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0" r:id="rId1"/>
  </p:sldMasterIdLst>
  <p:notesMasterIdLst>
    <p:notesMasterId r:id="rId29"/>
  </p:notesMasterIdLst>
  <p:sldIdLst>
    <p:sldId id="257" r:id="rId2"/>
    <p:sldId id="270" r:id="rId3"/>
    <p:sldId id="272" r:id="rId4"/>
    <p:sldId id="273" r:id="rId5"/>
    <p:sldId id="258" r:id="rId6"/>
    <p:sldId id="274" r:id="rId7"/>
    <p:sldId id="275" r:id="rId8"/>
    <p:sldId id="276" r:id="rId9"/>
    <p:sldId id="277" r:id="rId10"/>
    <p:sldId id="278" r:id="rId11"/>
    <p:sldId id="279" r:id="rId12"/>
    <p:sldId id="293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4" r:id="rId27"/>
    <p:sldId id="295" r:id="rId28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85"/>
    <p:restoredTop sz="94558"/>
  </p:normalViewPr>
  <p:slideViewPr>
    <p:cSldViewPr snapToGrid="0" snapToObjects="1" showGuides="1">
      <p:cViewPr varScale="1">
        <p:scale>
          <a:sx n="121" d="100"/>
          <a:sy n="121" d="100"/>
        </p:scale>
        <p:origin x="1536" y="168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 (CSD)" userId="54a3fc38-bcd8-4812-b887-b84a314b9e17" providerId="ADAL" clId="{75AB4380-57EE-BC4E-B3C4-4B2B77FF2313}"/>
    <pc:docChg chg="custSel addSld delSld modSld sldOrd">
      <pc:chgData name="Andrej Bogdanov (CSD)" userId="54a3fc38-bcd8-4812-b887-b84a314b9e17" providerId="ADAL" clId="{75AB4380-57EE-BC4E-B3C4-4B2B77FF2313}" dt="2021-12-12T13:02:13.436" v="948" actId="207"/>
      <pc:docMkLst>
        <pc:docMk/>
      </pc:docMkLst>
      <pc:sldChg chg="modSp mod">
        <pc:chgData name="Andrej Bogdanov (CSD)" userId="54a3fc38-bcd8-4812-b887-b84a314b9e17" providerId="ADAL" clId="{75AB4380-57EE-BC4E-B3C4-4B2B77FF2313}" dt="2021-12-12T08:36:46.328" v="35" actId="114"/>
        <pc:sldMkLst>
          <pc:docMk/>
          <pc:sldMk cId="2816247312" sldId="257"/>
        </pc:sldMkLst>
        <pc:spChg chg="mod">
          <ac:chgData name="Andrej Bogdanov (CSD)" userId="54a3fc38-bcd8-4812-b887-b84a314b9e17" providerId="ADAL" clId="{75AB4380-57EE-BC4E-B3C4-4B2B77FF2313}" dt="2021-12-12T08:36:46.328" v="35" actId="114"/>
          <ac:spMkLst>
            <pc:docMk/>
            <pc:sldMk cId="2816247312" sldId="257"/>
            <ac:spMk id="7" creationId="{E3358C16-8D3E-BA48-9660-11C6DDA58778}"/>
          </ac:spMkLst>
        </pc:spChg>
        <pc:spChg chg="mod">
          <ac:chgData name="Andrej Bogdanov (CSD)" userId="54a3fc38-bcd8-4812-b887-b84a314b9e17" providerId="ADAL" clId="{75AB4380-57EE-BC4E-B3C4-4B2B77FF2313}" dt="2021-12-12T08:35:13.413" v="7" actId="20577"/>
          <ac:spMkLst>
            <pc:docMk/>
            <pc:sldMk cId="2816247312" sldId="257"/>
            <ac:spMk id="8" creationId="{DE3E8401-3650-764D-8454-22E5C16F818C}"/>
          </ac:spMkLst>
        </pc:spChg>
      </pc:sldChg>
      <pc:sldChg chg="addSp delSp modSp mod ord modAnim">
        <pc:chgData name="Andrej Bogdanov (CSD)" userId="54a3fc38-bcd8-4812-b887-b84a314b9e17" providerId="ADAL" clId="{75AB4380-57EE-BC4E-B3C4-4B2B77FF2313}" dt="2021-12-12T12:59:47.959" v="885"/>
        <pc:sldMkLst>
          <pc:docMk/>
          <pc:sldMk cId="1157423192" sldId="258"/>
        </pc:sldMkLst>
        <pc:spChg chg="del mod">
          <ac:chgData name="Andrej Bogdanov (CSD)" userId="54a3fc38-bcd8-4812-b887-b84a314b9e17" providerId="ADAL" clId="{75AB4380-57EE-BC4E-B3C4-4B2B77FF2313}" dt="2021-12-12T09:13:33.520" v="362" actId="478"/>
          <ac:spMkLst>
            <pc:docMk/>
            <pc:sldMk cId="1157423192" sldId="258"/>
            <ac:spMk id="2" creationId="{1B72D5E5-CCA2-2E44-9996-F4955381A3EA}"/>
          </ac:spMkLst>
        </pc:spChg>
        <pc:spChg chg="del mod">
          <ac:chgData name="Andrej Bogdanov (CSD)" userId="54a3fc38-bcd8-4812-b887-b84a314b9e17" providerId="ADAL" clId="{75AB4380-57EE-BC4E-B3C4-4B2B77FF2313}" dt="2021-12-12T09:18:01.011" v="435" actId="478"/>
          <ac:spMkLst>
            <pc:docMk/>
            <pc:sldMk cId="1157423192" sldId="258"/>
            <ac:spMk id="3" creationId="{5CFAD422-DD71-1E4D-A7C2-AE7BF94D0812}"/>
          </ac:spMkLst>
        </pc:spChg>
        <pc:spChg chg="del mod">
          <ac:chgData name="Andrej Bogdanov (CSD)" userId="54a3fc38-bcd8-4812-b887-b84a314b9e17" providerId="ADAL" clId="{75AB4380-57EE-BC4E-B3C4-4B2B77FF2313}" dt="2021-12-12T09:13:36.134" v="363" actId="478"/>
          <ac:spMkLst>
            <pc:docMk/>
            <pc:sldMk cId="1157423192" sldId="258"/>
            <ac:spMk id="4" creationId="{F0EBF4B0-3200-F84A-95DC-0D53ED1712D4}"/>
          </ac:spMkLst>
        </pc:spChg>
        <pc:spChg chg="del mod">
          <ac:chgData name="Andrej Bogdanov (CSD)" userId="54a3fc38-bcd8-4812-b887-b84a314b9e17" providerId="ADAL" clId="{75AB4380-57EE-BC4E-B3C4-4B2B77FF2313}" dt="2021-12-12T09:13:36.134" v="363" actId="478"/>
          <ac:spMkLst>
            <pc:docMk/>
            <pc:sldMk cId="1157423192" sldId="258"/>
            <ac:spMk id="5" creationId="{72355D3F-9279-3E4E-996C-13A895CF6AA1}"/>
          </ac:spMkLst>
        </pc:spChg>
        <pc:spChg chg="del mod">
          <ac:chgData name="Andrej Bogdanov (CSD)" userId="54a3fc38-bcd8-4812-b887-b84a314b9e17" providerId="ADAL" clId="{75AB4380-57EE-BC4E-B3C4-4B2B77FF2313}" dt="2021-12-12T09:13:36.134" v="363" actId="478"/>
          <ac:spMkLst>
            <pc:docMk/>
            <pc:sldMk cId="1157423192" sldId="258"/>
            <ac:spMk id="6" creationId="{76CAEFDE-A89A-9941-A420-A0115AE6E5CB}"/>
          </ac:spMkLst>
        </pc:spChg>
        <pc:spChg chg="del mod">
          <ac:chgData name="Andrej Bogdanov (CSD)" userId="54a3fc38-bcd8-4812-b887-b84a314b9e17" providerId="ADAL" clId="{75AB4380-57EE-BC4E-B3C4-4B2B77FF2313}" dt="2021-12-12T09:21:30.787" v="468" actId="478"/>
          <ac:spMkLst>
            <pc:docMk/>
            <pc:sldMk cId="1157423192" sldId="258"/>
            <ac:spMk id="7" creationId="{02F39C16-5383-A240-A9A1-F979157807C7}"/>
          </ac:spMkLst>
        </pc:spChg>
        <pc:spChg chg="del mod">
          <ac:chgData name="Andrej Bogdanov (CSD)" userId="54a3fc38-bcd8-4812-b887-b84a314b9e17" providerId="ADAL" clId="{75AB4380-57EE-BC4E-B3C4-4B2B77FF2313}" dt="2021-12-12T09:15:16.036" v="432" actId="478"/>
          <ac:spMkLst>
            <pc:docMk/>
            <pc:sldMk cId="1157423192" sldId="258"/>
            <ac:spMk id="8" creationId="{EF1ECB9F-CCFC-9448-A451-5D458FFBC150}"/>
          </ac:spMkLst>
        </pc:spChg>
        <pc:spChg chg="del mod">
          <ac:chgData name="Andrej Bogdanov (CSD)" userId="54a3fc38-bcd8-4812-b887-b84a314b9e17" providerId="ADAL" clId="{75AB4380-57EE-BC4E-B3C4-4B2B77FF2313}" dt="2021-12-12T09:15:16.036" v="432" actId="478"/>
          <ac:spMkLst>
            <pc:docMk/>
            <pc:sldMk cId="1157423192" sldId="258"/>
            <ac:spMk id="9" creationId="{17546E32-4989-024D-8DB7-7CA67EB0CCCB}"/>
          </ac:spMkLst>
        </pc:spChg>
        <pc:spChg chg="add mod">
          <ac:chgData name="Andrej Bogdanov (CSD)" userId="54a3fc38-bcd8-4812-b887-b84a314b9e17" providerId="ADAL" clId="{75AB4380-57EE-BC4E-B3C4-4B2B77FF2313}" dt="2021-12-12T12:33:23.458" v="712" actId="207"/>
          <ac:spMkLst>
            <pc:docMk/>
            <pc:sldMk cId="1157423192" sldId="258"/>
            <ac:spMk id="11" creationId="{7679F695-1F49-5844-AF73-FE7349426F3C}"/>
          </ac:spMkLst>
        </pc:spChg>
        <pc:spChg chg="add mod">
          <ac:chgData name="Andrej Bogdanov (CSD)" userId="54a3fc38-bcd8-4812-b887-b84a314b9e17" providerId="ADAL" clId="{75AB4380-57EE-BC4E-B3C4-4B2B77FF2313}" dt="2021-12-12T09:19:22.729" v="445"/>
          <ac:spMkLst>
            <pc:docMk/>
            <pc:sldMk cId="1157423192" sldId="258"/>
            <ac:spMk id="12" creationId="{E9052321-158E-1E47-94BD-448B6D6BB7F9}"/>
          </ac:spMkLst>
        </pc:spChg>
        <pc:spChg chg="add mod">
          <ac:chgData name="Andrej Bogdanov (CSD)" userId="54a3fc38-bcd8-4812-b887-b84a314b9e17" providerId="ADAL" clId="{75AB4380-57EE-BC4E-B3C4-4B2B77FF2313}" dt="2021-12-12T12:33:26.387" v="713" actId="207"/>
          <ac:spMkLst>
            <pc:docMk/>
            <pc:sldMk cId="1157423192" sldId="258"/>
            <ac:spMk id="13" creationId="{710042CE-BAFC-2D4F-BD38-32C60CE8084A}"/>
          </ac:spMkLst>
        </pc:spChg>
        <pc:spChg chg="add mod topLvl">
          <ac:chgData name="Andrej Bogdanov (CSD)" userId="54a3fc38-bcd8-4812-b887-b84a314b9e17" providerId="ADAL" clId="{75AB4380-57EE-BC4E-B3C4-4B2B77FF2313}" dt="2021-12-12T12:39:32.177" v="735" actId="165"/>
          <ac:spMkLst>
            <pc:docMk/>
            <pc:sldMk cId="1157423192" sldId="258"/>
            <ac:spMk id="18" creationId="{47F5152D-7EB0-B443-9819-E00760A3CB9C}"/>
          </ac:spMkLst>
        </pc:spChg>
        <pc:spChg chg="add mod">
          <ac:chgData name="Andrej Bogdanov (CSD)" userId="54a3fc38-bcd8-4812-b887-b84a314b9e17" providerId="ADAL" clId="{75AB4380-57EE-BC4E-B3C4-4B2B77FF2313}" dt="2021-12-12T12:33:17.937" v="711" actId="1035"/>
          <ac:spMkLst>
            <pc:docMk/>
            <pc:sldMk cId="1157423192" sldId="258"/>
            <ac:spMk id="19" creationId="{36E138AC-93D9-714C-8C0B-FB678FA25470}"/>
          </ac:spMkLst>
        </pc:spChg>
        <pc:spChg chg="add mod">
          <ac:chgData name="Andrej Bogdanov (CSD)" userId="54a3fc38-bcd8-4812-b887-b84a314b9e17" providerId="ADAL" clId="{75AB4380-57EE-BC4E-B3C4-4B2B77FF2313}" dt="2021-12-12T12:33:17.937" v="711" actId="1035"/>
          <ac:spMkLst>
            <pc:docMk/>
            <pc:sldMk cId="1157423192" sldId="258"/>
            <ac:spMk id="20" creationId="{F8CEC56C-A7EE-4F43-9DA9-BD182008CF9E}"/>
          </ac:spMkLst>
        </pc:spChg>
        <pc:spChg chg="add del">
          <ac:chgData name="Andrej Bogdanov (CSD)" userId="54a3fc38-bcd8-4812-b887-b84a314b9e17" providerId="ADAL" clId="{75AB4380-57EE-BC4E-B3C4-4B2B77FF2313}" dt="2021-12-12T12:30:21.760" v="680" actId="478"/>
          <ac:spMkLst>
            <pc:docMk/>
            <pc:sldMk cId="1157423192" sldId="258"/>
            <ac:spMk id="23" creationId="{7E6FF9BD-6324-CA44-9F92-475481E7ACD9}"/>
          </ac:spMkLst>
        </pc:spChg>
        <pc:spChg chg="add del">
          <ac:chgData name="Andrej Bogdanov (CSD)" userId="54a3fc38-bcd8-4812-b887-b84a314b9e17" providerId="ADAL" clId="{75AB4380-57EE-BC4E-B3C4-4B2B77FF2313}" dt="2021-12-12T12:30:29.136" v="682" actId="478"/>
          <ac:spMkLst>
            <pc:docMk/>
            <pc:sldMk cId="1157423192" sldId="258"/>
            <ac:spMk id="24" creationId="{39953560-6D47-C849-9A1F-06CD9783AC86}"/>
          </ac:spMkLst>
        </pc:spChg>
        <pc:spChg chg="add mod">
          <ac:chgData name="Andrej Bogdanov (CSD)" userId="54a3fc38-bcd8-4812-b887-b84a314b9e17" providerId="ADAL" clId="{75AB4380-57EE-BC4E-B3C4-4B2B77FF2313}" dt="2021-12-12T12:33:17.937" v="711" actId="1035"/>
          <ac:spMkLst>
            <pc:docMk/>
            <pc:sldMk cId="1157423192" sldId="258"/>
            <ac:spMk id="36" creationId="{D42AA6FF-2FCB-B64C-9883-A0C19806379B}"/>
          </ac:spMkLst>
        </pc:spChg>
        <pc:spChg chg="add del mod">
          <ac:chgData name="Andrej Bogdanov (CSD)" userId="54a3fc38-bcd8-4812-b887-b84a314b9e17" providerId="ADAL" clId="{75AB4380-57EE-BC4E-B3C4-4B2B77FF2313}" dt="2021-12-12T12:41:00.409" v="759" actId="478"/>
          <ac:spMkLst>
            <pc:docMk/>
            <pc:sldMk cId="1157423192" sldId="258"/>
            <ac:spMk id="40" creationId="{7BAAA7C5-D4F1-DC48-9551-826E61A13D74}"/>
          </ac:spMkLst>
        </pc:spChg>
        <pc:spChg chg="add mod">
          <ac:chgData name="Andrej Bogdanov (CSD)" userId="54a3fc38-bcd8-4812-b887-b84a314b9e17" providerId="ADAL" clId="{75AB4380-57EE-BC4E-B3C4-4B2B77FF2313}" dt="2021-12-12T12:59:21.040" v="882" actId="1035"/>
          <ac:spMkLst>
            <pc:docMk/>
            <pc:sldMk cId="1157423192" sldId="258"/>
            <ac:spMk id="42" creationId="{8B9CB16E-C95D-F740-8111-DC477FA87665}"/>
          </ac:spMkLst>
        </pc:spChg>
        <pc:spChg chg="add mod">
          <ac:chgData name="Andrej Bogdanov (CSD)" userId="54a3fc38-bcd8-4812-b887-b84a314b9e17" providerId="ADAL" clId="{75AB4380-57EE-BC4E-B3C4-4B2B77FF2313}" dt="2021-12-12T12:59:39.596" v="884" actId="207"/>
          <ac:spMkLst>
            <pc:docMk/>
            <pc:sldMk cId="1157423192" sldId="258"/>
            <ac:spMk id="43" creationId="{6B7174D2-F116-1242-B93A-894B9567AACE}"/>
          </ac:spMkLst>
        </pc:spChg>
        <pc:spChg chg="add mod">
          <ac:chgData name="Andrej Bogdanov (CSD)" userId="54a3fc38-bcd8-4812-b887-b84a314b9e17" providerId="ADAL" clId="{75AB4380-57EE-BC4E-B3C4-4B2B77FF2313}" dt="2021-12-12T12:59:18.596" v="880" actId="1036"/>
          <ac:spMkLst>
            <pc:docMk/>
            <pc:sldMk cId="1157423192" sldId="258"/>
            <ac:spMk id="44" creationId="{97EF00DC-39EE-5D43-9B51-B66DB5DBC9E6}"/>
          </ac:spMkLst>
        </pc:spChg>
        <pc:grpChg chg="add del">
          <ac:chgData name="Andrej Bogdanov (CSD)" userId="54a3fc38-bcd8-4812-b887-b84a314b9e17" providerId="ADAL" clId="{75AB4380-57EE-BC4E-B3C4-4B2B77FF2313}" dt="2021-12-12T12:39:32.177" v="735" actId="165"/>
          <ac:grpSpMkLst>
            <pc:docMk/>
            <pc:sldMk cId="1157423192" sldId="258"/>
            <ac:grpSpMk id="37" creationId="{C3512CCD-387B-AD47-88C0-5AD508554BA0}"/>
          </ac:grpSpMkLst>
        </pc:grpChg>
        <pc:grpChg chg="add">
          <ac:chgData name="Andrej Bogdanov (CSD)" userId="54a3fc38-bcd8-4812-b887-b84a314b9e17" providerId="ADAL" clId="{75AB4380-57EE-BC4E-B3C4-4B2B77FF2313}" dt="2021-12-12T12:33:38.384" v="715" actId="164"/>
          <ac:grpSpMkLst>
            <pc:docMk/>
            <pc:sldMk cId="1157423192" sldId="258"/>
            <ac:grpSpMk id="38" creationId="{D8C0832C-FC52-D547-B01B-98844C4F6ABF}"/>
          </ac:grpSpMkLst>
        </pc:grpChg>
        <pc:grpChg chg="add">
          <ac:chgData name="Andrej Bogdanov (CSD)" userId="54a3fc38-bcd8-4812-b887-b84a314b9e17" providerId="ADAL" clId="{75AB4380-57EE-BC4E-B3C4-4B2B77FF2313}" dt="2021-12-12T12:33:41.287" v="716" actId="164"/>
          <ac:grpSpMkLst>
            <pc:docMk/>
            <pc:sldMk cId="1157423192" sldId="258"/>
            <ac:grpSpMk id="39" creationId="{4F57B1E1-CF26-F641-A9C1-5452D2C04534}"/>
          </ac:grpSpMkLst>
        </pc:grpChg>
        <pc:grpChg chg="add mod">
          <ac:chgData name="Andrej Bogdanov (CSD)" userId="54a3fc38-bcd8-4812-b887-b84a314b9e17" providerId="ADAL" clId="{75AB4380-57EE-BC4E-B3C4-4B2B77FF2313}" dt="2021-12-12T12:59:15.028" v="876" actId="1035"/>
          <ac:grpSpMkLst>
            <pc:docMk/>
            <pc:sldMk cId="1157423192" sldId="258"/>
            <ac:grpSpMk id="45" creationId="{99E755C2-4623-0E44-88FF-0FB6AD670ABA}"/>
          </ac:grpSpMkLst>
        </pc:grpChg>
        <pc:cxnChg chg="add mod topLvl">
          <ac:chgData name="Andrej Bogdanov (CSD)" userId="54a3fc38-bcd8-4812-b887-b84a314b9e17" providerId="ADAL" clId="{75AB4380-57EE-BC4E-B3C4-4B2B77FF2313}" dt="2021-12-12T12:39:32.177" v="735" actId="165"/>
          <ac:cxnSpMkLst>
            <pc:docMk/>
            <pc:sldMk cId="1157423192" sldId="258"/>
            <ac:cxnSpMk id="15" creationId="{C719F5CF-435C-2047-A6FD-A95BC0D0989C}"/>
          </ac:cxnSpMkLst>
        </pc:cxnChg>
        <pc:cxnChg chg="add mod">
          <ac:chgData name="Andrej Bogdanov (CSD)" userId="54a3fc38-bcd8-4812-b887-b84a314b9e17" providerId="ADAL" clId="{75AB4380-57EE-BC4E-B3C4-4B2B77FF2313}" dt="2021-12-12T12:33:17.937" v="711" actId="1035"/>
          <ac:cxnSpMkLst>
            <pc:docMk/>
            <pc:sldMk cId="1157423192" sldId="258"/>
            <ac:cxnSpMk id="16" creationId="{1B1400A7-5761-4542-A9F3-0DC591BCD1B7}"/>
          </ac:cxnSpMkLst>
        </pc:cxnChg>
        <pc:cxnChg chg="add mod">
          <ac:chgData name="Andrej Bogdanov (CSD)" userId="54a3fc38-bcd8-4812-b887-b84a314b9e17" providerId="ADAL" clId="{75AB4380-57EE-BC4E-B3C4-4B2B77FF2313}" dt="2021-12-12T12:33:17.937" v="711" actId="1035"/>
          <ac:cxnSpMkLst>
            <pc:docMk/>
            <pc:sldMk cId="1157423192" sldId="258"/>
            <ac:cxnSpMk id="22" creationId="{E730000D-FE80-F04C-A2C5-CE4C6493E8C9}"/>
          </ac:cxnSpMkLst>
        </pc:cxnChg>
        <pc:cxnChg chg="add del mod">
          <ac:chgData name="Andrej Bogdanov (CSD)" userId="54a3fc38-bcd8-4812-b887-b84a314b9e17" providerId="ADAL" clId="{75AB4380-57EE-BC4E-B3C4-4B2B77FF2313}" dt="2021-12-12T12:30:47.412" v="685" actId="478"/>
          <ac:cxnSpMkLst>
            <pc:docMk/>
            <pc:sldMk cId="1157423192" sldId="258"/>
            <ac:cxnSpMk id="26" creationId="{D7C9FE6A-C7B2-8041-A1B6-D3DEAA01A043}"/>
          </ac:cxnSpMkLst>
        </pc:cxnChg>
        <pc:cxnChg chg="add del mod">
          <ac:chgData name="Andrej Bogdanov (CSD)" userId="54a3fc38-bcd8-4812-b887-b84a314b9e17" providerId="ADAL" clId="{75AB4380-57EE-BC4E-B3C4-4B2B77FF2313}" dt="2021-12-12T12:31:59.979" v="693" actId="478"/>
          <ac:cxnSpMkLst>
            <pc:docMk/>
            <pc:sldMk cId="1157423192" sldId="258"/>
            <ac:cxnSpMk id="29" creationId="{80AC7BD7-F42D-E94D-A9F9-C1A4E09F6F62}"/>
          </ac:cxnSpMkLst>
        </pc:cxnChg>
      </pc:sldChg>
      <pc:sldChg chg="del">
        <pc:chgData name="Andrej Bogdanov (CSD)" userId="54a3fc38-bcd8-4812-b887-b84a314b9e17" providerId="ADAL" clId="{75AB4380-57EE-BC4E-B3C4-4B2B77FF2313}" dt="2021-12-12T08:37:01.090" v="36" actId="2696"/>
        <pc:sldMkLst>
          <pc:docMk/>
          <pc:sldMk cId="245390267" sldId="259"/>
        </pc:sldMkLst>
      </pc:sldChg>
      <pc:sldChg chg="addSp delSp modSp mod ord delAnim modAnim">
        <pc:chgData name="Andrej Bogdanov (CSD)" userId="54a3fc38-bcd8-4812-b887-b84a314b9e17" providerId="ADAL" clId="{75AB4380-57EE-BC4E-B3C4-4B2B77FF2313}" dt="2021-12-12T09:05:47.596" v="350"/>
        <pc:sldMkLst>
          <pc:docMk/>
          <pc:sldMk cId="1449321409" sldId="260"/>
        </pc:sldMkLst>
        <pc:spChg chg="del">
          <ac:chgData name="Andrej Bogdanov (CSD)" userId="54a3fc38-bcd8-4812-b887-b84a314b9e17" providerId="ADAL" clId="{75AB4380-57EE-BC4E-B3C4-4B2B77FF2313}" dt="2021-12-12T08:44:56.745" v="176" actId="478"/>
          <ac:spMkLst>
            <pc:docMk/>
            <pc:sldMk cId="1449321409" sldId="260"/>
            <ac:spMk id="24" creationId="{2FB79926-F2AE-BF48-B3AD-B97BD957EBFC}"/>
          </ac:spMkLst>
        </pc:spChg>
        <pc:grpChg chg="del">
          <ac:chgData name="Andrej Bogdanov (CSD)" userId="54a3fc38-bcd8-4812-b887-b84a314b9e17" providerId="ADAL" clId="{75AB4380-57EE-BC4E-B3C4-4B2B77FF2313}" dt="2021-12-12T08:45:00.406" v="177" actId="478"/>
          <ac:grpSpMkLst>
            <pc:docMk/>
            <pc:sldMk cId="1449321409" sldId="260"/>
            <ac:grpSpMk id="2" creationId="{A63C1EBC-FF6B-C94C-996A-E0AD224E21C3}"/>
          </ac:grpSpMkLst>
        </pc:grpChg>
        <pc:grpChg chg="add">
          <ac:chgData name="Andrej Bogdanov (CSD)" userId="54a3fc38-bcd8-4812-b887-b84a314b9e17" providerId="ADAL" clId="{75AB4380-57EE-BC4E-B3C4-4B2B77FF2313}" dt="2021-12-12T09:05:44.152" v="349" actId="164"/>
          <ac:grpSpMkLst>
            <pc:docMk/>
            <pc:sldMk cId="1449321409" sldId="260"/>
            <ac:grpSpMk id="3" creationId="{D97616A8-7848-144E-8866-57C7375482B5}"/>
          </ac:grpSpMkLst>
        </pc:grpChg>
        <pc:cxnChg chg="mod">
          <ac:chgData name="Andrej Bogdanov (CSD)" userId="54a3fc38-bcd8-4812-b887-b84a314b9e17" providerId="ADAL" clId="{75AB4380-57EE-BC4E-B3C4-4B2B77FF2313}" dt="2021-12-12T08:45:00.406" v="177" actId="478"/>
          <ac:cxnSpMkLst>
            <pc:docMk/>
            <pc:sldMk cId="1449321409" sldId="260"/>
            <ac:cxnSpMk id="20" creationId="{4C5656C2-3E91-6B43-8076-A360E98F80DC}"/>
          </ac:cxnSpMkLst>
        </pc:cxnChg>
      </pc:sldChg>
      <pc:sldChg chg="delSp del mod">
        <pc:chgData name="Andrej Bogdanov (CSD)" userId="54a3fc38-bcd8-4812-b887-b84a314b9e17" providerId="ADAL" clId="{75AB4380-57EE-BC4E-B3C4-4B2B77FF2313}" dt="2021-12-12T13:01:52.141" v="938" actId="2696"/>
        <pc:sldMkLst>
          <pc:docMk/>
          <pc:sldMk cId="1809566681" sldId="261"/>
        </pc:sldMkLst>
        <pc:spChg chg="del">
          <ac:chgData name="Andrej Bogdanov (CSD)" userId="54a3fc38-bcd8-4812-b887-b84a314b9e17" providerId="ADAL" clId="{75AB4380-57EE-BC4E-B3C4-4B2B77FF2313}" dt="2021-12-12T08:37:41.627" v="64" actId="478"/>
          <ac:spMkLst>
            <pc:docMk/>
            <pc:sldMk cId="1809566681" sldId="261"/>
            <ac:spMk id="22" creationId="{6D585396-9113-8F45-92AD-B192A0939D98}"/>
          </ac:spMkLst>
        </pc:spChg>
      </pc:sldChg>
      <pc:sldChg chg="modSp mod">
        <pc:chgData name="Andrej Bogdanov (CSD)" userId="54a3fc38-bcd8-4812-b887-b84a314b9e17" providerId="ADAL" clId="{75AB4380-57EE-BC4E-B3C4-4B2B77FF2313}" dt="2021-12-12T13:02:13.436" v="948" actId="207"/>
        <pc:sldMkLst>
          <pc:docMk/>
          <pc:sldMk cId="3661820710" sldId="263"/>
        </pc:sldMkLst>
        <pc:spChg chg="mod">
          <ac:chgData name="Andrej Bogdanov (CSD)" userId="54a3fc38-bcd8-4812-b887-b84a314b9e17" providerId="ADAL" clId="{75AB4380-57EE-BC4E-B3C4-4B2B77FF2313}" dt="2021-12-12T13:02:13.436" v="948" actId="207"/>
          <ac:spMkLst>
            <pc:docMk/>
            <pc:sldMk cId="3661820710" sldId="263"/>
            <ac:spMk id="2" creationId="{71B4A1D6-7C9A-9547-9331-8F2BE8C98C11}"/>
          </ac:spMkLst>
        </pc:spChg>
      </pc:sldChg>
      <pc:sldChg chg="addSp delSp modSp new mod">
        <pc:chgData name="Andrej Bogdanov (CSD)" userId="54a3fc38-bcd8-4812-b887-b84a314b9e17" providerId="ADAL" clId="{75AB4380-57EE-BC4E-B3C4-4B2B77FF2313}" dt="2021-12-12T12:41:26.192" v="780" actId="1036"/>
        <pc:sldMkLst>
          <pc:docMk/>
          <pc:sldMk cId="677878896" sldId="277"/>
        </pc:sldMkLst>
        <pc:spChg chg="add del mod">
          <ac:chgData name="Andrej Bogdanov (CSD)" userId="54a3fc38-bcd8-4812-b887-b84a314b9e17" providerId="ADAL" clId="{75AB4380-57EE-BC4E-B3C4-4B2B77FF2313}" dt="2021-12-12T09:19:15.819" v="444" actId="21"/>
          <ac:spMkLst>
            <pc:docMk/>
            <pc:sldMk cId="677878896" sldId="277"/>
            <ac:spMk id="2" creationId="{E3638969-BEEA-8C4C-96E0-9438CBCC347C}"/>
          </ac:spMkLst>
        </pc:spChg>
        <pc:spChg chg="add mod">
          <ac:chgData name="Andrej Bogdanov (CSD)" userId="54a3fc38-bcd8-4812-b887-b84a314b9e17" providerId="ADAL" clId="{75AB4380-57EE-BC4E-B3C4-4B2B77FF2313}" dt="2021-12-12T12:41:26.192" v="780" actId="1036"/>
          <ac:spMkLst>
            <pc:docMk/>
            <pc:sldMk cId="677878896" sldId="277"/>
            <ac:spMk id="3" creationId="{F4518B37-7CCF-F149-B2E7-A420FAFA1D5A}"/>
          </ac:spMkLst>
        </pc:spChg>
        <pc:spChg chg="add mod">
          <ac:chgData name="Andrej Bogdanov (CSD)" userId="54a3fc38-bcd8-4812-b887-b84a314b9e17" providerId="ADAL" clId="{75AB4380-57EE-BC4E-B3C4-4B2B77FF2313}" dt="2021-12-12T12:27:32.708" v="600" actId="1076"/>
          <ac:spMkLst>
            <pc:docMk/>
            <pc:sldMk cId="677878896" sldId="277"/>
            <ac:spMk id="4" creationId="{B68AC9CD-D630-3B46-9F33-1E279464255C}"/>
          </ac:spMkLst>
        </pc:spChg>
        <pc:spChg chg="add mod">
          <ac:chgData name="Andrej Bogdanov (CSD)" userId="54a3fc38-bcd8-4812-b887-b84a314b9e17" providerId="ADAL" clId="{75AB4380-57EE-BC4E-B3C4-4B2B77FF2313}" dt="2021-12-12T12:27:11.213" v="581" actId="1076"/>
          <ac:spMkLst>
            <pc:docMk/>
            <pc:sldMk cId="677878896" sldId="277"/>
            <ac:spMk id="5" creationId="{79E477D0-391F-7946-B1C3-415CCDD66CD4}"/>
          </ac:spMkLst>
        </pc:spChg>
        <pc:spChg chg="add mod">
          <ac:chgData name="Andrej Bogdanov (CSD)" userId="54a3fc38-bcd8-4812-b887-b84a314b9e17" providerId="ADAL" clId="{75AB4380-57EE-BC4E-B3C4-4B2B77FF2313}" dt="2021-12-12T12:41:14.041" v="771" actId="1035"/>
          <ac:spMkLst>
            <pc:docMk/>
            <pc:sldMk cId="677878896" sldId="277"/>
            <ac:spMk id="6" creationId="{816813CE-A181-4348-8D7A-5E12DA602F25}"/>
          </ac:spMkLst>
        </pc:spChg>
        <pc:spChg chg="add mod">
          <ac:chgData name="Andrej Bogdanov (CSD)" userId="54a3fc38-bcd8-4812-b887-b84a314b9e17" providerId="ADAL" clId="{75AB4380-57EE-BC4E-B3C4-4B2B77FF2313}" dt="2021-12-12T09:21:56.555" v="514" actId="1035"/>
          <ac:spMkLst>
            <pc:docMk/>
            <pc:sldMk cId="677878896" sldId="277"/>
            <ac:spMk id="7" creationId="{04AFD0C6-BA75-AA44-BAC4-31A1FC83E285}"/>
          </ac:spMkLst>
        </pc:spChg>
        <pc:spChg chg="add mod">
          <ac:chgData name="Andrej Bogdanov (CSD)" userId="54a3fc38-bcd8-4812-b887-b84a314b9e17" providerId="ADAL" clId="{75AB4380-57EE-BC4E-B3C4-4B2B77FF2313}" dt="2021-12-12T12:27:27.541" v="599" actId="1037"/>
          <ac:spMkLst>
            <pc:docMk/>
            <pc:sldMk cId="677878896" sldId="277"/>
            <ac:spMk id="8" creationId="{892BC8D6-E830-CA4A-A21E-5DA44E3A4C78}"/>
          </ac:spMkLst>
        </pc:spChg>
        <pc:spChg chg="add mod">
          <ac:chgData name="Andrej Bogdanov (CSD)" userId="54a3fc38-bcd8-4812-b887-b84a314b9e17" providerId="ADAL" clId="{75AB4380-57EE-BC4E-B3C4-4B2B77FF2313}" dt="2021-12-12T12:27:22.201" v="585" actId="688"/>
          <ac:spMkLst>
            <pc:docMk/>
            <pc:sldMk cId="677878896" sldId="277"/>
            <ac:spMk id="9" creationId="{7B7A7D8C-23F0-F846-892D-03DB1F729796}"/>
          </ac:spMkLst>
        </pc:spChg>
        <pc:spChg chg="add mod">
          <ac:chgData name="Andrej Bogdanov (CSD)" userId="54a3fc38-bcd8-4812-b887-b84a314b9e17" providerId="ADAL" clId="{75AB4380-57EE-BC4E-B3C4-4B2B77FF2313}" dt="2021-12-12T12:41:22.781" v="775" actId="1038"/>
          <ac:spMkLst>
            <pc:docMk/>
            <pc:sldMk cId="677878896" sldId="277"/>
            <ac:spMk id="10" creationId="{21D870EF-3DEC-734C-B294-E15B23981F16}"/>
          </ac:spMkLst>
        </pc:spChg>
        <pc:spChg chg="add mod">
          <ac:chgData name="Andrej Bogdanov (CSD)" userId="54a3fc38-bcd8-4812-b887-b84a314b9e17" providerId="ADAL" clId="{75AB4380-57EE-BC4E-B3C4-4B2B77FF2313}" dt="2021-12-12T12:27:16.721" v="583" actId="1076"/>
          <ac:spMkLst>
            <pc:docMk/>
            <pc:sldMk cId="677878896" sldId="277"/>
            <ac:spMk id="11" creationId="{CAD5C2E0-81CD-FB49-91A2-D4088DC2A7B0}"/>
          </ac:spMkLst>
        </pc:spChg>
        <pc:spChg chg="add mod">
          <ac:chgData name="Andrej Bogdanov (CSD)" userId="54a3fc38-bcd8-4812-b887-b84a314b9e17" providerId="ADAL" clId="{75AB4380-57EE-BC4E-B3C4-4B2B77FF2313}" dt="2021-12-12T12:41:10.598" v="761" actId="1076"/>
          <ac:spMkLst>
            <pc:docMk/>
            <pc:sldMk cId="677878896" sldId="277"/>
            <ac:spMk id="12" creationId="{16046555-0FBE-A94B-B150-04F886E4DD59}"/>
          </ac:spMkLst>
        </pc:spChg>
      </pc:sldChg>
      <pc:sldChg chg="modSp add mod">
        <pc:chgData name="Andrej Bogdanov (CSD)" userId="54a3fc38-bcd8-4812-b887-b84a314b9e17" providerId="ADAL" clId="{75AB4380-57EE-BC4E-B3C4-4B2B77FF2313}" dt="2021-12-12T12:59:57.036" v="891" actId="20577"/>
        <pc:sldMkLst>
          <pc:docMk/>
          <pc:sldMk cId="435714625" sldId="278"/>
        </pc:sldMkLst>
        <pc:spChg chg="mod">
          <ac:chgData name="Andrej Bogdanov (CSD)" userId="54a3fc38-bcd8-4812-b887-b84a314b9e17" providerId="ADAL" clId="{75AB4380-57EE-BC4E-B3C4-4B2B77FF2313}" dt="2021-12-12T12:59:57.036" v="891" actId="20577"/>
          <ac:spMkLst>
            <pc:docMk/>
            <pc:sldMk cId="435714625" sldId="278"/>
            <ac:spMk id="2" creationId="{1B72D5E5-CCA2-2E44-9996-F4955381A3EA}"/>
          </ac:spMkLst>
        </pc:spChg>
        <pc:spChg chg="mod">
          <ac:chgData name="Andrej Bogdanov (CSD)" userId="54a3fc38-bcd8-4812-b887-b84a314b9e17" providerId="ADAL" clId="{75AB4380-57EE-BC4E-B3C4-4B2B77FF2313}" dt="2021-12-12T12:40:48.508" v="755" actId="20577"/>
          <ac:spMkLst>
            <pc:docMk/>
            <pc:sldMk cId="435714625" sldId="278"/>
            <ac:spMk id="3" creationId="{5CFAD422-DD71-1E4D-A7C2-AE7BF94D0812}"/>
          </ac:spMkLst>
        </pc:spChg>
        <pc:spChg chg="mod">
          <ac:chgData name="Andrej Bogdanov (CSD)" userId="54a3fc38-bcd8-4812-b887-b84a314b9e17" providerId="ADAL" clId="{75AB4380-57EE-BC4E-B3C4-4B2B77FF2313}" dt="2021-12-12T12:34:19.784" v="729" actId="20577"/>
          <ac:spMkLst>
            <pc:docMk/>
            <pc:sldMk cId="435714625" sldId="278"/>
            <ac:spMk id="8" creationId="{EF1ECB9F-CCFC-9448-A451-5D458FFBC150}"/>
          </ac:spMkLst>
        </pc:spChg>
      </pc:sldChg>
      <pc:sldChg chg="addSp modSp new mod modAnim">
        <pc:chgData name="Andrej Bogdanov (CSD)" userId="54a3fc38-bcd8-4812-b887-b84a314b9e17" providerId="ADAL" clId="{75AB4380-57EE-BC4E-B3C4-4B2B77FF2313}" dt="2021-12-12T13:01:46.056" v="937" actId="1076"/>
        <pc:sldMkLst>
          <pc:docMk/>
          <pc:sldMk cId="4244984495" sldId="279"/>
        </pc:sldMkLst>
        <pc:spChg chg="mod">
          <ac:chgData name="Andrej Bogdanov (CSD)" userId="54a3fc38-bcd8-4812-b887-b84a314b9e17" providerId="ADAL" clId="{75AB4380-57EE-BC4E-B3C4-4B2B77FF2313}" dt="2021-12-12T13:00:25.766" v="893"/>
          <ac:spMkLst>
            <pc:docMk/>
            <pc:sldMk cId="4244984495" sldId="279"/>
            <ac:spMk id="6" creationId="{1C294CF1-C648-7341-A4C9-8692D9BCAA6F}"/>
          </ac:spMkLst>
        </pc:spChg>
        <pc:spChg chg="add mod">
          <ac:chgData name="Andrej Bogdanov (CSD)" userId="54a3fc38-bcd8-4812-b887-b84a314b9e17" providerId="ADAL" clId="{75AB4380-57EE-BC4E-B3C4-4B2B77FF2313}" dt="2021-12-12T13:00:37.836" v="895"/>
          <ac:spMkLst>
            <pc:docMk/>
            <pc:sldMk cId="4244984495" sldId="279"/>
            <ac:spMk id="8" creationId="{5B34FF06-DA15-6244-B8BE-4F7F67FC84EF}"/>
          </ac:spMkLst>
        </pc:spChg>
        <pc:spChg chg="add mod">
          <ac:chgData name="Andrej Bogdanov (CSD)" userId="54a3fc38-bcd8-4812-b887-b84a314b9e17" providerId="ADAL" clId="{75AB4380-57EE-BC4E-B3C4-4B2B77FF2313}" dt="2021-12-12T13:00:46.782" v="896"/>
          <ac:spMkLst>
            <pc:docMk/>
            <pc:sldMk cId="4244984495" sldId="279"/>
            <ac:spMk id="9" creationId="{FD962B0F-285E-1F40-9CE0-FBB13FFB67E7}"/>
          </ac:spMkLst>
        </pc:spChg>
        <pc:grpChg chg="add mod">
          <ac:chgData name="Andrej Bogdanov (CSD)" userId="54a3fc38-bcd8-4812-b887-b84a314b9e17" providerId="ADAL" clId="{75AB4380-57EE-BC4E-B3C4-4B2B77FF2313}" dt="2021-12-12T13:00:25.766" v="893"/>
          <ac:grpSpMkLst>
            <pc:docMk/>
            <pc:sldMk cId="4244984495" sldId="279"/>
            <ac:grpSpMk id="4" creationId="{C903C5A7-EB68-ED46-81B7-FBF8551F9A88}"/>
          </ac:grpSpMkLst>
        </pc:grpChg>
        <pc:grpChg chg="add mod">
          <ac:chgData name="Andrej Bogdanov (CSD)" userId="54a3fc38-bcd8-4812-b887-b84a314b9e17" providerId="ADAL" clId="{75AB4380-57EE-BC4E-B3C4-4B2B77FF2313}" dt="2021-12-12T13:01:31.191" v="935" actId="1037"/>
          <ac:grpSpMkLst>
            <pc:docMk/>
            <pc:sldMk cId="4244984495" sldId="279"/>
            <ac:grpSpMk id="10" creationId="{4FCAB8AF-E841-D946-B0EF-A2EB279C889C}"/>
          </ac:grpSpMkLst>
        </pc:grpChg>
        <pc:grpChg chg="mod">
          <ac:chgData name="Andrej Bogdanov (CSD)" userId="54a3fc38-bcd8-4812-b887-b84a314b9e17" providerId="ADAL" clId="{75AB4380-57EE-BC4E-B3C4-4B2B77FF2313}" dt="2021-12-12T13:01:06.905" v="897"/>
          <ac:grpSpMkLst>
            <pc:docMk/>
            <pc:sldMk cId="4244984495" sldId="279"/>
            <ac:grpSpMk id="12" creationId="{2B8FC841-6688-CF44-B6C7-E92B1DCA4AF0}"/>
          </ac:grpSpMkLst>
        </pc:grpChg>
        <pc:grpChg chg="add mod">
          <ac:chgData name="Andrej Bogdanov (CSD)" userId="54a3fc38-bcd8-4812-b887-b84a314b9e17" providerId="ADAL" clId="{75AB4380-57EE-BC4E-B3C4-4B2B77FF2313}" dt="2021-12-12T13:01:46.056" v="937" actId="1076"/>
          <ac:grpSpMkLst>
            <pc:docMk/>
            <pc:sldMk cId="4244984495" sldId="279"/>
            <ac:grpSpMk id="23" creationId="{EEE60C21-D054-FC45-92C8-CF5C5688C4AC}"/>
          </ac:grpSpMkLst>
        </pc:grpChg>
        <pc:inkChg chg="add mod">
          <ac:chgData name="Andrej Bogdanov (CSD)" userId="54a3fc38-bcd8-4812-b887-b84a314b9e17" providerId="ADAL" clId="{75AB4380-57EE-BC4E-B3C4-4B2B77FF2313}" dt="2021-12-12T13:00:25.766" v="893"/>
          <ac:inkMkLst>
            <pc:docMk/>
            <pc:sldMk cId="4244984495" sldId="279"/>
            <ac:inkMk id="2" creationId="{D703C7C2-1B87-D442-A363-ACE06DD54573}"/>
          </ac:inkMkLst>
        </pc:inkChg>
        <pc:inkChg chg="add mod">
          <ac:chgData name="Andrej Bogdanov (CSD)" userId="54a3fc38-bcd8-4812-b887-b84a314b9e17" providerId="ADAL" clId="{75AB4380-57EE-BC4E-B3C4-4B2B77FF2313}" dt="2021-12-12T13:00:25.766" v="893"/>
          <ac:inkMkLst>
            <pc:docMk/>
            <pc:sldMk cId="4244984495" sldId="279"/>
            <ac:inkMk id="3" creationId="{F2786F9E-1086-B143-AD0C-37B4B5803B7A}"/>
          </ac:inkMkLst>
        </pc:inkChg>
        <pc:inkChg chg="mod">
          <ac:chgData name="Andrej Bogdanov (CSD)" userId="54a3fc38-bcd8-4812-b887-b84a314b9e17" providerId="ADAL" clId="{75AB4380-57EE-BC4E-B3C4-4B2B77FF2313}" dt="2021-12-12T13:00:25.766" v="893"/>
          <ac:inkMkLst>
            <pc:docMk/>
            <pc:sldMk cId="4244984495" sldId="279"/>
            <ac:inkMk id="5" creationId="{B662DA4A-8E9B-D64E-B10A-ECF63A3258F8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1" creationId="{A75F9C9B-A014-9947-9C6B-3B089C3C46B3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3" creationId="{D080B1FF-63DC-C94B-B171-5CCD9674D98F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4" creationId="{74F73B3F-587B-7C4C-9E88-C639E5A59F8D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5" creationId="{40096676-AB4E-0748-ACFA-BD34D1B4270D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6" creationId="{7277920A-5544-AE47-BD31-948B105E4027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7" creationId="{364F3763-009A-C149-9B04-79F529FC7935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8" creationId="{4934B756-08DA-A745-AA7F-93014775BA4F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9" creationId="{1D1AEA80-F9C9-1844-88AF-82F47F3025B5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20" creationId="{F4608C3D-388D-BF44-BB85-B2419FC4F28F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21" creationId="{7C4796EC-B181-0D47-A2AE-9CBCFF97C3BD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22" creationId="{89631D1A-AE23-354B-9642-5632FF097BB8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4" creationId="{2A53DAFE-87FF-214A-BE81-91190A161D84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5" creationId="{01181ECE-E1ED-C34D-B1CC-CDD04B7A9895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6" creationId="{CEB45169-2DDD-7B46-941C-BE38124FD9B8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7" creationId="{9FA8438F-E9F9-D84E-906E-84214C1682ED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8" creationId="{F582C02D-CE7C-B047-83C8-BB195CBE35CB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9" creationId="{11AF47E7-D985-2E41-9924-F771A5816DA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0" creationId="{7D4320B3-09F2-8649-8B8E-6A6E5F73323F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1" creationId="{BC146B2B-079A-484D-A109-EAC3D7ECFA0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2" creationId="{6C638354-D5E1-AC46-B986-AD5F807AEDFC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3" creationId="{9D10BD59-6C1C-0A4D-95A2-A7394365A2F4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4" creationId="{8EF19B16-9D6E-CE40-B339-5C32B1394007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5" creationId="{F484AFAF-BD01-FE4C-9A01-D666958531FE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6" creationId="{675C107B-1BE8-BA4E-B7BB-326646296D38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7" creationId="{68059FF5-63F8-6E43-BEAA-D8BB931C7543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8" creationId="{66B13611-7F42-8C44-8D6A-8205FA65027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9" creationId="{2C15148C-E878-1347-984B-293E2DBCBC8B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0" creationId="{E45207B3-BBBB-BC4E-A1B5-D12ADD6192EC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1" creationId="{B3026760-B807-594F-9E31-5CA3869B8DB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2" creationId="{09A58E8C-4496-B941-9D65-B338CE4E3FB8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3" creationId="{2696BB23-BCC6-8044-B52F-4A30462CFCCB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4" creationId="{9262B21C-1FE4-0F4E-B309-BA8204B6A48B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5" creationId="{37BA7513-8AF5-9F4C-878C-D73C07AB4DD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6" creationId="{A28226D2-8DC7-CC42-8763-321FF8214E7B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7" creationId="{A591876F-F747-D848-949F-61651296E980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8" creationId="{BAAECA77-6774-CA4A-97AF-ABC8A68368B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9" creationId="{AA1F4445-D6A0-874E-9CB5-F548781FCD66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0" creationId="{1D413873-92E8-D342-BD59-BCF3D8007BAE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1" creationId="{3965AE86-3927-284C-BF9A-1ABFF1217A74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2" creationId="{B7DEBD5B-146B-114A-A8BE-C3025B9622FF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3" creationId="{7DC82FD4-9C26-9742-A273-3C13AD7ECC40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4" creationId="{4C2B6010-F631-4C4C-A074-C1385DA41D75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5" creationId="{3211AE98-F0FC-DE41-B6D3-7505C2CBDBE4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6" creationId="{C75940C5-EC61-5F4B-8773-E5DED6E1DCB1}"/>
          </ac:inkMkLst>
        </pc:inkChg>
        <pc:cxnChg chg="add mod">
          <ac:chgData name="Andrej Bogdanov (CSD)" userId="54a3fc38-bcd8-4812-b887-b84a314b9e17" providerId="ADAL" clId="{75AB4380-57EE-BC4E-B3C4-4B2B77FF2313}" dt="2021-12-12T13:00:25.766" v="893"/>
          <ac:cxnSpMkLst>
            <pc:docMk/>
            <pc:sldMk cId="4244984495" sldId="279"/>
            <ac:cxnSpMk id="7" creationId="{85FEB93D-FD2B-C446-8CED-B0BD4355F45B}"/>
          </ac:cxnSpMkLst>
        </pc:cxnChg>
      </pc:sldChg>
    </pc:docChg>
  </pc:docChgLst>
  <pc:docChgLst>
    <pc:chgData name="Andrej Bogdanov" userId="896fc40a-cbdd-4f42-a373-b4d25dd81a07" providerId="ADAL" clId="{3F7C7234-9E2E-9F4A-9333-4E8B0D47DF2C}"/>
    <pc:docChg chg="undo custSel modSld">
      <pc:chgData name="Andrej Bogdanov" userId="896fc40a-cbdd-4f42-a373-b4d25dd81a07" providerId="ADAL" clId="{3F7C7234-9E2E-9F4A-9333-4E8B0D47DF2C}" dt="2024-03-17T00:23:01.819" v="251" actId="1076"/>
      <pc:docMkLst>
        <pc:docMk/>
      </pc:docMkLst>
      <pc:sldChg chg="addSp delSp">
        <pc:chgData name="Andrej Bogdanov" userId="896fc40a-cbdd-4f42-a373-b4d25dd81a07" providerId="ADAL" clId="{3F7C7234-9E2E-9F4A-9333-4E8B0D47DF2C}" dt="2024-03-14T00:18:50.319" v="25" actId="7634"/>
        <pc:sldMkLst>
          <pc:docMk/>
          <pc:sldMk cId="2798753424" sldId="258"/>
        </pc:sldMkLst>
        <pc:inkChg chg="add del">
          <ac:chgData name="Andrej Bogdanov" userId="896fc40a-cbdd-4f42-a373-b4d25dd81a07" providerId="ADAL" clId="{3F7C7234-9E2E-9F4A-9333-4E8B0D47DF2C}" dt="2024-03-14T00:17:34.191" v="23"/>
          <ac:inkMkLst>
            <pc:docMk/>
            <pc:sldMk cId="2798753424" sldId="258"/>
            <ac:inkMk id="4" creationId="{8E4B06A7-FC65-7575-DDB3-072C313A1BB3}"/>
          </ac:inkMkLst>
        </pc:inkChg>
        <pc:inkChg chg="add">
          <ac:chgData name="Andrej Bogdanov" userId="896fc40a-cbdd-4f42-a373-b4d25dd81a07" providerId="ADAL" clId="{3F7C7234-9E2E-9F4A-9333-4E8B0D47DF2C}" dt="2024-03-14T00:18:11.584" v="24" actId="7634"/>
          <ac:inkMkLst>
            <pc:docMk/>
            <pc:sldMk cId="2798753424" sldId="258"/>
            <ac:inkMk id="5" creationId="{551260C1-9952-9A08-D2E5-CBB7FCD1FC98}"/>
          </ac:inkMkLst>
        </pc:inkChg>
        <pc:inkChg chg="add">
          <ac:chgData name="Andrej Bogdanov" userId="896fc40a-cbdd-4f42-a373-b4d25dd81a07" providerId="ADAL" clId="{3F7C7234-9E2E-9F4A-9333-4E8B0D47DF2C}" dt="2024-03-14T00:18:50.319" v="25" actId="7634"/>
          <ac:inkMkLst>
            <pc:docMk/>
            <pc:sldMk cId="2798753424" sldId="258"/>
            <ac:inkMk id="6" creationId="{2B91CA8A-293F-3484-4A42-B3B9DB7BFA29}"/>
          </ac:inkMkLst>
        </pc:inkChg>
      </pc:sldChg>
      <pc:sldChg chg="addSp modSp">
        <pc:chgData name="Andrej Bogdanov" userId="896fc40a-cbdd-4f42-a373-b4d25dd81a07" providerId="ADAL" clId="{3F7C7234-9E2E-9F4A-9333-4E8B0D47DF2C}" dt="2024-03-14T00:12:54.914" v="9" actId="7634"/>
        <pc:sldMkLst>
          <pc:docMk/>
          <pc:sldMk cId="2006484826" sldId="270"/>
        </pc:sldMkLst>
        <pc:inkChg chg="add mod modStrokes">
          <ac:chgData name="Andrej Bogdanov" userId="896fc40a-cbdd-4f42-a373-b4d25dd81a07" providerId="ADAL" clId="{3F7C7234-9E2E-9F4A-9333-4E8B0D47DF2C}" dt="2024-03-14T00:11:31.289" v="7"/>
          <ac:inkMkLst>
            <pc:docMk/>
            <pc:sldMk cId="2006484826" sldId="270"/>
            <ac:inkMk id="6" creationId="{EEA49E22-6C93-042D-68CE-017951124EB7}"/>
          </ac:inkMkLst>
        </pc:inkChg>
        <pc:inkChg chg="add">
          <ac:chgData name="Andrej Bogdanov" userId="896fc40a-cbdd-4f42-a373-b4d25dd81a07" providerId="ADAL" clId="{3F7C7234-9E2E-9F4A-9333-4E8B0D47DF2C}" dt="2024-03-14T00:12:07.198" v="8" actId="7634"/>
          <ac:inkMkLst>
            <pc:docMk/>
            <pc:sldMk cId="2006484826" sldId="270"/>
            <ac:inkMk id="10" creationId="{EA696D9B-D0CB-3812-3D46-4707C24522FF}"/>
          </ac:inkMkLst>
        </pc:inkChg>
        <pc:inkChg chg="add">
          <ac:chgData name="Andrej Bogdanov" userId="896fc40a-cbdd-4f42-a373-b4d25dd81a07" providerId="ADAL" clId="{3F7C7234-9E2E-9F4A-9333-4E8B0D47DF2C}" dt="2024-03-14T00:12:54.914" v="9" actId="7634"/>
          <ac:inkMkLst>
            <pc:docMk/>
            <pc:sldMk cId="2006484826" sldId="270"/>
            <ac:inkMk id="11" creationId="{317608AD-9114-9DFC-2C4B-6A3C87062B57}"/>
          </ac:inkMkLst>
        </pc:inkChg>
      </pc:sldChg>
      <pc:sldChg chg="addSp modSp">
        <pc:chgData name="Andrej Bogdanov" userId="896fc40a-cbdd-4f42-a373-b4d25dd81a07" providerId="ADAL" clId="{3F7C7234-9E2E-9F4A-9333-4E8B0D47DF2C}" dt="2024-03-14T00:15:41.248" v="14" actId="7634"/>
        <pc:sldMkLst>
          <pc:docMk/>
          <pc:sldMk cId="305243389" sldId="272"/>
        </pc:sldMkLst>
        <pc:inkChg chg="add mod modStrokes">
          <ac:chgData name="Andrej Bogdanov" userId="896fc40a-cbdd-4f42-a373-b4d25dd81a07" providerId="ADAL" clId="{3F7C7234-9E2E-9F4A-9333-4E8B0D47DF2C}" dt="2024-03-14T00:13:54.715" v="13"/>
          <ac:inkMkLst>
            <pc:docMk/>
            <pc:sldMk cId="305243389" sldId="272"/>
            <ac:inkMk id="9" creationId="{9BCC0E84-70B4-D5BF-0947-1E471E71C323}"/>
          </ac:inkMkLst>
        </pc:inkChg>
        <pc:inkChg chg="add">
          <ac:chgData name="Andrej Bogdanov" userId="896fc40a-cbdd-4f42-a373-b4d25dd81a07" providerId="ADAL" clId="{3F7C7234-9E2E-9F4A-9333-4E8B0D47DF2C}" dt="2024-03-14T00:13:42.944" v="12" actId="7634"/>
          <ac:inkMkLst>
            <pc:docMk/>
            <pc:sldMk cId="305243389" sldId="272"/>
            <ac:inkMk id="10" creationId="{EDD7D8E9-673C-EDB0-D33E-0625608F676B}"/>
          </ac:inkMkLst>
        </pc:inkChg>
        <pc:inkChg chg="add">
          <ac:chgData name="Andrej Bogdanov" userId="896fc40a-cbdd-4f42-a373-b4d25dd81a07" providerId="ADAL" clId="{3F7C7234-9E2E-9F4A-9333-4E8B0D47DF2C}" dt="2024-03-14T00:15:41.248" v="14" actId="7634"/>
          <ac:inkMkLst>
            <pc:docMk/>
            <pc:sldMk cId="305243389" sldId="272"/>
            <ac:inkMk id="11" creationId="{5C8C5FD3-AD58-1A44-A3C3-FB21FE8E13DF}"/>
          </ac:inkMkLst>
        </pc:inkChg>
      </pc:sldChg>
      <pc:sldChg chg="addSp delSp modSp">
        <pc:chgData name="Andrej Bogdanov" userId="896fc40a-cbdd-4f42-a373-b4d25dd81a07" providerId="ADAL" clId="{3F7C7234-9E2E-9F4A-9333-4E8B0D47DF2C}" dt="2024-03-14T00:17:20.548" v="22" actId="7634"/>
        <pc:sldMkLst>
          <pc:docMk/>
          <pc:sldMk cId="3679535146" sldId="273"/>
        </pc:sldMkLst>
        <pc:inkChg chg="add mod modStrokes">
          <ac:chgData name="Andrej Bogdanov" userId="896fc40a-cbdd-4f42-a373-b4d25dd81a07" providerId="ADAL" clId="{3F7C7234-9E2E-9F4A-9333-4E8B0D47DF2C}" dt="2024-03-14T00:16:07.841" v="21"/>
          <ac:inkMkLst>
            <pc:docMk/>
            <pc:sldMk cId="3679535146" sldId="273"/>
            <ac:inkMk id="5" creationId="{EFFC852D-E0B3-A42A-69D5-BB2DC2E5A8A3}"/>
          </ac:inkMkLst>
        </pc:inkChg>
        <pc:inkChg chg="add del">
          <ac:chgData name="Andrej Bogdanov" userId="896fc40a-cbdd-4f42-a373-b4d25dd81a07" providerId="ADAL" clId="{3F7C7234-9E2E-9F4A-9333-4E8B0D47DF2C}" dt="2024-03-14T00:15:51.666" v="16"/>
          <ac:inkMkLst>
            <pc:docMk/>
            <pc:sldMk cId="3679535146" sldId="273"/>
            <ac:inkMk id="7" creationId="{B76F284A-F393-FB8E-0AA2-A4101B7702E3}"/>
          </ac:inkMkLst>
        </pc:inkChg>
        <pc:inkChg chg="add">
          <ac:chgData name="Andrej Bogdanov" userId="896fc40a-cbdd-4f42-a373-b4d25dd81a07" providerId="ADAL" clId="{3F7C7234-9E2E-9F4A-9333-4E8B0D47DF2C}" dt="2024-03-14T00:17:20.548" v="22" actId="7634"/>
          <ac:inkMkLst>
            <pc:docMk/>
            <pc:sldMk cId="3679535146" sldId="273"/>
            <ac:inkMk id="8" creationId="{B0722902-E6C2-B914-7E44-8A5C749830CC}"/>
          </ac:inkMkLst>
        </pc:inkChg>
      </pc:sldChg>
      <pc:sldChg chg="addSp modSp">
        <pc:chgData name="Andrej Bogdanov" userId="896fc40a-cbdd-4f42-a373-b4d25dd81a07" providerId="ADAL" clId="{3F7C7234-9E2E-9F4A-9333-4E8B0D47DF2C}" dt="2024-03-14T00:20:01.192" v="38" actId="1076"/>
        <pc:sldMkLst>
          <pc:docMk/>
          <pc:sldMk cId="2839539262" sldId="274"/>
        </pc:sldMkLst>
        <pc:inkChg chg="add mod modStrokes">
          <ac:chgData name="Andrej Bogdanov" userId="896fc40a-cbdd-4f42-a373-b4d25dd81a07" providerId="ADAL" clId="{3F7C7234-9E2E-9F4A-9333-4E8B0D47DF2C}" dt="2024-03-14T00:20:01.192" v="38" actId="1076"/>
          <ac:inkMkLst>
            <pc:docMk/>
            <pc:sldMk cId="2839539262" sldId="274"/>
            <ac:inkMk id="6" creationId="{3F2336F3-7535-82FC-7481-02BC2204211D}"/>
          </ac:inkMkLst>
        </pc:inkChg>
        <pc:inkChg chg="add mod modStrokes">
          <ac:chgData name="Andrej Bogdanov" userId="896fc40a-cbdd-4f42-a373-b4d25dd81a07" providerId="ADAL" clId="{3F7C7234-9E2E-9F4A-9333-4E8B0D47DF2C}" dt="2024-03-14T00:20:01.192" v="38" actId="1076"/>
          <ac:inkMkLst>
            <pc:docMk/>
            <pc:sldMk cId="2839539262" sldId="274"/>
            <ac:inkMk id="7" creationId="{57FEFB14-0AB2-D343-0754-C2760674FCBB}"/>
          </ac:inkMkLst>
        </pc:inkChg>
        <pc:inkChg chg="add mod">
          <ac:chgData name="Andrej Bogdanov" userId="896fc40a-cbdd-4f42-a373-b4d25dd81a07" providerId="ADAL" clId="{3F7C7234-9E2E-9F4A-9333-4E8B0D47DF2C}" dt="2024-03-14T00:20:01.192" v="38" actId="1076"/>
          <ac:inkMkLst>
            <pc:docMk/>
            <pc:sldMk cId="2839539262" sldId="274"/>
            <ac:inkMk id="8" creationId="{F68E8277-7FFF-C531-89FE-F6D92214DA7D}"/>
          </ac:inkMkLst>
        </pc:inkChg>
      </pc:sldChg>
      <pc:sldChg chg="addSp modSp">
        <pc:chgData name="Andrej Bogdanov" userId="896fc40a-cbdd-4f42-a373-b4d25dd81a07" providerId="ADAL" clId="{3F7C7234-9E2E-9F4A-9333-4E8B0D47DF2C}" dt="2024-03-15T12:30:57.699" v="160" actId="7634"/>
        <pc:sldMkLst>
          <pc:docMk/>
          <pc:sldMk cId="3305924637" sldId="275"/>
        </pc:sldMkLst>
        <pc:inkChg chg="add mod modStrokes">
          <ac:chgData name="Andrej Bogdanov" userId="896fc40a-cbdd-4f42-a373-b4d25dd81a07" providerId="ADAL" clId="{3F7C7234-9E2E-9F4A-9333-4E8B0D47DF2C}" dt="2024-03-14T00:20:30.117" v="48"/>
          <ac:inkMkLst>
            <pc:docMk/>
            <pc:sldMk cId="3305924637" sldId="275"/>
            <ac:inkMk id="3" creationId="{2CA53739-564A-15FC-9156-58DA3DC17E69}"/>
          </ac:inkMkLst>
        </pc:inkChg>
        <pc:inkChg chg="add mod modStrokes">
          <ac:chgData name="Andrej Bogdanov" userId="896fc40a-cbdd-4f42-a373-b4d25dd81a07" providerId="ADAL" clId="{3F7C7234-9E2E-9F4A-9333-4E8B0D47DF2C}" dt="2024-03-14T00:21:35.530" v="50"/>
          <ac:inkMkLst>
            <pc:docMk/>
            <pc:sldMk cId="3305924637" sldId="275"/>
            <ac:inkMk id="4" creationId="{EB2C3D29-F913-2141-F729-D8E2736E72A5}"/>
          </ac:inkMkLst>
        </pc:inkChg>
        <pc:inkChg chg="add">
          <ac:chgData name="Andrej Bogdanov" userId="896fc40a-cbdd-4f42-a373-b4d25dd81a07" providerId="ADAL" clId="{3F7C7234-9E2E-9F4A-9333-4E8B0D47DF2C}" dt="2024-03-15T12:30:57.699" v="160" actId="7634"/>
          <ac:inkMkLst>
            <pc:docMk/>
            <pc:sldMk cId="3305924637" sldId="275"/>
            <ac:inkMk id="8" creationId="{BDD67862-C53F-4339-86F5-7ED98B723F7D}"/>
          </ac:inkMkLst>
        </pc:inkChg>
      </pc:sldChg>
      <pc:sldChg chg="addSp delSp modSp">
        <pc:chgData name="Andrej Bogdanov" userId="896fc40a-cbdd-4f42-a373-b4d25dd81a07" providerId="ADAL" clId="{3F7C7234-9E2E-9F4A-9333-4E8B0D47DF2C}" dt="2024-03-14T00:23:39.029" v="67" actId="7634"/>
        <pc:sldMkLst>
          <pc:docMk/>
          <pc:sldMk cId="3142195922" sldId="276"/>
        </pc:sldMkLst>
        <pc:inkChg chg="add mod modStrokes">
          <ac:chgData name="Andrej Bogdanov" userId="896fc40a-cbdd-4f42-a373-b4d25dd81a07" providerId="ADAL" clId="{3F7C7234-9E2E-9F4A-9333-4E8B0D47DF2C}" dt="2024-03-14T00:22:18.866" v="66"/>
          <ac:inkMkLst>
            <pc:docMk/>
            <pc:sldMk cId="3142195922" sldId="276"/>
            <ac:inkMk id="3" creationId="{BA0ACF66-0DFE-1477-84B2-13000DFFB3AE}"/>
          </ac:inkMkLst>
        </pc:inkChg>
        <pc:inkChg chg="add del mod modStrokes">
          <ac:chgData name="Andrej Bogdanov" userId="896fc40a-cbdd-4f42-a373-b4d25dd81a07" providerId="ADAL" clId="{3F7C7234-9E2E-9F4A-9333-4E8B0D47DF2C}" dt="2024-03-14T00:21:52.840" v="55"/>
          <ac:inkMkLst>
            <pc:docMk/>
            <pc:sldMk cId="3142195922" sldId="276"/>
            <ac:inkMk id="7" creationId="{F8B6754B-0560-6D9E-9B78-A308C2043503}"/>
          </ac:inkMkLst>
        </pc:inkChg>
        <pc:inkChg chg="add">
          <ac:chgData name="Andrej Bogdanov" userId="896fc40a-cbdd-4f42-a373-b4d25dd81a07" providerId="ADAL" clId="{3F7C7234-9E2E-9F4A-9333-4E8B0D47DF2C}" dt="2024-03-14T00:23:39.029" v="67" actId="7634"/>
          <ac:inkMkLst>
            <pc:docMk/>
            <pc:sldMk cId="3142195922" sldId="276"/>
            <ac:inkMk id="8" creationId="{AC551657-E02F-64BA-15FA-2E3E80DEE048}"/>
          </ac:inkMkLst>
        </pc:inkChg>
      </pc:sldChg>
      <pc:sldChg chg="addSp delSp modSp">
        <pc:chgData name="Andrej Bogdanov" userId="896fc40a-cbdd-4f42-a373-b4d25dd81a07" providerId="ADAL" clId="{3F7C7234-9E2E-9F4A-9333-4E8B0D47DF2C}" dt="2024-03-14T00:29:38.135" v="93" actId="7634"/>
        <pc:sldMkLst>
          <pc:docMk/>
          <pc:sldMk cId="475049078" sldId="277"/>
        </pc:sldMkLst>
        <pc:inkChg chg="add mod modStrokes">
          <ac:chgData name="Andrej Bogdanov" userId="896fc40a-cbdd-4f42-a373-b4d25dd81a07" providerId="ADAL" clId="{3F7C7234-9E2E-9F4A-9333-4E8B0D47DF2C}" dt="2024-03-14T00:28:55.573" v="91"/>
          <ac:inkMkLst>
            <pc:docMk/>
            <pc:sldMk cId="475049078" sldId="277"/>
            <ac:inkMk id="2" creationId="{BD313225-1379-8DF8-F260-F2746FD09860}"/>
          </ac:inkMkLst>
        </pc:inkChg>
        <pc:inkChg chg="add">
          <ac:chgData name="Andrej Bogdanov" userId="896fc40a-cbdd-4f42-a373-b4d25dd81a07" providerId="ADAL" clId="{3F7C7234-9E2E-9F4A-9333-4E8B0D47DF2C}" dt="2024-03-14T00:24:39.204" v="73" actId="7634"/>
          <ac:inkMkLst>
            <pc:docMk/>
            <pc:sldMk cId="475049078" sldId="277"/>
            <ac:inkMk id="3" creationId="{E6B26664-BE11-A8DD-610D-07470A31A2E6}"/>
          </ac:inkMkLst>
        </pc:inkChg>
        <pc:inkChg chg="add mod modStrokes">
          <ac:chgData name="Andrej Bogdanov" userId="896fc40a-cbdd-4f42-a373-b4d25dd81a07" providerId="ADAL" clId="{3F7C7234-9E2E-9F4A-9333-4E8B0D47DF2C}" dt="2024-03-14T00:26:57.139" v="84"/>
          <ac:inkMkLst>
            <pc:docMk/>
            <pc:sldMk cId="475049078" sldId="277"/>
            <ac:inkMk id="6" creationId="{093898F0-4FBF-EAE2-6E0B-C71EA8481DE4}"/>
          </ac:inkMkLst>
        </pc:inkChg>
        <pc:inkChg chg="add del mod modStrokes">
          <ac:chgData name="Andrej Bogdanov" userId="896fc40a-cbdd-4f42-a373-b4d25dd81a07" providerId="ADAL" clId="{3F7C7234-9E2E-9F4A-9333-4E8B0D47DF2C}" dt="2024-03-14T00:26:57.132" v="83"/>
          <ac:inkMkLst>
            <pc:docMk/>
            <pc:sldMk cId="475049078" sldId="277"/>
            <ac:inkMk id="7" creationId="{30ECEFC9-2D80-625B-5D9A-51424429ED50}"/>
          </ac:inkMkLst>
        </pc:inkChg>
        <pc:inkChg chg="add">
          <ac:chgData name="Andrej Bogdanov" userId="896fc40a-cbdd-4f42-a373-b4d25dd81a07" providerId="ADAL" clId="{3F7C7234-9E2E-9F4A-9333-4E8B0D47DF2C}" dt="2024-03-14T00:26:48.834" v="81" actId="7634"/>
          <ac:inkMkLst>
            <pc:docMk/>
            <pc:sldMk cId="475049078" sldId="277"/>
            <ac:inkMk id="8" creationId="{E30DC397-10F7-91A8-F230-28A996E965C5}"/>
          </ac:inkMkLst>
        </pc:inkChg>
        <pc:inkChg chg="add mod modStrokes">
          <ac:chgData name="Andrej Bogdanov" userId="896fc40a-cbdd-4f42-a373-b4d25dd81a07" providerId="ADAL" clId="{3F7C7234-9E2E-9F4A-9333-4E8B0D47DF2C}" dt="2024-03-14T00:28:55.583" v="92"/>
          <ac:inkMkLst>
            <pc:docMk/>
            <pc:sldMk cId="475049078" sldId="277"/>
            <ac:inkMk id="9" creationId="{53BA2CBA-E0FC-D6A9-AD66-CC7244B54BBB}"/>
          </ac:inkMkLst>
        </pc:inkChg>
        <pc:inkChg chg="add">
          <ac:chgData name="Andrej Bogdanov" userId="896fc40a-cbdd-4f42-a373-b4d25dd81a07" providerId="ADAL" clId="{3F7C7234-9E2E-9F4A-9333-4E8B0D47DF2C}" dt="2024-03-14T00:28:49.426" v="90" actId="7634"/>
          <ac:inkMkLst>
            <pc:docMk/>
            <pc:sldMk cId="475049078" sldId="277"/>
            <ac:inkMk id="10" creationId="{D10BECB8-232E-7E88-C3B3-211613848EFC}"/>
          </ac:inkMkLst>
        </pc:inkChg>
        <pc:inkChg chg="add">
          <ac:chgData name="Andrej Bogdanov" userId="896fc40a-cbdd-4f42-a373-b4d25dd81a07" providerId="ADAL" clId="{3F7C7234-9E2E-9F4A-9333-4E8B0D47DF2C}" dt="2024-03-14T00:29:38.135" v="93" actId="7634"/>
          <ac:inkMkLst>
            <pc:docMk/>
            <pc:sldMk cId="475049078" sldId="277"/>
            <ac:inkMk id="11" creationId="{ECA3DA3C-192C-4B58-C18E-A6C39C9142AF}"/>
          </ac:inkMkLst>
        </pc:inkChg>
      </pc:sldChg>
      <pc:sldChg chg="addSp modSp">
        <pc:chgData name="Andrej Bogdanov" userId="896fc40a-cbdd-4f42-a373-b4d25dd81a07" providerId="ADAL" clId="{3F7C7234-9E2E-9F4A-9333-4E8B0D47DF2C}" dt="2024-03-14T00:31:09.225" v="103"/>
        <pc:sldMkLst>
          <pc:docMk/>
          <pc:sldMk cId="103680028" sldId="278"/>
        </pc:sldMkLst>
        <pc:inkChg chg="add mod modStrokes">
          <ac:chgData name="Andrej Bogdanov" userId="896fc40a-cbdd-4f42-a373-b4d25dd81a07" providerId="ADAL" clId="{3F7C7234-9E2E-9F4A-9333-4E8B0D47DF2C}" dt="2024-03-14T00:30:18.515" v="100"/>
          <ac:inkMkLst>
            <pc:docMk/>
            <pc:sldMk cId="103680028" sldId="278"/>
            <ac:inkMk id="5" creationId="{827E59B3-EC6F-0776-2F29-A4540B7447E5}"/>
          </ac:inkMkLst>
        </pc:inkChg>
        <pc:inkChg chg="add mod modStrokes">
          <ac:chgData name="Andrej Bogdanov" userId="896fc40a-cbdd-4f42-a373-b4d25dd81a07" providerId="ADAL" clId="{3F7C7234-9E2E-9F4A-9333-4E8B0D47DF2C}" dt="2024-03-14T00:31:09.215" v="102"/>
          <ac:inkMkLst>
            <pc:docMk/>
            <pc:sldMk cId="103680028" sldId="278"/>
            <ac:inkMk id="6" creationId="{3E2DC2A9-626A-B9CA-2E25-FEDD225DA456}"/>
          </ac:inkMkLst>
        </pc:inkChg>
        <pc:inkChg chg="add mod modStrokes">
          <ac:chgData name="Andrej Bogdanov" userId="896fc40a-cbdd-4f42-a373-b4d25dd81a07" providerId="ADAL" clId="{3F7C7234-9E2E-9F4A-9333-4E8B0D47DF2C}" dt="2024-03-14T00:31:09.225" v="103"/>
          <ac:inkMkLst>
            <pc:docMk/>
            <pc:sldMk cId="103680028" sldId="278"/>
            <ac:inkMk id="7" creationId="{9188F16C-08E0-0079-099B-49A11D6C75DB}"/>
          </ac:inkMkLst>
        </pc:inkChg>
      </pc:sldChg>
      <pc:sldChg chg="addSp modSp">
        <pc:chgData name="Andrej Bogdanov" userId="896fc40a-cbdd-4f42-a373-b4d25dd81a07" providerId="ADAL" clId="{3F7C7234-9E2E-9F4A-9333-4E8B0D47DF2C}" dt="2024-03-14T00:32:14.294" v="109" actId="7634"/>
        <pc:sldMkLst>
          <pc:docMk/>
          <pc:sldMk cId="3714530947" sldId="279"/>
        </pc:sldMkLst>
        <pc:inkChg chg="add mod modStrokes">
          <ac:chgData name="Andrej Bogdanov" userId="896fc40a-cbdd-4f42-a373-b4d25dd81a07" providerId="ADAL" clId="{3F7C7234-9E2E-9F4A-9333-4E8B0D47DF2C}" dt="2024-03-14T00:31:37.318" v="108" actId="1076"/>
          <ac:inkMkLst>
            <pc:docMk/>
            <pc:sldMk cId="3714530947" sldId="279"/>
            <ac:inkMk id="8" creationId="{8D560559-59B7-B467-D741-C20248325970}"/>
          </ac:inkMkLst>
        </pc:inkChg>
        <pc:inkChg chg="add mod modStrokes">
          <ac:chgData name="Andrej Bogdanov" userId="896fc40a-cbdd-4f42-a373-b4d25dd81a07" providerId="ADAL" clId="{3F7C7234-9E2E-9F4A-9333-4E8B0D47DF2C}" dt="2024-03-14T00:31:37.318" v="108" actId="1076"/>
          <ac:inkMkLst>
            <pc:docMk/>
            <pc:sldMk cId="3714530947" sldId="279"/>
            <ac:inkMk id="9" creationId="{AEE18715-97C3-FBE8-152D-495C8DCA222A}"/>
          </ac:inkMkLst>
        </pc:inkChg>
        <pc:inkChg chg="add">
          <ac:chgData name="Andrej Bogdanov" userId="896fc40a-cbdd-4f42-a373-b4d25dd81a07" providerId="ADAL" clId="{3F7C7234-9E2E-9F4A-9333-4E8B0D47DF2C}" dt="2024-03-14T00:32:14.294" v="109" actId="7634"/>
          <ac:inkMkLst>
            <pc:docMk/>
            <pc:sldMk cId="3714530947" sldId="279"/>
            <ac:inkMk id="10" creationId="{14448ABB-9663-B828-5893-FB536A951C3A}"/>
          </ac:inkMkLst>
        </pc:inkChg>
      </pc:sldChg>
      <pc:sldChg chg="addSp delSp modSp">
        <pc:chgData name="Andrej Bogdanov" userId="896fc40a-cbdd-4f42-a373-b4d25dd81a07" providerId="ADAL" clId="{3F7C7234-9E2E-9F4A-9333-4E8B0D47DF2C}" dt="2024-03-14T00:36:46.078" v="133" actId="7634"/>
        <pc:sldMkLst>
          <pc:docMk/>
          <pc:sldMk cId="4110669101" sldId="280"/>
        </pc:sldMkLst>
        <pc:inkChg chg="add del mod modStrokes">
          <ac:chgData name="Andrej Bogdanov" userId="896fc40a-cbdd-4f42-a373-b4d25dd81a07" providerId="ADAL" clId="{3F7C7234-9E2E-9F4A-9333-4E8B0D47DF2C}" dt="2024-03-14T00:33:13.250" v="122"/>
          <ac:inkMkLst>
            <pc:docMk/>
            <pc:sldMk cId="4110669101" sldId="280"/>
            <ac:inkMk id="4" creationId="{E88B91E3-94D5-2B07-1C14-F2C2928D54F3}"/>
          </ac:inkMkLst>
        </pc:inkChg>
        <pc:inkChg chg="add del">
          <ac:chgData name="Andrej Bogdanov" userId="896fc40a-cbdd-4f42-a373-b4d25dd81a07" providerId="ADAL" clId="{3F7C7234-9E2E-9F4A-9333-4E8B0D47DF2C}" dt="2024-03-14T00:32:48.894" v="115"/>
          <ac:inkMkLst>
            <pc:docMk/>
            <pc:sldMk cId="4110669101" sldId="280"/>
            <ac:inkMk id="5" creationId="{C39F739D-C499-76BA-23F3-9CE4D2A7FA77}"/>
          </ac:inkMkLst>
        </pc:inkChg>
        <pc:inkChg chg="add mod">
          <ac:chgData name="Andrej Bogdanov" userId="896fc40a-cbdd-4f42-a373-b4d25dd81a07" providerId="ADAL" clId="{3F7C7234-9E2E-9F4A-9333-4E8B0D47DF2C}" dt="2024-03-14T00:33:57.665" v="130" actId="1076"/>
          <ac:inkMkLst>
            <pc:docMk/>
            <pc:sldMk cId="4110669101" sldId="280"/>
            <ac:inkMk id="6" creationId="{F022C090-9250-09F5-5842-3ADF1D2231A3}"/>
          </ac:inkMkLst>
        </pc:inkChg>
        <pc:inkChg chg="add">
          <ac:chgData name="Andrej Bogdanov" userId="896fc40a-cbdd-4f42-a373-b4d25dd81a07" providerId="ADAL" clId="{3F7C7234-9E2E-9F4A-9333-4E8B0D47DF2C}" dt="2024-03-14T00:34:11.833" v="131" actId="7634"/>
          <ac:inkMkLst>
            <pc:docMk/>
            <pc:sldMk cId="4110669101" sldId="280"/>
            <ac:inkMk id="7" creationId="{063BB6A0-6893-F7E8-C716-1FA1CD40A156}"/>
          </ac:inkMkLst>
        </pc:inkChg>
        <pc:inkChg chg="add">
          <ac:chgData name="Andrej Bogdanov" userId="896fc40a-cbdd-4f42-a373-b4d25dd81a07" providerId="ADAL" clId="{3F7C7234-9E2E-9F4A-9333-4E8B0D47DF2C}" dt="2024-03-14T00:35:16.874" v="132" actId="7634"/>
          <ac:inkMkLst>
            <pc:docMk/>
            <pc:sldMk cId="4110669101" sldId="280"/>
            <ac:inkMk id="8" creationId="{4B175747-0D17-B927-F12A-6B5BA8CCAD0F}"/>
          </ac:inkMkLst>
        </pc:inkChg>
        <pc:inkChg chg="add">
          <ac:chgData name="Andrej Bogdanov" userId="896fc40a-cbdd-4f42-a373-b4d25dd81a07" providerId="ADAL" clId="{3F7C7234-9E2E-9F4A-9333-4E8B0D47DF2C}" dt="2024-03-14T00:36:46.078" v="133" actId="7634"/>
          <ac:inkMkLst>
            <pc:docMk/>
            <pc:sldMk cId="4110669101" sldId="280"/>
            <ac:inkMk id="9" creationId="{A906664B-0511-4B99-4924-7C87D93E0838}"/>
          </ac:inkMkLst>
        </pc:inkChg>
      </pc:sldChg>
      <pc:sldChg chg="addSp delSp modSp">
        <pc:chgData name="Andrej Bogdanov" userId="896fc40a-cbdd-4f42-a373-b4d25dd81a07" providerId="ADAL" clId="{3F7C7234-9E2E-9F4A-9333-4E8B0D47DF2C}" dt="2024-03-14T00:41:23.936" v="140" actId="7634"/>
        <pc:sldMkLst>
          <pc:docMk/>
          <pc:sldMk cId="2545714348" sldId="281"/>
        </pc:sldMkLst>
        <pc:inkChg chg="add del">
          <ac:chgData name="Andrej Bogdanov" userId="896fc40a-cbdd-4f42-a373-b4d25dd81a07" providerId="ADAL" clId="{3F7C7234-9E2E-9F4A-9333-4E8B0D47DF2C}" dt="2024-03-14T00:37:03.226" v="134"/>
          <ac:inkMkLst>
            <pc:docMk/>
            <pc:sldMk cId="2545714348" sldId="281"/>
            <ac:inkMk id="3" creationId="{F5D7BD87-D4D4-C7D7-5B06-672F1F806654}"/>
          </ac:inkMkLst>
        </pc:inkChg>
        <pc:inkChg chg="add mod">
          <ac:chgData name="Andrej Bogdanov" userId="896fc40a-cbdd-4f42-a373-b4d25dd81a07" providerId="ADAL" clId="{3F7C7234-9E2E-9F4A-9333-4E8B0D47DF2C}" dt="2024-03-14T00:39:39.064" v="138" actId="1076"/>
          <ac:inkMkLst>
            <pc:docMk/>
            <pc:sldMk cId="2545714348" sldId="281"/>
            <ac:inkMk id="4" creationId="{2ABE0239-EEB9-4413-91DC-17FE21049FF2}"/>
          </ac:inkMkLst>
        </pc:inkChg>
        <pc:inkChg chg="add">
          <ac:chgData name="Andrej Bogdanov" userId="896fc40a-cbdd-4f42-a373-b4d25dd81a07" providerId="ADAL" clId="{3F7C7234-9E2E-9F4A-9333-4E8B0D47DF2C}" dt="2024-03-14T00:40:19.918" v="139" actId="7634"/>
          <ac:inkMkLst>
            <pc:docMk/>
            <pc:sldMk cId="2545714348" sldId="281"/>
            <ac:inkMk id="5" creationId="{E9C6F89A-811F-F7F8-F6F0-0E63B89DADCB}"/>
          </ac:inkMkLst>
        </pc:inkChg>
        <pc:inkChg chg="add">
          <ac:chgData name="Andrej Bogdanov" userId="896fc40a-cbdd-4f42-a373-b4d25dd81a07" providerId="ADAL" clId="{3F7C7234-9E2E-9F4A-9333-4E8B0D47DF2C}" dt="2024-03-14T00:41:23.936" v="140" actId="7634"/>
          <ac:inkMkLst>
            <pc:docMk/>
            <pc:sldMk cId="2545714348" sldId="281"/>
            <ac:inkMk id="6" creationId="{C27AEC06-79D9-1315-4415-491BD62AD520}"/>
          </ac:inkMkLst>
        </pc:inkChg>
      </pc:sldChg>
      <pc:sldChg chg="addSp modSp">
        <pc:chgData name="Andrej Bogdanov" userId="896fc40a-cbdd-4f42-a373-b4d25dd81a07" providerId="ADAL" clId="{3F7C7234-9E2E-9F4A-9333-4E8B0D47DF2C}" dt="2024-03-14T00:46:07.565" v="159"/>
        <pc:sldMkLst>
          <pc:docMk/>
          <pc:sldMk cId="3485364177" sldId="282"/>
        </pc:sldMkLst>
        <pc:inkChg chg="add mod modStrokes">
          <ac:chgData name="Andrej Bogdanov" userId="896fc40a-cbdd-4f42-a373-b4d25dd81a07" providerId="ADAL" clId="{3F7C7234-9E2E-9F4A-9333-4E8B0D47DF2C}" dt="2024-03-14T00:42:49.770" v="154"/>
          <ac:inkMkLst>
            <pc:docMk/>
            <pc:sldMk cId="3485364177" sldId="282"/>
            <ac:inkMk id="3" creationId="{92D7D5DD-93F3-E1CA-217E-22AFAF12993D}"/>
          </ac:inkMkLst>
        </pc:inkChg>
        <pc:inkChg chg="add mod modStrokes">
          <ac:chgData name="Andrej Bogdanov" userId="896fc40a-cbdd-4f42-a373-b4d25dd81a07" providerId="ADAL" clId="{3F7C7234-9E2E-9F4A-9333-4E8B0D47DF2C}" dt="2024-03-14T00:46:07.565" v="159"/>
          <ac:inkMkLst>
            <pc:docMk/>
            <pc:sldMk cId="3485364177" sldId="282"/>
            <ac:inkMk id="6" creationId="{A1444BA3-C656-67A7-E0E5-D13A3F751947}"/>
          </ac:inkMkLst>
        </pc:inkChg>
        <pc:inkChg chg="add">
          <ac:chgData name="Andrej Bogdanov" userId="896fc40a-cbdd-4f42-a373-b4d25dd81a07" providerId="ADAL" clId="{3F7C7234-9E2E-9F4A-9333-4E8B0D47DF2C}" dt="2024-03-14T00:42:46.020" v="153" actId="7634"/>
          <ac:inkMkLst>
            <pc:docMk/>
            <pc:sldMk cId="3485364177" sldId="282"/>
            <ac:inkMk id="8" creationId="{3B3D3E05-2A3A-1F74-3E20-7F2A5683DB65}"/>
          </ac:inkMkLst>
        </pc:inkChg>
        <pc:inkChg chg="add mod modStrokes">
          <ac:chgData name="Andrej Bogdanov" userId="896fc40a-cbdd-4f42-a373-b4d25dd81a07" providerId="ADAL" clId="{3F7C7234-9E2E-9F4A-9333-4E8B0D47DF2C}" dt="2024-03-14T00:46:07.562" v="158"/>
          <ac:inkMkLst>
            <pc:docMk/>
            <pc:sldMk cId="3485364177" sldId="282"/>
            <ac:inkMk id="10" creationId="{64485BC9-48F4-85B8-4851-3C62E6C4D203}"/>
          </ac:inkMkLst>
        </pc:inkChg>
      </pc:sldChg>
      <pc:sldChg chg="addSp delSp">
        <pc:chgData name="Andrej Bogdanov" userId="896fc40a-cbdd-4f42-a373-b4d25dd81a07" providerId="ADAL" clId="{3F7C7234-9E2E-9F4A-9333-4E8B0D47DF2C}" dt="2024-03-17T00:05:49.293" v="210" actId="7634"/>
        <pc:sldMkLst>
          <pc:docMk/>
          <pc:sldMk cId="3065524023" sldId="283"/>
        </pc:sldMkLst>
        <pc:inkChg chg="add del">
          <ac:chgData name="Andrej Bogdanov" userId="896fc40a-cbdd-4f42-a373-b4d25dd81a07" providerId="ADAL" clId="{3F7C7234-9E2E-9F4A-9333-4E8B0D47DF2C}" dt="2024-03-15T21:20:04.138" v="163" actId="478"/>
          <ac:inkMkLst>
            <pc:docMk/>
            <pc:sldMk cId="3065524023" sldId="283"/>
            <ac:inkMk id="5" creationId="{347EB660-D856-33C5-875A-B139BE32C28F}"/>
          </ac:inkMkLst>
        </pc:inkChg>
        <pc:inkChg chg="add del">
          <ac:chgData name="Andrej Bogdanov" userId="896fc40a-cbdd-4f42-a373-b4d25dd81a07" providerId="ADAL" clId="{3F7C7234-9E2E-9F4A-9333-4E8B0D47DF2C}" dt="2024-03-16T23:58:44.889" v="178"/>
          <ac:inkMkLst>
            <pc:docMk/>
            <pc:sldMk cId="3065524023" sldId="283"/>
            <ac:inkMk id="6" creationId="{DBF84F83-0AB2-29FE-661D-686931B07EE2}"/>
          </ac:inkMkLst>
        </pc:inkChg>
        <pc:inkChg chg="add">
          <ac:chgData name="Andrej Bogdanov" userId="896fc40a-cbdd-4f42-a373-b4d25dd81a07" providerId="ADAL" clId="{3F7C7234-9E2E-9F4A-9333-4E8B0D47DF2C}" dt="2024-03-16T23:59:25.787" v="179" actId="7634"/>
          <ac:inkMkLst>
            <pc:docMk/>
            <pc:sldMk cId="3065524023" sldId="283"/>
            <ac:inkMk id="7" creationId="{98D512D6-FB90-31BD-7C65-092D86BE378A}"/>
          </ac:inkMkLst>
        </pc:inkChg>
        <pc:inkChg chg="add">
          <ac:chgData name="Andrej Bogdanov" userId="896fc40a-cbdd-4f42-a373-b4d25dd81a07" providerId="ADAL" clId="{3F7C7234-9E2E-9F4A-9333-4E8B0D47DF2C}" dt="2024-03-17T00:05:49.293" v="210" actId="7634"/>
          <ac:inkMkLst>
            <pc:docMk/>
            <pc:sldMk cId="3065524023" sldId="283"/>
            <ac:inkMk id="8" creationId="{1650B625-FB6F-2A20-EED4-8B1C1A6E63F0}"/>
          </ac:inkMkLst>
        </pc:inkChg>
      </pc:sldChg>
      <pc:sldChg chg="addSp delSp modSp">
        <pc:chgData name="Andrej Bogdanov" userId="896fc40a-cbdd-4f42-a373-b4d25dd81a07" providerId="ADAL" clId="{3F7C7234-9E2E-9F4A-9333-4E8B0D47DF2C}" dt="2024-03-17T00:05:49.293" v="210" actId="7634"/>
        <pc:sldMkLst>
          <pc:docMk/>
          <pc:sldMk cId="2410987792" sldId="284"/>
        </pc:sldMkLst>
        <pc:inkChg chg="add del">
          <ac:chgData name="Andrej Bogdanov" userId="896fc40a-cbdd-4f42-a373-b4d25dd81a07" providerId="ADAL" clId="{3F7C7234-9E2E-9F4A-9333-4E8B0D47DF2C}" dt="2024-03-15T21:19:59.568" v="162" actId="478"/>
          <ac:inkMkLst>
            <pc:docMk/>
            <pc:sldMk cId="2410987792" sldId="284"/>
            <ac:inkMk id="14" creationId="{F9E0B673-A8AB-9A73-F3FA-1DEE77A3641A}"/>
          </ac:inkMkLst>
        </pc:inkChg>
        <pc:inkChg chg="add mod modStrokes">
          <ac:chgData name="Andrej Bogdanov" userId="896fc40a-cbdd-4f42-a373-b4d25dd81a07" providerId="ADAL" clId="{3F7C7234-9E2E-9F4A-9333-4E8B0D47DF2C}" dt="2024-03-17T00:01:42.726" v="186"/>
          <ac:inkMkLst>
            <pc:docMk/>
            <pc:sldMk cId="2410987792" sldId="284"/>
            <ac:inkMk id="15" creationId="{44C0CF8C-85D0-0CA7-42AD-AE262F536B7A}"/>
          </ac:inkMkLst>
        </pc:inkChg>
        <pc:inkChg chg="add mod modStrokes">
          <ac:chgData name="Andrej Bogdanov" userId="896fc40a-cbdd-4f42-a373-b4d25dd81a07" providerId="ADAL" clId="{3F7C7234-9E2E-9F4A-9333-4E8B0D47DF2C}" dt="2024-03-17T00:05:08.750" v="209" actId="1076"/>
          <ac:inkMkLst>
            <pc:docMk/>
            <pc:sldMk cId="2410987792" sldId="284"/>
            <ac:inkMk id="16" creationId="{F64932EA-656A-42AC-870E-A670EC9F5DBC}"/>
          </ac:inkMkLst>
        </pc:inkChg>
        <pc:inkChg chg="add del">
          <ac:chgData name="Andrej Bogdanov" userId="896fc40a-cbdd-4f42-a373-b4d25dd81a07" providerId="ADAL" clId="{3F7C7234-9E2E-9F4A-9333-4E8B0D47DF2C}" dt="2024-03-17T00:01:48.779" v="188"/>
          <ac:inkMkLst>
            <pc:docMk/>
            <pc:sldMk cId="2410987792" sldId="284"/>
            <ac:inkMk id="17" creationId="{FD03E2AF-4B34-2038-4C08-C5C75336857D}"/>
          </ac:inkMkLst>
        </pc:inkChg>
        <pc:inkChg chg="add">
          <ac:chgData name="Andrej Bogdanov" userId="896fc40a-cbdd-4f42-a373-b4d25dd81a07" providerId="ADAL" clId="{3F7C7234-9E2E-9F4A-9333-4E8B0D47DF2C}" dt="2024-03-17T00:02:23.061" v="190" actId="7634"/>
          <ac:inkMkLst>
            <pc:docMk/>
            <pc:sldMk cId="2410987792" sldId="284"/>
            <ac:inkMk id="18" creationId="{6EE6E534-5890-B917-68A7-2DE6801DF6FB}"/>
          </ac:inkMkLst>
        </pc:inkChg>
        <pc:inkChg chg="add del">
          <ac:chgData name="Andrej Bogdanov" userId="896fc40a-cbdd-4f42-a373-b4d25dd81a07" providerId="ADAL" clId="{3F7C7234-9E2E-9F4A-9333-4E8B0D47DF2C}" dt="2024-03-17T00:05:00.423" v="208"/>
          <ac:inkMkLst>
            <pc:docMk/>
            <pc:sldMk cId="2410987792" sldId="284"/>
            <ac:inkMk id="19" creationId="{F1722D51-CA6C-7DDD-0BD8-5EBD28A2122A}"/>
          </ac:inkMkLst>
        </pc:inkChg>
        <pc:inkChg chg="add">
          <ac:chgData name="Andrej Bogdanov" userId="896fc40a-cbdd-4f42-a373-b4d25dd81a07" providerId="ADAL" clId="{3F7C7234-9E2E-9F4A-9333-4E8B0D47DF2C}" dt="2024-03-17T00:05:49.293" v="210" actId="7634"/>
          <ac:inkMkLst>
            <pc:docMk/>
            <pc:sldMk cId="2410987792" sldId="284"/>
            <ac:inkMk id="20" creationId="{FC434055-69B2-9CB6-DC13-111F5B091A2B}"/>
          </ac:inkMkLst>
        </pc:inkChg>
      </pc:sldChg>
      <pc:sldChg chg="addSp delSp modSp">
        <pc:chgData name="Andrej Bogdanov" userId="896fc40a-cbdd-4f42-a373-b4d25dd81a07" providerId="ADAL" clId="{3F7C7234-9E2E-9F4A-9333-4E8B0D47DF2C}" dt="2024-03-17T00:04:45.502" v="206" actId="7634"/>
        <pc:sldMkLst>
          <pc:docMk/>
          <pc:sldMk cId="2792692009" sldId="285"/>
        </pc:sldMkLst>
        <pc:inkChg chg="add del">
          <ac:chgData name="Andrej Bogdanov" userId="896fc40a-cbdd-4f42-a373-b4d25dd81a07" providerId="ADAL" clId="{3F7C7234-9E2E-9F4A-9333-4E8B0D47DF2C}" dt="2024-03-15T21:20:12.149" v="164" actId="478"/>
          <ac:inkMkLst>
            <pc:docMk/>
            <pc:sldMk cId="2792692009" sldId="285"/>
            <ac:inkMk id="3" creationId="{90240FF3-9A8E-0C7A-F60D-D5B9B738F540}"/>
          </ac:inkMkLst>
        </pc:inkChg>
        <pc:inkChg chg="add mod modStrokes">
          <ac:chgData name="Andrej Bogdanov" userId="896fc40a-cbdd-4f42-a373-b4d25dd81a07" providerId="ADAL" clId="{3F7C7234-9E2E-9F4A-9333-4E8B0D47DF2C}" dt="2024-03-17T00:03:52.112" v="205"/>
          <ac:inkMkLst>
            <pc:docMk/>
            <pc:sldMk cId="2792692009" sldId="285"/>
            <ac:inkMk id="5" creationId="{13982670-ACF8-6E37-7A27-E65F909D1774}"/>
          </ac:inkMkLst>
        </pc:inkChg>
        <pc:inkChg chg="add mod modStrokes">
          <ac:chgData name="Andrej Bogdanov" userId="896fc40a-cbdd-4f42-a373-b4d25dd81a07" providerId="ADAL" clId="{3F7C7234-9E2E-9F4A-9333-4E8B0D47DF2C}" dt="2024-03-17T00:03:33.672" v="202"/>
          <ac:inkMkLst>
            <pc:docMk/>
            <pc:sldMk cId="2792692009" sldId="285"/>
            <ac:inkMk id="6" creationId="{44A7CD42-9EF9-E623-9E0B-5AA2AB12BD53}"/>
          </ac:inkMkLst>
        </pc:inkChg>
        <pc:inkChg chg="add">
          <ac:chgData name="Andrej Bogdanov" userId="896fc40a-cbdd-4f42-a373-b4d25dd81a07" providerId="ADAL" clId="{3F7C7234-9E2E-9F4A-9333-4E8B0D47DF2C}" dt="2024-03-17T00:03:31.396" v="201" actId="7634"/>
          <ac:inkMkLst>
            <pc:docMk/>
            <pc:sldMk cId="2792692009" sldId="285"/>
            <ac:inkMk id="7" creationId="{804A84A5-FC99-C72D-FE81-D9F07E4C6F60}"/>
          </ac:inkMkLst>
        </pc:inkChg>
        <pc:inkChg chg="add">
          <ac:chgData name="Andrej Bogdanov" userId="896fc40a-cbdd-4f42-a373-b4d25dd81a07" providerId="ADAL" clId="{3F7C7234-9E2E-9F4A-9333-4E8B0D47DF2C}" dt="2024-03-17T00:03:47.713" v="204" actId="7634"/>
          <ac:inkMkLst>
            <pc:docMk/>
            <pc:sldMk cId="2792692009" sldId="285"/>
            <ac:inkMk id="8" creationId="{18E7F49F-DC21-424D-9CE2-039B6DD52A71}"/>
          </ac:inkMkLst>
        </pc:inkChg>
        <pc:inkChg chg="add">
          <ac:chgData name="Andrej Bogdanov" userId="896fc40a-cbdd-4f42-a373-b4d25dd81a07" providerId="ADAL" clId="{3F7C7234-9E2E-9F4A-9333-4E8B0D47DF2C}" dt="2024-03-17T00:04:45.502" v="206" actId="7634"/>
          <ac:inkMkLst>
            <pc:docMk/>
            <pc:sldMk cId="2792692009" sldId="285"/>
            <ac:inkMk id="9" creationId="{91A477D9-912E-AC95-3B5E-0A0626C1952A}"/>
          </ac:inkMkLst>
        </pc:inkChg>
      </pc:sldChg>
      <pc:sldChg chg="addSp delSp modSp">
        <pc:chgData name="Andrej Bogdanov" userId="896fc40a-cbdd-4f42-a373-b4d25dd81a07" providerId="ADAL" clId="{3F7C7234-9E2E-9F4A-9333-4E8B0D47DF2C}" dt="2024-03-17T00:06:38.881" v="217" actId="7634"/>
        <pc:sldMkLst>
          <pc:docMk/>
          <pc:sldMk cId="2184396310" sldId="286"/>
        </pc:sldMkLst>
        <pc:inkChg chg="add del">
          <ac:chgData name="Andrej Bogdanov" userId="896fc40a-cbdd-4f42-a373-b4d25dd81a07" providerId="ADAL" clId="{3F7C7234-9E2E-9F4A-9333-4E8B0D47DF2C}" dt="2024-03-15T21:20:16.684" v="165" actId="478"/>
          <ac:inkMkLst>
            <pc:docMk/>
            <pc:sldMk cId="2184396310" sldId="286"/>
            <ac:inkMk id="4" creationId="{422EEBDF-1CB2-577D-76C7-ABB5D5FF01B9}"/>
          </ac:inkMkLst>
        </pc:inkChg>
        <pc:inkChg chg="add mod modStrokes">
          <ac:chgData name="Andrej Bogdanov" userId="896fc40a-cbdd-4f42-a373-b4d25dd81a07" providerId="ADAL" clId="{3F7C7234-9E2E-9F4A-9333-4E8B0D47DF2C}" dt="2024-03-17T00:06:13.220" v="216"/>
          <ac:inkMkLst>
            <pc:docMk/>
            <pc:sldMk cId="2184396310" sldId="286"/>
            <ac:inkMk id="5" creationId="{8FDED05A-977F-F2AB-74C2-2BB1B0C035B3}"/>
          </ac:inkMkLst>
        </pc:inkChg>
        <pc:inkChg chg="add">
          <ac:chgData name="Andrej Bogdanov" userId="896fc40a-cbdd-4f42-a373-b4d25dd81a07" providerId="ADAL" clId="{3F7C7234-9E2E-9F4A-9333-4E8B0D47DF2C}" dt="2024-03-17T00:06:38.881" v="217" actId="7634"/>
          <ac:inkMkLst>
            <pc:docMk/>
            <pc:sldMk cId="2184396310" sldId="286"/>
            <ac:inkMk id="7" creationId="{84A2C424-88E6-B8AA-E7FF-74AAC9E462B6}"/>
          </ac:inkMkLst>
        </pc:inkChg>
      </pc:sldChg>
      <pc:sldChg chg="addSp delSp">
        <pc:chgData name="Andrej Bogdanov" userId="896fc40a-cbdd-4f42-a373-b4d25dd81a07" providerId="ADAL" clId="{3F7C7234-9E2E-9F4A-9333-4E8B0D47DF2C}" dt="2024-03-17T00:10:04.075" v="219" actId="7634"/>
        <pc:sldMkLst>
          <pc:docMk/>
          <pc:sldMk cId="1169345350" sldId="287"/>
        </pc:sldMkLst>
        <pc:inkChg chg="add del">
          <ac:chgData name="Andrej Bogdanov" userId="896fc40a-cbdd-4f42-a373-b4d25dd81a07" providerId="ADAL" clId="{3F7C7234-9E2E-9F4A-9333-4E8B0D47DF2C}" dt="2024-03-15T21:21:12.995" v="166" actId="478"/>
          <ac:inkMkLst>
            <pc:docMk/>
            <pc:sldMk cId="1169345350" sldId="287"/>
            <ac:inkMk id="3" creationId="{A3A0B6A6-E4D9-8F07-6DBA-BFF69CDC3DA9}"/>
          </ac:inkMkLst>
        </pc:inkChg>
        <pc:inkChg chg="add del">
          <ac:chgData name="Andrej Bogdanov" userId="896fc40a-cbdd-4f42-a373-b4d25dd81a07" providerId="ADAL" clId="{3F7C7234-9E2E-9F4A-9333-4E8B0D47DF2C}" dt="2024-03-17T00:06:53.063" v="218"/>
          <ac:inkMkLst>
            <pc:docMk/>
            <pc:sldMk cId="1169345350" sldId="287"/>
            <ac:inkMk id="4" creationId="{147A64C5-E262-C6B6-6744-5DB83E3A7A3A}"/>
          </ac:inkMkLst>
        </pc:inkChg>
        <pc:inkChg chg="add">
          <ac:chgData name="Andrej Bogdanov" userId="896fc40a-cbdd-4f42-a373-b4d25dd81a07" providerId="ADAL" clId="{3F7C7234-9E2E-9F4A-9333-4E8B0D47DF2C}" dt="2024-03-17T00:10:04.075" v="219" actId="7634"/>
          <ac:inkMkLst>
            <pc:docMk/>
            <pc:sldMk cId="1169345350" sldId="287"/>
            <ac:inkMk id="5" creationId="{15074512-0BF4-9968-77D4-33C557F07EA2}"/>
          </ac:inkMkLst>
        </pc:inkChg>
      </pc:sldChg>
      <pc:sldChg chg="addSp delSp modSp">
        <pc:chgData name="Andrej Bogdanov" userId="896fc40a-cbdd-4f42-a373-b4d25dd81a07" providerId="ADAL" clId="{3F7C7234-9E2E-9F4A-9333-4E8B0D47DF2C}" dt="2024-03-17T00:14:29.395" v="229" actId="7634"/>
        <pc:sldMkLst>
          <pc:docMk/>
          <pc:sldMk cId="2726455560" sldId="288"/>
        </pc:sldMkLst>
        <pc:inkChg chg="add del">
          <ac:chgData name="Andrej Bogdanov" userId="896fc40a-cbdd-4f42-a373-b4d25dd81a07" providerId="ADAL" clId="{3F7C7234-9E2E-9F4A-9333-4E8B0D47DF2C}" dt="2024-03-15T21:21:17.354" v="167" actId="478"/>
          <ac:inkMkLst>
            <pc:docMk/>
            <pc:sldMk cId="2726455560" sldId="288"/>
            <ac:inkMk id="3" creationId="{8D5D0F2B-2DC5-998C-76C3-9EE4F79BC985}"/>
          </ac:inkMkLst>
        </pc:inkChg>
        <pc:inkChg chg="add mod modStrokes">
          <ac:chgData name="Andrej Bogdanov" userId="896fc40a-cbdd-4f42-a373-b4d25dd81a07" providerId="ADAL" clId="{3F7C7234-9E2E-9F4A-9333-4E8B0D47DF2C}" dt="2024-03-17T00:11:14.968" v="228" actId="1076"/>
          <ac:inkMkLst>
            <pc:docMk/>
            <pc:sldMk cId="2726455560" sldId="288"/>
            <ac:inkMk id="4" creationId="{7207B167-30F8-AB95-BF88-94CA71ED4CA5}"/>
          </ac:inkMkLst>
        </pc:inkChg>
        <pc:inkChg chg="add">
          <ac:chgData name="Andrej Bogdanov" userId="896fc40a-cbdd-4f42-a373-b4d25dd81a07" providerId="ADAL" clId="{3F7C7234-9E2E-9F4A-9333-4E8B0D47DF2C}" dt="2024-03-17T00:10:30.331" v="221" actId="7634"/>
          <ac:inkMkLst>
            <pc:docMk/>
            <pc:sldMk cId="2726455560" sldId="288"/>
            <ac:inkMk id="5" creationId="{09EB58D7-7689-BF83-4E4C-AC8E24BEA230}"/>
          </ac:inkMkLst>
        </pc:inkChg>
        <pc:inkChg chg="add">
          <ac:chgData name="Andrej Bogdanov" userId="896fc40a-cbdd-4f42-a373-b4d25dd81a07" providerId="ADAL" clId="{3F7C7234-9E2E-9F4A-9333-4E8B0D47DF2C}" dt="2024-03-17T00:14:29.395" v="229" actId="7634"/>
          <ac:inkMkLst>
            <pc:docMk/>
            <pc:sldMk cId="2726455560" sldId="288"/>
            <ac:inkMk id="6" creationId="{90CCBA88-7FB4-3A25-9CB7-8592B3306295}"/>
          </ac:inkMkLst>
        </pc:inkChg>
      </pc:sldChg>
      <pc:sldChg chg="addSp delSp modSp">
        <pc:chgData name="Andrej Bogdanov" userId="896fc40a-cbdd-4f42-a373-b4d25dd81a07" providerId="ADAL" clId="{3F7C7234-9E2E-9F4A-9333-4E8B0D47DF2C}" dt="2024-03-17T00:16:39.406" v="239" actId="7634"/>
        <pc:sldMkLst>
          <pc:docMk/>
          <pc:sldMk cId="3945814991" sldId="289"/>
        </pc:sldMkLst>
        <pc:inkChg chg="add del">
          <ac:chgData name="Andrej Bogdanov" userId="896fc40a-cbdd-4f42-a373-b4d25dd81a07" providerId="ADAL" clId="{3F7C7234-9E2E-9F4A-9333-4E8B0D47DF2C}" dt="2024-03-15T21:21:20.496" v="168" actId="478"/>
          <ac:inkMkLst>
            <pc:docMk/>
            <pc:sldMk cId="3945814991" sldId="289"/>
            <ac:inkMk id="3" creationId="{C19DDB78-C711-B24B-5932-740D072FB1C6}"/>
          </ac:inkMkLst>
        </pc:inkChg>
        <pc:inkChg chg="add mod modStrokes">
          <ac:chgData name="Andrej Bogdanov" userId="896fc40a-cbdd-4f42-a373-b4d25dd81a07" providerId="ADAL" clId="{3F7C7234-9E2E-9F4A-9333-4E8B0D47DF2C}" dt="2024-03-17T00:14:51.103" v="238"/>
          <ac:inkMkLst>
            <pc:docMk/>
            <pc:sldMk cId="3945814991" sldId="289"/>
            <ac:inkMk id="4" creationId="{3DDCA3F7-0879-0411-B376-7F20C7655E20}"/>
          </ac:inkMkLst>
        </pc:inkChg>
        <pc:inkChg chg="add">
          <ac:chgData name="Andrej Bogdanov" userId="896fc40a-cbdd-4f42-a373-b4d25dd81a07" providerId="ADAL" clId="{3F7C7234-9E2E-9F4A-9333-4E8B0D47DF2C}" dt="2024-03-17T00:16:39.406" v="239" actId="7634"/>
          <ac:inkMkLst>
            <pc:docMk/>
            <pc:sldMk cId="3945814991" sldId="289"/>
            <ac:inkMk id="5" creationId="{003228A1-9C65-B7BB-80E9-F6C243FE1BD7}"/>
          </ac:inkMkLst>
        </pc:inkChg>
      </pc:sldChg>
      <pc:sldChg chg="addSp delSp modSp">
        <pc:chgData name="Andrej Bogdanov" userId="896fc40a-cbdd-4f42-a373-b4d25dd81a07" providerId="ADAL" clId="{3F7C7234-9E2E-9F4A-9333-4E8B0D47DF2C}" dt="2024-03-17T00:23:01.819" v="251" actId="1076"/>
        <pc:sldMkLst>
          <pc:docMk/>
          <pc:sldMk cId="2264011434" sldId="290"/>
        </pc:sldMkLst>
        <pc:inkChg chg="add del">
          <ac:chgData name="Andrej Bogdanov" userId="896fc40a-cbdd-4f42-a373-b4d25dd81a07" providerId="ADAL" clId="{3F7C7234-9E2E-9F4A-9333-4E8B0D47DF2C}" dt="2024-03-15T21:21:25.108" v="169" actId="478"/>
          <ac:inkMkLst>
            <pc:docMk/>
            <pc:sldMk cId="2264011434" sldId="290"/>
            <ac:inkMk id="3" creationId="{6438D476-56B4-A1D4-E949-A3248CF22DCA}"/>
          </ac:inkMkLst>
        </pc:inkChg>
        <pc:inkChg chg="add del mod modStrokes">
          <ac:chgData name="Andrej Bogdanov" userId="896fc40a-cbdd-4f42-a373-b4d25dd81a07" providerId="ADAL" clId="{3F7C7234-9E2E-9F4A-9333-4E8B0D47DF2C}" dt="2024-03-17T00:17:10.746" v="249"/>
          <ac:inkMkLst>
            <pc:docMk/>
            <pc:sldMk cId="2264011434" sldId="290"/>
            <ac:inkMk id="4" creationId="{CB6EE021-2839-5CD4-E082-DF44BC36CE40}"/>
          </ac:inkMkLst>
        </pc:inkChg>
        <pc:inkChg chg="add mod">
          <ac:chgData name="Andrej Bogdanov" userId="896fc40a-cbdd-4f42-a373-b4d25dd81a07" providerId="ADAL" clId="{3F7C7234-9E2E-9F4A-9333-4E8B0D47DF2C}" dt="2024-03-17T00:23:01.819" v="251" actId="1076"/>
          <ac:inkMkLst>
            <pc:docMk/>
            <pc:sldMk cId="2264011434" sldId="290"/>
            <ac:inkMk id="8" creationId="{EB8BA266-2589-B7C0-A4BD-BA82F750F4A6}"/>
          </ac:inkMkLst>
        </pc:inkChg>
      </pc:sldChg>
      <pc:sldChg chg="addSp delSp">
        <pc:chgData name="Andrej Bogdanov" userId="896fc40a-cbdd-4f42-a373-b4d25dd81a07" providerId="ADAL" clId="{3F7C7234-9E2E-9F4A-9333-4E8B0D47DF2C}" dt="2024-03-15T22:40:36.867" v="176" actId="7634"/>
        <pc:sldMkLst>
          <pc:docMk/>
          <pc:sldMk cId="4001668155" sldId="291"/>
        </pc:sldMkLst>
        <pc:inkChg chg="add del">
          <ac:chgData name="Andrej Bogdanov" userId="896fc40a-cbdd-4f42-a373-b4d25dd81a07" providerId="ADAL" clId="{3F7C7234-9E2E-9F4A-9333-4E8B0D47DF2C}" dt="2024-03-15T21:21:28.992" v="170" actId="478"/>
          <ac:inkMkLst>
            <pc:docMk/>
            <pc:sldMk cId="4001668155" sldId="291"/>
            <ac:inkMk id="5" creationId="{7FC7DAC5-9A21-D2A2-9F9A-862C03430047}"/>
          </ac:inkMkLst>
        </pc:inkChg>
        <pc:inkChg chg="add">
          <ac:chgData name="Andrej Bogdanov" userId="896fc40a-cbdd-4f42-a373-b4d25dd81a07" providerId="ADAL" clId="{3F7C7234-9E2E-9F4A-9333-4E8B0D47DF2C}" dt="2024-03-15T22:27:19.709" v="174" actId="7634"/>
          <ac:inkMkLst>
            <pc:docMk/>
            <pc:sldMk cId="4001668155" sldId="291"/>
            <ac:inkMk id="6" creationId="{E29E3824-CAD7-32B1-1336-14482B031EB1}"/>
          </ac:inkMkLst>
        </pc:inkChg>
        <pc:inkChg chg="add">
          <ac:chgData name="Andrej Bogdanov" userId="896fc40a-cbdd-4f42-a373-b4d25dd81a07" providerId="ADAL" clId="{3F7C7234-9E2E-9F4A-9333-4E8B0D47DF2C}" dt="2024-03-15T22:40:36.867" v="176" actId="7634"/>
          <ac:inkMkLst>
            <pc:docMk/>
            <pc:sldMk cId="4001668155" sldId="291"/>
            <ac:inkMk id="7" creationId="{B3BFA770-E9C9-D6B2-903C-CB830B2E851B}"/>
          </ac:inkMkLst>
        </pc:inkChg>
      </pc:sldChg>
      <pc:sldChg chg="addSp delSp">
        <pc:chgData name="Andrej Bogdanov" userId="896fc40a-cbdd-4f42-a373-b4d25dd81a07" providerId="ADAL" clId="{3F7C7234-9E2E-9F4A-9333-4E8B0D47DF2C}" dt="2024-03-15T22:40:36.867" v="176" actId="7634"/>
        <pc:sldMkLst>
          <pc:docMk/>
          <pc:sldMk cId="1911373984" sldId="292"/>
        </pc:sldMkLst>
        <pc:inkChg chg="add del">
          <ac:chgData name="Andrej Bogdanov" userId="896fc40a-cbdd-4f42-a373-b4d25dd81a07" providerId="ADAL" clId="{3F7C7234-9E2E-9F4A-9333-4E8B0D47DF2C}" dt="2024-03-15T21:21:32.318" v="171" actId="478"/>
          <ac:inkMkLst>
            <pc:docMk/>
            <pc:sldMk cId="1911373984" sldId="292"/>
            <ac:inkMk id="5" creationId="{2FEC9F7D-8970-F76E-D20F-EA8405B79110}"/>
          </ac:inkMkLst>
        </pc:inkChg>
        <pc:inkChg chg="add">
          <ac:chgData name="Andrej Bogdanov" userId="896fc40a-cbdd-4f42-a373-b4d25dd81a07" providerId="ADAL" clId="{3F7C7234-9E2E-9F4A-9333-4E8B0D47DF2C}" dt="2024-03-15T22:27:19.709" v="174" actId="7634"/>
          <ac:inkMkLst>
            <pc:docMk/>
            <pc:sldMk cId="1911373984" sldId="292"/>
            <ac:inkMk id="6" creationId="{7E25EEB4-571D-BB26-5D76-23A83407E643}"/>
          </ac:inkMkLst>
        </pc:inkChg>
        <pc:inkChg chg="add">
          <ac:chgData name="Andrej Bogdanov" userId="896fc40a-cbdd-4f42-a373-b4d25dd81a07" providerId="ADAL" clId="{3F7C7234-9E2E-9F4A-9333-4E8B0D47DF2C}" dt="2024-03-15T22:27:34.193" v="175" actId="7634"/>
          <ac:inkMkLst>
            <pc:docMk/>
            <pc:sldMk cId="1911373984" sldId="292"/>
            <ac:inkMk id="7" creationId="{434AC1C6-B1A5-6590-9AD9-C74357894521}"/>
          </ac:inkMkLst>
        </pc:inkChg>
        <pc:inkChg chg="add">
          <ac:chgData name="Andrej Bogdanov" userId="896fc40a-cbdd-4f42-a373-b4d25dd81a07" providerId="ADAL" clId="{3F7C7234-9E2E-9F4A-9333-4E8B0D47DF2C}" dt="2024-03-15T22:40:36.867" v="176" actId="7634"/>
          <ac:inkMkLst>
            <pc:docMk/>
            <pc:sldMk cId="1911373984" sldId="292"/>
            <ac:inkMk id="8" creationId="{E8DB38B2-874F-3609-5E86-59DC01EC5821}"/>
          </ac:inkMkLst>
        </pc:inkChg>
      </pc:sldChg>
      <pc:sldChg chg="addSp modSp">
        <pc:chgData name="Andrej Bogdanov" userId="896fc40a-cbdd-4f42-a373-b4d25dd81a07" providerId="ADAL" clId="{3F7C7234-9E2E-9F4A-9333-4E8B0D47DF2C}" dt="2024-03-14T00:32:39.620" v="113" actId="7634"/>
        <pc:sldMkLst>
          <pc:docMk/>
          <pc:sldMk cId="1431011962" sldId="293"/>
        </pc:sldMkLst>
        <pc:inkChg chg="add mod modStrokes">
          <ac:chgData name="Andrej Bogdanov" userId="896fc40a-cbdd-4f42-a373-b4d25dd81a07" providerId="ADAL" clId="{3F7C7234-9E2E-9F4A-9333-4E8B0D47DF2C}" dt="2024-03-14T00:32:20.732" v="112"/>
          <ac:inkMkLst>
            <pc:docMk/>
            <pc:sldMk cId="1431011962" sldId="293"/>
            <ac:inkMk id="8" creationId="{BBB67707-961A-B7D6-69CD-18207C4D039A}"/>
          </ac:inkMkLst>
        </pc:inkChg>
        <pc:inkChg chg="add">
          <ac:chgData name="Andrej Bogdanov" userId="896fc40a-cbdd-4f42-a373-b4d25dd81a07" providerId="ADAL" clId="{3F7C7234-9E2E-9F4A-9333-4E8B0D47DF2C}" dt="2024-03-14T00:32:39.620" v="113" actId="7634"/>
          <ac:inkMkLst>
            <pc:docMk/>
            <pc:sldMk cId="1431011962" sldId="293"/>
            <ac:inkMk id="9" creationId="{9EC5E5FA-D97C-B74A-D787-43CBECC1E6C3}"/>
          </ac:inkMkLst>
        </pc:inkChg>
      </pc:sldChg>
      <pc:sldChg chg="addSp delSp">
        <pc:chgData name="Andrej Bogdanov" userId="896fc40a-cbdd-4f42-a373-b4d25dd81a07" providerId="ADAL" clId="{3F7C7234-9E2E-9F4A-9333-4E8B0D47DF2C}" dt="2024-03-15T22:40:36.867" v="176" actId="7634"/>
        <pc:sldMkLst>
          <pc:docMk/>
          <pc:sldMk cId="1157626918" sldId="294"/>
        </pc:sldMkLst>
        <pc:inkChg chg="add del">
          <ac:chgData name="Andrej Bogdanov" userId="896fc40a-cbdd-4f42-a373-b4d25dd81a07" providerId="ADAL" clId="{3F7C7234-9E2E-9F4A-9333-4E8B0D47DF2C}" dt="2024-03-15T21:21:35.329" v="172" actId="478"/>
          <ac:inkMkLst>
            <pc:docMk/>
            <pc:sldMk cId="1157626918" sldId="294"/>
            <ac:inkMk id="7" creationId="{9211E698-7BAA-C22E-DBAC-1E37F7F141D9}"/>
          </ac:inkMkLst>
        </pc:inkChg>
        <pc:inkChg chg="add">
          <ac:chgData name="Andrej Bogdanov" userId="896fc40a-cbdd-4f42-a373-b4d25dd81a07" providerId="ADAL" clId="{3F7C7234-9E2E-9F4A-9333-4E8B0D47DF2C}" dt="2024-03-15T22:40:36.867" v="176" actId="7634"/>
          <ac:inkMkLst>
            <pc:docMk/>
            <pc:sldMk cId="1157626918" sldId="294"/>
            <ac:inkMk id="8" creationId="{C021AD07-A935-1BDB-01A0-1D99E4019AE7}"/>
          </ac:inkMkLst>
        </pc:inkChg>
      </pc:sldChg>
      <pc:sldChg chg="addSp delSp">
        <pc:chgData name="Andrej Bogdanov" userId="896fc40a-cbdd-4f42-a373-b4d25dd81a07" providerId="ADAL" clId="{3F7C7234-9E2E-9F4A-9333-4E8B0D47DF2C}" dt="2024-03-16T23:58:16.343" v="177" actId="7634"/>
        <pc:sldMkLst>
          <pc:docMk/>
          <pc:sldMk cId="2774135511" sldId="295"/>
        </pc:sldMkLst>
        <pc:inkChg chg="add del">
          <ac:chgData name="Andrej Bogdanov" userId="896fc40a-cbdd-4f42-a373-b4d25dd81a07" providerId="ADAL" clId="{3F7C7234-9E2E-9F4A-9333-4E8B0D47DF2C}" dt="2024-03-15T21:21:38.542" v="173" actId="478"/>
          <ac:inkMkLst>
            <pc:docMk/>
            <pc:sldMk cId="2774135511" sldId="295"/>
            <ac:inkMk id="3" creationId="{E229185F-2C3B-AE51-D43D-B12F24E24CF8}"/>
          </ac:inkMkLst>
        </pc:inkChg>
        <pc:inkChg chg="add">
          <ac:chgData name="Andrej Bogdanov" userId="896fc40a-cbdd-4f42-a373-b4d25dd81a07" providerId="ADAL" clId="{3F7C7234-9E2E-9F4A-9333-4E8B0D47DF2C}" dt="2024-03-16T23:58:16.343" v="177" actId="7634"/>
          <ac:inkMkLst>
            <pc:docMk/>
            <pc:sldMk cId="2774135511" sldId="295"/>
            <ac:inkMk id="4" creationId="{A0108F35-3F5B-A43F-DC01-96C52982DB75}"/>
          </ac:inkMkLst>
        </pc:inkChg>
      </pc:sldChg>
    </pc:docChg>
  </pc:docChgLst>
  <pc:docChgLst>
    <pc:chgData name="Andrej Bogdanov" userId="896fc40a-cbdd-4f42-a373-b4d25dd81a07" providerId="ADAL" clId="{FA0A8FC0-045C-5543-9BA0-24A3482750DA}"/>
    <pc:docChg chg="undo custSel addSld delSld modSld sldOrd">
      <pc:chgData name="Andrej Bogdanov" userId="896fc40a-cbdd-4f42-a373-b4d25dd81a07" providerId="ADAL" clId="{FA0A8FC0-045C-5543-9BA0-24A3482750DA}" dt="2024-03-15T11:47:48.216" v="3539" actId="1076"/>
      <pc:docMkLst>
        <pc:docMk/>
      </pc:docMkLst>
      <pc:sldChg chg="modSp mod">
        <pc:chgData name="Andrej Bogdanov" userId="896fc40a-cbdd-4f42-a373-b4d25dd81a07" providerId="ADAL" clId="{FA0A8FC0-045C-5543-9BA0-24A3482750DA}" dt="2024-03-11T15:06:31.795" v="26" actId="20577"/>
        <pc:sldMkLst>
          <pc:docMk/>
          <pc:sldMk cId="2816247312" sldId="257"/>
        </pc:sldMkLst>
        <pc:spChg chg="mod">
          <ac:chgData name="Andrej Bogdanov" userId="896fc40a-cbdd-4f42-a373-b4d25dd81a07" providerId="ADAL" clId="{FA0A8FC0-045C-5543-9BA0-24A3482750DA}" dt="2024-03-11T15:06:31.795" v="26" actId="20577"/>
          <ac:spMkLst>
            <pc:docMk/>
            <pc:sldMk cId="2816247312" sldId="257"/>
            <ac:spMk id="2" creationId="{29ABCCF6-359C-9642-A5F4-DD644D7BEB04}"/>
          </ac:spMkLst>
        </pc:spChg>
      </pc:sldChg>
      <pc:sldChg chg="addSp modSp mod">
        <pc:chgData name="Andrej Bogdanov" userId="896fc40a-cbdd-4f42-a373-b4d25dd81a07" providerId="ADAL" clId="{FA0A8FC0-045C-5543-9BA0-24A3482750DA}" dt="2024-03-11T15:40:47.456" v="719" actId="1036"/>
        <pc:sldMkLst>
          <pc:docMk/>
          <pc:sldMk cId="2798753424" sldId="258"/>
        </pc:sldMkLst>
        <pc:spChg chg="mod">
          <ac:chgData name="Andrej Bogdanov" userId="896fc40a-cbdd-4f42-a373-b4d25dd81a07" providerId="ADAL" clId="{FA0A8FC0-045C-5543-9BA0-24A3482750DA}" dt="2024-03-11T15:38:33.873" v="642" actId="20577"/>
          <ac:spMkLst>
            <pc:docMk/>
            <pc:sldMk cId="2798753424" sldId="258"/>
            <ac:spMk id="2" creationId="{68F33B88-EAB5-90E9-7AB1-30593C04666F}"/>
          </ac:spMkLst>
        </pc:spChg>
        <pc:spChg chg="add mod">
          <ac:chgData name="Andrej Bogdanov" userId="896fc40a-cbdd-4f42-a373-b4d25dd81a07" providerId="ADAL" clId="{FA0A8FC0-045C-5543-9BA0-24A3482750DA}" dt="2024-03-11T15:40:47.456" v="719" actId="1036"/>
          <ac:spMkLst>
            <pc:docMk/>
            <pc:sldMk cId="2798753424" sldId="258"/>
            <ac:spMk id="3" creationId="{5D75A56B-B013-C85D-4CF1-7DF531C48604}"/>
          </ac:spMkLst>
        </pc:spChg>
      </pc:sldChg>
      <pc:sldChg chg="addSp modSp new del mod ord">
        <pc:chgData name="Andrej Bogdanov" userId="896fc40a-cbdd-4f42-a373-b4d25dd81a07" providerId="ADAL" clId="{FA0A8FC0-045C-5543-9BA0-24A3482750DA}" dt="2024-03-11T15:17:23.043" v="192" actId="2696"/>
        <pc:sldMkLst>
          <pc:docMk/>
          <pc:sldMk cId="3920559779" sldId="259"/>
        </pc:sldMkLst>
        <pc:spChg chg="add mod">
          <ac:chgData name="Andrej Bogdanov" userId="896fc40a-cbdd-4f42-a373-b4d25dd81a07" providerId="ADAL" clId="{FA0A8FC0-045C-5543-9BA0-24A3482750DA}" dt="2024-03-11T15:17:18.744" v="191" actId="20577"/>
          <ac:spMkLst>
            <pc:docMk/>
            <pc:sldMk cId="3920559779" sldId="259"/>
            <ac:spMk id="2" creationId="{DD17C289-5554-7F61-C7AE-6894C0EBB296}"/>
          </ac:spMkLst>
        </pc:spChg>
      </pc:sldChg>
      <pc:sldChg chg="new del">
        <pc:chgData name="Andrej Bogdanov" userId="896fc40a-cbdd-4f42-a373-b4d25dd81a07" providerId="ADAL" clId="{FA0A8FC0-045C-5543-9BA0-24A3482750DA}" dt="2024-03-11T15:09:16.083" v="38" actId="2696"/>
        <pc:sldMkLst>
          <pc:docMk/>
          <pc:sldMk cId="1532517208" sldId="260"/>
        </pc:sldMkLst>
      </pc:sldChg>
      <pc:sldChg chg="addSp delSp modSp add mod">
        <pc:chgData name="Andrej Bogdanov" userId="896fc40a-cbdd-4f42-a373-b4d25dd81a07" providerId="ADAL" clId="{FA0A8FC0-045C-5543-9BA0-24A3482750DA}" dt="2024-03-11T15:21:12.868" v="242" actId="20577"/>
        <pc:sldMkLst>
          <pc:docMk/>
          <pc:sldMk cId="2006484826" sldId="270"/>
        </pc:sldMkLst>
        <pc:spChg chg="mod">
          <ac:chgData name="Andrej Bogdanov" userId="896fc40a-cbdd-4f42-a373-b4d25dd81a07" providerId="ADAL" clId="{FA0A8FC0-045C-5543-9BA0-24A3482750DA}" dt="2024-03-11T15:12:49.053" v="55" actId="1076"/>
          <ac:spMkLst>
            <pc:docMk/>
            <pc:sldMk cId="2006484826" sldId="270"/>
            <ac:spMk id="5" creationId="{C3ED6AB4-B14D-F3BE-6114-017B9EC117F2}"/>
          </ac:spMkLst>
        </pc:spChg>
        <pc:spChg chg="add mod">
          <ac:chgData name="Andrej Bogdanov" userId="896fc40a-cbdd-4f42-a373-b4d25dd81a07" providerId="ADAL" clId="{FA0A8FC0-045C-5543-9BA0-24A3482750DA}" dt="2024-03-11T15:12:49.053" v="55" actId="1076"/>
          <ac:spMkLst>
            <pc:docMk/>
            <pc:sldMk cId="2006484826" sldId="270"/>
            <ac:spMk id="7" creationId="{9D38B0D5-A108-6588-ECE6-F6CD716FA6D8}"/>
          </ac:spMkLst>
        </pc:spChg>
        <pc:spChg chg="add mod">
          <ac:chgData name="Andrej Bogdanov" userId="896fc40a-cbdd-4f42-a373-b4d25dd81a07" providerId="ADAL" clId="{FA0A8FC0-045C-5543-9BA0-24A3482750DA}" dt="2024-03-11T15:20:51.132" v="231" actId="20577"/>
          <ac:spMkLst>
            <pc:docMk/>
            <pc:sldMk cId="2006484826" sldId="270"/>
            <ac:spMk id="8" creationId="{5875254B-1762-C78B-3CD1-46D6D04E56F3}"/>
          </ac:spMkLst>
        </pc:spChg>
        <pc:spChg chg="add mod">
          <ac:chgData name="Andrej Bogdanov" userId="896fc40a-cbdd-4f42-a373-b4d25dd81a07" providerId="ADAL" clId="{FA0A8FC0-045C-5543-9BA0-24A3482750DA}" dt="2024-03-11T15:21:12.868" v="242" actId="20577"/>
          <ac:spMkLst>
            <pc:docMk/>
            <pc:sldMk cId="2006484826" sldId="270"/>
            <ac:spMk id="9" creationId="{7132A9F1-3E6C-842D-1A47-9879468FA669}"/>
          </ac:spMkLst>
        </pc:spChg>
        <pc:inkChg chg="del">
          <ac:chgData name="Andrej Bogdanov" userId="896fc40a-cbdd-4f42-a373-b4d25dd81a07" providerId="ADAL" clId="{FA0A8FC0-045C-5543-9BA0-24A3482750DA}" dt="2024-03-11T15:09:35.126" v="40" actId="478"/>
          <ac:inkMkLst>
            <pc:docMk/>
            <pc:sldMk cId="2006484826" sldId="270"/>
            <ac:inkMk id="6" creationId="{CC9F4A21-57DF-7F2C-F1B5-F01AE38DC95E}"/>
          </ac:inkMkLst>
        </pc:inkChg>
      </pc:sldChg>
      <pc:sldChg chg="new del">
        <pc:chgData name="Andrej Bogdanov" userId="896fc40a-cbdd-4f42-a373-b4d25dd81a07" providerId="ADAL" clId="{FA0A8FC0-045C-5543-9BA0-24A3482750DA}" dt="2024-03-11T15:38:20.313" v="634" actId="2696"/>
        <pc:sldMkLst>
          <pc:docMk/>
          <pc:sldMk cId="2085614940" sldId="271"/>
        </pc:sldMkLst>
      </pc:sldChg>
      <pc:sldChg chg="addSp modSp new mod">
        <pc:chgData name="Andrej Bogdanov" userId="896fc40a-cbdd-4f42-a373-b4d25dd81a07" providerId="ADAL" clId="{FA0A8FC0-045C-5543-9BA0-24A3482750DA}" dt="2024-03-11T15:30:15.706" v="566" actId="1076"/>
        <pc:sldMkLst>
          <pc:docMk/>
          <pc:sldMk cId="305243389" sldId="272"/>
        </pc:sldMkLst>
        <pc:spChg chg="add mod">
          <ac:chgData name="Andrej Bogdanov" userId="896fc40a-cbdd-4f42-a373-b4d25dd81a07" providerId="ADAL" clId="{FA0A8FC0-045C-5543-9BA0-24A3482750DA}" dt="2024-03-11T15:13:45.655" v="75" actId="20577"/>
          <ac:spMkLst>
            <pc:docMk/>
            <pc:sldMk cId="305243389" sldId="272"/>
            <ac:spMk id="2" creationId="{6AD8EDD6-33C8-5936-6BD9-545C2478654B}"/>
          </ac:spMkLst>
        </pc:spChg>
        <pc:spChg chg="add mod">
          <ac:chgData name="Andrej Bogdanov" userId="896fc40a-cbdd-4f42-a373-b4d25dd81a07" providerId="ADAL" clId="{FA0A8FC0-045C-5543-9BA0-24A3482750DA}" dt="2024-03-11T15:29:28.523" v="553" actId="1076"/>
          <ac:spMkLst>
            <pc:docMk/>
            <pc:sldMk cId="305243389" sldId="272"/>
            <ac:spMk id="3" creationId="{92A61BD3-5CDC-88ED-3780-403F379A288B}"/>
          </ac:spMkLst>
        </pc:spChg>
        <pc:spChg chg="add mod">
          <ac:chgData name="Andrej Bogdanov" userId="896fc40a-cbdd-4f42-a373-b4d25dd81a07" providerId="ADAL" clId="{FA0A8FC0-045C-5543-9BA0-24A3482750DA}" dt="2024-03-11T15:29:33.500" v="554" actId="255"/>
          <ac:spMkLst>
            <pc:docMk/>
            <pc:sldMk cId="305243389" sldId="272"/>
            <ac:spMk id="4" creationId="{05EFBE82-0E07-3AC6-F346-3ACAAF9526A7}"/>
          </ac:spMkLst>
        </pc:spChg>
        <pc:spChg chg="add mod">
          <ac:chgData name="Andrej Bogdanov" userId="896fc40a-cbdd-4f42-a373-b4d25dd81a07" providerId="ADAL" clId="{FA0A8FC0-045C-5543-9BA0-24A3482750DA}" dt="2024-03-11T15:29:40.338" v="555" actId="1076"/>
          <ac:spMkLst>
            <pc:docMk/>
            <pc:sldMk cId="305243389" sldId="272"/>
            <ac:spMk id="5" creationId="{024E3C69-A74B-8985-61E2-62183685701F}"/>
          </ac:spMkLst>
        </pc:spChg>
        <pc:spChg chg="add mod">
          <ac:chgData name="Andrej Bogdanov" userId="896fc40a-cbdd-4f42-a373-b4d25dd81a07" providerId="ADAL" clId="{FA0A8FC0-045C-5543-9BA0-24A3482750DA}" dt="2024-03-11T15:29:44.523" v="556" actId="1076"/>
          <ac:spMkLst>
            <pc:docMk/>
            <pc:sldMk cId="305243389" sldId="272"/>
            <ac:spMk id="6" creationId="{F1EEAB04-7F4F-F2C1-9189-304B2C56E4FC}"/>
          </ac:spMkLst>
        </pc:spChg>
        <pc:spChg chg="add mod">
          <ac:chgData name="Andrej Bogdanov" userId="896fc40a-cbdd-4f42-a373-b4d25dd81a07" providerId="ADAL" clId="{FA0A8FC0-045C-5543-9BA0-24A3482750DA}" dt="2024-03-11T15:29:49.390" v="557" actId="1076"/>
          <ac:spMkLst>
            <pc:docMk/>
            <pc:sldMk cId="305243389" sldId="272"/>
            <ac:spMk id="7" creationId="{4F226BCE-D4F0-C1B3-0139-792715403FEC}"/>
          </ac:spMkLst>
        </pc:spChg>
        <pc:spChg chg="add mod">
          <ac:chgData name="Andrej Bogdanov" userId="896fc40a-cbdd-4f42-a373-b4d25dd81a07" providerId="ADAL" clId="{FA0A8FC0-045C-5543-9BA0-24A3482750DA}" dt="2024-03-11T15:30:15.706" v="566" actId="1076"/>
          <ac:spMkLst>
            <pc:docMk/>
            <pc:sldMk cId="305243389" sldId="272"/>
            <ac:spMk id="8" creationId="{C62F3137-A16B-2FE2-8EBE-27C9A2BB7A2A}"/>
          </ac:spMkLst>
        </pc:spChg>
      </pc:sldChg>
      <pc:sldChg chg="addSp modSp new del mod">
        <pc:chgData name="Andrej Bogdanov" userId="896fc40a-cbdd-4f42-a373-b4d25dd81a07" providerId="ADAL" clId="{FA0A8FC0-045C-5543-9BA0-24A3482750DA}" dt="2024-03-11T15:20:27.356" v="219" actId="2696"/>
        <pc:sldMkLst>
          <pc:docMk/>
          <pc:sldMk cId="1290984178" sldId="273"/>
        </pc:sldMkLst>
        <pc:spChg chg="add mod">
          <ac:chgData name="Andrej Bogdanov" userId="896fc40a-cbdd-4f42-a373-b4d25dd81a07" providerId="ADAL" clId="{FA0A8FC0-045C-5543-9BA0-24A3482750DA}" dt="2024-03-11T15:18:38.352" v="218" actId="20577"/>
          <ac:spMkLst>
            <pc:docMk/>
            <pc:sldMk cId="1290984178" sldId="273"/>
            <ac:spMk id="2" creationId="{F8390BD7-5C82-45D6-CFF1-A69F0EAA8A22}"/>
          </ac:spMkLst>
        </pc:spChg>
      </pc:sldChg>
      <pc:sldChg chg="addSp delSp modSp new mod">
        <pc:chgData name="Andrej Bogdanov" userId="896fc40a-cbdd-4f42-a373-b4d25dd81a07" providerId="ADAL" clId="{FA0A8FC0-045C-5543-9BA0-24A3482750DA}" dt="2024-03-11T15:33:30.574" v="633" actId="1076"/>
        <pc:sldMkLst>
          <pc:docMk/>
          <pc:sldMk cId="3679535146" sldId="273"/>
        </pc:sldMkLst>
        <pc:spChg chg="add mod">
          <ac:chgData name="Andrej Bogdanov" userId="896fc40a-cbdd-4f42-a373-b4d25dd81a07" providerId="ADAL" clId="{FA0A8FC0-045C-5543-9BA0-24A3482750DA}" dt="2024-03-11T15:28:25.265" v="469" actId="20577"/>
          <ac:spMkLst>
            <pc:docMk/>
            <pc:sldMk cId="3679535146" sldId="273"/>
            <ac:spMk id="2" creationId="{12ADBB49-50CF-B01A-659C-533B1D621AE4}"/>
          </ac:spMkLst>
        </pc:spChg>
        <pc:spChg chg="add mod">
          <ac:chgData name="Andrej Bogdanov" userId="896fc40a-cbdd-4f42-a373-b4d25dd81a07" providerId="ADAL" clId="{FA0A8FC0-045C-5543-9BA0-24A3482750DA}" dt="2024-03-11T15:32:15.275" v="590" actId="1076"/>
          <ac:spMkLst>
            <pc:docMk/>
            <pc:sldMk cId="3679535146" sldId="273"/>
            <ac:spMk id="3" creationId="{DC698040-7112-F859-C1C6-84BCE60EE0F2}"/>
          </ac:spMkLst>
        </pc:spChg>
        <pc:spChg chg="add mod">
          <ac:chgData name="Andrej Bogdanov" userId="896fc40a-cbdd-4f42-a373-b4d25dd81a07" providerId="ADAL" clId="{FA0A8FC0-045C-5543-9BA0-24A3482750DA}" dt="2024-03-11T15:33:26.631" v="632"/>
          <ac:spMkLst>
            <pc:docMk/>
            <pc:sldMk cId="3679535146" sldId="273"/>
            <ac:spMk id="4" creationId="{4DA9C606-B851-812D-75BA-F65458662D1F}"/>
          </ac:spMkLst>
        </pc:spChg>
        <pc:spChg chg="add del mod">
          <ac:chgData name="Andrej Bogdanov" userId="896fc40a-cbdd-4f42-a373-b4d25dd81a07" providerId="ADAL" clId="{FA0A8FC0-045C-5543-9BA0-24A3482750DA}" dt="2024-03-11T15:33:12.251" v="629" actId="478"/>
          <ac:spMkLst>
            <pc:docMk/>
            <pc:sldMk cId="3679535146" sldId="273"/>
            <ac:spMk id="5" creationId="{23E97832-E026-29F2-F1D9-CD52FB9F9280}"/>
          </ac:spMkLst>
        </pc:spChg>
        <pc:spChg chg="add mod">
          <ac:chgData name="Andrej Bogdanov" userId="896fc40a-cbdd-4f42-a373-b4d25dd81a07" providerId="ADAL" clId="{FA0A8FC0-045C-5543-9BA0-24A3482750DA}" dt="2024-03-11T15:33:30.574" v="633" actId="1076"/>
          <ac:spMkLst>
            <pc:docMk/>
            <pc:sldMk cId="3679535146" sldId="273"/>
            <ac:spMk id="6" creationId="{218B5310-4696-1070-A807-12A0FFD7E123}"/>
          </ac:spMkLst>
        </pc:spChg>
      </pc:sldChg>
      <pc:sldChg chg="addSp modSp new mod">
        <pc:chgData name="Andrej Bogdanov" userId="896fc40a-cbdd-4f42-a373-b4d25dd81a07" providerId="ADAL" clId="{FA0A8FC0-045C-5543-9BA0-24A3482750DA}" dt="2024-03-11T15:45:26.655" v="759" actId="20577"/>
        <pc:sldMkLst>
          <pc:docMk/>
          <pc:sldMk cId="2839539262" sldId="274"/>
        </pc:sldMkLst>
        <pc:spChg chg="add mod">
          <ac:chgData name="Andrej Bogdanov" userId="896fc40a-cbdd-4f42-a373-b4d25dd81a07" providerId="ADAL" clId="{FA0A8FC0-045C-5543-9BA0-24A3482750DA}" dt="2024-03-11T15:41:32.839" v="730" actId="20577"/>
          <ac:spMkLst>
            <pc:docMk/>
            <pc:sldMk cId="2839539262" sldId="274"/>
            <ac:spMk id="2" creationId="{E0C8CCAA-0813-166B-E5AE-766866C522EC}"/>
          </ac:spMkLst>
        </pc:spChg>
        <pc:spChg chg="add mod">
          <ac:chgData name="Andrej Bogdanov" userId="896fc40a-cbdd-4f42-a373-b4d25dd81a07" providerId="ADAL" clId="{FA0A8FC0-045C-5543-9BA0-24A3482750DA}" dt="2024-03-11T15:44:37.157" v="740" actId="1076"/>
          <ac:spMkLst>
            <pc:docMk/>
            <pc:sldMk cId="2839539262" sldId="274"/>
            <ac:spMk id="3" creationId="{4A79EB27-AE10-0449-E3E7-9598543C512C}"/>
          </ac:spMkLst>
        </pc:spChg>
        <pc:spChg chg="add mod">
          <ac:chgData name="Andrej Bogdanov" userId="896fc40a-cbdd-4f42-a373-b4d25dd81a07" providerId="ADAL" clId="{FA0A8FC0-045C-5543-9BA0-24A3482750DA}" dt="2024-03-11T15:45:26.655" v="759" actId="20577"/>
          <ac:spMkLst>
            <pc:docMk/>
            <pc:sldMk cId="2839539262" sldId="274"/>
            <ac:spMk id="4" creationId="{1B03BB2B-4C3A-478E-169D-A84F64FD110C}"/>
          </ac:spMkLst>
        </pc:spChg>
        <pc:spChg chg="add mod">
          <ac:chgData name="Andrej Bogdanov" userId="896fc40a-cbdd-4f42-a373-b4d25dd81a07" providerId="ADAL" clId="{FA0A8FC0-045C-5543-9BA0-24A3482750DA}" dt="2024-03-11T15:45:11.031" v="757" actId="20577"/>
          <ac:spMkLst>
            <pc:docMk/>
            <pc:sldMk cId="2839539262" sldId="274"/>
            <ac:spMk id="5" creationId="{877BE1D5-08A6-B552-3F33-3A9A442B5C8D}"/>
          </ac:spMkLst>
        </pc:spChg>
      </pc:sldChg>
      <pc:sldChg chg="addSp delSp modSp new mod">
        <pc:chgData name="Andrej Bogdanov" userId="896fc40a-cbdd-4f42-a373-b4d25dd81a07" providerId="ADAL" clId="{FA0A8FC0-045C-5543-9BA0-24A3482750DA}" dt="2024-03-11T15:47:58.722" v="846" actId="1076"/>
        <pc:sldMkLst>
          <pc:docMk/>
          <pc:sldMk cId="3305924637" sldId="275"/>
        </pc:sldMkLst>
        <pc:spChg chg="add mod">
          <ac:chgData name="Andrej Bogdanov" userId="896fc40a-cbdd-4f42-a373-b4d25dd81a07" providerId="ADAL" clId="{FA0A8FC0-045C-5543-9BA0-24A3482750DA}" dt="2024-03-11T15:46:40.707" v="774" actId="20577"/>
          <ac:spMkLst>
            <pc:docMk/>
            <pc:sldMk cId="3305924637" sldId="275"/>
            <ac:spMk id="2" creationId="{18530DA0-5B1E-5CFB-6807-BF9F1521CC5C}"/>
          </ac:spMkLst>
        </pc:spChg>
        <pc:spChg chg="add del mod">
          <ac:chgData name="Andrej Bogdanov" userId="896fc40a-cbdd-4f42-a373-b4d25dd81a07" providerId="ADAL" clId="{FA0A8FC0-045C-5543-9BA0-24A3482750DA}" dt="2024-03-11T15:47:06.242" v="793" actId="478"/>
          <ac:spMkLst>
            <pc:docMk/>
            <pc:sldMk cId="3305924637" sldId="275"/>
            <ac:spMk id="3" creationId="{9C50FF39-70F2-3D7D-D335-F3A75AB33023}"/>
          </ac:spMkLst>
        </pc:spChg>
        <pc:spChg chg="add del mod">
          <ac:chgData name="Andrej Bogdanov" userId="896fc40a-cbdd-4f42-a373-b4d25dd81a07" providerId="ADAL" clId="{FA0A8FC0-045C-5543-9BA0-24A3482750DA}" dt="2024-03-11T15:47:15.691" v="806" actId="478"/>
          <ac:spMkLst>
            <pc:docMk/>
            <pc:sldMk cId="3305924637" sldId="275"/>
            <ac:spMk id="4" creationId="{BBF96BBB-9D0F-26D6-08D8-0626A56BFBDE}"/>
          </ac:spMkLst>
        </pc:spChg>
        <pc:spChg chg="add mod">
          <ac:chgData name="Andrej Bogdanov" userId="896fc40a-cbdd-4f42-a373-b4d25dd81a07" providerId="ADAL" clId="{FA0A8FC0-045C-5543-9BA0-24A3482750DA}" dt="2024-03-11T15:47:54.292" v="845" actId="120"/>
          <ac:spMkLst>
            <pc:docMk/>
            <pc:sldMk cId="3305924637" sldId="275"/>
            <ac:spMk id="5" creationId="{26DC1C0D-018A-283A-F5F4-4B5AEBBFA981}"/>
          </ac:spMkLst>
        </pc:spChg>
        <pc:spChg chg="add mod">
          <ac:chgData name="Andrej Bogdanov" userId="896fc40a-cbdd-4f42-a373-b4d25dd81a07" providerId="ADAL" clId="{FA0A8FC0-045C-5543-9BA0-24A3482750DA}" dt="2024-03-11T15:47:54.292" v="845" actId="120"/>
          <ac:spMkLst>
            <pc:docMk/>
            <pc:sldMk cId="3305924637" sldId="275"/>
            <ac:spMk id="6" creationId="{ABB7477E-B16A-0835-2FBB-3C68CB11240A}"/>
          </ac:spMkLst>
        </pc:spChg>
        <pc:spChg chg="add mod">
          <ac:chgData name="Andrej Bogdanov" userId="896fc40a-cbdd-4f42-a373-b4d25dd81a07" providerId="ADAL" clId="{FA0A8FC0-045C-5543-9BA0-24A3482750DA}" dt="2024-03-11T15:47:58.722" v="846" actId="1076"/>
          <ac:spMkLst>
            <pc:docMk/>
            <pc:sldMk cId="3305924637" sldId="275"/>
            <ac:spMk id="7" creationId="{76A7BDCB-0433-7AC1-43D0-D425CDDE99A5}"/>
          </ac:spMkLst>
        </pc:spChg>
      </pc:sldChg>
      <pc:sldChg chg="addSp delSp modSp new mod">
        <pc:chgData name="Andrej Bogdanov" userId="896fc40a-cbdd-4f42-a373-b4d25dd81a07" providerId="ADAL" clId="{FA0A8FC0-045C-5543-9BA0-24A3482750DA}" dt="2024-03-11T15:54:52.723" v="1000" actId="1035"/>
        <pc:sldMkLst>
          <pc:docMk/>
          <pc:sldMk cId="3142195922" sldId="276"/>
        </pc:sldMkLst>
        <pc:spChg chg="add mod">
          <ac:chgData name="Andrej Bogdanov" userId="896fc40a-cbdd-4f42-a373-b4d25dd81a07" providerId="ADAL" clId="{FA0A8FC0-045C-5543-9BA0-24A3482750DA}" dt="2024-03-11T15:50:20.771" v="864" actId="20577"/>
          <ac:spMkLst>
            <pc:docMk/>
            <pc:sldMk cId="3142195922" sldId="276"/>
            <ac:spMk id="2" creationId="{C6CE7145-C5CC-5C8B-2D83-DAE8FAE83903}"/>
          </ac:spMkLst>
        </pc:spChg>
        <pc:spChg chg="add del mod">
          <ac:chgData name="Andrej Bogdanov" userId="896fc40a-cbdd-4f42-a373-b4d25dd81a07" providerId="ADAL" clId="{FA0A8FC0-045C-5543-9BA0-24A3482750DA}" dt="2024-03-11T15:50:23.507" v="866" actId="478"/>
          <ac:spMkLst>
            <pc:docMk/>
            <pc:sldMk cId="3142195922" sldId="276"/>
            <ac:spMk id="3" creationId="{39C9CB0E-EA58-53D9-A184-1A4EE9D96929}"/>
          </ac:spMkLst>
        </pc:spChg>
        <pc:spChg chg="add mod">
          <ac:chgData name="Andrej Bogdanov" userId="896fc40a-cbdd-4f42-a373-b4d25dd81a07" providerId="ADAL" clId="{FA0A8FC0-045C-5543-9BA0-24A3482750DA}" dt="2024-03-11T15:53:28.322" v="937" actId="1035"/>
          <ac:spMkLst>
            <pc:docMk/>
            <pc:sldMk cId="3142195922" sldId="276"/>
            <ac:spMk id="4" creationId="{8A98C087-30A9-F368-F2C8-96298F789AA2}"/>
          </ac:spMkLst>
        </pc:spChg>
        <pc:spChg chg="add mod">
          <ac:chgData name="Andrej Bogdanov" userId="896fc40a-cbdd-4f42-a373-b4d25dd81a07" providerId="ADAL" clId="{FA0A8FC0-045C-5543-9BA0-24A3482750DA}" dt="2024-03-11T15:53:28.322" v="937" actId="1035"/>
          <ac:spMkLst>
            <pc:docMk/>
            <pc:sldMk cId="3142195922" sldId="276"/>
            <ac:spMk id="5" creationId="{245E81D4-12DA-7AF0-AEE6-8761E963A9FD}"/>
          </ac:spMkLst>
        </pc:spChg>
        <pc:spChg chg="add mod">
          <ac:chgData name="Andrej Bogdanov" userId="896fc40a-cbdd-4f42-a373-b4d25dd81a07" providerId="ADAL" clId="{FA0A8FC0-045C-5543-9BA0-24A3482750DA}" dt="2024-03-11T15:54:52.723" v="1000" actId="1035"/>
          <ac:spMkLst>
            <pc:docMk/>
            <pc:sldMk cId="3142195922" sldId="276"/>
            <ac:spMk id="6" creationId="{BD0B203D-2E10-AB8C-DB51-8A465F24B15E}"/>
          </ac:spMkLst>
        </pc:spChg>
      </pc:sldChg>
      <pc:sldChg chg="addSp delSp modSp new mod">
        <pc:chgData name="Andrej Bogdanov" userId="896fc40a-cbdd-4f42-a373-b4d25dd81a07" providerId="ADAL" clId="{FA0A8FC0-045C-5543-9BA0-24A3482750DA}" dt="2024-03-11T16:18:19.174" v="1712" actId="20577"/>
        <pc:sldMkLst>
          <pc:docMk/>
          <pc:sldMk cId="475049078" sldId="277"/>
        </pc:sldMkLst>
        <pc:spChg chg="add del mod">
          <ac:chgData name="Andrej Bogdanov" userId="896fc40a-cbdd-4f42-a373-b4d25dd81a07" providerId="ADAL" clId="{FA0A8FC0-045C-5543-9BA0-24A3482750DA}" dt="2024-03-11T15:53:44.485" v="941" actId="478"/>
          <ac:spMkLst>
            <pc:docMk/>
            <pc:sldMk cId="475049078" sldId="277"/>
            <ac:spMk id="2" creationId="{185B2A16-D2A7-0C39-01BB-EAEDC3E96E81}"/>
          </ac:spMkLst>
        </pc:spChg>
        <pc:spChg chg="add del mod">
          <ac:chgData name="Andrej Bogdanov" userId="896fc40a-cbdd-4f42-a373-b4d25dd81a07" providerId="ADAL" clId="{FA0A8FC0-045C-5543-9BA0-24A3482750DA}" dt="2024-03-11T15:53:46.188" v="942" actId="478"/>
          <ac:spMkLst>
            <pc:docMk/>
            <pc:sldMk cId="475049078" sldId="277"/>
            <ac:spMk id="3" creationId="{B941ED01-A912-EE0A-10C3-C43C5ECF5DB1}"/>
          </ac:spMkLst>
        </pc:spChg>
        <pc:spChg chg="add mod">
          <ac:chgData name="Andrej Bogdanov" userId="896fc40a-cbdd-4f42-a373-b4d25dd81a07" providerId="ADAL" clId="{FA0A8FC0-045C-5543-9BA0-24A3482750DA}" dt="2024-03-11T16:18:19.174" v="1712" actId="20577"/>
          <ac:spMkLst>
            <pc:docMk/>
            <pc:sldMk cId="475049078" sldId="277"/>
            <ac:spMk id="4" creationId="{9E8C37F2-A289-431A-78F9-E2AE90CCE184}"/>
          </ac:spMkLst>
        </pc:spChg>
        <pc:spChg chg="add mod">
          <ac:chgData name="Andrej Bogdanov" userId="896fc40a-cbdd-4f42-a373-b4d25dd81a07" providerId="ADAL" clId="{FA0A8FC0-045C-5543-9BA0-24A3482750DA}" dt="2024-03-11T15:54:47.123" v="992" actId="1035"/>
          <ac:spMkLst>
            <pc:docMk/>
            <pc:sldMk cId="475049078" sldId="277"/>
            <ac:spMk id="5" creationId="{AAA7128F-8BA4-4A4D-E71B-638083601B22}"/>
          </ac:spMkLst>
        </pc:spChg>
      </pc:sldChg>
      <pc:sldChg chg="addSp modSp new mod">
        <pc:chgData name="Andrej Bogdanov" userId="896fc40a-cbdd-4f42-a373-b4d25dd81a07" providerId="ADAL" clId="{FA0A8FC0-045C-5543-9BA0-24A3482750DA}" dt="2024-03-11T15:58:03.661" v="1110" actId="207"/>
        <pc:sldMkLst>
          <pc:docMk/>
          <pc:sldMk cId="103680028" sldId="278"/>
        </pc:sldMkLst>
        <pc:spChg chg="add mod">
          <ac:chgData name="Andrej Bogdanov" userId="896fc40a-cbdd-4f42-a373-b4d25dd81a07" providerId="ADAL" clId="{FA0A8FC0-045C-5543-9BA0-24A3482750DA}" dt="2024-03-11T15:55:21.139" v="1014" actId="20577"/>
          <ac:spMkLst>
            <pc:docMk/>
            <pc:sldMk cId="103680028" sldId="278"/>
            <ac:spMk id="2" creationId="{0550A37B-1000-8250-BFD1-DC2C3E41B8EB}"/>
          </ac:spMkLst>
        </pc:spChg>
        <pc:spChg chg="add mod">
          <ac:chgData name="Andrej Bogdanov" userId="896fc40a-cbdd-4f42-a373-b4d25dd81a07" providerId="ADAL" clId="{FA0A8FC0-045C-5543-9BA0-24A3482750DA}" dt="2024-03-11T15:58:03.661" v="1110" actId="207"/>
          <ac:spMkLst>
            <pc:docMk/>
            <pc:sldMk cId="103680028" sldId="278"/>
            <ac:spMk id="3" creationId="{6AF1992C-80E2-EC3E-92E3-DDF17D5A0AB1}"/>
          </ac:spMkLst>
        </pc:spChg>
        <pc:spChg chg="add mod">
          <ac:chgData name="Andrej Bogdanov" userId="896fc40a-cbdd-4f42-a373-b4d25dd81a07" providerId="ADAL" clId="{FA0A8FC0-045C-5543-9BA0-24A3482750DA}" dt="2024-03-11T15:57:59.777" v="1109" actId="1035"/>
          <ac:spMkLst>
            <pc:docMk/>
            <pc:sldMk cId="103680028" sldId="278"/>
            <ac:spMk id="4" creationId="{8906F9A3-669B-9FF8-CC70-9302C7F4189C}"/>
          </ac:spMkLst>
        </pc:spChg>
      </pc:sldChg>
      <pc:sldChg chg="addSp modSp new mod">
        <pc:chgData name="Andrej Bogdanov" userId="896fc40a-cbdd-4f42-a373-b4d25dd81a07" providerId="ADAL" clId="{FA0A8FC0-045C-5543-9BA0-24A3482750DA}" dt="2024-03-11T16:02:43.348" v="1285" actId="1036"/>
        <pc:sldMkLst>
          <pc:docMk/>
          <pc:sldMk cId="3714530947" sldId="279"/>
        </pc:sldMkLst>
        <pc:spChg chg="add mod">
          <ac:chgData name="Andrej Bogdanov" userId="896fc40a-cbdd-4f42-a373-b4d25dd81a07" providerId="ADAL" clId="{FA0A8FC0-045C-5543-9BA0-24A3482750DA}" dt="2024-03-11T16:02:43.348" v="1285" actId="1036"/>
          <ac:spMkLst>
            <pc:docMk/>
            <pc:sldMk cId="3714530947" sldId="279"/>
            <ac:spMk id="2" creationId="{709BB7DE-F3B3-2E7A-3FB5-185DE98D6FBA}"/>
          </ac:spMkLst>
        </pc:spChg>
        <pc:spChg chg="add mod">
          <ac:chgData name="Andrej Bogdanov" userId="896fc40a-cbdd-4f42-a373-b4d25dd81a07" providerId="ADAL" clId="{FA0A8FC0-045C-5543-9BA0-24A3482750DA}" dt="2024-03-11T16:02:43.348" v="1285" actId="1036"/>
          <ac:spMkLst>
            <pc:docMk/>
            <pc:sldMk cId="3714530947" sldId="279"/>
            <ac:spMk id="3" creationId="{FC011FA8-AA3D-5561-407D-A3DC0ACBC8F7}"/>
          </ac:spMkLst>
        </pc:spChg>
        <pc:spChg chg="add mod">
          <ac:chgData name="Andrej Bogdanov" userId="896fc40a-cbdd-4f42-a373-b4d25dd81a07" providerId="ADAL" clId="{FA0A8FC0-045C-5543-9BA0-24A3482750DA}" dt="2024-03-11T16:01:14.724" v="1184" actId="255"/>
          <ac:spMkLst>
            <pc:docMk/>
            <pc:sldMk cId="3714530947" sldId="279"/>
            <ac:spMk id="4" creationId="{E8D4E5AE-F741-3155-7EFE-5D81004BE81C}"/>
          </ac:spMkLst>
        </pc:spChg>
        <pc:spChg chg="add mod">
          <ac:chgData name="Andrej Bogdanov" userId="896fc40a-cbdd-4f42-a373-b4d25dd81a07" providerId="ADAL" clId="{FA0A8FC0-045C-5543-9BA0-24A3482750DA}" dt="2024-03-11T16:02:38.752" v="1280" actId="1035"/>
          <ac:spMkLst>
            <pc:docMk/>
            <pc:sldMk cId="3714530947" sldId="279"/>
            <ac:spMk id="5" creationId="{3FA92CFE-6FA0-981A-93DD-246156CE900F}"/>
          </ac:spMkLst>
        </pc:spChg>
        <pc:spChg chg="add mod">
          <ac:chgData name="Andrej Bogdanov" userId="896fc40a-cbdd-4f42-a373-b4d25dd81a07" providerId="ADAL" clId="{FA0A8FC0-045C-5543-9BA0-24A3482750DA}" dt="2024-03-11T16:02:38.752" v="1280" actId="1035"/>
          <ac:spMkLst>
            <pc:docMk/>
            <pc:sldMk cId="3714530947" sldId="279"/>
            <ac:spMk id="6" creationId="{C9500A18-7EDC-2E64-72C3-FAB435C7B716}"/>
          </ac:spMkLst>
        </pc:spChg>
        <pc:spChg chg="add mod">
          <ac:chgData name="Andrej Bogdanov" userId="896fc40a-cbdd-4f42-a373-b4d25dd81a07" providerId="ADAL" clId="{FA0A8FC0-045C-5543-9BA0-24A3482750DA}" dt="2024-03-11T16:02:38.752" v="1280" actId="1035"/>
          <ac:spMkLst>
            <pc:docMk/>
            <pc:sldMk cId="3714530947" sldId="279"/>
            <ac:spMk id="7" creationId="{3AC50B33-0268-7F3A-C300-D9EFF0A0293D}"/>
          </ac:spMkLst>
        </pc:spChg>
      </pc:sldChg>
      <pc:sldChg chg="addSp modSp new mod">
        <pc:chgData name="Andrej Bogdanov" userId="896fc40a-cbdd-4f42-a373-b4d25dd81a07" providerId="ADAL" clId="{FA0A8FC0-045C-5543-9BA0-24A3482750DA}" dt="2024-03-11T16:04:33.635" v="1394" actId="1036"/>
        <pc:sldMkLst>
          <pc:docMk/>
          <pc:sldMk cId="4110669101" sldId="280"/>
        </pc:sldMkLst>
        <pc:spChg chg="add mod">
          <ac:chgData name="Andrej Bogdanov" userId="896fc40a-cbdd-4f42-a373-b4d25dd81a07" providerId="ADAL" clId="{FA0A8FC0-045C-5543-9BA0-24A3482750DA}" dt="2024-03-11T16:03:07.830" v="1307" actId="20577"/>
          <ac:spMkLst>
            <pc:docMk/>
            <pc:sldMk cId="4110669101" sldId="280"/>
            <ac:spMk id="2" creationId="{069F2A3F-80E7-9608-20A4-7F8F8A41A20D}"/>
          </ac:spMkLst>
        </pc:spChg>
        <pc:spChg chg="add mod">
          <ac:chgData name="Andrej Bogdanov" userId="896fc40a-cbdd-4f42-a373-b4d25dd81a07" providerId="ADAL" clId="{FA0A8FC0-045C-5543-9BA0-24A3482750DA}" dt="2024-03-11T16:04:33.635" v="1394" actId="1036"/>
          <ac:spMkLst>
            <pc:docMk/>
            <pc:sldMk cId="4110669101" sldId="280"/>
            <ac:spMk id="3" creationId="{28A9719B-A9D6-9285-ED36-B7E1C15AA4C1}"/>
          </ac:spMkLst>
        </pc:spChg>
      </pc:sldChg>
      <pc:sldChg chg="addSp modSp new mod">
        <pc:chgData name="Andrej Bogdanov" userId="896fc40a-cbdd-4f42-a373-b4d25dd81a07" providerId="ADAL" clId="{FA0A8FC0-045C-5543-9BA0-24A3482750DA}" dt="2024-03-11T16:04:45.239" v="1410" actId="20577"/>
        <pc:sldMkLst>
          <pc:docMk/>
          <pc:sldMk cId="2545714348" sldId="281"/>
        </pc:sldMkLst>
        <pc:spChg chg="add mod">
          <ac:chgData name="Andrej Bogdanov" userId="896fc40a-cbdd-4f42-a373-b4d25dd81a07" providerId="ADAL" clId="{FA0A8FC0-045C-5543-9BA0-24A3482750DA}" dt="2024-03-11T16:04:45.239" v="1410" actId="20577"/>
          <ac:spMkLst>
            <pc:docMk/>
            <pc:sldMk cId="2545714348" sldId="281"/>
            <ac:spMk id="2" creationId="{386B626B-03F0-03FE-03BA-BA7A97113D17}"/>
          </ac:spMkLst>
        </pc:spChg>
      </pc:sldChg>
      <pc:sldChg chg="addSp modSp new mod">
        <pc:chgData name="Andrej Bogdanov" userId="896fc40a-cbdd-4f42-a373-b4d25dd81a07" providerId="ADAL" clId="{FA0A8FC0-045C-5543-9BA0-24A3482750DA}" dt="2024-03-11T16:17:52.730" v="1711" actId="1036"/>
        <pc:sldMkLst>
          <pc:docMk/>
          <pc:sldMk cId="3485364177" sldId="282"/>
        </pc:sldMkLst>
        <pc:spChg chg="add mod">
          <ac:chgData name="Andrej Bogdanov" userId="896fc40a-cbdd-4f42-a373-b4d25dd81a07" providerId="ADAL" clId="{FA0A8FC0-045C-5543-9BA0-24A3482750DA}" dt="2024-03-11T16:17:52.730" v="1711" actId="1036"/>
          <ac:spMkLst>
            <pc:docMk/>
            <pc:sldMk cId="3485364177" sldId="282"/>
            <ac:spMk id="2" creationId="{E1BEB929-D591-2384-B635-1740C0D599CC}"/>
          </ac:spMkLst>
        </pc:spChg>
        <pc:spChg chg="add mod">
          <ac:chgData name="Andrej Bogdanov" userId="896fc40a-cbdd-4f42-a373-b4d25dd81a07" providerId="ADAL" clId="{FA0A8FC0-045C-5543-9BA0-24A3482750DA}" dt="2024-03-11T16:17:11.452" v="1667" actId="1037"/>
          <ac:spMkLst>
            <pc:docMk/>
            <pc:sldMk cId="3485364177" sldId="282"/>
            <ac:spMk id="4" creationId="{43960B90-6AB5-19F7-9306-53BAB012EBAC}"/>
          </ac:spMkLst>
        </pc:spChg>
        <pc:spChg chg="add mod">
          <ac:chgData name="Andrej Bogdanov" userId="896fc40a-cbdd-4f42-a373-b4d25dd81a07" providerId="ADAL" clId="{FA0A8FC0-045C-5543-9BA0-24A3482750DA}" dt="2024-03-11T16:17:11.452" v="1667" actId="1037"/>
          <ac:spMkLst>
            <pc:docMk/>
            <pc:sldMk cId="3485364177" sldId="282"/>
            <ac:spMk id="7" creationId="{25FEB125-4E82-DC91-B890-47F615D1A356}"/>
          </ac:spMkLst>
        </pc:spChg>
        <pc:spChg chg="add mod">
          <ac:chgData name="Andrej Bogdanov" userId="896fc40a-cbdd-4f42-a373-b4d25dd81a07" providerId="ADAL" clId="{FA0A8FC0-045C-5543-9BA0-24A3482750DA}" dt="2024-03-11T16:17:11.452" v="1667" actId="1037"/>
          <ac:spMkLst>
            <pc:docMk/>
            <pc:sldMk cId="3485364177" sldId="282"/>
            <ac:spMk id="9" creationId="{F2AD67EF-00E0-0DF0-4C0D-39B1F0F16303}"/>
          </ac:spMkLst>
        </pc:spChg>
        <pc:graphicFrameChg chg="add mod modGraphic">
          <ac:chgData name="Andrej Bogdanov" userId="896fc40a-cbdd-4f42-a373-b4d25dd81a07" providerId="ADAL" clId="{FA0A8FC0-045C-5543-9BA0-24A3482750DA}" dt="2024-03-11T16:17:11.452" v="1667" actId="1037"/>
          <ac:graphicFrameMkLst>
            <pc:docMk/>
            <pc:sldMk cId="3485364177" sldId="282"/>
            <ac:graphicFrameMk id="5" creationId="{D084D35C-72A3-8C00-C916-7D4DCC1AC0E0}"/>
          </ac:graphicFrameMkLst>
        </pc:graphicFrameChg>
      </pc:sldChg>
      <pc:sldChg chg="addSp modSp new mod">
        <pc:chgData name="Andrej Bogdanov" userId="896fc40a-cbdd-4f42-a373-b4d25dd81a07" providerId="ADAL" clId="{FA0A8FC0-045C-5543-9BA0-24A3482750DA}" dt="2024-03-11T16:38:18.306" v="2778" actId="20577"/>
        <pc:sldMkLst>
          <pc:docMk/>
          <pc:sldMk cId="3065524023" sldId="283"/>
        </pc:sldMkLst>
        <pc:spChg chg="add mod">
          <ac:chgData name="Andrej Bogdanov" userId="896fc40a-cbdd-4f42-a373-b4d25dd81a07" providerId="ADAL" clId="{FA0A8FC0-045C-5543-9BA0-24A3482750DA}" dt="2024-03-11T16:16:25.075" v="1649" actId="20577"/>
          <ac:spMkLst>
            <pc:docMk/>
            <pc:sldMk cId="3065524023" sldId="283"/>
            <ac:spMk id="2" creationId="{CEEB1384-67B8-41BD-DFB1-6579C54152F2}"/>
          </ac:spMkLst>
        </pc:spChg>
        <pc:spChg chg="add mod">
          <ac:chgData name="Andrej Bogdanov" userId="896fc40a-cbdd-4f42-a373-b4d25dd81a07" providerId="ADAL" clId="{FA0A8FC0-045C-5543-9BA0-24A3482750DA}" dt="2024-03-11T16:20:42.095" v="1829" actId="1035"/>
          <ac:spMkLst>
            <pc:docMk/>
            <pc:sldMk cId="3065524023" sldId="283"/>
            <ac:spMk id="3" creationId="{564077B8-B580-A086-FFD6-01962E71999D}"/>
          </ac:spMkLst>
        </pc:spChg>
        <pc:spChg chg="add mod">
          <ac:chgData name="Andrej Bogdanov" userId="896fc40a-cbdd-4f42-a373-b4d25dd81a07" providerId="ADAL" clId="{FA0A8FC0-045C-5543-9BA0-24A3482750DA}" dt="2024-03-11T16:38:18.306" v="2778" actId="20577"/>
          <ac:spMkLst>
            <pc:docMk/>
            <pc:sldMk cId="3065524023" sldId="283"/>
            <ac:spMk id="4" creationId="{75C0CBE2-9A7F-D98F-A812-D5A7A96F3885}"/>
          </ac:spMkLst>
        </pc:spChg>
      </pc:sldChg>
      <pc:sldChg chg="addSp modSp new mod">
        <pc:chgData name="Andrej Bogdanov" userId="896fc40a-cbdd-4f42-a373-b4d25dd81a07" providerId="ADAL" clId="{FA0A8FC0-045C-5543-9BA0-24A3482750DA}" dt="2024-03-11T16:38:26.286" v="2779" actId="255"/>
        <pc:sldMkLst>
          <pc:docMk/>
          <pc:sldMk cId="2410987792" sldId="284"/>
        </pc:sldMkLst>
        <pc:spChg chg="add mod">
          <ac:chgData name="Andrej Bogdanov" userId="896fc40a-cbdd-4f42-a373-b4d25dd81a07" providerId="ADAL" clId="{FA0A8FC0-045C-5543-9BA0-24A3482750DA}" dt="2024-03-11T16:38:26.286" v="2779" actId="255"/>
          <ac:spMkLst>
            <pc:docMk/>
            <pc:sldMk cId="2410987792" sldId="284"/>
            <ac:spMk id="2" creationId="{8E56A5DF-48D8-FFAF-0FE8-E06B25C8DEB6}"/>
          </ac:spMkLst>
        </pc:spChg>
        <pc:spChg chg="add mod">
          <ac:chgData name="Andrej Bogdanov" userId="896fc40a-cbdd-4f42-a373-b4d25dd81a07" providerId="ADAL" clId="{FA0A8FC0-045C-5543-9BA0-24A3482750DA}" dt="2024-03-11T16:23:35.246" v="2039" actId="207"/>
          <ac:spMkLst>
            <pc:docMk/>
            <pc:sldMk cId="2410987792" sldId="284"/>
            <ac:spMk id="3" creationId="{0F9B7B82-C639-0A80-E8BD-F1B75A229ABD}"/>
          </ac:spMkLst>
        </pc:spChg>
        <pc:spChg chg="add mod">
          <ac:chgData name="Andrej Bogdanov" userId="896fc40a-cbdd-4f42-a373-b4d25dd81a07" providerId="ADAL" clId="{FA0A8FC0-045C-5543-9BA0-24A3482750DA}" dt="2024-03-11T16:24:06.372" v="2169" actId="1035"/>
          <ac:spMkLst>
            <pc:docMk/>
            <pc:sldMk cId="2410987792" sldId="284"/>
            <ac:spMk id="4" creationId="{BED53A8F-1641-53DD-7BFC-BFB3B50EEC85}"/>
          </ac:spMkLst>
        </pc:spChg>
        <pc:spChg chg="add mod">
          <ac:chgData name="Andrej Bogdanov" userId="896fc40a-cbdd-4f42-a373-b4d25dd81a07" providerId="ADAL" clId="{FA0A8FC0-045C-5543-9BA0-24A3482750DA}" dt="2024-03-11T16:24:12.350" v="2191" actId="1036"/>
          <ac:spMkLst>
            <pc:docMk/>
            <pc:sldMk cId="2410987792" sldId="284"/>
            <ac:spMk id="5" creationId="{EA0B26A5-2543-CD03-8926-2FE6C245A396}"/>
          </ac:spMkLst>
        </pc:spChg>
        <pc:spChg chg="add mod">
          <ac:chgData name="Andrej Bogdanov" userId="896fc40a-cbdd-4f42-a373-b4d25dd81a07" providerId="ADAL" clId="{FA0A8FC0-045C-5543-9BA0-24A3482750DA}" dt="2024-03-11T16:25:05.815" v="2460" actId="1037"/>
          <ac:spMkLst>
            <pc:docMk/>
            <pc:sldMk cId="2410987792" sldId="284"/>
            <ac:spMk id="6" creationId="{8361AC28-2F51-9D25-AE27-A7C3F37927ED}"/>
          </ac:spMkLst>
        </pc:spChg>
        <pc:spChg chg="add mod">
          <ac:chgData name="Andrej Bogdanov" userId="896fc40a-cbdd-4f42-a373-b4d25dd81a07" providerId="ADAL" clId="{FA0A8FC0-045C-5543-9BA0-24A3482750DA}" dt="2024-03-11T16:24:21.353" v="2252" actId="1038"/>
          <ac:spMkLst>
            <pc:docMk/>
            <pc:sldMk cId="2410987792" sldId="284"/>
            <ac:spMk id="7" creationId="{95CD15FC-331F-A699-B6E9-070093B205E4}"/>
          </ac:spMkLst>
        </pc:spChg>
        <pc:spChg chg="add mod">
          <ac:chgData name="Andrej Bogdanov" userId="896fc40a-cbdd-4f42-a373-b4d25dd81a07" providerId="ADAL" clId="{FA0A8FC0-045C-5543-9BA0-24A3482750DA}" dt="2024-03-11T16:24:24.983" v="2281" actId="1037"/>
          <ac:spMkLst>
            <pc:docMk/>
            <pc:sldMk cId="2410987792" sldId="284"/>
            <ac:spMk id="8" creationId="{31B47594-BF8F-EAC8-1B10-9ED6FDC8F128}"/>
          </ac:spMkLst>
        </pc:spChg>
        <pc:spChg chg="add mod">
          <ac:chgData name="Andrej Bogdanov" userId="896fc40a-cbdd-4f42-a373-b4d25dd81a07" providerId="ADAL" clId="{FA0A8FC0-045C-5543-9BA0-24A3482750DA}" dt="2024-03-11T16:24:29.168" v="2313" actId="1035"/>
          <ac:spMkLst>
            <pc:docMk/>
            <pc:sldMk cId="2410987792" sldId="284"/>
            <ac:spMk id="9" creationId="{C92170A6-801C-3018-ABB7-E4B9143A19A5}"/>
          </ac:spMkLst>
        </pc:spChg>
        <pc:spChg chg="add mod">
          <ac:chgData name="Andrej Bogdanov" userId="896fc40a-cbdd-4f42-a373-b4d25dd81a07" providerId="ADAL" clId="{FA0A8FC0-045C-5543-9BA0-24A3482750DA}" dt="2024-03-11T16:25:12.561" v="2472" actId="1036"/>
          <ac:spMkLst>
            <pc:docMk/>
            <pc:sldMk cId="2410987792" sldId="284"/>
            <ac:spMk id="10" creationId="{B521B812-7395-B1EB-326D-F411E2374073}"/>
          </ac:spMkLst>
        </pc:spChg>
        <pc:spChg chg="add mod">
          <ac:chgData name="Andrej Bogdanov" userId="896fc40a-cbdd-4f42-a373-b4d25dd81a07" providerId="ADAL" clId="{FA0A8FC0-045C-5543-9BA0-24A3482750DA}" dt="2024-03-11T16:24:38.597" v="2375" actId="1037"/>
          <ac:spMkLst>
            <pc:docMk/>
            <pc:sldMk cId="2410987792" sldId="284"/>
            <ac:spMk id="11" creationId="{F81530B8-039E-A021-2B37-E277DA46EE0F}"/>
          </ac:spMkLst>
        </pc:spChg>
        <pc:spChg chg="add mod">
          <ac:chgData name="Andrej Bogdanov" userId="896fc40a-cbdd-4f42-a373-b4d25dd81a07" providerId="ADAL" clId="{FA0A8FC0-045C-5543-9BA0-24A3482750DA}" dt="2024-03-11T16:24:42.873" v="2407" actId="1035"/>
          <ac:spMkLst>
            <pc:docMk/>
            <pc:sldMk cId="2410987792" sldId="284"/>
            <ac:spMk id="12" creationId="{6C7509B9-8551-8E88-F919-1172E6B52066}"/>
          </ac:spMkLst>
        </pc:spChg>
        <pc:spChg chg="add mod">
          <ac:chgData name="Andrej Bogdanov" userId="896fc40a-cbdd-4f42-a373-b4d25dd81a07" providerId="ADAL" clId="{FA0A8FC0-045C-5543-9BA0-24A3482750DA}" dt="2024-03-11T16:25:08.662" v="2465" actId="1038"/>
          <ac:spMkLst>
            <pc:docMk/>
            <pc:sldMk cId="2410987792" sldId="284"/>
            <ac:spMk id="13" creationId="{F9655C4A-3F27-692F-3214-020272272D16}"/>
          </ac:spMkLst>
        </pc:spChg>
      </pc:sldChg>
      <pc:sldChg chg="addSp modSp new mod">
        <pc:chgData name="Andrej Bogdanov" userId="896fc40a-cbdd-4f42-a373-b4d25dd81a07" providerId="ADAL" clId="{FA0A8FC0-045C-5543-9BA0-24A3482750DA}" dt="2024-03-11T16:38:55.600" v="2793" actId="1076"/>
        <pc:sldMkLst>
          <pc:docMk/>
          <pc:sldMk cId="2792692009" sldId="285"/>
        </pc:sldMkLst>
        <pc:spChg chg="add mod">
          <ac:chgData name="Andrej Bogdanov" userId="896fc40a-cbdd-4f42-a373-b4d25dd81a07" providerId="ADAL" clId="{FA0A8FC0-045C-5543-9BA0-24A3482750DA}" dt="2024-03-11T16:38:44.662" v="2791" actId="20577"/>
          <ac:spMkLst>
            <pc:docMk/>
            <pc:sldMk cId="2792692009" sldId="285"/>
            <ac:spMk id="2" creationId="{00CB4CF0-6055-AA51-681C-3950E841D85B}"/>
          </ac:spMkLst>
        </pc:spChg>
        <pc:spChg chg="add mod">
          <ac:chgData name="Andrej Bogdanov" userId="896fc40a-cbdd-4f42-a373-b4d25dd81a07" providerId="ADAL" clId="{FA0A8FC0-045C-5543-9BA0-24A3482750DA}" dt="2024-03-11T16:38:55.600" v="2793" actId="1076"/>
          <ac:spMkLst>
            <pc:docMk/>
            <pc:sldMk cId="2792692009" sldId="285"/>
            <ac:spMk id="4" creationId="{0F6E6E46-9C65-B7C5-E5F8-12082988232D}"/>
          </ac:spMkLst>
        </pc:spChg>
      </pc:sldChg>
      <pc:sldChg chg="addSp delSp modSp add mod">
        <pc:chgData name="Andrej Bogdanov" userId="896fc40a-cbdd-4f42-a373-b4d25dd81a07" providerId="ADAL" clId="{FA0A8FC0-045C-5543-9BA0-24A3482750DA}" dt="2024-03-11T16:39:45.810" v="2893" actId="1035"/>
        <pc:sldMkLst>
          <pc:docMk/>
          <pc:sldMk cId="2184396310" sldId="286"/>
        </pc:sldMkLst>
        <pc:spChg chg="mod">
          <ac:chgData name="Andrej Bogdanov" userId="896fc40a-cbdd-4f42-a373-b4d25dd81a07" providerId="ADAL" clId="{FA0A8FC0-045C-5543-9BA0-24A3482750DA}" dt="2024-03-11T16:30:28.313" v="2622" actId="20577"/>
          <ac:spMkLst>
            <pc:docMk/>
            <pc:sldMk cId="2184396310" sldId="286"/>
            <ac:spMk id="2" creationId="{CEEB1384-67B8-41BD-DFB1-6579C54152F2}"/>
          </ac:spMkLst>
        </pc:spChg>
        <pc:spChg chg="mod">
          <ac:chgData name="Andrej Bogdanov" userId="896fc40a-cbdd-4f42-a373-b4d25dd81a07" providerId="ADAL" clId="{FA0A8FC0-045C-5543-9BA0-24A3482750DA}" dt="2024-03-11T16:32:17.949" v="2720" actId="1076"/>
          <ac:spMkLst>
            <pc:docMk/>
            <pc:sldMk cId="2184396310" sldId="286"/>
            <ac:spMk id="3" creationId="{564077B8-B580-A086-FFD6-01962E71999D}"/>
          </ac:spMkLst>
        </pc:spChg>
        <pc:spChg chg="del">
          <ac:chgData name="Andrej Bogdanov" userId="896fc40a-cbdd-4f42-a373-b4d25dd81a07" providerId="ADAL" clId="{FA0A8FC0-045C-5543-9BA0-24A3482750DA}" dt="2024-03-11T16:31:54.868" v="2705" actId="478"/>
          <ac:spMkLst>
            <pc:docMk/>
            <pc:sldMk cId="2184396310" sldId="286"/>
            <ac:spMk id="4" creationId="{75C0CBE2-9A7F-D98F-A812-D5A7A96F3885}"/>
          </ac:spMkLst>
        </pc:spChg>
        <pc:spChg chg="add del mod">
          <ac:chgData name="Andrej Bogdanov" userId="896fc40a-cbdd-4f42-a373-b4d25dd81a07" providerId="ADAL" clId="{FA0A8FC0-045C-5543-9BA0-24A3482750DA}" dt="2024-03-11T16:37:30.561" v="2763" actId="478"/>
          <ac:spMkLst>
            <pc:docMk/>
            <pc:sldMk cId="2184396310" sldId="286"/>
            <ac:spMk id="5" creationId="{BC3DCBA3-7551-F464-160D-DFB0099DC2AC}"/>
          </ac:spMkLst>
        </pc:spChg>
        <pc:spChg chg="add mod">
          <ac:chgData name="Andrej Bogdanov" userId="896fc40a-cbdd-4f42-a373-b4d25dd81a07" providerId="ADAL" clId="{FA0A8FC0-045C-5543-9BA0-24A3482750DA}" dt="2024-03-11T16:39:45.810" v="2893" actId="1035"/>
          <ac:spMkLst>
            <pc:docMk/>
            <pc:sldMk cId="2184396310" sldId="286"/>
            <ac:spMk id="6" creationId="{E290EC83-191A-6E9C-E33F-9E70AD043F39}"/>
          </ac:spMkLst>
        </pc:spChg>
      </pc:sldChg>
      <pc:sldChg chg="addSp modSp new mod">
        <pc:chgData name="Andrej Bogdanov" userId="896fc40a-cbdd-4f42-a373-b4d25dd81a07" providerId="ADAL" clId="{FA0A8FC0-045C-5543-9BA0-24A3482750DA}" dt="2024-03-11T16:57:58.630" v="3453" actId="20577"/>
        <pc:sldMkLst>
          <pc:docMk/>
          <pc:sldMk cId="1169345350" sldId="287"/>
        </pc:sldMkLst>
        <pc:spChg chg="add mod">
          <ac:chgData name="Andrej Bogdanov" userId="896fc40a-cbdd-4f42-a373-b4d25dd81a07" providerId="ADAL" clId="{FA0A8FC0-045C-5543-9BA0-24A3482750DA}" dt="2024-03-11T16:57:58.630" v="3453" actId="20577"/>
          <ac:spMkLst>
            <pc:docMk/>
            <pc:sldMk cId="1169345350" sldId="287"/>
            <ac:spMk id="2" creationId="{9E681E16-F6D0-0105-82FD-B8A95BDF7A26}"/>
          </ac:spMkLst>
        </pc:spChg>
      </pc:sldChg>
      <pc:sldChg chg="addSp modSp new mod">
        <pc:chgData name="Andrej Bogdanov" userId="896fc40a-cbdd-4f42-a373-b4d25dd81a07" providerId="ADAL" clId="{FA0A8FC0-045C-5543-9BA0-24A3482750DA}" dt="2024-03-11T16:42:50.638" v="2943" actId="20577"/>
        <pc:sldMkLst>
          <pc:docMk/>
          <pc:sldMk cId="2726455560" sldId="288"/>
        </pc:sldMkLst>
        <pc:spChg chg="add mod">
          <ac:chgData name="Andrej Bogdanov" userId="896fc40a-cbdd-4f42-a373-b4d25dd81a07" providerId="ADAL" clId="{FA0A8FC0-045C-5543-9BA0-24A3482750DA}" dt="2024-03-11T16:42:50.638" v="2943" actId="20577"/>
          <ac:spMkLst>
            <pc:docMk/>
            <pc:sldMk cId="2726455560" sldId="288"/>
            <ac:spMk id="2" creationId="{17F84739-942D-8B2B-D362-3A012C809E0E}"/>
          </ac:spMkLst>
        </pc:spChg>
      </pc:sldChg>
      <pc:sldChg chg="addSp modSp new mod">
        <pc:chgData name="Andrej Bogdanov" userId="896fc40a-cbdd-4f42-a373-b4d25dd81a07" providerId="ADAL" clId="{FA0A8FC0-045C-5543-9BA0-24A3482750DA}" dt="2024-03-11T16:56:04.505" v="3440" actId="1038"/>
        <pc:sldMkLst>
          <pc:docMk/>
          <pc:sldMk cId="3945814991" sldId="289"/>
        </pc:sldMkLst>
        <pc:spChg chg="add mod">
          <ac:chgData name="Andrej Bogdanov" userId="896fc40a-cbdd-4f42-a373-b4d25dd81a07" providerId="ADAL" clId="{FA0A8FC0-045C-5543-9BA0-24A3482750DA}" dt="2024-03-11T16:56:04.505" v="3440" actId="1038"/>
          <ac:spMkLst>
            <pc:docMk/>
            <pc:sldMk cId="3945814991" sldId="289"/>
            <ac:spMk id="2" creationId="{C04A8BC9-FB93-CD09-8830-DB08A5F11EDA}"/>
          </ac:spMkLst>
        </pc:spChg>
      </pc:sldChg>
      <pc:sldChg chg="addSp delSp modSp new mod">
        <pc:chgData name="Andrej Bogdanov" userId="896fc40a-cbdd-4f42-a373-b4d25dd81a07" providerId="ADAL" clId="{FA0A8FC0-045C-5543-9BA0-24A3482750DA}" dt="2024-03-11T16:46:03.368" v="2981" actId="478"/>
        <pc:sldMkLst>
          <pc:docMk/>
          <pc:sldMk cId="2264011434" sldId="290"/>
        </pc:sldMkLst>
        <pc:spChg chg="add mod">
          <ac:chgData name="Andrej Bogdanov" userId="896fc40a-cbdd-4f42-a373-b4d25dd81a07" providerId="ADAL" clId="{FA0A8FC0-045C-5543-9BA0-24A3482750DA}" dt="2024-03-11T16:43:54.622" v="2967" actId="20577"/>
          <ac:spMkLst>
            <pc:docMk/>
            <pc:sldMk cId="2264011434" sldId="290"/>
            <ac:spMk id="2" creationId="{450C1D0C-76DC-EAAA-EBF3-B37614CE7870}"/>
          </ac:spMkLst>
        </pc:spChg>
        <pc:spChg chg="add del">
          <ac:chgData name="Andrej Bogdanov" userId="896fc40a-cbdd-4f42-a373-b4d25dd81a07" providerId="ADAL" clId="{FA0A8FC0-045C-5543-9BA0-24A3482750DA}" dt="2024-03-11T16:44:44.846" v="2969" actId="478"/>
          <ac:spMkLst>
            <pc:docMk/>
            <pc:sldMk cId="2264011434" sldId="290"/>
            <ac:spMk id="4" creationId="{E4F6DAC8-127F-5504-D667-0551D4519CDC}"/>
          </ac:spMkLst>
        </pc:spChg>
        <pc:spChg chg="add mod">
          <ac:chgData name="Andrej Bogdanov" userId="896fc40a-cbdd-4f42-a373-b4d25dd81a07" providerId="ADAL" clId="{FA0A8FC0-045C-5543-9BA0-24A3482750DA}" dt="2024-03-11T16:45:06.624" v="2971" actId="1076"/>
          <ac:spMkLst>
            <pc:docMk/>
            <pc:sldMk cId="2264011434" sldId="290"/>
            <ac:spMk id="6" creationId="{09C7990E-FF2D-69B7-5ADE-406F621FD206}"/>
          </ac:spMkLst>
        </pc:spChg>
        <pc:spChg chg="add mod">
          <ac:chgData name="Andrej Bogdanov" userId="896fc40a-cbdd-4f42-a373-b4d25dd81a07" providerId="ADAL" clId="{FA0A8FC0-045C-5543-9BA0-24A3482750DA}" dt="2024-03-11T16:45:14.276" v="2978" actId="1037"/>
          <ac:spMkLst>
            <pc:docMk/>
            <pc:sldMk cId="2264011434" sldId="290"/>
            <ac:spMk id="7" creationId="{0FA89CAB-E6A3-698C-5439-76BB9715E5F7}"/>
          </ac:spMkLst>
        </pc:spChg>
        <pc:spChg chg="add del mod">
          <ac:chgData name="Andrej Bogdanov" userId="896fc40a-cbdd-4f42-a373-b4d25dd81a07" providerId="ADAL" clId="{FA0A8FC0-045C-5543-9BA0-24A3482750DA}" dt="2024-03-11T16:46:03.368" v="2981" actId="478"/>
          <ac:spMkLst>
            <pc:docMk/>
            <pc:sldMk cId="2264011434" sldId="290"/>
            <ac:spMk id="8" creationId="{00EFC7DD-A105-4982-D899-18C2232A6122}"/>
          </ac:spMkLst>
        </pc:spChg>
        <pc:graphicFrameChg chg="add mod">
          <ac:chgData name="Andrej Bogdanov" userId="896fc40a-cbdd-4f42-a373-b4d25dd81a07" providerId="ADAL" clId="{FA0A8FC0-045C-5543-9BA0-24A3482750DA}" dt="2024-03-11T16:45:06.624" v="2971" actId="1076"/>
          <ac:graphicFrameMkLst>
            <pc:docMk/>
            <pc:sldMk cId="2264011434" sldId="290"/>
            <ac:graphicFrameMk id="5" creationId="{DA799037-C955-1670-441A-EB9C34F466E6}"/>
          </ac:graphicFrameMkLst>
        </pc:graphicFrameChg>
      </pc:sldChg>
      <pc:sldChg chg="addSp delSp modSp new mod">
        <pc:chgData name="Andrej Bogdanov" userId="896fc40a-cbdd-4f42-a373-b4d25dd81a07" providerId="ADAL" clId="{FA0A8FC0-045C-5543-9BA0-24A3482750DA}" dt="2024-03-11T16:52:18.626" v="3275" actId="1036"/>
        <pc:sldMkLst>
          <pc:docMk/>
          <pc:sldMk cId="4001668155" sldId="291"/>
        </pc:sldMkLst>
        <pc:spChg chg="add mod">
          <ac:chgData name="Andrej Bogdanov" userId="896fc40a-cbdd-4f42-a373-b4d25dd81a07" providerId="ADAL" clId="{FA0A8FC0-045C-5543-9BA0-24A3482750DA}" dt="2024-03-11T16:46:35.371" v="3001" actId="20577"/>
          <ac:spMkLst>
            <pc:docMk/>
            <pc:sldMk cId="4001668155" sldId="291"/>
            <ac:spMk id="2" creationId="{2AE59CB8-3E1B-853B-310C-93F88C6A2B70}"/>
          </ac:spMkLst>
        </pc:spChg>
        <pc:spChg chg="add mod">
          <ac:chgData name="Andrej Bogdanov" userId="896fc40a-cbdd-4f42-a373-b4d25dd81a07" providerId="ADAL" clId="{FA0A8FC0-045C-5543-9BA0-24A3482750DA}" dt="2024-03-11T16:48:08.494" v="3030" actId="120"/>
          <ac:spMkLst>
            <pc:docMk/>
            <pc:sldMk cId="4001668155" sldId="291"/>
            <ac:spMk id="3" creationId="{BCB50E23-DAD6-D558-8736-14CF8B6E18D5}"/>
          </ac:spMkLst>
        </pc:spChg>
        <pc:spChg chg="add mod">
          <ac:chgData name="Andrej Bogdanov" userId="896fc40a-cbdd-4f42-a373-b4d25dd81a07" providerId="ADAL" clId="{FA0A8FC0-045C-5543-9BA0-24A3482750DA}" dt="2024-03-11T16:52:18.626" v="3275" actId="1036"/>
          <ac:spMkLst>
            <pc:docMk/>
            <pc:sldMk cId="4001668155" sldId="291"/>
            <ac:spMk id="4" creationId="{E92CA3A0-82B5-9DDF-C054-85E4CC9CAD73}"/>
          </ac:spMkLst>
        </pc:spChg>
        <pc:spChg chg="add del mod">
          <ac:chgData name="Andrej Bogdanov" userId="896fc40a-cbdd-4f42-a373-b4d25dd81a07" providerId="ADAL" clId="{FA0A8FC0-045C-5543-9BA0-24A3482750DA}" dt="2024-03-11T16:49:47.184" v="3075" actId="21"/>
          <ac:spMkLst>
            <pc:docMk/>
            <pc:sldMk cId="4001668155" sldId="291"/>
            <ac:spMk id="5" creationId="{465B7177-BA20-CCC9-0D85-2D6BBFEA242E}"/>
          </ac:spMkLst>
        </pc:spChg>
      </pc:sldChg>
      <pc:sldChg chg="addSp modSp new mod">
        <pc:chgData name="Andrej Bogdanov" userId="896fc40a-cbdd-4f42-a373-b4d25dd81a07" providerId="ADAL" clId="{FA0A8FC0-045C-5543-9BA0-24A3482750DA}" dt="2024-03-11T16:52:56.266" v="3278" actId="2711"/>
        <pc:sldMkLst>
          <pc:docMk/>
          <pc:sldMk cId="1911373984" sldId="292"/>
        </pc:sldMkLst>
        <pc:spChg chg="add mod">
          <ac:chgData name="Andrej Bogdanov" userId="896fc40a-cbdd-4f42-a373-b4d25dd81a07" providerId="ADAL" clId="{FA0A8FC0-045C-5543-9BA0-24A3482750DA}" dt="2024-03-11T16:50:34.757" v="3174" actId="20577"/>
          <ac:spMkLst>
            <pc:docMk/>
            <pc:sldMk cId="1911373984" sldId="292"/>
            <ac:spMk id="2" creationId="{04F58F9E-3EA5-5AD5-1ECB-54017C0F9FA3}"/>
          </ac:spMkLst>
        </pc:spChg>
        <pc:spChg chg="add mod">
          <ac:chgData name="Andrej Bogdanov" userId="896fc40a-cbdd-4f42-a373-b4d25dd81a07" providerId="ADAL" clId="{FA0A8FC0-045C-5543-9BA0-24A3482750DA}" dt="2024-03-11T16:52:56.266" v="3278" actId="2711"/>
          <ac:spMkLst>
            <pc:docMk/>
            <pc:sldMk cId="1911373984" sldId="292"/>
            <ac:spMk id="3" creationId="{0DB9EAC9-3B0B-B7AF-4D92-C10FFEABF562}"/>
          </ac:spMkLst>
        </pc:spChg>
        <pc:spChg chg="add mod">
          <ac:chgData name="Andrej Bogdanov" userId="896fc40a-cbdd-4f42-a373-b4d25dd81a07" providerId="ADAL" clId="{FA0A8FC0-045C-5543-9BA0-24A3482750DA}" dt="2024-03-11T16:51:41.404" v="3222" actId="1036"/>
          <ac:spMkLst>
            <pc:docMk/>
            <pc:sldMk cId="1911373984" sldId="292"/>
            <ac:spMk id="4" creationId="{6266C430-B633-4979-BBB4-0B5B10663E17}"/>
          </ac:spMkLst>
        </pc:spChg>
      </pc:sldChg>
      <pc:sldChg chg="modSp add mod">
        <pc:chgData name="Andrej Bogdanov" userId="896fc40a-cbdd-4f42-a373-b4d25dd81a07" providerId="ADAL" clId="{FA0A8FC0-045C-5543-9BA0-24A3482750DA}" dt="2024-03-12T13:31:43.770" v="3499" actId="20577"/>
        <pc:sldMkLst>
          <pc:docMk/>
          <pc:sldMk cId="1431011962" sldId="293"/>
        </pc:sldMkLst>
        <pc:spChg chg="mod">
          <ac:chgData name="Andrej Bogdanov" userId="896fc40a-cbdd-4f42-a373-b4d25dd81a07" providerId="ADAL" clId="{FA0A8FC0-045C-5543-9BA0-24A3482750DA}" dt="2024-03-12T13:31:32.744" v="3456" actId="20577"/>
          <ac:spMkLst>
            <pc:docMk/>
            <pc:sldMk cId="1431011962" sldId="293"/>
            <ac:spMk id="5" creationId="{3FA92CFE-6FA0-981A-93DD-246156CE900F}"/>
          </ac:spMkLst>
        </pc:spChg>
        <pc:spChg chg="mod">
          <ac:chgData name="Andrej Bogdanov" userId="896fc40a-cbdd-4f42-a373-b4d25dd81a07" providerId="ADAL" clId="{FA0A8FC0-045C-5543-9BA0-24A3482750DA}" dt="2024-03-12T13:31:39.898" v="3481" actId="20577"/>
          <ac:spMkLst>
            <pc:docMk/>
            <pc:sldMk cId="1431011962" sldId="293"/>
            <ac:spMk id="6" creationId="{C9500A18-7EDC-2E64-72C3-FAB435C7B716}"/>
          </ac:spMkLst>
        </pc:spChg>
        <pc:spChg chg="mod">
          <ac:chgData name="Andrej Bogdanov" userId="896fc40a-cbdd-4f42-a373-b4d25dd81a07" providerId="ADAL" clId="{FA0A8FC0-045C-5543-9BA0-24A3482750DA}" dt="2024-03-12T13:31:43.770" v="3499" actId="20577"/>
          <ac:spMkLst>
            <pc:docMk/>
            <pc:sldMk cId="1431011962" sldId="293"/>
            <ac:spMk id="7" creationId="{3AC50B33-0268-7F3A-C300-D9EFF0A0293D}"/>
          </ac:spMkLst>
        </pc:spChg>
      </pc:sldChg>
      <pc:sldChg chg="delSp modSp add mod">
        <pc:chgData name="Andrej Bogdanov" userId="896fc40a-cbdd-4f42-a373-b4d25dd81a07" providerId="ADAL" clId="{FA0A8FC0-045C-5543-9BA0-24A3482750DA}" dt="2024-03-12T13:33:25.204" v="3536" actId="20577"/>
        <pc:sldMkLst>
          <pc:docMk/>
          <pc:sldMk cId="1157626918" sldId="294"/>
        </pc:sldMkLst>
        <pc:spChg chg="mod">
          <ac:chgData name="Andrej Bogdanov" userId="896fc40a-cbdd-4f42-a373-b4d25dd81a07" providerId="ADAL" clId="{FA0A8FC0-045C-5543-9BA0-24A3482750DA}" dt="2024-03-12T13:33:25.204" v="3536" actId="20577"/>
          <ac:spMkLst>
            <pc:docMk/>
            <pc:sldMk cId="1157626918" sldId="294"/>
            <ac:spMk id="6" creationId="{C9500A18-7EDC-2E64-72C3-FAB435C7B716}"/>
          </ac:spMkLst>
        </pc:spChg>
        <pc:spChg chg="del">
          <ac:chgData name="Andrej Bogdanov" userId="896fc40a-cbdd-4f42-a373-b4d25dd81a07" providerId="ADAL" clId="{FA0A8FC0-045C-5543-9BA0-24A3482750DA}" dt="2024-03-12T13:33:21.918" v="3525" actId="478"/>
          <ac:spMkLst>
            <pc:docMk/>
            <pc:sldMk cId="1157626918" sldId="294"/>
            <ac:spMk id="7" creationId="{3AC50B33-0268-7F3A-C300-D9EFF0A0293D}"/>
          </ac:spMkLst>
        </pc:spChg>
      </pc:sldChg>
      <pc:sldChg chg="addSp modSp new mod">
        <pc:chgData name="Andrej Bogdanov" userId="896fc40a-cbdd-4f42-a373-b4d25dd81a07" providerId="ADAL" clId="{FA0A8FC0-045C-5543-9BA0-24A3482750DA}" dt="2024-03-15T11:47:48.216" v="3539" actId="1076"/>
        <pc:sldMkLst>
          <pc:docMk/>
          <pc:sldMk cId="2774135511" sldId="295"/>
        </pc:sldMkLst>
        <pc:picChg chg="add mod">
          <ac:chgData name="Andrej Bogdanov" userId="896fc40a-cbdd-4f42-a373-b4d25dd81a07" providerId="ADAL" clId="{FA0A8FC0-045C-5543-9BA0-24A3482750DA}" dt="2024-03-15T11:47:48.216" v="3539" actId="1076"/>
          <ac:picMkLst>
            <pc:docMk/>
            <pc:sldMk cId="2774135511" sldId="295"/>
            <ac:picMk id="2" creationId="{6084F12A-BB85-A304-9509-329BFF6F49E2}"/>
          </ac:picMkLst>
        </pc:picChg>
      </pc:sldChg>
    </pc:docChg>
  </pc:docChgLst>
  <pc:docChgLst>
    <pc:chgData name="Andrej Bogdanov (CSD)" userId="54a3fc38-bcd8-4812-b887-b84a314b9e17" providerId="ADAL" clId="{6A090CE8-C3DA-A44F-9E77-157BE60FDEDE}"/>
    <pc:docChg chg="undo redo custSel modSld">
      <pc:chgData name="Andrej Bogdanov (CSD)" userId="54a3fc38-bcd8-4812-b887-b84a314b9e17" providerId="ADAL" clId="{6A090CE8-C3DA-A44F-9E77-157BE60FDEDE}" dt="2021-11-08T01:20:10.602" v="168" actId="1076"/>
      <pc:docMkLst>
        <pc:docMk/>
      </pc:docMkLst>
      <pc:sldChg chg="addSp delSp">
        <pc:chgData name="Andrej Bogdanov (CSD)" userId="54a3fc38-bcd8-4812-b887-b84a314b9e17" providerId="ADAL" clId="{6A090CE8-C3DA-A44F-9E77-157BE60FDEDE}" dt="2021-11-03T23:08:44.612" v="11"/>
        <pc:sldMkLst>
          <pc:docMk/>
          <pc:sldMk cId="245390267" sldId="259"/>
        </pc:sldMkLst>
        <pc:grpChg chg="add del">
          <ac:chgData name="Andrej Bogdanov (CSD)" userId="54a3fc38-bcd8-4812-b887-b84a314b9e17" providerId="ADAL" clId="{6A090CE8-C3DA-A44F-9E77-157BE60FDEDE}" dt="2021-11-03T23:08:44.612" v="11"/>
          <ac:grpSpMkLst>
            <pc:docMk/>
            <pc:sldMk cId="245390267" sldId="259"/>
            <ac:grpSpMk id="15" creationId="{7957DAC9-1A2E-C444-A1CE-EBABCA22D495}"/>
          </ac:grpSpMkLst>
        </pc:grpChg>
        <pc:grpChg chg="add">
          <ac:chgData name="Andrej Bogdanov (CSD)" userId="54a3fc38-bcd8-4812-b887-b84a314b9e17" providerId="ADAL" clId="{6A090CE8-C3DA-A44F-9E77-157BE60FDEDE}" dt="2021-11-03T23:08:44.612" v="11"/>
          <ac:grpSpMkLst>
            <pc:docMk/>
            <pc:sldMk cId="245390267" sldId="259"/>
            <ac:grpSpMk id="18" creationId="{E6BFA691-7401-774E-95B8-AAB7F76354E4}"/>
          </ac:grpSpMkLst>
        </pc:grpChg>
        <pc:inkChg chg="add">
          <ac:chgData name="Andrej Bogdanov (CSD)" userId="54a3fc38-bcd8-4812-b887-b84a314b9e17" providerId="ADAL" clId="{6A090CE8-C3DA-A44F-9E77-157BE60FDEDE}" dt="2021-11-03T23:08:06.555" v="0"/>
          <ac:inkMkLst>
            <pc:docMk/>
            <pc:sldMk cId="245390267" sldId="259"/>
            <ac:inkMk id="7" creationId="{5282070B-9635-4B41-BBA5-E087E5FC509E}"/>
          </ac:inkMkLst>
        </pc:inkChg>
        <pc:inkChg chg="add del">
          <ac:chgData name="Andrej Bogdanov (CSD)" userId="54a3fc38-bcd8-4812-b887-b84a314b9e17" providerId="ADAL" clId="{6A090CE8-C3DA-A44F-9E77-157BE60FDEDE}" dt="2021-11-03T23:08:20.122" v="2" actId="478"/>
          <ac:inkMkLst>
            <pc:docMk/>
            <pc:sldMk cId="245390267" sldId="259"/>
            <ac:inkMk id="10" creationId="{1A00DF67-1C1E-BF40-BF8C-E828693EBBCC}"/>
          </ac:inkMkLst>
        </pc:inkChg>
        <pc:inkChg chg="add del">
          <ac:chgData name="Andrej Bogdanov (CSD)" userId="54a3fc38-bcd8-4812-b887-b84a314b9e17" providerId="ADAL" clId="{6A090CE8-C3DA-A44F-9E77-157BE60FDEDE}" dt="2021-11-03T23:08:31.599" v="4" actId="478"/>
          <ac:inkMkLst>
            <pc:docMk/>
            <pc:sldMk cId="245390267" sldId="259"/>
            <ac:inkMk id="11" creationId="{B73C820D-EDFE-714F-B16B-E02587E6DE02}"/>
          </ac:inkMkLst>
        </pc:inkChg>
        <pc:inkChg chg="add">
          <ac:chgData name="Andrej Bogdanov (CSD)" userId="54a3fc38-bcd8-4812-b887-b84a314b9e17" providerId="ADAL" clId="{6A090CE8-C3DA-A44F-9E77-157BE60FDEDE}" dt="2021-11-03T23:08:35.809" v="5"/>
          <ac:inkMkLst>
            <pc:docMk/>
            <pc:sldMk cId="245390267" sldId="259"/>
            <ac:inkMk id="12" creationId="{B07C6BE4-6D89-8A49-A6F5-AB4E73B0C963}"/>
          </ac:inkMkLst>
        </pc:inkChg>
        <pc:inkChg chg="add topLvl">
          <ac:chgData name="Andrej Bogdanov (CSD)" userId="54a3fc38-bcd8-4812-b887-b84a314b9e17" providerId="ADAL" clId="{6A090CE8-C3DA-A44F-9E77-157BE60FDEDE}" dt="2021-11-03T23:08:44.612" v="11"/>
          <ac:inkMkLst>
            <pc:docMk/>
            <pc:sldMk cId="245390267" sldId="259"/>
            <ac:inkMk id="13" creationId="{53A9EB28-1240-8D44-93AD-04BA34BA94E7}"/>
          </ac:inkMkLst>
        </pc:inkChg>
        <pc:inkChg chg="add topLvl">
          <ac:chgData name="Andrej Bogdanov (CSD)" userId="54a3fc38-bcd8-4812-b887-b84a314b9e17" providerId="ADAL" clId="{6A090CE8-C3DA-A44F-9E77-157BE60FDEDE}" dt="2021-11-03T23:08:44.612" v="11"/>
          <ac:inkMkLst>
            <pc:docMk/>
            <pc:sldMk cId="245390267" sldId="259"/>
            <ac:inkMk id="14" creationId="{6917E82C-B207-6443-A5EF-2D59F63D9A02}"/>
          </ac:inkMkLst>
        </pc:inkChg>
        <pc:inkChg chg="add">
          <ac:chgData name="Andrej Bogdanov (CSD)" userId="54a3fc38-bcd8-4812-b887-b84a314b9e17" providerId="ADAL" clId="{6A090CE8-C3DA-A44F-9E77-157BE60FDEDE}" dt="2021-11-03T23:08:43.533" v="9"/>
          <ac:inkMkLst>
            <pc:docMk/>
            <pc:sldMk cId="245390267" sldId="259"/>
            <ac:inkMk id="16" creationId="{2410970F-5122-3241-8EEB-C90D458D186A}"/>
          </ac:inkMkLst>
        </pc:inkChg>
        <pc:inkChg chg="add">
          <ac:chgData name="Andrej Bogdanov (CSD)" userId="54a3fc38-bcd8-4812-b887-b84a314b9e17" providerId="ADAL" clId="{6A090CE8-C3DA-A44F-9E77-157BE60FDEDE}" dt="2021-11-03T23:08:43.856" v="10"/>
          <ac:inkMkLst>
            <pc:docMk/>
            <pc:sldMk cId="245390267" sldId="259"/>
            <ac:inkMk id="17" creationId="{0C758C5A-3926-474D-ABC4-9BA0FED4EF67}"/>
          </ac:inkMkLst>
        </pc:inkChg>
      </pc:sldChg>
      <pc:sldChg chg="addSp delSp modSp">
        <pc:chgData name="Andrej Bogdanov (CSD)" userId="54a3fc38-bcd8-4812-b887-b84a314b9e17" providerId="ADAL" clId="{6A090CE8-C3DA-A44F-9E77-157BE60FDEDE}" dt="2021-11-03T23:21:36.262" v="56"/>
        <pc:sldMkLst>
          <pc:docMk/>
          <pc:sldMk cId="1449321409" sldId="260"/>
        </pc:sldMkLst>
        <pc:spChg chg="add del">
          <ac:chgData name="Andrej Bogdanov (CSD)" userId="54a3fc38-bcd8-4812-b887-b84a314b9e17" providerId="ADAL" clId="{6A090CE8-C3DA-A44F-9E77-157BE60FDEDE}" dt="2021-11-03T23:19:00.474" v="31" actId="34122"/>
          <ac:spMkLst>
            <pc:docMk/>
            <pc:sldMk cId="1449321409" sldId="260"/>
            <ac:spMk id="39" creationId="{73FC6D72-30EA-45A9-AA39-517921201BD7}"/>
          </ac:spMkLst>
        </pc:spChg>
        <pc:grpChg chg="add del">
          <ac:chgData name="Andrej Bogdanov (CSD)" userId="54a3fc38-bcd8-4812-b887-b84a314b9e17" providerId="ADAL" clId="{6A090CE8-C3DA-A44F-9E77-157BE60FDEDE}" dt="2021-11-03T23:17:59.209" v="16"/>
          <ac:grpSpMkLst>
            <pc:docMk/>
            <pc:sldMk cId="1449321409" sldId="260"/>
            <ac:grpSpMk id="4" creationId="{FB69CB68-19A8-DB41-A335-441F295D9F61}"/>
          </ac:grpSpMkLst>
        </pc:grpChg>
        <pc:grpChg chg="add del">
          <ac:chgData name="Andrej Bogdanov (CSD)" userId="54a3fc38-bcd8-4812-b887-b84a314b9e17" providerId="ADAL" clId="{6A090CE8-C3DA-A44F-9E77-157BE60FDEDE}" dt="2021-11-03T23:18:00.868" v="19"/>
          <ac:grpSpMkLst>
            <pc:docMk/>
            <pc:sldMk cId="1449321409" sldId="260"/>
            <ac:grpSpMk id="6" creationId="{1CFB82FC-CAEF-C740-8FF5-4913C1917B21}"/>
          </ac:grpSpMkLst>
        </pc:grpChg>
        <pc:grpChg chg="add del">
          <ac:chgData name="Andrej Bogdanov (CSD)" userId="54a3fc38-bcd8-4812-b887-b84a314b9e17" providerId="ADAL" clId="{6A090CE8-C3DA-A44F-9E77-157BE60FDEDE}" dt="2021-11-03T23:18:08.616" v="22"/>
          <ac:grpSpMkLst>
            <pc:docMk/>
            <pc:sldMk cId="1449321409" sldId="260"/>
            <ac:grpSpMk id="9" creationId="{08388806-8DE5-3346-A41F-A0CFA87726C1}"/>
          </ac:grpSpMkLst>
        </pc:grpChg>
        <pc:grpChg chg="add del">
          <ac:chgData name="Andrej Bogdanov (CSD)" userId="54a3fc38-bcd8-4812-b887-b84a314b9e17" providerId="ADAL" clId="{6A090CE8-C3DA-A44F-9E77-157BE60FDEDE}" dt="2021-11-03T23:18:41.413" v="28"/>
          <ac:grpSpMkLst>
            <pc:docMk/>
            <pc:sldMk cId="1449321409" sldId="260"/>
            <ac:grpSpMk id="12" creationId="{19FBB702-3C86-F345-8CBF-20B2BBA9AFAD}"/>
          </ac:grpSpMkLst>
        </pc:grpChg>
        <pc:grpChg chg="add del">
          <ac:chgData name="Andrej Bogdanov (CSD)" userId="54a3fc38-bcd8-4812-b887-b84a314b9e17" providerId="ADAL" clId="{6A090CE8-C3DA-A44F-9E77-157BE60FDEDE}" dt="2021-11-03T23:21:27.164" v="54"/>
          <ac:grpSpMkLst>
            <pc:docMk/>
            <pc:sldMk cId="1449321409" sldId="260"/>
            <ac:grpSpMk id="14" creationId="{01C6A43B-5320-FC4D-86CA-121D723A2168}"/>
          </ac:grpSpMkLst>
        </pc:grpChg>
        <pc:grpChg chg="add del mod">
          <ac:chgData name="Andrej Bogdanov (CSD)" userId="54a3fc38-bcd8-4812-b887-b84a314b9e17" providerId="ADAL" clId="{6A090CE8-C3DA-A44F-9E77-157BE60FDEDE}" dt="2021-11-03T23:20:12.681" v="37"/>
          <ac:grpSpMkLst>
            <pc:docMk/>
            <pc:sldMk cId="1449321409" sldId="260"/>
            <ac:grpSpMk id="19" creationId="{29D7B2F7-7E17-7045-90F9-3D1E9B68BA57}"/>
          </ac:grpSpMkLst>
        </pc:grpChg>
        <pc:grpChg chg="add del">
          <ac:chgData name="Andrej Bogdanov (CSD)" userId="54a3fc38-bcd8-4812-b887-b84a314b9e17" providerId="ADAL" clId="{6A090CE8-C3DA-A44F-9E77-157BE60FDEDE}" dt="2021-11-03T23:20:42.641" v="42"/>
          <ac:grpSpMkLst>
            <pc:docMk/>
            <pc:sldMk cId="1449321409" sldId="260"/>
            <ac:grpSpMk id="21" creationId="{A53A6758-A448-4C4A-B45F-010EE63F106F}"/>
          </ac:grpSpMkLst>
        </pc:grpChg>
        <pc:grpChg chg="add del">
          <ac:chgData name="Andrej Bogdanov (CSD)" userId="54a3fc38-bcd8-4812-b887-b84a314b9e17" providerId="ADAL" clId="{6A090CE8-C3DA-A44F-9E77-157BE60FDEDE}" dt="2021-11-03T23:21:13.888" v="49"/>
          <ac:grpSpMkLst>
            <pc:docMk/>
            <pc:sldMk cId="1449321409" sldId="260"/>
            <ac:grpSpMk id="26" creationId="{EB27F7D0-EF7F-6B40-8A5B-6C6E98E339EA}"/>
          </ac:grpSpMkLst>
        </pc:grpChg>
        <pc:grpChg chg="add del">
          <ac:chgData name="Andrej Bogdanov (CSD)" userId="54a3fc38-bcd8-4812-b887-b84a314b9e17" providerId="ADAL" clId="{6A090CE8-C3DA-A44F-9E77-157BE60FDEDE}" dt="2021-11-03T23:21:36.262" v="56"/>
          <ac:grpSpMkLst>
            <pc:docMk/>
            <pc:sldMk cId="1449321409" sldId="260"/>
            <ac:grpSpMk id="28" creationId="{8A762EF1-B0D7-C14E-9023-845E980425A9}"/>
          </ac:grpSpMkLst>
        </pc:grpChg>
        <pc:grpChg chg="add">
          <ac:chgData name="Andrej Bogdanov (CSD)" userId="54a3fc38-bcd8-4812-b887-b84a314b9e17" providerId="ADAL" clId="{6A090CE8-C3DA-A44F-9E77-157BE60FDEDE}" dt="2021-11-03T23:21:36.262" v="56"/>
          <ac:grpSpMkLst>
            <pc:docMk/>
            <pc:sldMk cId="1449321409" sldId="260"/>
            <ac:grpSpMk id="31" creationId="{0AF107AA-D39C-284D-8B0D-EC5FB297170E}"/>
          </ac:grpSpMkLst>
        </pc:grpChg>
        <pc:inkChg chg="add mod topLvl">
          <ac:chgData name="Andrej Bogdanov (CSD)" userId="54a3fc38-bcd8-4812-b887-b84a314b9e17" providerId="ADAL" clId="{6A090CE8-C3DA-A44F-9E77-157BE60FDEDE}" dt="2021-11-03T23:21:36.262" v="56"/>
          <ac:inkMkLst>
            <pc:docMk/>
            <pc:sldMk cId="1449321409" sldId="260"/>
            <ac:inkMk id="2" creationId="{B59CC4F8-99ED-8C45-89C1-8C8215786DA9}"/>
          </ac:inkMkLst>
        </pc:inkChg>
        <pc:inkChg chg="add mod topLvl">
          <ac:chgData name="Andrej Bogdanov (CSD)" userId="54a3fc38-bcd8-4812-b887-b84a314b9e17" providerId="ADAL" clId="{6A090CE8-C3DA-A44F-9E77-157BE60FDEDE}" dt="2021-11-03T23:21:36.262" v="56"/>
          <ac:inkMkLst>
            <pc:docMk/>
            <pc:sldMk cId="1449321409" sldId="260"/>
            <ac:inkMk id="3" creationId="{008B08AA-D599-0D4A-98DE-6EC9765D13B9}"/>
          </ac:inkMkLst>
        </pc:inkChg>
        <pc:inkChg chg="add mod topLvl">
          <ac:chgData name="Andrej Bogdanov (CSD)" userId="54a3fc38-bcd8-4812-b887-b84a314b9e17" providerId="ADAL" clId="{6A090CE8-C3DA-A44F-9E77-157BE60FDEDE}" dt="2021-11-03T23:21:06.248" v="43" actId="1076"/>
          <ac:inkMkLst>
            <pc:docMk/>
            <pc:sldMk cId="1449321409" sldId="260"/>
            <ac:inkMk id="5" creationId="{5A80D1C0-A514-AF45-939A-D4AF41FE2671}"/>
          </ac:inkMkLst>
        </pc:inkChg>
        <pc:inkChg chg="add del topLvl">
          <ac:chgData name="Andrej Bogdanov (CSD)" userId="54a3fc38-bcd8-4812-b887-b84a314b9e17" providerId="ADAL" clId="{6A090CE8-C3DA-A44F-9E77-157BE60FDEDE}" dt="2021-11-03T23:18:25.130" v="24"/>
          <ac:inkMkLst>
            <pc:docMk/>
            <pc:sldMk cId="1449321409" sldId="260"/>
            <ac:inkMk id="7" creationId="{C2D88C5F-1EC4-D84E-B48C-4F131C3BA20B}"/>
          </ac:inkMkLst>
        </pc:inkChg>
        <pc:inkChg chg="add del topLvl">
          <ac:chgData name="Andrej Bogdanov (CSD)" userId="54a3fc38-bcd8-4812-b887-b84a314b9e17" providerId="ADAL" clId="{6A090CE8-C3DA-A44F-9E77-157BE60FDEDE}" dt="2021-11-03T23:18:23.927" v="23"/>
          <ac:inkMkLst>
            <pc:docMk/>
            <pc:sldMk cId="1449321409" sldId="260"/>
            <ac:inkMk id="8" creationId="{788A11F4-374E-DA4D-AE79-A62627F157BD}"/>
          </ac:inkMkLst>
        </pc:inkChg>
        <pc:inkChg chg="add del">
          <ac:chgData name="Andrej Bogdanov (CSD)" userId="54a3fc38-bcd8-4812-b887-b84a314b9e17" providerId="ADAL" clId="{6A090CE8-C3DA-A44F-9E77-157BE60FDEDE}" dt="2021-11-03T23:18:33.509" v="25"/>
          <ac:inkMkLst>
            <pc:docMk/>
            <pc:sldMk cId="1449321409" sldId="260"/>
            <ac:inkMk id="10" creationId="{B2925BCB-F783-FD48-A4DC-41787ABF70A6}"/>
          </ac:inkMkLst>
        </pc:inkChg>
        <pc:inkChg chg="add del">
          <ac:chgData name="Andrej Bogdanov (CSD)" userId="54a3fc38-bcd8-4812-b887-b84a314b9e17" providerId="ADAL" clId="{6A090CE8-C3DA-A44F-9E77-157BE60FDEDE}" dt="2021-11-03T23:18:33.517" v="26"/>
          <ac:inkMkLst>
            <pc:docMk/>
            <pc:sldMk cId="1449321409" sldId="260"/>
            <ac:inkMk id="11" creationId="{E27C2EFD-EFC6-D140-930D-93A1D71FD7A5}"/>
          </ac:inkMkLst>
        </pc:inkChg>
        <pc:inkChg chg="add del">
          <ac:chgData name="Andrej Bogdanov (CSD)" userId="54a3fc38-bcd8-4812-b887-b84a314b9e17" providerId="ADAL" clId="{6A090CE8-C3DA-A44F-9E77-157BE60FDEDE}" dt="2021-11-03T23:20:28.725" v="39"/>
          <ac:inkMkLst>
            <pc:docMk/>
            <pc:sldMk cId="1449321409" sldId="260"/>
            <ac:inkMk id="13" creationId="{A5451B45-6140-BF42-8630-C966F7DC5FD8}"/>
          </ac:inkMkLst>
        </pc:inkChg>
        <pc:inkChg chg="add del topLvl">
          <ac:chgData name="Andrej Bogdanov (CSD)" userId="54a3fc38-bcd8-4812-b887-b84a314b9e17" providerId="ADAL" clId="{6A090CE8-C3DA-A44F-9E77-157BE60FDEDE}" dt="2021-11-03T23:20:12.681" v="37"/>
          <ac:inkMkLst>
            <pc:docMk/>
            <pc:sldMk cId="1449321409" sldId="260"/>
            <ac:inkMk id="16" creationId="{D3FD6DB8-47C5-714B-BC37-E33AB24E42CB}"/>
          </ac:inkMkLst>
        </pc:inkChg>
        <pc:inkChg chg="add del topLvl">
          <ac:chgData name="Andrej Bogdanov (CSD)" userId="54a3fc38-bcd8-4812-b887-b84a314b9e17" providerId="ADAL" clId="{6A090CE8-C3DA-A44F-9E77-157BE60FDEDE}" dt="2021-11-03T23:20:05.665" v="36" actId="478"/>
          <ac:inkMkLst>
            <pc:docMk/>
            <pc:sldMk cId="1449321409" sldId="260"/>
            <ac:inkMk id="17" creationId="{713199B4-4276-104B-BE75-516440F23B8B}"/>
          </ac:inkMkLst>
        </pc:inkChg>
        <pc:inkChg chg="add del topLvl">
          <ac:chgData name="Andrej Bogdanov (CSD)" userId="54a3fc38-bcd8-4812-b887-b84a314b9e17" providerId="ADAL" clId="{6A090CE8-C3DA-A44F-9E77-157BE60FDEDE}" dt="2021-11-03T23:20:27.741" v="38"/>
          <ac:inkMkLst>
            <pc:docMk/>
            <pc:sldMk cId="1449321409" sldId="260"/>
            <ac:inkMk id="18" creationId="{02C9A518-6B90-7545-A1FD-092213AD0F9B}"/>
          </ac:inkMkLst>
        </pc:inkChg>
        <pc:inkChg chg="add del topLvl">
          <ac:chgData name="Andrej Bogdanov (CSD)" userId="54a3fc38-bcd8-4812-b887-b84a314b9e17" providerId="ADAL" clId="{6A090CE8-C3DA-A44F-9E77-157BE60FDEDE}" dt="2021-11-03T23:20:42.641" v="42"/>
          <ac:inkMkLst>
            <pc:docMk/>
            <pc:sldMk cId="1449321409" sldId="260"/>
            <ac:inkMk id="20" creationId="{8F9F5B0F-A9C4-5A4B-9551-7C5A6EF11747}"/>
          </ac:inkMkLst>
        </pc:inkChg>
        <pc:inkChg chg="add del topLvl">
          <ac:chgData name="Andrej Bogdanov (CSD)" userId="54a3fc38-bcd8-4812-b887-b84a314b9e17" providerId="ADAL" clId="{6A090CE8-C3DA-A44F-9E77-157BE60FDEDE}" dt="2021-11-03T23:21:20.345" v="52"/>
          <ac:inkMkLst>
            <pc:docMk/>
            <pc:sldMk cId="1449321409" sldId="260"/>
            <ac:inkMk id="22" creationId="{D7D508A6-7996-614D-8648-F5A9D987C8AE}"/>
          </ac:inkMkLst>
        </pc:inkChg>
        <pc:inkChg chg="add del topLvl">
          <ac:chgData name="Andrej Bogdanov (CSD)" userId="54a3fc38-bcd8-4812-b887-b84a314b9e17" providerId="ADAL" clId="{6A090CE8-C3DA-A44F-9E77-157BE60FDEDE}" dt="2021-11-03T23:21:18.735" v="51"/>
          <ac:inkMkLst>
            <pc:docMk/>
            <pc:sldMk cId="1449321409" sldId="260"/>
            <ac:inkMk id="23" creationId="{B627DCCA-3BDA-2E4B-9802-8B3BDDACF838}"/>
          </ac:inkMkLst>
        </pc:inkChg>
        <pc:inkChg chg="add del topLvl">
          <ac:chgData name="Andrej Bogdanov (CSD)" userId="54a3fc38-bcd8-4812-b887-b84a314b9e17" providerId="ADAL" clId="{6A090CE8-C3DA-A44F-9E77-157BE60FDEDE}" dt="2021-11-03T23:21:17.256" v="50"/>
          <ac:inkMkLst>
            <pc:docMk/>
            <pc:sldMk cId="1449321409" sldId="260"/>
            <ac:inkMk id="24" creationId="{14060737-87B9-3F4F-81E0-E31B984B39E7}"/>
          </ac:inkMkLst>
        </pc:inkChg>
        <pc:inkChg chg="add del topLvl">
          <ac:chgData name="Andrej Bogdanov (CSD)" userId="54a3fc38-bcd8-4812-b887-b84a314b9e17" providerId="ADAL" clId="{6A090CE8-C3DA-A44F-9E77-157BE60FDEDE}" dt="2021-11-03T23:21:13.888" v="49"/>
          <ac:inkMkLst>
            <pc:docMk/>
            <pc:sldMk cId="1449321409" sldId="260"/>
            <ac:inkMk id="25" creationId="{CE79F7AD-2765-8F42-B8B4-050EA1CB0222}"/>
          </ac:inkMkLst>
        </pc:inkChg>
        <pc:inkChg chg="add topLvl">
          <ac:chgData name="Andrej Bogdanov (CSD)" userId="54a3fc38-bcd8-4812-b887-b84a314b9e17" providerId="ADAL" clId="{6A090CE8-C3DA-A44F-9E77-157BE60FDEDE}" dt="2021-11-03T23:21:36.262" v="56"/>
          <ac:inkMkLst>
            <pc:docMk/>
            <pc:sldMk cId="1449321409" sldId="260"/>
            <ac:inkMk id="27" creationId="{76A66180-E413-C64F-BA46-1D778131D448}"/>
          </ac:inkMkLst>
        </pc:inkChg>
        <pc:inkChg chg="add topLvl">
          <ac:chgData name="Andrej Bogdanov (CSD)" userId="54a3fc38-bcd8-4812-b887-b84a314b9e17" providerId="ADAL" clId="{6A090CE8-C3DA-A44F-9E77-157BE60FDEDE}" dt="2021-11-03T23:21:36.262" v="56"/>
          <ac:inkMkLst>
            <pc:docMk/>
            <pc:sldMk cId="1449321409" sldId="260"/>
            <ac:inkMk id="29" creationId="{C2308C6B-7C85-0F49-BF6A-EABFB85A90A6}"/>
          </ac:inkMkLst>
        </pc:inkChg>
      </pc:sldChg>
      <pc:sldChg chg="addSp delSp">
        <pc:chgData name="Andrej Bogdanov (CSD)" userId="54a3fc38-bcd8-4812-b887-b84a314b9e17" providerId="ADAL" clId="{6A090CE8-C3DA-A44F-9E77-157BE60FDEDE}" dt="2021-11-03T23:42:56.275" v="130"/>
        <pc:sldMkLst>
          <pc:docMk/>
          <pc:sldMk cId="1809566681" sldId="261"/>
        </pc:sldMkLst>
        <pc:grpChg chg="add del">
          <ac:chgData name="Andrej Bogdanov (CSD)" userId="54a3fc38-bcd8-4812-b887-b84a314b9e17" providerId="ADAL" clId="{6A090CE8-C3DA-A44F-9E77-157BE60FDEDE}" dt="2021-11-03T23:39:36.118" v="65"/>
          <ac:grpSpMkLst>
            <pc:docMk/>
            <pc:sldMk cId="1809566681" sldId="261"/>
            <ac:grpSpMk id="19" creationId="{9D9A44B4-253F-4B49-9854-B83B9B757759}"/>
          </ac:grpSpMkLst>
        </pc:grpChg>
        <pc:grpChg chg="add del">
          <ac:chgData name="Andrej Bogdanov (CSD)" userId="54a3fc38-bcd8-4812-b887-b84a314b9e17" providerId="ADAL" clId="{6A090CE8-C3DA-A44F-9E77-157BE60FDEDE}" dt="2021-11-03T23:39:40.718" v="69"/>
          <ac:grpSpMkLst>
            <pc:docMk/>
            <pc:sldMk cId="1809566681" sldId="261"/>
            <ac:grpSpMk id="26" creationId="{769A148E-1E7E-A749-BEDA-F454F11DEF1B}"/>
          </ac:grpSpMkLst>
        </pc:grpChg>
        <pc:grpChg chg="add del">
          <ac:chgData name="Andrej Bogdanov (CSD)" userId="54a3fc38-bcd8-4812-b887-b84a314b9e17" providerId="ADAL" clId="{6A090CE8-C3DA-A44F-9E77-157BE60FDEDE}" dt="2021-11-03T23:39:41.726" v="71"/>
          <ac:grpSpMkLst>
            <pc:docMk/>
            <pc:sldMk cId="1809566681" sldId="261"/>
            <ac:grpSpMk id="28" creationId="{E28A5CDE-2F6F-5445-AD08-347827E08CD4}"/>
          </ac:grpSpMkLst>
        </pc:grpChg>
        <pc:grpChg chg="add del">
          <ac:chgData name="Andrej Bogdanov (CSD)" userId="54a3fc38-bcd8-4812-b887-b84a314b9e17" providerId="ADAL" clId="{6A090CE8-C3DA-A44F-9E77-157BE60FDEDE}" dt="2021-11-03T23:39:44.379" v="75"/>
          <ac:grpSpMkLst>
            <pc:docMk/>
            <pc:sldMk cId="1809566681" sldId="261"/>
            <ac:grpSpMk id="30" creationId="{A5122BC8-E821-3E4E-8317-DCE11D27F56B}"/>
          </ac:grpSpMkLst>
        </pc:grpChg>
        <pc:grpChg chg="add">
          <ac:chgData name="Andrej Bogdanov (CSD)" userId="54a3fc38-bcd8-4812-b887-b84a314b9e17" providerId="ADAL" clId="{6A090CE8-C3DA-A44F-9E77-157BE60FDEDE}" dt="2021-11-03T23:39:44.379" v="75"/>
          <ac:grpSpMkLst>
            <pc:docMk/>
            <pc:sldMk cId="1809566681" sldId="261"/>
            <ac:grpSpMk id="34" creationId="{BD65BBE4-9115-A34E-ACAA-74F4CF3E1BE7}"/>
          </ac:grpSpMkLst>
        </pc:grpChg>
        <pc:grpChg chg="add del">
          <ac:chgData name="Andrej Bogdanov (CSD)" userId="54a3fc38-bcd8-4812-b887-b84a314b9e17" providerId="ADAL" clId="{6A090CE8-C3DA-A44F-9E77-157BE60FDEDE}" dt="2021-11-03T23:42:23.277" v="93"/>
          <ac:grpSpMkLst>
            <pc:docMk/>
            <pc:sldMk cId="1809566681" sldId="261"/>
            <ac:grpSpMk id="51" creationId="{FC102D0F-768B-454E-AF8A-49E8C685FC96}"/>
          </ac:grpSpMkLst>
        </pc:grpChg>
        <pc:grpChg chg="add del">
          <ac:chgData name="Andrej Bogdanov (CSD)" userId="54a3fc38-bcd8-4812-b887-b84a314b9e17" providerId="ADAL" clId="{6A090CE8-C3DA-A44F-9E77-157BE60FDEDE}" dt="2021-11-03T23:42:56.275" v="130"/>
          <ac:grpSpMkLst>
            <pc:docMk/>
            <pc:sldMk cId="1809566681" sldId="261"/>
            <ac:grpSpMk id="79" creationId="{F87A666C-AF76-7146-B385-098E8813D105}"/>
          </ac:grpSpMkLst>
        </pc:grpChg>
        <pc:grpChg chg="add">
          <ac:chgData name="Andrej Bogdanov (CSD)" userId="54a3fc38-bcd8-4812-b887-b84a314b9e17" providerId="ADAL" clId="{6A090CE8-C3DA-A44F-9E77-157BE60FDEDE}" dt="2021-11-03T23:42:56.275" v="130"/>
          <ac:grpSpMkLst>
            <pc:docMk/>
            <pc:sldMk cId="1809566681" sldId="261"/>
            <ac:grpSpMk id="86" creationId="{E10D8A27-4DBB-6042-8306-AF9DF746CBC6}"/>
          </ac:grpSpMkLst>
        </pc:grpChg>
        <pc:inkChg chg="add del">
          <ac:chgData name="Andrej Bogdanov (CSD)" userId="54a3fc38-bcd8-4812-b887-b84a314b9e17" providerId="ADAL" clId="{6A090CE8-C3DA-A44F-9E77-157BE60FDEDE}" dt="2021-11-03T23:39:52.771" v="76"/>
          <ac:inkMkLst>
            <pc:docMk/>
            <pc:sldMk cId="1809566681" sldId="261"/>
            <ac:inkMk id="3" creationId="{DA90E898-4A52-0746-B00E-F824B390143C}"/>
          </ac:inkMkLst>
        </pc:inkChg>
        <pc:inkChg chg="add">
          <ac:chgData name="Andrej Bogdanov (CSD)" userId="54a3fc38-bcd8-4812-b887-b84a314b9e17" providerId="ADAL" clId="{6A090CE8-C3DA-A44F-9E77-157BE60FDEDE}" dt="2021-11-03T23:39:09.903" v="58"/>
          <ac:inkMkLst>
            <pc:docMk/>
            <pc:sldMk cId="1809566681" sldId="261"/>
            <ac:inkMk id="9" creationId="{19EB88FB-7D19-5943-82CB-A37E92C8CFCC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14" creationId="{2C27B192-7EFA-4540-8CEB-F2085D2E0C5E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15" creationId="{46C9CBF4-EE6B-DA42-A558-CDB7A005E051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16" creationId="{15A3CFF0-BA42-F84B-8DE4-CD1155385E19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17" creationId="{A416F5A7-2E13-DB4C-9083-F2CDF5D59415}"/>
          </ac:inkMkLst>
        </pc:inkChg>
        <pc:inkChg chg="add del topLvl">
          <ac:chgData name="Andrej Bogdanov (CSD)" userId="54a3fc38-bcd8-4812-b887-b84a314b9e17" providerId="ADAL" clId="{6A090CE8-C3DA-A44F-9E77-157BE60FDEDE}" dt="2021-11-03T23:39:36.118" v="65"/>
          <ac:inkMkLst>
            <pc:docMk/>
            <pc:sldMk cId="1809566681" sldId="261"/>
            <ac:inkMk id="18" creationId="{CBEF3FAA-8F3D-FF42-BF67-195A397FF6F1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21" creationId="{4A65B3C1-6991-0245-A904-BBA584000323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27" creationId="{66640141-18D1-764B-BC6E-C870FACE71A9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29" creationId="{2CF0C548-F106-B24F-B147-494AB8450725}"/>
          </ac:inkMkLst>
        </pc:inkChg>
        <pc:inkChg chg="add">
          <ac:chgData name="Andrej Bogdanov (CSD)" userId="54a3fc38-bcd8-4812-b887-b84a314b9e17" providerId="ADAL" clId="{6A090CE8-C3DA-A44F-9E77-157BE60FDEDE}" dt="2021-11-03T23:39:42.099" v="72"/>
          <ac:inkMkLst>
            <pc:docMk/>
            <pc:sldMk cId="1809566681" sldId="261"/>
            <ac:inkMk id="31" creationId="{C3C18449-145A-8949-AF59-79CF2A2D0E2F}"/>
          </ac:inkMkLst>
        </pc:inkChg>
        <pc:inkChg chg="add">
          <ac:chgData name="Andrej Bogdanov (CSD)" userId="54a3fc38-bcd8-4812-b887-b84a314b9e17" providerId="ADAL" clId="{6A090CE8-C3DA-A44F-9E77-157BE60FDEDE}" dt="2021-11-03T23:39:42.827" v="73"/>
          <ac:inkMkLst>
            <pc:docMk/>
            <pc:sldMk cId="1809566681" sldId="261"/>
            <ac:inkMk id="32" creationId="{811D7C55-36E9-654E-93C9-D403F156E96F}"/>
          </ac:inkMkLst>
        </pc:inkChg>
        <pc:inkChg chg="add">
          <ac:chgData name="Andrej Bogdanov (CSD)" userId="54a3fc38-bcd8-4812-b887-b84a314b9e17" providerId="ADAL" clId="{6A090CE8-C3DA-A44F-9E77-157BE60FDEDE}" dt="2021-11-03T23:39:43.648" v="74"/>
          <ac:inkMkLst>
            <pc:docMk/>
            <pc:sldMk cId="1809566681" sldId="261"/>
            <ac:inkMk id="33" creationId="{23C427DC-BB22-3448-BCD3-6B4427204CF3}"/>
          </ac:inkMkLst>
        </pc:inkChg>
        <pc:inkChg chg="add">
          <ac:chgData name="Andrej Bogdanov (CSD)" userId="54a3fc38-bcd8-4812-b887-b84a314b9e17" providerId="ADAL" clId="{6A090CE8-C3DA-A44F-9E77-157BE60FDEDE}" dt="2021-11-03T23:41:49.875" v="77"/>
          <ac:inkMkLst>
            <pc:docMk/>
            <pc:sldMk cId="1809566681" sldId="261"/>
            <ac:inkMk id="42" creationId="{A2AD53CB-0CA4-B646-967C-AE7C6549C6DB}"/>
          </ac:inkMkLst>
        </pc:inkChg>
        <pc:inkChg chg="add">
          <ac:chgData name="Andrej Bogdanov (CSD)" userId="54a3fc38-bcd8-4812-b887-b84a314b9e17" providerId="ADAL" clId="{6A090CE8-C3DA-A44F-9E77-157BE60FDEDE}" dt="2021-11-03T23:41:50.738" v="78"/>
          <ac:inkMkLst>
            <pc:docMk/>
            <pc:sldMk cId="1809566681" sldId="261"/>
            <ac:inkMk id="43" creationId="{42180A95-15FF-E546-B53A-DE92771F202F}"/>
          </ac:inkMkLst>
        </pc:inkChg>
        <pc:inkChg chg="add del">
          <ac:chgData name="Andrej Bogdanov (CSD)" userId="54a3fc38-bcd8-4812-b887-b84a314b9e17" providerId="ADAL" clId="{6A090CE8-C3DA-A44F-9E77-157BE60FDEDE}" dt="2021-11-03T23:42:16.745" v="86"/>
          <ac:inkMkLst>
            <pc:docMk/>
            <pc:sldMk cId="1809566681" sldId="261"/>
            <ac:inkMk id="44" creationId="{7836C136-44B3-5C49-ACC8-176127A663F2}"/>
          </ac:inkMkLst>
        </pc:inkChg>
        <pc:inkChg chg="add del">
          <ac:chgData name="Andrej Bogdanov (CSD)" userId="54a3fc38-bcd8-4812-b887-b84a314b9e17" providerId="ADAL" clId="{6A090CE8-C3DA-A44F-9E77-157BE60FDEDE}" dt="2021-11-03T23:42:16.750" v="88"/>
          <ac:inkMkLst>
            <pc:docMk/>
            <pc:sldMk cId="1809566681" sldId="261"/>
            <ac:inkMk id="45" creationId="{A0654E55-994E-5041-9C0F-7657E3819C2F}"/>
          </ac:inkMkLst>
        </pc:inkChg>
        <pc:inkChg chg="add del">
          <ac:chgData name="Andrej Bogdanov (CSD)" userId="54a3fc38-bcd8-4812-b887-b84a314b9e17" providerId="ADAL" clId="{6A090CE8-C3DA-A44F-9E77-157BE60FDEDE}" dt="2021-11-03T23:42:16.748" v="87"/>
          <ac:inkMkLst>
            <pc:docMk/>
            <pc:sldMk cId="1809566681" sldId="261"/>
            <ac:inkMk id="46" creationId="{DF24D5EB-A645-4743-B83A-333E21509C42}"/>
          </ac:inkMkLst>
        </pc:inkChg>
        <pc:inkChg chg="add del">
          <ac:chgData name="Andrej Bogdanov (CSD)" userId="54a3fc38-bcd8-4812-b887-b84a314b9e17" providerId="ADAL" clId="{6A090CE8-C3DA-A44F-9E77-157BE60FDEDE}" dt="2021-11-03T23:42:10.311" v="84"/>
          <ac:inkMkLst>
            <pc:docMk/>
            <pc:sldMk cId="1809566681" sldId="261"/>
            <ac:inkMk id="47" creationId="{F00EB4B3-7A3A-D846-9484-91E1624B9319}"/>
          </ac:inkMkLst>
        </pc:inkChg>
        <pc:inkChg chg="add del topLvl">
          <ac:chgData name="Andrej Bogdanov (CSD)" userId="54a3fc38-bcd8-4812-b887-b84a314b9e17" providerId="ADAL" clId="{6A090CE8-C3DA-A44F-9E77-157BE60FDEDE}" dt="2021-11-03T23:42:24.422" v="95"/>
          <ac:inkMkLst>
            <pc:docMk/>
            <pc:sldMk cId="1809566681" sldId="261"/>
            <ac:inkMk id="48" creationId="{EDC3D760-9558-DA4C-9C6C-B92DA2EB9BF7}"/>
          </ac:inkMkLst>
        </pc:inkChg>
        <pc:inkChg chg="add del topLvl">
          <ac:chgData name="Andrej Bogdanov (CSD)" userId="54a3fc38-bcd8-4812-b887-b84a314b9e17" providerId="ADAL" clId="{6A090CE8-C3DA-A44F-9E77-157BE60FDEDE}" dt="2021-11-03T23:42:23.524" v="94"/>
          <ac:inkMkLst>
            <pc:docMk/>
            <pc:sldMk cId="1809566681" sldId="261"/>
            <ac:inkMk id="49" creationId="{1C3170C4-5425-B347-9AB6-B92EC95CF768}"/>
          </ac:inkMkLst>
        </pc:inkChg>
        <pc:inkChg chg="add del topLvl">
          <ac:chgData name="Andrej Bogdanov (CSD)" userId="54a3fc38-bcd8-4812-b887-b84a314b9e17" providerId="ADAL" clId="{6A090CE8-C3DA-A44F-9E77-157BE60FDEDE}" dt="2021-11-03T23:42:23.277" v="93"/>
          <ac:inkMkLst>
            <pc:docMk/>
            <pc:sldMk cId="1809566681" sldId="261"/>
            <ac:inkMk id="50" creationId="{7DCEDF03-163B-E346-9676-633451F08FF5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2" creationId="{FFC04A0B-4689-214E-8D54-118404520F5D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3" creationId="{79D40345-BD50-304E-95B1-E1F7BD471232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4" creationId="{A94A7786-5F4C-6F41-A93D-09C6E82FC599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5" creationId="{7BCFC931-906D-FC4A-89A5-F5CF2BEE992A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6" creationId="{0CB2F670-339D-FE42-B1EB-2493847FDA13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7" creationId="{6EE13BA3-0181-3C43-A8FE-DE3AB48BD742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8" creationId="{B03D92CE-C756-BE43-8777-A07369D48C46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9" creationId="{ED1382D3-C462-8E4F-ACD8-CB9C70B394F9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0" creationId="{D1456F26-C784-874E-B30A-73FB9F84D39E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1" creationId="{A626369C-3E72-D048-B462-6AFA341EE334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2" creationId="{E2E7F72A-B113-A747-AEA6-A8C059C3AEDB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3" creationId="{60F0E497-9F10-6248-9504-E75A4618007A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4" creationId="{9A5589F5-FB9A-5E40-B25E-AF17DBBD1C4B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5" creationId="{204AECA6-6FB2-A84D-939A-E4F1312933F9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6" creationId="{D25DFF4C-CA30-E04C-AFE9-9AACA680B9AC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7" creationId="{D991F89A-946F-B740-B637-3C38D912EC25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8" creationId="{600BA523-1A96-D44B-A94B-383168FDEE12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9" creationId="{64B1A530-FF38-B248-8788-298FC642008F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0" creationId="{50707991-EC6F-494F-A98F-A4E8FC6592D4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1" creationId="{7E927E45-731E-ED43-8DB9-3E8CBD7A6351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2" creationId="{E2045124-E1B3-0048-960F-3004858AB93A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3" creationId="{BCB851D2-2299-A441-8225-5FF68C35FC68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4" creationId="{CC422BA9-B76C-B744-93C4-8DA54F1D732D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5" creationId="{BA32146D-CAB1-A24A-A0D9-4004536A83B1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6" creationId="{53C0E772-A9A0-D545-99C1-55063A30D3D4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7" creationId="{2CB7AB28-E18D-894A-B388-2C4602FC48C1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8" creationId="{8CD1C3BD-8C52-3246-BB9B-4EEE1AF1C87E}"/>
          </ac:inkMkLst>
        </pc:inkChg>
        <pc:inkChg chg="add">
          <ac:chgData name="Andrej Bogdanov (CSD)" userId="54a3fc38-bcd8-4812-b887-b84a314b9e17" providerId="ADAL" clId="{6A090CE8-C3DA-A44F-9E77-157BE60FDEDE}" dt="2021-11-03T23:42:52.912" v="124"/>
          <ac:inkMkLst>
            <pc:docMk/>
            <pc:sldMk cId="1809566681" sldId="261"/>
            <ac:inkMk id="80" creationId="{7A3824D0-F2CF-244B-97E3-21CB675843F8}"/>
          </ac:inkMkLst>
        </pc:inkChg>
        <pc:inkChg chg="add">
          <ac:chgData name="Andrej Bogdanov (CSD)" userId="54a3fc38-bcd8-4812-b887-b84a314b9e17" providerId="ADAL" clId="{6A090CE8-C3DA-A44F-9E77-157BE60FDEDE}" dt="2021-11-03T23:42:53.668" v="125"/>
          <ac:inkMkLst>
            <pc:docMk/>
            <pc:sldMk cId="1809566681" sldId="261"/>
            <ac:inkMk id="81" creationId="{3D85C57E-DA0B-6543-B497-7DA5AA39A3DE}"/>
          </ac:inkMkLst>
        </pc:inkChg>
        <pc:inkChg chg="add">
          <ac:chgData name="Andrej Bogdanov (CSD)" userId="54a3fc38-bcd8-4812-b887-b84a314b9e17" providerId="ADAL" clId="{6A090CE8-C3DA-A44F-9E77-157BE60FDEDE}" dt="2021-11-03T23:42:54.242" v="126"/>
          <ac:inkMkLst>
            <pc:docMk/>
            <pc:sldMk cId="1809566681" sldId="261"/>
            <ac:inkMk id="82" creationId="{69DDBE84-034F-1A4F-A533-9F59AF951AF7}"/>
          </ac:inkMkLst>
        </pc:inkChg>
        <pc:inkChg chg="add">
          <ac:chgData name="Andrej Bogdanov (CSD)" userId="54a3fc38-bcd8-4812-b887-b84a314b9e17" providerId="ADAL" clId="{6A090CE8-C3DA-A44F-9E77-157BE60FDEDE}" dt="2021-11-03T23:42:54.682" v="127"/>
          <ac:inkMkLst>
            <pc:docMk/>
            <pc:sldMk cId="1809566681" sldId="261"/>
            <ac:inkMk id="83" creationId="{34D635A8-D5FE-8F46-9260-93E5B1C2BCAC}"/>
          </ac:inkMkLst>
        </pc:inkChg>
        <pc:inkChg chg="add">
          <ac:chgData name="Andrej Bogdanov (CSD)" userId="54a3fc38-bcd8-4812-b887-b84a314b9e17" providerId="ADAL" clId="{6A090CE8-C3DA-A44F-9E77-157BE60FDEDE}" dt="2021-11-03T23:42:55.110" v="128"/>
          <ac:inkMkLst>
            <pc:docMk/>
            <pc:sldMk cId="1809566681" sldId="261"/>
            <ac:inkMk id="84" creationId="{69B86552-4DB9-964F-8D6D-8DAACDB7D629}"/>
          </ac:inkMkLst>
        </pc:inkChg>
        <pc:inkChg chg="add">
          <ac:chgData name="Andrej Bogdanov (CSD)" userId="54a3fc38-bcd8-4812-b887-b84a314b9e17" providerId="ADAL" clId="{6A090CE8-C3DA-A44F-9E77-157BE60FDEDE}" dt="2021-11-03T23:42:55.525" v="129"/>
          <ac:inkMkLst>
            <pc:docMk/>
            <pc:sldMk cId="1809566681" sldId="261"/>
            <ac:inkMk id="85" creationId="{C48353C2-4496-E54C-85F3-77E389C5A2ED}"/>
          </ac:inkMkLst>
        </pc:inkChg>
      </pc:sldChg>
      <pc:sldChg chg="addAnim delAnim">
        <pc:chgData name="Andrej Bogdanov (CSD)" userId="54a3fc38-bcd8-4812-b887-b84a314b9e17" providerId="ADAL" clId="{6A090CE8-C3DA-A44F-9E77-157BE60FDEDE}" dt="2021-11-08T01:09:23.579" v="165" actId="27704"/>
        <pc:sldMkLst>
          <pc:docMk/>
          <pc:sldMk cId="3466559493" sldId="262"/>
        </pc:sldMkLst>
      </pc:sldChg>
      <pc:sldChg chg="addSp delSp modSp">
        <pc:chgData name="Andrej Bogdanov (CSD)" userId="54a3fc38-bcd8-4812-b887-b84a314b9e17" providerId="ADAL" clId="{6A090CE8-C3DA-A44F-9E77-157BE60FDEDE}" dt="2021-11-04T03:02:23.728" v="161" actId="478"/>
        <pc:sldMkLst>
          <pc:docMk/>
          <pc:sldMk cId="3266275743" sldId="270"/>
        </pc:sldMkLst>
        <pc:grpChg chg="add del">
          <ac:chgData name="Andrej Bogdanov (CSD)" userId="54a3fc38-bcd8-4812-b887-b84a314b9e17" providerId="ADAL" clId="{6A090CE8-C3DA-A44F-9E77-157BE60FDEDE}" dt="2021-11-04T03:01:52.365" v="153"/>
          <ac:grpSpMkLst>
            <pc:docMk/>
            <pc:sldMk cId="3266275743" sldId="270"/>
            <ac:grpSpMk id="17" creationId="{17D292EB-D079-674A-881A-3F011C393618}"/>
          </ac:grpSpMkLst>
        </pc:grpChg>
        <pc:grpChg chg="add del">
          <ac:chgData name="Andrej Bogdanov (CSD)" userId="54a3fc38-bcd8-4812-b887-b84a314b9e17" providerId="ADAL" clId="{6A090CE8-C3DA-A44F-9E77-157BE60FDEDE}" dt="2021-11-04T03:02:11.403" v="157"/>
          <ac:grpSpMkLst>
            <pc:docMk/>
            <pc:sldMk cId="3266275743" sldId="270"/>
            <ac:grpSpMk id="19" creationId="{C94B3034-3B7A-E047-9490-E032D897A1C4}"/>
          </ac:grpSpMkLst>
        </pc:grpChg>
        <pc:grpChg chg="add del">
          <ac:chgData name="Andrej Bogdanov (CSD)" userId="54a3fc38-bcd8-4812-b887-b84a314b9e17" providerId="ADAL" clId="{6A090CE8-C3DA-A44F-9E77-157BE60FDEDE}" dt="2021-11-04T03:02:18.051" v="160"/>
          <ac:grpSpMkLst>
            <pc:docMk/>
            <pc:sldMk cId="3266275743" sldId="270"/>
            <ac:grpSpMk id="23" creationId="{4272137D-124F-1D47-BE6A-38906B20BB24}"/>
          </ac:grpSpMkLst>
        </pc:grpChg>
        <pc:inkChg chg="add del">
          <ac:chgData name="Andrej Bogdanov (CSD)" userId="54a3fc38-bcd8-4812-b887-b84a314b9e17" providerId="ADAL" clId="{6A090CE8-C3DA-A44F-9E77-157BE60FDEDE}" dt="2021-11-04T03:00:24.107" v="134"/>
          <ac:inkMkLst>
            <pc:docMk/>
            <pc:sldMk cId="3266275743" sldId="270"/>
            <ac:inkMk id="4" creationId="{BC897643-75BD-6840-AACC-4488A78E41CF}"/>
          </ac:inkMkLst>
        </pc:inkChg>
        <pc:inkChg chg="add del">
          <ac:chgData name="Andrej Bogdanov (CSD)" userId="54a3fc38-bcd8-4812-b887-b84a314b9e17" providerId="ADAL" clId="{6A090CE8-C3DA-A44F-9E77-157BE60FDEDE}" dt="2021-11-04T03:00:23.887" v="133"/>
          <ac:inkMkLst>
            <pc:docMk/>
            <pc:sldMk cId="3266275743" sldId="270"/>
            <ac:inkMk id="5" creationId="{A9108A2C-B488-4841-82CD-31A67EAF2EBD}"/>
          </ac:inkMkLst>
        </pc:inkChg>
        <pc:inkChg chg="add del">
          <ac:chgData name="Andrej Bogdanov (CSD)" userId="54a3fc38-bcd8-4812-b887-b84a314b9e17" providerId="ADAL" clId="{6A090CE8-C3DA-A44F-9E77-157BE60FDEDE}" dt="2021-11-04T03:00:53.878" v="142"/>
          <ac:inkMkLst>
            <pc:docMk/>
            <pc:sldMk cId="3266275743" sldId="270"/>
            <ac:inkMk id="6" creationId="{7213B949-D30D-4C41-816C-9E94DC6AD911}"/>
          </ac:inkMkLst>
        </pc:inkChg>
        <pc:inkChg chg="add del">
          <ac:chgData name="Andrej Bogdanov (CSD)" userId="54a3fc38-bcd8-4812-b887-b84a314b9e17" providerId="ADAL" clId="{6A090CE8-C3DA-A44F-9E77-157BE60FDEDE}" dt="2021-11-04T03:00:52.780" v="141"/>
          <ac:inkMkLst>
            <pc:docMk/>
            <pc:sldMk cId="3266275743" sldId="270"/>
            <ac:inkMk id="7" creationId="{69B47FB1-52BF-DB46-8088-997BC7BFDE25}"/>
          </ac:inkMkLst>
        </pc:inkChg>
        <pc:inkChg chg="add del">
          <ac:chgData name="Andrej Bogdanov (CSD)" userId="54a3fc38-bcd8-4812-b887-b84a314b9e17" providerId="ADAL" clId="{6A090CE8-C3DA-A44F-9E77-157BE60FDEDE}" dt="2021-11-04T03:00:51.832" v="139"/>
          <ac:inkMkLst>
            <pc:docMk/>
            <pc:sldMk cId="3266275743" sldId="270"/>
            <ac:inkMk id="8" creationId="{2ABCD472-03CD-8E48-88E3-E2FF7449CC71}"/>
          </ac:inkMkLst>
        </pc:inkChg>
        <pc:inkChg chg="add del">
          <ac:chgData name="Andrej Bogdanov (CSD)" userId="54a3fc38-bcd8-4812-b887-b84a314b9e17" providerId="ADAL" clId="{6A090CE8-C3DA-A44F-9E77-157BE60FDEDE}" dt="2021-11-04T03:00:51.838" v="140"/>
          <ac:inkMkLst>
            <pc:docMk/>
            <pc:sldMk cId="3266275743" sldId="270"/>
            <ac:inkMk id="9" creationId="{DF865C18-A567-2C4D-91DF-E982F1EB292B}"/>
          </ac:inkMkLst>
        </pc:inkChg>
        <pc:inkChg chg="add del">
          <ac:chgData name="Andrej Bogdanov (CSD)" userId="54a3fc38-bcd8-4812-b887-b84a314b9e17" providerId="ADAL" clId="{6A090CE8-C3DA-A44F-9E77-157BE60FDEDE}" dt="2021-11-04T03:01:07.353" v="144"/>
          <ac:inkMkLst>
            <pc:docMk/>
            <pc:sldMk cId="3266275743" sldId="270"/>
            <ac:inkMk id="10" creationId="{09FFDB75-7E59-234F-9752-8C3E65399F5B}"/>
          </ac:inkMkLst>
        </pc:inkChg>
        <pc:inkChg chg="add">
          <ac:chgData name="Andrej Bogdanov (CSD)" userId="54a3fc38-bcd8-4812-b887-b84a314b9e17" providerId="ADAL" clId="{6A090CE8-C3DA-A44F-9E77-157BE60FDEDE}" dt="2021-11-04T03:01:09.796" v="145"/>
          <ac:inkMkLst>
            <pc:docMk/>
            <pc:sldMk cId="3266275743" sldId="270"/>
            <ac:inkMk id="11" creationId="{D0906015-8CB7-9342-99FC-5CB600885D54}"/>
          </ac:inkMkLst>
        </pc:inkChg>
        <pc:inkChg chg="add">
          <ac:chgData name="Andrej Bogdanov (CSD)" userId="54a3fc38-bcd8-4812-b887-b84a314b9e17" providerId="ADAL" clId="{6A090CE8-C3DA-A44F-9E77-157BE60FDEDE}" dt="2021-11-04T03:01:13.868" v="146"/>
          <ac:inkMkLst>
            <pc:docMk/>
            <pc:sldMk cId="3266275743" sldId="270"/>
            <ac:inkMk id="12" creationId="{186F04DA-2239-1441-8796-AE8849FAA6EC}"/>
          </ac:inkMkLst>
        </pc:inkChg>
        <pc:inkChg chg="add del mod">
          <ac:chgData name="Andrej Bogdanov (CSD)" userId="54a3fc38-bcd8-4812-b887-b84a314b9e17" providerId="ADAL" clId="{6A090CE8-C3DA-A44F-9E77-157BE60FDEDE}" dt="2021-11-04T03:02:23.728" v="161" actId="478"/>
          <ac:inkMkLst>
            <pc:docMk/>
            <pc:sldMk cId="3266275743" sldId="270"/>
            <ac:inkMk id="14" creationId="{47FFA59F-1A52-0341-8377-796DA81E9A16}"/>
          </ac:inkMkLst>
        </pc:inkChg>
        <pc:inkChg chg="add del topLvl">
          <ac:chgData name="Andrej Bogdanov (CSD)" userId="54a3fc38-bcd8-4812-b887-b84a314b9e17" providerId="ADAL" clId="{6A090CE8-C3DA-A44F-9E77-157BE60FDEDE}" dt="2021-11-04T03:02:11.403" v="157"/>
          <ac:inkMkLst>
            <pc:docMk/>
            <pc:sldMk cId="3266275743" sldId="270"/>
            <ac:inkMk id="15" creationId="{AE684A4E-1189-C24E-B946-639294BD3155}"/>
          </ac:inkMkLst>
        </pc:inkChg>
        <pc:inkChg chg="add del topLvl">
          <ac:chgData name="Andrej Bogdanov (CSD)" userId="54a3fc38-bcd8-4812-b887-b84a314b9e17" providerId="ADAL" clId="{6A090CE8-C3DA-A44F-9E77-157BE60FDEDE}" dt="2021-11-04T03:02:11.397" v="156"/>
          <ac:inkMkLst>
            <pc:docMk/>
            <pc:sldMk cId="3266275743" sldId="270"/>
            <ac:inkMk id="16" creationId="{C736421E-99E0-D54B-BE34-C9614BD37E56}"/>
          </ac:inkMkLst>
        </pc:inkChg>
        <pc:inkChg chg="add topLvl">
          <ac:chgData name="Andrej Bogdanov (CSD)" userId="54a3fc38-bcd8-4812-b887-b84a314b9e17" providerId="ADAL" clId="{6A090CE8-C3DA-A44F-9E77-157BE60FDEDE}" dt="2021-11-04T03:02:11.403" v="157"/>
          <ac:inkMkLst>
            <pc:docMk/>
            <pc:sldMk cId="3266275743" sldId="270"/>
            <ac:inkMk id="18" creationId="{9EE53792-AD76-6D46-B3CE-E07AC0F09562}"/>
          </ac:inkMkLst>
        </pc:inkChg>
        <pc:inkChg chg="add topLvl">
          <ac:chgData name="Andrej Bogdanov (CSD)" userId="54a3fc38-bcd8-4812-b887-b84a314b9e17" providerId="ADAL" clId="{6A090CE8-C3DA-A44F-9E77-157BE60FDEDE}" dt="2021-11-04T03:02:18.051" v="160"/>
          <ac:inkMkLst>
            <pc:docMk/>
            <pc:sldMk cId="3266275743" sldId="270"/>
            <ac:inkMk id="20" creationId="{E005015B-FA49-0549-B715-7EBB9574B246}"/>
          </ac:inkMkLst>
        </pc:inkChg>
        <pc:inkChg chg="add">
          <ac:chgData name="Andrej Bogdanov (CSD)" userId="54a3fc38-bcd8-4812-b887-b84a314b9e17" providerId="ADAL" clId="{6A090CE8-C3DA-A44F-9E77-157BE60FDEDE}" dt="2021-11-04T03:02:11.403" v="157"/>
          <ac:inkMkLst>
            <pc:docMk/>
            <pc:sldMk cId="3266275743" sldId="270"/>
            <ac:inkMk id="21" creationId="{63682140-6144-C841-9110-CD3408AF6729}"/>
          </ac:inkMkLst>
        </pc:inkChg>
        <pc:inkChg chg="add del topLvl">
          <ac:chgData name="Andrej Bogdanov (CSD)" userId="54a3fc38-bcd8-4812-b887-b84a314b9e17" providerId="ADAL" clId="{6A090CE8-C3DA-A44F-9E77-157BE60FDEDE}" dt="2021-11-04T03:02:18.051" v="160"/>
          <ac:inkMkLst>
            <pc:docMk/>
            <pc:sldMk cId="3266275743" sldId="270"/>
            <ac:inkMk id="22" creationId="{10C531D4-81AA-564A-A844-70BD3CDCEE10}"/>
          </ac:inkMkLst>
        </pc:inkChg>
      </pc:sldChg>
      <pc:sldChg chg="modSp">
        <pc:chgData name="Andrej Bogdanov (CSD)" userId="54a3fc38-bcd8-4812-b887-b84a314b9e17" providerId="ADAL" clId="{6A090CE8-C3DA-A44F-9E77-157BE60FDEDE}" dt="2021-11-08T01:20:10.602" v="168" actId="1076"/>
        <pc:sldMkLst>
          <pc:docMk/>
          <pc:sldMk cId="3020980745" sldId="273"/>
        </pc:sldMkLst>
        <pc:cxnChg chg="mod">
          <ac:chgData name="Andrej Bogdanov (CSD)" userId="54a3fc38-bcd8-4812-b887-b84a314b9e17" providerId="ADAL" clId="{6A090CE8-C3DA-A44F-9E77-157BE60FDEDE}" dt="2021-11-08T01:20:10.602" v="168" actId="1076"/>
          <ac:cxnSpMkLst>
            <pc:docMk/>
            <pc:sldMk cId="3020980745" sldId="273"/>
            <ac:cxnSpMk id="8" creationId="{5FA79900-9284-B948-ABE9-88B29A68C712}"/>
          </ac:cxnSpMkLst>
        </pc:cxnChg>
      </pc:sldChg>
    </pc:docChg>
  </pc:docChgLst>
  <pc:docChgLst>
    <pc:chgData name="Andrej Bogdanov" userId="896fc40a-cbdd-4f42-a373-b4d25dd81a07" providerId="ADAL" clId="{3CEC5C97-4FCF-8647-B023-811B89CCEC1F}"/>
    <pc:docChg chg="modSld modNotesMaster">
      <pc:chgData name="Andrej Bogdanov" userId="896fc40a-cbdd-4f42-a373-b4d25dd81a07" providerId="ADAL" clId="{3CEC5C97-4FCF-8647-B023-811B89CCEC1F}" dt="2024-03-12T20:28:59.079" v="4" actId="20577"/>
      <pc:docMkLst>
        <pc:docMk/>
      </pc:docMkLst>
      <pc:sldChg chg="modSp mod">
        <pc:chgData name="Andrej Bogdanov" userId="896fc40a-cbdd-4f42-a373-b4d25dd81a07" providerId="ADAL" clId="{3CEC5C97-4FCF-8647-B023-811B89CCEC1F}" dt="2024-03-12T20:28:59.079" v="4" actId="20577"/>
        <pc:sldMkLst>
          <pc:docMk/>
          <pc:sldMk cId="2184396310" sldId="286"/>
        </pc:sldMkLst>
        <pc:spChg chg="mod">
          <ac:chgData name="Andrej Bogdanov" userId="896fc40a-cbdd-4f42-a373-b4d25dd81a07" providerId="ADAL" clId="{3CEC5C97-4FCF-8647-B023-811B89CCEC1F}" dt="2024-03-12T20:28:59.079" v="4" actId="20577"/>
          <ac:spMkLst>
            <pc:docMk/>
            <pc:sldMk cId="2184396310" sldId="286"/>
            <ac:spMk id="6" creationId="{E290EC83-191A-6E9C-E33F-9E70AD043F39}"/>
          </ac:spMkLst>
        </pc:spChg>
      </pc:sldChg>
    </pc:docChg>
  </pc:docChgLst>
  <pc:docChgLst>
    <pc:chgData name="Andrej Bogdanov (CSD)" userId="54a3fc38-bcd8-4812-b887-b84a314b9e17" providerId="ADAL" clId="{4D26054B-EA53-9D42-956C-3D71475503BF}"/>
    <pc:docChg chg="undo custSel delSld modSld">
      <pc:chgData name="Andrej Bogdanov (CSD)" userId="54a3fc38-bcd8-4812-b887-b84a314b9e17" providerId="ADAL" clId="{4D26054B-EA53-9D42-956C-3D71475503BF}" dt="2022-06-01T03:27:11.372" v="45"/>
      <pc:docMkLst>
        <pc:docMk/>
      </pc:docMkLst>
      <pc:sldChg chg="addSp delSp modSp">
        <pc:chgData name="Andrej Bogdanov (CSD)" userId="54a3fc38-bcd8-4812-b887-b84a314b9e17" providerId="ADAL" clId="{4D26054B-EA53-9D42-956C-3D71475503BF}" dt="2022-06-01T03:27:11.372" v="45"/>
        <pc:sldMkLst>
          <pc:docMk/>
          <pc:sldMk cId="1157423192" sldId="258"/>
        </pc:sldMkLst>
        <pc:inkChg chg="add del mod modStrokes">
          <ac:chgData name="Andrej Bogdanov (CSD)" userId="54a3fc38-bcd8-4812-b887-b84a314b9e17" providerId="ADAL" clId="{4D26054B-EA53-9D42-956C-3D71475503BF}" dt="2022-06-01T03:27:11.372" v="45"/>
          <ac:inkMkLst>
            <pc:docMk/>
            <pc:sldMk cId="1157423192" sldId="258"/>
            <ac:inkMk id="2" creationId="{9189434F-A808-30A1-DBB9-E7205499C1E4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466783404" sldId="264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466783404" sldId="264"/>
            <ac:inkMk id="6" creationId="{C920885C-70CE-6F08-87E8-5FDDEDB66ACC}"/>
          </ac:inkMkLst>
        </pc:inkChg>
      </pc:sldChg>
      <pc:sldChg chg="addSp">
        <pc:chgData name="Andrej Bogdanov (CSD)" userId="54a3fc38-bcd8-4812-b887-b84a314b9e17" providerId="ADAL" clId="{4D26054B-EA53-9D42-956C-3D71475503BF}" dt="2022-05-31T00:23:38.626" v="2" actId="7634"/>
        <pc:sldMkLst>
          <pc:docMk/>
          <pc:sldMk cId="2121186303" sldId="266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2121186303" sldId="266"/>
            <ac:inkMk id="10" creationId="{8BFB7777-52C7-C577-989E-A8CC62C2FF7F}"/>
          </ac:inkMkLst>
        </pc:inkChg>
        <pc:inkChg chg="add">
          <ac:chgData name="Andrej Bogdanov (CSD)" userId="54a3fc38-bcd8-4812-b887-b84a314b9e17" providerId="ADAL" clId="{4D26054B-EA53-9D42-956C-3D71475503BF}" dt="2022-05-31T00:23:38.626" v="2" actId="7634"/>
          <ac:inkMkLst>
            <pc:docMk/>
            <pc:sldMk cId="2121186303" sldId="266"/>
            <ac:inkMk id="18" creationId="{6BAA62D4-AD9B-8E65-BEC0-2BAA37EB732C}"/>
          </ac:inkMkLst>
        </pc:inkChg>
      </pc:sldChg>
      <pc:sldChg chg="addSp">
        <pc:chgData name="Andrej Bogdanov (CSD)" userId="54a3fc38-bcd8-4812-b887-b84a314b9e17" providerId="ADAL" clId="{4D26054B-EA53-9D42-956C-3D71475503BF}" dt="2022-05-31T00:23:38.626" v="2" actId="7634"/>
        <pc:sldMkLst>
          <pc:docMk/>
          <pc:sldMk cId="1838421540" sldId="267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1838421540" sldId="267"/>
            <ac:inkMk id="3" creationId="{BA943BA5-C8D8-374A-9549-FBFF0E530EC6}"/>
          </ac:inkMkLst>
        </pc:inkChg>
        <pc:inkChg chg="add">
          <ac:chgData name="Andrej Bogdanov (CSD)" userId="54a3fc38-bcd8-4812-b887-b84a314b9e17" providerId="ADAL" clId="{4D26054B-EA53-9D42-956C-3D71475503BF}" dt="2022-05-31T00:23:38.626" v="2" actId="7634"/>
          <ac:inkMkLst>
            <pc:docMk/>
            <pc:sldMk cId="1838421540" sldId="267"/>
            <ac:inkMk id="4" creationId="{293025BD-AFE3-6683-A6AE-02D658F8C196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3266275743" sldId="270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3266275743" sldId="270"/>
            <ac:inkMk id="5" creationId="{A8237105-B0B0-A36D-3087-CE9150D7EA0E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2975858390" sldId="271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2975858390" sldId="271"/>
            <ac:inkMk id="6" creationId="{A1E09F51-8582-3BE2-9CCD-06FBE4B21C2A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2914224822" sldId="272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2914224822" sldId="272"/>
            <ac:inkMk id="2" creationId="{0AC72876-FDA5-ACC6-654D-8EB114E38880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701255215" sldId="274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701255215" sldId="274"/>
            <ac:inkMk id="7" creationId="{4E52C962-98B3-FA29-1C3C-B1AA809A54A7}"/>
          </ac:inkMkLst>
        </pc:inkChg>
      </pc:sldChg>
      <pc:sldChg chg="del">
        <pc:chgData name="Andrej Bogdanov (CSD)" userId="54a3fc38-bcd8-4812-b887-b84a314b9e17" providerId="ADAL" clId="{4D26054B-EA53-9D42-956C-3D71475503BF}" dt="2022-05-30T22:46:26.392" v="0" actId="2696"/>
        <pc:sldMkLst>
          <pc:docMk/>
          <pc:sldMk cId="4176509041" sldId="275"/>
        </pc:sldMkLst>
      </pc:sldChg>
      <pc:sldChg chg="addSp delSp modSp">
        <pc:chgData name="Andrej Bogdanov (CSD)" userId="54a3fc38-bcd8-4812-b887-b84a314b9e17" providerId="ADAL" clId="{4D26054B-EA53-9D42-956C-3D71475503BF}" dt="2022-06-01T03:26:54.826" v="41"/>
        <pc:sldMkLst>
          <pc:docMk/>
          <pc:sldMk cId="4244984495" sldId="279"/>
        </pc:sldMkLst>
        <pc:inkChg chg="add del">
          <ac:chgData name="Andrej Bogdanov (CSD)" userId="54a3fc38-bcd8-4812-b887-b84a314b9e17" providerId="ADAL" clId="{4D26054B-EA53-9D42-956C-3D71475503BF}" dt="2022-06-01T03:26:23.525" v="39"/>
          <ac:inkMkLst>
            <pc:docMk/>
            <pc:sldMk cId="4244984495" sldId="279"/>
            <ac:inkMk id="3" creationId="{F2786F9E-1086-B143-AD0C-37B4B5803B7A}"/>
          </ac:inkMkLst>
        </pc:inkChg>
        <pc:inkChg chg="add del">
          <ac:chgData name="Andrej Bogdanov (CSD)" userId="54a3fc38-bcd8-4812-b887-b84a314b9e17" providerId="ADAL" clId="{4D26054B-EA53-9D42-956C-3D71475503BF}" dt="2022-06-01T03:26:04.599" v="14"/>
          <ac:inkMkLst>
            <pc:docMk/>
            <pc:sldMk cId="4244984495" sldId="279"/>
            <ac:inkMk id="46" creationId="{A28226D2-8DC7-CC42-8763-321FF8214E7B}"/>
          </ac:inkMkLst>
        </pc:inkChg>
        <pc:inkChg chg="add del">
          <ac:chgData name="Andrej Bogdanov (CSD)" userId="54a3fc38-bcd8-4812-b887-b84a314b9e17" providerId="ADAL" clId="{4D26054B-EA53-9D42-956C-3D71475503BF}" dt="2022-06-01T03:26:05.081" v="15"/>
          <ac:inkMkLst>
            <pc:docMk/>
            <pc:sldMk cId="4244984495" sldId="279"/>
            <ac:inkMk id="47" creationId="{A591876F-F747-D848-949F-61651296E980}"/>
          </ac:inkMkLst>
        </pc:inkChg>
        <pc:inkChg chg="add del">
          <ac:chgData name="Andrej Bogdanov (CSD)" userId="54a3fc38-bcd8-4812-b887-b84a314b9e17" providerId="ADAL" clId="{4D26054B-EA53-9D42-956C-3D71475503BF}" dt="2022-06-01T03:26:06.025" v="16"/>
          <ac:inkMkLst>
            <pc:docMk/>
            <pc:sldMk cId="4244984495" sldId="279"/>
            <ac:inkMk id="48" creationId="{BAAECA77-6774-CA4A-97AF-ABC8A68368B2}"/>
          </ac:inkMkLst>
        </pc:inkChg>
        <pc:inkChg chg="add mod modStrokes">
          <ac:chgData name="Andrej Bogdanov (CSD)" userId="54a3fc38-bcd8-4812-b887-b84a314b9e17" providerId="ADAL" clId="{4D26054B-EA53-9D42-956C-3D71475503BF}" dt="2022-06-01T03:26:20.902" v="37"/>
          <ac:inkMkLst>
            <pc:docMk/>
            <pc:sldMk cId="4244984495" sldId="279"/>
            <ac:inkMk id="57" creationId="{14FC526E-223E-E990-C08E-59CEF10DD1F6}"/>
          </ac:inkMkLst>
        </pc:inkChg>
        <pc:inkChg chg="add mod modStrokes">
          <ac:chgData name="Andrej Bogdanov (CSD)" userId="54a3fc38-bcd8-4812-b887-b84a314b9e17" providerId="ADAL" clId="{4D26054B-EA53-9D42-956C-3D71475503BF}" dt="2022-06-01T03:26:54.826" v="41"/>
          <ac:inkMkLst>
            <pc:docMk/>
            <pc:sldMk cId="4244984495" sldId="279"/>
            <ac:inkMk id="58" creationId="{3137CFC7-1D29-8192-4EFD-DE85B532719E}"/>
          </ac:inkMkLst>
        </pc:inkChg>
      </pc:sldChg>
      <pc:sldChg chg="addSp delSp modSp">
        <pc:chgData name="Andrej Bogdanov (CSD)" userId="54a3fc38-bcd8-4812-b887-b84a314b9e17" providerId="ADAL" clId="{4D26054B-EA53-9D42-956C-3D71475503BF}" dt="2022-06-01T03:25:51.057" v="6"/>
        <pc:sldMkLst>
          <pc:docMk/>
          <pc:sldMk cId="618684972" sldId="280"/>
        </pc:sldMkLst>
        <pc:inkChg chg="add del mod modStrokes">
          <ac:chgData name="Andrej Bogdanov (CSD)" userId="54a3fc38-bcd8-4812-b887-b84a314b9e17" providerId="ADAL" clId="{4D26054B-EA53-9D42-956C-3D71475503BF}" dt="2022-06-01T03:25:51.057" v="6"/>
          <ac:inkMkLst>
            <pc:docMk/>
            <pc:sldMk cId="618684972" sldId="280"/>
            <ac:inkMk id="2" creationId="{D9EB3005-B37F-79A0-E92E-AE4999707F83}"/>
          </ac:inkMkLst>
        </pc:inkChg>
      </pc:sldChg>
      <pc:sldChg chg="addSp modSp">
        <pc:chgData name="Andrej Bogdanov (CSD)" userId="54a3fc38-bcd8-4812-b887-b84a314b9e17" providerId="ADAL" clId="{4D26054B-EA53-9D42-956C-3D71475503BF}" dt="2022-06-01T03:25:56.109" v="7"/>
        <pc:sldMkLst>
          <pc:docMk/>
          <pc:sldMk cId="1294068985" sldId="281"/>
        </pc:sldMkLst>
        <pc:inkChg chg="add mod modStrokes">
          <ac:chgData name="Andrej Bogdanov (CSD)" userId="54a3fc38-bcd8-4812-b887-b84a314b9e17" providerId="ADAL" clId="{4D26054B-EA53-9D42-956C-3D71475503BF}" dt="2022-06-01T03:25:56.109" v="7"/>
          <ac:inkMkLst>
            <pc:docMk/>
            <pc:sldMk cId="1294068985" sldId="281"/>
            <ac:inkMk id="3" creationId="{85C19B6A-534B-04AA-4BE4-69DF1D74E448}"/>
          </ac:inkMkLst>
        </pc:inkChg>
      </pc:sldChg>
      <pc:sldChg chg="addSp modSp">
        <pc:chgData name="Andrej Bogdanov (CSD)" userId="54a3fc38-bcd8-4812-b887-b84a314b9e17" providerId="ADAL" clId="{4D26054B-EA53-9D42-956C-3D71475503BF}" dt="2022-06-01T03:27:00.934" v="43"/>
        <pc:sldMkLst>
          <pc:docMk/>
          <pc:sldMk cId="788081295" sldId="282"/>
        </pc:sldMkLst>
        <pc:inkChg chg="add mod modStrokes">
          <ac:chgData name="Andrej Bogdanov (CSD)" userId="54a3fc38-bcd8-4812-b887-b84a314b9e17" providerId="ADAL" clId="{4D26054B-EA53-9D42-956C-3D71475503BF}" dt="2022-06-01T03:27:00.934" v="43"/>
          <ac:inkMkLst>
            <pc:docMk/>
            <pc:sldMk cId="788081295" sldId="282"/>
            <ac:inkMk id="3" creationId="{7F7E00FC-C9E2-9B2B-B4A5-3B735D2E23FE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2534719078" sldId="283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2534719078" sldId="283"/>
            <ac:inkMk id="2" creationId="{B770F6EC-C8BC-D81C-F423-E4EEB42A0060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1916423399" sldId="284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1916423399" sldId="284"/>
            <ac:inkMk id="3" creationId="{91A3FD09-4431-3A4A-D9C7-B8E4C8C6FCCA}"/>
          </ac:inkMkLst>
        </pc:inkChg>
      </pc:sldChg>
    </pc:docChg>
  </pc:docChgLst>
  <pc:docChgLst>
    <pc:chgData name="Andrej Bogdanov (CSD)" userId="54a3fc38-bcd8-4812-b887-b84a314b9e17" providerId="ADAL" clId="{1F8AD84F-0D04-9849-A5A9-A5A39F7687EB}"/>
    <pc:docChg chg="undo redo custSel addSld delSld modSld sldOrd">
      <pc:chgData name="Andrej Bogdanov (CSD)" userId="54a3fc38-bcd8-4812-b887-b84a314b9e17" providerId="ADAL" clId="{1F8AD84F-0D04-9849-A5A9-A5A39F7687EB}" dt="2021-11-08T01:50:25.685" v="6122"/>
      <pc:docMkLst>
        <pc:docMk/>
      </pc:docMkLst>
      <pc:sldChg chg="addSp delSp modSp mod modAnim">
        <pc:chgData name="Andrej Bogdanov (CSD)" userId="54a3fc38-bcd8-4812-b887-b84a314b9e17" providerId="ADAL" clId="{1F8AD84F-0D04-9849-A5A9-A5A39F7687EB}" dt="2021-11-04T22:03:36.613" v="5490" actId="1038"/>
        <pc:sldMkLst>
          <pc:docMk/>
          <pc:sldMk cId="245390267" sldId="259"/>
        </pc:sldMkLst>
        <pc:spChg chg="del mod">
          <ac:chgData name="Andrej Bogdanov (CSD)" userId="54a3fc38-bcd8-4812-b887-b84a314b9e17" providerId="ADAL" clId="{1F8AD84F-0D04-9849-A5A9-A5A39F7687EB}" dt="2021-11-04T22:03:18.078" v="5459" actId="478"/>
          <ac:spMkLst>
            <pc:docMk/>
            <pc:sldMk cId="245390267" sldId="259"/>
            <ac:spMk id="2" creationId="{5060D0FC-59DC-EF4B-889B-4EBE31C08B6C}"/>
          </ac:spMkLst>
        </pc:spChg>
        <pc:spChg chg="mod">
          <ac:chgData name="Andrej Bogdanov (CSD)" userId="54a3fc38-bcd8-4812-b887-b84a314b9e17" providerId="ADAL" clId="{1F8AD84F-0D04-9849-A5A9-A5A39F7687EB}" dt="2021-11-04T22:03:26.055" v="5474" actId="1035"/>
          <ac:spMkLst>
            <pc:docMk/>
            <pc:sldMk cId="245390267" sldId="259"/>
            <ac:spMk id="3" creationId="{8DE57FE7-1E86-1A41-AACC-B2877F16FA96}"/>
          </ac:spMkLst>
        </pc:spChg>
        <pc:spChg chg="mod">
          <ac:chgData name="Andrej Bogdanov (CSD)" userId="54a3fc38-bcd8-4812-b887-b84a314b9e17" providerId="ADAL" clId="{1F8AD84F-0D04-9849-A5A9-A5A39F7687EB}" dt="2021-11-04T22:03:26.055" v="5474" actId="1035"/>
          <ac:spMkLst>
            <pc:docMk/>
            <pc:sldMk cId="245390267" sldId="259"/>
            <ac:spMk id="4" creationId="{025CA3F5-4C69-3348-9819-0FDE3438B177}"/>
          </ac:spMkLst>
        </pc:spChg>
        <pc:spChg chg="mod">
          <ac:chgData name="Andrej Bogdanov (CSD)" userId="54a3fc38-bcd8-4812-b887-b84a314b9e17" providerId="ADAL" clId="{1F8AD84F-0D04-9849-A5A9-A5A39F7687EB}" dt="2021-11-04T22:03:26.055" v="5474" actId="1035"/>
          <ac:spMkLst>
            <pc:docMk/>
            <pc:sldMk cId="245390267" sldId="259"/>
            <ac:spMk id="5" creationId="{11CE7D7F-BE7D-A546-84D0-3EFCDF9DD396}"/>
          </ac:spMkLst>
        </pc:spChg>
        <pc:spChg chg="mod">
          <ac:chgData name="Andrej Bogdanov (CSD)" userId="54a3fc38-bcd8-4812-b887-b84a314b9e17" providerId="ADAL" clId="{1F8AD84F-0D04-9849-A5A9-A5A39F7687EB}" dt="2021-11-04T22:03:26.055" v="5474" actId="1035"/>
          <ac:spMkLst>
            <pc:docMk/>
            <pc:sldMk cId="245390267" sldId="259"/>
            <ac:spMk id="6" creationId="{5B6306BA-382E-3943-B301-9AE4AA0D3953}"/>
          </ac:spMkLst>
        </pc:spChg>
        <pc:spChg chg="add del">
          <ac:chgData name="Andrej Bogdanov (CSD)" userId="54a3fc38-bcd8-4812-b887-b84a314b9e17" providerId="ADAL" clId="{1F8AD84F-0D04-9849-A5A9-A5A39F7687EB}" dt="2021-11-03T23:06:56.619" v="37" actId="478"/>
          <ac:spMkLst>
            <pc:docMk/>
            <pc:sldMk cId="245390267" sldId="259"/>
            <ac:spMk id="7" creationId="{C76AACB4-BF05-C440-A687-C439238FF186}"/>
          </ac:spMkLst>
        </pc:spChg>
        <pc:spChg chg="add mod">
          <ac:chgData name="Andrej Bogdanov (CSD)" userId="54a3fc38-bcd8-4812-b887-b84a314b9e17" providerId="ADAL" clId="{1F8AD84F-0D04-9849-A5A9-A5A39F7687EB}" dt="2021-11-04T22:03:26.055" v="5474" actId="1035"/>
          <ac:spMkLst>
            <pc:docMk/>
            <pc:sldMk cId="245390267" sldId="259"/>
            <ac:spMk id="9" creationId="{3A6D85F2-A4AC-0C42-8D41-9E98C4D9619C}"/>
          </ac:spMkLst>
        </pc:spChg>
        <pc:spChg chg="add del mod">
          <ac:chgData name="Andrej Bogdanov (CSD)" userId="54a3fc38-bcd8-4812-b887-b84a314b9e17" providerId="ADAL" clId="{1F8AD84F-0D04-9849-A5A9-A5A39F7687EB}" dt="2021-11-03T23:07:21.059" v="41" actId="478"/>
          <ac:spMkLst>
            <pc:docMk/>
            <pc:sldMk cId="245390267" sldId="259"/>
            <ac:spMk id="10" creationId="{CB29276C-685E-2C42-ADF9-0C2D03778A85}"/>
          </ac:spMkLst>
        </pc:spChg>
        <pc:spChg chg="add mod">
          <ac:chgData name="Andrej Bogdanov (CSD)" userId="54a3fc38-bcd8-4812-b887-b84a314b9e17" providerId="ADAL" clId="{1F8AD84F-0D04-9849-A5A9-A5A39F7687EB}" dt="2021-11-03T23:13:01.907" v="277" actId="1038"/>
          <ac:spMkLst>
            <pc:docMk/>
            <pc:sldMk cId="245390267" sldId="259"/>
            <ac:spMk id="19" creationId="{469C386E-9B24-9C4B-B3A8-8E57EFAB29BC}"/>
          </ac:spMkLst>
        </pc:spChg>
        <pc:spChg chg="add mod">
          <ac:chgData name="Andrej Bogdanov (CSD)" userId="54a3fc38-bcd8-4812-b887-b84a314b9e17" providerId="ADAL" clId="{1F8AD84F-0D04-9849-A5A9-A5A39F7687EB}" dt="2021-11-03T23:13:33.199" v="293" actId="1076"/>
          <ac:spMkLst>
            <pc:docMk/>
            <pc:sldMk cId="245390267" sldId="259"/>
            <ac:spMk id="20" creationId="{6F1D0AB9-104E-9340-AC57-2D4400F0A904}"/>
          </ac:spMkLst>
        </pc:spChg>
        <pc:spChg chg="add mod">
          <ac:chgData name="Andrej Bogdanov (CSD)" userId="54a3fc38-bcd8-4812-b887-b84a314b9e17" providerId="ADAL" clId="{1F8AD84F-0D04-9849-A5A9-A5A39F7687EB}" dt="2021-11-04T22:03:36.613" v="5490" actId="1038"/>
          <ac:spMkLst>
            <pc:docMk/>
            <pc:sldMk cId="245390267" sldId="259"/>
            <ac:spMk id="21" creationId="{3C39CD1B-1D7C-4445-B9E5-BA03E1167270}"/>
          </ac:spMkLst>
        </pc:spChg>
        <pc:grpChg chg="add mod">
          <ac:chgData name="Andrej Bogdanov (CSD)" userId="54a3fc38-bcd8-4812-b887-b84a314b9e17" providerId="ADAL" clId="{1F8AD84F-0D04-9849-A5A9-A5A39F7687EB}" dt="2021-11-04T22:03:33.627" v="5487" actId="1038"/>
          <ac:grpSpMkLst>
            <pc:docMk/>
            <pc:sldMk cId="245390267" sldId="259"/>
            <ac:grpSpMk id="15" creationId="{0B11FA1C-CE81-A847-B6FB-7192FC50EAC4}"/>
          </ac:grpSpMkLst>
        </pc:grpChg>
        <pc:grpChg chg="mod">
          <ac:chgData name="Andrej Bogdanov (CSD)" userId="54a3fc38-bcd8-4812-b887-b84a314b9e17" providerId="ADAL" clId="{1F8AD84F-0D04-9849-A5A9-A5A39F7687EB}" dt="2021-11-04T22:03:26.055" v="5474" actId="1035"/>
          <ac:grpSpMkLst>
            <pc:docMk/>
            <pc:sldMk cId="245390267" sldId="259"/>
            <ac:grpSpMk id="18" creationId="{E6BFA691-7401-774E-95B8-AAB7F76354E4}"/>
          </ac:grpSpMkLst>
        </pc:grpChg>
        <pc:inkChg chg="del">
          <ac:chgData name="Andrej Bogdanov (CSD)" userId="54a3fc38-bcd8-4812-b887-b84a314b9e17" providerId="ADAL" clId="{1F8AD84F-0D04-9849-A5A9-A5A39F7687EB}" dt="2021-11-03T23:09:36.916" v="180" actId="478"/>
          <ac:inkMkLst>
            <pc:docMk/>
            <pc:sldMk cId="245390267" sldId="259"/>
            <ac:inkMk id="7" creationId="{5282070B-9635-4B41-BBA5-E087E5FC509E}"/>
          </ac:inkMkLst>
        </pc:inkChg>
        <pc:inkChg chg="del">
          <ac:chgData name="Andrej Bogdanov (CSD)" userId="54a3fc38-bcd8-4812-b887-b84a314b9e17" providerId="ADAL" clId="{1F8AD84F-0D04-9849-A5A9-A5A39F7687EB}" dt="2021-11-03T23:09:33.774" v="179" actId="478"/>
          <ac:inkMkLst>
            <pc:docMk/>
            <pc:sldMk cId="245390267" sldId="259"/>
            <ac:inkMk id="12" creationId="{B07C6BE4-6D89-8A49-A6F5-AB4E73B0C963}"/>
          </ac:inkMkLst>
        </pc:inkChg>
        <pc:cxnChg chg="mod">
          <ac:chgData name="Andrej Bogdanov (CSD)" userId="54a3fc38-bcd8-4812-b887-b84a314b9e17" providerId="ADAL" clId="{1F8AD84F-0D04-9849-A5A9-A5A39F7687EB}" dt="2021-11-03T23:12:37.968" v="241" actId="14100"/>
          <ac:cxnSpMkLst>
            <pc:docMk/>
            <pc:sldMk cId="245390267" sldId="259"/>
            <ac:cxnSpMk id="8" creationId="{8AB00E24-F865-AC4D-964B-1F17B1121878}"/>
          </ac:cxnSpMkLst>
        </pc:cxnChg>
      </pc:sldChg>
      <pc:sldChg chg="addSp delSp modSp new mod modAnim">
        <pc:chgData name="Andrej Bogdanov (CSD)" userId="54a3fc38-bcd8-4812-b887-b84a314b9e17" providerId="ADAL" clId="{1F8AD84F-0D04-9849-A5A9-A5A39F7687EB}" dt="2021-11-08T01:50:25.685" v="6122"/>
        <pc:sldMkLst>
          <pc:docMk/>
          <pc:sldMk cId="1449321409" sldId="260"/>
        </pc:sldMkLst>
        <pc:spChg chg="add mod">
          <ac:chgData name="Andrej Bogdanov (CSD)" userId="54a3fc38-bcd8-4812-b887-b84a314b9e17" providerId="ADAL" clId="{1F8AD84F-0D04-9849-A5A9-A5A39F7687EB}" dt="2021-11-03T23:28:23.335" v="454" actId="1036"/>
          <ac:spMkLst>
            <pc:docMk/>
            <pc:sldMk cId="1449321409" sldId="260"/>
            <ac:spMk id="12" creationId="{F5FF4A14-4019-EB40-9CF1-C8375614C23B}"/>
          </ac:spMkLst>
        </pc:spChg>
        <pc:spChg chg="add mod">
          <ac:chgData name="Andrej Bogdanov (CSD)" userId="54a3fc38-bcd8-4812-b887-b84a314b9e17" providerId="ADAL" clId="{1F8AD84F-0D04-9849-A5A9-A5A39F7687EB}" dt="2021-11-03T23:28:23.335" v="454" actId="1036"/>
          <ac:spMkLst>
            <pc:docMk/>
            <pc:sldMk cId="1449321409" sldId="260"/>
            <ac:spMk id="13" creationId="{6DDDDBA0-5445-0D41-95B5-43981AFCEAD6}"/>
          </ac:spMkLst>
        </pc:spChg>
        <pc:spChg chg="add mod">
          <ac:chgData name="Andrej Bogdanov (CSD)" userId="54a3fc38-bcd8-4812-b887-b84a314b9e17" providerId="ADAL" clId="{1F8AD84F-0D04-9849-A5A9-A5A39F7687EB}" dt="2021-11-03T23:28:23.335" v="454" actId="1036"/>
          <ac:spMkLst>
            <pc:docMk/>
            <pc:sldMk cId="1449321409" sldId="260"/>
            <ac:spMk id="16" creationId="{D6CDA201-45B4-5A4F-9782-193BFDCEA567}"/>
          </ac:spMkLst>
        </pc:spChg>
        <pc:spChg chg="add mod">
          <ac:chgData name="Andrej Bogdanov (CSD)" userId="54a3fc38-bcd8-4812-b887-b84a314b9e17" providerId="ADAL" clId="{1F8AD84F-0D04-9849-A5A9-A5A39F7687EB}" dt="2021-11-03T23:28:23.335" v="454" actId="1036"/>
          <ac:spMkLst>
            <pc:docMk/>
            <pc:sldMk cId="1449321409" sldId="260"/>
            <ac:spMk id="17" creationId="{8A95B01B-FDB4-0842-85F9-A93E6BECB0C9}"/>
          </ac:spMkLst>
        </pc:spChg>
        <pc:spChg chg="add mod">
          <ac:chgData name="Andrej Bogdanov (CSD)" userId="54a3fc38-bcd8-4812-b887-b84a314b9e17" providerId="ADAL" clId="{1F8AD84F-0D04-9849-A5A9-A5A39F7687EB}" dt="2021-11-03T23:28:23.335" v="454" actId="1036"/>
          <ac:spMkLst>
            <pc:docMk/>
            <pc:sldMk cId="1449321409" sldId="260"/>
            <ac:spMk id="19" creationId="{EDF7DBCE-0494-C74D-BA27-A22BE691F527}"/>
          </ac:spMkLst>
        </pc:spChg>
        <pc:spChg chg="add mod">
          <ac:chgData name="Andrej Bogdanov (CSD)" userId="54a3fc38-bcd8-4812-b887-b84a314b9e17" providerId="ADAL" clId="{1F8AD84F-0D04-9849-A5A9-A5A39F7687EB}" dt="2021-11-04T21:08:10.310" v="4971" actId="1076"/>
          <ac:spMkLst>
            <pc:docMk/>
            <pc:sldMk cId="1449321409" sldId="260"/>
            <ac:spMk id="24" creationId="{2FB79926-F2AE-BF48-B3AD-B97BD957EBFC}"/>
          </ac:spMkLst>
        </pc:spChg>
        <pc:grpChg chg="add">
          <ac:chgData name="Andrej Bogdanov (CSD)" userId="54a3fc38-bcd8-4812-b887-b84a314b9e17" providerId="ADAL" clId="{1F8AD84F-0D04-9849-A5A9-A5A39F7687EB}" dt="2021-11-08T01:50:18.873" v="6121" actId="164"/>
          <ac:grpSpMkLst>
            <pc:docMk/>
            <pc:sldMk cId="1449321409" sldId="260"/>
            <ac:grpSpMk id="2" creationId="{A63C1EBC-FF6B-C94C-996A-E0AD224E21C3}"/>
          </ac:grpSpMkLst>
        </pc:grpChg>
        <pc:grpChg chg="del mod">
          <ac:chgData name="Andrej Bogdanov (CSD)" userId="54a3fc38-bcd8-4812-b887-b84a314b9e17" providerId="ADAL" clId="{1F8AD84F-0D04-9849-A5A9-A5A39F7687EB}" dt="2021-11-03T23:22:57.257" v="348"/>
          <ac:grpSpMkLst>
            <pc:docMk/>
            <pc:sldMk cId="1449321409" sldId="260"/>
            <ac:grpSpMk id="31" creationId="{0AF107AA-D39C-284D-8B0D-EC5FB297170E}"/>
          </ac:grpSpMkLst>
        </pc:grpChg>
        <pc:inkChg chg="del mod">
          <ac:chgData name="Andrej Bogdanov (CSD)" userId="54a3fc38-bcd8-4812-b887-b84a314b9e17" providerId="ADAL" clId="{1F8AD84F-0D04-9849-A5A9-A5A39F7687EB}" dt="2021-11-03T23:22:57.257" v="348"/>
          <ac:inkMkLst>
            <pc:docMk/>
            <pc:sldMk cId="1449321409" sldId="260"/>
            <ac:inkMk id="2" creationId="{B59CC4F8-99ED-8C45-89C1-8C8215786DA9}"/>
          </ac:inkMkLst>
        </pc:inkChg>
        <pc:inkChg chg="del">
          <ac:chgData name="Andrej Bogdanov (CSD)" userId="54a3fc38-bcd8-4812-b887-b84a314b9e17" providerId="ADAL" clId="{1F8AD84F-0D04-9849-A5A9-A5A39F7687EB}" dt="2021-11-03T23:22:17.725" v="339" actId="478"/>
          <ac:inkMkLst>
            <pc:docMk/>
            <pc:sldMk cId="1449321409" sldId="260"/>
            <ac:inkMk id="3" creationId="{008B08AA-D599-0D4A-98DE-6EC9765D13B9}"/>
          </ac:inkMkLst>
        </pc:inkChg>
        <pc:inkChg chg="add del">
          <ac:chgData name="Andrej Bogdanov (CSD)" userId="54a3fc38-bcd8-4812-b887-b84a314b9e17" providerId="ADAL" clId="{1F8AD84F-0D04-9849-A5A9-A5A39F7687EB}" dt="2021-11-03T23:22:48.359" v="342"/>
          <ac:inkMkLst>
            <pc:docMk/>
            <pc:sldMk cId="1449321409" sldId="260"/>
            <ac:inkMk id="4" creationId="{7CBFE955-BADC-7843-8C95-8E18DFBF142D}"/>
          </ac:inkMkLst>
        </pc:inkChg>
        <pc:inkChg chg="mod">
          <ac:chgData name="Andrej Bogdanov (CSD)" userId="54a3fc38-bcd8-4812-b887-b84a314b9e17" providerId="ADAL" clId="{1F8AD84F-0D04-9849-A5A9-A5A39F7687EB}" dt="2021-11-03T23:28:23.335" v="454" actId="1036"/>
          <ac:inkMkLst>
            <pc:docMk/>
            <pc:sldMk cId="1449321409" sldId="260"/>
            <ac:inkMk id="5" creationId="{5A80D1C0-A514-AF45-939A-D4AF41FE2671}"/>
          </ac:inkMkLst>
        </pc:inkChg>
        <pc:inkChg chg="add del">
          <ac:chgData name="Andrej Bogdanov (CSD)" userId="54a3fc38-bcd8-4812-b887-b84a314b9e17" providerId="ADAL" clId="{1F8AD84F-0D04-9849-A5A9-A5A39F7687EB}" dt="2021-11-03T23:22:49.129" v="343"/>
          <ac:inkMkLst>
            <pc:docMk/>
            <pc:sldMk cId="1449321409" sldId="260"/>
            <ac:inkMk id="6" creationId="{66215ABE-72EB-D046-B548-DFDDDB1F74C4}"/>
          </ac:inkMkLst>
        </pc:inkChg>
        <pc:inkChg chg="add mod">
          <ac:chgData name="Andrej Bogdanov (CSD)" userId="54a3fc38-bcd8-4812-b887-b84a314b9e17" providerId="ADAL" clId="{1F8AD84F-0D04-9849-A5A9-A5A39F7687EB}" dt="2021-11-03T23:28:23.335" v="454" actId="1036"/>
          <ac:inkMkLst>
            <pc:docMk/>
            <pc:sldMk cId="1449321409" sldId="260"/>
            <ac:inkMk id="7" creationId="{EB0EAF7C-5668-9640-A24A-986396843DF5}"/>
          </ac:inkMkLst>
        </pc:inkChg>
        <pc:inkChg chg="add del mod">
          <ac:chgData name="Andrej Bogdanov (CSD)" userId="54a3fc38-bcd8-4812-b887-b84a314b9e17" providerId="ADAL" clId="{1F8AD84F-0D04-9849-A5A9-A5A39F7687EB}" dt="2021-11-03T23:22:52.361" v="345"/>
          <ac:inkMkLst>
            <pc:docMk/>
            <pc:sldMk cId="1449321409" sldId="260"/>
            <ac:inkMk id="8" creationId="{4DFB1333-D50F-E24A-95BF-AB9442F58234}"/>
          </ac:inkMkLst>
        </pc:inkChg>
        <pc:inkChg chg="add del mod">
          <ac:chgData name="Andrej Bogdanov (CSD)" userId="54a3fc38-bcd8-4812-b887-b84a314b9e17" providerId="ADAL" clId="{1F8AD84F-0D04-9849-A5A9-A5A39F7687EB}" dt="2021-11-03T23:22:53.181" v="346"/>
          <ac:inkMkLst>
            <pc:docMk/>
            <pc:sldMk cId="1449321409" sldId="260"/>
            <ac:inkMk id="9" creationId="{1D7E4BFC-5F35-6847-8242-3D3EDB8189C0}"/>
          </ac:inkMkLst>
        </pc:inkChg>
        <pc:inkChg chg="add del mod">
          <ac:chgData name="Andrej Bogdanov (CSD)" userId="54a3fc38-bcd8-4812-b887-b84a314b9e17" providerId="ADAL" clId="{1F8AD84F-0D04-9849-A5A9-A5A39F7687EB}" dt="2021-11-03T23:22:54.080" v="347"/>
          <ac:inkMkLst>
            <pc:docMk/>
            <pc:sldMk cId="1449321409" sldId="260"/>
            <ac:inkMk id="10" creationId="{850792BE-11BF-2B47-B9BC-1AE77C6859A8}"/>
          </ac:inkMkLst>
        </pc:inkChg>
        <pc:inkChg chg="add mod">
          <ac:chgData name="Andrej Bogdanov (CSD)" userId="54a3fc38-bcd8-4812-b887-b84a314b9e17" providerId="ADAL" clId="{1F8AD84F-0D04-9849-A5A9-A5A39F7687EB}" dt="2021-11-03T23:28:23.335" v="454" actId="1036"/>
          <ac:inkMkLst>
            <pc:docMk/>
            <pc:sldMk cId="1449321409" sldId="260"/>
            <ac:inkMk id="11" creationId="{69A84CD2-6FF5-9549-8758-B3C6ABD7D6F7}"/>
          </ac:inkMkLst>
        </pc:inkChg>
        <pc:inkChg chg="del">
          <ac:chgData name="Andrej Bogdanov (CSD)" userId="54a3fc38-bcd8-4812-b887-b84a314b9e17" providerId="ADAL" clId="{1F8AD84F-0D04-9849-A5A9-A5A39F7687EB}" dt="2021-11-03T23:22:47.359" v="341"/>
          <ac:inkMkLst>
            <pc:docMk/>
            <pc:sldMk cId="1449321409" sldId="260"/>
            <ac:inkMk id="27" creationId="{76A66180-E413-C64F-BA46-1D778131D448}"/>
          </ac:inkMkLst>
        </pc:inkChg>
        <pc:inkChg chg="del mod">
          <ac:chgData name="Andrej Bogdanov (CSD)" userId="54a3fc38-bcd8-4812-b887-b84a314b9e17" providerId="ADAL" clId="{1F8AD84F-0D04-9849-A5A9-A5A39F7687EB}" dt="2021-11-03T23:22:51.737" v="344"/>
          <ac:inkMkLst>
            <pc:docMk/>
            <pc:sldMk cId="1449321409" sldId="260"/>
            <ac:inkMk id="29" creationId="{C2308C6B-7C85-0F49-BF6A-EABFB85A90A6}"/>
          </ac:inkMkLst>
        </pc:inkChg>
        <pc:cxnChg chg="add mod">
          <ac:chgData name="Andrej Bogdanov (CSD)" userId="54a3fc38-bcd8-4812-b887-b84a314b9e17" providerId="ADAL" clId="{1F8AD84F-0D04-9849-A5A9-A5A39F7687EB}" dt="2021-11-03T23:28:23.335" v="454" actId="1036"/>
          <ac:cxnSpMkLst>
            <pc:docMk/>
            <pc:sldMk cId="1449321409" sldId="260"/>
            <ac:cxnSpMk id="20" creationId="{4C5656C2-3E91-6B43-8076-A360E98F80DC}"/>
          </ac:cxnSpMkLst>
        </pc:cxnChg>
        <pc:cxnChg chg="add mod">
          <ac:chgData name="Andrej Bogdanov (CSD)" userId="54a3fc38-bcd8-4812-b887-b84a314b9e17" providerId="ADAL" clId="{1F8AD84F-0D04-9849-A5A9-A5A39F7687EB}" dt="2021-11-03T23:28:23.335" v="454" actId="1036"/>
          <ac:cxnSpMkLst>
            <pc:docMk/>
            <pc:sldMk cId="1449321409" sldId="260"/>
            <ac:cxnSpMk id="21" creationId="{E441F70B-75CE-4A43-A439-4675C089E24D}"/>
          </ac:cxnSpMkLst>
        </pc:cxnChg>
        <pc:cxnChg chg="add del mod">
          <ac:chgData name="Andrej Bogdanov (CSD)" userId="54a3fc38-bcd8-4812-b887-b84a314b9e17" providerId="ADAL" clId="{1F8AD84F-0D04-9849-A5A9-A5A39F7687EB}" dt="2021-11-03T23:26:47.943" v="408" actId="478"/>
          <ac:cxnSpMkLst>
            <pc:docMk/>
            <pc:sldMk cId="1449321409" sldId="260"/>
            <ac:cxnSpMk id="23" creationId="{BDEAA6E5-7703-5648-A361-6CCB3F151407}"/>
          </ac:cxnSpMkLst>
        </pc:cxnChg>
      </pc:sldChg>
      <pc:sldChg chg="addSp delSp modSp new mod ord modAnim">
        <pc:chgData name="Andrej Bogdanov (CSD)" userId="54a3fc38-bcd8-4812-b887-b84a314b9e17" providerId="ADAL" clId="{1F8AD84F-0D04-9849-A5A9-A5A39F7687EB}" dt="2021-11-03T23:44:15.575" v="810"/>
        <pc:sldMkLst>
          <pc:docMk/>
          <pc:sldMk cId="1809566681" sldId="261"/>
        </pc:sldMkLst>
        <pc:spChg chg="add mod">
          <ac:chgData name="Andrej Bogdanov (CSD)" userId="54a3fc38-bcd8-4812-b887-b84a314b9e17" providerId="ADAL" clId="{1F8AD84F-0D04-9849-A5A9-A5A39F7687EB}" dt="2021-11-03T23:33:33.548" v="538" actId="1036"/>
          <ac:spMkLst>
            <pc:docMk/>
            <pc:sldMk cId="1809566681" sldId="261"/>
            <ac:spMk id="7" creationId="{792F2ACB-6B8D-DD41-8870-79D77375F0CE}"/>
          </ac:spMkLst>
        </pc:spChg>
        <pc:spChg chg="add mod">
          <ac:chgData name="Andrej Bogdanov (CSD)" userId="54a3fc38-bcd8-4812-b887-b84a314b9e17" providerId="ADAL" clId="{1F8AD84F-0D04-9849-A5A9-A5A39F7687EB}" dt="2021-11-03T23:38:13.968" v="736" actId="1076"/>
          <ac:spMkLst>
            <pc:docMk/>
            <pc:sldMk cId="1809566681" sldId="261"/>
            <ac:spMk id="8" creationId="{CCC6A905-77CA-4C41-A09D-29293E846224}"/>
          </ac:spMkLst>
        </pc:spChg>
        <pc:spChg chg="add del mod">
          <ac:chgData name="Andrej Bogdanov (CSD)" userId="54a3fc38-bcd8-4812-b887-b84a314b9e17" providerId="ADAL" clId="{1F8AD84F-0D04-9849-A5A9-A5A39F7687EB}" dt="2021-11-03T23:35:49.475" v="569" actId="478"/>
          <ac:spMkLst>
            <pc:docMk/>
            <pc:sldMk cId="1809566681" sldId="261"/>
            <ac:spMk id="9" creationId="{FA52B195-994A-6A45-B6D2-3FC7F7B68E10}"/>
          </ac:spMkLst>
        </pc:spChg>
        <pc:spChg chg="add mod">
          <ac:chgData name="Andrej Bogdanov (CSD)" userId="54a3fc38-bcd8-4812-b887-b84a314b9e17" providerId="ADAL" clId="{1F8AD84F-0D04-9849-A5A9-A5A39F7687EB}" dt="2021-11-03T23:41:16.920" v="799" actId="1036"/>
          <ac:spMkLst>
            <pc:docMk/>
            <pc:sldMk cId="1809566681" sldId="261"/>
            <ac:spMk id="13" creationId="{0B063320-8273-7744-8D1C-CC6D94192079}"/>
          </ac:spMkLst>
        </pc:spChg>
        <pc:spChg chg="add del mod">
          <ac:chgData name="Andrej Bogdanov (CSD)" userId="54a3fc38-bcd8-4812-b887-b84a314b9e17" providerId="ADAL" clId="{1F8AD84F-0D04-9849-A5A9-A5A39F7687EB}" dt="2021-11-03T23:36:38.297" v="644" actId="478"/>
          <ac:spMkLst>
            <pc:docMk/>
            <pc:sldMk cId="1809566681" sldId="261"/>
            <ac:spMk id="14" creationId="{9184D1E3-DCAE-0542-A535-AEECE701AD63}"/>
          </ac:spMkLst>
        </pc:spChg>
        <pc:spChg chg="add del mod">
          <ac:chgData name="Andrej Bogdanov (CSD)" userId="54a3fc38-bcd8-4812-b887-b84a314b9e17" providerId="ADAL" clId="{1F8AD84F-0D04-9849-A5A9-A5A39F7687EB}" dt="2021-11-03T23:36:40.522" v="645" actId="478"/>
          <ac:spMkLst>
            <pc:docMk/>
            <pc:sldMk cId="1809566681" sldId="261"/>
            <ac:spMk id="15" creationId="{67110628-60AD-654B-BBB5-8E786A638481}"/>
          </ac:spMkLst>
        </pc:spChg>
        <pc:spChg chg="add del mod">
          <ac:chgData name="Andrej Bogdanov (CSD)" userId="54a3fc38-bcd8-4812-b887-b84a314b9e17" providerId="ADAL" clId="{1F8AD84F-0D04-9849-A5A9-A5A39F7687EB}" dt="2021-11-03T23:35:44.689" v="567" actId="478"/>
          <ac:spMkLst>
            <pc:docMk/>
            <pc:sldMk cId="1809566681" sldId="261"/>
            <ac:spMk id="16" creationId="{69806628-4011-E940-B049-756AA24F7D87}"/>
          </ac:spMkLst>
        </pc:spChg>
        <pc:spChg chg="add del mod">
          <ac:chgData name="Andrej Bogdanov (CSD)" userId="54a3fc38-bcd8-4812-b887-b84a314b9e17" providerId="ADAL" clId="{1F8AD84F-0D04-9849-A5A9-A5A39F7687EB}" dt="2021-11-03T23:35:38.124" v="565" actId="478"/>
          <ac:spMkLst>
            <pc:docMk/>
            <pc:sldMk cId="1809566681" sldId="261"/>
            <ac:spMk id="17" creationId="{A2B29FED-7214-3049-8642-D161875EA93A}"/>
          </ac:spMkLst>
        </pc:spChg>
        <pc:spChg chg="add del mod">
          <ac:chgData name="Andrej Bogdanov (CSD)" userId="54a3fc38-bcd8-4812-b887-b84a314b9e17" providerId="ADAL" clId="{1F8AD84F-0D04-9849-A5A9-A5A39F7687EB}" dt="2021-11-03T23:35:56.725" v="571" actId="478"/>
          <ac:spMkLst>
            <pc:docMk/>
            <pc:sldMk cId="1809566681" sldId="261"/>
            <ac:spMk id="19" creationId="{D688AED9-C51F-454A-B913-11EFF9A7080A}"/>
          </ac:spMkLst>
        </pc:spChg>
        <pc:spChg chg="add mod">
          <ac:chgData name="Andrej Bogdanov (CSD)" userId="54a3fc38-bcd8-4812-b887-b84a314b9e17" providerId="ADAL" clId="{1F8AD84F-0D04-9849-A5A9-A5A39F7687EB}" dt="2021-11-03T23:36:52.166" v="667" actId="20577"/>
          <ac:spMkLst>
            <pc:docMk/>
            <pc:sldMk cId="1809566681" sldId="261"/>
            <ac:spMk id="22" creationId="{6D585396-9113-8F45-92AD-B192A0939D98}"/>
          </ac:spMkLst>
        </pc:spChg>
        <pc:spChg chg="add mod">
          <ac:chgData name="Andrej Bogdanov (CSD)" userId="54a3fc38-bcd8-4812-b887-b84a314b9e17" providerId="ADAL" clId="{1F8AD84F-0D04-9849-A5A9-A5A39F7687EB}" dt="2021-11-03T23:41:16.920" v="799" actId="1036"/>
          <ac:spMkLst>
            <pc:docMk/>
            <pc:sldMk cId="1809566681" sldId="261"/>
            <ac:spMk id="23" creationId="{31C5F24B-2F04-6B49-8C7D-DDAAF0DA272C}"/>
          </ac:spMkLst>
        </pc:spChg>
        <pc:spChg chg="add mod">
          <ac:chgData name="Andrej Bogdanov (CSD)" userId="54a3fc38-bcd8-4812-b887-b84a314b9e17" providerId="ADAL" clId="{1F8AD84F-0D04-9849-A5A9-A5A39F7687EB}" dt="2021-11-03T23:41:16.920" v="799" actId="1036"/>
          <ac:spMkLst>
            <pc:docMk/>
            <pc:sldMk cId="1809566681" sldId="261"/>
            <ac:spMk id="24" creationId="{99AADF86-6110-A440-9CE8-95F72F68246B}"/>
          </ac:spMkLst>
        </pc:spChg>
        <pc:grpChg chg="add mod">
          <ac:chgData name="Andrej Bogdanov (CSD)" userId="54a3fc38-bcd8-4812-b887-b84a314b9e17" providerId="ADAL" clId="{1F8AD84F-0D04-9849-A5A9-A5A39F7687EB}" dt="2021-11-03T23:38:11.431" v="735" actId="1076"/>
          <ac:grpSpMkLst>
            <pc:docMk/>
            <pc:sldMk cId="1809566681" sldId="261"/>
            <ac:grpSpMk id="2" creationId="{6FCBD3D0-5806-5343-8531-42985A7A0ACE}"/>
          </ac:grpSpMkLst>
        </pc:grpChg>
        <pc:grpChg chg="add mod">
          <ac:chgData name="Andrej Bogdanov (CSD)" userId="54a3fc38-bcd8-4812-b887-b84a314b9e17" providerId="ADAL" clId="{1F8AD84F-0D04-9849-A5A9-A5A39F7687EB}" dt="2021-11-03T23:41:16.920" v="799" actId="1036"/>
          <ac:grpSpMkLst>
            <pc:docMk/>
            <pc:sldMk cId="1809566681" sldId="261"/>
            <ac:grpSpMk id="3" creationId="{A08800FC-60A0-D243-9E6B-98159C183886}"/>
          </ac:grpSpMkLst>
        </pc:grpChg>
        <pc:grpChg chg="mod">
          <ac:chgData name="Andrej Bogdanov (CSD)" userId="54a3fc38-bcd8-4812-b887-b84a314b9e17" providerId="ADAL" clId="{1F8AD84F-0D04-9849-A5A9-A5A39F7687EB}" dt="2021-11-03T23:40:13.209" v="741" actId="1036"/>
          <ac:grpSpMkLst>
            <pc:docMk/>
            <pc:sldMk cId="1809566681" sldId="261"/>
            <ac:grpSpMk id="34" creationId="{BD65BBE4-9115-A34E-ACAA-74F4CF3E1BE7}"/>
          </ac:grpSpMkLst>
        </pc:grpChg>
        <pc:inkChg chg="del mod">
          <ac:chgData name="Andrej Bogdanov (CSD)" userId="54a3fc38-bcd8-4812-b887-b84a314b9e17" providerId="ADAL" clId="{1F8AD84F-0D04-9849-A5A9-A5A39F7687EB}" dt="2021-11-03T23:37:58.236" v="733"/>
          <ac:inkMkLst>
            <pc:docMk/>
            <pc:sldMk cId="1809566681" sldId="261"/>
            <ac:inkMk id="3" creationId="{10D19999-A716-6444-BBF3-B5877548F9F7}"/>
          </ac:inkMkLst>
        </pc:inkChg>
        <pc:inkChg chg="mod">
          <ac:chgData name="Andrej Bogdanov (CSD)" userId="54a3fc38-bcd8-4812-b887-b84a314b9e17" providerId="ADAL" clId="{1F8AD84F-0D04-9849-A5A9-A5A39F7687EB}" dt="2021-11-03T23:37:58.236" v="733"/>
          <ac:inkMkLst>
            <pc:docMk/>
            <pc:sldMk cId="1809566681" sldId="261"/>
            <ac:inkMk id="4" creationId="{7BDCB9DE-64B8-8B4F-8E93-62D28C11AF88}"/>
          </ac:inkMkLst>
        </pc:inkChg>
        <pc:inkChg chg="mod">
          <ac:chgData name="Andrej Bogdanov (CSD)" userId="54a3fc38-bcd8-4812-b887-b84a314b9e17" providerId="ADAL" clId="{1F8AD84F-0D04-9849-A5A9-A5A39F7687EB}" dt="2021-11-03T23:37:58.236" v="733"/>
          <ac:inkMkLst>
            <pc:docMk/>
            <pc:sldMk cId="1809566681" sldId="261"/>
            <ac:inkMk id="5" creationId="{BD1C203A-8CB8-1048-8CE0-C7B3CD247CFC}"/>
          </ac:inkMkLst>
        </pc:inkChg>
        <pc:inkChg chg="mod">
          <ac:chgData name="Andrej Bogdanov (CSD)" userId="54a3fc38-bcd8-4812-b887-b84a314b9e17" providerId="ADAL" clId="{1F8AD84F-0D04-9849-A5A9-A5A39F7687EB}" dt="2021-11-03T23:37:58.236" v="733"/>
          <ac:inkMkLst>
            <pc:docMk/>
            <pc:sldMk cId="1809566681" sldId="261"/>
            <ac:inkMk id="6" creationId="{53287393-509B-7C43-B234-916B55BA7119}"/>
          </ac:inkMkLst>
        </pc:inkChg>
        <pc:inkChg chg="add mod">
          <ac:chgData name="Andrej Bogdanov (CSD)" userId="54a3fc38-bcd8-4812-b887-b84a314b9e17" providerId="ADAL" clId="{1F8AD84F-0D04-9849-A5A9-A5A39F7687EB}" dt="2021-11-03T23:41:16.920" v="799" actId="1036"/>
          <ac:inkMkLst>
            <pc:docMk/>
            <pc:sldMk cId="1809566681" sldId="261"/>
            <ac:inkMk id="10" creationId="{A38E8FC2-8D4E-1044-8539-778079215792}"/>
          </ac:inkMkLst>
        </pc:inkChg>
        <pc:inkChg chg="add mod">
          <ac:chgData name="Andrej Bogdanov (CSD)" userId="54a3fc38-bcd8-4812-b887-b84a314b9e17" providerId="ADAL" clId="{1F8AD84F-0D04-9849-A5A9-A5A39F7687EB}" dt="2021-11-03T23:41:16.920" v="799" actId="1036"/>
          <ac:inkMkLst>
            <pc:docMk/>
            <pc:sldMk cId="1809566681" sldId="261"/>
            <ac:inkMk id="11" creationId="{7F685DFD-6742-2E48-AC91-23D14FE4ECA1}"/>
          </ac:inkMkLst>
        </pc:inkChg>
        <pc:inkChg chg="add mod">
          <ac:chgData name="Andrej Bogdanov (CSD)" userId="54a3fc38-bcd8-4812-b887-b84a314b9e17" providerId="ADAL" clId="{1F8AD84F-0D04-9849-A5A9-A5A39F7687EB}" dt="2021-11-03T23:41:16.920" v="799" actId="1036"/>
          <ac:inkMkLst>
            <pc:docMk/>
            <pc:sldMk cId="1809566681" sldId="261"/>
            <ac:inkMk id="12" creationId="{2E30A220-4258-3245-B466-6806757858FD}"/>
          </ac:inkMkLst>
        </pc:inkChg>
        <pc:inkChg chg="add mod">
          <ac:chgData name="Andrej Bogdanov (CSD)" userId="54a3fc38-bcd8-4812-b887-b84a314b9e17" providerId="ADAL" clId="{1F8AD84F-0D04-9849-A5A9-A5A39F7687EB}" dt="2021-11-03T23:37:58.236" v="733"/>
          <ac:inkMkLst>
            <pc:docMk/>
            <pc:sldMk cId="1809566681" sldId="261"/>
            <ac:inkMk id="25" creationId="{39DA65E5-2CC9-8442-BBB0-A0408BECB0CA}"/>
          </ac:inkMkLst>
        </pc:inkChg>
        <pc:cxnChg chg="add del mod">
          <ac:chgData name="Andrej Bogdanov (CSD)" userId="54a3fc38-bcd8-4812-b887-b84a314b9e17" providerId="ADAL" clId="{1F8AD84F-0D04-9849-A5A9-A5A39F7687EB}" dt="2021-11-03T23:35:39.985" v="566" actId="478"/>
          <ac:cxnSpMkLst>
            <pc:docMk/>
            <pc:sldMk cId="1809566681" sldId="261"/>
            <ac:cxnSpMk id="18" creationId="{69E29B53-1015-AF4E-92AA-737FDCDBD21F}"/>
          </ac:cxnSpMkLst>
        </pc:cxnChg>
        <pc:cxnChg chg="add mod">
          <ac:chgData name="Andrej Bogdanov (CSD)" userId="54a3fc38-bcd8-4812-b887-b84a314b9e17" providerId="ADAL" clId="{1F8AD84F-0D04-9849-A5A9-A5A39F7687EB}" dt="2021-11-03T23:41:16.920" v="799" actId="1036"/>
          <ac:cxnSpMkLst>
            <pc:docMk/>
            <pc:sldMk cId="1809566681" sldId="261"/>
            <ac:cxnSpMk id="20" creationId="{43BBE9E8-CE14-E441-B90C-9489DCB05889}"/>
          </ac:cxnSpMkLst>
        </pc:cxnChg>
      </pc:sldChg>
      <pc:sldChg chg="addSp delSp modSp new mod modAnim">
        <pc:chgData name="Andrej Bogdanov (CSD)" userId="54a3fc38-bcd8-4812-b887-b84a314b9e17" providerId="ADAL" clId="{1F8AD84F-0D04-9849-A5A9-A5A39F7687EB}" dt="2021-11-08T01:46:23.542" v="6113"/>
        <pc:sldMkLst>
          <pc:docMk/>
          <pc:sldMk cId="3466559493" sldId="262"/>
        </pc:sldMkLst>
        <pc:spChg chg="add mod">
          <ac:chgData name="Andrej Bogdanov (CSD)" userId="54a3fc38-bcd8-4812-b887-b84a314b9e17" providerId="ADAL" clId="{1F8AD84F-0D04-9849-A5A9-A5A39F7687EB}" dt="2021-11-03T23:45:06.545" v="856" actId="20577"/>
          <ac:spMkLst>
            <pc:docMk/>
            <pc:sldMk cId="3466559493" sldId="262"/>
            <ac:spMk id="2" creationId="{1125445E-B336-6D48-BEB0-48037AA58CE7}"/>
          </ac:spMkLst>
        </pc:spChg>
        <pc:spChg chg="add mod">
          <ac:chgData name="Andrej Bogdanov (CSD)" userId="54a3fc38-bcd8-4812-b887-b84a314b9e17" providerId="ADAL" clId="{1F8AD84F-0D04-9849-A5A9-A5A39F7687EB}" dt="2021-11-03T23:56:39.760" v="1320" actId="1035"/>
          <ac:spMkLst>
            <pc:docMk/>
            <pc:sldMk cId="3466559493" sldId="262"/>
            <ac:spMk id="3" creationId="{0476587A-42A3-0147-8C39-106C2F740329}"/>
          </ac:spMkLst>
        </pc:spChg>
        <pc:spChg chg="add mod">
          <ac:chgData name="Andrej Bogdanov (CSD)" userId="54a3fc38-bcd8-4812-b887-b84a314b9e17" providerId="ADAL" clId="{1F8AD84F-0D04-9849-A5A9-A5A39F7687EB}" dt="2021-11-03T23:58:24.138" v="1353" actId="20577"/>
          <ac:spMkLst>
            <pc:docMk/>
            <pc:sldMk cId="3466559493" sldId="262"/>
            <ac:spMk id="4" creationId="{D0E62C36-E0C2-3B46-82E0-9EF85C863B97}"/>
          </ac:spMkLst>
        </pc:spChg>
        <pc:spChg chg="add mod">
          <ac:chgData name="Andrej Bogdanov (CSD)" userId="54a3fc38-bcd8-4812-b887-b84a314b9e17" providerId="ADAL" clId="{1F8AD84F-0D04-9849-A5A9-A5A39F7687EB}" dt="2021-11-03T23:58:23.758" v="1352" actId="20577"/>
          <ac:spMkLst>
            <pc:docMk/>
            <pc:sldMk cId="3466559493" sldId="262"/>
            <ac:spMk id="5" creationId="{A6BC4C54-2952-1E49-B90A-FE11B80DAD3A}"/>
          </ac:spMkLst>
        </pc:spChg>
        <pc:spChg chg="add mod">
          <ac:chgData name="Andrej Bogdanov (CSD)" userId="54a3fc38-bcd8-4812-b887-b84a314b9e17" providerId="ADAL" clId="{1F8AD84F-0D04-9849-A5A9-A5A39F7687EB}" dt="2021-11-03T23:58:23.758" v="1352" actId="20577"/>
          <ac:spMkLst>
            <pc:docMk/>
            <pc:sldMk cId="3466559493" sldId="262"/>
            <ac:spMk id="6" creationId="{E1673610-2EC3-1C4C-8169-7AD064C6759F}"/>
          </ac:spMkLst>
        </pc:spChg>
        <pc:spChg chg="add mod">
          <ac:chgData name="Andrej Bogdanov (CSD)" userId="54a3fc38-bcd8-4812-b887-b84a314b9e17" providerId="ADAL" clId="{1F8AD84F-0D04-9849-A5A9-A5A39F7687EB}" dt="2021-11-03T23:58:23.758" v="1352" actId="20577"/>
          <ac:spMkLst>
            <pc:docMk/>
            <pc:sldMk cId="3466559493" sldId="262"/>
            <ac:spMk id="7" creationId="{C2FD9830-6924-2949-8521-E4F56AC3AB58}"/>
          </ac:spMkLst>
        </pc:spChg>
        <pc:spChg chg="add mod">
          <ac:chgData name="Andrej Bogdanov (CSD)" userId="54a3fc38-bcd8-4812-b887-b84a314b9e17" providerId="ADAL" clId="{1F8AD84F-0D04-9849-A5A9-A5A39F7687EB}" dt="2021-11-03T23:58:23.758" v="1352" actId="20577"/>
          <ac:spMkLst>
            <pc:docMk/>
            <pc:sldMk cId="3466559493" sldId="262"/>
            <ac:spMk id="8" creationId="{7087696E-2DA8-1B40-B7C2-483DD953F828}"/>
          </ac:spMkLst>
        </pc:spChg>
        <pc:spChg chg="add mod">
          <ac:chgData name="Andrej Bogdanov (CSD)" userId="54a3fc38-bcd8-4812-b887-b84a314b9e17" providerId="ADAL" clId="{1F8AD84F-0D04-9849-A5A9-A5A39F7687EB}" dt="2021-11-04T22:02:17.063" v="5452" actId="1035"/>
          <ac:spMkLst>
            <pc:docMk/>
            <pc:sldMk cId="3466559493" sldId="262"/>
            <ac:spMk id="10" creationId="{F7DA1DED-F759-1844-BAE3-3053D2FF02AE}"/>
          </ac:spMkLst>
        </pc:spChg>
        <pc:spChg chg="add del mod">
          <ac:chgData name="Andrej Bogdanov (CSD)" userId="54a3fc38-bcd8-4812-b887-b84a314b9e17" providerId="ADAL" clId="{1F8AD84F-0D04-9849-A5A9-A5A39F7687EB}" dt="2021-11-03T23:57:12.767" v="1335" actId="478"/>
          <ac:spMkLst>
            <pc:docMk/>
            <pc:sldMk cId="3466559493" sldId="262"/>
            <ac:spMk id="12" creationId="{A870C292-40C7-7542-AB7F-C2F92BC98F0E}"/>
          </ac:spMkLst>
        </pc:spChg>
        <pc:spChg chg="add mod">
          <ac:chgData name="Andrej Bogdanov (CSD)" userId="54a3fc38-bcd8-4812-b887-b84a314b9e17" providerId="ADAL" clId="{1F8AD84F-0D04-9849-A5A9-A5A39F7687EB}" dt="2021-11-03T23:58:05.829" v="1347" actId="208"/>
          <ac:spMkLst>
            <pc:docMk/>
            <pc:sldMk cId="3466559493" sldId="262"/>
            <ac:spMk id="13" creationId="{BA444B6C-E155-0A46-96CC-8ADCEFFD77C3}"/>
          </ac:spMkLst>
        </pc:spChg>
        <pc:spChg chg="add del mod">
          <ac:chgData name="Andrej Bogdanov (CSD)" userId="54a3fc38-bcd8-4812-b887-b84a314b9e17" providerId="ADAL" clId="{1F8AD84F-0D04-9849-A5A9-A5A39F7687EB}" dt="2021-11-04T00:11:49.473" v="1770" actId="21"/>
          <ac:spMkLst>
            <pc:docMk/>
            <pc:sldMk cId="3466559493" sldId="262"/>
            <ac:spMk id="14" creationId="{517AA2B1-85BF-B244-8CCF-5D4FA1618A79}"/>
          </ac:spMkLst>
        </pc:spChg>
        <pc:grpChg chg="add mod">
          <ac:chgData name="Andrej Bogdanov (CSD)" userId="54a3fc38-bcd8-4812-b887-b84a314b9e17" providerId="ADAL" clId="{1F8AD84F-0D04-9849-A5A9-A5A39F7687EB}" dt="2021-11-03T23:58:23.758" v="1352" actId="20577"/>
          <ac:grpSpMkLst>
            <pc:docMk/>
            <pc:sldMk cId="3466559493" sldId="262"/>
            <ac:grpSpMk id="9" creationId="{0A25E715-6F08-394F-A043-5B7587B8D0B7}"/>
          </ac:grpSpMkLst>
        </pc:grpChg>
        <pc:grpChg chg="add mod">
          <ac:chgData name="Andrej Bogdanov (CSD)" userId="54a3fc38-bcd8-4812-b887-b84a314b9e17" providerId="ADAL" clId="{1F8AD84F-0D04-9849-A5A9-A5A39F7687EB}" dt="2021-11-03T23:58:23.758" v="1352" actId="20577"/>
          <ac:grpSpMkLst>
            <pc:docMk/>
            <pc:sldMk cId="3466559493" sldId="262"/>
            <ac:grpSpMk id="11" creationId="{BADAD0E4-0E4C-CD48-A4B2-185C9742FE9E}"/>
          </ac:grpSpMkLst>
        </pc:grpChg>
      </pc:sldChg>
      <pc:sldChg chg="addSp modSp new mod">
        <pc:chgData name="Andrej Bogdanov (CSD)" userId="54a3fc38-bcd8-4812-b887-b84a314b9e17" providerId="ADAL" clId="{1F8AD84F-0D04-9849-A5A9-A5A39F7687EB}" dt="2021-11-04T00:02:04.821" v="1534" actId="1036"/>
        <pc:sldMkLst>
          <pc:docMk/>
          <pc:sldMk cId="3661820710" sldId="263"/>
        </pc:sldMkLst>
        <pc:spChg chg="add mod">
          <ac:chgData name="Andrej Bogdanov (CSD)" userId="54a3fc38-bcd8-4812-b887-b84a314b9e17" providerId="ADAL" clId="{1F8AD84F-0D04-9849-A5A9-A5A39F7687EB}" dt="2021-11-04T00:02:04.821" v="1534" actId="1036"/>
          <ac:spMkLst>
            <pc:docMk/>
            <pc:sldMk cId="3661820710" sldId="263"/>
            <ac:spMk id="2" creationId="{71B4A1D6-7C9A-9547-9331-8F2BE8C98C11}"/>
          </ac:spMkLst>
        </pc:spChg>
      </pc:sldChg>
      <pc:sldChg chg="addSp modSp new mod">
        <pc:chgData name="Andrej Bogdanov (CSD)" userId="54a3fc38-bcd8-4812-b887-b84a314b9e17" providerId="ADAL" clId="{1F8AD84F-0D04-9849-A5A9-A5A39F7687EB}" dt="2021-11-04T02:48:39.230" v="2583" actId="20577"/>
        <pc:sldMkLst>
          <pc:docMk/>
          <pc:sldMk cId="466783404" sldId="264"/>
        </pc:sldMkLst>
        <pc:spChg chg="add mod">
          <ac:chgData name="Andrej Bogdanov (CSD)" userId="54a3fc38-bcd8-4812-b887-b84a314b9e17" providerId="ADAL" clId="{1F8AD84F-0D04-9849-A5A9-A5A39F7687EB}" dt="2021-11-04T02:48:39.230" v="2583" actId="20577"/>
          <ac:spMkLst>
            <pc:docMk/>
            <pc:sldMk cId="466783404" sldId="264"/>
            <ac:spMk id="2" creationId="{0E556BDF-5145-A542-8BA2-B0612260F1C3}"/>
          </ac:spMkLst>
        </pc:spChg>
        <pc:spChg chg="add mod">
          <ac:chgData name="Andrej Bogdanov (CSD)" userId="54a3fc38-bcd8-4812-b887-b84a314b9e17" providerId="ADAL" clId="{1F8AD84F-0D04-9849-A5A9-A5A39F7687EB}" dt="2021-11-04T00:05:40.072" v="1598" actId="1076"/>
          <ac:spMkLst>
            <pc:docMk/>
            <pc:sldMk cId="466783404" sldId="264"/>
            <ac:spMk id="3" creationId="{A4530780-DDBF-2D44-B1C7-51298DF72F50}"/>
          </ac:spMkLst>
        </pc:spChg>
        <pc:spChg chg="add mod">
          <ac:chgData name="Andrej Bogdanov (CSD)" userId="54a3fc38-bcd8-4812-b887-b84a314b9e17" providerId="ADAL" clId="{1F8AD84F-0D04-9849-A5A9-A5A39F7687EB}" dt="2021-11-04T00:05:37.329" v="1597" actId="1076"/>
          <ac:spMkLst>
            <pc:docMk/>
            <pc:sldMk cId="466783404" sldId="264"/>
            <ac:spMk id="4" creationId="{90094B8C-D64A-8C45-82F4-BC8E3F6DFA92}"/>
          </ac:spMkLst>
        </pc:spChg>
        <pc:spChg chg="add mod">
          <ac:chgData name="Andrej Bogdanov (CSD)" userId="54a3fc38-bcd8-4812-b887-b84a314b9e17" providerId="ADAL" clId="{1F8AD84F-0D04-9849-A5A9-A5A39F7687EB}" dt="2021-11-04T00:06:58.262" v="1640" actId="1036"/>
          <ac:spMkLst>
            <pc:docMk/>
            <pc:sldMk cId="466783404" sldId="264"/>
            <ac:spMk id="5" creationId="{D4CFB8E3-D8AF-2646-9249-D470D9CF1AAC}"/>
          </ac:spMkLst>
        </pc:spChg>
      </pc:sldChg>
      <pc:sldChg chg="addSp delSp modSp new mod modAnim">
        <pc:chgData name="Andrej Bogdanov (CSD)" userId="54a3fc38-bcd8-4812-b887-b84a314b9e17" providerId="ADAL" clId="{1F8AD84F-0D04-9849-A5A9-A5A39F7687EB}" dt="2021-11-05T03:45:04.776" v="5577" actId="1036"/>
        <pc:sldMkLst>
          <pc:docMk/>
          <pc:sldMk cId="3523800224" sldId="265"/>
        </pc:sldMkLst>
        <pc:spChg chg="add mod">
          <ac:chgData name="Andrej Bogdanov (CSD)" userId="54a3fc38-bcd8-4812-b887-b84a314b9e17" providerId="ADAL" clId="{1F8AD84F-0D04-9849-A5A9-A5A39F7687EB}" dt="2021-11-04T00:12:33.733" v="1779" actId="207"/>
          <ac:spMkLst>
            <pc:docMk/>
            <pc:sldMk cId="3523800224" sldId="265"/>
            <ac:spMk id="2" creationId="{9D982AA2-6A56-4D4D-9F36-5952BFBE9927}"/>
          </ac:spMkLst>
        </pc:spChg>
        <pc:spChg chg="add del mod">
          <ac:chgData name="Andrej Bogdanov (CSD)" userId="54a3fc38-bcd8-4812-b887-b84a314b9e17" providerId="ADAL" clId="{1F8AD84F-0D04-9849-A5A9-A5A39F7687EB}" dt="2021-11-04T00:10:24.391" v="1701" actId="478"/>
          <ac:spMkLst>
            <pc:docMk/>
            <pc:sldMk cId="3523800224" sldId="265"/>
            <ac:spMk id="4" creationId="{6D27EC7E-82F5-FA40-BD11-EA49153E4ABB}"/>
          </ac:spMkLst>
        </pc:spChg>
        <pc:spChg chg="add mod">
          <ac:chgData name="Andrej Bogdanov (CSD)" userId="54a3fc38-bcd8-4812-b887-b84a314b9e17" providerId="ADAL" clId="{1F8AD84F-0D04-9849-A5A9-A5A39F7687EB}" dt="2021-11-04T00:10:51.721" v="1744" actId="1076"/>
          <ac:spMkLst>
            <pc:docMk/>
            <pc:sldMk cId="3523800224" sldId="265"/>
            <ac:spMk id="5" creationId="{6EF4515F-2713-A04B-A879-A57A1B6D456C}"/>
          </ac:spMkLst>
        </pc:spChg>
        <pc:spChg chg="add mod">
          <ac:chgData name="Andrej Bogdanov (CSD)" userId="54a3fc38-bcd8-4812-b887-b84a314b9e17" providerId="ADAL" clId="{1F8AD84F-0D04-9849-A5A9-A5A39F7687EB}" dt="2021-11-04T00:10:49.199" v="1743" actId="1076"/>
          <ac:spMkLst>
            <pc:docMk/>
            <pc:sldMk cId="3523800224" sldId="265"/>
            <ac:spMk id="6" creationId="{FF6CEA0B-FCDE-D642-BF7A-169636FC889E}"/>
          </ac:spMkLst>
        </pc:spChg>
        <pc:spChg chg="add mod">
          <ac:chgData name="Andrej Bogdanov (CSD)" userId="54a3fc38-bcd8-4812-b887-b84a314b9e17" providerId="ADAL" clId="{1F8AD84F-0D04-9849-A5A9-A5A39F7687EB}" dt="2021-11-05T03:45:04.776" v="5577" actId="1036"/>
          <ac:spMkLst>
            <pc:docMk/>
            <pc:sldMk cId="3523800224" sldId="265"/>
            <ac:spMk id="7" creationId="{107F1C61-ACB5-AB49-85D9-60BCF5F26AC2}"/>
          </ac:spMkLst>
        </pc:spChg>
        <pc:spChg chg="add del">
          <ac:chgData name="Andrej Bogdanov (CSD)" userId="54a3fc38-bcd8-4812-b887-b84a314b9e17" providerId="ADAL" clId="{1F8AD84F-0D04-9849-A5A9-A5A39F7687EB}" dt="2021-11-04T00:11:43.301" v="1767" actId="21"/>
          <ac:spMkLst>
            <pc:docMk/>
            <pc:sldMk cId="3523800224" sldId="265"/>
            <ac:spMk id="8" creationId="{F95171A7-1291-F845-A4E0-E2205BA147ED}"/>
          </ac:spMkLst>
        </pc:spChg>
        <pc:spChg chg="add mod">
          <ac:chgData name="Andrej Bogdanov (CSD)" userId="54a3fc38-bcd8-4812-b887-b84a314b9e17" providerId="ADAL" clId="{1F8AD84F-0D04-9849-A5A9-A5A39F7687EB}" dt="2021-11-04T00:12:22.992" v="1776" actId="207"/>
          <ac:spMkLst>
            <pc:docMk/>
            <pc:sldMk cId="3523800224" sldId="265"/>
            <ac:spMk id="9" creationId="{58756254-33E7-524C-8C40-5D34A3F459D8}"/>
          </ac:spMkLst>
        </pc:spChg>
        <pc:spChg chg="add mod">
          <ac:chgData name="Andrej Bogdanov (CSD)" userId="54a3fc38-bcd8-4812-b887-b84a314b9e17" providerId="ADAL" clId="{1F8AD84F-0D04-9849-A5A9-A5A39F7687EB}" dt="2021-11-04T00:12:27.510" v="1778" actId="1076"/>
          <ac:spMkLst>
            <pc:docMk/>
            <pc:sldMk cId="3523800224" sldId="265"/>
            <ac:spMk id="10" creationId="{5A7E5185-5DE5-904A-AEB7-E963B96D45D2}"/>
          </ac:spMkLst>
        </pc:spChg>
        <pc:grpChg chg="add">
          <ac:chgData name="Andrej Bogdanov (CSD)" userId="54a3fc38-bcd8-4812-b887-b84a314b9e17" providerId="ADAL" clId="{1F8AD84F-0D04-9849-A5A9-A5A39F7687EB}" dt="2021-11-04T00:12:36.404" v="1780" actId="164"/>
          <ac:grpSpMkLst>
            <pc:docMk/>
            <pc:sldMk cId="3523800224" sldId="265"/>
            <ac:grpSpMk id="11" creationId="{D32596C6-A2C5-984F-9D82-F7755259B806}"/>
          </ac:grpSpMkLst>
        </pc:grpChg>
      </pc:sldChg>
      <pc:sldChg chg="addSp delSp modSp new mod modAnim">
        <pc:chgData name="Andrej Bogdanov (CSD)" userId="54a3fc38-bcd8-4812-b887-b84a314b9e17" providerId="ADAL" clId="{1F8AD84F-0D04-9849-A5A9-A5A39F7687EB}" dt="2021-11-04T19:49:05.314" v="3362" actId="20577"/>
        <pc:sldMkLst>
          <pc:docMk/>
          <pc:sldMk cId="2121186303" sldId="266"/>
        </pc:sldMkLst>
        <pc:spChg chg="add mod">
          <ac:chgData name="Andrej Bogdanov (CSD)" userId="54a3fc38-bcd8-4812-b887-b84a314b9e17" providerId="ADAL" clId="{1F8AD84F-0D04-9849-A5A9-A5A39F7687EB}" dt="2021-11-04T02:48:17.758" v="2576" actId="20577"/>
          <ac:spMkLst>
            <pc:docMk/>
            <pc:sldMk cId="2121186303" sldId="266"/>
            <ac:spMk id="2" creationId="{5392B334-85E2-3645-BFC3-13748FF67760}"/>
          </ac:spMkLst>
        </pc:spChg>
        <pc:spChg chg="add mod">
          <ac:chgData name="Andrej Bogdanov (CSD)" userId="54a3fc38-bcd8-4812-b887-b84a314b9e17" providerId="ADAL" clId="{1F8AD84F-0D04-9849-A5A9-A5A39F7687EB}" dt="2021-11-04T02:28:18.138" v="1890" actId="1035"/>
          <ac:spMkLst>
            <pc:docMk/>
            <pc:sldMk cId="2121186303" sldId="266"/>
            <ac:spMk id="3" creationId="{7779168C-E94D-624E-A60B-1F7BB62263C9}"/>
          </ac:spMkLst>
        </pc:spChg>
        <pc:spChg chg="add mod">
          <ac:chgData name="Andrej Bogdanov (CSD)" userId="54a3fc38-bcd8-4812-b887-b84a314b9e17" providerId="ADAL" clId="{1F8AD84F-0D04-9849-A5A9-A5A39F7687EB}" dt="2021-11-04T02:28:18.138" v="1890" actId="1035"/>
          <ac:spMkLst>
            <pc:docMk/>
            <pc:sldMk cId="2121186303" sldId="266"/>
            <ac:spMk id="4" creationId="{DA589E64-84BC-9A44-A931-D3047CE59FC0}"/>
          </ac:spMkLst>
        </pc:spChg>
        <pc:spChg chg="add mod">
          <ac:chgData name="Andrej Bogdanov (CSD)" userId="54a3fc38-bcd8-4812-b887-b84a314b9e17" providerId="ADAL" clId="{1F8AD84F-0D04-9849-A5A9-A5A39F7687EB}" dt="2021-11-04T19:49:05.314" v="3362" actId="20577"/>
          <ac:spMkLst>
            <pc:docMk/>
            <pc:sldMk cId="2121186303" sldId="266"/>
            <ac:spMk id="5" creationId="{794170F5-34CC-CF48-9637-4ABED71235F2}"/>
          </ac:spMkLst>
        </pc:spChg>
        <pc:spChg chg="add mod">
          <ac:chgData name="Andrej Bogdanov (CSD)" userId="54a3fc38-bcd8-4812-b887-b84a314b9e17" providerId="ADAL" clId="{1F8AD84F-0D04-9849-A5A9-A5A39F7687EB}" dt="2021-11-04T02:28:18.138" v="1890" actId="1035"/>
          <ac:spMkLst>
            <pc:docMk/>
            <pc:sldMk cId="2121186303" sldId="266"/>
            <ac:spMk id="6" creationId="{A745BC7A-47F4-F04D-BDFF-B6737065D9DE}"/>
          </ac:spMkLst>
        </pc:spChg>
        <pc:spChg chg="add mod">
          <ac:chgData name="Andrej Bogdanov (CSD)" userId="54a3fc38-bcd8-4812-b887-b84a314b9e17" providerId="ADAL" clId="{1F8AD84F-0D04-9849-A5A9-A5A39F7687EB}" dt="2021-11-04T02:28:18.138" v="1890" actId="1035"/>
          <ac:spMkLst>
            <pc:docMk/>
            <pc:sldMk cId="2121186303" sldId="266"/>
            <ac:spMk id="7" creationId="{C86B359A-AB79-DA43-9E21-6D4E7C7D20FD}"/>
          </ac:spMkLst>
        </pc:spChg>
        <pc:spChg chg="add mod">
          <ac:chgData name="Andrej Bogdanov (CSD)" userId="54a3fc38-bcd8-4812-b887-b84a314b9e17" providerId="ADAL" clId="{1F8AD84F-0D04-9849-A5A9-A5A39F7687EB}" dt="2021-11-04T02:28:18.138" v="1890" actId="1035"/>
          <ac:spMkLst>
            <pc:docMk/>
            <pc:sldMk cId="2121186303" sldId="266"/>
            <ac:spMk id="8" creationId="{12E2F069-FEB8-D04F-8910-224C671A39FE}"/>
          </ac:spMkLst>
        </pc:spChg>
        <pc:spChg chg="add mod">
          <ac:chgData name="Andrej Bogdanov (CSD)" userId="54a3fc38-bcd8-4812-b887-b84a314b9e17" providerId="ADAL" clId="{1F8AD84F-0D04-9849-A5A9-A5A39F7687EB}" dt="2021-11-04T02:28:44.055" v="1917" actId="1076"/>
          <ac:spMkLst>
            <pc:docMk/>
            <pc:sldMk cId="2121186303" sldId="266"/>
            <ac:spMk id="9" creationId="{093A1C7D-17CD-9B48-B1F1-2FC261076B5D}"/>
          </ac:spMkLst>
        </pc:spChg>
        <pc:spChg chg="add del mod">
          <ac:chgData name="Andrej Bogdanov (CSD)" userId="54a3fc38-bcd8-4812-b887-b84a314b9e17" providerId="ADAL" clId="{1F8AD84F-0D04-9849-A5A9-A5A39F7687EB}" dt="2021-11-04T02:29:19.225" v="1924" actId="478"/>
          <ac:spMkLst>
            <pc:docMk/>
            <pc:sldMk cId="2121186303" sldId="266"/>
            <ac:spMk id="10" creationId="{A80E1F6D-CC77-BC46-BDEB-3ACAF0A2ED36}"/>
          </ac:spMkLst>
        </pc:spChg>
        <pc:spChg chg="add mod">
          <ac:chgData name="Andrej Bogdanov (CSD)" userId="54a3fc38-bcd8-4812-b887-b84a314b9e17" providerId="ADAL" clId="{1F8AD84F-0D04-9849-A5A9-A5A39F7687EB}" dt="2021-11-04T02:29:29.674" v="1949"/>
          <ac:spMkLst>
            <pc:docMk/>
            <pc:sldMk cId="2121186303" sldId="266"/>
            <ac:spMk id="11" creationId="{E1DD8925-6479-114F-A14D-50C2294C29B5}"/>
          </ac:spMkLst>
        </pc:spChg>
        <pc:spChg chg="add mod">
          <ac:chgData name="Andrej Bogdanov (CSD)" userId="54a3fc38-bcd8-4812-b887-b84a314b9e17" providerId="ADAL" clId="{1F8AD84F-0D04-9849-A5A9-A5A39F7687EB}" dt="2021-11-04T02:29:25.903" v="1948" actId="1038"/>
          <ac:spMkLst>
            <pc:docMk/>
            <pc:sldMk cId="2121186303" sldId="266"/>
            <ac:spMk id="12" creationId="{29725AB2-5F3D-1B44-8231-FFBF5A0E344D}"/>
          </ac:spMkLst>
        </pc:spChg>
        <pc:spChg chg="add mod">
          <ac:chgData name="Andrej Bogdanov (CSD)" userId="54a3fc38-bcd8-4812-b887-b84a314b9e17" providerId="ADAL" clId="{1F8AD84F-0D04-9849-A5A9-A5A39F7687EB}" dt="2021-11-04T02:29:36.754" v="1962" actId="20577"/>
          <ac:spMkLst>
            <pc:docMk/>
            <pc:sldMk cId="2121186303" sldId="266"/>
            <ac:spMk id="13" creationId="{94E8F43B-F51E-1248-8B76-67A770A9425F}"/>
          </ac:spMkLst>
        </pc:spChg>
        <pc:spChg chg="add mod">
          <ac:chgData name="Andrej Bogdanov (CSD)" userId="54a3fc38-bcd8-4812-b887-b84a314b9e17" providerId="ADAL" clId="{1F8AD84F-0D04-9849-A5A9-A5A39F7687EB}" dt="2021-11-04T02:29:25.903" v="1948" actId="1038"/>
          <ac:spMkLst>
            <pc:docMk/>
            <pc:sldMk cId="2121186303" sldId="266"/>
            <ac:spMk id="14" creationId="{267C5DD7-5468-4147-A144-395345E0E75C}"/>
          </ac:spMkLst>
        </pc:spChg>
        <pc:spChg chg="add mod">
          <ac:chgData name="Andrej Bogdanov (CSD)" userId="54a3fc38-bcd8-4812-b887-b84a314b9e17" providerId="ADAL" clId="{1F8AD84F-0D04-9849-A5A9-A5A39F7687EB}" dt="2021-11-04T02:29:25.903" v="1948" actId="1038"/>
          <ac:spMkLst>
            <pc:docMk/>
            <pc:sldMk cId="2121186303" sldId="266"/>
            <ac:spMk id="15" creationId="{4444FF96-62BA-DE47-9FE9-D03AD988ED86}"/>
          </ac:spMkLst>
        </pc:spChg>
        <pc:spChg chg="add mod">
          <ac:chgData name="Andrej Bogdanov (CSD)" userId="54a3fc38-bcd8-4812-b887-b84a314b9e17" providerId="ADAL" clId="{1F8AD84F-0D04-9849-A5A9-A5A39F7687EB}" dt="2021-11-04T02:29:25.903" v="1948" actId="1038"/>
          <ac:spMkLst>
            <pc:docMk/>
            <pc:sldMk cId="2121186303" sldId="266"/>
            <ac:spMk id="16" creationId="{5380B6E8-B380-7C4D-89B7-2FCD15CA35B3}"/>
          </ac:spMkLst>
        </pc:spChg>
        <pc:grpChg chg="add">
          <ac:chgData name="Andrej Bogdanov (CSD)" userId="54a3fc38-bcd8-4812-b887-b84a314b9e17" providerId="ADAL" clId="{1F8AD84F-0D04-9849-A5A9-A5A39F7687EB}" dt="2021-11-04T02:30:10.594" v="1963" actId="164"/>
          <ac:grpSpMkLst>
            <pc:docMk/>
            <pc:sldMk cId="2121186303" sldId="266"/>
            <ac:grpSpMk id="17" creationId="{112E8EDA-72D8-C143-8DA4-CA4D746C56D2}"/>
          </ac:grpSpMkLst>
        </pc:grpChg>
      </pc:sldChg>
      <pc:sldChg chg="addSp delSp modSp add mod delAnim modAnim">
        <pc:chgData name="Andrej Bogdanov (CSD)" userId="54a3fc38-bcd8-4812-b887-b84a314b9e17" providerId="ADAL" clId="{1F8AD84F-0D04-9849-A5A9-A5A39F7687EB}" dt="2021-11-08T01:45:16.774" v="6107"/>
        <pc:sldMkLst>
          <pc:docMk/>
          <pc:sldMk cId="1838421540" sldId="267"/>
        </pc:sldMkLst>
        <pc:spChg chg="mod">
          <ac:chgData name="Andrej Bogdanov (CSD)" userId="54a3fc38-bcd8-4812-b887-b84a314b9e17" providerId="ADAL" clId="{1F8AD84F-0D04-9849-A5A9-A5A39F7687EB}" dt="2021-11-04T02:48:44.837" v="2590" actId="20577"/>
          <ac:spMkLst>
            <pc:docMk/>
            <pc:sldMk cId="1838421540" sldId="267"/>
            <ac:spMk id="2" creationId="{5392B334-85E2-3645-BFC3-13748FF67760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3" creationId="{7779168C-E94D-624E-A60B-1F7BB62263C9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4" creationId="{DA589E64-84BC-9A44-A931-D3047CE59FC0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5" creationId="{794170F5-34CC-CF48-9637-4ABED71235F2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6" creationId="{A745BC7A-47F4-F04D-BDFF-B6737065D9DE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7" creationId="{C86B359A-AB79-DA43-9E21-6D4E7C7D20FD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8" creationId="{12E2F069-FEB8-D04F-8910-224C671A39FE}"/>
          </ac:spMkLst>
        </pc:spChg>
        <pc:spChg chg="add mod">
          <ac:chgData name="Andrej Bogdanov (CSD)" userId="54a3fc38-bcd8-4812-b887-b84a314b9e17" providerId="ADAL" clId="{1F8AD84F-0D04-9849-A5A9-A5A39F7687EB}" dt="2021-11-04T02:35:23.360" v="2252" actId="1076"/>
          <ac:spMkLst>
            <pc:docMk/>
            <pc:sldMk cId="1838421540" sldId="267"/>
            <ac:spMk id="10" creationId="{AD7D2841-7D2F-7A44-9CC3-9980F86CCECD}"/>
          </ac:spMkLst>
        </pc:spChg>
        <pc:spChg chg="add mod">
          <ac:chgData name="Andrej Bogdanov (CSD)" userId="54a3fc38-bcd8-4812-b887-b84a314b9e17" providerId="ADAL" clId="{1F8AD84F-0D04-9849-A5A9-A5A39F7687EB}" dt="2021-11-04T22:01:49.203" v="5446" actId="2711"/>
          <ac:spMkLst>
            <pc:docMk/>
            <pc:sldMk cId="1838421540" sldId="267"/>
            <ac:spMk id="11" creationId="{AE9033BE-B169-1340-B4C9-CD16AD10C088}"/>
          </ac:spMkLst>
        </pc:spChg>
        <pc:spChg chg="add mod">
          <ac:chgData name="Andrej Bogdanov (CSD)" userId="54a3fc38-bcd8-4812-b887-b84a314b9e17" providerId="ADAL" clId="{1F8AD84F-0D04-9849-A5A9-A5A39F7687EB}" dt="2021-11-04T02:35:30.378" v="2281" actId="1036"/>
          <ac:spMkLst>
            <pc:docMk/>
            <pc:sldMk cId="1838421540" sldId="267"/>
            <ac:spMk id="18" creationId="{8AF1B0A9-930B-234E-A32E-999815D7B38F}"/>
          </ac:spMkLst>
        </pc:spChg>
        <pc:spChg chg="add mod">
          <ac:chgData name="Andrej Bogdanov (CSD)" userId="54a3fc38-bcd8-4812-b887-b84a314b9e17" providerId="ADAL" clId="{1F8AD84F-0D04-9849-A5A9-A5A39F7687EB}" dt="2021-11-04T21:09:29.734" v="5029" actId="1035"/>
          <ac:spMkLst>
            <pc:docMk/>
            <pc:sldMk cId="1838421540" sldId="267"/>
            <ac:spMk id="19" creationId="{C5461A95-7F8F-AA44-9B3F-3E5695B9541C}"/>
          </ac:spMkLst>
        </pc:spChg>
        <pc:spChg chg="add mod">
          <ac:chgData name="Andrej Bogdanov (CSD)" userId="54a3fc38-bcd8-4812-b887-b84a314b9e17" providerId="ADAL" clId="{1F8AD84F-0D04-9849-A5A9-A5A39F7687EB}" dt="2021-11-04T21:09:29.734" v="5029" actId="1035"/>
          <ac:spMkLst>
            <pc:docMk/>
            <pc:sldMk cId="1838421540" sldId="267"/>
            <ac:spMk id="20" creationId="{BAD973E5-0BE4-7440-AE45-EA7C51704569}"/>
          </ac:spMkLst>
        </pc:spChg>
        <pc:spChg chg="add del mod">
          <ac:chgData name="Andrej Bogdanov (CSD)" userId="54a3fc38-bcd8-4812-b887-b84a314b9e17" providerId="ADAL" clId="{1F8AD84F-0D04-9849-A5A9-A5A39F7687EB}" dt="2021-11-04T02:37:56.921" v="2371" actId="478"/>
          <ac:spMkLst>
            <pc:docMk/>
            <pc:sldMk cId="1838421540" sldId="267"/>
            <ac:spMk id="21" creationId="{68076D79-2482-BC48-9A9C-9BE73F507270}"/>
          </ac:spMkLst>
        </pc:spChg>
        <pc:spChg chg="add mod">
          <ac:chgData name="Andrej Bogdanov (CSD)" userId="54a3fc38-bcd8-4812-b887-b84a314b9e17" providerId="ADAL" clId="{1F8AD84F-0D04-9849-A5A9-A5A39F7687EB}" dt="2021-11-04T02:37:53.063" v="2369" actId="688"/>
          <ac:spMkLst>
            <pc:docMk/>
            <pc:sldMk cId="1838421540" sldId="267"/>
            <ac:spMk id="22" creationId="{7FB04F9E-130C-564E-9D87-A48B75E4E9FB}"/>
          </ac:spMkLst>
        </pc:spChg>
        <pc:spChg chg="add mod">
          <ac:chgData name="Andrej Bogdanov (CSD)" userId="54a3fc38-bcd8-4812-b887-b84a314b9e17" providerId="ADAL" clId="{1F8AD84F-0D04-9849-A5A9-A5A39F7687EB}" dt="2021-11-04T21:09:29.734" v="5029" actId="1035"/>
          <ac:spMkLst>
            <pc:docMk/>
            <pc:sldMk cId="1838421540" sldId="267"/>
            <ac:spMk id="23" creationId="{15C4D3FA-0250-F64A-9DEA-09BAB35065BC}"/>
          </ac:spMkLst>
        </pc:spChg>
        <pc:spChg chg="add mod">
          <ac:chgData name="Andrej Bogdanov (CSD)" userId="54a3fc38-bcd8-4812-b887-b84a314b9e17" providerId="ADAL" clId="{1F8AD84F-0D04-9849-A5A9-A5A39F7687EB}" dt="2021-11-04T21:09:29.734" v="5029" actId="1035"/>
          <ac:spMkLst>
            <pc:docMk/>
            <pc:sldMk cId="1838421540" sldId="267"/>
            <ac:spMk id="24" creationId="{FCD6917F-D012-1D44-9FEB-3F6FE7FFC835}"/>
          </ac:spMkLst>
        </pc:spChg>
        <pc:spChg chg="add mod">
          <ac:chgData name="Andrej Bogdanov (CSD)" userId="54a3fc38-bcd8-4812-b887-b84a314b9e17" providerId="ADAL" clId="{1F8AD84F-0D04-9849-A5A9-A5A39F7687EB}" dt="2021-11-04T02:39:10.092" v="2456" actId="1036"/>
          <ac:spMkLst>
            <pc:docMk/>
            <pc:sldMk cId="1838421540" sldId="267"/>
            <ac:spMk id="25" creationId="{C73462AA-238F-3143-87A1-4C24534E8EC8}"/>
          </ac:spMkLst>
        </pc:spChg>
        <pc:grpChg chg="del">
          <ac:chgData name="Andrej Bogdanov (CSD)" userId="54a3fc38-bcd8-4812-b887-b84a314b9e17" providerId="ADAL" clId="{1F8AD84F-0D04-9849-A5A9-A5A39F7687EB}" dt="2021-11-04T02:33:38.522" v="1966" actId="478"/>
          <ac:grpSpMkLst>
            <pc:docMk/>
            <pc:sldMk cId="1838421540" sldId="267"/>
            <ac:grpSpMk id="17" creationId="{112E8EDA-72D8-C143-8DA4-CA4D746C56D2}"/>
          </ac:grpSpMkLst>
        </pc:grpChg>
      </pc:sldChg>
      <pc:sldChg chg="addSp delSp modSp new mod">
        <pc:chgData name="Andrej Bogdanov (CSD)" userId="54a3fc38-bcd8-4812-b887-b84a314b9e17" providerId="ADAL" clId="{1F8AD84F-0D04-9849-A5A9-A5A39F7687EB}" dt="2021-11-04T20:13:59.621" v="3835" actId="20577"/>
        <pc:sldMkLst>
          <pc:docMk/>
          <pc:sldMk cId="4282085880" sldId="268"/>
        </pc:sldMkLst>
        <pc:spChg chg="add mod">
          <ac:chgData name="Andrej Bogdanov (CSD)" userId="54a3fc38-bcd8-4812-b887-b84a314b9e17" providerId="ADAL" clId="{1F8AD84F-0D04-9849-A5A9-A5A39F7687EB}" dt="2021-11-04T02:58:16.582" v="2771" actId="20577"/>
          <ac:spMkLst>
            <pc:docMk/>
            <pc:sldMk cId="4282085880" sldId="268"/>
            <ac:spMk id="2" creationId="{75A0FA04-AD8B-7D47-8CCF-1FF910B1185D}"/>
          </ac:spMkLst>
        </pc:spChg>
        <pc:spChg chg="add del mod">
          <ac:chgData name="Andrej Bogdanov (CSD)" userId="54a3fc38-bcd8-4812-b887-b84a314b9e17" providerId="ADAL" clId="{1F8AD84F-0D04-9849-A5A9-A5A39F7687EB}" dt="2021-11-04T19:50:52.445" v="3364" actId="478"/>
          <ac:spMkLst>
            <pc:docMk/>
            <pc:sldMk cId="4282085880" sldId="268"/>
            <ac:spMk id="3" creationId="{411789A7-0DC1-4844-A61A-3D8FC8D9F116}"/>
          </ac:spMkLst>
        </pc:spChg>
        <pc:spChg chg="add del mod">
          <ac:chgData name="Andrej Bogdanov (CSD)" userId="54a3fc38-bcd8-4812-b887-b84a314b9e17" providerId="ADAL" clId="{1F8AD84F-0D04-9849-A5A9-A5A39F7687EB}" dt="2021-11-04T19:50:54.843" v="3365" actId="478"/>
          <ac:spMkLst>
            <pc:docMk/>
            <pc:sldMk cId="4282085880" sldId="268"/>
            <ac:spMk id="4" creationId="{B34C3357-A668-5340-8F91-22D42579DB01}"/>
          </ac:spMkLst>
        </pc:spChg>
        <pc:spChg chg="add del mod">
          <ac:chgData name="Andrej Bogdanov (CSD)" userId="54a3fc38-bcd8-4812-b887-b84a314b9e17" providerId="ADAL" clId="{1F8AD84F-0D04-9849-A5A9-A5A39F7687EB}" dt="2021-11-04T19:50:57.534" v="3366" actId="478"/>
          <ac:spMkLst>
            <pc:docMk/>
            <pc:sldMk cId="4282085880" sldId="268"/>
            <ac:spMk id="5" creationId="{B31FA6C4-F0C0-1247-9525-EF4C32094E0D}"/>
          </ac:spMkLst>
        </pc:spChg>
        <pc:spChg chg="add del mod">
          <ac:chgData name="Andrej Bogdanov (CSD)" userId="54a3fc38-bcd8-4812-b887-b84a314b9e17" providerId="ADAL" clId="{1F8AD84F-0D04-9849-A5A9-A5A39F7687EB}" dt="2021-11-04T19:50:59.495" v="3367" actId="478"/>
          <ac:spMkLst>
            <pc:docMk/>
            <pc:sldMk cId="4282085880" sldId="268"/>
            <ac:spMk id="6" creationId="{6DC13EA5-A4A9-5E41-9552-9D4DC6F08C24}"/>
          </ac:spMkLst>
        </pc:spChg>
        <pc:spChg chg="add mod">
          <ac:chgData name="Andrej Bogdanov (CSD)" userId="54a3fc38-bcd8-4812-b887-b84a314b9e17" providerId="ADAL" clId="{1F8AD84F-0D04-9849-A5A9-A5A39F7687EB}" dt="2021-11-04T20:01:24.318" v="3597" actId="1035"/>
          <ac:spMkLst>
            <pc:docMk/>
            <pc:sldMk cId="4282085880" sldId="268"/>
            <ac:spMk id="9" creationId="{AFC46413-373B-D342-9FA9-E640F13D8E37}"/>
          </ac:spMkLst>
        </pc:spChg>
        <pc:spChg chg="add mod">
          <ac:chgData name="Andrej Bogdanov (CSD)" userId="54a3fc38-bcd8-4812-b887-b84a314b9e17" providerId="ADAL" clId="{1F8AD84F-0D04-9849-A5A9-A5A39F7687EB}" dt="2021-11-04T20:01:24.318" v="3597" actId="1035"/>
          <ac:spMkLst>
            <pc:docMk/>
            <pc:sldMk cId="4282085880" sldId="268"/>
            <ac:spMk id="10" creationId="{84A75F1B-AF8C-D94F-BD0D-D7ED5ED2CB2E}"/>
          </ac:spMkLst>
        </pc:spChg>
        <pc:spChg chg="add mod">
          <ac:chgData name="Andrej Bogdanov (CSD)" userId="54a3fc38-bcd8-4812-b887-b84a314b9e17" providerId="ADAL" clId="{1F8AD84F-0D04-9849-A5A9-A5A39F7687EB}" dt="2021-11-04T20:01:24.318" v="3597" actId="1035"/>
          <ac:spMkLst>
            <pc:docMk/>
            <pc:sldMk cId="4282085880" sldId="268"/>
            <ac:spMk id="11" creationId="{C706B19E-99CD-8344-8304-D98C7390E12F}"/>
          </ac:spMkLst>
        </pc:spChg>
        <pc:spChg chg="add mod">
          <ac:chgData name="Andrej Bogdanov (CSD)" userId="54a3fc38-bcd8-4812-b887-b84a314b9e17" providerId="ADAL" clId="{1F8AD84F-0D04-9849-A5A9-A5A39F7687EB}" dt="2021-11-04T20:13:59.621" v="3835" actId="20577"/>
          <ac:spMkLst>
            <pc:docMk/>
            <pc:sldMk cId="4282085880" sldId="268"/>
            <ac:spMk id="12" creationId="{F9F53917-8E37-474C-862B-B977367CD7CA}"/>
          </ac:spMkLst>
        </pc:spChg>
        <pc:spChg chg="add mod">
          <ac:chgData name="Andrej Bogdanov (CSD)" userId="54a3fc38-bcd8-4812-b887-b84a314b9e17" providerId="ADAL" clId="{1F8AD84F-0D04-9849-A5A9-A5A39F7687EB}" dt="2021-11-04T20:04:14.963" v="3733" actId="1076"/>
          <ac:spMkLst>
            <pc:docMk/>
            <pc:sldMk cId="4282085880" sldId="268"/>
            <ac:spMk id="13" creationId="{0736290F-71F7-EC4D-A1C0-B5CBE97348F9}"/>
          </ac:spMkLst>
        </pc:spChg>
        <pc:spChg chg="add mod">
          <ac:chgData name="Andrej Bogdanov (CSD)" userId="54a3fc38-bcd8-4812-b887-b84a314b9e17" providerId="ADAL" clId="{1F8AD84F-0D04-9849-A5A9-A5A39F7687EB}" dt="2021-11-04T20:03:08.681" v="3704" actId="1038"/>
          <ac:spMkLst>
            <pc:docMk/>
            <pc:sldMk cId="4282085880" sldId="268"/>
            <ac:spMk id="14" creationId="{4C726D0A-A0E5-B04F-85AF-A5D8ECD2106D}"/>
          </ac:spMkLst>
        </pc:spChg>
        <pc:spChg chg="add mod">
          <ac:chgData name="Andrej Bogdanov (CSD)" userId="54a3fc38-bcd8-4812-b887-b84a314b9e17" providerId="ADAL" clId="{1F8AD84F-0D04-9849-A5A9-A5A39F7687EB}" dt="2021-11-04T20:03:08.681" v="3704" actId="1038"/>
          <ac:spMkLst>
            <pc:docMk/>
            <pc:sldMk cId="4282085880" sldId="268"/>
            <ac:spMk id="15" creationId="{0174C10E-87F8-0E4B-B815-C669A49DF0A7}"/>
          </ac:spMkLst>
        </pc:spChg>
        <pc:spChg chg="add mod">
          <ac:chgData name="Andrej Bogdanov (CSD)" userId="54a3fc38-bcd8-4812-b887-b84a314b9e17" providerId="ADAL" clId="{1F8AD84F-0D04-9849-A5A9-A5A39F7687EB}" dt="2021-11-04T20:03:08.681" v="3704" actId="1038"/>
          <ac:spMkLst>
            <pc:docMk/>
            <pc:sldMk cId="4282085880" sldId="268"/>
            <ac:spMk id="16" creationId="{CE0F0537-0DEC-D346-8CF8-D6DE8F813566}"/>
          </ac:spMkLst>
        </pc:spChg>
        <pc:spChg chg="add mod">
          <ac:chgData name="Andrej Bogdanov (CSD)" userId="54a3fc38-bcd8-4812-b887-b84a314b9e17" providerId="ADAL" clId="{1F8AD84F-0D04-9849-A5A9-A5A39F7687EB}" dt="2021-11-04T20:03:08.681" v="3704" actId="1038"/>
          <ac:spMkLst>
            <pc:docMk/>
            <pc:sldMk cId="4282085880" sldId="268"/>
            <ac:spMk id="17" creationId="{5A4688C6-F164-C04B-9486-4B17F9859611}"/>
          </ac:spMkLst>
        </pc:spChg>
        <pc:spChg chg="add del mod">
          <ac:chgData name="Andrej Bogdanov (CSD)" userId="54a3fc38-bcd8-4812-b887-b84a314b9e17" providerId="ADAL" clId="{1F8AD84F-0D04-9849-A5A9-A5A39F7687EB}" dt="2021-11-04T20:02:40.725" v="3657" actId="478"/>
          <ac:spMkLst>
            <pc:docMk/>
            <pc:sldMk cId="4282085880" sldId="268"/>
            <ac:spMk id="19" creationId="{DE7A150B-8B28-1848-B8DD-FA8EECD57880}"/>
          </ac:spMkLst>
        </pc:spChg>
        <pc:spChg chg="add mod">
          <ac:chgData name="Andrej Bogdanov (CSD)" userId="54a3fc38-bcd8-4812-b887-b84a314b9e17" providerId="ADAL" clId="{1F8AD84F-0D04-9849-A5A9-A5A39F7687EB}" dt="2021-11-04T20:11:08.646" v="3774" actId="1035"/>
          <ac:spMkLst>
            <pc:docMk/>
            <pc:sldMk cId="4282085880" sldId="268"/>
            <ac:spMk id="20" creationId="{C6DE97AF-45F6-0446-A0A9-6E68B9F47AC8}"/>
          </ac:spMkLst>
        </pc:spChg>
        <pc:spChg chg="add mod">
          <ac:chgData name="Andrej Bogdanov (CSD)" userId="54a3fc38-bcd8-4812-b887-b84a314b9e17" providerId="ADAL" clId="{1F8AD84F-0D04-9849-A5A9-A5A39F7687EB}" dt="2021-11-04T20:03:16.216" v="3706" actId="1076"/>
          <ac:spMkLst>
            <pc:docMk/>
            <pc:sldMk cId="4282085880" sldId="268"/>
            <ac:spMk id="21" creationId="{AB867519-1C28-D446-AB6F-82803F14FE40}"/>
          </ac:spMkLst>
        </pc:spChg>
        <pc:spChg chg="add mod">
          <ac:chgData name="Andrej Bogdanov (CSD)" userId="54a3fc38-bcd8-4812-b887-b84a314b9e17" providerId="ADAL" clId="{1F8AD84F-0D04-9849-A5A9-A5A39F7687EB}" dt="2021-11-04T20:03:51.535" v="3720" actId="1038"/>
          <ac:spMkLst>
            <pc:docMk/>
            <pc:sldMk cId="4282085880" sldId="268"/>
            <ac:spMk id="22" creationId="{A1EDDC2E-67D7-8640-AC07-06069F6D2681}"/>
          </ac:spMkLst>
        </pc:spChg>
        <pc:spChg chg="add mod">
          <ac:chgData name="Andrej Bogdanov (CSD)" userId="54a3fc38-bcd8-4812-b887-b84a314b9e17" providerId="ADAL" clId="{1F8AD84F-0D04-9849-A5A9-A5A39F7687EB}" dt="2021-11-04T20:04:34.265" v="3740" actId="114"/>
          <ac:spMkLst>
            <pc:docMk/>
            <pc:sldMk cId="4282085880" sldId="268"/>
            <ac:spMk id="23" creationId="{94FEF3C0-53D3-6E47-B4E1-1E7E81C06325}"/>
          </ac:spMkLst>
        </pc:spChg>
        <pc:spChg chg="add mod">
          <ac:chgData name="Andrej Bogdanov (CSD)" userId="54a3fc38-bcd8-4812-b887-b84a314b9e17" providerId="ADAL" clId="{1F8AD84F-0D04-9849-A5A9-A5A39F7687EB}" dt="2021-11-04T20:04:46.386" v="3741" actId="1076"/>
          <ac:spMkLst>
            <pc:docMk/>
            <pc:sldMk cId="4282085880" sldId="268"/>
            <ac:spMk id="24" creationId="{D080F194-156D-1B4D-9C91-F439091DAEE3}"/>
          </ac:spMkLst>
        </pc:spChg>
        <pc:cxnChg chg="add del mod">
          <ac:chgData name="Andrej Bogdanov (CSD)" userId="54a3fc38-bcd8-4812-b887-b84a314b9e17" providerId="ADAL" clId="{1F8AD84F-0D04-9849-A5A9-A5A39F7687EB}" dt="2021-11-04T19:51:01.719" v="3368" actId="478"/>
          <ac:cxnSpMkLst>
            <pc:docMk/>
            <pc:sldMk cId="4282085880" sldId="268"/>
            <ac:cxnSpMk id="8" creationId="{5FA79900-9284-B948-ABE9-88B29A68C712}"/>
          </ac:cxnSpMkLst>
        </pc:cxnChg>
      </pc:sldChg>
      <pc:sldChg chg="addSp modSp new del mod">
        <pc:chgData name="Andrej Bogdanov (CSD)" userId="54a3fc38-bcd8-4812-b887-b84a314b9e17" providerId="ADAL" clId="{1F8AD84F-0D04-9849-A5A9-A5A39F7687EB}" dt="2021-11-04T20:14:48.707" v="3842" actId="2696"/>
        <pc:sldMkLst>
          <pc:docMk/>
          <pc:sldMk cId="1070739595" sldId="269"/>
        </pc:sldMkLst>
        <pc:spChg chg="add mod">
          <ac:chgData name="Andrej Bogdanov (CSD)" userId="54a3fc38-bcd8-4812-b887-b84a314b9e17" providerId="ADAL" clId="{1F8AD84F-0D04-9849-A5A9-A5A39F7687EB}" dt="2021-11-04T20:14:42.143" v="3841" actId="1035"/>
          <ac:spMkLst>
            <pc:docMk/>
            <pc:sldMk cId="1070739595" sldId="269"/>
            <ac:spMk id="2" creationId="{FAE8C55F-CC86-004E-8347-57E2CCA5469A}"/>
          </ac:spMkLst>
        </pc:spChg>
      </pc:sldChg>
      <pc:sldChg chg="addSp delSp modSp new mod modAnim">
        <pc:chgData name="Andrej Bogdanov (CSD)" userId="54a3fc38-bcd8-4812-b887-b84a314b9e17" providerId="ADAL" clId="{1F8AD84F-0D04-9849-A5A9-A5A39F7687EB}" dt="2021-11-05T03:44:11.752" v="5570" actId="2711"/>
        <pc:sldMkLst>
          <pc:docMk/>
          <pc:sldMk cId="3266275743" sldId="270"/>
        </pc:sldMkLst>
        <pc:spChg chg="add mod">
          <ac:chgData name="Andrej Bogdanov (CSD)" userId="54a3fc38-bcd8-4812-b887-b84a314b9e17" providerId="ADAL" clId="{1F8AD84F-0D04-9849-A5A9-A5A39F7687EB}" dt="2021-11-04T03:07:10.268" v="2810" actId="20577"/>
          <ac:spMkLst>
            <pc:docMk/>
            <pc:sldMk cId="3266275743" sldId="270"/>
            <ac:spMk id="2" creationId="{D7A1F171-D6D2-A945-91E0-EFD1F3FA6EDB}"/>
          </ac:spMkLst>
        </pc:spChg>
        <pc:spChg chg="add mod">
          <ac:chgData name="Andrej Bogdanov (CSD)" userId="54a3fc38-bcd8-4812-b887-b84a314b9e17" providerId="ADAL" clId="{1F8AD84F-0D04-9849-A5A9-A5A39F7687EB}" dt="2021-11-05T03:44:11.752" v="5570" actId="2711"/>
          <ac:spMkLst>
            <pc:docMk/>
            <pc:sldMk cId="3266275743" sldId="270"/>
            <ac:spMk id="3" creationId="{D3B6D5FF-95DB-7541-B5C9-D02CDDE74046}"/>
          </ac:spMkLst>
        </pc:spChg>
        <pc:spChg chg="add mod">
          <ac:chgData name="Andrej Bogdanov (CSD)" userId="54a3fc38-bcd8-4812-b887-b84a314b9e17" providerId="ADAL" clId="{1F8AD84F-0D04-9849-A5A9-A5A39F7687EB}" dt="2021-11-04T03:08:33.010" v="2819" actId="1076"/>
          <ac:spMkLst>
            <pc:docMk/>
            <pc:sldMk cId="3266275743" sldId="270"/>
            <ac:spMk id="13" creationId="{CFA80FAD-82DC-6642-AC33-9D4C29E11D8F}"/>
          </ac:spMkLst>
        </pc:spChg>
        <pc:spChg chg="add mod">
          <ac:chgData name="Andrej Bogdanov (CSD)" userId="54a3fc38-bcd8-4812-b887-b84a314b9e17" providerId="ADAL" clId="{1F8AD84F-0D04-9849-A5A9-A5A39F7687EB}" dt="2021-11-04T03:09:26.151" v="2847" actId="1076"/>
          <ac:spMkLst>
            <pc:docMk/>
            <pc:sldMk cId="3266275743" sldId="270"/>
            <ac:spMk id="17" creationId="{03874DC8-25CE-6A46-A545-14EE06C28AAB}"/>
          </ac:spMkLst>
        </pc:spChg>
        <pc:grpChg chg="add mod">
          <ac:chgData name="Andrej Bogdanov (CSD)" userId="54a3fc38-bcd8-4812-b887-b84a314b9e17" providerId="ADAL" clId="{1F8AD84F-0D04-9849-A5A9-A5A39F7687EB}" dt="2021-11-04T03:07:03.632" v="2809" actId="1076"/>
          <ac:grpSpMkLst>
            <pc:docMk/>
            <pc:sldMk cId="3266275743" sldId="270"/>
            <ac:grpSpMk id="4" creationId="{20ED7BE1-1BE1-E642-B345-4A05FD026688}"/>
          </ac:grpSpMkLst>
        </pc:grpChg>
        <pc:grpChg chg="add">
          <ac:chgData name="Andrej Bogdanov (CSD)" userId="54a3fc38-bcd8-4812-b887-b84a314b9e17" providerId="ADAL" clId="{1F8AD84F-0D04-9849-A5A9-A5A39F7687EB}" dt="2021-11-04T03:09:33.566" v="2848" actId="164"/>
          <ac:grpSpMkLst>
            <pc:docMk/>
            <pc:sldMk cId="3266275743" sldId="270"/>
            <ac:grpSpMk id="6" creationId="{6A3715DD-95B4-3D41-B899-8204B61F7EC2}"/>
          </ac:grpSpMkLst>
        </pc:grpChg>
        <pc:grpChg chg="add">
          <ac:chgData name="Andrej Bogdanov (CSD)" userId="54a3fc38-bcd8-4812-b887-b84a314b9e17" providerId="ADAL" clId="{1F8AD84F-0D04-9849-A5A9-A5A39F7687EB}" dt="2021-11-04T03:09:36.384" v="2849" actId="164"/>
          <ac:grpSpMkLst>
            <pc:docMk/>
            <pc:sldMk cId="3266275743" sldId="270"/>
            <ac:grpSpMk id="7" creationId="{99B4E1C3-38F4-3F4D-9D61-F72B6D9354D0}"/>
          </ac:grpSpMkLst>
        </pc:grpChg>
        <pc:inkChg chg="add mod">
          <ac:chgData name="Andrej Bogdanov (CSD)" userId="54a3fc38-bcd8-4812-b887-b84a314b9e17" providerId="ADAL" clId="{1F8AD84F-0D04-9849-A5A9-A5A39F7687EB}" dt="2021-11-04T03:06:59.868" v="2808" actId="1076"/>
          <ac:inkMkLst>
            <pc:docMk/>
            <pc:sldMk cId="3266275743" sldId="270"/>
            <ac:inkMk id="10" creationId="{793EA2C0-19F7-E24F-AA16-A2F34273FCE9}"/>
          </ac:inkMkLst>
        </pc:inkChg>
        <pc:inkChg chg="del">
          <ac:chgData name="Andrej Bogdanov (CSD)" userId="54a3fc38-bcd8-4812-b887-b84a314b9e17" providerId="ADAL" clId="{1F8AD84F-0D04-9849-A5A9-A5A39F7687EB}" dt="2021-11-04T03:06:50.578" v="2805" actId="478"/>
          <ac:inkMkLst>
            <pc:docMk/>
            <pc:sldMk cId="3266275743" sldId="270"/>
            <ac:inkMk id="11" creationId="{D0906015-8CB7-9342-99FC-5CB600885D54}"/>
          </ac:inkMkLst>
        </pc:inkChg>
        <pc:inkChg chg="mod">
          <ac:chgData name="Andrej Bogdanov (CSD)" userId="54a3fc38-bcd8-4812-b887-b84a314b9e17" providerId="ADAL" clId="{1F8AD84F-0D04-9849-A5A9-A5A39F7687EB}" dt="2021-11-04T03:06:56.990" v="2806" actId="1076"/>
          <ac:inkMkLst>
            <pc:docMk/>
            <pc:sldMk cId="3266275743" sldId="270"/>
            <ac:inkMk id="12" creationId="{186F04DA-2239-1441-8796-AE8849FAA6EC}"/>
          </ac:inkMkLst>
        </pc:inkChg>
        <pc:inkChg chg="add mod">
          <ac:chgData name="Andrej Bogdanov (CSD)" userId="54a3fc38-bcd8-4812-b887-b84a314b9e17" providerId="ADAL" clId="{1F8AD84F-0D04-9849-A5A9-A5A39F7687EB}" dt="2021-11-04T03:08:42.427" v="2821" actId="1076"/>
          <ac:inkMkLst>
            <pc:docMk/>
            <pc:sldMk cId="3266275743" sldId="270"/>
            <ac:inkMk id="14" creationId="{A4C81DB8-9A53-3840-AEEB-33BE861481ED}"/>
          </ac:inkMkLst>
        </pc:inkChg>
        <pc:inkChg chg="add mod">
          <ac:chgData name="Andrej Bogdanov (CSD)" userId="54a3fc38-bcd8-4812-b887-b84a314b9e17" providerId="ADAL" clId="{1F8AD84F-0D04-9849-A5A9-A5A39F7687EB}" dt="2021-11-04T03:08:42.427" v="2821" actId="1076"/>
          <ac:inkMkLst>
            <pc:docMk/>
            <pc:sldMk cId="3266275743" sldId="270"/>
            <ac:inkMk id="15" creationId="{0DF5E7D8-80F8-9045-8C9C-C1C8A92A240A}"/>
          </ac:inkMkLst>
        </pc:inkChg>
        <pc:inkChg chg="add mod">
          <ac:chgData name="Andrej Bogdanov (CSD)" userId="54a3fc38-bcd8-4812-b887-b84a314b9e17" providerId="ADAL" clId="{1F8AD84F-0D04-9849-A5A9-A5A39F7687EB}" dt="2021-11-04T05:21:15.374" v="3354" actId="1036"/>
          <ac:inkMkLst>
            <pc:docMk/>
            <pc:sldMk cId="3266275743" sldId="270"/>
            <ac:inkMk id="16" creationId="{5374D1DE-8A48-6940-9BD7-E1B4E7B24134}"/>
          </ac:inkMkLst>
        </pc:inkChg>
      </pc:sldChg>
      <pc:sldChg chg="addSp delSp modSp new mod delAnim modAnim">
        <pc:chgData name="Andrej Bogdanov (CSD)" userId="54a3fc38-bcd8-4812-b887-b84a314b9e17" providerId="ADAL" clId="{1F8AD84F-0D04-9849-A5A9-A5A39F7687EB}" dt="2021-11-08T01:48:10.336" v="6120"/>
        <pc:sldMkLst>
          <pc:docMk/>
          <pc:sldMk cId="2975858390" sldId="271"/>
        </pc:sldMkLst>
        <pc:spChg chg="add mod">
          <ac:chgData name="Andrej Bogdanov (CSD)" userId="54a3fc38-bcd8-4812-b887-b84a314b9e17" providerId="ADAL" clId="{1F8AD84F-0D04-9849-A5A9-A5A39F7687EB}" dt="2021-11-04T03:10:17.411" v="2869" actId="20577"/>
          <ac:spMkLst>
            <pc:docMk/>
            <pc:sldMk cId="2975858390" sldId="271"/>
            <ac:spMk id="2" creationId="{1B3D5803-7A67-1C4B-8071-5949A7043C3D}"/>
          </ac:spMkLst>
        </pc:spChg>
        <pc:spChg chg="add del mod">
          <ac:chgData name="Andrej Bogdanov (CSD)" userId="54a3fc38-bcd8-4812-b887-b84a314b9e17" providerId="ADAL" clId="{1F8AD84F-0D04-9849-A5A9-A5A39F7687EB}" dt="2021-11-04T03:10:54.257" v="2883" actId="478"/>
          <ac:spMkLst>
            <pc:docMk/>
            <pc:sldMk cId="2975858390" sldId="271"/>
            <ac:spMk id="3" creationId="{0DCE7E8B-0820-144F-9DE6-2CE2A2A099BA}"/>
          </ac:spMkLst>
        </pc:spChg>
        <pc:spChg chg="add mod">
          <ac:chgData name="Andrej Bogdanov (CSD)" userId="54a3fc38-bcd8-4812-b887-b84a314b9e17" providerId="ADAL" clId="{1F8AD84F-0D04-9849-A5A9-A5A39F7687EB}" dt="2021-11-05T03:44:31.132" v="5573" actId="255"/>
          <ac:spMkLst>
            <pc:docMk/>
            <pc:sldMk cId="2975858390" sldId="271"/>
            <ac:spMk id="4" creationId="{B2325E7D-9AAB-844E-91A7-A8728273D538}"/>
          </ac:spMkLst>
        </pc:spChg>
        <pc:spChg chg="add del mod">
          <ac:chgData name="Andrej Bogdanov (CSD)" userId="54a3fc38-bcd8-4812-b887-b84a314b9e17" providerId="ADAL" clId="{1F8AD84F-0D04-9849-A5A9-A5A39F7687EB}" dt="2021-11-04T03:11:31.158" v="2910" actId="478"/>
          <ac:spMkLst>
            <pc:docMk/>
            <pc:sldMk cId="2975858390" sldId="271"/>
            <ac:spMk id="5" creationId="{7E00F7BA-3DB3-2143-9AE8-51BBB0678324}"/>
          </ac:spMkLst>
        </pc:spChg>
        <pc:spChg chg="add del mod">
          <ac:chgData name="Andrej Bogdanov (CSD)" userId="54a3fc38-bcd8-4812-b887-b84a314b9e17" providerId="ADAL" clId="{1F8AD84F-0D04-9849-A5A9-A5A39F7687EB}" dt="2021-11-04T03:11:37.987" v="2914" actId="478"/>
          <ac:spMkLst>
            <pc:docMk/>
            <pc:sldMk cId="2975858390" sldId="271"/>
            <ac:spMk id="6" creationId="{F2E3F56B-E12F-2F44-82CD-46616F25C454}"/>
          </ac:spMkLst>
        </pc:spChg>
        <pc:spChg chg="add mod">
          <ac:chgData name="Andrej Bogdanov (CSD)" userId="54a3fc38-bcd8-4812-b887-b84a314b9e17" providerId="ADAL" clId="{1F8AD84F-0D04-9849-A5A9-A5A39F7687EB}" dt="2021-11-04T20:21:44.202" v="4059" actId="1036"/>
          <ac:spMkLst>
            <pc:docMk/>
            <pc:sldMk cId="2975858390" sldId="271"/>
            <ac:spMk id="7" creationId="{39BCA5DD-B485-474B-B74F-F1D2D0E07142}"/>
          </ac:spMkLst>
        </pc:spChg>
        <pc:spChg chg="add mod">
          <ac:chgData name="Andrej Bogdanov (CSD)" userId="54a3fc38-bcd8-4812-b887-b84a314b9e17" providerId="ADAL" clId="{1F8AD84F-0D04-9849-A5A9-A5A39F7687EB}" dt="2021-11-04T20:32:36.840" v="4206" actId="114"/>
          <ac:spMkLst>
            <pc:docMk/>
            <pc:sldMk cId="2975858390" sldId="271"/>
            <ac:spMk id="18" creationId="{7957F5AD-CE20-E04D-B71E-08A2680186DC}"/>
          </ac:spMkLst>
        </pc:spChg>
        <pc:spChg chg="add mod">
          <ac:chgData name="Andrej Bogdanov (CSD)" userId="54a3fc38-bcd8-4812-b887-b84a314b9e17" providerId="ADAL" clId="{1F8AD84F-0D04-9849-A5A9-A5A39F7687EB}" dt="2021-11-04T20:21:53.344" v="4061" actId="207"/>
          <ac:spMkLst>
            <pc:docMk/>
            <pc:sldMk cId="2975858390" sldId="271"/>
            <ac:spMk id="19" creationId="{6A520D7B-7388-1544-81C6-27AA2A56D157}"/>
          </ac:spMkLst>
        </pc:spChg>
        <pc:spChg chg="add mod">
          <ac:chgData name="Andrej Bogdanov (CSD)" userId="54a3fc38-bcd8-4812-b887-b84a314b9e17" providerId="ADAL" clId="{1F8AD84F-0D04-9849-A5A9-A5A39F7687EB}" dt="2021-11-04T03:29:51.967" v="3199" actId="1035"/>
          <ac:spMkLst>
            <pc:docMk/>
            <pc:sldMk cId="2975858390" sldId="271"/>
            <ac:spMk id="20" creationId="{B83705D7-D904-5B4E-828F-54735B3A3A64}"/>
          </ac:spMkLst>
        </pc:spChg>
        <pc:spChg chg="add mod">
          <ac:chgData name="Andrej Bogdanov (CSD)" userId="54a3fc38-bcd8-4812-b887-b84a314b9e17" providerId="ADAL" clId="{1F8AD84F-0D04-9849-A5A9-A5A39F7687EB}" dt="2021-11-04T03:29:51.967" v="3199" actId="1035"/>
          <ac:spMkLst>
            <pc:docMk/>
            <pc:sldMk cId="2975858390" sldId="271"/>
            <ac:spMk id="21" creationId="{E114C3E4-211B-F047-88FC-CA6324221812}"/>
          </ac:spMkLst>
        </pc:spChg>
        <pc:spChg chg="add del">
          <ac:chgData name="Andrej Bogdanov (CSD)" userId="54a3fc38-bcd8-4812-b887-b84a314b9e17" providerId="ADAL" clId="{1F8AD84F-0D04-9849-A5A9-A5A39F7687EB}" dt="2021-11-04T03:28:50.439" v="3135" actId="478"/>
          <ac:spMkLst>
            <pc:docMk/>
            <pc:sldMk cId="2975858390" sldId="271"/>
            <ac:spMk id="23" creationId="{35388C67-50A0-1D47-88DC-1BC2355DBB5A}"/>
          </ac:spMkLst>
        </pc:spChg>
        <pc:spChg chg="add mod">
          <ac:chgData name="Andrej Bogdanov (CSD)" userId="54a3fc38-bcd8-4812-b887-b84a314b9e17" providerId="ADAL" clId="{1F8AD84F-0D04-9849-A5A9-A5A39F7687EB}" dt="2021-11-04T03:29:51.967" v="3199" actId="1035"/>
          <ac:spMkLst>
            <pc:docMk/>
            <pc:sldMk cId="2975858390" sldId="271"/>
            <ac:spMk id="24" creationId="{A1DD94AB-75C2-EA43-8D48-59C7ABA4B29B}"/>
          </ac:spMkLst>
        </pc:spChg>
        <pc:spChg chg="add mod">
          <ac:chgData name="Andrej Bogdanov (CSD)" userId="54a3fc38-bcd8-4812-b887-b84a314b9e17" providerId="ADAL" clId="{1F8AD84F-0D04-9849-A5A9-A5A39F7687EB}" dt="2021-11-04T20:47:00.334" v="4435" actId="20577"/>
          <ac:spMkLst>
            <pc:docMk/>
            <pc:sldMk cId="2975858390" sldId="271"/>
            <ac:spMk id="25" creationId="{BF8E37F4-89A5-B949-A7C0-C4E5E53E4A34}"/>
          </ac:spMkLst>
        </pc:spChg>
        <pc:spChg chg="add mod">
          <ac:chgData name="Andrej Bogdanov (CSD)" userId="54a3fc38-bcd8-4812-b887-b84a314b9e17" providerId="ADAL" clId="{1F8AD84F-0D04-9849-A5A9-A5A39F7687EB}" dt="2021-11-04T20:47:12.315" v="4444" actId="20577"/>
          <ac:spMkLst>
            <pc:docMk/>
            <pc:sldMk cId="2975858390" sldId="271"/>
            <ac:spMk id="30" creationId="{FCDF9133-B32E-7B43-94A2-E314627ED1F8}"/>
          </ac:spMkLst>
        </pc:spChg>
        <pc:spChg chg="add mod">
          <ac:chgData name="Andrej Bogdanov (CSD)" userId="54a3fc38-bcd8-4812-b887-b84a314b9e17" providerId="ADAL" clId="{1F8AD84F-0D04-9849-A5A9-A5A39F7687EB}" dt="2021-11-04T20:20:41.224" v="4027" actId="1076"/>
          <ac:spMkLst>
            <pc:docMk/>
            <pc:sldMk cId="2975858390" sldId="271"/>
            <ac:spMk id="34" creationId="{9EC9CC09-BF59-A744-A733-4FDC375468B9}"/>
          </ac:spMkLst>
        </pc:spChg>
        <pc:grpChg chg="add">
          <ac:chgData name="Andrej Bogdanov (CSD)" userId="54a3fc38-bcd8-4812-b887-b84a314b9e17" providerId="ADAL" clId="{1F8AD84F-0D04-9849-A5A9-A5A39F7687EB}" dt="2021-11-08T01:45:49.347" v="6108" actId="164"/>
          <ac:grpSpMkLst>
            <pc:docMk/>
            <pc:sldMk cId="2975858390" sldId="271"/>
            <ac:grpSpMk id="3" creationId="{792C11C6-23ED-C045-8C81-76FFEA997FF0}"/>
          </ac:grpSpMkLst>
        </pc:grpChg>
        <pc:grpChg chg="add">
          <ac:chgData name="Andrej Bogdanov (CSD)" userId="54a3fc38-bcd8-4812-b887-b84a314b9e17" providerId="ADAL" clId="{1F8AD84F-0D04-9849-A5A9-A5A39F7687EB}" dt="2021-11-08T01:47:58.989" v="6118" actId="164"/>
          <ac:grpSpMkLst>
            <pc:docMk/>
            <pc:sldMk cId="2975858390" sldId="271"/>
            <ac:grpSpMk id="5" creationId="{B2025487-CADD-6245-8685-AA8E61C28FA2}"/>
          </ac:grpSpMkLst>
        </pc:grpChg>
        <pc:grpChg chg="add del mod">
          <ac:chgData name="Andrej Bogdanov (CSD)" userId="54a3fc38-bcd8-4812-b887-b84a314b9e17" providerId="ADAL" clId="{1F8AD84F-0D04-9849-A5A9-A5A39F7687EB}" dt="2021-11-04T03:24:31.481" v="3034" actId="165"/>
          <ac:grpSpMkLst>
            <pc:docMk/>
            <pc:sldMk cId="2975858390" sldId="271"/>
            <ac:grpSpMk id="11" creationId="{F24C75E8-6A06-A843-B134-466DB992BA07}"/>
          </ac:grpSpMkLst>
        </pc:grpChg>
        <pc:grpChg chg="mod topLvl">
          <ac:chgData name="Andrej Bogdanov (CSD)" userId="54a3fc38-bcd8-4812-b887-b84a314b9e17" providerId="ADAL" clId="{1F8AD84F-0D04-9849-A5A9-A5A39F7687EB}" dt="2021-11-04T20:21:44.202" v="4059" actId="1036"/>
          <ac:grpSpMkLst>
            <pc:docMk/>
            <pc:sldMk cId="2975858390" sldId="271"/>
            <ac:grpSpMk id="13" creationId="{89D2D568-5A66-DF4A-913D-5550E4C246B7}"/>
          </ac:grpSpMkLst>
        </pc:grpChg>
        <pc:grpChg chg="add mod">
          <ac:chgData name="Andrej Bogdanov (CSD)" userId="54a3fc38-bcd8-4812-b887-b84a314b9e17" providerId="ADAL" clId="{1F8AD84F-0D04-9849-A5A9-A5A39F7687EB}" dt="2021-11-04T05:18:43.037" v="3290" actId="1076"/>
          <ac:grpSpMkLst>
            <pc:docMk/>
            <pc:sldMk cId="2975858390" sldId="271"/>
            <ac:grpSpMk id="26" creationId="{FD257F4B-9E2F-AF44-A158-9AA7276253D7}"/>
          </ac:grpSpMkLst>
        </pc:grpChg>
        <pc:grpChg chg="add">
          <ac:chgData name="Andrej Bogdanov (CSD)" userId="54a3fc38-bcd8-4812-b887-b84a314b9e17" providerId="ADAL" clId="{1F8AD84F-0D04-9849-A5A9-A5A39F7687EB}" dt="2021-11-04T05:20:00.773" v="3344" actId="164"/>
          <ac:grpSpMkLst>
            <pc:docMk/>
            <pc:sldMk cId="2975858390" sldId="271"/>
            <ac:grpSpMk id="32" creationId="{8E31D1C9-D2EC-CC40-B8E4-A3236B64E591}"/>
          </ac:grpSpMkLst>
        </pc:grpChg>
        <pc:grpChg chg="add">
          <ac:chgData name="Andrej Bogdanov (CSD)" userId="54a3fc38-bcd8-4812-b887-b84a314b9e17" providerId="ADAL" clId="{1F8AD84F-0D04-9849-A5A9-A5A39F7687EB}" dt="2021-11-04T05:20:10.558" v="3345" actId="164"/>
          <ac:grpSpMkLst>
            <pc:docMk/>
            <pc:sldMk cId="2975858390" sldId="271"/>
            <ac:grpSpMk id="33" creationId="{F1942BAF-CAEE-0B44-B0FD-A4A5D1BE561D}"/>
          </ac:grpSpMkLst>
        </pc:grpChg>
        <pc:inkChg chg="add del mod">
          <ac:chgData name="Andrej Bogdanov (CSD)" userId="54a3fc38-bcd8-4812-b887-b84a314b9e17" providerId="ADAL" clId="{1F8AD84F-0D04-9849-A5A9-A5A39F7687EB}" dt="2021-11-04T03:24:14.938" v="3032"/>
          <ac:inkMkLst>
            <pc:docMk/>
            <pc:sldMk cId="2975858390" sldId="271"/>
            <ac:inkMk id="8" creationId="{7E33D3AF-8E3A-8344-9953-EA42E6EEA31C}"/>
          </ac:inkMkLst>
        </pc:inkChg>
        <pc:inkChg chg="add del mod">
          <ac:chgData name="Andrej Bogdanov (CSD)" userId="54a3fc38-bcd8-4812-b887-b84a314b9e17" providerId="ADAL" clId="{1F8AD84F-0D04-9849-A5A9-A5A39F7687EB}" dt="2021-11-04T03:24:14.938" v="3032"/>
          <ac:inkMkLst>
            <pc:docMk/>
            <pc:sldMk cId="2975858390" sldId="271"/>
            <ac:inkMk id="9" creationId="{3833B60F-136D-2749-A163-3D416AE61D87}"/>
          </ac:inkMkLst>
        </pc:inkChg>
        <pc:inkChg chg="add del mod">
          <ac:chgData name="Andrej Bogdanov (CSD)" userId="54a3fc38-bcd8-4812-b887-b84a314b9e17" providerId="ADAL" clId="{1F8AD84F-0D04-9849-A5A9-A5A39F7687EB}" dt="2021-11-04T03:24:14.938" v="3032"/>
          <ac:inkMkLst>
            <pc:docMk/>
            <pc:sldMk cId="2975858390" sldId="271"/>
            <ac:inkMk id="10" creationId="{805EAEF9-CF4B-1D49-8B7A-17C62159CB40}"/>
          </ac:inkMkLst>
        </pc:inkChg>
        <pc:inkChg chg="del mod topLvl">
          <ac:chgData name="Andrej Bogdanov (CSD)" userId="54a3fc38-bcd8-4812-b887-b84a314b9e17" providerId="ADAL" clId="{1F8AD84F-0D04-9849-A5A9-A5A39F7687EB}" dt="2021-11-04T03:24:34.432" v="3036" actId="478"/>
          <ac:inkMkLst>
            <pc:docMk/>
            <pc:sldMk cId="2975858390" sldId="271"/>
            <ac:inkMk id="12" creationId="{5A5CB361-64DC-574C-85BA-B1271531D83F}"/>
          </ac:inkMkLst>
        </pc:inkChg>
        <pc:inkChg chg="del mod topLvl">
          <ac:chgData name="Andrej Bogdanov (CSD)" userId="54a3fc38-bcd8-4812-b887-b84a314b9e17" providerId="ADAL" clId="{1F8AD84F-0D04-9849-A5A9-A5A39F7687EB}" dt="2021-11-04T03:24:33.057" v="3035" actId="478"/>
          <ac:inkMkLst>
            <pc:docMk/>
            <pc:sldMk cId="2975858390" sldId="271"/>
            <ac:inkMk id="14" creationId="{71CF5AD1-5370-114F-9DD4-DFEF9C70F3E9}"/>
          </ac:inkMkLst>
        </pc:inkChg>
        <pc:inkChg chg="mod">
          <ac:chgData name="Andrej Bogdanov (CSD)" userId="54a3fc38-bcd8-4812-b887-b84a314b9e17" providerId="ADAL" clId="{1F8AD84F-0D04-9849-A5A9-A5A39F7687EB}" dt="2021-11-04T03:24:19.245" v="3033"/>
          <ac:inkMkLst>
            <pc:docMk/>
            <pc:sldMk cId="2975858390" sldId="271"/>
            <ac:inkMk id="15" creationId="{AFC8E2AA-047B-BF4E-83E0-655D3803802A}"/>
          </ac:inkMkLst>
        </pc:inkChg>
        <pc:inkChg chg="mod">
          <ac:chgData name="Andrej Bogdanov (CSD)" userId="54a3fc38-bcd8-4812-b887-b84a314b9e17" providerId="ADAL" clId="{1F8AD84F-0D04-9849-A5A9-A5A39F7687EB}" dt="2021-11-04T03:24:19.245" v="3033"/>
          <ac:inkMkLst>
            <pc:docMk/>
            <pc:sldMk cId="2975858390" sldId="271"/>
            <ac:inkMk id="16" creationId="{59828E96-A6F5-6D41-BAE8-2DAE7E41CF0A}"/>
          </ac:inkMkLst>
        </pc:inkChg>
        <pc:inkChg chg="mod">
          <ac:chgData name="Andrej Bogdanov (CSD)" userId="54a3fc38-bcd8-4812-b887-b84a314b9e17" providerId="ADAL" clId="{1F8AD84F-0D04-9849-A5A9-A5A39F7687EB}" dt="2021-11-04T03:24:19.245" v="3033"/>
          <ac:inkMkLst>
            <pc:docMk/>
            <pc:sldMk cId="2975858390" sldId="271"/>
            <ac:inkMk id="17" creationId="{E3CFD1AF-8036-4846-B4CC-E60B7150DA6F}"/>
          </ac:inkMkLst>
        </pc:inkChg>
        <pc:inkChg chg="mod">
          <ac:chgData name="Andrej Bogdanov (CSD)" userId="54a3fc38-bcd8-4812-b887-b84a314b9e17" providerId="ADAL" clId="{1F8AD84F-0D04-9849-A5A9-A5A39F7687EB}" dt="2021-11-04T20:46:48.450" v="4410" actId="1037"/>
          <ac:inkMkLst>
            <pc:docMk/>
            <pc:sldMk cId="2975858390" sldId="271"/>
            <ac:inkMk id="27" creationId="{2BC14CC1-5F4B-3A44-BD60-0E27DED38B9E}"/>
          </ac:inkMkLst>
        </pc:inkChg>
        <pc:inkChg chg="mod">
          <ac:chgData name="Andrej Bogdanov (CSD)" userId="54a3fc38-bcd8-4812-b887-b84a314b9e17" providerId="ADAL" clId="{1F8AD84F-0D04-9849-A5A9-A5A39F7687EB}" dt="2021-11-04T20:46:48.450" v="4410" actId="1037"/>
          <ac:inkMkLst>
            <pc:docMk/>
            <pc:sldMk cId="2975858390" sldId="271"/>
            <ac:inkMk id="28" creationId="{DE317F07-A0B0-574E-81F6-35DA03B5C7AA}"/>
          </ac:inkMkLst>
        </pc:inkChg>
        <pc:inkChg chg="mod">
          <ac:chgData name="Andrej Bogdanov (CSD)" userId="54a3fc38-bcd8-4812-b887-b84a314b9e17" providerId="ADAL" clId="{1F8AD84F-0D04-9849-A5A9-A5A39F7687EB}" dt="2021-11-04T20:46:48.450" v="4410" actId="1037"/>
          <ac:inkMkLst>
            <pc:docMk/>
            <pc:sldMk cId="2975858390" sldId="271"/>
            <ac:inkMk id="29" creationId="{CE09FBE7-0DBF-CF46-A1CF-DC108244C033}"/>
          </ac:inkMkLst>
        </pc:inkChg>
        <pc:cxnChg chg="add mod">
          <ac:chgData name="Andrej Bogdanov (CSD)" userId="54a3fc38-bcd8-4812-b887-b84a314b9e17" providerId="ADAL" clId="{1F8AD84F-0D04-9849-A5A9-A5A39F7687EB}" dt="2021-11-08T01:48:05.459" v="6119" actId="1037"/>
          <ac:cxnSpMkLst>
            <pc:docMk/>
            <pc:sldMk cId="2975858390" sldId="271"/>
            <ac:cxnSpMk id="31" creationId="{2A914545-E653-4147-BF6D-5A2F185BD91E}"/>
          </ac:cxnSpMkLst>
        </pc:cxnChg>
      </pc:sldChg>
      <pc:sldChg chg="addSp delSp modSp new mod">
        <pc:chgData name="Andrej Bogdanov (CSD)" userId="54a3fc38-bcd8-4812-b887-b84a314b9e17" providerId="ADAL" clId="{1F8AD84F-0D04-9849-A5A9-A5A39F7687EB}" dt="2021-11-04T20:51:39.038" v="4510" actId="20577"/>
        <pc:sldMkLst>
          <pc:docMk/>
          <pc:sldMk cId="2914224822" sldId="272"/>
        </pc:sldMkLst>
        <pc:spChg chg="add mod">
          <ac:chgData name="Andrej Bogdanov (CSD)" userId="54a3fc38-bcd8-4812-b887-b84a314b9e17" providerId="ADAL" clId="{1F8AD84F-0D04-9849-A5A9-A5A39F7687EB}" dt="2021-11-04T20:45:56.154" v="4386" actId="1035"/>
          <ac:spMkLst>
            <pc:docMk/>
            <pc:sldMk cId="2914224822" sldId="272"/>
            <ac:spMk id="38" creationId="{F7E9EABB-AD2C-3648-8E21-2604604684F0}"/>
          </ac:spMkLst>
        </pc:spChg>
        <pc:spChg chg="add mod">
          <ac:chgData name="Andrej Bogdanov (CSD)" userId="54a3fc38-bcd8-4812-b887-b84a314b9e17" providerId="ADAL" clId="{1F8AD84F-0D04-9849-A5A9-A5A39F7687EB}" dt="2021-11-04T20:51:39.038" v="4510" actId="20577"/>
          <ac:spMkLst>
            <pc:docMk/>
            <pc:sldMk cId="2914224822" sldId="272"/>
            <ac:spMk id="40" creationId="{7AE854E7-F7F3-4948-95B6-C37436854A5C}"/>
          </ac:spMkLst>
        </pc:spChg>
        <pc:grpChg chg="add mod">
          <ac:chgData name="Andrej Bogdanov (CSD)" userId="54a3fc38-bcd8-4812-b887-b84a314b9e17" providerId="ADAL" clId="{1F8AD84F-0D04-9849-A5A9-A5A39F7687EB}" dt="2021-11-04T20:45:56.154" v="4386" actId="1035"/>
          <ac:grpSpMkLst>
            <pc:docMk/>
            <pc:sldMk cId="2914224822" sldId="272"/>
            <ac:grpSpMk id="31" creationId="{1E8FBF75-7913-094E-A9F1-9914A3B321BB}"/>
          </ac:grpSpMkLst>
        </pc:grpChg>
        <pc:grpChg chg="add mod">
          <ac:chgData name="Andrej Bogdanov (CSD)" userId="54a3fc38-bcd8-4812-b887-b84a314b9e17" providerId="ADAL" clId="{1F8AD84F-0D04-9849-A5A9-A5A39F7687EB}" dt="2021-11-04T20:45:56.154" v="4386" actId="1035"/>
          <ac:grpSpMkLst>
            <pc:docMk/>
            <pc:sldMk cId="2914224822" sldId="272"/>
            <ac:grpSpMk id="32" creationId="{A4741C01-0F79-9849-8AE4-9FDF26B451A1}"/>
          </ac:grpSpMkLst>
        </pc:grpChg>
        <pc:inkChg chg="add del mod">
          <ac:chgData name="Andrej Bogdanov (CSD)" userId="54a3fc38-bcd8-4812-b887-b84a314b9e17" providerId="ADAL" clId="{1F8AD84F-0D04-9849-A5A9-A5A39F7687EB}" dt="2021-11-04T20:28:57.031" v="4158"/>
          <ac:inkMkLst>
            <pc:docMk/>
            <pc:sldMk cId="2914224822" sldId="272"/>
            <ac:inkMk id="2" creationId="{FCBA11B0-9282-8846-8752-DF29F105F1D0}"/>
          </ac:inkMkLst>
        </pc:inkChg>
        <pc:inkChg chg="add del">
          <ac:chgData name="Andrej Bogdanov (CSD)" userId="54a3fc38-bcd8-4812-b887-b84a314b9e17" providerId="ADAL" clId="{1F8AD84F-0D04-9849-A5A9-A5A39F7687EB}" dt="2021-11-04T20:29:00.840" v="4159"/>
          <ac:inkMkLst>
            <pc:docMk/>
            <pc:sldMk cId="2914224822" sldId="272"/>
            <ac:inkMk id="18" creationId="{17BFC3EC-3DC2-C04B-8D07-85B6C77D5889}"/>
          </ac:inkMkLst>
        </pc:inkChg>
        <pc:inkChg chg="add del">
          <ac:chgData name="Andrej Bogdanov (CSD)" userId="54a3fc38-bcd8-4812-b887-b84a314b9e17" providerId="ADAL" clId="{1F8AD84F-0D04-9849-A5A9-A5A39F7687EB}" dt="2021-11-04T20:29:02.008" v="4160"/>
          <ac:inkMkLst>
            <pc:docMk/>
            <pc:sldMk cId="2914224822" sldId="272"/>
            <ac:inkMk id="19" creationId="{66FF6672-D086-7C46-A1D1-7E7E8D393237}"/>
          </ac:inkMkLst>
        </pc:inkChg>
        <pc:inkChg chg="add mod">
          <ac:chgData name="Andrej Bogdanov (CSD)" userId="54a3fc38-bcd8-4812-b887-b84a314b9e17" providerId="ADAL" clId="{1F8AD84F-0D04-9849-A5A9-A5A39F7687EB}" dt="2021-11-04T20:45:56.154" v="4386" actId="1035"/>
          <ac:inkMkLst>
            <pc:docMk/>
            <pc:sldMk cId="2914224822" sldId="272"/>
            <ac:inkMk id="20" creationId="{DB3E9D74-AB0A-4E44-A3A1-9C3B4E7AA970}"/>
          </ac:inkMkLst>
        </pc:inkChg>
        <pc:inkChg chg="add mod">
          <ac:chgData name="Andrej Bogdanov (CSD)" userId="54a3fc38-bcd8-4812-b887-b84a314b9e17" providerId="ADAL" clId="{1F8AD84F-0D04-9849-A5A9-A5A39F7687EB}" dt="2021-11-04T20:45:56.154" v="4386" actId="1035"/>
          <ac:inkMkLst>
            <pc:docMk/>
            <pc:sldMk cId="2914224822" sldId="272"/>
            <ac:inkMk id="21" creationId="{94845B24-6974-4548-B329-ABE88598EE38}"/>
          </ac:inkMkLst>
        </pc:inkChg>
        <pc:cxnChg chg="add mod">
          <ac:chgData name="Andrej Bogdanov (CSD)" userId="54a3fc38-bcd8-4812-b887-b84a314b9e17" providerId="ADAL" clId="{1F8AD84F-0D04-9849-A5A9-A5A39F7687EB}" dt="2021-11-04T20:37:36.401" v="4239" actId="692"/>
          <ac:cxnSpMkLst>
            <pc:docMk/>
            <pc:sldMk cId="2914224822" sldId="272"/>
            <ac:cxnSpMk id="4" creationId="{64FEE290-7843-5248-8A39-53313AF3D6C7}"/>
          </ac:cxnSpMkLst>
        </pc:cxnChg>
        <pc:cxnChg chg="add del mod">
          <ac:chgData name="Andrej Bogdanov (CSD)" userId="54a3fc38-bcd8-4812-b887-b84a314b9e17" providerId="ADAL" clId="{1F8AD84F-0D04-9849-A5A9-A5A39F7687EB}" dt="2021-11-04T20:30:05.732" v="4176" actId="478"/>
          <ac:cxnSpMkLst>
            <pc:docMk/>
            <pc:sldMk cId="2914224822" sldId="272"/>
            <ac:cxnSpMk id="6" creationId="{7EE222D6-1EB4-4248-A279-85AF26B60D9A}"/>
          </ac:cxnSpMkLst>
        </pc:cxnChg>
        <pc:cxnChg chg="add mod">
          <ac:chgData name="Andrej Bogdanov (CSD)" userId="54a3fc38-bcd8-4812-b887-b84a314b9e17" providerId="ADAL" clId="{1F8AD84F-0D04-9849-A5A9-A5A39F7687EB}" dt="2021-11-04T20:37:51.550" v="4241" actId="1036"/>
          <ac:cxnSpMkLst>
            <pc:docMk/>
            <pc:sldMk cId="2914224822" sldId="272"/>
            <ac:cxnSpMk id="9" creationId="{E2C36953-7E81-2845-B55D-057E582D4D9A}"/>
          </ac:cxnSpMkLst>
        </pc:cxnChg>
        <pc:cxnChg chg="add del mod">
          <ac:chgData name="Andrej Bogdanov (CSD)" userId="54a3fc38-bcd8-4812-b887-b84a314b9e17" providerId="ADAL" clId="{1F8AD84F-0D04-9849-A5A9-A5A39F7687EB}" dt="2021-11-04T20:30:05.732" v="4176" actId="478"/>
          <ac:cxnSpMkLst>
            <pc:docMk/>
            <pc:sldMk cId="2914224822" sldId="272"/>
            <ac:cxnSpMk id="16" creationId="{22A2EF5D-76D2-6A47-8BA5-ECD50EAFC7E1}"/>
          </ac:cxnSpMkLst>
        </pc:cxnChg>
        <pc:cxnChg chg="add mod">
          <ac:chgData name="Andrej Bogdanov (CSD)" userId="54a3fc38-bcd8-4812-b887-b84a314b9e17" providerId="ADAL" clId="{1F8AD84F-0D04-9849-A5A9-A5A39F7687EB}" dt="2021-11-04T20:37:36.401" v="4239" actId="692"/>
          <ac:cxnSpMkLst>
            <pc:docMk/>
            <pc:sldMk cId="2914224822" sldId="272"/>
            <ac:cxnSpMk id="26" creationId="{B6458605-0259-B945-960C-59D63948A9B3}"/>
          </ac:cxnSpMkLst>
        </pc:cxnChg>
        <pc:cxnChg chg="add mod">
          <ac:chgData name="Andrej Bogdanov (CSD)" userId="54a3fc38-bcd8-4812-b887-b84a314b9e17" providerId="ADAL" clId="{1F8AD84F-0D04-9849-A5A9-A5A39F7687EB}" dt="2021-11-04T20:37:45.431" v="4240" actId="692"/>
          <ac:cxnSpMkLst>
            <pc:docMk/>
            <pc:sldMk cId="2914224822" sldId="272"/>
            <ac:cxnSpMk id="28" creationId="{1AF7A523-4181-2B47-A419-57C515297EF1}"/>
          </ac:cxnSpMkLst>
        </pc:cxnChg>
        <pc:cxnChg chg="add mod">
          <ac:chgData name="Andrej Bogdanov (CSD)" userId="54a3fc38-bcd8-4812-b887-b84a314b9e17" providerId="ADAL" clId="{1F8AD84F-0D04-9849-A5A9-A5A39F7687EB}" dt="2021-11-04T20:37:57.535" v="4242" actId="1036"/>
          <ac:cxnSpMkLst>
            <pc:docMk/>
            <pc:sldMk cId="2914224822" sldId="272"/>
            <ac:cxnSpMk id="29" creationId="{8C1E43C4-6F26-3049-BB37-9F79C3BC70E5}"/>
          </ac:cxnSpMkLst>
        </pc:cxnChg>
        <pc:cxnChg chg="add mod">
          <ac:chgData name="Andrej Bogdanov (CSD)" userId="54a3fc38-bcd8-4812-b887-b84a314b9e17" providerId="ADAL" clId="{1F8AD84F-0D04-9849-A5A9-A5A39F7687EB}" dt="2021-11-04T20:38:07.530" v="4243" actId="1035"/>
          <ac:cxnSpMkLst>
            <pc:docMk/>
            <pc:sldMk cId="2914224822" sldId="272"/>
            <ac:cxnSpMk id="30" creationId="{762E6ACF-5FEF-BE4E-95EC-445803151891}"/>
          </ac:cxnSpMkLst>
        </pc:cxnChg>
        <pc:cxnChg chg="add mod">
          <ac:chgData name="Andrej Bogdanov (CSD)" userId="54a3fc38-bcd8-4812-b887-b84a314b9e17" providerId="ADAL" clId="{1F8AD84F-0D04-9849-A5A9-A5A39F7687EB}" dt="2021-11-04T20:45:56.154" v="4386" actId="1035"/>
          <ac:cxnSpMkLst>
            <pc:docMk/>
            <pc:sldMk cId="2914224822" sldId="272"/>
            <ac:cxnSpMk id="34" creationId="{9FBC373E-67B2-554F-B31B-381CFB0A1C95}"/>
          </ac:cxnSpMkLst>
        </pc:cxnChg>
        <pc:cxnChg chg="add mod">
          <ac:chgData name="Andrej Bogdanov (CSD)" userId="54a3fc38-bcd8-4812-b887-b84a314b9e17" providerId="ADAL" clId="{1F8AD84F-0D04-9849-A5A9-A5A39F7687EB}" dt="2021-11-04T20:45:56.154" v="4386" actId="1035"/>
          <ac:cxnSpMkLst>
            <pc:docMk/>
            <pc:sldMk cId="2914224822" sldId="272"/>
            <ac:cxnSpMk id="42" creationId="{84E4DDDA-FA9A-9F4C-9AF7-196FD1C85FA5}"/>
          </ac:cxnSpMkLst>
        </pc:cxnChg>
      </pc:sldChg>
      <pc:sldChg chg="delSp modSp add mod">
        <pc:chgData name="Andrej Bogdanov (CSD)" userId="54a3fc38-bcd8-4812-b887-b84a314b9e17" providerId="ADAL" clId="{1F8AD84F-0D04-9849-A5A9-A5A39F7687EB}" dt="2021-11-04T20:19:24.306" v="4002" actId="1036"/>
        <pc:sldMkLst>
          <pc:docMk/>
          <pc:sldMk cId="3020980745" sldId="273"/>
        </pc:sldMkLst>
        <pc:spChg chg="del">
          <ac:chgData name="Andrej Bogdanov (CSD)" userId="54a3fc38-bcd8-4812-b887-b84a314b9e17" providerId="ADAL" clId="{1F8AD84F-0D04-9849-A5A9-A5A39F7687EB}" dt="2021-11-04T20:10:52.519" v="3764" actId="478"/>
          <ac:spMkLst>
            <pc:docMk/>
            <pc:sldMk cId="3020980745" sldId="273"/>
            <ac:spMk id="3" creationId="{411789A7-0DC1-4844-A61A-3D8FC8D9F116}"/>
          </ac:spMkLst>
        </pc:spChg>
        <pc:spChg chg="mod">
          <ac:chgData name="Andrej Bogdanov (CSD)" userId="54a3fc38-bcd8-4812-b887-b84a314b9e17" providerId="ADAL" clId="{1F8AD84F-0D04-9849-A5A9-A5A39F7687EB}" dt="2021-11-04T20:19:15.371" v="3981" actId="14100"/>
          <ac:spMkLst>
            <pc:docMk/>
            <pc:sldMk cId="3020980745" sldId="273"/>
            <ac:spMk id="4" creationId="{B34C3357-A668-5340-8F91-22D42579DB01}"/>
          </ac:spMkLst>
        </pc:spChg>
        <pc:spChg chg="mod">
          <ac:chgData name="Andrej Bogdanov (CSD)" userId="54a3fc38-bcd8-4812-b887-b84a314b9e17" providerId="ADAL" clId="{1F8AD84F-0D04-9849-A5A9-A5A39F7687EB}" dt="2021-11-04T20:19:24.306" v="4002" actId="1036"/>
          <ac:spMkLst>
            <pc:docMk/>
            <pc:sldMk cId="3020980745" sldId="273"/>
            <ac:spMk id="5" creationId="{B31FA6C4-F0C0-1247-9525-EF4C32094E0D}"/>
          </ac:spMkLst>
        </pc:spChg>
        <pc:spChg chg="mod">
          <ac:chgData name="Andrej Bogdanov (CSD)" userId="54a3fc38-bcd8-4812-b887-b84a314b9e17" providerId="ADAL" clId="{1F8AD84F-0D04-9849-A5A9-A5A39F7687EB}" dt="2021-11-04T20:19:24.306" v="4002" actId="1036"/>
          <ac:spMkLst>
            <pc:docMk/>
            <pc:sldMk cId="3020980745" sldId="273"/>
            <ac:spMk id="6" creationId="{6DC13EA5-A4A9-5E41-9552-9D4DC6F08C24}"/>
          </ac:spMkLst>
        </pc:spChg>
        <pc:cxnChg chg="mod">
          <ac:chgData name="Andrej Bogdanov (CSD)" userId="54a3fc38-bcd8-4812-b887-b84a314b9e17" providerId="ADAL" clId="{1F8AD84F-0D04-9849-A5A9-A5A39F7687EB}" dt="2021-11-04T20:19:24.306" v="4002" actId="1036"/>
          <ac:cxnSpMkLst>
            <pc:docMk/>
            <pc:sldMk cId="3020980745" sldId="273"/>
            <ac:cxnSpMk id="8" creationId="{5FA79900-9284-B948-ABE9-88B29A68C712}"/>
          </ac:cxnSpMkLst>
        </pc:cxnChg>
      </pc:sldChg>
      <pc:sldChg chg="addSp modSp new mod">
        <pc:chgData name="Andrej Bogdanov (CSD)" userId="54a3fc38-bcd8-4812-b887-b84a314b9e17" providerId="ADAL" clId="{1F8AD84F-0D04-9849-A5A9-A5A39F7687EB}" dt="2021-11-04T20:58:55.427" v="4676" actId="1036"/>
        <pc:sldMkLst>
          <pc:docMk/>
          <pc:sldMk cId="701255215" sldId="274"/>
        </pc:sldMkLst>
        <pc:spChg chg="add mod">
          <ac:chgData name="Andrej Bogdanov (CSD)" userId="54a3fc38-bcd8-4812-b887-b84a314b9e17" providerId="ADAL" clId="{1F8AD84F-0D04-9849-A5A9-A5A39F7687EB}" dt="2021-11-04T20:49:42.979" v="4483" actId="20577"/>
          <ac:spMkLst>
            <pc:docMk/>
            <pc:sldMk cId="701255215" sldId="274"/>
            <ac:spMk id="2" creationId="{356D0F72-9785-1445-8605-EE0E3A7D8C0E}"/>
          </ac:spMkLst>
        </pc:spChg>
        <pc:spChg chg="add mod">
          <ac:chgData name="Andrej Bogdanov (CSD)" userId="54a3fc38-bcd8-4812-b887-b84a314b9e17" providerId="ADAL" clId="{1F8AD84F-0D04-9849-A5A9-A5A39F7687EB}" dt="2021-11-04T20:58:55.427" v="4676" actId="1036"/>
          <ac:spMkLst>
            <pc:docMk/>
            <pc:sldMk cId="701255215" sldId="274"/>
            <ac:spMk id="3" creationId="{8E34F7B0-4B99-7945-9370-FE1DA63F87C5}"/>
          </ac:spMkLst>
        </pc:spChg>
        <pc:spChg chg="add mod">
          <ac:chgData name="Andrej Bogdanov (CSD)" userId="54a3fc38-bcd8-4812-b887-b84a314b9e17" providerId="ADAL" clId="{1F8AD84F-0D04-9849-A5A9-A5A39F7687EB}" dt="2021-11-04T20:58:55.427" v="4676" actId="1036"/>
          <ac:spMkLst>
            <pc:docMk/>
            <pc:sldMk cId="701255215" sldId="274"/>
            <ac:spMk id="4" creationId="{826DB7DD-C2B8-8F43-A4C4-FDA3C3421D27}"/>
          </ac:spMkLst>
        </pc:spChg>
        <pc:spChg chg="add mod">
          <ac:chgData name="Andrej Bogdanov (CSD)" userId="54a3fc38-bcd8-4812-b887-b84a314b9e17" providerId="ADAL" clId="{1F8AD84F-0D04-9849-A5A9-A5A39F7687EB}" dt="2021-11-04T20:58:55.427" v="4676" actId="1036"/>
          <ac:spMkLst>
            <pc:docMk/>
            <pc:sldMk cId="701255215" sldId="274"/>
            <ac:spMk id="5" creationId="{6852FBB5-3982-5D49-A9F1-CAE847D41FD2}"/>
          </ac:spMkLst>
        </pc:spChg>
        <pc:spChg chg="add mod">
          <ac:chgData name="Andrej Bogdanov (CSD)" userId="54a3fc38-bcd8-4812-b887-b84a314b9e17" providerId="ADAL" clId="{1F8AD84F-0D04-9849-A5A9-A5A39F7687EB}" dt="2021-11-04T20:58:55.427" v="4676" actId="1036"/>
          <ac:spMkLst>
            <pc:docMk/>
            <pc:sldMk cId="701255215" sldId="274"/>
            <ac:spMk id="6" creationId="{E3D4A7B1-B9B7-0346-8013-3C169B56530C}"/>
          </ac:spMkLst>
        </pc:spChg>
      </pc:sldChg>
      <pc:sldChg chg="addSp delSp modSp new mod delAnim modAnim">
        <pc:chgData name="Andrej Bogdanov (CSD)" userId="54a3fc38-bcd8-4812-b887-b84a314b9e17" providerId="ADAL" clId="{1F8AD84F-0D04-9849-A5A9-A5A39F7687EB}" dt="2021-11-04T22:04:04.686" v="5501" actId="1035"/>
        <pc:sldMkLst>
          <pc:docMk/>
          <pc:sldMk cId="4176509041" sldId="275"/>
        </pc:sldMkLst>
        <pc:spChg chg="add mod">
          <ac:chgData name="Andrej Bogdanov (CSD)" userId="54a3fc38-bcd8-4812-b887-b84a314b9e17" providerId="ADAL" clId="{1F8AD84F-0D04-9849-A5A9-A5A39F7687EB}" dt="2021-11-04T21:02:56.932" v="4831" actId="1076"/>
          <ac:spMkLst>
            <pc:docMk/>
            <pc:sldMk cId="4176509041" sldId="275"/>
            <ac:spMk id="5" creationId="{DF4FB8B1-76CF-8A4D-9D98-5D7371D250DC}"/>
          </ac:spMkLst>
        </pc:spChg>
        <pc:spChg chg="add mod">
          <ac:chgData name="Andrej Bogdanov (CSD)" userId="54a3fc38-bcd8-4812-b887-b84a314b9e17" providerId="ADAL" clId="{1F8AD84F-0D04-9849-A5A9-A5A39F7687EB}" dt="2021-11-04T22:04:04.686" v="5501" actId="1035"/>
          <ac:spMkLst>
            <pc:docMk/>
            <pc:sldMk cId="4176509041" sldId="275"/>
            <ac:spMk id="7" creationId="{D972C10A-1964-034A-A043-0F3A39B1BB66}"/>
          </ac:spMkLst>
        </pc:spChg>
        <pc:spChg chg="add mod">
          <ac:chgData name="Andrej Bogdanov (CSD)" userId="54a3fc38-bcd8-4812-b887-b84a314b9e17" providerId="ADAL" clId="{1F8AD84F-0D04-9849-A5A9-A5A39F7687EB}" dt="2021-11-04T22:04:04.686" v="5501" actId="1035"/>
          <ac:spMkLst>
            <pc:docMk/>
            <pc:sldMk cId="4176509041" sldId="275"/>
            <ac:spMk id="8" creationId="{5732C105-BB3E-704F-B9E7-CBDEDBA66ECF}"/>
          </ac:spMkLst>
        </pc:spChg>
        <pc:spChg chg="add mod">
          <ac:chgData name="Andrej Bogdanov (CSD)" userId="54a3fc38-bcd8-4812-b887-b84a314b9e17" providerId="ADAL" clId="{1F8AD84F-0D04-9849-A5A9-A5A39F7687EB}" dt="2021-11-04T21:03:36.943" v="4924" actId="1037"/>
          <ac:spMkLst>
            <pc:docMk/>
            <pc:sldMk cId="4176509041" sldId="275"/>
            <ac:spMk id="25" creationId="{8237802A-CDFF-B544-ADC4-FE1FECCB0682}"/>
          </ac:spMkLst>
        </pc:spChg>
        <pc:spChg chg="add mod">
          <ac:chgData name="Andrej Bogdanov (CSD)" userId="54a3fc38-bcd8-4812-b887-b84a314b9e17" providerId="ADAL" clId="{1F8AD84F-0D04-9849-A5A9-A5A39F7687EB}" dt="2021-11-04T21:04:46.225" v="4940" actId="1035"/>
          <ac:spMkLst>
            <pc:docMk/>
            <pc:sldMk cId="4176509041" sldId="275"/>
            <ac:spMk id="26" creationId="{DD85E761-EC6F-ED4F-B367-6EAAEA776763}"/>
          </ac:spMkLst>
        </pc:spChg>
        <pc:spChg chg="add mod">
          <ac:chgData name="Andrej Bogdanov (CSD)" userId="54a3fc38-bcd8-4812-b887-b84a314b9e17" providerId="ADAL" clId="{1F8AD84F-0D04-9849-A5A9-A5A39F7687EB}" dt="2021-11-04T21:04:52.021" v="4942" actId="1035"/>
          <ac:spMkLst>
            <pc:docMk/>
            <pc:sldMk cId="4176509041" sldId="275"/>
            <ac:spMk id="30" creationId="{561C7F8B-4FB6-6B46-B781-1071C36F7A3F}"/>
          </ac:spMkLst>
        </pc:spChg>
        <pc:spChg chg="add mod">
          <ac:chgData name="Andrej Bogdanov (CSD)" userId="54a3fc38-bcd8-4812-b887-b84a314b9e17" providerId="ADAL" clId="{1F8AD84F-0D04-9849-A5A9-A5A39F7687EB}" dt="2021-11-04T21:05:12.440" v="4958" actId="1036"/>
          <ac:spMkLst>
            <pc:docMk/>
            <pc:sldMk cId="4176509041" sldId="275"/>
            <ac:spMk id="33" creationId="{1DECED69-37F9-C34A-9E3F-09326140B5C4}"/>
          </ac:spMkLst>
        </pc:spChg>
        <pc:spChg chg="add mod">
          <ac:chgData name="Andrej Bogdanov (CSD)" userId="54a3fc38-bcd8-4812-b887-b84a314b9e17" providerId="ADAL" clId="{1F8AD84F-0D04-9849-A5A9-A5A39F7687EB}" dt="2021-11-04T21:06:46.227" v="4968" actId="207"/>
          <ac:spMkLst>
            <pc:docMk/>
            <pc:sldMk cId="4176509041" sldId="275"/>
            <ac:spMk id="34" creationId="{B89D16D1-B4BC-DF41-B0B4-C9852C58C6A6}"/>
          </ac:spMkLst>
        </pc:spChg>
        <pc:spChg chg="add mod">
          <ac:chgData name="Andrej Bogdanov (CSD)" userId="54a3fc38-bcd8-4812-b887-b84a314b9e17" providerId="ADAL" clId="{1F8AD84F-0D04-9849-A5A9-A5A39F7687EB}" dt="2021-11-04T22:03:52.135" v="5493" actId="1035"/>
          <ac:spMkLst>
            <pc:docMk/>
            <pc:sldMk cId="4176509041" sldId="275"/>
            <ac:spMk id="35" creationId="{56B96025-9E53-884C-8D8F-54F75706B02F}"/>
          </ac:spMkLst>
        </pc:spChg>
        <pc:spChg chg="add mod">
          <ac:chgData name="Andrej Bogdanov (CSD)" userId="54a3fc38-bcd8-4812-b887-b84a314b9e17" providerId="ADAL" clId="{1F8AD84F-0D04-9849-A5A9-A5A39F7687EB}" dt="2021-11-04T21:44:56.344" v="5169" actId="1076"/>
          <ac:spMkLst>
            <pc:docMk/>
            <pc:sldMk cId="4176509041" sldId="275"/>
            <ac:spMk id="36" creationId="{79002D09-18AF-7442-A8AD-1A773FBD9F69}"/>
          </ac:spMkLst>
        </pc:spChg>
        <pc:spChg chg="add mod">
          <ac:chgData name="Andrej Bogdanov (CSD)" userId="54a3fc38-bcd8-4812-b887-b84a314b9e17" providerId="ADAL" clId="{1F8AD84F-0D04-9849-A5A9-A5A39F7687EB}" dt="2021-11-04T22:03:54.698" v="5494" actId="1035"/>
          <ac:spMkLst>
            <pc:docMk/>
            <pc:sldMk cId="4176509041" sldId="275"/>
            <ac:spMk id="37" creationId="{701E4F2C-D9A5-1C41-933E-331E8281BD96}"/>
          </ac:spMkLst>
        </pc:spChg>
        <pc:spChg chg="add mod">
          <ac:chgData name="Andrej Bogdanov (CSD)" userId="54a3fc38-bcd8-4812-b887-b84a314b9e17" providerId="ADAL" clId="{1F8AD84F-0D04-9849-A5A9-A5A39F7687EB}" dt="2021-11-04T22:03:56.898" v="5495" actId="1036"/>
          <ac:spMkLst>
            <pc:docMk/>
            <pc:sldMk cId="4176509041" sldId="275"/>
            <ac:spMk id="38" creationId="{132192C3-4685-8244-8B67-396A36EE20C4}"/>
          </ac:spMkLst>
        </pc:spChg>
        <pc:spChg chg="add mod">
          <ac:chgData name="Andrej Bogdanov (CSD)" userId="54a3fc38-bcd8-4812-b887-b84a314b9e17" providerId="ADAL" clId="{1F8AD84F-0D04-9849-A5A9-A5A39F7687EB}" dt="2021-11-04T21:45:24.887" v="5174" actId="1076"/>
          <ac:spMkLst>
            <pc:docMk/>
            <pc:sldMk cId="4176509041" sldId="275"/>
            <ac:spMk id="39" creationId="{00A46286-A51D-6548-A1EC-F0BCA3EEBB1C}"/>
          </ac:spMkLst>
        </pc:spChg>
        <pc:spChg chg="add mod">
          <ac:chgData name="Andrej Bogdanov (CSD)" userId="54a3fc38-bcd8-4812-b887-b84a314b9e17" providerId="ADAL" clId="{1F8AD84F-0D04-9849-A5A9-A5A39F7687EB}" dt="2021-11-04T21:44:59.574" v="5170" actId="1076"/>
          <ac:spMkLst>
            <pc:docMk/>
            <pc:sldMk cId="4176509041" sldId="275"/>
            <ac:spMk id="40" creationId="{77A848C5-6869-BA44-8929-F872517A239C}"/>
          </ac:spMkLst>
        </pc:spChg>
        <pc:grpChg chg="add del mod">
          <ac:chgData name="Andrej Bogdanov (CSD)" userId="54a3fc38-bcd8-4812-b887-b84a314b9e17" providerId="ADAL" clId="{1F8AD84F-0D04-9849-A5A9-A5A39F7687EB}" dt="2021-11-04T21:01:51.651" v="4703" actId="478"/>
          <ac:grpSpMkLst>
            <pc:docMk/>
            <pc:sldMk cId="4176509041" sldId="275"/>
            <ac:grpSpMk id="9" creationId="{60F8648C-D2E8-FA45-BD90-A3AAC6C305B9}"/>
          </ac:grpSpMkLst>
        </pc:grpChg>
        <pc:grpChg chg="del mod">
          <ac:chgData name="Andrej Bogdanov (CSD)" userId="54a3fc38-bcd8-4812-b887-b84a314b9e17" providerId="ADAL" clId="{1F8AD84F-0D04-9849-A5A9-A5A39F7687EB}" dt="2021-11-04T21:01:48.805" v="4702" actId="478"/>
          <ac:grpSpMkLst>
            <pc:docMk/>
            <pc:sldMk cId="4176509041" sldId="275"/>
            <ac:grpSpMk id="11" creationId="{ED794A4A-C864-0345-A021-CB31FA73CB64}"/>
          </ac:grpSpMkLst>
        </pc:grpChg>
        <pc:grpChg chg="add">
          <ac:chgData name="Andrej Bogdanov (CSD)" userId="54a3fc38-bcd8-4812-b887-b84a314b9e17" providerId="ADAL" clId="{1F8AD84F-0D04-9849-A5A9-A5A39F7687EB}" dt="2021-11-04T21:46:02.615" v="5182" actId="164"/>
          <ac:grpSpMkLst>
            <pc:docMk/>
            <pc:sldMk cId="4176509041" sldId="275"/>
            <ac:grpSpMk id="43" creationId="{D9AEE434-D538-4E4C-AE72-7ADDE4EAE5BE}"/>
          </ac:grpSpMkLst>
        </pc:grpChg>
        <pc:grpChg chg="add">
          <ac:chgData name="Andrej Bogdanov (CSD)" userId="54a3fc38-bcd8-4812-b887-b84a314b9e17" providerId="ADAL" clId="{1F8AD84F-0D04-9849-A5A9-A5A39F7687EB}" dt="2021-11-04T21:46:08.497" v="5183" actId="164"/>
          <ac:grpSpMkLst>
            <pc:docMk/>
            <pc:sldMk cId="4176509041" sldId="275"/>
            <ac:grpSpMk id="44" creationId="{87946398-080C-BE41-90B8-2039B97F7759}"/>
          </ac:grpSpMkLst>
        </pc:grpChg>
        <pc:inkChg chg="add mod">
          <ac:chgData name="Andrej Bogdanov (CSD)" userId="54a3fc38-bcd8-4812-b887-b84a314b9e17" providerId="ADAL" clId="{1F8AD84F-0D04-9849-A5A9-A5A39F7687EB}" dt="2021-11-04T21:02:50.738" v="4829" actId="1038"/>
          <ac:inkMkLst>
            <pc:docMk/>
            <pc:sldMk cId="4176509041" sldId="275"/>
            <ac:inkMk id="2" creationId="{672B7307-945D-C84B-BA7E-94C27711BC6C}"/>
          </ac:inkMkLst>
        </pc:inkChg>
        <pc:inkChg chg="add mod">
          <ac:chgData name="Andrej Bogdanov (CSD)" userId="54a3fc38-bcd8-4812-b887-b84a314b9e17" providerId="ADAL" clId="{1F8AD84F-0D04-9849-A5A9-A5A39F7687EB}" dt="2021-11-04T21:02:33.361" v="4779" actId="1038"/>
          <ac:inkMkLst>
            <pc:docMk/>
            <pc:sldMk cId="4176509041" sldId="275"/>
            <ac:inkMk id="3" creationId="{A8B86046-0BDE-1741-9551-98D004F2AEC6}"/>
          </ac:inkMkLst>
        </pc:inkChg>
        <pc:inkChg chg="add mod">
          <ac:chgData name="Andrej Bogdanov (CSD)" userId="54a3fc38-bcd8-4812-b887-b84a314b9e17" providerId="ADAL" clId="{1F8AD84F-0D04-9849-A5A9-A5A39F7687EB}" dt="2021-11-04T21:02:39.968" v="4785" actId="1038"/>
          <ac:inkMkLst>
            <pc:docMk/>
            <pc:sldMk cId="4176509041" sldId="275"/>
            <ac:inkMk id="4" creationId="{D0A92851-412A-7946-B061-E28FC90DB6D6}"/>
          </ac:inkMkLst>
        </pc:inkChg>
        <pc:inkChg chg="mod topLvl">
          <ac:chgData name="Andrej Bogdanov (CSD)" userId="54a3fc38-bcd8-4812-b887-b84a314b9e17" providerId="ADAL" clId="{1F8AD84F-0D04-9849-A5A9-A5A39F7687EB}" dt="2021-11-04T21:03:06.724" v="4852" actId="1037"/>
          <ac:inkMkLst>
            <pc:docMk/>
            <pc:sldMk cId="4176509041" sldId="275"/>
            <ac:inkMk id="10" creationId="{F12115A2-B26C-AA48-9AC3-C0504DC1AD96}"/>
          </ac:inkMkLst>
        </pc:inkChg>
        <pc:inkChg chg="del mod">
          <ac:chgData name="Andrej Bogdanov (CSD)" userId="54a3fc38-bcd8-4812-b887-b84a314b9e17" providerId="ADAL" clId="{1F8AD84F-0D04-9849-A5A9-A5A39F7687EB}" dt="2021-11-04T21:01:48.805" v="4702" actId="478"/>
          <ac:inkMkLst>
            <pc:docMk/>
            <pc:sldMk cId="4176509041" sldId="275"/>
            <ac:inkMk id="12" creationId="{B6B05519-A80B-7141-9B5A-7771D8908918}"/>
          </ac:inkMkLst>
        </pc:inkChg>
        <pc:inkChg chg="del mod">
          <ac:chgData name="Andrej Bogdanov (CSD)" userId="54a3fc38-bcd8-4812-b887-b84a314b9e17" providerId="ADAL" clId="{1F8AD84F-0D04-9849-A5A9-A5A39F7687EB}" dt="2021-11-04T21:01:43.054" v="4700" actId="478"/>
          <ac:inkMkLst>
            <pc:docMk/>
            <pc:sldMk cId="4176509041" sldId="275"/>
            <ac:inkMk id="13" creationId="{08052FF7-DF96-4844-A17F-37902215E04E}"/>
          </ac:inkMkLst>
        </pc:inkChg>
        <pc:inkChg chg="del mod">
          <ac:chgData name="Andrej Bogdanov (CSD)" userId="54a3fc38-bcd8-4812-b887-b84a314b9e17" providerId="ADAL" clId="{1F8AD84F-0D04-9849-A5A9-A5A39F7687EB}" dt="2021-11-04T21:01:40.150" v="4699" actId="478"/>
          <ac:inkMkLst>
            <pc:docMk/>
            <pc:sldMk cId="4176509041" sldId="275"/>
            <ac:inkMk id="14" creationId="{9DC28446-844D-014D-87DD-0BCD3B6A9B85}"/>
          </ac:inkMkLst>
        </pc:inkChg>
        <pc:inkChg chg="del mod">
          <ac:chgData name="Andrej Bogdanov (CSD)" userId="54a3fc38-bcd8-4812-b887-b84a314b9e17" providerId="ADAL" clId="{1F8AD84F-0D04-9849-A5A9-A5A39F7687EB}" dt="2021-11-04T21:01:45.815" v="4701" actId="478"/>
          <ac:inkMkLst>
            <pc:docMk/>
            <pc:sldMk cId="4176509041" sldId="275"/>
            <ac:inkMk id="15" creationId="{DB57CB73-8DFD-4E47-A01E-0BA4FB8FE11B}"/>
          </ac:inkMkLst>
        </pc:inkChg>
        <pc:inkChg chg="del mod">
          <ac:chgData name="Andrej Bogdanov (CSD)" userId="54a3fc38-bcd8-4812-b887-b84a314b9e17" providerId="ADAL" clId="{1F8AD84F-0D04-9849-A5A9-A5A39F7687EB}" dt="2021-11-04T21:01:37.887" v="4698" actId="478"/>
          <ac:inkMkLst>
            <pc:docMk/>
            <pc:sldMk cId="4176509041" sldId="275"/>
            <ac:inkMk id="16" creationId="{8A1F17EA-17D2-AB48-B7DF-39B425300190}"/>
          </ac:inkMkLst>
        </pc:inkChg>
        <pc:inkChg chg="del mod topLvl">
          <ac:chgData name="Andrej Bogdanov (CSD)" userId="54a3fc38-bcd8-4812-b887-b84a314b9e17" providerId="ADAL" clId="{1F8AD84F-0D04-9849-A5A9-A5A39F7687EB}" dt="2021-11-04T21:01:51.651" v="4703" actId="478"/>
          <ac:inkMkLst>
            <pc:docMk/>
            <pc:sldMk cId="4176509041" sldId="275"/>
            <ac:inkMk id="17" creationId="{BBDA0F33-2F52-7349-8624-159419660F60}"/>
          </ac:inkMkLst>
        </pc:inkChg>
        <pc:inkChg chg="del mod">
          <ac:chgData name="Andrej Bogdanov (CSD)" userId="54a3fc38-bcd8-4812-b887-b84a314b9e17" providerId="ADAL" clId="{1F8AD84F-0D04-9849-A5A9-A5A39F7687EB}" dt="2021-11-04T21:01:35.658" v="4697" actId="478"/>
          <ac:inkMkLst>
            <pc:docMk/>
            <pc:sldMk cId="4176509041" sldId="275"/>
            <ac:inkMk id="18" creationId="{41D3A79E-7CFA-FB41-B5C7-A7C8066C0513}"/>
          </ac:inkMkLst>
        </pc:inkChg>
        <pc:inkChg chg="del mod">
          <ac:chgData name="Andrej Bogdanov (CSD)" userId="54a3fc38-bcd8-4812-b887-b84a314b9e17" providerId="ADAL" clId="{1F8AD84F-0D04-9849-A5A9-A5A39F7687EB}" dt="2021-11-04T21:01:33.354" v="4696" actId="478"/>
          <ac:inkMkLst>
            <pc:docMk/>
            <pc:sldMk cId="4176509041" sldId="275"/>
            <ac:inkMk id="19" creationId="{71DB4766-A08C-0C48-BDE7-FBDE98D8247A}"/>
          </ac:inkMkLst>
        </pc:inkChg>
        <pc:inkChg chg="del mod">
          <ac:chgData name="Andrej Bogdanov (CSD)" userId="54a3fc38-bcd8-4812-b887-b84a314b9e17" providerId="ADAL" clId="{1F8AD84F-0D04-9849-A5A9-A5A39F7687EB}" dt="2021-11-04T21:01:28.444" v="4694" actId="478"/>
          <ac:inkMkLst>
            <pc:docMk/>
            <pc:sldMk cId="4176509041" sldId="275"/>
            <ac:inkMk id="20" creationId="{293F3148-9DB6-594E-AAC8-EB09E71AE7DD}"/>
          </ac:inkMkLst>
        </pc:inkChg>
        <pc:inkChg chg="del mod">
          <ac:chgData name="Andrej Bogdanov (CSD)" userId="54a3fc38-bcd8-4812-b887-b84a314b9e17" providerId="ADAL" clId="{1F8AD84F-0D04-9849-A5A9-A5A39F7687EB}" dt="2021-11-04T21:01:31.705" v="4695" actId="478"/>
          <ac:inkMkLst>
            <pc:docMk/>
            <pc:sldMk cId="4176509041" sldId="275"/>
            <ac:inkMk id="21" creationId="{1DC5CEF8-8862-AA48-AF4F-195191D89676}"/>
          </ac:inkMkLst>
        </pc:inkChg>
        <pc:inkChg chg="add mod">
          <ac:chgData name="Andrej Bogdanov (CSD)" userId="54a3fc38-bcd8-4812-b887-b84a314b9e17" providerId="ADAL" clId="{1F8AD84F-0D04-9849-A5A9-A5A39F7687EB}" dt="2021-11-04T21:01:08.914" v="4679" actId="14100"/>
          <ac:inkMkLst>
            <pc:docMk/>
            <pc:sldMk cId="4176509041" sldId="275"/>
            <ac:inkMk id="22" creationId="{CE9A81CC-CEA5-694E-BC34-7653D4D91C0C}"/>
          </ac:inkMkLst>
        </pc:inkChg>
        <pc:inkChg chg="add mod">
          <ac:chgData name="Andrej Bogdanov (CSD)" userId="54a3fc38-bcd8-4812-b887-b84a314b9e17" providerId="ADAL" clId="{1F8AD84F-0D04-9849-A5A9-A5A39F7687EB}" dt="2021-11-04T21:02:33.361" v="4779" actId="1038"/>
          <ac:inkMkLst>
            <pc:docMk/>
            <pc:sldMk cId="4176509041" sldId="275"/>
            <ac:inkMk id="23" creationId="{E41EF63E-31B2-1242-A7C2-7DD7EF13C6AF}"/>
          </ac:inkMkLst>
        </pc:inkChg>
        <pc:cxnChg chg="add mod">
          <ac:chgData name="Andrej Bogdanov (CSD)" userId="54a3fc38-bcd8-4812-b887-b84a314b9e17" providerId="ADAL" clId="{1F8AD84F-0D04-9849-A5A9-A5A39F7687EB}" dt="2021-11-04T21:02:33.361" v="4779" actId="1038"/>
          <ac:cxnSpMkLst>
            <pc:docMk/>
            <pc:sldMk cId="4176509041" sldId="275"/>
            <ac:cxnSpMk id="6" creationId="{EF316C2B-94A0-1047-BBED-9E3FE24AFC00}"/>
          </ac:cxnSpMkLst>
        </pc:cxnChg>
        <pc:cxnChg chg="add mod">
          <ac:chgData name="Andrej Bogdanov (CSD)" userId="54a3fc38-bcd8-4812-b887-b84a314b9e17" providerId="ADAL" clId="{1F8AD84F-0D04-9849-A5A9-A5A39F7687EB}" dt="2021-11-04T21:04:46.225" v="4940" actId="1035"/>
          <ac:cxnSpMkLst>
            <pc:docMk/>
            <pc:sldMk cId="4176509041" sldId="275"/>
            <ac:cxnSpMk id="27" creationId="{AED80D82-C7B7-8647-A437-7BC0A18EF6B4}"/>
          </ac:cxnSpMkLst>
        </pc:cxnChg>
        <pc:cxnChg chg="add mod">
          <ac:chgData name="Andrej Bogdanov (CSD)" userId="54a3fc38-bcd8-4812-b887-b84a314b9e17" providerId="ADAL" clId="{1F8AD84F-0D04-9849-A5A9-A5A39F7687EB}" dt="2021-11-04T21:04:29.894" v="4928" actId="1076"/>
          <ac:cxnSpMkLst>
            <pc:docMk/>
            <pc:sldMk cId="4176509041" sldId="275"/>
            <ac:cxnSpMk id="28" creationId="{0CDCB915-D567-AE42-B992-C6259B3C1274}"/>
          </ac:cxnSpMkLst>
        </pc:cxnChg>
        <pc:cxnChg chg="add del mod">
          <ac:chgData name="Andrej Bogdanov (CSD)" userId="54a3fc38-bcd8-4812-b887-b84a314b9e17" providerId="ADAL" clId="{1F8AD84F-0D04-9849-A5A9-A5A39F7687EB}" dt="2021-11-04T21:05:00.784" v="4946" actId="478"/>
          <ac:cxnSpMkLst>
            <pc:docMk/>
            <pc:sldMk cId="4176509041" sldId="275"/>
            <ac:cxnSpMk id="31" creationId="{55BFFE3E-FE8F-D748-92E6-CA0EF8E4CE1F}"/>
          </ac:cxnSpMkLst>
        </pc:cxnChg>
        <pc:cxnChg chg="add mod">
          <ac:chgData name="Andrej Bogdanov (CSD)" userId="54a3fc38-bcd8-4812-b887-b84a314b9e17" providerId="ADAL" clId="{1F8AD84F-0D04-9849-A5A9-A5A39F7687EB}" dt="2021-11-04T21:04:59.137" v="4945" actId="1076"/>
          <ac:cxnSpMkLst>
            <pc:docMk/>
            <pc:sldMk cId="4176509041" sldId="275"/>
            <ac:cxnSpMk id="32" creationId="{AD5E0DB3-7755-8249-80C7-6317A5C1BE0C}"/>
          </ac:cxnSpMkLst>
        </pc:cxnChg>
        <pc:cxnChg chg="add mod">
          <ac:chgData name="Andrej Bogdanov (CSD)" userId="54a3fc38-bcd8-4812-b887-b84a314b9e17" providerId="ADAL" clId="{1F8AD84F-0D04-9849-A5A9-A5A39F7687EB}" dt="2021-11-04T21:45:47.439" v="5181" actId="14100"/>
          <ac:cxnSpMkLst>
            <pc:docMk/>
            <pc:sldMk cId="4176509041" sldId="275"/>
            <ac:cxnSpMk id="41" creationId="{1CD482DC-8DA9-2B4C-91A2-283F54EDB99A}"/>
          </ac:cxnSpMkLst>
        </pc:cxnChg>
      </pc:sldChg>
      <pc:sldChg chg="addSp delSp modSp new mod modAnim">
        <pc:chgData name="Andrej Bogdanov (CSD)" userId="54a3fc38-bcd8-4812-b887-b84a314b9e17" providerId="ADAL" clId="{1F8AD84F-0D04-9849-A5A9-A5A39F7687EB}" dt="2021-11-05T18:27:09.019" v="6106"/>
        <pc:sldMkLst>
          <pc:docMk/>
          <pc:sldMk cId="1080409270" sldId="276"/>
        </pc:sldMkLst>
        <pc:spChg chg="add mod">
          <ac:chgData name="Andrej Bogdanov (CSD)" userId="54a3fc38-bcd8-4812-b887-b84a314b9e17" providerId="ADAL" clId="{1F8AD84F-0D04-9849-A5A9-A5A39F7687EB}" dt="2021-11-05T17:43:30.542" v="5602" actId="20577"/>
          <ac:spMkLst>
            <pc:docMk/>
            <pc:sldMk cId="1080409270" sldId="276"/>
            <ac:spMk id="2" creationId="{A4EB3F75-9375-5B47-A333-64389BF6466C}"/>
          </ac:spMkLst>
        </pc:spChg>
        <pc:spChg chg="add del mod">
          <ac:chgData name="Andrej Bogdanov (CSD)" userId="54a3fc38-bcd8-4812-b887-b84a314b9e17" providerId="ADAL" clId="{1F8AD84F-0D04-9849-A5A9-A5A39F7687EB}" dt="2021-11-05T17:43:38.729" v="5604" actId="478"/>
          <ac:spMkLst>
            <pc:docMk/>
            <pc:sldMk cId="1080409270" sldId="276"/>
            <ac:spMk id="3" creationId="{4A73206B-4B65-414B-A121-660394C0544A}"/>
          </ac:spMkLst>
        </pc:spChg>
        <pc:spChg chg="add del mod">
          <ac:chgData name="Andrej Bogdanov (CSD)" userId="54a3fc38-bcd8-4812-b887-b84a314b9e17" providerId="ADAL" clId="{1F8AD84F-0D04-9849-A5A9-A5A39F7687EB}" dt="2021-11-05T17:43:35.959" v="5603" actId="478"/>
          <ac:spMkLst>
            <pc:docMk/>
            <pc:sldMk cId="1080409270" sldId="276"/>
            <ac:spMk id="4" creationId="{16385561-F882-CD48-9FF4-A9FEE34979D7}"/>
          </ac:spMkLst>
        </pc:spChg>
        <pc:spChg chg="add mod">
          <ac:chgData name="Andrej Bogdanov (CSD)" userId="54a3fc38-bcd8-4812-b887-b84a314b9e17" providerId="ADAL" clId="{1F8AD84F-0D04-9849-A5A9-A5A39F7687EB}" dt="2021-11-05T18:14:44.780" v="5833" actId="1076"/>
          <ac:spMkLst>
            <pc:docMk/>
            <pc:sldMk cId="1080409270" sldId="276"/>
            <ac:spMk id="5" creationId="{C3DBEA9D-D1EB-A04F-9100-DAA9F0677F2B}"/>
          </ac:spMkLst>
        </pc:spChg>
        <pc:spChg chg="add mod">
          <ac:chgData name="Andrej Bogdanov (CSD)" userId="54a3fc38-bcd8-4812-b887-b84a314b9e17" providerId="ADAL" clId="{1F8AD84F-0D04-9849-A5A9-A5A39F7687EB}" dt="2021-11-05T18:15:48.073" v="5867" actId="1076"/>
          <ac:spMkLst>
            <pc:docMk/>
            <pc:sldMk cId="1080409270" sldId="276"/>
            <ac:spMk id="7" creationId="{5C09C46D-17B1-BA48-BE50-93B3661F3318}"/>
          </ac:spMkLst>
        </pc:spChg>
        <pc:spChg chg="add mod">
          <ac:chgData name="Andrej Bogdanov (CSD)" userId="54a3fc38-bcd8-4812-b887-b84a314b9e17" providerId="ADAL" clId="{1F8AD84F-0D04-9849-A5A9-A5A39F7687EB}" dt="2021-11-05T18:11:31.148" v="5741" actId="1035"/>
          <ac:spMkLst>
            <pc:docMk/>
            <pc:sldMk cId="1080409270" sldId="276"/>
            <ac:spMk id="10" creationId="{98F70CBC-7010-CF40-B42B-0EEDB7157512}"/>
          </ac:spMkLst>
        </pc:spChg>
        <pc:spChg chg="add mod">
          <ac:chgData name="Andrej Bogdanov (CSD)" userId="54a3fc38-bcd8-4812-b887-b84a314b9e17" providerId="ADAL" clId="{1F8AD84F-0D04-9849-A5A9-A5A39F7687EB}" dt="2021-11-05T18:11:31.148" v="5741" actId="1035"/>
          <ac:spMkLst>
            <pc:docMk/>
            <pc:sldMk cId="1080409270" sldId="276"/>
            <ac:spMk id="11" creationId="{C8EB46C6-6A07-E648-81CC-D7262AACBC0C}"/>
          </ac:spMkLst>
        </pc:spChg>
        <pc:spChg chg="add mod">
          <ac:chgData name="Andrej Bogdanov (CSD)" userId="54a3fc38-bcd8-4812-b887-b84a314b9e17" providerId="ADAL" clId="{1F8AD84F-0D04-9849-A5A9-A5A39F7687EB}" dt="2021-11-05T18:11:34.504" v="5742" actId="1076"/>
          <ac:spMkLst>
            <pc:docMk/>
            <pc:sldMk cId="1080409270" sldId="276"/>
            <ac:spMk id="14" creationId="{C7AF5BC3-C6DA-C448-8785-5280647B132E}"/>
          </ac:spMkLst>
        </pc:spChg>
        <pc:spChg chg="add mod">
          <ac:chgData name="Andrej Bogdanov (CSD)" userId="54a3fc38-bcd8-4812-b887-b84a314b9e17" providerId="ADAL" clId="{1F8AD84F-0D04-9849-A5A9-A5A39F7687EB}" dt="2021-11-05T18:12:28.130" v="5757" actId="1036"/>
          <ac:spMkLst>
            <pc:docMk/>
            <pc:sldMk cId="1080409270" sldId="276"/>
            <ac:spMk id="17" creationId="{F8F4ACC7-F7BF-7F46-A981-3B68829CF3F1}"/>
          </ac:spMkLst>
        </pc:spChg>
        <pc:spChg chg="add mod">
          <ac:chgData name="Andrej Bogdanov (CSD)" userId="54a3fc38-bcd8-4812-b887-b84a314b9e17" providerId="ADAL" clId="{1F8AD84F-0D04-9849-A5A9-A5A39F7687EB}" dt="2021-11-05T18:12:48.628" v="5766" actId="1076"/>
          <ac:spMkLst>
            <pc:docMk/>
            <pc:sldMk cId="1080409270" sldId="276"/>
            <ac:spMk id="18" creationId="{BC1DF497-593F-924F-BE61-1F046C6706BC}"/>
          </ac:spMkLst>
        </pc:spChg>
        <pc:spChg chg="add mod">
          <ac:chgData name="Andrej Bogdanov (CSD)" userId="54a3fc38-bcd8-4812-b887-b84a314b9e17" providerId="ADAL" clId="{1F8AD84F-0D04-9849-A5A9-A5A39F7687EB}" dt="2021-11-05T18:13:39.341" v="5820" actId="1037"/>
          <ac:spMkLst>
            <pc:docMk/>
            <pc:sldMk cId="1080409270" sldId="276"/>
            <ac:spMk id="19" creationId="{2F3D25D1-3C3E-1147-AAD0-CAB73E1609CB}"/>
          </ac:spMkLst>
        </pc:spChg>
        <pc:spChg chg="add mod">
          <ac:chgData name="Andrej Bogdanov (CSD)" userId="54a3fc38-bcd8-4812-b887-b84a314b9e17" providerId="ADAL" clId="{1F8AD84F-0D04-9849-A5A9-A5A39F7687EB}" dt="2021-11-05T18:17:46.507" v="5902" actId="1037"/>
          <ac:spMkLst>
            <pc:docMk/>
            <pc:sldMk cId="1080409270" sldId="276"/>
            <ac:spMk id="21" creationId="{37454940-FD18-824E-8B38-CBF2D9CCA894}"/>
          </ac:spMkLst>
        </pc:spChg>
        <pc:spChg chg="add mod">
          <ac:chgData name="Andrej Bogdanov (CSD)" userId="54a3fc38-bcd8-4812-b887-b84a314b9e17" providerId="ADAL" clId="{1F8AD84F-0D04-9849-A5A9-A5A39F7687EB}" dt="2021-11-05T18:15:57.824" v="5886" actId="1036"/>
          <ac:spMkLst>
            <pc:docMk/>
            <pc:sldMk cId="1080409270" sldId="276"/>
            <ac:spMk id="22" creationId="{E284511F-F0B4-5740-862B-70D3BC37BA2C}"/>
          </ac:spMkLst>
        </pc:spChg>
        <pc:spChg chg="add mod">
          <ac:chgData name="Andrej Bogdanov (CSD)" userId="54a3fc38-bcd8-4812-b887-b84a314b9e17" providerId="ADAL" clId="{1F8AD84F-0D04-9849-A5A9-A5A39F7687EB}" dt="2021-11-05T18:24:14.206" v="5994" actId="1076"/>
          <ac:spMkLst>
            <pc:docMk/>
            <pc:sldMk cId="1080409270" sldId="276"/>
            <ac:spMk id="27" creationId="{D5DD4CB1-D907-BC4D-B601-3AFE0F6BEA25}"/>
          </ac:spMkLst>
        </pc:spChg>
        <pc:spChg chg="add mod">
          <ac:chgData name="Andrej Bogdanov (CSD)" userId="54a3fc38-bcd8-4812-b887-b84a314b9e17" providerId="ADAL" clId="{1F8AD84F-0D04-9849-A5A9-A5A39F7687EB}" dt="2021-11-05T18:24:57.094" v="6104" actId="20577"/>
          <ac:spMkLst>
            <pc:docMk/>
            <pc:sldMk cId="1080409270" sldId="276"/>
            <ac:spMk id="28" creationId="{B5390B23-C3F0-3049-BF24-EB923E09A3CF}"/>
          </ac:spMkLst>
        </pc:spChg>
        <pc:grpChg chg="add">
          <ac:chgData name="Andrej Bogdanov (CSD)" userId="54a3fc38-bcd8-4812-b887-b84a314b9e17" providerId="ADAL" clId="{1F8AD84F-0D04-9849-A5A9-A5A39F7687EB}" dt="2021-11-05T18:19:55.245" v="5903" actId="164"/>
          <ac:grpSpMkLst>
            <pc:docMk/>
            <pc:sldMk cId="1080409270" sldId="276"/>
            <ac:grpSpMk id="23" creationId="{1C566B0A-F44F-1640-8EFF-F06C5AB238F1}"/>
          </ac:grpSpMkLst>
        </pc:grpChg>
        <pc:grpChg chg="add">
          <ac:chgData name="Andrej Bogdanov (CSD)" userId="54a3fc38-bcd8-4812-b887-b84a314b9e17" providerId="ADAL" clId="{1F8AD84F-0D04-9849-A5A9-A5A39F7687EB}" dt="2021-11-05T18:20:28.257" v="5909" actId="164"/>
          <ac:grpSpMkLst>
            <pc:docMk/>
            <pc:sldMk cId="1080409270" sldId="276"/>
            <ac:grpSpMk id="24" creationId="{60736675-F6E0-9E40-A726-7B062253E072}"/>
          </ac:grpSpMkLst>
        </pc:grpChg>
        <pc:grpChg chg="add">
          <ac:chgData name="Andrej Bogdanov (CSD)" userId="54a3fc38-bcd8-4812-b887-b84a314b9e17" providerId="ADAL" clId="{1F8AD84F-0D04-9849-A5A9-A5A39F7687EB}" dt="2021-11-05T18:20:43.735" v="5912" actId="164"/>
          <ac:grpSpMkLst>
            <pc:docMk/>
            <pc:sldMk cId="1080409270" sldId="276"/>
            <ac:grpSpMk id="25" creationId="{36E61D67-E503-0148-8292-6FAEB33577FC}"/>
          </ac:grpSpMkLst>
        </pc:grpChg>
        <pc:grpChg chg="add">
          <ac:chgData name="Andrej Bogdanov (CSD)" userId="54a3fc38-bcd8-4812-b887-b84a314b9e17" providerId="ADAL" clId="{1F8AD84F-0D04-9849-A5A9-A5A39F7687EB}" dt="2021-11-05T18:20:58.613" v="5914" actId="164"/>
          <ac:grpSpMkLst>
            <pc:docMk/>
            <pc:sldMk cId="1080409270" sldId="276"/>
            <ac:grpSpMk id="26" creationId="{B585858F-2006-8949-8559-2C0792498CCE}"/>
          </ac:grpSpMkLst>
        </pc:grpChg>
        <pc:cxnChg chg="add mod">
          <ac:chgData name="Andrej Bogdanov (CSD)" userId="54a3fc38-bcd8-4812-b887-b84a314b9e17" providerId="ADAL" clId="{1F8AD84F-0D04-9849-A5A9-A5A39F7687EB}" dt="2021-11-05T18:11:31.148" v="5741" actId="1035"/>
          <ac:cxnSpMkLst>
            <pc:docMk/>
            <pc:sldMk cId="1080409270" sldId="276"/>
            <ac:cxnSpMk id="9" creationId="{7926F6B0-C11F-D143-9F8B-057D5F726D1B}"/>
          </ac:cxnSpMkLst>
        </pc:cxnChg>
        <pc:cxnChg chg="add mod">
          <ac:chgData name="Andrej Bogdanov (CSD)" userId="54a3fc38-bcd8-4812-b887-b84a314b9e17" providerId="ADAL" clId="{1F8AD84F-0D04-9849-A5A9-A5A39F7687EB}" dt="2021-11-05T18:12:04.444" v="5744" actId="1582"/>
          <ac:cxnSpMkLst>
            <pc:docMk/>
            <pc:sldMk cId="1080409270" sldId="276"/>
            <ac:cxnSpMk id="16" creationId="{206EFF97-C777-5E4E-B7A8-715EC110805F}"/>
          </ac:cxnSpMkLst>
        </pc:cxnChg>
        <pc:cxnChg chg="add mod">
          <ac:chgData name="Andrej Bogdanov (CSD)" userId="54a3fc38-bcd8-4812-b887-b84a314b9e17" providerId="ADAL" clId="{1F8AD84F-0D04-9849-A5A9-A5A39F7687EB}" dt="2021-11-05T18:13:50.889" v="5824" actId="1036"/>
          <ac:cxnSpMkLst>
            <pc:docMk/>
            <pc:sldMk cId="1080409270" sldId="276"/>
            <ac:cxnSpMk id="20" creationId="{AF6AC11B-01BA-0A4F-B210-070818A02337}"/>
          </ac:cxnSpMkLst>
        </pc:cxnChg>
      </pc:sldChg>
    </pc:docChg>
  </pc:docChgLst>
  <pc:docChgLst>
    <pc:chgData name="Andrej Bogdanov" userId="896fc40a-cbdd-4f42-a373-b4d25dd81a07" providerId="ADAL" clId="{D89EC9DA-6BDA-DC47-86CB-DE2F067E12C8}"/>
    <pc:docChg chg="modSld">
      <pc:chgData name="Andrej Bogdanov" userId="896fc40a-cbdd-4f42-a373-b4d25dd81a07" providerId="ADAL" clId="{D89EC9DA-6BDA-DC47-86CB-DE2F067E12C8}" dt="2023-02-26T15:24:34.145" v="5" actId="20577"/>
      <pc:docMkLst>
        <pc:docMk/>
      </pc:docMkLst>
      <pc:sldChg chg="addSp modSp mod">
        <pc:chgData name="Andrej Bogdanov" userId="896fc40a-cbdd-4f42-a373-b4d25dd81a07" providerId="ADAL" clId="{D89EC9DA-6BDA-DC47-86CB-DE2F067E12C8}" dt="2023-02-26T15:24:34.145" v="5" actId="20577"/>
        <pc:sldMkLst>
          <pc:docMk/>
          <pc:sldMk cId="2798753424" sldId="258"/>
        </pc:sldMkLst>
        <pc:spChg chg="add mod">
          <ac:chgData name="Andrej Bogdanov" userId="896fc40a-cbdd-4f42-a373-b4d25dd81a07" providerId="ADAL" clId="{D89EC9DA-6BDA-DC47-86CB-DE2F067E12C8}" dt="2023-02-26T15:24:34.145" v="5" actId="20577"/>
          <ac:spMkLst>
            <pc:docMk/>
            <pc:sldMk cId="2798753424" sldId="258"/>
            <ac:spMk id="2" creationId="{68F33B88-EAB5-90E9-7AB1-30593C04666F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1.12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17223 3792 7853,'5'-12'-22,"-4"1"0,5 3 513,-2 1-106,-3-1 23,5 2-125,-1-4 1,-3 7-73,6-5 1,-4 5 36,3-5 0,1 2-74,3-2 1,2-2 143,2 2-106,-2 3 0,8-5-56,-3 9 0,5-8 157,0 5-360,0 0 186,0-1 0,3 4 0,2-3-82,1 3 1,-3 1-1,-1 0-200,-5 0 131,-3 5-32,-1 1-36,-3 1 1,0 3 117,-6-3 27,-4 4-164,2 0 124,-5 5 0,0-3 0,-1 2-105,-3-2 1,1 2 56,-4 0 0,-1 1-28,-3-5 0,3-3 41,0-1 3,1 1 246,-5 3-235,1 1-2,5-6 1,-1 1 205,3-4-188,3-1 1,-4 4 101,5-2-34,0-3-148,0 4 103,0 0 0,1-2 16,3 4 1,0-3-2,7 4 123,-2-6-110,13 8 0,-3-4 0,6 2 18,2 0 0,3 0-12,-3 3-55,5 0 1,-8-2 85,3 3-194,-3-3 164,-2 7-22,-4-4-7,4-1 0,-9 2-196,2 2 194,-3-2-17,0 3-76,-6 1 66,-1-5 11,-5 5 38,0-1 1,-6-2-1,-4 5-7,-4 2-33,-6-5 79,-3 1 0,-3-2-18,-4 0 0,3 0 259,-3-3-165,-1-1 1,1-1 0,1-2 139,1-4-184,1 2 0,0-5 135,1 3 0,0-3-177,7-1 19,-2 0 0,8-1 0,-2-1-59,2-2 0,2 0-424,-1 4 348,6-5-1052,-4 4 400,4-4-894,-1 5 490,2 0 1,6 0-1863,3 0 2936,3 0 0,9 0 0,2 0 0</inkml:trace>
  <inkml:trace contextRef="#ctx0" brushRef="#br0" timeOffset="1">17280 5265 7853,'0'-11'-1965,"1"-1"2751,3 1 0,-3 3-250,3 1 1,-2 3 9,2-4 0,-1 2-112,4-2 1,1-1-57,3 5 0,2-3-59,2 3 1,-1-4-108,5 5 0,-3-1 85,3 4-32,0 0-53,-2 0-116,0 0 0,-6 5-156,1 3 232,-1 7 1,1-1-147,-1 5 0,-3 1-25,-1 7 1,-4-2-52,1 6 0,-3 0-326,-1 7 232,-5-2-675,-2 8 623,-9-8 0,-2 8 81,-5-2 0,-1-3-150,-2-1 228,1-2 14,-8-2 0,9-5 77,-2-2-311,7-8 197,-3-2 1,11-6 441,-1 0 360,1 1-643,10-6 306,-4-1 1,10-5 60,2 0 0,10 0-294,6 0-40,-1 0-43,11-5 0,-2 0 0,6-2 209,1 3-205,5-3 0,-6 6 1,2-4 101,-3 0-150,0 4 0,-12-4 0,2 5 1,-6 0-748,-5 0 797,-2 0-725,-7 0 1,-1 1 0,-6 1 0,-3 4 0,-5-1-1276,-4 0 948,0 4 957,-9-8 0,-1 4 0,-6-5 0</inkml:trace>
  <inkml:trace contextRef="#ctx0" brushRef="#br0" timeOffset="2">12746 15407 7853,'0'-12'279,"0"1"72,0-1 1,1 5 44,3-1 1,-3 4 68,3-3 1,-3 3 224,-1-4-310,0 6 1,0-4-203,0 2 1,-1 2-41,-3-1 1,1 1-126,-4 2 75,-1 0 1,-3 0-163,-1 0 0,0 4 64,-3 0 0,2 1-90,-2-1 0,2-2 57,1 6 1,0-4 84,-3 3 1,2-3 30,-2 4 1,2-2 171,2 2 0,-1 2-35,1-2 1,-1 2-62,1 1 0,1 1-43,2-1 1,-2 4 22,2 0 0,-1 1-26,2-5 1,2 1 18,5-1 1,-4 0-23,0 1 1,0-1-18,4 1 1,4-1 5,0 0 0,1 0 4,-1-4 0,2 3 5,6-2 0,0 2-108,4 2 1,-3-1 100,6 0 1,-3 1-57,3-1 1,1 1 74,7-1 1,-3 1-6,2-1 0,-1 0 32,-3 1 0,1-1 23,0 1 1,-1-1-7,-3 0 0,1 5 45,-5-1 0,0 0-157,-3-3 0,-4 0 16,-1 3 1,-4-2-132,0 2 0,-1-1 91,-2 2 1,0-4-165,0 4 1,-5-4 67,-3 0 1,-6-1-110,-1 0 1,-4 0 2,4-4 1,-6 2 123,2-5 0,-1 4-136,1-5 0,-3 2 71,3-1 1,-1-2 57,1 1 1,-3-1 12,3-2 0,3 0 14,1 0 1,2 0-68,2 0 1,-1-2-97,1-1-173,-1 1 0,2-4-186,3 2-386,-4 3 590,5-4 0,-2 3-2329,1-1 1755,4 1 0,-1-3-400,8 5 1332,3 0 0,14-10 0,3-3 0</inkml:trace>
  <inkml:trace contextRef="#ctx0" brushRef="#br0" timeOffset="3">13328 16012 7853,'-7'0'-795,"-1"0"1226,5 0-9,-2 0-223,5 0 26,-5 0 370,4 0 72,-4 0 155,5 0-547,0-5 0,0 2-33,0-4 0,-4 3 14,0-4 0,0 1-26,4-5 0,0 1-63,0 0 1,0-5 70,0 1 1,0-1-138,0 0 0,0 0 24,0-3 0,2-3-86,2 3 0,-2-6-19,6-2 0,-1-1-112,5 2 1,-1 2-21,1-3 0,-1-1 67,0 1 0,5 6-2,-1 5 1,0 4 67,-3 0 0,3 1 68,0 0 0,5 3-89,-1 0 0,3 6 10,1-2 0,1 3-18,2 1 0,4 0 2,4 0 1,-4 0-81,1 0 0,-6 1 62,2 3 0,-8 2-4,-4 6 0,-2 0 11,-2 3 1,-3-1 82,-1 5 1,-4 0 1,1 4 0,-3 4 146,-1 0 0,-1 3-83,-3-3 0,1 4 128,-4 0 0,4-3-177,0-2 0,-3 2 8,3-1 0,-1-2-16,4-6 0,0 2 39,0-6 1,0 0-30,0-3-76,0-1 1,0-3-253,0-1-496,0-4-969,0 2-220,-5-10 0,0-2 307,-3-4 1622,-2 0 0,4-11 0,-6-2 0</inkml:trace>
  <inkml:trace contextRef="#ctx0" brushRef="#br0" timeOffset="4">14436 15475 7853,'0'-11'1288,"0"5"-808,0 0 49,0 1 234,0 4-270,0-4 0,0 14-242,0 2 0,0 5-53,0-1 1,0 1 37,0 3 1,1 3 11,3-3 1,-3 6-1,3 2 1,-3 3-59,-1-3 0,2 3 14,1-3 0,0 0-174,5-4 1,-5 2 102,5-2 1,-4 1-69,3-9 0,-4 0 76,1-3 0,1-1-568,-1 1-168,-1-1-440,-3-5 551,0 0 1,-1-6-1257,-3 0 669,-2 0 1,-5-2 508,-1-2 0,5-2-18,-1-5 0,0-1 239,-3 1 0,0-4 341,-1-1 0,1-4 0,-6 2 0,-1-5 0</inkml:trace>
  <inkml:trace contextRef="#ctx0" brushRef="#br0" timeOffset="5">14173 15464 7853,'-16'-6'-107,"7"-3"0,-3 5 1510,4-5-437,-4 3 54,6-6-678,1 6 0,10-3-154,2 5 1,4 0 64,0 4 0,2-3-27,2-1 1,3 0 18,5 4 0,4-1 27,4-3 0,6 3-50,1-3 0,5-1-11,-1 1 1,2-4 76,2 4 1,-4-1-77,0 2 0,-2 1 15,2-2 1,-3-1-30,-4 2 0,3-1-107,0 4 1,-5 0 72,-6 0 1,-8 0 1,-4 0-1172,-3 0 809,0 0 1,-7-1-1103,-5-3 0,-5 2-98,-7-1-1691,1 1 3088,0-3 0,4-1 0,2-5 0</inkml:trace>
  <inkml:trace contextRef="#ctx0" brushRef="#br0" timeOffset="6">15235 15647 7853,'-6'0'238,"0"-2"212,2-1 381,3 1-556,-4-3 0,6 4 62,3-3 0,-2 3-4,6-3 0,-1 3 55,5 1 1,-1 0-70,1 0 0,4-2 82,3-1 0,2 1-124,-2-1 1,2 1-46,-2 2 0,7 0-14,0 0 1,2-1-7,-1-3 0,-2 3-103,6-3 0,-5 2 14,5-2 0,-6 3 25,2-3 1,-1 2-54,-3 2 0,3 0-282,-7 0-477,-3 0 522,1 0 0,-10 0-568,1 0 0,-6-1 336,2-3 0,-4 3-1175,-4-3 0,-1 2 488,-2-2 0,-3 3-449,2-3 1510,-7 3 0,-3-4 0,-5-2 0</inkml:trace>
  <inkml:trace contextRef="#ctx0" brushRef="#br0" timeOffset="7">15235 15864 7853,'-5'6'1026,"4"-1"1,-3-5 363,8 0-931,-3 0 0,10 0 125,-4 0 1,7 0 0,1 0 0,4 0-121,-3 0 1,4 0-100,-1 0 0,4-4 60,3 0 0,0 1-86,4 3 1,-3 0-22,3 0 0,-3 0-142,3 0 1,-4-4-1,0 0 0,2 0-45,-1 4 1,-4 0-188,-4 0 0,-1 0-940,1 0 1,-3-1 551,-4-3 0,-1 3-1457,0-3 743,-4 3-647,3-4 1,-7 2 295,4-4 1509,-4-1 0,7-9 0,-4 0 0</inkml:trace>
  <inkml:trace contextRef="#ctx0" brushRef="#br0" timeOffset="8">16732 15555 7853,'-6'-11'266,"0"4"427,-5-3-454,-1 9 1,1-8 344,-1 5 1,5 1-174,-1 3 1,1-4 30,-5 0 1,1 1-186,-1 7 1,1-1-48,0 4 1,-2 1 12,-2 3 0,2 5-13,-2-1 0,2 4-16,2-4 1,-1 5 30,1-1 1,-1 3-103,1 1 0,5-4 102,2 0 0,2-4-299,2 4 1,0-5-47,0 1 1,2 2 1,2-2 0,2 0 106,5-3 0,1-2-73,-1-2 1,2 0 154,2-4 1,-2 4-64,2-4 0,3-1 210,1-3 1,2 0-54,2 0 0,-2-3 80,1-1 0,-1-5-128,5 1 0,-2-2-10,-1-1 0,0-1-86,0 1 0,-1-2-179,-3-2 1,2-3-272,-2-5 0,-2 1 207,-2-1 1,-4-4-90,-3 0 0,-3 1 38,-5 3 0,-1 1-177,-3 3 0,-8 3 84,-7 4 1,-3 5-51,-5-1 0,-6 6 69,-5-2 0,0 4-190,4 4 1,1-2-9,2 6 1,4-2 188,8 2 0,4 2-1070,8-3 1427,-4-1 0,10 4 0,-4-4 0</inkml:trace>
  <inkml:trace contextRef="#ctx0" brushRef="#br0" timeOffset="9">16949 15144 7853,'0'-11'473,"0"4"1267,0-3-665,0 9-374,0-4 0,0 6-251,0 3 1,-4 2 48,0 6 1,-5 4-91,1 3 0,2 3-74,-2 1 0,0 1-124,-8 2 1,4 0 40,-4 4 1,-1 2 46,-2 6 0,-4-1-41,-4 5 0,3 0-386,-3 3 0,1 1 217,3 0 0,-5-1-229,9 1 0,-1-4 54,4 0 0,4-7-45,-3-1 0,2-1 305,1-6 1,1 0-74,0-4 0,0-2 48,4-2 0,-3 2-100,2-6 0,2 0 103,-2-4 1,6 1 225,-2-1-402,-3 1 0,6-5-317,-3 1-847,-2-6-613,5 4-19,-4-6 1,6-7 1819,3-4 0,2-1 0,5-4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0.73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3118 9388 7853,'-1'-8'-284,"-3"1"488,3 4 1,-6-3 362,3 2 45,3 3-73,-4-9 50,5 8-73,-5-8-278,4 9 212,-4-9-343,5 3 1,0-4 104,0 0 0,5 0-20,2 4 1,7-6 2,2 6 0,4-10-50,-1 6 1,2-3 48,2 2 0,0 5 13,0-1 0,-1 5-130,-3 0 0,1-2 114,-5 1 0,4 1-188,-4 7 1,1 2 45,-5 6 0,-1 4-106,-2 3 1,1 4-7,-6 4 1,1 2-9,-4 5 1,-1 2-59,-3 2 0,-3 1-209,-9 3 1,2 2 57,-5-2 1,4-2 62,-4-2 0,1-3 258,-1 0 1,-1-6-147,5-3 1,-4 1 195,3-4 0,-3 1-18,4-9 1,0 4 11,4-3 0,-1-5-9,1-3 0,3-6 102,1 2 0,4-2 169,-1 2-126,3-3-20,1 5 0,1-8-73,3-2 0,6 3 281,5-3 0,2-2-130,-2-2 0,7 2 68,4-1 0,2 3-41,-1-4 0,-2 4-54,6-3 1,-5 4-60,5-1 1,-5-1 51,5 1 0,-6 1-219,2 3 0,-4 0 58,-4 0 1,1 0-202,-5 0 1,-3 0-194,-5 0 0,-3 0-963,4 0 440,-6 0-527,3 5-646,-5-4 1,-1 8 2005,-3-5 0,-2-1 0,-5-3 0</inkml:trace>
  <inkml:trace contextRef="#ctx0" brushRef="#br0" timeOffset="1">6715 9102 7853,'-5'-6'0,"4"-4"298,-3 2 20,3 3 475,1-5-158,0 4-334,-5-6 1,2 2 34,-4 3 0,3 1 203,-4 6-283,1 0 1,-8 0-144,-1 0 0,-3 2 74,4 2 1,-5 2-138,1 5 1,-2 2 120,2 2 1,-1-2-164,5 2 0,1-1-51,6 1 0,-1-2-77,6 2 0,-1 2 85,4-2 1,1 0 28,3-3 1,2-1-96,6 0 1,-1 1 71,0-1 0,2-3-84,2 0 0,-2-2 61,2 2 0,-1-2-69,1-2 1,-2-3 31,2 3 1,-2-3 29,-1-1 1,-1 0 9,0 0-10,1 0 37,-1 0 1,-4 1-51,-4 3-85,4-3 1,-6 6 113,3-3 1,-3-2 70,-1 6 1,-5-2 7,-3 2 0,-2 2 116,-1-3 0,-1 7-46,1 2 0,2 0 125,-2-1 1,6-1-54,-7 5 1,3-3-93,-2 3 0,3 0 66,1 3 1,0 1-26,0 0 1,0 0-160,4 0 0,0 0 17,-5-1 0,6 1-84,-2 0 0,3-1 67,1-3 1,0 1 52,0-5 0,0 4 59,0-3 0,5-1-73,2-4 1,4-1 198,0-2 1,0 1-40,1-5 0,1 3 34,2-3 0,-3 0-132,4-4 0,-4 0-214,0 0 286,-1 0-1549,1 0 704,-6 0 298,-1 0-738,-5 0 1,0 5 0,0 1 0</inkml:trace>
  <inkml:trace contextRef="#ctx0" brushRef="#br0" timeOffset="2">7127 9205 7853,'0'-11'71,"0"4"144,0-3 1119,0 9-348,0-4-487,0 5 1,1 9 71,3 2 1,-3 8-94,3 0 1,-3 7-139,-1 0 1,4 6-218,0-1 1,1 2 101,-1 1 0,-3 0-157,3 0 1,-2 1-3,2-1 1,-3-4-120,3 1 1,1-7-102,-1-1 0,0-2-131,-4-5 0,1 1-493,3-5 1,-3 2-56,3-7-616,-3-2 1,0 4 674,3-5 1,-1 0-275,4-4 1048,-4 0 0,12-5 0,-2-2 0</inkml:trace>
  <inkml:trace contextRef="#ctx0" brushRef="#br0" timeOffset="3">7389 9685 7853,'7'0'1172,"-2"0"-762,0 0 590,1 5-568,0-4 0,1 11 83,-3-1 1,-2 2 46,6 6 0,-6-1 81,2 1-484,-3 2 0,1-3-1,1 5 0,-1 0-94,2-1 0,-3 0-545,-1-3 1,-4-1 268,0-3-1133,0-2 1,4 3-220,0-4-501,0-6 2065,0-1 0,-5-10 0,-1-1 0</inkml:trace>
  <inkml:trace contextRef="#ctx0" brushRef="#br0" timeOffset="4">7652 9308 7853,'0'-23'0,"0"4"767,0 0-434,0 5 0,5-2 149,3 4 0,2 1 129,1-1 0,2 1-113,2 0 1,-1 0-140,5 4 0,-4 2-44,4 5 0,-3 0-104,3 0 1,-5 1-142,1 3 1,-2 3 45,-2 9 0,0-2-91,1 5 0,-6 1-127,-2 7 0,-3-2 84,-1 5 0,-1-3-155,-3 3 0,-3 1 67,-9 3 1,2 4-7,-5 0 1,0-1 33,-4-6 1,2 0-54,2-4 0,2-2 167,6-6 0,1-2 135,2-6 1,3 1-125,5-1 1,0-3 337,0-1-143,0-4 0,4 3-46,0-2 1,8-3 183,0 3-290,2-3 0,-2-1 6,4 0 1,-2 0-83,5 0 1,-2 0-904,2 0 603,3-5 0,-9 4-1117,2-3 0,-2 2 616,-2-2 1,-1 1-1537,-2-4 2323,2 4 0,-9-12 0,4 2 0</inkml:trace>
  <inkml:trace contextRef="#ctx0" brushRef="#br0" timeOffset="5">8120 9045 7853,'0'-11'-273,"0"-6"1,0 9 1363,0-4-593,5 3 0,-2-2 502,4-1-550,1 1 0,2 0 440,-2-1-607,2 6 0,-4-1-33,6 4 0,-5 1 200,1-1-276,0 1-101,3 2 1,0 0 244,1 0-498,-1 5 218,1-3 0,-1 7-327,1-6 192,-1 6 1,0-6 10,1 4 1,-5 2 79,1 6 0,-5-1-94,0 5 24,-1 0 0,-4 4 93,-1 0-146,-4 5 130,-4-4 0,4 4 245,4-5-239,-4-5 1,6 3 66,-3-2 0,-1 2 139,1-2 0,1 1-55,3-5 1,0 0-83,0-3 1,0-1-3,0 1 0,0-5 84,0 1 0,0-4 242,0 3-275,0-4 0,0 3-222,0-2 87,0-3-35,0 4 1,1-5 151,3 0 0,-2 0-62,6 0 1,-4 0-22,3 0 10,-4 0 0,7 0-55,-3 0 1,0 0-137,0 0 1,1 2 198,3 1-272,-4 4 231,3 4 1,-4 1-104,6-1 90,-1 6 1,1-5 95,-1 3 0,0 3-106,1 1 0,-1 2 119,1-2 0,-2 2-50,-3-2 1,2 3 106,-5 1 1,0-1-77,-4 1 1,0 1-25,0 3 0,-1-3 6,-3 3 0,-2-4-1,-6-4 1,1 2-183,-1-2 0,-3-2 48,0-2 0,-2-4-989,2-3 0,2 1 494,-2-5 0,2 0-533,2-4 0,0 0 1103,-1 0 0,-4-6 0,-2 0 0</inkml:trace>
  <inkml:trace contextRef="#ctx0" brushRef="#br0" timeOffset="6">11352 9331 7853,'0'-12'0,"0"1"455,0 0-174,0-1 0,0 1 90,0-1 409,0 6-444,-5-4 1,-1 9 225,-6-3-358,1-3 1,-5 6 0,-3-1 309,-3 4-373,-1 4 1,-4 10 0,1 0 150,0 2 1,2 1 25,2 4-270,4 0 124,1 0 1,7 1-230,2 2 71,3-2 1,5 6-68,0-4 1,5-2-66,3 3 1,4-7-60,3-1 1,4-5 74,7 2 0,-1-9 196,1-3 1,3-3-113,2-1 0,6-1 158,1-3 1,0-6-29,-4-5 0,0-6-40,1 2 1,-6 2-74,-3-2 0,-7 0 7,-3-4 1,-4-4-336,0 0 1,-6 1 152,-2 3 0,-4-5-603,-4-2 1,-4 2 349,-7 1 1,-1-1-132,-3 1 0,-3 5 104,3 3 0,-2 6-203,-2 1 0,0 2 212,0 6 1,1 1 446,3 3 0,-1 1 0,5 3 0,0 2 0,3 6 0</inkml:trace>
  <inkml:trace contextRef="#ctx0" brushRef="#br0" timeOffset="7">11478 9102 7853,'6'-16'0,"4"3"-141,-8-8 70,8 8 1,-5-4 1437,3 6-275,-3 5 544,-5-4-679,0 8-623,0 7 0,-5 8 3,-3 10 1,-2 1-60,-2 3 1,-3 2-65,0 5 0,-2 2-27,2 2 1,3 2-68,-4 6 0,0 0-111,1-1 0,-1 0-301,5-3 1,-1 1 192,1-5 1,0-1-547,-1-7 1,5 1 307,-1-9 1,5 3-519,0-10 1,1-4 4,2-3 1,0-4-150,0 3 0,2-4 502,1 1 1,0-4 496,5-4 0,-1 2 0,5-13 0,-1 3 0</inkml:trace>
  <inkml:trace contextRef="#ctx0" brushRef="#br0" timeOffset="8">11843 9582 7853,'7'0'1489,"-2"5"-775,-5 3 1,0 2 463,0 1 1,0 2-432,0 2 385,0 3-659,-5 5 1,4 4-157,-3-1-159,-3 1 1,6-3-336,-3 3 1,2-3-503,-2 2 0,3-3 3,-3-4 1,3-2 384,1-6 0,0 1-3066,0-1 3357,0-5 0,0 4 0,0-3 0</inkml:trace>
  <inkml:trace contextRef="#ctx0" brushRef="#br0" timeOffset="9">12494 8965 7853,'0'-17'102,"0"0"318,0 6 147,0-1-284,-5 1 1,0 3 76,-2 1 1,-3 4-108,2-1 0,-4 3 64,-3 1 1,1 0-80,-5 0 1,5 1-16,-1 3 0,-1 2-63,0 6 0,1-1-132,4 1 0,3-1 71,0 1 1,6 3-195,-2 0 0,3 0 25,1-3 1,0-1 105,0 0 0,4 2-127,-1 2 1,6-2 3,-1 2 0,-2-3 3,2-5 0,0 4 9,3-4 0,0-1 54,1 2 1,-1-4 38,1 3 0,-1-4 3,0 1 0,-3-2-1,0 2 1,-1-3-58,0 10 0,2-9 48,-6 6-89,1-6 76,-4 8 1,0-3 148,0 4 1,0-3-8,0-1 0,0-3 99,0 4 1,-1-1 216,-3 5-339,3-1 1,-8 1 3,5-1 1,-1-3 14,1-1 0,3-3-187,-3 4 1,3-4 152,1 3-287,0-4-87,-5 2 100,4 0 1,-5-3 7,6 6 0,0-4 134,0 3 0,0 1 114,0 4 1,0-1-119,0 0 0,4 5 124,0-1 0,0 5 6,-4-1 0,1-1 97,3 1 1,-1-1-94,4 1 1,-4 1-8,0-5 0,3 4-175,-3-3 1,1-5 101,-4-3-388,5-1 0,-3 1-51,1-1-503,-1-4 350,-2 2-1396,0-5 1117,5-5 0,-4 2 851,3-4 0,7-6 0,2-5 0</inkml:trace>
  <inkml:trace contextRef="#ctx0" brushRef="#br0" timeOffset="10">12803 9034 9489,'0'13'1068,"0"2"1,1 3-382,3 4 0,-3 4-271,3 4 1,-3 1-58,-1 7 0,0-1-85,0 1 0,4-2-220,0 6 0,0-6 53,-4-2 0,0-2-25,0-9 0,0 1-231,0-9 0,0 0 100,0-3 1,1-6-2045,3-2 999,-3-3-1698,4-1 2029,0-5 0,-2-1 763,4-6 0,-4-4 0,2-2 0</inkml:trace>
  <inkml:trace contextRef="#ctx0" brushRef="#br0" timeOffset="11">13020 8931 7853,'5'-11'0,"-4"-1"0,8 1 367,-5-1 1,5 6 578,-2 2 0,0-1-314,0 1 458,1 1-657,-2 3 1,4 0 388,-2 0-247,2 0-383,2 0 1,-1 3 32,0 1 0,-3 1-177,0-1 1,-6-1 57,2 4 0,1 1-198,-1 3 1,-2 2 76,-5 2 0,0-1-326,-5 5 0,1-4 114,-5 4 0,1-3-12,0 3 0,3-2 209,0 3 0,6-3 40,-2-1 1,3-4 78,1 3 1,0 2-112,0-2 0,0-3 227,0-5-173,0 1-5,0 3 1,1-4 100,3-4-3,-3-1 88,4-2-181,0 0 0,-2 0 32,4 0 0,-3 0-23,4 0 0,-4 3 131,3 1 1,0 5-62,0-1 1,3-2 48,-2 2 0,6 3-33,1 4 1,2 1 87,-2-5 0,-2 4-5,2 0 1,-3 6-87,0-2 1,-1 1 103,1-1 0,-5 3-92,1-3 1,-6 2-16,2 2 1,-2-1 33,-2-3 1,-2 2-267,-2-2 0,-2 2-17,-5-2 0,-2-3-35,-2-4 0,-3-1 114,-5 0 1,0-3-80,1 0 0,-1-2-291,0 2 1,0-3 157,0-5 0,5 0-317,3 0 1,6 0-1061,2 0 325,4 0 1,1-5 505,9-3 807,1-2 0,18-7 0,-1 0 0</inkml:trace>
  <inkml:trace contextRef="#ctx0" brushRef="#br1" timeOffset="12">13568 9662 7853,'-6'-5'912,"1"4"-534,5-4 0,-2 5 483,-2 0-316,3 0 122,-4 0-364,5 5 0,1 1 76,3 5 0,-3 6-131,3 2 1,1 3-242,-1 0 0,0 3 87,-4 1 0,4 0-516,0 4 0,-1-3 282,-3 3 1,-3-8-857,-1 1 1,-1-8 246,1 0 0,3-6-762,-3-2 1511,3-4 0,6 2 0,1-5 0</inkml:trace>
  <inkml:trace contextRef="#ctx0" brushRef="#br1" timeOffset="13">14139 8977 7853,'0'-15'0,"0"-1"0,0-3 653,0 4-337,0 0 1,-1 3-10,-3 1 0,3 0 276,-3-1-371,3 6 0,1-1 179,0 4-174,0 1-136,0-3 1,-2 5 226,-1 0-699,1 5 347,-8 2 0,8 0-148,-6 1 150,0 0 1,1 7 2,-1 0 0,1 0-66,-5-3 1,1 3 35,-1 0 1,1 2 71,-1-2 1,5-2-18,-1 2 0,6-3 32,-2 0 1,-1-1-89,1 1 1,1-1 64,7 1 1,-1-1 8,4 0 0,1-3 34,3 0 1,1-5 99,-1 5 0,-1-4 68,-2 3 4,2-4-157,-9 2 76,10-5-33,-5 0 35,0 0-299,-1 5 223,-5-4 0,2 6 61,1-3-296,-1-3 211,3 9 1,-5-2 168,0 7-149,0-2-30,0 8 171,0-3-87,-5 10 0,2-3-40,-4 6 204,4-1-217,-2-1 0,5 3 81,0-5-79,0-1 26,-5-3 0,4-1 88,-3-3-81,3 2 14,1-8-188,-6-2 44,5 0 156,-4-5-721,5 0 236,0-1-2608,0-5 2335,0-5 0,5-1-796,3-5 1441,-3-1 0,5-4 0,-4-2 0</inkml:trace>
  <inkml:trace contextRef="#ctx0" brushRef="#br1" timeOffset="14">14253 9125 7853,'5'-11'-337,"2"-1"1501,4 1-681,1 5 0,-1-1 442,0 4-584,1 1 1,0-3-40,4 5 0,-2 0-61,5 0 0,-4 0-112,4 0 0,-5 0 96,1 0 0,-2 5-171,-2 3 1,-3 2 54,-1 1 0,-4 5-155,1-1 0,-3 5-42,-1-1 1,-5 3-114,-3 1 1,-3 3 20,-4 1 1,-2 3-84,-2-3 299,-7 5-906,7-8 705,-4 4 1,2-5-6,6-1 103,0 1 12,4-5 0,4-1-68,3-6 250,-2 0-90,5-4 0,-4-1 243,5-2 365,5-3-494,-4 4 213,9-5-209,-3 0 1,0 0-51,1 0 0,3 0-15,4 0 1,1 0 59,-5 0-442,6 0 211,-5 0 1,6 0 114,-3 0 0,-2-4 37,2 1 0,-2-1-1639,-2 4 972,1-5 0,-1 0 596,0-3 0,1-7 0,-1 2 0</inkml:trace>
  <inkml:trace contextRef="#ctx0" brushRef="#br1" timeOffset="15">14630 8783 7853,'0'-12'1385,"0"6"-534,0 1-214,0 5-465,5 0 0,-2 0 68,4 0 1,1 0-14,3 0 1,-3 4 90,0-1-238,-1 6-14,0-2 1,1 4-191,-4 0 111,0 6 0,-4-3 38,0 5 1,0 0-197,0 4 0,-4 0-168,0 0 1,-3-1 166,3 1 0,-1-4-91,1 0 0,3-1 79,-3 1 1,3-2 135,1-6 1,0 0 18,0 1 0,0-5 239,0 1-234,0-5 421,0 2 1931,0-5-2091,5-5 0,-4 2 166,3-5-284,-3 6 51,-1-3 1,0 4-261,0-3 92,0 3 0,1-5-735,3 6 524,-2 0 1,3 6 67,-5 1 35,5 3 97,1 7 1,2-3-116,-1 5 514,1 0-261,3 4 1,1-1-101,-1 1 206,1 0-106,-1 0 1,0 4-127,1-1 55,-1 1 1,-4 0 273,-4-1-688,-1 1 208,-2-4 48,0 0-52,0-1 53,-5-4 0,-2 0 93,-4-3 194,-1-7-94,1 7 1,-4-9-161,0 6-69,-6-6 135,9 4 1,-9-8-347,6 1 216,0-1 1,7-2-608,1 0-945,-1 0-550,2 0 1067,1 0 504,5-5 661,5 3 0,1-8 0,5 4 0</inkml:trace>
  <inkml:trace contextRef="#ctx0" brushRef="#br1" timeOffset="16">15041 9662 9335,'0'11'1386,"0"1"1,-4 1-858,1 2 0,-2-1 97,1 5-361,3-5-415,-5 7 173,1-3 1,4 5 204,-3 0-1262,-2-5 829,5 3 1,-4-8-1485,5 2 516,0-2 248,0-7 1,5-1-142,2-5 1066,-2 0 0,11 0 0,-4 0 0</inkml:trace>
  <inkml:trace contextRef="#ctx0" brushRef="#br1" timeOffset="17">15418 8897 7853,'0'-23'216,"0"0"0,-4 5 943,1 3-113,-1 2-659,4 2 1,-4 3 359,0 1-415,-5 4 1,3-2-314,-6 5 1,1 0 60,0 0 0,-2 4-36,-2 0 1,6 5 137,-3-2 1,4 3-318,-4 2 1,2-1-64,2 1 0,-1-1-150,6 1 1,-2-1 129,1 0 0,3 1-347,-3-1 388,2 1 1,2-1 18,0 1 149,0-1 0,4 0-80,0 1 1,4-5 56,-5 1-49,6-5 43,-2 7 1,4-5 42,1 2 1,-5 0-25,1-3 0,-1-2 120,5 6-158,-1-6 103,1 3 0,-5-1-67,1 0 1,-6 1 47,2-1 1,-3 2-30,-1 6 1,-1 0 283,-3 4 1,-3 1 31,-8 6 0,2 4 48,-2-1 0,-1 5 19,5-4 0,-3 3-83,6-3 1,3 4-311,2 0 0,1-2 159,2 1 0,0-4-182,0 0 0,0-3 10,0-4 0,2-2 57,1-6 1,-1 1-613,1-1 415,-1 1 0,-1-5-1522,3 1 775,-3-6-288,4 3 1,-6-5 86,-3 0 1113,3 0 0,-9-5 0,3-1 0</inkml:trace>
  <inkml:trace contextRef="#ctx0" brushRef="#br1" timeOffset="18">15647 8828 7853,'-5'-11'503,"3"5"142,-3 0 1,4 12-343,-3 1 1,2 8-163,-6 4 0,5 4 928,0 4-681,1-3 1,2 14 212,0 0 1,0 2-200,0 1 0,0 3-331,0 5 0,0-3 77,0-1 1,4-1-557,0-10 0,0-2 303,-4-10 1,0 0-806,0-3 1,0-3-1050,0-4-647,0-1 1534,0 1 1072,0-6 0,5-1 0,1-5 0</inkml:trace>
  <inkml:trace contextRef="#ctx0" brushRef="#br1" timeOffset="19">15749 9399 7853,'7'0'1339,"-2"5"-913,-5 3 675,0 2-651,0 2 0,0 0 467,0 4-474,5 1-169,-4 6 0,4 0-248,-5 0 49,0 0 1,0 0-1044,0-1 747,0 1 1,0 0-4,0 0 0,0-2-350,0-1 1,0-4-178,0-5 1,-4-3-1584,1 0 2334,-1-6 0,-1 3 0,-2-5 0</inkml:trace>
  <inkml:trace contextRef="#ctx0" brushRef="#br1" timeOffset="20">15886 9080 7853,'12'-23'113,"-6"0"1,4 5 294,-2 3 1,-2 2 413,2 2-371,0-1-173,3 6 1,-3-3 572,-1 5-499,-4 1 0,7 3-8,-3 0 0,0 0-133,0 0 1,1 1-153,3 3 0,0 2 45,-4 5 1,3 1-164,-2-1 1,-3 2 59,-1 2 1,-2 3-74,2 5 0,-2 0-57,1-1 1,-3 5-28,-3 0 1,-4 4-28,-4 0 0,3 1 110,1-2 0,0-2-24,0-5 0,-2-2 62,5-2 1,0-2 162,4-6 0,0 1-54,0-1 1,0-3 174,0-1-52,0-4 0,5 2-39,3-5 0,2 0-26,1 0 1,1 0-27,-1 0 1,4 0-576,1 0 0,3 0 242,-4 0 0,0-1-1092,-3-3 1,-6 1 299,-2-4 1,-3 3 1018,-1-4 0,0-4 0,0-6 0</inkml:trace>
  <inkml:trace contextRef="#ctx0" brushRef="#br1" timeOffset="21">16069 8783 7853,'0'-23'0,"0"5"0,0 2 740,0 4-383,0 6 0,4-4 94,0 2 0,5 2 133,-2-2 0,3 6-202,2-2 0,-1 2-157,1 2 0,-1 0-100,1 0 0,-1 0 54,0 0 0,1 4-150,-1 0 1,1 1 8,-1-1 0,0-3-37,1 3 1,-6-1 5,-2 0 0,1 0-132,-1 5 0,1-6 14,-1 2 0,-3 2 98,3 2 0,-3-2-80,-1 2 0,0-1 68,0 5 0,0-1 17,0 1 0,0-1 6,0 0 1,-4 2-6,1 2 1,-1-2 3,4 2 1,0-2 6,0-2 0,0 1-46,0-1 0,0 1 54,0-1-82,0 1 61,0-1-329,0-5 76,0 4-150,0-8 315,0 3-49,0 0 341,0-4-209,0 9 0,1-3 39,3 4 0,1 0-56,2 1 1,4 4 103,-4 3 1,0-1-52,0 1-1,1 0 9,3 4 0,1 4 70,-1-1 0,1 2 141,-1-1 0,2-2 4,2 6 1,-2-6-126,2 2 1,-3-3 68,0-1 0,-2 0-48,-2-1 1,1 0 83,-6-3 0,1 1-20,-4-4 0,-1 3 155,-3-4 1,-4 4-22,-7-4 1,1 0 122,-5-3 1,0-5-63,-4 1 0,1-4-162,-1 3 0,-4-4-912,0 1 0,5-3 256,3-1-679,5 0 1,-2-1 1096,9-3 0,-3-7 0,3-7 0</inkml:trace>
  <inkml:trace contextRef="#ctx0" brushRef="#br2" timeOffset="22">17554 8885 7853,'-5'-12'-643,"4"-3"257,-5 8 386,6-4 996,0 4-134,0-3 154,0 9-323,0-4 1372,0 5-1949,0 5 0,0 3 96,0 7 0,0-1-102,0 5 1,0 1 85,0 7 1,-1-3-206,-3 3 1,2-2-53,-6 2 1,2-3-60,-2 2 0,-2-2-17,2-1 0,2-4 105,-1 0 0,0-5-49,0 2 1,-2-8 59,5 0 0,0-4-31,4 3-21,0-4 57,0 2 1140,0-5-1051,5 0 0,-2 0-123,4 0 0,1 0 44,3 0 1,6-1 18,2-3 0,-1 3-73,1-3 1,0 3 66,4 1 0,-1 0-310,1 0 0,-4 0 120,0 0 1,-3 0-745,3 0 0,-9 0-108,1 0-1298,-2 0 1046,-3 0 1287,-1 0 0,-5 0 0</inkml:trace>
  <inkml:trace contextRef="#ctx0" brushRef="#br2" timeOffset="23">17759 9091 7853,'0'-11'-367,"-1"4"367,-3 3 1339,3 3-828,-4-4 1,4 4-44,-3-3 1,1 8 12,-4 3 0,4 7 244,-1 2-452,-2 4 0,4 1 61,-6 6 1,5 5-66,0-2 1,1 7-108,2 1 0,0 5 76,0-1 0,0-2-206,0-2 1,4-4 71,0-4 1,5-3 109,-2-8 0,-1-2-114,-3-6 153,4 0-1240,-6 1 580,4-6-287,-5-1 1,0-6 330,0-3 0,-5 2 363,-3-6 0,-2 0 0,-1-3 0</inkml:trace>
  <inkml:trace contextRef="#ctx0" brushRef="#br2" timeOffset="24">8520 10587 7853,'-6'0'67,"1"0"1443,5 0-1512,0 5 1,1-2-435,3 4 1,-3-3 15,3 4-1074,2-1 1494,-5 5 0,9-1 0,-3 1 0</inkml:trace>
  <inkml:trace contextRef="#ctx0" brushRef="#br2" timeOffset="25">8566 10930 7782,'-12'6'-213,"6"4"740,-4-8 1,7 4 317,-4-2 101,4-3-282,-2 4-139,5-5-513,0 0 306,0 5-1206,0-4 652,0 10 1,1-10-739,3 3 1,-1 1-635,4-2 1187,1 1 421,-2 1 0,4-3 0,-3 3 0</inkml:trace>
  <inkml:trace contextRef="#ctx0" brushRef="#br2" timeOffset="26">8577 11352 7853,'0'12'134,"0"-1"0,0-3 262,0-1 0,0-3 738,0 4-741,5-6 0,-4 5 183,3-3 0,-1-3 196,1 3-1425,-3-3 592,4 4-2508,0-4 1631,-4 9 938,9-8 0,-8 8 0,3-4 0</inkml:trace>
  <inkml:trace contextRef="#ctx0" brushRef="#br2" timeOffset="27">3209 12757 7853,'0'-11'514,"0"4"-196,0-3 347,0 9-227,0-4 546,0 5 0,0 5-810,0 3-15,0 2 0,0 6 212,0 3-234,0 3 75,5 1-107,-3-1 1,6 5-64,-4 0 0,4 1 183,-4-2-321,5-2 103,-8 4 0,8-5 124,-5 0-201,4 0 39,-6-5 1,3-2 1,-5-4 88,0-6 0,4 0-117,-1-2 22,1-3 46,-4 4 258,0-5-122,0-5 1,0 3-53,0-6-37,0 1-6,0-5 1,0-1 71,0-2-350,5 3 163,-3-10 0,8 4-100,-3-5 108,3 6 1,2-5-22,-1 3 0,2-3-185,2 0 0,2-1 60,2 0 0,2 4 70,-2 0 0,5 5 215,-1-1-147,3 7 1,-9-1 18,6 5 0,-5 1 131,-3 3 1,2 0-158,-2 0 285,0 10-105,-3-3 1,-2 15 46,-3-3-56,4 2 1,-9 2 124,6 0 1,-4 0-99,3 0 1,-3 0 237,4 0-194,-6-1 0,3-3 70,-5 0 15,5-5-67,-3 3 9,3-6-908,-5 1 355,0-1-581,0-5 345,0 5-2983,0-10 3574,0 4 0,5-5 0,1 0 0</inkml:trace>
  <inkml:trace contextRef="#ctx0" brushRef="#br2" timeOffset="28">6681 12163 7853,'0'-11'130,"0"-1"0,1 5 159,3-1 1,-2 1 311,1-5-336,4 1 0,-6 3 176,3 0 114,-3 1 20,-1 1 156,0 0-539,0 6 1,-9 9-169,-2 3 241,-3 7-272,2-1 48,-4 4 0,3 1 30,-2 0-66,2-5 5,2 3 0,-1-3-238,1 5 141,5 0 1,-3-2-188,5-2 169,0 3 1,4-8 135,0 5-276,0-5 114,0 8 1,0-10-53,0 3 77,0-2 0,1-5 25,3-1 0,-1 0-9,4 0 0,-3 2 74,4-5 0,-1 0-54,5-4 0,-1 4 195,1-1-60,-1 1 0,1-4-125,-1 0 178,0 0-55,1-5 0,-1 4-77,1-3 107,-6-2-81,4 5-1,-4-5 7,6 1 4,-6 4-29,-1-4 18,-5 5-9,0 0 1,0 5-12,0 3 10,-5 2 437,-1 6-259,0 2 1,-5 2 41,4 3 1,0-2 134,0 5 0,3 3 298,-4 2-288,6 2-103,-3-4 0,5 4 125,0-3-201,0-2 0,1 2-82,3-4-9,-3-2 1,5 0 214,-2-5-418,-2-5 122,3 3 1,-2-6-91,1 1-29,0-6 169,-4 4 1,4-7-220,0 4 39,-1-4 37,3 2 0,-4-5-263,6 0 113,-6 0-1032,3 0 321,-5 0 386,5 0-1276,-3-5 1165,8 4 0,-8-9-111,6 2 775,-6-2 0,14-7 0,-4 0 0</inkml:trace>
  <inkml:trace contextRef="#ctx0" brushRef="#br2" timeOffset="29">7195 12323 7853,'-5'-11'453,"4"-1"-240,-4 1 0,5 3 239,0 1-107,0 4 318,0-2-6,0 0-93,0 4-60,0-4-331,0 5 62,0 5-23,0 1 285,0 5-338,0 6 0,0 1 17,0 5 0,0 1-58,0 2 0,1 0 59,3 4 0,-3 1-114,3 3 1,1 0-226,-1 0 125,5 1 1,-7-5-149,6 1 1,-4-2 106,3 1 1,0-3-308,0-8 110,3-3-394,-8 1-448,8-4-264,-9 3 518,4-10-958,-5-1 1821,0-5 0,5 0 0,2 0 0</inkml:trace>
  <inkml:trace contextRef="#ctx0" brushRef="#br2" timeOffset="30">7606 12883 7853,'0'-12'0,"0"6"523,0 1 81,0 0 278,0 4-426,0-5 105,0 6-398,0 6-4,0 0 0,0 7 344,0 2-344,0-2 0,0 8 212,0-2 98,0 3-310,-5 1 0,4-1 159,-3 1-342,-2 5 92,5-4 0,-8 0-122,5-5-318,0-5 0,0 7-823,0-6-1095,1 0 98,3-3 2192,0-6 0,0-1 0,0-5 0</inkml:trace>
  <inkml:trace contextRef="#ctx0" brushRef="#br2" timeOffset="31">7869 12769 7853,'6'-7'1699,"-1"-3"-1169,-5 9 1,0-4 827,0 5-556,5 0-372,-3 0-620,3 0-1232,0 0 756,-4 0 408,9 0-1990,-3 0 1522,-1 0 0,4 3 726,-2 1 0,-3 0 0,0-4 0</inkml:trace>
  <inkml:trace contextRef="#ctx0" brushRef="#br2" timeOffset="32">8120 12734 7853,'7'-1'448,"-4"-3"0,-1 3-103,3-4 529,-4 5-396,4 0 843,-5 0-871,5 0-238,-4 0-354,4 0 195,-5 0 176,6 0-1224,-5 5 756,4-4 0,-4 4-871,3-5 489,-3 0 393,9 5 1,-3-3-1527,4 1 1754,-4-1 0,8-2 0,-3 0 0</inkml:trace>
  <inkml:trace contextRef="#ctx0" brushRef="#br2" timeOffset="33">8371 12711 7853,'7'0'917,"-2"-5"-546,-5 4 537,0-4-155,5 5-174,-4 0-175,4 0 247,-5 0-668,0 5-331,0-4-621,0 9 840,0-3-447,0 4 0,0-3 576,0-1 0,-5 1 0,-1 4 0</inkml:trace>
  <inkml:trace contextRef="#ctx0" brushRef="#br2" timeOffset="34">8748 12723 7853,'0'-7'1392,"0"2"-551,0 5-400,0 5-142,0 2 1,0 8 492,0 0-343,0 11-130,-5-7 1,3 12 303,-6-4-464,6 5 0,-7-4 1,5 2-1,-5 3 0,7-7-159,-6 4 0,5-5-325,0 2 0,-3-4-2075,3-4 1620,-1-3 1,4-4-6,0-1-969,0-4 876,0-2 878,5-5 0,1 0 0,6 0 0</inkml:trace>
  <inkml:trace contextRef="#ctx0" brushRef="#br2" timeOffset="35">8965 12472 7853,'0'-18'0,"0"6"964,5 7-208,-3 5-176,3-5 859,-5 4-891,0 6-200,0 3-121,0 8 1,1-3-154,3 2 191,-3-2-106,4 3 0,-1-1-280,0 1 113,5-1 1,-8-4-545,9 1 418,-9-1 0,6-3-33,-3-1-324,-3-4 161,4 2-70,0-5 299,-4 0 0,8-1 126,-5-3-141,5 3 61,-8-9 0,8 3 239,-5-4-77,5 4 23,-3-3 1,2 4 290,-1-5-296,1-1 159,3 1 54,-4 4-129,3-3 24,-4 9-226,6-4 72,-1 10 0,-3 1 62,-1 6-114,-4-1 50,7 6 6,-9-5-127,9 10 25,-8-4 1,6 6-143,-4 2 1,1-1-307,-1 1 0,-3-3 114,3-4-1508,3 3 1193,-6-10 0,4 5-1076,-5-6 1066,0-4 678,5 3 0,-4-9 0,4 4 0</inkml:trace>
  <inkml:trace contextRef="#ctx0" brushRef="#br2" timeOffset="36">9354 12015 7853,'6'-18'157,"4"1"1,-7 7 577,4 3-314,1-3-144,-2 8 1,1-3 163,-4 5 0,0 0-146,5 0 1,-5 1 56,5 3 1,0 3-167,3 4 26,0 0-53,1 1 0,-1-1-78,1 1-14,-6-1-92,4 6 1,-3-5-134,4 4 116,0-4 148,1 5-483,-6-5 270,-1 10 0,-1-8-17,0 5 1,0-4-3,-4 4 1,0-3 51,0 3 0,-2-5 2,-1 1 0,1-1 292,-1 1-242,-4-2 1,6 3 144,-3-4 97,3-1 0,1 0 147,0 1-45,0-6-231,0 4 1,0-7 143,0 4-38,0-4 10,0 2 763,0-5-1000,0 5-6,0-4 170,0 4-361,0 1 154,5-5 1,-3 9 16,6-2 1,-4-2-90,3 2 1,1-1-96,4 5 0,-1 3 83,0 0 0,1 4-105,-1-4 187,-4 6 0,3-7 231,-3 5-76,3 0 0,2 2-189,-1-2 433,6 3-198,-10-9 0,11 8-34,-10-2 1,4-1 96,-4 1 0,-3-5 94,-1 1-121,2 3 1,-4-5 44,1 2 1,-3-1 327,-3 1-301,-4-2 1,-9 3 72,-3-4 1,-3 3-429,-1 0 1,0 0-394,1-3 0,-1-2 381,0-3-2529,5 4 1753,2-10 1,4 4 908,1-5 0,-1 0 0,1 0 0</inkml:trace>
  <inkml:trace contextRef="#ctx0" brushRef="#br2" timeOffset="37">17417 12163 7853,'-7'-5'423,"2"4"307,5-9-311,0 8 158,0-8-67,0 9-107,0-9-205,0 4 0,0-2 156,0 0 1,2 5-37,1-5-22,-1 0-137,8 2 0,-8-3 69,6 5 0,0-3-27,3 3 1,1-4 20,-1 4-148,0-4 0,6 6 82,2-2 0,2-1-156,2 2 1,1-1 53,3 4 1,-3 0 39,3 0 0,-2 0-85,2 0-5,-3 5 0,3 1 13,-8 6 1,-2-1-128,-1 0 1,-4 5 173,4-1-264,-9 5 121,-2-2 1,-5 9-222,0-1 166,0 6 1,-1-3 91,-3 5 0,-6 1-6,-5-1 0,-6 0-60,2 0 63,-2 1 1,-1-6 39,3-2 0,-2-3 17,2-1 1,1-1 154,-1 1-75,0-5 1,0-2-64,0-4 1,4-1 83,-5 1 0,7-2-23,-3-2 1,4 0-50,0-4 0,1 0 45,-1-4 26,1 5 62,0-4-81,-1 4-66,6-5-40,1 0 185,5 0-28,5 0 1,1 0-106,6 0 499,-1 0-297,5 0 1,2 0 439,5 0-331,0 0-117,0 0 0,3-1 169,1-3-169,10 3 1,-7-4-161,8 5 1,-2-4 121,-2 0-154,-5 1 1,3 3-161,-5 0 1,-1 0 104,-3 0 0,-5 0-110,-3 0 0,-2 0-376,-2 0-410,1 0-466,-1 0 434,-5 0-1358,0 0 1311,-6 0-185,0 5-825,0-4 1310,0 4 689,0-5 0,0 5 0,0 1 0</inkml:trace>
  <inkml:trace contextRef="#ctx0" brushRef="#br2" timeOffset="38">18125 11855 7853,'0'-12'541,"0"1"1,0 3-152,0 1 180,0 4 16,0-2 591,0 5 0,4 1-1063,0 3 0,-1 3 60,-3 4 1,4 4-119,0 0-2,0 1 1,0-1 31,-1 0 0,5 0-199,-4-3 0,1-2-274,-1-2 271,-3 2 1,4-8-107,-5 6 29,0-6-13,0 3 708,0-5-420,0-5 197,5-1-251,-4-5 0,6-1-21,-3 1-68,2-1 103,5 1 1,1-4-149,-1 0 46,6-1 1,-5 2 15,4 3 0,1-6 48,2 10 0,-1-6-137,1 5 109,-5 3 1,3-3 24,-6 4 16,6 0 0,-5 5 171,3 3-188,-2-3 1,-3 9 69,-2-2 1,1 7 83,-5 4-139,-1-2 1,-3 4 17,0-2-8,0 3 1,0 1-117,0 0 0,0-4 72,0 0 1,0-5-169,0 1 1,0-2-64,0-2-1263,0-5 978,0 5 1,0-9-989,0 6-430,0-6 1953,0 3 0,5-5 0,2 0 0</inkml:trace>
  <inkml:trace contextRef="#ctx0" brushRef="#br2" timeOffset="39">19176 11935 7853,'6'-12'-15,"4"1"1,-2 0 0,7-1 0,-1 1 1373,5-1-815,0 1 0,4-1 129,0 1 1,3 1-254,1 2 1,-4 2-51,-4 2 0,-1 3-123,1-3 1,-3 4-124,-4 4-36,-1-3 1,0 11 96,1-1-93,-6 0 1,3 11 53,-5-3 1,-2 4-166,-5 3-19,-9 4 0,-2 0-234,-5 1 175,-5-6-277,0 8 659,-4-9-241,5 9 1,0-9 32,1 3 170,4-3-178,-4-1 0,9-4-223,-2 0 76,3 0 1,5-1-190,3-3 0,-1-2-504,2-2 0,-1 0-557,4 1 1,0-1-25,0 1 813,0-1-549,0 0 1088,0-4 0,0 8 0,0-2 0</inkml:trace>
  <inkml:trace contextRef="#ctx0" brushRef="#br2" timeOffset="40">19278 12677 7853,'8'10'1085,"0"-2"-436,-6-3-3,3-5 638,-5 5-670,0-4-201,5 4 1293,-3-5-455,3 5-506,-5-3 618,0 3-326,0-5-414,5 0-412,-4 0-2184,4 0 387,-5 0 1,0-10-1,0-3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0.59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14048 5585 6839,'1'-7'477,"3"4"0,-2 1 54,6 2 1,-4 0-318,3 0 0,-3 0-93,4 0 1,-4 0 285,3 0-329,1 0 0,3 0 60,1 0 0,-1 0-90,0 0 1,1 0 179,-1 0-111,6 0-22,-5 0 1,10 0 42,-3 0 1,3 0-15,1 0 0,4 0-120,4 0 1,2 0 93,1 0 0,-3-1-82,-1-3 0,-3 3 92,3-3 0,-3 3-198,3 1 1,-4 0 88,0 0 1,-2 4-90,-1 0 0,4-1 43,0-3 1,3 4-25,-3 0 0,4 0 119,0-4 0,6 0-43,1 0 1,1 0 32,-1 0 0,-1 0-27,5 0 1,-5 0 52,1 0 1,-2 0-40,3 0 0,-4-1 33,3-3 0,1 2-25,0-1 0,0 1-2,-1 2 0,-1-1-69,5-3 1,-4 3 64,4-3 1,-1 3-63,5 1 1,4 0-110,-1 0 1,1 0 119,-5 0 0,2 0 36,3 0-17,-3 0-2,8 0 1,-11 0 2,1 0 1,2 0-3,3 0 1,-5 0 53,-3 0 1,0 1-45,4 3 0,0-3 32,-1 3 1,2-3-28,3-1 1,2 0 108,5 0 0,0 0-97,0 0 1,1 0-304,3 0 1,-1 0 305,5 0 1,-4 0-1,3 0 0,-4 0-23,1 0 0,-3 0 33,-1 0 0,2 0-2,2 0 1,-3 0-7,3 0 1,1 0-54,-1 0 1,4 0 37,-4 0 1,-28 0 0,0-1-30,-1-1 0,0 0 0,32 1 22,-32-1 0,1 0 1,30 1-4,2 1 0,-32 0 0,0 0-21,28 0 0,3 0 23,-3 0 0,4 0 22,-4 0 1,-28-2-1,0 0-24,-1 0 1,1 0 0,0 0 0,1 1 6,0 0 0,0 2 0,3-1 0,0 0-4,1 0 0,0 0 1,1 0-1,1 0-3,0 0 0,0 0 0,0-2 0,0 0-1,-1 0 1,2 0-1,0 0 1,1 0-241,0 2 0,0 0 0,1 0 1,-1 0 240,0 0 0,0 0 1,-2 0-1,1 0 1,1 0 1,0 0 0,-1-2-1,0 0 38,1 0 0,0 1 1,-1-2-1,-1 2-35,2 1 1,0 0 0,0-1-1,0 0 70,-2 0 1,0-1-68,3 1 0,1 0 19,-3-1 1,0-1 0,2 1 0,0 0-8,-1 1 1,0-1-6,1 0 1,0 0-808,-5 2 0,0 0 772,6-3 1,1 1 0,-5 1 0,0 1-16,3-2 0,1 0 44,1-2 1,0 1 0,-1 2 0,-1 0 2,2-3 0,1 0 0,-2 3 0,0 0-28,-1-1 1,1 0 19,0-1 1,0 0 0,-1 2 0,0 0 5,-1 0 1,0-2 15,-2 0 1,1 0-22,2 2 1,-1 1-6,-4-3 0,0 1 0,4 1 0,0 0-406,-4 0 0,0-1 453,-1 1 1,0 0 0,-2-1-1,-1-1 136,31 3 1,-4 0-146,4 0 1,-6 0 0,1 0 30,-5 0 1,-5 0-58,-4 0 0,-1 0 390,-4 0 0,-3 0-451,-7 0 11,-8 0 1,-3 0 1469,-5 0-1593,-5 0 1243,1 0-1695,-10 0 1,3 0 253,-8 0 1,-2 0-376,-6 0 0,-1 2-36,-2 1 770,-3-1 0,-4-2 0,-1-7 0</inkml:trace>
  <inkml:trace contextRef="#ctx0" brushRef="#br0" timeOffset="1">14208 4603 7853,'0'-7'188,"0"2"344,0 5-253,0 5 0,0 2 11,0 4 0,3 0-78,1 1 0,5 4 13,-1 3 0,2-1 0,1 1 0,4-1 51,1 1 0,3 3-51,-4-3 0,5-3-159,-1-1 1,-1 2 32,1-2 1,-5 0-72,1-3 1,2-1-87,-2 1 1,-4-5 44,-3 1 0,-4-2-468,3 2 258,-4 2-971,2-9 595,-5 9-1277,0-8 606,0 3 1270,0-5 0,-5-5 0,-1-2 0</inkml:trace>
  <inkml:trace contextRef="#ctx0" brushRef="#br0" timeOffset="2">14493 4557 7853,'0'-18'233,"0"2"408,0 4 0,0 6-144,0 1-44,0 5 0,0 5-135,0 3 83,-5 7-53,-1 3-136,-11 9-567,4 3 319,-8 4 1,3 1 172,-5 3 75,-5-2-534,4 3 0,-5-6-518,2-2 516,8-3 171,-7-5-158,13-6-682,-3 5 650,9-14 1,2 7-532,5-8-173,0-2 566,0 0 620,0-5 1,5 0 0,2 0 0</inkml:trace>
  <inkml:trace contextRef="#ctx0" brushRef="#br0" timeOffset="3">15635 4511 7883,'-4'-7'435,"1"-1"15,-1 5-143,4-2 0,-2 5 11,-1 0-133,1 0 1,-6 2-111,4 1 0,-5 5 0,1 6 0,-1 3-19,2 0 1,-3 2 0,3 4 0,1 0 0,2 0 103,3 0 0,1 0-342,0-1 159,0 1-193,5 0 150,1 0 1,7-4 60,2 0 0,2-5 1,3 1 47,-1-2 289,0-7-193,4 4 1,0-8-10,0 1 272,-1-1-211,1-2 0,0-5 313,0-3-133,0-7-260,0 2 1,-2-5 12,-2 3 0,1-3 164,-4-4-422,-1-1 0,-4-4 133,1 0 1,-5-3 49,1 3 0,-5-4-235,0 0-562,-1 3 558,-7 0 1,-7 5-1,-7 2-218,-2 2 1,-7 4 116,-3 7 0,-7 3-188,-4 5 1,2 0 96,-2 0 0,4 5-216,-4 3 0,5 6 219,-1 1 0,7 1-406,5-1 785,7 3 0,2 5 0,6 0 0</inkml:trace>
  <inkml:trace contextRef="#ctx0" brushRef="#br0" timeOffset="4">17006 4431 7853,'0'-7'-996,"0"-1"2290,0 6-255,0-4 789,0 6-1566,0 6 0,0 0-50,0 5 0,0 6-28,0 2 1,0 2 53,0 2 1,0 1-140,0 3 112,0-3-196,0 9 52,0-9 0,0 8 0,0-4-33,0 1 1,0-4 83,0 2 2,0-3-206,0-1 172,0-5 0,0-2 58,0-4-241,0-1-20,0-5 234,0 5-226,5-10 0,-4 4 143,4-5-3975,-5 0 3332,5 0-1178,-4-5 919,5 4 868,-1-15 0,1 4 0,5-11 0</inkml:trace>
  <inkml:trace contextRef="#ctx0" brushRef="#br0" timeOffset="5">18034 4546 7853,'0'-12'37,"0"1"429,0-1 1,0 1 365,0-1-538,0 1 1,1 1 190,3 2-272,2-2 1,5 5 11,1-3 0,3-1 98,0 6-164,6-1 0,-7 4 12,5 0 0,-2 0 26,2 0 1,3 0-175,-3 0 1,-1 1 43,1 3 0,-5 2-151,1 6 0,-4 0-40,-3 4 0,1 1 0,-5 8 129,-2 1 0,-2 0-162,-4 4 103,-2 0 0,-9 5 0,-2-1-42,0 0 1,1-3-153,-3-1 157,5-4 1,-2 4 70,4-7 1,1 1 1,0-9 0,0 0 28,4-3 0,0-5 23,4 1-12,1-5 229,-3 2 14,5-5 0,2 0-73,1 0 1,4 0 123,4 0-111,1 0 168,-1 0-187,0 0 0,6 0-3,2 0 1,1 0 44,-1 0-51,3 0 20,-4 0-281,-1 0 0,4 0 73,-6 0-660,0 0 0,0 0 452,1 0 1,-1 0 0,-4 0-889,1 0 520,-6 0-1732,4 0 1518,-3 0 1,4 0 801,0 0 0,1-5 0,-1-2 0</inkml:trace>
  <inkml:trace contextRef="#ctx0" brushRef="#br0" timeOffset="6">19678 4523 7853,'6'-12'-655,"3"5"1079,-5-1 1,1 2-9,-1-2 0,-1 2-68,4 2 1,-3-1-79,4-3 1,-1-1 78,5 6 0,-1-3-137,1 3 0,0 0 37,3-5 1,2 6-95,2-2 1,4-1 55,0 1 1,-1 0-137,5 4 0,-4 0 100,-4 0 0,1 0-117,-4 0 1,-1 0 8,-4 0 1,1 4-212,-1 0 1,-5 5 51,-2-1 0,-3-2-291,-1 2 217,0-1 1,0 5 0,-1-1-280,-3 0 416,-2 1 0,-5-1 0,-2 1-29,-2-1 1,1 1 135,-5-1 1,5-3-78,-1-1 0,2-1 313,1 2-251,1 2 0,3-5 163,1 3-154,4 2 38,-2-9 0,5 6-54,0-3 0,1-2 159,3 6 0,3-6-6,4 2 58,5 2-183,-3-4-12,9 8 1,-4-8 103,4 6-228,1-6 5,5 9-43,-4-5 63,4 0 1,-5 4 160,0-2-307,0 2 230,-6 2 8,0-1-49,-6 1 0,1-1-226,-1 0 1,-3 1-48,-1-1 1,-4 1 134,1-1 1,-4 2 184,-4 2-100,-2-2 1,-11 3-1,-2-6 69,-2-2 1,-4 2 0,0-4 127,-2 1-181,-4 3 0,3-9-16,-3 3 69,3-3 82,6-1 0,-1 0-487,0 0 178,5 0-2,2 0-669,4 0 1,6-1-1343,2-3 1230,3 3 330,6-4 446,1 0 1,14-2 201,3-4 0,8 0 0,-2-1 0</inkml:trace>
  <inkml:trace contextRef="#ctx0" brushRef="#br0" timeOffset="7">21711 4374 7172,'5'-6'2148,"-4"1"-1030,4 5-477,-5-5-494,6 3 0,-5-1 1,3 6 61,-3 5 1,-5 6 2,0 1 0,-5 4-171,2-4 1,0 5 72,0-5 1,0 9-173,0-1 0,-2 2 41,5-2 1,-1-4-103,1 0 1,3-1-17,-3 1 1,3-3 119,1-4 0,0-1 57,0 1 0,1-5-34,3 1 62,-3-6 0,9 7-6,-2-5 0,2 0 1,2-3-276,-1 3 1,0-3 88,1 3 0,-1-3-839,1-1 0,-1 0-119,1 0 1,-1 0 126,0 0 953,1 0 0,-1-5 0,1-1 0</inkml:trace>
  <inkml:trace contextRef="#ctx0" brushRef="#br0" timeOffset="8">21882 4546 7853,'-6'-12'1821,"1"6"-517,5 1-227,0 5-357,0 5-439,0 1 1,0 11 170,0 2-414,5 2-1,-4 2 175,4 5-106,-5 1 0,0 2-47,0-1 0,4-3-872,0 3 481,0-10 121,-4 7-1293,0-9 980,0 0 0,0-2-254,0-4 1,0-1-1,-1-1 778,-3-2 0,-3 2 0,-4-4 0</inkml:trace>
  <inkml:trace contextRef="#ctx0" brushRef="#br0" timeOffset="9">14196 6304 7853,'0'-7'30,"0"-1"1,0 4 422,0-3-241,-5-1 4,4 2-4,-4 1 0,5 0-41,0 3 41,0-3 0,-5 5 0,3 0-121,-8 0 0,4 1 101,-6 3-188,1 3 1,3 4 78,1 0 0,-1 6 0,-2 1 0,1 2 90,2 3-181,4-3-16,-2 13 154,5-4-65,0 6 1,-4 3 0,0 1-106,2 2 0,1-5 67,1 3-576,0-4 551,0-6 1,0 3-346,0-5 367,5-1 1,-4-7 0,3-1-226,-3-1 102,-1-2-623,0-4 314,0 1 615,0-6-1656,0-1 919,0 0 0,-5-4 530,-3 3 0,3-3 0,-5-6 0,4-1 0</inkml:trace>
  <inkml:trace contextRef="#ctx0" brushRef="#br0" timeOffset="10">13876 6681 7853,'12'-6'-161,"-1"-4"161,1 8 755,-1-8 0,4 8-245,0-6 0,6 4 129,-2-3-406,-3 4 0,10-3-21,-3 2 0,2 3-105,-2-3-53,0 3 48,-1-4 0,-3 3-61,1-1 1,-5 0-624,4-1 0,-5 3 388,1-3 0,-2 3-807,-2 1 1,1-1 402,-1-3 1,-3 2-41,-1-1 0,-1 0 638,2-1 0,2-2 0,-3-5 0</inkml:trace>
  <inkml:trace contextRef="#ctx0" brushRef="#br0" timeOffset="11">14527 6236 7853,'5'-12'-4,"-3"5"0,3-1 333,0-1 1,-4-1 604,3-1-510,-3 4-75,-1 2 0,0 4-61,0-3-107,0 3 0,-1-3 0,-3 8 180,-4 4-149,-2 2-54,-1 6 1,-1 2-86,1 5 187,-5 0-134,3-1 1,-5 5-195,3 0 67,2 4 0,-3-1-237,4 4 141,1 0 53,-1 0 1,5 5 0,0-1-290,2-2 275,2-5 0,3 2 0,1-4 31,3 0 0,1-2 0,4-7 0,-2-2 19,2-2 1,1 0 0,2-5-35,-1 1-155,1-1 1,-1-3-1,0-1-352,1 2 0,-1-4 1,1-1-645,-1-3 944,-5-1 0,5 0 0,-4 0 0,5 0-289,3 0 1,-2-5 537,2-2 0,3-9 0,-1-1 0</inkml:trace>
  <inkml:trace contextRef="#ctx0" brushRef="#br0" timeOffset="12">14596 6590 7853,'0'-17'0,"0"5"517,0-4-152,0 4 158,0 0 219,0 1 0,0 3-185,0 1-345,0 4-54,5-2 1,-3 10 64,6 3-70,-5 2 0,3 5 0,-2 2-13,3 0 1,0 6 88,0 4-17,1 0-394,3-5 0,1 0-158,-1-3 302,6 3 1,-5-6 0,4 3-93,-4-4 62,0-2 1,2-5-1,-2-2-399,-1-1-218,-8 4 400,8-8 0,-9 4-1773,6-5-326,-6 0 2384,3 0 0,-5-1-175,0-3 175,0-2 0,-5-11 0,-1 0 0</inkml:trace>
  <inkml:trace contextRef="#ctx0" brushRef="#br0" timeOffset="13">14767 6510 7712,'7'-17'-422,"3"5"422,-9-5 0,4 10 1210,-5-1-268,5 5-116,-4-7-369,4 9-302,-5-4 0,0 10 0,0 3-126,0 2 23,-5 6 1,-1 6-356,-5 5 0,-5 4 1,1 0 591,1 2-1625,1-4 1261,2 4 117,0-9 0,3 3-471,0-8 1,6 1 0,-3-5-216,0-1 307,3-1 0,-3-7-290,5-1 627,0-5 0,0-5 0,0-1 0</inkml:trace>
  <inkml:trace contextRef="#ctx0" brushRef="#br0" timeOffset="14">14801 6213 7853,'0'-11'-90,"2"-1"90,2 1 1019,-3 4-403,9-3-293,-9 9 1,9-8 439,-2 5-392,2 0 0,2 4-103,-6 0 1,8 2 175,-3 2-232,3 7 54,-2 2 0,0 9 52,4 1 48,-4 0-202,5 10 1,-2-7-1,1 4 260,2 2-267,-4 1 15,3 1 1,-6-1 171,1-3-284,-1 3 22,0-3 1,0 0-19,-4 0 57,3-4-51,-8 7-129,3-9 0,-5 4 1,0-5 150,0 0 1,0-2-313,0-2 103,-5-2 61,-2-6 1,-4 1-1231,-1-1 943,-4 0 1,3 1-1,-2-2-1351,2-2-1422,2 2 1557,-1-9 1559,6 9 0,-9-9 0,2 4 0</inkml:trace>
  <inkml:trace contextRef="#ctx0" brushRef="#br0" timeOffset="15">15944 6316 7815,'-7'0'968,"2"0"-650,5 0-9,0-5 141,0 3-297,-5-3 13,4 5 0,-6 0-64,4 0 9,1 0 0,-4 0-20,2 0 0,2 4-73,-6 0 1,4 5 60,-3-2 1,-1 0-5,-3 0 0,0 2 32,4 6 1,-5-1 45,1 5 1,0-3-47,-5 3 1,4-1 177,0 1-203,1 2 0,1-3 90,2 5-110,-2 0 1,7-1-20,-4 1 1,4 0 72,-1 0 1,4 0-113,4 0 81,-3-1 0,10-2 59,-4-1-95,3-6 14,7 4 1,-3-9 56,5-1 0,-4-3 63,4 4-48,0-6-103,4 3 1,0-5 10,0 0 0,3-5-14,1-2 1,3-4 6,-3 0 1,0-4 3,-4 0 28,-1-6-56,1 3 0,-4-4-87,0-1 1,-5-4-296,2 0 218,-4-4 1,-5 2-245,-4-6 0,-1 1 174,-2 0 1,-5 3-9,-3 1 1,-7 6-31,-4 1 149,-3 0-31,-1 10 0,-5 1-23,-2 4 1,1 6-55,-2-2 0,6 2 0,-1 2-366,6 0 0,1 2 192,8 2 0,-2 2-1361,9 5 1754,0 1 0,4 4 0,0 2 0</inkml:trace>
  <inkml:trace contextRef="#ctx0" brushRef="#br0" timeOffset="16">16994 6213 7853,'0'-6'703,"0"1"1732,0 5-2049,5 5-214,-3-4 0,3 13 53,-5-3-88,0 8 1,3-1 0,3 5 52,0 0 0,-4 0 1,4-1-1,-3 3 114,1 1-162,0-2 0,0 8-100,0-5 1,-1 3-1,-1-3 85,1-2 0,-1-1-113,2-1 1,-3-4 200,-1 0-296,0-5 61,0 3 1,1-6 411,3 0-237,-3-4-68,4 3-136,-5-9 197,0 4-3626,0-5 2141,0-5 1,0-1 1336,0-6 0,5 1 0,2 0 0</inkml:trace>
  <inkml:trace contextRef="#ctx0" brushRef="#br0" timeOffset="17">18376 6259 7853,'0'-8'710,"0"0"172,0 6-541,0-3 1,-5 5-126,-3 0 0,1 1 9,-5 3 0,4 6 31,-8 5 0,0 6-48,1-2 0,-2 2-27,2 2 1,3 1-157,1 3 1,1-2 136,6 6 1,0-6-161,4 2 1,0 1 17,0-2 1,7 1-49,4-4 0,2-4 85,6 0 0,0-5 54,4 1 1,1-2 22,2-2 0,-1-5 104,1-2 1,2-4-6,-1-4 1,1 1-99,-2-9 0,2 3-80,3-6 0,-2-1 89,-2 0 1,-7-4-189,3 1 1,-8-3 56,0 0 0,-7-1-338,-4 0 0,-4-5 77,-4-2 1,-4 2-76,-7 1 1,-8 3-177,-7 1 1,-3 5 178,-2 3 1,1 4-149,0 3 0,-6 3 106,-1 5 1,3 0-28,3 0 0,4 1 121,8 3 0,2-1-497,10 4 0,5-3 5,2 4 760,3-6 0,16 8 0,4-3 0</inkml:trace>
  <inkml:trace contextRef="#ctx0" brushRef="#br0" timeOffset="18">19964 6236 7853,'0'-12'782,"0"1"0,1 3-437,3 1 1,2 0-18,6 0 1,0 0-118,3 4 1,-1 0 98,5-5 1,-1 6-72,1-2 0,7-1-26,-4 1 0,1 0-117,0 4 0,-6 0 142,5 0 0,-2 0-217,-1 0 0,-3 4 49,-5 0 1,1 5-216,-1-1 0,-4-1 67,-4 5 1,-1-4-11,-2 8 1,0-4-219,0 0 0,-7 0 131,-4 4 1,0-4-22,-5 4 0,0-4 81,1 0 1,-2-2 173,2-2 0,2 2-87,-2-3 1,-2 0 250,2 0 1,4 0-67,3 0 1,6 0 165,-2-4-194,3-1 0,1 4-41,0-2 0,5-2 131,2 6 0,3-6-65,2 2 0,4 1-72,3-1 1,3 5 18,1-1 0,0-2-127,-1 2 0,1-2 61,0 2 1,-1 2-69,-3-3 1,1 3 27,-5 2 0,-1-1 10,-6 1 1,1-1-117,-5 1 1,-1 3 64,-3 0 1,-5 0-57,-2-3 1,-9-1 47,-3 1 1,-3-1 125,-5 0 0,2 1-25,-6-1 0,2-4 146,-2-4 1,0 2-307,4-1 1,0 0 130,5-4 1,0 0-177,3 0 0,2 0 0,6 0-758,5 0 0,1-1 405,5-3 1,6-2-1850,5-6 2360,6 1 0,11-6 0,1 0 0</inkml:trace>
  <inkml:trace contextRef="#ctx0" brushRef="#br1" timeOffset="19">21734 6224 7853,'0'-7'-1061,"0"-1"910,0 6 1165,0-3-628,-5 5 1,4-2 176,-3-2-351,-3 3 0,1-4-200,0 5 137,-4 5 0,3 2 149,-4 4-155,-1 0 14,1 6 0,-4-1 11,0 3 1,1 3-88,6-3 0,-2-1 155,2 1-313,3 0 64,0 4-90,5 0-26,0-1 83,0 1 0,5-4 73,3 0 0,3-5 38,4 1 0,-1-2 191,5-1 1,2-6-115,5-2 1,-2-3 43,3-1 0,1-1-44,-1-3 1,3-4 177,-3-7 0,-1 2-97,-3-2 0,0-3-24,0-1 0,-2-2-195,-1-2 0,0-5 35,-5-2 0,0-3-288,-3-2 1,-2 1 147,-3 0 0,-1 3-42,-6 1 1,-7 8 64,-4-1 0,-3 12-359,-9 0 0,-5 7-19,-14 0 1,0 4 169,-7 4 1,-1 2 49,5 6 0,3 0-501,11 4 0,3-3 737,6 6 0,4-5 0,1 3 0</inkml:trace>
  <inkml:trace contextRef="#ctx0" brushRef="#br1" timeOffset="20">16557 10252 7853,'0'-11'-593,"0"3"237,0 1 1328,-5 4-575,4-7 0,-4 8 700,5-6-707,0 5 1,0-3 193,0 2-359,0 3 0,-2-4 410,-1 5-211,1 0-245,-3 0-41,0 0 0,4 1-51,-3 3 1,-1-2-80,1 6 1,0 0 29,4 3 0,0-3-59,0-1 1,0 1 65,0 3 1,0-3-179,0 0 1,6-5 49,1 5 0,2-4-61,-1 3 1,6-4 100,-3 1 0,3-3 39,-3-1 1,1-4 172,-1 0 1,1-4-57,-1 0 0,1-3 125,-1-5 0,-3 4-42,-1-4 0,-4 0-148,1 1 0,-3-4 74,-1 3 0,0 1-268,0 4 0,-5-1-124,-3 1 1,-2 5-135,-1 2 1,-5 3-745,1 1 1,-1 8 519,0 4 0,4 6-1321,-4-3 1949,4 5 0,0-2 0,1 5 0</inkml:trace>
  <inkml:trace contextRef="#ctx0" brushRef="#br1" timeOffset="21">16511 11326 7958,'0'-6'1811,"0"-5"-1197,0 10-190,0-4-199,0 5 0,0 5-119,0 3 1,0-2-97,0 2 0,0-1 52,0 5 0,0-1-155,0 1 0,0-1 36,0 0 1,4 1 37,0-1 0,5 1 22,-1-1 1,-2 1-70,2-1 1,-1-3 20,5-1 1,-1-4 70,0 1 1,-3-3 244,0-1 1,-2-1-87,2-3 1,1-3 183,-6-4 1,5 0-104,-4-1 0,0-3-66,-4 0 0,0-1-81,0 5 1,-2 0-91,-2-1 0,2 1-441,-6-1 0,1 6 230,-5 2 0,1-1-834,-1 1 1,1 2 457,0 6 0,-1 2-1594,1 5 2152,4 1 0,-3 4 0,4 2 0</inkml:trace>
  <inkml:trace contextRef="#ctx0" brushRef="#br1" timeOffset="22">16500 12696 7853,'0'-11'376,"0"5"658,0-4-590,0 3 1,0 0 121,0-1 0,-1 5-118,-3 0 2,3 1 103,-4 2-184,5-5-210,0 4 0,-2-4-193,-1 5 0,1 5 112,-1 3 0,1-2-152,2 2 0,0-1 92,0 5 0,0-1-369,0 0 1,0-3 158,0 0 1,2-2-93,1 2 0,0-2 87,4-2 0,1-3 107,3 3 0,-3-3 252,0-1 1,-1-1-89,5-3 1,-5-1 342,1-3 1,-5-2-160,0 3 0,2-4 85,-1 0 0,0 0-85,-4-1 1,0 1-209,0-1 0,-1 1-138,-3 0 1,-1-1-712,-3 1 264,-2 4 0,4 2 269,-6 5 0,2 7-1316,3 4 0,-5 6 1582,1 5 0,-1 6 0,-4 1 0</inkml:trace>
  <inkml:trace contextRef="#ctx0" brushRef="#br1" timeOffset="23">16546 13907 7853,'-12'0'-1106,"5"0"851,-1 0 1194,6 0-540,-9 0 1,9 0 433,-6 0-457,6 5 0,-7-2-111,5 4 0,0-3 212,4 4-202,0-6 69,0 8 54,0-8-186,0 8 0,0-8 54,0 6 184,5-5-296,2 2 218,4-5-152,0 0-113,1 0 1,-2-2-102,-2-1 1,-3 0 52,-5-5 1,0 5-162,0-5 1,0 4-137,0-3 0,-5 3 129,-3-4 0,-2 6-702,-2-2 1,-3 3 19,0 1 156,-5 5 0,7 2 635,-2 8 0,-3 8 0,0 6 0</inkml:trace>
  <inkml:trace contextRef="#ctx0" brushRef="#br1" timeOffset="24">16420 15220 8193,'-6'0'1667,"-1"0"-1362,4 0 1,1 2-257,-1 2 0,-3-1 151,3 9 0,-5-3 0,4 6 0,-1-2-42,1-2 0,3 4-95,-3 0 0,3 1 89,1-5 0,0-3-256,0-1-61,0 1 145,5-2-59,-4 4 3,10-8-25,-5 3 175,5-5-43,1 0 0,-1-1 66,1-3 0,-1 1 3,0-4 1,-3-5 23,0-3 0,-5-2 178,5 2 1,-5 1-237,0-5 26,-1 5 1,-2-7 0,-5 8-812,-3-2 506,-2 2 1,-3 7-1220,-2 2 1,1 3 186,-5 1 1245,0 5 0,-4 6 0,0 7 0</inkml:trace>
  <inkml:trace contextRef="#ctx0" brushRef="#br1" timeOffset="25">20554 10903 7853,'0'-6'-531,"0"1"1863,0 5-659,0-5-265,0 4 1,-3-6 252,-1 3 139,0 3-534,-1-4 0,0 6-16,-3 3 1,-1-1-50,6 4 0,-5-3-101,4 4 0,0-4-212,4 3 268,0 1-413,0 3 1,2-1 73,1-2 14,4-3 0,8-5 32,0 0 1,0 0 348,-3 0 1,-1-4-117,1 0 0,-2-4 201,-2 0-34,2-2 1,-9-2-108,3 1 0,-3 0-190,-1-1 0,-1 5 123,-3-1 1,1 5-1449,-4 0 1029,-1 1 1,-2 4-1034,2 1 0,0 4 6,4 4 1357,0 1 0,-1 4 0,-2 2 0</inkml:trace>
  <inkml:trace contextRef="#ctx0" brushRef="#br1" timeOffset="26">20509 12251 7853,'-7'-11'7,"2"-1"0,4 1 159,-3-1 1,3 1 115,-3 0 1,-1 3 512,1 0-107,-5 1-390,3 0 0,-4 1 108,2 2 0,-2 3-154,3-3 1,0 3-146,0 1 0,-1 0 131,-3 0 1,3 5-195,0 3 1,5-2 19,-5 1 0,5-3-87,0 4 0,1-4 40,2 3 0,0-3-80,0 4-95,0-6 1,5 7 52,3-5 1,2 0 197,2-4 1,-5 0-83,1 0 0,-1-1 206,5-3 0,-2 1-115,-2-4 0,1-1-9,-6-3 1,2 3-59,-1 0 0,-3 1-12,3-5-6,-2 1 0,-2-1-66,0 1 1,-2 0 149,-2-1-1240,-2 6 381,-5 1 87,-1 5 0,1 5-512,-1 2 0,5 9 1183,-1 3 0,1 2 0,-5 2 0</inkml:trace>
  <inkml:trace contextRef="#ctx0" brushRef="#br1" timeOffset="27">20463 13496 7853,'0'-6'-897,"0"1"1619,-5-1 0,4 4-225,-3-6 1,1 6 870,0-2-476,1-2 180,-3 4-755,0-3 0,3 5-227,-6 0 89,6 0-8,-9 5 0,10 2-253,-3 4 0,3-3 101,1-1 1,0-3-302,0 4 1,0-4-86,0 3-132,0-4 326,5 2 184,1-5-40,6 0 235,-6 0-109,4 0 1,-7-4 42,5 0 0,-6-5 236,2 2 0,1-3-99,-1-2 1,0 1 57,-4-1 0,0 1 148,0-1-563,0-4-95,-6 3 0,4-2-441,-6 7 549,6 3 1,-8 1-354,2 1 1,2 0 201,-2 7 0,0 6-1140,-3 5 1,0 6 579,-1-2 1,5 2-907,-1 2 1684,5 5 0,-7 1 0,4 5 0</inkml:trace>
  <inkml:trace contextRef="#ctx0" brushRef="#br1" timeOffset="28">20406 14581 7853,'-5'-6'2153,"-1"0"-1466,-1 6-295,-3-5 0,8 4 290,-6-3-471,5 3 186,-2 1-146,5 5 1,0 1-76,0 6 0,-3-1-26,-1 1 0,0-1-36,4 1 1,0-1-124,0 0-303,5 1 260,1-1 1,6-4 0,-1-4 1,1-1-162,-1-2 209,0 0 1,1-2 164,-1-1 0,-1 0-49,-2-5 0,2 0 155,-2-8 0,-3 4-124,-1-4 1,-3 4 6,-1 0 1,-3 0-815,-4-4 338,-1 9 236,-13-8 0,3 9-1963,-5-1 1370,0 2 0,0 6-1260,0 3 1942,1 2 0,-6 11 0,-1 0 0</inkml:trace>
  <inkml:trace contextRef="#ctx0" brushRef="#br1" timeOffset="29">15998 9921 7853,'-7'-5'-5,"-3"4"5,9-4 1015,-4 5-305,5-5-519,-5 3 1,2-3 21,-5 5 0,5 2-217,-5 1 0,2 0 61,-2 5 0,-2-1-46,2 5 1,-1-1 11,2 0 1,-2 1 35,5-1 0,-3 2-60,3 2 1,-4-1 72,4 5 1,1 0-36,3 4 0,0 0 44,0 0 0,0-4-125,0 0 0,5-4 32,2 4 0,0-5-53,0 1 0,1-3 90,3-5 1,4 0-13,1-4 0,0-1 210,-1 2 0,-2-8-69,2-4 1,2-2 113,-2-1 0,4-2-52,-4-2 1,-1 1 27,-6-5 0,2 3-134,-2-3 1,-3 4 16,-2-4 1,-1 4 48,-2-4 0,-2 1-329,-1-1 0,-4-1-512,-4 5 1,-4-1 370,-1 5 1,-4 1-639,1 2 0,-1 3 393,1 5 1,-3 5-516,3 3 0,-1 6 1054,1 1 0,-3 5 0,5-2 0</inkml:trace>
  <inkml:trace contextRef="#ctx0" brushRef="#br1" timeOffset="30">15940 10983 7853,'-5'-6'752,"4"-4"-43,-4 9 636,5-4-920,0 5 0,0 5 8,0 2 0,0 8-171,0 4 1,0 3 120,0 1 1,0 4-102,0-1 1,0 2-130,0-1 1,0-3-227,0 2 0,0 2 141,0-1 0,4 0-233,0-4 1,-1-4 131,-3 0 0,4-5-256,0 1 1,0-3 112,-4 0 1,0-1-2282,0 1 261,5-1 2196,-4 1 0,4-1 0,-5 0 0</inkml:trace>
  <inkml:trace contextRef="#ctx0" brushRef="#br1" timeOffset="31">15849 12502 7853,'0'-11'410,"0"5"-65,0-5 209,0 5 20,0 0-223,0-4 0,0 3 82,0-4 0,0 3 191,0 1-354,0 4 1,5-7 0,3 2 1,2 2-28,1-2 1,1 4-106,-1-3 0,4 4 99,1 0 1,-1 1-203,-4 2 0,2 0 70,2 0 1,-6 2-208,3 1 1,-5 4 53,1 4-240,-3 1 203,-5-1 46,0 5 1,-1 2-522,-3 5 361,-3 0 1,-4 0-227,0 0 1,-1-1 138,1 1 0,-1 0 22,1 0 1,-1 0 63,1 0 1,0-2 180,-1-2 1,1 3-44,-1-3 0,2-1 61,3 1 1,0-4 1,3 4 0,3-5 459,-3 1-113,8-2 1,4-3-160,7-2 1,-1 0 298,5-4 1,0 0-170,4-4 0,-4 0-145,0 0 0,-1 0 7,1 0 0,-3 0-977,-4 0 1,-1 0-1831,1 0 2626,-1 0 0,0 0 0,1 0 0</inkml:trace>
  <inkml:trace contextRef="#ctx0" brushRef="#br1" timeOffset="32">15918 13873 7364,'-7'-12'559,"2"5"1042,5-1-1058,0 1 1,0-5 424,0 1-290,0-1-125,0 1-240,0-1 0,5 6 317,3 2-191,-3-2-333,5 5 0,-4-8 79,6 5 1,-1 0-93,1 4 0,-5 0-179,1 0 0,0 0 51,3 0 1,-3 1-288,-1 3 1,-3 1-60,4 3 294,-6 2 0,3-4-158,-5 6 1,0-1 34,0 1 1,0-1 235,0 1-94,0-1 1,-1 2-12,-3 2 0,2-2 19,-6 2 0,0 1 63,-3 0 0,1-1 24,2-4 1,-1 1 46,6-1-114,-1-5 135,4 5-127,0-5 9,0 0 160,5-1-66,1 0 0,6-3 9,-1 1 1,0 0 138,1 1 0,-1-3-79,1 3 96,-1 2-94,1-5 0,-1 8-39,0-5-27,1 5 0,-1-4-74,1 3 0,-2 2 95,-3-2 1,2 2-246,-5 1 0,0 1-70,-4-1 170,0 5 1,0-3-154,0 2 0,-5 2 105,-3-2 0,-6 0-53,-1-3 1,-5 3-292,1 0 175,-3 0 18,-1 2-754,0-4 0,1 3 16,-1-5 475,0 1 1,-1-1 509,-3 1 0,-2-1 0,-5 1 0</inkml:trace>
  <inkml:trace contextRef="#ctx0" brushRef="#br1" timeOffset="33">15918 15095 7853,'0'-6'442,"0"-5"0,0 5 312,0-5-130,0 4 371,0-3-317,0 9 207,0-9 22,0 8-493,0-3 95,0 5-351,0 5 0,0 3 0,0 7 0,-2-1-2,-1 5-159,1 0 34,-3 4 1,0 4-139,-2-1 0,0 2 25,0-1 0,4-5-93,-1 4 1,2-8 16,-2 5 1,3-8-82,-3 0 1,3-2-183,1-2-290,5 1-182,1-6 586,5-1 1,1-5-641,-1 0 600,6 0 1,-5 0-314,4 0-831,-4 0 640,5 0 851,-5 0 0,5-5 0,-6-1 0</inkml:trace>
  <inkml:trace contextRef="#ctx0" brushRef="#br1" timeOffset="34">16112 15278 7853,'-5'-12'1093,"3"6"1,-4-3 231,2 5-491,3 0 680,-4 4-802,5 0-250,0 5-31,0 7-163,-5 6 0,4 4-43,-3 1 0,-1 0 0,1 0 1,0 4 149,4-1-412,0 1 1,0 0 277,0-1-774,0 1 372,0-4-256,0 0 0,0-6-1339,0-1 1452,0-4 1,1-5-1569,3-4 1,3-1 246,4-2 1625,0-5 0,1-2 0,-1-4 0</inkml:trace>
  <inkml:trace contextRef="#ctx0" brushRef="#br1" timeOffset="35">20943 10721 7853,'0'-7'359,"0"-3"-41,0 9 0,0-4 868,0 5-955,-5 0 0,2 1-138,-4 3 1,-1 2 173,-3 6-82,-1 4 1,4 2-94,1 5 1,1-4 132,-2 0 0,-1 0-278,5 4 0,0-4-51,4 0 274,0-5-444,6 7 238,-5-8 1,9 4-27,-2-6-71,7-5 203,-3 4 126,10-8-157,-9 3 1,8-5 63,-2 0 1,3 0 144,1 0 0,0-5-126,-1-3 1,0-2 106,-3-1 0,1-2-53,-4-2 1,-1 2 147,-4-2 0,-1 1-182,-2-2-21,2 4 1,-9-9-60,3 6 0,-3-4-177,-1 4 0,-5-2-107,-2 2 1,-5 3 141,-3-4 0,-3 9-811,-4 3 1,-1 3 395,0 1 0,-4 10-857,1 5 0,-1 5 142,4 3 1210,5 0 0,-3 5 0,3 1 0</inkml:trace>
  <inkml:trace contextRef="#ctx0" brushRef="#br1" timeOffset="36">20806 11977 7853,'0'-11'517,"0"-1"1,1 6 263,3 2 297,-3-2-710,4 4 1,-5-1 52,0 6 0,4 4 325,0 4-456,0 6 0,-4 0 31,0 6 0,0 1-70,0 3 0,0-2-223,0 6 0,-2-6 149,-1 2 0,1 1-648,-2-2 381,3 1 1,1-5-263,0-3 0,0 1-466,0-5 1,0 0-1620,0-3 1143,0-1 779,0 1 0,1-6 515,3-2 0,3-3 0,4-1 0</inkml:trace>
  <inkml:trace contextRef="#ctx0" brushRef="#br1" timeOffset="37">20680 13233 8730,'0'-6'1622,"0"1"-1238,0 0 0,0 2 115,0-4 1,0 3 202,0-4-274,5 6 0,2-7-106,4 5 1,0-4 11,1 5 0,0-3-70,4 3-92,-4 1 0,5-3-163,-6 5 24,-4 0 1,3 2 200,-3 1-841,-1 4 499,-1 4 0,-4 1-160,3-1 1,-3 5-176,3 4 0,-8 1 190,-4 2 1,-2 0-75,-1 0 1,-2 3 297,-2 1-126,2 0 31,-3-5 1,4-3 200,1 0-45,-1-5 106,1 8 0,3-11 380,1 1-116,4-1-160,-2-4 0,5 0 3,0 1 1,6-6 62,6 2 0,1-3 474,6-1-337,0 0-38,3-5 12,1 4-271,0-4 0,-4 5-76,0 0 1,-5 0-215,1 0 1,-2 0 300,-1 0-1774,-1 0 1133,0 5 0,-3-2-486,0 4 0,-5-3-2262,5 4 3230,-5-6 0,7 8 0,-4-3 0</inkml:trace>
  <inkml:trace contextRef="#ctx0" brushRef="#br1" timeOffset="38">20771 14398 7853,'0'-6'218,"0"-4"100,0 2-62,0 3 62,0 0 0,0 0 322,0-2 26,0 1-342,6-4 1,-4 9 25,6-3 1,-4-1 367,3 1-254,1 0-205,-2 4 0,4-1 417,-2-3-284,2 3-177,1-4 0,1 5-46,-1 0-91,1 0 1,-1 0-204,1 0-370,-1 0 247,-5 5 198,4-4 0,-8 9 0,2-2-138,-3 2 1,-1-2-11,0-1 0,-5 1 134,-3 3 0,-2 1 54,-1-1 0,3 4 67,0 1 1,1-5 186,-5-3 0,5-1-77,-1 5 0,6-5 449,-2 1-447,2-6-68,2 9 4,0-10 1,2 4 288,2-5-245,7 5 42,2-4 1,4 4 181,-1-5 0,1 2-45,6 1 163,-5-1-209,4 8 0,-6-8-105,3 6 1,1-5-21,-4 0 0,-1 4 234,-4 0-621,1-2 121,-6 6 43,4-5 0,-9 5 223,3 1-591,-8-1 319,-2 1 1,-7-1-59,-2 0-242,-3 1 272,-4 4 1,-3-3-69,-1 2 0,2-2 98,-3-2 0,3-3-1731,1 0 895,0-6-273,6 3 0,-4-6-2676,6-3 3898,0-2 0,-2-11 0,-1 0 0</inkml:trace>
  <inkml:trace contextRef="#ctx0" brushRef="#br1" timeOffset="39">16740 10115 7853,'-18'-5'0,"2"0"0,4-2-550,1 2 378,-1 5 0,1 0 658,0 0-110,4-6-238,-3 5 1,8-4-89,-6 5 68,5 0-1,-2 0-149,5 0 185,0 5-18,0-4 1,0 6 152,0-3 106,0-3 280,5 9 132,2-9-492,4 9 1,1-7-203,-1 5 76,-5-6-84,4 8 0,-3-7-106,4 4 0,-3-3 77,-1 4 0,1-4-82,3 3 0,5 0 97,-1 0-41,5 3-10,-2-8 1,6 8-18,3-3 87,2-2-128,5 6 1,4-6 28,0 2 0,4 3 98,-4-2-426,0 2 366,-3 2 1,-1-1 40,0 1 0,0-2-1,1-3 0,-1 3-6,0-2 0,0 2 0,1 2 0,0-1-20,3 0-286,-2-4 263,3 3 0,-1-5-65,0 3 102,6 2-62,-9-4 0,8 2 6,-5-1 1,4 1 37,-4 3 1,2-3-6,-2 0 1,-3-5 181,3 5-188,3 0-10,-6-2 0,10 4 86,-3-2-202,2 2 113,-3-4 0,3 4 21,-2-2 0,6 2-45,2 2 0,-1-2-9,-3-3 0,5 4 84,2-4-258,-2 3 91,-1 2 0,-4-5 50,0 1 1,-1-2-112,1 2 1,-1 1 140,-4-5 1,4 4 10,-3 0 0,2 2-2,2 2 1,0-5-1,-1 1 0,1 0 11,0 3 0,-5-3 1,1-1 1,0-1 8,4 2 0,0 1-17,-1-5 1,1 5 3,0-2 0,-5 0 224,1 0-453,0-4 234,-1 7 1,2-8 18,-5 6 3,0-5-10,-4 2 0,2-1 10,2-1 1,-6 2 28,2-1 13,-7-3 169,6 5 1,-13-5-166,3 3 1,-3-3 93,3 3 0,-5 1-162,-3-1 1,-2-1 439,-2-3 1,0 4-493,1 0 1,-5 0 44,1-4-225,-5 5 37,7-4-102,-9 9 0,-1-7-329,-8 4 0,-8-3-642,-7 4 1,-6-2 1247,-9 2 0,-8-8 0,-6-6 0</inkml:trace>
  <inkml:trace contextRef="#ctx0" brushRef="#br1" timeOffset="40">16626 11440 7592,'0'-6'221,"0"-4"-3,0 8 174,0-3 88,0 5-3,-5 0-175,3 0 1,-3-1-28,5-3-74,0 3 50,5-4-10,-3 5 79,8 0-158,-4 0 0,6 0-85,-1 0 1,-3 0 28,-1 0 1,-3 0-164,4 0 1,-6 1 117,2 3 0,2-3-118,2 3 0,-2 1 46,2-1-67,-1 5 141,5-8 1,1 8-54,2-5 1,-1 3 55,5-3 1,0 5 8,4-1 0,0-2 20,-1 2 0,6-2 74,3 2 1,2 2 130,1-3-152,0-2 0,2 6-4,2-4 22,-3-2 1,10 4-30,-3-5 0,2 4-2,2-5 0,-1 5-1,1-4 1,-1 3 13,-4-3 0,0 5-56,-3-1 1,1-2-8,3 2 1,-2-4 108,-6 3-811,0-4 590,0 7 1,2-5-9,2 3 0,-2 0 87,2-4 0,1 4-17,-1-4 0,5 3-37,-1-3 1,-3 4-5,0-5 0,1 5 40,2-4 0,-3 5 2,-1-2 0,-2 0-5,-2 0 0,0 0-6,1 0 1,-1 3 78,0-2-61,6-3 21,-5 5 1,10-5 15,-4 3 1,4 2-149,1-2 1,4-2 118,4 2 1,1-4-961,3 3 749,4 1 91,-4 3 0,3-3 42,-8-1 1,2 1-146,-6 3 1,0 0 141,-8-4 1,4 3 13,-3-2 1,-2 2 124,2 2 0,-4-1-72,4 0 0,0 1-23,4-1 1,3 1-56,1-1 0,-1 0 2,-3 1 1,3-4 53,1-1 0,2-1-11,-6 2 1,2 2-2,-6-2 1,-3-2 41,-1 2 0,-7-4 103,-5 3 0,-3-4 296,-4 1 207,-2-3 1279,-6-1-1266,-5 0-199,-1 0-701,-5 0-372,-5 0 372,-1 5-375,-5-4 1,-1 4-734,1-5 1,3 4 244,0 0 0,1 0-1752,-5-4 2851,6 0 0,-4 0 0,4 0 0</inkml:trace>
  <inkml:trace contextRef="#ctx0" brushRef="#br1" timeOffset="41">16569 12651 7655,'-7'0'206,"2"0"1,4 0 80,-3 0 7,3 0 32,-4 0 878,5 0-1055,0-5-5,0 3 121,0-3-136,0 5 0,4-1-6,-1-3 1,2 3 0,-1-3 1,-1-1 136,4 1-87,-4 1-61,7-3 0,-5 4 122,3-6-86,2 1-20,1 0 0,2-3 131,2 3-159,-2-4 1,2 0 0,2 0 111,0-1 0,2 1 11,4-1-101,0-4-7,0 3 0,5-8 42,2 2 0,0 1-24,0-1 0,2 0-50,6-4 1,-3 0 6,3 0 0,-2 0 25,-2 0-132,0 1 1,5-5 93,-1 0 1,5 1 0,-1 2 31,2-3 0,2 3-42,-1-3 1,1 3-573,0 1 373,-6 0 82,5-5 1,-5 4-38,6-2-49,5 2 181,-4-4 1,9 4-34,-3-3 7,3-2 1,1 5 92,0-3-98,0 3 1,0 1 43,0 0 0,0 2 121,1 2 0,1-3-71,-2 3-76,3 2 23,-8-4 1,5 4-16,0-2 0,-4-1-110,1 5 0,0-5-138,7 0 150,-2-1 0,-28 10 0,0-1-214,26-11 154,0 0 1,1-1 82,-27 11 1,-1 0 0,25-11-35,2-3 0,-8 4-57,1 4 281,-3-3-199,-1 5 1,-6-5-24,-2 3 14,-2 3 24,-2-1 0,-5 4-410,-2-2 414,2-3 1,-5 6 22,3-4 0,-3 2-27,-1-1 1,3 3 118,1-4 0,4 4-127,-5 0 0,5 1 59,-5-1-45,6 6 0,-4-4 166,2 2-169,3 3 21,-9-5 1,8 9 136,-5-3-139,-1-2-67,-3 4 367,0-3 0,-6 4-284,-6-3 247,-5 3-445,-6-4-197,0 5 1,-6 0-500,-5 0 1,-1 0 287,-3 0 0,-1 0-179,0 0 1,-4 0 774,1 0 0,-8 0 0,-2 0 0</inkml:trace>
  <inkml:trace contextRef="#ctx0" brushRef="#br1" timeOffset="42">16489 14078 7853,'0'-6'-244,"0"-4"450,0 9 1,0-6 728,0 3-282,0 3 142,5-4-159,-4 0-159,9 4-217,-4-4 1,6 5-20,-1 0 0,1 0 26,-1 0 0,-2 0-110,2 0 0,-2 0 0,7 0 0,-2 0 30,1 0 0,-1 0-140,5 0 1,0 0-11,4 0 0,-1 1 80,1 3 0,5-3-96,3 3 1,0 1 37,0-1 1,4 0 26,-4-4 0,8 3-17,-5 1 0,7 4 5,-3-4 1,5 3-2,-1-3 1,0 4-15,4-5 0,-2 5-260,9-4 1,-7 1 283,4-1 1,-5 1-116,9 2 0,-6 2 16,1-5 0,1 4 27,-5-4 1,8 4-42,-8 0 1,3-2-7,-2 2 1,-3-4 29,3 3 0,-3 0-1,7 0 0,-3 4-12,-2-4 0,3-2 23,-2-1 0,6 2-13,-6 2 1,3-2 27,1 2 0,-6-4 3,6 3 0,-6-3-1,6 4 1,-3-1 2,-2 5 1,2-5-10,3 1 53,-8 0-59,7 3 1,-8-3 64,4-1 0,0 1-58,-3 3 0,2-3-74,-2 0 1,2-1 56,2 5 1,-4-5-9,0 1 1,1-2-33,6 2 1,-2 1-101,3-6 0,-1 5 75,-3-4 1,6 4-121,-6-5 0,1 2 73,-5-1 0,1-3 19,-5 3 0,0 1 164,-4-1 0,-1 0 12,-2-4 0,-4 4 116,-4 0 1,-1-1-92,-3-3 1,1 4 114,-5 0 1,1 1 25,-5-1 1,1-3-141,-1 3-84,-5-3 0,1 0 134,-4 3-288,-1-2 164,3 3 50,-5 0-123,0-4-139,0 9-1,0-9 0,1 4-722,3-5-340,-3 0 877,4 0 1,-7-5 363,-6-2 0,-5-8 0,-9-3 0</inkml:trace>
  <inkml:trace contextRef="#ctx0" brushRef="#br1" timeOffset="43">16569 15255 7853,'-12'0'57,"6"0"164,1 0 1175,5 0-1406,0-5 45,5 3 0,-3-6 282,6 4-114,-5-5-40,7 2-74,-4-4-2,0 5 1,1-3-57,-3 5 1,-2-4 31,6 5 1,-5-6 3,5 1 1,-4-2 4,4-1 0,-1-1-16,5 1 0,-1-6 84,0-2-10,1 3-73,4-6 1,-2 4 26,5-5 0,-5 1 4,1-1 0,2 0 44,-2 0 0,6 2-107,-2 2 1,1-3 5,-1 3 1,2-4 96,-2-4-291,3 3 94,1-4 0,0 4 85,0-2 1,-3 0-123,3-4 0,-3 1 100,7-2 0,-3-2-13,-1 3 1,-1-3 226,1-2-226,0 1 115,0 5 1,0-4 310,0 3-823,0 2 500,-1-5 0,1 5 150,0-3 0,1-2-495,3 3 96,-3-3 243,4-1 1,0-1 87,2 1-347,3-5 117,1 3 0,1-3 19,-1 5 1,0-2 108,1-2-28,-1 2-22,0-3 1,-3 9 86,-1-1 0,-1 1 59,2-5 1,0 1 2,-4 0 1,3 3 118,-3 1 0,5-2-181,-2-6-958,3 3 969,2-5 0,-4 5-163,4-3-75,1 2 142,5-3 1,-2 5 18,-4-1 1,-1 5 146,0-1 1,0 5-321,1-5 1,-5 5 137,0-5 1,-3 6 30,4-2 0,-5-1-34,5 2 9,-6-1 1,8 0 14,-2 1-66,-4-6-356,12 8 348,-9-9 1,9 4 0,-4-6 0,3 1-37,0 0 0,2 1 31,-5 2 1,5 0 6,-6 4 0,-1-3 438,-2 3 1,-4 0-374,3 4 1,-5 1 239,2-1 1,-3 0 2,-1 0 12,-5 0 226,3 0 0,-7 4-440,5 0 1,-5 0 150,1-4 0,2 1-158,-2-1 1,6 0 21,-2 0 0,2-1-198,2-3 1,0 2-107,0-5 129,5 4 0,-3-3 16,5 2 19,-4 8-390,2-7 396,-5 8 317,-1 0-166,-4-3 0,2 8-18,-4-2 1,-1 2 80,-4 1 1,-1 1-93,-2 0 0,2-5 18,-2 1 1,2 0-38,1 4 1,1-5 205,-1 1 1,2-5-647,2 1 200,-2-3-33,8-1-38,-3 6 144,0-5 0,2 4-60,-4-5 103,-1 6 4,-4 0 1,-1 2 32,-2 0 1,1-1 95,-5 5 1,3-2 5,-3-2-22,5 2 1,-3-3-37,6 4 143,-1-4-1,1 3-89,-1-3-93,0-1 52,1 5 0,3-9 17,0 6-202,6-5 86,-9 7 1,5-5 80,-6 3 1,-1 6-16,-2-2 1,-2 6-204,-2-3-24,-3 6-63,4-3-197,-5 5-1317,0 0 1,0 5 1044,0 2 783,0 3 0,11-3 0,1-2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0.636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16378 7583 7853,'0'-6'331,"0"1"487,0 0 341,0 4-402,0-4 195,0 5-845,0 5 1,1 1 163,3 5 1,-3 5-27,3-1 1,1 5-143,-1-1 1,-1 3 92,-3 1 0,0-3-147,0 3 1,4-7 71,0 7 0,0-6-127,-4 2 0,1-5 38,3 1 0,-3-2-120,3-2 0,-3-3-320,-1-1-259,0-4-166,5 2 0,-3-4-63,1 3-320,-1-3 792,-2 4 1,-4-6-396,0-3 0,-5 2 122,2-6 697,-4 0 0,-5-3 0,-2 0 0</inkml:trace>
  <inkml:trace contextRef="#ctx0" brushRef="#br0" timeOffset="1">16092 7561 7853,'0'-7'254,"0"-3"-254,5 9 0,1-5 1466,6 2-902,4 2 0,7-6 45,8 4 0,3-4-170,4 4 0,4-5-155,7 2 0,-3-2-59,0 1 0,-1-2-203,-3 3 1,1 0 89,-1 0 0,1 4-156,-5-1 0,1-1 23,-5 1 0,-4 1-39,1 3 0,-7 0-315,-1 0 0,-2 0 165,-6 0 1,1 0-504,-5 0 270,-5 0-74,5 0 143,-10 0 370,4 5-91,-5-4 115,0 4 0,0-4 390,0 3-299,0-3 1,-4 9 157,0-2 1,-3 2-103,3 2 1,-4 0 95,5 4 1,-6 1-44,1 6 0,-1 4-56,2-1 0,-2 2-76,5-1 0,-4-3-5,4 3 1,1-1-41,3-3 1,0 1 58,0-8 0,0 3-107,0-4 1,3-4 86,1-3 1,0-4-342,-4 3 221,0-4-1151,0 2-3065,0-5 3561,0-5 1,-4-1 262,0-6 1,-3-1 429,3-2 0,-5-3 0,3-4 0</inkml:trace>
  <inkml:trace contextRef="#ctx0" brushRef="#br0" timeOffset="2">16994 7435 7853,'0'-11'0,"0"-1"0,0 1 802,0 4-115,0 2 308,0 5 0,0 5-22,0 3-631,5 2 1,-3 7 59,1 2 1,4 4-191,0 3 0,4 3-127,0 6 1,0-1 110,1 0 0,0 0-258,4 1 0,-2-6 109,5-3 1,-5-3-148,1-4 0,-2-1-39,-2-3 0,-3-6-313,-1 3-114,1-3 155,-2-3-1238,-1-1 665,-5 0-96,0-4 1,-5 3 393,-2-8 1,-5 2 685,-3-6 0,-3 1 0,-5-5 0</inkml:trace>
  <inkml:trace contextRef="#ctx0" brushRef="#br0" timeOffset="3">16823 7721 8525,'8'0'1044,"-1"0"-67,1 0-566,-2 0 1,8-4 4,-2 0 1,7 0-62,0 4 1,6 0-165,2 0 1,3 0 33,-3 0 0,4 0-912,0 0 532,2 0 0,-4-1-1200,-2-3 0,-3 3 742,-1-3 0,-6 3-1106,-1 1 1719,-9 0 0,3-5 0,-3-2 0</inkml:trace>
  <inkml:trace contextRef="#ctx0" brushRef="#br0" timeOffset="4">17417 7481 7853,'-5'-7'669,"3"-3"-8,-3 9-229,5-4 204,0 5 1,4 2-352,0 6 0,1 1-49,-1 10 0,-3 0 135,3 4-340,2 0 128,-4 5 0,6-3-283,-4 5 130,5-4 1,-6 5-334,4-4 0,0 0 179,0-4 1,2-6-805,-5-1 391,5 1-873,-8-4 144,4-2 87,-5-5 1203,0-6 0,0-6 0,-5-5 0,-1-7 0</inkml:trace>
  <inkml:trace contextRef="#ctx0" brushRef="#br0" timeOffset="5">17280 7492 7853,'6'-11'94,"4"-1"0,-7 1 185,4-1 1,1 5 33,3-1 0,1 4 150,-1-3 1,5 4 288,-1-1-488,5-2 1,-2 5-67,5-3 0,1 3-22,2 1 0,0-4-68,4 0 1,-3 0 64,3 4 0,-6 0-200,-1 0 1,-1 2 55,-7 1-242,0 4 1,-5 4 20,-2 1 1,-3-1-84,-5 0 0,-1 1 96,-3-1 1,-7 1 91,-8-1 1,-3 1 51,-1-1 0,0 0-19,1 1 0,-1-2 155,0-2 1,1 2-80,3-3 1,3-2 429,4-1-266,6 3 0,-3-5-47,5 6-53,1-6 1,8 5 12,2-4 1,3 0 54,2 5 1,3-5-80,0 5 0,6-2-45,-2 2 1,6 2 29,2-2 0,-1-2-50,-3 2 0,0-1 16,0 5 0,-4-1-93,0 1 0,-1-1 24,1 0 1,-3 1-170,-4-1 0,-6 1-87,-2-1 0,-3 0 107,-1 1 0,-5-1 84,-3 1 1,-8-1-1,-7 1 1,-2-1 124,-10 0 0,5 0-20,-4-4 1,-1 0 195,5-4 0,1-1-226,-2 1 0,7-1-225,1-2-432,0-5 1,11 2-53,-3-5-333,7 6 1,4-8 1074,8 2 0,2-2 0,6-1 0</inkml:trace>
  <inkml:trace contextRef="#ctx0" brushRef="#br0" timeOffset="6">18034 7481 7853,'0'-12'614,"0"1"1,0 3 276,0 1-242,0 4 267,0-2-587,0 5 0,-4 1-165,0 3 0,0 2 61,4 6 1,-4 3-101,1 0 0,-1 9 53,4-1 1,0 3-196,0-4 0,0 5 30,0 0 0,4 3-210,-1-3 0,1 3-37,-4-3 0,4 2 136,0-6 1,0 1-71,-4-9 1,0 1 73,0-5 1,3-3 300,1-1-205,0-4 778,-4 2-225,0-5 23,0-5-91,0 3-18,0-8-327,0 9 0,1-8 51,3 5 0,2-3-264,6 3 0,-1 0 62,1 4 1,3-1-229,0-3 1,5 3-14,-1-3 1,3 3-114,1 1 0,0 0-221,0 0 1,-1 0 223,1 0 1,-1 0-205,-3 0 0,1 0-266,-5 0-1591,1 0 2421,-5 5 0,0-4 0,1 4 0</inkml:trace>
  <inkml:trace contextRef="#ctx0" brushRef="#br0" timeOffset="7">18479 7492 7853,'-6'-18'0,"1"6"879,5 4-144,0 5 365,0-2-470,5 0 1,-3 5-305,6 0 0,-2 5-88,2 7 1,1 1-54,-6 2 1,5-1 26,-4 5 0,3 0-96,-3 4 1,0-1-42,-4 1 0,1 0-115,3 0 1,-3 0 42,3 0 0,-3-2-237,-1-2 0,0 2 30,0-6 0,0 0-16,0-4 69,0 1 133,0-1 0,0-3-28,0 0 127,0-6 102,6 3 1,1-5-118,8 0 1,-2 0 135,2 0 0,2 0-291,-2 0 1,5 0 100,-1 0 0,3-1-353,1-3 0,-2 2 157,-2-6 0,2 4-125,-6-4 0,0 5-211,-3-5 0,-2 4-367,-3-3 0,-2 3-610,-5-4 1497,0 1 0,-5-10 0,-1-1 0</inkml:trace>
  <inkml:trace contextRef="#ctx0" brushRef="#br0" timeOffset="8">18513 7663 7853,'-6'-5'0,"0"4"366,2-3 172,2-2 0,-3 3 413,5-4-591,5 4 1,3-3 250,7 2 1,4 3-206,8-3 0,2-1-212,5 1 0,-3 0 31,-1 4 0,0-4-581,0 1 1,-2-2 296,-5 1 1,-5 3-2382,-3-3 382,-3 2 2058,-5 2 0,-7 0 0,-7 0 0</inkml:trace>
  <inkml:trace contextRef="#ctx0" brushRef="#br0" timeOffset="9">18456 7446 7853,'-5'-6'148,"4"-4"0,-3 4 329,8-6 0,3 1-64,9-1 741,1 1-701,6-1 0,5 1 271,3 0 1,7-1-374,-3 1 1,8 1-173,-5 2-107,6-2 0,-10 9-1099,0-3 1,-5 3 689,-6 1 1,-5 1 336,-3 3 0,-2 2 0,-2 5 0</inkml:trace>
  <inkml:trace contextRef="#ctx0" brushRef="#br0" timeOffset="10">15050 12571 7853,'-7'-12'0,"1"6"179,2 2 459,3-2 184,-4 5-380,5-9-1,0 8 71,0-3 698,0 5-441,0-5-451,0 4 146,0-4 245,0 5 1,4 1-521,-1 3 23,6 2-54,-2 6 1,4 0-56,0 3-39,1-2 0,-1 9 221,1-3-186,-1 2 0,4 6 57,1 0 143,4 4-202,-2-6 0,8 7 56,1-1-35,0 2 1,-5 1 158,1 0-1071,0 1 697,0-6 212,-5-1 0,2-5-307,-5 0 202,1-6-85,-10 5-237,4-9 99,-4-2-35,1-1 444,-2-9-428,-5 4-4177,0-5 4037,-5-5 0,0 3-1551,-3-6 899,-2 1 432,4-5 592,-6-4 0,-4-2 0,-2-5 0</inkml:trace>
  <inkml:trace contextRef="#ctx0" brushRef="#br0" timeOffset="11">15301 12514 7853,'6'-12'0,"4"6"1153,-2 2-418,-3 3-287,5-4 527,-3 4-180,-1-5 12,4 6-143,-4 0-310,1 0-234,-2 0 1,-5 2 70,0 2-133,0-3 154,0 9-69,0-4 29,0 6 1,-1 0 171,-3 4-297,-3-4 0,-4 10 0,3-3 170,1 8-167,-6-3 67,0 9 1,-3-4 116,4 5-293,-4 0 184,-2 1 0,0 3-40,3 0 34,-3 0-25,6-9 0,-3 3 248,7-6-202,-2 1-12,8-9-171,-3 3 50,0-8 0,4 4 199,-3-6-376,3-5 104,1 5 129,0-5-247,0 5 29,0-4 28,0-2-71,0-5-102,0 5-384,0-4 439,0 4-1319,0-5 0,5-5 1,1-1-1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0.648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21514 12400 7853,'-7'-2'0,"2"0"0,0-2 333,4 0 620,-4 4-230,5-5 225,0 4-722,0-4 1,1 5-63,3 0 1,-1 0-4,4 0-54,-4 5 0,6 1 48,-6 6 0,6-1-177,-1 0 122,-3 1 0,5 4-62,-2 3 0,2-1-41,1 1-122,1 0 92,-1-1 0,4 2-162,1-5 245,4 1 0,-6-5-28,5 1 1,-5-1-81,1 0 0,-2 0-196,-2-4 1,-3 2 90,-1-5 1,-3 3-529,4-3 460,-6 0 1,5-3-1797,-3 3 1392,-3-3 0,3 4 635,-8-5 0,-2 0 0,-6 0 0</inkml:trace>
  <inkml:trace contextRef="#ctx0" brushRef="#br0" timeOffset="1">22005 12400 7853,'6'-12'-102,"-1"6"1,-5-4 101,0 3 1511,5 1-381,-3-4 91,3 9-387,-5-5-347,0 6-422,-5 0 1,1 6-113,-8 1 0,4 3 87,-8 2 1,0 0-344,1 4 1,-1-4 183,5 4 1,0-3-312,-1 3 1,1-4-154,-1 4 0,2-4-254,3 0 0,-4-1 28,4 1 0,0-1 67,0 0 742,-1-4 0,2 3 0,-4-4 0,3 6 0,-4-1 0,0 1 0</inkml:trace>
  <inkml:trace contextRef="#ctx0" brushRef="#br0" timeOffset="2">21765 12651 10759,'0'11'911,"0"1"1,0 3-411,0 0 126,0 5-313,0-2 1,4 5-18,0 0 1,1 0 41,-1 0 1,-2-4-22,6 0-139,-6 0-20,8-2 0,-4 4 259,1-6-259,3 0 0,-7-5-7,4-2 0,-4 2 298,1-2-404,-3-3 6,-1 0 133,5 0-587,-4-4 264,4 4-545,-5-5-1845,0 0 1882,0-5 1,0 3-525,0-6 1,0 4 171,0-3 998,0-1 0,-5-3 0,-1-1 0</inkml:trace>
  <inkml:trace contextRef="#ctx0" brushRef="#br1" timeOffset="3">2672 11843 7853,'0'-11'-1354,"0"0"1129,0-1 908,-5 1-348,4 4 1,-5-3 100,2 3-59,3 2-192,-4-6 1,1 9 132,0-6 33,0 6-33,4-3-48,0 0-59,0 3 107,-5-3 60,4 5-167,-4 0 353,5 0-407,0 5 0,-4 2-110,0 4 0,-1 6 191,1 2-291,3 2 42,-4 7 1,5 1 87,0 6-108,0-1 142,0 5 0,4-2 116,0 5-916,-1 0 779,2-2 301,2 5-201,-1-5 0,3 5 101,-5-3 110,5 2-275,-8-3 1,5-1-8,-2-2 1,-3-3 13,3-5 1,-3 2-389,-1-6 146,-5 1 81,4-4 1,-9 0-702,2 0 315,-2-6 223,-1 0-1216,4-6 1291,-3 1 0,4-2-497,-5-3-921,-1-1 978,1-1 1,-2-4-80,-2 3-57,-3-3 240,0-6 452,-3 4 0,3-15 0,-5 4 0</inkml:trace>
  <inkml:trace contextRef="#ctx0" brushRef="#br1" timeOffset="4">2341 12494 7853,'0'-7'-397,"0"-1"397,0 6 1034,0-8-203,5 8-206,2-3 325,9 0-577,2 4 0,5-8 201,0 5 17,5-5-277,-4 8 0,9-9-122,-3 2 0,3-2 20,1-1 0,-1 0-640,-2 4 320,2-3 134,-9 3-2003,4 1 1370,-5-4 0,0 7 68,-1-4-1721,1 4 2260,-5-7 0,4 9 0,-5-4 0</inkml:trace>
  <inkml:trace contextRef="#ctx0" brushRef="#br1" timeOffset="5">3186 11695 7853,'5'-11'-113,"-3"4"601,3-3 121,0 4 205,-4-1-429,4 2 91,-5 5 307,0 0-465,0 5-57,0 7-76,-5 0 1,-1 11-157,-6 0 31,1 5-84,0 6 1,-2 2 23,-2 2-974,2 3 1028,-9 4 1,8 6 39,-5 2 0,5-1 99,-1 2-234,3-6 110,5 8 0,-2-7 7,5 1-183,1-1 58,3-8 1,0 1 263,0-1-167,0-4 1,3-1 47,1-6 197,5-4-221,-2 2-4,-1-11-244,4 5 226,-4-9 0,6 3-12,-1-4 0,1-5-9,-1 1 1,0-6 1072,1 2-1942,-1-3 567,-4-1 1,3 0-1817,-3 0 676,-1 0 686,4 0 0,-9-5 727,3-2 0,-3-3 0,-1-2 0</inkml:trace>
  <inkml:trace contextRef="#ctx0" brushRef="#br1" timeOffset="6">3278 12175 7853,'-5'-7'767,"3"2"-102,-3 5-245,5 0 0,4 5-78,0 3 1,5 6 412,-2 1-432,4 5 0,1 2 22,4 5 1,-4 3-56,3-3 1,2 3-108,-2-3-92,5-1 1,-3-3 90,2 0 0,-2-4-139,-6 0 0,3-5-25,-3 1 1,3-6 85,-6-1-63,2-6-1265,-4 4 476,5-1 425,-10-4-1785,4 4 628,-5-5 240,0 0 1,-5-1 1239,-3-3 0,-2-8 0,-1-5 0</inkml:trace>
  <inkml:trace contextRef="#ctx0" brushRef="#br1" timeOffset="7">3540 12129 7853,'0'-6'1255,"0"-5"-860,-5 10 0,0 1 125,-2 8 0,-3 7-84,2 4 51,-2 3-212,-2 6 1,1 1 126,0 5-243,-6 5 0,1 2-309,-4 5 0,-1-2 256,2-2 1,2-3-466,2-4 287,2-6 1,3-5 21,3-5-1309,2-10 373,5 6-981,0-14 1283,0 4 0,1-6-195,3-3 950,2-2 0,5-11 1,1 0-1</inkml:trace>
  <inkml:trace contextRef="#ctx0" brushRef="#br1" timeOffset="8">3678 11638 7853,'0'-12'0,"0"6"0,0 0 962,0 2-176,0 3 51,0-4-563,0 15 0,0 2 455,0 11-416,5 0 0,-3 1 161,6 3-93,-1-3-222,5 14 0,0-7 144,4 7-180,-4 2 1,9 1-14,-6 4 0,4 1-106,-4 0 1,4 0 34,-4-1 1,1 1 84,-5 0 1,-3-2-98,-1-2 1,-4 1 95,1-5 1,-3 4-171,-1-4 0,0-1-71,0-7 0,-1 2-63,-3-5 1,-2-2-91,-6-6 0,2 1-247,2-4 0,-2 1-624,3-5 616,-4 2 0,0-9-20,0 2 0,3-1-644,0-6-260,6 0 847,-3 0 603,5 0 0,5-11 0,1-1 0</inkml:trace>
  <inkml:trace contextRef="#ctx0" brushRef="#br1" timeOffset="9">4214 12243 7853,'-11'-11'1621,"5"4"-1237,0 2 107,6 5 596,6 0-662,0 0 1,5 0 28,1 0 0,-1 0 3,1 0 0,4 0-212,3 0 1,-1-3-34,1-1 0,0-4-552,4 4 1,0-5 301,-1 2 1,1 0-1225,0 0 0,-5 3 120,-3-4-327,-2 6 115,-2-3 1354,-4 5 0,-7 0 0,-7 0 0</inkml:trace>
  <inkml:trace contextRef="#ctx0" brushRef="#br1" timeOffset="10">4226 12392 7853,'0'11'0,"0"-5"1178,5-1-704,1-5 1,6 0 676,-1 0-649,5 0-215,2 0 1,5-1 123,0-3-226,5 3 1,-3-9-151,6 2 0,-5 2 71,5-2 0,-5 2-1425,5-2 941,-6-2 0,3 9 244,-5-3-2411,0 3 1235,0-4 1310,-6 4 0,10-10 0,-3 5 0</inkml:trace>
  <inkml:trace contextRef="#ctx0" brushRef="#br1" timeOffset="11">5048 12026 7853,'6'-11'0,"-1"4"880,-5 2-92,6 5-251,-5 0 0,8 2 124,-6 1 1,6 5 475,-1 7-770,2-2 0,3 9 11,2-3 0,-2 7 184,2 5-426,3-3 1,-4 2 26,5 0 1,-5-3 153,1 7-507,3-7 224,-6 1 1,5-3 183,-6-2-552,1 3 237,-1-14 0,1 5-553,-1-6 354,-5-4-133,4 3 0,-7-9-919,5 3 953,-6-3 49,3-1-2003,-5 0 1,0-5 1901,0-3-70,-5-2 517,4-1 0,-9-1 0,3 1 0</inkml:trace>
  <inkml:trace contextRef="#ctx0" brushRef="#br1" timeOffset="12">5402 12038 7853,'6'-18'0,"-1"-4"0,-5 13 671,0-2 18,0 7 1129,0-6-999,0 9-356,0-4 115,-5 10-256,-1 6 1,-5 4-8,-1 8 1,-3-1 82,0 8 0,-6 2-75,2 6-164,-2 3 0,-6 4-1149,1 1 548,-6 0 423,8-1 0,-4-4-793,5-3 1,1-4 457,3-3 1,4-7-1958,8-5 1516,1-5 0,8-3 38,2-7 1,3-3 756,8-1 0,3-10 0,5-2 0</inkml:trace>
  <inkml:trace contextRef="#ctx0" brushRef="#br1" timeOffset="13">6156 11546 7853,'0'-11'-151,"0"3"-225,0 1 1326,0 4-124,0-7-381,0 9 0,-1-4 250,-3 5-321,3 0 35,-5 0-250,1 0 0,3 5 104,-6 3 1,-3 7-27,-4 4 1,-2 4-9,2 3 1,1 3 25,-5 6 1,0 5 2,-4 6-1390,0 0 1291,0 10 0,4-4 229,0 5-176,10-5-78,-6 4 0,14-10 53,-3 4 0,4-3-270,4-1-11,-3-6 114,14 0 1,-7-6 128,7 0-250,-2-5 227,3-1 1,-3-5-274,2 0 112,-2-5 0,2-2-278,0-4 0,1-2 46,-5-3 487,0 3 1,1-8-648,-1 2-1625,-4-3 552,-2-1 233,-5 0 1,-2-5 1266,-1-3 0,-4-7 0,-4-3 0</inkml:trace>
  <inkml:trace contextRef="#ctx0" brushRef="#br1" timeOffset="14">6224 12038 7853,'0'-18'429,"0"6"775,0 7-402,5 5-389,2 0-153,4 5 0,1 3 459,-1 7-333,0 3 0,1 5 26,-1 5-253,1 1 0,3 4 13,0-3 0,2 2-126,-2-5 0,-2 3-38,2-3 13,-2 0 138,-2-10 0,0 0-713,1-6 346,-1 1 0,-3-2-1271,-1-3 1084,1 4 1,0-10-1519,-1 3 562,-4-3 211,2-1 1140,-5 0 0,0-5 0,0-2 0</inkml:trace>
  <inkml:trace contextRef="#ctx0" brushRef="#br1" timeOffset="15">6533 11992 7853,'0'-12'0,"0"1"855,0 5-169,0 1-147,0 5 471,-10 5-589,2 1 0,-9 11 144,6 2 0,-5 6 74,-3 2 1,-3 8-169,-1-1 0,-4 7-127,1-3 1,0 4-1234,7-4 940,-2 5 1,8-12-588,-2-1 0,7-6 235,4-5-946,3-2-280,1-6 0,7-1 1527,4-2 0,5-8 0,7-6 0</inkml:trace>
  <inkml:trace contextRef="#ctx0" brushRef="#br1" timeOffset="16">7115 12072 7853,'0'-12'0,"-4"5"143,1-1 0,-1 4 537,4-3-65,0 4 31,0-2 834,0 5-1204,0 5-117,0 2 0,0 8 159,0 0-197,0 5 51,0-2 0,4 5 170,-1 0-184,1 0 1,-3-1-6,3 1 1,-1-1-110,4-3 1,-4 1-232,1-5 138,2 1 107,-5-5-263,10-5 238,-10 0-145,9-6 58,-9 0 1,8-2 29,-5-2 37,5 3 5,-3-9 0,6 0-54,-1-5 56,-5-1 3,4 5-110,-3 0 100,-1-6 1,3 4-33,-5-2 0,5-1-5,-2 0 0,0 1 40,0 4-132,-4 4 107,2-3-5,0 9-256,-4-4 246,4 5-107,0 0 105,-3 5 1,4 1-87,-2 6-44,-3-1 118,4 1 1,0-1-166,3 0 161,2 1 0,1-1-49,1 1 0,3-2-12,0-2 1,2-2-28,-2-2 146,-2-3-62,8 4 1,-8-6 131,2-3-136,3 3 0,-5-6 7,2 4 0,-2 0-31,-2-5 37,0 1 140,1 0-128,-6-3 0,4 8 161,-2-6-154,-3 6 1,4-9 23,-5 4 1,3 0 27,-3 0-9,5-1 0,-6 1 29,4-1-60,-4 5 94,2-2-70,-5 5-11,0 0-4,0 5 0,0 2 96,0 4-21,0-4-63,0 3 1,0-4 8,0 5-9,0 1 1,0-1-116,0 1 1,5-1 41,3 1 5,-3-1 0,5-1-7,-3-2 0,2-2 48,-1-2 0,2-3-12,-2 3 0,2-3 49,1-1-46,-4 0-41,3 0 276,-4 0-233,0-5 81,5 4 1,-9-5 220,6 2-135,-6 3-76,3-10 1,-3 10 248,1-3-185,-1-2 0,3 3 138,-5-4-296,0 4 100,5-2 95,-4 5-253,4 0-42,-5 5 131,0-3 1,5 6 3,3-4 18,2 5 0,1-4-92,1 3 0,1 2 105,2-2-39,-3-3-182,10 5 90,-4-9 1,1 8 43,0-5 1,-1 0-2,1-4 0,2 0 57,-2 0-24,-2 0 24,4-6 1,-8 1 75,2-2 1,0-3-116,-3 2 287,2-2-129,-8-2 1,1 0-60,-4-3 1,-1 1 88,-2-5 1,-7 3-303,-4-3 192,-1 0 1,-10 1-25,-1 3 0,-5 3-103,-6 0 1,-1 2-12,1 2 0,0 3 95,0 5 12,-1 5-584,6 2 555,-4 4 1,10 4-18,0 1-1223,6-1 815,5 1 1,6 2-1941,2 5 1183,3-5 436,6 3 861,1-8 0,11 9 0,0-5 0</inkml:trace>
  <inkml:trace contextRef="#ctx0" brushRef="#br1" timeOffset="17">8543 12106 7853,'0'-19'0,"0"0"0,0 0 1086,5 1-680,-4 2 1,4 1 1305,-5-1-851,0 6-486,0 0 0,-4 7 325,1-4-352,-11 4 1,6-2-399,-8 10 91,-1 2 0,-1 5 303,-5 4-621,1 1 252,-1 6 0,0 1-269,0 3 296,5 2 0,2 2-95,4-1 0,2-3-129,3 3 1,2-8-262,5 1-17,5-8 316,1 1 0,10-6-13,3-2 1,3-3 39,1-5 26,0-5 295,5-6-117,-4-7 0,5-5-26,-2 0 104,-3 0 1,-1-1 15,-8-2 0,-3 1 164,0-1-142,-1-3 1,-4 3-68,-4-4 1,-1 3-44,-2-3 1,0 3-6,0-3 1,0 0 75,0 0-230,-5-3 56,3 4 1,-4-2-7,2 1 76,3 4 0,-5 0 2,2 7 117,3 2-112,-5 6-358,6 5 130,0 0 215,-5 17-189,4 1 164,-4 11 1,5 5-13,0 2 1,0 5-11,0 3 1,4-1-283,0 5-536,5-1 798,-3 0 1,2 2 169,-1-5-166,1 0-40,-2-9 1,3 3 8,-5-5 0,3-2 62,-3-6-1213,0 3 779,-4-9 1,0 3-127,0-5 1,0 1 780,0-1 0,0 1 0,0-1 1</inkml:trace>
  <inkml:trace contextRef="#ctx0" brushRef="#br1" timeOffset="18">9160 11923 7853,'0'-17'0,"0"5"0,0 2 262,0 2-532,0 3-53,0-5 1964,0 4-697,-6-6-366,5 1 91,-4 0-312,5 4 0,0-3 75,0 2-34,0-2-147,0-1 1,5-1 119,3 1-46,-3 0-166,5-1 0,-4 1 117,6-1-104,-1 1 0,2 1-25,2 2 0,-2-1 145,2 6-178,3-6 0,-4 7 78,5-1 0,-1 3 121,1 3-566,-3 4 209,-4 4 0,-1 2 197,0 2-356,-4 3 157,-2 10 0,-5-3-88,0 6 173,-5 4 11,-7 1 0,-3 8-170,-8-2-1228,3 2 1388,-8 2-215,5-5 85,-5-2 1,4-5 97,-3 0 153,8-4-149,-2-2 0,8-9 12,-2 0 335,7-5-207,3 2 1,5-8 1314,0-1-1377,0-4 77,0 2 1,5-1 219,3 0-299,7-1 1,0-3 299,8 0-188,-8 0 0,16 0-181,-8 0 0,2-3-195,-2-1 1,1-1-78,3 1 1,-3 3-380,3-3 1,-8-1-1822,-4 1 1115,3 0 787,-11-1 1,8 4-1138,-7-3 870,-3-2 818,0-1 0,0-4 0,2-1 0</inkml:trace>
  <inkml:trace contextRef="#ctx0" brushRef="#br1" timeOffset="19">9639 11512 7853,'0'-18'162,"0"2"0,1 5 836,3-1-545,-2 6 192,8 1-3,-9 0 50,4 3-294,-5 2-54,0 7 417,5 9-431,-4 2 1,10 5 193,-4 0 163,8 5-370,-2 1 0,9 4 107,-3-3-38,7 3-127,-2-4 0,4 7 85,-5 2-1186,0-2 1001,0 3 0,-4-1-185,0 0 39,-10 5-78,6-7 0,-10 7-103,3-5 1,-3 4 217,-5-4-904,-5 0 577,-7-4 1,-2 0-14,-5 1-522,-5-1 456,0 0 0,-9-3-137,3-1-2040,-3-4 2533,-2 1 0,2-4 0,3-2 0,3-6 0,3-5 0</inkml:trace>
  <inkml:trace contextRef="#ctx0" brushRef="#br0" timeOffset="20">3735 13545 7853,'-11'-1'-914,"4"-3"854,2 3-1,5-4 626,0 0 18,0 3 83,0-3-140,0 5-134,0-5-180,0 4 159,0-4-196,0 15 37,5-2-98,-4 13 0,4-7 79,-5 5 1,4 0 123,0 4-202,0 0 28,-4 0 1,1 3 185,3 1-252,-3 0 56,4 1 0,-1-4 55,0 2-4,-1 4-25,-3-11 0,4 6-60,0-10 67,0 6-118,-4-14 0,0 8-104,0-7 184,5-3-767,-4 0 294,4 0 154,-5-4-905,0 5 346,0-6-335,-5 0 439,4 0 51,-9 0-817,9 0 728,-5-6 684,1 5 0,4-9 0,-9 4 0,4-6 0</inkml:trace>
  <inkml:trace contextRef="#ctx0" brushRef="#br0" timeOffset="21">3712 13865 7853,'-7'-11'0,"1"3"0,2 0 444,3 6-156,-4-3 1,5 3 38,0-1 1,1 1 140,3-1 0,2 1 517,6 2-438,4 0-283,2-5 1,10 3 337,2-6-177,3 5-206,2-2 1,-2 0 407,-3-2-415,8 2-453,-12-6 335,12 10 78,-9-9 0,1 8 34,1-6-762,-11 5 393,7-7-1421,-10 9 847,1-4 140,-1 5-1293,-11-5 1368,-1 4-86,-10-5 0,-1 6 25,-6 0 1,1 0-23,-1 0 605,-4 0 0,-2 0 0,-10-5 0,-1-1 0</inkml:trace>
  <inkml:trace contextRef="#ctx0" brushRef="#br0" timeOffset="22">3757 13568 7853,'0'-11'-983,"0"4"1,2-3 2506,2 2-590,2 3-391,10-5 0,-2 8 110,5-6 1,2 6-250,5-2 0,0-1-17,4 1 0,1-1-69,3 1 13,0 3-172,0-4 0,-3 5-793,-1 0 478,-4 0 1,5 0 96,-4 0-1868,0 0 1001,-10 0 339,5 0-1033,-9 0 1620,8 0 0,-3 5 0,5 1 0</inkml:trace>
  <inkml:trace contextRef="#ctx0" brushRef="#br0" timeOffset="23">4546 13534 7853,'-4'-8'224,"0"0"-12,0 6-53,-1-3 0,4 4 601,-3-3-327,3 3 54,-4-5 128,-2 6-305,1 0 1,-8 2-7,3 2 1,-7 3-25,3 8 1,-6 3-60,2 5 1,-1 0-1,1 0 0,2 3 60,6 1-69,0 0-53,4 1 0,2-4-197,5 2 71,0-2 54,5-1-450,2 0 302,9 0 0,-2-4 12,5 0-193,0-10 168,9 6 0,-3-14 48,6 3 325,-1-3-151,5-1 1,-1-5-59,0-2-60,0-3-604,1-7 386,-1 4 233,0-8 1,-5 7-22,-2-5 1,-8 0-104,-4-4 0,-3 0 30,-5 0 1,-2 0-180,-5 1 0,0-1 116,0 0-534,-10-5 400,3 4 1,-15-3-281,3 8 236,-3-2 87,0 8 0,-6 0-504,-3 6 225,-7 4 54,3-2-331,-5 10 429,11 1 0,1 2-248,5 0-430,5 4 531,2 1 477,10 4 0,-5-1 0,5 2 0</inkml:trace>
  <inkml:trace contextRef="#ctx0" brushRef="#br0" timeOffset="24">5037 13488 7853,'0'-11'0,"0"4"0,0-3 274,0 3 161,0 1 0,0 0 528,0 2-483,0 3 38,0-4-358,0 15 104,0-2-52,5 13 228,-4-3-281,4 5 0,-4 4 159,3-1-291,-3 6 13,10-3 0,-9 4 277,6-2-394,-1 2 113,0-9 1,2 2-123,-6-7 95,1 3-20,1-9 1,-4-1-162,3-4 126,-2-6-319,3 9-121,-4-10 71,4 4 1,-10-5-352,-3 0 0,2-1-273,-2-3 0,1 1 463,-5-4 0,1-1 576,-1-3 0,-4-1 0,3 1 0,-13-6 0,1 0 0</inkml:trace>
  <inkml:trace contextRef="#ctx0" brushRef="#br0" timeOffset="25">4922 13545 7853,'12'-15'77,"-1"0"0,1-1 135,-1 0 249,0 3-151,1-3 0,4 8 8,3 1 323,3 4-321,1-7 1,0 9 157,0-3-17,-1 3-302,1 1 0,0 5 57,0 2-4,0-2-27,0 11 1,-6-11-173,-1 10 46,-4-5 1,0 6-282,-1-4 244,-5 4 1,0-2-1,-6 5-398,-6-5 270,0 8 1,-10-4 35,-3 5-258,-3-6 190,-1 10 1,-5-8 4,-2 8 75,2-8 26,0 2 0,5-4 264,0 2-105,6-3-1,0-4 242,6-1-209,4-5 0,2 5-12,5-4 91,0-2-179,0 5 1,9-7 90,2 5 83,9-6-82,-3 3 1,11-1 150,3 0-171,-3 0-32,5-4 1,-6 0-68,4 0-71,2 0-164,-4 0-995,0 0 625,-1-5 264,-10 3-340,4-3 0,-10 5-2153,3 0 2802,-7-5 0,2-1 0,-3-6 0</inkml:trace>
  <inkml:trace contextRef="#ctx0" brushRef="#br0" timeOffset="26">5756 13522 7853,'0'-17'0,"0"0"0,0 6 347,0-1 1,0 6-137,0-4 428,0 8-41,-5-8-187,4 9 85,-4-4-218,5 5 1,-4 1-55,0 3 1,-4 7-50,5 8 1,-5 3-24,4 1-52,0 5 59,4-4 0,0 9-176,0-3 61,0-2-32,0 5 1,0-9-16,0 3 0,6-4-19,1-4-210,-2 2 77,5-8-86,-3 4 1,4-7-809,1-3-695,-6-1 831,-1-6-962,-5 0 1875,-5 0 0,-7-6 0,-5 0 0</inkml:trace>
  <inkml:trace contextRef="#ctx0" brushRef="#br0" timeOffset="27">5630 13499 7853,'12'-17'-525,"-2"0"-65,-2 6 0,1-1 197,-6 1 2263,6 5-1193,-7-5 0,4 10 510,-2-3-591,-3 3-313,9 1 1,-7 5 346,4 3-189,-4 2-305,7 1 0,-8 2-9,6 2 85,0 3 0,3 0-343,1 3 174,-1-8 1,0 7 75,1-4 0,-1-1-89,1-4 1,-1-1-6,0-2-431,1 2 274,-6-9 1,4 5-287,-2-6 243,-3 0 42,5 0 1,-7-2-274,4-2 385,-4-2-64,7 0 31,-9-4 4,10 3 0,-9-4-28,6-1 144,-1-4-102,0 3 0,3-5 176,-3 3-170,4 3 4,0-10 0,4 5 156,0-2-153,6-2 43,-9 8 1,6-2 111,-3 7-113,-2-2-20,4 9 178,-11-4-155,4 5-1,-4 0 265,1 5-265,-2 6 0,-1 3 139,-1 5-109,1 0-16,-4 4 1,0 1 5,0 3 0,-1-2 10,-3 6 1,3-2 208,-3 1-195,3 3-49,1-8 0,0 2 24,0-4 1,0-1 51,0-3-292,0-3 105,0-4 0,0-1-259,0 1 159,0-6 86,0 4 0,1-9-1327,3 3 612,-3-2 324,4-2-192,-5 0 1,5 0-1,2 0 1</inkml:trace>
  <inkml:trace contextRef="#ctx0" brushRef="#br0" timeOffset="28">6293 13477 7853,'0'-12'994,"0"1"-504,0 4 277,0 2-230,0 5 1,0 5-208,0 3 0,-1 7-12,-3 4-188,3-2 42,-5 4 0,6 1-5,0 5 1,0-1-130,0-3 0,2 4-248,2-1 179,2 1 25,5-9 1,2 2-221,2-5 172,-2 1-1,8-10-168,-3 4 104,0-9 1,4 4-72,-3-5 465,2 0-276,2-5 0,-1-1 256,-3-5 16,2-1-249,-8-4 0,3 2 142,-4-5-106,-1 0-23,-4 1 1,3-4 10,-3 3 0,-2-4-21,-1-3 1,1 2-154,-1-3 0,0 3 161,-4 1-593,0 0 163,0 5-611,0 2 501,0 5-41,0 4-943,-5 2 679,4 5 377,-10 0 1,10 5-331,-3 3 765,3 2 0,6-4 0,2-1 0</inkml:trace>
  <inkml:trace contextRef="#ctx0" brushRef="#br0" timeOffset="29">6875 13408 7853,'0'-11'231,"0"4"464,0-3-430,0 4 436,0-1 586,0 2-860,0 5 0,0 5-27,0 3 1,0 4-153,0 3 1,4 3 100,0 4 0,4 1 12,-5 0-149,6 0-53,-7 0 0,3 0-83,-5-1-11,5 1 0,-4 0-292,4 0 217,-5 0 1,0 0 135,0-6-472,0 0 188,0-11-21,0 4 36,0-8 326,0 3 484,0-5-543,0-5 0,5 0-92,3-3 0,2-1-31,1 5 1,1-1-166,-1 1 0,1 3 162,-1-3-494,0 3 334,1 1 1,1 0-356,2 0 212,-3 0 92,5 0 1,-2 0-1278,0 0 659,6 0 146,-9 0 0,9 0-371,-6 0 0,1 0 1056,0 0 0,-4-5 0,5-1 0</inkml:trace>
  <inkml:trace contextRef="#ctx0" brushRef="#br0" timeOffset="30">7344 13351 7853,'0'-18'0,"1"3"226,3 7 0,-2 0 931,6 4-71,-6 0-328,3 4 1,-5 2-105,0 6-442,0 0-54,0 13 1,-5 1 16,-2 4 37,2 6-53,-5-3 0,4 6 7,-1-1-53,-3 0-433,8 0 162,-8 1 163,9-1 0,-8-1-336,5-3 1,1-6 150,3-4 1,0-7-724,0 3 493,0-9-568,0-2-514,5-5 1555,-4 0-478,4 0 1,-4 0-163,3 0 0,-3-5-2,3-2 109,-3-3 470,-1-2 0,0 1 0,0-6 0,0-1 0</inkml:trace>
  <inkml:trace contextRef="#ctx0" brushRef="#br0" timeOffset="31">7298 13420 7853,'4'-27'0,"0"0"0,4 1 0,0 3 499,2 0-223,2 5 1,-1 3 278,0 7 1,-3 3-160,0 5 1,-1 1 24,5 3 1,-2 8-118,-3 7 0,4 2 35,-4 2 1,3 4-105,2-1 0,-1 10-13,1-2 0,3 3 96,0-3-530,0 1 253,2-6 1,-1 0-222,3-2 143,3-3 55,-9-1 1,7-3-707,-5-5 379,0 0-99,-3-8 1,-2 3-1118,-2-3 516,2-2-376,-9 1 980,4-6 405,-10 0 0,-6-6 0,-7 0 0</inkml:trace>
  <inkml:trace contextRef="#ctx0" brushRef="#br0" timeOffset="32">7218 13625 7853,'-6'-5'0,"2"4"1856,8-3-822,2-2-555,10 4 1,2-4 975,5 2-816,5 3-140,1-9 0,12 7 237,4-4 1,1 4-660,4-1-339,-3 3 243,-2 1 1,-8 0-2199,-3 0 984,-7 5 1233,1 1 0,-5 11 0,0 1 0</inkml:trace>
  <inkml:trace contextRef="#ctx0" brushRef="#br0" timeOffset="33">17208 16294 6131,'7'-5'977,"-2"4"-627,-5-9 1,3 7-166,1-5 1,0 5 311,-4-5-233,0 5 0,0-3 405,0 2-152,0 3-134,0-4 0,-1 1-190,-3 0 1,-2 1 0,-6 3 0,1 0-23,-1 0 1,0 0 40,-4 0 0,2 1-106,-5 3 1,4-2-10,-4 6 0,0 1-182,-4 6 0,4-1 75,0 5 1,1-4-97,-1 4 1,3 0-11,4 4 1,1 0-96,0 0 0,0 0-34,4-1 0,2-3 91,5 0 0,0 0-29,0 4 0,1-5 26,3-3 1,0 2 21,7-2 1,-2 0 83,6-3 1,2-1-6,-2 1 1,5-5 72,-1 1 0,3-6 186,1 2 1,-2-3 285,-2-1 1,7 0-225,-3 0 0,2 0 178,-2 0 0,-2-5-112,-2-2 0,2 0-72,-6 0 0,0-1-73,-3-3 0,-1 1-183,0 2 0,-4-2 95,-3 2 1,-2-2-208,2-1 1,-3-1-200,3 1 130,-3-1 77,-6 1 0,3 1-7,-6 2 1,0 3 37,-3 5 1,0-4-31,-1 0 0,1 1-114,-1 3 0,0 0 60,-4 0 0,4 0-85,-4 0 1,0 3 16,1 1 1,-1 0 56,5-4 1,0 1-412,-1 3 115,1-3 125,-1 4-84,1-5-182,5 0 220,1 0 1,6 0-679,3 0 1060,2 0 0,5 0 0,1 0 0</inkml:trace>
  <inkml:trace contextRef="#ctx0" brushRef="#br0" timeOffset="34">17551 16271 7853,'0'-7'937,"0"-1"115,0 5 21,0-7-664,0 9 1,1-4-9,3 5 0,-3 1-188,3 3 1,1 4 24,-1 7 0,1 3-88,-1 4 1,-3 5 42,3 0 1,-3 3-92,-1-3 1,4 5-19,0-2 1,-1-2-193,-3-1 1,0-5-40,0-3 0,0 2-141,0-6 1,2 0-12,2-3 0,-3-5-189,3 1 0,-2-6-538,2 2 355,-3-2-225,4-2 1,-5-2 233,0-2 1,0-2 157,0-5 1,-5-1 503,-2 1 0,-4-6 0,0 0 0</inkml:trace>
  <inkml:trace contextRef="#ctx0" brushRef="#br0" timeOffset="35">17482 16294 7853,'0'-11'75,"4"-1"135,0 1 0,1-1 134,-1 1 264,2 5-301,6-5 0,0 5 20,3-5 1,3 3 56,5 0 1,0 6 196,0-2-277,5 3 0,-3 1-36,5 0 0,0 1-14,0 3 1,2 2-81,-5 6 1,-2-1-103,-6 1 1,1 4-105,-5 3 0,-1-1 107,-6 1 1,-3-4-83,-5 4 1,0-1-143,0 1 1,-6-1-184,-6-3 0,1-2 167,-4 2 0,-2-2-42,2-2 0,-5 0 46,1 1 0,-3-5-16,-1 1 1,0-2 128,1 2 0,0 2-34,3-2 0,2-3 142,6-1 1,3 1 0,1-2-62,4 6 1,-1-2 32,8 4 1,3-1 112,4-2 0,2 2 131,2-2 1,1 2-79,3 1 1,7-3 16,-3-1 0,2-3-60,-2 4 0,0-6-57,0 2 1,-1-2-194,1-2 1,-5 0-305,-3 0 1,-2 0-249,-2 0-362,-4 0-258,3 0 0,-10-2 1267,0-2 0,-5-7 0,-7-7 0</inkml:trace>
  <inkml:trace contextRef="#ctx0" brushRef="#br0" timeOffset="36">18305 16203 7853,'0'-17'259,"-4"4"66,0-2 0,0 6-195,4 2 0,0-1-104,0 2 1197,0-4-226,0 8-170,0-3-602,-5 5 1,3 9 89,-6 3 0,4 7-103,-3 0 0,-1 7 111,-4 5 0,2 2-90,3 1 0,-3-2-63,2 2 0,-2-2-59,-2 6 0,5-6-134,-1-2 0,4-5 13,-3 2 0,4-7-175,-1-1 1,3-5-103,1 2 1,0-8-18,0 0-367,0-5 273,0 2-581,5-5 0,-4-2 92,3-1 1,-2-4-159,-2-4 1,0-4 596,0-1 1,0 0 447,0 1 0,-6-3 0,0-5 0,-5 0 0</inkml:trace>
  <inkml:trace contextRef="#ctx0" brushRef="#br0" timeOffset="37">18236 16203 7853,'6'-12'0,"3"1"348,-5-1-121,5 6 1,-6-3 212,4 5 1,-4-1 310,0 1 113,-1 3-457,3-4 1,0 11 20,2 6 1,4 1-173,-4 6 0,0 1 87,0 7 0,5-2-55,3 5 0,1-3-77,0 4 1,-2-2-197,5 1 1,-2-1 96,2-2 0,3-3-83,-3 3 0,-1-4-26,1-4 1,-4 1-312,4-5 1,-5 0 64,1-3 0,-6-5-609,-1 1-1151,-6-5 1424,3 7 0,-6-9-571,-3 3 0,-2-4 454,-5-4 1,-2 1 695,-2-4 0,2-1 0,-9-3 0,5-1 0</inkml:trace>
  <inkml:trace contextRef="#ctx0" brushRef="#br0" timeOffset="38">18110 16511 7853,'5'-11'-67,"2"0"763,4 4 1,1 1-216,-1 2 0,6 1 317,2-4 1,-2 4-314,2-1 0,4-1-119,4 1 0,3 1-290,-3 3 0,5 0-187,-2 0 1,-2 0 39,-1 0 1,-3 0-89,-1 0 1,-2 0-1171,-2 0 1,-2 0-108,-6 0 1436,1 0 0,-1-6 0,1 0 0</inkml:trace>
  <inkml:trace contextRef="#ctx0" brushRef="#br0" timeOffset="39">18681 16203 7853,'0'-12'1144,"0"6"-518,0 1 243,0 5 137,0 5-586,0 6 1,4 7 221,0 5-384,5 5 0,-7-3-85,6 6 0,-5-1-51,0 4 0,0 1-43,1-1 1,-3-4 101,3 1 0,2-3-248,2-2 1,-2 1 53,2-8 1,-1-2-23,5-2 1,-5-2-148,1-2 0,-4-5-618,3-2-86,-4-3 178,2-1 0,-5-1-647,0-3 1,-5-2 647,-3-5 1,-7-2 321,-4-2 0,-2 2 385,-2-2 0,0-3 0,0 0 0</inkml:trace>
  <inkml:trace contextRef="#ctx0" brushRef="#br0" timeOffset="40">18499 16203 7853,'12'-12'90,"4"1"0,1 3 207,6 1 1,0 3 79,0-4 1,7 4 414,1-3 1,6 4-200,-3-1 0,0 3-190,4 1 1,2 0-186,-2 0 0,0 5-56,-4 3 0,-5-1 0,-2 5 1,-3-3-8,-1 6 0,-9-1-151,-3 1 1,-7-1 52,0 5 1,-4-4-153,-4 4 1,-9-5-229,-10 2 1,-6 0 157,-9-1 1,-1 1-468,-3-5 0,-2-1 214,2-2 0,4 1 27,3-6 0,4 1-89,8-4 0,-1 0-876,8 0 219,6 0 1137,5 0 0,15-5 0,3-1 0</inkml:trace>
  <inkml:trace contextRef="#ctx0" brushRef="#br0" timeOffset="41">19355 16157 7853,'0'-11'0,"0"-1"832,0 1 940,0 4-973,0 2 475,0 5 0,4 2-935,0 1 0,1 9-94,-1 7 0,-3 4-14,3 3 1,-3 1 16,-1 7 0,1-3 0,3 3 1,-3 0-199,3-3 1,1 0 120,-1 0 0,4-1-180,-4-7 1,4 3 9,0-7 0,-2-3-161,2-1 0,-4-2-126,3-2 1,-3 0-182,4-4 1,-6 0-159,2-4-312,-2-1-1408,-2 3 1693,-6-15 1,1 6-448,-2-8 0,-6 3 469,5-2 0,-8-2 630,5-2 0,-3-3 0,2-5 0</inkml:trace>
  <inkml:trace contextRef="#ctx0" brushRef="#br0" timeOffset="42">19527 16157 7853,'6'-11'468,"4"-1"0,-7 1-44,4-1 1,-3 2-90,4 3 1,-5-2 317,5 5 0,-4 0 29,4 4 72,-6 0-399,3 10 0,-5 3-51,0 10 1,0 5-103,0 2 1,1 4-1,3 4 0,-3-1-27,3 5 0,-2-4-273,-2 4 0,3-6 150,1-2 1,5-1-60,-1-7 1,1-3-245,-2-4 0,3-5-169,-2 2 0,2-4-435,1 0-701,-4-6 832,3 4 0,-10-9-368,0 3 0,-6-4 248,-10-4 1,2 2 843,-5-6 0,5 1 0,-12-10 0,2-1 0</inkml:trace>
  <inkml:trace contextRef="#ctx0" brushRef="#br0" timeOffset="43">19127 16477 7853,'-6'-5'619,"0"-2"0,17-3 8,4 3 1,6-2-62,6 5 0,6-4 82,5 4 0,10-3-186,2 3 0,1-4-343,2 5 0,-1-5-149,1 4 0,-2-3 100,-5 3 0,-11-1-1035,-4 1 1,-11 3 159,-5-3 0,-8 3 805,-7 1 0,-21 0 0,-9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1.23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19598 3529 7853,'0'-11'-382,"0"4"1,0 1 912,0 2 0,-1 3-174,-3-3-214,3 3 0,-5 1 201,2 0-229,2 0-162,-8 0 0,8 0 81,-6 0 0,6 5-84,-2 2 1,-1 0 150,1 0-155,0 1 49,4 3 0,0 1-22,0-1 0,0-3 74,0 0 1,1-5-5,3 5 1,3-6 65,4 2 1,-3-2-61,-1-2 1,1 0 119,3 0 0,1-2-63,-1-2 1,-1-2 152,-2-5 0,1-1-131,-5 1 1,-1-1-44,-3 1 1,0 0-217,0-1 0,0 1 77,0-1 1,-5 2-6,-2 3 1,-4-2 47,0 5-528,0 0 1,-1 4 219,1 0 0,4 5-659,4 3 1,1 2 977,2 1 0,-5 6 0,-1 1 0</inkml:trace>
  <inkml:trace contextRef="#ctx0" brushRef="#br0" timeOffset="1">19621 4603 7853,'0'-8'-375,"0"0"730,0 6-113,0-8 1,0 7 178,0-4 27,0 4-103,0-7-115,0 9 88,0-10-237,0 10 103,0-4 1,0 4-44,0-3 1,0 3 0,-1-4-82,-3 5 0,-1 1 45,-3 3 1,-1-2-204,6 6 0,-5-4 71,4 3 0,0 1-123,4 3 0,0-3-233,0 0 137,0-1 1,0 5 52,0-1 1,2-5 123,1-2 65,4-3-133,4-1 526,1 0-269,-1-5 1,-5-1 35,-2-5 1,-3 3-29,-1 0-265,0 1 1,-5-5-386,-2 1 1,0 5-81,0 2-316,-1 3 1,-3 2 917,-1 3 0,1 2 0,0 5 0</inkml:trace>
  <inkml:trace contextRef="#ctx0" brushRef="#br0" timeOffset="2">19621 5562 6968,'0'-6'1881,"-1"1"-1501,-3 5 1,1 3-151,-4 1 0,3 4-86,-4-4-26,6 4-123,-8-1 0,8 4 141,-1 1 1,1-1-229,2 0 103,0 1-53,0-1 53,5 1 1,2-6-80,4-2 0,-3-3 67,-1-1 144,1 0 0,2-1 482,-2-3-411,2-2 1,-9-6-127,3 1 0,-3-1 30,-1 1 0,-5 0-295,-2-1 1,-4 1 98,0-1 0,0 5-278,-1-1-113,1 6 1,-1-3-389,1 5 1,5 5-808,2 2 1664,-3 3 0,1 2 0,-5-1 0</inkml:trace>
  <inkml:trace contextRef="#ctx0" brushRef="#br0" timeOffset="3">18719 4968 7853,'0'-11'430,"-5"4"-87,3 2 59,-3 5 540,5 0-697,5 0 0,-2 0 179,5 0-248,-6 5 0,7 2 35,-5 4 1,5 0 128,-2 1 1,3-1-103,2 1 1,-1 3-46,1 0 0,-1 6-28,1-2 1,0 1-69,4-1 0,1 4-12,6 0 1,-1-1 103,-3 5 1,2-3-260,-2-1 0,-1-4 41,1 0 1,-5-4 21,1 4 0,-2-5 126,-2 2 4,1-4-95,-1 0-238,-4-1-450,3-5 319,-9-1-356,4-5 165,-10 0-493,-1 0 0,-6 0 149,1 0 0,4-1 40,4-3 1,-2-2 835,1-5 0,-5-6 0,3-1 0</inkml:trace>
  <inkml:trace contextRef="#ctx0" brushRef="#br0" timeOffset="4">19039 4979 7853,'0'-11'131,"0"0"0,0 3 290,0 0 0,1 5 355,3-5 351,-3 5-394,4-2-260,-5 5-261,0 5-72,-5 2 19,-1 9 0,-11 0 159,-2 6-329,-3-1 0,0 12 198,-1-3 24,-5 3-225,-1 1 1,-2 1 163,1-1-1106,-1-5 1010,2 4 1,1-9-86,5 3 0,6-7-284,1-1 0,5-5-824,3 1 0,3-6-48,5-1 1187,5-6 0,7 3 0,6-5 0</inkml:trace>
  <inkml:trace contextRef="#ctx0" brushRef="#br0" timeOffset="5">22145 3426 7853,'0'-6'-209,"0"1"1061,0 0-443,0 3-64,0-3 322,0 5-709,-5 0 1,2 0 203,-4 0-425,4 5 210,-7 2 0,5 4 4,-3 1 60,3-1-111,0 1 0,4-1 8,-3 0 1,3-3-8,1 0 0,0-5-24,0 5 335,0-5-217,5 2 0,-2-5 403,4 0 33,-4 0-209,7-5 1,-8-1-62,6-1 1,-5-3-46,0 2 1,-1 2-99,-2-2 101,0 1 1,0-1-259,0 0 0,-2 6 70,-1-2 0,0 3-1172,-5 1 530,6 5 0,-7 1-975,5 6 1686,0-1 0,-1 0 0,-1 1 0</inkml:trace>
  <inkml:trace contextRef="#ctx0" brushRef="#br0" timeOffset="6">22762 4077 7853,'-7'0'219,"2"0"386,5 0-112,5 5-431,-3 2 117,3 4 45,0-5-150,-4 10 1,8-9 35,-5 9 0,5-4 17,-2 0 1,0 0-7,0 4 0,0-4-33,0 3 0,3-3 12,-2-5 74,-3 4-308,5-5 0,-3 5-175,-1-4-460,4 3 559,-4-4-1449,6 1 750,-1 3 180,1-9 729,-1 4 0,1 0 0,-1 2 0</inkml:trace>
  <inkml:trace contextRef="#ctx0" brushRef="#br0" timeOffset="7">23047 4191 7853,'5'-11'-317,"-3"0"1,7-1 1507,-6 1-709,1 4 255,-4-3 189,0 9-489,0-4 6,0 5-371,-5 5 0,-3 5-102,-7 5 121,-3 6 12,-4-9 0,3 10-124,0-3 1,1 3-346,-1 0 274,-3-4 0,9 0-129,-2-3 0,6-2-49,2 2 355,-1-2 0,1-2-55,-1 1 1,5-5 114,0 1 1,1-4-26,2 3 1,-1-3-27,-3 4 1,3-5 274,-3 5-269,3-5 0,1 7 210,0-3-212,-5 4 0,4 4-37,-3 0 0,2 0 31,2-3 0,0 3-102,0 0 0,0 4 72,0-4 0,0 4-9,0-3 1,2 3 82,2-4 0,-2 4 0,6-4 1,-4 0-36,3-3 0,-4-5 65,0 1-655,4 0 222,-6 3-1168,4 1 0,-5-5 1435,0 1 0,-5-6 0,-1 3 0</inkml:trace>
  <inkml:trace contextRef="#ctx0" brushRef="#br0" timeOffset="8">19610 3438 8833,'-8'1'414,"0"3"-353,6-3 0,-4 5 20,2-2 1,1 1-117,-4 3 87,4 2 1,-2-4-78,5 6 1,0-5 101,0 1 0,0 0-163,0 3 1,0-3 61,0-1-121,0 1 150,0 3 1,1-1 24,3-2 252,-3-3-237,9-5 220,-3 0 0,0 0-39,1 0 0,-2-1-102,2-3 0,1-2 197,-5-6-127,-1 6 0,1-4-89,0 2 1,0-2 92,-4-1-366,0-1 137,0 1 0,-4-1 125,0 1-312,-5 5 1,3 1 99,-5 5 1,-1-4 167,1 0-936,-1 0 391,1 9-519,0 2 380,-1 4 188,1 0 154,4 1 292,2-1 0,0 6 0,-1 0 0</inkml:trace>
  <inkml:trace contextRef="#ctx0" brushRef="#br0" timeOffset="9">19610 3495 7273,'0'-7'740,"0"2"273,0 5-856,5 0 30,-4 0-255,4 0 599,-5 0-387,5 0-43,-4 0-202,4 0 288,-5 0-145,6 5 53,-5-3-247,4 3 230,-5-5 1,0 0-124,5 0 89,-4 0-2,4 0 11,-5 5 7,0-4-25,0 4 80,0-5-79,5 5 0,-3-3-3,3 3 2,-5-5 0,4 1 58,-1 3-51,1-3-2,1 4 6,-4-5-24,5 5 32,-1-4-13,-4 4 1,9-5-36,-9 6 34,4-5 0,0 4 7,-3 0-43,8-4 31,-9 4 2,9 0-3,-8-3 59,8 3-49,-4-5 140,6 5-141,-6-4-1,4 4 4,-4-5 32,6 5 0,-1-4 17,1 3-43,-1 3-49,0-6 0,1 4 80,-1-5-69,-4 5 1,3-4-14,-3 3 49,4 2-130,-5-4 113,4 3 0,-5-4-9,3 3 1,2-3 1,-2 3 0,2 1 17,1-1 0,-3 0 1,-1-3-12,2 3 1,1-3-3,2 3 0,-1 1-179,1-1 173,-6 0-7,4-4 0,-4 3-106,6 1 115,-1 0-11,1 1-67,-1-4 54,1 4-12,-1 0 10,0-3 1,0 4-13,-4-2 11,3-3 1,-3 4-2,4-5 1,1 4 1,-1 0 0,2 1 2,2-1-3,-2-3 0,3 4 31,-5-5 0,1 4 20,-1 0-46,6-1 2,-5 3-2,5-5 36,-6 4-33,1-5 4,4 5-3,-3-4 109,4 4-105,-6-5 1,2 4 9,2 0 1,-2 1 12,2-1-58,-3-3 42,0 4 5,-1-5-5,6 5 33,-5-4-34,5 5-1,-6-1 0,5-4 2,-1 3 1,0 1-1,-2-1-16,2-2 0,-2 3 22,2-1-30,-2 0 1,2 0-12,0-1 31,0 6-4,-3-7 1,-1 4 0,1-2 0,0-2 1,2 5-189,1-2 180,1 4-9,-5-8 0,0 8 0,1-4-1,-1 1 1,2-2 8,2 4 1,-2-5-11,2 5-54,-2-5 57,-2 7 0,5-8-105,-1 6 1,0-2 92,-4 2 1,5 1-115,-1-6 0,0 5 16,-4-4 105,6 5 1,-4-4-1,3 4-49,1-2 0,-1-3 0,3 4-3,3-6 16,-10 8 38,10-8 1,-8 8 0,4-4 0,-2 1 1,3 1-24,-3-4 1,4 4 0,-2-3 75,-1 1 0,4-2 56,-6 4-114,5-6 1,-2 7-11,5-5 91,-5 5-75,3-8 1,-7 8 181,5-5-173,-5 5 1,8-8 0,-8 8 6,5-5 0,-5 3 29,1-3 1,1 4-1,0-3 127,-2 1-118,3-3 0,0 6 67,2-6-91,2 1 1,-4 0 223,2 0-210,3 0 0,-9-1 60,6 1-78,-5 0 22,3-4 0,-2 4 40,0 0 57,1-1-79,-10-3-2,4 0 88,-4 0-84,6 0 35,-6 5-13,4-3 0,-7 3-168,5-5 215,-6 0-559,3 0-5838,-5 0 6265,-5 0 0,-6 5 0,-7 1 0</inkml:trace>
  <inkml:trace contextRef="#ctx0" brushRef="#br0" timeOffset="10">19575 4546 7853,'7'-6'15,"-2"5"119,-5-4 0,0 4 529,0-3-305,0 3-146,0-4 142,0 5-125,5 0 1,-4-2 141,3-1 2,-3 1-161,-1-3 544,0 5-769,-5 5-226,4 2 248,-9-1-22,8 4 0,-6-7 52,4 4 5,0 1-77,-1 3 1,4 1 29,-3-1 1,3-3-61,1-1 1,0-3 149,0 4-122,5-6 79,1 9 0,5-10 13,1 3 0,-5-3 60,1-1 0,0 0-83,3 0 1,-3 0 84,-1 0 0,1-1-65,3-3 1,-3 1 125,0-4 1,-5 0-96,5 0 0,-4-3-56,3 2-103,-4-2 0,2-2 87,-5 1 1,-5 1-207,-3 2 0,1-1 68,-5 5 0,3 1-109,-6 3 1,2 0 48,2 0 1,-2 0 0,-2 0 0,6 1 65,-2 3 0,3-2-223,1 6 1,-2-4-1310,5 3 1155,0 1 0,5 3-561,3 1 1057,-3-6 0,15 4 0,-4-3 0</inkml:trace>
  <inkml:trace contextRef="#ctx0" brushRef="#br0" timeOffset="11">19655 4591 7914,'0'-6'943,"0"1"478,0 5-1209,0-5 34,0 3-4,0-3 83,0 5-31,5 0-100,-3 0 3,3 0 1,-4-3-19,3-1 171,-3 0-351,4 4 1,-1-1-190,0-3 200,5 3 1,-4-6-35,2 3 0,3 3 158,-2-3-34,2-2 1,2 3-49,-1-4 0,1 3 15,-1-4-12,0 6 2,1-8-11,-1 8 12,1-8-22,-1 9 1,0-8 32,1 5-9,-1-5 22,1 8-19,-1-9 0,1 8 26,-1-6-37,0 0-2,1 2 1,1-3 49,2 5-49,-3-5 84,5 8-72,-6-9-2,1 9 16,-1-9-66,1 3 0,-1 0 17,0-1 0,5 4 0,-1-3-49,-1-2 1,0 2 69,1 0 0,-1-1-111,5-3 0,-4 3 99,4 0 0,-3 2-144,3-2 110,-5-2 1,3 5 0,-3-4 0,1 3 25,-1 1-36,-1-4 15,4 3-6,-5-1 1,5-2-1,-4 4 34,2-1-30,-3-2-2,5 2 1,-2-4 107,0 2-97,6-2-5,-9 4 1,10-4-22,-3 2 24,-3-2-55,6-1 1,-8 3-50,5 0 95,-5 1 1,6-1 4,-4 0-49,-1 1 1,0-1 0,0 2 27,-1 1 9,4-4 0,-5 6 2,2-4-14,3-1 39,-6 2 0,9-4 0,-5 2 0,1-2-26,-1-2 0,4 5 1,-1-1-1,2-1-63,-2-1 1,2 0 0,-3 1 0,1 2 27,0-2 1,-4 2 0,3 1-1,0 0 12,0-1 50,-4 0 1,7-3-50,-2 2 0,-1-2 12,1 2 1,-4-1 0,4 0 22,2 2 0,-4-1 11,2-3 1,-3 1-30,3 2 1,-4-2 14,4 2 1,-5 3 0,6-4-2,-5 5-6,6-4 0,-7 1-2,5-4 1,0 3 9,4 1 0,-1-1-10,1-3 3,0-1-2,0 6 1,0-4-33,0 2 32,0-2 1,-1-2-1,1 6 1,-1-3-7,-3 5 5,2-5 0,-8 7-2,2-6 96,-2 6-70,-2-3 0,5 0 26,-1-3-44,0 3 1,0-4 179,1 5-172,4-5 1,-6 7-12,5-6 24,-5 6-4,2-8 1,0 7-23,-1-5 1,0 6 0,-4-3 5,1 0 0,-1 3 18,1-1 0,-5 1 56,1 2 0,-4-3-51,3-1 45,-4 0-44,2 4-973,-5 0 0,-5 0 0,-3 1 643,-2 3 300,-6-3 0,-2 9 0,-5-3 0</inkml:trace>
  <inkml:trace contextRef="#ctx0" brushRef="#br0" timeOffset="12">19621 5551 7853,'0'-7'-1056,"0"2"2410,0 0-396,0 4-148,0-4-586,0 5 200,-5 0-337,4 0 137,-9 0-314,8 0 115,-3 5 1,5-3-169,0 6 95,0 0 1,-4 3-4,1 0 1,-2-3 54,1 0 0,2-1-95,-1 5 1,-2-1-11,1 0 0,0-3 26,4 0-140,0-1 172,0 5-38,0-1 18,0 1 53,5-6 148,1-1 0,6-5-96,-1 0 0,1 0 156,-1 0 0,0 0-106,1 0 1,-4-5 147,-1-3 1,1 2-43,3-2 1,-3 2 58,-1-2 0,-4-2-145,1 3 0,-3-4 47,-1 0-155,0 0 0,-1-1 115,-3 1 1,-2 3-276,-6 1 1,1 4 59,-1-1 1,1 3-205,-1 1 0,1 0-281,0 0 0,3 0 206,0 0 0,2 1-577,-2 3 0,0 2-134,4 6 1086,0-1 0,9 1 0,1-1 0</inkml:trace>
  <inkml:trace contextRef="#ctx0" brushRef="#br0" timeOffset="13">19667 5653 8675,'0'-6'530,"0"1"-9,0 5-167,5 0-63,-4 0-265,4 0-51,0 0-22,-4 0 227,5 0-73,-1 0-137,-4 0-18,4 0 165,-5 0-33,5 0-64,-4 0 114,9-5-75,-3 4-19,-1-5 1,4 6 91,-2 0-76,-3 0 0,5 0 69,-2 0-54,2-5 5,1 4 19,-4-4-61,3 5 1,-8 0 27,6 0 13,0 0-61,-2 0 1,0 0 4,-2 0 40,2 0-71,1 0 10,3 0 0,-4 0 43,6 0 1,-1 0 12,1 0 127,-1 0-139,0 0 3,1-5-5,-1 4 96,1-4-99,-1 5 0,4 0 3,1 0-18,-1-5 1,-4 3-26,1-2 0,-1 3-43,0 1 93,1 0-5,-1 0-170,1 0 139,-1 0 1,1 0 2,-1 0-15,5 0 17,-3 0-12,4 0 8,-1 0-9,-3 0 5,3 0 0,0 0 8,-1 0 4,0-5-8,-4 4-27,1-4 27,-1 5 5,1 0-5,-1 0-44,1 0 42,-1 0-44,0 0 44,1 0-7,-1 0-3,1 0 0,3 0-2,0 0 4,0 0 3,-3 0-30,4 0 1,-3 0 20,2 0 5,3 0-51,-5 0 0,7-1 39,-5-3 6,0 2-50,-3-3 46,-1 5 36,6 0-37,-5 0 0,5 0-6,-6 0 28,1 0-21,-1 0 1,1 0-11,-1 0 26,0 0 1,1 0-17,-1 0 13,1 0 18,4 0-23,-3 0 1,5 0 3,-3 0-61,-2 0 53,8 0-92,-8 0 86,8 0 4,-8 0-5,4 0-47,-1 0 0,-2 0 37,5 0 12,-5 0 1,4 0-11,-3 0 2,-2 0-16,3 0 108,1 0-91,-5 0 0,10 0 22,-3 0 1,-1 0 25,1 0-112,0 0 70,4 0 0,0 0 11,-1 0-162,-4 0 151,4 0 1,-5 0-20,6 0 9,-5 0 3,4 0 0,-5 0-27,6 0 65,0-5-61,-5 4 15,3-4 116,-8 5-107,9 0 1,-6 0 23,3 0 1,3 0 11,-3 0 0,-1-1 1,1-3 0,-4 3-20,4-3 0,-4 3-4,4 1 1,-4 0 4,4 0 0,-3 0-18,3 0 0,-4-4 14,4 0 1,-5 0 41,1 4 1,2 0-21,-2 0 0,0 0-16,-3 0 0,-1-4-4,0 1 0,1-1 7,-1 4 0,1 0-70,-1 0 1,0-4 65,1 0 0,-1 0-10,1 4 1,-5 0-3,1 0-4,0-5 54,3 4 0,-3-4-45,-1 5 1,-3-1 106,4-3-95,-6 3 0,5-5 134,-4 6-105,-1 0 252,3 0 340,-5 0-431,0-5 20,0 4-19,0-4 22,0 5-23,0-5 6,-5 4 126,3-4-142,-8 5-245,9 0-186,-9 0 126,9 0-70,-10 0 171,5 5 0,-5 1-139,-1 5 0,5 0 60,-1-4 0,5 3 42,0-2 0,1 2 21,2 2 33,0-1 1,0 0 99,0 1-125,0-1 1,2-1 46,1-2 0,0-2-22,5-2 1,-5-3 58,5 3-57,0-3 0,3-1 39,0 0 0,1 0 75,-1 0 1,-3-3-93,-1-1 137,1-5 1,2 3-82,-2-6 1,1 1 52,-5-1 1,-1 0-64,-3-4 0,0 4-42,0-3 1,-1 2 49,-3 1 0,2 1-201,-6 0 1,-3 0 107,-5 4 1,-4 2-676,1 5 1,-2 1-1152,-2 3 1,0 2 266,0 6 1574,0 4 0,0 2 0,1 5 0</inkml:trace>
  <inkml:trace contextRef="#ctx0" brushRef="#br0" timeOffset="14">21951 6430 7853,'0'-6'-1304,"0"1"1650,0 5 826,0-6-660,0 5 1,-1-4 247,-3 5-362,3 0-8,-5 0 751,6 0-1131,0 5-36,-5-4-43,4 10 0,-4-5 62,5 5 0,0 1-88,0-1 0,0-3 99,0-1 0,0 1-84,0 3 1,0-3 70,0 0 1,1-4 6,3 3 1,-1-1 30,4 2 88,1-3 87,3 0 1,1-3-106,-1 1 1,-3-1 128,-1-2 1,0-2-82,0-1 1,2 0 76,-5-5 0,5 1-54,-1-5 0,-2 3-95,1-2 1,-4 2 30,1-6 1,-3 2-95,-1 2 1,0-4-178,0-1 0,-1 1 68,-3 4 1,-2 4-233,-6 4 0,-3 0 125,0-1 1,0 3-284,3-3 1,1 4 165,-1 4 0,5 1-637,-1 3 1,6 2 54,-2-3 903,2 4 0,2 0 0,0 0 0</inkml:trace>
  <inkml:trace contextRef="#ctx0" brushRef="#br0" timeOffset="15">22145 3369 7728,'0'-6'920,"0"1"-51,0 5-551,-5 0 65,4 0 53,-4 0-212,0 5-52,3 1 0,-3 2-66,5-1 1,0-3 105,0 4 0,-4-4-44,1 3 13,-1 1 1,4 3-262,0 1 1,0-5 83,0 1-106,0 0 0,0 3-70,0 0 0,0-3 14,0 0 37,0-1 1,0 1 26,0-1 45,0-4 32,5 7 1,1-9 73,6 3 1,-1-3-19,0-1 0,-3 0 117,0 0 0,-1 0 34,5 0 1,-1-1-88,1-3 1,-2 2 100,-3-6 1,2 1-73,-5-5 0,4 1-73,-5-1 0,1 1 44,-4 0 0,0-5-272,0 1 1,-1 0 93,-3 3 1,-6 5-205,-5-1 0,-5 6-891,0-2 0,0 4 538,1 4 0,-2-2 632,2 6 0,-3-1 0,-1 5 0</inkml:trace>
  <inkml:trace contextRef="#ctx0" brushRef="#br0" timeOffset="16">6761 5962 7853,'-5'-7'0,"4"1"474,-3 2-130,3 3 172,1-4-27,-5 5-198,3 0-53,-3 0 1,4 0 81,-3 0 104,3 0-269,-9 5 1,9 1 55,-3 6 1,2-1-145,2 1 0,0 0 39,0 3 1,0 3-5,0 5 1,-3 1-82,-1 3 0,0 1 141,4 2 0,0 4-139,0 1 0,0 0 100,0 7 0,0 0-166,0 4 1,0-2 25,0-2 1,0 1-7,0-5 0,0-1 79,0-7 1,0-2 28,0-5 1,0 0-29,0 0 1,0-5 2,0-3 1,1-2 6,3-2 0,-3 0 67,3 1-202,3-6 194,-6 4-459,4-8-346,-5 3-2977,0-5 2928,5 0 0,-2-2 728,4-1 0,1-9 0,3-6 0</inkml:trace>
  <inkml:trace contextRef="#ctx0" brushRef="#br0" timeOffset="17">7081 6122 7853,'-5'-7'1205,"4"2"-558,-4 5 464,5 0-952,0 5 0,3 3 161,1 7 1,5-1 23,-1 5-132,2 0 128,1 4-181,1 0 0,-1 0 212,0-1-257,1 6 0,3-2 14,0 4 1,1-1-1,-5 3 1,0-3 214,1-1-312,-1-1 103,1-4 0,-1-2-84,1-2 0,-1-2 61,0-6 0,1 4 131,-1 1-132,1-1 1,-2-4-99,-3 1 0,2-5-37,-5 1 0,1-5-799,-1 0 111,-3 4-350,4-6-6,-5 4 23,0-5 1,-5 0 0,-1 0-1</inkml:trace>
  <inkml:trace contextRef="#ctx0" brushRef="#br0" timeOffset="18">7435 6213 7853,'6'-11'293,"-2"-1"600,-3 1-521,-1-1 0,0 5 486,0-1-243,0 6-34,0-4-389,0 6 5,0 6-38,-5 0 0,-1 7 3,-5 2 1,-6 3 49,-2 4 0,1 5-103,-1 0 0,-4 4 95,-3 0 0,-2 6-101,1 1 1,2 0 44,-6-4 0,6-3-108,-2-1 1,3-5-119,1 2 1,2-3 139,2-1 0,-2-5-111,6-3 1,1-2 14,7-2-147,-4 0 0,6-3-35,-2 0-991,2-6 553,5 3-567,0-5 334,5 0 0,2 0 178,9 0 0,-4-6 709,4-5 0,1-1 0,1-4 0</inkml:trace>
  <inkml:trace contextRef="#ctx0" brushRef="#br0" timeOffset="19">7743 6007 7853,'0'-11'1806,"0"0"-1120,0 4 14,0 2 454,0 5-836,0 5 138,0 2-202,0 9 1,0 2 227,0 5-323,0-1 0,0 6 337,0 3-284,0 2-611,0 6 601,0-3 0,0 7 79,0-5 1,2 4-166,1-4 1,-1 4-127,1-4 182,-1 0 0,-2-5-51,0-3 90,0 3-147,0-9 1,0 3-184,0-8 216,0 3 1,0-10-108,0 4 0,0-7 88,0-2 359,0 1-379,0-2-810,0 4 231,0-9 215,0 5-7422,0-6 7728,0-6 0,0-5 0,0-7 0</inkml:trace>
  <inkml:trace contextRef="#ctx0" brushRef="#br0" timeOffset="20">9970 5950 7565,'0'-6'1668,"0"1"-1259,0 5 0,0 5-158,0 3 1,0 3 7,0 4 1,0 3-35,0 5 0,0 1-19,0 3 1,0 2 5,0 5 0,0 0-58,0 1 1,0 0 61,0 3 1,4-1-20,0 5 0,1-4-25,-1 4 1,-3-7-98,3 0 1,1-2-4,-1-7 0,1 1 62,-1-4 1,-3-2-83,3-2 0,-2-2 231,2-6-372,-3 1 192,5-1-630,-6-5 68,0-1-3856,0-5 3046,0-5 0,0-1 1269,0-5 0,5-6 0,1-1 0</inkml:trace>
  <inkml:trace contextRef="#ctx0" brushRef="#br0" timeOffset="21">10279 6019 7853,'0'-12'1096,"0"6"-465,0 1-77,0 5-248,5 0 1,0 5-67,3 3 1,2 6 78,-3 1 1,3 5-90,2-1 1,-1 3 0,1 1 269,-1-1-288,1 1 0,-1 0-80,5 0 27,-3-5 0,4-2-54,-6-4 1,1-1 83,-1 0 1,2 0-481,2-4 168,-8 3 105,9-8-1452,-10 3 1005,5-5 1,1 1-266,-1 3 1,1-3-551,-1 3 0,-3-3 421,-1-1 859,1 0 0,3-5 0,1-1 0</inkml:trace>
  <inkml:trace contextRef="#ctx0" brushRef="#br0" timeOffset="22">10781 6053 7853,'0'-11'-352,"0"3"352,0 0 1473,0 6-368,0-3-214,0 5 0,-5 1-706,-2 3-26,-4 7 0,-4 3-213,0 5 53,0 0 53,3-1 1,1 4-368,0-3 0,-1 1 259,1-1 0,3 1-1153,0-4 802,1-1 1,0-4-74,4 1-604,1-1 648,-3 0 0,4-3-1,-3 0 0,3-4 437,1 3 0,0-4 0,0 2 0,0-5 0,0 5 0,0 1 0</inkml:trace>
  <inkml:trace contextRef="#ctx0" brushRef="#br0" timeOffset="23">10610 6339 7853,'-6'0'92,"1"0"1,1 1 1737,0 3-1247,0 2 1,0 5 97,1 1-469,-1 4 298,4-3-239,0 4 0,0-2 174,0 0-384,0 5 22,0-2 1,0 1 10,0 0-34,0-5 0,1 6-22,3-4 1,-3-1 154,3-4-93,2-4 1,-5 3-92,3-3 1,-2 0-42,-2 0-207,0-4 72,0 2 143,0 0-928,0-4 303,0 4-1138,0 0 557,-6-3-685,5 3 708,-4-5 1207,5 0 0,5-10 0,2-3 0</inkml:trace>
  <inkml:trace contextRef="#ctx0" brushRef="#br0" timeOffset="24">11090 5813 7853,'0'-6'1629,"0"1"-67,0 5-1143,-5 5 1,3 2 49,-1 9 0,1 1-18,2 6 1,0 4 446,0 0-531,0 4 0,-4-1-27,1 4 0,-1 0 40,4 0 0,-4 2-250,0 2-87,0-3 0,4 10 198,0-3-1497,0-3 1185,0 0 1,0-8-114,0-1-205,0-4 287,0-3 0,0 1 61,0-5-1,0 0 0,0-4 286,0 0 363,0 0-413,0-3 629,0-1-632,0 1-396,0-6 156,0-1-7536,0-5 7585,-5 0 0,-1 5 0,-5 2 0</inkml:trace>
  <inkml:trace contextRef="#ctx0" brushRef="#br0" timeOffset="25">9148 6007 7853,'-6'-6'0,"-4"1"-76,8 5 187,-3 0 1,5-5 776,0 4-120,0-4 277,0 5 1,-5 3-622,-2 1-266,-4 10 1,-4-6 64,0 7 0,-9 1-1,1 0 1,-6 3-60,2-4 1,-8 5-84,0-1 1,-5 3-186,2 1-68,-5 0 1,6-1 212,-5 1 1,5 0-140,-1 0 0,6-5-17,2-3 0,6-2 56,1-2 1,5-1 75,7-2 1,3 1 24,0-6-57,6 1 1,-3-2 74,5 1 0,5-1 220,3 1 1,6 2-132,1-1 0,5 1 358,-1-1-250,3-3 0,4 8 57,1-5 1,1 1 25,-1-1 9,-3-3-219,4 4 0,-2-1 23,1 0 0,3 0-84,-3-4 1,0 4 32,-5-1-100,-4 1 106,4-4 1,-8 0-541,5 0 174,-10 0-378,6 0-669,-9 0 114,6 0-781,-6 0 1263,-1 0 0,-6 0-184,-3 0 1,-2 4-226,-6 0 580,-4 0 539,-2 1 0,-10-4 0,-1 4 0</inkml:trace>
  <inkml:trace contextRef="#ctx0" brushRef="#br0" timeOffset="26">8474 6636 7772,'-6'5'268,"1"-4"1118,5 4-910,0 0 0,5-4 150,3 3 0,6 1 497,1-1-823,5 0 0,2-3 171,4 3 0,6-2-119,-2 6 0,3-4 144,2 3 1,-1-3-123,0 4 1,0-6-47,1 2 0,-1-3-123,0-1 0,-3 0-157,-1 0 1,-8 0-108,1 0 1,-8 0-356,0 0 1,-6 0-877,-1 0 926,-6 0 0,3 2-2976,-5 2 1819,-5 2 769,-6 5 0,-5-3 752,-6 0 0,-4-6 0,-8 3 0</inkml:trace>
  <inkml:trace contextRef="#ctx0" brushRef="#br0" timeOffset="27">19632 8451 7646,'0'-6'1006,"0"1"-546,0 5-163,0-5-235,0 4 0,-1-4-100,-3 5 98,3 0 0,-5 1-59,2 3 49,3-3 0,-6 5-80,4-2 1,1-1-41,-2 4-77,3-4-24,1 7 82,0-4 119,0 1-6,0 3 34,0-4-48,0 0 263,0 0-259,5-6 6,-3 0 355,3 0-157,-5 0-36,5-6 1,-4 4 80,3-6 0,-2 5-138,2-5-169,-3 5 226,4-7-744,-5 4 267,0 0 67,-5-5 1,-1 10-140,-5-3 0,3 3-813,0 1 0,5 5 1180,-5 3 0,0 7 0,-3 3 0</inkml:trace>
  <inkml:trace contextRef="#ctx0" brushRef="#br0" timeOffset="28">19610 9434 7148,'0'-7'1082,"0"2"89,0 5-1116,-5 0-46,3 0 46,-3 0 0,4 4-91,-3 0-85,3 5 81,-4-3 1,5 2 24,0-1 1,0 1 11,0 3 45,0 1 0,4-5 84,-2-3-84</inkml:trace>
  <inkml:trace contextRef="#ctx0" brushRef="#br0" timeOffset="29">19650 9502 12656,'0'-5'40,"5"-1"39,-5-6 157,0 1-279,0-1-49,-5 1 1,3 0-532,-6-1 517,0 6 0,-3 1-1698,0 5 889,-1 0 364,1 0 93,-1 5-892,6 1 1350,-4 11 0,4-5 0,-6 5 0</inkml:trace>
  <inkml:trace contextRef="#ctx0" brushRef="#br0" timeOffset="30">21905 8280 7773,'-6'-5'315,"1"4"-236,5-4 221,0 0 70,0 3-162,0-3-251,-5 5 148,3 0 0,-4 4 1,4 1 83,-2 2-80,0 0-164,-1 5 0,4-5 107,-3 1 1,3-1-46,1 5 0,0-1 0,0 1 1,0-1-73,0 0-89,0-4 185,0 3-149,0-9-20,0 9 142,0-8 0,1 7 22,3-6-32,-3 1 282,9-4 0,-9 0-176,9 0 0,-7-1 122,5-3 44,-1-2 0,0-1-177,-2-3-17,0 4 1,-4-6-1,3 1 37,-3 0 1,-1-1-1,0 1-212,0-1 197,0 6-576,0-4 315,0 9 0,-5-4-1287,-3 5 720,3 0 235,-5 0 1,8 5-693,-6 2 1191,5 3 0,-2 2 0,5-1 0</inkml:trace>
  <inkml:trace contextRef="#ctx0" brushRef="#br0" timeOffset="31">22807 8965 7853,'-5'-6'-21,"4"1"173,-4 5 612,5-5-35,0 4-258,0-4-272,5 5 1,-2 0 0,4 1 135,2 3 0,-2 2-274,0 5 150,-4 1 1,7 4-151,-4-3 1,2 5 173,-1-3-77,6-2 1,0 7-96,2-5 0,-1 4 0,0-4 32,1-1-81,5-1 1,-7-1 84,2-1 1,-6-1-143,-1-2 124,-1 2-649,0-9 251,-2 9-1038,0-8 776,-4 3-1521,4 0 1742,0-4-192,-3 4 0,4-5 550,-2 0 0,-3-5 0,9-1 0,-9-1 0,10-8 0,-5 2 0</inkml:trace>
  <inkml:trace contextRef="#ctx0" brushRef="#br0" timeOffset="32">23184 9091 7853,'7'-11'262,"3"4"-50,-9-3 53,4 9 371,-5-9-318,5 8 0,-3-4 212,1 2-165,-1 3-111,-2-4-179,-5 15-1,-2-2-190,-4 8 1,-1-3 147,1 2 0,0-1 285,-1 5-835,1 0 267,-1-1 162,1 3-205,4-3 169,-3 0-32,4 4 0,-2-8-241,1 5 179,4-5 230,-7 2 1,9-5-130,-3 1-29,3-1 89,1 1 1,0-5 0,0 1-97,0 1 41,0-4-13,0 5 54,0-4 173,0 6-64,0-1 0,0-3 55,0-1 0,0 1 1,0 3-1,0 1 567,0-1-458,0 1 0,0-1 715,0 1-465,0-1-129,0 0 9,5 1 1,-4 3-1,3 0 390,-3-1-715,4-6 0,-4 2 0,3-2 1,-1 1 408,1-2-464,-3 3 261,4-8-1343,0 3 479,-4-5-648,4 0 372,-5 0 1,-10-11 0,-2-1 0</inkml:trace>
  <inkml:trace contextRef="#ctx0" brushRef="#br0" timeOffset="33">19507 8383 6829,'6'0'732,"-1"0"-387,-5 0-3,0-5-17,0 4 128,0-5 1024,0 6-1337,0 6 1,0-4-28,0 6 0,-4-4-97,1 3 1,-1 1 49,4 3 1,-4 1-225,0-1 92,0 0 25,4 1 1,0-1 48,0 1 1,0-5-120,0 1 1,4-4 103,0 3 1,5-4 17,-1 1 1,2-3 113,1-1 0,1 0-70,-1 0 1,0 0 197,1 0 0,0-5-9,4-3 0,-5 2 13,1-2 1,-2 1-98,-6-5 1,3 5-25,-3-1 0,0 0-197,-4-3 1,0 0 53,0-1 0,-4 5-333,0-1 0,-5 2 164,2-2 1,-4 3-200,0 5 1,-4 0-264,0 0 0,1 5-525,6 3 1,-2 3 1162,2 4 0,3-2 0,0 3 0</inkml:trace>
  <inkml:trace contextRef="#ctx0" brushRef="#br0" timeOffset="34">21757 9377 7469,'-7'-2'586,"4"-2"0,1 3-291,2-4 754,0 5-633,-5 0 16,4 0-105,-4 0-50,0 0-141,4 0 1,-5 1 228,6 3-317,-5-3 194,4 10-266,-4-5-60,0 5 1,4-3 65,-3 0 1,3-1-21,1 5 1,-2-5 43,-1 1 1,1-4-87,-2 3 1,3-3 123,1 4-145,5-1 1,-2 3-3,4-2 1,-3 1 20,4-5 1,-1 3-31,5-3 78,-6 0 0,4 0 51,-2 0 0,2-1 267,2-3-319,-1 0 501,0 0-263,1-5 0,-2 3 266,-2-6-333,2 1 0,-9-5 146,3 1 1,-3-1-64,-1 1 0,0-1-288,0 1 1,-5 0-37,-3-1 1,2 2-199,-2 2 0,1 0-372,-5 4 1,5 0-35,-1 4-592,1 0 835,-5 0 1,2 1 465,2 3 0,-2 2 0,4 6 0</inkml:trace>
  <inkml:trace contextRef="#ctx0" brushRef="#br0" timeOffset="35">19686 9502 12026,'2'-4'45,"0"-3"-89,-2-5-138,-6 1 1,4-1 0,-6 2 0,-2 3-395,-4 3 382,2 3 0,-5-3-467,6 0 393,-6 0-286,4 4 1,-3 5-64,5 3 234,4-3-507,2 5 890,0-4 0,4 11 0,-4 1 0</inkml:trace>
  <inkml:trace contextRef="#ctx0" brushRef="#br0" timeOffset="36">6727 10382 7853,'-5'-7'-1373,"4"2"1273,-10 0 170,10 4 1,-8-6 283,5 4-181,1 1 226,3-3-99,0 0 71,-5 4-56,3-4 267,-3 5 1681,5 0-2151,0 5 0,0 1-18,0 6 0,-4-1-84,1 1 0,-1 3 101,4 0 0,0 4-126,0-4 0,0 6 129,0-2-104,0 2 0,0 6 20,0-1 1,0 1 0,0-4 1,0 5-93,0 2 0,0 0 11,0 0 72,0-5 23,0 8-64,5-9 37,-4 4 0,4-1 19,-5 0 248,0-1-263,0-3 1,1 0 49,3 0 1,-2-2 99,1-2 1,0 2-111,1-6 0,-3 4 12,3-4 1,-3 1-137,-1-5-56,0-5 106,0 4 1,4-7-238,0 5-3,-1-6-493,-3 3-4630,0-5 4947,0-5 428,0-1 0,0-6 0,0 1 0</inkml:trace>
  <inkml:trace contextRef="#ctx0" brushRef="#br0" timeOffset="37">7081 10484 7853,'0'-6'429,"0"-4"-257,-5 9 1,4-6 507,-3 3-110,3 3 209,1-4-292,0 5 0,0 5-265,0 3 1,0 2 0,0 1 0,0 1-30,0-1 1,5 6 13,2 2 0,0-2-62,0 3-12,1-1-42,8 3 0,-3 1-60,2 0 0,-1 4 234,1-1-245,-2 1 24,4 1 0,-2-4 84,0 3 1,2-3-16,-2-1 0,-3-2-65,4-2 62,-4 3-20,0-4 1,-1-1-16,1-1 4,-1-4 0,-3 0 16,-1-1 74,-4-5-2,7 5-259,-4-10 37,1 4 33,-2-5-332,-5 0 322,5 0-977,-4 0 321,4 0-597,-5 0 675,-5 0-940,4 0 369,-4 0 502,0 0-422,3 0 664,-8 0 1,9-1 436,-3-3 0,-2-2 0,5-6 0,-5 1 0</inkml:trace>
  <inkml:trace contextRef="#ctx0" brushRef="#br0" timeOffset="38">7458 10564 7853,'0'-11'0,"0"-1"676,5 1-10,-4 0-179,4 4 326,-5-3-119,0 9 3,0-4-124,0 0-354,0 3 1,-5-3 11,-2 5-19,-4 5-269,0 2 141,0 9 1,-6-2 166,-2 5-227,-3 0 41,0 4 1,-1 0 6,0 0 1,0 5-235,0 2 0,-3-1-3,-1 2-582,0-6 760,4 3 0,4-5 99,0 0-56,5 0-7,-7 0 65,8-1-58,-3 1 1,6-5-30,2-3 1,-2 2-1,2-2 1,2 0 27,-2-3-1,4-1-90,-3 0 0,4 1 144,-1-1-347,-2-4 258,5 3 1,-4-8-754,5 6 488,0-6 1,0 5-1058,0-3 493,0-3-505,5 4 863,1-5 1,2 0-271,-1 0-25,1-5 747,-2 4 0,10-15 0,-4 4 0</inkml:trace>
  <inkml:trace contextRef="#ctx0" brushRef="#br0" timeOffset="39">7766 10336 7853,'0'-12'749,"-5"6"-268,4 1 275,-4 5-220,5 0 0,0 5-116,0 3 1,0 3 66,0 4 1,-4 1-39,0 6 15,0-1-180,4 7 1,0 0 298,0 2-298,0 3 0,0 3 100,0 2-123,0 2-104,0 1 1,0 3-35,0-2 1,0 1 87,0-1 0,0-2-158,0-6 1,0-1 131,0-3 0,0-2-132,0-5 48,0 0 1,0-5-96,0-3 97,5-2 1,-3-6-33,1 1-288,-1-6-23,-2 3 114,0-5-261,5 0-538,-4 0 605,4 0-1753,-5 0 458,0-5 761,0 4 853,5-4 0,2-5 0,4-3 0</inkml:trace>
  <inkml:trace contextRef="#ctx0" brushRef="#br0" timeOffset="40">10096 10245 7853,'-6'-6'49,"-4"5"1,7-4 536,-5 5-26,6-5-242,-3 4 202,5-4 712,0 5 1,0 5-1029,0 2 1,0 4 12,0 0 1,0 4 91,0 0-150,0 11 0,0-7 1,0 7 1,1 2 68,3-1 1,-3 5-98,3-2-73,-3 3 0,0 1 217,3 1-249,-2-1 0,3 0 1,-2 1 69,1-1 1,0-4-121,-4 1 0,4-6 13,0 2 91,-1-3-67,-3-1 1,0-2-269,0-2 302,0 3 0,0-9-195,0 2 203,0-3-209,0 0 166,0-1 1,2-4-338,2-4-488,-3-1-719,4-2 724,-5 0 478,5 0 0,-2 0-953,4 0 821,-4-5 0,6-2-604,-6-4 1,6-1 1064,-1 1 0,2-5 0,1-2 0</inkml:trace>
  <inkml:trace contextRef="#ctx0" brushRef="#br0" timeOffset="41">10427 10313 7853,'0'-11'615,"0"4"6,0-3-150,0 9 83,0-4 598,0 5-809,0 5 0,4 1 26,0 6-157,5-1-91,-3 6 1,4 0 4,-2 6 0,6-1 19,-3-3 1,3 2-101,-2-2 1,4 3 94,3 1 1,-2-2-125,-2-2 1,-2-2 37,-2-6-315,0 1 183,1-1 0,-1-3-605,1-1 390,-6-4 162,4 2 0,-7-1-1256,4 0 471,-4-1-1295,7-3 1230,-4 0 765,6 0 1,-5-1 215,1-3 0,0-7 0,3-7 0</inkml:trace>
  <inkml:trace contextRef="#ctx0" brushRef="#br0" timeOffset="42">10918 10347 7786,'0'-11'931,"0"5"-12,-5 0-229,-1 6-324,-5 6-130,-1-5 1,1 9 80,-1-2-277,1-3 118,-1 5 1,1-4-98,0 6 151,-1 4-1,1-3-463,4 8 211,-3-8 1,4 9 208,-6-3-959,6 2 564,-4-3 0,7 2-207,-4-5 0,4 5-379,-1-5 0,3 0 244,1-4 0,0 1-613,0-1 1182,0-4 0,0-2 0,0 0 0,5-4 0,2 4 0</inkml:trace>
  <inkml:trace contextRef="#ctx0" brushRef="#br0" timeOffset="43">10758 10633 9048,'-6'1'1000,"2"3"0,-1 2-416,1 6 320,1-1-529,3 1 0,0 0 202,0 3-159,0-2-183,0 9 1,0-8 1,0 5-25,0 0-77,5-2 0,-4 4-155,3-6 87,2 5 0,-5-2-113,4 0 89,1-2 1,-5-4 73,3-1-618,-3-4 335,-1 3 0,4-8-1,-1 6-664,1-6 199,-4 3-5264,0-5 5415,5-5 1,-3 3 480,1-6 0,4-4 0,-1-6 0</inkml:trace>
  <inkml:trace contextRef="#ctx0" brushRef="#br0" timeOffset="44">11227 10165 7853,'0'-12'102,"0"6"1457,0 1-107,0 5 0,0 6-951,0 5 1,0 6-164,0 6 1,0 0 67,0 0 0,0 4-121,0 4 1,-4 3-43,0 4-84,0-2 0,4 3-45,0-5 0,0 2-214,0 2 0,0-4 25,0 0 110,0 1 50,0-6-518,0 0 323,0 4 1,0-9-69,0 3-46,0-8 220,0 2 0,0-8 79,0 2 44,0 3 241,0-5-152,5-2 47,-3-6-117,3-5 1,0 0-496,-4 0 173,4 0-1131,-5 0 1,0 0 0</inkml:trace>
  <inkml:trace contextRef="#ctx0" brushRef="#br0" timeOffset="45">19530 9456 7656,'0'-11'278,"0"5"-278,0-4 0,0 8 0,0-3 0</inkml:trace>
  <inkml:trace contextRef="#ctx0" brushRef="#br0" timeOffset="46">19530 9411 7853,'0'0'0</inkml:trace>
  <inkml:trace contextRef="#ctx0" brushRef="#br0" timeOffset="47">19530 9411 7853,'0'0'0</inkml:trace>
  <inkml:trace contextRef="#ctx0" brushRef="#br0" timeOffset="48">19530 9411 7853,'-8'4'895,"0"-1"0,6 6-437,-2-1 0,3 2-470,1 1 1,0-3 43,0 0 0,0-1-40,0 5 0,0-1-2,0 1 29,5-1 1,-3 0-46,6 1 1,-5-5 38,0 1 0,2-4 53,-1 3 0,5-4-59,-1 1 1,-2-3 137,2-1 1,-1 0-74,5 0 1,-5 0 169,1 0 0,0-5 12,3-3 1,0 2-111,1-2 1,-4-3-57,-1-4 0,-1-2 35,2 2 1,1 1-173,-5-5 0,0 4 107,-4-4 1,0 5-180,0-1 0,-6 3 49,-1 5 1,-3-2-61,-2 5 1,-3 0-20,0 4 1,0 1-67,3 3 0,2-1-574,2 4 0,0 1 791,4 3 0,-5 1 0,3-1 0</inkml:trace>
  <inkml:trace contextRef="#ctx0" brushRef="#br0" timeOffset="49">19575 9491 7853,'5'11'0,"7"6"0,6 0 0</inkml:trace>
  <inkml:trace contextRef="#ctx0" brushRef="#br0" timeOffset="50">21734 9342 7853,'0'-11'-853,"0"5"1066,0 0-23,0 1 1,1 4 176,3-3-367,-3 3 0,4 6 0,-5 1 0</inkml:trace>
  <inkml:trace contextRef="#ctx0" brushRef="#br0" timeOffset="51">21722 9342 7853,'-6'2'196,"2"1"0,-2 2 606,-2 3-578,3 2-1,0-9-197,0 10 18,4-5-18,-4 5 1,1 1 14,0-1-15,0 1 0,4-1 35,0 0-147,0 1 115,0-1 0,0 1 0,0-1-232,0 6 220,0-5 1,0 1-7,0-5-187,0-1 164,5 0 135,2 3 1,0-8-38,1 6-90,0-6 105,8 4 1,-3-6-84,2 0 13,-2 0 196,-2 0-87,1 0 1,-1 0-16,0 0 190,1-6-135,-1 5 0,-3-9 198,-1 2-209,1-2 1,-2-1-160,-2-1 0,-2-3 122,-2 0 1,0-5-207,0 1 0,0-2 66,0 2 0,-4 2-258,0 1 1,-6 7 265,-2-2 0,1 7 0,-6-1 0</inkml:trace>
  <inkml:trace contextRef="#ctx0" brushRef="#br0" timeOffset="52">21734 9388 7853,'-17'18'0,"0"-2"0</inkml:trace>
  <inkml:trace contextRef="#ctx0" brushRef="#br0" timeOffset="53">21700 9571 6135,'0'-7'1491,"0"2"824,0 5-2055,0 5-156,0-3-1,-5 8 1,2-8-14,-5 6 1,5-6-25,-5 2 152,0 3-243,-3-1 0,0 4 130,-1-2 0,5-2-104,-1-2 0,2-2 79,-2 6 1,-2-5-13,2 0-28,-2 4 1,-5-2-2,0 2 0,-1 2-60,5-5 0,-1 5 68,1-1 1,-4 0-112,0 0 1,-2 2 101,2-2 1,1-2-37,-5 2 0,5-1 21,-1 5 0,-2-5 39,2 1 1,-2 0-45,2 3 1,1-3 120,-5-1 1,1 1-90,-1 3 1,-2-3-4,2 0 0,-3-1-84,-1 5 0,1-1 86,-1 0 1,0 0-117,0-4 0,2 6 92,1-5 0,-1 8-75,2-5 1,-3 3 46,-1-2 0,-2-1 1,1 1-12,2-1 0,2 1 9,-3-1 1,0 2 2,1 2 85,-1-2-80,0 3 2,0-5-1,0 1 1,0 1 6,1 2-1,-1-3-18,0 5 1,0-6 0,0 1 1,-4 1-11,1 2 20,-6-3 0,4 5-5,-2-6 0,-3 2 1,2 2 1,-2-2 20,-1 2 0,0-2-21,0-2 1,1 1 116,2-1 0,-1 4-103,6 1 1,-5-1 89,5-4 1,-5 1-70,4-1 1,-3 1 3,3-1 1,-1 0 48,2 1 0,2-1-45,-3 1 0,-1-1 1,1 0 0,1 1 2,3-1 0,-1 1-70,-3-1 0,3-1 59,-3-2 0,3 6-37,2-3 0,0 3 32,3-2 0,-1-5-45,4 1 0,1 0-18,4 3 1,-1-3 46,1-1 0,3-3-19,1 4 0,4-5 23,-1 5-259,-2-5 141,5 2-456,-4-5-3808,5 0 4127,0-5 0,1 3 143,3-2 1,-3 2-23,3-2 181,-3 3 0,-1-5 473,0 2-355,0 2 191,0-3 0,0 4-16,0-3 494,0 3-249,0-4-1,0 5 98,0-5-46,0 4-635,0-4 140,0 5-207,0 5 1,0-3 48,0 6 1,-1-6-111,-3 2 1,3 2 31,-3 2 1,3-2-11,1 2 0,0-4 4,0 3 0,3-3-100,1 4 0,1-4 161,-1 3 0,2-4-9,6 1 1,-4 1 199,-1-2 0,1 1-115,3-4 1,1 0 248,-1 0 1,0-1-103,1-3 0,-2 2-29,-2-6 0,0 4-87,-4-3 1,4 3 17,-4-4 1,3 1-110,-3-5 0,0 1 72,-4-1 0,0 1-97,0 0 1,-1-2 84,-3-2 1,1 3-124,-4 1 1,-2 1-75,-6 6 1,2 0-154,-2 4 1,-2 0-658,2 0 1,0 5 114,3 3 839,6 2 0,-4 1 0,3 1 0</inkml:trace>
  <inkml:trace contextRef="#ctx0" brushRef="#br0" timeOffset="54">19415 10701 7853,'17'17'0,"1"1"0</inkml:trace>
  <inkml:trace contextRef="#ctx0" brushRef="#br0" timeOffset="55">8668 10359 7853,'-6'-5'837,"1"3"-285,5-3-208,0 5 115,5 0-177,-4 5 1,8-2 40,-5 5 1,5-5-99,-1 5 1,2-2 116,1 2-170,1 2 0,-1-4 63,0 6 1,2-1-14,2 1 1,-2-5-80,2 1 121,3 0-105,-5 3 0,4-3-56,-1-1-63,-4 1 1,5 3-43,-6 1 0,1-5-8,-1 1 145,1-6-157,-1 9 101,0-5-216,1 0 94,-6 4 1,0-8-134,-2 1 241,-2-1-35,3-2 30,-5 0 1,-5 4-48,-3-1 1,-3 5 1,-5-4 1,2 3 2,-5-3 1,-4 5-6,-3-1 1,-2 2-7,1 1 0,-1 1-4,-2-1 0,2 1-54,5-1 67,0 0-107,6 1 1,-4-2-149,6-2 1,1 2-398,6-3-605,-2-2 332,4 6 248,0-10 0,2 4 230,8-5 0,2 0 431,5 0 0,6 0 0,1 0 0</inkml:trace>
  <inkml:trace contextRef="#ctx0" brushRef="#br0" timeOffset="56">9045 10758 8223,'-6'6'1430,"-4"0"0,3 1-251,-4 1-574,0 0-318,-6 3 0,-1 1 204,-4-1-279,-1 0 53,0 1-220,0-1 30,0 1 0,4-5 243,0 1-894,5 0 515,-2-2 0,8-1-1105,0-5-1585,6 5 2751,-3-4 0,10 4 0,1-5 0</inkml:trace>
  <inkml:trace contextRef="#ctx0" brushRef="#br0" timeOffset="57">21871 8212 7853,'-6'0'130,"-5"0"93,4 0 1,0 0 345,0 0-285,4 0 0,-7 0 21,3 0-146,-4 5 0,4-3 5,-1 6 0,1-1-83,-5 5 0,5 3 111,-1 0 0,5 2-80,0-2 0,1-1 159,2 5-328,0-5 53,5 8 0,2-10-49,4 3 184,1-2-10,-1-1 0,4-1 152,0 0 1,4-4-98,-3-3 221,4-3-177,-7-1 0,7 0 136,-5 0-37,0 0-170,2 0 0,-4-1 34,2-3 0,-6-3 3,-2-4 1,0-4-331,0 0 112,-2-6 0,-1 5-323,0-3 1,0-3 203,-4 3 0,-1 1-252,-3-1 0,-3 5 138,-4-1 0,-4 2-417,0 2 1,-4 5 25,3 2 282,-4 3-1094,2 1 916,0 0 1,2 0-603,5 0 1154,-1 0 0,1 5 0,-1 1 0</inkml:trace>
  <inkml:trace contextRef="#ctx0" brushRef="#br0" timeOffset="58">21814 9491 7853,'0'-12'0,"0"5"86,0-1 1,1 4 404,3-3-174,-3-1 158,9-3 1,-8 3 189,1 0-14,-1 6-4,-2-8 293,0 8-505,0-8-242,-5 9 1,-2-4 66,-4 5 0,-2 0 84,-2 0-309,2 0 35,-8 5 1,4-2 23,-2 4-157,3 1 99,-1 3 0,4 1-534,-2-1 372,3 0 1,4 5-571,0-1 475,6 0 0,-3-3 14,5-1 1,1 0-58,3 1 1,2-2 136,6-2 0,4-2 51,3-2 0,3-3 92,0 3 0,0-3 249,-3-1 1,3-4 455,-3 0-382,-3-4-128,6 1 0,-10-4 79,4-1 1,-4 0-217,0-3 1,-6 1-260,-2-5 0,1 5 278,-1-2-1666,-5 4 1060,-6 0 1,-8 2-1013,0 2 1008,-11-2 0,1 8-142,-13-6 659,-3 6 0,-9-9 0,-2 5 0</inkml:trace>
  <inkml:trace contextRef="#ctx0" brushRef="#br0" timeOffset="59">19929 13568 7853,'0'-6'-73,"0"-1"51,0 3 446,0 3-51,-5-4 1,-1 5-56,-5 0-281,-1 0 122,1 0 0,3 4 63,0 0-154,1 5 0,-1-7-141,1 6 63,4-6 238,-2 3-231,5 0-21,0-3 1,0 4 121,0-2-26,5-3 1,1 4 293,6-5-178,-1 0 1,-2 0 32,3 0 194,-4 0-31,9 0-226,-6-5 0,5 3 47,-1-6 0,0 0-26,-3-3 0,-5 1-124,1 2 1,-6-2 83,2 2 1,-3 2-94,-1-2 0,-1 5-255,-3-5 1,2 6 121,-6-2 0,-3 2-1205,-5 2 876,1 6 1,4 0-1651,-1 5 973,1 1 451,5-1 108,-5 6 534,10-5 0,-4 10 0,5-4 0</inkml:trace>
  <inkml:trace contextRef="#ctx0" brushRef="#br0" timeOffset="60">19918 14619 7853,'0'-8'55,"0"0"1,0 5 400,0-5 231,-5 6-304,4-9 212,-4 10-211,5-4 0,0 4-39,0-3-198,0 3 170,0-4 27,0 5-266,0 5 12,0 1 122,0 5-40,0-4 1,-4 3-333,0-2 98,-5 2-30,8 1 0,-6-1-261,4-2 250,1 2-84,-3-4 162,5 6-16,0-6 0,5-1 561,3-5-249,2-5-135,2-1 0,-1-6 124,0 1 1,-3 0 152,0-1-170,-1 1-124,0-1 1,-2 1-96,-5-1-254,0 1 1,0 3-81,0 1-30,-5 4 0,-2 3-1854,-4 8 1070,4 7 595,2 3 1,2 1 528,-1 0 0,-5 0 0,3 4 0</inkml:trace>
  <inkml:trace contextRef="#ctx0" brushRef="#br0" timeOffset="61">19884 15738 7853,'-7'-5'-183,"2"4"0,5-6 363,0 3 326,-5 3 0,4-5 120,-3 2-158,3 3 45,1-9 147,0 8-89,0-8-107,0 9-100,0-9 0,0 9-184,0-5-142,0 6 34,-5 0-352,4 0 280,-5 0 0,5 4-169,-3 0-94,3 5 0,-4-7-46,5 6 125,5-5 1,-2 5-28,4-4 240,-4 0 1,3-4-108,-2 0 20,-3 0 438,9 0-104,-8 0-87,8-5 1,-8 0 406,6-3-428,-6-2 1,4 8-1,-6-6 159,0-1 0,0 3-37,0-2-167,-6 6 0,0-7-170,-5 5 1,-1 1-90,1 7 1,-1-1-666,1 4 485,0 1 0,3 3 1,0 1-2110,0-1 961,2 1 1464,1-1 0,10 1 0,2-1 0</inkml:trace>
  <inkml:trace contextRef="#ctx0" brushRef="#br0" timeOffset="62">22225 13602 7853,'0'-11'-1722,"-1"3"1881,-3 1 0,3 3 428,-3-4 0,-1 4-171,1-3 1,-5 4 204,1-1 8,-2 3-444,-6-4 1,3 4 279,-2-3-233,7 3 1,-2 2-48,3 3 0,0-3-81,0 3 0,3 1 203,-4-1-207,6 5 0,-3-3 1,5 5 48,0 1 0,5-5 140,2 1-150,3-5 11,2 2 1,3-2 109,0 1 0,4 0-40,-3-4 46,4 0-131,-7 0 0,4 0-11,-2 0 1,-6-1-114,3-3 0,-7 1-121,2-4 61,-4 4 45,2-7-233,-5 9 120,-5-9-22,-1 8-1482,-11-3 1071,4 5 0,-4 5-279,2 3 1,2 4-464,-2 3 0,6-1 1292,1 5 0,0 0 0,-3 4 0</inkml:trace>
  <inkml:trace contextRef="#ctx0" brushRef="#br0" timeOffset="63">22156 14733 7853,'6'-13'0,"-5"-2"12,3 7 1,-3 2 158,-1-2 1,0 5 76,0-5 1,0 4 448,0-3-418,0 4 0,-1-3-67,-3 2 0,1 3-68,-4-3-159,4 3 227,-2 1-311,0 0 175,4 0 203,-9 5-419,8 1 140,-3 5 1,5-3 96,0 0-81,0-6 54,0 8 0,0-7 128,0 4-113,0-4 1,1 6 211,3-5 1,3-1-21,4-3 1,0 0 136,1 0 0,-1 0-100,1 0 0,-1-1 95,1-3 1,-2 2-183,-3-6 0,0 2-146,-4-2 0,-1-2-156,2 3 0,-3 0 152,-1 0-306,0-1-206,-5-3 1,-2 4-380,-4 3 1,0 3 12,-1 1 0,1 5-575,-1 3 0,1 2 541,-1 1 835,6 6 0,-9-4 0,2 3 0</inkml:trace>
  <inkml:trace contextRef="#ctx0" brushRef="#br0" timeOffset="64">22179 15761 7853,'0'-7'-147,"0"1"1215,0 2-54,0 3 46,0-4 425,0 5-1395,-5 5 4,4 1 1,-4 6 130,5-1 1,0 1-211,0-1 0,0-3 22,0-1-120,0 1 118,0 3 93,5-4-48,1 3 1,2-9 187,0 3-177,-1-3 0,5-1 204,-1 0 1,-1-5-107,-2-3 1,1-2 23,-6-1 0,1-1-136,-4 1 1,0 0-148,0-1 1,-1 1-286,-3-1 1,-3 1-591,-9 0 0,-1 3 17,-6 0 0,-1 6-1959,-3-2 2887,-7 3 0,-7 1 0,-5 0 0</inkml:trace>
  <inkml:trace contextRef="#ctx0" brushRef="#br0" timeOffset="65">19975 14562 7853,'-6'0'-103,"1"0"923,5 0-615,5-5 1,1-1 259,6-1 1,-5-3-139,1 2 1,-1-1 9,5 2 0,3-7-52,0 2 1,6-3 119,-2 0 1,7 0-144,5-8 1,7 5 12,4-9 1,7 4-1325,4-7 1261,3 5-123,-25 8 0,0 1 0,-1 1 0,0 0 33,2-2 0,1 0 0,0 0 1,1 0-235,0 0 1,1 0 0,4-1 0,0 0 204,-3-1 0,1 0 0,2 1 0,0 0 66,-3-1 0,1 0-647,2 4 0,-1 0 505,-6-2 1,1 1-1,5 2 1,1 0 13,-2-1 1,-2 0 0,2-2-1,-1 2-105,0 1 1,0 1 0,-3-1 0,-1 0 111,-2 1 0,1 0 0,28-11 55,-28 10 0,-1 1 98,24-11-186,7 6 0,-20-2 33,1 4 0,-2 1 342,-6 4 0,-2-1-269,-10 1-218,-4 5 1100,-1-5-1221,-11 10 575,-1-4-1209,-5 5 1636,0 0-1069,-5 0 1,-1 0-147,-6 0 0,5 0-222,-1 0 1,2 1-390,-2 3 0,-1-1 207,5 4 1,-4-4 844,0 1 0,-2-3 0,-2-1 0</inkml:trace>
  <inkml:trace contextRef="#ctx0" brushRef="#br0" timeOffset="66">19987 13579 7853,'-12'-5'0,"6"4"-66,1-9 166,5 9 126,0-10 0,1 10 868,3-3-653,2-2 19,6 5-177,-1-4 1,0 5 2,1 0 1,-1 0-27,1 0 1,-5 4 188,1-1-277,-1 6 0,9-2 173,-1 4-188,0 5 0,2-2 16,2 5 0,2 1-50,2 2 1,6 2 44,6 3 1,4-3-16,7 3 1,1 1-231,2-2 0,4 2 104,-23-14 1,1-1 0,1-1 0,1 0-748,3 1 0,0 1 813,-1-2 0,0 0-37,-1-1 1,1 1-1,0 0 1,1 0-161,-2 1 0,0 0 0,2 0 0,-1-1 156,0 1 0,-1 0 0,-1-1 0,1 0-171,-1 0 1,-1-1 0,-1 1 0,0-1 191,26 12 1,-4 0-129,1 0 1,-10-4 213,2 0 0,-8-2-123,0 2 0,-4 2-31,-3-6 1,0 4 798,-4-4 0,3 2-709,-3-2 1,0-2 390,-4 2 0,-1-1-359,1 1 1,-4-2 252,0 2 0,-5-6-292,1-2 0,-1 0 255,2 0-231,-9 4-43,9-5 1,-11 2 158,2-1 1,2-3-86,-5 4 1,1-6-319,-1 2-127,-3 2 74,4-4 0,-5 4-795,0-2-1117,0-3 1070,-5 4 1,-3-1-1718,-7 0 2787,3-1 0,-10-3 0,4 0 0</inkml:trace>
  <inkml:trace contextRef="#ctx0" brushRef="#br0" timeOffset="67">19964 15715 7853,'-12'-5'1063,"6"4"-583,1-9 26,5 8 11,0-3 108,0 5-267,5 0-173,1 0 1,7 0 0,2 0 1,3 0-1,5 0 1,5 0 154,2 0 0,4 2-129,4 1 0,3-1 7,5 1 0,3 2-2,1-1 1,8 0-366,-1-4 0,8 0 296,0 0 0,-30 0 0,1 0-37,0 0 0,0 0 0,3 0 1,-1 0-30,1 0 0,-1 0 0,1 0 0,0 0-47,1 0 1,0 0 0,0 0 0,-1 0 3,-1 0 0,0 0 0,3 0 0,-1 0 20,-1 0 0,-2 0 1,1 0-1,-1 0 5,28 0 0,-32 0 1,0-1 63,28-3 1,0 3-14,-4-3 0,-1 3 4,-3 1 1,2-2-131,-6-1 0,-1 1 84,-6-1 0,-2 1 2,-6 2 0,-2 0-76,-6 0 1,0 0 55,-11 0 0,0 0 45,-4 0-150,-4 0 341,-2 0-700,-5 0 0,-7 4-348,-4 0 0,-7 0 82,-8-4 1,2 3-411,-3 1 1,7 1-1876,1-1 2960,5-3 0,-8 5 0,4-6 0</inkml:trace>
  <inkml:trace contextRef="#ctx0" brushRef="#br0" timeOffset="68">19929 16674 7853,'-17'-11'1046,"1"3"-729,9 1 1,0 4 226,4-1 0,0 3-185,-5 1 1,1 5-109,-5 3 0,1-2-93,0 2 1,0 1-55,4 6 0,-3-2-164,2 2 1,3-2 148,1-2 0,3 0-66,1 1 0,0-5 8,0 1 0,1-2-166,3 2 0,-1 1-21,4-5 0,1 0 90,3-4 14,1 0 0,-1 0 14,0 0 15,1 0 11,-1-6 0,-3 4 1,0-6 0,-6 4 0,2-3 0,-3 3-2,-1-4 1,-1 5-102,-3-5 1,2 2 97,-6-2 1,2 2-6,-2 2 38,-2 3 1,7-4 202,-4 5-275,4 0 33,-2 0 1,6 0 27,3 0 0,6 0-2,5 0 0,6 1-157,-2 3 0,2-3 89,2 3 0,5-3-35,3-1 0,3 0 99,4 0 1,0 0 60,8 0 1,-3 0-23,6 0 0,7-1-165,1-3 1,-24 3 0,0-1 172,1-1 0,1-1 1,-1 2-1,0 1 42,2-1 1,1 0 0,0 0 0,1-1-51,-1 1 1,2 1 0,0-2 0,0 0 6,1 1 1,0 1-1,0 0 1,0-1-17,0-2 0,0 0 0,0 3 0,0 0-15,0-1 0,0 0 0,0 1 0,-1 1-6,-1 0 0,0 0 1,-3-2-1,0 0 5,-3 0 1,0 0 0,32-2-7,1 4 0,-3 0 55,-5 0 1,-5 0-116,-3 0 1,-3 0 194,-4 0 0,-3 0-90,-4 0 0,-8 2 266,-4 2-43,0-3 258,-10 4-295,-2-5 1,-7 0 505,-8 0 1,-2 0-704,-6 0 1,-3 0-142,0 0 0,0 0-248,3 0 1,1 0 203,0 0 1,3 0-92,0 0 0,4 0-243,-3 0-25,4 0 177,-2 0 323,5 0 393,0 5-263,0 1 1,0 2 205,0 0-66,0-1-65,0 5 1,4-1-98,0 0 1,5-4-20,-2-3 1,4 1-18,0-2 0,0 3-108,1-3 1,-1-1 152,1 1 1,-1-1-6,0-2 1,1-2 20,-1-1 0,-3 0-54,0-5 0,-6 5-115,2-5 48,-3 0 0,-2-3-525,-3 0 1,-2-1 0,-6 1 0,-4 1-290,-3 2 0,-3-1 179,-1 5 625,6-5 0,-10 3 0,3-5 0</inkml:trace>
  <inkml:trace contextRef="#ctx0" brushRef="#br0" timeOffset="69">22693 15144 7853,'-18'-11'669,"7"-1"160,6 1 0,10 4-477,3 4 1,-2 5-122,2 2 1,-5 5 13,5-2 1,0 4-35,3 0 1,-3 6 37,-1 2 0,2 2-24,6 2 1,-2-4-44,2 0 0,2-1-3,-2 1 0,4 1-77,-4-5 1,6 4-1,-2-3 1,1-2-202,-1-7 0,1 2-512,-4-5 1,3 4 365,-4-5 0,0 1-1270,-4-4 0,-3 0-248,0 0 1763,-6 0 0,3-10 0,-5-3 0</inkml:trace>
  <inkml:trace contextRef="#ctx0" brushRef="#br0" timeOffset="70">23276 15258 7853,'0'-11'1018,"0"5"-143,0 0-255,5 6 61,-4 0 0,-5 6-484,-7 1-148,-8 3 0,5 2 3,-5-1 1,0 4-136,-4 1 1,0-1-77,0-4 0,5 1-383,3-1 0,0 0-259,4 1 0,-3-1 332,6 1 0,3-1-428,1 1 183,-2-1 243,5 0 442,-5 1-5,6-6 0,2-1 88,2-5-143,-3 0 1055,4 0-498,-5 0 289,0 5 0,0-2-19,0 4 1,0 1 160,0 4 0,0 0-382,0 3 1,0-1 64,0 5 0,0-3-180,0 3 0,0 0-140,0 4 1,1-4-82,3 0 0,-2-2 31,6 2 0,-5 2-235,0-6 0,3 0-429,-3-3-683,6-1-576,-8 0-91,5-4 0,-8-2 1802,-2-5 0,-7-10 0,-7-3 0</inkml:trace>
  <inkml:trace contextRef="#ctx0" brushRef="#br0" timeOffset="71">18833 15133 7853,'-16'0'0,"3"0"242,-2 0 1,2 0 398,1 0 439,6 0-420,-4 0-317,9 0 0,-4 1-10,5 3 0,0 2-67,0 5 0,5 2 120,2 2 0,3 3-71,2 5 1,3-4 72,0 0 1,6 0-140,-2 4 1,2 0-27,2 0 1,0-4-33,0 0 0,0-5-68,-1 1 0,0-2-73,-3-2 1,-2 0 120,-6 1 0,0-5-890,1 1 1,-1-4-1142,1 3-1199,-6-4 1092,4 7-3,-9-9 1970,-1 5 0,-6-12 0,-5 0 0</inkml:trace>
  <inkml:trace contextRef="#ctx0" brushRef="#br0" timeOffset="72">19050 15224 7853,'0'-23'0,"0"4"766,0 0 1,0 5-213,0-1 1,0 2 419,0 2-557,0 4 749,5 2-709,-4 5 0,4 2 95,-5 1 1,0 9-37,0 7 1,0 2-234,0 2 1,-1 5-46,-3 3 1,-2 2-301,-5 1 1,-2-4-8,-2 1 1,2-6 14,-2 2 1,2-3-291,2-1 1,-1-2-676,1-2 1,4-2-1134,4-6-577,-4 1 2729,6-6 0,1 4 0,6-3 0</inkml:trace>
  <inkml:trace contextRef="#ctx0" brushRef="#br0" timeOffset="73">6967 14459 7853,'0'-7'731,"0"-3"-294,0 9 106,0-9 97,0 9 284,0-10-320,0 10-250,0-4 0,-4 6 72,0 3-270,0-3 1,0 10 0,1-4 167,0 3 1,2 3-85,1 2 0,0-1-14,0 5 1,0 2 23,0 5 0,0 3-27,0 6 1,0-1-32,0 0 0,0 2 26,0 2 1,0-1-161,0 5 154,0-6-66,0 9 1,0-6-27,0 3 0,0 2 11,0-2 0,0-2-100,0-2 0,5-4 89,3-4 0,-2-2-31,2-5 0,-5 0-46,5 0 1,-6-5-118,2-3 0,1-3-591,-1 0 0,0-4-960,-4-1-1044,0-4 1766,0 2-734,0-5 1,0-5 843,0-3 793,0-2 0,5-12 0,1-2 0</inkml:trace>
  <inkml:trace contextRef="#ctx0" brushRef="#br0" timeOffset="74">7321 14699 7853,'0'-12'1218,"0"1"-603,-5 4 5,3-3 450,-3 9-559,5-4 182,0 5-199,0-5 0,2 4-10,1-3-81,-1 3-244,8 1 0,-8 1 159,6 3-143,0 2 10,3 5 1,-3 2-81,-1 2 1,1-1 62,3 5 1,5 4 133,-1 4-90,5 5-40,-2-8 1,6 7 46,3-4 0,-3 3 76,2-3 62,4 0-213,-11-4 1,7-1 68,-7 1 0,3-1-18,1-3 0,-4 1-232,0-5 0,-5 1 97,1-5 1,-2-3-145,-2-1 37,-5-4-645,5 7-761,-5-9 163,0 4-998,-1-5-56,-5 0 1198,-5 0 711,-1-5 1,-2-1-602,1-6 0,4 1 1036,-1 0 0,-2-6 0,0-1 0</inkml:trace>
  <inkml:trace contextRef="#ctx0" brushRef="#br0" timeOffset="75">7903 14619 7853,'5'-12'0,"-3"1"630,1-1 942,-1 1 120,-2 0-561,0 4-123,-5 2-578,-2 5-182,-4 0-63,-1 5 1,0 2 184,-4 4-306,4 6 21,-10-5 0,1 10-44,-6-3 1,0 2 73,5 2 0,-6 4-19,-3 0 0,-1 0-74,2 0 0,-2-2 88,6 6 0,-1-4-15,4 3 0,2-5 88,1 2 0,0 1-86,5-1 0,0-1-87,3-3 0,1-1 95,-1-3 0,5 1-118,-1-5 1,4 0-141,-3-3 0,4-1-27,-1 1-498,-2-6 233,5 4-714,-4-8-926,5 3-1071,0-5 2502,5-5 1,-3 2-738,6-5 1391,-5 1 0,12-10 0,-3-1 0</inkml:trace>
  <inkml:trace contextRef="#ctx0" brushRef="#br0" timeOffset="76">8166 14413 7853,'6'-11'1154,"-1"4"-428,-5-3 32,0 9-135,0-4 1318,0 5-1656,0 5 0,0 1 509,0 6-413,0 4-138,0 2 1,0 6 187,0 3 0,0-1 35,0 9 1,0 1-14,0 10 1,0 0-154,0-1 1,0 5 57,0-1 0,0 1-102,0-4 0,0-1 0,0 1 0,0-5-164,0-3 1,4-4 70,0-4 0,1-2 7,-1-5 1,-3 0-171,3 0 1,1-5-87,-1-3 16,0-2 126,-4-2-151,0 0-133,0 1 1,0-5-931,0 1 511,-5-5 0,2 2-552,-5-5 1,6-5-1398,-2-3 1301,3-2 469,1-2 0,0 1-307,0 0 1,0-5 404,0 1 728,10-5 0,-2 2 0,8-5 0</inkml:trace>
  <inkml:trace contextRef="#ctx0" brushRef="#br0" timeOffset="77">8794 14744 7853,'-6'-7'0,"2"-1"1397,8 6-453,-3-4-479,4 6 989,0 0-333,-4 0-591,10 0 0,-5 0-182,5 0 0,1 0-35,-1 0 1,1 0 30,-1 0 7,6 0-123,0 0 0,2 0 90,0 0 158,0 0-318,4 0 1,0 0 6,0 0 1,0 0 12,0 0 0,-1-3-763,1-1 301,-5-5 266,4 8 1,-10-8-557,4 5 0,-4 0-946,0 4-1094,-6-5 793,-1 4 707,-5-4 0,-1 5 513,-3 0 0,-2 0 63,-6 0 1,1 5 537,-1 2 0,1 4 0,0 0 0</inkml:trace>
  <inkml:trace contextRef="#ctx0" brushRef="#br0" timeOffset="78">8920 14870 7853,'-12'11'373,"5"0"653,-1-4-508,6 3 528,-4-8-285,6 8 21,6-9 0,4 4-193,5-5 0,5 0-70,-1 0 0,3-4 3,1 0-62,-1 1-151,1-2 1,0 3-285,0-2 1,0-1 74,0 2 1,-4-1-792,0 4 371,-5 0-310,7 0 1,-8-4-789,2 0 0,-2 0 605,-2 4 1,1 0-115,-1 0 0,1-3 927,-1-1 0,0-5 0,1 3 0</inkml:trace>
  <inkml:trace contextRef="#ctx0" brushRef="#br0" timeOffset="79">10062 14253 7853,'0'-11'1672,"0"4"-1247,0-3 0,1 9 853,3-3-816,-3 3 0,5 2 15,-2 3 0,-2 4-133,1 7 1,-1 3 39,-2 5 0,0 1-60,0 2 0,0 3 95,0 6 0,-2 0 193,-1 3-253,1 3-114,-3 5 1,5-1 21,0 1 0,0 0-47,0-1 1,0 0 13,0-3 0,4-3-9,0-5 1,3-5-13,-3-2 0,5-4-81,-1-4 0,-2 1-139,2-5 0,-4 1-370,3-5 1,-4-3 270,0-1 1,-1-3 51,-2 4-447,0-6 0,-2 3-2100,-1-5 1720,-4 0-2168,-4-5 2003,5-1 1,0-5 110,6-1 0,0-4 935,0-3 0,0-8 0,0-2 0</inkml:trace>
  <inkml:trace contextRef="#ctx0" brushRef="#br0" timeOffset="80">10347 14516 7853,'0'-12'0,"0"1"1940,0 5-543,0 1-706,5 0 0,-2 3 96,5-1 1,-5 1-385,5 2 1,-4 5-166,3 3 1,-3 3-177,4 5-106,-1-4 255,5 10-371,-1-4 205,1-1 1,-1 5-69,1-3 0,3-3-241,0 0 0,0-4 89,-3 0 0,3-2-181,0-2 1,0 0-752,-3-4 0,-1 0 458,1-4 0,-1 0-1463,0 0 1047,6 0 1065,-4-5 0,8-1 0,-3-6 0</inkml:trace>
  <inkml:trace contextRef="#ctx0" brushRef="#br0" timeOffset="81">10873 14459 7853,'0'-8'0,"0"1"0,0 4 1661,0-2-437,0 0 454,0 4-1172,-5-4 0,-2 6-44,-4 3 1,-4 2-292,-1 5 0,-4 1-289,1-1 0,1 4-141,-1 1 1,4 0-321,-4-1 0,5-2 33,-1 2 1,3-2-2122,5-2 1110,-3 1 882,3-1-42,1 1 717,1-6 0,5 4-113,0-9 113,0 5 4284,0-6-3700,-5 0 1,3 5-2,-1 2 0,-2 3 119,1 2 1,0 1-215,4 2 1,0 2 29,0 6 0,0 0-56,0 0 31,0 5-229,0-4 1,4 4-128,0-5 1,4 0 87,0-1 0,-2 1-341,2 0 1,-4-1 81,3-3 1,-3 0 66,4-8 1,-4 3-152,3-6-117,-4-3 47,2 0-869,-5-5 276,5 0-1435,-4 0 1616,4-5 1,-5-1 0,2-6-1856,1 1 1392,-1-1 426,3 1 637,-5-6 0,5 0 0,1-6 0</inkml:trace>
  <inkml:trace contextRef="#ctx0" brushRef="#br0" timeOffset="82">11215 14219 7853,'-5'-11'821,"4"4"1239,-4 2-1527,5 5 0,0 1 1,0 3 1,-4 3 464,0 4 0,0 5-455,4 4 1,-1 2 133,-3 5 0,3 2-150,-3 5 1,3 2 24,1 2 0,5-1-104,3 5-918,-3-5 680,5 7 54,-4-9-232,1 5 1,2-7-136,-6-3 0,6 2-33,-1-5 157,-3-1 17,5-3 1,-7-4-443,4 0 90,1-5 870,-2 3-758,4-6 1,-7-1-340,4-2-191,-4 2-560,2-4-1045,-5 1-1486,0-2 3822,-5-5 0,-6 0 0,-7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1.315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6670 4260 7853,'0'-6'452,"0"-5"25,0 10-27,-5-4-289,3 5 1,-3 1 26,5 3 0,0 3 3,0 4 0,0 0 21,0 1 0,2 3 46,1 0 0,0 7-47,5 1 1,-2 3-60,2 5 0,2 6 65,-3-3 0,0 6-135,0-1 1,-3 5 9,4 2 1,-4-1-110,3 5 0,-1-1-156,2-3 1,1 2 248,-5-6 1,3-8-110,-3-3 0,5-6 48,-1-2 236,-3-5 0,4-2 14,-6-4 214,1-6 571,-4-1-182,0-5 1,0-5-623,0-3 1,-1-2-219,-3-1 1,3-2 58,-3-2 1,3-3-351,1-5 0,0-5 184,0-2 0,1-4-502,3-4 0,2 1 84,6-5 0,3 0-165,0-4 0,2 1 51,-2-1 1,-2 2 225,2 2 0,-1-1 170,1 5 1,-2-4 2,2 4 0,1 1 120,0 6 0,-1 0-89,-4 4 1,-1 2 223,-2 6 1,1 2 157,-5 6 1,3 3-41,-3 0-391,0 6 293,-4-3 1,0 6-284,0 3 0,0 2 102,0 6 1,-4 0-311,0 4 1,-3-3-94,3 7 0,-1-5-84,1 4 1,1-5-30,-4 1 634,4-2 0,-7 3 0,4 2 0</inkml:trace>
  <inkml:trace contextRef="#ctx0" brushRef="#br0" timeOffset="1">6590 4728 7853,'5'-6'997,"-3"-3"-311,6 5 1,1-5-228,6 2 1,-1-3 60,5-2 0,1 1-150,7-1 0,-3 2-118,3 3 0,1-4-40,-2 4 0,2 0-163,-1 0 0,-3 3-24,3-4 1,-3 6-171,-1-2 0,-2 3-809,-2 1 1,2 0 0,-6 0-421,0 0 0,-3 4 65,-1-1 1309,-5 6 0,4-2 0,-3 4 0</inkml:trace>
  <inkml:trace contextRef="#ctx0" brushRef="#br0" timeOffset="2">7344 4614 7853,'0'-6'1506,"0"-4"-592,0 8 40,0-3-441,0 5-275,5 5 1,1 3 59,5 7 0,1-1-86,-1 5 0,5 1-132,-1 7 1,5-3-28,-1 3 1,1-2-107,-1 2 0,3-7 106,-3 3 0,-2-7-101,-2 4 1,-3-7 92,0 3 0,-1-5 104,1-3-390,-6 2 176,4-4-899,-9 1 444,5-2-1134,-6-5 506,0 0 1,-4-2 574,0-1 0,-1 0 216,1-5 0,2 1 357,-6-5 0,0-4 0,-3-2 0</inkml:trace>
  <inkml:trace contextRef="#ctx0" brushRef="#br0" timeOffset="3">7652 4500 7853,'-5'-12'127,"4"1"0,-6 3 670,3 1-5,3 4-224,-9-2 1,4 10 89,-6 3-399,1 7 0,-1 3-129,1 5 1,0 5 51,-1 2 1,-3 7-147,0 1 1,-6 1 83,2-1 0,3-3-583,1-1 0,-1-1 239,5-7 0,-3-4-595,6-7 0,3-2-685,2-2-360,1 1 1194,2-6 670,0-1 0,5-10 0,2-1 0</inkml:trace>
  <inkml:trace contextRef="#ctx0" brushRef="#br0" timeOffset="4">7835 4934 9417,'0'11'1078,"0"6"0,0-3-775,0 5 0,0 0-74,0 4-17,0-1-267,0 1 140,0 0 1,0-4-484,0 0 0,0-5 296,0 1 1,0-2-719,0-2 1,0-3-47,0 0-1349,0-6 1212,0 8 1003,0-8 0,-5 3 0,-2-5 0</inkml:trace>
  <inkml:trace contextRef="#ctx0" brushRef="#br0" timeOffset="5">8154 4523 7853,'-5'-12'248,"3"6"533,-6 2-392,6 3 352,-3 1 131,5 0-609,0 5 1,0 6 54,0 8 227,0 3-281,0 1 1,1 5 123,3 2-207,2 3-9,11-4 0,-5 3 172,3-5-586,-2 4 231,-1-6 0,-1 2-323,0-4 308,1-5 0,-5-1-293,1-6 1,-2 0 180,2 1 0,-2-2-198,-2-2 1,-3-2-80,3-2-1606,-2-3 803,-2 4-524,0-5 1742,0-5 0,0-1 0,0-6 0</inkml:trace>
  <inkml:trace contextRef="#ctx0" brushRef="#br0" timeOffset="6">8360 4534 7853,'6'-11'0,"-1"4"625,-5-3 2,0 9-274,0-4 1,-1 5 108,-3 0 1,2 5-115,-6 3 0,1 7 92,-5 4 0,-3 7 169,0 5-377,-6 2 0,4 6-352,-6 3 1,-3-3 178,4-1 1,-4-2-520,7-2 1,1-5 319,-1-2 1,9-4-938,-1-4-327,7-3 268,-1-4 0,6-6 283,3-2 853,2-3 0,6-11 0,-1-3 0</inkml:trace>
  <inkml:trace contextRef="#ctx0" brushRef="#br0" timeOffset="7">8668 4123 7853,'-5'-6'190,"4"1"0,-5 6 742,2 3-620,-2 2 1,-2 10 217,0 3 1,1 4-154,-5 4 1,1 1-88,-1 2 1,1 2-79,0-5 0,-1 3-330,1-3 1,1-4 15,2-4 1,2-5-6,2 1 0,3-2-2494,-3-2 1402,3 0 1199,1-4 0,0 3 0,0-4 0</inkml:trace>
  <inkml:trace contextRef="#ctx0" brushRef="#br0" timeOffset="8">8885 4317 7853,'0'-6'675,"0"1"0,-1 1 318,-3 0 490,3 0-779,-4 4-411,5 0-228,0 5 1,0 2-303,0 4 1,5-3 254,3-1 1,2-3-2547,1 4 1331,1-1 1197,-6 5 0,4-1 0,-3 1 0</inkml:trace>
  <inkml:trace contextRef="#ctx0" brushRef="#br0" timeOffset="9">8943 4820 14479,'-7'0'2117,"2"0"-3694,5 0 1,5-5 0,2-2 0</inkml:trace>
  <inkml:trace contextRef="#ctx0" brushRef="#br0" timeOffset="10">9559 4431 7853,'-11'-11'0,"4"-1"676,-3 6-10,9 1 81,-4 0-295,5 4 0,0-3-175,0 8-118,5 2 0,0 9 220,3 0 1,2 6-121,-2-2 0,2 2-138,1 2 1,2 4 116,2 0 1,-1 0-283,5 0 0,-1-3 95,1 3 0,1-3-97,-5-1 1,4-2-32,-3-2 1,0-2 2,-1-6 1,-3 1-67,-1-1 1,-1-3-117,-6-1-1123,5-4 607,-8 2-1072,4-5 1266,-5 0 1,-5 4-50,-2 0 1,0-1 626,0-3 0,-1-5 0,-3-1 0</inkml:trace>
  <inkml:trace contextRef="#ctx0" brushRef="#br0" timeOffset="11">9822 4500 7698,'0'-17'-770,"0"5"1598,0-5-72,0 6-208,0 4 276,0 2-124,0 0-100,0 4-198,0-4 1,-5 15-419,-3 5 63,-7 11 1,1 0-33,-5 9 0,-1-4 140,-7 7 1,3 2-489,-3-2 0,3-1 178,1-7 0,4 2-477,0-6 0,9-3 9,-1-4 0,7-9-972,0 2 1144,3-3 0,2-3 451,3-2 0,-3-3 0,14-6 0,-2-1 0</inkml:trace>
  <inkml:trace contextRef="#ctx0" brushRef="#br0" timeOffset="12">10096 4546 7853,'8'-11'0,"-1"4"0,-4 2 0,7 1 969,-2 0-560,2 0 0,1 0 131,1 1 1,3-2 61,0 1 0,5 2-123,-1-1 1,3-2-128,1 1 0,0-4-321,-1 4 1,1-1 133,0 1 0,-1 2-117,-3-6 1,6 6-183,-2-2 0,-1-1-334,-3 1 1,-4-4-877,4 5 1,-9-1-118,1 4-634,-2 0 1346,-2 0 749,-2 0 0,-15 5 0,-3 1 0</inkml:trace>
  <inkml:trace contextRef="#ctx0" brushRef="#br0" timeOffset="13">10130 4705 7853,'-11'5'349,"5"-3"-164,0 3 1,6-4 343,0 3 1,6-3-128,1 3 0,3-3 20,2-1 0,4 0-101,3 0 1,4 0-118,4 0 1,2 0-96,5 0 0,-2-5-220,2-2 1,-2 0 113,6 0 0,-6-1-99,-2-3 0,-6 3-1138,-1 0 1,-1 5 559,-7-5 0,-1 4 674,-7-4 0,4 1 0,-5-5 0</inkml:trace>
  <inkml:trace contextRef="#ctx0" brushRef="#br0" timeOffset="14">10473 4191 7853,'-11'-17'978,"4"5"-559,2 7-157,5 5 1,-1 1 21,-3 3 0,1 8 117,-4 7 1,4 4-84,0 3-246,-4 3 30,1 11 0,-2-3-386,1 4 246,-1 1 1,0 4-722,1 0 1,-1-2 514,-3-2 0,-1-3-238,1-4 0,3-4 159,1-4 1,4-2-1198,-1-9 1520,3-1 0,1-9 0,5-1 0,1-5 0</inkml:trace>
  <inkml:trace contextRef="#ctx0" brushRef="#br0" timeOffset="15">10918 4340 7853,'0'-6'767,"0"1"-259,0 5 0,0 5 223,0 2-464,0 3 1,0 3 211,0 2 1,5 3-116,3 5 0,2 5-194,2 2 0,0 2 42,4-2 0,-4 2-149,3-5 1,2 3 107,-2-3 1,0-2-366,-3-6 1,-1-1-20,1-3 1,-2-6-649,-3 3-708,4-3 714,-10-3-1269,9-1 931,-9-5 654,4 0 539,-5 0 0,0-5 0,0-1 0</inkml:trace>
  <inkml:trace contextRef="#ctx0" brushRef="#br0" timeOffset="16">11215 4351 7853,'0'-11'212,"0"5"558,-5-5-426,4 10 0,-9-1 165,2 9 0,-3 2-72,-4 10 3,-3 5-194,0 5 1,-4 6 71,3-1-1337,-7 0 1077,2 6 1,-4-5-158,5 3 120,0-2 0,1-7-859,3-2 1,4-7 89,8-1-1585,-4-5 1151,10 2 1182,-4-9 0,5-2 0,0-5 0</inkml:trace>
  <inkml:trace contextRef="#ctx0" brushRef="#br0" timeOffset="17">11432 4032 7853,'-6'-7'851,"-4"2"-509,9 10 1,-10 5 143,4 6 1,-3 5 113,-2 2 0,1 1-383,-1 7-58,1-1 0,3 0-272,1 1 1,3-6 156,-4 2 0,6-3-1434,-2-1 0,3-5 1390,1-3 0,0-2 0,0-2 0</inkml:trace>
  <inkml:trace contextRef="#ctx0" brushRef="#br0" timeOffset="18">11592 4511 7853,'7'-5'379,"6"4"-28,-1-3 0,6 3 143,-3 1 0,10-4 554,2 0-683,5-5 0,2 7 76,0-6 0,4 4-123,0-3 1,4 3-304,-4-4 1,-1 5 83,-6-5 1,0 5-206,-4 0 0,3-3 140,-3 3 1,-4-1-181,-4 4 1,-5-4-285,1 0 0,-2 0-419,-2 4 0,-3 0-1268,-1 0 996,-4 0 26,2 0 1095,-5 0 0,-5 0 0,2 0 0,-4 0 0,4 0 0,-2 0 0,0 0 0,4 0 0,-4-5 0,5 3 129,0-6 1,-2 4 89,-1-3 0,1 3 888,-1-4-341,-4 6 386,1-8-288,-6 8-428,6-3 1,0 5 256,2 0-179,3 0-297,-4 0-49,15 0 1,-3 0-80,9 0 0,-2 4 149,1 0 0,3 4-261,4-5 1,-3 6-30,0-1 0,-1-2-103,1 2 0,2-4 70,-6 3 0,4-3 91,-4 4 0,-3-5-232,-5 5 132,1-5-204,-2 2 216,-1-5 0,-6 4 155,-3-1 0,-4 2-160,-7-1 1,1-1 0,-5 4 0,0-3-216,-4 4 1,1-1 88,-1 5 0,5-5-980,3 1 0,2 0 39,2 3 1154,4-5 0,-3 5 0,4-5 0</inkml:trace>
  <inkml:trace contextRef="#ctx0" brushRef="#br0" timeOffset="19">13020 4020 7622,'0'-11'-575,"-1"1"889,-3 2 889,2-2-790,-3 9 0,4-5-1,-3 6 1,3 3 162,-3 5-416,-2-1 0,3 16 194,-4 0 1,3 6-82,-4 9 0,6-1-54,-2 5 1,3-2-7,1 2 0,0 3-120,0-3 1,0 2 87,0 2 1,0-2-141,0-2 1,1-3-50,3-4 1,-3-6-212,3-3 0,-3-1-425,-1-3 0,4-3 31,0 0-465,0-5 0,-8 3 447,0-6 1,-5-4-208,1-4 0,-2-1 839,-1-2 0,-7 0 0,-5 0 0,-5-5 0,-6-2 0</inkml:trace>
  <inkml:trace contextRef="#ctx0" brushRef="#br0" timeOffset="20">12666 4591 7853,'10'-11'0,"-1"3"92,10 1 1,0 3 371,4-4 1,1 6 388,2-2-567,4-3 0,4 5-111,0-6 1,0 6 36,1-2 0,3 3-484,0 1 0,-4-4 228,-3 0 1,-6 0-1044,2 4 0,-5-4 285,-3 1 802,-2-6 0,-6 2 0,1-4 0</inkml:trace>
  <inkml:trace contextRef="#ctx0" brushRef="#br0" timeOffset="21">13557 3974 7853,'-12'-6'427,"6"1"-161,-4 0 1,7 4 118,-5-3 0,2 8-43,-1 3 0,-7 5 130,2 3 0,-7 7-104,0 4 1,-2 11-24,-2 1 1,0 3-98,0 4 0,1-2-481,3 7 0,3 2 174,4 1 1,2-2-117,3-1 1,2-3 37,5-2 0,5-4-171,2-3 0,5-6 46,3-2 1,-1-8 17,5 0 1,-1-6-186,1-1 0,2-4 124,-2-3 1,-1-3-578,1-5 1,0 0 425,4 0 456,-5 0 0,3-5 0,-3-1 0</inkml:trace>
  <inkml:trace contextRef="#ctx0" brushRef="#br0" timeOffset="22">13568 4420 7853,'-5'-12'-328,"4"1"1801,-4 0-341,5 4-644,0 2 0,5 6-13,2 3 1,0 4-178,0 7 1,1-1-74,3 5 0,4 4-307,1 4 1,0 3 130,-1-3 0,-1 1-153,5-2 1,-5-5-249,2 1 1,-4-6-367,0-1 0,-1-4-429,1-3 1,-5 1-143,1-5 367,-6-1 922,3-3 0,0 0 0,2 0 0</inkml:trace>
  <inkml:trace contextRef="#ctx0" brushRef="#br0" timeOffset="23">13762 4363 7853,'6'-23'-10,"0"5"88,-6 3 239,0 7 185,0-2 290,0 9-269,-6 6 0,0 8 3,-5 10-167,-6-1-100,5 6 0,-10 1 59,3 6-629,2 4 171,-9-3 0,8 7 380,-5-5-2264,0-5 1634,11 0 1,0-13 81,8 3-1591,3-8 1239,1 2 0,1-11 660,3-2 0,8-8 0,5-2 0</inkml:trace>
  <inkml:trace contextRef="#ctx0" brushRef="#br0" timeOffset="24">13808 3974 7853,'11'-6'543,"1"1"0,-1 5-24,1 0 1,-1 6-163,0 6 0,5 6 126,-1 8 0,5 3-82,-1 6 0,-1 0-117,1 3 0,0 3-168,4 5 1,-4-2-118,0-2 0,-5 2-297,1-2 1,-7 1 282,-5-1 1,-1 1-227,-2-5 1,-2-3 85,-1-5 1,-7-5-682,-6 2 1,-3-4 315,4-4 0,0-2-1716,3-6 2236,1-5 0,0-1 0,-1-5 0</inkml:trace>
  <inkml:trace contextRef="#ctx0" brushRef="#br0" timeOffset="25">14310 4363 7853,'5'-12'486,"2"6"-278,4 1 0,1 5 1283,-1 0-950,0 0 1,2 0-162,2 0 0,4-1-129,8-3 0,-3 3-302,3-3 1,1 3 96,-2 1 1,2-2-600,-1-2 0,-3 3 377,3-3 1,-7 3-775,-1 1-414,-5 0-907,2 0 2271,-9 0 0,-12-5 0,-8-1 0</inkml:trace>
  <inkml:trace contextRef="#ctx0" brushRef="#br0" timeOffset="26">14356 4511 7853,'-11'7'-41,"4"3"70,2-9 178,5 9 723,0-9-521,5 5 1,2-6 177,4 0-323,6 0-105,0 0 0,6 0 13,0 0 1,1-2-27,3-2 1,-2 2-598,6-6 376,-6 6 0,5-7-859,-7 5 1,1-4 484,-8 5 0,-1-5-925,-4 4 1374,-4-5 0,-2-2 0,-5-7 0</inkml:trace>
  <inkml:trace contextRef="#ctx0" brushRef="#br0" timeOffset="27">14562 4112 7853,'-7'-7'-701,"2"3"601,5 8 1646,0 3-970,0 9 0,0 2 76,0 5 245,0-1-541,0 6 1,0 7 198,0 7-216,0-3-167,0 5 0,0-3-529,0 5 1,-5-5 277,-3 1 1,0-5-703,0 1 649,-2-7 1,3-3-2724,-4-6 2855,0-4 0,-1-1 0,1-6 0</inkml:trace>
  <inkml:trace contextRef="#ctx0" brushRef="#br0" timeOffset="28">15315 3860 7853,'-5'-18'80,"4"7"1,-5 2 398,2 5 87,3-5-163,-4 8 0,1-1 250,0 9-494,-5 1 0,3 19 230,-6-1 0,5 6-109,-1 2 0,4 6-25,-3 1 1,4 8-31,-1 0 0,3 1-103,1-5-1342,0 6 1379,0 1 0,5-4-16,3-2-47,2-3 0,-3-6-343,1-3 195,0-7 0,-2-3-575,-2-5 0,-3-5 313,-1 1 1,0-6-904,0-1 1,-1-5 521,-3 5 0,-2-5 522,-6 0 1,0-1 172,-4-2 0,-1 0 0,-6 0 0</inkml:trace>
  <inkml:trace contextRef="#ctx0" brushRef="#br0" timeOffset="29">14881 4408 7853,'19'0'-23,"0"0"1,0 0 0,4 0 0,5 0 1486,3 0-931,-3 0 1,5-3 158,-3-1 0,3 0-265,1 4 1,1 0-370,-1 0 0,0-4 29,0 0 1,-4 1-973,-4 3 0,-3-4 571,-4 0 0,-2 0-1234,-6 4 1548,0-5 0,-4-1 0,-2-6 0</inkml:trace>
  <inkml:trace contextRef="#ctx0" brushRef="#br0" timeOffset="30">15715 3872 7853,'6'-12'0,"0"6"0,-6 0 477,0 2 41,0 2-55,0-3 1,-6 7-94,-1 1 0,-3 5-58,-2 7 0,0 3-67,-4 5 1,2 6 111,-5 5 0,2 3-106,-2 9 0,2-3-338,6 7 1,-1 0 2,1 0 0,4-1 102,4-3 0,3 0-68,3-1 1,4-4 71,4-3 0,1-9-402,-1-6 0,4-1 172,1-7 0,3 0-337,-4-4 0,4-3-74,-4 0 0,2-6-1202,-2 2 1018,-3-3 803,5-1 0,-6-5 0,1-1 0</inkml:trace>
  <inkml:trace contextRef="#ctx0" brushRef="#br0" timeOffset="31">15852 4203 7931,'0'-12'393,"0"6"687,0 1 371,0 5-1001,5 5-159,-3 1 0,8 11-7,-3 2 1,3 3 104,2 0 0,3 6-71,0 3-126,6-3-34,-9 5 1,5-8-511,-6 6 301,6-6 1,-5 2-432,4-8 0,-4-2 291,0-1 0,-1-8-513,1 4 0,-5-8 314,1-1 0,-6 0-672,2 1 1,-1-3-185,0 3 544,-1-3 702,3-1 0,-10-5 0,-2-1 0</inkml:trace>
  <inkml:trace contextRef="#ctx0" brushRef="#br0" timeOffset="32">16126 4249 7853,'0'-18'0,"4"1"751,0 6-404,0 5 0,-4-1 389,0 3 0,-4 4-249,0 0 0,-9 7-207,2 8 0,-7 3 37,3 5-141,-5 4-591,-3 3 444,-1-1 0,-4 4-338,5-3 350,0 3 1,0-4-877,0-2 0,6-4 447,1-4 0,5 1-741,3-4 1,0-1-283,4-4 1411,0-4 0,-1 3 0,-2-4 0</inkml:trace>
  <inkml:trace contextRef="#ctx0" brushRef="#br0" timeOffset="33">16343 3917 7786,'7'0'718,"-2"0"-460,-5 11 1,-2-3 172,-1 11 0,0 4-102,-5 4 0,1 5-332,-5-2 0,1-1 112,0 2 1,3-6-1090,0 2 0,2-4 185,-2-4 795,-2 2 0,4-8 0,-6 3 0</inkml:trace>
  <inkml:trace contextRef="#ctx0" brushRef="#br0" timeOffset="34">16446 3723 7983,'0'12'1081,"5"4"0,1 6-592,6 4 0,-1 6-27,1-1 1,3 7-24,0 3 86,5 4-573,-2 6 0,5-3-100,0 5 163,0-5 1,-5 3-351,-3-5 0,-4 0 291,-3-1 0,-3-4-868,-5-3 0,-10-6 401,-5-2 1,-6-1 510,-2 2 0,-6 0 0,-3-4 0,-1-2 0,2 0 0</inkml:trace>
  <inkml:trace contextRef="#ctx0" brushRef="#br1" timeOffset="35">18365 7526 7853,'0'-6'-196,"0"1"461,0 5 51,0-5-9,0 4 0,0-4 1887,0 5-2025,5 0 1,-3 0-49,6 0 0,0 0 10,3 0 1,4 0-13,0 0 1,2 0 107,-2 0 1,-2 0-86,2 0 0,-1 0-42,1 0 1,-2 0-7,2 0 1,-2 0-82,-2 0 0,5-4 65,-1 0 0,5 0-15,-1 4 0,3 0 38,1 0 0,-1-4-23,1 0 0,4 1-53,0 3 0,0-2 58,0-1 1,-2 1-100,6-1 1,-6 1 53,2 2 1,2 0-2,2 0 1,-2 0 3,1 0 1,-3 0-11,3 0 1,-3 0 33,3 0 0,0-4-19,0 1 1,3-1-14,-2 4 1,2 0 21,1 0 1,-4-1-121,1-3 0,-1 2 63,4-1 0,-3 1-94,-1 2 1,-3-3 51,3-1 1,0 0 44,0 4 0,3 0 39,-2 0 0,2 0-47,1 0 1,0 0 18,0 0 0,2-4-13,2 0 1,-3 1 56,4 3 1,0 0-43,-1 0 0,6-4 6,2 0 1,-3 0-26,7 4 1,-2-4-216,5 1 0,3-3 201,-3 3 0,1 1 25,3-1 0,-3 1-20,7 2 0,-1 0 14,1 0 1,1-4 19,-30 3 1,1-1 0,1 0-1,0 0-184,0 2 1,1 0-1,-1 0 1,1 0 187,4 0 1,-1 0-1,-4 0 1,0 0-20,2 0 0,0 0 0,0-2 1,0 0-1,2 0 1,0 0-1,-1 0 1,-1 0-10,-1 2 0,-1 0 10,0 0 1,0 0 0,2 0 0,1 0-8,-1 0 0,0 0 1,-2 0-1,1 0-3,29 0 1,-32-1 0,1-1 12,1 0 1,0 0-27,1 0 0,-1 0 18,0 2 0,1 0 0,-1 0 0,1-1-51,1-1 0,1 0 48,-3 1 0,1 1 1,3-3-1,-1-1 0,-1 2 1,1 1-1,0 0 1,1 0-2,1-1 1,1 0-1,-1 2 1,-1-1 4,0 1 1,0 0 0,-4 0 0,0 0-6,3 0 0,-1 0 1,-3 0-1,0 0 15,1 0 1,0 0-1,0 0 1,-1 0-225,28 0 1,0 0 331,-4 0 0,-3 0-90,-1 0 0,-9 0 4,2 0 1,-9 0 38,-3 0 0,-5 0-15,-6 0 1,-9 0 632,-3 0-522,-7 0 1005,1 0-969,-5 0-91,-5 0 1,-5-4-1071,-5 1 677,-5-1 0,-3 0-634,-8 0 0,-3 0 913,-4 4 0,-3-10 0,-4-2 0</inkml:trace>
  <inkml:trace contextRef="#ctx0" brushRef="#br1" timeOffset="36">18273 12517 12041,'12'0'169,"-1"0"0,-3-4 35,-1 1-74,1-1-40,3 4 40,1 0-32,-1 0 0,2 0 29,2 0 1,2 0 1,2 0 1,2 0-35,-2 0 0,2-1-15,-2-3 0,5 3-96,-5-3 1,5 2 122,-5 2 1,3 0-111,0 0 0,1 0-28,0 0 1,0 0 33,0 0 1,7 0 26,1 0 0,8 0-10,-5 0 0,11-3 13,-3-1-433,-1 0 441,-1 4-1,0-5 1,2 4 0,0-4 49,1 0 80,-3 3-138,-1-3 1,-1 5 9,0 0 0,4-4 6,-4 1 1,5-3-26,-1 3 0,3 1-1063,0-1 1056,6-4 1,0 5 22,2-6-209,3 6 1,-3-5 128,0 3 0,8 3 78,-11-3-356,7 3 333,-10-4 1,4 4 11,-6-3-102,1 3 87,0 1 0,-1 0-15,1 0 1,-3 0-108,3 0 0,-3-2 203,7-1-85,-3 1-2,3-3 1,2 5 21,5 0 0,-3 0-26,-1 0 1,-2-1 0,6-3 0,-6 3-204,6-3-3,-3 3 210,3 1 1,-2 0-68,2 0 1,-6 0-12,6 0 1,-4 0-77,1 0 1,-2 0 108,-3 0 1,3 0 25,5 0 1,2 0 5,1 0 0,-4 0 98,5 0 1,-5-1-143,5-3-272,-8 2 299,3-3 31,-9 5-27,9 0 1,-4-3-70,5-1 0,-4-1 75,1 1 22,-1 3-8,4-4 1,0 1-2,0 0 7,-5 0-19,4-1 0,-4 4-6,5-3 0,0 1 1,0 0 1,-1 1 20,-2-1 0,0 0 431,-4-1 1,-2 3-426,-6-3 0,0 3 27,-8 1 1,3 0 157,-7 0 1,-2 0-58,-1 0 0,-7-1 531,-1-3 1,-5 3-557,1-3 589,-2 2-451,-7 2 0,1 0 193,-4 0-112,-1 0 72,3 0-766,-5 0 260,5 0-66,-4 0 182,4 0 0,-4 0-65,3 0-366,-3 6 10,5-5-234,-6 4 1,-3-1-1488,-5-1 2130,-9 1 0,-23-4 0,-7 0 0</inkml:trace>
  <inkml:trace contextRef="#ctx0" brushRef="#br0" timeOffset="37">7458 8588 7853,'0'-11'503,"-5"5"-146,3 1 1,-3 5-146,5 0 434,0-5-32,0 3-270,0-3 103,0 5-276,0 5 1,0-2 122,0 4 0,5 1-69,3 3 0,-2 2 43,2 2 0,0-1-69,3 5 1,1 0 7,-1 4 1,0 0-66,1 0 1,3 5 70,0 2 1,0 0-12,-3 0 0,1 0 5,2 5 0,-1-2-13,5-3 0,-5 2-15,1-5 0,-2 2-28,-2-6 1,-1 1-250,-2-9 0,1 0-50,-5-3-63,4-1 264,-6 0 364,3-4-286,-5-2 553,0-5-117,0-5-548,0-2 0,-4-8-15,0 0 0,0-5 158,4 1 1,0-3-262,0-1 1,4-5 75,0-2 1,9-6-333,-2-6 1,8-1 128,0-10 0,7 3-697,0-3 1,5 0 539,-5-4 0,2 9-101,-1 2 0,-4 5 118,0 3 0,-2 3 72,-6 12 1,-3-1 260,-5 8 0,-4 5-176,1 3-288,-3 6 314,-1-3 0,0 6-150,0 3 0,0 2-131,0 6 1,0 3-328,0 0 1,-4 4 307,0-4 0,1 4 483,3-3 0,-6 4 0,0-2 0</inkml:trace>
  <inkml:trace contextRef="#ctx0" brushRef="#br0" timeOffset="38">7526 8908 7853,'-6'-5'0,"-4"4"732,9-9-378,-4 9 1,3-5 93,-2 6 530,3 0-553,-4-5 0,6 4 180,3-3-149,-3 3-175,15-4 1,-7 4 393,10-3-402,-5-2 0,11 3-58,-2-5 1,2 5 9,-2-5 0,0 5-137,0 0 1,-2-2 77,-2 1 0,3 0-667,-3 4 1,1-4 288,-1 0 1,-2 0-1507,-6 4 1,3 2 161,-2 2 1556,1-3 0,-6 9 0,4-4 0</inkml:trace>
  <inkml:trace contextRef="#ctx0" brushRef="#br0" timeOffset="39">8371 8794 7853,'0'-11'-1120,"-5"-1"2298,4 6-203,-4 1 360,5 5-469,0 0-483,-5 0 0,4 1-128,-3 3 1,-1 3-10,1 9 1,0-2-35,4 5 0,0-4-96,0 4 1,0-4 56,0 4 0,5-4-157,3 5 1,-2-7 66,2 3 1,1-4-215,6 0 0,-1-2-29,5-2 1,-1-3 81,1-5 0,2 0 184,-2 0 1,-1-3-71,1-5 0,-1 1 42,1-8 1,1-2 5,-4 2 0,-5-4 7,-3 4 0,-2-2 22,2 2 1,-3 2-23,-5-2 0,3 2-45,1 2 108,0-1 196,-4 1-194,0 5-831,0 1 518,0 15 0,0 2 43,0 11 0,0 5 57,0 3 0,4 2 10,0 1 1,6 1 179,1 4 1,1-3-128,3 6 0,-1 0-43,1 4 1,-4-4 29,1 0 0,-1-2-140,-3 2 1,-3-4 140,-1-7 1,-3-5 11,-1-7 1,-1-2 8,-3-6 0,-2-1-7,-6-2 1,1-3 252,-1-5 0,0 0-96,-4 0 1,4-5 9,-3-3 0,-2-6-37,2-1 1,0-4-365,3 4 1,5-5-281,-1 1 1,5-4-461,0-4 1,1 3-82,2-3 1,2 3 399,1 1 1,5 0-925,7 1 1571,3-1 0,5 0 0,0 0 0</inkml:trace>
  <inkml:trace contextRef="#ctx0" brushRef="#br0" timeOffset="40">9422 8486 7853,'-11'-5'-216,"-1"3"1,5-7 1016,-1 6 0,4-1 292,-3 4-11,4-5-356,-2 4 152,5-5-40,0 6-551,5 0 0,5 0-62,6 0 1,4 0-161,-1 0 1,2-1 110,2-3 1,4 2-103,0-6 0,3 2 66,-3-2 0,-1-2-243,-3 2 1,-5 3 24,-3 2 1,-2-2-96,-2 1-6,1 0 157,-1 4-73,-4 0 1,-2 5 108,-5 3 0,0-1 122,0 5 0,1-3-120,3 6 0,-3 3 129,3 1 1,-3 3-74,-1 5 1,4-2 90,0 6 0,4-1-5,0 5 0,-2 0-70,2 3 1,0-2-117,3 2 1,-1-3 128,-2 0 1,2-5-296,-2 1 0,-3-6 73,-1 2 1,-3-3 34,-1-2 1,0 0-28,0-3 1,-7-1 22,-4-3 0,-2-2-178,-6 2 1,0-2 51,-4-2 0,1-1-40,-1-2 0,0 1 69,0-5 0,-4-1-161,1-3 0,-2-1 57,1-3 0,3-2-663,-3-5 0,3-1 238,1 1 1,2-1 28,2 1 0,-1-1 687,4 1 0,1-5 0,4-2 0</inkml:trace>
  <inkml:trace contextRef="#ctx0" brushRef="#br0" timeOffset="41">9297 8931 7853,'-5'-11'559,"3"4"20,-3-3 141,5 9-313,0-9 1,7 3 208,4-4 1,7 3-196,8 1 0,5-1 35,7-3 0,-1-1-180,5 1 1,-4-1-99,3 1 1,-4 1-193,1 2 0,-6-2-283,-1 3 0,-10 1 65,2 3 0,-8 1-414,0 2 1,-3 2 645,-5 1 0,-7-1 0,-6 3 0</inkml:trace>
  <inkml:trace contextRef="#ctx0" brushRef="#br0" timeOffset="42">10187 8737 7853,'-6'-11'1537,"1"4"-941,5 2 525,0 5 1,0 5-754,0 3 1,5 3-30,3 4 1,7-1 124,4 5 0,3-1 127,0 1-333,1 3 0,0-6-217,0 3 0,0 2 110,0-6 0,-6 0-350,-1-3 229,1-1 1,-4-1-866,2-2 1,-6 1 72,-1-6-1096,-6 1 875,3-4 1,-5 1-224,0 3 0,-1-2 602,-3 1 1,-2-1 603,-5-2 0,-1 0 0,1 0 0</inkml:trace>
  <inkml:trace contextRef="#ctx0" brushRef="#br0" timeOffset="43">10450 8691 7853,'0'-11'0,"0"-1"861,-5 6-486,4-4 0,-9 9 951,2-3-886,-2 8 0,-2 3 33,1 9 1,1-3-4,2 7 0,-2-4-69,2 7 0,-2-3-142,-1 7 1,-2 1-459,-2-2 1,2 2 191,-2-1 1,2-3-648,2 3 0,3-7-155,1-1 0,4-5-612,-1 1 0,3-2 409,1-2 1012,0-4 0,0 3 0,0-4 0</inkml:trace>
  <inkml:trace contextRef="#ctx0" brushRef="#br0" timeOffset="44">11204 8429 7853,'-8'-14'169,"1"2"1112,4 8-294,-2-6-232,5 9 1,-1-5 118,-3 2 249,3 3-280,-4-5-654,5 6-1681,0 0-329,5 6 774,-4 0 0,8 5 391,-5 1 1,5-1 655,-2 1 0,3 4 0,2 2 0</inkml:trace>
  <inkml:trace contextRef="#ctx0" brushRef="#br0" timeOffset="45">11250 8840 7853,'-12'5'0,"5"-4"1140,-1 3-691,5-3 0,-3 3 871,2 0 219,3 0-481,-9-4-275,9 0-588,-5 0 1,6 1 254,0 3-1220,0-3-490,0 4 33,0 0 1,6-4 302,1 3 1,3-3-1464,2-1 2387,-6 0 0,9 6 0,-2 0 0</inkml:trace>
  <inkml:trace contextRef="#ctx0" brushRef="#br0" timeOffset="46">12289 8337 7953,'-8'-21'51,"1"2"-51,4 2 0,-2 6 0,5-1 0,0 1 0,0-6 1370,0 5-276,-5-5-318,4 6-500,-4 4 0,3 2-86,-1 5-67,-4 0 0,-4 2-66,-1 1 0,1 4 116,-1 4 1,1 6-32,0 2 1,-1 4-13,1 3 0,1 3-175,2 6 1,-1 3 209,5 0 1,2 5 11,6-1 1,2 2 53,5 2 1,6-2-104,2-2 1,-1 1-172,1-5 1,-2-1 80,3-6 1,-4-3-281,-5-6 1,-4 0 139,-3-3 1,1-2-208,-2-6 1,0 0-167,-7 1 0,-2-5-367,-6 1 1,1-4-60,0 3 1,-2-4 388,-2 1 0,2-3-145,-2-1 0,-2 0 657,2 0 0,-5-1 0,1-3 0,-4-2 0,-4-6 0,-2 1 0,-5-1 0</inkml:trace>
  <inkml:trace contextRef="#ctx0" brushRef="#br0" timeOffset="47">11866 8783 7853,'12'0'0,"3"-4"396,0 0-119,5 0 1,-6 3 46,5-3 1,-1 3 168,1-3 1,3 3-29,-3 1 0,6 0-151,2 0 0,0-1-309,-5-3 0,1 2 109,0-1 1,0 1-884,0 2 0,0-1-22,-1-3 1,-4 3 790,-3-3 0,-2-2 0,-1 0 0</inkml:trace>
  <inkml:trace contextRef="#ctx0" brushRef="#br0" timeOffset="48">12894 8189 7853,'7'-12'126,"-2"1"0,-5-1 279,0 1 1,0 3 329,0 1-159,0 4 0,0-3 2,0 2-116,0 3-179,0-4 1,-6 6-71,-1 3-55,-3 2 1,-7 9 37,-2 1 0,-2 8 12,-2-1 1,0 7 34,0 1 0,-4 5-31,1 2 0,-2 9-104,1-1 1,4 2 103,1-2 0,0 3-105,7 1 1,5-1 40,6-3 0,3-3-130,1-5 1,8 0-71,4-7 1,7-3 69,0-2 1,-1-3-162,1-4 1,-4-2 53,4-6 1,-5 1-27,1-1 1,-2-5-194,-2-2 1,1 1-479,-1-1-743,1 0-1003,-1-4 919,0 0-50,1 0 1663,-6 0 0,-1 0 0,-5 0 0</inkml:trace>
  <inkml:trace contextRef="#ctx0" brushRef="#br0" timeOffset="49">12883 8634 7853,'0'-18'325,"0"2"-203,0 10 0,0-1 1215,0 3-417,0 3-475,0-4 0,5 6-176,2 3 1,4 4 98,0 7 1,0-1-96,1 5 0,3 0 17,0 4 1,4 0-144,-3 0 1,4-1-117,-1 1 1,-1-4-282,1 0 1,-5-5 197,1 1 1,-2-3-1469,-2-4 791,0 2-597,1-4 0,-5 0-216,1-2 539,-5-3 1003,2-1 0,-5 6 0,0 0 0</inkml:trace>
  <inkml:trace contextRef="#ctx0" brushRef="#br0" timeOffset="50">13180 8543 7853,'0'-18'424,"-5"2"107,3 4 239,-3 6-186,0 1 0,-1 5-183,-6 0 0,1 5-3,0 2 1,-5 9 262,1 3-378,-5 7 0,1 7-125,-8 5 0,2 4 26,-6-4 1,6 4-338,-2-4 1,4 0 181,4-3 1,3-6-835,4-3 0,6-7 396,2-3 0,3-4-966,1 0 0,9-6-65,2-2 1440,3-3 0,-2-6 0,-1-1 0</inkml:trace>
  <inkml:trace contextRef="#ctx0" brushRef="#br0" timeOffset="51">13271 8177 7853,'0'-11'924,"0"-1"-160,0 6-196,5 1 1,1 5 127,6 0 1,1 5-155,2 3 0,-1 4-151,5 7 1,0 2 246,4 9 1,-4 5-220,0 3 0,-4 6-150,4 2 0,-4-1-105,4 5 0,-5-3-196,1-2 1,-6 1-368,-1 0 0,-6-6 325,2-1 1,-2 0-665,-2-1 1,-2-1 355,-2-7 0,-2 2-358,-5-5 1,-5-5 218,1-3 1,0-5-2168,4 2 2688,-1-4 0,-4 0 0,-2-1 0</inkml:trace>
  <inkml:trace contextRef="#ctx0" brushRef="#br0" timeOffset="52">14082 8611 7853,'-11'0'-384,"-1"0"240,6 0 1,-1 0 1458,4 0-804,1 0 1,-3-1 767,5-3-482,0 3-267,5-9 0,2 7-122,4-4 0,2 4-66,2-1 0,-2-1-58,2 1 1,3-1 65,1 2 0,2 1-273,2-2 0,0 2 116,0-2 0,0 3-492,0-3 1,-1 3 252,1 1 1,-4-4-1219,0 0 0,-9 0-689,2 4 866,-3 0 0,-3 5 216,-2 3 871,-3-3 0,-11 5 0,-3-3 0</inkml:trace>
  <inkml:trace contextRef="#ctx0" brushRef="#br0" timeOffset="53">14071 8794 8593,'11'0'1637,"0"-5"0,6 4-621,2-3-665,2-2 1,6 3-141,0-5 1,4 5 0,0-5 0,4 4-665,0-3 1,0 4 391,-8-1 0,0 3-1400,-5 1 1,-3 0 179,0 0 1281,-10 0 0,12 0 0,-9 0 0</inkml:trace>
  <inkml:trace contextRef="#ctx0" brushRef="#br0" timeOffset="54">14756 8531 7853,'0'-11'1082,"0"5"-253,0-5 138,0 10 74,0-4-245,0 5-417,5 5 0,-4-4-167,4 15 281,-5-9-203,5 10 1,-3-1-79,1 3 1,2-1-105,-1 1 0,1-1 263,-1 1-799,2 3 387,6-10 1,-1 5-651,1-6 504,-1 1 1,4-2-240,1-3 1,0-2 204,-1-5 0,-2 0-42,2 0 0,2-5 28,-2-2 1,0-3 102,-3-2 0,-1 1-7,0-1 0,-3-3 180,0 0 0,-6 0 1,2 3 0,-3 1 80,-1-1 0,0 1 218,0-1 0,0 5 6,0-1 27,0 6-148,0-3-221,0 15 0,-1 2 90,-3 11 0,2 1 102,-6 3 1,6 2-68,-2 6 1,2 0 92,2 3 1,2 1-174,2 3 0,2 3 17,5-3 0,5 2-125,-1 2 1,1-4 123,-1-1 0,-2-4-167,2 1 1,-2-3 89,-2-5 0,-3-2 23,0-5 0,-6-2-113,2-2-26,-3-2 1,-6-11-140,-2-2 1,-7-3 76,-2-1 1,-4-1 76,1-3 0,-2-2 35,-2-5 1,-5-5-91,-3 1 0,7-5 54,1 1 0,9-3 130,3-1 1,5 0-244,6 1 1,1-1-279,3 0 1,7 1-702,8 3 1,4 4 107,4 8 1098,2-4 0,10 10 0,2-4 0</inkml:trace>
  <inkml:trace contextRef="#ctx0" brushRef="#br0" timeOffset="55">7161 12848 7853,'0'-11'620,"0"5"-408,0 1 138,0 0 133,0 3 118,0-3 198,0 5-407,0 5-124,0 7-109,-5 0 0,4 11-2,-3 0 55,2 0-40,2 10 0,0-8-77,0 6-133,0-1 137,0 10 1,4-5 10,0 3 1,1-4 41,-1-3-201,-3 2 32,9-9 1,-7 6 154,5-7-281,-6 3 85,8-14 1,-9 5-774,3-6 449,3 1 221,-6-1 0,4-3-1549,-5-1 852,0-4-359,0 2-597,0-5 1814,0-5 0,0-7 0,0-5 0</inkml:trace>
  <inkml:trace contextRef="#ctx0" brushRef="#br0" timeOffset="56">6990 12951 7853,'5'-11'0,"-4"-1"615,3 1-202,-3 5 0,-1-5 330,0 10-392,5-9 0,1 8 166,6-6 43,4 5-270,-3-7 0,9 8 25,-3-6 0,6 2-4,2-2 0,1-1 79,-2 5-178,3 1-27,6 3 1,-5 0-136,1 0 29,-1 0-98,-1 0 0,-1 1-7,-5 3 0,-4 2-68,0 5 0,-6 1-160,-2-1 1,-1 1 91,-6-1-206,0 6 243,-4-5 1,-5 6-105,-3-3-11,-2-2 142,-6 4 1,2-2-112,-5 0 112,0 0 30,-4-3 203,0-1-198,0 0 1,-2-3-48,2 0 324,-3-6-12,9 8-269,-1-8 576,1 3-173,11-5-22,1 5-9,5-4-243,0 4 1,1-5 80,3 0 1,2 0-58,11 0 251,1 0-238,5 0 1,-1 0 81,1 0-120,5 0 27,-4 0 1,5 5 88,-2 3-239,-3 2 49,4 1 0,-6 1-27,-3-1 1,1 2 81,-5 2 1,0-1-88,-3 5-79,-1 0 184,-4 4-622,-2 0 378,-10 5 0,-3-3-82,-7 6-73,-3-6 165,-10 3 1,3-6 105,-6-3 1,2 1 32,-1-5 0,0 0 77,4-3 37,2-1-142,-9-5 0,9 3-150,-3-5 172,8 0-31,2-4-681,6 0 223,5-5-117,1-1 0,6-10-515,3 1 1,3 0 560,8 3 0,3 0 600,5-3 0,0-3 0,0-5 0</inkml:trace>
  <inkml:trace contextRef="#ctx0" brushRef="#br0" timeOffset="57">7846 13100 7853,'6'-18'111,"-2"3"1,-2 2 249,-2 2 0,0-1-43,0 1 334,0 4 23,0-3-220,-6 9 178,0-9-316,-5 9 0,3-3 346,0 8-399,1 2-52,-5 10-68,1 2 14,0 5 1,3 0 159,0 0-256,6 0-4,-3 4 0,5-1 119,0 4 1,6-4-56,6 0 0,0-2 114,7-1-530,-5 0 230,8-5 0,-3-3-90,7-7 281,-1 2-70,3-9 0,-2 4 87,1-5-62,5-5-13,-8-1-136,9-6 48,-4-4 0,0 2 132,-2-5-207,-3 5 156,-6-8 0,-1 5-191,-1-6 186,-9 5-22,8-9 1,-13 8-193,1-7-34,-1-4 15,-2 6 1,-5-4-498,-3 6 480,-7-6-51,-3 9 0,-6-7-89,-3 11 1,-3 5 2,-8 6-643,-3 3 541,-5 6 0,2 1-2,2 6 1,8 3-23,7 0 1,4 5-1106,4-1 1561,8 3 0,1 1 0,3 0 0</inkml:trace>
  <inkml:trace contextRef="#ctx0" brushRef="#br0" timeOffset="58">8668 12894 7853,'-3'-7'0,"-1"-1"821,0 5-122,4-2 1348,0 5-1598,0 10 45,0-2-217,0 14 1,-1-1 314,-3 6-202,3 10-232,-4-7 1,5 9 27,0-4 79,0-1-556,0 0 113,0 1 191,0-6 0,1-1-26,3-6 1,-2-4-221,6-3 1,-4-2 107,3-1-1155,-4-1 431,7-5-1512,-9-1 1800,4-5 0,-3 0-296,1 0 857,-1 0 0,3-5 0,-5-1 0</inkml:trace>
  <inkml:trace contextRef="#ctx0" brushRef="#br0" timeOffset="59">8292 12928 7853,'5'-11'0,"1"5"0,5-3 1079,1 5-434,4 0-124,2-1 1,5 4 810,0-3-813,5-2-189,1 4 1,9-4 15,0 2 0,5 3-82,-1-3 0,-3 2 0,-1-2 0,2 3-209,-2-3-569,0 2 686,-9 2 0,3 0-420,-6 0 252,1 0-1,-9 0-180,3 0 126,-8 0 1,0 0 15,-6 0 0,-3 0 482,4 0-489,-6 0 556,3 0-459,-5 6 188,0-5-26,0 9-153,0-4 0,0 6 220,0-1-42,-5 6-190,4 0 1,-8 8 22,5 1 0,1 0-9,3 4 0,0 4-128,0 4 0,0 0 120,0-3 1,0-1-97,0 0 1,3-1-103,1-2 50,0-3 1,0-11 119,0-1-452,5 1 72,-8-9-1007,9 7 441,-9-8 159,4-1 0,-3-1-1675,1-5 1615,-1 0-658,3 0 737,-5-5 738,0 4 0,5-15 0,1 4 0</inkml:trace>
  <inkml:trace contextRef="#ctx0" brushRef="#br0" timeOffset="60">9388 12791 7853,'5'-17'1207,"-4"0"-266,4 11-197,-5 1 13,5 5-428,-3 0 0,3 5 618,-5 2-454,0 9-203,0 6 1,-1 8 322,-3 4-175,-3 5-1115,-4 2 1120,5 5-142,-5-1 0,6 1 17,-2 0-435,-3-1 153,8-4 0,-7 2-30,6-5 1,-1-5-225,4-6 1,0-4-843,0-4 505,5-3 214,-4-4-622,9-1 1254,-8-5-1617,8-1-1127,-9-5 1696,4 0 411,-5 0 0,-5-10 1,-1-2-1</inkml:trace>
  <inkml:trace contextRef="#ctx0" brushRef="#br0" timeOffset="61">8920 13260 7853,'0'-12'3024,"1"6"-2330,3 2-78,2 3 0,11-3 68,2 0 441,2-5-697,2 8 0,5-9 147,2 2 1,9 2 105,2-2 0,8 2-33,0-2-2372,6-2 1613,-13 9 1,4-5-3212,-11 2 1821,2 2 1501,-18-3 0,2 10 0,-9 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21:19:10.05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19701 9468 8967,'8'0'719,"-1"0"-534,-4 0-224,2 0 307,-5 0-170,0-5-133,5 4 1,-3-5 72,6 6-107,0 0 109,3-5 1,-1 3 26,-2-6 0,2 6 13,-2-2 1,-2 1 102,2 0-109,-1 1 0,5-7 101,-1 6-17,0-6 1,1 6-79,-1-4 1,1 0 6,-1 0 0,1-2 95,-1 5-188,0-5 1,1 4 45,-1-3-28,1-2 0,-1 8-58,1-6 0,-1 4 86,0-3 1,-3 3-23,0-4 0,-1 4 12,5-3 0,-1 3-36,0-4 0,2 5 25,2-5 1,-2 2 46,2-2 0,2-2-24,-2 2 1,2 2 4,-2-2 0,-3 4-60,4-3 1,-4 0 45,0 0 1,-1-2-25,1 5 1,0-5 17,4 2 1,-4 0-29,3 0 1,-1-1 21,2-3 0,-2 3-61,5 0 1,-4 1 33,4-5 0,-5 1-4,1 0 0,-2 3-2,-2 0 1,1 2-3,-1-2 0,2 0 6,2 4 1,-6-5 4,2 1 0,2 2 62,2-2 0,0 2-58,-3-2 1,1-2 21,2 3 0,-3-2-5,4 1 0,0-2 4,-1 2 0,4-2-25,-3-1 1,4-1 18,-1 1 1,-1-1-33,1 1 1,-4 0 25,4-1 1,-1 1-29,1-1 1,-1 1 21,-3-1 0,1 1-14,3 0 1,-2 3 7,-6 0 0,2 1 1,2-5 1,-2 2-1,2 3 1,-2-4-1,-2 4 0,1 1 1,-1-2 0,-3 4 0,-1-4 0,1 5 80,3-5 0,1 4-73,-1-3 0,1 3 36,-1-4 0,0 2-23,1-2 0,-1-2 1,1 2 0,3 2-27,0-1 1,2-1 27,-2-4 1,-1 5-40,5-1 0,-1 1 30,1-5 1,2 1-38,-2-1 1,2 1 26,-2 0 0,1-1-16,-5 1 1,4 1 26,-4 2 1,1-2 0,-5 2 1,0 2-5,1-2 0,-2 4-1,-2-3-9,2 4 6,-4-7 0,2 9-19,-1-3 12,-4 3-3,7-4 1,-4 3 35,6-1 1,-5-2 0,1 1 0,0-1 8,3 1 1,1 1-29,-1-4 1,0 4 1,1-1 0,-1-1 3,1 1 1,-2-1-53,-3 2 1,4 1 68,-4-1-531,-2 1-519,5-3-655,-8 4-764,3-4 1350,-5 10 1083,0-4 0,-5 9 0,-2-3 0</inkml:trace>
  <inkml:trace contextRef="#ctx0" brushRef="#br0" timeOffset="1">19632 8440 8690,'7'0'491,"3"0"-192,-9 0-247,9 0 54,-3 0 0,4 0 4,1 0 0,-5 0-37,1 0 1,-1 0-11,5 0 1,-1 0-22,1 0 1,-1 0 44,1 0 0,-1 0-82,0 0 0,1 0 80,-1 0 1,-3 0-73,-1 0 0,1 1 48,3 3 1,2-3 53,2 3 1,-2-3-43,2-1 1,-2 0 8,-2 0 1,2 0-6,2 0 0,-2 0-1,2 0 0,-1 0-47,1 0 1,-2 0 46,2 0 1,-2 0-87,-2 0 0,1 0 61,-1 0 1,1 0-8,-1 0 0,2 0 14,2 0 0,-2-3 6,2-1 1,1 0-13,0 4 0,-1 0-4,-4 0 1,2 0-24,2 0 0,-2 0 29,2 0 1,-2 0-43,-2 0 1,5-1 33,-1-3 0,4 3-4,-4-3 0,5 1-20,-1 0 0,-1 1 18,1-2 1,-5 3 3,1 1 1,-2-4 31,-2 1-43,6-1 0,-4 4 8,2 0 0,-2 0-23,-2 0 0,2 0 11,2 0 1,-2-2-3,2-1 0,-2 1 16,-2-1 1,2 1 2,2 2 0,-1 0-5,5 0 0,-4-3 0,4-1 0,-5 0-15,1 4 0,-2 0 14,-2 0 1,2-4-47,2 0 0,-6 0 41,3 4 1,-4 0-9,4 0 0,-1 0-19,1 0 1,-5 0-2,1 0 1,0 0-6,3 0 0,0 0 18,1 0 1,-1 0-2,1 0 1,-1 0 1,1 0 0,0-1 21,3-3 0,-2 3-13,2-3 1,-1 3 2,2 1 1,-4 0-3,3 0 1,-2 0-3,-1 0 1,0 0-33,4 0 1,-4 0 28,3 0 0,-2 0-34,-1 0 1,0 0 28,3 0 1,-2 0-31,2 0 1,-2 0 24,-2 0 0,2 0-20,2 0 1,-2-4 11,2 0 1,-2 1-2,-2 3 1,1 0 61,-1 0 1,1 0-56,-1 0 0,1 0 89,-1 0 0,0 0-77,1 0 0,-1 0 4,1 0 0,-1 0 23,0 0 1,1-4-3,-1 0 1,1 0-25,-1 4 1,1 0 2,-1 0 1,-3 0 9,-1 0 1,1 0-7,3 0 1,1 0 39,-1 0 0,1 0-36,-1 0 0,0 0 6,1 0 1,-1 0-30,1 0 1,-5 0-8,1 0 0,-1 0-24,5 0 1,-1 0-26,1 0 19,-1 0 44,1 0-406,-6 0 113,-1 0-1469,-5 0 642,-5 0 0,-3 0-1667,-7 0 2766,-3 0 0,-10-5 0,-1-1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1.37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9228 3997 7853,'0'-11'0,"0"-1"0,0 1-69,0 5 1,0-4 510,0 8-154,0-8 1,1 9-100,3-3 0,-3 2 200,3-2 64,-3 2-132,-1-3-126,0 5-76,0 5 0,0 2 68,0 4 0,4 2-57,0 2-70,0 3 1,-4 5-130,0 0 0,-1 1 70,-3 2 0,-1 2-14,-3 3 0,-2 5 66,2-1 1,-2 2-271,-1-3 1,3-4 62,1 1 0,0-7-87,0-1 0,-2-2-15,5-6 1,0 1 11,4-5 1,-4 1 96,0-1 0,1-3-754,3-1-387,0-4 615,0 2 673,0-5 0,5-5 0,-4-7 0,4-5 0</inkml:trace>
  <inkml:trace contextRef="#ctx0" brushRef="#br0" timeOffset="1">9262 3997 7853,'-1'-17'0,"-3"1"0,3 4 480,-3 0 40,3 1 384,1 4-264,0 2-462,5 5 0,1 5 60,6 3 0,-1 3-103,1 5 1,-1 1 76,0 6 0,1 1-303,-1 3 1,1-2 73,-1 6 0,1-1-43,-1 5 0,0-2-81,1-3 0,-5-2 49,1-5 0,0-4 169,3 0 1,-3-5-70,-1 1 0,-3-6-192,4-1 1,-6-1 69,2 5 0,1-5-535,-1 1 0,4-4-511,-5 3-319,1 1 725,-4 3 754,0-4 0,-10-2 0,-3-5 0,-10 0 0</inkml:trace>
  <inkml:trace contextRef="#ctx0" brushRef="#br0" timeOffset="2">9182 4340 7853,'-6'0'1044,"1"0"-450,5 0 0,6 0 23,6 0-529,-1-5 84,11 4 0,-8-4-398,5 5 1,0 0 201,4 0 1,3 0-257,1 0 1,0 0 223,-5 0 1,1 0-840,0 0 1,0-4 327,0 0 1,0-4 566,-1 4 0,1-9 0,0 0 0</inkml:trace>
  <inkml:trace contextRef="#ctx0" brushRef="#br0" timeOffset="3">9742 4100 7853,'0'-18'0,"0"2"476,0 4 0,-5 6-264,4-4 88,-4 9 1,5-6 637,0 3-585,0 3 56,0-4-223,0 5 1,0 5 184,0 3-249,0 7 0,0-1 196,0 5-355,0 0 85,0 4 0,0 0-141,0 0 0,0 1 60,0 2 1,0 0-273,0 4 1,0-4 175,0 0 1,3-3-56,1-4 1,1 1 98,-1-4 0,-3-1 155,3-4 0,-1-3 25,0 0 1,-1-5 380,2 5-194,2-6 1,0 4-85,6-6 1,-1 0-49,1 0 1,-1 0-19,0 0 1,5-2-361,-1-2 1,1 3-132,0-3 0,-2-1-333,5 2 1,-4-3 285,4 3 1,-4 1-239,4-1 1,-4 0-1045,4-1 1688,-5 3 0,8-9 0,-4 3 0</inkml:trace>
  <inkml:trace contextRef="#ctx0" brushRef="#br0" timeOffset="4">10233 4077 7853,'-5'-11'0,"4"-1"588,-4 6 352,5-4 244,0 9-489,0-4 71,0 5-554,-5 0 0,3 1 23,-1 3 1,1 6-24,2 5 0,0 5-112,0-1 0,0 3 138,0 1 1,0 0-287,0-1 1,0 5-175,0 0 0,0 1 192,0-2 0,0-5-14,0 1 1,0-2 64,0-1 0,4-3 125,0-5 0,0-3-113,-4 0 194,5-1 1,1 1-93,6 0 1,-5-6 4,1 2 0,-1-3-17,5-1 0,3 0-459,0 0 0,4 0-995,-4 0 1,6 0 696,-2 0 0,-1 0-1085,1 0 1719,0 0 0,4-5 0,-1-1 0</inkml:trace>
  <inkml:trace contextRef="#ctx0" brushRef="#br0" timeOffset="5">11067 4146 7853,'-5'-7'295,"3"-3"657,-3 9-539,5-4-154,0 5 1,0 5 247,0 3-242,0 2-53,0 1-110,0 1 0,0 0-61,0 4 0,0-3 330,0 7-605,0-7 219,0 4 0,2-6 6,1 1-153,-1-1 0,4-1 61,-2-2-122,-3-3 137,4-5-94,-5 0 127,5 0 42,-3 0 1,4 0 93,-2 0 0,2-1-88,6-3 1,-1-4 108,0-7 1,1 2-85,-1-2 1,-1 1 103,-2-1 0,1 2-81,-5-2 1,3 2 288,-3 2 11,0 0 168,-4 4-424,0 2 1,1 5 159,3 0-324,-3 0 0,4 7 112,-5 4 0,2 5 86,1 7 1,-1-2-46,1 1 0,3 0-521,-3 8 1,6-3-152,-1 4 0,2-6-385,1 2 1,6-5-155,2-3 1,-1-2 1134,1-6 0,0-4 0,4-2 0</inkml:trace>
  <inkml:trace contextRef="#ctx0" brushRef="#br0" timeOffset="6">11546 4317 7853,'-3'-8'658,"-1"1"-241,0 4 1,5-2 700,3 5-653,2 0-258,6-5 1,1 4 6,2-3-2,3 3-111,4-4 0,3 3-47,1-1 11,-2 1-368,4 2 0,-1 0-1297,0 0-574,-1 0 2174,-8 0 0,4-5 0,-5-1 0</inkml:trace>
  <inkml:trace contextRef="#ctx0" brushRef="#br0" timeOffset="7">12209 3883 7853,'-6'-11'851,"0"4"-729,6 2 237,0 5 133,0 10 0,2-1-47,2 10-209,-3 0-109,4 9 1,-1-2-66,0 4 0,1 2-346,-2 6 173,-1-3-839,3 5 799,-5-6 20,0 0-175,5-5 1,-4 2 50,3-8 115,-3 2-390,-1-12 1,0 0-68,0-6-172,0-4-44,0 2 955,0-5 1,-5 0 0,-1 0 0</inkml:trace>
  <inkml:trace contextRef="#ctx0" brushRef="#br0" timeOffset="8">12060 4054 7853,'0'-22'0,"0"4"240,0 1 0,0 6 697,0-1-405,0 1-161,6 0 1,0 4-219,5-3 0,2 8 191,2-6-225,-2 5 1,7-2-27,-5 5 1,6 0 277,-2 0-493,-3 0 0,2 0 99,-3 0 227,-2 0-537,3 5 1,-8-3-234,0 2 318,-6-3 18,3 4 116,0-4 1,-3 5 20,1-2 182,-1-2 0,-4 6-83,-1-4 0,0 4 301,-5-4 1,1 5-68,-5-2 0,2 3 14,3 2 0,-3-1-3,2 1 0,2-1-83,-2 0 1,5 1-154,0-1 1,1 2 67,2 2 0,2-2-142,1 2 1,4-2 47,4-2 0,2-1-37,2-2 0,3 2 80,5-2 0,0-2-140,-1 2 1,-3-5 37,0 5 1,-3-4 69,3 4 1,-7-5-105,0 5 0,-2-4 93,-6 3 0,0-3-43,-4 4 0,0-1 32,0 5 0,-7-5 38,-4 1 0,-6 0-39,-6 3 1,1 1 22,-1-1 0,0 0-41,0 1 0,-4-5 26,1 1 0,0-2-244,7 2 0,3-3 84,4-5 0,5 0-1717,-1 0 1311,6 0 0,-2 0 581,8 0 0,2-10 0,5-3 0</inkml:trace>
  <inkml:trace contextRef="#ctx0" brushRef="#br0" timeOffset="9">12711 3872 7853,'-1'-8'1768,"-3"0"-1255,3 6 1,-5-3 463,2 5-548,3 5-52,-4 1 51,0 6-269,3 4 0,-3 6-210,5 4 131,0 6-52,0-3-1081,0 11 994,0-5 1,0 5-67,0-6-222,0 0 266,0-5 1,0 2-43,0-8-832,0 2 474,0-12 46,0 3 77,0-4 0,0-5-883,0 1 1190,0-6 51,5 3 0,-3-5 0,3 0 0</inkml:trace>
  <inkml:trace contextRef="#ctx0" brushRef="#br0" timeOffset="10">13100 4009 7853,'0'-7'1152,"0"12"-195,0 8 0,-2 10-55,-1 0-583,1 0-155,-3 0 1,5 3 128,0 1-246,0 5 0,0-7-142,0 5 86,0-9-894,0 5 478,0-13 247,0 4-1152,0-6 633,0 0 332,0-4 12,0 3-1130,0-9 1483,0 4 0,0-5 0,0 0 0</inkml:trace>
  <inkml:trace contextRef="#ctx0" brushRef="#br0" timeOffset="11">12826 4077 7853,'0'-18'0,"2"2"1504,6 5-941,4-1 0,11 1-149,0-1 0,5 1 693,3-1 1,3 1-37,4 0 0,1 0-548,3 4 1,1-2-453,-5 5 0,0-1 20,-3 1 0,-6 3-1285,-3-3 1,-1 3 799,-3 1 0,0 4 394,-3 0 0,-2-1 0,-6-3 0</inkml:trace>
  <inkml:trace contextRef="#ctx0" brushRef="#br0" timeOffset="12">14664 3906 7629,'-6'0'294,"0"-4"171,2 0 162,3-5-195,-10 3 1,5-4-118,-5 2 0,3-1 47,0 6 0,1-5 96,-5 4-229,1 0 1,-2 4 65,-2 0 1,1-3-85,-5-1 1,0 0-101,-4 4 1,0 4 92,1 0 1,3 3-99,-1-3 0,3 5 70,-2-1 1,-2 0-259,6 0 0,0 2-100,4-2 0,3 2-43,0 1 1,2 1 55,-2-1 0,3 1-76,5-1 0,0 0 4,0 1 0,2-1 53,1 1 1,5-1 155,7 1 1,3-2-74,5-3 1,1 2 155,3-5 0,-2 4-68,5-5 1,-4 5 113,0-4 0,-2 3 105,-1-3 1,-1 4-140,-3-4 1,1 5 90,-5-2 1,-3 3-71,-4 2 1,-6-1-79,2 1 1,-3-1 41,-1 0 0,-6 5-21,-6-1 0,-4 4-31,-7-4 1,-1 2-12,-3-2 1,-1-2-37,-2 2 0,1-2 64,2-2 0,3-1-419,-3-2 1,8 1-73,4-6-1796,2 1 1646,7-4 1,3-1 627,11-3 0,0-2 0,8-6 0</inkml:trace>
  <inkml:trace contextRef="#ctx0" brushRef="#br0" timeOffset="13">15121 3917 7853,'-11'-5'0,"-1"4"814,6-4-489,1 5 89,0 5 1,4-1 427,-3 7 1,3-1-288,1 9-383,0 0 1,0 8-90,0 0 0,0 4 81,0 0 1,0 1-504,0-2 1,1 2 243,3-6 1,-3 0-650,3-7 0,1-3 33,-1-4-370,-1-1 1,-1-1-67,1-2 1147,-1-3 0,3-10 0,-5-1 0</inkml:trace>
  <inkml:trace contextRef="#ctx0" brushRef="#br0" timeOffset="14">14733 3997 7853,'8'-17'0,"-1"1"558,6 4-243,5 0 1,6 1 88,2-1 457,-2 1-499,9 5 0,0-5 43,6 4 0,-1 2-149,-4 1 1,-4 3-326,1 1 95,-6 0 1,3 0-157,-5 0 0,-2 0 158,-1 0 0,-3 1-97,-1 3 0,-4-2 0,3 6 0,-6 0 67,-1 3 1,-2 2-13,2 2 0,-2-1 198,-2 5 1,-1 0 4,4 4 0,-4 3 27,1 1 1,1 0-166,-2-4 1,2 3-74,-1 1 0,-2-1-110,1-3 1,-1-1 56,-2-3 0,1-3-771,3-4 620,-3-1 1,4-3-177,-5-1 1,-1-4-69,-3 1 1,1-3-242,-4-1 1,-1-4 67,-3 0 0,-1-4 250,1 0 0,-2-6 393,-2-1 0,2-2 0,-2 2 0,6-1-119,2-3 0,4-3 119,-1 3 0,3-3-38,1 0 0,0-5 583,0 0 0,5-5-314,3 2 1,3 1 456,4-2 1,2 6-259,2-2 1,2 5 249,-2 2 1,-1 4-261,1 5 1,0 0 2,4 4 0,-5 2-129,-3 5 1,2 0-300,-2 0 1,0 5 18,-3 2 0,-1 9 56,0 3 0,0 2-109,-4 2 1,-2 1-317,-5 3 1,0-2-117,0 6 0,-5-6 206,-2 2 0,-5-2-7,-3 2 0,-3-3 61,-5 3 0,4-3 282,0-2 0,1-3 64,-1 1 0,4-7 398,8 3-380,-4 1 0,10-4-120,-3 2 1,4-3 102,4-5 0,4 2-59,7-5 0,3 0-67,5-4 0,-1 0 71,1 0 1,1 0-464,3 0 0,-3 0-177,3 0 1,-3 0-412,-1 0 0,-2-1 330,-2-3 640,3-2 0,-9-6 0,3 1 0</inkml:trace>
  <inkml:trace contextRef="#ctx0" brushRef="#br0" timeOffset="15">15944 3883 7853,'-7'-11'289,"2"-1"1,5 5 454,0-1 0,1 5 673,3 0-969,-3 1 1,6 2 1,-3 0 1,1 7-166,2 4 1,2 3-84,-5 9 0,4-1 10,-5 8 0,1 0-149,-4 5 1,4-2 107,0-3 1,0 3-561,-4-2 0,0-3-174,0-2 0,0-2-541,0-1 0,-4-5-367,0-3 1,0-6 219,4-1 1251,0-6 0,-5 8 0,-1-3 0</inkml:trace>
  <inkml:trace contextRef="#ctx0" brushRef="#br0" timeOffset="16">16149 3917 7853,'0'-17'796,"0"0"723,0 11-489,0 1 82,0 5-723,0 5 0,0 6-57,0 8 0,0 4-84,0 4 0,0 2-258,0 5 0,0 0 94,0 1 1,0-2-500,0-3 1,0-2 169,0-5 0,0-5-400,0-3 193,0-2 107,0-2 862,0-5-417,0-6 1,0-7 174,0-9 0,0 4 11,0-3 0,0-3 88,0-1 0,0 1-40,0-1 0,0 0-98,0-4 1,0 0-215,0 0 0,0 4 252,0 0-656,0 5 327,0-2 1,1 10-364,3 2 0,1 4 194,3 4 0,2 6-176,-2 5 0,6 4 85,1-4 1,4 5-7,-4 0 0,5-3 94,-1 2 1,3-1 18,1 1 0,-4 1-5,0-4 1,-1-2 23,1-7 1,-2 2 472,-1-5 0,-5-2-173,1-5 0,-1-4 844,-3-4 1,-2-2-249,2-2 1,-6-3 49,2-5 0,-3 1-450,-1-1 0,0 0-69,0 0 1,0 0-257,0 0 1,-1-1 91,-3-2 1,2 5-914,-6-2 0,5 3 464,0-3 1,-2 5-1035,1 3 0,-1 4-945,1 3 289,3-2 1443,-5 9 1,8-4 621,2 5 0,2 5 0,5 1 0</inkml:trace>
  <inkml:trace contextRef="#ctx0" brushRef="#br0" timeOffset="17">16903 3895 7853,'6'-12'0,"-2"1"0,1 3 385,-1 0 1,0 1 821,-4-5 0,0 5 327,0-1-1186,0 6 1,-2-3-189,-1 5 0,-4 0 31,-4 0 0,-6 2-123,-2 6 0,-2 1 109,-2 10 0,0 2-165,0 2 1,0 8 71,1-5 0,0 5-31,3-1 1,-1 3-203,4-2 1,5-4-141,3 0 0,6 1-245,-2-1 1,4-5 276,4-2 1,3-7-84,9 3 0,1-4 49,6 0 0,0-2 213,0-2 1,0-3-8,0-5 0,3 0-26,1 0 0,0 0 40,-5 0 1,0-2 237,-3-1 1,1-2 219,-4-3 0,-1-2-165,-4 2 1,-1-2 428,-2-1 0,1-5-245,-5 1 1,-2 0 309,-6 3 1,-6 2-384,-5 3 0,-7 0-304,0 4 0,-1 1 64,-4-2 1,-1 3-113,2 1 0,3 5-720,4 3 1,5-2 432,-1 2 0,3-4-2833,4 3 1267,3 1-136,5 3 2008,5 1 0,7-6 0,6-1 0</inkml:trace>
  <inkml:trace contextRef="#ctx0" brushRef="#br0" timeOffset="18">17451 3929 7853,'0'-18'385,"0"2"1,0 8 558,0 0 1,0 4-307,0-3 697,-5 4-812,-1-2 1,-7 5-113,-2 0 1,2 0-62,-2 0 0,-3 5-32,-1 3-704,-3 2 151,5 2 1,-5-1-375,3 0 591,3 6 0,-5-4-412,6 2 0,-1-3 196,0 0 1,7-1-91,-2 1 1,7-1-35,0 1 0,3-5-109,1 1 389,0-1 1,6 1 156,6 0 1,1-5-157,6 5 0,0-5 254,4 0 1,-1 2 26,1-1 0,5 1-88,3-1 1,-2-1 90,1 4 0,-3 0-44,3 0 0,-8 3 71,1-2 1,-9 3-99,-3 5 1,-5-2 394,-6 5 0,-1-2 12,-3 2 0,-8 6 170,-11-6 0,-6 5-312,-9-5 0,-4 2-190,-8 2 1,-1-4-1355,-2 0 1,-1-4 880,4 5 1,1-8 261,3 0 0,0 2 0,3-7 0,5-2 0,5-2 0</inkml:trace>
  <inkml:trace contextRef="#ctx0" brushRef="#br0" timeOffset="19">8177 14801 7775,'0'-6'120,"0"1"1,0 4 325,0-3-174,-5 3 0,3-4 434,-6 5-164,6-5-59,-9 3 113,5-3-345,-5 5 0,-1 0-27,1 0 1,3 0-30,1 0 1,3 0 248,-4 0-216,1 5 1,-5 0-1,1 3 1,1 2-59,2-2 1,-2 2 41,2 1 0,2 5-131,-2-1 0,1 4 29,-5-4 1,5 5-119,-1-1 1,4 3 113,-3 1 1,4 0-89,-1-1 0,3 1 37,1 0 0,0-4-146,0 0 0,5-5 52,3 1 1,2-1 89,1 2 0,2-8-45,2 4 1,-1-5 22,5 1 1,0-3 26,4-5 1,0 0 14,0 0 1,-1 0 91,1 0 1,0-5-116,0-3 0,-1-2 11,-3-1 0,1-1-207,-5 1-52,0 0 239,-3-6 0,-2 1-113,-2-3 0,0-3 126,-4 3-407,0-3 205,-4 0 1,0-5-27,0 0 1,0 1-142,0 3 0,-5 0 60,-3 0 1,-3 4-121,-4 0 1,1 9-163,-5-2 0,0 7 133,-4-2 0,0 4 42,0-1 1,0 4-214,0 4 1,4-1-1164,0 4 1740,5-4 0,-7 12 0,3-2 0</inkml:trace>
  <inkml:trace contextRef="#ctx0" brushRef="#br0" timeOffset="20">8805 14790 7614,'6'-6'1639,"-5"-4"-839,4 8-180,-5-3 9,0 0-193,0 4 54,-5-4-297,-2 5 19,-4 0-53,0 0 0,3 1 45,0 3 0,1-3-27,-5 3 1,5 2-89,-1 2 1,1-2 67,-5 2 1,1 1-31,-1 6 0,2-1-31,3 5 0,-4-4 15,4 4 0,-3-1-141,-2 1 173,6 3-55,1-10 0,1 9-87,0-6 0,0 4 6,4-4 0,0 4-53,0-4 0,4 2 88,0-2 0,5-2-112,-2 2 0,4-2 94,0-2 0,0-1-14,1-2 0,3-3 50,0-5 1,6 0 121,-2 0 0,2 0 17,2 0 1,0-5-52,0-3 0,0-3-26,-1-4 1,1 2-63,0-2 1,-4-3-86,0-1 1,-6 1 87,-2-1 1,-1 0-102,-6-4 0,0 0-287,-4 0 193,0 1 1,-5-1-447,-3 0 413,-2 0 0,-6 4-90,-3 0 1,-3 6-114,-1 2 1,0 1-3,1 6 0,3 0-207,0 4 1,1 0-28,-1 0-1371,2 5 908,11-3 1067,1 8 0,0-4 0,-2 5 0</inkml:trace>
  <inkml:trace contextRef="#ctx0" brushRef="#br0" timeOffset="21">12266 14767 7853,'6'-5'-756,"-1"4"0,-5-6 1300,0 4-60,0 1-216,0-3 0,0 4 245,0-3-301,0 3 249,0-4 340,0 5-255,0-5 273,0 4-315,0-5-265,0 1 0,-1 4 51,-3-3 54,-2 3-193,-5 1 167,-1 0-134,1 5 0,-1 1-1,1 6 1,-1-1 134,1 1-278,0-1 25,-1 6 1,2-3 55,2 5 1,0 0-129,4 4 0,-4-4-22,4 0 1,1 0 123,3 3-234,0 1 87,0-5 1,1 0 96,3-3 0,2-2-128,5 2 0,1-6 96,-1-1-154,1-1 156,-1-1 1,4 0-51,1-6 344,4 0-186,-2 0 1,4-4 174,1 0 1,0-5-90,0 1 1,0-6 31,0-1 0,-2-1-98,-2 1 0,2 1-165,-6-5 0,0 3 121,-4-3 0,-4 0-104,-3-4 1,-3 1-17,-1-1 1,0 0-221,0 0 0,-5 1-304,-3 3 323,-7-2 54,2 8 1,-8 0-77,2 6 0,-3 4 16,-1-1 1,2 3-79,2 1 0,-6 0 16,6 0 0,-3 4-153,6 0 0,-3 5-256,4-2 1,4 0-448,3 0 1,6 1 1145,-2 3 0,-3 1 0,1-1 0</inkml:trace>
  <inkml:trace contextRef="#ctx0" brushRef="#br0" timeOffset="22">12940 14699 7853,'0'-12'30,"0"6"1,0 0-31,0 2 1313,5 2-306,-4-3-248,4 5 1,-3 0 435,1 0 150,-1 0-845,3 0 1,-5 2 466,0 1-639,5 4 1,-3 6 95,6 2 0,-6-1-111,2 5 0,-2-4-101,-2 4 0,3 0 77,1 4 1,0 0-97,-4 0 0,1 1-1,3 2 1,-3-2-6,3 3 0,1-7-26,-1-1 0,4-1 16,-5 1 1,2-1 42,-1-3-73,-2-2 0,6 3-121,-4-4 1,1-6-224,-1-2 115,-3 2-556,4-4-494,-5 3-170,0-5 1,-5-2 50,-2-1 0,0 0-942,0-5 1,3 1 2192,-4-5 0,1-4 0,-5-2 0</inkml:trace>
  <inkml:trace contextRef="#ctx0" brushRef="#br0" timeOffset="23">16560 14584 7944,'-6'-11'1726,"1"0"-834,5 4 37,0-3 144,0 9-266,0-4-457,0 5 1,0 5-39,0 2 1,0 4 86,0 0 1,0 6-153,0 2 0,0 2 70,0 2 1,-4 0-40,0 0 1,-1 3 52,1 1 1,3 0 6,-3-5 0,3 5-76,1 0 1,1-2-163,3-6 0,-1 1 5,4-4 0,0 3-69,0-4 199,3 0-825,-3-3 441,-1-1 1,0-5-800,-2-2-897,-3-3 820,5 5 1,-8-5 417,-2 3 0,-1-4-1202,-2-4 0,2 1 263,5-4 1546,0-1 0,-5-8 0,-2-2 0</inkml:trace>
  <inkml:trace contextRef="#ctx0" brushRef="#br0" timeOffset="24">17017 14664 7853,'1'-11'307,"3"0"170,-3-1 1,6 2-134,-3 2 1,-3 2 422,3 2 268,-3 3-656,-1-4 1,-1 5 432,-3 0-470,-2 0 0,-6 5-64,1 3 0,-1 2-16,1 1 1,-1 2 114,1 2 1,0-1-177,-1 5 0,5 0-13,-1 4 1,2 0 129,-2 0-299,3-1 17,5-4 1,0 4-298,0-3 169,0-3 36,5 6 0,1-9-87,6 2 1,-1-3 7,1 0-28,-1-6 74,5 4 0,2-8 35,5 1 0,0-1 60,0-2 1,0 0-3,-1 0 1,1-4 139,0 0 0,0-5 90,0 2 0,-5-9-178,3 4 1,-8-10 261,2 3-19,-2-2-213,-7-2 1,3-4 39,-5 0 0,0-3-87,-4 3 1,-5-3-139,-3 3 1,-6 1-247,-1 3 0,-9 5 183,1 3 1,-4 3-1133,0 5 853,3 2 1,-4 5-1863,6 0 1163,-1 5 464,5 1-58,7 5 0,2 1 734,5-1 0,0 6 0,4 1 0</inkml:trace>
  <inkml:trace contextRef="#ctx0" brushRef="#br0" timeOffset="25">20455 14619 7853,'0'-12'-574,"0"6"1953,0 1-258,0 5-33,0-5-286,0 4-67,0-5 1460,0 6-1826,0 6 1,0 0-61,0 5 0,0 2-44,0 2 1,0 3-19,0 5 1,0 0-27,0-1 1,0 1-48,0 0 1,0 0-50,0 0 0,4 1-31,-1 3 1,5-7 104,-4 3 0,1-4-95,-1 0 0,-2-1 72,6-3-224,-6-2 1,3 3-162,-5-5-555,0-4-280,0 3-883,0-9-111,0 4-3159,0-5 4530,0-5 667,0-1 0,0-11 0,0 0 0</inkml:trace>
  <inkml:trace contextRef="#ctx0" brushRef="#br0" timeOffset="26">20889 14584 7853,'0'-6'446,"0"0"-128,0 2 325,0 3-309,0-4 0,1 5 118,3 0 305,-3 0-98,4 0 89,-5 0 0,4 1 172,0 3-546,0 2 1,-4 5 69,0 1 0,0-1-61,0 1 1,0 0-39,0 4 1,0-4-2,0 4-42,0 1-143,0 1 0,0 5 59,0 0 0,0-2 0,0-2 0,0 7-129,0-3 58,0-3 0,1 0 0,1-3 20,2 0 1,4-1-26,-4 3 0,3-5-105,-3 1 0,4-2 58,-5-2 1,5-3-174,-4-1 111,0 1-208,1-2-165,-4-1 156,4-5-1746,-5 0 507,-5-5 0,3-1-884,-6-6 0,5 1 2307,0 0 0,-4-11 0,1-2 0</inkml:trace>
  <inkml:trace contextRef="#ctx0" brushRef="#br0" timeOffset="27">8726 17737 7853,'-7'-2'80,"3"-1"1,3 0 205,1-5 276,0 1 633,0-5-408,-5 1-576,-1-1 1,-6 5-64,1-1 0,-1 6 68,1-2 0,3 3-13,1 1 0,-1 0-38,-3 0 0,-1 0-1,1 0 1,-4 0-33,-1 0 1,0 0-69,1 0 0,1 5 212,-5 2 0,1 0-114,-1 0 1,-1 0-23,4 0 1,-3 3-14,4-2 1,0 2-16,3 2 1,2-1-30,3 0 0,-2 2-153,5 2 0,0-2 67,4 2 0,0 2-79,0-2 0,1 4-92,3-4 1,-1 4 122,4-3 0,5 0-116,3-1 0,0-5 68,-3 6 1,3-10 64,0 5 0,4-3 46,-4 0 1,6-3 99,-2-5 1,1 0 3,-1 0 0,3 0 223,-3 0 0,-1-2 50,1-1 1,-2-4-129,2-4 1,2 3 9,-6 1 1,0-1-167,-3-3 1,-5-5-146,1 1 0,-4-4 10,3 4 0,-4-4-232,1 4 0,-3-4 70,-1 3 0,0 1-79,0 4 0,-1-1-430,-3 1 0,1 3 287,-4 1 1,-1 4-651,-3-1 0,-2-1 99,-2 1 0,2 1-212,-2 3 0,6-2 1177,1-1 0,-4-4 0,-6-4 0</inkml:trace>
  <inkml:trace contextRef="#ctx0" brushRef="#br0" timeOffset="28">8817 17360 7934,'1'-7'596,"3"4"745,-3-4-284,4 6 70,-5-4-656,0 5 1,-5 5-114,-2 3 1,0 2 103,0 1 0,-1 1-43,-3-1 1,-1 4 2,1 0 0,-1 4-160,1-3 1,0 4 62,-1-1 0,-1 3-82,-2 0 0,5 3 0,-5 1 0,8 0-78,-4 4 1,3-3 59,1 3 0,-2-4-128,5 0 1,-3 0 80,3 0 0,-1-2-91,1 3 1,3-4-28,-3-4 0,-1 2-165,1-2 0,-5 3 58,1 1 1,2-2-89,-2-2 1,2 2 183,-2-6 1,0 1-19,4 0 1,-4-4-73,4 4 0,-3-4 24,3 0 1,0-1-196,4 1 150,0-1-257,0 0 17,0 1-451,0-6-1535,0-1-4162,0-5 6450,0-5 0,-5-6 0,-1-7 0</inkml:trace>
  <inkml:trace contextRef="#ctx0" brushRef="#br0" timeOffset="29">12414 17485 7853,'0'-11'1034,"0"5"-917,0-5 0,0 9 262,0-6 181,0 6-36,0-3-262,-5 0 0,3 3 154,-6-1-195,6 1 0,-5 2 52,4 0 0,0 0-61,-5 0 0,5 4 122,-5 0 0,0 3-109,-3-3 0,-2 5-70,-2-1 1,1 2 29,-5 1 0,4 1-81,-4-1 0,5 1-2,-1-1 0,2-1-186,1-2 1,1 6 127,0-3 0,4 3-103,3-2 1,-1-1-75,2 0 0,-1-3 20,4 0 0,4-1-9,-1 5 0,6-5 67,-1 1 1,1-4-10,-2 3 0,4-3 17,-4 4 0,0-4-3,0 3 0,1-4 79,3 0 1,-3 0 104,-1 1 0,1-3 68,3 3-185,1-3 293,-1-1-325,1 0 16,-6 0 1,0 0-18,-2 0-118,-3 5 1,5-2 178,-6 4 0,0-3-19,0 4 0,0-1 82,0 5 1,-2-5-67,-2 1 1,2 1-7,-6 6 1,4-5 33,-3 6 0,-1-10 21,-3 5 0,-1-2-84,1 3 1,3-1-2,1 0 0,3 1-25,-4-1 1,6 1-335,-2-1 274,3 1 1,6-1 62,2 0 0,0 1-47,0-1 1,1-3 96,3 0 0,1-2 2,-1 1 1,-3 4 53,-1-4 1,1 0 212,4 0 1,-5-3-9,1 4 1,-4-2 177,3 2-848,-4-3 227,7 0-1521,-9-4 367,4 4-173,-5-5 491,0 0 1,0-5-1,0-1 1</inkml:trace>
  <inkml:trace contextRef="#ctx0" brushRef="#br0" timeOffset="30">12689 17645 7853,'0'-7'533,"0"-1"77,0 5 0,3-3 479,1 2-223,0 3 1,-4-3-325,0 8 0,0-1-174,0 4 0,0 1 39,0 3 1,0 6-95,0 2 1,0-1 18,0 1 1,0 0-118,0 3 0,0 3-140,0 1 1,0-2 78,0 3 1,0-3-107,0-1 1,4 0-243,0 0 0,3-2 148,-3-2 1,4 2-75,-5-6 1,5 0-75,-4-4-444,5 1-354,-3-1-729,0-4-59,5-2 355,-10-5 0,0-2 1425,-5-1 0,-5-4 0,3-4 0</inkml:trace>
  <inkml:trace contextRef="#ctx0" brushRef="#br0" timeOffset="31">12963 17474 7853,'1'-18'1702,"3"3"-1182,2 2 0,6 2 248,-1-1 167,0 6 595,-4 1-1049,3 5 1,-9 1-83,3 3 1,-3 2-192,-1 6 1,0 4-168,0 3 1,0-1 147,0 1 0,-1 1-1,-3 7 1,3-3-202,-3 3 1,3-3 48,1-1 0,-4 0-150,0-1 1,0 0 44,4-3 0,0 1-7,0-4 1,2-2 127,1-7-44,-1 3 0,4-5-19,-2 3 43,-3-3 58,4-5 52,-5 0-79,5 0-42,-3 0 1,3 1 19,-5 3-7,5-3 1,0 10-8,2-4 1,0 2 16,-3-1 0,1 2-13,2-2 0,3 5-69,-2 3 0,3-1 63,5-4 0,-4 2-75,4 2 0,0-2 132,-1 2 0,1-2 117,-5-2 1,4 1 41,0-1-54,1 1 0,-6-1-43,-3 0 1,-2-3-28,-5 0 1,-2-5-114,-6 5 1,-1-4-158,-10 3 0,0-4-353,-3 1 0,-5 1-215,0-1 1,2-1-571,6-3 0,-1 0 57,4 0 0,5 0 1234,3 0 0,6-5 0,-3-1 0</inkml:trace>
  <inkml:trace contextRef="#ctx0" brushRef="#br0" timeOffset="32">16766 17314 7853,'-7'-5'1109,"2"4"-764,5-9 0,0 7 131,0-5 1,-3 5 731,-1-5-788,0 5 1,4-3 1,0 2 0,-1 3-15,-3-3 0,1 3-15,-4 1 0,0 5-144,0 3 1,-3-2 85,2 2 0,-6-2-157,-1 2 0,-2 2-13,2-3 0,2 7 46,-2 1 1,3 2-1,0-2 1,2-2-127,2 2 0,3 2 101,5-2 1,0 0-300,0-3 0,2 3-4,1 0 0,4 0 53,4-3 0,4-1 45,1 0 0,4-3-119,-1 0 1,-1-2 67,1 2 0,0-2 80,4-2 1,-2-2-31,-2 6 0,1-6 24,-4 2 1,-1 1 85,-4-1 1,1 4-54,-1-4 0,-4 4 61,-4 0-78,4 2 1,-6 5 4,3 1 0,-3 0-1,-1-1 0,-4-1 5,0 5 0,-3-5-117,3 2 0,-4 0 63,5-1 0,-5 4-96,4-3 0,0-1-14,4-4 1,0-3-365,0-1 149,0 1 0,2-2-343,1-2 0,0-3-850,5-1 1,-5 0 769,5 0 0,-2-1-613,2-3 0,-2-2 1387,-2-5 0,2-6 0,6-1 0</inkml:trace>
  <inkml:trace contextRef="#ctx0" brushRef="#br0" timeOffset="33">17051 17542 7853,'0'-16'572,"4"-1"71,0-2 1,5-1 10,-2 5 1,4 0-261,0 3 0,4 1 601,0-1 1,1 5-269,-5-1 1,1 6-89,-1-2 0,0 3-230,1 1 0,-1 1-143,1 3 1,-1-2-116,1 6 0,-5-1 13,1 5 1,-1-1-214,5 1 0,-6 3 96,-2 0 1,-3 2-30,-1-2 0,0-1-11,0 5 0,-1-1-121,-3 1 1,-2 1-20,-6-5 1,1 4 139,0-4 1,-5 4-39,1-3 1,-1 3 13,0-4 0,5 4-114,-1-4 1,1 0 77,3-3 1,2 2 90,-2-3 0,6 3 6,-2-6 13,3 2-37,1 1 0,1 0 12,3-4 0,2 0-10,6-4 1,-1-1 11,1 1 0,3-1-134,0-2 0,4 0-190,-4 0 0,4 0-1065,-3 0 1,3 0 2,-4 0 1,0-5-1630,-4-3 2981,-4-2 0,3-7 0,-4 0 0</inkml:trace>
  <inkml:trace contextRef="#ctx0" brushRef="#br0" timeOffset="34">17485 17314 7853,'0'-11'1202,"0"-1"1,5 1-982,3-1 0,2 2 3,2 3 334,-1-4 1,-3 9 218,-1-6-525,-4 6-81,2 2 0,-5 6-3,0 6 1,0 0 83,0 3 1,-1-2 97,-3 2 0,1 3-145,-4 1 0,3-1-39,-4 1 1,4 0-83,-3 4 0,4 1 71,-1 3 0,-1-3-153,2 2 1,-1-2-43,4-1 0,0-4-32,0 0 0,0-5 125,0 2 0,1-4 12,3 0 1,2-2 19,6-3 0,-2 0-22,-3-3 1,4-3-119,-4 3 115,3-3 1,2 3-160,-1 0 1,-3-1-2,-1-3 0,1 0-123,3 0 0,-3 4 113,0 0 1,-1 1 13,5-1 0,-2-2 13,-3 6 1,4-2-7,-4 2 1,0 2 147,0-2 1,-1 2-83,2 1 1,1 2 305,-5 2 0,3-2 36,-3 2 1,1 2 157,-1-2 1,-3 0-295,3-4 1,-6 5-74,-2-1 0,-9-1-33,2-6 1,-5 2-150,1-3 0,1-2-618,-5-1 1,2-3 383,-3-1 0,4 0-1981,5 0 0,3-5 2287,0-2 0,1-8 0,-5-3 0</inkml:trace>
  <inkml:trace contextRef="#ctx0" brushRef="#br0" timeOffset="35">20512 17234 7853,'-12'-11'1505,"6"-1"1,1 5-590,5-1-591,0 5 0,-1-5-7,-3 4 0,-2-4 20,-6 4 1,-1 1-8,-2 3 0,-1 1-71,-3 3 1,-3 2-3,3 5 1,-2 1-21,-2-1 1,4 4 45,0 1 0,5 3-112,-2-4 0,4 5-55,0-1 1,2-1 23,3 1 1,-2-1-123,5 1 0,0 1 92,4-5 1,1 4-102,3-3 0,3-1-119,4-4 1,0 1 13,1-1 1,-1-3-28,1-1 0,-1-4 0,0 1 0,1 1-90,-1-1 1,-3-1 116,0-3 0,-5 0-205,5 0 211,-6 0-9,9 0 456,-10 0-256,4 0 0,-4 0 441,3 0-85,-3 0-226,4 6 0,-5 0-53,0 5 0,0 2-28,0 2 1,-3-1-37,-1 5 0,-4-4 2,4 4 0,1 0 34,3 4 1,0-1-31,0-3 0,0 3-138,0-3 0,0-3 86,0-1 0,1 2 39,3-2 0,-2 0 206,6-3 254,-1-1-750,5 0-792,-1 1-675,1-1 0,-5-4-64,1-4-809,-6-1 191,4-2-306,-6 0 2637,0-5 0,5-7 0,1-6 0</inkml:trace>
  <inkml:trace contextRef="#ctx0" brushRef="#br0" timeOffset="36">20752 17337 7853,'-5'-12'2628,"3"1"1,-1 5-1242,6 2-857,-1 3 0,3 2 246,-5 3 0,0 7-319,0 8 0,0 7-24,0 0 0,-4 6-155,0-2 0,-4 7 29,5 1 0,-5 4-251,4-4 0,0-1-212,4-7 1,0 2 112,0-5 0,0 3-52,0-3 0,4-6-747,0-5 0,0-4-92,-4 0-848,0-1 1,1-4-62,3-4-1199,-3-1 3042,4-2 0,-5-10 0,0-3 0</inkml:trace>
  <inkml:trace contextRef="#ctx0" brushRef="#br0" timeOffset="37">20992 17748 9185,'0'-6'3923,"0"1"-3788,5 10 0,-4-3 1540,3 6-1079,-3-1 1,3 6-320,0 2 1,-1-1-327,-3 5 1,0 0-737,0 4 0,4-1 505,0-3 1,0 1-331,-4-5 1,0 1 54,0-5-2666,0 0 1058,0-4 2163,0-2 0,0-5 0,0 0 0</inkml:trace>
  <inkml:trace contextRef="#ctx0" brushRef="#br0" timeOffset="38">21323 17383 7853,'-7'-12'563,"2"1"-393,5 4 1,0 1 24,0 2 1498,0 3-423,0-9-258,0 9-672,0-5 0,2 6 19,1 0 0,4-3 95,4-1 1,2 0-74,2 4 0,-1 0-38,5 0 1,-1 0-178,1 0 1,1 0 45,-5 0 0,1 5-126,-5 3 0,-5 3 54,-2 4 1,-3 3-98,-1 5 1,-2 1 71,-6 3 0,-4 1-103,-11 2 1,0 3-375,0-2 0,-1 0 195,-3 0 1,5 0-192,-1-4 0,5-4 150,6-4 0,2-1 120,3 1 1,2-3 38,5-4 202,0-1 0,1-1-127,3-2 0,2-3 107,5-5 0,6 0 81,2 0 1,-1 0-29,1 0 0,-1 0-414,1 0 0,1 0 91,-5 0 1,2 0-960,-2 0 1,-6 0-205,2 0 1,-3-1-570,-1-3 0,0-2 1869,-3-6 0,-3-9 0,4-4 0</inkml:trace>
  <inkml:trace contextRef="#ctx0" brushRef="#br0" timeOffset="39">21837 17246 7853,'-7'-17'1416,"2"-1"0,7 0-929,1 3 1,0 4 879,4 3 213,-4 3-602,2 5-828,0 0 1,-4 5 61,3 3 0,-2 2-303,-2 1 0,0 2 4,0 2 0,0-1-11,0 5 1,0 0 131,0 4 1,0-4-149,0 0 1,-4 0-9,0 4 0,0 0 114,4 0 1,0-4-139,0 0 1,0-4 121,0 4 1,0-5-124,0 1 0,1-2 2,3-2 1,-1-3-126,4 0 0,1-2 210,3 2 1,-3 2-3,0-3 1,0 0 396,8 0 0,-4 1-187,4 3 1,1 1 471,2-1 0,3 1-266,1-1 1,0 0 290,0 1 1,-1 1-109,1 2 1,-1-1-16,-3 5 0,-1-4-222,-3 4 1,-6-1-89,2 1 0,-3 2 496,-1-1 1,-2-3 647,-5 2 0,0-3-659,0 3 1,-10-4-306,-5 4 1,-5-5-814,-3 1 0,-5-6-86,-2-1 0,0-6-273,0 2 0,1-3-765,-2-1 0,0 0-4421,4 0 5966,-5 0 0,-7-10 0,-8-3 0</inkml:trace>
  <inkml:trace contextRef="#ctx0" brushRef="#br0" timeOffset="40">8474 15578 7368,'0'-6'-741,"0"1"1101,0 0 361,0 3-441,0-8 0,0 8 459,0-6-287,0 5 0,0-3 234,0 2-343,0 3 1,0-5 305,0 2 299,0 3-298,0-4 180,0 5-289,0-6-26,0 5-376,0-4 207,0 5-76,5 0-90,-3 5 1,3-2-46,-5 4 1,0-3-39,0 4 1,0-4 42,0 3 0,0-3-12,0 4-43,0-1 0,4 5-69,-1-1 0,1 0 73,-4 1 1,0-1-82,0 1 0,0-1 87,0 1 0,0-1 38,0 0 0,0 1-12,0-1 0,0 2 20,0 2 0,0-2-16,0 2 0,-4-2 14,1-2 0,-1 1 14,4-1 1,0 0-32,0 1 1,0-1 35,0 1 146,0-1-178,0 6 0,0-1-21,0 3 0,0-2 17,0-6 0,0 4 48,0 1-177,0-1 91,0 1 1,0-2-138,0 5 0,0-3 84,0 3 0,0-2-72,0 2 119,0 3-39,5-9 1,-4 7 3,3-5 1,-3 2-32,-1-2 1,1-1 10,3 5 1,-3-5 14,3 1 0,1 2 4,-1-2 0,4 1-96,-4-1 0,1-1 88,-2 5 1,0-5-170,5 2 0,-5 0 21,5-1 1,-5 1 38,0-5 1,2 4 61,-1 1 1,0 0-17,-4-1 0,0-1 87,0 5 1,0-4-84,0 4 0,0-3 34,0 3 0,0-5-16,0 1 1,1 1 90,3 0 0,-3-1-116,3-4 0,-3-3-5,-1 0 1,4-1 3,0 5 1,1-5-54,-1 1 39,-3-1 1,4 5-13,-5-1 1,4-3 34,0-1 1,0-3-33,-4 4 55,0 0 0,0 3 6,0 0 0,0-3 13,0 0 0,4-1 31,-1 5 1,1-1 5,-4 0 0,0 1-12,0-1 1,0 1 7,0-1 1,1-1-47,3-2 0,-2 2-10,1-2 0,-1-2 4,-2 2 0,0-5 4,0 5 1,0-4-7,0 3 123,0 1-66,0 4 0,0-1-58,0 0 1,0-3 1,0 0-5,-5-1 0,3 1 29,-2-1-232,3-4 74,-4 7 52,4-9-42,-4 4-268,5-5-1582,0 0 326,0-5 0,4 3 806,-1-6 1,1 4-2832,-4-3 3675,0-1 0,0-3 0,0-1 0</inkml:trace>
  <inkml:trace contextRef="#ctx0" brushRef="#br0" timeOffset="41">12951 15510 8188,'7'-6'1764,"-2"5"-966,-5-4-201,0 5 56,0-5-86,0 4 0,0-4-49,0 0-135,0 3-137,0-3-91,0 5-51,0 5 0,3-2-76,1 4 0,4-3-20,-4 4 0,1-4 197,-1 3-145,-3 1 1,8 3 36,-5 1 0,1-6 117,-2-2-44,-1 2 17,8 1-106,-4 4 1,6-1-1,-1-2 1,0 1-80,1-5 0,-1 4 79,1 0 0,-1-2-98,1 2 0,0 0 74,3 3 0,-1 0-17,5 1 1,-3-1-47,3 1 0,1-5-5,7 1 1,-2 0 76,6 3 0,-5 0 9,5 1 0,-6-1-46,2 1 0,1-1 15,-2 0 0,1 1 16,-4-1 1,0 1-15,-1-1 1,1 1-6,0-1 1,0 0-13,0 1 1,0 3-2,-1 0 0,1 1-45,0-5 0,4 4 1,-1 0 1,2 1 61,-1-5 1,2 0-25,5 1 1,-3-1 77,-1 1 1,1-1-34,3 1 0,0-1 81,1 0 1,-1 1-35,0-1 0,0 1 154,1-1 0,-1 1-198,0-1 1,0 2 8,1 2 0,-1-1-17,0 5 1,0-4 44,1 4 0,-1-4-202,0 4 0,4-3 48,0 3 0,6-4-88,-3 4 0,4-1-77,1 1 0,-1 2 164,1-2 1,-4-1 36,0 1 1,-4 0-3,4 4 0,-4-1 64,4-3 1,-6 2-62,2-2 0,2-1 9,-2 1 0,0-1-30,-4 1 1,2 1-79,2-5 0,-3 2 52,3-2 0,-2-2-123,-2 2 1,2-2 141,2-2 1,-1 1-15,4-1 1,-4 0 36,1 1 0,-2-1-51,-2 1 1,0-1 112,1 0 1,-2 0-4,-3-4 1,3 3-11,-2-2 0,-2 2 161,1 2 1,-1-1-174,2 0 1,-2 1-13,-2-1 1,-3 1-7,2-1 0,-1 1 31,-3-1 0,1-1-33,0-2 1,0 2 54,0-3 1,-2 0-105,-2 0 0,2-3-3,-6 4 1,0-4-14,-3 3 21,4-4 1,-5 3 97,1-2 146,-1-3 207,-9 4-127,3-5-500,-5 0-371,-5 0 0,-2 0-392,-4 0 0,-1 0-2456,1 0 3437,-6 0 0,0-10 0,-6-3 0</inkml:trace>
  <inkml:trace contextRef="#ctx0" brushRef="#br0" timeOffset="42">16457 15178 7227,'0'-6'881,"0"1"-544,0 5-144,-5 0-50,4 0 1,-5 1 134,2 3-69,3-3 28,-9 4-102,8-5 77,-8 0 6,4 5-158,-1-3 0,1 3-160,2-5 147,3 5 0,-8-3-122,5 6 0,-1-5 1,1 0 104,3 4 1,-8-5-48,5 6 0,-1-4 57,2 3 32,1-4 81,-8 7-65,4-9 1,-2 8 24,1-5 1,3 1 125,-4-1-188,6-3 0,-5 5 92,3-2-97,3-3 1,-8 6-9,6-3 1,-3-3-49,3 3 1,0 1 57,-4-1 1,3 3-4,-4-3 1,0 4 15,-3-5 0,0 6 6,-1-1 0,1-2 7,-1 2 0,1-2 9,0 2 0,0 2-60,4-2 1,-3 0 4,2 0 0,-2 2-7,-2-2 0,1-2 49,0 2 1,-1-2 0,1 2 0,-4 2-27,-1-2 0,-3 2-7,4 1 1,-4 1 29,4-1 0,-6 0-18,2 1 0,-2-1 14,-2 1 0,1-1-4,3 0 1,-1 1 25,5-1 1,-5 1-82,1-1 1,1 1-5,-1-1 1,5 0 21,-1 1 0,-3-1-10,-1 1 1,1-1-66,-1 1 0,1 3 76,-1 0 0,-2 0 25,2-3 1,-3 0-44,-1 4 1,4-4 133,0 3 1,0-1-64,-4 2 0,4-4-20,0 4 1,0-4-51,-4 0 0,4-1-5,0 1 1,0 0-10,-4 3 1,0-1 44,1 5 1,-5-3-80,0 3 0,-3 0 50,3 4 0,-5-1 183,2 1 0,-2 0-62,2 0 0,-3 0 56,2 0 0,2-1-155,-1 1 0,3 0 9,-3 0 1,4-4-73,0 0 0,0-4 60,0 4 1,0-3-51,-4 3 0,3-2 57,-3 2 1,3 2-111,-3-6 0,4 4 148,0-4 1,-2 4 10,1-4 1,0 4-49,4-3 1,1 3 12,-1-4 0,0 0-52,0-3 0,2 0-3,1 4 0,-1-5-32,2 0 1,1 1 69,-1-5 1,4 4-162,-4 0 1,0 0 62,-4 1 0,0 1 30,0 2 0,0-5 64,1 5 1,3-9 110,-1 6 0,7-3-27,-3 2 0,4-3-92,0-1 0,1 0-55,-1 0 0,1 4 79,0-4 1,-1-1-74,1 2 1,-1-2 31,1 2 1,-1 2-14,1-2 0,0-2 3,-1 2 0,-3-1 9,0 5 1,-1-1 1,5 1 1,-2-5-1,-2 1 1,2-2 71,-2 2 1,3 2-59,0-2 0,1-2 76,-1 2 1,5-5-12,-1 5 0,2-4 132,-2 3 1,2-3-178,2 4-17,3-6 0,-6 5-63,3-3 96,3-3 0,-4 5-52,5-2 37,-5-3 1,3 8-117,-6-5 0,4 5 103,-4-2 0,5 0 43,-5 0-18,6-4 1,-5 6 54,3-5-127,3-1 0,-8-1 42,5 1 1,-1-1-81,2 2 76,-4 2 1,0-4 106,-1 6 1,4-5 68,-3 0-65,4-1-88,-2-2 30,5 5-226,0-4 238,0 4-228,0-5 65,0 5-5,0-4-15,0 5-1315,0-6 1,5 0-1650,3 0 3066,7-6 0,8-5 0,6-7 0</inkml:trace>
  <inkml:trace contextRef="#ctx0" brushRef="#br0" timeOffset="43">20638 15395 7743,'0'-6'944,"0"-4"-539,0 9 257,0-5 2447,0 6-2764,5 0-19,-4 0-132,4 6 1,-5-4 63,0 6-63,0-6 0,4 5-180,0-4 151,-1-1-118,-3 3 0,0-4 55,0 3-232,0-3 115,0 9 0,0-7 34,0 4 0,0-3 19,0 4 1,0-4 6,0 3 1,0-3-12,0 4 0,0-5 7,0 5 0,0-4-2,0 3 1,0-3 19,0 4 0,0-4 0,0 3 0,0-3 37,0 4 1,0-4 2,0 3 1,0-3 93,0 4 0,-3-5-120,-1 5 1,0-4 112,4 3 0,0 1 7,0 3-98,0 1 1,0-1 11,0 1 1,0-1 3,0 1 1,0-1-38,0 0 1,0 1-59,0-1 0,0 1 33,0-1 59,0-5-56,0 5 1,0-5-81,0 5 1,0 1 79,0-1 1,0-3-3,0-1 0,0 1 32,0 3 0,0 1 7,0-1 0,0-3-2,0 0 0,0-1 4,0 5 1,0-1 62,0 0-78,0 1 0,0-1-106,0 1 1,0-1 41,0 1 0,0-1-17,0 0 15,0 1 1,0-1-16,0 1 1,0-1 69,0 0 1,0 1 65,0-1-87,0 1 1,0-1-9,0 1 0,0-1-54,0 0 1,0 1 27,0-1 1,0 1-5,0-1 1,0 2-14,0 2 0,0-2-27,0 2 24,0-2 0,0-2-12,0 0 1,-1 1 11,-3-1 1,3 1 7,-3-1 1,3-3 16,1-1 0,-2 1 1,-2 3 0,3-3 3,-3 0 1,3-1-20,1 5 1,0-1 1,0 1 0,0-5-3,0 1 1,0-1-3,0 5 1,0-5-26,0 1 19,0 0 1,0 3-5,0 0 1,0-3 3,0 0 1,0-4-10,0 3 57,0 1 1,0 3 94,0 1 0,0-4-177,0 4 1,0-7 2,0 6 0,0 2-16,0 2 0,1 1 62,3-5 0,-3 4-109,3 0 0,-2 2 16,-2-2 0,0-2 18,0 2 1,0 2 26,0-2 1,-4 0-21,0-4 0,-1 5 49,1-1 1,3 1 6,-3 0 0,3-4 152,1 4 0,0-3-100,0 3 0,0-4 110,0 4 0,0-4-69,0 0 0,3-1-48,1 1 0,1-1-6,-1 0 1,-3-3 55,3 0-84,-2-1 1,-2 5-24,0-1 1,0-3-68,0-1 1,0-3 94,0 4-81,-6-6 22,5 8 1,-5-8-3,2 2 1,3-2-90,-3 2-269,3-3-402,1 4-2086,0-5 0,5-1 1248,2-3 1648,-2 3 0,6-9 0,-5 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1.42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11375 8029 7853,'-5'-6'224,"4"-5"-12,-9 10 30,3-4 0,0 5 223,-1 0 0,0 0-135,-3 0 1,0 1-93,-1 3 1,1 2 25,-1 6 0,1-1-2,0 1 1,3 0 26,0 4 0,1-2-29,-5 5 0,5 1 346,-1 7-370,6-3 0,-4 9 128,6-3 1,0 3-48,0 1 94,0 6-127,0-5 1,0 11-54,0 0 0,4-3-114,0 6 1,4-8 461,-5 5-421,6-8 1,-6 3-60,5-6 1,-6 2 87,2-7 1,-3-2-228,-1-1 0,4-3 86,0-1 1,0-2-339,-4-2 0,-2-2 174,-2-6 1,2 3-94,-6-3 0,1 3 5,-5-6 0,1-3-343,-1-1 0,1-3-294,0-1 1,-2 0 314,-2 0 1,1-1-703,-5-3 1,0-4 581,-4-7 0,0 3-493,0-4 0,-1 0 1141,-3 1 0,-2-11 0,-5 2 0</inkml:trace>
  <inkml:trace contextRef="#ctx0" brushRef="#br0" timeOffset="1">10816 8737 7853,'1'-10'254,"3"2"0,-2-2 410,6 2 0,-4 2-13,3-2 1,2 1 150,6-5 1,4 5-92,8-1 231,2 6-528,5-8 0,2 7 79,2-5 0,3 6 42,4-2 1,5-1-532,-1 1 155,1 0 0,-5 1-3,1-1 0,-3-4-99,-5 4 1,-2 0-598,-13 4 1,1-3 407,-9-1 0,0 0-3498,-3 4 1882,-6 0 1748,-1 5 0,-15-4 0,-3 4 0</inkml:trace>
  <inkml:trace contextRef="#ctx0" brushRef="#br0" timeOffset="2">12175 7892 7853,'0'-7'-119,"0"1"485,0 2 145,0 3 0,0-4 1090,0 5-1398,0 5 0,-5 3-45,-3 7 1,-2-1 113,-2 5 0,1 0-77,0 4 1,-5 5 3,1 2 0,-5 4 163,1 4 0,1-1-77,-1 5 0,5 4-157,-1 3 0,-2 2 140,2-1 0,1-7-61,6 2 1,0-1-38,4 1 0,0-3-71,4 0 1,5-5 97,3 1 1,2-3-14,1 0 1,4-1 31,1 0 1,3-1-70,-4-2 1,1 0-146,0-4 1,-4 0 91,4-5 1,-4 1 31,0 0 0,-2-5 228,-3-3 0,4-2-284,-4-2 0,0-1 85,0-2 0,-4-2-13,1-2 1,2-3 384,1 3-149,-1-2 151,4-2-91,-4 0-1230,0-6 644,-1 5 1,-5-5-3428,0 2-52,0 3-536,0-4 4163,0 5 0,-5-5 0,-1-2 0</inkml:trace>
  <inkml:trace contextRef="#ctx0" brushRef="#br0" timeOffset="3">12540 8497 7853,'-1'-6'89,"-2"1"392,-1 0 552,1 3-274,3-3 243,0 5-915,0 5 1,0 2 230,0 4-204,5 1 41,-4-1 1,5 4 122,-2 0-154,-3 6 1,10-4 29,-4 6 0,3 0 38,2 0 0,0 0-76,4 0 0,-4 0 67,4-1 1,0 1-40,-1 0 0,6-1 24,-2-3 1,-2 1-168,2-5 0,-5 0 66,2-3 0,-4-1-71,0 1 0,-5-2-24,1-3 0,-4 2 103,3-5-527,-4 0 179,2-4-925,-5 0-61,-5 0-669,-1 0 91,-6 0 1179,1-5 0,-1 4 658,1-3 0,3-1 0,1 1 0,-1-5 0,-3 3 0</inkml:trace>
  <inkml:trace contextRef="#ctx0" brushRef="#br0" timeOffset="4">12803 8566 7853,'0'-12'0,"0"1"0,5 4 228,-4-3-69,4 4 0,-5-5 156,0-1 0,0 5 583,0-1-490,0 0 65,0 2 132,5-4-22,-3 9-265,3-5-302,-5 6 1,-2 2 156,-1 2 1,0 3-63,-5 8 1,-3 3 100,-4 5 0,-4 1-172,3 3 0,-4-2 42,1 6 0,1-2-189,-1 1 1,4 3 34,-4-2 1,4-2-36,-4 1 0,5-6-6,-1-1 1,3-1-19,5-7 0,-4 0-455,4-3 220,2-1-600,0 1-10,5-6-360,0-1-793,0-5 2129,5 0 0,1 0 0,6 0 0,4-5 0,2-1 0</inkml:trace>
  <inkml:trace contextRef="#ctx0" brushRef="#br0" timeOffset="5">12974 8783 7853,'0'-7'0,"0"2"2119,0 5-1332,0 5-449,-5 2 1,4 8 491,-3 0-493,3 5 1,1-2 82,0 5 1,0 4-163,0-1 1,0 2-136,0-1 0,0-4 68,0 0 0,3-1-62,1-3 0,1-2 322,-1-2-110,-3-2-137,10-2 0,-10-3-289,3-1-279,-3-4-375,-1 2-3037,0-5 0,0-5 2597,0-3 1179,0 3 0,0-10 0,0 2 0</inkml:trace>
  <inkml:trace contextRef="#ctx0" brushRef="#br0" timeOffset="6">13362 8714 7853,'0'-6'-131,"0"1"1551,0 5-3336,5 0 753,2 5 1163,-1-4 0,4 4 0,-3-5 0</inkml:trace>
  <inkml:trace contextRef="#ctx0" brushRef="#br0" timeOffset="7">13614 8714 7853,'0'-6'294,"0"-4"1308,0 8-416,0-3 1944,0 5-2813,5 0-1088,-4 0 625,4 0-1027,0 0 0,2 0 75,4 0 0,-3 0-1435,-1 0 2533,1 0 0,3 0 0,1 0 0</inkml:trace>
  <inkml:trace contextRef="#ctx0" brushRef="#br0" timeOffset="8">13968 8680 13841,'0'6'895,"0"-1"1,0-3-445,0 1-800,0-1 1,0 4-380,0-2 0,1-2-801,3 6 0,-3-4 1529,3 3 0,2-4 0,1 2 0</inkml:trace>
  <inkml:trace contextRef="#ctx0" brushRef="#br0" timeOffset="9">14504 8360 7853,'-5'-11'399,"4"-1"106,-4 6-187,0 1 503,4 0-156,-4 3 51,5-3-158,0 5 0,0 5-212,0 3 0,0 2-121,0 2 1,5 4-32,2 3 0,5 3 31,3 1 0,-1 3 18,5 1 1,1 3-40,7-3 0,-3 3-153,3-3 1,-3 2 31,-1-6 0,-1 3-82,1-7 0,-5-3-93,-3-1 0,-2 0 82,-2-3 0,0 2-184,-4-7 1,2 0-82,-5 0-1445,0-4 740,-4 2-914,0-5 1239,-5 0 1,-2 0-1117,-4 0 1309,-1 0 0,1 0 462,0 0 0,-6-5 0,-1-1 0</inkml:trace>
  <inkml:trace contextRef="#ctx0" brushRef="#br0" timeOffset="10">14813 8349 7853,'6'-12'1267,"-1"6"-844,-5 1 256,0 0-319,0 3 1,0-1-17,0 6 1,-1 4 52,-3 4 1,-2 6 47,-6 2-175,-4 2-111,-2 7 0,-6 3-3,-3 7-65,3-3 1,-7 8-122,4-4 0,-4-1 89,5-4 0,-3-1-187,6-3 0,-1-2 50,8-5 0,1-5-333,4-3 1,1-2 151,2-2 1,3-3-1342,5-1 432,0-4 461,0 2 0,1-5 195,3 0 1,4 0 511,7 0 0,-2-5 0,3-1 0</inkml:trace>
  <inkml:trace contextRef="#ctx0" brushRef="#br0" timeOffset="11">15030 8680 7149,'0'-6'1723,"-5"0"-1119,4 6-195,-5 0 460,6 0-711,0 6 1,0-4 263,0 6 1,0-1-59,0 5 1,0 3 135,0 0-250,0 5 1,0-6 67,0 5-192,6-5-36,-5 8 0,4-8-202,-5 5 110,5-5 0,-4 2 265,3-4-301,2-6 64,-4 4 0,3-8-395,-5 3 161,0-5 0,4-5 33,-1-3 192,6-2 0,-6-3-169,4-2 70,1 2 0,3-5 86,1 3-159,-1 3 143,1-10 0,-1 9-46,0-2 74,1 2-57,-1 7 0,1-3 312,-1 5-135,-4 1 5,3 3 143,-4 0-129,5 5 60,-4 1 124,3 5-172,-9 6 1,8-3-4,-5 5 1,4 0-9,-5 4 1,1 0 84,-4-1-324,5 1 77,-4 0 0,5-4 198,-6 0-960,0-10 534,5 6 0,-4-8-1410,3 4 1097,-3-5 0,0-1-3079,3-5 3626,-3 6 0,9-5 0,-3 4 0</inkml:trace>
  <inkml:trace contextRef="#ctx0" brushRef="#br0" timeOffset="12">15532 7892 7853,'-5'-7'596,"4"1"-278,-3 2 223,3 3 50,1-4 1399,0 5-1577,5 0-255,-4 5 1,9-2 159,-2 4 170,-3 1-218,5 3 0,-3 2 48,4 2 60,0-2-123,6 8 0,-3-3 294,5 5-390,0 0 0,4 4 48,0-1 0,1 6 31,2-2 0,0 3-76,4 2 0,-4 4-107,0 3 1,-2-2 42,-1 2 1,-5-4 66,-3 4 1,-3 0-186,-5 4 0,-2-6-54,-5-2 0,0-1 0,0-1-158,0-2-192,-5 3 316,-1-13 1,-5 8-94,-1-6-7,1 1 84,-6-4 1,3-4 59,-5 0-191,5-5 78,-7 2 0,7-5-26,-5-4-243,5 3 209,2-8 0,2 3-543,3-5 26,1 0-433,1 0-397,5 0 519,0-5 1,5-2 482,3-4 1,7-1 581,4 1 0,-2 0 0,-1-1 0</inkml:trace>
  <inkml:trace contextRef="#ctx0" brushRef="#br0" timeOffset="13">16617 8406 7853,'-6'0'427,"-4"0"-82,9 0 604,-4 0 2140,5 0-2733,5 0 0,1 0 197,5 0 1,6-4-9,2 0 1,4 0-160,3 4 0,2-3-118,3-1 1,0-1-57,-4 1 0,4 1-344,-5-4 0,0 4 158,-7-1 1,1 3-301,-5 1 0,0 0-1024,-3 0-1559,-6 0 1082,4 0 1,-10 0 888,0 0 0,-5 5-13,-6 3 899,-6 2 0,0 1 0,-6 1 0</inkml:trace>
  <inkml:trace contextRef="#ctx0" brushRef="#br0" timeOffset="14">16629 8588 7853,'0'7'1732,"0"-2"-1382,0-5 0,5 0 622,2 0 0,4 4-409,0 0 0,6-1 460,2-3 0,6 0-463,2 0 1,3 0 79,-3 0 0,4-1-247,0-3 1,-2 2-687,2-6 1,-6 6-372,2-2 0,-5-1-667,-3 1 0,-2 0-1851,-6 4 3182,-4 0 0,3 0 0,-4 0 0</inkml:trace>
  <inkml:trace contextRef="#ctx0" brushRef="#br0" timeOffset="15">18011 7789 7853,'0'-11'463,"0"4"-165,0-3 1,-4 8 420,0-6-205,-5 5 1,3-5-115,-6 4 1,1 0-129,0 4 0,-6 0-79,-2 0 1,-3 5 31,0 3 1,-1 3-21,0 4 0,0-1-36,0 5 1,4 0-72,0 4 0,4 0 46,-4 0 0,9-4-171,-2 0 0,5 0-53,-1 4 0,3 0 74,5-1 1,0 1-87,0 0 0,3 0 105,4 0 1,2-2-49,10-2 0,-2 3 67,5-3 1,-1 1-4,5-1 0,-1-1-39,-3-3 0,-3-2 4,0 2 0,-5-2-170,2-2 1,-5 1 63,-3-1 0,1 1-107,-6-1 0,1-3 47,-4-1 0,0 1 3,0 3 1,0-3 63,0 0 1,-5-5 28,-3 5 0,-2-4 5,-1 3 0,-1 0 134,1 0 0,-2 2 12,-2-5 0,2 1-55,-2-1 1,6-3 130,2 3-85,4 2-164,-2-4 125,5 3 13,0-5 1,5 0 64,3 0 1,2 0-34,1 0 0,1 0-35,-1 0-144,6 5 1,-5-3 88,4 6 0,-7 0-144,-2 3 0,-4 0 93,0 1 1,-1 4 136,-2 3 0,-4 3 38,0 1 1,-5 0-105,2-1 1,2 5 153,1 0 0,1 1-69,-1-2 1,3-2-100,-3 3 1,3-7 99,1-1 1,0-3-148,0 3 0,0-5 105,0 1 1,4-6 10,0-2 36,-1 1-44,-3 3 1,2-4 34,2-3-45,-3-3 0,9-1 94,-2 0 1,2 0-70,1 0 0,1 0-402,-1 0 0,2 0 154,2 0 0,-1 0-1060,5 0 1,-1-4 118,1 0 1125,2 0 0,-8-1 0,3-1 0</inkml:trace>
  <inkml:trace contextRef="#ctx0" brushRef="#br0" timeOffset="16">18719 8463 7853,'0'-12'900,"0"1"-126,0 5 1040,0-4-752,0 8 573,0-3-752,0 5 1,0 5-576,0 3 0,0 3 124,0 5 1,-4 1-133,0 6 1,0 1 65,4 3 0,0-2-180,0 6 0,5-5 26,3 5 0,2-6-170,2 2 0,-5-3 73,1-1 1,-2-5-255,2-3 0,1-3-7,-5 0 1,-1-4-397,-3-1-1409,5-4 873,-3 2-1298,3-5 898,-5 0 276,0-5 0,0-2 513,0-4 1,-4-1-633,0 1 1321,-10-5 0,1-7 0,-9-6 0</inkml:trace>
  <inkml:trace contextRef="#ctx0" brushRef="#br0" timeOffset="17">18707 8143 7853,'0'-11'247,"4"3"0,1 2 2302,2 1-934,-5-4-84,3 7-3147,-5-3 714,0 5 345,0 5 1,-1 1-1234,-3 1 1790,-2 3 0,-1-3 0,2 4 0</inkml:trace>
  <inkml:trace contextRef="#ctx0" brushRef="#br0" timeOffset="18">19358 8097 7853,'0'-11'-388,"0"0"0,0 3 745,0 0 1,0 5 1738,0-5-449,0 5-611,0-2-79,0 5 1,0 5-961,0 3 0,0 2-229,0 2 1,0-1-427,0 0 1,4 1-564,0-1 1,1 1-242,-1-1 1,1 4 260,3 1 1201,-3-6 0,0 5 0,1-2 0</inkml:trace>
  <inkml:trace contextRef="#ctx0" brushRef="#br0" timeOffset="19">19358 8600 7853,'0'6'1409,"0"-1"3208,0-5-3542,5 0-52,-3 0-331,3 0-1180,-5 0 0,4 2-226,-1 1-199,1-1-3089,-4 3 2028,0 0 1974,0-4 0,5 9 0,2-3 0</inkml:trace>
  <inkml:trace contextRef="#ctx0" brushRef="#br0" timeOffset="20">19941 8269 7853,'-7'-12'973,"2"6"-413,5 1 229,0 0-30,0 4-248,0-5 1,0 8-148,0 2 1,0 2 58,0 5 1,2 5 298,1-1-441,4 5 1,4-1 47,1 8 0,4-2 32,3 6 0,3-1-160,1 4 0,-1-1 37,1-2 1,0 0-237,0-4 0,-1 0-10,-3-4 1,-3-6 19,-4-1 0,-1-4-164,0 0 0,-3-2-555,0-3 506,-6 4-917,8-10 1,-8 5-96,1-2-1630,-1-3 2084,-2 4 0,-2-5 17,-1 0 1,0 0 741,-5 0 0,-4-5 0,-6-1 0</inkml:trace>
  <inkml:trace contextRef="#ctx0" brushRef="#br0" timeOffset="21">20181 8349 7853,'7'-22'-11,"0"3"-9,-2 4 652,-1 2 1,-4 2 965,0-1-1231,0 6 985,0-4-321,0 9-375,0-5-201,-6 6-296,5 6 0,-9 5 371,2 8-358,-7 8 1,1-3-146,-5 2 1,0 7 65,-4 2 1,0 3-431,1 0 0,0-4 258,3 0 0,-1 1-607,4-5 0,1-3 311,4-4 1,4-2-90,4-6 1,1 1-130,2-5 0,0-3-181,0-1 1,5-4-121,3 1 1,2-3 377,2-1 1,0 0 515,4 0 0,-4-5 0,5-2 0</inkml:trace>
  <inkml:trace contextRef="#ctx0" brushRef="#br0" timeOffset="22">20489 8611 7853,'0'-11'1208,"0"-1"-498,0 6-18,0-4 928,5 9-687,-4-4-9,4 5 0,-3 0-356,2 0 1,-3 1-116,3 3 0,-3 2-186,-1 5 1,1 2-79,3 2 0,-3 3-143,3 5 1,-1 0 110,0 0 0,-1-4-307,1 0 0,3-1 144,-3 1 0,2 0-680,-1-8 1,-3 3 301,3-6 0,-1-3-1454,1-2 22,-3 4-515,4-6 1059,-5 4 0,1-5 730,3 0 0,-3-5 542,3-3 0,-3-2 0,-1-1 0</inkml:trace>
  <inkml:trace contextRef="#ctx0" brushRef="#br0" timeOffset="23">20512 8326 7853,'0'-12'464,"0"1"819,0 0 762,0-1-932,5 1-1017,-4 4 1,6 2 7,-4 5 0,0 0-443,5 0 1,-5 2 265,5 1 73,-6 4 0,9 4 0,-5 1 0</inkml:trace>
  <inkml:trace contextRef="#ctx0" brushRef="#br0" timeOffset="24">21071 8303 7853,'2'-6'506,"2"2"-236,-3-3 1,5 6 0,-3-4 0,2 0-1,1-1 1666,3-1-1591,1 2 0,-1 1 196,2 1 27,-2-6-249,8 8 0,-2-8 88,0 5 3,6 0-251,-4-1 0,5 2 7,-3-4-7,3 4 0,-5-2-338,6 5 1,-4-4 208,0 1 0,-4-1-943,5 4 1,-7 0-2,3 0-644,-4 0 1,-1 1-204,-4 3 494,-2-3 1267,-10 9 0,-1-3 0,-6 4 0</inkml:trace>
  <inkml:trace contextRef="#ctx0" brushRef="#br0" timeOffset="25">21071 8463 7853,'0'6'1123,"0"-1"102,0-5 1,6 0-597,1 0 1,7 0 154,1 0 1,7 0 495,1 0-867,0 0 0,8-1-82,-4-3 0,3 2-93,-3-6 0,4 6-656,-5-2 1,1-1 314,-4 1 0,0-4-1140,-1 4 0,-4 1-1447,-3 3-1136,-2 0 3826,-7 0 0,-1-5 0,-5-2 0</inkml:trace>
  <inkml:trace contextRef="#ctx0" brushRef="#br0" timeOffset="26">21894 7960 7853,'6'-17'665,"-2"1"-7,-3 4-335,4 5 1,-3 1 379,1 2 2,-1 3 1,-4 6-391,-1 10 0,-3 6 7,-1 1 0,-3 4-90,2 4 1,3 1-8,1 7 1,3 2-15,1 2 1,0 6 13,0 2 0,0 2-172,0-6 1,4 2 113,0-6 0,4-4 65,0-4 0,-2-5-36,2-6 0,-4-5-17,3-3 0,-3-2-1207,4-2 654,-6-4-2156,3 3 1185,-5-9-124,0 4 0,0-6 180,0-3 1289,0-2 0,-5-6 0,-1 1 0</inkml:trace>
  <inkml:trace contextRef="#ctx0" brushRef="#br0" timeOffset="27">22156 7721 7853,'7'-12'0,"-2"6"0,-5-1 304,0 4 156,0 1 0,1-7 184,3 6-289,-3-1 1,6 3-13,-4-3 0,0 2-75,5-1 1,-1 1-67,5 2 1,-1 0 9,0 0 0,6 0-99,2 0 1,3 0 124,0 0 1,6 0-178,3 0 1,0 4 21,0 0 0,-3 4-80,-5-5 1,-2 5-100,-2-4 0,-2 1 143,-6-1 0,-4-2-76,-4 6 0,-1 0 97,-2 3 1,-7 2-172,-4 2 0,-6 3 91,-5 4 1,-3 3-77,-1 1 0,0 3 116,-4 6 1,8-5 129,0 1 0,6-1 21,1 4 0,4-3-87,3-1 1,3-3 51,5 3 0,0-4-66,0 0 1,0-5 90,0-2 0,5-5-45,3 1 1,-2-4 2,2-3-74,-1 2 0,5-9-6,-1 3 1,-3-3-187,-1-1 173,1 0-185,3 0 1,-3-1-45,0-3 50,-6 3 0,4-4-111,-2 5-79,-2 0 1,6 5 139,-4 3 1,1 2 258,-1 1 0,-1 6-65,4 2 0,1-1 188,3 1 0,1 1-78,-1 7 0,1-3-111,-1 2 0,-1 2 107,-2-1 0,2 5-63,-3-2 1,-1-1-19,-3 2 0,-1-5 46,-2 5 1,0-6-16,0 2 0,0-4 97,0-4 0,-5 1 202,-3-5 0,-2-1 178,-2-6 1,-4 2-199,-3-2 1,-3-3-198,-1-2 0,-3-1 116,-1-2 0,-3 0-381,3 0 0,-5 0-209,2 0 1,2 0-2866,1 0 3202,-2-5 0,-5-2 0,-7-4 0</inkml:trace>
  <inkml:trace contextRef="#ctx0" brushRef="#br0" timeOffset="28">1976 10530 7323,'-5'-6'-1192,"3"-4"2280,-3 8 78,0-3 216,4 0-466,-4 4-795,5-4 157,0 10 0,1 2 13,3 9 0,-3-2-36,3 5 1,1 0 61,-1 4-186,0-1 1,0 1 78,-1 0 1,5 0-67,-4 0 0,0 5-142,-4 2 1,1 3-61,3 1 37,-3 1 1,4-1 37,-5 0 1,0-5-106,0-2 1,0-3 79,0-1 1,-4-5 79,0-3 11,1-2 1,3-6 3,0 1 116,0-6-70,0 4 1205,0-6-1235,0-6-195,0 5 1,5-8 93,2 5 1,3 1-113,2 3 1,4-4 133,3 0 1,3-1 27,1 1-56,0 3-40,5-4 53,-4 0 1,4 3-48,-6-1 0,4-2-2,-3 1 1,1 0 59,-9 4-568,0 0 159,-3-5-932,-6 4 414,-1-4 306,0 5 0,-5 0-1137,0 0 662,-5 0 1,-6 0 184,-1 0 891,6 0 0,-9-6 0,2 0 0</inkml:trace>
  <inkml:trace contextRef="#ctx0" brushRef="#br0" timeOffset="29">1964 10861 7853,'0'-11'483,"0"4"0,0 1-196,0 2 0,2 3 112,1-3 0,5 3 242,7 1 0,3 0-246,5 0 0,5-4 81,2 0 1,3-1-72,2 1 1,-5 2-164,0-6 1,0 2-87,0-2 1,-2-1-84,-5 6 0,-2-2-358,-2 1 0,-2 3 211,-6-3-1549,1 2 563,-6 2 288,-1 0 0,-6 0-474,-3 0 0,-2 0 686,-6 0 0,1 0 560,0 0 0,-1 0 0,1 0 0</inkml:trace>
  <inkml:trace contextRef="#ctx0" brushRef="#br0" timeOffset="30">1907 10496 7853,'5'-12'0,"-3"6"640,3 1-294,0 0 0,1 2 779,6-4-747,-1 4 0,5-3 33,3 2 1,7 3-22,1-3 0,4 3-46,0 1 1,0-4-76,0 0 0,2 0-397,-3 4 0,2 0 163,-1 0 0,0 0-757,-4 0 0,-2 0-133,-6 0 1,2 4-536,-6 0 1,0 3 392,-4-3 997,1 5 0,-1-2 0,1 4 0</inkml:trace>
  <inkml:trace contextRef="#ctx0" brushRef="#br0" timeOffset="31">2661 10621 7853,'0'7'447,"0"3"0,4-4-6,0 6 0,3-1 270,-3 1 0,5 0-36,-1 3 1,-2 3-246,2 5 0,-1 0-55,5 0 1,-1 0-165,0-1 1,1 1 7,-1 0 1,1 0-48,-1 0 0,-3-5-81,-1-3 1,1-1 85,3 1 1,-3-6-223,0 2 256,-1-2-536,0-3 199,-2 0 119,0-1-1063,-4-4 421,4 4-163,0-5-508,-4 0-186,4 0 516,-5 0 1,0-5-1,0-1 1</inkml:trace>
  <inkml:trace contextRef="#ctx0" brushRef="#br0" timeOffset="32">2969 10701 7853,'0'-17'-125,"0"0"1,-1 6 124,-3-1 1492,3 6-950,-4 1 1,4 1 486,-3 0-696,3 0 0,-9 6 87,2 1 0,-2 5-16,-2 7 1,-4 3-77,-3 5 0,-3 5-90,-1 2 1,1 3-263,-1 2 0,0 3 94,0 0 1,4-2-440,0-5 0,5-3 42,-1-5 1,6-4-105,1 0 0,6-9-1355,-2 1 1177,3-2 1,2-2-141,3-4 0,-2-1-867,6-2 1616,-1 0 0,10-5 0,1-2 0</inkml:trace>
  <inkml:trace contextRef="#ctx0" brushRef="#br0" timeOffset="33">3141 11010 7853,'0'-7'2274,"0"2"2273,0 5-5121,5 0 361,-4 0-678,4 0-814,-5 0 568,0 5 31,0-3 0,-1 7 1106,-3-6 0,-2 6 0,-6-2 0</inkml:trace>
  <inkml:trace contextRef="#ctx0" brushRef="#br0" timeOffset="34">2090 11352 7853,'0'-11'-1839,"0"5"3498,0 0 3641,0 6-4792,5 0-254,1 0 0,6 0 116,-1 0 304,6 0-342,1 0 1,6 0 525,2 0-513,3 0 0,3 0 2,2 0 0,3-3 69,9-1 1,3 0-119,1 4 1,1-1-42,-2-3 0,-2 3-180,3-3 1,-3 3 115,-2 1 1,-4-4-138,-3 0 0,-4 0-12,-3 4 1,-3-1-93,-6-3 1,-4 3-447,-3-3-70,-2 3 0,-5 1-2596,-1 0 2319,-4 0 0,1 5-2387,-8 3 1540,-2-3 1688,-11 5 0,4-4 0,-3 5 0</inkml:trace>
  <inkml:trace contextRef="#ctx0" brushRef="#br0" timeOffset="35">4134 10564 6888,'0'-6'1359,"0"1"1,0 6-974,0 3 0,0 2-167,0 6 1,0 4 0,0 2 0,0 2 583,0 3-617,0-3 1,4 8 66,0-5 0,1 0-21,-1 0 1,-2 0-21,6 0 0,-5-2-117,0-2 1,0 1 86,1-4 0,-3-1-184,3-4 0,-2 1-121,2-1-75,-3 1 55,4-6 0,-5 0 1,0-2 358,0-3-164,0 4 251,0-5-238,0-5 0,0-1-28,0-5 1,2-2-12,2-2 1,1 1-85,2-5 0,7 0 58,-2-4 0,3-1-134,0-3 0,-1 3 33,5-3 1,-1 3 46,1 1 1,2 2 32,-2 2 1,-2 4-11,-2 7 1,-2 2 24,-2 2 0,1 2-19,-1-1 0,-3 3 11,-1 3 0,-4 8 104,1 4 0,2 5-39,2-1 1,-3 8 61,-1 3 1,1 3-59,-2 2 1,1-1-42,-4 0 0,2-5 20,1-2 0,-1-3-33,1-1 0,0-5-5,1-3 0,-3-6-296,3-2-269,-3-4-829,4 7-1230,-4-9 1936,5 4 1,-5-10-686,3-2 1377,-3-3 0,9-2 0,-4 1 0</inkml:trace>
  <inkml:trace contextRef="#ctx0" brushRef="#br0" timeOffset="36">4877 10621 7853,'0'-6'876,"0"1"3582,0 5-4220,5 0 0,1 0 1,6 0 1,-1 0-15,0 0 1,6 0 111,2 0 1,-1 0-126,1 0 0,0-4-169,4 0 1,-1-1-192,1 1 1,-1 2-281,-3-6 0,1 6-234,-5-2 0,1 3 373,-5 1 0,0 0-2908,1 0 1382,-6 0 572,-1 0 1243,-5 0 0,-10 5 0,-3 1 0</inkml:trace>
  <inkml:trace contextRef="#ctx0" brushRef="#br0" timeOffset="37">4888 10793 7853,'-6'6'100,"1"-1"315,10-5 0,1 1 382,6 3 0,-1-3-312,0 3 0,5-2-55,-1-2 1,5 0-106,-1 0 0,1 0 15,0 0 1,1 0-130,-2 0 1,3 0-408,1 0 1,-4 0-351,0 0 0,-5 0-678,1 0 1,-3 0-1142,0 0 2365,-1 0 0,1-6 0,-1 0 0</inkml:trace>
  <inkml:trace contextRef="#ctx0" brushRef="#br0" timeOffset="38">5528 10393 7853,'5'-18'568,"-4"2"44,4 9 408,-5 2 484,0 0-1058,0 4 1,0-3-181,0 8 1,0 2 217,0 6-242,0 4 1,1 1 5,3 2 1,-1 2-27,4-2 1,-3 4-163,4 4 1,-4-3 127,3 3 0,-3-6-257,4 2 1,-2-6 79,2 5 1,-3-3-109,-5 0 0,1-2-171,3-6-279,-3 1 234,4-1 141,-5-4 505,0-2-83,0-5-175,-5 0 208,4 0 43,-4 0-77,5 0-262,0-5-36,5 3 114,1-3 1,7 5-218,2 0 53,3 0 1,5 0-120,-1 0 216,1 0 0,0 0-14,0 0 36,0 0-32,0 5 0,-2 0-18,-2 3 44,3 2-17,-9-4 1,3 6-38,-5-1 47,1 1 1,-5-1-190,1 1 1,-5 3 55,0 0 0,-4 4-243,-6-4 200,-1 6 0,-14-7-23,3 5-280,-7-5 237,2 7 0,-8-8-16,5 2 0,-3-4 76,3-3 1,-1-2-345,2-2 210,1-3-1,-3 5-374,1-6 359,2 0 0,-2-4-212,4 0 0,5-6-831,3-2 1368,2 1 0,2-11 0,-1 5 0</inkml:trace>
  <inkml:trace contextRef="#ctx0" brushRef="#br0" timeOffset="39">5551 10404 7853,'0'-6'398,"0"0"735,0 2-596,0 3 302,0-4-484,5-1 0,1 5 703,5-3-709,6 3 0,-1 0 12,3-3 0,7 3-32,-3-3 1,3 3-303,1 1 1,-2-2 118,6-1 0,-5 1-137,5-1 61,-6-4 0,2 6 171,-8-3-1574,3 3 873,-10 1 0,8 0-1442,-4 0 1902,-6 0 0,0 0 0,-4 0 0</inkml:trace>
  <inkml:trace contextRef="#ctx0" brushRef="#br0" timeOffset="40">6556 10382 7853,'0'-7'53,"0"2"4690,0 5-4255,0 5 0,0-2-59,0 4 0,0-3 50,0 4-490,0-1 58,0 5 0,0-5-109,0 1 1,5-2-316,2 2 0,0 2-1339,0-2 1,0 2-115,0 1 1830,-2 1 0,0 4 0,2 2 0</inkml:trace>
  <inkml:trace contextRef="#ctx0" brushRef="#br0" timeOffset="41">6578 10804 7853,'0'12'1313,"0"-1"-801,0 0 1,0-3 365,0 0 0,0-5-31,0 5-397,0-5 1090,0 2-967,0 0 1,2-4 76,1 3 180,-1-3-160,3-1-592,-5 0-1080,5 0-884,-4 0-1962,4 0 3848,-5 0 0,5 0 0,2 0 0</inkml:trace>
  <inkml:trace contextRef="#ctx0" brushRef="#br0" timeOffset="42">8680 10199 7853,'0'-12'10,"0"1"148,-5 5 1,4-5 68,-3 4 0,2 1 1,2-2-1,-1-1 706,-3-1-650,3 4 1,-5-5 19,2 4 1,1 2 103,-4 1 1,3-1-81,-4 1 0,5 0-89,-5 4 1,0 0-131,-3 0 0,-1 1 69,1 3 0,3 3-47,1 4 1,-1 2 24,-3 2 0,1 3-140,2 5 0,-1 4 121,5 4 0,1-2-121,3 2 0,0 0-2,0 7 0,0-1 70,0 5 1,5-4 7,2 4 0,3-4 0,2 4 1,-1-1-51,1 0 0,-1-1-2,0-6 0,-3-1-89,0-3 1,-2 0-50,2-4 1,1-5 92,-6 1 1,1-5-803,-4 2 0,0-9 364,0 2 1,-5-5-1182,-3 1 1,-2 1 779,-1-6 0,-2 1 845,-2-4 0,-3 0 0,-5 0 0</inkml:trace>
  <inkml:trace contextRef="#ctx0" brushRef="#br0" timeOffset="43">8246 10724 7853,'11'-4'0,"1"1"808,-1-1-436,1 4 0,4-1 170,3-3 889,3 2-891,0-3 0,1 5 135,0 0 461,5 0-689,-4 0 1,4-1-30,-5-3 1,0 3-148,0-3 1,-4 3-1195,0 1 694,-5 0 0,2-4-1188,-4 0 0,-1 1 752,0 3 0,1 0-582,-1 0 1,1 0 1246,-1 0 0,1-6 0,-1 0 0</inkml:trace>
  <inkml:trace contextRef="#ctx0" brushRef="#br0" timeOffset="44">9319 10062 7853,'0'-7'598,"0"-3"37,0 9 1124,0-4-328,0 5-1114,0 5 103,-5 1-158,-1 11 1,-5-3 328,-1 5-379,1 0-54,-1 9 1,0-3 215,-4 6-202,4-1 0,-5 6 15,6 2 1,-4 2-14,-1 6 0,1 3-230,4 1 1,-1-1 203,1-3 0,5 0-204,2 0 1,2-5 59,2 1 0,6-9-67,1 2 1,3-9 44,2 1 0,-1-7 109,1-1 0,0-5 1,3 1 0,-2-3 141,2-5 1,-2 2-139,-2-5 0,1 1 112,-1-1 0,-3-3-1048,0 3 484,-1-3-2786,5-1 162,-6 0 2981,-1 0 0,-5 0 0</inkml:trace>
  <inkml:trace contextRef="#ctx0" brushRef="#br0" timeOffset="45">9731 10267 7853,'0'-6'0,"0"0"499,0 2-181,0 3 489,0-4 754,0 5-1349,0 5 0,0 1 284,0 5 1,0 6-109,0 2 0,0 2-108,0 2 1,1 4-20,3 0 0,-3 3-1,3-3 1,-2 4-189,2 0 0,-3-2 106,3 2 1,-3-6-136,-1 2 0,4-3 59,0-1 1,1-2-195,-1-2 1,-2-2 49,6-6 0,-5-3-133,0-1-48,-1-4 0,-1 2-626,3-5-951,-3 0 783,4 0-1300,-5 0 1693,-5 0 1,4-1-42,-3-3 1,3 1 664,1-4 0,0-6 0,0-5 0</inkml:trace>
  <inkml:trace contextRef="#ctx0" brushRef="#br0" timeOffset="46">10290 10279 7853,'-6'-7'318,"-4"2"-159,8 5 0,-4 0 114,2 0 0,-2 0 571,-5 0-333,-1 0-255,-4 0 0,3 5 67,-2 3 1,1 3-99,-2 5 1,0-2 71,-3 5 0,1 0-72,3 4 0,2 3-3,-2 1 1,6 0-11,2-5 0,4 5-155,-1 0 0,4-1 75,4-3 1,2 0-56,6 0 1,-1 0-109,1 0 1,4-2 40,3-2 0,-1 1-2,1-4 0,0-5 80,4-3 0,1-6 97,3 2 0,-3-3-98,2-1 1,2 0 26,-1 0 0,3-5-26,-3-2 0,-2-4 3,-6 0 1,2-2-44,-6-2 1,0 1 55,-3-5 0,-6 4-142,-2-4 1,-3 0 71,-1-4 1,0-1-495,0-3 1,-6 3 112,-6-3 1,-3 0-318,-4 0 1,-4 0 167,0 4 0,0 6-118,-3 1 0,-2 4 116,1 0 1,2 6 156,6 2 1,2 3-954,6 1 837,5 0 1,1 5 456,5 3 0,5 2 0,1 1 0</inkml:trace>
  <inkml:trace contextRef="#ctx0" brushRef="#br0" timeOffset="47">10838 10210 7853,'0'-6'1616,"0"1"-390,0 5-465,0 5-431,0 1 1,0 7 92,0 2 1,0 3-6,0 5 1,0 1-19,0 3-15,5 2-113,-3 5 0,4-2-91,-2 2 0,-2-4 0,6 5 1,-4-2-71,3-7-82,-4 1 1,6-4 117,-5 0 1,1-4-138,-1 0 0,-3-9-110,3 1 0,-3-6-23,-1 3-1021,0-5 550,0 2-6245,0-5 6839,0-5 0,0-7 0,0-6 0</inkml:trace>
  <inkml:trace contextRef="#ctx0" brushRef="#br0" timeOffset="48">11250 10256 7853,'0'-11'0,"0"-1"1255,5 1 446,-4 4-726,4-3-263,-5 9-241,0-4 0,0 15-153,0 5 222,0 6-258,0 1 1,0 1 170,0 0 9,0 5-178,0 1 1,0 5 48,0 1-161,5-1 1,-4-1-95,3-3-19,-3 3 1,3-9 20,0 3 0,0-3-115,-4-1 1,1-5-11,3-3 0,-3-2-300,3-2-725,-3-4 363,4 3-171,-3-9-553,3 4-1590,-5-5 2696,0 0 0,-5-10 0,-2-3 0</inkml:trace>
  <inkml:trace contextRef="#ctx0" brushRef="#br0" timeOffset="49">11706 10313 7853,'0'-11'23,"2"-1"1,1 1-24,-1 4 1285,3-3-536,-5 9 264,0-4 136,0 5 0,-5 0-831,-3 0 204,-2 5-363,-1 1 0,3 6 158,0-1-304,1 6 159,-5-5 0,1 10-6,-1-3-97,6 3 1,-3 0-98,5 1 0,-3 4 65,3 0 0,-4 3-318,5-3 0,-1-1 153,4-3 1,1 0-99,3 0 0,3-5 40,9-3 0,-2-2 114,5-2 1,0-5 6,4-2 0,1-3 187,2-1 1,0 0-19,4 0 1,-3-5-67,3-2 0,-4-3 280,0-2 0,-2-3-62,-1 0 1,-5-4-10,-3 3 0,-6-4-82,-1 1 0,-6-3-186,2 0 1,-8-1-50,-3 0 1,-9 0-219,-3 0 0,-3-3-389,-5-1 1,-2 5 324,-6 7 1,-3 2-897,0 2 1,0 5 538,4 2 0,10 4-1284,5 4 1993,5 2 0,2 5 0,1 1 0</inkml:trace>
  <inkml:trace contextRef="#ctx0" brushRef="#br0" timeOffset="50">12095 9948 7853,'0'-12'0,"-2"2"323,-1 2-5,1-2 344,-3 9-105,5-4 501,0 0-253,0 4-524,0-5 0,0 8 263,0 2-272,0 2 0,5 7 81,3 2 1,2-3-92,2 4 0,0 0 34,3-1 0,1 6-58,7-2 1,-3 2 0,6 2 1,0 1-28,1 3 0,-3-2-90,2 6 0,2-1-15,-1 5 1,-4-1-61,-4 0 0,-4 0-55,4 1 0,-9 0 21,2 3 0,-9-2-82,1 2 0,-3-3 109,-1 0 1,-5-1-87,-2 0 0,-5-5 94,-3-2 1,2-3-170,-2-1 0,2-5-71,2-3 1,-2-2-75,-2-2 1,6-1-155,-2-2 1,6-3-1066,-3-5-542,6 0 1454,-3 0 1,5-1-9,0-3 0,1-1 203,3-3 1,1-2-1160,2 2 1537,3-2 0,2-1 0,6-1 0</inkml:trace>
  <inkml:trace contextRef="#ctx0" brushRef="#br0" timeOffset="51">12883 10359 7853,'0'-12'0,"0"5"508,0-1 60,0 6 242,0-4 257,0 6 221,0-5-455,0 4-437,0-4 1,1 5-124,3 0 1,6 0 197,5 0 1,5 0-78,0 0 0,1 0-65,2 0 1,0 0-130,0 0 1,-1-4-14,1 0 0,0 1-273,0 3 1,-1-2 124,-3-1 0,1 1-1027,-5-2 0,0 3 41,-3 1-2975,-1 0 2685,1 0 1,-11 1-325,-5 3 1561,-5 3 0,-7 4 0,-2 0 0</inkml:trace>
  <inkml:trace contextRef="#ctx0" brushRef="#br0" timeOffset="52">12883 10507 7642,'11'0'1252,"1"0"0,-5 0-607,1 0 974,4 0-1020,1 0 0,7 0 518,-4 0-738,4 0 1,-2 0-252,5 0 1,3-1 42,1-3 0,1 3-955,-2-3 0,-4 3 536,5 1 0,-10 0-3157,6 0 3405,-13 0 0,11 0 0,-9 0 0</inkml:trace>
  <inkml:trace contextRef="#ctx0" brushRef="#br0" timeOffset="53">14071 9936 7853,'0'-11'0,"0"4"0,0-3-11,0 3 196,0 2 1,0-2 881,0 3-662,0 3 0,0-5 492,0 2-559,0 3 0,-2-4-52,-2 5 0,-2 0-48,-5 0 1,-2 5-145,-2 2 1,-4 5 24,-8 3 1,2 1-113,-6 3 0,5 3-132,-5-3 1,2 6 83,-2 2 1,4 0-113,4-4 0,5-1 42,3 1 1,3-4-46,5 0 0,2-5 79,5 2 0,5-4 5,2 0 0,7-1 75,1 1 0,6-2 2,-2-3 1,2 2 36,2-5 1,0 4-43,0-5 0,-1 2 44,-3-1 1,-3-1-39,-5 4 0,1-4-60,-1 1 69,-4 2 0,-1-3-112,-2 4 0,-3-3 69,3 4-18,-3-6 132,-6 8 1,3-5-102,-6 3 0,5-2 143,0-2 1,-3-1-75,3 4 0,-2-4 43,1 1 1,3-2-6,-3 2-71,2-3 1,2 6 77,0-4-5,0-1-228,0 3-282,0-5 152,0 5-86,0-4 137,0 4 151,0 0 1,0 2 20,0 4 0,0 1-2,0-1 0,0 2 261,0 2 0,0-1-81,0 5 1,0-1 219,0 1 0,-1 2-117,-3-2 1,3 3 85,-3 1 1,3-2-52,1-2 1,-1 2-184,-3-6 0,3 4 35,-3-4 0,3 2-125,1-2 38,0-3 0,1 5 73,3-6 1,-2 0-118,6-4 0,-4 3 28,3-2 1,1-3-127,3-1 1,2-2 38,2 2 1,-2-3-756,2 3 0,-2-2-1387,-2-2-795,1 0 3000,-1 0 0,1-6 0,-1 0 0</inkml:trace>
  <inkml:trace contextRef="#ctx0" brushRef="#br0" timeOffset="54">14447 10142 7853,'0'-12'26,"-3"5"512,-1-1 221,0 6 121,4-4-76,0 6 1,0 6-333,0 1 1,0 3-99,0 2 0,0 4 39,0 3 0,1 4-67,3 4 0,-3-3 51,3 3 0,1 2-128,-1 1 1,1-1-37,-1 2 1,-2-5-74,6 5 0,-4-6-14,3 2 1,-4-7-171,1-1 1,-3-5 99,-1 1 0,0-2-566,0-1 0,0-5 53,0 1-1361,0-6 92,0 3-2602,0-5 3442,5 0 0,1 0 866,6 0 0,-1-5 0,1-1 0</inkml:trace>
  <inkml:trace contextRef="#ctx0" brushRef="#br0" timeOffset="55">14756 10553 7853,'5'-12'202,"-4"6"1,5 1 309,-2 5 1,-1 0 304,4 0 0,-4 0 1,6 1-277,-5 3 0,1 6 143,-1 5 1,-3 6-268,3-2 1,-3 2 34,-1 2 1,0 0-458,0 0 0,-1 0 66,-3 0 0,1-1-883,-4 1 0,4-1 526,-1-3 1,-1 1-778,1-5 1,-3 1-239,3-5 1311,-5 1 0,3-1 0,-6 0 0</inkml:trace>
  <inkml:trace contextRef="#ctx0" brushRef="#br0" timeOffset="56">15076 10107 6793,'0'-7'-104,"0"-1"0,0 4 1611,0-3-916,0-1 215,5-3-462,-4 4 1,4-3 475,-5 3-221,5 2-293,-4-6 1,8 9 431,-5-6-523,5 6 1,-3-3-4,6 5 0,-1-4-88,0 0 1,5 0 100,-1 4 0,5 0-203,-1 0 1,3 2 135,1 1 1,0 0-275,-1 4 0,-3-3-45,0 4 0,-6 0-108,-1 3 0,-2 0 20,-6 1 1,-1-1 65,-3 1 1,0-1-98,0 0 1,-5 1 32,-2-1 0,-4 1 175,0-1 0,0-3-9,-1-1 1,1 0 143,-1 0 1,1 2 23,0-5 1,-1 4-91,1-5 0,-1 3 457,1-3-133,5-1 21,0 3-129,6-5 54,0 0-216,6 0 0,-4 3 50,6 1 0,3 4-22,4-4 0,6 5 97,-2-2 1,-2 0-74,2 0 1,0 1 6,4 3 1,0 1-22,0-1 1,-4 4-37,0 0 0,-5 1-12,1-5 0,-3 1-136,-5-1 1,-2 4-21,-5 0 0,-1 2-186,-3-2 0,-3-5 49,-9 6 0,-1-8 63,-6 4 1,-1-1 59,-3-3 1,2 1 23,-6-2 0,2 2 81,-1-5 1,-2 4-43,5-5 1,6 1 127,5-4 0,4 0-595,0 0 279,6 0-749,1 0 1,6-1 433,3-3 0,6 3-472,5-3 1,2 3 1040,-2 1 0,3-5 0,5-2 0</inkml:trace>
  <inkml:trace contextRef="#ctx0" brushRef="#br0" timeOffset="57">15692 10553 7853,'5'-6'2098,"-3"0"-798,3 6-801,-5 0 0,0 6 91,0 1 445,0 8-593,0-2 0,-2 9 16,-1-3-300,1 2 1,-7 6-20,6 0 1,-6 3-130,1-3 0,2 3-780,-2-3 0,2-1 573,-2-3 0,-1-5-1266,6-3 0,-5-2-311,4-2-195,0 1 1969,4-1 0,0-4 0,0-2 0</inkml:trace>
  <inkml:trace contextRef="#ctx0" brushRef="#br0" timeOffset="58">16126 10028 7853,'0'-12'186,"-4"4"319,1 1 147,-1 4 395,4-2 753,0 5-1451,0 5 0,-5 3-22,-3 7 0,2-1-50,-2 5 0,1 0 7,-5 4 1,1 0-73,-1 0 0,1 0-126,-1-1 0,1 1-43,0 0 1,-1 0-106,1 0 0,4-2 19,4-2 1,1-2-175,2-6 1,0 1-44,0-1 0,0-3 93,0-1 1,5-4 101,3 1 0,2-3 4,2-1 0,-1 0-82,0 0 0,5 0-17,-1 0 0,0-1-181,-3-3 1,-1 1 8,0-4 1,1 4 103,-1-1 1,1 3-601,-1 1 89,1-5-123,-1 4 168,0-4 17,-4 5 1,-1 0 10,-2 0 666,-3 0 0,4 0 0,-5 0 0,0-5 0,0-2 0,0-4 210,0-1 1,0 5 44,0-1 0,0 4 639,0-3 179,0 4 714,0-7-639,0 9-589,0 6 1,-4 4 60,1 10 1,-2-4-198,1 4 1,2 0-41,-1 4 0,-2 0-234,1 0 1,0 0-179,4-1 0,0 1 57,0 0 0,0-1-143,0-3 1,0 1-1417,0-5 776,0 0-1972,0-3 1082,0-1-473,0-4 2118,0-2 0,0-15 0,0-3 0</inkml:trace>
  <inkml:trace contextRef="#ctx0" brushRef="#br0" timeOffset="59">16366 9856 7853,'0'-11'0,"0"-1"0,4 5 0,0-1 566,0 6 17,-4-3 294,0-1-529,5 0 1,-3 0-21,6 2 0,-4 1 15,3 0 1,1 1 27,3-1 1,2 1-98,2 2 0,2 0-171,2 0 1,2 0 54,-2 0 0,-2 5-101,-2 3 0,-2-2-8,-2 2 1,-5 3-176,-2 5 1,-2 4 37,-2-1 0,-2 2 12,-2 2 0,-2 1-33,-5 3 1,-1 1 108,1 2 1,-1 3 143,1-2 1,1-2-81,2 2 1,-1-6 22,6 2 1,-5-3-79,4-1 1,0-6 30,4-1-165,0-4 206,0 0-177,0-6 98,0-1 1,5-5 114,3 0 1,0 0-116,3 0 1,-2-1 192,6-3 1,-6 3-53,-1-3-80,-1 3-212,5 1 1,-5 0 68,1 0 1,-6 5 83,2 2 0,-1 3 0,1 2 1,-2 1 33,6 2 0,-4 3 4,3 4 0,-3 1 134,4 0 0,-2 0-77,2 0 0,0 0 179,-4-1 1,0 5-101,-4 0 0,0-1-71,0-3 0,0 0 94,0 0 1,-5 0-89,-3 0 0,-2-2-26,-1-2 0,-1-2 43,1-6 0,-4 1-119,-1-1 0,-4-1-252,1-2 1,-2 1-456,-2-6 0,-4 1-3452,0-4 4148,-4 5 0,2-3 0,-6 3 0</inkml:trace>
  <inkml:trace contextRef="#ctx0" brushRef="#br1" timeOffset="60">9662 11010 7327,'-8'0'-980,"1"0"1041,4 0 1,-3 0 103,2 0 1,2 1-1,-6 2 282,-1 0-185,4 1 91,0-4 6029,5 0-5887,5 0-338,1 0 1,6 4 13,-1 0 0,1 0-56,-1-4 1,0 0 51,1 0 0,3 0-66,0 0 1,6 0 38,-2 0 1,1-2-62,-1-2 1,3 3 17,-3-3 1,-2 3-14,2 1 0,-5-1-184,2-3 234,-4 3-694,0-4 295,-6 5-865,-1 0-2117,-5 0 1930,-5 0-1555,4 0 2872,-9 0 0,3 0 0,-4 0 0</inkml:trace>
  <inkml:trace contextRef="#ctx0" brushRef="#br1" timeOffset="61">10793 10987 7853,'-12'0'45,"5"0"400,-1 0 70,6 0 115,-9 0-405,10 0 0,-5 0 469,2 0-270,3 0 76,-4 0 869,5 0-1144,5 0 1,-3 0 174,6 0 0,-1 0-62,5 0 1,1 0 19,2 0 0,3 0-102,4 0 0,0-4 24,-3 0 0,3 0-80,-3 4 1,-2-3 11,2-1 0,-5 0 10,2 4-92,-4 0-587,-5 0 335,3 0-1087,-9 0 64,4 0-720,-5 0 1,-5 5 0,-1 1 0</inkml:trace>
  <inkml:trace contextRef="#ctx0" brushRef="#br1" timeOffset="62">11204 10964 7853,'-6'0'-144,"0"0"2757,6 0-2223,6 0 1,-4 0-107,6 0 1,-1 0 143,5 0 0,-1 0-4,1 0 0,-1 0 28,0 0 0,5-1 8,-1-3 0,5 3-134,-1-3 0,-2 3 21,-2 1 1,1-2-82,0-1 0,3 1-60,-4-2 0,0 3 244,-3 1-208,-1 0-32,0 0-256,-4 0 1,-1 0-1694,-2 0 73,-3 0 323,-6 0 0,-3 1 463,-7 3 1,3-2 879,0 1 0,-4 4 0,-2-1 0</inkml:trace>
  <inkml:trace contextRef="#ctx0" brushRef="#br2" timeOffset="63">8714 11524 7853,'-10'-2'0,"2"-1"-183,-2 1 262,9-3 1,-9 0 457,2-2-352,3 1 0,-1 0 319,2 2-186,3 3 6,-4-4 1,1 4 86,0-3-199,0 3 148,4-4 51,0 5 0,-4 5-171,1 2-258,-1 3 72,-1 2 1,3-1-52,-1 1 98,-4 4 0,6 2-92,-3 5-17,3 0 0,1 1 150,0 2-311,0-2 227,0 4 1,0-1 69,0 0-163,5 4 92,-4-1 1,6 0 276,-4 1-273,-1-6 1,4 7 56,-2-6 0,-3 1 83,3-4-118,2 0-17,-4-1 17,3 1 0,-5-5 64,0-3-232,0-2 48,0-2 196,0 1-283,0-1 72,-5-4 0,2 1-382,-5-4 260,1 0 0,-3-3-170,2 3 0,-2-3-294,2 3 1,-2-3-1,-1-1 0,-1 0 210,1 0 1,-2 0-1111,-2 0 1015,2 0 0,-8 0 523,2 0 0,-8 6 0,-2 0 0</inkml:trace>
  <inkml:trace contextRef="#ctx0" brushRef="#br2" timeOffset="64">8292 12038 7853,'12'-4'-244,"3"0"1,1 0 243,7 4 1478,2-5-910,9 4 0,6-6 92,1 4 82,4 1-385,0-8 0,-3 8 94,0-6-290,-5 6-2,-3-9 0,-2 10-638,-5-3 292,-1-2 285,-8 5-1783,4-4 1203,-10 5 0,5-4-548,-6 0-401,1 0 1431,-6 4 0,4-5 0,-3-1 0</inkml:trace>
  <inkml:trace contextRef="#ctx0" brushRef="#br2" timeOffset="65">9354 11421 7853,'5'-6'-67,"-4"-5"385,4 10 213,-5-4 1604,0 5-1910,0 5 0,-4 1 18,0 6 1,-4-1-45,0 1 0,-1 3 0,2 0 0,-4 5-29,4-1 0,-3 3 5,-2 1 0,1 4-40,-1-1-89,1 6 0,3-4 227,1 2-327,4 3 189,-7-4 0,9 3 83,-3 2-301,3-7 183,1 11 1,0-12 202,0 4-202,0-5-1,3 3 58,1-5 0,5-1 50,-1-3-29,2 2-193,1-8 115,1 9 1,-1-10 103,1 4-291,-1-4 81,0 0 1,-3-2 134,0-3-166,-1 4 0,3-9-381,-2 6 147,2-6-861,-9 3-8,5-5-3363,-6 0 2968,-6 0 887,0 0 647,0 0 0,-4 0 0,3 0 0</inkml:trace>
  <inkml:trace contextRef="#ctx0" brushRef="#br2" timeOffset="66">9765 11684 7853,'0'-12'250,"0"6"218,0 1 291,0 0-374,-5 3-74,3-3-139,-8 5 0,8 4-5,-6 0-8,6 5 0,-8-3-80,2 6 1,-2 0 274,-2 3-220,1-2 1,1 9 44,2-3 0,-2 2 84,2 2-257,3 5 111,0-4 0,5 4-10,0-5 1,0 0 22,0 0 0,4-2-159,0-2 25,10 3 1,-5-9 40,10 2 1,-4-6-94,4-2 1,-4-4 200,4 1-122,0-3 0,4-1 56,0 0 1,0-1 146,0-3 0,-1-3-138,1-4 209,0 0-192,0-6 0,-4 3-173,0-5 60,-5 5 1,1-7-1,-7 2-279,-4-3 76,-3-1 1,-1 0 0,-1-1-441,-3-2 1,-2 0 164,-6-4-201,-4 4 391,-2-7 0,-6 10-241,-3 1 7,3 4 224,-9 6 1,8 2-225,-6 3 304,6 2 1,-3 5-346,5 0 1,5 3 570,3 1 0,2 5 0,2-3 0,-1 6 0</inkml:trace>
  <inkml:trace contextRef="#ctx0" brushRef="#br2" timeOffset="67">10313 11615 7853,'-6'0'490,"-4"0"1,7 0 97,-5 0-321,1 0 1,-5 1 40,1 3 0,0 0-83,-1 7 0,1-2-84,-1 6 1,1 3 70,-1 1 0,5 3-93,-1 1 0,2 1 13,-2 2 0,3 0-90,5 4 0,0-4-29,0 0 1,5-2 77,3-1 1,2-4-153,1 0 0,2-9 29,2 2 1,-2-5 110,2 1-33,3-3 1,-4-5 218,5 0-126,0 0 0,0-1-35,0-3 1,-4-1 16,4-3 1,-5-2-20,2 3 1,-4-4 9,0 0 0,-2 0-100,-3-1 1,-1-3 105,-6 0 1,0-6-353,0 2 0,-2-2-63,-2-2 93,-7 0 1,-3-2-268,-5 2 0,0-2-578,-4 6 687,0 2 1,-3 2-416,-1 7 0,4 3 58,4 5 19,5 0 248,-2 0 1,9 5 451,4 3 0,-4 2 0,1 1 0</inkml:trace>
  <inkml:trace contextRef="#ctx0" brushRef="#br2" timeOffset="68">10941 11592 7853,'-7'-6'238,"-1"2"1,4 3 288,-3 1-250,-1 0 0,-3 4 66,-1-1 0,1 6 53,-1-1-191,-4 2 0,3 5 79,-2 0 1,-2 6 33,2-2-72,0 2-87,3 2 0,2 0 42,3 0 1,2 0-27,5 0 1,0-1-165,0 1 33,5-5 0,5 2-76,5-4 0,5-1 102,-1-4 0,4-3 140,4-1-107,-3-4 1,4 2 60,-5-5-149,0 0 68,-1 0 1,1-5 107,0-3-347,-5-2 240,-2-1 0,-4-1-165,-1 1 185,-4 0 24,3-1-506,-9-4 280,4-2 1,-6-1-199,-3 0 0,-2 0-273,-6-4 1,0 0 214,-4 0-827,-1 0 720,-1 1 1,-4 3-597,3-1 531,3 7 0,-1-4-85,6 6 14,-6-1 195,10 6 402,-9-4 0,10 8 0,-5-3 0</inkml:trace>
  <inkml:trace contextRef="#ctx0" brushRef="#br2" timeOffset="69">11398 11558 7853,'-5'-6'-608,"-1"-5"1741,-6 10-673,6-4 1,-4 5 233,2 0-418,-2 5 1,-2 1-53,1 6 1,0 1 170,-1 2-271,1-2 1,-1 8-15,1-2 101,5 3 1,-5 1-117,10 4 64,-4-2 0,5 2 159,0-4-548,0 5 180,0-9 1,5 7-205,3-11 193,2 0 1,5-3 130,0-1 0,6-5 39,-2-2 0,2-3-2,2-1 0,0-1-41,0-3 0,0-1 31,0-2-41,-6-4 0,0 4 99,-6-8-159,1 2 86,-6-4 0,-1 2-203,-5 0 48,0-5 1,-1 6-37,-3-5 0,0 0-250,-7-4 0,1 0-577,-9 0 622,5 0 0,-8 4-73,3 0-365,3 5 425,-6-2 1,9 8-42,-2 1 0,6 4-437,2-1-164,-1-2 550,2 5 419,-5-5 0,10 6 0,-4 0 0</inkml:trace>
  <inkml:trace contextRef="#ctx0" brushRef="#br2" timeOffset="70">11878 11558 7853,'0'-6'-293,"0"-1"1026,0 3 814,0 3-1034,-5-4 285,3 0-456,-3 4 0,0-3 249,-2 8-528,-4 2 22,0 5 0,-4 2 87,0 2 0,-1 3-52,5 5 1,1 1-54,2 3 145,-2-3-53,9 4 0,-4-2-214,5 1-67,0 0 138,0-4-469,0-1 338,5-4 1,0-1-12,2-6-69,4 1 91,-5-1 0,9-1 113,0-2 260,1-3-137,0-5 1,-2 0 189,5 0-183,0 0 1,0-4-19,0 0 0,-1-5-7,1 2 1,-1-3 10,-3-2 0,-2 1 78,2-1-114,-2-4 0,-3 2 21,-3-5 0,2 0 64,-5-4-664,0 0 369,-4 0 1,0-3-35,0-1-664,0-5 542,-5 8 1,-3 1-375,-7 8 418,-3 2 1,-6 6-702,-3-1 1,-6 6 362,-5-2 0,2 11-375,5 5 1,-1 2 945,6-3 0,-1 6 0,4 0 0</inkml:trace>
  <inkml:trace contextRef="#ctx0" brushRef="#br2" timeOffset="71">12380 11261 7853,'-6'-6'-109,"-4"1"144,8 5 268,-3-6 41,5 5 187,0-4 1720,0 5-1978,0 5 0,0 2 43,0 4 0,5 0 71,3 1-215,-3-1 0,5 1 173,-2-1-143,7 6-43,-2-5 0,5 10 159,-3-3-169,3 2 10,-1 2 0,5 0-74,-3 0-105,3 5 155,-5-4 1,0 8-173,-6-6 27,6 6 0,-8-4 17,2 2 0,-6 3-44,3-2 1,-6-2-49,2 2 1,-4-5 95,-4 5 0,-2-6-47,-6 2 0,1-4 45,0-4 1,-2-2-4,-2-1 0,2-4-38,-2 3 0,-2-6-121,2-1 0,0-4-268,3 3 1,5-4 163,-1 1 1,4 1-1141,-3-1 425,4-1 331,-2-3-886,5 0 957,5-5 0,2-1 570,4-5 0,11-1 0,2 1 0</inkml:trace>
  <inkml:trace contextRef="#ctx0" brushRef="#br2" timeOffset="72">13134 11581 7624,'0'-7'2303,"1"2"-1897,3 5 0,-1 0 90,4 0-107,1 0-159,3 0 0,6 0 358,2 0-376,-3 0-1,11 0 132,-8 0-184,9 0 0,-4 0 158,3 0-402,-3 0 146,4 0 0,-5 0 209,-1 0-826,1 0 428,-5 0 1,-2 0-1820,-4 0 686,-1 0-417,-4 0 1151,-2 0 0,-21 5 0,-3 2 1</inkml:trace>
  <inkml:trace contextRef="#ctx0" brushRef="#br2" timeOffset="73">13111 11809 7853,'-6'0'-75,"1"0"0,6 0 1607,3 0-934,2 0 1,6 0 15,-1 0 0,4 0 131,0 0 0,7 0 444,1 0-812,0 0 1,10-1 203,-3-3-553,3 3 52,-4-4 0,3 3 264,-5-1-713,-1 1 346,2-3 1,-7 5-2488,1 0 1115,-6 0-377,0-5 1772,1 4 0,0-4 0,6 5 0</inkml:trace>
  <inkml:trace contextRef="#ctx0" brushRef="#br2" timeOffset="74">14276 11535 7853,'0'-6'-147,"0"1"204,0 5 117,0-5 410,0 3 14,0-3-55,-5 0-331,-1 4-53,-6-4 0,0 5 251,-4 0-238,4 5 1,-6 1 358,3 6-372,-3-1 0,-1 4 159,0 1 100,5 4-233,-8-2 1,10 4 131,-4 1-238,4 0 80,5 0 0,2 0-81,5 0-30,0-1 0,5 0 53,3-3 0,7 1 49,4-4 0,8-1-222,-3-4 158,9 1 1,-8-5 37,6 1-228,-1-6 184,5 4 1,-5-6 41,0 0-226,-4 0 168,7-6 0,-9 4-82,3-6 102,-8 1-6,-3-5-165,-5-4-15,1 3 147,-6-8 1,-1 3-269,-5-5 131,0 0 1,-1-1-160,-3-3 1,-2 2-286,-6-6 0,-5 6 163,-6-2-571,0 8 530,-15-2 0,11 9-604,-7 1 686,2 0 0,3 9-318,3-1 1,1 1-44,3 2 51,-1 0 642,5 5 0,1 2 0,6 4 0</inkml:trace>
  <inkml:trace contextRef="#ctx0" brushRef="#br2" timeOffset="75">14470 11204 7853,'0'-12'433,"0"6"-274,0-4 0,2 9 823,1-3-170,-1 3-289,3 1-311,-5 0 0,-4 5 194,0 2 1,-5 9-139,2 3 0,-4 2-24,0 2 1,0 1-43,-1 3 1,1 2-99,-1 5 0,1 0-40,-1 1 0,0 3 4,-3 0-822,2 5 428,-4-7 240,6 8 1,-4-9 80,-1 4-143,1-4 59,4-6 0,-1 3 84,1-5 0,0-1 1,-1-4 62,1-3 1,3 1 164,0-5 1,2 4-35,-1-3 1,0-2-73,3-7 0,3 3 814,-3-2-861,3 2 1,1-2 80,0-1-145,0-4 133,0 2 2,0 0-291,0-4 214,0 4 1,0-3-139,0 2-36,0-3-468,0 4-724,0-5 417,5 0 0,-2 0 885,4 0 0,1-5 0,3-2 0</inkml:trace>
  <inkml:trace contextRef="#ctx0" brushRef="#br2" timeOffset="76">2021 14219 7853,'0'-6'333,"0"1"403,0 5 1,0 5-501,0 2 0,0 3 0,0 2 1,0 3 87,0 0-143,0 6-9,0-4 0,0 5 81,0-3-54,0 3-37,6 0 1,-5 2-55,3 3-87,-3-3 46,-1 4 1,0-2-87,0 4 1,0-3 54,0 3 1,0-5-118,0 2 1,-4-3 144,0-1-122,0 0 31,4-5 1,0 2 13,0-5 29,0 0 34,0-8 25,0 3-12,0-4 2,0 1-27,0 3 1,0-9 23,0 4 1088,0-5-1032,0-5 9,0 4-123,6-4 1,-4 1 29,6 0 0,-4 0 11,3 4 0,-3-4-127,4 1 0,-1-1 88,5 4 0,0-1-136,4-3 0,-3 3 47,7-3 50,-1 2 30,3 2 0,1-3-27,0-1 0,0 0-1,0 4 1,-2 0 1,-2 0 0,2-1 13,-6-3-313,0 3 194,-3-4 0,-1 3-118,0-1 1,-3 1-702,0-2-195,-6 3 774,3-4 1,-6 4-583,-3-3 0,2 3 348,-6 1 1,0 0 608,-3 0 0,-6-5 0,0-2 0</inkml:trace>
  <inkml:trace contextRef="#ctx0" brushRef="#br2" timeOffset="77">2056 14596 7853,'0'-12'-412,"0"6"536,0-4 0,0 7 980,0-4-577,0 4 101,0-2-313,5 5 0,-3-1 37,6-3 0,3 3 44,5-3 1,4 3-140,-1 1 0,3 0 26,0 0 1,1-4-179,0 0 1,4 0 106,-1 4 0,1-3-214,-4-1 0,-2-4-66,-2 4 0,2-3-88,-6 3 0,0-4-544,-3 4-175,-6 1 1,-1 1-501,-5-1 0,-5 1 606,-3-1 0,-2 1 114,-1 2 655,-6-5 0,0 4 0,-6-4 0</inkml:trace>
  <inkml:trace contextRef="#ctx0" brushRef="#br2" timeOffset="78">2044 14265 7853,'12'-8'0,"-1"0"0,6 1 438,2-5 0,2 5-53,2-1 0,5 1 169,2-5 0,3 5 37,2-1-65,-1 5-367,-5-7 0,0 8-27,-2-6 1,-4 6-106,0-2 0,-2 2 47,-5 2 0,3 0-141,-4 0 1,0 0-1547,-4 0 740,1 0 554,-1 0 1,-3 6-879,0 1 1,-6 3 1196,2 2 0,-3-1 0,-1 1 0</inkml:trace>
  <inkml:trace contextRef="#ctx0" brushRef="#br2" timeOffset="79">2695 14459 7608,'7'-7'3137,"-2"2"-2497,-5 5 25,0 0-224,5 5 0,-3 2-134,6 4 1,-2 4 41,2 1 0,2 4-4,-2-1-478,2 3 163,1 0 0,1-3-122,-1 1 0,1-7 142,-1 3 0,-1-4-61,-2 0 1,2-2-163,-3-2 0,0 0-424,0-4 137,1 0 0,0 0-1109,-1 0 177,-4-1-745,7-3 1024,-9 0 1113,4 0 0,-5 0 0,0 0 0</inkml:trace>
  <inkml:trace contextRef="#ctx0" brushRef="#br2" timeOffset="80">2924 14459 7853,'6'-22'0,"-2"3"129,-3-2 30,-1 8 0,0-4 159,0 6 368,0 5 40,0-4-289,0 8 326,0-3-432,-5 10 0,-1 3 135,-6 7 0,1 3-139,-1 5 1,0 3-229,-3 1 1,1 5 101,-5-2 0,5 3-162,-2 1 1,0-3-125,1-1 0,-1-4-308,5 0 0,1-2-102,2-1 1,-1-5-1408,6-3-102,-1-2 1042,4-2 175,0-4 787,0-2 0,0 0 0,0 1 0</inkml:trace>
  <inkml:trace contextRef="#ctx0" brushRef="#br2" timeOffset="81">3118 14721 7853,'-6'0'2995,"0"0"-790,6 0-1504,0 6-595,0-5 0,0 5 212,0-2-489,0-3 186,0 4 1,0-3-1414,0 1 773,0-1 122,0 3-2539,0 0 3042,0-4 0,-5 9 0,-1-3 0</inkml:trace>
  <inkml:trace contextRef="#ctx0" brushRef="#br2" timeOffset="82">1930 15201 7853,'-6'-1'2,"1"-2"380,0 0-102,3-1 1,-3 2 559,5-1-495,0 1 40,5-3 1,3 2-60,7-1 0,-1 0 81,5 4 0,0 0-139,4 0 1,1-4 73,3 0 0,3 0-25,8 4 168,3 0-440,5 0 1,-1 0 400,1 0-1193,5 0 959,-9 0-68,12 0 1,-11 0-74,11 0 66,-11 0 0,10-1 67,-7-3 0,2-1-101,-2-2 0,-6-2-70,-2 5 1,-3-4 91,-5 5 0,-2-1-115,-5 4 0,-5-4 183,-3 0 72,-2 0 143,-7 4-1166,-1 0 180,-5 0 1,-1 4-868,-3 0 166,-2 5 0,-7-4 460,-2 3 819,2 2 0,-4-4 0,6 5 0</inkml:trace>
  <inkml:trace contextRef="#ctx0" brushRef="#br2" timeOffset="83">3883 14379 7853,'0'-12'262,"0"6"368,0-4-41,0 9-62,0-9 27,0 8-264,0-3 0,0 6 81,0 3 25,0 3 1,0 9-185,0 2-89,0 5 1,0 0 9,0-1 1,1 5 17,3 0 0,-3 3-121,3-3 0,-1 3 100,1-3-155,-3 0 105,4-5 1,-5 1-179,0 0 1,4-5-21,0-3-33,-1-2 94,-3-7 1,2 3 7,1-5 1,-1 1-27,2-1 233,-3-3-79,-1 4 0,4-6 5,-1-3 1,1 1-50,-4-4 0,1-1-97,3-3 0,-1-1 103,4 1 0,0-6-262,0-2 0,4 2-58,-4-2-45,3 0 182,2-4 1,3 0 26,0 0 1,2 0 0,-2 0 0,1 0 54,3 1 1,2 0 13,-6 3 0,1 3 63,0 4 1,-4 2-45,4 2 0,-4-1 245,0 6 0,-1-1 68,1 4 104,-1 0-221,-5 5 1,3 1 3,-5 6 1,4 3 96,-5 0 1,1 5-177,-4 0 0,0 5-34,0 2 0,4 3-64,0-3 1,0 1 110,-4-2 1,3-2-186,1 3 0,0-4 1,-4-4 0,4 1-22,0-5 1,0 1 44,-4-5 0,1-3-349,3-1-731,-3-4 519,4 2 141,-5-5-413,0 0 1,5-5 0,1-2 0</inkml:trace>
  <inkml:trace contextRef="#ctx0" brushRef="#br2" timeOffset="84">4683 14504 7853,'-8'-6'-340,"0"2"767,6-2 1,-3 3 917,5-4-754,0 4 57,0-7-243,0 9 1,0-5-149,0 2 0,1 2-34,3-1 1,2 1 99,6 2 1,-1 0-129,0 0 0,6 0 0,2 0 0,-1 0-16,1 0 1,0 0-146,4 0 0,-1 0 90,1 0 0,0-1-146,0-3 0,-1 3-256,-3-3 1,-2 2-468,-1-2 0,-8 3-2399,4-3 2270,-8 3 1,-4 1 873,-8 0 0,-12-6 0,-4 0 0</inkml:trace>
  <inkml:trace contextRef="#ctx0" brushRef="#br2" timeOffset="85">4625 14676 8695,'12'0'460,"-1"0"1,2-1 439,2-3 0,-1 2-357,5-1 0,0 1 73,4 2 0,0-1-236,0-3 0,1 3-208,3-3 0,-3 3-194,2 1 0,-5-4-309,-2 0 1,-2 1 103,2 3 0,-2 0-212,-6 0 1,1 0-3153,-1 0 1890,-4 0 1701,3 0 0,-9-6 0,4 0 0</inkml:trace>
  <inkml:trace contextRef="#ctx0" brushRef="#br2" timeOffset="86">5379 14208 7853,'0'-18'0,"0"1"391,0 6-101,0-1 0,0 5-111,0-1 0,0 1 0,1-4 405,3 4 1,-1-2 126,4 5-288,-4-5-264,7 8 0,-4-4 72,6 5 1,1-4-1,2 0 1,-1 1-80,5 3 1,-4 5 72,4 2 0,-5 3-166,1 2 1,0 0-2,-3 4 1,1 1-5,-10 6 0,5 1-14,-4 3 0,0-2-120,-4 6 0,0-1 8,0 5 1,-5-2-122,-3-3 0,-3 7-11,-5-3 0,-1 3 15,-6-3 0,0-3-92,0-1 250,0 1-24,5-2 1,2-3 24,4-7 0,1 2 24,0-6 314,4 0-128,2-3-5,5-1 0,5-5 65,3-2 0,7-3 160,4-1 1,3 0 106,1 0 1,5-3-162,2-1 0,3-4 132,1 4 0,-1-1 133,-2 2-484,2 1 1,-9-3 190,2 5-54,-7 0-642,-2-5 295,-6 4-1164,1-4-1354,-6 5 2126,-1 0 1,-10 4 474,-2-1 0,-14 6 0,-3-2 0</inkml:trace>
  <inkml:trace contextRef="#ctx0" brushRef="#br1" timeOffset="87">6601 14550 7853,'-5'-11'-32,"4"-1"0,-5 6 194,2 2 272,2-2 0,-3 3 470,5-4-300,0-1 57,0 2 171,0-4-131,0 8-208,0-3 189,0 5-523,5 0 1,-3 2 44,2 1 0,1 0-14,-2 4 1,3 1 3,-3 3 0,2 5-27,3-1 0,1 1-69,-5 0 1,5-2 54,-2 5 0,3-2-46,2 2 1,-1 3 64,1-3 0,3 3-117,0 0 1,5 1 75,-1 0 0,2 0-19,-2 0 0,2 4 88,-2-1-291,-2-4 78,-1-1 0,0-3-191,-1 5 151,-5-5 45,0 3 0,-5-8-198,3 2 31,2-2 133,-4-2 0,1-3-338,-4 0-351,-1-6-55,-2 3-1454,0-5 1350,0-5 0,-5-1-940,-3-6 949,3 6 513,-5-4 0,7 3-549,-4-4 917,-1 0 0,-3-6 0,-1-1 0</inkml:trace>
  <inkml:trace contextRef="#ctx0" brushRef="#br1" timeOffset="88">6978 14504 7853,'0'-11'-421,"0"3"169,0 1 1380,0 4-212,0-2 81,0 0-64,0 4-193,0-4-62,0 5 0,-5 1-440,-3 3 0,-6 7-10,-1 8 1,-5 3-61,1 1 0,-4 3-62,-4 1 1,3 5 44,-2-2 1,2 3-23,1 1 1,0 1 41,0-1 1,0 0-18,0 1 0,2-1-130,2 0-440,-3 0 552,9-4 1,-2-3-187,8-4 1,-2-1-51,5-3 0,-4 1-39,5-5 0,-1-3 159,4-5-782,0-4 300,0 7 384,0-9-444,0 4 0,1-5-1974,3 0 1237,-3 0 1259,4 0 0,-5 0 0,0 0 0</inkml:trace>
  <inkml:trace contextRef="#ctx0" brushRef="#br1" timeOffset="89">6693 17440 7789,'-12'0'355,"1"-5"823,-1 3-317,1-3 69,5 5 145,1 0-354,5 0-367,0 5 1,0-2-69,0 4 0,1 2 99,3 7 1,2-4-23,5 3 1,1 2-78,-1-2 0,2 4-98,2-4 1,-2 2 0,2-2 0,2-2-87,-2 2 0,4 2 64,-4-2 0,4 0-173,-4-4 1,1 1 10,-5-1 1,4-1-110,0-2 1,-3 1-149,-5-5 0,-3 3-652,4-3-79,-6 5-579,9-8 136,-10 4 497,4-5-732,-5 0 914,-5 0 0,2-1-90,-4-3 1,3 2 837,-4-6 0,1 1 0,-5-5 0</inkml:trace>
  <inkml:trace contextRef="#ctx0" brushRef="#br1" timeOffset="90">7218 17508 7853,'0'-11'1668,"-5"-1"-1293,4 1 1,-4 3 112,5 1 388,0 4-515,0-2 0,-2 5-136,-2 0 0,-1 5-58,-2 3 1,-7 6-76,2 1 0,-3 5 52,0-1 1,-2 7-135,-2 0 1,-2 2 2,2-1 1,-3-3-255,-1 3 1,-3-1-276,-1-3 1,0 3 299,5-7 1,4-3-250,3-1 0,2-2 164,2-2 1,3-4-1156,0-3 282,6-3-427,-3-1 1601,15-5 0,-8-2 0,9-4 0</inkml:trace>
  <inkml:trace contextRef="#ctx0" brushRef="#br1" timeOffset="91">6898 17817 7853,'7'0'2136,"-2"0"-1380,-10 5-401,-2-4 1,0 5 754,-1-2-725,5 2 1,-2 6 42,5-1 1,0 2-34,0 2 0,0-1-150,0 5 1,4-1-21,0 1 1,1 1-26,-1-5 0,-2 5 12,6-5 0,-5 4 65,0-4 1,0 1-87,1 0 0,-3-4-80,3 4 0,-3 0 56,-1-1 1,0-3-124,0-5 0,0 1-387,0 3 0,0-3 126,0 0-1433,0-6 786,0 3-4734,0-5 3093,0-5 2505,-5-1 0,-1-11 0,-6 0 0</inkml:trace>
  <inkml:trace contextRef="#ctx0" brushRef="#br1" timeOffset="92">6773 16012 7853,'-7'-6'-1562,"2"-4"2365,5 3-63,0 1-201,0-4-178,0 8-128,0-8 0,0 8 364,0-6-53,0 6-144,0-9-189,0 10 186,0-9-136,0 9 1,-4-6 230,1 4 190,-6 1-486,2-3 0,-4 5-1,-1 0 1,1 0 175,0 0-376,-1 5 164,1-3 0,-1 9-79,1 0 0,-4 2 88,-1 6 1,3-4-108,5 4 1,-1 0 71,5 4 1,-3 4 7,3 0 0,0 4-16,4 0 1,1-2 4,3 1 0,-1 0-6,4 0 0,5-1 14,3-2-115,0-3 0,-2 4-105,2-5 0,-2-4 1,3 0-76,1 1 0,-8-3 59,2-2 1,-3-1-125,-1 1 0,2-2 31,-5 2-189,0-2 203,-4-2 0,0-3-32,0-1 0,-5 1-96,-3 3 0,-2 0-50,-2-4 1,1 2 47,0-5 1,-1 3-286,1-3 1,-1 0 54,1-4 1,-4 0-71,-1 0 0,-3 0 66,4 0 1,-4 0-135,4 0 0,-4-5 675,4-3 0,-6-2 0,4-1 0,-6-1 0</inkml:trace>
  <inkml:trace contextRef="#ctx0" brushRef="#br1" timeOffset="93">6407 16378 7853,'6'-2'0,"-2"-2"0,3 3 639,0-3-306,3 3 0,2-3 481,-1 0 1,6 1-335,2 3 0,2-4 177,2 0 1,4-1-11,-1 1-60,6 3-288,-3-4 1,6 1 147,-1 0 0,0-1 172,0 1 0,-1 3-205,-2-3 1,-3-1-12,-5 1 0,-6 1-261,-1 3-45,-4 0 1,-4 0-1472,0 0 454,-6 0 1,2 0-782,-8 0 0,-4 1 650,-7 3 0,-3-3 1051,-4 3 0,-6 2 0,-1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1.51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1943 4036 7853,'-6'0'-1414,"0"-5"2538,6 4-269,-5-9 43,4 8-276,-4-3-81,5 0-191,0 4-1,0-4 1446,0 5-1725,0 5 1,0 1 170,0 6-29,0 4-191,0 2 0,-1 5 26,-3 0-156,3-1 75,-4 1 0,5 0-44,0 0 0,0 1 68,0 3 0,3-3-149,1 3 0,0-3 62,-4-2 0,1-3 2,3 1 0,-3-5 57,3 4 1,1-5-14,-1 1 0,0-2 114,-4-2-92,0 1 1,1-2-169,3-3 147,-3 3-295,4-3 0,-5 0-129,0 1-545,0-5 320,0 2-1228,0-5 1352,5 0 0,-2-5 575,5-3 0,-1-2 0,5-2 0</inkml:trace>
  <inkml:trace contextRef="#ctx0" brushRef="#br0" timeOffset="1">2297 4127 7853,'0'-6'885,"-5"-4"-673,4 9 53,-5-4 431,6 5 863,0 0-1233,0 5-167,-5 6 0,4 6 47,-3 2 0,3 2 19,1-2 0,0 7-190,0 0 0,0 2 131,0-1 1,0-3-266,0 3 1,0 1 73,0-2 0,1-3-106,3-4 0,-3-4 6,3 4 1,1-5 0,-1 2 1,1-8-78,-1 0 1,-3-4-89,3 3-1186,2-4 611,-4 2-1100,3-5 809,-5 0 1155,0-5 0,5-6 0,1-7 0</inkml:trace>
  <inkml:trace contextRef="#ctx0" brushRef="#br0" timeOffset="2">2263 4185 7853,'0'-12'881,"0"6"-669,0-4 0,0 8 920,0-8-488,0 9-216,0-4-114,5 5-102,1 5 0,5 1-15,1 6 1,-1-1 405,1 1-391,4 4-275,-3 2 119,9 5 1,-5 1-141,6 2 1,-1-1 143,-3 1 1,2-2 102,-2-1 0,-1-4-63,1 0 0,-1-5-241,1 1 1,1-2-14,-5-1 0,1-2 441,-5-3 1,1 2 0,-1-5-181,0 5 1,1-8-835,-1 3 398,-4 2-1745,3-4 971,-9 3-1399,4-5 1387,-5 0 1115,0-5 0,-5-2 0,-1-4 0</inkml:trace>
  <inkml:trace contextRef="#ctx0" brushRef="#br0" timeOffset="3">2674 4150 7853,'0'-11'0,"0"5"1010,0-5-415,0 10-245,0-9 580,0 9-385,-5-4-18,3 5-158,-3 0 1060,5 0-1217,0 5-40,0 6 0,0 6-14,0 2 1,0 3-108,0 1 27,5 0-68,-3 5 1,3-1 0,-5 1-538,0 1 439,0-4 1,1 4 5,3-2 19,-3-3-16,4-1 79,-5-1 53,0-5 23,0 1-62,0 4-29,0-10 0,0 5-2,0-6 18,0 1-361,0-6 84,0 4-1274,0-9 1156,0 5 1,1-6-1853,3 0 1029,-2 0 192,8 0 1025,-4-11 0,0 4 0,-1-10 0</inkml:trace>
  <inkml:trace contextRef="#ctx0" brushRef="#br0" timeOffset="4">3005 4139 7853,'0'-12'-2082,"0"6"3930,0 1-229,0 0-335,0 4-830,0-4 1635,0 5-1816,0 5 0,0-1-9,0 7 0,0-1 369,0 9-422,0-5 58,0 8-110,0 0 0,5 3-2,3 1 1,-2 2 12,2-1 1,-1 3-233,5-3 0,-5 3 84,1-3 1,-4 3-177,3-3 0,-3 2 87,4-6 0,-6 3-95,2-7 1,-3 1 196,-1-1 0,0 1 118,0-5 0,-5 2-99,-2-2 1,-5-2 19,-3 2 0,2-2-159,-2-2 0,-3 3 149,-1-2 1,2 2-233,-2-7 0,3 2 77,-3-1 0,5-2-431,-1-2 0,2-3 182,2 3 1,3-3-1404,1-1 1207,4 0 1,-2-5-237,5-3 1,1 2-456,3-2 1,3 1 1226,4-5 0,5 1 0,2 0 0</inkml:trace>
  <inkml:trace contextRef="#ctx0" brushRef="#br0" timeOffset="5">3302 4207 7853,'-5'-6'0,"4"-4"1049,-4 9-460,5-10-241,0 10 637,0-9-157,0 9-194,0-4 683,0 5-1052,0 5-53,0 1 184,0 6-145,0 4 1,1-2-1,3 5 0,-3 0 0,3 4 0,1 0-74,-1 0 0,-1 3-57,-3 1 0,0 0-258,0-5 136,5 1 0,-3 0-158,2 0 0,-3-5 66,-1-3 1,0-2-122,0-2 138,0 0 1,0-3 248,0 0-173,0-6 178,0 3 845,0-5-937,5 0 0,1 0-110,6 0 0,-1-1 94,0-3 0,2 3-62,2-3 1,2-1 40,2 1 1,2-1-15,-1 1 1,-3 3-30,2-3 1,-3-1-85,3 1 0,-4-1-178,4 2 1,-5 1 89,1-2 1,-2 3-530,-2 1 0,-3-4-92,-1 1-1932,-4-1 1761,2 4 0,-6-1 103,-3-3 0,0 2 856,-7-1 0,-3-4 0,-9 1 0</inkml:trace>
  <inkml:trace contextRef="#ctx0" brushRef="#br0" timeOffset="6">3336 4379 7853,'0'-7'0,"0"2"-31,0 0 31,5 4 2827,2-4-1307,4 5-654,0 0-328,6-5 264,-4 4-432,8-5 0,-7 6-53,5 0 1,-1 0-111,1 0 0,1 0-53,-4 0 1,3 0-153,-4 0 1,4 0-116,-4 0-158,0 0 1,-3-1-1726,-1-3 1312,-5 3 0,1-4-2543,-3 5 2415,-3 0 0,3-4-350,-8 0 1162,-8 1 0,-5-2 0,-6-2 0</inkml:trace>
  <inkml:trace contextRef="#ctx0" brushRef="#br0" timeOffset="7">3325 4150 7853,'0'-11'267,"5"5"0,1-3 409,6 5 1,3-4 41,0 4 1,5-1 529,-1 2 1,3 0-324,1-5 1,1 5-496,3-5 0,-3 4-18,2-3 0,-3 4-68,-4-1-1067,3 3 467,-4-4 235,-1 4-1,0-4-493,-6 5 1,1 0-480,-1 0 1,1 0-2534,-1 0 3527,-5 0 0,4 0 0,-3 0 0</inkml:trace>
  <inkml:trace contextRef="#ctx0" brushRef="#br0" timeOffset="8">4079 4116 7853,'0'-6'1244,"0"-4"-772,0 3 1,-2 0 152,-2-1-352,3 5 1,-9-2-172,2 5 1,-2-3 68,-1-1 0,-2 1-65,-2 7 1,-2 2 78,-2 6 1,-1 0-170,5 4 0,-4-2 98,4 5 0,-1 0-312,5 4 1,5-1 115,2 1 1,3 4-222,1 0 1,0 0 2,0 0 1,6-3 61,5 3 0,2-3 83,6-1 1,1-2 52,7-2 0,-3 0 196,3-7 0,-3 1-119,-1-10 1,0 1 320,-1-4 1,1 0 52,0 0 0,-1-1-124,-3-3 1,2-2-26,-2-6 0,-1 1-52,1 0 1,-5-1 102,1 1 1,-2-5-112,-2 1 0,1-5-101,-1 1 0,1 1 89,-1-1 1,1 0-60,-1-4 0,-5 2 41,-2 2 1,1 2 7,-1 6 0,0-1 299,-4 1-195,0 4-252,0-3 165,0 9-713,0-4 453,0 15 0,0 2 58,0 7 1,0 2 96,0-2 1,0 3-24,0 1 0,4 3-26,-1 1 0,5 0-11,-4-5 1,0 0-159,-4-3 0,3 1 67,1-4-309,0-1 0,-3-4-109,3 1-1551,-3-6 565,4-1 190,-5-5 1117,0 0 1,-5-10 0,-1-3-1</inkml:trace>
  <inkml:trace contextRef="#ctx0" brushRef="#br0" timeOffset="9">4284 4105 7652,'-6'-7'2479,"1"2"-1717,5 5 529,0 0-940,5 0 0,1 0-67,6 0 1,2 0 81,5 0 1,0 0-109,7 0 0,3 0-25,2 0 0,-2 1-273,2 3 0,-2-2 101,1 1 0,2-1 40,-5-2 1,-1 0 63,-3 0 0,0 0-207,0 0 1,0-4 50,-1 0 0,-3-4-3,0 5 0,-3-5 45,3 4 1,-5-1 36,1 1 0,-6 3 73,-2-3 0,-3-1 25,4 1-21,-6 1 1,3 1 30,-5-2-144,0 3 158,0-4-773,0 5 278,0 5 0,0 3 232,0 7 1,0-1 12,0 5 1,0 4 83,0 3 1,0 5-90,0-4 0,0 4-106,0 0 0,0 1 116,0-2 1,0 2-98,0-6 1,0-3 191,0-4 0,0-5-93,0 1 1,0-2 159,0-1-168,0-1 0,0-3-901,0-1 400,0-4-1912,0 2 1084,0-5 544,6 0 1,-4 0-160,6 0 0,-1-5 985,5-3 0,-1-7 0,1-3 0</inkml:trace>
  <inkml:trace contextRef="#ctx0" brushRef="#br0" timeOffset="10">5084 4093 7853,'0'-11'951,"0"4"-252,0-3 127,0 9 563,0-4-474,0 5 1,3 2-514,1 6-190,5 5-40,-3 5 0,7 8 172,2 1-132,-2 5 53,4-3-275,-6 4 0,0-4 215,1 5-148,-1-5 0,-1-1-93,-2-5 6,2 0 36,-9-5-54,10-2 172,-10-9-15,4 3 541,-5-9-79,5 4 461,-4-5-674,4 0 0,-5-1 256,0-3 1,0-2-214,0-6 0,0 1-320,0-1 0,0-3 14,0 0 0,0-5-196,0 1 0,4-3-277,0-1 1,5-3-2,-2-1 0,0-1-512,0 1 1,0 3 397,0-2 0,4 7-241,-4 3 0,-1 4 257,2 0 1,-5 1-1711,0-1 1605,4 6 1,-1-3-818,6 5 1,-1-1 111,0 1 1287,1 3 0,-1-9 0,1 4 0</inkml:trace>
  <inkml:trace contextRef="#ctx0" brushRef="#br0" timeOffset="11">5620 4025 7853,'0'-7'2179,"0"2"-1116,0 5-31,0 5 0,0 2-408,0 4-272,0 6-154,0 0 1,0 7 358,0 3-293,0-3-52,0 4 59,0 0-112,0 1 0,0 0-20,0-2 0,4-3-140,0-1 41,5 0 52,-8-5 0,9 2-55,-2-5 0,2 0-87,1-3 49,1-1 52,-1-4-114,1 3 34,-1-9 1,4 4 38,1-5 1,4 0-211,-1 0 257,-3 0-135,6 0 0,-8 0-281,5 0 181,-5 0 20,8 0 0,-10-5-515,3-3 30,-2 3 278,-1-5 138,-1 9-113,-5-9-660,5 8 301,-10-8 252,4 9 0,-5-9-770,0 4 503,0-1 251,0-3-71,0 9 0,-5-8-568,-3 5 1102,-2 0 0,-6-1 0,-2-1 0</inkml:trace>
  <inkml:trace contextRef="#ctx0" brushRef="#br0" timeOffset="12">5666 4299 7853,'-5'-7'359,"4"-3"117,-4 4 101,5 0-146,0-5 1,5 10-237,2-3 0,7 2-211,2-2 220,4 3 51,-2-4-794,4 5 430,1 0 0,0-2 59,0-1-420,0 1 1,-2-7-1279,-2 6 1217,3-6 0,-9 4 531,2-3 0,-2-7 0,-2 2 0</inkml:trace>
  <inkml:trace contextRef="#ctx0" brushRef="#br0" timeOffset="13">5712 3945 7853,'0'-12'0,"0"5"204,0-1 1,1 4 293,3-3 1,3 0-95,9 0 960,1-3 1,6 7-4,0-5-879,0 6-136,0-3-346,5 5 1,-3 0-315,6 0 1,-5 0-284,5 0 1,-6 1-656,2 3 0,-3-2 1252,-1 6 0,-6 5 0,0 4 0</inkml:trace>
  <inkml:trace contextRef="#ctx0" brushRef="#br0" timeOffset="14">6534 3842 7853,'6'0'52,"-1"0"1,-3 0 518,2 0-101,-3 0 0,5 0 106,-2 0-125,-3 0-133,4 0-479,-5 0-111,0 5 1,0-2-101,0 4 0,0-3-401,0 4 0,0-5-87,0 5 860,0 0 0,-10 8 0,-3 2 0</inkml:trace>
  <inkml:trace contextRef="#ctx0" brushRef="#br0" timeOffset="15">6603 4299 7853,'0'-7'1331,"1"2"-182,3 5 701,-3 0-1227,4 0 1522,-5 0-1401,5 0-1669,-4 0-2590,4 0 1920,-5 0 1595,0 11 0,5-4 0,2 10 0</inkml:trace>
  <inkml:trace contextRef="#ctx0" brushRef="#br0" timeOffset="16">8430 3956 7853,'-5'-6'-279,"4"1"421,-10 0-137,10 3 0,-5-7 191,2 6 114,3-6-57,-4 8 201,5-10-198,0 5 0,0-2 546,0 1-249,0 4 67,0-2 774,0 5-1388,0 5 1,0 2 33,0 4 0,5 4 86,2 0 1,3 2-133,2-2 0,-1-2 109,1 2 1,-1 2-107,1-2 1,0 4 105,4-4 0,-3 4-193,7-4 1,-5 4 18,4-3 1,-4 3-107,4-4 1,-5 4 4,1-4 0,-1 0 153,1-3 0,-2-1-31,2 1 0,-6-1-18,-1 1 290,-1-1-196,5 0 1,-2-3 79,-2 0 1,-2-6 43,-2 2-67,-3-3-933,4-1-5358,-5 0 6208,-5 0 0,-1 0 0,-6 0 0</inkml:trace>
  <inkml:trace contextRef="#ctx0" brushRef="#br0" timeOffset="17">8761 3922 7853,'-6'-12'-122,"-1"1"-61,4 0 1,1 3 182,-1 0 1586,1 6-760,2-8-80,0 8-67,0-8-12,0 9-442,0-4 0,-1 6-167,-3 3 1,-2 4 53,-6 7 0,0-1 12,-3 5 0,1 1 50,-5 7 0,3-3-262,-3 3 1,1-3 14,-1-1 1,-1-1-94,5 1 1,0 0 56,3 0 1,1-5 162,-1-3 1,2-2-135,3-2 1,0 0 85,4 1 1,0-5-899,-5 1-202,6 0 230,-3 3 0,1-3-388,0-1 9,0-4 1243,4 7 0,5-9 0,2 4 0</inkml:trace>
  <inkml:trace contextRef="#ctx0" brushRef="#br0" timeOffset="18">9275 3956 7853,'-11'-6'-762,"4"1"1427,2 5 1,1-2 79,1-1-171,-1 1-176,4-3 273,0 5 0,5 0-533,2 0 1,4 4 196,0 0 1,6 0-141,2-4 0,2 0 163,2 0 0,4 0-43,-1 0 0,2 0-234,-1 0 0,-2 0 116,6 0 1,-6 0-173,2 0 0,-3-4 111,-1 0 0,-2 0-242,-2 4 1,-2-1 19,-6-3 0,1 3-295,-1-3-837,0 3 608,1 1-1787,-6 0 1676,-1 0 1,-5 1-293,0 3 0,-5-2 1013,-2 6 0,-9 0 0,-1 3 0</inkml:trace>
  <inkml:trace contextRef="#ctx0" brushRef="#br0" timeOffset="19">9286 4162 7853,'-11'5'749,"0"-4"-112,4 9 320,2-9-107,5 5-339,5-6 1,2 3-77,4 1 1,6 0 430,2-4-351,-3 0-243,6 0 1,-5 4-51,6 0 0,1-1-12,3-3 1,-3 0-50,3 0 0,-2-3-103,2-1 1,-3-1 89,3 1 1,-7 3-164,-1-3 0,-5 1-106,1-1 0,-2 3-362,-2-3 0,-1 2-636,-2-2 85,-3 3-773,-5-4-1881,0 5 2606,-5 0 1082,4 0 0,-9 0 0,3 0 0</inkml:trace>
  <inkml:trace contextRef="#ctx0" brushRef="#br0" timeOffset="20">9686 3773 7853,'0'-17'153,"0"0"95,0 6 1,0-1 116,0 1 1,0 3 162,0 1 0,0 3 0,0-4-47,0 6 128,0-3 317,0 5-838,0 5 0,-1 5-3,-3 5 1,2 5 152,-6-1 1,0 4-287,-3 4 1,0 1-27,-1 2 1,1 5-67,-1-1 0,-3 0 83,0 4 1,-4-1 49,4 1 1,-2-2-63,2 2 0,2-7 46,-2 0 0,2-6 153,2 2 1,1-4-127,2-4 1,-1-3 46,5-4 1,-3-1 5,3 0-434,0 1 1,4-5-1522,0 1 954,0-5 277,0 2 1,5-5 189,3 0 1,2 0 476,1 0 0,1-5 0,-1-2 0</inkml:trace>
  <inkml:trace contextRef="#ctx0" brushRef="#br0" timeOffset="21">9983 3910 7853,'0'-17'487,"0"0"-198,0 11 0,0 0 98,0 2 413,0 2-115,0-3 122,0 5 0,4 5-238,0 3-397,5 2 0,-7 3 150,6 2 1,-1 2-111,5 2 0,-5 2-92,1-2 1,-2 2 69,2-2 0,2 5-94,-2-5 1,2 5 82,1-5 0,-3-1-125,0 1 0,-2-5-20,2 1 1,2-1-122,-3 1 0,2-2 15,-1 2 0,1-2 45,-6-2 0,5-3-37,-4-1 0,4-3 70,-5 4 0,2-6-84,-1 2 0,-3-1 105,3 0-1035,-2-1-206,-2 3-5430,0-5 6644,-6-5 0,5-2 0,-4-4 0</inkml:trace>
  <inkml:trace contextRef="#ctx0" brushRef="#br0" timeOffset="22">10314 3842 7853,'0'-11'0,"0"-1"727,0 1-22,0 4-258,0 2 1304,0 5-1357,-5 0 0,3 2-27,-6 1 0,1 4-107,-5 4 0,-1 6-11,-2 2 1,-3 3-22,-4 5 1,3 1 115,-1 2-417,1 3 125,-8-3 0,2 6 64,-1-1 0,3 0-111,4-8 0,1-2 36,3-6 1,2 2 26,-2-6 0,4 0-72,3-3 75,-2-6 1,7 3-355,-4-5-580,4-1-405,-2 2 654,5-3-802,0 3 0,3-6 661,4-3 1,1 1-642,7-4 1396,-2-1 0,-2-9 0,1 0 0</inkml:trace>
  <inkml:trace contextRef="#ctx0" brushRef="#br0" timeOffset="23">10543 3602 7853,'7'-11'121,"1"-1"1,-4 5 158,3-1 1,-3 2 455,4-2 416,-6-2-180,9 4-642,-10-1 1,5 2 273,-2 5-379,-3 0 1,4 5 180,-5 3 0,0 2-116,0 1 0,-4 5 54,1-1 1,-6 5-94,1-1 1,2 2-34,-2-2 1,1 2-53,-5-2 1,1 3-131,-1 1 1,2-6-183,3-1 1,-4 0 138,4-1 0,0 1-986,0-5 1,3-3 32,-4-1-2533,6 1 1966,-3 3 1527,5 1 0,0-6 0,0-1 0</inkml:trace>
  <inkml:trace contextRef="#ctx0" brushRef="#br0" timeOffset="24">11068 4048 7323,'-6'-6'-1,"-4"5"398,8-4-182,-3 5 708,5 0-485,0-5-60,0 4 124,0-4-124,0 5-197,5 0 1,-2 0 200,5 0-298,-6 0 0,8 0-98,-2 0 1,-2 0 115,2 0 1,-1 0-62,5 0 0,3 0 41,0 0 0,6 0 0,-2 0 0,2 0 25,2 0 1,4-2-36,-1-1 0,6 1-43,-1-1 1,-2 1 3,1 2 0,-4 0-88,0 0 1,2 0 73,-1 0 1,-1 0-73,-3 0 1,4 0 49,0 0 0,0 0 48,0 0 0,-2 0-28,6 0 0,-4 0-26,3 0 0,-5 0 17,2 0 1,-3 0 2,-1 0 0,0 0-36,0 0 0,-2 0 43,-2 0 0,2-1 25,-6-3 0,-4 3-16,-3-3-49,-1 3 41,0 1 56,-2 0-311,-5 0 256,0-5-251,0 3 135,0-3-117,-5 5 1,2-1-137,-4-3 85,4 3 0,-3-4-100,2 5 135,3 0 1,-6-4 52,4 0 1,0-1-96,-5 1 217,6 3-211,-8-9 332,3 4 1,0-2-31,-1 0 1,4 5 137,-3-5 1,4 4 97,-1-3 177,-2 4-219,5-7 0,-8 7 282,5-4 22,0 4-223,4-2 136,-5 5-157,4 0-250,-4 0 182,5 0-328,5 0 1,1 1 12,6 3 0,-1-1 114,1 4 0,-1-3-59,0 4 1,1-4 66,-1 3 1,1-3 33,-1 4 0,0-6-6,1 2 139,-1 2-74,1-4-104,-6 8 1,-1-8 36,-5 6 1,-1-2 2,-3 2 1,-2 2-28,-6-2 0,1 2 18,-1 1 0,1 1-473,0-1 1,-1 1 192,1-1 1,1 0-1103,2 1 0,3-1 595,5 1 0,0-5 737,0 1 0,0-6 0,0 3 0</inkml:trace>
  <inkml:trace contextRef="#ctx0" brushRef="#br0" timeOffset="25">12678 3819 7682,'0'-11'-252,"-5"4"1,4 1 1341,-3 2-431,3 3-123,1-4 1329,0 5-1757,5 0 51,-4 0 0,6 1-16,-3 3 1,-2 1 61,6 3 0,-4 3-150,3 0 0,-3 1 80,4 3 0,-2 2-98,2-2 1,2 5 104,-3-1 1,3 3-214,2 1 1,-1-4 21,1 0 1,-1-2-62,1 2 0,-1 2 2,0-6 1,1 0 97,-1-3 0,-3-1 101,-1 0 1,1 1-72,3-1 1,-3-3 4,0 0 1,-4-6 31,3 2-158,-4 2-69,7-5-389,-9 5-822,4-6-1127,-5 0 1967,0-6 1,-4 4 112,1-6 0,-5 1 428,4-5 0,-10 1 0,1-1 0</inkml:trace>
  <inkml:trace contextRef="#ctx0" brushRef="#br0" timeOffset="26">12941 3796 7853,'5'-11'110,"-4"-1"1,5 5 555,-6-1-454,0 6 382,0-9 248,0 10-326,0-4 677,0 5-981,-6 5 0,5-4-72,-9 15 32,4-9 1,-6 15-13,1-3 1,-2 3-14,-2 0 0,1 1-4,-5 0 0,5 0-159,-1 0 1,-2 0-101,2-1 93,-5 1 0,6 0 69,-5 0 0,5-4 55,-1 0 1,6-5-218,1 1 1,2-2 43,-2-2 1,2 1-581,2-1 461,3 1 0,-4-5-1336,5 1 806,5-6 1,1 3-201,5-5 0,1 0-372,-1 0 1293,1 0 0,-1 0 0,1 0 0</inkml:trace>
  <inkml:trace contextRef="#ctx0" brushRef="#br0" timeOffset="27">13158 4013 9882,'0'7'1795,"0"4"-1393,0 0 0,0 1-40,0 3 0,0 3-70,0 1 0,0 2-26,0 2 0,0-4-209,0 0-16,0-5 1,1 7 28,3-6 1,-3 0 89,3-3 1,1-5-398,-1 1 160,0-6 1,0 5-1050,0-4 601,-1-1-710,-3 3 411,0-5 1,2-4-424,1 0 1,-1-5 1246,2 2 0,2-3 0,0-2 0</inkml:trace>
  <inkml:trace contextRef="#ctx0" brushRef="#br0" timeOffset="28">13227 3819 7853,'0'-11'250,"0"-1"1,0 5 406,0-1 1,1 5-84,3 0-73,-3 1-1099,4 2 1,-5 5 233,0 3 364,0 2 0,0 2 0,0-1 0</inkml:trace>
  <inkml:trace contextRef="#ctx0" brushRef="#br0" timeOffset="29">13649 3876 6676,'-5'-6'368,"4"1"335,-4 5 2902,5 0-3235,5 0-211,1 0 0,6 0 102,-1 0 1,2 0-29,2 0 1,2 0-17,2 0 0,6 0 21,-2 0 1,3-4-88,1 0 0,-2 0 61,6 4 0,-6 0-141,2 0 1,1-1 31,-2-3 0,1 3-148,-4-3 0,-4 3-108,0 1 0,-5-4 92,1 0 0,-2 1-37,-2 3 0,-3 0-47,0 0-802,-6 0 358,8 0-1174,-8 0 544,3 0 1,-7 0 596,-1 0 0,0 3 63,-5 1 1,5 4 558,-5-4 0,-5 4 0,-4-1 0</inkml:trace>
  <inkml:trace contextRef="#ctx0" brushRef="#br0" timeOffset="30">13752 3990 7853,'0'7'0,"0"-2"1481,0-5-504,5 0-695,-4 0 1,6 0 230,-3 0 0,1 1-140,2 3 0,3-3 34,-2 3 0,3-3-65,5-1 0,1 0-14,6 0 1,0 0-133,0 0 0,0 0 13,0 0 1,1 0-170,2 0 0,-2-1 110,3-3 0,-4 3-363,-4-3 1,1 2 189,-4-2 1,-1 2-707,-4-1 0,-3 1 13,-1 2-702,-4 0 490,2 0-215,-5 0 1,-5-5-1,-1-1 1</inkml:trace>
  <inkml:trace contextRef="#ctx0" brushRef="#br0" timeOffset="31">14106 3625 7853,'0'-11'522,"0"-1"1,0 1-206,0-1 0,0 5 177,0-1 800,0 5-462,0-2-71,0 5-523,0 5 1,0 3 36,0 7 0,0 3-64,0 5 1,-5 0-115,-3 0 1,-2 5-219,-1 2 1,-1-1 161,1 2 0,-4-1-90,0 4 1,-2 1 26,2-1 1,2-5-256,-2-2 1,2-3 119,2-1 0,-1-6 169,1-1 0,3 0-65,1-1 0,4-3-219,-1-5-1246,3 1 1115,1 3 0,0-3-319,0 0 1,1-6 274,3 2 1,3-3-1053,4-1 1499,0 0 0,1 0 0,-1 0 0</inkml:trace>
  <inkml:trace contextRef="#ctx0" brushRef="#br0" timeOffset="32">14631 3705 7853,'0'-12'-405,"0"1"1611,0 5-753,0 1 0,-1 5 819,-3 0-865,3 0 1,-4 1 37,5 3 0,0 2-172,0 5 0,0 5 59,0-1 1,1 5-72,3-1 0,2 3-59,6 1 0,-1 0-26,1-1 0,-1 2-98,1 3 0,-1-4-40,0 0 0,1 0 70,-1-4 1,1-3-109,-1-1 0,-3 2 16,-1-2-105,1 0 1,2-3 28,-2-1 1,1-3-678,-6-1 323,1-4-545,1 2-1682,-3-5 1219,3 0-460,-5 0 1882,-5 0 0,-2-10 0,-4-3 0</inkml:trace>
  <inkml:trace contextRef="#ctx0" brushRef="#br0" timeOffset="33">14894 3614 7657,'0'-12'232,"0"6"1,0-1 803,0 4-644,0 1 62,0-3 1,0 7 581,0 1-644,0 4-1,-5 4-22,-1 6 0,-7 2 211,-2 7-569,2 3 148,-8 6 0,7 0-107,-5 3 0,1-1-23,-1 5 0,-2-5-244,6 1 1,-4-3 225,4 0 1,0-6-140,3-2 1,2-7 39,3-1 1,-2-5-442,5 1 1,-1-4 227,1-3 1,3 2-468,-3-2 0,4-3 40,4-1 0,-2-3-59,6-1 1,-1 0 351,5 0 0,3 0 435,0 0 0,6-5 0,-4-1 0</inkml:trace>
  <inkml:trace contextRef="#ctx0" brushRef="#br0" timeOffset="34">15020 4070 7853,'0'-6'1723,"-5"1"-969,3 5-98,-3 0-96,0 5 1,0 5-134,-2 5 1,1 2-162,6-2 0,0 3-54,0 5 0,0-3-145,0 3 1,0-7-12,0 7 0,0-4-6,0 0 1,2-2-186,2-6 10,-3 1-467,9-1 348,-4-5-1723,6-1 1435,-6-5 1,3-1-2276,-5-3 1623,0-2 1184,1-5 0,-4-6 0,4-1 0</inkml:trace>
  <inkml:trace contextRef="#ctx0" brushRef="#br0" timeOffset="35">15088 3876 7626,'0'-11'-227,"0"-1"1053,0 1-72,0 0-205,0 4 125,0-3 0,2 9 57,1-3-260,-1 3-506,3 1 1,-1 1 120,-1 3 126,1-3-1838,-4 9 906,0-9-1441,0 10 1080,5-5 1081,-4 0 0,10 4 0,-5-3 0</inkml:trace>
  <inkml:trace contextRef="#ctx0" brushRef="#br0" timeOffset="36">15397 3397 7853,'0'-12'783,"5"6"-571,-4-4 0,4 8 295,-5-3 1,0 4 89,0-3-10,0 3-86,0-4-183,-5 15-74,4-2 1,-9 9-84,2-1 0,2-4-13,-2 4 0,0 1-250,-3 2 1,1-1 130,2 1 0,-1-5-830,6 1 0,-5-1 416,4 1 1,0-2-588,4 2 1,-4-6 971,1-1 0,-6 0 0,2 3 0</inkml:trace>
  <inkml:trace contextRef="#ctx0" brushRef="#br0" timeOffset="37">12724 4676 6794,'0'-12'1418,"0"6"-1050,0-4 1,0 7 182,0-4-74,0 4 21,0-2 860,0 5-1155,5 5 0,-3-2-189,1 4 0,-1 2-15,-2 6 1,0-1 35,0 5 1,0-3-30,0 3 1,0-2 99,0 2 1,0 3-154,0-3 0,3-1 68,1 1 1,1-4-78,-1 4 0,-1-5 34,4 1 1,-4-2 29,1-2-83,2 1 84,-5-1-25,9 1 47,-8-6-572,3-1 159,-5-5-833,0 0 1,5-5 0,1-1 0</inkml:trace>
  <inkml:trace contextRef="#ctx0" brushRef="#br0" timeOffset="38">12998 4619 7853,'0'-7'1314,"0"2"-380,0 0-556,0 4 0,2-4-30,1 5 1,-1 1-137,1 3 0,-1 2 135,-2 6 0,0 0-82,0 3 1,0-1-2,0 5 0,0-1-41,0 1 0,0 3 2,0-3 0,0 2-141,0 2 1,0-1 140,0-3 0,0 2-174,0-1 0,0-3 19,0 2 1,1-3-55,3 3 0,-3-5-29,3 1 89,2-3 0,-3-1 71,4-4-79,-4 3 0,3-8-66,-2 1 184,-3-1-769,4-2-646,-5 0 1,0-5 0,0-2 0</inkml:trace>
  <inkml:trace contextRef="#ctx0" brushRef="#br0" timeOffset="39">12930 5418 6870,'-5'-6'689,"3"-1"-182,-1 4 30,1 1-23,2-3-157,0 5-51,0-5-9,0 4-138,0-4 0,-1 3 311,-3-1-262,3 1 1,-5-3-49,2 5 1,1 0-85,-4 0 1,3 2-26,-4 1 89,1-1 0,-5 7-129,1-6 1,-1 6 24,1-1 1,0 2-46,-1 1 0,1 2 59,-1 2 0,1-1-54,-1 5 0,5-3 36,-1 3 0,4 0-91,-3 3 1,4-2 21,-1-1 1,3-2 26,1 2 0,0 2-114,0-6 0,1 4 77,3-4 0,3 4-66,4-4 1,-1 1 42,-2-5 1,6 0 83,-3 1 1,4-4-54,1-1 1,-2-4 200,5 0 1,-4-1 49,4-2-106,0 0 1,4-4-1,0-1 34,-1-1-108,-4-2 20,4-4 1,-4 0 16,4-3 0,-3 1 54,0-5-76,-5 5 1,3-8 14,-6 3 0,-3-3-53,0 0 0,-6-5-112,2 0 0,-3-1-364,-1 2 217,-5 2 0,-1-4-109,-6 5 204,-4 5 0,1 2 8,-8 4 1,1 5-233,-8-1 253,-1 5 0,2 0-532,2 6 387,3-1 0,7 7-216,1-6-672,4 6 526,5-2 633,2-1 0,10 4 0,2-4 0</inkml:trace>
  <inkml:trace contextRef="#ctx0" brushRef="#br0" timeOffset="40">14711 4619 7749,'0'-7'1589,"0"2"-1060,0 5 0,0 5-293,0 3 0,0 2-80,0 1 0,-1 5-6,-3-1 0,3 5-96,-3-1 0,3 3-18,1 1 1,0-1 67,0 1 1,0 4-89,0 0 0,0-1 0,0-3 0,0-1-20,0-3 76,0 2-35,0-8 0,4 3-211,0-4 211,-1-1-174,2 1 146,-3-1 5,3 1-234,-5-6 0,1 3-55,3-5 232,-3-1-456,4-3 69,-5 0-42,0 5-55,0-3-246,0 3 152,0-5 0,0-5 1,0-2-1</inkml:trace>
  <inkml:trace contextRef="#ctx0" brushRef="#br0" timeOffset="41">14894 4687 7853,'0'-18'486,"0"2"-142,0 4 54,0 1 251,0 5-271,0 1 771,0 5-964,0 5 80,0 6-154,5 2 1,-4 8 52,3-2 1,-2 3 148,-2 1-272,0 0-70,0-1 217,0 1-237,0 5 1,5-4 154,-4 4 81,4-5-310,-5 0 0,0-4 9,0 0 224,5 0-217,-4-1 1,6-2 93,-4-4 1,-1-1-91,2 1 1,-2-5-5,2 1-774,-3-1 401,4 0-192,0-2 151,-3 0 1,3-3-772,-5 6 1292,5-5 0,1 2 0,5-5 0</inkml:trace>
  <inkml:trace contextRef="#ctx0" brushRef="#br0" timeOffset="42">14814 5464 7853,'0'-7'-261,"0"1"618,0 2 166,0 3 52,0-4 270,0 5 1,0 5-550,0 3 1,0-2-59,0 2 1,0-1-121,0 5 1,0-5 92,0 1 1,0-1-111,0 5 0,0 0 65,0 4 0,0-4-106,0 4 1,0-2 165,0 1-319,0-2 88,0 3 0,0-5-35,0 1 0,0-1 255,0 1-207,0-1 152,0 1-173,0-1 124,5-5-250,-3 4 229,3-8-34,-5 8-46,0-9 0,0 5-385,0-2 129,0-2-1082,0 3 572,0-5-1512,5 5 2268,-4-4 0,4 4 0,-5-5 0</inkml:trace>
  <inkml:trace contextRef="#ctx0" brushRef="#br0" timeOffset="43">8704 6343 7853,'0'-6'-35,"0"-4"0,0 7 265,0-5 1,0 5 299,0-5-318,0 6 0,0-9 379,0 10-165,0-9-227,0 4 0,0-2 199,0 0-186,0 1 203,-5 0-97,4 2-93,-4 0 1,3 3 225,-1-6 78,1 6-105,-3-9-181,0 10 207,4-4-394,-9 5 1,8 5 92,-1 3 1,-2 6-58,1 1 1,0 5-34,4-1 0,0 7 89,0 0 1,0 2-196,0-1 0,0-2 89,0 6 0,0-5-151,0 5 1,0-5 57,0 5 1,0-1-203,0 5 0,0-5 21,0 1 1,-1-2 76,-3 1 0,3 2 91,-3-5 0,-1-1-25,1-3 0,-1-4 161,1 0 1,3-1-93,-3 1 1,-1-3 66,1-4-71,0-1 0,0 1-526,1-1 0,-2-5-78,1-2-1441,2-2 1179,-8-2 1,4 0 404,-5 0 1,3 0-73,0 0 0,-4-6 557,-7-1 0,-3-8 0,-1-3 0</inkml:trace>
  <inkml:trace contextRef="#ctx0" brushRef="#br0" timeOffset="44">8304 6777 7853,'0'-11'0,"5"1"0,3 2 703,-3-2-346,10 3 0,-7-3 929,7 3-872,-2-3 1,3 7 199,3-5 1,3 6-201,1-2 1,0 3-123,-1 1 0,5-2-81,0-1 1,-1 1-103,-3-1 1,0 1 59,0 2 0,-5 0-275,-3 0 1,1 0-195,0 0 1,-1 0-345,-4 0 1,1 0-2070,-1 0 1969,1 0 0,-1 0-304,0 0 1,1-3 1047,-1-1 0,1-5 0,-1 2 0</inkml:trace>
  <inkml:trace contextRef="#ctx0" brushRef="#br0" timeOffset="45">9161 6195 7853,'0'-12'916,"0"6"-704,5-4 501,-4 8-251,4-3 0,-5 5-54,0-5-54,0 4-142,0-4 845,0 5-845,-5 5 63,-1 1-64,-6 6 1,1 4-60,0-3 0,-2 7 152,-2-4-92,2 4-99,-4-2 0,5 8-17,-3 1 116,2 5-670,-4-8 575,6 9 1,0-3-110,-1 8 1,1-2 34,-1 2 0,2 1-133,3-1 1,-2 0 44,5-3 0,0-2 74,4-3 0,-4 3 21,0-3 0,1-2 19,3-1 1,3-3-11,1-1 1,4-5 211,-4-3 1,5 1-154,-2 0 0,3-1-45,2-4 1,0 0-48,4-4 1,-4 2 50,4-5 1,-4 0-228,0-4 0,-1 0-229,0 0 1,1 0-282,-1 0 1,-3 0-1950,0 0 1175,-6 0-1074,8 0 1971,-8 0 1,4-5 536,-2-3 0,-3-7 0,4-3 0</inkml:trace>
  <inkml:trace contextRef="#ctx0" brushRef="#br0" timeOffset="46">9252 6629 7853,'-1'-12'0,"-3"1"890,3-1-493,-4 1 0,5 3 176,0 1 453,0 4-613,0-2 1,0 4 460,0-3-176,0 3-262,0-4-53,0 15-86,0-3-85,0 10 0,5-1-104,-4 2 1,9 1-1,-2 0 293,2 2-299,1 0 0,1-2-127,-1 0 290,1 0-246,-1-1 0,1 2-215,-1-4 124,0-1 25,1-4 51,-1 6 0,1-8-168,-1 2 155,1-2-154,-1 2 178,0-4 1,-3-2-849,0-5 337,-6 5-1460,3-4 872,-5 4-372,0-5 336,0-5 0,0 3 540,0-6 0,-1 0 580,-3-3 0,3 5 0,-9-10 0,3 4 0</inkml:trace>
  <inkml:trace contextRef="#ctx0" brushRef="#br0" timeOffset="47">9515 6583 7853,'0'-11'0,"5"-6"0,-4 4 583,4-3-185,0 4 702,-3 6-444,3-4-169,-5 9-52,0-9 410,0 8-104,0-3-426,0 5 1,-2 5-104,-1 3 0,-4 3-31,-4 4 0,-2 3 57,-2 5 1,1 1-244,-5 3 0,4-2-23,-4 6 1,3-2-22,-3 1 1,5-2-125,-1-5 1,3-1 120,0-3 1,2-2 9,2-1 1,-2-5 40,3 1 0,2-1-97,1-3 0,1-3 50,-1-2 1,3 0-1031,-3 1-204,3-3 256,1 4 0,1-5-31,3 0 0,-1-1 498,4-3 0,0 2 559,0-6 0,3 0 0,-3-8 0,4-2 0</inkml:trace>
  <inkml:trace contextRef="#ctx0" brushRef="#br0" timeOffset="48">9663 6252 7853,'0'-12'-42,"0"6"42,0-4 1312,0 9-783,0-10 1,2 10 379,1-3-172,-1 3-358,3 1 867,-5 0-855,5 0-179,-4 5 52,4 1 70,0 1 1,-2 4 193,4 1-316,-4-1 142,7 6 1,-4-2 111,6 0-254,-1 5 61,1-2 0,-1 5 45,1 0-212,-1 0 53,0-1 0,1 3-160,-1 1 1,-1 0 98,-2 4 0,1-3-189,-5 3 0,3-4 73,-3 0 0,0-2-236,-4-1 0,0-1 125,0-3 1,0 2-66,0-2 0,-1 2 109,-3-2 1,-2 1 55,-6-5 0,1 6 22,-1-2 1,1-3-29,-1-1 1,1-2 73,0-2 1,-1 1-71,1-1-646,-1 1 231,1-1-400,-1 1 1,5-6-927,-1-2-421,6-3 1345,-3-1 0,6 0-1156,3 0 2004,-3-5 0,14-1 0,-2-6 0</inkml:trace>
  <inkml:trace contextRef="#ctx0" brushRef="#br0" timeOffset="49">8658 7702 7853,'0'-6'-248,"0"1"688,0 0 314,-5-2-268,4-4-243,-9 0 0,9 3 202,-3 0 0,-1 4 227,1-3-262,0 4 0,3-2 305,-3 5-402,3-5 0,-4 5-102,5 0 1,-2 5-157,-1 7 1,1 0-32,-2 4 1,3 3-7,1 7 1,0 0 7,0 4 1,0 1 35,0 3 1,4-4-102,0 1 0,5-1-13,-2 4 1,2-1-5,-1-2 0,2 1 11,-2-6 0,-2 1 45,2-4 0,-6 0 7,2-1 0,1-3-5,-1 1 0,0-7-96,-4 3 1,-2-4 69,-1 0 0,0-5-769,-5 1 1,5-4 347,-5 3 1,4-4-621,-3 1 0,3-3 314,-4-1 0,0 0 103,-3 0 0,-2-1 648,-2-3 0,-3 1 0,-4-4 0,-1-6 0,-5-5 0,-1-4 0</inkml:trace>
  <inkml:trace contextRef="#ctx0" brushRef="#br0" timeOffset="50">8361 8102 7853,'2'-17'0,"1"6"487,-1 0-137,8 4-109,-4-4 0,6-1 510,-1 1 0,4 0-276,1-1 0,4 1 116,-1-1 0,2 5-178,2-1 0,0 4-157,0-3 0,1 4-164,3-1 0,-4 3-167,-1 1 0,4 0-730,-7 0 1,4 0 549,-8 0 0,4 0-998,-4 0 0,0 4 534,-3 0 1,0-1-154,4-3 1,-7 0 871,2 0 0,3-5 0,4-1 0</inkml:trace>
  <inkml:trace contextRef="#ctx0" brushRef="#br0" timeOffset="51">9161 7679 7853,'0'-11'249,"4"-4"142,-1-1 0,3 1-1,-3 4 312,-1-1-56,3 1-219,0 0 142,-4-1-263,4 6 0,-4-3 346,3 5-116,-3 0-183,5 4-115,-6 0 1,-6 2-217,-1 1 0,-1 5 76,-3 7 0,2-1-36,-6 5 1,2 2 63,2 5 1,-1 0-143,1 4 1,-1 0-41,1 5 1,1-1-13,2 0 1,-1 1 75,5-1 0,-1 0-94,2 0 1,1-1 33,-2-2 1,4 0 87,4-4 1,-1-2-107,4-5 0,1 0 68,3-5 0,1 0-85,-1-3 0,1-2-17,-1-3 1,1 2-133,-1-5 0,0 0-494,1-4 1,-1 0 297,1 0 0,-1 0-272,1 0 0,-5 0 220,1 0 0,-1-1-511,5-3 1,-2 1 994,-2-4 0,7-1 0,-3-3 0</inkml:trace>
  <inkml:trace contextRef="#ctx0" brushRef="#br0" timeOffset="52">9378 7851 7853,'-1'-12'0,"-3"1"581,2-1 14,-3 6-86,5-4 0,0 7 1009,0-4-625,0 4-484,0-2 1,2 6-92,1 3 128,-1 3-225,8 4 1,-8 4 274,6 0-337,0 6 0,-1-3-65,1 4 0,1 1 131,6 0 0,-2 0-221,2 0 1,-2-2 75,-2-2 0,0 2-378,1-6 0,-1 0 203,1-3 1,-5-5-193,1 1 1,-4-4-611,3 3 0,-3-4-57,4 0-1412,-6-1 1075,3-2-361,0 0 1278,-3 0 0,3-2 374,-5-1 0,0-9 0,0-5 0</inkml:trace>
  <inkml:trace contextRef="#ctx0" brushRef="#br0" timeOffset="53">9618 7839 7853,'0'-11'325,"0"-1"-166,0 1 0,0 0 239,0-1 1,0 5 167,0-1 88,0 0 1,0 1 239,0-1-526,0 6 0,-2-2-156,-1 8 0,-4 3-174,-4 8 0,-4-1 35,-1 5 1,-4 4-85,1 4 0,1 3-226,-1-3 1,1 3 180,-1-3 1,-1 0-187,5-4 1,0-4 94,3 0 1,5-5-795,-1 1 643,5-2 0,-2-6-1364,5 1 1139,0-6 1,2 3-229,1-5 0,0-1 751,5-3 0,-1-2 0,5-5 0</inkml:trace>
  <inkml:trace contextRef="#ctx0" brushRef="#br0" timeOffset="54">9823 7622 7853,'0'-11'-353,"0"-1"0,2 1 979,1 0 1,-1 3-169,1 0 0,-1 5 762,-2-5-394,5 5 122,-4-2-252,4 0-8,-5 4-80,0-4-340,0 5 1,-4 5-163,0 3 1,-4 2 45,0 1 0,2 4-211,-2 1 1,2 3 133,-2-4 1,-1 4-626,5-4 1,-3 4 299,3-4 0,-1 4-332,1-3 1,3-1-137,-3-4 1,3-3-1479,1 0 163,0-1 1607,0 5 1,1-6 425,3-2 0,2 2 0,6 0 0</inkml:trace>
  <inkml:trace contextRef="#ctx0" brushRef="#br0" timeOffset="55">10052 7474 7853,'0'-12'1089,"0"6"-698,0-4 531,0 9-161,0-4 160,-5 5-52,3 0-613,-3 0 0,5 5 104,0 2 0,0 5 156,0 3 1,4-1-209,0 5 0,5-1 37,-2 1 0,4 2-75,0-2 0,0 4-1,1 4 1,-1-2-71,1 6 1,-2-5-119,-3 5 131,4-6-680,-5 8 479,0-9 0,-1 5-95,-5-2 1,0-3 73,0 3 1,0-3-25,0-1 0,-5 0 23,-2-1 0,-4 0-91,0-3 0,0 1 53,-1-4 1,1-1 72,-1-4 0,1 1-150,0-1 0,-1-1-181,1-2 1,-1 1-761,1-6 1,3 3-104,1-3-1428,4-1 1911,-7 3 1,9-7-164,-3-1 0,3 0 850,1-5 0,5-4 0,1-6 0</inkml:trace>
  <inkml:trace contextRef="#ctx0" brushRef="#br0" timeOffset="56">10714 7588 7853,'-8'0'0,"1"0"-8,4 0 1,-2-5 219,5 4 244,0-4 0,-5 5-191,4 0 127,-4 0 464,5 0-265,0-6-273,0 5 49,5-4-131,-4 5 1,9 0 57,-2 0 1,0 0-11,3 0 1,-2 0 106,6 0-180,3 0 54,-5 0-90,8 0 37,-3 5 0,5 2-93,0-1 0,-1 4 11,1-2 82,0 2 0,0 1-606,5 1 411,-4-1-64,4 1 269,-5-1-468,-6 0 193,5 1-79,-4-1-31,0 1 118,-2-1 0,-5 0-26,1 1 1,-4-1-77,-1 1 1,-4-1 151,0 1 0,-1 3-25,-2 0 1,-5 4-145,-3-4 0,-7 4 63,-4-3 0,1 3-12,-1-4 1,0 4 158,-4-4 1,-1 0-110,-3-3 1,2-1 25,-5 1 1,4-2 53,0-3 0,-2 2-253,1-5 0,0 4 75,4-5 0,1 1-103,-1-4 1,4 0-163,0 0-779,5 0 236,-3 0 273,11 0 1,1-1-179,5-3 0,1 2 874,3-6 0,2 0 0,6-3 0</inkml:trace>
  <inkml:trace contextRef="#ctx0" brushRef="#br0" timeOffset="57">10680 7851 7853,'-7'-5'794,"2"3"-112,5-3 854,0 5-759,0-5-184,0 4-169,0-4-146,0 5 1,5 0 65,3 0 2,2 0-134,2 0 0,-1 0 167,6 0-114,0 0-78,6 0 1,0 0 188,0 0-164,0 0 0,0-5-116,-1 3 1,3-4 221,1 2-106,-2 3-364,-1-9 180,-1 9 4,-10-4-219,5 5 1,-6-4-907,1 0-40,-1 0 575,-5 4 174,5 0 184,-10 0-2229,4-5 1108,-5 4 555,5-4 277,-4 5-794,9 0 1283,-3 0 0,4 0 0,1 0 0</inkml:trace>
  <inkml:trace contextRef="#ctx0" brushRef="#br0" timeOffset="58">11616 7771 10097,'-3'11'957,"-1"1"0,-4 0-513,4 3 1,-1-1-88,1 5 0,3 1-37,-3 2 0,2 1-59,-2 0 0,3 0-57,-3 0 1,3-2-153,1-2 0,3 2 120,1-6 0,1 3-126,-1-7-3,-3 3 47,10-8-80,-10 1-1091,9 3 636,-4-9-1089,6 4 0,-1-6 706,1-3 0,-2-2-490,-3-6 1,4 1 1317,-4 0 0,3-11 0,2-2 0</inkml:trace>
  <inkml:trace contextRef="#ctx0" brushRef="#br0" timeOffset="59">11651 7462 7853,'-7'-11'445,"3"0"-297,3-1-148,1 1 1694,5 4-741,-3 2-371,3 0 275,-5 4-349,0-4-148,5 5-627,-4 0 240,9 0 0,-9 0 291,4 5-2394,-5 1 1106,0 6 552,6-1 472,-5 6 0,4-5 0,-5 5 0</inkml:trace>
  <inkml:trace contextRef="#ctx0" brushRef="#br0" timeOffset="60">10440 6446 7690,'-11'-5'110,"4"4"272,2-5 0,4 3 454,-3-1-137,3 0-382,-4-1 354,5 4-218,0-4-56,0 0 159,0 3-344,0-3 389,0 5-330,5 0 0,-3 0-46,6 0 0,0-1 140,3-3 0,5 3-107,4-3 1,2 3 51,5 1 1,-2 0-86,6 0 0,-5-1-92,5-3 1,-4 2 35,3-1 1,-3 1-113,3 2 1,-4 0-89,0 0 1,-2 0 66,-1 0 1,-1 0-139,-3 0 1,-1 2 37,-3 1 1,-3 0-34,4 5 1,-4-1 35,0 5 0,-1-5-47,1 1 0,-5-1 75,1 5 0,-6 3-82,2 0 0,-3 2 34,-1-2 0,0-1 48,0 5 0,-3-1-34,-1 1 0,-9 1 30,2-5 0,-8 4-47,0-3 0,-3 0 39,-1-1 0,-5-2-7,-2 2 0,1-2-1,-2-2 0,-1-3 104,-6 0 0,2-2-5,-6 2 1,0 0-78,-4-4 1,4 4-196,0-4 1,9 0 127,-1-4 1,8 3 3,-1 1 0,8 0-26,4-4-506,7 0-376,3 0 687,5 0 0,5 0-749,3 0 0,2-1 451,1-3 1,1 3-1543,-1-3 2155,0 3 0,6-5 0,1 0 0</inkml:trace>
  <inkml:trace contextRef="#ctx0" brushRef="#br0" timeOffset="61">10440 6583 7853,'-6'0'88,"1"0"1623,5 0-1376,5 0 1,-3 0-8,6 0 0,-4 0-82,3 0 0,1 0 199,3 0 0,4 0 60,1 0 1,4 0-152,-1 0 0,3 0-13,0 0 0,3 0-116,1 0 0,0-4-141,4 0 0,-3-1 98,3 1 1,-3 2-124,3-6 1,-4 4 97,0-3 0,-5 3-79,-2-4 1,-5 6-200,1-2 1,-6 3-11,-2 1-350,-4-5-139,2 3 323,-5-3 231,-5 5 0,-1 2-2481,-6 1 0,4-1 1281,1 2 0,3 1 1266,-4-2 0,1 1 0,-5-4 0</inkml:trace>
  <inkml:trace contextRef="#ctx0" brushRef="#br0" timeOffset="62">10863 6263 7853,'0'-11'369,"0"-1"-132,0 6 1,0-4 80,0 2 694,0 3 47,5-5-378,-4 4 31,4-1-23,-5 2-197,0 5-122,0 5-202,0 2-9,0 9 0,-1 2 0,-3 5 0,-2 1 105,-6 3-453,1 2 175,-1 5 0,0 0 158,-4 0-178,4 1-526,-5-6 631,6 4 56,-1-4-439,1 0 199,0-1-36,4-5 224,-3-5-234,9 3-1,-9-8 97,8 4 79,-3-6 395,5 0-412,0-4-385,0-2 182,0 0-16,0-4 191,0 4-1344,0-5 647,0 5 277,0-3-341,0 3-2474,0-5 3264,5 0 0,7-5 0,6-2 0</inkml:trace>
  <inkml:trace contextRef="#ctx0" brushRef="#br0" timeOffset="63">11662 6389 7853,'-5'-7'1916,"4"-3"-881,-4 9-590,5-4-54,-5 5 164,3 0-268,-3 5 1,0 1 168,-3 6 36,3-1-140,-5 6 58,9 0-198,-9 6-40,9 0 0,-8 0-16,5 0 0,-1 0 55,1 0 1,3-1-179,-3 1 0,3 0 76,1 0 1,0-4-214,0 0 1,0-5 94,0 1 0,1-6-185,3-1 1,-2-5-67,6 5 0,-1-5 132,5 0 1,-1-1-866,1-2 0,0 0 450,4 0 0,-4-5-1111,4-3 1,-4-2 186,0-2 1467,-1 1 0,6 0 0,0-1 0</inkml:trace>
  <inkml:trace contextRef="#ctx0" brushRef="#br0" timeOffset="64">11776 6069 7853,'0'-11'1328,"0"4"-965,0 2 53,0 0 891,0 4-593,5-4-247,-3 5-144,8 0-112,-4 5 1,0 1-639,-1 6 1,-1-1 276,0 0-507,0 1 1,-4 3 656,0 0 0,-5 6 0,-2-4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1.13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7321 7572 7853,'0'-8'45,"0"1"274,0-1 1,0 1 300,0-1-543,0 5 0,-1-5 69,-3 4-38,2 0 199,-8 4-417,4 0 128,0 0 1,-5 0-118,4 0 82,-3 0 0,2 0 0,0 0 1,0 1 46,-8 3 0,4 1 16,-4 3-2,-1 2 1,3-4 28,-5 6 69,0-1-92,-4 0 0,4 5 42,0-1 71,5 0-112,-3-3 1,6 3-6,-1 0 39,6 0-9,1-8-161,0 3 58,4-4 0,-3 6 118,8-1-164,2 0 36,0 1 1,8-5 78,-2 1-199,2 0 169,-3 3 0,1-3-17,-1-1-115,0-4 115,1 7 0,2-8-52,-3 6 45,3-5 8,-8 7 1,6-8 11,-1 6-14,1-6 0,-5 7 164,1-5-160,-6 0 0,5-3-1,-3 3 23,-3-3-16,4 9 1,-5-7 5,0 5-2,0-6 0,-5 8 0,0-7 21,-3 4 0,-2-3 2,2 4 0,0-4-30,0 3 8,-2-4 1,3 6-13,-4-5 0,3 3-15,1-3 27,4 5 134,-7-8-119,9 9-2,-9-8 135,8 8-141,-3-9 1,5 5 23,0-2-210,0-3 203,0 10-142,0-10 124,5 4 1,-2-1-109,5-1 0,-5 3 12,5-3-50,0-1 1,-1 7 145,1-6 1,-4 5-1,2-3 1,-1 1-1,-1 5 503,1 2-422,-4 0 1,3 4 162,-8-6-97,3 6 1,-9 0 61,2 6-146,-7 0 0,-2 1 30,-2 3 154,3-3-155,5 4 0,-1-2-13,1 1 0,4 0-19,4-4 0,1-2 87,2-2-271,0-2 62,5-6 0,0 1-26,3-1-42,7-5 133,-7 4 0,10-8-6,-3 2 0,-1-3-6,5-1-113,-5 0 112,2 0 1,-4 0-20,-1 0-680,-5 0 204,5-5 102,-10 3-1182,4-3 965,-5 5 1,0-1 604,0-3 0,0-2 0,0-5 0</inkml:trace>
  <inkml:trace contextRef="#ctx0" brushRef="#br0" timeOffset="1">7686 7812 7853,'0'-12'306,"0"6"25,0-4-13,0 9 0,0-4 109,0 0 133,5 3-216,-3-3-282,3 5 418,-5 0-109,5 0-282,-4 0 0,5 1 123,-2 3 0,-3 3-102,3 4 0,-2 2 44,-2 2 0,0-1-94,0 5 1,0 1 101,0 7 0,1-3-29,3 3 1,-3 2-106,3 1 0,1-1 132,-1 2 1,3-6-105,-3 2 1,1-4 73,-1-4 0,-2 2-91,6-2 0,-5-2 166,0-2-245,-1-2 0,-2-2-66,0 1-97,0-6 0,0 0-332,0-2-632,0-3-791,0 5 833,0-6 441,0-6 1,1 4 277,3-6 1,-2 1 405,6-5 0,-1-4 0,5-2 0</inkml:trace>
  <inkml:trace contextRef="#ctx0" brushRef="#br0" timeOffset="2">8075 8177 7853,'6'0'202,"3"2"155,-5 1 0,1 0 14,-2 5 399,-1-6-437,3 13 1,-5-7 15,0 7 0,4-1-79,-1 1 1,1 3 233,-4 5-345,0 0 0,0-2-136,0-2 1,-4 3-67,1-3 1,-5-2-462,4-2 0,-1-4 165,1-3-501,3 2 0,-4-8-142,5 6-875,0-5 1048,0 2 809,5-10 0,1-2 0,6-4 0</inkml:trace>
  <inkml:trace contextRef="#ctx0" brushRef="#br0" timeOffset="3">8383 7766 7853,'0'-11'-463,"5"-1"1,-2 2 627,4 3 0,-3-2 1243,4 5-672,-1-5-449,5 8 1,3-4-130,0 5 1,0 0 66,-3 0 0,0 0-156,4 0 0,-4 1 90,4 3 1,-4-2-107,0 6 1,-1 0 28,0 3 0,0 4-129,-4 0 1,-2 4 63,-5-3 1,0 4 44,0-1 1,-5 6-91,-2 2 1,-4 3 121,0-3 1,-5 5-43,-3-2 0,-3-1 15,-1 2 0,4-9 104,0 0 0,1-3-104,-1 0 1,-1-1 146,5-3 0,-1-6 24,5 3 0,3-5-5,1 1-277,4-3 213,-2 0-160,5-4 1,3 4 50,4-5 1,2 0-1,10 0 1,-3 0-78,3 0 1,1-1-140,7-3 0,-2 2 28,5-6 0,-3 4-144,3-3 0,-4 4-306,0-1 1,-1-1 205,-3 2 1,0-1-1532,-3 4 791,-2 0-124,-6 0 647,-5 0 589,-1-5 0,-5 3 0,0-3 0</inkml:trace>
  <inkml:trace contextRef="#ctx0" brushRef="#br0" timeOffset="4">8897 8154 7853,'7'0'29,"1"0"289,-5 0 185,2 0-225,0 0 0,-4 6 589,3 1-537,-3-2 1,-1 9 53,0-2 1,0 3-44,0 0 0,0 3-36,0 5 0,0 0-67,0-1 1,0 1-243,0 0 0,-1 0 99,-3 0 1,3-4-220,-3 0 1,3-5-516,1 1-127,-5-2 1,2-3-1686,-5-3 1151,6 4 293,-3-10 1007,5 4 0,0-5 0,0 0 0</inkml:trace>
  <inkml:trace contextRef="#ctx0" brushRef="#br0" timeOffset="5">9525 7743 7853,'-6'-5'0,"1"-1"0,1-2 0,0 1-96,0 4 62,4-7 846,0 9-130,0-9-84,0 8-174,0-3-361,0 5 308,0-5-54,0 4-340,0-4 100,5 5 295,-3 0-263,8 0-236,-9-5 34,9 3-147,-9-3 267,9 5-119,-3 0 163,-1 0-132,4 0 85,-3 0 0,4 2 120,1 1 0,-1-1-103,0 2 0,1 1 10,-1-2 1,-3 5 85,-1-4-35,1 5-30,3-3-17,1 6 1,-6-1-10,-2 0 6,-3 1 0,-2-1 64,-3 1 1,2 3-15,-6 0 0,2 0 137,-2-3 0,2-1-62,2 1 25,3-1-101,-4 0 105,5 1-244,0-1 1,0-3 144,0-1-172,0-4 87,0 2 1,1-4 0,3 3 0,-2-3-31,6 3 1,-1-1 27,5 1 0,-1-3 22,1 3 1,-1-2-11,1 2 1,-1-1-75,0 4 0,5-3 69,-1 4 1,0-2-73,-3 2 0,-1 2 38,0-3 0,-3 3-6,0 2 1,-5-2 4,5-2 1,-5 2 7,0-3 0,-1 7-10,-2 2 0,-9-1 8,-3-4 1,-8 1 1,-3-1 0,-5 0 0,-6 1 0,-4-1 119,0 1 0,-4-2 9,4-2 1,-4 0 103,4-4 0,0 0-255,4-4 1,1 0 45,2 0 0,3 0-355,5 0 1,6 0-9,1 0 71,9-5 1,-2 2-154,5-4-364,0 4 0,9-6-21,3 6 0,7-1-216,4 4 1,7-4-111,0 0 1133,6-5 0,2 3 0,7-6 0</inkml:trace>
  <inkml:trace contextRef="#ctx0" brushRef="#br0" timeOffset="6">10005 8166 8466,'6'0'2635,"-1"0"-2282,-5 5 0,4 1 158,0 6 1,0 0-155,-4 4 1,0 0-150,0 3 1,-4 3 16,0-3 1,-5 6-136,1 2 1,0 1 76,0-2 0,-2-1-276,2 1 0,2-2-144,-2-1 1,2-5-400,-2-3 1,-2 0 96,2-3 0,2 0-1361,-1-8 222,4 5 681,-2-8 67,5 4 946,0-10 0,5-6 0,1-7 0</inkml:trace>
  <inkml:trace contextRef="#ctx0" brushRef="#br0" timeOffset="7">10530 7675 7853,'-6'-12'0,"1"1"0,5 5-241,0 1 99,0-1 1128,0 5-156,0-4-373,0 5 1,0 5-272,0 3 0,0 2 25,0 1 0,0 2-97,0 2 0,-2-1 86,-1 5 0,-3 0-81,-1 4 0,-7 1-8,2 3 1,-3-2-4,0 6 0,2-1-157,-2 5 0,2-6 128,2-3 0,1-2-91,2-1 0,-1-4 197,6 0-227,-1-5 183,4 3-173,0-11 0,1-1 98,3-5 1,2 0-7,6 0 1,0-1-159,3-3 1,-1-1 92,5-3 0,1-2-264,2 3 0,1-3 81,0-2 1,-1 1-139,-3-1 1,2 1 100,-2-1 0,2 2-196,-2 3 1,-2-3 64,-1 2 1,-4-2-10,4-2 1,-8 2 97,0 3 1,-2-4 21,2 4 1,-3 0 358,-5 0-190,0 4 701,0-7-42,0 9 218,0-4-490,-5 5 0,0 5 172,-3 3 0,-1 3-109,6 4 1,-5-1-48,4 5 0,-3 0 76,3 4 0,0 1-132,4 3 1,0-3-164,0 3 0,0 0 7,0 0 1,0 0-146,0-4 0,0-4-35,0 0 1,0-5-99,0 1-496,0-2 352,5-2-529,-4-5 362,4-1-1419,-5-5 1158,0 0 1,0-5-836,0-2 1570,0-9 0,0-1 0,0-6 0</inkml:trace>
  <inkml:trace contextRef="#ctx0" brushRef="#br0" timeOffset="8">10953 7469 7853,'1'-10'0,"3"2"368,-3-2 0,9 9-50,-9-4 393,10 0-329,-5-1 0,5-1-260,1 2 37,4 5 0,-2-4 212,5 1-445,-5-1 126,8 4 0,-8 0-95,5 0 106,-5 0 1,6 0-12,-5 0 1,0 4-12,-3-1 0,-5 2-80,1-1 1,-2-1-18,2 4 1,-3-3-19,-5 4 1,0-1 70,0 5 0,0 1 48,0 2 1,-1-1 35,-3 5 0,-2 0 6,-6 4 0,1-1-24,-1 1 0,1 0 3,0 0 0,-1 0 118,1 0 1,1-4-111,2 0 1,-1-2-53,5 3 1,1-4 169,3-5-147,0 1 108,0-1-74,0-4 1,1-2 201,3-5-150,-3 0-96,9 0 0,-7 0 114,4 0-198,-4 0 1,6-2 109,-6-1-374,1 1-145,1-3 147,-3 5 1,4 2 125,-2 1 1,-3 4 94,3 4 1,-3 2 315,-1 2 1,1 3-104,3 5 0,-1 1 22,4 2 1,1-1-31,3 1 1,5 0 123,-1 0 0,0-2-61,-4 3 1,1-3-89,-1-1 1,1 0 33,-1 0 0,-1-2-24,-2-2 1,1-1 184,-5-3 0,-1-2 9,-3 2-276,0-2 0,-6-2 99,-5 1 1,-6-2-210,-6-3 0,-5 4-149,-2-4 1,-4 3-948,-4 2 1,1-2-663,-5-2 0,0 5 334,-4-1 1172,-4 2 0,-8-3 1,-5 1-1</inkml:trace>
  <inkml:trace contextRef="#ctx0" brushRef="#br0" timeOffset="9">7184 9068 7853,'0'-11'-861,"0"-1"0,-4 5 1603,0-1-80,0 6-43,4-9-354,-5 5 1,3-2-34,-6 1 1,4 4-22,-3-1 1,-1 3-39,-3 1 0,3 1 52,0 3 0,1 3-10,-5 4 0,1 0-26,0 1 1,0 1-2,4 2 0,-2-2-32,5 2 0,-4-3-111,5 0 0,-2 3-36,1 0 0,2 1 86,-1-5 1,1 0-50,2 1 0,0-1 38,0 1 1,0-5 15,0 1-42,0-1 1,0 5-128,0-1 1,2-3 95,1 0 0,3-5-105,1 5 1,3-5 20,-2 0 0,2-1 19,2-2 71,-6 5-165,4-4 60,-4 4 0,2-4 71,0 3-243,-1-3-23,0 4 105,3 1 106,-4-5-18,0 4-104,5 0 85,-10 1 37,4 1 150,-5-2-142,0 0 1,0-3-50,0 6 288,-5 0-95,4-2 1,-10 4-144,4-2 353,-3 2-179,3-4 0,-2 4 97,6-2-176,-6 2-2,7 1 9,-8 1 39,9-1-45,-4 1-42,0 4 32,4-3 0,-4 3 40,5-4 40,0-1-88,0 1 1,0 3 27,0 0-56,0 0 31,0 2 0,0-3-26,0 5 24,5-5 1,0 4 82,2-3 0,3-2-31,-2 2-38,2-3 92,2 5-101,-6-4 1,4 2 39,-2-8 243,-3 4-272,0-5 0,-1 2 49,-1-1-223,1-4 47,-4 7-593,0-9 222,0 4-4458,0-5 4246,5-5 662,-3 4 0,13-14 0,-2 2 0</inkml:trace>
  <inkml:trace contextRef="#ctx0" brushRef="#br0" timeOffset="10">7355 9377 7853,'0'-12'0,"0"6"0,0-4 41,0 2 99,0 3 0,1-5 246,3 2 0,-1-1-101,4 2 0,2-3-49,6 2 1,-1-2-25,5-2 0,0-2-48,4 3 0,0-3 19,0 6 0,1-2-98,3-1 0,-3 1 16,2 2 1,-1-1 94,-3 5 0,1-3-216,0 3 0,-4 0 67,0 4 138,-5 0-341,3 0 129,-6 0 0,-3 4 101,-1 0-221,-4 5 90,2-3 1,-5 7-32,0 2 34,-5-2 0,-3 7-34,-7-5 0,1 4 101,-5-4 0,1 4-54,-1-3 40,-2-1 1,4-4-5,-2 1 199,3-1-94,4 1 0,1-2 141,-1-3-99,1 3 1,5-7-69,2 5 29,2-6 115,2 3 0,6-5-87,1 0 1,8 0 18,4 0 0,0 0-45,4 0 0,-5 0 90,9 0-120,-6 0 0,7 0-63,-5 0 74,0 0 1,0 1-27,0 3 1,-4 1-83,0 3 0,-5 2-45,1-2 1,-4 2 66,-3 1 1,1 1-171,-5-1 0,-2 4 60,-6 1 1,-2 3-34,-5-4 1,-10 5 42,-2-1 0,-7-1-143,-1 1 0,1-5 64,-4 1-39,2 3 75,-2-10 0,6 7-204,5-8 0,1-1-104,3-3 131,3-1 1,8-2-950,1 0 584,4 0-561,3-5 911,6-7 1,11-2 334,2-5 0,8 0 0,2-4 0</inkml:trace>
  <inkml:trace contextRef="#ctx0" brushRef="#br0" timeOffset="11">8132 9057 7853,'0'-18'180,"0"5"317,0 6-394,0 4 285,0-7-229,0 9 0,1-8 447,3 5-46,-3 0-269,9-1 0,-4 3-79,6-6 0,-4 5-99,-1 0 0,1 0 112,3-1 0,1 3-200,-1-3 1,0 3 29,1 1 0,-1 0-181,1 0 90,-1 0 1,1 4-204,-1 0 97,-5-1 1,1 2 116,-4 3 1,-1 2 97,2 2 1,-4-1-72,-4 0 1,-3 6 187,-4 2 1,0 1-42,-1-1 1,2 3 80,2-3 1,-2 4 24,3 3 0,0-1-68,0 1 1,4-3-93,-1-4 1,3 3-83,1-3 1,0 1-19,0-1 1,4-1 107,0-3 0,3-2-186,-3 2 0,4-6 85,-5-2-61,6-4 1,-6 3 48,5-2-5,-6-3-97,3 4 78,0-5 0,-2-3-151,4-1 1,-3 0-69,4 4 104,-6-5 1,8 4 86,-2-3 0,-2 3-75,2 1 1,-2 1 97,2 3 1,2 2 82,-2 5 1,2 1-12,1-1 0,5 5 201,-1-1 1,0 4 325,-4-4-362,1 5 1,-2-6 55,-2 5 134,2 0-185,-9-1 0,4 4-4,-5-3 1,-1-1-44,-3 1 0,-2-2-106,-6 2-8,-4-2 1,-2-4-70,-5 2 1,-1-6 74,-3 2 1,-1-2-462,-2 2 0,2-4 173,5-3 1,2 1-1316,2-2 0,1 1 70,3-4 1485,2 0 0,-4 0 0,6 0 0</inkml:trace>
  <inkml:trace contextRef="#ctx0" brushRef="#br0" timeOffset="12">7344 10393 7853,'0'-11'0,"0"-1"60,0 1 106,0 4 231,0-3-185,-5 9 106,3-9-159,-8 9-67,4-5 1,-6 6-75,1 0 0,0 0 49,-1 0 1,-3 4 19,0 0 0,-1 5 76,5-1 1,0 2-90,-1 1 1,1 1 19,-1-1 1,-3 4-2,0 0 1,-2 4 0,2-3 0,2 0 10,-2-1 0,-1-1 18,0 5 0,1-5-15,4 2 1,1 0-15,2-1 1,-1-3 3,5-5 1,1 1-178,3 3 0,0-3 56,0 0 1,5-6-215,2 2 177,3 2 1,2-4 55,-1 1 1,-3-1-30,-1-2 34,-4 0-21,7 0 97,-3 0-83,-1 0 0,0 0 15,-2 0 146,-3 0 31,4 0 445,-5 0-270,0 5-290,0 1 0,0 6 23,0-1 0,0 0-34,0 1 1,-1 3 2,-3 0 1,3 2 77,-3-2-134,3-2 50,-4 8 1,4-3-17,-3 5 1,3-4 27,1 0 1,0 0-92,0 4 1,0-4 107,0 0-41,0 0 132,0-1-137,0-2 0,0-1 195,0 1-189,0-1 0,0-2 68,0 2 1,0-3 6,0 4 1,3-4-116,1 0 1,6-1 88,2 1 1,0-1-161,7 0 0,-5 0 85,2-4 0,-4 0-339,0-4 1,-5-1-539,1 1-527,-6-1 489,4-2 324,-6 0 1,-6 0-348,-1 0 1,-3 0 380,-2 0 0,5-2-288,-1-1 826,0-4 0,-3-9 0,0-2 0</inkml:trace>
  <inkml:trace contextRef="#ctx0" brushRef="#br0" timeOffset="13">7595 10507 7853,'0'-11'255,"0"4"1,0 1 395,0 2 341,0 3-325,0-4-340,5 5 0,-4 1 299,3 3-339,-3 2 1,-1 7 23,0 2 0,0 3 102,0 5-233,5 0 1,-3 0 233,1-1-202,-1 6 0,3 2-640,-4 4 587,4 0 0,-5 2-11,0 2 0,0-3-162,0 3 1,1-6 34,3-2 11,-3-4 0,5-2-25,-6-5 0,1-5-111,3 1 0,-3-6-304,3-1-454,-3-6 701,-1 8-2224,0-8 997,0 3-310,0-5 1149,0-5 0,4-2-228,0-4 777,-1-1 0,8 1 0,1 0 0</inkml:trace>
  <inkml:trace contextRef="#ctx0" brushRef="#br0" timeOffset="14">7903 10930 7853,'8'0'0,"-1"0"811,1 0-452,4 0 1,-5 0 209,1 0 563,-6 5-686,8-4 1,-7 11 517,5-1-613,-6 5 1,7 7 3,-5 0 1,0 0-101,-4 0 1,3 5-141,1 2 0,0 3 97,-4 1 0,-4-3-377,0-1 1,-3-4 214,3 0 1,-4-3-847,5-4 0,-6-2-443,1-6-1529,3 1 1827,-5-1 0,7-5-557,-4-2 1498,4-3 0,-7-6 0,4-1 0</inkml:trace>
  <inkml:trace contextRef="#ctx0" brushRef="#br0" timeOffset="15">8303 10644 7853,'0'-11'234,"0"-6"0,0 5-167,0-4 283,5 4-146,1-5 1,5 5 78,-4-4 1,3 4 271,-2 0 1,2-3 3,1 0-129,1 0-312,4 3 0,-2 1 118,5-1-77,0 1 0,3 1 66,-3 2 1,1-1-14,-4 5 0,-1 1-82,-4 3 0,1 0 95,-1 0 0,-1 1-212,-2 3 0,1 6 5,-5 5 1,-1 9 92,-3-1 0,-1 7-76,-3 1 1,-2 7 65,-6 4-513,-4 2 176,-2-3 172,-5 8 0,1-8-7,-1 5 0,1-2-130,3-6 0,-1-4 44,5-3 151,-6-6 0,9 3 1,-4-10 154,9-3-77,2-2 1,1-6 13,0 1 202,0-5 0,9 2 0,3-5 0,7 0 145,4 0-324,3 0 0,2-4 68,3 0 1,-2-1-2,5 1-262,-4 3 72,7-9 0,-9 8-481,2-1 337,-1-4 1,-6 6-297,0-3 0,-5 2-1311,1-2-156,-8 3 777,-1-4-796,-6-1 1940,0 0 0,0-10 0,0-2 0</inkml:trace>
  <inkml:trace contextRef="#ctx0" brushRef="#br0" timeOffset="16">8965 10313 7853,'0'-11'-72,"0"3"542,0 0 63,0 6-254,0-8 1,2 8 278,1-1-368,-1 1 1,4 2 122,-2 0-135,2 0 0,6 0 140,-1 0-326,0 0 66,1 0 0,-1 0 47,1 0 0,-1 2-183,1 1 0,-1 0 81,0 5-188,1-6 128,-6 8 0,1-7-144,-4 4 26,-1 1 201,3 3 1,-7 1-94,-1-1 44,-4 1 43,-4 4-24,-1 2 5,-4 0 0,-1 7-2,-2-2 386,-2 7-226,8-5 0,-5 6-18,3-4 156,2 0-128,2 0 0,2-2-40,5 1-244,1-2 195,3-1 1,0-4-124,0 0-66,0-5 182,0 3 1,1-10 12,3 1 0,-2-6 16,6 2 168,-1-2 17,5-2-207,-1 0-42,1 0 19,-1 0 1,-5-2-158,-2-2 222,3 3-11,-6-4-237,9 5 128,-9-5-268,4 4 259,0 1 0,-3 6 12,1 6 1,4 0-17,0 3 190,4 3-89,0 0 0,0 4-67,1-3 295,-1 2-176,1 2 1,-1-4 248,1 0-332,4 0 1,-3 3-39,2-3 0,-4 1-9,-3-5 10,2 6 0,-7-9 2,4 3 1,-4-2 71,1-1 159,-3-6-119,-1 4 0,0-7-82,0 4 300,-5-4-174,-2 7 1,-9-9-202,-3 3-17,2-3 0,-4-1-1489,2 0 726,-3 0 401,-1 0 162,1 0-3577,4 0 3815,-4-10 0,-6-3 0,-7-9 0</inkml:trace>
  <inkml:trace contextRef="#ctx0" brushRef="#br0" timeOffset="17">12357 13248 7853,'0'-11'0,"0"-1"-636,0 6 455,0-4 1,0 7-6,0-4 309,0 4-32,0-2 250,0 0-283,0 4 0,-1-8 295,-3 5-164,3 0 1,-4 3-24,5-3 137,0 3-133,-5-4 0,4 5 363,-4 0 1201,5 0-1540,5 0 14,1 5 0,5 3 188,1 7-144,-1 3-56,1 4-138,-1 1 86,0 5 0,1-2 121,-1 4 24,1 0-155,-1 0 1,1 3 157,-1-3-136,0 3 19,1 1 0,-1 1 38,1-1-20,-1 0-100,-5 0 1,5 1-64,-4-1 178,-2-5-35,5 4-403,-3-9 260,-1 4 1,3-5 189,-5 0-229,5-5 197,-3 3-95,0-8 1,3 3 83,-5-4-186,0-6 144,-4-1-71,5-5-123,-4 0 174,4 0 411,-5 0-490,0-5 1,0-1-79,0-6 1,0 1-36,0-1-35,0-4 156,5 3 1,-2-8-114,5 2-38,-6-3 151,8-1-578,-3 0 266,4 1 82,-5-6 4,4 4-394,-3-9 345,-1 3 1,4-3-167,-2 3 42,-3-3 137,5 4 1,-7-4 118,4 2-98,-4-2 35,7 9 0,-7-8 86,4 6 111,-4-1-114,7 4 1,-9 2 58,3 2 1,-3-2-184,-1 6 406,5 0-93,-3 4-86,3-1 141,-5 1-186,0-1 0,3 5-237,1-1 227,0 5 2,-4-7 1,5 9-210,3-3 21,-3 3 94,5-4-77,-9 4 41,9-4-121,-8 5-90,8 0 145,-9 0-355,4 0-3,-5 0-651,0 5 801,0 1 1,0 5-543,0 1 582,0-1 393,-5 1 0,-1-1 0,-6 1 0,1-1 0</inkml:trace>
  <inkml:trace contextRef="#ctx0" brushRef="#br0" timeOffset="18">12426 13534 7853,'-12'0'0,"1"0"445,5 0-53,1-5-180,5 3 372,0-3 477,0 5-875,0-5-27,0 4 0,1-4 215,3 5-162,2 0-27,5 0 1,6 0 248,2 0-222,-2 0-53,9 0 1,-7 0 5,8 0 47,2-5-116,0 4 1,5-5 52,1 6 1,-1-3 156,0-1-291,6 0 31,-5-1 0,1 2-431,-6-4 303,-4 4 1,1-2-110,-4 5 1,-5-4-376,-3 1 448,-2-1-1368,-2 4 451,-4 0 453,3-5-881,-9 3 336,4-3 470,-5 5 657,0 0 0,0 0 0</inkml:trace>
  <inkml:trace contextRef="#ctx0" brushRef="#br0" timeOffset="19">13157 13499 7853,'-7'-5'96,"-1"3"-48,4-6 1,0 4-37,4-3-10,0 4 1,0-2 2288,0 5-1876,5 0-182,-4 0 1,9 3 7,-2 4 1,-2 1 13,2 7 0,0 2-43,3-2 1,1 5-14,-1-1 1,4 7 234,0 0-169,1 1-146,-5-4 1,2 3 120,2 1-81,-2 0 0,7-1-43,-5 1 39,0 0 0,1-8 130,-1 0-277,0-5 70,-3 2 0,-1-4 169,0-1-157,1 0 1,-2-3-742,-2 0 338,-3-6-995,-5 3-41,0-5 380,0-5 1,-4 3 221,0-6-576,-5 0 791,3 2 0,-2-4-64,1 2 75,-1-2 521,2-1 0,-10-1 0,4 1 0</inkml:trace>
  <inkml:trace contextRef="#ctx0" brushRef="#br0" timeOffset="20">13442 13499 7853,'0'-11'0,"0"0"990,0 4-588,5-3 0,-2 9 594,5-3-520,-6 3 105,3 1 151,-5 0-467,0 5 77,0 6-183,-5 2 0,-2 10 159,-9 0-285,4-1 63,-10 11 0,3-7 222,-8 4-244,-2 6-134,-5-1 0,3 5 18,1-6-852,0-5 883,0 4 0,2-9-11,6 3-250,4-3 289,1-6 10,11-2 11,1-4-116,5-6 1,1 3-522,3-5 1,2 0 1095,6-4-2856,-1 0 2408,1-6 1,4 0 0,2-5 0</inkml:trace>
  <inkml:trace contextRef="#ctx0" brushRef="#br0" timeOffset="21">13899 13260 7853,'-11'0'0,"-1"-5"354,6 3 160,-4-3-28,9 5-105,-4 0 631,5 0 1,3 1-642,1 3-355,5-2 45,-3 8 1,2-8 256,0 6-1121,-1-6 569,5 9 0,-5-5-1604,1 5 953,-1 1 292,5-6-547,-6 4 1140,4-3 0,-8 4 0,3 0 0</inkml:trace>
  <inkml:trace contextRef="#ctx0" brushRef="#br0" timeOffset="22">13922 13751 7853,'11'0'1975,"1"0"-1078,-6 5-247,4-4 179,-8 4-520,3-5 1,-1 1 160,-1 3-121,1-3-122,-4 5 1,4-5 90,0 3-526,0-3 236,-4 4 0,1-1-425,3 0 304,-3-1 182,4-3-2088,-5 5 799,0-3 591,0 3 52,0-5 0,-5 0 1,-1 0-1</inkml:trace>
  <inkml:trace contextRef="#ctx0" brushRef="#br0" timeOffset="23">14493 13431 7853,'-10'-1'-1722,"2"-3"3482,3 3-462,5-4 125,0 5-936,5 0-212,2 0 1,4 5 138,0 2-14,1 3-147,4 7 1,-3-1-35,2 3 0,-1 3 0,2-3 0,-3 3-52,7 0 45,-7 1-27,4 0 0,-2 0-66,0 0-107,6 0 200,-9-6-255,10 5 76,-9-9 0,3 3 109,-4-4-660,-1-1 271,-5 0-705,5 1 1,-10-5 10,3 1-202,-3-5 476,-1 2 215,0-5-1037,-5 0 639,4 0 319,-10 0 159,5 0 372,-5-5 0,-6-2 0,-1-4 0</inkml:trace>
  <inkml:trace contextRef="#ctx0" brushRef="#br0" timeOffset="24">14790 13488 7853,'0'-11'297,"0"-1"1,0 1-189,5-1 255,-4 1-177,10 5 0,-10-5 875,4 5-159,0 0-267,-4 1-127,4 5-239,-5 0 0,-1 6 329,-3 5-234,-2 1-206,-6 9 0,-4 1 191,-3 5-138,2 4-27,-4-1 0,3 4-36,-5 0 63,0 0-770,-5-4 377,4 3 219,-4-4 0,6 0-146,-1-2 0,1-5-223,3-3 1,4-2-436,7-6-833,-2 1-1285,9-1 1566,-4-4 757,10-2 561,6-10 0,7-7 0,5-6 0</inkml:trace>
  <inkml:trace contextRef="#ctx0" brushRef="#br0" timeOffset="25">15624 13271 7853,'0'-11'295,"0"4"562,-5-3-305,3 4-304,-3-1 1,4 1 95,-3 2 112,3 3-298,-9-4 1,2 5-70,-7 0-54,2 5 177,-8 1-149,3 6 0,-5-1 149,0 1-74,-5 4 1,-1-2-56,-5 5 0,0 0 42,-1 4 0,5 4-9,-1-1 0,6 2 70,-2-1-85,3 2 1,7 0-30,1-2 0,4 2-110,0 2 0,6-4-52,2 0 0,3-3 33,1-1 136,5 0-155,1-5 39,6 3 1,4-8 64,3 2 88,3-2-111,1-7 0,-1 3 41,1-5 1,4 0 135,0-4 1,3 0-126,-3 0-9,-1 0-276,2 0 1,-7-2-852,1-1 804,-1 1-222,-4-8 0,-1 8-528,-9-6 1,2 4-206,-5-3 1230,0-1 0,-14-9 0,-3 0 0</inkml:trace>
  <inkml:trace contextRef="#ctx0" brushRef="#br0" timeOffset="26">15178 13671 7853,'2'-8'1086,"1"1"-437,4 4-305,4-2 1,6 1 16,2 0 1,0-5-68,4 2 1,-3 0 149,7 0 1,-3 3-137,-2-4 1,5 2-98,0-2 1,-1 0-157,-3 4 1,0 0 46,0 4 0,-1-4 110,-3 0 0,-3 1-490,-5 3 0,1-4 278,-1 0 0,1-5 0,-1 3 0</inkml:trace>
  <inkml:trace contextRef="#ctx0" brushRef="#br0" timeOffset="27">16218 13225 7853,'0'-17'0,"0"0"371,0 6-150,0 4-252,5-3 725,1 4-223,0-1 325,-1-3-381,-10 9-261,4-9 0,-9 9-21,2-3 0,-3 3 101,-4 1-319,2 0 186,-9 5 0,8-3 42,-5 6 0,2-1 25,-2 5 1,-3-1-121,3 1 83,-3-1-66,0 6 0,3-5 47,0 4-7,5-4-33,-3 5 0,7-5-70,2 4 124,3-4-1,5 0-262,0-1 86,0 1 1,9-1 103,3 0 1,7 1-15,0-1 1,2 1 8,2-1-239,0 1 213,5-1 1,-4 0-132,3 1 137,-3-1 7,4 1 1,-4-1 59,2 0-70,-2 1 12,-6-1 0,3 1 12,-6-1 0,-1 2-59,-7 2 0,-2-2-92,-5 2 0,0 1 80,0 0 1,-10 3-11,-5-4 1,-10 4-211,-6-4-35,-2 6-475,-6-9 678,3 5 31,-8-1 0,7-3 103,-5 2 0,7-6 191,0-1 0,2-5-160,7 5 0,4-5 98,7 0 0,2-1-402,2-2-554,5 0 291,-5 0 68,10-5-176,-4-2-99,15-4 1,-1 3-1559,10 1 2241,0-1 0,9-3 0,1-1 0</inkml:trace>
  <inkml:trace contextRef="#ctx0" brushRef="#br0" timeOffset="28">16640 13488 10450,'7'0'698,"3"-5"1,-4 4-329,5-3 115,6 3-224,1-4 1,7 3-51,6-2 1,-6 3-27,18-4 1,-11 3-102,10-6 128,5 5-1067,0-7 825,3 9 53,1-9 188,-4 9-18,9-10-1493,-4 5 1283,0 0 1,3-3 32,-6 5 1,1-4-164,-5 5 0,1-5 15,0 4-35,-6 0 192,-1 4 1,-6-3-244,-2-1 108,-8 0-18,-7 4 0,-4 0-165,-1 0 1114,-5 0-927,0-5 560,-12 4 0,0-8-822,-5 5 0,-2 0 299,-2 4 0,2-4-193,-2 1 1,2-3-113,2 3 34,-1 1 265,6-3 1,-4 5-87,2 0-51,-2 0 43,-1-5 367,-6 4-184,4-4 1,-3 5 0,5 0 0,-1-4 147,1 0 1,-1 0-53,1 4 1,3 0 246,1 0 131,4 0-242,-2-5-1,5 4-77,0-4-104,0 5 0,5 0 77,3 0-210,2 0 62,6 0 1,6 0 141,5 0-308,-1 0 211,2 0 0,0 4 13,3 0-15,2-1-15,-9-3 0,7 2 175,-4 2-179,-5-3 51,-1 4 1,-8-4 232,2 3-192,-7-3-239,-3 4 183,-5 0 1,-2-2-33,-1 5 1,-10-2-16,-10 1 1,-5 4-166,-6-4-32,-5-2 206,3 5 1,-7-3-557,5 4-266,5-4 647,0 3-586,9-9 455,1 9 1,4-7-88,7 4-1546,-1-4 856,6 2 1068,1-5 0,1 0 0,5 0 0</inkml:trace>
  <inkml:trace contextRef="#ctx0" brushRef="#br0" timeOffset="29">18353 13294 7853,'0'-12'414,"0"1"1,0 0-195,0 4 0,0 1 307,0 2-315,5 3 0,-3-4 439,8 5-301,-9 0 0,9 0 413,-2 0-383,2 5-137,-4 1 0,8 6 13,-2-1 1,2 6-46,-3 2 1,1 1 74,-1-1-74,0 2 53,1-3-119,4 5 12,-3 0 1,5 0-8,-3 0 0,-1-1-97,5 1 1,-4-4 263,4 0-595,-5-5 258,3 3 0,-6-7-903,1-2 455,-1 2-161,-5-9-974,-1 9 892,0-9-275,-3 5 313,3-6 0,-10 0 4,-3 0 1,-2-6-736,-1-1 1403,-1 2 0,-4-10 0,-2 2 0</inkml:trace>
  <inkml:trace contextRef="#ctx0" brushRef="#br0" timeOffset="30">18753 13260 7853,'0'-16'481,"0"1"-82,0 0-52,0 4 123,0-1 106,0 6 34,0-4 238,0 8-218,0-3-214,-5 15 0,-3 3-4,-7 10-200,-3 5-53,-10 1 0,3 5-11,-5 1-701,-1-1 765,-3 0-1435,-5 0 1199,8-4 1,-7 1 163,8-4-876,-3 5 499,3-13 0,4 7 0,7-7 1,2-6-541,6-2-525,4-2 1156,2-2-151,5-2 1,3-5 35,5 0 1,0-1-290,11-3 0,0-3 550,4-4 0,5-11 0,1-2 0</inkml:trace>
  <inkml:trace contextRef="#ctx0" brushRef="#br0" timeOffset="31">19701 13054 7853,'0'-11'789,"0"-1"-410,0 1 1,1 1-283,3 2 0,-3 2 76,3 2 1,-4 1 335,-4-4-158,-2 4-158,-5-2 0,-1 5 121,1 0 0,-4 1 57,-1 3-190,-4-3-23,2 10 1,-10-1 159,-2 5-30,-3 5-103,-1-2 1,-2 6 69,-2 3-1144,2-3 1048,-8 9 0,8-8-79,-2 6-16,3-1-60,6 4 0,1-3-19,5-1 1,5-3 66,3 3 0,7-4-208,5 1 0,3-3 45,3-2 0,10 0-92,10-3 0,1-1-110,6-3 320,1-7-45,8 7 1,-3-13 277,2 6 421,2-5-712,-4 2 0,3-5-40,-4 0-260,-6 0 234,4-5 0,-9 2-217,3-5 0,-8 1-38,-4-5 0,-8 5-409,-3-1 0,-4-1-1082,-4-6 1590,-2 2-112,-5-3 1,-5 4 480,1 1 0,-5-5 0,2-2 1</inkml:trace>
  <inkml:trace contextRef="#ctx0" brushRef="#br0" timeOffset="32">19119 13408 7853,'0'-6'1829,"5"1"-971,2 5-425,8 0-150,-2-5 1,7 3 619,-4-1-412,4 1-139,3 2 174,1-5-236,4 4 1,0-4 132,2 5-302,3 0 38,-4 0 0,3-4-187,-5 0 0,-1 0-316,-3 4 0,-1-1-654,-3-3 440,2 3 383,-8-4 1,4 1-2597,-6 0 2771,0 1 0,-4-8 0,-2-1 0</inkml:trace>
  <inkml:trace contextRef="#ctx0" brushRef="#br0" timeOffset="33">20352 12963 7853,'0'-12'1721,"0"1"-1053,5 4 13,-4 2-469,4 5 426,-5 0 0,0 5-372,0 3 0,0 4-1,0 3 1,-1 3-28,-3 4 1,2 2-27,-6 3 0,6 1 199,-2 2-199,3 3-27,1-3 1,0 3-133,0-3-105,0 3 85,0-4 0,3 2-147,1-1 1,5-4 78,-1 0 1,-2-7-95,2-3 1,-2-4 73,2 0-373,2-6 125,-9 4-979,4-9 424,0 4-1402,-4-5 1329,-1-5 360,-6-1-766,-5-5 990,-6-1 0,4 1 347,-2-1 0,-3-9 0,1-3 0</inkml:trace>
  <inkml:trace contextRef="#ctx0" brushRef="#br0" timeOffset="34">20032 12986 7853,'-10'-16'0,"2"1"0,3 4 294,5 3-138,0 0 412,0 2-5,0-4 0,2 5-56,1-3 102,-1 3-302,3 0 1,0 4 162,2-3-216,4 3-95,0 1 0,6-4 485,2 0-269,2 0-108,7 4 1,1 0 196,6 0-106,-1 0-890,5 0 948,2 0-231,4 0 1,1 0 132,0 0-371,-1 0 212,6 0 0,-8 0-138,3 0 16,-3-5 34,-2 4 1,-4-5-763,-11 2 451,1 3-228,-19-5 0,5 5-1168,-9-3 1199,0 3-181,-9-4 1,-8 1-1380,-10 0 1997,-4 1 0,-13-2 0,0-2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1.58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12095 6190 7853,'0'-6'-414,"0"1"520,0 0 41,0 3 1,0-4 132,0 2 139,0 3-347,0-4 1,1 5 15,3 0 0,-2 0-52,6 0 1,-4 0 61,3 0 1,1 0-21,3 0 0,1 0-27,-1 0 0,1 5 54,-1 3 1,0-2-149,1 1 1,-1 1 142,1 4 1,-1 3-126,1 0 0,-5 5 66,1-1 1,-6 4-96,2 4 0,-3 2 150,-1 5 0,-1 1-61,-3-1 0,2 0 121,-6 0 0,1 1-107,-5-1 1,1 4 50,-1 0 1,1 0-18,-1-4 0,5 2-132,-1 2 1,4-3 120,-3 4 1,4-8-129,-1 0 94,3-6 0,1 3-124,0-5 27,0 0 1,0-2 11,0-2 0,1 2 48,3-6 0,-2 1-15,1 0 0,-1-4 12,-2 3 1,1-6-4,3-1 0,-3 0-7,3 3 0,-2-5-15,2-2-30,-3 2-16,10 1 3,-10-1 53,9-1 0,-7-5 177,4 0-186,1 0 135,3 0 1,1-1-17,-1-3 9,-5 3-75,-1-4-9,-5 5 251,0-5-210,0 3 14,0-3 92,0 5-349,-5 0 101,4 0 1,-8 5 123,5 3-146,-4 2 113,6 2 0,-7 0 171,6 4-174,-1-4 35,-1 10 1,3-8-4,-1 5 1,1 1-36,2 7 217,0-3-94,0 9 1,0-5-60,0 2 47,0 3-59,0-4 0,5 2 50,3-1-136,-3 1 78,5-2 0,-3 4-62,4-3 56,0-2 0,1 8-86,-1-6 0,1 6 99,-1-6-49,-5 3 0,3-2 0,-5-1 1,1 1 37,-1 3-206,-3 0 173,4 0 1,-5-3-5,0-1-200,0 1 84,0-2 1,-5 0 63,-2-2 28,2-3 1,-6 3 38,4-8 0,-3 1-57,-2-5-4,1 6 78,-1-9-56,1 5 0,0-10-9,-1 1 166,1-6-142,-6 4 0,5-6 59,-4 0-57,-1 0 10,4 0 0,-4-4-287,6 0 59,0-5-216,-1 8 1,2-6-89,2 4-1645,3 1 1553,5-3 0,5 5 616,3 0 0,7 0 0,3 0 0</inkml:trace>
  <inkml:trace contextRef="#ctx0" brushRef="#br0" timeOffset="1">12666 7287 8114,'-5'-7'1215,"3"2"-764,-3 5 182,5 0-621,5 0 0,-2 0 108,5 0 1,-5 0 26,5 0 0,1 0-2,6 0 0,-2 0-23,2 0 1,3 0-3,1 0 1,2 0 8,2 0 1,0 0-8,0 0 1,5 0 39,2 0 0,-1 0-32,2 0 1,-2 0 0,2 0 0,2 0-97,-3 0 0,2 0 32,-2 0 1,-2-4-147,-5 0 0,-1 1-72,-3 3 162,2-5 0,-8 3-468,2-1 154,-7 1 0,-3 2-382,-5 0 436,-5 0 1,0-1-182,-3-3 320,-2 3 0,5-5-72,-3 2-59,-2 2 157,4-8 1,-6 5-42,1-2 1,3 0 165,1 3 1,3 2 43,-4-6 199,6 6 200,-9-3-219,10 0 65,-4 3-192,5-3-207,0 5 1,5 0 117,3 0 1,2 0 3,1 0 0,1 4-12,-1 0 0,6 0 111,2-4 0,-2 4-125,3-1 0,-3 1 77,2-4 0,2 4-36,-6 0 0,0 0-63,-3-4 1,-5 1 61,1 3-18,-6-3 6,3 9 1,-6-4-19,-3 6 0,-3-5 97,-9 1 0,-1 0-92,-6 3 0,1 1 9,3-1 0,-1-5 11,5-2 1,-1 1-373,5-1-507,0 0-708,-1 1 478,6-4-335,1 4 1383,5-5 0,5-5 0,1-1 0</inkml:trace>
  <inkml:trace contextRef="#ctx0" brushRef="#br0" timeOffset="2">14093 6693 7853,'0'-12'34,"0"6"0,-3-4 247,-1 2 90,0 3 386,4-5-133,-5 9-354,4-10-58,-10 10 0,9-4-109,-6 5 1,4 5 41,-3 3 0,3 7-107,-4 4 1,5 3 53,-5 0 0,5 6-22,0 3 0,0-1-92,-1 5 1,3-4 74,-3 7 0,3 2-70,1-2 0,0 0 108,0-4 0,0 0-124,0 1 0,0-5 33,0 1 1,0-2 8,0 1 0,0-3-62,0-8 1,0 1-170,0-5 1,-4 4-664,0-3 410,1-1-922,-3-4 506,5 1-380,-9-6 1271,4-1 0,-6-5 0,1 0 0,-1-5 0,-4-1 0,-2-6 0</inkml:trace>
  <inkml:trace contextRef="#ctx0" brushRef="#br0" timeOffset="3">13728 7172 7792,'7'0'35,"1"0"873,0 0-548,8 0 0,2 0 200,5 0-76,0 0-210,5 0 1,-3-4 223,5 1-339,1-6 0,-2 6-84,-2-4 0,-4 3 100,-4-4 0,-3 6-626,-4-2 0,-1-1 225,0 1-818,1 0 1,-2 3-103,-2-3-170,-3 3 1316,0-4 0,-4 0 0,4-2 0</inkml:trace>
  <inkml:trace contextRef="#ctx0" brushRef="#br0" timeOffset="4">14470 6636 7853,'0'-12'0,"0"-4"103,5 3 1,-2-4 623,4 6-32,-4 5-135,2-4-350,-5 8-35,0-3 1,0 6-81,0 3 0,-1 4 73,-3 7 1,-2 0-40,-6 8 1,1-1 46,-1 8 1,1 1-198,0 3 0,-1 1-98,1 3 0,-5 3 80,1 5 1,0-1-131,4 1 1,-1-1 205,1-4 0,4 1-26,4-7 1,1 1 22,2-5 1,0-3 14,0-2 0,2-1-50,1-3 0,0 0 2,5-3 1,-1 1-57,5-5 1,-5-1 202,1-6 0,-1 1-357,5-5 1,-5 1-66,1-1-202,0-3 1,-1 4 170,1-5 1,-4 0-218,3 0 0,-4-5-7,1-3 0,-3 2-13,-1-2 1,0 1 541,0-5 0,5-4 0,1-2 0</inkml:trace>
  <inkml:trace contextRef="#ctx0" brushRef="#br0" timeOffset="5">14493 7012 7853,'0'-11'411,"0"5"54,0 1 20,0-1-326,0 5 0,0-3 121,0 8 1,1 4-37,3 7 0,1-1-70,3 5 0,2-1 64,-2 1 1,2 6-272,1-2 1,2 2 90,2-2 0,-2-1-147,2-3 0,-2 1 34,-2-5 0,3 1-42,-2-5 0,1 1-293,-5-1 1,-2-5-55,2-2-887,-5 2 484,2-4-446,0 3 1293,-4-5 0,-1-5 0,-6-2 0,-6-4 0</inkml:trace>
  <inkml:trace contextRef="#ctx0" brushRef="#br0" timeOffset="6">14664 7024 7853,'0'-12'0,"-3"5"133,-1-1 185,0 6 527,4-3-263,0 5-442,-5 0 1,-1 10 84,-6 5 0,1 5-150,-1 3 0,-3 5-76,0 2 0,-2 3-152,2 2 1,1-2-36,-5-3 1,6 1-330,2-9 0,1 3-422,6-10 304,0 0 60,4-4 1,2-4 574,1-3 0,4-8 0,9-8 0,2-5 0</inkml:trace>
  <inkml:trace contextRef="#ctx0" brushRef="#br0" timeOffset="7">14744 6613 7853,'0'-12'0,"0"6"0,0 0 369,0 2 475,0 2-157,0-3-295,5 16-74,2 1 1,4 7 176,1 0-337,-1 0 1,6 4 0,2 0 1,2 0 65,2 0 1,-1 3-131,-3 1 1,1 5 129,-5-2 0,3 2-202,-7-2 0,3 3-47,-6-2 1,-3 6-31,-1 1 1,-3-1-32,-1-7 1,-5 5 62,-3-4 1,-2 3-189,-1-7 1,-1 3 82,1-3 0,-3-4-307,3-4 1,-3-6 166,6-2 1,2 0-698,-2-3-84,5-3-489,-2 0 1096,5-5 0,2-5 441,1-3 0,4-2 0,4-6 0,1-2 0</inkml:trace>
  <inkml:trace contextRef="#ctx0" brushRef="#br0" timeOffset="8">15155 7001 7853,'6'-6'0,"-5"-1"179,3 3 1,-2 3 645,2-3-539,-3 3 0,9 1 239,-2 0 0,3 0-142,5 0 1,0-4-26,3 1 0,4-1-71,0 4 0,-3-2-234,7-1 0,-7 1 42,3-1 1,0-3-49,-4 3 1,-3-1-138,0 4 1,-2 0-469,1 0 1,-6 0-1866,2 0 1105,-7 0-53,1 0 1371,-5 5 0,-5 1 0,-1 6 0</inkml:trace>
  <inkml:trace contextRef="#ctx0" brushRef="#br0" timeOffset="9">15155 7184 7853,'0'6'894,"0"-1"-640,6-5 1,0 0 396,5 0 1,6 0-227,2 0 0,2-1-42,2-3 1,4 2-159,0-6 1,3 4-347,-3-4 1,-1 5-147,-3-5 0,0 4-322,0-3 0,-5 4 225,-3-1 0,-2-1-362,-2 1 1,-3 1 725,-1 3 0,1-11 0,3-1 0</inkml:trace>
  <inkml:trace contextRef="#ctx0" brushRef="#br0" timeOffset="10">15395 6715 7853,'0'-6'1064,"0"-4"-506,0 9-281,0-4 1,4 10-66,0 2 0,0 5 133,-4 3 1,0 8-121,0 7 0,0 5-131,0 3 0,0-2 92,0 6 0,0 0-321,0 4 0,-5-4-326,-3 0 1,2-9 38,-2 1 0,4-11-414,-3 0 1,4-4-72,-1 0-98,3-3 1005,-4-10 0,4 0 0,-4-6 0</inkml:trace>
  <inkml:trace contextRef="#ctx0" brushRef="#br0" timeOffset="11">15966 6624 7853,'-6'-18'-94,"-4"-3"0,7 8 19,-4-2 154,4 7 1,-6-2 1163,5 2-379,-4 3-91,6-5-561,-8 9 0,8-3-168,-6 8 0,4 7 138,-3 8 1,3 4-74,-4 4 0,6-2-24,-2 6 0,3 3 124,1 4 1,1 4-194,3-4 1,1 5 55,2-1 1,2 2-98,-5 2 1,4-5 32,-5-3 1,5-4-119,-4-3 0,3-1-5,-3-7 0,0 1-16,-4-9 0,0 0-964,0-3 763,0-1 1,0-3-455,0-1 0,-5-4-177,-3 1 318,-2-3 0,-1-1 645,-1 0 0,-4-1 0,-3-3 0,-3-2 0,-1-6 0,1 1 0</inkml:trace>
  <inkml:trace contextRef="#ctx0" brushRef="#br0" timeOffset="12">15715 7070 7873,'12'-12'438,"-1"6"-53,0 2-226,1-2 0,3 3 185,0-5 0,6 5-75,-2-5 0,6 4-326,2-3 1,3 4 99,-3-1 0,1 2-689,-2-2 1,-5 3 74,1-3 0,-6 3 571,-1 1 0,3-6 0,-1 0 0</inkml:trace>
  <inkml:trace contextRef="#ctx0" brushRef="#br0" timeOffset="13">16343 6544 7785,'0'-11'784,"0"4"-62,0 2 1137,0 5-1834,-5 5 1,0 7 65,-3 7 1,-4 6 144,4 2 1,-8 6-43,4 1 0,-2 2-14,3 6 1,-1-1-177,1 5 1,1-1 31,2-4 1,2 3-137,2-6 0,3 0 98,-3-4 1,4-5-47,4-2 0,-2-3-43,6-1 0,-2-4-129,2 0 1,2-5-11,-2 1 1,1-2-110,-2-2 1,3-3 33,-2-1 1,2-3-419,2 4 220,-1-6 1,0 5 124,1-4 1,-5-1-114,1 2 0,-4-4-90,3-4 581,-4 2 0,7-13 0,-3 3 0</inkml:trace>
  <inkml:trace contextRef="#ctx0" brushRef="#br0" timeOffset="14">16457 6875 7853,'0'-11'0,"0"5"796,0 1 519,0 5 0,6 1-735,1 3-421,3 2 0,-2 10 90,0 3 0,-1 3-38,5 1 1,-5 0-188,1 0 0,-1 1 101,5 2 0,1-5-274,2 1 1,-6-2 121,2-1 0,-2-3-354,2-5 1,1 0 120,-1-4 0,-3 2-23,-1-5 0,-3 4-542,4-5-625,-6 1-638,3-4 1196,-5 0 892,0-5 0,0-1 0,0-6 0</inkml:trace>
  <inkml:trace contextRef="#ctx0" brushRef="#br0" timeOffset="15">16663 6784 7853,'-5'-11'1116,"4"4"-329,-4 2-294,5 5 0,-4 5-129,0 3 0,-5 3-75,2 4 0,-5 8-64,-3 8 0,1 2-252,-5 1 1,4 0-239,-4 1 0,5-6-286,-2-3 1,4-1 30,0-3-1,2-4 212,3-3 1,-2-2-1614,5-2 760,0-4 1162,4-2 0,5-5 0,1 0 0</inkml:trace>
  <inkml:trace contextRef="#ctx0" brushRef="#br0" timeOffset="16">16777 6613 7853,'0'-12'-572,"0"6"1683,0 1-278,0 5 0,0 6-832,0 6 1,0-1 60,0 4 0,-4 3-449,1 1 1,-2-1 235,1 1 0,1-5-223,-4 1 0,3 0 216,-4-3 1,4 2 157,-3-7 0,-1-2 0,-3 0 0</inkml:trace>
  <inkml:trace contextRef="#ctx0" brushRef="#br0" timeOffset="17">16903 6476 7853,'0'-7'352,"0"2"-8,0 0 729,0 4-256,0-4-65,0 5-494,5 0 0,0 5 124,3 2 1,2 5 10,-3 3 0,4-1-25,0 5 0,2 0-111,2 4 1,-1 1 25,5 3 1,-4-2-171,4 6 0,-5-1 99,1 4 0,-1 1-216,2-1 0,-8 0 70,4 0 1,-7 1-297,3-1 0,-6 0 31,2 0 1,-4 1-106,-4-1 0,-2-4 174,-6 1 0,1-6-34,-1 2 1,-3 1 75,0-2 0,-5 0 9,1-7 0,2 1 148,2-5 1,2-1-73,2-6 0,-1 1-1209,1-5 487,5-1-628,1-3 1,5-5 1352,0-2 0,10-8 0,2-3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1.59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16012 3678 7853,'-6'-12'-407,"-4"6"0,8-1 1245,-2 4-57,3 1 67,1-3-30,0 5-653,-5 5 0,4-2-1,-3 4 1,3 2 47,1 7 0,0 0-50,0 3 1,0 3 26,0-3 0,0 6-130,0 2 0,0-1-71,0-3 0,0 5 119,0 3 1,0-2-145,0 1 0,0-4 100,0 0 1,4-3 3,-1-4 0,2 1 7,-1-4 0,-2-1-78,1-4 1,0 1 115,1-1-410,-3-4-272,4 3-347,-5-9-247,0 4 478,0-5-1072,-5 0 673,4-5 1085,-9-1 0,8-6 0,-2 1 0,-2-1 0,0 1 0</inkml:trace>
  <inkml:trace contextRef="#ctx0" brushRef="#br0" timeOffset="1">15978 3940 9547,'11'0'737,"1"0"-294,-1 0 1,2 4-33,2 0 2,3 0-127,0-4 1,3 0 73,-2 0-201,3-5 0,-3 3-105,0-2 0,-5-1 68,1 2 1,-2-5-525,-2 4 1,-3-3 154,-1 3-1744,-4 0 891,2-1-159,-5 4 0,-5-8 305,-3 5 954,-2 0 0,-6-6 0,-2-3 0</inkml:trace>
  <inkml:trace contextRef="#ctx0" brushRef="#br0" timeOffset="2">16058 3689 7853,'-12'-11'289,"6"4"55,1 2 11,5 0 105,0 4-167,5-4 1,3 5 101,7 0 0,-1 0 319,5 0-433,0-5 1,2 3 41,-2-1 0,3-3-111,-3 3 0,1-5-110,-1 4 0,2-3 99,-6 3 1,1-4-420,0 4 0,-7 1 211,2 3-2358,-2 0 1328,2 0 1,-3 0-1367,-1 0 2403,-4 0 0,2 5 0,0 1 0,2 5 0</inkml:trace>
  <inkml:trace contextRef="#ctx0" brushRef="#br0" timeOffset="3">16446 3712 7853,'-6'-5'566,"-4"3"1,7-1 216,-5 6-493,1 4 0,-1 5 105,1 4 0,-1-2-146,-3 5 1,3 0-216,0 4 0,6 1 145,-2 2 1,3 0-103,1 4 1,0-4 89,0 0 0,1-2-142,3-1 1,1-4-93,2 0 0,4-5 54,-4 1 0,3-2-18,2-1 0,-1-5 97,1 1 1,-5-6-53,1 2 1,-1 1 66,5-1 0,-1 0-11,1-4 0,-1-1 1,1-3 0,-1-3 129,0-4 0,1 0-44,-1-1 0,3-3 59,-2 0 0,2-6-166,-7 2 1,2-6 3,-1-2 0,-3-3-339,-5 3 0,4-5 164,-1 2 1,1-2-283,-4 2 1,-4 2 166,1 5 0,-6 1 16,1 3 0,-6-1 23,-1 5 0,-5 3-169,1 5 1,-2 4-269,2 0 0,-1 3 232,5 3 1,-1 4-331,5 4 1,1 2 278,2 2 0,3-1 454,5 5 0,0 0 0,0 4 0</inkml:trace>
  <inkml:trace contextRef="#ctx0" brushRef="#br0" timeOffset="4">16732 3655 7853,'-6'-7'400,"5"-3"686,-4 9-779,5-4 1,0 10-138,0 3 0,0 7 45,0 4-43,0 2 0,4 3-114,0 3 0,3 2 98,-3 6 1,5-1-261,-1 0 1,-2-1 118,2-2 0,-5 0-235,5-4 0,-5-2-24,0-6 428,4 3-219,-6-9-132,4 3-163,0-10 277,-4 0 1,5-8-769,-6-2 1,0-2 379,0-5 0,-2-1-580,-2 1 1021,-2-1 0,-5-4 0,-1-2 0</inkml:trace>
  <inkml:trace contextRef="#ctx0" brushRef="#br0" timeOffset="5">16697 3689 7853,'0'-11'0,"5"-1"584,-3 6-285,8-4 0,-4 7 77,6-5 1,0 5 110,3-5 1,-1 5-65,5 0 25,1-4-158,2 6 1,-3-4-113,0 5 0,-3 0-107,3 0 0,-5 1-182,1 3 136,-2 2 0,-2 6-156,0-1 0,-4 2 84,-3 2 0,-3-1-27,-1 5 1,-1 0-54,-3 4 1,-4 0-59,-7 0 0,-3 3 41,-5 1 0,0 0 117,1-4 1,3-1 54,0 1 0,5 0 140,-2 0 0,5-4 8,3 0 1,-1-5-97,6 1 0,-1-2 99,4-2 0,1 1-101,3-1 1,-2-3 165,6-1 1,0 0-20,3 0 1,1 0-91,-1-4 0,0-1-106,1 2 1,-1-3-145,1-1 1,-1 0-195,0 0 0,0 1-1230,-4 3-242,3-3 0,-3 4 1781,4-5 0,1 0 0,-1 0 0</inkml:trace>
  <inkml:trace contextRef="#ctx0" brushRef="#br0" timeOffset="6">17702 3666 7853,'-5'-11'-1126,"4"4"1287,-9-3 1,5 8 614,-3-6 0,2 5-100,2 0-10,3-4-9,-9 6 67,8-4-406,-3 5 247,0 0-115,4 0-358,-9 0 0,3 0 75,-4 0 1,0 5-134,-1 3 1,1 2 126,-1 1 0,1 1-160,-1-1 0,1 1 22,0-1 1,0 2 38,4 2 1,-2-2-39,5 2 0,0-3-71,4 0 0,0-5-34,0 1 0,4 0 86,0 3 1,9 1-85,-2-1 0,3-1 1,-3-2 0,5 2-64,-1-2 1,0 0 74,-3 0 0,-1 2-3,0-2 1,1-2-70,-1 2 1,-3-4 84,-1 3 1,-4 1-449,1 3 359,-3 1 0,-7 3 103,-6 0 0,0 0-57,-7-3 0,-4-1 93,-4 1 1,0-1-139,5 0 0,-1 1-73,0-1 0,5 1-17,3-1 0,2-3 86,2-1 0,3-4-1225,1 1 924,4-3 0,3-1-212,8 0 1,7 0 658,4 0 0,3 0 0,5-5 0,3-1 0</inkml:trace>
  <inkml:trace contextRef="#ctx0" brushRef="#br0" timeOffset="7">17759 3963 12376,'0'11'639,"0"1"-391,0-1 0,0 2-178,0 2 1,6-2 40,1 2 1,3 2-250,2-2 1,-1 0 17,1-3 0,3-2-229,0-3 1,2 2 161,-2-5 0,-1 0-72,5-4 0,-5 0 96,1 0 1,1-5 86,0-3 0,-1-2 69,-4-1 0,-1-1-48,-2 1 0,1-2 324,-5-2 0,0 1-59,-4-5 0,-2 4-151,-2-5 0,-2 1-208,-5-3 1,-6 0 119,-2 3 0,-2-1-248,-2 4 0,-5 3 80,-3 5 1,3-1-5,2 5 0,2 0-60,1 4 0,5 2-170,3 1 0,3 5-82,5 7 0,-2 2-206,5 2 1,2 2 22,5-2 696,4 3 0,9 6 0,2 1 0</inkml:trace>
  <inkml:trace contextRef="#ctx0" brushRef="#br0" timeOffset="8">18113 4146 7853,'0'-8'254,"0"1"0,0 3 255,0-4 26,0 6 135,-5-9 0,3 6-236,-6-2 0,4-3 100,-3 2 1,4 2-151,-1-2 0,-1 0-45,2-3 1,-1-2-115,4-2 0,-4 2-133,0-2 0,0-3 75,4-1 0,0 2-209,0-2 0,0-2-77,0-5 0,0 1 106,0-1 1,0-2-375,0 1 0,4 2 165,0 6 0,1-1-330,-1 4 176,-3-4-17,9 7 9,-8-3 69,3 9 0,-2 4 99,1 6 0,0 0 86,-4 5 0,0-1-259,0 5 256,0-1 0,1 1-105,3-1 342,-3 0-236,10-4 1,-9 2-139,6-6 412,-1 6-135,0-7 0,3 3 191,-3-5-162,4 0 0,-4 0 27,1 0 1,-1 0 177,5 0-58,-1-5 1,1-2-108,-1-4 0,-3 3 137,-1 1 0,0-1-18,0-3 1,0 0 20,-4 4 0,-1-3-59,2 2 1,-2 3 38,2 1 0,-3 2-86,3-2-192,-3 2 0,-1-1 22,0 6 0,0 5 73,0 7 1,0 3 100,0 5 0,0 5-73,0 2 0,0 3 109,0 2 0,4-1-185,0 0 1,3 0-124,-3 1 0,4-6-20,-4-3 0,1-5-191,-1-2 1,-3-5-236,3 1 0,-2-6-75,2-2-537,-3-4 762,4 2 0,-3-5-174,1 0 1,-1-1 627,1-3 0,4-2 0,-1-6 0</inkml:trace>
  <inkml:trace contextRef="#ctx0" brushRef="#br0" timeOffset="9">18479 3643 7854,'0'-11'1447,"-5"-1"-331,4 6-464,-4 1-161,5 5-228,0 5 1,1 6 435,3 9-397,-3 1 1,4 7-101,-5 2 1,0 3-26,0 2 0,0 3-276,0 0 0,0 0 116,0-4 1,0-1-225,0-2 1,0-1 67,0-7 1,0 2-218,0-6 219,5-2 0,-2-1-345,4-4 445,1-6 1,3-1-32,1-5 1,-1 0-116,0 0 1,5 0 14,-1 0-1021,0-5 434,-3-1-1163,-1-6 721,-5 1 1197,-1 0 0,-10-1 0,-1 1 0,-5-1 0</inkml:trace>
  <inkml:trace contextRef="#ctx0" brushRef="#br0" timeOffset="10">18445 3963 7853,'-7'0'661,"2"0"1,7 0-238,1 0 200,4 0-311,4-5 1,6 4-82,2-3-74,2 3 1,2-3-39,0 0 1,0-4 104,0 5 1,-2-5-494,-2 4 1,1-3 232,-4 3 1,-5-1-2069,-3 1 1517,-6 3 1,2-8-826,-8 5 1411,-2-5 0,-11 3 0,0-6 0</inkml:trace>
  <inkml:trace contextRef="#ctx0" brushRef="#br0" timeOffset="11">18365 3643 7853,'0'-11'-23,"0"-1"1,6 0 1103,6-4 1,0 8-429,7-4 0,-2 3-225,6-2 1,-3 1-115,7 2 0,-2-1-269,2 5 0,-3-3 51,2 3 0,2 0-695,-1 4 0,-4 0-1065,-4 0-1063,-5 5 2727,2 2 0,-9 4 0,-2 0 0</inkml:trace>
  <inkml:trace contextRef="#ctx0" brushRef="#br0" timeOffset="12">19153 3826 7853,'0'-8'3,"0"1"0,0 4 169,0-2 0,-4 4 444,0-3-268,0 3 0,-1-4 84,4 5-150,-4 0 1,1 5 61,0 2 60,1 4-149,3 0 0,0 5 116,0 4-11,0 1-127,0 2 1,0 0-15,0 0 0,5 3 26,2 1 1,0 0-216,0-5 21,-4 1 0,6-1-250,-6-3 226,6-3 0,-7-4 42,1-1-125,4-4 20,-6-2 194,4-5-469,-5 0 88,5 0 172,-4 0-1335,4-5 916,-5-2 1,0 0-970,0-1 948,0 0 0,0-3-548,0 0 1,-5-2 1038,-2-2 0,-8-3 0,-3-5 0</inkml:trace>
  <inkml:trace contextRef="#ctx0" brushRef="#br0" timeOffset="13">19107 3586 7853,'0'-18'1038,"0"2"-204,0 10-206,0-5 418,0 10-600,0-4 0,5 5-284,3 0-134,-3 0 1,5 0-353,-2 0 1,2 5 228,1 3 95,-4 2 0,3 1 0,-4 1 0</inkml:trace>
  <inkml:trace contextRef="#ctx0" brushRef="#br1" timeOffset="14">19872 3381 7853,'0'-7'-565,"0"2"823,0 0 133,0 4-92,0-4 1351,0 5-1514,5 0-102,-3 0 110,3 0-141,-5 5 66,0-4 0,0 5-16,0-2 1,1-2 45,3 1 3,-3 4-10,4-6-40,-5 9 1,0-7-24,0 4 1,0-3 28,0 4 1,0-5-24,0 5 1,0-4 12,0 3 0,0-3-34,0 4 1,0-4 8,0 3 1,0-3 0,0 4 1,0-4-12,0 3 1,0-3 20,0 4 1,0-5-11,0 5 0,0-4 5,0 3 1,0-3 64,0 4-62,0-1 0,0 5-28,0-1 1,0-3 62,0 0-30,0-1 0,0 5 60,0-1-66,0 0 0,0 1-9,0-1 1,0 1 7,0-1 0,0-3-23,0-1 1,-1 1-3,-3 3 1,3 1-9,-3-1-1,3 1-1,1-1-4,0 0 0,0 1-17,0-1 1,-2 1 31,-1-1 0,1 1 1,-1-1 1,1 0-5,2 1 0,0-1 17,0 1-16,0-1 0,0 1 8,0-1 0,0 0-2,0 1 1,0-1 2,0 1 1,2-3-9,1 2 0,-1-6 0,1 6 0,-1-2 19,-2 3 0,0-1-11,0 1 8,0-1 0,0 0 5,0 1 1,0-1-6,0 1 180,0-1-184,0-5 1,0 5 75,0-4-64,0 3 1,4 2-5,-1-1 1,1 1 10,-4-1 0,0 0-12,0 1 0,0 3 7,0 0 1,0 1-44,0-5 1,0 0 31,0 1 1,0-1-3,0 1 0,0 3 91,0 0 1,0 0-81,0-3 0,0 3 111,0 0 1,0 4-98,0-4 1,-1 5 49,-3-5 0,3 4-35,-3-4 1,3 5-3,1-1 0,0-1 5,0 1 0,0-4-10,0 4 1,0-1-53,0 1 0,0 2-13,0-6 0,0 4-47,0-4 1,0 4 94,0-4 4,0 6 52,0-9-74,0 10 0,0-8 13,0 5 36,0-5-45,0 7 0,0-7-21,0 5 0,0-5 0,0 8 26,0-3 0,0-1 0,0 1 0,0-5-45,0 1 1,0 1 39,0 0 1,0 3-45,0-4 1,0 1 29,0 0 1,0-4-26,0 4 0,0 0 41,0-1 1,0 0 2,0-3 0,0 3-8,0 0 0,0 1 1,0-5 0,0 0-4,0 1 1,0 3-1,0 0 1,0 1 15,0-5 0,0 2-13,0 2 1,0-2 18,0 2 1,0 1-17,0 0 1,0 3-13,0-4 0,0 1 23,0 0 1,0-3 2,0 7 1,0-5-26,0 4 1,0-4 13,0 4 0,0-5-44,0 1 1,0 2 36,0-2 0,0 4-32,0-4 0,0 4 37,0-4 1,0 5-3,0-5 1,0 5 7,0-1 1,0 1 3,0-1 0,0 3-7,0-3 1,0 3-2,0 0 0,0-3-2,0 0 0,0 1 3,0 2 1,0 0-7,0-3 1,0 3-16,0-3 1,0 2-6,0 2 0,0 0 13,0 0 0,0-2-2,0-2 1,0 3 33,0-3 0,0 2-28,0 2 0,0 0 48,0 0 1,4 0-44,-1 0 0,1 0 25,-4-1 1,0-3-41,0 0 1,4 0-1,0 4 0,0-1-5,-4-3 0,1 2-11,3-1 1,-3 1 10,3 2 0,-3-4-5,-1 0 1,0 0-4,0 4 0,4-2 8,0-2 0,-1 3-9,-3-3 0,0-1 8,0 1 0,0 0 0,0 4 0,0-4 0,0 0 1,0-1-1,0 1 0,0 2-1,0-2 0,0-1 2,0 1 0,4-5-1,0 1 1,0 2 0,-4-2 0,0 4 0,0-4 0,0 2 0,0-2 0,4-2 0,-1 2 0,1 1 0,-4 0 0,0-1 0,0-4 0,0 2 0,0 2 0,4-2 0,0 2 0,0-1 0,-4 1 0,0-2 0,0 2 0,0-1 0,0 1 0,0-2 0,0 2 0,0-2 0,0-2 0,0 5 0,0-1 0,0 0 0,0-3 0,0 3 0,0 0 0,0 0 0,0-3 0,0 3 0,0 0 0,3 0 0,1-3 0,0 0 0,-4 4 0,0-4 0,0 4 0,0-4 0,0 0 0,0 3 0,0 0 0,0 0 0,0-3 0,0 3 0,0 0 0,0 0 0,0-3 0,0 1 0,0 2 0,0-3 0,0 4 0,0-4 0,0 0 0,0-1 0,0 1 0,1-1 0,3 1 0,-3 4 0,5 2 0,-6 0 0,0-3 0,0 1 0,0-1 0,0-2 0,0-1 0,0-4 0,0 8 0,0-4 4,0 0 0,0-1 2,0 1 1,0-1 0,0 0 1,0 2 6,0 2 1,0-4 1,0 4 1,0-8-20,0 9 0,0-6 10,0 5 0,0-2-1,0-2 1,0 1 0,0-1 1,3 0-25,1 1 1,0-1 1,-4 1-3,0-1 0,1 0 14,3 1 1,-3-4-2,3-1-17,-3 1 1,-1 3 15,0 1 0,0-5-28,0 1 1,2-6 14,1 2-125,-1 3 137,3-1 1,-4 0-10,3-2-7,-3 2 13,4-4 0,-5 4 101,0-2 1,1-3-105,3 3 93,-2-3-41,3-1-1237,-5 0 1,-5 5 0,-2 2 0</inkml:trace>
  <inkml:trace contextRef="#ctx0" brushRef="#br1" timeOffset="15">20215 3449 8152,'0'-6'329,"0"1"0,0 6-221,0 3 1,0-2 163,0 6 1,0 0-97,0 3 1,0 2-17,0 2 1,4-1-81,0 5 0,1-4 59,-2 4 0,0-1-170,5 1 1,-6 2 102,2-1 0,1 1-131,-1 2 0,0-4 86,-4 0 1,1-1-42,3 1 0,-3 1 16,3-5 0,-3 4-46,-1-3 24,0-1 75,0-4 36,0 1-64,0-6 0,-1-1 60,-3-5 0,3 1-18,-3 3 125,3-3-84,1 5-5,0-6-34,-5 0 4,3 0-202,-3 0-255,5 0 430,5 0-17,2 0 0,8 0 75,0 0 1,0 0-106,-3 0 1,4 0 191,3 0 0,3 0-97,1 0 0,0-4 41,-1 0 0,1-4-110,0 4 1,-1-3-408,-3 3-382,-3 0 469,-4 4 189,-6 0-497,-1 0 1,-6 0 52,-3 0 0,-2 0-699,-6 0 856,1 0 1,-1 0 129,1 0 0,-1 0 261,1 0 0,0 0 0,3 0 0,0 0 0,6 0 0,-8-5 0,3-1 0</inkml:trace>
  <inkml:trace contextRef="#ctx0" brushRef="#br1" timeOffset="16">20226 3700 7853,'0'-6'389,"0"-4"-70,0 9 82,0-4 219,0 5-461,5 0 0,-2 0 152,5 0 0,-1 0-86,5 0 0,0 0 41,4 0 0,-3 0-54,7 0 0,-1 0-122,3 0 1,1-2-20,0-2 1,-1 2-150,-3-6 1,1 6-89,-5-2 1,0 1-368,-3 0 1,-1 1-550,1-1 469,-6 1-422,4-3 1,-10 4 92,0-3 942,-5 3 0,-6 6 0,-1 1 0</inkml:trace>
  <inkml:trace contextRef="#ctx0" brushRef="#br1" timeOffset="17">20204 3449 7853,'1'-10'20,"3"2"152,-3-2 0,9 8 78,-2-6 1,2 5-14,1 0 1,1 0 56,-1-1 1,0 3 102,1-3 0,3 3 143,0 1-305,6 0 1,-4-1-124,6-3 1,-4 3 56,0-3 1,-1 3-459,1 1 0,-2 0 255,-6 0 0,0 0-995,1 0 1,-2 1 533,-2 3 1,-2-2-1079,-2 6 1573,-3-6 0,4 8 0,-5-3 0</inkml:trace>
  <inkml:trace contextRef="#ctx0" brushRef="#br1" timeOffset="18">20660 3586 10115,'7'12'796,"3"-1"-394,-3 0-190,-1 6-118,9-4 0,-8 8-96,9-2 79,1 3 0,-4-4-68,2-3 1,2 1 0,-2-1-55,-1-1 0,-1-1 122,-2-1 0,0-5-38,1 1 0,-4-6 2,-1 2-327,-4-3 50,2-1-3117,-5 0 2843,-5 0 1,2 0 12,-4 0-112,4 0 609,-7 0 0,9 0 0,-10 0 0,5 0 0</inkml:trace>
  <inkml:trace contextRef="#ctx0" brushRef="#br1" timeOffset="19">20923 3586 7853,'0'-18'562,"0"2"0,-1 10-107,-3 2 341,3-3-113,-4 6-391,5-4-120,-5 10 1,-2 5 16,-4 6 1,-2 6-14,-2-3 1,-2 9-73,-2-5 1,-2 6 80,2-2 0,1 0-250,-1-5 0,4 1 64,-4 0 0,5-1-484,-2-3 4,9-3-197,-3-4-155,8-6 142,-3-1 1,10-5 19,3 0 0,2 0 234,2 0 0,0-4 437,4 0 0,1-9 0,6 0 0</inkml:trace>
  <inkml:trace contextRef="#ctx0" brushRef="#br1" timeOffset="20">21071 3849 10183,'0'6'3424,"0"4"-3701,0-3 1,0 0 230,0 1 1,0-4-2350,0 3 1576,0-4 819,0 7 0,0-14 0,0 3 0</inkml:trace>
  <inkml:trace contextRef="#ctx0" brushRef="#br1" timeOffset="21">21460 3586 7853,'0'-11'0,"0"3"0,0 1 453,-5 4 239,3-2-77,-3 5-170,5 0 1,0 5-218,0 3 0,4 2-16,0 1 0,5 2-33,-2 2 0,1 3 5,4 5 0,-6 0-155,9-1 1,-5 1-81,5 0 1,-2-1 77,-1-3 0,-1 1-17,0-5 0,1 0 18,-1-3 1,1 2 23,-1-3 0,-1 3 15,-2-6-131,2-3 1,-7 4-121,4-5-403,-4-1-916,2-3-466,-5 0 892,-5 0 428,-2 0 246,-4 0 403,0-5 0,-1 4 0,1-14 0,-1 2 0</inkml:trace>
  <inkml:trace contextRef="#ctx0" brushRef="#br1" timeOffset="22">21643 3620 7853,'0'-11'0,"1"3"331,3 1 146,-3-1 397,4 2-179,-5 1-397,0 5-87,0 5 1,-5 5-1,-3 5 0,-3 7-90,-4 1 0,-3 1 197,-5 6-620,0 1 262,0-2 0,0 3 3,1-6 0,0 1-345,3-4 267,3-6 1,5 0-732,4-6 490,-3 1 178,8-1-1079,-3-4 574,5-2 265,0-5 0,7 0 28,4 0 0,2-2 390,6-1 0,0-9 0,4-6 0</inkml:trace>
  <inkml:trace contextRef="#ctx0" brushRef="#br1" timeOffset="23">21962 3620 7853,'-6'-5'392,"1"4"107,5-4 1161,0 5-1001,5 0-257,1 0 1,10 0-119,-1 0 0,1 0-46,0 0 0,0 0-122,3 0 0,3 0 59,-3 0 1,3 0-227,5 0 131,-3 0-53,4 0-152,-5 0 0,0-4 125,0 0-337,-6 1 1,2 1-455,-7-2 0,2 3-2049,-7-3 1560,-1 3 841,-6 1 0,-4 5 439,-8 3 0,-2 2 0,-8 1 0</inkml:trace>
  <inkml:trace contextRef="#ctx0" brushRef="#br1" timeOffset="24">21974 3803 7808,'11'0'948,"1"0"-544,-1 0 1,6 0 696,2 0-696,-3 0 1,7 0 41,0 0 0,0 0 21,3 0 1,0-4-377,0 1 0,-5-3-393,1 3 0,-3 1-376,0-1 1,-2 1 653,-6 2-690,1 0 1,-5 0 712,1 0 0,-5 0 0,2 0 0</inkml:trace>
  <inkml:trace contextRef="#ctx0" brushRef="#br1" timeOffset="25">22750 3369 9599,'0'15'628,"0"1"0,0 4-340,0-1 1,0 6-53,0 2 0,0 1-11,0-1 0,0-2-117,0 5 1,0-3 34,0 3 1,0-4-89,0 1 0,2-7-10,1-1 0,-1-4 67,2 4 1,-2-9-271,2 2 58,-3-3-221,4 2 0,-4-3-20,3-1-1019,-2-4 678,3 2-1534,-5-5 647,0 0 1223,5 0 346,-4 0 0,9-5 0,-4-2 0</inkml:trace>
  <inkml:trace contextRef="#ctx0" brushRef="#br1" timeOffset="26">23184 3540 7853,'0'-11'0,"2"5"0,1 2 371,-1-2 107,3 4-107,-5-3 546,0 5-778,-5 0 33,-2 0 0,0 0-2,-1 0 1,1 1 41,-5 3 0,1-1-54,-1 4 1,1 1 41,-1 3 1,5 1-70,-1-1 1,1 5 22,-5-1 1,5 1-137,-1-1 1,4 2-73,-4 2 0,6 1 80,-2-4 1,3 3-134,1-4 1,5 1 52,3 0 0,6-4-25,1 3 1,5-6 56,-1-1 1,6-6 35,2 2 0,1-2 20,-1-2 1,-3-2 4,2-2 1,2 1 46,-1-9 0,-4 3-51,-4-6 0,-1 2 129,1 2 1,-3-4-118,-4 0 1,-5-2-19,1 2 0,-6-3-6,2-5 0,-4 0-77,-4 1 1,-6-5-45,-5 0 0,-5 1-219,1 3 1,-7 1 83,0 3 0,-5 4 48,5 7 1,-5-1-85,4 6 1,1-1 19,3 4 1,4 4-1,1 2-489,2 4 0,4-1 148,5 6 0,4 2-546,-1-2 1136,3 5 0,6-2 0,1 5 0</inkml:trace>
  <inkml:trace contextRef="#ctx0" brushRef="#br1" timeOffset="27">21460 4386 8005,'0'-7'2003,"0"2"-1734,0 5 73,0 5 1,0-2-81,0 4 1,4 2-25,-1 7 1,6-3-14,-1 7 0,2-5-70,1 4 1,1 0 69,-1 4 1,1-4-235,-1 0 1,2-2-33,2 3 0,-2 0 3,2-5 0,-2 0-23,-2-3 1,1-1 91,-1 1 0,-3-5-70,-1 1 0,0-4 76,0 3 1,-1-4-239,-2 1 175,-2 2-829,3-5-66,-5 4-3151,0-5 3284,-5 0 788,3 0 0,-8 0 0,3 0 0,-4-5 0,0-1 0</inkml:trace>
  <inkml:trace contextRef="#ctx0" brushRef="#br1" timeOffset="28">21654 4386 7853,'6'-8'200,"-2"0"118,-3 6 281,-1-3-30,0 0-147,0 3-240,0-3 0,0 7 43,0 1 0,-2 8-13,-6 4 0,-1 6 60,-10 2 0,4 1 166,-4 7-625,0-1 196,-4-1 1,4-1 208,0-5-518,5 0 229,-2-5 1,4 2-239,1-5-351,4 1 75,2-5-260,5-5-648,0 4 923,5-8 0,2 2-176,4-8 746,1 2 0,-1-8 0,0 4 0</inkml:trace>
  <inkml:trace contextRef="#ctx0" brushRef="#br1" timeOffset="29">21882 4169 7853,'0'-7'1210,"0"2"-394,0 5-644,0 5 1,-3 3 36,-1 7 1,-1-1-14,1 5 0,1-4-634,-4 4 385,-1-5 1,0 4-76,1-3 0,4-2-120,0 2 0,-3-2-851,3-2 0,-1-3 1099,4 0 0,5-6 0,1 3 0</inkml:trace>
  <inkml:trace contextRef="#ctx0" brushRef="#br1" timeOffset="30">22042 4363 8266,'0'-7'2059,"0"2"-1655,0 5-238,5 0 1,2 0-1,4 0 0,1 0 380,-1 0-387,5 0 0,1 0 7,2 0 1,3-1-96,-3-3 0,-2 3-59,2-3 1,-3-1 105,3 1 1,-5 1-1143,1 3 701,-2-6 1,-2 5 46,0-3-1449,-4 3 407,-2 1-94,0 0 1412,-4 0 0,-6 5 0,-8 2 0</inkml:trace>
  <inkml:trace contextRef="#ctx0" brushRef="#br1" timeOffset="31">22031 4534 7806,'7'0'984,"1"0"-666,0 0 465,3 0-433,6 0 1,-1 0 600,3 0-625,3-5 0,-1 4 35,6-3 1,0-2-124,-5-2 0,1 3-572,0 1 1,-4-1 272,0 1 0,-5 0-2379,1 4 1830,-2 0 0,-5 0 610,-1 0 0,-4 5 0,2 2 0</inkml:trace>
  <inkml:trace contextRef="#ctx0" brushRef="#br1" timeOffset="32">22819 4214 7853,'0'-6'216,"0"-4"99,0 9-1,-5-5 124,4 6-253,-5 0 1,6 2-99,0 2-49,0 2 0,2 3 130,2 2 1,-3-2 131,3 6-187,-3-2 0,3 2 42,0 0 0,-1 6-8,-3-2-108,0-3 0,4 6 52,0-3 1,1-1-213,-1 1 234,-3-5 0,4 6-158,-5-5 163,0 0-114,5-3 1,-4-1 85,3 1-66,-2-1 1,-1-1-11,3-2 0,-3-2-125,3-2-413,-3-3-446,-1 4 359,0-5-1013,0 5 857,0-3 89,0 3 678,0-5 0,5 0 0,1 0 0,6 0 0</inkml:trace>
  <inkml:trace contextRef="#ctx0" brushRef="#br1" timeOffset="33">23276 4237 7853,'0'-7'366,"0"-1"8,0 5-3,0-2 399,0 0-245,0 4-313,0-4 90,-5 5-143,3 0 0,-8 0 159,3 0-325,-4 0 179,0 0 1,0 4-93,-1-1 79,-4 11 0,2-6 3,-5 7 0,5-1-9,-1 1 0,6-1-114,1 5 1,2-1-76,-2 1 1,3 3-40,5-3 0,0-1 31,0 1 1,5-4-108,3 4 0,2-5-16,1 1 0,4-2 114,1-2 1,4-1 53,-1-2 1,4-3 5,4-5 1,-3 0-15,2 0 0,-2-1-7,-1-3 1,0-2 87,0-6-73,-5 1 0,2-1 3,-5 1 197,-5 0-89,1-6 0,-9 3-71,6-5-6,-6 0-11,3-4 1,-10 2-405,-2 2 231,-4-3 1,-4 4-83,0-5 1,-5 2 66,1 2 2,-3-3 1,-1 13-199,0-2 1,2 3-42,2 1-208,2 2 291,6 5 0,-1 1-205,1 3 0,3-2-64,1 6 1,4-1 586,-1 5 0,3 4 0,1 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1.632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23710 3403 7853,'6'-5'-281,"-1"4"395,-5-4 189,0 5-41,0-5 37,0 4-117,0-4-11,0 5-132,0 5 0,0-3-7,0 6 1,0-4 60,0 3-50,0 1 1,0 3 31,0 1 0,0-1 7,0 1 1,1-1 24,3 0 1,-3 1-17,3-1 1,-2 2-33,-2 2 1,0-2 47,0 2-33,0 3-45,0-6 25,0 5 0,0-6 53,0 1-231,0-1 175,0 1 0,0-1-66,0 1 50,0-1 1,1-1-201,3-2 237,-3 2-62,4-4 20,-5 6-74,0-6-2,0-1-1432,0-5-93,0 5 1571,0-4 0,0 4 0,0-5 0</inkml:trace>
  <inkml:trace contextRef="#ctx0" brushRef="#br0" timeOffset="1">23835 4169 7853,'0'-7'13,"0"2"1,-3 4 548,-1-3-369,0 3 1,3-4-15,-3 5 0,1 0-149,-4 0-1,4 0 0,-7 0 89,2 0 1,2 0-124,-2 0 0,5 4 32,-5-1 33,0 6 1,-2-2-75,3 4 1,-4-1 95,4-2 1,1 2-53,-2-2 1,2 2 26,-2 1 0,-2 1 7,2-1 1,2 0-9,-2 1 1,4-1 0,-3 1 1,4-1-76,-1 1 1,-1-1 72,2 0 1,-1 1-63,4-1 0,0 1 55,0-1 1,0 0-50,0 1 1,0-1 24,0 1 0,4-1 1,-1 1 0,5-5 2,-4 1 1,5-1 6,-2 5 0,3-5 92,2 1 1,-1-4-89,1 3 0,-1-3 173,1 4 1,3-6-88,0 2 0,2-2 70,-2-2 0,-1 0-151,5 0 0,-5 0 7,1 0 1,1 0-3,0 0 0,-1 0-10,-4 0 0,5-2-100,-1-2 0,0 2 61,-4-6 0,1 4-14,-1-3 0,-3-1 33,-1-3 0,0-1 94,0 1 0,2 0-90,-5-1 1,4 1 13,-4-1 1,-1-3 32,-3 0-78,0-5 0,0 6 1,0-5 0,-1 3-269,-3-3 293,-2 5 0,-7-6-179,-2 5 1,1-4 28,-5 4-52,5-6 68,-8 9 0,5-5-14,-6 6 0,5 3-124,3 0 1,-2 2-32,2-2 0,0 0 85,4 4 1,-1 0-607,1 4 0,4 5-12,4 3 820,-4 2 0,6 11 0,-4 3 0</inkml:trace>
  <inkml:trace contextRef="#ctx0" brushRef="#br1" timeOffset="2">20558 5391 7853,'0'-8'0,"0"0"0,-2 6-551,-2-2 901,3 3-94,-4 1 34,5-5 51,0 3-146,0-3 871,0 5-1135,-5 0 49,4 0 0,-6 5 64,4 3 0,1 3 31,-1 5 1,-3-2-69,3 5 1,-1-2 37,4 3 1,0 1-21,0-2 1,0 3 20,0 1 1,0-1-86,0 1 0,0 0 99,0 0 0,0-3-141,0 3 0,1-6 39,3 5 0,-3-3 60,3 0 0,1 2 13,-1-6 1,4 4-21,-5-4 0,1 0-58,-4-3 0,1 3 56,3 0 0,-3 1-106,3-5 0,-2 0-122,-2 1 0,0-5-86,0 1-331,0 0 117,0 3 44,-6 1 0,4-6-226,-6-2 701,1-3 0,-5-1 0,1 0 0,1-1 0,2-3 0,-2-2 0,2-6 0,-2 1 0,-1-1 0</inkml:trace>
  <inkml:trace contextRef="#ctx0" brushRef="#br1" timeOffset="3">20363 5756 7853,'-6'-5'0,"1"4"-1,5-4 106,-5 5 64,4 0 0,-3 0 0,8 0 1,-2 0 147,6 0-87,-1 0-58,5 5 0,3-4 158,0 3-172,6-3 0,-4-1 6,6 0 1,0 0-122,0 0 0,-4 0-142,0 0 1,-1 0 90,1 0 1,-3 0-393,-4 0 1,-1 0 185,1 0 1,-5-1-469,1-3 0,-4 3-85,3-3-19,-4 3 786,2 1 0,-10-5 0,-2-2 0</inkml:trace>
  <inkml:trace contextRef="#ctx0" brushRef="#br1" timeOffset="4">20912 5368 7853,'0'-7'0,"0"-3"340,5 9 30,-4-4 140,4 0-1,-5 4-370,0-4 341,0 5-303,0 5 0,-5 2-77,-3 8 1,-1-1 9,2 5 0,-3 0-118,2 4 1,-2 1 41,-2 3 0,2-2-97,3 6 1,-3-2 42,2 2 0,-1 0 68,1-4 1,0 5-40,4-2 0,-1-2 42,1-1 0,3-1-44,-3-3 1,6 5 22,2-9 0,5 5 29,-1-5 1,2-2-53,1-2 0,-3-2-1,-1-2 0,1 1-52,3-1 0,1-3 106,-1-1-215,1-4 1,-1 6 53,1-6 0,-5 1-328,1-4 76,-6 0-864,9 0 461,-10 0-853,4-5 1609,-5-1 0,0-11 0,0 0 0</inkml:trace>
  <inkml:trace contextRef="#ctx0" brushRef="#br1" timeOffset="5">21026 5619 7853,'5'-6'255,"-4"-4"58,4 8 180,-5-3 180,0 5-329,5 0-222,2 0 37,4 5 0,-3 2 15,-1 4 0,1 4-1,3 1 1,1 3-202,-1-4 46,1 5 0,-1-3-115,0 2 0,1 1 70,-1-5 0,1 2-48,-1-2 1,-3-4 29,-1 1 1,1-1-27,3-3 1,-3-2 38,0 2 1,-5-6-604,5 2 371,-5-3 0,3-1-401,-2 0-614,-3 0 428,4 0 715,-5 0 0,-5-10 1,-1-3-1</inkml:trace>
  <inkml:trace contextRef="#ctx0" brushRef="#br1" timeOffset="6">21288 5596 7674,'0'-11'218,"0"4"438,-5 2-136,4 0-20,-4 4-207,0-4 1,-1 11 96,-6 6-366,1 4 135,-6 7 0,3 1 212,-5 3-413,0-3 74,-4 9 0,4-4 31,0 5 1,4-3-246,-4-1 1,5-4 45,-1 0 110,2-7-52,7-2 1,-3-6-245,5 1 256,-5-6-545,8 4 185,-4-9-416,5 5-515,0-6 478,5-6 528,1 0 351,6-10 0,-1-2 0,1-5 0</inkml:trace>
  <inkml:trace contextRef="#ctx0" brushRef="#br1" timeOffset="7">21300 5391 7853,'0'-12'931,"0"6"-613,0 1 815,0 5-942,5 0 0,1 5 153,6 2-158,-1-1-27,1 4 0,-1 0-30,0 5-38,1 0 1,-1 2 17,1 2 1,-1 1-183,1-1 1,-1 3-45,0-3 1,1 4 83,-1 3 1,-3-2-20,-1 3 0,-3 1 54,4-1 1,-6 1-142,2-2 0,-3-2 64,-1 3 1,-1 1 34,-3-1 1,-2-1-81,-5-3 0,3-4 65,0 0 0,2-5-223,-2 1 0,0-2 83,4-2 0,-4-3-961,4 0 426,1-6-242,3 3 238,0-5 734,5 0 0,1-5 0,5-6 0,1-7 0</inkml:trace>
  <inkml:trace contextRef="#ctx0" brushRef="#br1" timeOffset="8">21791 5642 9508,'11'0'603,"1"0"-433,-1 0 0,1 0 111,-1 0-75,1 0 0,4-5-70,-3 4 0,4-5-8,-1 6 0,0-3 0,3-1-68,-4 1 1,2-2 86,-2 1-158,0 1 1,-2 1-169,2-1 0,-6 1-268,3-2 1,-3 3-1,2 1-1172,0 0 925,-4 0 89,-2 0-87,0 0 72,-14 5 620,6-3 0,-18 8 0,3-4 0</inkml:trace>
  <inkml:trace contextRef="#ctx0" brushRef="#br1" timeOffset="9">21768 5813 8000,'7'0'807,"3"0"0,-4 0-408,5 0 1,5 0-13,-1 0 170,5 0-246,-2 0 0,1-4 138,0 1-290,-5-1 0,8 3 158,-3-3-293,-3 2 0,1-3-906,-6 5 530,0-5 282,1 4 141,-1-4-1108,1 5-1131,-6 0 1590,-1 0 578,-5 0 0,0 0 0</inkml:trace>
  <inkml:trace contextRef="#ctx0" brushRef="#br1" timeOffset="10">22602 5368 7853,'0'-7'570,"0"-3"22,0 9-380,0-9 0,-1 9 105,-3-3-296,3 3 296,-5-5-243,1 5 85,-1-4 0,-2 5-120,1 0 0,3 0 0,-4 0-129,0 0 93,-3 5 53,5-4 76,-4 10-245,4-5 1,-2 4 107,0-2-103,6 2 89,-8-4 0,8 6 0,-3-2 4,0-3 0,3 4 54,-6-4-153,5 3 126,-2 2-124,5-1 111,0 1 0,0-5-8,0 1 0,2-4 1,1 3 0,4 0 10,4 0 1,1 0-9,-1-4 1,1 0 10,-1 5 1,0-6-9,1 2 1,3 1 0,0-1 1,0 1-1,-3-1 0,-1-3 3,1 3 0,-1 1-57,1-1 1,-5 3 0,0-2 2,-2 2 0,-2-4-22,-3 5 59,0-5 0,0 7 83,0-3 1,-1 0-91,-3 0 1,-2 1 89,-5 3 0,-1-3-18,1 0 1,1-1 141,2 5 0,-2-2 69,2-3-159,-2 4 0,0-5-68,2 5 1,2-4 38,2-4-129,3 4 181,-4-1-272,0 6 208,3-1-101,-3 0 48,5 1-84,0-1 34,0 1-5,0-1 41,0 0 0,0 1-5,0-1 0,0 1 107,0-1-98,0 1 1,4-1 26,0 0 1,4 1 4,-5-1 0,6 1 18,-1-1 0,2 1 93,1-1 1,-3-3-144,0-1 56,-6-4-158,8 7 1,-7-9-499,5 3-210,-6-3 314,3-1-1057,-5 0 1096,0-5 0,0-1-249,0-6 709,-5 6 0,-1-9 0,-6 2 0</inkml:trace>
  <inkml:trace contextRef="#ctx0" brushRef="#br1" timeOffset="11">22956 5459 7853,'0'-6'-986,"0"1"4449,0 5-3400,-5 5 0,4 5 292,-3 5-196,3 6 0,-3-2 212,0 7-390,0-2 178,4 9 0,0-7-40,0 4 0,0-3-149,0 3 1,0-4-33,0 0 49,0-2 0,0-5 58,0 0 1,0-5-158,0 2 1,0-7-130,0-2 195,0-4-703,5 2 231,-4-5-508,5 0 221,-6 0 1,0-5 0,0-2-1</inkml:trace>
  <inkml:trace contextRef="#ctx0" brushRef="#br1" timeOffset="12">23127 5802 7853,'7'0'1181,"-2"0"-305,0 0-541,-4 0 1,5 0-8,-2 0 0,-1 1 29,4 3 1,-4 2-117,1 6 0,1 3-16,-1 0 0,-1 4-183,-3-4 0,4 6 60,0-2 1,0-2-364,-4 2 0,0-5-100,0 2 1,-1-4-351,-3 0 0,2-5 65,-1 1 1,0-2-1557,-1 2 2202,3 2 0,-9-4 0,4 6 0</inkml:trace>
  <inkml:trace contextRef="#ctx0" brushRef="#br1" timeOffset="13">24178 5322 7853,'-6'-5'39,"1"4"1,5-6 251,0 4 26,0 1 25,-6-3 1,5 4-62,-3-3 1,4 3-170,4-3 0,-1 3 129,4 1-178,1 0 1,3 0 52,1 0 1,3 0-158,0 0 1,0 0-28,-3 0 31,-1 0 0,1 0 176,-1 0-206,1 0 24,-1 0 1,-3 0 75,-1 0 0,-4 1 23,1 3-125,-3 2 26,-1 6 0,0 0 199,0 4 0,0-2-81,0 5 0,-4-2 94,0 2 0,-1 3-74,1-3 1,3-1-1,-3 1 0,-1-4 1,1 4 0,1-5-22,3 1 1,0-2 73,0-2-190,0 1 72,0-1-104,0 1 0,0-5-86,0 1 111,0-6-112,0 3 248,0-5-230,0 6 150,0-5-13,0 9 1,3-4 1,1 6 0,0-1-5,-4 1 0,4 0 9,0 4-20,5-4 1,-7 6 77,6-3 0,-1-1-56,5 5 0,-5-4 180,1 4-172,0-5 0,-1 7-6,1-6 0,-4 1 7,3 0 12,-4-4 213,2 5-219,-5-6 0,0-3 235,0-1 7,0-4-156,0 2 1,-5-4-40,-3 3 0,-6-3-448,-1 3 245,-5-2 1,6-2 92,-5 0-1526,0 0 1010,-4 0 0,0 0-1513,0 0 2075,-5 0 0,-1 5 0,-5 1 0</inkml:trace>
  <inkml:trace contextRef="#ctx0" brushRef="#br1" timeOffset="14">20603 6658 7853,'0'-6'-211,"0"-4"211,0 9 1,0-10 322,0 4 21,0 2 109,0-5-241,-5 3 0,-1 0-108,-6-1 0,5 5 77,-1 0 0,4-2-91,-3 1 0,3 0 87,-4 4 1,5 0-65,-5 0-29,5 0-108,-7 0 0,8 1-41,-6 3 1,6 2 113,-2 6 0,2 1 34,2 2 0,0 3-23,0 4 1,0 1 101,0 0 0,0 0-91,0 0 0,4 0 44,0-1 1,5 3-55,-1 1 0,0-2 16,0 3 1,2-3-109,-2-1 0,-2 0 67,2 0 1,-6-2-68,2-2 0,-3 1 71,-1-4 1,0 3-237,0-4 1,0 0-68,0-3 1,-1-1-72,-3 0 1,2-3-350,-6 0 175,1-1 0,-5 1-169,1 0 1,3-6 232,0 2 1,1-3 443,-5-1 0,5 0 0,-1 0 0,1-1 0,-5-3 0,1-2 0,-1-6 0</inkml:trace>
  <inkml:trace contextRef="#ctx0" brushRef="#br1" timeOffset="15">20375 7012 7853,'0'-11'48,"0"5"292,5-5 1,1 9-30,6-6 1,0 6 101,4-2 1,-2-1-97,5 1 0,0-1 13,3 1 0,1 3-92,0-3 0,4-1-92,-1 1 1,-3-1-76,-4 1 1,-3 3-149,3-3 0,-5 3-1494,1 1 896,-3-5-1594,0 4 1664,-6-4 0,-2 5 605,-8 0 0,-2 0 0,-6 0 0,1 0 0</inkml:trace>
  <inkml:trace contextRef="#ctx0" brushRef="#br1" timeOffset="16">20809 6544 7853,'0'-11'-79,"0"-1"0,4 5 356,-1-1 99,1 0 42,-4 2 1,4 0 279,0 2-483,0 3 209,-4-4-342,0 10 1,0 1 95,0 5 0,0 1-217,0-1 1,0 2 2,0 2 0,0-2-88,0 2 1,0 2-589,0-2 0,0 0 10,0-3-229,0 4 1,0-3 930,0 2 0,0-7 0,0-3 0</inkml:trace>
  <inkml:trace contextRef="#ctx0" brushRef="#br1" timeOffset="17">21117 6487 7853,'7'-11'-393,"-2"4"1,-4 1 1266,3 2-73,-3 3 88,4-4-290,-5 5-412,0 0 25,-5 5 0,2 5 58,-4 5 0,-1 2-58,-3-2 0,3 3-77,1 5 1,-1 3 37,-4 1 0,1 5-179,0-2 1,1 3-35,2 1 0,-2 4 81,2 0 1,3 1-40,1-5 0,3-4 44,1 1 1,0-10-147,0 2 0,5-4 1,3 0 0,2-2-99,1-6 167,1 1 1,-1-1-12,0 0 1,1-4-145,-1-3 0,-3-3-73,0-1-652,-1 5 622,5-4 1,-5 4-698,1-5 421,-6 0 0,5 0-765,-3 0 1330,-3 0 0,-1-5 0,-7-1 0</inkml:trace>
  <inkml:trace contextRef="#ctx0" brushRef="#br1" timeOffset="18">21266 6727 7853,'0'-12'-240,"0"6"1,0 0 1326,0 2-180,0 3-83,0-4-557,5 15 1,-3-5 1,6 10 0,-1-3-44,5 7 1,-1-4-100,1 4 1,-1 0 49,1 4 1,-1 0-58,0-1 0,1 0 6,-1-3 0,1-1-218,-1-3 1,-1-2-60,-2 2 1,1-6 46,-5-2-150,4 1 0,-6 0-34,2-1-935,-3-4 219,-1 2 273,0-5 0,0-5 0,0-2 0</inkml:trace>
  <inkml:trace contextRef="#ctx0" brushRef="#br1" timeOffset="19">21460 6738 7853,'0'-11'0,"0"-1"432,0 6-163,0-4 0,-1 9 595,-3-3-178,2 3-356,-3 1 0,2 6-116,-1 5 1,-5 2-92,1 6 0,-2 1 102,-1 7 0,-1-2-278,1 6 1,-4-2 118,-1 2 1,1-4-460,4-4 1,-1-1-22,1-3 0,1-3-213,2-4 0,3-5-390,5 1-492,0-5 1125,0 2 0,1-5 384,3 0 0,2-5 0,6-2 0</inkml:trace>
  <inkml:trace contextRef="#ctx0" brushRef="#br1" timeOffset="20">21483 6476 7853,'-7'-12'916,"2"6"-572,5-4 315,0 8-332,0-3 0,1 5-53,3 0 1,3 5-7,4 3 1,-2 3 137,2 5-247,-7 1 0,11 6-98,-7 0 1,2 5 91,2 3 0,-1 2-103,0 1 1,1-4 122,-1 1 0,-1-5-343,-2 5 1,1-5 20,-5 5 1,3-6-46,-3 2 0,0-4 75,-4-4 1,0 2-1,0-2 1,0-1-20,0 1 1,-5-5 114,-3 1 1,2 2-464,-2-2 1,2 0 182,-2-3 1,-2-5-287,3 1 0,0-4-2,0 3 1,3-4 590,-4 1 0,6-3 0,-3-1 0</inkml:trace>
  <inkml:trace contextRef="#ctx0" brushRef="#br1" timeOffset="21">21860 6681 7853,'-12'-6'-341,"6"1"341,1 5 1873,5 0-1233,5 0-471,1 0 1,6 0 4,-1 0-23,0 0 0,5 0-17,-1 0 0,4 0 2,-4 0 0,2 0-122,-2 0 0,-2 0 49,2 0 1,1 0-494,-1 0 0,1-1 215,-5-3 1,1 2-1753,-1-1 598,-5 1 1369,-1 2 0,-5 0 0</inkml:trace>
  <inkml:trace contextRef="#ctx0" brushRef="#br1" timeOffset="22">21837 6853 7642,'11'0'1393,"1"0"-838,-1 0 0,2-2 58,2-2 241,3 3-482,4-4 1,1 1 23,0 0-237,0 1 0,0-1-652,0 0 0,3-1 414,1 1 0,0 3-664,-5-3 0,1 3 264,0 1 479,-5 0 0,9-5 0,-3-2 0</inkml:trace>
  <inkml:trace contextRef="#ctx0" brushRef="#br1" timeOffset="23">22659 6453 7853,'6'-8'-12,"-2"1"1,-3 3 31,-1-4 0,0 4 480,0-3-315,0 4 0,0-3 490,0 2-141,0 3-367,-5-4 0,-1 5 44,-5 0 1,-1 0-107,1 0 1,-1 5 69,1 2 0,-1 4-123,1 0 1,0 0-48,-1 1 0,2-1 13,2 1 0,0-1-108,4 0 69,0 1 0,0-1 11,0 1 0,1-1-95,3 1 0,0-5 139,0 1-181,0-1 96,0 5 51,0-1 0,3-3-37,1-1 10,5-4-63,-3 7 87,1-9-38,3 10 1,-8-10-82,6 3 1,-5-2 49,0 2-26,4-3 83,-6 4-46,9-5 125,-9 5-134,4-3 241,-5 8 1,0-4-54,0 6 1,0-5 98,0 1 1,0-1 29,0 5-108,0-1 1,0 1-61,0-1 1,0 1-8,0-1 0,0 0-8,0 1 1,4-1-10,0 1 0,1-1-123,-1 1 0,-3-1 69,3 0 1,1 1-295,-1-1 187,0 1 0,-4-1-27,0 0 1,0-3 55,0 0 1,0-5 9,0 5 10,0-5 1,0 7 109,5-4 1,-4 2-82,3-1 0,-2-3 201,2 4-90,-3-6-11,10 8 0,-6-7-280,2 5-399,-2-6 200,0 8 0,-3-7 160,2 4 1,-2-4-1638,2 1 844,-3 2 1040,4-5 0,0 5 0,2-6 0</inkml:trace>
  <inkml:trace contextRef="#ctx0" brushRef="#br1" timeOffset="24">22956 6521 7695,'-6'-6'1168,"1"1"-597,5 5-297,0 5 0,0 1 412,0 6-418,0-1 0,0 6 174,0 2 0,1 2-130,3 2 1,-3 0-147,3 0 0,-2 3 72,2 1 1,-3 1-151,3-1 0,-1-3 82,0 2 1,-1-5-147,2-2 0,-3-5-30,-1 1 1,1-4-111,3-3-457,-3 2 308,4-4-587,-5 1 1,0-1-8,0-2-1953,0-3 2812,0 4 0,0-5 0,0 0 0</inkml:trace>
  <inkml:trace contextRef="#ctx0" brushRef="#br1" timeOffset="25">24315 6396 7853,'-11'0'-19,"-1"0"1,5-4-19,-1 0 1,2-1 259,-2 1 385,-2 3 33,9-4-197,-10 5-25,10-5-101,-4 3-82,5-3 231,0 5-266,5-5-90,1 4 0,6-4-153,-1 5 41,1 0 1,0 0 28,4 0-116,-4 0 33,5 0 0,-6 0-28,1 0-26,-1 0 165,-5 0-88,5 0 0,-9 4 58,6 0-179,-6-1-42,3-3 207,-5 0-55,0 5 111,0 2-84,-5 4 1,3 1-23,-6-1 286,1 1-119,-5 4 1,5-2 75,-1 5 3,5-5-171,-7 2 1,9 0 67,-3-1-56,-2 5 1,5-3 134,-3 2-129,2 2 1,1-7-7,-3 5 1,3-5-7,-3 2 1,3 0 39,1-1-184,0 0 51,0-3 0,0-4-55,0-1-17,0-4 101,0 2 1,1-1-24,3-1 46,-3 1 0,6 0 12,-3 0-27,-3 0 5,9-4 0,-4 0 5,6 0 0,-5 0 0,1 0-37,-6 0 41,4 0 1,-3 1-173,1 3 166,0-3 0,-3 5 56,3-2 1,-3-1-63,3 4 0,1 1 214,-1 3 0,4 1-70,-5-1 1,5 1 23,-4-1 0,3 0-57,-3 1 0,1-1 149,-1 1 1,-3-1 112,3 0-123,-3 1-132,-6 4-5,-1-3 1,-9 2-29,0-7 48,-6 2 38,4-4-302,-6 6 89,0-6 0,0 1 184,0-4-873,5-1 271,-3 3 88,8-5 1,-2-2-673,7-1 1055,3-4 0,15-9 0,3-2 0</inkml:trace>
  <inkml:trace contextRef="#ctx0" brushRef="#br0" timeOffset="26">23801 5562 7602,'-6'-6'627,"1"-5"-98,5 10 26,0-4-211,0 5 19,0-5-45,0 4 171,0-4-54,0 0-161,0 3-19,0-8 89,5 9-279,1-9 0,6 9 44,-1-5 1,0 3-60,1-1 0,3-4 193,0 4-284,0 1 41,-3-2 0,-1 3 74,1-2 1,-1 3-14,1 1 0,-5 0-67,1 0-62,-1 0 184,5 0-148,-1 0 1,1 5 0,-2-2 132,-3 4-227,-2-4-43,1 7 209,-5-9-288,4 10 120,-5-5 1,0 1 88,0 1 1,0 0-22,0 3 0,-1-3 26,-3-1-21,-3 1 18,-4-2 1,3 3 50,1-5-44,-1 5 1,-2-7 32,2 6-38,-2-5 8,4 7 136,0-9-129,1 4 72,5-5 161,-6 0-6,5 0-189,-4 0-209,5 0 313,0 5-117,5-4 1,-2 6 5,4-3 180,1-3-97,3 9 0,1-7 124,-1 4-197,1 1 7,-1-2 1,3 4 29,-3-2 21,3 2-34,-7 1-254,4 1 255,1-1 0,-5 1-70,1-1 0,-6 1-143,2-1 0,-3 0 98,-1 1 0,0 3-68,0 0 0,-6 0 91,-5-3 8,-1-1 1,-6 5 8,3-1 0,1 0 8,-5-4-21,5 1 144,-7-6-50,8 4 1,-7-7-5,5 4 0,-1-4 152,5 1 1,-1-3-66,1-1 0,3 0 197,1 0 0,3 0 171,-4 0-239,6 0 62,-3 0-91,5-5 22,-5 4-715,3-9 214,-3 8 169,5-3-3523,0 5 3598,5-5 0,7 4 0,6-4 0</inkml:trace>
  <inkml:trace contextRef="#ctx0" brushRef="#br1" timeOffset="27">23813 4831 7853,'0'-11'-151,"0"4"0,-2 1 97,-2 2 66,3 3 342,-4-9-207,5 8 1,-1-3 28,-3 5 31,3-5 75,-4 4-22,5-4 378,0 5 1,0 5-412,0 3-149,-5 2 0,3 5 50,-1 0 10,1 6-57,-3-4 1,4 6 51,-3 0-183,3 0 124,-4 0 0,3-1-114,-1 1 27,1 0 1,2-4 53,0 0 0,0-1-106,0 1 1,0-2 35,0-6 1,0 0 46,0 1 0,0-1-69,0 1 60,0-6-10,0 4-39,0-9 54,0 4-1006,0-5 29,0-5 647,0 4 0,0-5-68,0 2 1,-1 3-178,-3-3 0,2 1-2,-6 0 563,1 1 0,-5-3 0,1 0 0,-1-1 0</inkml:trace>
  <inkml:trace contextRef="#ctx0" brushRef="#br1" timeOffset="28">23630 5082 7853,'0'-7'-48,"0"-1"1,0 6 312,0-4 1067,0 6 1,0 6-1033,0 1-141,5-2 0,-3 5-49,6-2 1,-2-2 114,2 2 0,2 0-193,-2 3 1,2-1-27,1-2 168,-4 2-271,3-9 96,-4 9 1,6-7 201,-1 4-296,0-4 186,-4 2 0,3-5 102,-2 0-80,-3 0 113,5 0-87,-4 0 74,0 0 41,0 0-198,-6 0-136,0-5 39,0 4 1,0-6-226,0 4-985,-6 1 576,5-3-837,-4 5 420,0 0 393,4 0-541,-4 0 1091,5 0 1,0 5-1,0 2 1</inkml:trace>
  <inkml:trace contextRef="#ctx0" brushRef="#br1" timeOffset="29">23881 5071 7853,'0'-6'217,"0"-1"318,0 3 106,0 3-80,0-4-42,0 5-133,5 0-66,-4 0 156,4 0-410,-5 0 93,0 5 0,-1-2-1,-3 4 1,-1 1-41,-2 3 0,-3 1-127,2-1-15,-2 1 0,-2-2 89,1-3 0,3 3-173,1-2 1,0-2-301,0 2 1,0-2 224,4 2 1,1-2-566,-1-2 495,1-3 0,2 6-93,0-3-1645,0-3 1991,10 4 0,3-5 0,10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1.66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2341 10062 7853,'-6'-8'-8,"2"1"-15,-2 4 211,-1-7 1,0 9 52,-1-3 1,1 1-88,-5-1 1,1 3 13,-1-3 0,1 3 31,-1 1 0,1 0-13,0 0 0,-1 0-112,1 0-18,-1 5 1,1-4-58,0 3 1,-1-1 59,1 1 0,3-3-13,0 3 7,1 2 1,-5 0-58,1 6 1,0-2 100,-1-2 0,1 2-11,-1-3 0,1 3-30,-1 2 1,1 1 9,0 2 0,-1-4 70,1 1 0,3-1-49,1-3 1,4 2-117,-1 1 1,3-3 100,1-1 0,6 0 81,6 0 1,4 4-35,7-4 0,0 0 78,0 0 0,5-3-113,2 4 1,2-1 4,-2 5 0,-1-2-148,-2-3 1,-3 6 95,3-5 71,-8 9-255,3-9 87,-10 9 0,1-6 152,-5 0-256,-6 1 78,3 4 1,-5-3 90,0 2 0,-1 2 40,-3-2 1,-6 1 40,-5 0-89,-6-4 1,0 10 122,-6-3 0,-5-1-53,2 1 0,-2-5 99,2 1-130,-8 3 1,11-6 7,-7 4 1,8-9 6,4-3 1,-1-3-45,4-1 1,6 0-205,2 0-319,2 0 340,2 0 0,2-5-313,5-2 0,5-3 186,3-2 1,6 4-771,1 1 1,5-1 460,-1-3 0,3-1-467,1 1 1079,0 0 0,0-6 0,-1-1 0</inkml:trace>
  <inkml:trace contextRef="#ctx0" brushRef="#br0" timeOffset="1">2581 10187 7853,'-5'-6'0,"4"0"463,-3 2 793,3 3-326,1-4-245,0 5 1,0 5-442,0 2 1,0 7-34,0 1 1,0 6-103,0-2 1,0 2 8,0 2 1,4 0-171,-1 0 0,6 0 63,-1 0 1,2-1-148,1 1 0,1 0-27,-1 0 0,4-5 87,1-3 1,0-2-13,-1-2 0,-2-1 86,2-2 0,-2-3-25,-2-5 0,5 0 7,-1 0 1,0 0 112,-3 0 1,3-1 4,0-3 1,0-3 161,-3-4 1,-1-4 24,0 0 0,1-6-80,-1 2 1,-3 0-180,0-4 0,-5 3 92,5-7 0,-5-2-137,0-1 1,-1 1-122,-2-2 1,0 6-243,0-2 0,0 8 93,0 4 1,-5 3-115,-3 5 0,2-2-335,-2 5 1,4 0-282,-3 4 200,4 5 1,-6 2 318,5 4 1,0 1-236,4-1 735,0 0 0,6 1 0,0-1 0</inkml:trace>
  <inkml:trace contextRef="#ctx0" brushRef="#br0" timeOffset="2">3118 10153 7853,'0'-11'-373,"0"-1"1,0 5 266,0-1 1285,0 6-257,0-9-72,0 10-115,5-9-487,-4 9 0,6-4-14,-4 5-23,-1 5 125,8 6-71,-9 2-106,4 8 0,-1-2-19,0 8 19,5 2 0,-7 9-36,6 0 0,-4-2-188,3-2 1,-3-2-412,4 6 358,-6-8 1,7 1-2,-5-8 1,3 2 89,-3-6 0,0-2-39,-4-2 0,4-6 10,0-2-353,0-4 251,-4 2 0,-2-5-936,-2 0 756,3 0 0,-8-5-517,5-3 0,-3-2 250,3-1 0,-5-2 607,2-2 0,1 2 0,-9-8 0,3 3 0</inkml:trace>
  <inkml:trace contextRef="#ctx0" brushRef="#br0" timeOffset="3">3221 10085 7853,'5'-13'0,"1"-2"0,6 10 0,-1-3 901,0-2-526,1 9 0,-1-4 73,1 5 0,4 0-35,3 0 0,3 0 47,1 0-288,-1 0 0,1 1-1,0 3 1,-1-2-121,-3 6 0,-3-1 25,-4 5 1,2-1 98,-3 1 1,2 3-311,-9 0 0,-1 5 101,-3-1 0,-1 3-138,-3 1 0,-6 0 29,-5 0 0,-5-1-43,1 1 176,-3 0 1,-1 0 186,0 0-171,0 0 0,1-4 100,-1 0 0,5-5 165,3 1 1,2-2-52,2-2 1,3-3-85,0-1 1,6-3-65,-2 4 0,4-6 58,4 2 0,2 1 166,6-1 1,0 3-40,4-3 0,1 4 74,6-4 1,0 3-247,0-3 1,0 1 65,0-1-82,-1-3 1,-3 4-51,0-5 0,-3 0 166,3 0 0,-5 4-5,1 0 0,-2 0-1440,-2-4-1621,-5 0 1830,4 5 1,-8-3-1728,2 6 2778,-3-6 0,-1 4 0,0-6 0</inkml:trace>
  <inkml:trace contextRef="#ctx0" brushRef="#br0" timeOffset="4">3917 10130 7853,'0'-6'-463,"0"-4"0,0 7 1008,0-4 0,-3 3 330,-1-4-408,0 6 0,3-7 219,-3 5-114,3 0-148,-4 4-51,5 0 0,0 7-199,0 4 0,0 2 39,0 6 0,0 0-1,0 4 0,1 3-143,3 1-32,-3 5 0,9-6 86,-2 9 0,2-8-84,1 8 0,1-4 87,-1 4-30,0-6 0,1 3 1,-1-6 1,-1 5-5,-2-5 0,1 1-66,-5-4 52,5 0 0,-8-4 74,3 0-253,-3-5 185,-1 2 0,-5-4 57,-3-1-250,-2 0 66,-6 1 1,-1-1-182,-2 1 132,-8-6 1,8 4-84,-7-2 0,2-3-191,1-1 0,0-3-34,0-1 0,5 0-122,3 0-394,2 0 1,3-1 357,3-3 0,3-1-549,8-3 0,6-2 1106,5 2 0,10-7 0,0-3 0</inkml:trace>
  <inkml:trace contextRef="#ctx0" brushRef="#br0" timeOffset="5">4157 10107 7706,'0'-11'20,"0"0"1,0-1 611,0 1 1,0 3-34,0 1-20,0 4-25,0-2-226,0 5 0,0 5-187,0 3 71,5 7 0,-3 3-78,3 4 38,0 1 0,-4 1 173,3 3-418,-3 2 98,4 6 1,-4-1 92,3 0-243,-3 5 91,-1-8 0,0 6 10,0-11 107,0 1 1,0-5 18,0-3 0,0-2-40,0-1 0,0-8 60,0 4 32,0-8-87,0 6 90,0-9 90,0 4-69,0-5 1,6-4-141,1 1 0,5-3 31,3 3 1,3 0 5,4-5 1,1 6-140,0-2 0,0-1 76,0 1 0,1-3-176,3 3 1,-7-1 55,3 1 0,-3 3-62,3-3 1,-5 3-100,-3 1 0,-2-4-646,-2 0-1114,-5 0 791,-1 4 137,-5 0 1,-5 0 298,-2 0 802,-9 0 0,-1-5 0,-6-1 0</inkml:trace>
  <inkml:trace contextRef="#ctx0" brushRef="#br0" timeOffset="6">4169 10336 7853,'5'-6'0,"-4"-5"435,4 10-138,-5-4 1,5 5 76,3 0 0,2 0 203,1 0 1,6-4-71,2 0 0,2 1 35,2 3 1,1 0-242,3 0 0,-3-2-84,3-1 0,-3 1-381,-1-2 142,0 3 0,-4-3 29,0 1 0,-5-1-137,1 4 1,-6-1-2489,-2-3 1161,-4 2 210,2-3 0,-11 5 329,-6 0 918,-4-5 0,-7-1 0,0-5 0</inkml:trace>
  <inkml:trace contextRef="#ctx0" brushRef="#br0" timeOffset="7">4134 10039 7853,'7'-11'-138,"8"-1"1,-2 1 385,9-1 0,3 1 386,1-1 1,3 1 247,6 0 0,0 0-345,3 4 1,-3-2 29,-1 5 1,0-3-188,-3 3 0,-4 0-495,0 4 0,-8 0-665,-4 0-828,3 0 1324,-5 5-2493,-2 1 2777,-6 6 0,-5-1 0,0 1 0</inkml:trace>
  <inkml:trace contextRef="#ctx0" brushRef="#br0" timeOffset="8">5082 10062 7853,'7'-5'-83,"-2"-2"1,-1-4-86,-1 0 0,1-1 211,-4 1 503,0-1-32,0 6 174,0-4-415,-5 3 0,-1 1-25,-6 2 1,0 3-37,-4 1 0,2 0-113,-5 0 1,0 5 100,-4 3 1,-1 7-48,-2 4 1,2 4 63,-3 3 1,4 0-134,4 4 1,-2 1 35,1 3 0,4 0 11,1 1 0,7-5-11,4 0 0,4-4-87,4 0 1,4-1-17,7-3 0,3-4 108,5-3 0,3-2 79,1-1 0,3-5-63,-3 1 1,0-6 10,-5 2 1,1-3-95,0-1 1,-1 0 9,-3 0 1,-1 0-267,-3 0-720,-3 0-276,5 0 0,-9-3-90,-1-1-1238,-4 0 1451,2 4 1071,-5 0 0,0-5 0,0-1 0</inkml:trace>
  <inkml:trace contextRef="#ctx0" brushRef="#br0" timeOffset="9">5413 10028 7853,'0'-12'0,"0"1"259,0 4 548,0 2-147,0 5 1,0 5-301,0 3 1,0 7-149,0 4 0,0 4 277,0 4-218,0-3 0,0 10-100,0 0 0,0 1-82,0 3 1,0-3 280,0-1-568,0 1 202,0-6 1,2 3-123,2-6 44,-3-4 0,5-6 9,-2-4 1,-1-1-62,4 1-324,-4-6 140,2-1-1148,-5-5 615,0 0-196,0-5 1,-2 2 426,-1-4 1,-4-1 611,-4-3 0,-6-6 0,0 0 0</inkml:trace>
  <inkml:trace contextRef="#ctx0" brushRef="#br0" timeOffset="10">5139 10050 7853,'12'-11'95,"-5"5"154,1 2 134,0-3-211,8 6 1,2-4 171,5 5 561,0 0-529,5-5 0,1 4 308,5-3-394,0 3 1,-3 1-162,-1 0 0,1-2 43,3-1 1,-5 1-23,-2-1-102,-3 1 0,1 1 101,-2-3 0,1 3 13,-9-3 1,1 3 85,-5 1-428,0 0 103,1 0 0,-5 0-96,1 0 89,-5 0 26,2-5 175,-5 3-72,0-3-9,0 5 1,0 5 32,0 3 206,0 2-116,0 2 0,0 3 77,0 0-172,0 5 1,0 3 79,0 8 0,0-2 43,0 1 0,0 1-93,0 3 0,0 0 33,0 1 1,0-2-70,0-3-49,0 3 1,4-10 146,-1 0-240,1 0 68,1-11 1,-4 5-67,3-6 120,-2 1 0,-2-5-145,0 1-298,0-6-706,0 3-4458,0-5 4847,0-5 1,5 3 193,2-6 0,0 1 528,0-5 0,1-4 0,3-2 0</inkml:trace>
  <inkml:trace contextRef="#ctx0" brushRef="#br0" timeOffset="11">5985 9936 7853,'0'-11'203,"0"3"567,0 1-452,0 4 537,0-2 1189,0 5-1704,0 5 0,0 1 50,0 6 1,5 4 51,2 3-20,3 3-158,2 6 0,-1-3-102,1 6 1,-1-1 26,0 4 0,5 1-230,-1-1 73,0 0 37,-3 0 1,-2-3-417,-3-1 248,4-9 0,-5 5-84,5-7 1,-3-2-29,-1-2-431,-4-2 170,2-2-295,0-5-467,-4 0-333,5-6-362,-6 0 1,-4-2 1928,0-2 0,-5-2 0,3-5 0</inkml:trace>
  <inkml:trace contextRef="#ctx0" brushRef="#br0" timeOffset="12">6361 9925 7853,'7'-12'-294,"-2"1"329,-5-1 1290,0 6-640,0 1 224,0 0-562,0 4 1,0-3 113,0 8-6,0 2-175,0 11 1,-1 4-23,-3 6 0,1 4 67,-4 0 0,3 6-69,-4 1-97,1 5 0,-5-2 212,1 4-1594,-1 1 1179,1-5 1,-1-2-1075,1-5 956,0-5 1,3 2 89,0-8-995,1-3 695,0-4 1,2-7-511,5 3 489,0-3-1265,0-3 1249,0-1 1,5-5 408,3 0 0,2-5 0,2-1 0</inkml:trace>
  <inkml:trace contextRef="#ctx0" brushRef="#br0" timeOffset="13">6693 10039 7853,'-2'-8'-1061,"-1"1"1707,1 4-177,-3-7-155,5 9 1,0-6 184,0 4 1,0 1-3,0-3 1859,0 5-2197,0 5 0,0 5 458,0 6-333,0 4 1,0-2 11,0 5 0,0 5 89,0 2-173,0 3-527,0 1 500,0 1 1,-4-1 132,1 0-395,-6-5 128,7 4 0,-3-9 248,5 3-471,-5-3 205,4-6-178,-4 3 92,5-8 38,0 4 448,0-11-424,0 4 69,0-9-211,0 4 341,0-5 19,5 0-194,-4 0 0,9-3-81,-2-1 1,2-1 40,2 1 1,0 1-105,4-4 1,1 3 99,6-4 0,0 5-230,0-5 0,0 4 26,0-3 0,-1 4-54,1-1 0,3 3-6,-4 1 0,4-4-233,-7 0 298,-3 1-302,6 3 247,-9 0 1,3 0-439,-4 0-258,-1 0 516,-5 0-831,-1 0 267,-5 0 399,-5 0-230,-6 0 840,-2 0 0,-13-6 0,1 0 0</inkml:trace>
  <inkml:trace contextRef="#ctx0" brushRef="#br0" timeOffset="14">6681 10313 7853,'0'-6'1559,"0"1"-1324,0 5 1,5-4 1112,3 0-635,2 0-366,7 4 0,-3 0 605,5 0-576,0 0 0,3-1 181,1-3-398,0 3 0,0-5 158,0 2-413,0 2 119,-1-3 1,0 2 204,-3-1-1120,3-5 719,-10 8 1,7-6-857,-7 3 568,2 3 239,-8-4 0,0 4-2203,-2-3 1568,-2 3 0,-4-6-785,-2 4 1642,-2-4 0,-10-4 0,-2-1 0</inkml:trace>
  <inkml:trace contextRef="#ctx0" brushRef="#br0" timeOffset="15">6704 10005 7853,'11'-10'0,"1"2"1405,-1 3-873,6 5 0,-3-4 821,5 0-724,-5 0-314,7 4 0,-3-3 489,5-1-401,-5 0-282,3 4 0,-3 0-268,5 0 0,-4 0-280,0 0 0,-5 0-503,1 0 1,-2 4-1977,-2 0 2906,-4 4 0,3-1 0,-4 4 0</inkml:trace>
  <inkml:trace contextRef="#ctx0" brushRef="#br0" timeOffset="16">7446 9959 11574,'0'6'803,"0"4"1,0-7-542,0 5-195,0-6 277,0 3-992,0 0 364,0 2-275,5-1 1,-2 4-677,5-2 0,-6-2-198,2 2 1433,-3-1 0,-1 5 0,0-1 0</inkml:trace>
  <inkml:trace contextRef="#ctx0" brushRef="#br0" timeOffset="17">7446 10393 7853,'7'1'1558,"-3"3"-399,-3-3 1802,-1 4-1642,5-5-870,-4 0 642,4 0-1671,-5 0 1,-5 5-1,-1 2 1</inkml:trace>
  <inkml:trace contextRef="#ctx0" brushRef="#br0" timeOffset="18">8851 9925 7853,'0'-8'-1181,"0"1"1347,0 4 534,0-7-453,0 9 1,-1-8 73,-3 5 0,3-1-83,-3 1 1,1 3-102,0-3 1,0 3 87,-4 1 0,3-4-119,-4 0 0,0 0 64,-3 4 0,0 0 4,-1 0 0,1 1-74,-1 3 0,1-1 6,0 4 0,-1 1-51,1 3 0,-1 1 51,1-1 0,-1 2-100,1 2 0,-2-1 71,-2 5 1,2 0-89,-2 4 0,2 0 79,2 0 0,0 1-7,-1 3 1,1-2-24,-1 5 0,5-4 27,-1 0 0,6-1-117,-2-3 0,3-3 111,1 0 0,1-5-129,3 2 1,2 0 70,5-1 0,5 1-69,-1-5 1,5-3 24,-1-1 0,3-3-7,1 4 0,-2-6 37,-2 2 0,3-3-5,-3-1 0,2-4 22,2 1 1,0-6-17,0 1 0,0-1-42,0 2 0,-6-4 42,-1 4 0,-4-3-65,0-2 0,-1 1 154,1-1-35,-6 1 0,-1 0 10,-5-1 185,0 1-111,-5-1 0,-5 5-95,-5-1 0,-2 6-36,2-2 1,-2 3 60,-2 1 1,1 0-101,3 0 1,1 0 79,-5 0 0,5 0-127,-1 0 1,6 3-271,2 1-302,-1 0 173,2 1 0,-1-2-119,3 4-1730,3 1 2339,-4 3 0,10 1 0,2-1 0</inkml:trace>
  <inkml:trace contextRef="#ctx0" brushRef="#br0" timeOffset="19">9102 9948 7853,'0'-12'759,"0"6"-204,0-4 287,0 8-498,0-8 316,0 9-333,0-4 1,0 6 3,0 3-146,0-3 1,-3 13-13,-1-2 0,0 7-79,4 0 1,0 2-49,0 2 0,0 1 50,0 3 0,0-2-41,0 6 0,0-2-41,0 1 1,0 2-189,0-5 0,0-1 43,0-3 1,0-1-5,0-3 1,4 1-5,0-5 0,-1-3-230,-3-5-301,0 1 203,6-2-538,-5 4-622,4-8 1122,-5 3 0,1-5-339,3 0 844,-3 0 0,9-5 0,-3-2 0</inkml:trace>
  <inkml:trace contextRef="#ctx0" brushRef="#br0" timeOffset="20">9331 9890 7853,'0'-6'-26,"0"0"1,0 2 1123,0 3-199,0-4-406,0 15 1,1 1-155,3 8 1,2 3-9,6-3 1,-1 2-107,1 2 0,-1 4-88,0 0 0,2 0 22,2 0 0,-2-3 0,2 3 1,-2 1 52,-2-2 0,1-3 13,-1-4 0,-1-1-555,-2 1 0,1-2 180,-5-6 0,3 0-64,-3 1 1,1-5 98,-1 1 0,-3-4-974,3 4-165,-3-6-556,-1 3 1021,0-5 0,0 0 1</inkml:trace>
  <inkml:trace contextRef="#ctx0" brushRef="#br0" timeOffset="21">9765 9868 7853,'0'-12'627,"0"6"-236,0 1 0,-1 5 162,-3 0 1,2 1-175,-1 3 1,-2 3-69,1 9 1,-4 1-76,4 6 1,-4 1-61,0 3 1,2 4-40,-2 7 1,-1-3-87,-6 3 1,2 2-45,-2-2 0,2-2 106,2-5 0,-1-3-299,1-5 1,1-2 107,2-2 0,-1-2-298,5-6 0,1 1-532,3-1 189,0-5 1,0 1-403,0-4 275,0-1 1,3 2 475,1-8 1,5 1 369,-1-4 0,7-1 0,3-3 0</inkml:trace>
  <inkml:trace contextRef="#ctx0" brushRef="#br0" timeOffset="22">9913 9913 7853,'0'-11'1373,"0"5"-491,0 0-558,0 6 1,0 7 75,0 4 0,0 2 364,0 6-474,0 0 0,0 8-19,0-1 0,0 6-33,0-2 1,0 1-241,0 3 1,0-6 85,0 6 0,0-6-120,0 3 1,0-10 53,0 2 0,-3-6 20,-1 2-96,0-5 0,4 2-51,0-4 0,0-5 77,0 1 52,0-6-114,0 3 467,0-5 65,5 0-407,1 0 1,6 0 246,-1 0-122,1 0 0,4 0-59,3 0 1,-1-1 15,1-3 0,0 3-170,4-3 1,0 3 94,-1 1 0,1-1-181,0-3 1,-4 3-24,0-3 0,-4 1-8,4-1 1,-5 3-144,2-3 1,-4 3-271,0 1 0,-6-1-1774,-2-3 1064,2 3 171,-10-4 0,3 5 264,-10 0 862,-1 0 0,-4 0 0,-2 0 0</inkml:trace>
  <inkml:trace contextRef="#ctx0" brushRef="#br0" timeOffset="23">9890 10210 7853,'6'-6'405,"-5"-4"143,9 8 0,-4-3 47,6 5 455,-1-5-630,1 4 1,4-4 33,3 5 1,3 0-2,1 0 0,-1 0-222,1 0-158,5 0 0,-4 0-7,3 0 0,-3-4 88,-1 0 0,-2-1-595,-2 1 0,2 3 278,-6-3 1,0-1-2390,-3 2 1212,-6-1 112,-1 4 0,-6-4 298,-3 0 930,-2-5 0,-6 3 0,1-6 0</inkml:trace>
  <inkml:trace contextRef="#ctx0" brushRef="#br0" timeOffset="24">9925 9959 7853,'11'-11'0,"1"-1"700,-1 1-358,5 4 0,-2-3 102,5 3 0,-3-2 136,3 1 1,4-2 47,3 2-469,1 3 0,0-5 211,-1 3-476,6 1 159,-8 1 0,4 0-413,-5 4 352,0-9 0,-2 9 7,-2-3 0,-1 3-137,-3 1 1,-2 0 6,2 0-449,-2 0 332,-2 0 1,-3 0 13,-1 0 0,-3 0-151,4 0 454,-6 0-144,9 0 0,-10 1 68,3 3 0,-3-2 154,-1 6 1,0-4-77,0 3 1,-1 2 85,-3 6 0,3 3 5,-3 5 475,-3 0-380,6 5 0,-4 1 465,5 5-462,-5 0 0,2 4-70,-4 1 1,4 0 5,0-1 0,1-4-206,2 0 0,0-1 77,0-6 1,4 0-113,0-4 1,1-6 30,-1-1-49,-3 1-147,4-4-269,-5 4-336,0-11-1219,0-1 1,-5-13 1315,-3 1 0,-2-6 718,-1 5 0,-1-2 0,1-1 0</inkml:trace>
  <inkml:trace contextRef="#ctx0" brushRef="#br0" timeOffset="25">10404 10005 7853,'12'-4'624,"-1"0"-311,1 0 1,-3 6 364,2 1 1,-2 4-253,6 4 0,-2 2 115,-2 2 1,2-1-143,2 5 0,-2 0-125,2 4 1,2 0-106,-2 0 0,1-1-72,-1 1 1,-1-1-142,5-3 1,-5 1 93,2-5 1,0 4-90,-1-3 0,1-1 1,-5-4 1,-1-3-157,-2 0 1,1-5-12,-6 5 64,6-6-174,-2 4-323,-1-6-416,-1 0 0,-6 0 146,-3 0 1,-2 0-89,-6 0 1,5 0 995,-1 0 0,-5-6 0,-4 0 0</inkml:trace>
  <inkml:trace contextRef="#ctx0" brushRef="#br0" timeOffset="26">10827 9913 7853,'6'-11'-142,"-2"-1"838,-3 1-16,-1 5 464,0-4-393,0 8 331,0-3-646,0 20 0,0-1 28,0 13 0,0 2-100,0 2 0,-3 3-125,-1 4 0,0-1-181,4 5 1,-4-4 102,0 4 0,-1-6-325,1 3 1,3-8 164,-3 0 1,3-10-356,1 2 1,0-8 93,0 1 0,1-8-388,3 0-284,-3-5-565,5 2-1470,-6-5 2645,0 0 0,0-5 0,0-2 1</inkml:trace>
  <inkml:trace contextRef="#ctx0" brushRef="#br0" timeOffset="27">12003 9685 7853,'0'-12'0,"0"1"700,0 0-332,0-1 1,0 5 590,0-1-606,0 0 1,0 1-57,0-1 0,-1 2-65,-3-2 1,-2 3-41,-6 5 0,-3 0-7,0 0 1,-5 0-140,1 0 1,-3 1 105,-1 3 0,2-1-94,2 4 1,-3 1 48,3 3 1,1 1-169,-1-1 1,5 1-15,-1-1 0,4 0 114,3 1 1,-1 1-114,5 2 1,-3-2 82,3 2 1,0-3-53,4 0 0,1 1 73,3 2 0,3-3 102,4 4 0,4-4-100,0 0 0,6-1 138,-2 1 0,0-1-108,4 0 0,-2 5 5,10-1 0,-1 0-48,4-3 0,-3 0 72,-1 3 1,-4-2-147,0 2 1,-2-1 62,-1 2 1,-1-4-147,-3 4 1,-4-3 30,-7 3 0,1-4 47,-6 4 0,1-2 21,-4 1 0,-1-3 2,-3 4 0,-3 0 31,-9-1 1,-1 2-27,-6-2 0,-5-1 79,-3 5-62,-2-5 0,-5 3 2,0-6-171,-5 0 268,13 1 1,-12-2-64,7-2 475,4-3-278,3-5 0,6 0 196,3 0-347,3 0 1,4-2-262,1-1 0,5 0 48,2-5-262,2 1 0,8-5 213,1 1 0,5 3-1302,3 1 0,-1 3 1497,5-4 0,0 1 0,4-5 0</inkml:trace>
  <inkml:trace contextRef="#ctx0" brushRef="#br0" timeOffset="28">12928 9833 7853,'0'-11'822,"0"0"12,0 4-256,0 2-3,0 5 1,0 5-271,0 3 0,0 3-97,0 4 1,0 4 13,0 8 1,0-1-55,0 4 1,0-3-14,0 3 0,0-1-161,0 2 0,0 2 60,0-3 1,4-2-153,0-1 0,0-3 89,-4-1 0,0-4-17,0 0 0,0-5 25,0 1 0,0-6 30,0-2 0,0-3 59,0 4 13,0-6 144,0 3-105,-5-5-37,3 0-4,-3 0-227,5 0 0,5 0 141,3 0 1,2 0-15,2 0 1,0-1 49,4-3 0,1 3-53,6-3 0,-4 2 205,0-2-97,0 3 0,4-4-51,0 5-105,-5 0 80,3-5 0,-8 3-388,2-2 226,-2 3 0,-2 1-161,1 0 1,-5 0-768,1 0 265,-5 0-526,2 0-316,-5 0 1,-4-1 1638,0-3 0,-5 3 0,3-4 0</inkml:trace>
  <inkml:trace contextRef="#ctx0" brushRef="#br0" timeOffset="29">13397 9868 7853,'5'-12'0,"-4"1"674,4 4 45,-5 2 1235,0 5-1584,0 11 1,4-3-115,0 11 0,0 0-25,-4 4 1,0 4 6,0 0 1,3 1-118,1-2 0,0 2 91,-4 3 0,0 0-167,0-4 0,0 0-74,0-5 1,0 1-77,0 0 1,0-5 3,0-3 1,0-2 41,0-2 1,0-3-52,0-1 187,0-4-72,0 2 132,0-5-51,5 0 0,-2 0 33,4 0 0,1 0 148,3 0 0,1 0-60,-1 0 0,4-4-104,0 0 1,5 1-83,-5 3 0,4-2 104,-4-1 0,4 1-138,-4-2 1,1 3 9,-5 1 0,4 0-196,0 0 0,-3 0-83,-5 0 0,-3 0-829,4 0-105,-6 0 0,3-1-183,-5-3 254,0 3 1,-1-4 112,-3 5 1032,3-5 0,-9-2 0,4-4 0</inkml:trace>
  <inkml:trace contextRef="#ctx0" brushRef="#br0" timeOffset="30">13374 10073 7853,'11'-6'1056,"1"0"-649,-1 2 1,4 2 271,1-1 0,4 1-161,-1 2 1,2 0 52,2 0 1,-4-3 77,0-1-391,0 0 1,4 4-112,0 0 0,-5-4-117,-3 0 0,-2 1-1310,-2 3 1102,1 0 1,-5-2-2559,1-2 1119,-6 3-135,-2-4 1752,-6 5 0,-10 0 0,-2 0 0</inkml:trace>
  <inkml:trace contextRef="#ctx0" brushRef="#br0" timeOffset="31">13340 9833 7853,'11'-6'72,"2"-3"-36,2 5 1,3-3-37,5 3 1537,4 0-981,-2-1 1,10 2-115,-4-4 0,3 3-39,-8-4 0,6 6-580,-1-2 151,-3 3 1,-4 0-1109,-5-3 0,-5 2 662,1-1 0,-2 1-1164,-2 2 1636,-5 5 0,-1-3 0,-5 3 0</inkml:trace>
  <inkml:trace contextRef="#ctx0" brushRef="#br0" timeOffset="32">14116 9833 9119,'-1'12'674,"-3"-1"0,3 6 50,-3 2 0,3 4 217,1 3-600,0 3 0,0 6-104,0-1 1,-4 0-35,0 0 0,0-1-185,4-2 0,0 1 129,0-6 0,0 0-30,0-7 0,0-3 54,0-4 1,2-2-85,1-3 91,-1 4-659,3-10-319,-5 4-452,0-5-1338,5 0 1864,-4-5 0,3 0-374,-8-3 0,2-2 241,-6 2 859,0 3 0,-3-10 0,0 2 0</inkml:trace>
  <inkml:trace contextRef="#ctx0" brushRef="#br0" timeOffset="33">13888 9879 7853,'0'-11'168,"0"-1"1,5 6 771,1-4 1,6 5-365,-1-3 1,2-1 230,2 5 0,-1 1-324,5 3 0,-1-4-15,1 0 1,2 0-194,-2 4 0,3 0-127,1 0 0,1-1-696,3-3 1,-3 3 424,2-3 1,-2 3-1544,-1 1 1,-1 0 1665,-3 0 0,-3 5 0,-4 1 0</inkml:trace>
  <inkml:trace contextRef="#ctx0" brushRef="#br0" timeOffset="34">8528 11829 7853,'-5'-11'0,"4"3"455,-3 1-201,3 4 1,1-3 513,0 2-113,0 3 77,0-4 273,0 5-767,0 5 1,4-3 364,0 6-367,5-1 0,-4 6 27,2 2 0,3-2-84,-2 2 0,2-1 0,2 1 0,-1-1-56,0 5 0,1-3 89,-1 3 0,2-4-227,2 4 1,-2 0-161,2 4 1,-2-4 102,-2 0 1,1 0 215,-1 4-340,-5-5 153,4-2-58,-3-4 1,0-1 92,1 0-173,0 1-147,-2-6 48,-1-1 111,-5-5-3626,0 0 2533,-5 0-591,-1 0 1053,-6 0 800,6 0 0,-4 0 0,3-5 0,-4-1 0</inkml:trace>
  <inkml:trace contextRef="#ctx0" brushRef="#br0" timeOffset="35">8860 11818 7853,'0'-12'548,"0"6"-17,0-4 310,0 9 386,0-4-373,0 0-325,0 3-106,0-3-185,0 5 1,-4 5 138,0 3 0,-5 3-152,2 5 0,-5-2-168,-3 5 0,1 1 149,-5 6-354,0-1 183,-4 8 1,0-8-18,0 5 1,0 0-164,1 0 107,-1-2 0,4-5-15,0 0 70,5 0 67,-3-1-232,11-4 1,-3-5-70,5-6-299,-5 1 161,8-2 71,-4-1-740,5-5-2639,0 0 3250,5 0 1,1-3-179,6-1-60,-6-5 651,4 3 0,2-6 0,6 1 0</inkml:trace>
  <inkml:trace contextRef="#ctx0" brushRef="#br0" timeOffset="36">9031 12103 10459,'-1'9'738,"-3"3"0,3-3-318,-3 6 1,3 3-123,1 1 0,0-2 68,0 2 1,0-3-97,0 3 1,0-2-65,0 2 1,1 2 0,1-6 23,2-1-142,0-1 1,0-6-59,0 1 13,4 0-1286,-6-2 678,3-1-641,-5-5 416,0 0 0,1-4-1530,3 0 1448,-3-5 1,4 3-180,-5-5 1051,0-1 0,-10 1 0,-3-1 0</inkml:trace>
  <inkml:trace contextRef="#ctx0" brushRef="#br0" timeOffset="37">9054 12012 7853,'0'-11'572,"0"-1"70,0 6 101,0-4-174,0 3-137,0 1-360,5 1 0,-3 5-1498,6 0 967,0 0 459,-2 5 0,4-4 0,-4 4 0</inkml:trace>
  <inkml:trace contextRef="#ctx0" brushRef="#br0" timeOffset="38">9465 11841 7853,'-11'0'205,"4"0"1282,-3 0-275,9 0-815,-4-5 0,10 3-20,2-1 0,4 1-84,0 2 1,5 0 129,3 0 0,3-3-84,1-1 0,0 0 11,0 4 0,3-4-171,1 0 1,-2-1-142,-6 1 0,2 3-1133,-6-3 921,5 3 1,-7 1-2547,2 0 1275,-7 0 422,-3 0 0,-7 1 80,-1 3 943,-4-3 0,-9 15 0,-2-4 0</inkml:trace>
  <inkml:trace contextRef="#ctx0" brushRef="#br0" timeOffset="39">9476 12023 7853,'0'7'1039,"5"-2"0,6-5-147,4 0 0,5-1-284,-1-3 457,3 3-640,1-5 1,3 5 30,1-3 0,0 3-187,-5-3 0,1 2-553,0-2 268,0 3 1,-4-4-1047,0 5 1,-4 0 700,4 0 1,-5-4-2634,1 0 1935,-2 0 0,-1 4 1059,-1 0 0,0-5 0,1-1 0</inkml:trace>
  <inkml:trace contextRef="#ctx0" brushRef="#br0" timeOffset="40">10527 11064 7301,'-6'-5'714,"-4"4"1,3-4 41,-4 5-449,-1 0 1,1 1-78,0 3 0,-1-2-18,1 6 0,-1 3 112,1 5-165,-1-1 0,1 1 16,0 3 0,0-1-60,4 1 0,-3-1-69,2 1 1,-2 6-91,-1-2 1,-1 3-324,1-4 296,-1 1 0,5 4-148,-1 0 153,5-1 0,-2-2-45,5 3 0,0-7-188,0 3 0,2-6 155,1 2 78,9-5 16,1 2 0,4-6-122,-1-2 253,-4 2-58,5-4 1,-6 2 57,1 0-111,-1-1 1,-3 1 24,-1-1 1,-3-3-3,4 4 1,-6-4 49,2 3-63,-3-4 145,-1 7 1,0-8 61,0 6 139,0-5-259,0 2 38,0-5-63,0 5 78,0-4-237,0 9 146,0-9 1,0 6 0,0-3-45,0-3 24,0 9 0,0-7-11,0 4-61,0-4 72,0 7-189,0-9 186,0 9 0,0-7-160,0 4 0,0-3 88,0 4 1,5-4-28,3 3 0,-2-3 46,2 4 1,-4-6-46,3 2 1,-3 2 63,4 2 1,-4-2 9,3 2 0,-4 0 31,1 3 0,1 0 148,-2 1 0,1 1 12,-4 2 1,0-1-46,0 5 1,-1-1 212,-3 1-195,3 2 0,-5-2 16,2 8 0,2-3 71,-1 3 0,0 2 95,-1 1-114,3-2 1,-8 5-32,5-2 0,1 2-29,3 1 0,-4 0-164,0 0 1,0 1 104,4-1 1,0-5-73,0-2 0,0-3 43,0-1 0,4-2-12,0-2 1,3-2-11,-3-6 1,5-1 82,-1-2-78,2 2 1,1-9-5,1 3 0,-1-3-172,0-1 0,-3 0 121,0 0-1787,-1-5 1315,5-1 0,-6-5-1222,-2-1 1,-3 1 1699,-1-1 0,-5-4 0,-1-2 0</inkml:trace>
  <inkml:trace contextRef="#ctx0" brushRef="#br0" timeOffset="41">10881 11167 7853,'0'-12'536,"0"1"-324,0 5 0,0 1 371,0 0 66,0 3 122,0-3-517,0 5 1,4 1 115,0 3-211,0 3 0,-4 4 316,0 0 0,1 6-201,3 2 1,-3 1 0,3 2 0,-2-1 376,2 4-423,-3 0-16,4-2-27,-5 0 1,2 3-146,1 1 0,-1 0 114,2-5 1,-3-4-165,-1-3 1,0 2 52,0-2-450,0 0 1,0-3-1959,0-1 1277,0-4 593,0 3-538,0-9 585,0 4 0,0-4-1393,0 3 691,5-3 1150,-4 4 0,9-10 0,-3-1 0</inkml:trace>
  <inkml:trace contextRef="#ctx0" brushRef="#br0" timeOffset="42">11464 11270 7853,'0'-12'248,"0"1"-89,0-1 0,0 5 572,0-1-190,0 6 1,0-5 256,0 4-379,0 1-247,0-3-13,0 5 0,0 5 158,0 3 43,0 2-148,0 1 53,0 6-53,0-4-156,0 8 103,5-3 0,-4 5-174,3 0 81,-3-1 1,0 1 0,2 0-47,1 0 1,-1 0 64,-3 0 1,4-4-752,0 0 392,0-5-1056,-4 2 403,5-4-601,-4-6-612,4 4 1470,0-9 229,-3 4 441,3-5 0,-10-5 0,-2-1 0</inkml:trace>
  <inkml:trace contextRef="#ctx0" brushRef="#br0" timeOffset="43">11726 11167 7853,'-6'-12'-106,"0"6"106,2 2 1257,3 3-772,-5 6 1,6 1 223,0 6-29,0 4-320,0 2 1,0 5 9,0 0 0,0 1-198,0 3 0,0 2-54,0 5 0,6-3-17,1-1 1,-1-5-166,2 2 0,0-4 84,3-4 1,-1-3-220,-2-4 1,2-2 58,-2-2-690,-3 2 0,1-9-1409,-2 3 1207,-3-3 354,4-1-116,-5 0 794,0-5 0,0-1 0,0-6 0</inkml:trace>
  <inkml:trace contextRef="#ctx0" brushRef="#br0" timeOffset="44">11703 11418 7853,'0'-7'0,"0"-1"544,0 5 22,0-2 421,0 5 0,6 0-461,1 0-105,3 0-209,7 0-298,1 0 159,4 0 1,1 0-13,0 0 1,-4-1-133,0-3 0,-4 3-203,4-3 0,-8 3-622,0 1 1,-6-1-1757,3-3 1603,-6 3 1049,-2-5 0,-6 6 0,-6 0 0</inkml:trace>
  <inkml:trace contextRef="#ctx0" brushRef="#br0" timeOffset="45">11715 11247 7853,'0'-8'118,"0"1"1,1 0 1456,3 0-977,-3-3 0,9 4-74,-2-1 1,3-3 10,5 2 1,-4 2-63,4-2 0,0 4-187,-1-3 0,6 3-842,-2-4 331,-3 6-412,1-3 0,-2 5-761,0 0 0,0 0-16,-3 0 1414,-1 0 0,-5 5 0,0 1 0</inkml:trace>
  <inkml:trace contextRef="#ctx0" brushRef="#br0" timeOffset="46">12663 11224 7853,'0'-6'-476,"-5"1"1203,3 0-257,-3 3 472,5-3 187,0 5-718,-5 0 1,4 5 31,-3 3 1,3 3-8,1 5 1,-4-3-115,0 6 0,1 1-190,3 2 0,0 2 44,0 3 1,0-3-128,0 3 1,1-3 213,3-1-490,-3-5 207,9-2 1,-4-4 187,6-1-1013,-1 0 499,1-4 42,-1-2 1,0-1-1,1-1-1895,-1 0 787,1-2 0,-1-2 76,1-3 856,-6 3 480,4-9 0,-9-2 0,4-5 0</inkml:trace>
  <inkml:trace contextRef="#ctx0" brushRef="#br0" timeOffset="47">12663 11030 7853,'0'-12'274,"1"2"148,3 3 1,1 0 268,3 4-414,2 1 0,-4-3-547,5 5 0,1 0-214,-1 0 0,1 5-605,-1 3 0,1-2 1089,-1 2 0,5-1 0,2 5 0</inkml:trace>
  <inkml:trace contextRef="#ctx0" brushRef="#br0" timeOffset="48">13314 11053 7853,'-7'-12'0,"2"1"774,5-1-75,0 6-282,-5-4 1,3 7 127,-6-4 0,1 4-168,-5-1 1,1 4-29,-1 4 1,-4 3-208,-3 4 0,1 2 83,-1 2 0,1 3-156,-1 5 0,-1 3 15,5 1 1,-1 3-92,5-3 1,-3 5 64,3-2 1,-2 3-120,9 1 1,0-1-239,4-2 1,5-3 149,3-5 1,6-2-143,1-2 198,5-2 1,-4-6 0,5-1-142,3-2 1,2-3-731,-3-5 452,-6 0 270,5 0 0,-8-1-1287,5-3 739,-10 3 437,6-10 0,-14 9-396,3-6 749,-3 1 0,-6-10 0,-1-1 0</inkml:trace>
  <inkml:trace contextRef="#ctx0" brushRef="#br0" timeOffset="49">13040 11372 7853,'0'-6'1016,"3"0"-366,1 2-298,5 3 738,-2-4-440,9 0-218,2 3-80,5-3 1,-1 1 274,1 1-885,5-6 234,-4 2-213,9 1 191,-9 1 0,4 1-220,-5 0 0,-1 1 257,-3 3-1525,-3 0 1,-4-4 106,-1 0 1427,-5 0 0,5 4 0,-5 0 0</inkml:trace>
  <inkml:trace contextRef="#ctx0" brushRef="#br0" timeOffset="50">13793 11030 7853,'0'-12'349,"0"5"709,0-1-267,0 1-33,0-5-326,-5 1-225,4 4 1,-5 1 349,2 2-545,3 3 200,-9-4 0,3 5 0,-4 0-165,-1 0 111,-4 0 1,3 1 159,-2 3-243,-3-3 1,5 9 295,-2-2-159,3 2-304,0 2 0,5-1-6,-1 0 161,5 1-96,-7-1 1,9 2-24,-3 2 142,3-2 13,1 3-26,0-4-3,5-1 0,1 1 55,6-1-61,-1 0 0,4 1 84,1-1-44,4 1-36,-2-1-1,4 1 0,1-1-106,0 0 1,-1 0 122,-3-4 1,2 3-57,-2-2 1,2 2-108,-2 2 1,-3-1-21,-4 0 1,-1 0 74,0-4 1,-4 3-138,-3-2 1,-3 2 40,-1 1 0,-5 1 88,-3-1 1,-7 1-32,-4-1 1,-3 1-10,0-1 0,-6 0-67,-3 1 1,-1-1-165,2 1 0,2-2-812,5-3 1,2 2 500,2-5 1,-2 0-1501,6-4 2114,-5 0 0,2 0 0,-5 0 0</inkml:trace>
  <inkml:trace contextRef="#ctx0" brushRef="#br0" timeOffset="51">11018 12092 7853,'0'-6'-98,"4"-1"98,0 3 1262,0 3-322,-4-4-39,0 5-522,-5 0 1,-2 1-264,-4 3 43,-1 8 0,-4 2-142,-3 5 0,1 0 156,-1 4 1,5-1-73,-1 1 0,-2 1 79,2 3 1,1-3-163,7 3 1,-2 1-35,5-2 1,0 1-61,4-4 0,1-4 75,3 0 1,4-5-84,7 1 0,-1-2 130,5-2 1,0-3 8,4-1 1,0-4 15,-1 1 1,1-3-32,0-1 0,1-5 67,3-3 1,-3-3-109,3-4 1,-4 1 7,-4-5 0,-3 3-29,-5-3 1,0 4-148,-4-4 1,-2 1-304,-5-1 1,-2-2 204,-6 2 0,-1-3-319,-10-1 1,0 0 233,-4 1 1,1-1-119,-1 0 1,0 4 82,0 0 1,5 10-4,3 1 0,2 2-525,2 2 915,5 0 0,0 9 0,6 3 0,0 2 0,0 2 0</inkml:trace>
  <inkml:trace contextRef="#ctx0" brushRef="#br0" timeOffset="52">11509 12081 7853,'0'-8'974,"0"0"-539,0 6-117,0-3 608,0 5 0,0 5-406,0 2 1,0 5-133,0 3 0,0 3-153,0 5 0,0 0-23,0-1 0,0 2-179,0 3 1,4-3 65,0 3 1,1 1-73,-1-2 1,-2 1-297,6-4 1,-4-5 138,3-3 0,0 1-488,0 0 0,2-5-35,-5-3-1496,5-6 851,-8 8 374,4-8 0,-5 1 924,0-6 0,0-4 0,0-4 0,0-1 0</inkml:trace>
  <inkml:trace contextRef="#ctx0" brushRef="#br0" timeOffset="53">11738 12069 7853,'0'-6'0,"0"-4"1059,0 8-245,0-3 305,0 5-741,0 5 0,0 3 82,0 7 0,0-1-142,0 5 1,0 2-155,0 5 1,0-2 73,0 3 1,3 1-221,1-2 0,1 1 77,-1-4 1,-1-1-230,4-3 1,-4 1-149,1-5 1,1-3-304,-1-5 1,3-3-1818,-3 4 1121,0-6-318,-4 3 1401,0-5 1,0-5-1,0-1 1</inkml:trace>
  <inkml:trace contextRef="#ctx0" brushRef="#br0" timeOffset="54">11692 12286 7853,'11'0'1107,"1"0"-842,-1 0 922,1 0-724,-1 0 1,2 0 138,2 0 0,3 0-167,5 0 1,-4 0-246,0 0 0,-2-4 21,3 1 1,0-1-860,-5 4 67,0 0 1,-7-2-1711,-1-1 814,-4 1 0,-3-3 1477,-8 5 0,-2-5 0,-1-1 0</inkml:trace>
  <inkml:trace contextRef="#ctx0" brushRef="#br0" timeOffset="55">11715 12115 7853,'5'-7'1194,"1"1"-728,6 2 348,-1 3-467,1-4 0,3 4 896,0-3-805,5 3 0,-2-4-75,5 5 0,0 0-151,0 0 0,-1 0-916,1 0 0,-4 0 511,0 0 0,-5 0-3024,2 0 3217,-4 0 0,-5 5 0,-2 1 0</inkml:trace>
  <inkml:trace contextRef="#ctx0" brushRef="#br0" timeOffset="56">12651 12126 7853,'-3'-7'0,"-1"-1"125,0 5 0,4-3 679,0 2-486,0 3 802,0-4-428,-5 5-320,4 0 85,-4 5-176,5 1 1,-2 10 292,-2-1-359,3 5 0,-4-5 10,5 8 1,0-2-15,0 5 1,0-2-94,0-1 0,0 0 54,0 0 0,4 0-232,0 0 1,0-4 74,-4 0 1,3-5-218,1 1 0,4-6-1173,-4-2 1064,4-4 0,-1 2-703,4-5 1,-3 0 436,-1 0 0,-3 0-668,4 0 847,-6-5 1,7-2 397,-5-4 0,5 0 0,-3-1 0</inkml:trace>
  <inkml:trace contextRef="#ctx0" brushRef="#br0" timeOffset="57">12640 11944 7985,'5'-7'396,"-2"-2"-396,4 5 647,-4 1-62,7 3-300,-4-5 1,6 3-16,-1-1 0,0 1 72,1 2-1805,-1 5 1012,1-3 1,-5 6 450,1-4 0,5 5 0,4-2 0</inkml:trace>
  <inkml:trace contextRef="#ctx0" brushRef="#br0" timeOffset="58">13245 11978 7853,'0'-12'401,"0"6"-225,0 1 0,0 4 23,0-3 1055,-5 3-284,4-4-557,-9 5 1,0 0-170,-6 0 1,0 1-63,1 3 0,-7 2-35,-5 5 0,-4 6 17,0 2-5,3 2 0,-2 4-50,7 1 1,-2 0 115,6 4 1,2-1-278,2 2 1,3 0 53,5-4 0,2 4-189,5-5 0,5 1 135,2-4 1,5-4-87,3 0 0,7-5 77,4 1 1,2-7 29,-1-5 0,-2-1-58,6-2 0,-5 0 62,5 0 1,-6-2-534,2-1 0,-7 0 223,-1-5 1,-6 5-547,-2-5 1,-3 4 233,-4-3 1,-3-1-188,3-3 0,-8 3 836,-4 0 0,-2 1 0,-1-5 0,-1 1 0,1-1 0</inkml:trace>
  <inkml:trace contextRef="#ctx0" brushRef="#br0" timeOffset="59">12937 12275 7853,'-6'0'149,"0"0"-46,6 0 0,6 0 1405,0 0-961,5 0 1,1 0 80,-1 0 343,6 0-562,0 0 0,6 0 373,0 0-495,0-5 1,1 3-197,3-1 1,-3 0 92,2-1 0,-5 3-714,-2-3 0,-4-1 408,4 1 1,-5-1-1235,1 1 1,-6 3 642,-1-3 0,-6 2-1959,2-2 2672,-3 3 0,-1-15 0,0 4 0</inkml:trace>
  <inkml:trace contextRef="#ctx0" brushRef="#br0" timeOffset="60">13154 11886 7853,'-4'-11'0,"0"0"0,0 3 0,4 0 741,0 6 0,0-3 363,0 0-395,0 3-202,0 7 1,-3 8-116,-1 10 1,-4 1-158,4 3 0,1 2-23,3 5 0,-4 0-145,0 1 0,0-1 87,4 0 1,0 1-383,0-1 1,-4 0-149,1 0 1,-2-1-497,1-2 0,2-7-160,-1-5 0,1-5 433,2 1 0,-1-3-1089,-3-5 1688,3-2 0,-9 0 0,4 2 0</inkml:trace>
  <inkml:trace contextRef="#ctx0" brushRef="#br0" timeOffset="61">13748 12001 7853,'0'-12'-186,"0"1"186,0 4 0,0-3 611,0 3 1,0 0-168,0 0 1,0 3 505,0-4-593,0 6 0,-2-7-13,-1 5 1,0 0-94,-4 4 1,3 0-18,-4 0 1,0 0-12,-3 0 0,-4 0-14,0 0 1,-6 5-181,2 3 1,-2 2 129,-2 2 1,4 0-212,0 3 1,1-2 51,-1 2 0,3 2 18,4-2 0,6 0 28,2-3 0,3 0-60,1 4 1,1-4 84,3 4 0,2-4-3,6 0 0,4-1 95,3 1 1,3-1-73,0 0 1,3 5-38,1-1 0,0 0 38,4-4 1,-5 1-55,2-1 0,1 1 45,-1-1 0,-1 1-142,-3-1 1,-4 0 34,0 1 1,-5 1-42,1 2 0,-7-3-75,-4 4 0,-3-2 79,-1 1 1,-5-2-29,-3 2 0,-11 1 56,-3-1 0,-10 1-84,-2-5 1,-2 1 14,-6-1 0,0 0-121,-3 1 1,3-2-223,0-2 1,10 0-538,2-4 0,9 0-144,6-4 0,4-1 1126,3-3 0,-2-12 0,4-9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1.72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8714 13477 7853,'-6'0'812,"1"-5"-319,5 3-76,0-3-76,0 5-23,0 5 0,0 2-239,0 9 26,0-3 1,0 3 73,0-4 1,0 4-118,0 3 0,1 3 198,3 1-234,-3-6-8,4 5 1,-1-4-1,0 5-67,0-1 148,-4 6 0,3-7 5,1 2-6,0-3 18,-4-2 201,0 3-232,0-8 1,4 3 82,0-4-267,-1-6 176,-3 4 0,0-7 35,0 4-268,0-4-300,0 2 219,0 0 126,0-4-384,0 4-2218,0-5 2075,0 6-641,-5-5 604,4 4 675,-4-5 0,0 0 0,-1 0 0</inkml:trace>
  <inkml:trace contextRef="#ctx0" brushRef="#br0" timeOffset="1">8383 13511 7516,'0'-8'-561,"0"1"1756,0 4-468,0-2-519,5 5 1,1-4 404,6 0-254,4 1-20,2 3 0,6-4 72,3 0 0,3-4-14,8 5 0,-2-6-119,8 7 0,-7-6-98,5 4 0,-4-4 0,4 4 0,-4 1-64,4 3-85,-5 0 1,1 0 286,-8 0-427,3 0 213,-9 0-83,4 0 1,-6 0 12,-3 0-96,-3 0 96,-4 0-18,-1 0 41,-5 0 0,1 0 9,-3 0-89,-3 0 0,4 1 79,-5 3 0,0-2-4,0 6 0,-1-4-51,-3 3 63,3 1-57,-10 3 1,10 2-152,-3 2 191,3-2-96,1 8 0,0-7 9,0 5 0,0 0 63,0 4 147,0 0-79,0 0 0,4 0 204,0 0-267,5-1-6,-8-4 0,5 4 286,-2-3-223,-3-3-82,4 1 0,-1-2 12,0 0 81,0 1-28,-4-5-321,5-5 87,-4 4 153,4-3-508,-5-1 205,0-1-200,0 0 174,0-3-36,0 3-1678,0-5 1010,-5 0 507,4 0-312,-4 0-946,5 0 1021,0-5 388,0 3 388,0-8 0,10-1 0,3-7 0</inkml:trace>
  <inkml:trace contextRef="#ctx0" brushRef="#br0" timeOffset="2">9502 13385 7853,'0'-11'-48,"0"4"715,0 2 1071,0 5-734,-5 0-518,4 5-225,-4 2 0,5 9 375,0 3-228,0 3-250,0 6 1,0 1 52,0 5 1,1 2 23,3 2 1,-2-5-27,6 5 1,-2-9 108,2 5-345,2-7 93,-4 6 0,1-13-137,-3 3 77,2-8-6,-5 2 0,6-6-688,-4 1 241,-1-6-390,3 4 289,-5-8 189,0 3-1114,0-5 868,-5 0 0,2 0-137,-5 0-698,1 0 871,-5 0 0,0-2 569,-3-1 0,-3-4 0,-5-4 0</inkml:trace>
  <inkml:trace contextRef="#ctx0" brushRef="#br0" timeOffset="3">9205 13785 7853,'-11'-6'537,"4"-5"-162,2 10 133,5-4-34,0 5 1,5-4-227,3 1 1,6-1 100,1 4 1,6 0-123,-2 0-230,2-5 1,6 3 213,-1-1-917,6-4 427,-8 6-139,9-9 0,-9 5-533,3-3 1,-3 2 415,-1 2 0,0 3 535,0-3 0,0-8 0,-1 0 0</inkml:trace>
  <inkml:trace contextRef="#ctx0" brushRef="#br0" timeOffset="4">9708 13442 7853,'0'-17'-175,"0"0"0,0 9 175,0 1 1146,0 4-245,0-7-233,0 9-32,0-4-41,0 5-327,5 0-199,-4 0 103,4 0 0,-4 5 145,3 3-105,-2 7 0,3 3-256,0 4 216,-4 1 0,5 1 172,-2 3-370,-3 2 34,9 5 0,-8 1 218,2-1-491,-3-5 190,-1 4 0,0-9-48,0 3 102,5-3 1,-4-6 85,3-3-215,-3-2 60,-1-2 0,0-5 180,0 0-70,0-1-10,0-4 216,0 4 584,0-5-744,5-5-202,2 4 77,4-4 1,2 1 121,2 0-230,-2 0 177,8-1 0,-4 4 33,2-3 0,2-1-3,-2 1 1,2 0-49,-2 4 21,2 0-1,-8 0 0,5-1-166,-3-3-6,-7 3-290,7-4-645,-9 5 643,1 0-1077,3 0 947,-9 0 1,3 0-145,-8 0-659,3 0 719,-9 0 666,3 0 0,-4-5 0,-1-2 0</inkml:trace>
  <inkml:trace contextRef="#ctx0" brushRef="#br0" timeOffset="5">9742 13648 7853,'0'-18'-210,"1"5"210,3 6 1323,2 4-817,1-2 0,3 5 839,-2 0-689,7-5-305,-3 4 1,10-4 115,-3 5-255,3 0-88,0 0 0,-2 0 10,-1 0 0,-2 0 184,2 0-636,3 0 278,-9 0 1,7 0 277,-5 0-1458,0 0 385,-3 0-1276,-1 0 1074,-4 0 17,3 0-240,-9 0 744,4-5 516,-5 3 0,-10-13 0,-3 3 0</inkml:trace>
  <inkml:trace contextRef="#ctx0" brushRef="#br0" timeOffset="6">9628 13431 7853,'5'-18'0,"1"3"595,6 7-279,-1-2 0,6 5 124,2-3 498,-3-2-363,11 9-182,-8-9 135,9 9-369,0-10 0,-3 10-50,5-3 1,-3 3-140,4 1 0,-5-4 82,5 1 1,-6-1-145,2 4 0,-4 0-1349,-4 0 662,2 0 490,-8 0 1,3 1-1736,-4 3 1048,-6-3 976,4 4 0,-3 0 0,4 2 0</inkml:trace>
  <inkml:trace contextRef="#ctx0" brushRef="#br0" timeOffset="7">10290 13362 7853,'0'-11'-621,"0"5"1703,0 1-254,0 5-204,5 0-65,-3 5-257,3 1 0,-5 7-38,0 2 0,0 3-57,0 5 1,0 4-24,0 4-54,5 2-533,-4 6 247,4-3 177,-5 8 0,0-10 12,0 1 0,0-2-175,0-7 0,0 0 71,0-7-223,0-3 216,0-4 0,1-1-57,3 1-90,-3-6-349,4-1-795,-5-5 34,0 0 0,-1-4 1335,-3 0 0,-2-10 0,-5 2 0</inkml:trace>
  <inkml:trace contextRef="#ctx0" brushRef="#br0" timeOffset="8">10233 13442 7853,'0'-11'0,"0"0"607,0-1 7,0 6-144,0-4 165,0 8-318,5-3 1,2 5 260,4 0-366,0 5-12,1 7 1,3 2 26,0 5 1,6 4 90,-2 3-381,2 6 145,-3-8 0,3 5-367,-1-2 229,6-3 67,-7 4 1,8-5-301,-8 0 214,2-6 0,-2 0-83,1-6-4,-7 1 203,4-6-71,-6 4 1,0-7-29,-4 4 24,3-4-361,-3 2 66,-1-5-909,-1 0 625,-5 0 354,0 5 0,-1-4-695,-3 3 0,1-3 175,-4-1 779,4 0 0,-7 0 0,4 0 0</inkml:trace>
  <inkml:trace contextRef="#ctx0" brushRef="#br0" timeOffset="9">10621 13397 7853,'0'-18'0,"0"1"0,0 10 562,0-1-201,0 6 0,0-3 913,0 5-797,5 5-62,-3 1-256,3 10 0,-4 2 40,3 5 0,-3 5-1,3 2 1,-3 7-95,-1 1-106,0 5 174,0-7 1,0 6-446,0-8 170,0 3 99,0-13 0,0 0-543,0-5 251,0-10 170,5 6-697,-3-8 232,3-1 245,-5-1-1536,0-5 872,5 0 1010,-4 0 0,9 0 0,-3 0 0</inkml:trace>
  <inkml:trace contextRef="#ctx0" brushRef="#br0" timeOffset="10">11958 13054 7853,'0'-11'444,"-5"4"-142,3 2 0,-3 4 457,5-3-327,0 3 106,-5-4 64,4 5-390,-9 0 0,8 0 138,-8 5-191,4-4 0,-2 11 211,1-1-236,4 0 25,-7 11 0,8 1 22,-6 7 0,5 3 26,0 2 1,1 0 243,2 3-239,0-2-810,0 8 762,0-3 19,0 4 1,2-3 123,1 0-256,4-5 17,4 2 1,1-6 206,-1-2-455,0-3 170,1-6 1,-6-3-733,-2 1 551,2-7 1,-4 4-28,1-6-1620,-1-4 1607,-2 3 0,0-8-809,0 6 1,-5-5 154,-3 0 518,-2-1-931,-2 3 649,-4-4 649,-2 4 0,-10-5 0,-1 0 0</inkml:trace>
  <inkml:trace contextRef="#ctx0" brushRef="#br0" timeOffset="11">11661 13614 7853,'5'-12'0,"1"6"0,2-3 547,-1 5-262,6-5 0,1 8 306,5-3 1,0-1 142,4 1-534,0 1 0,0 1 65,-1-2 1,1 3 78,0-3-306,0 3 120,0 1 1,-4-1-501,0-3 277,-5 3 100,2-4 0,-4 5-1943,-1 0 983,1 0 293,-1 0 1,-3 0 631,-1 0 0,1 0 0,3 0 0</inkml:trace>
  <inkml:trace contextRef="#ctx0" brushRef="#br0" timeOffset="12">12483 12986 7853,'0'-12'-1691,"0"6"1964,0-4 549,0 8 1,0-4-237,0 2-237,0 3-177,0-4 0,-1 5 365,-3 0-325,3 5 7,-9 1 1,7 6 186,-5-1 1,1 6-166,-5 2 1,-3 3-14,0 5 0,0-1-20,3 4 1,1 0 0,-1 5 0,1 4 47,0 3-98,-1 2 1,2-2 212,2 0-1186,3-5 1027,5 7 0,0-8-332,0 3 138,0-5 0,4-1 157,0-2-303,5-3 118,-8-5 1,9-1 113,-2 1-283,2 0 124,-4-5 0,4 2-174,-2-5 237,-3 1-64,5-10 0,-3 3 484,4-5-661,-5 5 242,5-8-874,-5 9 235,0-9-70,4 4 1,-7-5-1581,5 0 786,-6 0 1494,3 0 0,-5-5 0,0-1 0</inkml:trace>
  <inkml:trace contextRef="#ctx0" brushRef="#br0" timeOffset="13">12631 13408 7853,'0'-18'235,"0"3"748,0 7-385,0-2 62,0 9 140,0-4-383,0 5 0,2 5-219,2 3 1,2 3 118,5 4-202,-4-2 44,3 9 0,-4-3 101,6 7-48,-1-2-53,0 4 0,2-5-223,2 0 83,-2 0-137,4-5 1,-6 2-506,0-5 524,1 0-79,-6-3 1,3-5-83,-5 1 1,3-4 6,-3 3-1153,0-4 293,-4 2 326,0 0 787,-5-4 0,-1 4 0,-6-5 0</inkml:trace>
  <inkml:trace contextRef="#ctx0" brushRef="#br0" timeOffset="14">12826 13351 7853,'5'-11'0,"-4"-1"0,3 1 0,-2 4 957,2 4-173,-3-4-187,4 6 434,-5-4-412,6 5-273,-5 5 30,4 1-164,-5 6 0,0-1-180,0 6 127,-5 0 0,-3 6 4,-7 0 0,-2 1 13,-2 3 1,-2-2-203,2 6 0,-3-5 10,-1 5 0,2-10-317,2 2 202,2-2-142,6-4 1,3 0-612,1-6 312,4 1 1,-2-5-374,5 1 0,1-6 292,3 2-762,-3-3 707,10-1 708,-5 0 0,5-5 0,1-1 0</inkml:trace>
  <inkml:trace contextRef="#ctx0" brushRef="#br0" timeOffset="15">12986 12951 7853,'0'-11'24,"0"4"187,0-3 54,0 9 150,0-4 1716,0 5-1813,0 5 35,5-4-141,-4 4 0,4 0 235,-5-3 0,0 3-235,5 0 43,-4-4 1,6 8 131,-4-5 0,0 3 1,5-3-22,-6 0 5,8 1-272,-8-4 113,8 10 106,-9-10-261,4 4-1,0-5-19,-4 0-43,4 0 122,-5 0-368,0 5 60,0-4 26,0 4-53,0-5 261,0 5-211,0-3 185,0 8 0,2-8 13,2 6-16,-3 0-6,9 3 0,-7 2 111,4 2-107,-4-2 48,7 8 0,-4-7 318,6 5-356,-1 0 51,0 4 1,1 0 105,-1 0 1,4 0-111,1-1 1,-5 5-2,-3 0 0,-2 3-304,2-3 130,-3 0 71,0 0 1,-4-2-441,3 1 313,-3-2 0,-1 3-205,0 0 222,-5-6 0,3 1 25,-6-3 0,0-1 33,-3 1 0,-2-4-143,-2 4 382,2-5-226,-3 2 0,4-8-407,1 0 213,0-1-35,-1-1-1118,6 5 656,-4-10-779,8 4 275,-3-5 0,10-5 1270,3-3 0,7-7 0,3-3 0</inkml:trace>
  <inkml:trace contextRef="#ctx0" brushRef="#br0" timeOffset="16">13659 13340 7853,'-6'-12'-409,"-4"6"0,7-3 1824,-4 5-371,4 0-213,-2-1-422,5 4-139,0-4 1,0 4 316,0-3-134,0 3-241,0-5-200,0 6 173,5 0 1,2 0 132,4 0-353,0 0 194,1 0 0,0 0-251,4 0 73,1 0 40,6 0 0,0-1-1012,0-3 447,0 3 361,0-4 0,-2 5-807,-2 0 408,3-5-765,-9 4-746,3-4 2093,-10 5 0,-1 5 0,-5 1 0</inkml:trace>
  <inkml:trace contextRef="#ctx0" brushRef="#br0" timeOffset="17">13659 13465 7853,'12'0'754,"-1"0"-270,1 0-197,-1 0 0,4-1 940,0-3-594,1 3-327,0-4 0,2 4 59,5-3 0,-4 2-48,0-1-535,0 1 215,4 2 1,-5 0 265,-3 0-1598,3 0 1010,-6 0 1,5 0-2510,-6 0 2834,1 0 0,4 0 0,2 0 0</inkml:trace>
  <inkml:trace contextRef="#ctx0" brushRef="#br0" timeOffset="18">14596 12951 7853,'0'-15'0,"0"0"0,0 0 460,0 8 54,0-3 43,0 4 227,-5-6-488,4 6 0,-6 1 27,3 5 1,2 0-344,-6 0 116,1 5-22,-5 6 1,1 3-82,-1 5 56,1-5 1,-1 8-310,6-4 202,-4 5 0,5-1 7,-3 1 1,-1-1-80,6-3 1,-1 2 81,4-2 0,0-2 43,0-2 0,0 2 15,0-2 3,5 0-4,-4-3 1,9-1 62,-2 0 1,-2 0-50,2-4 144,-1 3-146,5-3 0,1 0 19,2 1 0,-2-4 10,2 3 0,-3-3-26,0 4 1,-1-6-4,1 2 1,-5 1-211,1-1 216,-6 5-11,4-3 1,-6 2-119,0-1 99,0-4 144,0 7 55,0-4 0,-6 6-169,-1-1 252,2 1-244,-5-1 0,7-3 41,-5-1 38,6 1-10,-8 3-74,9 1 82,-10-1-52,10-4 1,-4-1-136,5-2 128,0-3-51,0 4-488,0-5 424,0 5 54,0-4 0,4 6 4,0-3-29,-1 2 21,-3 0 48,0 4-48,0-3 1,0 4-14,0 1 94,0 4-72,0-3 1,-1 8 1,-3-2 207,3 3-199,-9 1 0,7 0 7,-4-1 168,4 1-168,-7 0 1,9-1 52,-3-3-31,3-3-13,1 1 1,0-5-118,0 4 128,0-4-99,0-5-230,5 3 305,1-4-800,6 1 230,-6-2 159,4-5-1371,-4 0 796,1 0 976,3 0 0,-4-11 0,6-1 0</inkml:trace>
  <inkml:trace contextRef="#ctx0" brushRef="#br0" timeOffset="19">14973 13340 7853,'-12'-12'-74,"6"6"1,0 1 1093,2 5 0,3 1-354,-3 3-22,2 2-310,2 11 0,0-3 357,0 5-242,6 0-332,-5 4 0,5 3 117,-2 1 31,-3-1-230,9-3 1,-8-1-132,1-3 1,3 1-234,-3-5 324,6-4-5,-7-1-1627,3-9 829,-5 4-3232,0-5 4040,5-5 0,-4-1 0,4-6 0</inkml:trace>
  <inkml:trace contextRef="#ctx0" brushRef="#br0" timeOffset="20">14938 13031 7853,'0'-11'393,"0"-1"156,0 6 0,0 0 241,0 2-391,0 3 0,0-4-911,0 5-472,0 5-1051,0 1 2035,6 5 0,0 1 0,5-1 0</inkml:trace>
  <inkml:trace contextRef="#ctx0" brushRef="#br0" timeOffset="21">15418 12963 7853,'-5'-12'44,"4"6"0,-6-3 578,4 5 233,1 0-218,-3 4-33,5 0-110,-5 0-247,4 5 0,-4 2 124,5 4-301,0 1 248,0-1-637,0 1 212,5-1 173,-4 0 0,6 0-1833,-4-4 902,-1 3 332,3-3-783,0 4 427,-4-5 889,4 5 0,0-5 0,2 5 0</inkml:trace>
  <inkml:trace contextRef="#ctx0" brushRef="#br0" timeOffset="22">15338 13397 7853,'7'6'0,"-1"0"626,-2-2-207,-3-3 132,4 5 482,0-6-476,-4 0 58,10 0-201,-10 0 0,5 1-70,-2 3-764,-3-3 343,4 4-538,-5-5-578,0 0 575,5 5 618,-3-4 0,3 4 0,-5-5 0</inkml:trace>
  <inkml:trace contextRef="#ctx0" brushRef="#br0" timeOffset="23">15669 13180 7853,'0'-24'139,"0"2"-139,0 11 0,0 4 1133,0 2-57,0 5-647,0-5 138,0 4 44,0-4-178,6 15-240,-5 3-34,4 9 0,-1 1-50,-1 0 156,6 5-106,-2-4 0,5 9-156,4-2 52,-4 2-693,10 1 336,-4 0 243,-1-5 1,5-1-343,-3-5-96,-2 0 358,-1-5 0,-5 2-215,1-5 0,-5-3-277,1-5 0,-4 0-445,3 0 1118,-4-2-611,2-5 169,-5 0 1,-5-5 0,-1-1 0</inkml:trace>
  <inkml:trace contextRef="#ctx0" brushRef="#br0" timeOffset="24">15898 13225 7853,'0'-17'0,"4"-4"157,-1 6 0,3 0 315,-3 3 0,-1 5 743,1-1-633,-1 6 14,-2-3 441,0-1-826,0 15 1,-5-1 21,-3 15-21,-2 5-156,-7 1 0,0 5-76,-6 0 0,1 1-120,3-1 1,-2 0-363,2 1 0,-2-5-1486,2 0 1036,3-9 579,9 5 0,2-13-1247,5 2 935,0-2 685,0-2 0,0-4 0,5 3 0,2-4 0</inkml:trace>
  <inkml:trace contextRef="#ctx0" brushRef="#br0" timeOffset="25">16046 13465 9646,'0'12'440,"0"-5"-62,0 1 0,0 1 234,0 6 0,0-1-278,0 5 0,0 0-125,0 4 0,4 0-359,0 0 102,5-6 76,-8 5 1,5-11-468,-2 1 325,-2-1-781,8-10-656,-9 10 1152,9-10-596,-9 4-462,4-5 1457,-5-5 0,5-2 0,2-4 0</inkml:trace>
  <inkml:trace contextRef="#ctx0" brushRef="#br0" timeOffset="26">16069 13317 7853,'0'-12'-225,"0"6"225,0 1 0,0 4 887,0-3-337,0 3-412,5-5-381,-3 6 0,6 2 149,-4 2-904,5-3 998,-8 4 0,9 0 0,-3 1 0</inkml:trace>
  <inkml:trace contextRef="#ctx0" brushRef="#br0" timeOffset="27">16286 13214 7853,'6'-6'519,"0"-5"83,-6 10-4,0-4-184,5 0-255,-4 4 0,9-4 722,-2 5-531,2 0 0,5 0 96,0 0-361,1-5 127,0 3-111,-3-3 0,8 5-99,-2 0 0,-1 0-103,1 0 1,-5 0-314,1 0 1,-2 0-1737,-2 0 1019,1 0 707,-6 0 0,1 0-792,-4 0 1216,-1 5 0,-2 2 0,-7 4 0</inkml:trace>
  <inkml:trace contextRef="#ctx0" brushRef="#br0" timeOffset="28">16298 13374 7853,'-7'11'173,"2"-4"1,10-2-17,3-5 934,-3 0-631,5 0 0,0 3-116,5 1-133,6 0-52,-9-4 0,10 0-530,-3 0 203,3 0 22,0-5 1,0 4-141,-3-3 1,1-1 230,-4 1-1687,-1 0 1742,-4-1 0,6-1 0,1-6 0</inkml:trace>
  <inkml:trace contextRef="#ctx0" brushRef="#br0" timeOffset="29">16754 12951 7853,'0'-11'512,"0"-1"58,0 6 43,5 1-270,-3 5 1,4 5-26,-2 3 257,-3 7-300,4 3 1,-5 10 183,0 2-247,-5 3-40,4 1 0,-5 6-65,2 2 105,2-3-851,-3 5 117,5-3 465,0-1 0,0-4-134,0-6-162,0-4 242,0-3 0,0-3-23,0-5-308,5 0 256,-3-8 0,4-1-32,-2-2-307,-3-3 294,4 4-1604,-5-5 1835,0 0 0,0-10 0,0-3 0</inkml:trace>
  <inkml:trace contextRef="#ctx0" brushRef="#br0" timeOffset="30">16834 12803 7853,'12'-18'-185,"-6"2"92,4 4 1,-3 4 1001,4 1-129,0-1 54,1 2-438,-1 1 1,1 5-198,-1 0 1,1 0-1,-1 0 1,2 1-198,2 3 53,-2-3 38,3 9 0,-3-5-228,2 3 101,-7 2 1,7-3-308,-8 4 277,-1 0 1,-1 5-21,-5-1 0,0 4-22,0-4 0,0 5 163,0-1 0,-4 7 93,0 0 0,-4 1 128,5-4-1,-6 5-171,7-4 1,-6 8 415,4-6-257,-5 1-99,8 1 0,-8-8 62,5 3-28,0-3-57,4-2-216,-5 4 79,4-10 249,-4 5-357,5-6 66,5-4 1,-3 2-38,6-6 93,-6 1 21,9-4 0,-9 0-86,6 0 55,-6 0 38,8 0-228,-8 0 241,8 0-12,-4 0-285,6 0 267,-6 0 4,4 0-234,-4 0 198,1 0 1,2 1 142,-6 3-147,1 3 1,0 0 44,0 1 0,1 3 275,-1 4-235,-3 1 0,5 0 144,-2 3 1,-3 0-181,3 4 1,1-6-20,-1 5 1,4 0-111,-4 5-72,-1-3 201,-3 4 0,2-7-168,1-2 33,-1 3 1,3-6 58,-5 3 1,-4-2-9,0-6 0,-5 1 136,2-1-116,-3-5 0,-3 3-1,-2-5-442,-3 0 274,-5-4 0,4 0 3,0 0-1450,5 0 417,-2-5-1211,-1-1 1352,4-6 1078,2 1 0,6-6 0,5-1 0</inkml:trace>
  <inkml:trace contextRef="#ctx0" brushRef="#br0" timeOffset="31">17360 13214 7853,'-5'-13'511,"3"-2"-97,-3 14 54,5-9 542,0 8-452,0-3-168,0 0 1,2 4 163,1-3 0,4 3-243,4 1 0,1 0 13,-1 0 1,4-4-71,0 0-95,6 0 0,-3 4 159,4 0-423,-4 0 212,4 0-54,-5 0-877,1 0 478,4 0 269,-10 0-24,5 0-2199,-6 0 741,1 0 728,-1 0-848,-4 0 1679,-2 0 0,-5 0 0,0 0 0</inkml:trace>
  <inkml:trace contextRef="#ctx0" brushRef="#br0" timeOffset="32">17280 13397 8345,'11'0'1294,"1"-2"-686,-1-1 635,0 1-779,6-3 1,-3 4 220,5-3 43,0 3-362,4-4 0,0 4-220,0-3-99,-1 2 30,6-3 0,-5 5-133,0 0 54,0 0 1,-11 0-1508,5-5 1083,-6 4 0,1-4 148,-1 5-2338,1 0 754,-6 0 1862,4 0 0,-4-5 0,6-1 0</inkml:trace>
  <inkml:trace contextRef="#ctx0" brushRef="#br0" timeOffset="33">18159 12917 7853,'0'-16'59,"5"3"0,-3-4 304,1 6 952,4-1-814,-6 1 1,-1 1 90,-8 2-118,-2 3-52,-1 5-318,-1 0 0,-4 0 53,-3 0 0,-3 4 45,-1 0 1,4 6-99,0 1 0,2 1 214,-2 3-439,2-2 181,6-2 1,-1 2-64,1 2 0,4-2-132,4 2 0,1-2 34,2-2 190,0 1-48,0 4 0,5-3 17,3 2 15,2-2-17,7 3 1,-1-3 53,3 2-45,3 3 11,-4-6 174,4 5-170,-4-1 0,4-2-178,-3 5 177,-3-5-20,6 3 1,-8-2-136,5 0-55,-5 6 167,2-4 0,-4 2-128,-1 1-19,-5-1 44,0 3 1,-6 0-99,0-3 0,-2 3-2,-2-3 220,-2 2-92,-5-3 0,-6 2-51,-2-5 290,-2 1-223,-2 0 0,0-7-231,0 3 16,-5-4 218,4-1 0,-4 2-423,5-6 0,6 1 41,1-4 0,4 0-602,0 0 538,1 0-1099,4-5 703,2 4 862,10-9 0,7-2 0,6-5 0</inkml:trace>
  <inkml:trace contextRef="#ctx0" brushRef="#br0" timeOffset="34">18388 13511 7853,'0'-6'4639,"0"0"-3354,0 6-330,5 0 473,-4 0-724,4 0 9,-5 6-1716,0-5 479,0 4-680,0 0 1,-1-4 1203,-3 3 0,-2-3 0,-6-1 0</inkml:trace>
  <inkml:trace contextRef="#ctx0" brushRef="#br1" timeOffset="35">19998 9548 7338,'0'-12'549,"0"6"-173,-5 1 48,4 5 11,-4-5 15,5 4-175,0-4 695,0 5-816,0 5-107,0-4 0,0 5 177,0-2-42,0-3-92,0 9 5,0-3-45,0 4 144,0 1-230,0-1 167,0 1-144,0-1 56,0 0 1,0 1-45,0-1 0,0-3 33,0-1 1,0-3 22,0 4-16,0-1 0,0 5 2,0-1 1,0 1 33,0-1 0,0 1-38,0-1 1,0 0 67,0 1 0,0-1-6,0 1-20,0-1 1,0 1-31,0-1 0,0 0-6,0 1 0,0-1-59,0 1 1,1-2 69,3-3 0,-3 4-54,3-4 0,-3 3 34,-1 2 0,0-1-83,0 1 0,0-1 68,0 0 1,-4 1-69,0-1 1,1 1 64,3-1 0,0 1-5,0-1 1,-2-1 17,-2-2 0,3 2 3,-3-3 1,3 4 68,1 0 1,0 0-80,0 1 0,0-4 12,0-1 0,1 1 2,3 3 0,-3 1 74,3-1-87,-2 0 0,1 1-8,1-1 0,0 1-21,-4-1 0,0 1-5,0-1 1,4 0-66,0 1 86,-1-1 0,-3 1-3,0-1-1,0 0-3,0 1 0,0-1 47,0 1 1,0-1 13,0 1 1,0-1 106,0 0-152,0 1 0,2-5 22,1 1 1,-1 0-3,2 3 0,-3 1 13,-1-1 0,4 0-13,-1 1 1,1-1-44,-4 1 1,0-1 35,0 0 0,1 1-18,3-1 0,-2 5 9,1-1 1,-1 4 0,-2-4 1,-2 4 42,-1-4 0,1 4-39,-2-3 1,3 3 66,1-4 0,-4 4-59,1-4 1,-1 4-40,4-4 1,0 2 41,0-2 1,0-1-41,0 5 0,0-5-5,0 1 1,0-1-13,0 1 1,0-2-15,0 2 1,0 2 39,0-2 1,0 2 214,0-2-215,0-3 1,0 6 10,0-3 239,0-2-236,0 4 0,0-2 37,0 0 1,0 2 17,0-2 0,0-2-77,0 2 45,0-3 0,0 0-103,0-1 1,1 2 125,3 2-87,-3-2 1,4 3-6,-5-4 0,0-1 58,0 1-81,0-1 53,0 0 0,0 1 2,0-1 154,0 1-153,0-1 0,0 4 98,0 1-90,0-1 0,0-2 22,0 2 0,0-3 5,0 4 0,0-2-7,0 1 1,4-2 2,0 2 1,0 1 33,-4 0-48,0-1 1,0 0 27,0 0-22,0 6-4,0-9 0,0 9-10,0-6 6,0 5 0,0-2 33,0 5 1,0-2-20,0-2 0,0 7 40,0-4 0,0 3-21,0-6-13,0 2 0,0-3 8,0 5 1,0 0-1,0-1 1,0 1 7,0 0 1,0-3 53,0 3-76,0-2 1,0 5-13,0-7 1,0 3 46,0-3-24,0 2-203,0 2 186,-5 0 1,3-1 24,-2-3-95,3 7 57,1-12 0,0 13 28,0-8 45,0 3-78,0-5 0,0 5-58,0-3 62,0-2 0,4 3-5,0-5 1,0 4-6,-4-4 24,0 6-129,0-4 111,5 1 1,-4 2 0,3-4-82,-3-1 66,-1 1 0,0-2-18,0 5 7,0-5 9,0 3 1,0-2 107,0 0-101,0 1 3,0-5 0,0 4 10,0 0-11,5 1 5,-4-5 0,4 0 3,-5 1 1,0 3 9,0 0-36,0 1 21,0-5 1,0 0 10,0 1-54,0-1 45,6 1-44,-5-1 39,4 1-5,-5-1-16,0 0 16,0 1 1,0-1-3,0 1 1,1-5-2,3 1 0,-3-1 0,3 5 1,-3-4 0,-1-1 1,0 1-3,0 3 3,0 1 0,4-5-1,0 1 2,0-1-1,-4 5-1,0-6 1,0 4-52,0-2 50,0 2 0,5-4-166,-4 5 152,4-5-5,-5 5 10,0 1-3,0-1 1,0 1 0,0-1 0,0 0 0,0 1 1,0-1 62,0 1-65,0-1 2,0 1 0,1-5 68,3 1-66,-3-1 19,5 5 1,-6-5-1,0 1 0,0 0-4,0 3-2,0 1 0,0-1 2,0 0-4,0 1 0,0-1 0,0 1 0,0-1 0,0 0-115,0 1 110,0-1-1,0 1 28,0-1-29,0 1 0,0-1-4,0 0 106,0-4-98,0 3 0,1-4 5,3 6 2,-3-1 1,4 1 10,-5-1-7,0-5-5,0 4-45,0-3 50,5-1 0,-4 4-60,4-3 50,-5-1-10,0 4 0,2-5-4,1 3 1,-1-2 8,2-2 0,-3-2 0,-1 6 1,0-4 29,0 4-29,0-1 1,0-1 1,0 5 69,0-4-65,5 3 1,-4-2 61,3 0-57,-3-1 10,-1 5 1,0-1 2,0 1 1,2-5-5,1 1 127,-1-6-120,3 8 182,-5-3-173,0 4-8,0 1 1,0-5 11,0 1 7,0-6-10,0 9 10,0-10-8,0 4 1,1-5 26,3 0-190,-3 5 177,4-4-78,-5 4 59,0-5-46,0 5 19,0-3-29,0 3-2370,0-5 0,-10-10 0,-3-3 0</inkml:trace>
  <inkml:trace contextRef="#ctx0" brushRef="#br1" timeOffset="36">20409 9605 7853,'-6'0'814,"1"0"-497,0 0 553,3-5-153,-3 4-410,5-4 0,2 8-96,1 1 1,0 5 35,4-1 1,-4 6-62,1 1 1,1 1-92,-1 0 0,1-2 68,-1 5 0,-3-2-27,3 2 1,-3 7-206,-1-3 1,1 2 69,3-2 1,-3 0-68,3-1 0,-3 0 64,-1-3 1,0 1-19,0-4 1,-1 0-39,-3-1 0,3-2 37,-3 2 0,-1-6 53,1-1 1,-1-4 26,1 3 81,3-4-71,-4 7 43,5-9 0,-1 5-37,-3-2-32,3-2 113,-4 3 3,5-5 95,0 0-133,5 0 0,-3 0-48,6 0 1,0 0 2,3 0 1,0 0-79,1 0 60,4 0 0,-2-2-2,5-1 0,0 1-17,4-2 1,0-1 143,0 2-136,0-1 0,0 4-42,-1 0 1,-3 0-146,0 0 0,-5 0-138,2 0 1,-8 0 98,0 0 1,-4 0-361,4 0 85,-6 0-1265,3 0 988,-15 0 1,6 0-448,-7 0 0,2 0 581,-3 0 0,0 0 597,-3 0 0,-3-5 0,-5-2 0</inkml:trace>
  <inkml:trace contextRef="#ctx0" brushRef="#br1" timeOffset="37">20443 9913 7853,'0'-11'-78,"0"3"-38,0 1 0,0 3 1568,0-4-893,5 6 1,2-3-1,4 5 0,1 0 55,-1 0 1,4-4-167,0 0 0,6 0-164,-2 4 1,-1-4-371,1 1 0,-2-2 132,2 1 1,2 2-200,-6-1 1,0 0-837,-3-1-1323,-1 3 404,-5-4 34,-1 5 1874,-5 0 0,-10-5 0,-2-1 0</inkml:trace>
  <inkml:trace contextRef="#ctx0" brushRef="#br1" timeOffset="38">20455 9605 7853,'1'-11'538,"3"-1"1,0 4-143,7 1 6,-2-1-217,13 2 1,-7-3 685,8 5-540,-3-5 1,9 3-11,-2-5 1,-2 3 23,6 0-390,-6 6 0,2-5-202,-8 4 1,1 1 311,-5-1-2054,0 1 718,-3 2-512,-1 5 1783,-4 2 0,3 4 0,-4 1 0</inkml:trace>
  <inkml:trace contextRef="#ctx0" brushRef="#br1" timeOffset="39">20889 9719 11594,'5'13'675,"2"2"0,4 3-355,0 5 1,0 0-109,1-1 0,3 1-233,0 0 0,1 0 120,-5 0 0,2-4-177,2 0 1,-2-5 8,2 1 1,-3-2-273,0-2-29,-1 1-140,1-1-235,-1-5 236,-4-1-1591,3-5 760,-9 0 1003,4 0 1,-15 0-1,-3 0 1</inkml:trace>
  <inkml:trace contextRef="#ctx0" brushRef="#br1" timeOffset="40">21129 9742 7853,'0'-11'305,"0"4"0,-2-2 13,-1 6 98,1-6-142,-3 7 1,4-3 192,-3 5 1,2 0 289,-6 0 0,4 2 145,-3 1-543,-1 9 0,-4 4-64,1 3 0,0 4-210,-1 0 0,1 0-305,-1 4 0,-3-3 203,0-2 0,0 0-96,3-3 1,5 1-250,-1-4 0,2-1-1397,-2-4 979,3 1 1,5-1-476,0 1 1,1-6 186,3-2 1068,2-3 0,6 4 0,-1 1 0</inkml:trace>
  <inkml:trace contextRef="#ctx0" brushRef="#br1" timeOffset="41">21311 10050 7853,'-6'-6'435,"1"1"160,5 5 600,0 0-568,0-5-261,0 4 502,0-4 1359,0 5-2122,0 5-177,0-4 0,0 5 102,0-2 182,0-3-2062,0 9 559,5-8 1291,-4 8 0,9-4 0,-3 6 0</inkml:trace>
  <inkml:trace contextRef="#ctx0" brushRef="#br1" timeOffset="42">22168 9514 7853,'0'-12'403,"0"1"-245,0-1 1,0 5 183,0-1 0,-4 4 469,0-3-365,0 4-32,4-7-154,0 9 0,-3-6-63,-1 4 0,-5 1-110,1-2 0,2 3 49,-2 1 1,1 0-89,-5 0 1,0 0-67,-4 0 221,4 5 7,-5 2-430,1 4 214,3 0 0,-5 1-28,3-1-160,2 6 133,-3-4 0,4 3 75,1-5-138,5 1 154,-4-1 1,8 1-114,-2-1 109,3 1-3,1 4 1,0-3-19,0 2 2,5-2 1,2-2-41,4 0 0,0 1 46,1-1 1,4 1 53,3-1 1,3 1-51,1-1 1,0 0 12,0 1 0,1-1-4,2 1-35,-2-1 26,-1 1 0,-2-1-53,-6 0 0,0 1-56,-4-1 62,1 1 0,-6-1-85,-2 0 0,-3 1 62,-1-1 1,-5 1-24,-2-1 0,-9 1 63,-3-1 1,-2 0-3,-2 1 0,0-1 193,0 1-219,0-1 6,1 1 0,0-6-29,3-2 52,2-3 0,6-1-336,0 0 217,-1 0-1084,6 0 342,1 0 299,5-5-902,5-1 1476,1-1 0,6-8 0,-1 2 0</inkml:trace>
  <inkml:trace contextRef="#ctx0" brushRef="#br1" timeOffset="43">22453 9662 7853,'0'-8'-519,"0"1"1756,0 4-460,0-2 2095,0 5-2669,5 0 1,2 0 13,4 0 0,4 0 127,1 0-296,4 0 28,-2 0 1,1 0-221,0 0 159,-5 0 0,4 0-525,-3 0-42,-3-5 0,5 4-1721,-6-3 1072,-4 3-695,-2 1 1896,-5 0 0,-5 0 0,-7 0 0,-5 0 0</inkml:trace>
  <inkml:trace contextRef="#ctx0" brushRef="#br1" timeOffset="44">22476 9833 10344,'12'0'1438,"-1"0"-1051,1 0 0,0-1-1,3-3 1,2 2-15,2-6 1,3 6-167,-3-2-130,2-3 0,-2 6-180,0-3 1,-4 3-843,4 1 266,-5 0 0,-1 0-844,-5 0 0,-1 0 1524,5 0 0,-1 5 0,1 2 0</inkml:trace>
  <inkml:trace contextRef="#ctx0" brushRef="#br1" timeOffset="45">23082 9365 7853,'3'-8'0,"1"1"0,1 4 109,-1 0 0,-3 0 679,3-1-209,-3 3-134,-1-4-93,5 5-1,-3 0-86,3 0-108,-5 5 1,-4 1 52,0 6 1,-3-1 107,3 1-299,-5-1 17,3 0 0,-6 1 68,1-1 0,-1 1-191,1-1 1,3 0-153,1 1 182,-1-1 20,2 1 1,-3-1-81,5 1-48,0-6 80,4 4 0,0-4 106,0 1-81,0 3 58,0-9 0,5 9-27,2-8 27,4 8 0,0-9 227,1 3-221,-1-3 1,1-1 4,-1 0 16,1 0-10,-1 0 7,-5 0-204,4 5 203,-3-4-100,-1 5 31,4-6 1,-8 1 39,1 3-259,-1-3 240,-2 4 1,0-4 180,0 3-179,0-3-9,-5 9 0,2-7 238,-5 5 12,1-1-96,0 0 25,-3 3-133,4-4 57,0 5-85,1 1 51,-1-1 0,4-3 4,-6 0 1,6-1 34,-2 5-201,3-1 160,1 0-8,0 1-118,0-1 100,0 1 0,0-1 11,0 1 1,0-5 20,0 1 0,0-1 0,0 1 7,0 0 1,1-2 20,3 2 1,-2 2 11,6-3 1,-4 3 103,3 2-148,-4-1 4,2 1 0,-1-1-64,0 1 68,-1-6-75,-3 4-2,0-4 26,0 6 1,0-5-214,0 1 141,0-5-81,0 2 1,2-5-465,1 0 267,-1 0 39,3 0-1045,0 0 614,1 0 217,6 0 0,-5 0 533,1 0 0,0-5 0,3-2 0</inkml:trace>
  <inkml:trace contextRef="#ctx0" brushRef="#br1" timeOffset="46">23401 9514 7853,'0'-12'-1,"-5"6"1,4-4 158,-3 2 1,3 2 291,1-2 0,0 6 324,-5-4 465,4 6-844,-4 0-183,5 6 0,0 5 230,0 2-270,0 8 0,0-3 172,0 5-397,0 0 112,0 5 1,0-3-239,0 5 208,5-4-29,-4 7 0,9-9-632,-2 3 304,-3 2 25,5-5 0,-8-1-673,6-8 672,-5 3 26,2-11 1,-2 9-244,1-9 1,0 0-86,-4 0-582,5-4 1188,-4 7 0,4-9 0,-5 4 0</inkml:trace>
  <inkml:trace contextRef="#ctx0" brushRef="#br1" timeOffset="47">23596 9890 7853,'11'-5'-1397,"-5"4"1164,-1-4 1693,-5 5-335,0 0-610,5 0 0,-3 5-2,1 3 0,-1 2 5,-2 1 16,0 1-274,0-1 0,0 4 72,0 1-337,0 4 68,0-7 1,-4 7-618,0-5 432,0 5 0,3-7-1198,-3 2 470,3-7 403,-4 2-491,5-4 33,0 1 132,0-2 773,-5-5 0,4 0 0,-4 0 0</inkml:trace>
  <inkml:trace contextRef="#ctx0" brushRef="#br1" timeOffset="48">23721 9559 7853,'0'-11'0,"0"-1"421,0 1-145,0 0 1,1-1 68,3 1 299,-3-1-215,10 1-1,-5 5-105,0-5-138,4 10 1,-4-5 132,1 2-276,3 3 117,-3-4 0,0 5 212,1 0-519,0 0 171,3 0 1,-3 1-22,-1 3 44,1-3 3,3 9 0,1-7-456,-1 4 169,0 1 98,-4-2 1,2 4-88,-6-2 1,3-2 16,-3 2-8,-1 0 184,3 3 1,-7-3-56,-1-1 204,-4 1-148,1-2 1,-4 4 96,2-2-96,-2-3 8,-1 0 1,-1-1 285,1 0-112,4 0-13,-3-4 1,8 0 74,-6 0 0,6 1-138,-2 3 32,3-3-6,1 4-120,0-5 88,5 0-7,-4 5-32,9-4 0,-7 4 45,4-5-70,-4 5 35,7-3-167,-9 3 146,9 0 1,-7-3 15,4 6 144,1-5-150,3 7 0,1-8 31,-1 6 68,-4-1-64,3 0-161,-4 3 129,6-4 0,-5 2 20,1 0-247,-6-1 225,3 0 1,-5 3-154,0-4 58,0 5 0,0 1 72,0-1 193,-5 1-104,-1-1 0,-5 4-47,-1 1 0,1-1 117,-1-4 0,1 1 5,-1-1-101,1-5-24,5 5 1,-4-9 62,2 6-36,3-6 0,-2 3-424,4-5 218,1 0 0,-4 0-651,2 0-99,3 0 1,-5 0-751,2 0 1634,3 0 0,-10 0 0,5 0 0</inkml:trace>
  <inkml:trace contextRef="#ctx0" brushRef="#br1" timeOffset="49">23995 9377 7853,'0'-12'-1576,"0"6"1781,0 1 1031,0 0-648,0-2-86,0 1 86,5-4-318,-3 9 1,4-5-37,-2 6 1,2-1 297,5-3-321,1 3-52,-1-4 0,2 5-9,2 0 62,-2 0-93,3 0 1,-8 1-198,0 3 290,-1-3 0,0 10-416,3-10 205,-4 9 1,2-4 7,-1 6 1,-4-5-26,1 1 0,1 3 16,-1 5-145,-1-1 178,2-4 0,-3 4 207,2 1-203,-3 4 0,-1-6 308,0 5-291,0 0 0,-1 0 57,-3 0 149,2-5-178,-3 3 0,2-2 68,-1 0-307,0 0 228,4-3 1,0-1-62,0 0-78,0 1 61,0-6-373,0 4 228,0-3 22,0-1 0,0 0-64,0-2 0,1-2 183,3 1 1,-1-1-17,4-2 1,-3 0 186,4 0-208,-6 0 15,8 0 0,-7 0 78,4 0-48,1 0 0,-2 0-29,5 0 55,-10 0-59,9 0 0,-7 3-5,4 1 0,-4 5 26,0-1 153,-1 7-151,-2-2 1,0 4-16,0-1 334,0-4-185,0 5 0,0-2 188,0 0-172,0 6 1,0-7-17,0 5 236,0-6-74,-5 9-22,3-9 116,-8 3-273,4-4 1,-6-1 119,1 1-246,0-6 31,-1 4 1,-3-5-149,0 3 1,0-3-385,3-5 0,1 4-2219,-1-1 1290,1 1 654,-1-4 798,1 0 0,-5 0 0,-2 0 0</inkml:trace>
  <inkml:trace contextRef="#ctx0" brushRef="#br1" timeOffset="50">20740 11318 7853,'0'-6'655,"0"-4"-55,0 8-335,0-3 1397,0 5-1344,0 5 49,0 2-208,0 4 0,2 0 306,1 1-253,-1-1-1,8 6-156,-4-4 0,2 7 193,-1-5 17,1 5-481,3-7 200,1 9 0,-5-5 39,1 6 0,0-4-209,3 0 139,0 0 1,1 4-57,-1 0 1,1-4 15,-1 0-12,1-5-78,-6 3 200,4-6-185,-9-5 165,10 4-35,-10-8 28,4 8-394,0-9 67,-4 4 181,4-5-3965,-5 0 3677,-5 0-249,4 0 687,-4 0 0,0 0 0,4 0 0,-10-5 0,5-1 0</inkml:trace>
  <inkml:trace contextRef="#ctx0" brushRef="#br1" timeOffset="51">20980 11364 7853,'0'-12'0,"0"5"349,0-1 105,0 6 124,0-9-234,0 10 0,0-4 101,-5 5-170,4 5 1,-9 1-76,2 6 0,-2 4 0,-2 3 0,1 3-139,0 1-106,-1 0 217,-4 0 1,3-1-274,-2 1 80,2 0-14,2 5 0,-1-8-25,1 3 0,1-6 15,2 2-78,-2-5-28,4 2-171,-1-4-673,-3-1 12,9 0-688,-4-4 555,5-2 1011,0-5 0,5-5 0,1-2 0</inkml:trace>
  <inkml:trace contextRef="#ctx0" brushRef="#br1" timeOffset="52">21209 11387 9199,'7'0'1271,"1"0"-1075,-6 0 1,8 0 127,-2 0 0,2 0 9,2 0 0,0 0 84,4 0-205,1 0-174,1 0 34,4 0 0,-6 0 113,3 0 0,2-4-135,-6 0 1,4 0-945,-4 4 372,5 0 382,-7-5-1610,3 4 546,-4-4 68,-6 5 1,-2 1 356,-8 3 779,3-3 0,-9 9 0,3-3 0</inkml:trace>
  <inkml:trace contextRef="#ctx0" brushRef="#br1" timeOffset="53">21266 11535 7853,'0'6'474,"0"-1"-211,5-5 1,-3 0 840,6 0-499,-1 0-196,5 0 736,4 0-711,2 0 1,5-1-11,0-3 0,0 3-58,0-3 0,-2 2-22,-2-2-913,3 3 484,-5-4 0,1 5-91,-3 0 1,-2 0-171,-1 0 0,-5 0-2676,1 0 3022,-6 0 0,3 0 0</inkml:trace>
  <inkml:trace contextRef="#ctx0" brushRef="#br1" timeOffset="54">22225 11158 7853,'0'-11'-476,"0"3"-595,0 1 2016,0-1-308,0-3 235,0-1 199,0 6-349,0-4-1,0 8-403,0-3-158,0 5-1,0 5 0,0 5 440,0 6-159,0-1-281,0 1 0,0 2 255,0 5-242,0 0 0,4 4-63,0-1 0,-1 2 64,-3-1 0,0 2-115,0 5 127,0 0 1,0-3 132,0-1-516,0 1 168,0-2 0,0-1-31,0-5-12,0 0 120,5-6 1,-3 4-148,2-6-56,2 0 205,-5-3-199,4-1 26,0-5 168,-3 4-743,3-3 220,-5-1-178,5-1-224,-4-5-1096,4 0-1939,-5 0 3916,0-5 0,-5-1 0,-1-6 0</inkml:trace>
  <inkml:trace contextRef="#ctx0" brushRef="#br1" timeOffset="55">22830 11192 7853,'0'-6'-78,"0"1"141,0 0 1,-1 4 314,-3-3-167,3 3-52,-4 1 0,4 0 328,-3 0-222,3 0-53,-10 0 138,10 0-122,-9 0 1,7 5 89,-4 2 202,-1-2-361,-3 6 0,3-5 63,1 5 1,-1 2 13,-3 2 0,-1-1 70,1 5-147,-1 0 0,5 0 159,-1 0-205,0 0 152,-3 4-54,5 0-215,-5 0 40,10-5 0,-4 3 238,5-2-492,0-2 156,0 4 0,1-8 52,3 2 0,3-2-119,4-2 0,0 1-51,1-1 59,-1 1 88,6-6 0,-5 3 7,4-5 31,1-1-17,1-3 0,1 0 7,0 0 0,-1 0 12,1 0-33,-2-5 30,-1-1 1,1-2 49,2 1 0,-3-2 5,-4-6 0,-1 2 221,0-2-258,-4-3-10,3 0 0,-9-5-194,3 1 205,-3-1 0,-1-1-246,0-3 106,-5-2 0,-5-2 137,-5 1-706,0 4 433,-2-7 0,-1 6-63,-5-4-413,1 8 378,4 7 0,-4 6-611,3 2 457,3 3 236,-6 5 0,9 1-933,-2 3 612,8 2 189,-4 11 401,10 1 0,-4 10 0,5 1 0</inkml:trace>
  <inkml:trace contextRef="#ctx0" brushRef="#br1" timeOffset="56">23390 11090 7853,'0'-8'0,"0"0"-50,0 6 368,0-3 616,0 5-352,0-5 33,0 3-390,0-3 0,0 7 114,0 1 0,0 0-21,0 5 59,0-1-122,0 5 0,0-1 3,0 1 1,0 0-14,0 3 0,0-1 72,0 5-73,0-5-85,0 8 0,0-4 57,0 5-4,0-1-63,0 1 1,0 4 61,0 0 1,0-1 0,0-3-327,0 5 140,0-4 1,0 0 165,0-5-205,5-5 31,-4 8 0,4-10 167,-5 4-187,0 1 0,4-4 4,0 2-8,0-2 1,-4-5 104,0-1-74,0-4 51,0 7-329,0-9 94,5 4 147,-4-5-775,4 0-3540,-5 0 4328,0-5 0,5-1 0,2-6 0</inkml:trace>
  <inkml:trace contextRef="#ctx0" brushRef="#br1" timeOffset="57">20866 12620 7853,'0'-11'-382,"-4"3"-48,0 0 1,0 5 1054,4-5-158,0 5 105,0-7-64,-5 4-160,4-5-136,-4 4 180,5 2-143,0 0 0,0 2 307,0-4 105,0 4-343,0-2 162,0 5-514,0 5 136,0 2 0,-4 5 41,0 4 0,1 1 35,3 6-164,0 0 76,0 5 1,0-4 68,0 3-269,0 2 183,0 0 1,0 2-145,0-1-71,0 0 228,5 0 1,-4 1-248,3-4 92,2 0-49,-5-4 29,10-6-18,-10 5 141,9-9-87,-4 8 1,1-8-52,-4 2 46,4-2-374,-6-2 239,4 1 0,-5-5-786,0 1 323,0-6 145,0 8-1240,-5-8 770,-1 8 384,-6-9 597,1 9 0,-6-8 0,0 3 0</inkml:trace>
  <inkml:trace contextRef="#ctx0" brushRef="#br1" timeOffset="58">20569 12963 7853,'5'-8'0,"3"0"0,2 6 888,1-2-518,6 3 1,1-3 803,4 0-790,1 0 0,4 4 203,-1 0-182,6-5-137,-3 4 1,1-4-86,-4 5 0,1 0-98,-4 0 0,2 0-548,-6 0 337,-2 0 138,-1 0 1,-4 0-1477,-1 0 780,0 0 220,1 0-1871,-6 0 1124,4 0 1211,-8 0 0,3 0 0,-5 0 0</inkml:trace>
  <inkml:trace contextRef="#ctx0" brushRef="#br1" timeOffset="59">21460 12437 7853,'6'-6'-685,"-1"-4"456,-5 9 1161,0-5-198,0 6-166,0-5-116,0 4 132,0-4-180,0 5 0,-1 4 102,-3 0-241,-2 5-106,-6-3 0,1 9 115,0 0-62,-1 6 0,1-4-138,-1 6 85,1 5 0,-1-2 159,1 4-354,0 0 79,-1 5 1,1-4 74,-1 4 1,2-2-166,3 9 1,-2-6 48,5 2-649,0-2 722,4-2 1,0-3-339,0-1 190,5-4 104,1 1 0,2-4 2,0 0 1,-1-5 67,5-3-39,-1-2-16,1-2 1,-1 1 249,0-1 1,1-3-270,-1-1 1,1-4-98,-1 1-98,-5-3 82,5-1 0,-9 0-987,6 0 312,-6 0-389,8 0 325,-8 0 208,3 0-1981,-5 0 2598,0-5 0,-5-1 0,-2-6 0</inkml:trace>
  <inkml:trace contextRef="#ctx0" brushRef="#br1" timeOffset="60">21528 12860 7853,'0'-12'245,"0"1"167,0 0 0,4 3 295,0 0-229,0 6 1,-3-3 327,3 5-430,-3 0-135,9 0 0,-5 5 167,3 2-197,2 4 54,-4 0-291,6 0 66,4 6 0,-3-3 138,2 5 0,2-1-42,-2 1 1,4 2-309,-4-2 126,0-2 24,-3 4 0,-1-8-670,1 2 380,-1-2 119,-4-2-1007,3-4 745,-9 3 1,4-7-46,-5 4-1020,0-4 332,0 2 815,0-5 0,0 0 0</inkml:trace>
  <inkml:trace contextRef="#ctx0" brushRef="#br1" timeOffset="61">21768 12837 7853,'0'-11'-715,"0"-1"715,0 1 1156,0 4-247,0 2-238,0 0 124,0 4-318,0-4 90,0 5-297,0 5 1,-5 3 100,-3 7-390,-2-2 177,-1 8 1,-2-3-315,-2 5 1,-2 0 232,-2-1-12,-2 6-1215,8-4 921,-3 4 1,4-9 57,1 0-1211,5-5 897,0 3 0,6-9-84,0-1-658,0-4 268,0 7 1278,0-9-319,0 4 0,6-15 0,0-3 0</inkml:trace>
  <inkml:trace contextRef="#ctx0" brushRef="#br1" timeOffset="62">21962 12472 7853,'0'-12'0,"0"1"0,0 3 775,0 1-308,0 4 357,0-2 39,0 5 0,4 1-615,0 3 1,4 0 68,-5 7 186,6-2-209,-7 8 1,8-2 244,-3 0-380,9 5 0,-4-2 20,3 5-63,-2 0 0,2 1 96,1 3 0,0-2-77,-1 5 77,-2 1-83,3-2 1,0 4-115,-1-3 0,-1 0 279,-6 0-607,2-4 229,-9 6 1,4-7-201,-5 1 1,0 2 172,0-1 1,-5-1-721,-3-3 433,-2 0 134,-6 0-264,3 0 285,-4-5 1,2-2-180,0-4-463,5-1 62,0-5 203,3 4-239,-4-8 471,5 3 1,-1-6-622,3-3 492,3 2 244,-4-8 0,9 4 273,0-5 0,10-11 0,-2-2 0</inkml:trace>
  <inkml:trace contextRef="#ctx0" brushRef="#br1" timeOffset="63">22545 12734 7853,'0'-6'589,"0"1"-98,5 5 63,-4-5 275,4 3-410,0-3-87,2 5 1,2 0 67,2 0 0,-2 0 15,6 0 20,8 0-276,-4 0 0,9 0 154,-5 0-48,0-5-106,-6 4 0,5-4-299,-3 5 123,-3 0-228,6-5 0,-9 4-259,2-3 1,-2 3 331,-2 1-1464,0 0 387,-4 0-281,3 0-346,-9 0 1876,4 0 0,-10 5 0,-1 1 0</inkml:trace>
  <inkml:trace contextRef="#ctx0" brushRef="#br1" timeOffset="64">22533 12917 7853,'7'0'382,"3"0"0,-4 0-64,6 0 945,-1 0-762,0 0 0,5 0 238,-1 0 240,10 0-580,-11 0 0,14-1 206,-5-3-450,-5 3 3,8-4 1,-8 5-213,5 0 79,-5-6-453,-2 5 0,0-4-1255,-1 5 1358,0 0-1296,-4 0 1621,1 0 0,-1-5 0,1-1 0</inkml:trace>
  <inkml:trace contextRef="#ctx0" brushRef="#br1" timeOffset="65">23561 12483 7853,'0'-6'616,"0"-4"-344,0 3 1,0 0 345,0-1-164,-5 5 1,-1-2 208,-6 5-504,1 0 0,-4 0 23,0 0 0,-5 5 76,5 3-73,-5-3 1,3 5 100,-2-2-127,-2 2 0,8 1 17,-2 1-62,2-1 1,2 1 166,-1-1-370,6-5 96,-4 5 1,9-5-86,-3 5-40,3 1 197,1-1 0,0-3-44,0-1 73,0 1-37,5 3 0,1 1 84,5-1-63,1 1-20,4-1 123,-3 1-115,9-1 0,-8 0 38,5 1 1,0 1 8,3 2 1,-3-3 78,1 4-46,-1-4-67,3 0 1,-3-1-93,0 1 2,-5-1 0,3 0-77,-6 1 0,-1 3 83,-2 0 51,2-4-271,-8-1 134,3-4 0,-5 5 29,0 1 1,-5 3 17,-3 0 1,-4 1-57,-3-5 84,-2 0-21,-6 1 0,0-1-8,0 1 14,-5-1 19,4 0 1,-5-3 2,2 0 1,3-6-124,-3 2 0,3-3-178,1-1 1,6 0-1,1 0 1,5-1-264,3-3 1,3-2 13,5-6 545,0 1 0,5-5 0,2-2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1.790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8017 17211 7853,'-5'-6'1401,"4"-4"-1121,-9 3 0,5 0 103,-3-1 1,2 6-120,2-2 1,2 3 210,-6 1-250,0 0 0,-3 0-80,0 0-15,-1 5 0,2 1-51,2 5 0,-1-3 38,6 0 0,-5-1-145,4 5 1,-3 0-11,3 4 0,-4-4 18,4 3 1,-3 2-66,3-2 1,0 4 39,4-4 0,0 2-83,0-2 1,0-2 41,0 2 0,1-2-79,3-2 0,-1 1 103,4-1 1,1-3-14,3-1 0,2 0 95,2 0 0,-1-2-57,5-5 1,-3 2 41,3 1-40,-5-1 1,2 3-224,-5-5 122,-4 0-168,-2 0 307,-5 5 0,-1 0-19,-3 3 144,-3 2 0,-4-4-59,0 5 1,-1 0 51,1-4 0,3 3-62,1-2 1,-1 2 229,-3 2 1,0 3-26,4 0 1,-3 2-22,2-2 0,-1-3-131,1 4 1,0 0 26,4-1 0,-4 2-112,4-2 0,1-2 82,3 2 1,0-2 18,0-2 0,0 4-42,0 1 0,1-1-66,3-4 1,1 1 42,2-1 0,3 2-13,-2 2 1,2-6 49,2 2 1,-5-2 9,1 3 1,-2-1-132,2 0 1,1 1 91,-5-1 0,3 1-198,-3-1 1,0 1 54,-4-1 1,0-3-88,0-1 0,0 1-109,0 3 1,0-3-701,0-1 321,0-4 0,1 2-1717,3-5 445,-3 0 1919,4 0 0,-5-5 0,0-1 0</inkml:trace>
  <inkml:trace contextRef="#ctx0" brushRef="#br0" timeOffset="1">8474 17440 7853,'0'-12'126,"0"1"63,0-1 1,0 5-115,0-1-57,-5 6 904,4-9 1266,-4 10-1762,5-4 0,0 10-162,0 3 1,1 2 98,3 1 1,-3 6-114,3 2 0,1 4-33,-1 3 1,0 2-65,-4 3 1,0 3-120,0 0 0,4-3 84,-1 3 0,1-4-128,-4 1 1,0 1-105,0-6 1,4 0 23,0-7 1,3-1-203,-3-3 1,1-4-187,-1 1 0,-1-1-1263,4-3 907,-4-3 0,3 0-1862,-2-5 2696,-3 0 0,-1-5 0,-6-2 0</inkml:trace>
  <inkml:trace contextRef="#ctx0" brushRef="#br0" timeOffset="2">8817 17839 8735,'6'5'2137,"1"-2"-1342,-4 5 1,-1-1-326,1 5 1,-1-1 131,-2 0 1,1 6-260,3 2 1,-3 3-317,3 0 1,-3 1-20,-1 0 1,0-1-285,0-3 0,-4-2-121,1-1 1,-1-7-1374,4 2-1331,0-2 1391,0-3 1710,0-1 0,-5-10 0,-2-1 0</inkml:trace>
  <inkml:trace contextRef="#ctx0" brushRef="#br0" timeOffset="3">9274 17828 7853,'-12'0'1849,"1"-5"-454,5 4-333,0-4-563,6 5 0,2 0-225,2 0-567,-3 0-1464,9 0 1199,-4 0-911,6 0 1,-5-2-11,1-2 1479,-5 3 0,2-9 0,-5 4 0</inkml:trace>
  <inkml:trace contextRef="#ctx0" brushRef="#br0" timeOffset="4">9525 17817 12053,'8'-4'217,"-1"0"0,-3 0-572,4 4 0,-5 0-747,5 0 1,-4 0-1034,3 0 2135,1 0 0,4-5 0,-1-1 0</inkml:trace>
  <inkml:trace contextRef="#ctx0" brushRef="#br0" timeOffset="5">9890 17805 7853,'0'-6'2061,"0"1"199,0 5-3310,-5 0-191,4 5 1,-4-3-459,5 6 1699,0-6 0,-5 4 0,-1-6 0</inkml:trace>
  <inkml:trace contextRef="#ctx0" brushRef="#br0" timeOffset="6">10245 17759 7853,'-7'0'1330,"2"-1"-681,5-3-225,0 3 345,0 6 1,0 3-290,0 7 1,0 3-225,0 1 0,0 2-69,0 2 0,-1 1-27,-3 3 0,3-2-110,-3 6 1,-1-6-177,1 2 1,-4-3-997,5-1 1,-5-2 603,4-2 0,-3-2-2580,3-6 1832,-5-4 1266,8-2 0,-4-5 0,5 0 0</inkml:trace>
  <inkml:trace contextRef="#ctx0" brushRef="#br0" timeOffset="7">10553 17508 7853,'-5'-11'369,"4"-1"374,-5 6 202,6 1 0,0 15 0,0-2-473,0 7 1,0 3-210,0 1 0,0 2-250,0 2 0,0 0 46,0 0 0,0 1-33,0 3 1,0-8 55,0 0-405,6 0 177,-5-7 1,5 0-183,-2-8 0,-2-3-38,6-1 0,-4-1 142,4-3 1,-5-3-132,5-4 1,-2 0 135,2-1 1,1 1 271,-5-1 0,3 1-136,-3-1 1,4 1 138,-5 0 0,3-1-22,-3 1 0,0-1 199,4 1 0,-3 0 90,4-1 1,-4 6-112,3 2 0,-3 1 25,4 0 1,-1 1-26,5-1 0,-1 5 38,1 2 1,-5 9-71,1-2 0,-2 4 4,2 0 1,1 3-114,-6 5 0,5 0 85,-4 0 1,4 0-554,-5-1 1,5-4 212,-4-3 0,5 1-745,-2-5 1,0 2-1099,0-9 2027,-4-1 0,7-8 0,-4-1 0</inkml:trace>
  <inkml:trace contextRef="#ctx0" brushRef="#br0" timeOffset="8">11135 17051 7853,'-5'-11'337,"4"0"43,-3-1 0,3 4-127,1 1-185,0 4-56,0-2 1236,5 0-767,1 4 1,10-4-116,-1 5 1,1 0-220,0 0 0,-3 0-234,7 0 0,-5 1 125,4 3 1,-7-2-10,0 6 1,-1 0 90,-3 3 1,-3 1-146,-1-1 0,-3-3-57,-1-1 0,0 2 78,0 6 1,0-2 87,0 2 1,-1-1 174,-3 1 1,1 2-88,-4 2 0,-1 2 199,-3-1 0,3 1 38,1 2 0,-1 0-106,-3 0 1,4-1-61,3 1 1,-1-2-64,2 1 0,-1-5-153,4 6 1,0-7 134,0 3 1,0-3-168,0 3 1,1-5 12,3 1 1,-2-3 84,6 0 1,1-1-175,6 1 0,-2-1 40,2 1 1,-1-1-39,1 0 1,-2-3-70,2 0 1,-2-2-145,-2 2 0,1 2 94,-1-3 1,0 0 7,1 0 1,-5 0 243,1 0-159,0 3 0,-2-3 406,-2 4 0,-3 1-152,-1-1 0,0 0 144,0 1 1,-1-1-70,-3 1 0,0 0-51,-7 4 1,2-4-63,-6 4 1,-3 0-134,-1-1 1,1 0-267,-1-3 1,5-1 150,-1 1 1,2-5-1453,2 1 108,4-5-384,2 2 0,5-7 1865,0-1 0,11-14 0,1-7 0</inkml:trace>
  <inkml:trace contextRef="#ctx0" brushRef="#br0" timeOffset="9">12277 17177 8959,'-6'5'1380,"1"1"-912,5 6 0,0-1-140,0 1 1,1 4 59,3 3 0,-1 3 5,4 1 1,-3 5-183,4 2 1,-1 2-39,5-2 1,-1 3-1,1-2 1,-2 2-27,-3 1 0,3-4-38,-2 1 1,1-5-114,-1 5 0,0-7-89,-4-1 1,4-2-185,-4-5 0,3-1-928,-3-4 933,0 1 0,-3-6-742,3-2 218,-3-3-341,4-1 1,-6 0 88,-3 0 1048,3-5 0,-14-6 0,2-7 0</inkml:trace>
  <inkml:trace contextRef="#ctx0" brushRef="#br0" timeOffset="10">12574 17268 7853,'-6'-11'0,"2"0"1266,3 4-235,1 2 114,0 5-566,5 0 0,-2 5 4,4 3 0,-3 7-189,4 4 1,-5 4-184,5 4 0,-4 0 14,3 4 0,-3 6-146,4-3 1,-4 4 90,3 0 0,-3-4-110,4 1 0,-4-1 40,3-4 0,-3-3-196,4-4 1,-2-2-237,2-5 1,0 3 150,-4-4 1,4-4-776,-4-3 1,1-4-1097,-2 3-779,-1-4 1978,3 2 853,-10-5 0,-2-10 0,-4-3 0</inkml:trace>
  <inkml:trace contextRef="#ctx0" brushRef="#br0" timeOffset="11">12335 17600 7853,'0'-12'1992,"1"2"-1396,3 2 0,3 3-155,8 5 1,-1 0-78,5 0 0,2-1 52,5-3 1,4 3-204,4-3 1,0 3-98,0 1 0,-1 0-590,-2 0 1,1-4 370,-6 0 1,1 0-1317,-4 4 1,-2 0 311,-2 0 1,-2 0 1106,-6 0 0,1-5 0,-1-1 0</inkml:trace>
  <inkml:trace contextRef="#ctx0" brushRef="#br0" timeOffset="12">13123 17246 7853,'-7'-12'0,"2"1"578,5-1 788,0 6-394,0-4-12,0 8-623,0 8 0,0 6 79,0 11 0,0 0-212,0 0 0,0 5 8,0 2 0,-1 8-83,-3 4 0,2 3-57,-6 0 0,0 0-119,-3-4 0,3 1 91,1-7 0,0 0-205,0-8 0,-2-1-32,5-3 1,0-9-372,4-2-1514,0-3 982,0-3-563,0-1 991,5-20 0,-3 5 668,1-13 0,4-3 0,-1-3 0</inkml:trace>
  <inkml:trace contextRef="#ctx0" brushRef="#br0" timeOffset="13">13088 17246 7853,'-6'-6'0,"-3"4"1081,5-6-780,0 6 0,6-3 495,2 5 1,3 5-315,8 2 0,-1 9-117,5 3 0,-3 6-137,3 2 0,-4 8-27,4-1 1,-4 3-58,4-2 1,-5 3-75,1 0 1,-2-4-96,-2-4 1,1-4 152,-1 0 0,1-2-293,-1-1 1,-3-5 77,-1-3 1,0-2-82,0-2 0,2 1-165,-5-1 0,1-4-966,-1-4-122,-3 4 198,4-6 0,-5 3 1223,0-8 0,-10-7 0,-3-7 0</inkml:trace>
  <inkml:trace contextRef="#ctx0" brushRef="#br0" timeOffset="14">13043 17634 7853,'5'-7'1700,"1"-1"-1244,5 4 0,2 0 205,2 4 0,-1-4-80,5 0 0,4-3-163,4 3 0,1-4-640,-2 5 0,-1-5-276,1 4 1,-2-4-564,-1 5 1,0-2 313,0 1 1,-5 3-1362,-3-3 2108,-2-3 0,3 1 0,2-5 0</inkml:trace>
  <inkml:trace contextRef="#ctx0" brushRef="#br0" timeOffset="15">13831 17303 7853,'0'-12'327,"0"1"0,0-1 515,0 1 1,0 0 348,0-1 283,0 1-571,0-1-653,0 1 0,-5 4-206,-3 4 0,-2 1 138,-2 2 1,-3 0-180,0 0 0,0 5-6,3 3 0,-3 2-14,0 2 0,-4 3 34,4 0 1,-1 4-115,5-4 0,1 4 30,2-3 1,3 0-4,5-1 1,0-2-12,0 2 0,9 2 81,2-2 0,8 2-137,0-2 0,4-3-20,4 4 1,-2-2-40,6 1 1,-5-2 169,5 2 1,-6-1-7,2 1 1,-4-2 24,-4 2 0,1-2-44,-5-2 1,-3 0 76,-5 1 0,-4-1-31,1 1 0,-8-1-33,-4 0 1,-7 0-58,-4-4 1,-5 3-130,-7-2 1,1-2-11,-8 2 1,-1-2-189,1 2 1,-1 1-189,5-5 0,5-1-1365,2-3 1975,8 0 0,3-10 0,4-2 0</inkml:trace>
  <inkml:trace contextRef="#ctx0" brushRef="#br0" timeOffset="16">15064 17143 7853,'0'-12'103,"0"1"0,0 3 186,0 1 0,0-1 272,0-3-281,0-1 1,0 1-3,0-1 0,4 1 105,0 0 1,1-1-105,-1 1 0,-2-1-54,6 1 0,-1-1-146,5 1 0,-1 1 84,1 2 1,-1-1-81,0 6 1,5-5 44,-1 4 1,5 0-107,-1 4 0,2 0 96,-2 0 1,2 5-2,-2 3 0,2 6-53,-2 1 0,-3 7 60,-5 1 0,1 1 52,-1 6 0,-4 1-78,-4 3 0,-1 0-108,-2 0 1,-2 1 9,-1-1 0,-5 1-214,-7 4 0,1-4 44,-5 3 0,4 0 77,-4-4 0,0 3-14,-4-6 1,1-3-216,3-2 1,-2-3 189,1-4 0,-1 1 10,-2-4 0,4-1 393,0-4 0,1 1-37,-1-1 1,-2-3 83,2-1 1,1-3-61,-1 4 1,9-6 64,-2 2 0,7-3 246,-2-1-381,4 0 1,0 0-263,11 0 1,1 0 64,10 0 1,0 0 143,4 0 0,4 0-21,-1 0 0,6 0-6,-2 0 0,3 0 3,2 0 1,0 0-11,3 0 0,-2 0-23,2 0 0,-3 0 56,0 0 0,-6 0-186,-3 0 1,-7 0 33,-3 0 1,-4 0-1345,0 0-97,-6 0 388,-1 0 1,-7 0 128,-6 0 0,0 0-378,-7 0 0,-1 0 88,0 0 1232,1-5 0,-1-6 0,-2-7 0</inkml:trace>
  <inkml:trace contextRef="#ctx0" brushRef="#br0" timeOffset="17">15669 16891 7853,'-5'-17'0,"4"0"154,-3 6 233,3 4 526,1 2 581,0 5 1,1 5-1059,3 3 0,-1 3-125,4 5 0,-3 1-99,4 6 0,-5-1-19,5-3 1,-2 2-58,2-1 0,-2-3-101,-2 2 0,-3-5 20,3 2 0,1-4-205,-1 0 1,1-6-350,-1-2 242,-3 2 110,9-5 0,-3 1 85,4-6 1,-3-5-43,-1 1 0,0-3 58,0-4 0,4 2 10,-4-2 1,0-2 44,0 2 1,-3-1 11,4 0 1,-5 5 57,5-1 0,-4 2-86,3 7-44,-4-6 0,7 7 54,-2-1 0,-2 6 64,2 5 0,-1 3-21,5 5 0,-2 1 79,-3 6 1,4 0-63,-4 0 0,2 0 109,-1 0 0,1-2-166,-6-2 1,5 2 53,-4-6 0,5 0-615,-2-4 0,0 1-17,0-1-3038,-4-4 3610,2-2 0,-5-10 0,0-2 0</inkml:trace>
  <inkml:trace contextRef="#ctx0" brushRef="#br0" timeOffset="18">17108 17200 7853,'0'-17'339,"0"5"165,0-4 0,0 4-325,0 0 1,0 1-156,0-1 738,0 1-422,0 0 1,-1 0-205,-3 4 0,-2 2 76,-5 5 0,-6 0-130,-2 0 1,-2 4 69,-2-1 0,-1 6-11,-3-1 0,3 2-15,-3 1 0,3 1-56,1-1 0,4 1 30,0-1 0,5 4 29,-1 1 0,2-1-75,2-4 0,1 4 14,2 1 1,3-1-129,5-4 1,1 1 125,3-1 1,7 1-46,9-1 1,2 0 12,5 1 0,2 1-76,5 2 1,1-3 69,-1 4 1,0-4 2,1 0 1,-5-1 116,0 1 1,-8-1-126,1 1 0,-8-1 2,0 0 1,-3-3-6,-5 0 0,-2-1-93,-5 5 0,-1-1 78,-3 0 1,-6 1-10,-5-1 0,-9-2-96,1 3 0,-7-7 99,-1 6 0,-2-2-134,-1 2 1,0 1 7,-1-1 1,-1-1-94,1-2 1,4 1-80,8-5 0,4-1-223,0-3 1,8 0-646,0 0 265,7 0 0,5-3 2,11-1 1,1-5 899,6 1 0,5-2 0,5-1 0</inkml:trace>
  <inkml:trace contextRef="#ctx0" brushRef="#br0" timeOffset="19">17405 17303 7853,'0'-12'398,"-3"1"500,-1-1 566,0 1-504,4 0 617,0 4-1138,0 2 0,0 6-211,0 3 1,0 4-24,0 7 0,0-1 13,0 5 1,0 4-70,0 3 1,0 5-128,0-4 1,4 4-59,0 0 0,1-2 93,-2 1 1,4-4-292,4 0 0,2-5 131,2-2 0,-1-7 61,5 0 0,0-6 68,4-6 1,0 0 16,0 0 1,0-5-8,-1-2 1,5-7 5,0-2 0,-2-4-20,-6 1 1,-2-3 9,-6 0 0,-1-5-23,-2 0 1,-3-1 32,-5 2 1,0 0-142,0-4 0,-1 3 24,-3-3 1,3 4-144,-3 0 1,2 2 62,2 1 0,0 5-366,0 3-1312,0 2 729,0 7-188,0 1 1,-1 14 154,-3 2 1137,3 3 0,-9-3 0,4 1 0</inkml:trace>
  <inkml:trace contextRef="#ctx0" brushRef="#br0" timeOffset="20">18102 17166 7853,'0'-18'0,"-4"1"320,0 6 217,1-1 830,3 6-910,0 1 0,0 6-3,0 3 0,0 5 198,0 10 0,0 1-239,0 11 0,0-5-170,0 5 0,0 1-77,0 6 0,0-3 72,0 3 1,0-2-194,0-2 0,3-3-39,1-1 0,0-1-140,-4 2 1,0-7-135,0-5 0,0-9-788,0 1-974,0-2 1486,5-2 1,-4-7-347,3-8 0,-3-2 328,-1-2 0,-1 0 562,-3-4 0,-2-1 0,-5-6 0</inkml:trace>
  <inkml:trace contextRef="#ctx0" brushRef="#br0" timeOffset="21">17942 17120 7853,'5'-12'0,"3"1"0,3 0 943,5-1-677,1 6 0,7-4 862,3 2 1,-2 2-458,6-2 0,3 6-254,4-2 1,0 3-199,-3 1 1,-5 0-134,0 0 0,-4 5 61,0 2 1,-6 5-117,-5 3 1,-4-1-17,-3 5 0,-3 0 45,-5 4 0,-5-4-235,-3 0 0,-7 0 50,-4 4 1,-3-2 12,-1-2 0,1 2 67,-1-6 0,1 0 39,3-4 0,-2 1 128,2-1 0,2-1-110,2-2 462,2-3-124,2 0-150,4-4-140,2 5 1,7-6 14,1 0 1,5 0-25,7 0 0,-1 3-13,5 1 0,0 1-30,4-1 1,0-1-140,0 4 1,3-3-36,1 4 0,0-1 31,-4 5 1,1-2-60,2-3 1,-5 4 21,1-4 0,-6 3-52,-1 2 0,-7-1 21,-5 1 1,-3-1 21,-3 0 1,-10 1 101,-10-1 0,-1 3 9,-7-2 0,-3 2-101,-4-7 1,-4 3 48,4 2 1,0-5-67,4 1 0,1-5-56,2 0 1,9-1-179,6-2 1,4 0-163,0 0 1,6-2-410,2-1 1,8 0 37,3-5 955,4 1 0,5-10 0,2 0 0</inkml:trace>
  <inkml:trace contextRef="#ctx0" brushRef="#br0" timeOffset="22">18993 17051 7853,'0'-11'0,"-5"0"0,2 0 1017,-4 4 1,4 0-420,-1 4 0,-2 1 21,-2-1 1,-3 1-213,-4 2 1,-2 2-136,-2 1 1,-2 4-145,2 4 1,-3 2-193,-1 2 1,0-2 130,0 2 1,4-1-58,0 1 0,5-2-33,-1 2 1,3-2-6,0-2 0,6-3-181,2-1 179,3 1 0,6 3-92,2 1 0,9-5 116,3 1 0,2-4-7,2 3 1,0 0 3,0 0 1,0 4-11,-1-4 1,1 3 33,0 2 1,-5-1-23,-3 1 1,-2-1 116,-2 0 0,1 1-56,-1-1 1,-1 1-17,-2-1 0,-2 4-66,-2 1 0,-3 0-6,3-1 1,-9-1 24,-6 5 1,-2-5-10,-6 1 1,-1 2-134,-7-2 1,1-1 83,-4-6 1,1 2-125,-2-2 0,3-3-115,6-2-244,-1-1 0,5-2-767,3 0 393,7 0 1,7-5 360,5-3 0,8-2 563,0-2 0,7-4 0,-1-2 0</inkml:trace>
  <inkml:trace contextRef="#ctx0" brushRef="#br0" timeOffset="23">19244 17131 7853,'0'-17'620,"0"0"78,0 6 0,0 3-323,0 0 0,1 6 744,3-2-486,-2 3 0,4 7-214,-2 6 0,-3 0 7,3 7 0,-3 5-161,-1 7 1,0 2-153,0 1 0,0 0 14,0 1 0,0 0-96,0 3 0,-4-6 86,0 2 1,-1-7-191,2-1 1,1-3 71,-2-4 1,3-2 69,1-6 37,0 1 0,-1-6 122,-3-2 49,3-3 139,-4-1 638,5 0-1085,5-5 0,1 0-183,6-3 0,0-1 138,3 6 1,-1-2-176,5 1 1,1 3 16,2-3 1,1 1-111,0-1 1,-1 3 38,-3-3 0,5 3-34,-5 1 0,5-4-179,-5 0 1,1-1-305,-1 2 1,-2 1-374,-6-2 1,-1-2 557,-2-2 0,-3-2 637,-5-1 0,-5-6 0,-1 0 0</inkml:trace>
  <inkml:trace contextRef="#ctx0" brushRef="#br0" timeOffset="24">19141 17371 7853,'12'-13'183,"6"-2"77,4 8-337,1 2 0,9-4 1071,-5 5 1,4-4-462,0 4 1,2-3-44,1 3 1,-1-1-420,-3 1 1,-2 3-522,-5-3 1,-5 1-247,-3 0 127,-2 1 1,-7-4-1494,-2 2 2062,-3 3 0,-11-14 0,-2 2 0</inkml:trace>
  <inkml:trace contextRef="#ctx0" brushRef="#br0" timeOffset="25">19221 17063 7853,'7'-12'466,"4"1"-12,1 0 1,3-1-56,4 1 0,6-1 586,-2 1 1,6 3-467,-2 1 0,5 4-145,-2-1 0,-1 3-390,2 1 1,-5 0-117,5 0 0,-6 0-831,2 0 0,-4 1-5,-4 3 1,-3-3 967,-4 3 0,-1 2 0,0 1 0</inkml:trace>
  <inkml:trace contextRef="#ctx0" brushRef="#br0" timeOffset="26">19998 17097 7853,'-6'-5'1511,"1"-1"-1131,5-1 0,7 5 358,1 9 0,4 1-443,-4 7 0,-2 3 685,2 1 0,-2 6-397,2 2 1,-2 5-233,-2-2 0,-3-1-240,3 2 0,1-2-139,-1 1 1,4 2-399,-5-5 1,1-2 346,-4-6 0,4-2-1557,0-6 737,0 1-1804,-4-6 1757,0-1 1,-5-6-459,-3-3 1404,-2-7 0,-2-7 0,1-5 0</inkml:trace>
  <inkml:trace contextRef="#ctx0" brushRef="#br0" timeOffset="27">19724 17120 7853,'11'-18'0,"7"2"0,5 4 1991,5 6-1277,6 1 1,0 0 501,1-3-863,-1 3 0,1-4-15,3 5 0,-2-3-90,2 3 0,-5-1-391,1 1 1,-6 3-468,6-3 1,-7-1-998,0 1 0,-4 0 868,-4 4 1,1 0-677,-5 0 1415,0 0 0,2 5 0,1 2 0</inkml:trace>
  <inkml:trace contextRef="#ctx0" brushRef="#br0" timeOffset="28">20603 17029 7853,'0'-12'0,"0"1"502,0-1 631,0 6 315,-5-4-157,-1 3 0,-6 1-386,1 2 0,0 4-404,-1 4 1,1-1-257,-1 4 1,1 1-117,-1 3 1,1-3-98,0-1 0,3 5-45,0 3 0,6 0 164,-2-3 0,3 0-315,1 4 1,0-2 36,0 5 0,5-4-302,2 4 0,7-1 176,2 1 1,4 1 11,-1-5 0,3 6 204,0-2 0,1-3-6,0-1 1,4 2 8,-1-2 1,0 4 95,-7-4 0,1 4-40,-5-3 1,-1 3-32,-6-4 0,-3 4 287,-5-4 1,-1 2 78,-3-2 1,-9-1 88,-10 5 0,-6-5-246,-9 1 1,-4-2-162,-7-2 0,1-3-95,-6-1 0,1-4 282,-4 1 0,5-3-2409,2-1 2183,-2 0 0,5 0 0,-2-3 0,2-4 0,1-6 0</inkml:trace>
  <inkml:trace contextRef="#ctx0" brushRef="#br1" timeOffset="29">7858 15749 7862,'0'-6'738,"0"1"2384,0 5-2883,0 5 0,-2 1 13,-2 6 0,3-1-73,-3 1 0,2 4 33,-2 3 0,3 3-112,-3 1 0,3-4 92,1 0 0,0 1 25,0 7 1,0-3 7,0 2 1,0 2-2,0-1 1,0 3-83,0-3 0,0 1 7,0-1 1,0-2-160,0 5 1,0-3 112,0 4 0,1-2-54,3 1 1,-2 2 88,6-5 1,-4-1-23,3-3 0,1-4 18,3 0 0,1-5-3,-1 1 1,-3 2-81,-1-2 0,-3 0 13,4-3 0,-6-5 2,2 1-297,3 0-109,-6 3 244,4 0 0,-5-3-1047,0 0-79,0-6-496,0 3-2679,0-5 2694,0-5 1703,0-1 0,5-11 0,1 0 0</inkml:trace>
  <inkml:trace contextRef="#ctx0" brushRef="#br1" timeOffset="30">8223 15909 7853,'-11'-10'200,"-1"2"0,6 2 913,2 2-412,-2 3-171,4-4 102,-3 5-21,5 0 0,4 5-445,0 3 0,5 2-64,-2 1 1,4 4 63,0 1 1,0 3-43,1-4 1,1 5 28,2-1 0,-3-1-221,4 1 0,0-5-37,-1 1 0,2-2-96,-2-2 1,-2-3-60,2 0 1,-4-5-208,-3 5 0,2-5-1564,-2 0 883,2-1 329,1-2-392,1 0 1211,-6 0 0,-1-5 0,-5-2 0</inkml:trace>
  <inkml:trace contextRef="#ctx0" brushRef="#br1" timeOffset="31">8714 15898 7853,'6'-5'36,"0"2"0,-6-4 697,0 4 1,0-3 265,0 2 330,0 3-652,0-4-585,-6 5 1,0 3 63,-5 1 1,-6 5-104,-2-1 0,1 6-293,-1 1 0,0 4 248,-4-4 1,4 4-564,0-4 0,5 4 246,-1-3 1,0-1-581,4-4 0,-2 1 221,9-1 0,-4 1 85,5-1 1,-1-3 298,4-1 0,0-3 284,0 4 0,0-6 0,1 7 0,3-5 0,-3 0 0,4-4 2478,-5 0-1746,0 5 1,4-3-288,0 6 0,0 0 21,-4 3 1,0 2 61,0 2 0,0 1-120,0 3 1,1 3-54,3-3 1,-3 1-179,3-1 1,1 5-13,-1-5 0,3 6-10,-3-6 1,4 2-104,-4 2 0,4-5 61,0-3 1,-2 2 122,2-2-241,-5 0-5,2-4-746,-5 1-194,0-6-649,0-1 233,0-5 289,-5 0 0,2 0-753,-5 0 1300,6-5 1,-3-1 529,5-6 0,5 1 0,1-6 0,6 0 0</inkml:trace>
  <inkml:trace contextRef="#ctx0" brushRef="#br1" timeOffset="32">9045 15841 7853,'-5'-12'0,"4"1"0,-4 3 935,5 1-199,0 4 307,-5-2 171,4 5-590,-5 0-188,6 0-104,0 5 0,2 1-80,2 6 0,-3 1-11,3 2 0,-3 3-39,-1 4 0,4 6-1,0 3 1,-1 2 7,-3 1 1,0 2-27,0 2 1,0-3-60,0 3 1,0-2-120,0-2 0,0 0-189,0 1 0,4-5 145,0 0 0,5-4 90,-2 1 1,0-3-87,0-2 0,-3 0-92,4-3 1,-6-2-42,2-6 174,3 0-137,-6 1-256,4-6-642,-5-1 406,0-5-726,0-5 1,0 3 488,0-6 1,0 0 192,0-3 1,0 3 154,0 1 0,0-5 512,0-3 0,5-5 0,1 2 0</inkml:trace>
  <inkml:trace contextRef="#ctx0" brushRef="#br1" timeOffset="33">9502 16115 7853,'-5'-7'645,"4"-3"0,-6 9-217,4-3 0,1-2 255,-3 5 1,10-4-212,3 5 0,2-2 139,2-1 1,3 1-206,0-2 0,7 3-73,0 1 0,1-1-166,4-3 0,1 3-77,-1-3 1,4-1 2,0 1 0,2-3-212,1 3 0,0-4 304,0 4-668,1-5 342,-1 8 1,-1-8-1037,-3 5 0,-3-1-147,-8 2-1438,-2 1 1949,-11-3 1,-3 9 812,-11 0 0,-5 5 0,-10-3 0</inkml:trace>
  <inkml:trace contextRef="#ctx0" brushRef="#br1" timeOffset="34">9685 16252 7853,'-12'0'2209,"6"0"-1594,1 0 1,6 0-213,3 0 0,6 0 336,6 0 0,5-1-296,2-3 1,1 3-97,6-3 1,0-1-288,0 1 1,4-5-220,1 1 1,-1 3-898,4 1 1,-4-1 613,-3 2 0,0-1-711,-4 4 0,0 0 1153,-4 0 0,-1-5 0,1-2 0</inkml:trace>
  <inkml:trace contextRef="#ctx0" brushRef="#br1" timeOffset="35">10724 15681 7853,'0'-12'-1011,"0"1"1923,0 0-281,0-1 111,0 1-157,0 4 268,0 2-284,0 5-357,0 5 0,0-1 196,0 8 0,-4-3-18,1 6 0,-2 3-12,1 1 1,2 3-104,-1 5 1,1 1-1,2 2 1,-3 7-74,-1-3 1,0 5 13,4-1 0,0 1-161,0 3 0,0 2 55,0-2 0,5-3-208,3 0 1,-2-5 80,2-4 0,-1-2-107,5-5 0,-1 0 49,0 0 1,0-4 16,-4 0 1,3-5 35,-2 1 0,-3-6-9,-1-2 0,-2-3-562,2 4 223,-3-6-1209,5 3 320,-6-5-759,0 0 1268,-6 0 0,1-1-112,-2-3 1,-3 2 861,2-6 0,-2-4 0,-2-6 0</inkml:trace>
  <inkml:trace contextRef="#ctx0" brushRef="#br1" timeOffset="36">10975 15886 7853,'0'-16'363,"0"3"757,0-2-603,0 2-305,0 2 0,2 3 335,2 1 0,-2 4-119,6-1 0,-1 8-68,5 4 1,-1 7-145,1 4 0,-1 3-26,0 0 0,5 5 20,-1 0 0,1 4 27,0 0 0,1 2-208,6 1 0,0-3 73,0-1 1,0-1-46,0 2 0,-1-3-176,1-6 0,-4 0-129,0-3 1,-5 1 5,1-4 1,-1-1-165,2-4 0,-7-1-62,2-2 1,-3-2-1028,-1-2 188,3-3 366,-3 5 0,-1-8-150,-2-2 1091,-8-2 0,-7-10 0,-7-2 0</inkml:trace>
  <inkml:trace contextRef="#ctx0" brushRef="#br1" timeOffset="37">11375 15921 7853,'0'-12'191,"0"-3"48,0 0 1,0 0 429,0 3 0,1 1-226,3-1 0,-2 5 828,1-1-451,-1 6-53,-2-4-589,0 6 1,0 7-146,0 4 0,-5 2 170,-3 6 1,-2 5 26,-2 7 0,-5 2-123,-6 1 0,-5 5 69,-6 3 1,-1-1-448,1 0 1,0-4 86,0 1 0,1-3-109,2-5 0,4-2 132,8-5 1,4-5-55,8-3 1,-2-2-656,5-2 96,0-5 0,10-1-346,6-5 1,0-5 509,8-2 1,-1-5 609,3-3 0,1 2 0,0-3 0</inkml:trace>
  <inkml:trace contextRef="#ctx0" brushRef="#br1" timeOffset="38">11718 15727 7853,'-5'-18'606,"3"-3"182,-1 6 1,1 4-416,2 3 1,2 4-188,1-3 604,-1 4-463,3-2 0,-4 5 44,3 0 0,-3 9-93,3 2 1,-3 9 90,-1-1 0,1 3-62,3 5 0,-2 2 58,1 5 1,-1-1-192,-2-2 0,0 6-115,0-3 1,3 3-20,1-3 0,4 4 123,-4 0 1,5 0-537,-2-3 0,0-2 226,0-3 1,-3 2-244,4-6 0,-2 1 162,2-4 0,0-2 35,-4-2 0,1-2 71,-1-6 191,-3 1-579,10-1 174,-10-4-413,4-2 179,-5-5-500,0 0 1,-5-2 157,-3-1 1,-2-4 911,-1-4 0,-6-6 0,-1 0 0</inkml:trace>
  <inkml:trace contextRef="#ctx0" brushRef="#br1" timeOffset="39">12414 16012 7853,'-11'-5'721,"0"4"-345,4-4 0,2 3 70,5-1 319,0 1-433,0-3 0,0 4 492,0-3-521,5 3 0,2-4 10,4 5 1,0 0-35,1 0 0,1-1 16,2-3 1,1 2-85,3-1 1,4 0-101,0-1 1,0 2 113,4-6 0,-3 4-385,-2-3 0,-2 4-197,-1-1 1,-5-1-454,1 1 0,-3 1-160,0 3-504,-6-5 682,-1 3 0,-6 1-309,-3 5 1,-2 3 1100,-6-3 0,-4 5 0,-2-2 0</inkml:trace>
  <inkml:trace contextRef="#ctx0" brushRef="#br1" timeOffset="40">12357 16172 9573,'12'0'1081,"-1"0"1,4-4-468,1 0 0,5-1-228,2 1 0,0 2 177,4-6 0,0 4-261,0-3 0,4 4-352,-5 0 0,2-3-208,-1 3 1,-7-1-486,3 4 0,-4-1-74,0-3 1,-2 2-2264,-6-1 3080,-5 1 0,4 2 0,-3 0 0</inkml:trace>
  <inkml:trace contextRef="#ctx0" brushRef="#br1" timeOffset="41">13305 15567 7853,'7'-5'1545,"-2"3"-570,-5-3-571,5 5 0,-4 1-35,3 3 1,1 4 23,-1 7 1,0 3 166,-4 5 0,0 1-150,0 3 0,0 2 32,0 5 0,0 1-49,0 4 0,0-4-134,0 3 0,-4-1-182,0 1 0,0-1 25,4 5 1,0-5-59,0 1 0,0-3 80,0-1 1,4-4-234,0-4 0,5-2 30,-2-1 0,0-1-127,0-3 0,0-1-308,0-3 197,3-3-430,-8 5 186,3-6-25,-5-4-248,0-2-3768,0-5 2938,0-5 1664,0-2 0,-5-9 0,-2-2 0</inkml:trace>
  <inkml:trace contextRef="#ctx0" brushRef="#br1" timeOffset="42">13842 15761 7853,'0'-18'765,"0"-2"-574,0 4 0,0 1 821,0 4-118,0-1-346,0 1 1,0 3 36,0 1-370,-5 4 0,-1-2-46,-6 5 1,1 1-113,-1 3 1,-4 3-59,-3 4 1,1 2 85,-1 2 0,1-1 7,-1 5 1,3-4 0,4 4 0,1-5-137,0 1 0,4-2 85,3-2 1,-1 1-135,1-1 1,1 1 113,3-1 1,1 1-5,3-1 1,2-3-116,6-1 0,3 1 57,0 3 1,5-3-33,-1-1 0,2-3 59,-2 4 1,1-4 2,-5 3 0,5 0 38,0 0 0,-3 2 6,2-5 0,-5 4 9,2-5 1,-8 5 202,0-4-113,-5 5 1,2-3-91,-5 5 1,0-3 200,0 0 1,-7-1-9,-4 5 1,-1-1 20,-3 1 0,-3-1-95,-1 0 1,2 2 14,-2 2 1,3-1-41,-3 5 1,5-5-16,-1 2 1,6 0-85,2-1 0,4 0 103,-1-3 0,3 1-217,1 2 0,0-6-63,0 2 0,5-2-57,3 2 1,-1 0-148,5-4 1,-3 2-316,6-5 0,-2 1-52,-2-1 0,0-3-500,1 3 0,-5-3-494,1-1-341,-5 0 2046,2 0 0,-10-10 0,-2-3 0</inkml:trace>
  <inkml:trace contextRef="#ctx0" brushRef="#br1" timeOffset="43">14253 15898 7853,'0'-12'0,"-4"-3"0,1 0 0,-1 4 1523,4 3-386,0 5-80,0-2-56,0 5 0,-5 7-697,-3 4 1,-2 6-17,-1 5 0,-5 3-50,1 1 0,-4 0 27,4 4 0,1-5-95,6 2 0,-1 1-71,6-1 1,-1-1-8,4-3 0,1-4-225,3 0 1,2-5-233,6 1 1,3-7 198,0-4 1,9-3-84,-1-1 0,4 0 94,-1 0 0,2-9 32,3-2 0,0-4 73,-4-1 0,0 2 9,-4-5 1,-2 2 27,-2-3 0,-6-5 129,-6 2 0,-4-2-90,1 2 0,-4-4-47,-4 1 0,-4-5-163,-7 5 1,-4-1-72,-8 4 1,3 5-207,-2 3 0,-3 4 115,-2 3 1,3 3-76,2 5 1,3 1-179,4 3 0,-2 6-252,6 6 0,5 3 851,6-4 0,-2 5 0,-1-2 0</inkml:trace>
  <inkml:trace contextRef="#ctx0" brushRef="#br1" timeOffset="44">14653 16161 7853,'6'-6'1878,"-1"5"1,-5 1-1301,0 8 0,0-1-31,0 5 1,0-2 189,0 9 0,-3 0-268,-1 4 1,0 0-386,4 0 0,0-1-336,0 1 0,0 0-310,0 0 0,0-4-77,0 0-808,5-5-1872,1 2 3319,6-9 0,-6-7 0,-1-7 0</inkml:trace>
  <inkml:trace contextRef="#ctx0" brushRef="#br1" timeOffset="45">15007 15784 7853,'-11'-5'1468,"-1"-2"-561,6-4-604,1 4 0,5 1 647,0 2-44,0 3-211,0-4-526,0 15 1,4 3 25,-1 10 1,5-1-111,-4 1 1,0 5 83,-4 3 1,0 2-190,0 1 0,0-1 43,0-3 0,0 3-154,0-2 1,0-3-264,0-2 1,0-5-322,0-2 1,0-5 41,0 1 1,0-6-1807,0-2 906,0-4 1573,0 2 0,5-5 0,1 0 0</inkml:trace>
  <inkml:trace contextRef="#ctx0" brushRef="#br1" timeOffset="46">15190 15647 7853,'-12'-12'0,"2"1"53,3-1 0,-2 5 257,5-1 500,0 0 1,4-3-271,0 0 0,0 3 456,0 0-298,0 6-580,5-8 1,1 8 40,6-1 0,-1 3-132,1 3 0,-1 0 144,1 5 1,-1-5-72,0 5 0,1-4-111,-1 3 0,1-3-76,-1 4 44,1-1 1,-2 5 57,-3-1 1,-2 1-2,-5-1 1,0 1 105,0-1 1,-1 0 67,-3 1 1,0 3-81,-7 0 0,2 4 17,-6-3 1,2 4 87,2-1 1,-1-1-62,1 1 0,0-4 68,-1 4 0,2-5-137,2 1 0,0 2-100,4-2 1,0 0 56,4-3 1,1-2-195,3-3 0,2 3 90,6-2 1,-1 1-118,1-1 1,3 0 16,0-4 1,4 5 78,-4-1 1,4-2-46,-3 2 1,3-1 116,-4 5 1,0-1 10,-4 1 0,1-1 5,-1 0 0,-3 1 25,0-1 0,-2 1 4,2-1 1,-3 4 117,-5 1 1,0 3-37,0-4 0,-2 4-80,-1-4 1,0 4 60,-5-4 1,-1 1-47,-6-5 1,3 0-213,-4 1 0,0-5-262,1 1 1,-4-5-353,3 0 0,5-1-459,3-2-741,1 0 725,0 0 0,2-5 198,5-3 1054,0-7 0,-5-3 0,-1-5 0</inkml:trace>
  <inkml:trace contextRef="#ctx0" brushRef="#br1" timeOffset="47">15464 15589 7853,'0'-22'981,"0"4"-736,0 3 0,2-2-4,6 2 0,-2 3 110,6 5 1,-1 1 326,-3-2 1,1 2-242,-2 2 1,3 3-165,-2-3 0,-2 8-142,2 3 0,-2 3-143,2 2 1,1 0-52,-5 4 1,-1-4 132,-3 4 0,4-4-253,0 0 39,0-1-31,-4 0-129,0 1 78,0-6 1,1-1 8,3-5 1,-1 0 112,4 0 0,-3 0 35,4 0 0,-1-1-12,5-3 0,-5 2 108,1-6 0,-1 6-55,5-2 1,-5-1 11,1 1 0,-4 0 35,3 4 0,-3 0 214,4 0-209,-6 0-21,4 0 1,-6 5-81,0 3 1,3 6 74,1 1 0,0 5-246,-4-1 0,1 3-224,3 1 1,-1 0-283,4-1 0,-4-3 263,1 0 0,1-5-547,-2 2 1038,1-9 0,-4-2 0,0-5 0</inkml:trace>
  <inkml:trace contextRef="#ctx0" brushRef="#br1" timeOffset="48">16035 15498 7853,'0'-23'854,"0"0"0,0 9-564,0 3-630,0 7 1287,0-1 0,1 8-348,3 4 1,-3 2 244,3 10 1,-3 5-314,-1 7 1,2 2-88,1 1 1,-1 2-138,1 2 0,-1 2 66,-2 6 0,0 3-329,0 1 1,0 6 142,0 1 1,0-1-391,0 1 1,0-5 233,0-6 0,0-6-411,0-2 1,0-5 189,0-6 1,4-2-53,-1-10 0,6-1-139,-1-6 0,-2-3-658,2-5-409,-1 0 0,0-1 701,-3-3 1,-3-2-793,-1-6 1539,0-4 0,-5-7 0,-2-6 0</inkml:trace>
  <inkml:trace contextRef="#ctx0" brushRef="#br1" timeOffset="49">16549 15875 7853,'-12'-5'1690,"6"4"-1261,1-9 0,5 7-164,0-5 1,5 6 220,3-2 0,2-1-105,1 1 1,1 0 2,-1 4 0,6-1-137,2-3 0,2 3-130,2-3 1,1 3-19,3 1 0,-2 0-156,6 0 0,-6 0-272,2 0 0,-3 0-158,-1 0 1,-6 0-2130,-1 0 1123,-4 0-456,0 5 1949,-6-4 0,-1-1 0,-5-6 0</inkml:trace>
  <inkml:trace contextRef="#ctx0" brushRef="#br1" timeOffset="50">16560 16035 7853,'-10'-1'0,"2"-3"1201,3 3-798,5-5 1,5 5-10,3-3 876,7 3-767,-2-9 0,9 7 439,-3-4-609,2 4 0,6-3-303,-1 2 1,5 3-332,-4-3 1,3 3-214,-3 1 0,-1 0 360,-3 0 1,-1 0-1295,-3 0 1,-1 0 121,-3 0 1326,-3 0 0,5 0 0,-6 0 0</inkml:trace>
  <inkml:trace contextRef="#ctx0" brushRef="#br1" timeOffset="51">17223 15727 7853,'0'-23'0,"0"1"0,0 3 555,5-2-401,6 8 0,3-7 1124,5 4-810,-5-4 1,4 7 2,-3-2 1,-1 2-35,5 2 1,-5 3-142,1 1 1,2 4-40,-2-1 0,4 3-112,-4 1 0,2 5 67,-2 3 0,-1 3-101,5 4 1,-4-2 63,4 2 0,-5 2-168,1-2 0,-6 5 110,-1-1 1,-6 3-151,2 1 0,-4 1-27,-4 3 1,-6-2 27,-5 5 1,-6-3-255,-2 4 0,-1-5 145,-7 5 0,1-2-70,-5 1 1,1 2 21,0-5 1,1 3-42,2-3 1,4-1 151,4-3 1,5-5 62,3-3 1,3-2 285,5-2 1,2-3-144,5 0 1,1-6 120,3 2 0,7-3-49,8-1 0,4 0-36,4 0 1,0 0-63,4 0 0,2-1-29,-3-3 0,5 3-4,3-3 0,-3 3-25,3 1 1,-2 0-136,-2 0 1,-3-4-193,-1 0 0,-5 0-816,2 4 0,-8 0 508,-4 0 0,-6 0-1182,-1 0 951,-6 0 0,1-5 822,-11-2 0,-4-3 0,-11-2 0</inkml:trace>
  <inkml:trace contextRef="#ctx0" brushRef="#br1" timeOffset="52">17794 15441 7853,'1'-11'1452,"3"-1"-668,-3 1 21,4-1-225,-5 6 156,0 1-401,5 5 0,-4 1-56,3 3 1,-2 4 43,-2 7 1,3-1-75,1 5 0,0-4-96,-4 4 0,4-4-26,0 4 1,-1-5-128,-3 2 1,4-8 201,0 0-285,0 0-634,-4-2 422,5-1 92,-4-5 0,4-1 31,-5-3 0,0-2-138,0-6 1,4 1 23,0-1 0,5 1 129,-2 0 1,2-1 43,-1 1 0,2-1 10,-2 1 0,-2 1 110,2 2 0,-5-1-136,5 5 1,-4 1 406,3 3-103,1 0 1,3 1 49,1 3 0,-1-2-69,1 6 1,-1-4 108,1 3 1,-1 0-71,0 0 0,5 3-70,-1-2 1,0-2-150,-4 2 1,1 0 94,-1 3 0,-1 0-820,-2 1 1,1 0 73,-5 4 0,0-4 675,-4 4 0,-11-4 0,-1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1.843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6613 8029 7853,'-7'-6'-122,"2"-5"258,5 10 0,0-4 863,0 0-394,0 4 13,0-4 104,0 5-497,0 5-13,0 1-82,0 5-54,0 1 136,0-1 0,0 1-259,5-1 0,-3 4 101,1 1-72,-1 4 0,1-4-102,1 3 55,5 3 49,-8-4 1,8 5-151,-5-1 75,5 1-20,-3-5 159,6 4-30,4-10 246,-3 5-242,3-6 1,0-3 8,-1-1 152,5-4-4,-7 2-131,8-5-7,-8 0 231,9 0 1,-4-5 125,4-3-233,1-7 1,0 1 268,0-5-122,-5 5-100,3-7 0,-7 3-45,5-5 0,-5-4 57,1 1-52,-2-6-349,-1 3 6,-6 0 168,4-4 0,-9 9 132,3-3-158,-3 8 0,-2 2 115,-3 6-38,3 0-192,-9 4-347,4 2 523,-6 5 1,4 0-512,1 0 0,4 1-1051,0 3 1084,1 3-422,2 4 1,0 0 867,0 1 0,5-1 0,2 1 0</inkml:trace>
  <inkml:trace contextRef="#ctx0" brushRef="#br1" timeOffset="1">7755 7869 7853,'0'-23'438,"5"0"-226,-4 0 132,9 1-79,-8-1-107,8 0 1,-5 4 222,2 0 1,-2 4-101,-5-4 1,0 8-52,0 0 0,-6 7-18,-5 0 0,-2 3-129,-6 1 0,1 6 95,-1 6 0,-2 1-22,2 6 1,-2 0-85,2 4 0,3-1 5,4 1 1,2 0-222,3 0 0,-2 1 102,5 3 1,0-3-72,4 2 0,0-1 57,0-3 0,1 1-283,3 0 0,1-1 71,3-3 0,2-3-339,-2-4 549,2-1 1,1-5 0,1-2 212,-1-3 120,0-1-280,1 0-71,-1 0 52,1 0-21,-6 0 1,-1 5 59,-5 3 0,0 0 50,0 3 1,-1-1 37,-3 9 0,-2 5 169,-6 7 0,2-2 108,2 2 1,0-1-116,4 4 0,-1 0-173,1 1 1,3-5 53,-3 1 1,3-2-101,1 1 0,0-7 60,0-8 0,3-2-71,1-2 1,1 0-34,-1-4 0,-1-2-216,4-5 1,-3 0-792,4 0 1,-5 0 479,5 0 0,0-5-1739,3-2 2264,1 2 0,-1-11 0,0 4 0</inkml:trace>
  <inkml:trace contextRef="#ctx0" brushRef="#br1" timeOffset="2">9902 7846 7853,'-12'-23'-436,"1"0"298,0 1 1,3 3 340,0 0 0,2 1 815,-2-1-644,3-3-1,0 9-18,4-3 1,-4 5 93,5-1-184,0 6 43,0-4 0,1 7 110,3-5-353,2 6 107,1-3 0,3 5-174,-3 0 0,7 0 77,2 0 1,0 4-152,-1-1 0,-2 6 47,2-1 1,-1 1-10,1-2 0,-2 7-18,2-2 1,-6 2-107,-1-3 1,-2 4 22,2 1 1,-3 4 95,-5-1 0,0 3 212,0 0 0,0 1-107,0 0 0,-5 4 123,-3-1 0,-2 1-41,-1-4 0,-1 0 29,1 0 1,3-2-64,1-2 34,4 3 162,-7-10-167,9 5-43,-10-1-71,10-8 156,-4 7-132,5-13 148,0 8-235,0-9 123,0 4 0,1-5-129,3 0 1,-3 1 106,3 3 0,1-1-68,-1 4 0,4-3 44,-4 4 1,3-1 146,-3 5-139,5-1 211,-3 1 0,6 4-202,-1-3 34,1 3 1,3 0 272,0-1-255,5 5-6,-7-2 1,3 1 104,-4 0 0,-1 0-88,1 4 0,-2-4 1,-1 0 147,-2 1-288,-4 2 50,2 1 0,-6-1-85,-3 1 0,-2-1 35,-6-3 0,-4 1 179,-3-5 0,-3 1-94,-1-5 1,0-1-532,1-2 1,4-2 215,3-2 0,-2-3-1337,2 3 1,3-3 724,5-1 0,4-5-647,-1-2 0,9-4 42,7 0 1468,-1-5 0,11-2 0,-4-5 0</inkml:trace>
  <inkml:trace contextRef="#ctx0" brushRef="#br1" timeOffset="3">10427 8075 7853,'0'-18'606,"0"6"969,0 2-855,0 9 121,0-4 0,-1 6 22,-3 3-35,3 2-450,-4 6 0,1 4-41,0 3 0,0 7-125,4 0 0,2 5-99,1-5 0,4 5 99,4-5 0,1 5-373,-1-4 1,6-2 212,2-6 0,2 1-295,2-4 0,0-6 196,0-7 1,0-1 129,-1-2 0,-3-2 271,0-1 1,1-4-90,2-4 1,0-4 196,-3-1 1,-3-4-112,-4 1 0,-1-6 59,1-2 0,-5-1-111,1 2 1,-6-4-235,2-4 0,-1 1-90,1 3 0,-3-2-172,3 5 1,-4 1-895,-4 3 1,-2 6 576,-6 6 1,5 5-1229,-1 6 1,0 0 839,-3 0 0,5 5-2176,2 2 3078,2 3 0,-3 2 0,-1-1 0</inkml:trace>
  <inkml:trace contextRef="#ctx0" brushRef="#br2" timeOffset="4">11649 7721 7853,'-5'-7'572,"3"-3"-202,-6 2-158,6-2 275,-4-1-138,1 4 0,4-3-137,-4 9 317,0-9-53,4 9-264,-4-4 0,0 5 211,3 0-211,-3 0-138,5 0 138,-5 0 0,4 0 0,-4 0-242,0 0 0,0 5 276,-3 2-35,-2 8-213,3-2-21,1 9 228,-4-4-142,9 9-256,-9-2 145,8 8-324,-3-9 413,0 9-339,4-9 156,-9 9-176,8-9 173,-3 9-52,5-4 222,-5 0-153,4-1 1,-5-5-55,2 0 156,3-5 16,-4 3-34,5-8-47,0 3-10,5-4 0,1-2 231,5-2-198,1 2 5,-1-9 27,1 9-42,-1-9 36,0 4 109,1 1-99,-1-5 1,1 8 141,-1-6 0,-1 6-105,-2-1 1,1 3 366,-5 5 1,1-2-153,-1 5 0,-3-2 194,3 2 1,-3 3-129,-1-3 0,-1 3 82,-3 0 0,-3 0-98,-4-3 1,0 1-242,-1-4 0,1-1-18,-1-4 0,2 1 134,3-1-657,-4 0 1,10-3 36,-3 0-682,3-6 0,7 2 498,6-8 1,4-2-1756,7-6 2414,0 1 0,5-5 0,1-2 0</inkml:trace>
  <inkml:trace contextRef="#ctx0" brushRef="#br2" timeOffset="5">12609 8451 7853,'5'-6'983,"-4"1"81,9 5-426,-9 5-236,4 1 1,-1 6 517,0-1-571,5 1-141,-8 4 0,4 2 70,-5 5-66,0 0-219,0-1 1,0 1-444,0 0 470,0 0-455,-5 0 0,4-4-1266,-3 0-737,-2-10 1211,5 11 573,-5-17 654,6 12 0,0-14 0,0 4 0</inkml:trace>
  <inkml:trace contextRef="#ctx0" brushRef="#br2" timeOffset="6">13694 8588 7853,'6'0'615,"0"0"752,-2 0-382,-3 0-142,10 0 1,-10 2-324,3 2 1,1 2-65,-2 5 0,1 6-132,-4 2 1,0 2 26,0 2 0,0 0-102,0 0 1,-4 4-835,1-1 1,-5 0 464,4-7 0,-3-3-1917,3-4 814,0-1 0,5-1-1797,3-2 3020,-3-3 0,10-10 0,-5-2 0</inkml:trace>
  <inkml:trace contextRef="#ctx0" brushRef="#br2" timeOffset="7">15030 7663 7853,'-12'-11'520,"6"5"627,-4 1-728,4-1 396,-1 5-25,-3-4-187,4 0 68,-1 4 18,2-4 82,0 5-347,4 0-408,-4 0 132,5 0-189,5-5 1,-2 3 213,4-1-272,-4 1 1,6 1 20,-6-3 1,2 2-113,-1-6 91,-2 6 0,4-7 110,-2 5 1,-3-1 81,3 1-68,-3 3 0,-1-6 120,0 4-78,0 1 385,0-3-183,0 5-112,-5 0-287,4 0 201,-4 0 1,5 1-204,0 3 139,0-2 0,5 4-53,2-2 1,0-2 61,0 6 0,1-4 46,3 3 0,1 1-63,-1 3 0,-1 2 48,-2 2 1,1-1-71,-5 5 1,-1 0 52,-3 4 0,0 4-111,0-1 1,-1 6 60,-3-1 0,-2 2 53,-5 1 0,3-4-48,0 1 0,5-5 132,-5 5 0,2-2-19,-2 1 0,-1-3-70,5-8 0,-1 3 115,1-3 0,3-3-103,-3-1 0,-1-6 72,1-1 0,1-4 15,3 3-60,0-4-5,0 2 1,1-5 450,3 0-367,2 0 1,5 0-36,1 0 1,-5-4-185,1 0 117,0 1 1,3 3-123,1 0 0,-5 3 86,1 1 1,-1 5-45,5-1 0,-1 6 116,1 1 1,3 5 57,0-1 1,0 3 210,-3 1 0,-1 1-91,1 2 1,-5 0-50,1 4 1,-6-3-31,2 3 1,-3-3-215,-1 3 1,-1 0 74,-3 0 0,-3-2-89,-8-5 1,2-4 44,-2 0 0,-2-5-3293,2 1 3297,-5-2 0,2-2 0,-5 1 0</inkml:trace>
  <inkml:trace contextRef="#ctx0" brushRef="#br0" timeOffset="8">1336 7321 9117,'0'15'683,"0"0"0,0 11-304,0 0 1,0 7 63,0 5 0,0 4-92,0 8 0,0 2-154,0 5 1,0 5 53,0 3 1,0-31 0,0 0-340,0 2 0,0 1 0,2 2 0,0 2 272,0 2 1,0 1-1,0 2 1,0-1-80,-2 3 1,0 0 0,0-2 0,1 0-338,1 2 0,0-1 1,-1-1-1,0 0 323,3-2 1,0-1 0,-1-2 0,0 0 10,1-3 0,0 0 0,1-1 0,-1-1-70,-2 1 0,0-1 0,1-1 0,1-1 100,0 24 0,0 0 39,-4-9 0,0-5 199,0-10 1,0-5-159,0-6 1,-2-5 964,-1-3-1173,1-8 0,-4-1 321,2-6 1,3-2-1870,-3-2 0,3-2 989,1-5 0,1-6-1715,3-2 0,7-4 2270,8-3 0,-2-4 0,-1-4 0</inkml:trace>
  <inkml:trace contextRef="#ctx0" brushRef="#br0" timeOffset="9">15681 7355 10480,'-4'11'1690,"0"1"-1317,0-1 1,4 7 166,0 5 1,0 5 126,0 6-397,0 5 0,0 2 166,0 5 0,0 1-159,0 2 1,0 4-519,0 8 1,0 3 359,1-30 0,-2 0 0,1 1 1,-1 0-71,-1 1 1,0 0-1,0-1 1,-1 0 56,0 2 0,-1-1 0,-1-4 0,0 0 227,-3 29 1,2-6-138,-2-2 0,4-8 43,-3 0 0,0-7-104,0 0 0,0-7 22,3-5 0,3-1-84,-3-3 1,3-4 255,1-3-201,0-7 0,0-2-219,0-2-1352,0-3 533,0 4-3246,0-5 423,5 0 3733,-4 0 0,10-5 0,-5-1 0</inkml:trace>
  <inkml:trace contextRef="#ctx0" brushRef="#br0" timeOffset="10">13728 4488 7853,'-12'0'0,"1"0"0,-2 0-340,-2 0 273,2 0 1,-3 0 162,5 0 0,-1 4 60,1 0 1,3 0-86,0-4 1,5 0 254,-5 0-201,5 0 146,-2 0 690,5 0-816,5 0 0,-2 0 74,5 0 0,-5 0-57,5 0 1,0-4-5,3 0 1,1 0 35,-1 4 1,2 0 12,2 0 1,4 0-33,8 0 0,2 0-44,5 0 1,4 0-25,0 0 1,7 4-11,0 0 0,2 0-292,6-4 0,1 4 195,3-1 0,-25 0 1,2-2-225,0-1 0,0 0 0,4 0 1,1 0 236,-2 0 1,2 0 0,0 0 0,2 0-55,0 0 0,1 0-22,1 0 1,1 0-900,-1 0 1,0 0 926,2 0 1,0 0 43,-2 0 1,0 0 0,2-1-1,0-2-3,-1 2 0,0-1-47,-1-1 1,-1 2 45,-2 1 1,0 0 0,-3 0 0,0 0-382,-3 0 0,0 0 383,1 0 0,-1 0 0,28 0 12,3 0 21,-3 0-33,-5 0 1,-1 0 6,-3 0-31,8 0 25,-13 0 0,13 0-17,-8 0 17,3 0 1,1 0-6,0 0 0,4 1 4,0 3 2,0-3 96,-9 4-96,4-5 0,-9 0 32,2 0 0,-2 4-5,-1 0 1,-2 0 279,-2-4 1,-2 0-179,-6 0 0,-1 3-88,-3 1 157,3 0-83,-9-4 0,4 0 2080,-5 0-2145,-5 0 1,-2 0 1360,-4 0-1151,-1 0 472,-4 0-537,3 0 8,-9 0 152,4 0-1145,-5 0 1,-5 0-1743,-3 0 1747,-7 5 776,-3-4 0,-4 5 0,-1-6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1.854"/>
    </inkml:context>
    <inkml:brush xml:id="br0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2079 7778 7853,'0'-7'-18,"0"-3"159,-5 9 177,3-9 149,-8 8-149,9-8 58,-4 9-58,5-9-173,-5 9 1,2-4 79,-4 5 1,3 0-227,-4 0 0,4 0 72,-3 0 1,-1 5-144,-3 2 1,-1 3 49,1 2 1,-1-1-6,1 1 1,1 3 3,2 0-14,-2 0 74,4-3 1,-4 3-24,2 0 0,-1 0 47,5-3 1,-5-1-196,8 1 169,-4-1 1,5-3 36,0-1-267,0 1 246,0-2-12,0 4-238,0-3 205,0-1 0,1 3-57,3-5 47,-3 0 1,6-1-5,-3 1 1,1 1-11,2-1 29,3-3-21,-3 10 43,4-5-34,1 5 1,-6-3 26,-2 0 0,1-5 4,-1 5 1,-1-4 32,-3 3 30,0 1 1,0 3-73,0 1 0,-1-5 84,-3 1-62,3 0-8,-4 3-28,0 0 20,4 1 0,-4-4 33,5-1-178,0-4 141,-6 7 1,5-8-152,-3 6-18,3-5 100,1 7 0,0-8-260,0 6 263,0-6-97,0 3 67,0 1-18,5-5 60,-4 4-63,5-5-14,-1 5 307,-4-4-239,4 4 1,-4 0 159,3 3-47,-3-3 0,4 9 126,-5-3 1,0 5-56,0-1 1,0-1 89,0 5 0,0-1-103,0 1 0,0 2 0,0-2 1,0 3-21,0 1 1,0 0-73,0-1 1,0 1 21,0 0 1,0-4-28,0 0 0,0-5-62,0 1 0,2 2 62,1-2 1,0-1-31,5-6 1,-5 2 35,5-3 0,0 2 7,3-1 1,0 1 26,1-5 0,-1 3 77,1-3 1,-1 0-172,1-4 1,-1 4-278,0-1-1257,-4 1 1169,3-4 1,-9 1-769,3 3 1,-4-2 494,-4 1 1,0 0 657,-7 1 0,2-3 0,-7 4 0</inkml:trace>
  <inkml:trace contextRef="#ctx0" brushRef="#br0" timeOffset="1">2867 7926 7853,'-7'-5'-132,"1"4"-85,2-3 340,3-2 259,-9 4 47,8-8-425,-8 9 253,9-4-122,-9 0 1,7 3-32,-4-1 1,3 1-143,-4 2 1,4 0 126,-3 0 1,3 0-88,-4 0 0,1 4 90,-5 0 0,1 0 143,0-4 0,3 4-131,0-1 1,1 5 0,-5-4-19,1 5 1,-2-3 28,-2 6-28,2-1 1,-4 0 24,1 1 0,4 0 14,-4 4 1,4-4-14,0 4 0,-2 0-20,3-1 1,-3 1-13,6-5 0,-2 4-2,-1 0 1,3 1-6,1-5 1,3 4 21,-4 1 1,6 3-17,-2-4 1,2 1-176,2 0 159,0-4 0,0 6 34,0-3-195,0-2 143,0 8 0,2-8 15,2 2 1,1 2-8,2-2 1,3 4 61,-2-4-75,7 1 1,-2-5 80,2 0 1,-1 1-38,1-1 1,3 1-12,5-1-15,0 1 0,-2-1 68,-2 0-254,3 1 178,-4-6 1,5 3 43,-1-5-73,1 0 19,0-4 0,0 0 121,0 0-122,0 0 1,3 0 49,1 0-50,0-5 0,-1 2-15,1-5 0,3 1 6,-3-5 1,3 1 73,-3 0-322,0-1 249,-4-4 0,-4 2 23,0-5-191,0 0 102,-2-4 0,0 0-39,-6 0 77,1 0 1,-2-3-198,-2-1 89,-3-5 1,-5 7 71,0-6-162,0 1 79,0 1 0,-2-3 7,-1 5 1,-5 1-18,-7 3 0,-3 0-36,-5 0-181,-5 5 159,-1-3 0,-13 8-393,0-2 334,-5 7 1,12-2-49,-3 3 1,6 0 108,2 0 1,4 4-128,-1-1 0,8 3 59,4 1 0,3 1-160,0 3 1,2 2 67,2 6 1,3-1 340,5 1 0,0 9 0,0 3 0</inkml:trace>
  <inkml:trace contextRef="#ctx0" brushRef="#br0" timeOffset="2">2844 8143 7853,'0'-8'0,"0"1"155,0 4 162,0-2 2721,0 5-2968,0 5 0,0 2 274,0 4-329,0 0 121,0 1 0,0 3 1,0 0-22,0 6 1,0-5 56,0 3-241,0 3 191,0-4 22,0-1-223,0 5 54,0-9 0,1 3 212,3-5-682,-3-4 369,4 3 1,-4-5-29,3 3-1108,-2-3 832,3 0 0,-4-4-1629,3 3 631,-3-3 1428,9-1 0,2-5 0,5-1 0</inkml:trace>
  <inkml:trace contextRef="#ctx0" brushRef="#br0" timeOffset="3">3438 8531 7853,'0'-6'361,"0"1"1054,0 5-889,5 5-237,-4 1 1,4 6 133,-5-1 24,0 6-171,0 0 1,0 3 41,0-1-349,0 0 79,0-2 0,0 7-566,0-4 328,0 4 191,0-12 0,-4 9-440,0-6 200,1-5 175,3 0-1340,-5-4 414,3 1-232,-3 3-81,5-9 1303,0 4 0,5-5 0,2 0 0</inkml:trace>
  <inkml:trace contextRef="#ctx0" brushRef="#br0" timeOffset="4">4260 8017 7853,'-6'-11'72,"-5"0"-10,10-1 1,-5 5 184,2-1 0,2 5 82,-6 0 1,4-2 14,-4 1-312,1 0 127,1 4 0,-5 0 158,4 0-227,-8 0-19,2 0 1,-9 5 74,3 3-107,-2-3 136,-2 10 1,4-7-80,0 7-67,0-3 1,-4 1-13,0 2 92,0 3 0,4 1 73,0 0-126,5 0 37,-7 9 0,8-4 118,-2 3-142,7-3 20,-2-1 0,9 0-146,-3 0 24,3-1 1,2 2 84,3 3 1,2-3-106,5 3 0,6-7-8,2-1 1,3-1 64,0 1 0,2-2 11,3-6-6,-3 0 0,4 0-16,-5-4 155,5-2-139,-4-5 1,8 0-23,-6 0 32,1-5 1,0-1-21,-1-6 1,1 1-4,-4 0 1,0-2 90,0-2 0,-4-3-63,0-5 0,-2 0 114,2 0 1,-2-5-68,-6-2 1,1-3-61,-1-1 0,-5-2-53,-2-2 0,-2 3-130,-2-3 1,-3 3 76,-5 5 1,-2 2-109,-13 5 1,3 5-112,-7 3 1,-2 2 87,-1 2 0,-3 5-242,-1 2 1,-1 3 118,1 1 1,4 1-130,-1 3 1,6 3 90,-2 8 0,3-1 387,1 5 0,5 0 0,2 4 0</inkml:trace>
  <inkml:trace contextRef="#ctx0" brushRef="#br0" timeOffset="5">3997 8246 7853,'0'-12'-484,"0"6"1924,0-4-944,5 4 1,-2-5-54,5 4 0,-5-2 242,5 5-567,0-5 0,3 4 33,0-2 0,1 0-83,-1 3 0,-3 3 195,-1-3-183,1 3 1,4 1-159,-1 0 0,-3 0 38,-1 0 0,-3 0-102,4 0 1,-5 4 69,5 0 0,-5 5 1,0-2 1,-1 3 11,-2 2 1,0-1-36,0 1 1,0-1 57,0 0 1,-2 2-8,-1 2 1,-3-2 13,-1 2 0,-3-2 6,2-2 0,2 1 42,-2-1 1,6 1-44,-2-1 0,3-3 131,1-1 0,0-3 2,0 4 1,2-6 190,6 2 1,-1-1-119,9 0 1,-3-1 81,3 1 0,-2-1 45,5-2 0,-5 0-102,1 0 1,1 0-430,0 0 182,-1 0 0,-4 0 174,1 0-1504,-1 0 944,-5 0 1,5 0-2006,-4 0 1583,-2 0 0,2 0-343,-4 0 1191,-1 5 0,8 1 0,-4 6 0</inkml:trace>
  <inkml:trace contextRef="#ctx0" brushRef="#br0" timeOffset="6">4671 8509 9901,'6'5'1190,"1"1"-507,-3 5 1,-2 1-263,6-1 0,-6 4-24,2 1 0,1 3-172,-1-4 0,4 5-203,-5-1 1,1 2 88,-4-2 1,0 1-509,0-5 1,0 4-1135,0-4 0,0 1 793,0-5 1,-4-3-1374,1-1 2111,-6-4 0,2 7 0,-4-4 0</inkml:trace>
  <inkml:trace contextRef="#ctx0" brushRef="#br0" timeOffset="7">5185 8075 7853,'-5'-7'82,"4"-3"319,-4 9-151,0-9 0,3 7 430,-2-5-559,3 6 197,1-3-213,0 0 1,1 4 132,3-3 1,3 1-176,4-1 1,0 3 92,1-3 1,-1 3-92,1 1 0,-1 0 29,1 0 1,-1 4-98,0 0 0,1 3 36,-1-3 1,-3 4-63,0-5 0,-5 5 144,5-4-17,-6 5-254,4-3 149,-6 6-123,0-1 146,-6 0 0,0 0-37,-5-4 1,-1 2 42,1-5 1,3 1 41,1-1 79,-1-3 1,0 8-85,1-5 2,4-1 23,-2-3-204,5 0 194,0 6 85,5-5 1,2 8-52,4-5 0,2 1 5,2-2 1,-2 0-58,2 5 1,1-5 9,0 5 1,0 0-32,-1 3 1,-2-1 50,2-2 1,-2 3-137,-2 1 1,1-1 56,-1 4 0,-4-1-129,-4 1 0,2-2 8,-1 2 0,-5 2 76,-7-2 1,-3 2 34,-4-2 1,-3-2-3,-5 2 0,0-3 110,0 0 1,1-1-69,-1 1 1,4-6 21,0-2 0,3 1-33,-3-1 0,5 0-249,-1-4 0,2-2-792,2-2 128,0-2 1,4-5 151,3-1 1,6 1 734,5-1 0,1 1 0,8 0 0</inkml:trace>
  <inkml:trace contextRef="#ctx0" brushRef="#br0" timeOffset="8">5596 7846 7853,'0'-11'-2,"-4"-1"86,1 1 144,-6-1 449,2 1-344,-4 0 0,3 4 101,1 3-235,-1-2 1,-3 5 118,-1-3-225,1-2 65,-6 4 1,3-3-20,-5 5 0,-1 0 40,-7 0 0,3 4-76,-2 0 1,2 5 72,1-2 1,0 4-125,0 0 1,-1 6 45,-3 2 0,2 2 24,-6 2 0,5 0 25,-5 0 1,6 3 5,-2 1 1,3 1-17,1-1 0,6-3-29,1 2 0,4 2-89,0-1 1,5 3 121,-1-3 1,5 3-132,0-3 0,1 4 58,2-5 1,5 2-71,3-1 0,2-3 15,2 2 0,-1-5 24,0-2 0,5 0-26,-1 4 0,4-4-8,-4 0 1,4-4-44,-4 4 0,5-5 79,-5 1 0,4-1-11,-4 1 0,4-6-96,-4 3 0,4-7 103,-3 2 0,4-4 12,-1 1 1,-1-3 3,1-1 0,0 0-53,4 0 0,-1-1 26,1-3 0,4-1-84,0-3 1,0-2 85,0 2 0,-2-5-94,6-3 0,-2-3 78,2 4 0,0-5-123,-4 1 0,1-4 3,-1-4 0,-3 2-59,2-6 0,-2-3 92,-1-4 1,-1-4-7,-3 4 1,-3-1 70,-4 1 0,-6 1-61,-2-5 0,-4 5 100,-4-1 0,-7 3-82,-8 0 1,-3 6 29,-1 3 1,-6 3-198,-5 4 0,-7 0-257,-8 7 0,-1 3-361,-7 9 0,6 0 473,-6 0 1,14 5-1642,5 3 2008,8 2 0,5 4 0,6-2 0,5-4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1.863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3165BB"/>
    </inkml:brush>
    <inkml:brush xml:id="br2">
      <inkml:brushProperty name="width" value="0.09071" units="cm"/>
      <inkml:brushProperty name="height" value="0.09071" units="cm"/>
      <inkml:brushProperty name="color" value="#FF0000"/>
    </inkml:brush>
    <inkml:brush xml:id="br3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7903 7926 7853,'0'-6'0,"0"-4"454,0 8-136,0-3 448,0 0-201,0 4-488,0-4 0,0 6 85,0 3 1,4-2 63,0 6 0,0 0-19,-4 3 0,0 2-14,0 2 1,0 1-28,0 4 1,0 1-171,0-2 159,0 3-267,0 1 114,0 4 0,0-2 77,0 1 1,0 2-77,0-1 0,0 3 111,0-3-317,0 0 138,0-5 1,-4-3-124,0 0 317,0-5-124,4 3 1,0-6 99,0 1-61,0-6-124,0 4 127,0-8 22,0 3 89,0-5 86,5 0-1,-3 0-140,8 0 0,-4 0 29,6 0 1,-1-4-157,0 0 82,1 0 0,0 3 100,4-3-254,-4 3 64,5-4 1,-2 5 28,0 0 1,2 0-23,-2 0 1,-2 0-111,2 0 52,3 0 0,-6 4 41,4-1-156,1 6 174,-4-7 0,5 4 41,-3-2-34,3-3 0,5 4-24,0-5 164,-1 0-65,1 0 1,0 0-77,0 0 258,0 0-233,-5-5 1,-2 4 58,-5-3 1,-3 3-33,0 1 1,-6-2 300,2-1-272,-3 1-23,-1-3 508,0 5-516,0-5 1,-4 3-203,1-6 179,-1 5-152,-1-7 0,4 8 51,-3-6 89,-3 6 2,6-9 1,-4 9-181,5-6 113,0 6 56,0-8 21,0 3-28,0 1 0,0-4-19,0 2 141,0-2-110,0-1 1,1-1-3,3 1 71,-3-1-64,4 1 0,-3-1-212,2 1 209,-3-5 1,4 2-101,-5-5 0,0 5 86,0-2 1,4 0-120,-1 1 1,1-4 49,-4 3 0,-1 1-52,-3 4 0,3-1 23,-3 1 55,-2-1 73,5 1-120,-5 0 156,1-1 60,4 1-118,-9-1 1,9 5-1,-3-1-30,-2 6 171,4-9-53,-3 10 0,4-8-89,-3 5 215,3 1-185,-4-2-4,0 3 0,2-7-89,-4 6-204,-1-1 283,-4-1 1,-4 3-73,-3-1 1,2 1 52,2 2 1,1 0-50,-1 0 37,2-5 0,-7 4-33,5-3 142,-5 3-108,7 1 1,-5 0-28,3 0 91,2 0-54,-8 0 1,8 0-22,-2 0 22,2 0 0,5 0 10,1 0-245,4 0 231,-2 0-656,5 0 469,0 5-338,0-4 13,0 4 147,0-5-310,0 5 382,0-3 0,0 4-853,0-2 362,5-3 803,-4 9 0,10-3 0,-5 4 0</inkml:trace>
  <inkml:trace contextRef="#ctx0" brushRef="#br0" timeOffset="1">8154 8086 7853,'-6'-6'665,"1"1"-336,5 5 1,0-2 527,0-2-193,0 3-337,0-4-115,0 5 0,-4 5-108,0 3-25,1 2 0,3 1 239,0 1-274,0-1 31,0 6 0,0-3 246,0 5-287,0-5-33,0 2 0,1-4-111,3-1 0,-3 0 56,3 1 0,-3-5-526,-1 1 290,0-5 139,5 7-1735,-4-9 1214,4 9 0,-3-9-56,2 3 728,-3-2 0,14-2 0,-2 0 0</inkml:trace>
  <inkml:trace contextRef="#ctx0" brushRef="#br0" timeOffset="2">8703 8371 8115,'0'12'1668,"0"-1"-1102,0 1-274,0-1 0,0 2 114,0 2 96,0-2-225,5 3 1,-4 1 40,3 2-396,-3-3 141,-1 6 1,0-9 208,0 2-787,0-3 446,0 0 0,-1-4-1453,-3-1 539,3-4 51,-9 7 1,7-5 21,-5 3 910,6-3 0,-8 0 0,3 1 0</inkml:trace>
  <inkml:trace contextRef="#ctx0" brushRef="#br0" timeOffset="3">9022 7938 7853,'0'-7'-23,"0"2"1205,0 5-949,0 5 1,-5 2-1,-2 4 1,0 2-22,0 2 0,4-1 13,-1 5 1,-1 0-109,2 4 1,-1 1 94,4 2 0,-4 0-107,0 4 0,0-3 221,4 3-444,0-4 125,0 2 1,0-5 143,0-1-190,0-4 22,0-1 1,0-6-51,0 0 208,0 1-62,0-1-226,0-4 246,0-2 103,0-5-124,-5 0 154,4 0-144,-4 0 272,5 0-444,5 0 59,-4 0 0,9 0 145,-2 0-276,7 0 197,-2-5 0,9 3 33,-3-1-262,2 1 206,2 2 0,0 0-133,0 0 110,0 0 1,3 0-52,1 0 0,5 0-20,-2 0 1,-1 0-37,2 0 0,-6 0 88,2 0 0,-3 0 28,-1 0 1,-6 0-40,-1 0 0,-4 0 132,0 0 0,-1 0-16,1 0 0,-5 0 37,1 0-83,-6 0 239,8 0-98,-8 0 1,3 0 195,-5-5-7,0 4-140,5-4 40,-4 0-90,4 4-13,-5-10-83,0 5 1,0-5-164,0-1 30,0 1 1,0-1 33,0 1 1,-1 0 101,-3-1-7,3-4-254,-4 3 88,5-9 0,-1 8 119,-3-5-243,2 0 96,-3-4 0,2 1 90,-1-1-273,0 0 137,4 5 0,-4-7-193,0 2 201,1-2 1,-1 6-86,0 0 15,0 5 84,4-3 101,-5 1 1,4 3-50,-3-2 1,3 6-116,1 1 280,0 6-62,-5-9 0,3 9-165,-1-6 281,1 6-238,2-3-267,0 5 287,0 5 368,0-4-191,-5 4 1,-1-5 40,-6 0 1,0 0-40,-3 0 0,1 4 5,-5 0 0,3 0-68,-3-4 0,4 0 41,-4 0 1,4 0-44,-4 0 15,5 0 1,-6 0 33,4 0-195,-4 0 140,7 0 1,-8 0 17,2 0-167,2 0 68,-4 0 1,7 0-353,-5 0 73,0 0 83,1 0 0,1 0-21,6 0-863,5 0 760,0 0 0,8 0-624,2 0 0,2 3 109,5 1 898,1 5 0,-1-3 0,1 6 0</inkml:trace>
  <inkml:trace contextRef="#ctx0" brushRef="#br0" timeOffset="4">9194 8086 7853,'-12'-5'481,"6"4"-40,1-4 1,5 3 690,0-2-342,0 3-445,0-4 105,0 0-331,0 4 0,1-6 37,3 4 0,2 1-98,6-1 0,-5 1 80,1 2 1,0-4-168,3 1-97,0-1 29,6 4 9,-4 0 1,-1 1-13,-4 3 1,-4-3 110,3 3 0,-4 2-19,1 2 1,-3-2-28,-1 2 1,0 0-2,0 3 0,-5 4-51,-3 0 94,-2 6-19,-1-9-171,-1 10 83,1-9 0,1 3-4,2-4 43,-2 4 0,7-4-7,-4-1 156,4 0-145,-2-9 182,5 3-156,0-5 1,1 4-20,3-1 521,3 1-214,-1-4-104,9 0 1,-10 0 359,11 0-278,-6 0 1,10 0-196,-5 0-55,6 0 1,-5-1 211,3-3-1658,3 3 551,-10-4 534,10 5 376,-15 0 0,-1 5 0,-13 1 0</inkml:trace>
  <inkml:trace contextRef="#ctx0" brushRef="#br1" timeOffset="5">12140 7835 7853,'-5'-12'484,"4"6"112,-4 1-42,5 5-43,0 0 1,-1 5-186,-3 3 1,3 2-102,-3 1 0,-1 4-57,1 1 1,-5 4 56,1-1 1,-2 3-184,-1 0 1,-1 1-17,1 0 0,-2 0-114,-2 0 0,-1 0-44,-3-1 0,-3 5 71,3 0 0,2-1 112,2-3 0,3-5-10,0-3 1,5-2-56,-1-2 0,5 1 38,0-1 1,1-3-56,2-1 46,0-4 0,0 2 272,0-5-310,0 5-7,5-4 1,2 4 33,4-5 1,1 0 101,-1 0 1,0 0-101,1 0 0,3 0 102,0 0 0,0 4-81,-3 0 0,1 0 99,2-4 1,-1 4-28,5-1 0,0 1 137,4-4 0,0 0-47,-1 0 1,2 0-95,3 0 1,-1 0-104,4 0 0,-5 0 104,2 0 0,-7 0-155,-1 0 159,-5-5-237,3 4 66,-11-4 23,-1 5-918,-5 0 269,5 0 198,-3 0-886,3 0 312,-5 0 0,-5-5 0,-2-2 0</inkml:trace>
  <inkml:trace contextRef="#ctx0" brushRef="#br1" timeOffset="6">12197 7778 7853,'-11'-12'207,"3"5"371,1-1-260,4 5 233,-7-2 21,9 5-155,-4 0-99,5 0-10,-5 0-83,3 0 0,-3 2-76,5 1 1,0 4 62,0 4 0,2 1-42,1-1 0,0 2 55,5 2 0,-1-1-56,5 5 0,-1 0-72,0 4 0,1-4 26,-1 0 1,5 0-159,-1 4 0,4 3 126,-4 1 1,5 0-58,-1-4 1,-1-1 94,1 1 0,-5 0-180,1 0 1,-2-4 11,-2 0 0,0-5-235,-4 1 152,3-2 0,-7-3-342,5-2-335,-6-3 270,3 0-8,-5-4 274,0 4 0,0-6-1284,0-3 515,0 3 278,-5-9 0,-1 5 49,-6-3 705,-4-2 0,-2 3 0,-5-4 0</inkml:trace>
  <inkml:trace contextRef="#ctx0" brushRef="#br1" timeOffset="7">12140 8029 7853,'0'-12'573,"0"6"16,0 1 143,0 0-222,0 4 1,0-3 132,0 8-432,0 2 1,0 5-98,0 1 1,2 3 55,1 0 0,-1 1-120,2-5 1,-3 4-152,-1 0 0,1-3-379,3-5 1,-3 1-729,3 3-1098,2 1 2306,1-1 0,4-4 0,0-2 0</inkml:trace>
  <inkml:trace contextRef="#ctx0" brushRef="#br1" timeOffset="8">13237 7823 7853,'0'-6'-42,"0"0"96,0 2 243,0 3 56,0-5 106,0 6-141,-5 0 20,3 6-153,-8-5 1,4 10 291,-5 1-239,4-1 1,-3 9-110,2-4 1,0 4 95,0-1 0,-2 3-119,2 0 1,-2 1 118,-1 0 1,-1 1-239,1 3 1,-1-3 28,1 3 1,-1-3-86,1-2 0,1-2 47,2-1 1,-1-5 95,6 1 0,-2-6-10,1-2-16,2 1 0,-4-2 27,2-2 90,3 2-199,-4-4 104,5 8 1,-1-9-30,-3 3 79,3-3-15,-4-1 266,5 0-365,5 0 0,1 0 41,5 0 1,2 0 23,2 0 1,-1 4-83,5 0 0,0 3-10,4-3 1,0 1 23,0-1 0,1-1-9,3 4 0,1-4-50,2 1 1,3-3 70,-3-1 0,2 0-98,-1 0 1,-1 0 69,-7 0 0,1 0-28,-9 0 104,0 0 160,-3-5 170,-6 3-216,-1-3-44,-5 5 1,0-1 28,0-3-216,0 3 1,0-5 119,0 2 1,-1 3-51,-3-3-24,3-3 0,-8 5-20,5-6 1,-1 2 44,1-2 1,3-2-14,-3 3 0,-1-4 66,1 0 1,-3-2-47,3-2 1,-5 1-42,2-5 1,-4 4 43,0-4 1,0 0-117,-1-4 0,-3 1-47,0 3 0,-1-2-158,5 2 0,0-4 71,-1-4 0,1 7 93,-1-3 0,5 3 6,-1-3 1,0 1-6,-3 3 1,0-1 52,-1 5 1,1 1-32,-1 6 0,1-2 148,0 2-112,4 3-75,-3 0-135,9 5 0,-4 2-297,5 1 0,0 4-446,0 4 0,0 1 433,0-1 1,0 0-286,0 1 876,0 4 0,5-3 0,1 4 0</inkml:trace>
  <inkml:trace contextRef="#ctx0" brushRef="#br1" timeOffset="9">13180 8052 7853,'0'-7'672,"0"2"18,0 0 302,0 4-312,0-9 15,0 9-163,0-5-251,0 6 169,0-5-341,0 4-45,5-4 1,-3 5-99,6 0 0,-4 0-111,3 0 0,-3 1 72,4 3 0,-4-1 53,3 4 1,0-3 48,0 4 0,3-5-130,-2 5 1,-2-2 141,2 2-197,-6 2 0,7-3 25,-5 4 0,0-3-89,-4-1 1,-1 1-8,-3 3 130,-3 1 1,-4-1 79,0 0 1,-1 1-76,1-1 1,-1-1 185,1-2 0,1 2-90,2-2 229,3-3-142,5 5 0,0-7 77,0 4 0,3-4 45,4 1 0,1-3 27,7-1 1,3 0-69,1 0 0,2 0-65,2 0 0,-1 0-346,-3 0 0,2 0 131,-1 0 1,-3 0-1065,2 0 1,-9 0 112,2 0 1059,-8 0 0,6-5 0,-4-2 0</inkml:trace>
  <inkml:trace contextRef="#ctx0" brushRef="#br1" timeOffset="10">14253 7846 7853,'0'-11'17,"0"4"249,0 2 1,-1 1 537,-3 1-320,3-1 1,-4 4-211,5 0-115,0 5 0,-4 1 88,0 6 1,-5 0-23,2 4 0,-3-2-57,-2 5 1,1 0 43,-1 4 0,0 3-167,-4 1 0,4 1 87,-4-2 1,0 2-209,1 3 1,-4 0-16,3-4 1,1 0-2,4-4 0,-1-2 76,1-2 0,3-2 98,1-6-45,4 1 1,-2-5 9,5 1-78,0-6 183,0 3 606,0-5 1,5 0-651,3 0 1,6-1-72,1-3 1,5 3 66,-1-3 1,7 3-162,0 1 1,6 0 14,-1 0 1,2 0 48,1 0 1,4 0 12,0 0 0,0 0 11,-4 0 0,-3 0-66,-1 0 0,-4 0 53,0 0 0,-3 4-37,-4 0 1,1-1 36,-4-3 1,-1 0 84,-4 0 0,-3 0 37,0 0 14,-6 0 135,3 0-112,0 0 34,-4 0-58,5 0-17,-1-5 1,-3 4-24,6-3-58,-6-2 1,5 0-6,-4-6 0,-1 5-146,2-1 32,-3 0 0,-1-3 69,0-1 1,-5 1-114,-3 0 1,-1-1 113,2 1 0,-7-1-211,2 1 1,-2-1 44,3 1 0,-1 0-90,1-1 0,-4 0-2,0-4 1,-1 4 2,5-4 0,-2 0 214,-2 1 0,6-1-107,-2 5 1,2-4 175,-3 0 0,1-1-86,0 5 0,-1 0 45,1-1 0,1-3-18,2 0 0,-2-1 121,2 5 1,2 0-15,-2-1 0,6 1-99,-2-1 1,3 5 128,1-1-118,0 0 0,0 1-257,0-1 156,0 6-267,0-3-2071,0 5 1655,0 5 0,0-2-332,0 9 0,-5-7 277,-3 6 845,-2-2 0,-7 8 0,0 1 0</inkml:trace>
  <inkml:trace contextRef="#ctx0" brushRef="#br1" timeOffset="11">14265 8086 7853,'-5'-6'-30,"3"-5"215,-3 10 1,4-8 393,-3 6 234,3-1-364,-4-1 4,5 3-135,0-3 0,0 5-64,0-5 117,0 4-102,0-4 49,5 0-213,1 4 1,6-6 79,-1 3 1,1 3-150,-1-3 0,4 2 69,0-2 0,1 3-119,-5-3 0,-3 3-60,-1 1 1,-3 0-67,4 0 115,-6 0 1,3 1-105,-5 3 1,0-2 93,0 6 1,0-4 49,0 3 0,-1 0-101,-3 0 1,2 2-8,-6-5-96,6 5 161,-9-3 8,10 0 32,-4 0 1,5-5-26,0 3 24,0-3-38,0 4 144,0-5-107,0 5 0,1-2 72,3 4 1,-1-4-62,4 1 0,2 1 55,6-2 1,-2 5-34,2-4 0,2 3 4,-2-3 1,2 5-42,-2-1 1,-4-2 68,1 2-245,-1-6 192,-5 8 0,-1-7-4,-5 5 1,-6-5-13,-9 5 1,-7-5-99,-4 0 1,-10 2 34,2-1 1,-7 1-120,3-1 0,0-3-490,4 3 0,5-3 63,2-1-284,13 6 887,-1-5 0,19-1 0,-3-7 0</inkml:trace>
  <inkml:trace contextRef="#ctx0" brushRef="#br2" timeOffset="12">16115 8120 7853,'-12'0'-334,"6"-1"-334,2-3 418,-2 3 1476,5-4-333,-4 5 32,5 0-121,0-5-551,5 3 0,1-3-29,5 5 0,5-3 14,-1-1 1,5 0-72,-1 4 1,3-4 44,1 0 0,1 1-82,2 3 1,0-4 44,4 0 1,-4-1-241,0 1 1,-2 3-63,-1-3 0,-1 1-299,-3 0-237,-3 1-616,-4-3-793,-6 5 1486,-1 0 1,-5 5-8,0 3 0,-5-2 593,-3 2 0,-2 0 0,-1 3 0</inkml:trace>
  <inkml:trace contextRef="#ctx0" brushRef="#br2" timeOffset="13">16092 8360 7853,'6'0'2413,"4"0"-1476,-3 0-552,9 0 1,-2 0 29,5 0 1,0-4-9,4 0 0,5 1 304,3 3-431,-4-5 1,3 2-71,-4-5 1,-2 6-153,3-2 0,-4 3-505,-4 1 1,-3-4 238,-4 0-2456,-1 0 1243,-4 4-761,3 0 2182,-9 5 0,9 2 0,-3 4 0</inkml:trace>
  <inkml:trace contextRef="#ctx0" brushRef="#br2" timeOffset="14">18136 7995 7853,'0'-13'-3,"-5"-2"1,4 12 75,-3-4 0,2 3 245,-2-4 11,3 6-11,-5-3 448,6 5-44,0 0 0,0 5-415,0 2 1,0 7-97,0 1 1,0 6 23,0-2 1,0 2-25,0 2 1,0 1-115,0 3 1,0-3 101,0 3 0,4-3-131,0-1 1,0-2-162,-4-2 1,0 2 95,0-6 0,0 0-702,0-4 329,5-4-808,-4 3 536,4-9-267,-10 4 0,3-5-508,-6 0 856,0-5 1,-3 3 26,0-6 534,-1 0 0,1-3 0,-1 0 0</inkml:trace>
  <inkml:trace contextRef="#ctx0" brushRef="#br2" timeOffset="15">17885 8166 7853,'5'-6'0,"1"-5"1580,6 5-981,-1 0 1,2-1 1106,2 4-1175,3 1 1,5-4 79,0 2 1,1 3-179,2-3 1,-1-1-90,1 1 0,3 0 62,2 4-194,-3 0-734,0-5 435,-5 4 0,-1-4 110,1 5-1923,0 0 1331,-5 0 0,2 0-3029,-5 0 1832,1 0 1766,-5 5 0,0-4 0,1 4 0</inkml:trace>
  <inkml:trace contextRef="#ctx0" brushRef="#br2" timeOffset="16">20021 7926 7853,'0'-6'-1494,"0"-1"2286,0 4-40,0 1-236,0-8 1,0 8 188,0-6 99,0 5-200,0-2-256,0 5-78,5 0 0,-4 5 26,3 3 1,-3 2-86,-1 2 0,0 3 0,0 0 0,0 4-30,0-4 0,4 6 31,0-2 0,0-2-175,-4 3 1,0-1 51,0 3 0,1-3-149,3 0 1,-3-3 63,3 3 0,-3-5-393,-1 1 115,0-2 1,0-2-652,0 0 648,0-4-399,0 3 137,0-9-1196,0 4 1188,-5-5 0,2 0-658,-4 0 405,4 0 800,-7 0 0,4-5 0,-6-1 0,1-6 0</inkml:trace>
  <inkml:trace contextRef="#ctx0" brushRef="#br2" timeOffset="17">19770 8132 7853,'1'-7'-178,"3"4"0,2-3 568,5 3 1,5-5 581,-1 4 0,6 0 174,2 4-653,5-5 0,5 4-73,-2-3 0,2-1-10,-3 1 0,3-1-515,1 1 1,-3 3 132,-1-3 1,-4 3-388,0 1 0,-5-4 310,-2 1 1,-4-1-1711,4 4 1,-8 0 1758,4 0 0,-9 5 0,4 1 0</inkml:trace>
  <inkml:trace contextRef="#ctx0" brushRef="#br2" timeOffset="18">21962 7960 12192,'12'0'722,"-1"0"0,4-3-330,1-1 1,3 0-183,-4 4 0,5 0 1,-1 0 1,3-4-116,1 0 0,-1 1 68,1 3 0,0-2-307,0-2 1,0 3-136,0-3 1,-2 3-385,-2 1 0,2 0-367,-6 0 1,0 0-77,-4 0-527,-4 0 1129,-2 5 1,-10 2-262,-3 4 0,-6 0 764,-1 1 0,-5-1 0,-3 1 0,-6-1 0</inkml:trace>
  <inkml:trace contextRef="#ctx0" brushRef="#br2" timeOffset="19">21928 8166 7853,'-6'6'1224,"1"-1"66,10-5-811,1 0 1,3 0 463,2 0 0,-2-3-418,6-1 0,2 0 8,-2 4 1,9 0-157,-1 0 0,3 0 148,-4 0 1,5-4-159,0 0 1,4 0-270,0 4 1,1-3-187,-2-1 0,2 0-819,-6 4 160,1 0 1,-5-1-890,-3-3 0,-3 3 603,-4-3 0,-6 4 1033,-2 4 0,-8-3 0,-2 4 0</inkml:trace>
  <inkml:trace contextRef="#ctx0" brushRef="#br2" timeOffset="20">23573 7686 7853,'5'-11'0,"-4"-1"0,5 1 194,-2 0-36,-3 4 1,5-3 201,-6 2 0,-6 2-90,-1-2 0,-8 5-159,-4-5 0,-3 6 80,-1-2 1,0 2 7,0 2 1,-4 2-16,-4 2 0,2 2 13,-2 5 0,6 5-39,-2-1 0,-1 5-164,2-1 1,-1 3 11,4 1 0,6-1 94,1 1 1,5 1-67,3 3 1,3 1-83,5 2 1,2-2 0,1-5 47,5 0-66,7-5 50,3 3 0,5-8 0,1 2 259,3-2 0,2-7 56,5-2-129,0-3 0,1-1-68,-1 0 1,-5-5-1,-1-2-35,0-4 0,-5-1-153,-1-3 54,1-3 1,-10-1-148,2 0 1,-3-2-1,-5-4 119,-3-2 1,-3-1-378,-1 2 0,-1-2 28,-3-3-387,-2 4 477,-11 4 0,1 0-174,-3 0 58,-3 5 1,3 3-243,-7 7 221,-4-2 53,-4 9 244,0-4 0,0 10-159,-1 3-37,1 7-33,0 3 388,0 4 0,-1 6 0,5 2 0,-1 4 0,6 3 0,-2-1 0,3 1 0,1 1 0</inkml:trace>
  <inkml:trace contextRef="#ctx0" brushRef="#br2" timeOffset="21">23082 8109 7593,'7'0'1996,"1"0"-687,-6-5-225,3 3-581,-5-3-100,0 10-149,-5-3 0,0 8-81,-2-2-68,-4 2 0,6 1 0,-2 2-104,3 2 1,-1-1 47,1 5 0,0-4-57,4 4 0,2 0-79,1 4 1,0 0-102,5 0 0,-1-4 155,5 0 0,3-4 10,0 4 1,4-5 64,-4 1 1,6-3 25,-2-5 0,2 2 95,2-5 1,4 0 167,-1-4-19,6 0-216,-8 0-38,9-5 1,-6-2 65,-1-4 1,0-2-98,-11-2 1,0-3 0,-3-5 60,-1 1 0,-5-6-852,-2-3 382,-2-2 176,-8-1 1,0 0-300,-5-1 340,-11-4 0,-3 5-63,-13 0 0,-3 6-539,-5 9-1630,-4 2 1726,-2 11 334,0 1 1,6 6-299,8 3 1,5 3-923,6 9 1557,1 1 0,10 6 0,1 0 0,5 0 0</inkml:trace>
  <inkml:trace contextRef="#ctx0" brushRef="#br3" timeOffset="22">17006 7960 7853,'-4'-11'-52,"0"0"201,0-1 28,4 1 1,0-1 52,0 1 1,0-1 87,0 1 184,0 0-343,5-1 0,-3 1 158,1-1-109,4 6-36,-6-4 0,5 3 73,-2-4-86,-3 5 0,10-3-102,-4 5 1,0-1 129,0 1 0,2 3-150,6-3 1,-1 1 56,5 0 0,0 1-27,4-1 1,0 1 21,0 2 1,0 4-82,0 0 1,-1 5 82,1-2 1,-4 0-14,0 0 1,-5 1-78,1 3 1,-3 2 104,-5 2 1,2-2-193,-5 2 0,0 2 83,-4-2 1,-1 4-137,-3-4 1,-2 4 92,-6-3 0,-3 3-68,0-4 0,-4 4 92,3-4 0,-3 0-3,4-3 1,0-1 4,4 1 0,-1-5 8,1 1 1,-1-6 135,1 2 1,3-1-32,1 0 247,4-1-165,-2 3-40,5-5-81,0 0 1,5 0 179,3 0 0,2 4-39,1-1 0,2 3 43,2-3 1,3 0-116,5 4 1,-4 0 27,0 0 1,0 4 33,4-4 0,0 3-53,-1 2 1,1 0-118,0 4 0,-1-2-60,-3 5 1,-3 0-182,-4 4 1,-2-1 65,-3 1 1,-2 0-89,-5 0 0,0 0 48,0 0 1,-6-1 113,-5 1 0,-2-4 84,-6 0 1,-1-1-63,-7 1 1,-1-2 211,-2-6-88,-8 0 0,10 1 205,-10-1-45,5-4-195,-7 3 1,6-9 167,0 3-81,5-3 1,1-5-93,5 1 0,1-5 41,3 4 0,3-5-529,4 2 0,6 0-70,2 0-913,3-1 1,11-2 102,5 2 1348,6-2 0,1 4 0,1-6 0</inkml:trace>
  <inkml:trace contextRef="#ctx0" brushRef="#br0" timeOffset="23">18787 7972 7853,'0'-12'0,"0"5"0,0-1 0,0 1-67,0-5 121,0 6 1,0-4 216,0 2-60,5-2 160,-3-2-25,8 1-187,-4 0 0,6-1 151,-1 1 0,4 1-98,0 2 0,6-2 78,-2 2 1,2 3-53,2 1 1,0-1 87,0 1 0,0 1-162,0 3 1,-6 1 25,-1 3 1,0 2-120,-1 5 1,-1 6 37,-6 2 0,1 3-198,-5 0 1,-2 6 51,-6 3 1,-3 2-54,-9 1 1,-1 2 22,-6 2 0,0-2-202,0 6 1,0-5 49,0 1 0,1-2 75,-1-2 0,4-4 185,0 1 0,1-7-63,-1-1 0,-3 0 87,3-4 0,-2-3-50,-2-1 1,5-2 142,3-1 1,2-2-36,2-3 1,4 0 177,4-4-167,1-1-54,2 3 1,5-5 239,3 0 1,7 0-78,4 0 0,4-4 288,4 0-247,-3-5-59,4 8 1,0-5 275,2 2-309,3 3-1,1-4 1,-3 5 0,-1 0 233,2 0-351,-4 0 74,5 0 0,-13 0 1,2 1-1,-4 1-106,-4 2-112,-2 5-807,0-8 493,-6 4-2811,-1-5 2904,-5 0 0,0 5 128,0-3-177,0 3-2078,-5-5 1103,-1 0 1315,-1 0 0,-8 0 0,2 0 0</inkml:trace>
  <inkml:trace contextRef="#ctx0" brushRef="#br1" timeOffset="24">20695 7789 7853,'0'-8'347,"0"1"37,0 4 0,0-3-122,0 2 1,0 2 493,0-6-531,5 5 0,1-5-73,5 4 1,1-4 18,-1 4 0,2-1 0,2 1 0,3 3-143,5-3 1,1 3 84,3 1 0,2 0-90,5 0-28,0 0 0,4 1 110,0 3-665,0 3 569,-8 4 0,1-2-136,-4 2-9,0-2 80,-10 8 0,0-5-11,-6 4 104,-4-4 0,-2 9-229,-5-6 0,-1 4 64,-3-4 1,0 0 267,-7-3 1,0 3-221,-8 0 0,2 0 166,-2-3 0,-3-2-111,3-2 1,-3 2 14,-1-3 0,4 2 8,0-1 1,4-2 194,-4-2-19,5-3-68,-2 4 287,4-5-107,6 0-250,1 0 1,6 0 60,3 0 1,-2 4 0,6 0 183,1-2-209,6 5-7,-2-6 1,8 9 131,-1-2-142,1-3 1,3 5 55,3-2-29,-3 2 0,5 1 50,-2 1-222,-3 4-201,4-3 363,-10 8 0,2-7-153,-5 5 1,0 0 80,-3 4 0,-6 1-145,-2 3-43,-3-3 213,-1 4-105,-5 0 1,-8-4-1,-9 3 43,-8-3 1,0-6 16,-4-3 107,2 3 0,-9-9 189,3 2 0,3-6-154,-3 3 224,2-6-325,2 3 107,5-5 1,-3-4 30,5 1-51,1-6-25,8 7-910,1-8 443,6 4 155,5 0-960,-5-5 497,15 5-2018,3 0 2710,10 1 0,11 0 0,1-2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1.88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2090 6281 7853,'-5'-6'172,"4"1"146,-4 5 1091,5 0-1231,0 5 0,0 5 155,0 6-174,0 4 0,1 1 53,3 6 0,-3 3-76,3-3 0,1 5-91,-1-2 1,3 3 120,-3 2 1,0 3-143,-4 0 0,1-3 23,3 0 1,-3-8 57,3 8 0,-3-9-4,-1 1 1,0-3-25,0-1 1,0-4-146,0 0 0,0-5 104,0 1 0,0-6-1024,0-1 534,0-1-1866,0 5 1087,0-1 118,0 1 1115,5-6 0,2-1 0,4-5 0</inkml:trace>
  <inkml:trace contextRef="#ctx0" brushRef="#br0" timeOffset="1">2524 6281 7853,'-5'-11'-233,"4"5"1324,-4 1-631,5 5 0,-2 5 33,-1 2 0,1 9-2,-2 3 0,3 3 162,1 5-494,0 2 0,0 9-20,0 0 0,0 7 86,0 1 0,0-1-234,0 5 0,4-3 80,0-2 1,0-4-58,-4-3 0,3-4 20,1-3 0,1-7-49,-1-5 1,-3-5-288,3 1 0,-3-2 166,-1-2 1,0-3-645,0-1 337,0-4-1704,0 2-420,0-5 2567,-5 0 0,-6 0 0,-7 0 0</inkml:trace>
  <inkml:trace contextRef="#ctx0" brushRef="#br0" timeOffset="2">2124 6784 7853,'-6'-6'1076,"1"-1"-758,5 3 381,0 3-344,5-9 0,5 8 111,5-6-267,6 5-40,1-7 0,8 8 27,4-6 0,5 2-77,3-2 1,3-1-602,0 5 398,-4-4 0,2 2-391,-5-1 0,-1-3 288,-7 2 0,2 2-165,-5-2 0,-2 4 130,-6-3 1,-2 3-69,-6-4 9,0 6 212,-4-3 163,-2 5 0,-5 5 214,0 2 1,-1 5 5,-3 3 0,1-1 187,-4 5 1,4 0 42,-1 4 1,3-4-129,1 0 1,1 0-152,3 4 1,2 0-27,6 0 1,3-4-239,0 0 1,6-4-1,-2 4 1,2-6-5,2-2 0,0-5 15,0-6 1,0 0 18,-1 0 0,1-1-17,0-3 1,0-3 47,0-9 0,0 2-12,-1-5 1,-4 4 17,-3-4 0,-2 1-44,-1-1 0,-2-4-10,-3 1 0,2-1-145,-5-4 1,-1-2-4,-7-1 0,-3 0 88,-4 0 0,-5 4-279,-4 0 0,-6 3 102,-5 4 0,-3 2-311,-4 6 1,-1 5 162,-3 2 1,-3 8-215,4 3 0,2 3 183,5 2 0,6 3-106,9 0 0,3 1-35,4-5 1,7 0 552,5 1 0,5-1 0,17 1 0,2-1 0</inkml:trace>
  <inkml:trace contextRef="#ctx0" brushRef="#br0" timeOffset="3">3244 6498 7853,'-7'-17'0,"-3"5"0,7 2 1477,-4 3-341,4 1 311,-2 1-1026,0 5 1,4 2-285,-3 1 1,3 5 44,1 7 0,4 3-62,-1 5 1,6 0 104,-1 0 1,2 3-244,2 1 1,3 5 83,0-2 0,0-2-354,-3-1 0,3-3-130,0-1 1,0-2 213,-3-2 1,-1-6 250,1-6 0,-1-4-45,0 1 1,-3-3 317,0-1 1,-6-1-137,2-3 0,-3-2 88,-1-6 0,0-3-38,0 0 1,0-2 55,0 2 0,0 1-155,0-5 0,0 4 44,0-4 1,-1 5-32,-3-1 98,3 7-780,-4-2 423,5 9 1,0 1-161,0 7 1,1 5 84,3 3 0,2 1 19,6 3 0,0 2-2,4-6 1,-2 4 73,5-4 1,-4 2-199,4-2 0,-1-2 112,1 2 1,1-4 123,-5-3 1,4-3 175,-4-5 1,1-1 300,-5-3 0,1-4-188,-1-7 0,-1 1 64,-2-5 1,1-1 221,-6-7 0,2 3-165,-1-3 1,-2-2-117,1-1 0,-1-3 24,-2-2 1,0 0-457,0-3 1,0 2 209,0-2 0,0 8-726,0 3 1,0 8 97,0 4 0,0 6-929,0 1 588,0 6 1,0-2-103,0 8-1133,0 2 2189,0 6 0,10-1 0,2 0 0</inkml:trace>
  <inkml:trace contextRef="#ctx0" brushRef="#br0" timeOffset="4">4466 6316 7853,'0'-7'0,"0"1"573,0 2-299,0 3 1,0-3 181,0 8 1,0 4-108,0 7 0,0 3-128,0 4 0,0 8-10,0 4 1,0 1-182,0 7 1,3-4 129,1 4 0,4-5-141,-4 1 1,3-7 17,-3-5 1,4-5-127,-5-2 1,5-9-167,-4 1 179,5-7 0,-7 1-147,6-5 235,-6 0 0,4-5-360,-6-3 0,3-2 155,1-1 1,0-4-52,-4-1 0,0-4 43,0 1 1,-1-3-110,-3 0 0,1-3 219,-4-1 0,0 0-81,0-4 1,-3 5 263,2-2 1,2 4-64,-2 4 0,4 3 449,-3 4 0,4 4 51,-1 1-181,3 4 0,1 0-82,0 6 0,0 7 25,0 6 1,5 0-285,3-1 0,3-1 177,4 5 1,3-1-357,5 1 0,5-2 113,2-6 1,3-1-243,2-2 1,-5-3 120,0-5 1,-3-1 207,4-3 1,-6-4 12,2-7 1,-7 1 138,-1-5 1,-1 1-16,1-1 0,-3-2-140,-4 2 0,-1 1 237,0-1 1,-3 4 218,0-4 158,-6 5-173,3-3-492,-5 11 1,-1 2 145,-3 8 0,-2 9-106,-6 9 1,1 6 80,0 7 1,3-1 22,0 0 0,6 0-313,-2 1 1,3 0 96,1 3 1,1-2-671,3 2 1,2-5 362,6 1 0,0-7-1125,4 3 0,0-4 1530,3-4 0,3-4 0,-5-1 0</inkml:trace>
  <inkml:trace contextRef="#ctx0" brushRef="#br0" timeOffset="5">5254 6784 8310,'-12'-5'1029,"6"2"-939,2-4 0,3 3-346,1-4 0,-2 1 722,-1-5 0,1 1 841,-1-1 1,1 0-85,2-3-865,0 2 1,2-9-179,1 3 0,0-4 58,5-3 1,-1-3-332,5-6 0,-1 1 122,0 0 0,1 0-230,-1-1 0,-3 2 152,0 3 0,-5 2-187,5 5 0,-6 4 62,2 0 0,-2 9-54,-2-2 0,0 7 284,0-2-113,0 4-184,0-2 1,3 6 82,1 3 1,4 4 209,-4 7 1,3 3-99,-3 5 0,5 6 122,-2 5 1,2 5-94,-1 7 1,2 0 32,-2-1 0,2 1-174,1 0 1,2-7 84,2-5 0,-2-4-127,2-8 1,-2-2 8,-2-1-759,1-6 301,-1 4-1144,1-6 568,-6-4 694,-1-2 0,-6-5 531,-3 0 0,-8-10 0,-5-3 0</inkml:trace>
  <inkml:trace contextRef="#ctx0" brushRef="#br0" timeOffset="6">5254 6681 7853,'-18'0'893,"6"-5"1,12 4-399,8-3 1,7-1-5,4 1 1,8-3-282,3 3 0,5-4-187,3 4-856,-8-5-57,13 8 841,-12-4-145,8 5 0,-6-4-103,-2 0 0,0-1-163,-4 2 0,0-4-566,-5-4 0,0-1 238,-3 1 788,3 0 0,-5-1 0,6 1 0</inkml:trace>
  <inkml:trace contextRef="#ctx0" brushRef="#br0" timeOffset="7">5813 6361 7853,'-11'-11'0,"-1"3"374,1 1 654,5 4 479,-5-7-462,10 9-672,-4-4 1,5 6-154,0 3 0,0 7 9,0 8 1,4 3-5,0 1 0,5 7-244,-2 1 0,0 5 106,0-1 0,-4-1-123,1 4 1,-3-2-240,-1-2 0,0-5-349,0-2 0,0-5 310,0-3 0,0-2-449,0-6 536,0-4 45,0-2 1,0-6 164,0-3 0,0-3-85,0-4 0,0-2 108,0-2 1,0 1 16,0-5 1,-1 0 119,-3-4 1,2-3-82,-1-1 0,1-5 133,2 2 0,0-3 5,0-2 1,0 2-126,0 3 0,0 7 530,0 8-106,0 2-471,0 2 0,0 10 91,0 4 1,2 11 29,1 5 0,4 4-64,4 4 0,1-2-9,-1 6 1,2-5-244,2 5 1,-1-6 63,5 2 0,0-4-362,4-4 0,0-3 174,0-4 0,-1-6 287,1-2 1,0-3 117,0-1 1,-2-4 205,-1 0 1,-3-6-127,-1-1 1,-5-2 89,0-6 0,1 4 398,-5-4 0,-2-1-239,-1-7 1,1 2-75,-1-6 0,0 1-86,-4-5 0,0 0-537,0-3 0,0 2 232,0-2 1,0 8 213,0 3 0,0 4-3105,0 4 1367,0 3 711,0 4 1,0 7-200,0 5-23,0 5 0,0 10 63,0 1 994,0-6 0,5 5 0,1-2 0</inkml:trace>
  <inkml:trace contextRef="#ctx0" brushRef="#br0" timeOffset="8">6396 6224 7853,'-5'-17'140,"3"0"75,-3 6 0,5 3 494,0 0 178,0 6 0,0-2-281,0 8-714,0 2 146,0 6 1,0 3-119,0 0 90,5 5 1,2-2-9,4 5 0,1 0-174,-1 0 0,4-2-228,0-2 0,6 2 224,-2-6 0,2-1-4,2-7 1,0-1 110,0-6 1,0 0 105,0 0 0,-4-4 58,0 0 1,-4-5 183,4 1 0,-4-6 125,4-1 0,-5 0-164,1 4 0,1-2 64,-5-2 0,3 2-97,-6-2 0,0 2 381,0 2-128,-3-1-379,0 6 1,-5 2-7,0 8 0,-9 5-202,-6 10 0,-5 1 356,1 11 0,-3 3-75,-1 4 1,4 1-199,0-1 0,5-1 95,-1 5 0,2-5-637,2 1 1,5-4 318,2-3 0,3-5-711,1-7 1,5 0 441,2-7 0,3 0-215,2-8 1,3 0-13,0-4 763,6-5 0,-4-7 0,6-5 0</inkml:trace>
  <inkml:trace contextRef="#ctx0" brushRef="#br0" timeOffset="9">7172 6087 7853,'0'-11'240,"0"-1"1,2 5 366,1-1 1,0 4 1229,5-3-1229,-1 4 0,6-6-169,2 6 1,-1-1-59,5 4 1,-4-4-300,4 0 1,-3 2 86,3 5 0,-4 0-194,4 5 1,-5-1 78,1 5 0,-2 0-188,-2 4 1,-5 1 40,-2 6 0,-2 1-123,-2 3 0,-9-2 14,-3 6 1,-7-2-129,0 1 0,-6 2 8,-2-5 1,2 3 113,6-3 0,2-2-649,6-6 0,4-2 342,4-6 0,3 1 515,3-1 0,4 0 0,4 1 0</inkml:trace>
  <inkml:trace contextRef="#ctx0" brushRef="#br0" timeOffset="10">7344 6670 7853,'0'6'4153,"0"4"-2823,0-3-318,0-1 1,-2 3 89,-1-5-1714,1-1 532,-3-3 1,5 2-311,0 2 0,-1-3-1094,-3 3-112,3-3 1,-9 3 1595,2 0 0,-2-1 0,-1-3 0</inkml:trace>
  <inkml:trace contextRef="#ctx0" brushRef="#br0" timeOffset="11">1976 7298 7853,'-7'-5'368,"2"4"198,5-4 0,0 3 424,0-2-662,0 3 0,2-4 60,1 5 0,4 0-137,4 0 1,6 0-51,2 0 0,7 0 24,5 0 0,2 0-114,1 0 1,5 0 62,3 0 0,7 0-256,0 0 1,6 0 161,-2 0 1,5-4-301,-26 3 1,1-2 0,-1 0 0,1-1 146,3 2 0,0 0 0,1-2 0,0 0 50,-1 3 1,0-1-1,3-2 1,1 0-9,-1 2 0,2 0 0,0-2 1,1 1 51,2 1 0,0 0 0,1-2 1,0 0-80,-1 2 0,0 0 0,1-1 1,0-1-236,0 2 0,1 0 1,0 0-1,-1 0 259,1 2 0,0 0 0,0-2 0,0 0 23,2 1 1,0-1 0,0-1 0,0 0 65,1 1 1,1 1 0,1 0-1,0 0-30,-2 0 1,1-1-1,-3-1 1,1 0 61,1 2 1,1-1 0,-5-1 0,1 1-26,3-1 0,1 2 1,-3 0-1,0 1-30,-1-2 1,-1 0-1,1-1 1,0 1 54,-1 0 1,1 0-1,0-1 1,-1 1-33,1 0 1,0 0 0,-1 1 0,1 1-9,0-2 0,-1 0 1,1-1-1,0 1-16,0 0 1,-1 0-1,1-1 1,0 1-4,-1 0 0,1 0 0,-2 1 0,0 1-43,0-2 1,-1 0-1,-3 0 1,0-1-138,2 1 1,0 0 0,-3-2 0,-1 1 209,2 1 0,0 0 0,0-2 0,-1 0-24,-3 2 1,0 0-1,0 0 1,0-1-89,-1 1 1,-1 0 0,31 1 91,-33 0 0,0-2 0,28-2 34,1 1 1,-6-1 37,-2 2 0,-2 0 283,-2-5 0,1 6-188,-9-2 0,-1-1 660,-2 1 0,-4 0-504,-3 4 1,-5-3 996,-7-1-1218,3 0 0,-9 4 895,2 0-1055,-8 0 270,-2 0-4579,-5 0 3532,-5 0 1,-5 1-2859,-5 3 3655,-5 2 0,-3 1 0,-6-2 0</inkml:trace>
  <inkml:trace contextRef="#ctx0" brushRef="#br0" timeOffset="12">1998 8448 7853,'0'-12'117,"-5"6"318,4 1 163,-4 5 1280,5 0-1667,0 5 1,0 1-5,0 6 1,0 4 30,0 3 1,0 3-52,0 1 1,0 3-45,0 1 0,0 5-102,0-2 1,0 4 21,0 5 1,1-3-74,3 6 1,-3 4 17,3 3 1,-1 1 98,0-4 0,0-2-199,5-2 0,-6-3 72,2-5 0,1-1-119,-1-2 0,0-4 36,-4-8 0,3 1-70,1-5 1,0-3-273,-4-5 136,0-4-1373,0 7 721,0-9-421,0 4 1382,-5-5 0,-6-5 0,-7-1 0</inkml:trace>
  <inkml:trace contextRef="#ctx0" brushRef="#br0" timeOffset="13">1907 8608 7853,'0'-12'0,"0"1"251,0-1 0,4 5 1066,0-1-649,-1 1-157,-3-5-241,6 6 1,-4-1 26,6 4 0,-1 0-11,5-4 1,-1 4 31,1-1-128,4-2-31,2 5 0,6-6 89,3 3 1,-1 3 0,8-3 1,-2 3 152,6 1-230,-2 0 0,2 0-98,0 0 0,1 0 87,-1 0 1,-3 0-250,-1 0 0,-5 5 107,-6 3 0,-2 6-298,-1 1 0,-4 5 63,-5-1 1,-4 3-74,-3 1 0,-3 0 62,-1-1 1,-7 1 78,-4 0 1,-2 2 0,-6-2 0,-1 3 37,-7-7 0,2 1 203,-5-1 0,3-2-71,-4-6 1,1 0 138,-4 1 0,-2-1-35,-2 1 0,-1-2-115,-3-3 0,3 2 21,4-5 1,2 0-6,3-4 0,3 0-6,8 0 0,0-1 25,8-3-639,-3 3 412,13-10 1,-3 9-2606,8-6 2786,7 6 0,7-14 0,5 4 0</inkml:trace>
  <inkml:trace contextRef="#ctx0" brushRef="#br0" timeOffset="14">3152 8859 7853,'-6'0'-610,"-5"0"277,10 0 630,-4 0-81,5 0 9,-5 0-73,4 0-52,-4 0 418,5 0-352,0-5 1,-2 4 296,-1-3-69,1 3-160,-3 1 1002,5 0-1021,5 0 1,-2 0 5,4 0 0,1 0 281,3 0-364,1 0 0,3 0 101,0 0 0,6 0-44,-2 0 1,2 0-44,2 0 1,4-2 73,-1-2 0,5 3-180,-5-3 1,6-1 100,-1 2 1,-3-3-161,-2 3 0,2 1-6,-1-1 0,-4-3 32,-4 3 1,-5-2-94,1 1 119,-2 3-736,-2-5 307,-5 6-1078,-1 0-1296,-5 0 2106,-5 0 1,0 2 100,-2 2 0,-5-2-244,1 6 801,-1-6 0,-14 8 0,2-3 0</inkml:trace>
  <inkml:trace contextRef="#ctx0" brushRef="#br0" timeOffset="15">3163 9065 7853,'-7'0'289,"-1"0"153,6 0 0,-2 0 572,8 0-654,-3 0 1,9 0 265,-2 0 1,2 0-234,1 0 1,1 0-1,-1 0 1,4 0-125,0 0 0,6 0 130,-2 0 0,1 0-112,-1 0 0,3-2-10,-3-2 1,1 3-153,-1-3 1,1-1-117,-4 2 1,3-1-591,-4 4 0,0-4 376,-3 0 0,-1 0-463,0 4 0,1-1 289,-1-3 1,1 3-1295,-1-3 1,2 3 1672,2 1 0,3-5 0,5-2 0</inkml:trace>
  <inkml:trace contextRef="#ctx0" brushRef="#br0" timeOffset="16">4739 8505 7853,'0'-12'418,"0"6"54,0 1 210,0 0 153,0 4-311,0-4-85,0 5 244,0-5-502,0 3-107,0-3 191,0 5-105,0 5 0,0-2 161,0 4-109,0 1-51,0 9 0,0-3 53,0 5 0,0 0-28,0 3 1,4 6 25,0 3 1,0-1-39,-4 5 0,0-2-85,0 8 72,0 1-753,0 9 598,0-9 1,4 7 86,-1-7 1,1 1 50,-4-1 0,1-4-56,3-7 1,-2-1 23,1-7 0,0 1 63,1-9 1,-3 1 67,3-5-188,-3-5 638,-1 0-1644,0-6 1,0-6 21,0-1 1,0-5 404,0-3 0,0 1-975,0-5 1,-4 0 180,0-4 1318,1-5 0,-2-1 0,-2-5 0</inkml:trace>
  <inkml:trace contextRef="#ctx0" brushRef="#br0" timeOffset="17">4614 8585 7853,'0'-18'184,"-5"2"0,3 4 660,-1 1-370,1-1-133,2 1 1,5-1 306,3 1 0,3 0-254,5-1 1,1 1 14,6-1-197,0 1 277,5 0-219,-4-1 1,9 2-157,-2 2 0,2-1 111,1 6 1,-1-1-187,-3 4 0,2 0 61,-5 0 0,-1 1-204,-3 3 0,-1 2 76,-3 6 0,-3-1-229,-4 1 0,-2 3 136,-3 0 1,-1 5-16,-6-1 0,-3-1 112,-5 1 1,0 0-12,-12 4 1,0-4 28,-6 0 0,0 0-13,-4 4 1,-1-4-122,-3 0 0,0-4 86,-1 4 0,6-5-210,3 1 1,1 1-43,3-5 1,5 3-404,6-6-1282,-1-3 1388,11 5 0,-3-9-746,8 3 1349,2-3 0,11-6 0,1-1 0</inkml:trace>
  <inkml:trace contextRef="#ctx0" brushRef="#br0" timeOffset="18">5436 8939 7853,'0'-8'280,"0"1"1,0 3 384,0-4 322,-5 6-618,4-8 0,-8 7 362,5-5-260,0 6-40,-1-3-163,4 5 1,-5 0 65,2 0 0,1 0-96,-4 0 1,-1 1-46,-3 3 1,-1 2 18,1 6 0,-2 0 47,-2 4 0,2-2-48,-2 5 1,-2 0-52,2 3 0,0 3 65,3 1 0,5-2-224,-1 3 1,6 1-191,-2-1 0,3-1 129,1-3 0,0 2-168,0-2 0,5 3 86,2-7 1,0-3 22,0-1 0,2-3 53,6-5 0,-2 2 121,2-5 1,-1 0-40,2-4 0,-4 0 114,3 0 1,2-1 59,-2-3 1,0-1-96,-3-3 0,-2-2 88,-2 2 1,0-2-54,-4-1 1,0-1-152,-4 1 0,-1-4 62,-3-1 0,-6 1-157,-5 4 0,-6 3 38,2 1 1,-2 4-426,-2-1 1,-5 8-690,-3 4 0,5 2 530,3 1 1,6 1-499,10-1 0,2 1 124,5-1 1036,0-5 0,10 4 0,3-3 0</inkml:trace>
  <inkml:trace contextRef="#ctx0" brushRef="#br0" timeOffset="19">6121 8710 7853,'-5'-6'-34,"4"0"134,-3 2 422,3 3 573,1-4 457,0 5-1340,0 5 0,-1 0 61,-3 2 1,3 7-36,-3-2 1,1 2-141,-1-3 0,3 6 88,-3 2 0,3 2-88,1 2 1,0 0 40,0 0 0,4 3-74,0 1 1,5 4-97,-2-5 0,3 1 25,2-4 0,-1 0-14,1-1 0,-1 0 46,0-3 1,5-3 221,-1-4 1,4-4 6,-4-1 0,4-4 148,-4 0 1,6-1-149,-2-2 0,1-5 80,-1-3 1,3-3-150,-3-5 1,2 2 51,2-5 0,0 0-197,0-3 1,-4-5 70,0 0 1,-5-4-123,1 0 1,-2-2 7,-2-1 1,-3-4-147,-1 0 0,-4-3-36,1 7 1,-3 0-144,-1 11 0,0-1-23,0 8 0,-5 5 112,-3 3 0,2 6-366,-2-2 318,1 3 0,-1 6-634,0 2 1,6 0 365,-2 0 0,4 1-832,4 3 0,4 0 1386,7-4 0,3 3 0,4-3 0</inkml:trace>
  <inkml:trace contextRef="#ctx0" brushRef="#br0" timeOffset="20">7126 8528 7853,'0'-12'74,"0"1"138,0 5 52,0-5 0,0 9 648,0-6-502,-5 6 178,4-3 38,-4 5-251,5 0 1,0 6-163,0 5 0,0 6 26,0 6 1,4 1-149,0 3 0,-1 2 120,-3 5 1,2 1-137,1 4 0,-1-3 68,1 6 0,-1 0-191,-2 4 1,0-1 50,0 1 1,0-9 171,0-3 0,0-5-13,0-2 0,4-2 160,-1-9 1,1-1-149,-4-4 124,0 1-828,0-1 361,0-4-589,0-2 1,1-5-11,3 0 0,-2-2-302,1-1 0,-1-4 279,-2-4 1,0-2-170,0-2 1,0 0 959,0-8 0,0-3 0,0-8 0</inkml:trace>
  <inkml:trace contextRef="#ctx0" brushRef="#br0" timeOffset="21">7001 8539 7853,'0'-21'0,"0"0"233,0 2-131,0 5-9,0-7 1341,5 8 422,1-3-1473,6 4-227,-1 6 0,0-3 1,2 5 36,2 2 0,-1-4 0,5 3 0,2 1 0,0 5 317,2 5-428,0-3 0,0 5 0,0-1 174,-1 5-342,1-2 0,4 5 0,0-6 0,-1 1 0,0-1 161,-4 0-128,4-4 1,-12 3 5,5-2 3,-10 2-4,6-4 1,-14 4 118,3-2-129,-3 2 1,-6 1 0,-4 2 24,-5 2 0,-5-1-251,-7 5 138,2-5 95,-9 8 0,7-8 0,-3 4-541,1-2 1,-1-1-103,6-3 1,-1-1-1046,9 1 1183,-1-1 1,9-1 0,0-1 555,2-1 0,2-1 0,3 5 0</inkml:trace>
  <inkml:trace contextRef="#ctx0" brushRef="#br0" timeOffset="22">7446 9053 7853,'-5'-6'709,"4"1"1,-6 3 0,4 0 532,-5-2-670,3 0-360,0 4 274,5 0 1,5 0 87,3 0-433,2 0 0,1 2 177,1 1-300,4-1 1,-2 3 0,5-5-1,1 0 494,2 0-534,-4 0 1,3 0 146,-2 0 0,2 0-38,-2 0-91,2-5 92,-8 3 1,7-7 0,-5 6-27,-1 0 53,-6 2 1,2 1-81,-2 0 0,-2 0 19,2 0-120,-6 5 0,3-1 127,-5 7 1,-1-1 0,-1 9-126,-2 2 1,-5-2 16,1 4 0,-1-2-2,2 10-112,-3-6 1,3 7 0,-3-4-1,1-1 111,2 1 123,-1-1 1,0-5 0,2-2-1,1-2 84,2-2-94,-3-1 0,4-3-648,-6-1-473,5 1 1,-3-5-2322,2 1 2527,3-6 320,-4 4-693,5-6 1225,0 0 0,5-6 0,1 0 0</inkml:trace>
  <inkml:trace contextRef="#ctx0" brushRef="#br0" timeOffset="23">8200 8768 7853,'0'-12'591,"0"1"-273,0 4 472,0-3-17,0 9-279,0-4 864,0 5-1090,0 5 0,-4 1 1,0 6 83,2-1 0,0 6 11,2 2-204,0 2 0,0 2 345,0 0-239,6 5-106,-5-4 0,13 5-12,-3-2-106,8-3 112,-6 4 0,10-7 1,-2-2 120,5-3-389,0-4 282,-3 0 19,0-6-60,0-1 0,1-5 35,3 0 0,-3-2-209,2-6 76,-1 0 1,-3-9 0,1 3 0,-1-3-44,-3-1-24,2-1 47,-8-3 0,4-5-213,-6 0 120,0-4 0,-3 1 62,0-4 1,-6-3-483,2 3 1,-3-5 196,-1 8 0,-1 1 47,-3 7 0,2 6 0,-5 5 0,1 4-1134,0 3 1032,-2 1 1,0 6 0,2 1-1896,1 5 1819,1 2 1,4 2 0,0 0-1,1 2 1,3 1 438,4-1 0,2-1 0,1-2 0</inkml:trace>
  <inkml:trace contextRef="#ctx0" brushRef="#br0" timeOffset="24">9251 8379 7853,'0'-6'369,"0"-4"0,-2 7 137,-1-4-108,1 4 1,-3-1 131,5 8-76,0 2 54,0 6-296,0 4-1,0 2-35,0 10 0,0 1 1,0 5-1,0 2 1,0 2 66,0 4-100,0-3 0,0 6 0,1-5 13,3 1 1,-1 2-1,4-6 1,2-3 0,1-3 340,2-3-455,-6 3 1,3-8 182,-5 0-337,5 0 264,-8-11-49,4 5 0,-5-6 0,1 0-3285,3-4 3026,-3 3-19,5-8-1512,-6 3 0,-2-5 916,-2 0 1,2-2-1,-6-1 771,-1-5 0,4-7 0,-10 2 0,2-14 0,-9 3 0</inkml:trace>
  <inkml:trace contextRef="#ctx0" brushRef="#br0" timeOffset="25">9114 8448 7853,'7'-19'443,"1"0"1113,-1 5-1353,10-3 1,1 1 0,5-2 0,1 0 291,2 3 0,2-1-306,3 0 0,5 2 1,-1 5-1,2 3 60,2 1-125,-4 1-36,5 4 1,-11 0-67,-2 0 0,-3 4 0,-3 2 1,-2 3-1,-5 4 45,-5 0-176,-4 4-1,-5 1 248,0 5-227,0 0 0,-10 0 0,-5 0 0,-5-1 0,-5 1-137,-1 0-288,2-5 478,-4 3 0,0-8-65,-3 2 1,2 2-1,0-2 1,1-2-1,3-3-846,1-2 482,1-1 179,5-1-76,1 5-297,6-10 0,3 4 0,2-4-572,1 3 1231,1-3 0,5 4 0,3-5 0,8 5 0,5 2 0</inkml:trace>
  <inkml:trace contextRef="#ctx0" brushRef="#br0" timeOffset="26">9753 8802 7853,'-6'0'3807,"-4"0"-3489,8 0 87,-3 0 0,0-4 130,-2 0-535,-4 0 1,0 10 152,0 1 0,3 1 0,0 2 165,0 3-106,-3 1-110,0 2 0,5-2-140,2 5 1,3-4 0,1 3 0,0 0 0,0-2 32,0 1 1,5 2 0,2-4 14,3-1-155,2-1 1,3-6 140,0 1 0,2-6 0,-2 2-130,4-2 130,-3-2 3,6 0 0,-9-6 411,2-1-405,3-3 1,-6-2 0,4 1 0,-4-1 7,0 1 1,-2-2 25,-2-2-19,2 2-508,-9-8 246,4 3 125,-5-5 1,0 2-1092,0 2 849,0-3 1,-1 9 0,-3-2 0,-4 4 0,-2 3-1740,-1 4 1491,-1 3 299,1 6 1,0 1-20,-1 6 1,1 1-19,-1 2 133,1 3 256,-1-1-256,1 5 212,5-4 0,-3 4 0,5 1 0,1 0 0,2 0 0,-4-5 0,4 3 0,-3-3 0,3 0 0,1 3 0,0-8 0,0-1 0,0-2 417,0-4-35,0 0 0,0 1 0,-2-5 1356,-1 2 0,1 5 0,-3-1-1331,0 2-195,4-4-622,-9 9 542,9-7 15,-10 8 0,6-4 1,-4-1 139,2 1-247,4-1 119,-2 1 0,5 3-381,0 0 52,0 0 1,1-7 0,2-1-380,1 2 327,10-4 0,-7 2 226,9-3-57,1-3 638,1 4-585,0-10 1,3 2 0,-1-4 232,1-2-174,2-1 0,-1-6 0,-2 1 1,-1 0-1,0 0 935,-1-1-480,-2-4-194,-4 2 70,-6-4-781,-1-1 507,0 0 0,-5 0 0,0 0-620,-6 0 408,-4 6 1,-7 0 0,-3 7 0,-4 2-923,-3 5 498,-5 1 312,3 2 1,0 5-539,2 3-1015,8 2 794,-2-4 471,8 5 1,0-6-1028,6 2 935,4 3 588,-2-8 0,5 3 0,0-5 0</inkml:trace>
  <inkml:trace contextRef="#ctx0" brushRef="#br0" timeOffset="27">1964 10504 7853,'0'-7'32,"-5"-3"0,4 8 663,-3-6-426,3 5 1,1-3 339,0 2-185,0 3 335,0-4-81,0 0 58,0 4-121,0-5 604,0 6-1090,0 6 1,0 0 81,0 5 1,0 5-30,0-1 1,0 6 37,0 2 1,1 1-47,3 7 0,-3-3-63,3 6 1,-2-2-194,2 6 148,-3-3 0,8 3-60,-5 0 1,4 4 100,-4-4 1,3 3-11,-3-7 0,4 2-20,-5-10 0,6 5-13,-1-5 1,-3 1-87,-1-4-10,-3-5 0,0 2 60,3-5 0,-3 1-78,3-5 1,-3 0-125,-1 1 80,0-6 0,0 0 108,0-2-323,0-2 49,0 3-4510,0-5 2227,6 0 1876,-5-5 0,9-2 667,-2-4 0,2-6 0,1 0 0</inkml:trace>
  <inkml:trace contextRef="#ctx0" brushRef="#br0" timeOffset="28">2352 10618 7853,'0'-7'230,"0"2"1034,0 0-322,0 4 153,0-4-394,0 5 1,0 5-490,0 3 0,0 6 100,0 1 0,0 6-87,0 2 0,0 5-93,0 6 0,0 2-36,0 2 1,0 3 85,0 4 0,4-3-185,0 0 1,4-3 51,-5-1 1,5-1-14,-4-10 0,3-4 61,-3-4 1,0-5 39,-4 1 0,4-6-105,0-2-310,0-4-73,-4 2-2745,0-5 2482,-6-5 1,5 2-585,-3-4 0,-1-1 570,1-3 1,-3-2 165,3-2 1,-5 1 461,2-5 0,-9-5 0,-1-5 0</inkml:trace>
  <inkml:trace contextRef="#ctx0" brushRef="#br0" timeOffset="29">2227 10732 7853,'0'-11'237,"1"-1"146,3 1 0,-2-1-65,6 1 444,0-1-275,3 1-85,0 0-44,6-1 1,1 5 180,5-1 1,-1 4-210,1-3 0,4 4 92,0-1-210,4 3-112,-2 1 0,1 0 99,-4 0-298,-2 5 129,-1-4 1,0 9 180,-5-3-495,-2 4 260,-4 1 0,-2-1-116,-2 0 0,-3 5-281,-5-1 278,0 5 28,0-7 1,-11 7-35,-4-5 1,-1 4 127,-3-3 0,-5 3 8,-7-4 26,3 5-40,0-7-320,0 3 319,4-4 69,-9-1 0,10-1-57,1-2-67,4 2 0,6-9-227,1 3 155,5-2-500,1-2-864,5 0-315,5-6 1152,1 5 0,5-8 682,1 6 0,4-11 0,2 1 0</inkml:trace>
  <inkml:trace contextRef="#ctx0" brushRef="#br0" timeOffset="30">3026 10469 7853,'0'-6'879,"0"-4"-144,0 9 249,0-5 937,0 6-1597,-5 6 1,4 1 36,-3 8 1,3 3 64,1 5 0,0 1-9,0 3 0,0 2-142,0 5 0,1 6-164,3 1 1,-2 5 79,6 4 1,-4-3-133,3 2 1,-4 2-149,1-2 1,1-1 38,-1-6 0,0 0-13,-4-7 1,0 0-113,0-8 1,3-2 86,1-6 1,0 1 118,-4-4-171,0-1 147,5-4 0,-4-3 294,3 0-998,-3-6 468,-1 3 1,2-5-71,1 0-98,-1 0 11,3 0-845,-5 0 756,0-5 0,0-1-1152,0-6 0,0 0 1627,0-4 0,5-1 0,1-6 0</inkml:trace>
  <inkml:trace contextRef="#ctx0" brushRef="#br0" timeOffset="31">3963 10709 7853,'-7'0'1933,"2"0"-901,5 0-181,5 0-511,2 0 0,5 0 46,4 0 0,1 0 131,6 0 1,5-1 207,3-3-451,2 3 1,1-4-104,0 5 1,0-4 12,1 0 1,-2-4-65,-3 5 1,-2-2-171,-5 1 0,-2 3-1398,-1-3 1043,-4 2 1,-8 2-2201,-1 0 1234,-4 0 618,2 0 24,-5 0 0,-5 2-143,-3 2 0,-3-2 872,-4 6 0,-3-1 0,-5 5 0</inkml:trace>
  <inkml:trace contextRef="#ctx0" brushRef="#br0" timeOffset="32">3997 10972 8446,'13'6'844,"2"-2"0,-1-3 77,5-1 1,0 0 2,4 0 1,3-4-109,1 1-515,5-1 0,-8 0-45,3 0 0,-3-3-337,-1 3 1,-1-1-366,1 1 1,-5 3-750,-3-3 625,-2 3 276,-2 1 294,1 0 0,-6 0 0,-1 0 0</inkml:trace>
  <inkml:trace contextRef="#ctx0" brushRef="#br0" timeOffset="33">5299 10378 7853,'0'-6'42,"0"-5"363,0 10 1,0-5 665,0 2-265,0 3-26,0-4 592,0 5-1117,5 0 0,-4 5 303,3 2-266,3 4 0,-6 4 52,3 0 224,2 10-276,-5-6 1,8 14 256,-5-2-364,0 2 1,-4 2-188,0 3 41,0 3 0,0 9 45,0-1 1,0 1-123,0-5 1,0 0 86,0-4 0,0 1-134,0-7 1,0-4 85,0-8 11,5 0 1,-4-1 40,3-3 1,1-3 47,-1-4 0,1-2-805,-1-3 374,-3 3-1423,4-8 829,0 3-1536,-4-5 729,4 0 1011,-5 0 1,0-5-578,0-3 1297,0-2 0,0-7 0,0 0 0</inkml:trace>
  <inkml:trace contextRef="#ctx0" brushRef="#br0" timeOffset="34">5802 10526 7853,'0'-11'1978,"0"5"-1176,0 1 8,0 5 1,0 5-390,0 2 5,0 3 53,0 7-267,0 1-143,0 5 90,0-1 0,0 5 13,0 0 1,0 4 52,0 0 0,3 2-129,1 1 0,1 0 90,-1 1 1,-1-2-275,4-3 1,-3-2 35,4-5 1,-5-5-10,5-3 0,-5-2-375,0-2 0,-1-3-4,-2-1-1451,0-4 885,0 2-1092,0-5 1,0-5 1701,0-3 1,-4-6 395,0-1 0,-5-10 0,3 0 0</inkml:trace>
  <inkml:trace contextRef="#ctx0" brushRef="#br0" timeOffset="35">5676 10549 7853,'1'-15'185,"3"0"1,2 0 351,6 3 1,-1 1-45,1-1 1,3 2 551,0 3-652,5-4-73,-2 5 0,5-2 260,0 1-368,5 4-103,1-2 0,5 5 79,0 0 1,-3 0-119,-1 0 89,1 0 0,-2 4-156,-2 0 0,-7 5 67,-1-2 1,-5 3-218,1 2 0,-7-1 82,-4 1 1,-3 3-96,-1 0 1,-10 5 105,-6 0 0,-5 1-38,-6 2 1,2 0 71,-6 0 1,5-4-3,-5 0 1,5-5-74,-5 1 1,6-4 86,-2-3 0,4 1-379,4-5 1,3-1 145,4-3 0,5 0-901,-1 0 0,4 0 38,-3 0 1104,4 0 0,-7 0 0,4 0 0</inkml:trace>
  <inkml:trace contextRef="#ctx0" brushRef="#br0" timeOffset="36">6384 10812 7853,'-5'-6'811,"4"1"-70,-4-1 264,5 5-634,-6-4 292,5 5 27,-9 0-292,4 0 43,-6 0-282,1 0 0,-1 6 53,1 6 0,-5 1 13,-3 6 1,-2 3-65,2 5 1,-1 4 50,5-5 0,-1 6-181,5-2 1,1 0 128,2 0 1,3-1-279,5 2 0,5-3 99,3-6 0,2 0-78,1-3 1,6 1 156,2-4 0,3-6 53,0-7 1,0-1 213,-3-2 1,1 0-95,-5 0 0,1-4 48,-5 0 1,-1-5-55,-2 2 1,-2-3-248,-2-2 1,-3 1-151,3-1 0,-8 1-274,-3-1 1,-5 1 161,-3 0 1,1-1-227,-5 1 1,4 1-9,-4 2 0,1 3 131,-1 5 0,-3 0-561,3 0 0,3 4 415,1-1 0,3 6-443,5-1 0,2-2 73,5 2 901,0-6 0,0 9 0,0-5 0</inkml:trace>
  <inkml:trace contextRef="#ctx0" brushRef="#br0" timeOffset="37">6704 10332 7853,'0'-7'-583,"0"-1"-79,0 5 1806,0-2-287,0 5 1,0 5-548,0 3 0,0 6 133,0 1-240,0 11-102,0-7 0,0 11 100,0 1 51,0-1-375,0 9 177,0 1 0,4-3 200,-1 4 0,2 3-112,-1 5 0,1-2 128,3 3 1,2-7-114,-2-1 1,-2-7 192,2-1 1,-6-1-100,2-6 1,1-2-61,-1-6 0,0 2-2,-4-6 0,1-1-74,3-7-192,-3 4-648,4-5-1646,-5 0 1150,0-1-1609,0 0 2101,0-3 0,0 2 729,0-8 0,5-3 0,-4-9 0,5-2 0</inkml:trace>
  <inkml:trace contextRef="#ctx0" brushRef="#br0" timeOffset="38">7503 10572 7853,'0'-11'149,"0"4"282,0 2 0,0 7-28,0 1 1,0 7-133,0 6 0,0 5-186,0 2 1,0 0 79,0 4 1,2 1-4,1-2 0,0 5 63,4-5 0,0 5-155,0-5 1,4 1 16,-4-4 1,-2-4-105,-1 0 0,-1-5-539,0 1 1,-1-2 328,1-2 1,-1-3-1802,-2-1 911,0-4 239,0 7 878,0-9 0,-5 5 0,-2-6 0</inkml:trace>
  <inkml:trace contextRef="#ctx0" brushRef="#br0" timeOffset="39">7241 10858 7853,'11'-7'299,"-3"1"155,-1 2 0,1 3-181,3-3 1,4-1 71,1 1 810,4 0 319,-2 4-921,5 0 0,-1 0 136,1 0 1,0-3-292,0-1 0,0 0-154,0 4 1,-2 0-7,-2 0 1,2 0-811,-6 0 0,4 0 431,-4 0 1,4 0-1399,-4 0 0,4 0 155,-3 0 1,-1 0-1308,-4 0 2691,1-5 0,-1-1 0,0-6 0</inkml:trace>
  <inkml:trace contextRef="#ctx0" brushRef="#br0" timeOffset="40">8211 10309 7853,'0'-11'767,"0"5"-102,0 1 2572,0 5-2951,0 5 0,0 2 109,0 8 0,0 3-74,0 5 0,0 0-89,0 0 0,2 5 105,1 2 1,0 4-89,5 4 0,-5-1-29,5 5 1,-2 0 4,2 4 0,1 3-324,-5 1 0,3-5 265,-3-3 0,4-6-64,-5-2 0,5-1 81,-4-6 0,4-4-24,-5-4 1,5-5-190,-4 1 0,1-3 92,-1 0 1,-3-5-940,3 1 733,-3-5-2038,-1 2-2164,0-5 3190,5 0 1,-4-5 1155,3-3 0,-3-7 0,-1-3 0</inkml:trace>
  <inkml:trace contextRef="#ctx0" brushRef="#br0" timeOffset="41">8737 10412 7853,'-7'0'842,"-3"-5"-251,9 4-290,-4-4 1,1 6 35,0 3 0,-3 2 82,3 6 1,0 3-102,4 0 41,0 5-1,0-2-93,0 10-53,0-4 179,5 9-232,1-4 0,6 6 241,-1-1-215,6 0 0,-8 0-93,2 1 0,-2-2 80,2-3 0,-4 1-120,-3-9 0,1 3 30,-2-10 0,1 0-1095,-4-4 641,0 1-2110,0-1 1161,0-4-546,0-2 979,-5-5 1,0-2 887,-3-1 0,-2-4 0,-1-9 0,-7-2 0</inkml:trace>
  <inkml:trace contextRef="#ctx0" brushRef="#br0" timeOffset="42">8577 10515 7853,'0'-17'853,"0"5"-468,0-10 1,1 11 172,3-1 146,2 1-246,6 5 245,-6-1-334,9-3 1,-6 9 71,10-3-40,-5-2-148,8 4 1,-1-3 117,6 5-131,5 0 0,-3 2 78,5 1-218,0 4 1,-1 4-39,-2 1 1,-3-1 32,-5 0 0,-2 5-364,-2-1 0,-4 1-403,-7 0 517,2-4-46,-9 5 1,3-2-280,-8 0 306,-7 6 23,-7-9 1,-5 5-225,1-6 178,-1 1 113,0 4-498,-5-8 205,4 7 172,-9-9-67,9 6 1,-4-2-632,5-3 531,5 4-1150,-3-10 970,13 9 0,-7-9 552,7 3 0,-2 2 0,-1 1 0</inkml:trace>
  <inkml:trace contextRef="#ctx0" brushRef="#br0" timeOffset="43">8942 10846 7853,'5'-6'27,"-3"-4"1,4 8 1580,-2-1-1029,-3-4 0,9 6 300,-2-3 1,2-1-364,1 1 1,5 1-68,-1 3 0,5 0-182,-1 0 0,3 0-164,1 0 1,-3 0 62,3 0 1,-4 0-61,4 0 1,-2 0-43,-6 0 1,1 0 266,-5 0-432,-5 0 75,5 5 1,-10-3 77,3 6 0,-3-1 27,-1 5 0,-1-1 128,-3 1 0,1 0-113,-4 4 1,3 1-85,-4 6 1,4 1-9,-3 3 0,4 2 95,-1 5 0,-1-1-211,2-2 0,-5 2 128,4-3 0,-3-2-155,3-1 0,-1-4 42,1-4 1,3-3-149,-3-4-333,3-1-500,1 0-484,0-4 668,0-2-1115,0-5 0,3-5 2011,1-3 0,5-7 0,-3-3 0</inkml:trace>
  <inkml:trace contextRef="#ctx0" brushRef="#br0" timeOffset="44">9616 10264 7853,'6'-12'0,"0"1"799,-6 5-147,0 0 286,5 6 6,-4 0-136,4 6-324,-5 0-136,0 15 0,0-2 6,0 14 0,0-3 112,0 4-280,0 5 1,0 2 0,0 6 304,0 2-227,5-2 0,-2 0 367,4-5-1185,-4 0 765,7 4-133,-9-6 4,4 0 0,-5-11-103,0-3 233,5-1-176,-3-8 0,3 0-189,-5-6 91,0 1-580,0-6 42,0 4 239,0-3 223,0-1-1276,0-1 347,0-5 1,0-5 0,0-1 0</inkml:trace>
  <inkml:trace contextRef="#ctx0" brushRef="#br0" timeOffset="45">10541 10435 7853,'-6'-6'346,"1"-4"561,5 8 1,-2-3 62,-1 5-609,1 5 296,-3 2-222,5 9-1,0 2-221,0 10 1,0 0 379,0 2-768,0 8-241,0-12 434,0 12 194,0-9-643,5 0 145,-3-1 324,8-5-152,-9 0 0,5-6-352,-2-1 413,-2-4-442,8 0 1,-9-5-1355,3 1 1710,-3-5-1238,-1 2 1416,0-5 0,0 5 0,0 1 0</inkml:trace>
  <inkml:trace contextRef="#ctx0" brushRef="#br0" timeOffset="46">10290 10732 7853,'5'-6'1869,"-4"-5"-1363,9 10-78,-3-4 0,4 5 486,1 0-553,4 0 11,-3 0 1,12 0 475,-2 0-643,2 0-46,3 0 0,2 0 159,4 0-967,0 0 405,-5-5-33,4 4 260,-9-4-1390,9 5 0,-9 0 266,3 0 636,-3 0 505,-6 0 0,9-5 0,-3-2 0</inkml:trace>
  <inkml:trace contextRef="#ctx0" brushRef="#br0" timeOffset="47">11261 10275 7853,'0'-7'537,"0"-1"645,0 5-754,0-2 536,0 5 1,1 7-526,3 4 1,-3 3 366,3 9-351,-3-3-24,-1 13-273,0-4 1,0 7 53,0 2 0,4 3 96,0 4 0,1 1-122,-1 0 0,1-1-108,2 1 0,2 0-77,-5-1 1,4-8 88,-5-3 1,5-3-120,-4-1 1,0-6-208,-4-5 1,3-5-162,1 2 1,0-4 269,-4 0 0,0-5-2385,0 1-1089,0-5 2721,0 2 0,1-5 880,3 0 0,2-5 0,6-2 0</inkml:trace>
  <inkml:trace contextRef="#ctx0" brushRef="#br0" timeOffset="48">11683 10287 7853,'7'-12'1106,"-2"6"-559,-5 1 275,0 5-253,0 10 0,0 0 124,0 13 1,0 2-56,0 10 1,0-1-217,0 0 1,0 2-33,0 2 0,1-2-197,3 6 0,-2 0 88,6 4-939,-6-6 870,4 5-461,-1-15 25,-4 8 148,9-19 118,-9 8-1,4-14-288,-5 3-689,5-4 1511,-3-1-1608,3-5-963,-5 0-482,0-6 1534,0-6 366,5 0 183,-4-5-583,4-6 733,-5-1 1,-5-4 244,-2-1 0,-4-10 0,0-3 0</inkml:trace>
  <inkml:trace contextRef="#ctx0" brushRef="#br0" timeOffset="49">11558 10298 7853,'5'-18'527,"-4"2"1,10 1-103,1-1 1,1 5-129,6 3 0,-3 2 526,7-2 0,-3-1-306,7 6 1,1-2-31,-2 1 1,6 2-163,-1-1 0,0 1-308,0 2 0,0 2 156,-4 1 1,-1 0-292,-7 5 0,1-1-230,-5 5 0,-3-5 265,-5 1 0,-4-1-111,0 5 0,-8 3 34,-6 0 1,-7 2-132,-8-2 0,-4 2 85,-4 2 0,-4-2-385,0-1 1,1-4-58,7 4 0,-1-4-240,8 0 0,3-1-205,9 0 1093,-1 1 0,1 4 0,-1 2 0</inkml:trace>
  <inkml:trace contextRef="#ctx0" brushRef="#br0" timeOffset="50">12289 10549 7621,'0'-11'13,"0"-1"876,-6 6 1,4-3-395,-6 5 0,5-3 74,-5 3 0,4 0-119,-3 4 352,4-5-379,-7 4 0,3-4 415,-4 5-563,0 5 1,-2 1-223,-2 6 1,1 4 118,-5 3 1,3 3-158,-3 1 0,5-1 70,-1 1 1,4 4-147,3-1 1,3 0 34,5-7 1,5 1-107,3-5 0,3 1 92,4-5 0,3-3 43,5-1 1,4-4 245,-1 1 1,1-7-66,-4-1 0,2-5 5,-2 2 0,1-6-43,-9 2 0,1-7-212,-5 7 1,-1-5 82,-2 1 0,-3 1-475,-5-5 0,0 4-198,0-4 1,-1 4 335,-3-4 1,-6 3-911,-6-3 1,0 7 522,1 0 1,1 2-169,-5 6 1,1-3 357,-1 3 1,-1 1 53,4 7 0,1 2 463,4 6 0,-1-1 0,1 1 0,0-1 0,-1 1 0,4 3 0,1 0 0,4 4 0,0-4 0,1 4 0,2-4 0,0 5 0,0-5 0,0 4 0,0-4 0,0 0 0,0-3 0,0-5 0,0 1 0,0-4 947,0 3 0,0-3 736,0 4 0,0-4-907,0 3 1,0 1-108,0 3 0,0 6-233,0 2 0,0-2-91,0 3 1,-4-1-134,1 3 0,-1-3-241,4 0 0,0-1-61,0 1 0,6 2-17,6-6 0,0 0-93,7-4 0,-2 1 96,6-1 0,-3-4 186,7-4 1,1-3-91,-2-3 1,2 0 194,-1-5 1,-7 1-44,3-5 1,-8 0 327,0-3 0,-3 2-144,-5-2 0,2-3-102,-5-1 1,0 1-513,-4-1 0,-5 0 195,-3-4 0,-6 5-574,-1 3 1,-5-1 358,1 0 0,-4 6-659,-4 6 0,3 3 382,-3 1 1,5 0 25,3 0 1,-2 1-59,6 3 0,0-1-167,3 4 1,5-3-1134,-1 4 1915,6-6 0,-3 9 0,5-5 0</inkml:trace>
  <inkml:trace contextRef="#ctx0" brushRef="#br0" timeOffset="51">12825 10161 7853,'0'-11'1354,"0"-1"0,-1 4 866,-3 1-792,3 4-777,-4-2 1,4 5-250,-3 0 1,1 2-147,-4 1 1,3 4-32,-4 4 1,6 6 119,-2 2 0,-1 2-76,1 2 1,0 5 109,4 2 0,0 5-68,0 3 0,0-3-38,0 3 0,0 2-159,0-2 0,4 4 61,0-4 0,1 0-74,-1-4 1,-3-1 82,3-3 0,1 0-266,-1-4 1,0-3 103,-4 0 1,1-1-213,3-7 1,-3 1 31,3 0 0,-3-8 94,-1 4 89,0-3 1,1-2 7,3 1-353,-3-6 128,4 4-1553,-5-6-586,0 0 0,-5-6 0,-1 0 0</inkml:trace>
  <inkml:trace contextRef="#ctx0" brushRef="#br0" timeOffset="52">4225 12422 7853,'-7'-1'0,"-1"-3"179,6 3 519,-3-4 57,5 0-432,0 4 0,0-6 618,0 3-470,0 3-247,5-4 0,-3 5 52,6 0 1,-1-1 2,5-3 1,-1 3 55,1-3 0,3 1 191,0 0-106,5 1-211,-2-3 1,5 4 26,0-3 0,0 3-67,0-3 0,-1 1-60,1 0 0,-4 1 15,0-1-267,-5 1 1,3 2 169,-6 0-565,1 0 376,-6 0 0,0 2-1649,-2 1 904,-3-1-719,4 3-440,-5 0 1634,0-4 0,0 9-889,0-2 768,0-3 553,-5 5 0,-1-4 0,-5 6 0</inkml:trace>
  <inkml:trace contextRef="#ctx0" brushRef="#br0" timeOffset="53">4214 12628 7853,'-11'6'578,"-1"-1"16,6-5 185,1 0-515,5 5 1,1-3 935,3 1-547,-3-1-220,9 3 531,2-4-587,0 4 0,10-1 203,-3 0 59,3 0-307,0-4 0,1 0 119,0 0 5,0 0-297,0 0 0,0 0-555,-1 0 359,1 0 0,-1-2 87,-3-2-602,-3 3 383,1-9 190,-4 9-2829,3-4 1862,-5 5 0,-3 0-59,0 0-1544,-1 0 2549,5 0 0,-1 0 0,1 0 0</inkml:trace>
  <inkml:trace contextRef="#ctx0" brushRef="#br0" timeOffset="54">5345 12080 7853,'0'-12'24,"0"6"320,0 1 626,0 0-603,0 3 1,-2-3 528,-1 5-284,1 0-400,-3 0 260,5 0-313,0 5 0,-4 2 461,1 4-337,-1 1 1,4-1 239,0 0-262,0 6 1,0 1 24,0 5 1,0 1-27,0 2 0,1 4 9,3 4 0,-3 9 26,3 3 1,1 4-303,-1 4 1,0-1 339,-4 8 0,0-7 140,0 0-261,0-6-11,0 3 0,0-9 176,0-1-165,0-4 53,0-2-279,5-2 173,-4-9 0,4 2 13,-5-7 0,4-2 26,0-6 1,1 1-90,-1-1-132,-3-5 281,4 0 561,-5-1-920,0-4-109,5 4 94,-4-5 258,4 0-9973,-5 0 5586,5 0 4245,-3-5 0,8-1 0,-4-6 0</inkml:trace>
  <inkml:trace contextRef="#ctx0" brushRef="#br0" timeOffset="55">5847 12319 7853,'0'-6'127,"0"-4"-53,0 9 85,0-4 0,0 3 432,0-1-41,0 1 98,0-3 13,0 5 1,4 1-122,0 3-381,0 3 0,-3 4 431,3 0-431,-3 1 0,4 4 158,-5 3-109,5 3-36,-4 1 1,4 1 2,-5 3 1,0 2-14,0 5 1,0 0-62,0 1-56,0-1 101,0 0 1,0 0-42,0 1 13,0-6 1,0 3 220,0-6-228,0 1 1,2-8 103,2 0-112,-3-5 139,4 2-2,-5-4-232,0-1 76,0-4-79,0-2 18,0-5 268,5 0-25,-4 0-142,4 0 13,-5 0-144,5 0-161,-3 0 133,3 0 1,0-4 9,2 0 0,4 0-28,0 4 1,0 0 95,1 0 1,1 0-48,2 0 1,3-1 127,4-3 0,1 3-66,0-3 0,0-1 213,0 1 0,-2-3-53,-2 3 0,-1 0 206,-3 4-330,-7-5 0,7 4-232,-7-3 92,-3 3-163,0 1 1,-4 0-737,3 0-90,-3 0-2445,4 0 1650,-15 5-797,8-4 1366,-8 4 1261,10-5 0,-6 0 0,0 0 0</inkml:trace>
  <inkml:trace contextRef="#ctx0" brushRef="#br0" timeOffset="56">6521 12422 7853,'0'-11'380,"0"-1"168,0 6 0,0 0 557,0 2 197,0 3-503,0-4 599,0 5-1133,0 5 0,0 1 66,0 5 1,1 5-44,3-1-103,-3 5 0,10-6-48,-4 5 0,3 0 75,2 4 0,-1 0-29,1 0-31,4 5 0,-2-5 41,5-1 0,-5 1 1,1-4 0,2-1-13,-2 1 1,0-5-11,-3 1 0,-2-6-103,-3-1 59,4-1 1,-9 0-237,6-4 68,-6 4-178,3-6-587,0 4-127,-3-5 123,3 0 1,-7 0-1486,-1 0 1560,1 0 1,-4 0 60,2 0 0,2-1-545,-6-3 658,6 3 1,-7-9 560,5 2 0,-5-2 0,3-2 0</inkml:trace>
  <inkml:trace contextRef="#ctx0" brushRef="#br0" timeOffset="57">6727 12399 7853,'0'-11'1422,"0"0"-634,0 4-256,0 2 992,0 0-564,0 4-59,0-4-573,0 15 0,-2-1 144,-1 10-237,-4-5 1,0 7-9,-1-2-68,0 3 0,-3 2-48,0 3 0,-5-3 114,1 2 0,-1-1-183,0-3 0,4 1 13,-4 0 1,4-4-56,0 0 0,2-5 42,3 1 1,-2 2-116,5-2 27,0 0 1,0-3-195,0-1 0,1-3-2120,3-1 1755,5-4 1,1 6-1286,5-5 1,1-1 1889,-1-3 0,6 0 0,1 0 0</inkml:trace>
  <inkml:trace contextRef="#ctx0" brushRef="#br0" timeOffset="58">7332 12308 7853,'0'-11'276,"0"-1"-64,0 1 122,0 4-16,0-3 0,5 4 426,-4-5-405,9-1 0,-8 5-25,1-1 1,3 4 38,-3-4 1,1 5 198,-4-5-187,0 6 1,0-5-216,0 3 54,0 3 114,0-4-641,-5 5 314,-1 0 1,-7 0-128,-2 0 67,2 5 1,-5 1-49,3 6 0,-1-5-55,-3 1 1,1 0-42,3 3-7,2 1 172,2-1 1,0-1 149,4-2-128,2 2 28,0-4 0,5 6 30,0-1-3,0 0 0,0 1-3,0-1 1,0 1 25,0-1 1,5-1 1,2-2 0,3 2-29,2-2 185,-1 2-93,6 1 0,-3 1 124,5-1-100,-5 1 0,7-1 95,-2 0-174,-2 1 0,4-2 87,-2-2-125,3 7 47,1-13 0,-5 17-17,-3-7 1,1 2-93,0-3 1,-5 1 58,-3-1 1,-6 4-22,2 0 0,-3 1 42,-1-5-137,0 6 31,0-5 1,-6 9 107,-6-6-37,1 0 0,-11 0-31,3 1 0,2 3 34,-2-4-39,0 0 0,-4-4-71,0 1 1,0-1 48,0 1 0,0-2-10,1-3 0,3-1-286,-1-6 149,7 0 69,-4 0 1,9 0-968,1 0 502,-1 0 176,2 0-1565,1-6 1287,5 0 1,1-5-52,3-1 747,-3-4 0,14-2 0,-2-5 0</inkml:trace>
  <inkml:trace contextRef="#ctx0" brushRef="#br0" timeOffset="59">7675 11954 7853,'0'-6'0,"-2"-3"350,-2 5 740,3 0-231,-4 4 270,0 0-474,4 0-238,-4 0-51,5 0-207,0 5 0,0 2 30,0 4 1,0 0-27,0 1 0,0-1-46,0 1 1,0-1-115,0 1 0,0 3-32,0 0 1,0 0-140,0-3 0,0-5-134,0 1 183,0-1-162,0 0 39,0 3 209,0-9 92,0 9-80,0-8 90,0 3 217,0-5-274,5 0 420,1 0-238,6 0 0,-1 0 189,0 0-312,1 0 0,-1 0-116,1 0 28,-1 0 1,0 0 60,1 0 0,-1 4-164,1-1 0,-5 6 182,1-1-302,-5 2 136,7-4 0,-9 8 0,3-2 1,-3 2-46,-1-3 1,0 1-92,0-1 14,-5 0 133,-1 1 1,-6-1 0,1-1-60,-1-2 38,-4 2 1,3-5-138,-2 3 0,6-3-24,1-5 0,1 0-688,-5 0 164,1 0 305,0 0 0,4-5-1013,3-3 1507,3-2 0,-4-6 0,-1-2 0</inkml:trace>
  <inkml:trace contextRef="#ctx0" brushRef="#br0" timeOffset="60">7652 11920 7853,'0'-7'782,"0"2"0,1 5 306,3 0-721,2 0 1,3 2 62,2 1 0,-2-1 153,7 1-371,1-1 270,1 3-222,0-4 1,2 4-75,-5-5 0,4 0-144,-3 0 1,3 0 202,-4 0-1588,0 0 995,-3 0 1,-5 0-2423,1 0 1831,-1 0 0,0 1 939,-3 3 0,2-2 0,0 3 0</inkml:trace>
  <inkml:trace contextRef="#ctx0" brushRef="#br0" timeOffset="61">8120 12011 7853,'-5'-6'100,"4"1"1288,-4 5-589,5 0-315,0 5 1,0 2 154,0 9 1,-2-1-214,-2 8 0,3-2-14,-3 10 0,3-1-134,1 4 0,0 5-66,0-1 0,1 10 431,3 1-1613,-3 1 1236,10 11 1,-10-12-197,3 8-35,2-2 0,-5-3 117,3-3 1,-3-7 191,-1-4-124,0-2 0,-1-7 173,-3-2 1,3-4-30,-3-4-47,3-3-159,1-5 0,0-3 1558,0 0-1283,0-6-290,0 3-2601,0-5 0,0-5 1,0-1-1</inkml:trace>
  <inkml:trace contextRef="#ctx0" brushRef="#br0" timeOffset="62">8782 12342 7853,'0'-11'596,"0"-1"-332,0 6-52,-5 1 528,4 5-265,-4-5 1,5 4-264,0-4 358,0 5-325,0 5 0,0 6 222,0 8-106,0 3-96,0 1-53,0 5 65,0-4 0,0 7-128,0-4 63,5 5 53,-4-8-53,4 4-293,0-5 146,-3-1 1,8 1 198,-9-5-562,4-1 230,-5-1 75,5-3 1,-3-2-511,3-1 270,-5-3 78,0-1-514,0-1 279,5 0-733,-4-4-841,4 4 1505,-5-5 1,0 2-1511,0 2 1234,0-3 735,0 4 0,-5-10 0,-1-2 0</inkml:trace>
  <inkml:trace contextRef="#ctx0" brushRef="#br0" timeOffset="63">8645 12628 7853,'-6'0'1680,"1"0"-444,5 0-817,5 0 0,1 0 203,6 0 0,4 1-225,3 3 1,3-3 475,1 3 1,5-4-336,2-4 1,2 2-5,-2-6 1,2 2-176,-5-2 1,-2-1-893,-6 5 1,1-1-1255,-4 2 57,-1 1 1,-4-3 1729,1 5 0,-1 5 0,0 2 0</inkml:trace>
  <inkml:trace contextRef="#ctx0" brushRef="#br0" timeOffset="64">9650 12045 7853,'0'-6'6,"0"-4"1,-1 7 785,-3-4-406,3 4 212,-4-2 63,5 5 1954,0 0-2410,0 5 1,0-2-3,0 4 0,0 1 13,0 3 0,0 1-57,0-1 0,0 6 9,0 2 0,0 7-39,0 5-155,0 2 110,0 1 1,0 4-79,0 0 1,0 5 91,0-1 0,0-1-162,0 1 1,1-2 105,3 2 1,-1 1-124,4-5 0,0 4 242,0-4 0,3-3-31,-2-5 1,-2-3 266,2 3-233,-6-9 1,7 4 231,-5-10 0,4 2 143,-5-2-367,1-8 220,-4 9-241,5-10 1,-3 2 168,1-1-326,-1-4 86,-2 2 0,0-4-177,0 3 64,0-3 52,0 4-2162,0-5 603,-5 0-1244,3-5 1882,-3 4-1787,5-9 2689,0 9 0,5-10 0,2 5 0</inkml:trace>
  <inkml:trace contextRef="#ctx0" brushRef="#br0" timeOffset="65">10187 12160 7853,'0'-8'205,"0"0"156,0 6 1,0-5-44,0 4 441,0 1-70,0-3-47,0 5-369,0 5 0,0 2 278,0 4-289,0 1 0,0 4 119,0 3 1,0 4-87,0 4 0,0-2 18,0 5 1,0 2-55,0 6 0,0-2-142,0 2 0,0 2-39,0 2 1,0-1-97,0 1 0,0-5-32,0 1 0,0-7 66,0 0 0,0-7 87,0-1 0,0-2 50,0-5 62,0-1-78,0-4 64,0-4 122,0-2 693,0-5-761,5 0 1,2-4-208,4 0 0,0-4 82,1 5 1,1-5-198,2 4 0,3-3 75,4 3 0,0 0-96,-3 4 0,6-1 11,-2-3 1,3 3-68,-4-3 0,-3 3 66,0 1 0,-3 0 40,3 0 1,-5 0 35,1 0 0,-2 0-7,-2 0-234,-5 5 216,5-4-1184,-10 4 525,4-5-5151,-5 0 3137,5 0 2700,-4-5 0,9-1 0,-3-6 0</inkml:trace>
  <inkml:trace contextRef="#ctx0" brushRef="#br0" timeOffset="66">10895 12240 7853,'0'-12'0,"0"1"430,-5 4 133,4-3 182,-4 9 343,5-4 730,0 5-1439,0 5 1,0 3 103,0 7 1,4-1-126,-1 5 1,5 4 43,-4 3 0,5 1-50,-2-4 1,3 3-33,2 1 0,3 3-2,0-3-280,1 5 1,-5-4 142,0 2 0,1-2-34,-1-5-73,1 0 0,-1-4-13,1 0 1,-5-9 27,1 1 1,-4-3-872,3 0 587,-4 2 1,3-9-2368,-2 3 659,-3-3-1081,4-1 1106,-5 0 969,5 0 1,-3-5 908,1-2 0,-1-9 0,-2-1 0</inkml:trace>
  <inkml:trace contextRef="#ctx0" brushRef="#br0" timeOffset="67">11135 12274 7853,'0'-18'-105,"0"5"0,0 6 1748,0-1-378,0 2 656,5-4-838,-4 8-134,4-3-681,-5 5 1,0 5 52,0 3 1,-5 3-84,-2 5 0,-3 1-140,-2 6 1,0 0 18,-4 0 1,0 4-162,-3-1 1,-3 5-210,3-5 0,1 1 198,-1-4 0,5 0-650,-1-1 0,2-4 343,2-3 1,5-2-857,2-1 1,3-5-184,1 1 521,0-6 0,9 3 83,2-5 797,3 0 0,2-5 0,2-1 0</inkml:trace>
  <inkml:trace contextRef="#ctx0" brushRef="#br0" timeOffset="68">11718 12102 7853,'0'-6'473,"0"0"201,0 2 428,0 3-265,0-4 234,-6 0-485,0 3 21,-5-3-298,-1 5 1,1 0 59,-1 0 0,1 0-122,0 0 1,-5 5-27,1 3 1,-5-2-63,1 2 1,-3-1 26,-1 5 0,1 3-36,-1 0 0,4 4 0,0-3 0,3 0 4,-3-1-106,10-2 0,-6 5-37,8-3-15,2-2 1,-1 3 88,6-4 0,0-1-85,0 0 0,2 5 167,2-1-244,2 0 27,5-3 0,6-1 60,2 0 1,2 1-2,2-1 1,1-3 222,3-1-123,-3 1 1,8 4-38,-5-1 0,-1-1 4,-3-2 0,0 3-71,0 1 1,-4-1 74,0 4 1,-5-2-200,1-2 0,-4 2 103,-3 2 1,1-2-160,-5 2 0,-1-2 6,-3-2 0,0 2 0,0 2 1,-5-2 135,-2 2 1,-5-6-8,-3-1 1,1-1 91,-5 5 0,4-1-59,-4 0 1,0-3 25,-4 0 0,4-6-27,0 2 0,1 1-332,-1-1 1,-2 0-260,2-4 0,2 0-325,2 0 1,6 0-506,1 0 405,6-5 1,-3-2-277,5-4 1,5-4 288,2-1 1011,4-4 0,5 2 0,2-4 0</inkml:trace>
  <inkml:trace contextRef="#ctx0" brushRef="#br0" timeOffset="69">12209 11954 7853,'0'-18'393,"0"2"90,0 9 91,0-3 311,0 9-192,0-4-11,0 0 91,-5 4-407,-2-5 0,-4 6-90,-1 0 1,-3 6 76,0 1 1,-4 5-142,4 3 0,-6 0-19,2 8 1,-1-3-33,1 7 0,-3 1-14,3-2 1,3 5-140,1-4 45,2-1 0,5 1 11,1-1 0,4 1-87,-1-4 0,4-1 21,4-3 0,3 1-195,4-5 1,0 0 66,1-3 0,0-5-85,4 1 0,-2-5 23,5 0 168,-5-1 0,2-2 128,-4 0 0,-1-2-85,0-1 0,-3 0 168,0-5-195,-6 1 74,3-5 0,-5 1 114,0-1 0,-5 5-217,-2-1 0,-5 2-215,-3-2 1,1 3-835,-5 5 745,0 0 1,0 0-235,0 0 1,6 1-398,2 3 1,3 1-1274,4 3 1547,3 2 1,-3-5 697,8 3 0,2 2 0,6-4 0</inkml:trace>
  <inkml:trace contextRef="#ctx0" brushRef="#br0" timeOffset="70">12517 11920 7853,'0'-18'0,"0"3"0,0 7-1005,0-2 695,0 9 1,0-6 1375,0 4-167,0 1 85,-5-3-653,4 5 1,-6 1 48,3 3 0,2 4-41,-6 7 1,5-1 144,-5 5 0,5 4-109,0 4 0,-2 4 63,1 0 0,0 2-46,4 1 1,0 4-1,0 0 1,4 5 67,0-1-449,-1 3 1,1 2 98,0 2 0,4-2-140,-5 3 1,5-5 272,-4-3-720,0 3 392,1-10 1,-4 1-56,3-6 1,-3-5-103,-1 2 0,0-3 9,0-1 241,0 0 1,0-5 60,0-3 1,0-2-87,0-2 1,0-3 210,0-1-143,0-4-63,0 2-5065,0-5 3607,5-5 0,0-2 1470,3-4 0,2-6 0,-4 0 0</inkml:trace>
  <inkml:trace contextRef="#ctx0" brushRef="#br0" timeOffset="71">13362 12171 7853,'0'-6'-1381,"0"-4"2428,0 8-207,0-3 361,0 0-257,0 4-413,0-4 158,0 5-530,0 5 0,0 1 115,0 6 1,0 4 137,0 3 1,0 3-69,0 1-20,0-1-165,0 6 0,0-2 186,0 4-80,5-4-165,-4 7 0,6-9-65,-3 2 1,-3-2 148,3-1 0,-3-1-103,-1-3 1,4 1-170,0-5 1,-1-3-301,-3-5 0,0-3-708,0 4-1226,5-6-807,-3 3 1424,3-5 1705,-5 0 0,-5-10 0,-2-2 0</inkml:trace>
  <inkml:trace contextRef="#ctx0" brushRef="#br0" timeOffset="72">13122 12422 7853,'7'-6'1287,"-1"1"-838,-2 5-15,2 0-164,6 0 1,-1 0 648,0 0 1,5 4-170,-1-1 0,9 1 557,-1-4-847,2 0-92,-2 0 1,4 0 38,-1 0 1,1 0-307,-4 0 0,0 0-207,0 0 0,-4 0-49,0 0 0,-5-4-240,1 1 1,-1-1-2955,1 4 900,-2 0 2449,-2 0 0,-1-5 0,-3-2 0</inkml:trace>
  <inkml:trace contextRef="#ctx0" brushRef="#br0" timeOffset="73">14127 11931 7853,'0'-11'454,"0"-1"-136,0 1 172,0-1-331,0 6 0,-1-3 786,-3 5-419,3 1 54,-4 3 439,5 0-758,0 5 0,-1 6 219,-3 8 1,3 4-131,-3 4 0,2 2 46,2 5 1,0 0-6,0 1 21,0-1-253,0 0 0,0 4 24,0 0 1,4 5 13,0-1 1,4 3-156,-4 0 1,3 4 6,-3-4 0,4 2-90,-5-9 1,5 3 66,-4-7 0,1 2 48,-1-10 0,-3-3 12,3-4 45,-3-5 14,-1 3-244,0-6 187,0-4 44,0 3-1498,0-9 631,0 4-5118,0-5 5853,0-5 0,-5-1 0,-1-6 0</inkml:trace>
  <inkml:trace contextRef="#ctx0" brushRef="#br0" timeOffset="74">14561 12114 7853,'-7'-18'222,"-1"3"440,6 2-25,-4 2-27,6-1 1,0 5 172,0-1 60,0 6-314,0-3-71,0 5-299,6 5 0,-4 6 97,6 8 1,-4 3 116,3 0 0,-3 1-134,4 0-27,-6 5-117,3-4 1,-1 8-48,0-5 1,1 4 269,-1 0-608,-3 2 267,4 1 0,-5-1-79,0-3 1,0 2-186,0-5 1,0-1 72,0-3-52,0-5 123,0 4 0,0-13 207,0 2 86,0-2 31,0-3-126,0-1 2477,0-5-2414,5 0 1,1-1 47,6-3-70,-1 3 0,5-4 44,-1 5 1,9-4 0,-1 0 1,2 0-64,-2 4 1,0 0-4,0 0 0,-1 0 3,1 0 1,-4 0-161,0 0 1,-1 0-48,1 0 211,3 0-112,-10 0 0,5 0-253,-6 0-22,1 0-277,-6 0 269,-1 0-7503,-5 0 7816,-5 0 0,4-10 0,-4-2 0</inkml:trace>
  <inkml:trace contextRef="#ctx0" brushRef="#br0" timeOffset="75">15304 12194 7853,'0'-12'215,"0"1"52,0 0 0,-2 3 51,-1 0 424,1 6-39,-3-8-186,5 8 272,0-8-111,0 9-36,0-4-126,0 5-259,0 5 0,0 1 102,0 6 0,4 4-28,0 3 0,3 3 57,-3 1-249,5 0 1,-4-1 79,3 1 0,2-4-79,-2 0 0,2 0-108,1 4 1,-1-4-415,-2 0 293,2-5 1,-4 6-6,6-4-215,-6-1 207,4-4 0,-7 0-1540,5-4 853,-6 3 171,3-3 1,-4-1-1810,3-2 1676,-2-3-684,3-1 1164,-5 0 0,5-5 1,1-1-1</inkml:trace>
  <inkml:trace contextRef="#ctx0" brushRef="#br0" timeOffset="76">15464 12194 7853,'0'-15'154,"0"-1"1,0 1 777,0 4-1,0-1-236,5 1 1,-4 3-74,3 1 447,-3 4-643,-1-2 1,0 6 608,0 3-702,0 8 0,-1 4 70,-3 3 0,-6 8 18,-5-1-156,-6 1-535,9 1 248,-10 0 0,5-1 219,-2-1-1213,-2 6 810,3-18 0,0 11 39,3-10-893,2 1 648,2-5 0,3 1-2312,1-1 970,4-5 80,-2 4 1674,5-8 0,-5 8 0,-1-4 0</inkml:trace>
  <inkml:trace contextRef="#ctx0" brushRef="#br0" timeOffset="77">16069 12034 7853,'6'-11'0,"-1"3"69,-5 0 1,0 6 117,5-8 1,-3 7 463,1-5-111,-1 6 518,-2-8-227,0 9-274,0-10-291,0 10 0,-2-4-59,-1 5 1,0 0 26,-5 0 1,0 0-67,-8 0-85,4 0 1,-6 1 72,3 3 29,-3-3 1,-1 10-21,0-4 0,0 2-15,-4-1 1,4 2-34,0-3 0,4 4-142,-4 0 0,5 0 118,-2 1 0,5 0-79,3 4 0,0-4-159,4 4 96,0-4 0,5 4-40,3-1 0,2 1 119,6 0 0,4-4 145,3 3 0,7-2-138,0-1 1,5 0 17,-5 3 1,2-2 1,-1 2 0,-3-2-63,3-2 1,-4 1 40,-4-1 0,1 5-10,-5-1 1,0 0-238,-3-4 129,-6 1 1,-1 1-14,-5 2 1,0-3-104,0 4 0,-5-4 74,-2 0 0,-5-1-86,-3 1 1,1-1 93,-5 0 1,0 1-273,-4-1 258,0 1-133,0-1 176,1-4 1,-1 1-368,0-4 235,0 5 0,4-8-177,0 3 0,5-3-1161,-1-1 942,2 0-876,2-5 640,4-1 852,2-5 0,10-6 0,2-1 0</inkml:trace>
  <inkml:trace contextRef="#ctx0" brushRef="#br0" timeOffset="78">16217 11840 7853,'0'-12'0,"5"1"698,-3 5-357,8 1 0,-9 3 304,3-2 46,2 3-372,1-4 0,0 5 320,1 0-212,-1 0-215,5 0 195,4 0-177,-3 0 0,9 0 88,-3 0-33,-3 0-113,6 0 0,-6 0 172,3 0-237,3 0 51,-4 0 1,1 0 17,0 0 1,-5 0 176,1 0-202,-2 0-106,-2 0 102,-5-5-204,4 4 79,-8-4-39,3 5-271,-5 0 300,0 5 0,-1 1 81,-3 6 1,-3-1-8,-4 0 1,1 5-68,2-1 12,-7 5 1,10-2-62,-10 5 0,8 3 79,-4 1 0,2 0-207,-2-4 0,0-1 76,4 1 0,1-4-153,2 0 0,2-5-144,-1 1-178,1-2 52,2-1 0,-3-5-937,-1 1-560,0-6 726,4 3-646,0-5 1922,5 0 0,1-10 0,6-2 0</inkml:trace>
  <inkml:trace contextRef="#ctx0" brushRef="#br0" timeOffset="79">16800 11771 7853,'0'-11'0,"1"-1"0,3 1 1273,2 5-239,1-4-331,-2 8 1,-4-7 1334,3 6-1012,-3-1-421,4 4-298,-5 5 0,0 6 758,0 8-528,0 3-110,-5 6 269,4 1-356,-4 10 1,5-2-13,0 5 0,0 1 76,0 7 0,0-6-87,0 6-1145,5-1 1059,1 3 1,2-1-240,-1-6-15,1-4 0,0 1 187,-1-8 1,-4 2-211,0-10 0,3 0 2,-3-7 51,1-3 0,-4-4 48,0-1 1,0-3 618,0-1 1,0-3-514,0 4 401,0-6-390,0 3-5529,0-5 1453,-5 0 1311,4 0 2593,-4-5 0,0-1 0,-2-5 0</inkml:trace>
  <inkml:trace contextRef="#ctx0" brushRef="#br0" timeOffset="80">4271 14478 7853,'0'-6'-673,"0"-4"1943,0 8-529,0-3 763,0 5-650,0-5 80,0 4-68,5-4-236,-4 5 94,10 0-343,-5 0-169,0 0-40,4 0 0,-3 0 172,4 0 17,1 0-150,4 0 75,-3 0-114,8-5 0,1 3 172,5-1-397,4 1 112,-1-3 0,-1 4-34,-3-3 0,-2 2-203,-1-2 1,-4 3-1225,0-3 890,-10 3 0,7 1-1314,-9 0 796,-2 0 0,0 1-473,-5 3 0,-5-3 1503,-2 3 0,-4 2 0,0 0 0</inkml:trace>
  <inkml:trace contextRef="#ctx0" brushRef="#br0" timeOffset="81">4214 14684 8110,'11'-7'2022,"1"3"-948,-1 3-457,6 1 1,1 0 167,4 0 1,3 0-111,1 0 0,0 0 169,4 0 1,-1 0-336,2 0 0,0 0 28,-4 0 0,0-4-489,-5 1 1,0-1 52,-3 4 1,1 0-1350,-4 0 0,-5 0-1710,-3 0 369,-6-5 0,7 2 2589,-5-4 0,5-1 0,-3-4 0</inkml:trace>
  <inkml:trace contextRef="#ctx0" brushRef="#br0" timeOffset="82">5505 14090 7853,'-8'0'-1722,"0"0"2402,6-5 1335,-3 3-637,5-3-733,0 5 115,0-5 278,0 4-607,0-4 379,0 5-520,0 5 0,4 5-27,-1 5 0,1 6-37,-4-2 1,4 6 26,0 2 0,0 4-187,-4 0 146,0 2-122,0 6 1,0-2-24,0 5 0,0 0 33,0 3 1,0 0 4,0-3 1,1 1 0,3-5 0,-3 0-130,3-4 1,-3-5 129,-1-2 1,0-3 134,0-1-226,5-5 61,-4-2 0,4-8-569,-5 0 196,0-6-664,0 3-943,0-5 100,-5 0 327,-1 0 1,0-1 663,2-3 1,3-2 812,1-6 0,0-4 0,0-2 0</inkml:trace>
  <inkml:trace contextRef="#ctx0" brushRef="#br0" timeOffset="83">5824 14215 7853,'0'-6'1329,"5"-4"-346,-3 9 328,3-4-668,0 10-216,-4 1 268,4 5-268,-5 6 0,5 1-215,-3 4 304,3 6-230,-5-4 1,0 8 133,0-5-65,0 5-196,0-3 0,0 4-22,0-3 1,-4 2 46,0-5 1,-1-1-167,1-3 45,3 0-53,-4-5 0,5-2-41,0-4 0,-4-1 93,0 0 1,0-3-149,4 0 104,0-6-174,0 3 653,0-5-244,5 0-182,-3 0 1,8 0 71,-3 0-70,4-5-49,5 4 0,2-4-75,5 5 1,-3 0 81,3 0 1,-3 0-15,7 0 1,-3 0 72,-1 0-194,0 0 39,-1 0 0,-4 0-42,-3 0 1,-2 0-277,-1 0-524,-1 0 576,-5 0 0,1-4-888,-4 0-955,-1 0 1280,3 4 1,-6 0-420,-3 0 0,1-1 453,-4-3 860,4-2 0,-7-5 0,4-1 0</inkml:trace>
  <inkml:trace contextRef="#ctx0" brushRef="#br0" timeOffset="84">6350 14113 7853,'5'-12'1767,"-4"1"-951,4-1-403,-5 6 54,0 1 2622,0 5-2904,0 5 1,0 5 132,0 5 93,0 11-153,0-7 0,-1 10 154,-3-2-124,3 2-129,-4 5 0,6 0 332,3 1-319,-3 4 0,8-4 18,-5 3 1,5 2 127,-2-2-219,-2 0 0,4-4-41,-5 0 0,4-4 87,-5-4 0,3-3-142,-3-4 1,-1 2 2,1-6 196,-1 0-43,3-4-509,-4 1 228,4-6-350,-5-1-3250,0-5 3073,-5 0-1847,4 0 1610,-4-5 0,5 3-983,0-6 580,0 0 1289,0-3 0,5-6 0,1 0 0</inkml:trace>
  <inkml:trace contextRef="#ctx0" brushRef="#br0" timeOffset="85">6692 14501 8991,'0'-6'3359,"0"0"-2111,0 1 187,0 4-689,0-4-2098,0 5 1104,0 5-3369,0-4 1781,0 4 1836,0-5 0,0-5 0,0-1 0</inkml:trace>
  <inkml:trace contextRef="#ctx0" brushRef="#br0" timeOffset="86">7138 14010 7853,'-7'-5'1613,"2"3"-1118,5-3 1,0 7 98,0 1 0,0 0 464,0 5-515,0 4-260,0 6 0,0 5 473,0 0-393,0 5-90,0 1 1,0 5 54,0 0 0,0 4 43,0 0 82,0 6-173,0-9 0,0 8-127,0-5 1,0 3 26,0-7 0,2 2 137,1-10-427,-1 1 147,3-4 1,-5-2-798,0-1 372,0-4-349,0-10-678,0 5-412,0-10-1096,0 4 2050,0-5-1077,0-5 888,0-2 1062,0-4 0,5-5 0,1-2 0</inkml:trace>
  <inkml:trace contextRef="#ctx0" brushRef="#br0" timeOffset="87">7537 14147 7853,'0'-12'2620,"6"1"-1452,-5 0-253,4 4-239,-5 2-61,0 0-35,0 4-358,0-4-194,-5 5 144,-2 0 0,-8 4-258,0-1 83,-5 6-1,2-2-222,0 4 233,-3-5 1,3 4 227,-5-2-319,0 2 42,0 2 1,4-1-128,0 1 519,5-1-204,-2 0 0,6 1-78,2-1 1,3 1 60,5-1 1,0-3-213,0-1-89,5 1 224,1 3 0,7 1 4,2-1 1,7 1 70,5-1 182,-1 0-144,2 1 1,-3-5-71,6 1 263,-6 0-292,3-2 1,-5 4 52,0-2 19,0 2-28,-5 1 0,-2 1-134,-5-1 1,-3 2 96,0 2-579,-6-2 374,3 3 0,-6 0-60,-3-1 1,-3 4-87,-9-4 1,2 4 156,-5-4 0,2 0 79,-2-3 0,-3-1 115,3 1 49,-3-1-177,0-4 0,4 1-343,3-4 194,-3 0-715,5-4-842,-3 0 1185,4 0-1653,6-5 1008,1-1 1221,5-6 0,0-4 0,0-2 0</inkml:trace>
  <inkml:trace contextRef="#ctx0" brushRef="#br0" timeOffset="88">7834 13998 7853,'0'-17'1507,"0"0"-327,0 11-673,0-4 1,2 8 518,2-1-455,-3 1 425,4 2-188,-5 0-129,0 10-414,0-2-80,0 14 1,0-3 296,0 7-106,-5 3-161,4 6 1,-5 0 192,6 3 1,0 3-91,0 5-1090,0-1 931,0 1 0,0-4 212,0 0-1153,0-5 835,6 7 1,-5-12-247,3 2 84,-3-7 143,4 0 0,-4-5-164,3-3 131,-3 3 758,-1-10-715,0 0 396,0-2 1,0-8-524,0 6 0,-1-5-19,-3 0 0,2-1 34,-6-2-994,6 0 704,-4 0 0,3-2-3449,-1-1 2557,0-4 1,4-4 1249,0-1 0,0-9 0,0-3 0</inkml:trace>
  <inkml:trace contextRef="#ctx0" brushRef="#br0" timeOffset="89">8166 13713 7853,'0'-7'757,"0"-3"-545,0 9 520,0-4 1445,0 5-1829,0 5 0,0 1 170,0 6 1,0-1 142,0 1-176,0-1-276,0 1 0,0-1 325,0 0-322,0 1 0,-5-1-38,3 1-16,-3-1 1,5 0 159,0 1-378,0-6 201,0 4 149,0-3-243,0 4 1,0-3-289,0-1 177,0-4-1,0 2-682,0-5 742,0 5 1,1-4 6,3 3 156,-2-3-152,8-1 1,-4 0 59,5 0-49,1 0 4,-1 5 1,5-2 9,-1 5 1,5-5 6,-1 5-84,-2-5 62,4 7 1,-7-8 18,5 6 0,-5 0-17,3-2 0,-6 4-23,0-2 1,-4 2-6,-3 1 0,-3 2-269,-1 2 131,0-2 20,-5 3 0,-2 0-45,-4-1 0,-5 4 113,-3-4-286,2 0 177,-5-3 1,6-2-73,-3-3 0,1 2-147,3-5 0,2 0-28,-2-4-820,2 0 757,7 0 1,-4-1-1943,2-3 1248,3-2 481,-5-6 692,9-4 0,-9-7 0,3-6 0</inkml:trace>
  <inkml:trace contextRef="#ctx0" brushRef="#br0" timeOffset="90">8120 13667 7747,'5'-6'1454,"3"2"-489,2 3-571,1 1 0,2 0 1145,2 0-1015,3 0 1,5 0 532,0 0-720,5 0 1,-3 0 195,5 0-482,-4 0 134,2 0 1,-6 0 132,1 0-1667,-5 0 1033,-1 0 1,-6 0-3272,0 0 3587,1 0 0,-1 0 0,1 0 0</inkml:trace>
  <inkml:trace contextRef="#ctx0" brushRef="#br0" timeOffset="91">8954 14010 7853,'0'-7'-682,"0"-3"3111,0 9-1786,0-4 0,0 6 63,0 3 1,3 2-50,1 6 0,0 4-25,-4 3-163,0 8-155,0-3 0,0 9-90,0-2 0,-4 0 0,0 0 0,1 2 147,3-3-388,0-2 176,0 0 0,0-5-10,0 0 0,0-6-99,0-1 1,0-4-556,0 0 278,0-1-784,0-4-39,0-2 0,0-4-805,0 3-1132,0-3 966,0 4 2021,-5-15 0,-2 2 0,-4-8 0</inkml:trace>
  <inkml:trace contextRef="#ctx0" brushRef="#br0" timeOffset="92">8691 14261 7853,'5'-6'0,"-2"-1"1408,4 4-598,-4 1-299,7-3 1332,1 5-1148,2 0 0,9 0 31,-3 0 839,2-5-984,2 4 1,1-4 127,3 5-388,-3 0-162,4 0 0,-5-2 159,0-1-867,-6 1 496,5-3 1,-8 5-3127,5 0 1555,-5 0 1624,7 0 0,-8-5 0,4-1 0</inkml:trace>
  <inkml:trace contextRef="#ctx0" brushRef="#br0" timeOffset="93">9787 13907 7853,'5'-18'-526,"-3"6"-655,2 4 1389,2 0 0,-4-2 1826,6 3-1337,-5 1 533,2 1-753,-5 4 0,0-3 223,0 8-157,0 2-280,0 11 1,-5 1 532,-3 5-380,3 4 0,-5-2 19,8 13-223,-8-13-53,9 13 0,-4-5 144,5 5-131,0 0 0,0 0 172,0 0-466,0 6 155,0-9 1,5 4-306,3-4 271,2-6 1,-3 0-4,1-2-452,0-8 275,3 2-780,-5-4-1026,5-5 1360,-10 5-1675,4-6 652,-5-4 296,0-2 867,0-5 1,0-5 486,0-3 0,-5-7 0,-1-3 0</inkml:trace>
  <inkml:trace contextRef="#ctx0" brushRef="#br0" timeOffset="94">10119 13896 7853,'5'-12'249,"-4"1"1,5 4 1061,-2 4-70,-3 1-642,4 7-296,-5 2 1,0 13 609,0 3-453,0 7 54,0 0-140,-5 4-216,4 0 1,-5 4 159,2 0-920,3 0 787,-4-3 1,5 0 132,0 3-358,0-7 72,0 7 1,0-16 209,0 1-71,0 0-56,0-10 1,1 2 155,3-7-182,-3 2 86,4-9 425,-5 4-399,0-5-224,5 0 94,-4 0 119,4 0-92,-5 0 1,4-1 51,0-3-209,5 3 0,-3-8-74,6 5-40,-1 0 189,1 4 1,0 0-79,3 0 1,2-1 3,2-3 1,3 3-171,-3-3 1,2 3-123,2 1 1,-5-1-355,-3-3 1,2 3-101,-2-3 1,0 1-535,-4-1 0,0 2-1178,-4-6 1830,3 1 1,-7-1 685,4 0 0,1 1 0,4-10 0,-1 0 0</inkml:trace>
  <inkml:trace contextRef="#ctx0" brushRef="#br0" timeOffset="95">10644 13793 7853,'6'-18'-1589,"4"2"1725,-8 4 0,8 2 1260,-2 2-754,-3 3 279,5 5-557,-9 0 0,4 2 6,-5 1 1,0 10-111,0 10 1,0 6 381,0 9-281,-5-2-128,-1 8 0,-2-3 564,0 4-994,6 6 648,-3-4-988,0 4 811,3-5 1,-3-2 43,5-2-712,0 2 404,0-13 1,2 2 69,1-10 1,0-2-62,5-2 1,-5-2 266,5-6 1,-4-1-183,3-2-82,-4 2 1,3-9-475,-2 3-1374,-3-3 322,4-1 680,-5 0-1581,0-5 1670,0-1 1,0-6 734,0 1 0,0 0 0,0-1 0,6-9 0,0-3 0</inkml:trace>
  <inkml:trace contextRef="#ctx0" brushRef="#br0" timeOffset="96">10975 14135 7853,'0'-6'-633,"5"1"2905,-3 5-1543,3 0 2069,-5 0-5227,0 5 1285,0 1 565,0 1-1081,0-2 1660,0-5 0,5 0 0,1 0 0</inkml:trace>
  <inkml:trace contextRef="#ctx0" brushRef="#br0" timeOffset="97">11306 13781 7853,'0'-11'-42,"0"0"96,0-1 435,0 6 334,0 1-101,0 5-438,0 5 0,0 6 118,0 8 90,-5 8-52,4 2-228,-9 5-497,9 6 444,-4 0 0,1 6 212,0 0-337,0-1 36,4 6 0,0-8 248,0 3-528,0-3 232,0-7 0,0 0-545,0-9 464,0 0 57,5-4 1,-2-6-1811,4-2 1164,-4-2 1,7-3-1739,-2-2 1717,-3-3 1,1-5 851,-2 0 1,-3 0 0,4 0 0</inkml:trace>
  <inkml:trace contextRef="#ctx0" brushRef="#br0" timeOffset="98">11729 13918 7853,'6'-11'0,"-1"0"292,-5-1 1,0 5 114,0-1 707,5 5-206,-3-2-225,3 0 112,-5-1-455,0 0 1,-1 0-102,-3 6 0,-3 0-253,-4 0 0,-4 0-258,-1 0 236,-4 0 84,2 6 1,1-4-25,1 6 19,-1-1-50,4 0 0,-4 3-117,6-3 1,0 2 92,-1-1 0,2 2-77,2-2 1,0 2 112,4 1-64,0-4 88,4 3 0,0-4-103,0 6 91,0-1 0,5-3-17,3-1 0,2 1-17,1 3 76,6 1 0,0-1 11,6 0 0,0 1-1,0-1 1,4 1 14,-1-1 1,0 2 15,-7 2 0,1-2 16,-5 2 0,0 1 122,-3 0-177,-6 4 6,-1-7 0,-5 7-148,0-5-43,0 6 126,-5-9 1,-1 9-90,-6-6 0,-4 0 67,-3-4 1,1 1-120,-1-1 1,1 1 90,-1-1-1043,-2-5 690,8 5 1,-3-10-1717,4 3 1041,1-3 165,4-1-154,2 0 1065,5-5 0,0-7 0,0-5 0</inkml:trace>
  <inkml:trace contextRef="#ctx0" brushRef="#br0" timeOffset="99">12026 13770 7853,'0'-17'731,"0"10"-24,0-8-61,0 8-235,0 1-40,0-4 1076,0 8-671,-5-3-441,4 10 1,-8 7 8,5 7 0,-4 4-26,4 3 145,-4 4-179,6 4 0,-7 4 87,6 0-413,-1 10 61,-1-6 1,3 9 96,-1-5-1061,1-1 1130,2 1 1,0-4-91,0 0-75,0-6 1,0-1-287,0-9 238,0-1 1,0-4-133,0-2 0,0-2-142,0-6 1,0-3 335,0-1-1904,0-4 1551,-5 2-3024,4-5 1725,-4 0 684,5-5 934,5-2 0,1-9 0,6-2 0</inkml:trace>
  <inkml:trace contextRef="#ctx0" brushRef="#br0" timeOffset="100">12437 13610 7853,'5'-13'251,"-4"-2"14,4 9 52,-5-1 1161,0 2-507,0 5 0,-5 5-677,-2 3 1,-8 7 47,-4 4 0,-2 4 2,2 4-217,-7 2 32,6 0 0,-4 4 1,5-2-53,5 2 52,-2-4 0,4 3-248,1-6 0,5 5 101,2-5-721,3 1 498,1-4 0,0-4 55,0 0 0,5-5-74,2 1 1,7-6-72,2-1 499,-1-6-280,-4 3 1,1-5 568,-1 0-253,0 0-10,1 0 0,-1-5 509,1-3-519,-6-2-15,4 4 87,-9-9-168,5 7 0,-6-10-123,0 3 1,-6 2-307,-1-2 0,-5 0 122,-3 4 0,-3-2-126,-4 9 0,-5 0-1984,0 4 1083,1 0 331,3 5 1,5-2 884,3 4 0,2 6 0,2 5 0</inkml:trace>
  <inkml:trace contextRef="#ctx0" brushRef="#br0" timeOffset="101">13099 13976 7853,'-6'0'2275,"1"0"-1595,5 0 1,0 5 145,0 2 0,0 5 532,0 3-721,0 3-319,0 4 1,0 3 320,0 1-415,0-2 1,1 6-1,2-5 50,1 2 0,-1-1 44,-3-3-1688,0-5 1061,0 3 1,0-8 231,0 2-2568,-5-2 638,4-7-1085,-4 4 3092,0-8 0,-1 3 0,-6-5 0</inkml:trace>
  <inkml:trace contextRef="#ctx0" brushRef="#br0" timeOffset="102">12917 14170 7853,'6'0'1469,"4"-5"1,0 3-782,6-1 1153,-1 1-1190,-4 2 1,6 0-142,2 0 0,2 0-32,2 0 1,1 0-348,3 0-75,-3 0-1,4 0-2490,-5 0 1323,5 0 715,-4 0 278,9 0-3473,-9 0 3528,9-5 0,-9-6 0,4-7 0</inkml:trace>
  <inkml:trace contextRef="#ctx0" brushRef="#br0" timeOffset="103">13945 13667 7853,'1'-18'0,"3"3"1398,-3 2-339,9 2-445,-9 5 881,4 1-409,-5 5-460,0 0 138,0 10-420,0 2 1,-1 13 370,-3 1-352,3 3-154,-9 6 1,9 3-10,-3 0 1,3 4-53,1-4 0,0 5-130,0-1 1,0 2-745,0 2 588,0 0 131,5-1 1,0-3-650,2 0 658,4-10-5,-10 6 1,8-14-263,-6 3 132,6-8 0,-7-3-1706,3-4 1525,-5-1-1097,0-5 68,0-1-2478,0-5 3821,0-5 0,5-6 0,1-7 0</inkml:trace>
  <inkml:trace contextRef="#ctx0" brushRef="#br0" timeOffset="104">14207 13770 7853,'12'-18'1471,"-6"2"-955,-1 9 0,-4-2 237,3 6 0,-3 0-21,3 7 396,-2 2-683,-2 6 1,0 4-9,0 3 1,0 8-40,0 3 1,-2 5 162,-2 3-349,3-3-820,-4 10 931,0-5-138,4 1 1,-4-1-381,5-2 180,0-7 61,0 7 0,0-18 149,0 3 0,0-8 141,0 1-36,0-4-292,0-5 576,0-2-994,0-5 979,0-5-1081,5 3 352,1-8 0,7 8-93,2-6 0,-1 4-100,5-3 0,0 3-155,4-4 233,0 6 71,0-3 0,-1 5 21,1 0-38,0 0 18,-5 0 0,2 0-205,-5 0 1,4 0-759,-3 0 181,-1 0 1,-5-2 270,-2-1-1473,-3 1 994,-5-3 1193,0 0 0,0-1 0,0-6 0</inkml:trace>
  <inkml:trace contextRef="#ctx0" brushRef="#br0" timeOffset="105">14847 13656 7853,'0'-18'450,"0"1"57,0 6 0,1 1 1206,3 2-474,-3 3-74,4 5-510,-5 0 0,-1 7 135,-3 4-511,3 5 1,-9 12 118,2 3-108,-2 7-118,4-3 0,-1 5 173,4-6 109,1 5-174,-3 2 0,5 1 37,0 0-548,-5-5 312,4 2 0,-4-1-379,5 0 202,0-5-47,0-5 1,0-7-213,0-1 1,1-4-106,3-5 1,-3 1-1426,3-1 1234,-3-4 0,0-2-1114,3-5-500,-2 0 1691,3 0 0,-4 0-191,3 0 765,2-5 0,5-7 0,1-6 0</inkml:trace>
  <inkml:trace contextRef="#ctx0" brushRef="#br0" timeOffset="106">15201 13964 7853,'-12'0'2945,"6"-5"-825,1 4-1426,0-4 564,4 5-789,-4 5 1,5-3 232,0 6-490,0-6 52,0 9-2411,0-10 990,0 9 884,0-9-3651,0 9 3924,0-8 0,0 3 0</inkml:trace>
  <inkml:trace contextRef="#ctx0" brushRef="#br0" timeOffset="107">15601 13610 7853,'0'-18'255,"-5"2"0,-1 4 412,-1 1 0,1 3-13,2 1 1,1 4 961,-4-1-552,-1 3-546,-9 11-85,5 3 0,-5 11 164,6 3 0,3 3-228,1 8 0,4-1-102,-1 5 0,3 1 51,1 7-1224,0-9 1065,5 9 0,-4-6 24,3 6-158,2-6 134,-4 1 0,4-10-707,-2 3 590,-3-2 13,4-7-742,0-1 531,-3-5 1,3-6 88,-5-1 0,0-4 46,0 0 1,0-5 841,0 1-4543,5-5 1739,-4 2-915,4-5 1772,0-5 1126,-4 3 0,10-13 0,-5 2 0</inkml:trace>
  <inkml:trace contextRef="#ctx0" brushRef="#br0" timeOffset="108">16023 13713 7853,'8'-14'0,"-1"2"1170,-4 4-226,7 1 112,-9 2-548,4 0 32,-5 4 598,0-4-500,-5 5-239,-1 0-350,-10 0 28,-2 5 1,-6-3 112,-3 6 0,3 0-70,-3 3 0,-1 0 198,2 1-352,-1-1 83,4 1 0,2-1-156,2 1-3,2-1 41,6 0 1,4-3-112,4 0 223,1-1-30,2 5-110,0-1 0,5 0 95,3 1 0,7-1-20,4 1 1,-1-1 87,1 1 0,4-1 9,4 0 1,-1 2 8,-3 2 0,-1-2-48,-3 2 0,1-1 139,-5 1-112,0-2-8,-3 4 0,-5-2 21,1 0 1,-5 0-64,0-3 1,-3 0-7,-3 4 1,-5-2-6,-7 5 1,-3-5-107,-5 1 1,-1-2-310,-3-2 244,3 0 1,-7 1-212,4-1 1,4-3-984,4-1 646,5-4 1,-2 2-1618,4-5 1023,6 0 172,1 0 1139,5-5 0,5-6 0,1-7 0</inkml:trace>
  <inkml:trace contextRef="#ctx0" brushRef="#br0" timeOffset="109">16389 13519 7853,'-2'-10'1195,"-1"2"-919,1-2 1526,-3 8-1146,0-3 0,0 7-135,-3 1 1,-2 9-7,3 7 1,-3 4 240,-2 3-380,1 4-136,4 9 1,-2-2 142,6 5-1075,-1 0 904,4 3 79,-5 1-133,4 0 1,-5-1 212,6 1 0,0-5-132,0 3 0,4-10-335,0 0 567,0 1-286,1-11 1,-3 0-83,6-5-52,-5-5 0,2 2 267,-5-4-1693,0-1 1553,5-4-456,-4-2-2219,4-5-1352,-5 0 1,0-7 3848,0-4 0,-5-16 0,-1-8 0</inkml:trace>
  <inkml:trace contextRef="#ctx0" brushRef="#br0" timeOffset="110">16434 13313 7853,'7'-6'963,"3"1"-569,-4 5 0,6 0 206,-1 0 754,0 0-855,1 5 1,4-3 506,3 6-518,-2-6-212,4 9 0,-3-10 282,5 3-201,-5-3-145,3-1 161,-8 0-201,4 0 0,-6 0 173,0 0 45,-4 0-72,3 0 0,-4 0 2,1 0-2,-2 0-469,-5 0 11,0 5 46,0 1 1,-2 7-71,-1 2 1,-2-1 116,-3 5 1,-6 5 23,3 7 0,-3-2-19,2 1 1,1 0 30,-1 0 1,1 2 434,0-6-201,-1 1-82,6-9 0,-3 2 291,5-5-187,0 1 72,4-5-991,-5-5 334,4 0-1,-4-1 1,4-4-915,-3 3 904,2-3-3605,-3-1 3956,5-5 0,-5-7 0,-1-5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1.17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12232 1028 6134,'0'-6'680,"0"-5"1,-4 9-262,0-6 124,0 6-77,4-3 150,0 0-72,0 3-32,0-3 794,0 5-1159,-5 0-262,4 0 98,-4 5 0,5 2 91,0 4 1,0-3-26,0-1 0,0 1 17,0 3 1,-1 2-4,-3 2 1,3-2 18,-3 2 0,2-1-118,2 1 0,0-1 91,0 5 0,0-5-21,0 2 0,0 0-55,0-1 1,4 0 62,0-3 1,4 3-91,-4 0 1,1 1 74,-2-5 0,0 2-74,5 2 0,-1-2 62,5 2 1,-5-2-15,1-2 0,-1-3 53,5-1 0,-1-1 3,1 2 0,-1 1 45,1-5 1,0 0-77,3-4 0,-2 0 131,2 0 1,2 0-60,-2 0 1,0 0-57,-3 0 0,3-5 30,0-3 1,0 2-157,-3-2 1,-1 0 93,1-3 1,-1 0-251,1-1 0,-1-1-34,0-2 1,1 1 49,-1-5 1,1 1 18,-1-1 1,-3-3 24,-1-1 0,-4 0-116,1-4 1,1 3 108,-1 1 0,-1-3-82,-3-1 1,-3 2 141,-1 6 1,-4-3 12,4 3 1,-3 2 137,3 2 1,-4 3-60,4 0 0,1 4-52,3 1-110,0 4-87,0-7 149,0 9-870,0-4 534,0 15 0,0-6 52,0 7 0,1-2 419,3 3 0,2-1 0,5 0 0</inkml:trace>
  <inkml:trace contextRef="#ctx0" brushRef="#br0" timeOffset="1">12814 994 7853,'0'-12'656,"0"6"-92,0-4 1,0 8 229,0-3-245,0 5-324,0 5 1,0 2 12,0 4 0,0 2-175,0 2 0,0 3 99,0 5 1,0 1-115,0 2 1,0-1 15,0 1 1,0 2-79,0-1 0,0 3-133,0-3 0,4-2 66,0-6 0,0 2 17,-4-6 0,1 3 32,3-7-96,-3 3 143,4-8-419,-5 1-106,0-2-1109,0-5 1315,0-5 1,0-2-578,0-4 0,-1 0 435,-3-1 0,3 1 446,-3-1 0,3 1 0,-4-6 0,-2 0 0</inkml:trace>
  <inkml:trace contextRef="#ctx0" brushRef="#br0" timeOffset="2">12871 994 7853,'-7'-8'197,"-1"0"121,6 6 500,-4-3-280,6 5 259,0 0-514,0 5 0,6 1 48,1 6 0,3 3-66,2 0 0,4 4 46,3-4 1,-1 6-151,1-2 1,0 2-87,4 2 0,0 0-32,0 0 0,-2-4 41,-2 0 1,3-1-87,-3 1 1,-3 1 86,0-5 1,0 2-78,-1-2 0,1-2 71,-5 2 1,-3-4-145,-1-3 0,0 2 118,0-2-106,3-3 1,-7 4-393,4-6 157,-4 1-489,2-4 273,-5 0-411,-5-5 0,2 3 372,-4-6 1,0 4-98,0-3 0,-3 3 153,2-4 0,2 4 125,-2-3 0,4 3 362,-3-4 0,4 1 0,-2-5 0</inkml:trace>
  <inkml:trace contextRef="#ctx0" brushRef="#br0" timeOffset="3">13191 959 7853,'5'-11'72,"-4"0"0,5-1 285,-6 1-145,0 4 154,0-3 132,0 4 705,5-1-803,-4 2 0,5 5-181,-2 0 0,-3 2 6,3 1 0,1 4-128,-1 4-1,4 7 142,-5 5 1,2 2-200,-1 9 0,-2-6 1,1 7 0,2 0-135,-1 3 0,0 0-3,-4-3 0,0-2 102,0-3 1,0 2 17,0-6 1,0-3 13,0-4 1,0-5 67,0 1 1,0-2-62,0-1 1,0-5-394,0 1-240,0-6-332,0 3-303,0-5 847,0-5 0,0-1-797,0-5 1,0-1 1174,0 1 0,5-6 0,1 0 0</inkml:trace>
  <inkml:trace contextRef="#ctx0" brushRef="#br0" timeOffset="4">13682 1016 7241,'0'-7'-282,"0"-1"1031,0 6-69,0-3-348,0 0 1,-1 2 73,-3-5 0,2 6-62,-6-2 116,5 3-301,-7 1 0,8 0 320,-6 0-294,1 0 0,-9 1 47,1 3 1,-1 2-6,0 6 1,4 4-52,-4 3 1,0 3 35,1 1 0,-4-1-167,3 1 1,2 4 101,7 0 0,-2 3-156,5-3 0,0-1-19,4-3 0,2 4-111,1-1 1,4-3 48,4-4 0,4-3-72,1 3 1,4-7 19,-1 0 0,3-2 123,0-6 0,1-1 104,0-3 1,1 0-93,3 0 0,-2-5 11,6-2 1,-5-5-6,5-3 0,-6 1 3,2-5 1,-7 4 3,-1-4 0,-5 0 6,1-4 0,-6 0 11,-1 0 1,-6-3-18,2-1 0,-4-5-263,-4 2 0,-2-2 77,-5 2 0,-6-2-84,-2 5 0,-2 2 17,-2 6 1,-1 2-17,-3 6 0,2 5-63,-6 2 0,6 3 87,-2 1 0,8 0-329,4 0 1,0 5 154,3 2 0,3 7-670,9 1 1083,0 1 0,0 0 0,0 2 0</inkml:trace>
  <inkml:trace contextRef="#ctx0" brushRef="#br0" timeOffset="5">14082 948 7853,'0'-6'177,"0"-5"657,0 10-111,0-4-74,0 5-438,-5 0 1,4 5 55,-3 3 1,3 7-56,1 4 0,0 3-9,0 0 1,0 6-41,0 3 1,0 2-139,0 1 0,1 4-151,3 0 0,-3-4 115,3-3 1,1-6-104,-1 2 0,1-4 62,-2-4 0,-1 1 147,1-5-74,-1 1 0,-1-6-36,3-3 0,-3 0-312,3-3 245,-3-3-265,-1 4 0,0-6 140,0-3 1,-1 1-1627,-3-4 1298,3-1 0,-4-3-121,5-1 1,-4-3 655,0 0 0,-5-6 0,3 4 0</inkml:trace>
  <inkml:trace contextRef="#ctx0" brushRef="#br0" timeOffset="6">14002 1005 7853,'0'-11'0,"0"-1"478,5 1-220,1-1 1,6 1 178,-1 0 92,6 4 1,1-3 84,4 2-54,1-2-257,0 4 0,1 0-100,3 2 0,-2 2 9,6-1 0,-2 1-98,1 2 1,-2 0 110,-5 0 1,-4 2-222,0 1 0,-5 4 96,1 4 1,-3 1-236,-5-1 0,2 1-11,-5-1 1,0 2-43,-4 2 0,-4-1-71,0 5 1,-8-1 93,0 1 0,-3 1 15,0-5 0,-3 5 52,-5 0 1,0-3-10,0 2 0,1-3 18,-1 3 0,1-5 149,3 1 1,0-3-12,8 0 0,-3-1 104,6 1 0,3-5-120,1 1 93,3 0 1,1 3 51,0 0 1,1-3-86,3 0 1,2-2 220,6 2 0,0 2-76,4-3 0,-2 0-1,5 0 1,-2 0-12,2 0 1,3 0 131,-3-4 1,3-1-299,0 1 0,1-1 84,0-2 1,-4 0-677,0 0 0,-5 0 332,1 0 1,-2 0-2584,-2 0 1287,-4 0-385,-2 0 1881,-5 0 0,-5 0 0,-2 0 0</inkml:trace>
  <inkml:trace contextRef="#ctx0" brushRef="#br0" timeOffset="7">14744 937 7853,'7'-12'-373,"-2"6"373,-5 1 1828,0 5-1191,0 5-142,0 1-230,0 11 1,-2-3 289,-1 5-370,1 0 0,-3 3-110,5 1 0,0 4 91,0 0 0,0 3-34,0-3 27,0-1 0,0 1 159,0 0-336,5-1 65,-3-8 1,7 2 24,-6-4-121,1-1-6,1-4-38,-3 1-15,3-1-783,-5-5 429,5 0-256,-4-6 0,3 0 333,-8 0 1,1 0-476,-4 0 0,3-2 315,-4-2 1,5-1 210,-5-2 0,0-3 334,-3 2 0,3-2 0,1-2 0,-6 1 0,-5 0 0</inkml:trace>
  <inkml:trace contextRef="#ctx0" brushRef="#br0" timeOffset="8">14607 1062 7853,'0'-11'-833,"0"-1"1,4 5 448,0-1 1594,5 0-740,-3-3 1,7 3 221,2 1-243,-2-1 0,8 2 228,-2 2-445,3-2 0,1 4 380,0-1-253,5 1 51,1 2-251,5 0 0,4 0-9,0 0 0,0 4 75,-4 0 1,-4 5-188,-4-2 0,2 4 111,-1 0 1,-4 4-212,-4 0 1,-5 2-8,1-2 0,-4-1-124,-3 5 0,-3-4 97,-5 4 1,0-1-55,0 1 0,-6 3 17,-6-3 1,0-1 106,-7 1 1,-4-2-57,-4 2 0,-5 2 42,2-6 0,-3 2 67,-1-2 1,-1-3-66,1 4 1,-4-4 106,0 0 1,5-6-26,6-2 1,4 1 314,4-1-345,3 0 52,4-4-456,6 0 1,2-4 180,8 0 0,4-4-684,7 5 0,-1-6 386,5 1 0,0 2-430,4-2 0,-4 4 937,0-3 0,5-1 0,5-3 0</inkml:trace>
  <inkml:trace contextRef="#ctx0" brushRef="#br0" timeOffset="9">15315 1005 7853,'2'-11'0,"1"-1"0,-1 1 450,3-1-159,-5 6 1,0 0 641,0 2-590,0 3 0,1-4 534,3 5-172,-3 0-624,4 0 0,-4 5 87,3 2 0,-2 8 22,1 4 0,2 3 22,-1 1 0,1 1-196,-1 3 0,-1-2-48,4 5 1,-4-3-150,1 4 0,1-6-12,-1 2 0,1-5 98,-2-3 1,-1 2 220,1-6 0,-1 0-106,-2-3 0,0-5 261,0 1-135,0-6 146,0 4-12,-5-6 307,3 0-395,-3 0 81,0 0-350,4 0 128,-4 0 1,5-2-156,0-2 0,1 3-16,3-3-2,2 3 1,10 1 45,-1 0 0,1 0 44,0 0 0,1-1 99,6-3 0,0 3-90,0-3 1,3 3 94,1 1 1,0-4-70,-4 0 0,-1 0-16,1 4 1,-1-4 35,-3 1 1,1-1-334,-5 4 1,1 0-428,-5 0 1,-3-4-81,-1 0-355,-4 0 747,2 4 1,-10 0-596,-3 0 1,-3 0 451,-4 0 1,-2 0 567,-2 0 0,-8 0 0,3 0 0</inkml:trace>
  <inkml:trace contextRef="#ctx0" brushRef="#br0" timeOffset="10">15247 1211 7853,'6'-12'30,"4"6"1,-3-3 212,4 5 141,1 0-140,-1-1 1,2 3 141,2-6 0,3 6 158,4-2 1,1-1-175,0 1 1,4-1 12,-1 1 0,5 3-249,-4-3 25,-1 3 0,0-3-234,-4 0 1,3 0 119,-10 4 1,0-4-1154,-4 1 643,1-1-39,-6 4 0,-1-1-192,-5-3 0,-5 2-442,-2-1 0,-5 0 1138,-3-1 0,-3-2 0,-5-5 0</inkml:trace>
  <inkml:trace contextRef="#ctx0" brushRef="#br0" timeOffset="11">15167 994 7853,'6'-5'99,"-1"3"0,0-7 172,3 6 1,0-2 163,3 1 0,-1 1 250,9-4 0,5 3 138,7-4-488,2 6 0,2-7 10,3 5 0,3-4 75,5 4 0,-4-3-371,-1 3 1,-4-4 23,1 5 1,-3-1-622,-5 4 0,-2-1 340,-5-3-2564,-5 2 2068,-2-3 1,-10 7 703,-2 1 0,-8-1 0,-2 3 0</inkml:trace>
  <inkml:trace contextRef="#ctx0" brushRef="#br0" timeOffset="12">16069 948 7853,'-5'-6'-513,"4"-1"-63,-3 3 0,1 3 759,0-3 1279,1 3-809,-3 1 578,5 0-1020,0 5 1,0 2 49,0 4 0,0 0-43,0 1 1,0 4-7,0 3 0,0 3 106,0 1-217,0 5-24,0-4 0,0 7-126,0-4 0,0 0 81,0-4 0,0-2-33,0-2 0,4 2 11,0-6 0,0 0-34,-4-4 97,0 1 1,1-5-229,3 1-123,-3-5-311,4 2 61,-5-5 0,-1 0-84,-3 0 1,2-2-400,-6-1 0,2 0 566,-2-5 1,-2 5 444,2-5 0,3 0 0,-10-3 0,2 0 0</inkml:trace>
  <inkml:trace contextRef="#ctx0" brushRef="#br0" timeOffset="13">15898 1016 7342,'11'-11'-278,"1"0"710,-1-1 0,4 2-9,1 2 1,0-2-1,-1 4 479,4 0-452,3 1-309,1-1 0,1 5 1,2-3 43,5 3 1,2 1-1,0 0-69,-3 0 0,3 5 1,-2 3 95,-3-3 0,0 5-393,-11-4 153,5 6 1,-9-1-57,-2-4 0,-2 3 87,-5-3-386,0 3 182,-4 2-1,0-1 133,-5 6 0,-3-5 15,-7 4 1,-3 0-7,-5-1 1,0 4-24,0-3 167,-5 4-108,4-7 1,-7 7-5,4-5 0,2 0 198,6-3-78,2-1 1,6-1-84,-1-2 1,5 1-1,0-4 21,2 1-76,1-3 64,4 7-5,0-9 0,2 8 153,1-5 0,4 1 9,4-1 0,4 1 0,2 4 131,1-2 0,-3-4-47,4 1-137,-5 2 1,6-5 0,-3 3 1,1-2 1,-1-2-132,2 0 1,-1 0 113,-3 0 0,-2 0-1121,2 0 763,-2 0 1,-2 0 0,1 0-1771,-1 0 990,-4-6 445,3 5 63,-9-9 0,5 7-568,-2-4 1091,-3 4 0,10-7 0,-5 4 0</inkml:trace>
  <inkml:trace contextRef="#ctx0" brushRef="#br0" timeOffset="14">16652 914 7853,'6'-18'620,"-1"6"0,-5 6 291,0 2-351,0 3-274,0-4 1,0 15 84,0 5-225,0 1 65,0 5-113,0-3 0,0 6-149,0 3 208,0-3 1,4 8-1,0-5-224,-2 3-10,-1-5-6,5 3 0,-5-3-55,3-2 122,-3 3 1,0-13 0,2 5 106,0-1 0,1-6 177,-4-3-175,0-1 142,0 5-181,0-6 0,0 1 203,0-4-172,0-1-131,0 3 177,0-5-2,5 0-112,-3 0 98,8 5-117,-4-4 0,9 4 60,1-5 0,3 0-76,-4 0 0,4 0 80,-4 0-576,5 0 352,-2 0 0,1-1-147,0-3 1,-4 3-172,5-3 1,-7-1-392,3 1 1,-7-1 345,-2 1 0,-4 2-459,1-6 369,-3 5 0,-1-7 615,0 3 0,-5-3 0,-2-2 0</inkml:trace>
  <inkml:trace contextRef="#ctx0" brushRef="#br0" timeOffset="15">16572 1199 7691,'5'-6'-485,"2"2"1535,4-2-603,5 4 1,-1-4 184,8 2-224,-3 3-152,13-4 1,-5 1 105,3 0-203,2-5 0,-5 8-216,2-3 1,-2-1 133,-5 1 1,0-1-177,0 2 0,-6 1 75,-1-1 0,-4-3-862,0 3 0,-6-2 386,-2 1 1,-3 1-1013,-1-4 1512,0-1 0,-10-3 0,-3-1 0</inkml:trace>
  <inkml:trace contextRef="#ctx0" brushRef="#br0" timeOffset="16">16606 971 7853,'11'-7'46,"-4"-3"30,8 9 0,-6-8 242,10 5 94,0-5-180,4 8 0,0-5-96,-1 2 23,6 3 0,-4-6 43,3 4 0,1 1-100,-1-1 0,-1 0-164,-3-1 0,-1 3 118,-3-3 0,1 3-160,-5 1 1,2 0 49,-2 0 0,-2-4-66,2 0 0,-6 0 76,-2 4 0,1 0 26,3 0 0,0 2 150,-4 1 0,3 0-114,-2 5 0,-2-2 207,2 2 1,-4 6-98,3-3 1,0 4 121,0 0 1,2 3-86,-5 5 1,4 1-46,-5 3 0,5-2-37,-4 6 0,3-2-16,-3 1 1,1-1-5,-1-2 0,-3-3-30,3 3 1,1-4 43,-1-4 1,0-3 42,-4-4-57,5 4 0,-4-3 78,3 2-613,-3-7 190,4-3-817,-3-5 525,3 0 0,-7 0-204,-1 0 1,0-5 136,-4-3 1,3-2 235,-4-1 0,-3-5 405,-5 1 0,-4-5 0,2 2 0,-4-5 0</inkml:trace>
  <inkml:trace contextRef="#ctx0" brushRef="#br0" timeOffset="17">17108 959 7853,'2'-7'-49,"2"-1"1,-2 6-94,6-2 0,-5 1 870,5-1 0,0 3-206,3-3 0,1 3 121,-1 1-378,5-5 0,2 4-173,5-3 0,5 3 89,2 1 0,3 0-103,2 0 1,-5 5 101,1 2 1,-6 2-271,2-1 1,-3 6-9,-1-3 0,-6 4-117,-1 1 1,-1 0 10,-4 3 0,3 3-4,-6-3 1,-3 2 59,-1 2 1,-3 1 102,-1 3 1,-1-3 191,-3 3 0,-4 1-62,-7-2 0,-3 1 23,-5-4 1,-3 2-53,-1-2 0,1 1 197,3-9 0,0 3 32,0-6 0,1 2 38,3-7 1,0-1-361,8 2 1,-3-5 40,6 0 1,2-1-1073,-2-2 826,6 0 0,-3-5-931,5-3 1,1-2 369,3-2 0,3 0 803,9-3 0,1-3 0,6-5 0</inkml:trace>
  <inkml:trace contextRef="#ctx0" brushRef="#br0" timeOffset="18">18056 959 7853,'-6'0'79,"1"0"1442,5-5-333,-5 4-81,4-4-758,-4 5-171,5 5 0,0 1-284,0 6 1,-4-5 152,0 1 1,0 0-622,4 3 1,0-3 233,0-1-2285,0 1 1309,5 3 1316,-4 1 0,10-6 0,-5-1 0</inkml:trace>
  <inkml:trace contextRef="#ctx0" brushRef="#br0" timeOffset="19">18034 1291 7853,'-7'5'635,"2"-4"-304,5 4 0,0-4 119,0 3 858,5-3-806,-4 4 0,6-3 599,-3 1-327,-3-1-955,9 3 0,-5-4 176,3 3 0,-2-3-2161,-2 3 1420,-3-3 746,4-1 0,-5 0 0,0 0 0</inkml:trace>
  <inkml:trace contextRef="#ctx0" brushRef="#br0" timeOffset="20">19256 799 7853,'7'-3'-1030,"1"-1"516,-6-5 256,3 8 1,-5-4 1623,0 0-846,0 3 0,0-4 86,0 2 9,0 3-34,0-4-175,0 0-128,0 3-106,-5-8 0,3 9 27,-6-3-113,1 3 0,-1-3 74,0 0 0,1 1-77,-5 3 1,-3 0-15,0 0 0,-2 3 27,2 1 1,-3 5-155,-4-1 1,2 3 31,1 4 1,2-2-107,-2 2 0,2-2-22,6-2 1,1 1-53,2-1 0,2 1-221,2-1 335,3 0 0,-5 1-92,6-1 118,0 1 0,2-1-42,2 1 34,2-1 1,5-1 91,1-2 1,-1 1-13,1-6 1,-1 2 22,0-1 0,1-2-28,-1 1 0,1-1 4,-1-2 0,-3 3-72,-1 1 35,-4 0 26,7-4-1,-9 5 1,4-2-1,-5 4 1,0-3 96,0 4 89,0-1 1,0 5 140,0-1-216,0 1 0,-3-1-34,-1 0 0,-1 1-54,1-1 1,3-3 12,-3-1 1,1 0 20,-1 0 1,3 4-9,-3-4 0,2 0-110,-2 0-36,3-4 112,-4 7-166,5-9 1,1 9 119,3-2 1,-2-3-140,6-1 165,-6-3-24,9-1-89,-10 5 74,9-4-18,-9 4 8,4-5 89,-5 0-50,0 6 0,0-4 232,0 6 0,0-1-68,0 5 0,0-5 61,0 1 1,-1 0-105,-3 3 1,3 0-57,-3 1 1,-1 1 55,1 2 1,-1-3-22,1 4 0,3-4 178,-3 0-186,3-1 0,1 1 15,0-1 1,0-3 38,0-1-222,0 1 164,0-2 43,0-1-138,5-5 0,2 4 0,4 0-83,0-2 0,1 0 52,-1-2-369,1 0 276,-1 0 0,0-2 37,1-1 0,-4 1-1925,-1-1 1025,1-4-397,-2 1 1413,-1-6 0,0-4 0,2-2 0</inkml:trace>
  <inkml:trace contextRef="#ctx0" brushRef="#br0" timeOffset="21">19495 891 7853,'0'-18'-1527,"5"7"3074,-3 0-396,3 10-499,-5-4 958,0 5-1451,5 0 0,-4 3 79,3 4 1,-1 2-57,0 10 0,-1-4 0,3 4 20,0 2 1,-4 0-162,3 2-184,2 5 120,-5-4 0,8 9 39,-5-2 163,0 2-115,1 1 1,-4-5 76,3-2-386,-3-3 181,-1-6 1,2 2 105,1-5-761,-1 0 280,3-3 153,-5-1-441,0 1 444,0-6 1,0 0-1724,0-2 640,0-3 485,0 5 881,0-6 0,-5 0 0,-2 0 0</inkml:trace>
  <inkml:trace contextRef="#ctx0" brushRef="#br0" timeOffset="22">19804 1313 7853,'5'-6'780,"-4"1"-75,4 5 389,0 0-372,-3 5-247,3 1 1,-2 10 24,1-1 0,0 1-224,-4 0 0,0-2-38,0 5 1,0 0-312,0 3 0,0-3-531,0 1 1,0-3 479,0 2 1,-1-2-1467,-3-6 355,3 1-632,-4-1 996,5-5 871,0 0 0,0-6 0</inkml:trace>
  <inkml:trace contextRef="#ctx0" brushRef="#br0" timeOffset="23">19998 891 7853,'11'-23'0,"1"10"0,-1-2 0,1 7 518,4-2-244,2-1 0,3 1 173,-2 2 116,3-2-273,-4 9 1,3-4-19,-2 5-100,3 0 0,-5 0-139,2 0 0,-4 1 115,-8 3 0,2 3-186,-5 9 0,4-3 59,-5 7 0,1-5-50,-4 4 0,-5 1 3,-2 7 1,-4-3-71,0 3 0,-4 2 15,0 1 1,-6-1 99,2 2 1,-1-6-76,1 2 1,1 1 73,3-2 0,2 0 111,-2-7 0,6 0-62,1-8 1,6 3 85,-2-6 1,3-2 29,1 2-11,0-6 1,6 5 30,6-4 1,0-1 147,7 2 1,0-3-264,4-1 0,-1 0 54,-3 0 0,2-1-275,-2-3 1,-1 2 80,1-1 1,-5 1-396,1 2 1,-2 0 196,-1 0 1,-1-1-860,0-3 0,-3 3 262,0-3 0,-5 3-485,5 1 1332,-5-5 0,7-1 0,-4-6 0</inkml:trace>
  <inkml:trace contextRef="#ctx0" brushRef="#br0" timeOffset="24">20466 1256 8392,'0'12'1300,"0"-1"-961,0 1 1,0-1-16,0 0 0,0 5-35,0-1 1,1 5-171,3-1 0,-2 1 92,1 0 1,-1 1-486,-2-2 0,0-1 185,0 1-714,0-5 0,0 2 73,0-4-1332,0-6 1016,0-1 1046,0-5 0,5-5 0,1-1 0</inkml:trace>
  <inkml:trace contextRef="#ctx0" brushRef="#br0" timeOffset="25">20672 822 7853,'5'-17'-450,"-4"0"1,9 9 1029,-2 1 1,1 3-126,-2-4 0,4 5-84,-4-5 0,3 5-159,2 0 0,0 1-64,4 2 0,-4 0 90,4 0 1,0 2-193,-1 1 0,0 3-59,-3 1 0,-1 3-85,1-2 1,-5 2-127,1 1 0,-4-3 104,3 0 0,-4-1-65,1 5 0,-4-1 44,-4 1 1,-2-1 88,-6 0 1,-3 1 41,0-1 0,-4 4-7,3 1 1,-3-1 21,4-4 1,-1 1 108,0-1 0,5 1 66,0-1 1,-1-3 5,5-1 275,2 1-184,-1-2-169,6-1 0,0-3 92,0 1-50,0-1 1,6 3 6,1-5 0,-1 4 2,2-1 0,0 1-163,3-4 1,1 4 108,-1 0 0,0 1-136,1-1 0,1-2 69,2 6 0,-3-2-27,4 2 0,-2 2 52,1-2 0,-2 2-44,2 1 0,-4 1 53,-3-1 1,1 0-29,-6 1 1,5-1-28,-4 1 0,0 3 39,-4 0 0,0 4-27,0-4 1,-9 4 22,-3-3 1,-3 3 75,0-4 0,-3 1-29,-5 0 0,-3-5 6,-1 0 1,0 0-136,5-8 0,3 5-324,-1-4 15,7 0 0,-4-4 186,6 0 0,4-2-1069,3-1 1,4-4 531,4-4 1,4-1 689,7 1 0,8-6 0,6 0 0</inkml:trace>
  <inkml:trace contextRef="#ctx0" brushRef="#br0" timeOffset="26">21014 697 7853,'4'-8'-16,"0"0"107,0 6 275,1-3 1,1 1-113,6 0 1,-1 0 116,0 4 1,1 0-81,-1 0 1,2 0-1,2 0 0,3 2-80,5 1 1,-2 0-103,-2 5 0,3-5 103,-3 5 0,-1-5 11,1 0-137,-5 4 0,1-5-192,-7 6 1,-2-6-306,-2 2 342,-3 3 0,-1-1 37,-8 5 1,-3 1 48,-4-1 0,1 4 35,-5 1 0,4 4 33,-4-1 0,5 3 17,-2 0 1,4 3 23,0 1-75,1-7 31,-1 13-231,6-13 200,-4 4 0,9-3 55,-3-5-211,3 6 139,1-9 1,1 5-7,3-6 1,2-1 0,5-1 12,1-1 0,-5-4-152,1 3 144,0-4-265,3 2 197,1-5 0,-1 0-126,0 0 146,-4 0-174,-2 0 75,0 0-113,-4 0 239,4 0-4,0 5 0,-3 1 43,1 6 0,2 3 165,-1 0 1,4 6 21,-4-2 0,3 1-136,-3-1 1,1 2 248,-1-1 0,-3 0-44,3-1 1,1 1-148,-1-5 0,0 4 84,-4-3-321,-5 4 1,-2-7-68,-4 2 1,-2-6 79,-2-2 0,2-4-55,-2 1-45,-3-3 141,6-1 0,-6 0-116,3 0 0,2 0-101,-2 0 1,6 0-293,1 0 0,6-5-549,-2-3 1,3-2 457,1-1 1,1-5 41,3 1 0,2-1-64,5 1 0,5 2 645,-1-2 0,5 2 0,-2 2 0,5-1 0</inkml:trace>
  <inkml:trace contextRef="#ctx0" brushRef="#br0" timeOffset="27">21643 1108 7853,'0'-7'421,"0"2"0,0 5-262,5-5 0,-3 4 573,6-3 1,-4 3-275,3 1 1,1-4-2,3 0 0,1 1-163,-1 3 1,2 0-145,2 0 1,1 0-97,4 0 1,1-4-41,-2 0 1,3 0-382,1 4 413,-1 0 0,0 0 0,-2 0-963,-1 0 0,-9 0-14,2 0-761,-8-5 366,6 4 264,-9-4 1062,-1 5 0,-11 0 0,-7 0 0</inkml:trace>
  <inkml:trace contextRef="#ctx0" brushRef="#br0" timeOffset="28">21654 1256 7558,'1'7'-100,"3"-4"0,-1-1 1545,4-2-958,1 0-87,3 0 0,4 0 211,1 0 1,4 0-10,-1 0-472,3 0 28,0 0 1,5 0-651,0 0 424,-1 0 0,-4-4-1067,-3 0 0,1-1 185,-4 1-425,4 3 1375,-7-9 0,3 3 0,-5-4 0</inkml:trace>
  <inkml:trace contextRef="#ctx0" brushRef="#br0" timeOffset="29">22499 731 7853,'6'-11'-743,"0"4"1,-5 1 400,3 2 1472,-3 3-185,4-4-283,-5 5 380,0 0-801,-5 0-82,4 0 0,-10 0 24,4 0 1,-7 3 12,-1 1 1,-4 5-69,3-1 0,-4 2 84,1 1 0,1 1-297,-1-1 89,5 1 1,-6 0 134,5 4-375,0-4 179,3 5 1,4-6-142,1 1 242,4 4 0,-6-6-94,6 5 1,0-8-127,7 4 1,2-2 39,6 3 1,3-2 290,0-3-159,5 3-6,-2-8 0,5 7-16,0-6 96,-5 1 1,2 0-53,-5 0 7,0 0-4,-3-4-22,-6 0 39,-1 0 58,0 0 74,-3 0-148,3 0 157,-5 0-144,-5 0 142,3 5-77,-8-4 1,3 8-18,-9-5 1,4 5 243,-4-2-249,4 3-19,-5 2 1,5 0 97,-4 4-62,4-4-33,5 5 0,-3-2 15,3 0 0,1 1-26,3-5 0,0 0-78,-1 1 1,3-1 76,-3 1-156,3-1 0,5 0 106,0 1-112,4-1 0,-1-1 77,4-2-23,1 2 13,-1-3 0,-1 0 26,-2 1 1,-2-4-86,-2 3 0,-3 1 81,3 3 1,-3-3 71,-1-1 1,0 2-28,0 7 0,0-4 92,0 3 0,0-1-65,0 2 0,0-4 122,0 4 1,-1-2-50,-3 1 1,3-3-67,-3 4 0,3-4-58,1 0 0,0-5 70,0 1 1,5-2-321,3 2 1,-2-2-211,2-2 0,-1-3-263,5 3 1,3-4 12,0-4 0,0-2-1374,-3-5 2086,-1-1 0,1-4 0,-1-2 0</inkml:trace>
  <inkml:trace contextRef="#ctx0" brushRef="#br0" timeOffset="30">22705 937 7853,'5'-17'0,"-3"3"-614,6-5 422,-6 5 1,9-1 915,-4 7 1,3-2-198,2 2 1,-1 0 0,1 0 0,-1 3-171,0 5 0,1 0 343,-1 0-500,1 0 1,-1 0-55,1 0-1,-1 4-55,0-1 1,-3 8-53,0 0 0,-6 2 55,2 6 1,-3-4 20,-1 4 0,-1 0-237,-3 4 0,-2 4 36,-6-1 0,-4 5-13,-3-5 0,1 5-1,-1-5 0,0 5 76,-4-4 0,0-2 151,1-6 1,0 1-68,3-5 1,1 1 31,3-5 1,3 1-17,1-1 15,5 0-28,6 1 1,1-2-62,3-2 0,3-2 128,9-2 1,5-3 110,6 3 1,5-3-14,-2-1 0,4 4-105,4 0 0,-6 0-209,2-4 1,-11 0 87,0 0 1,-4 0-425,0 0 192,-2 0-547,-6 0 0,-5-2-848,-2-2-560,-3 3 1538,-1-9 1,0 7-419,0-4 1066,0 4 0,-5-7 0,-1 4 0</inkml:trace>
  <inkml:trace contextRef="#ctx0" brushRef="#br0" timeOffset="31">23093 1313 7853,'8'0'-825,"-1"0"1,-3 0 1191,4 0 549,-1 0 0,5 2 528,-1 1-982,-5 4 1,1 4 272,-3 1 39,-3 4-439,9 2 0,-9 5 329,3 0-388,-3-1 0,3 0 137,0-3-605,0 8 199,-4-8 1,0 5 209,0-5-1131,-5-5 688,3 2 1,-4-4-463,2-1 423,3-4 1,-8-1-741,5-2 1,-5-3-237,2 3-437,2-3 1149,-5-6 1,5-1 528,-3-6 0,-2 1 0,3-1 0</inkml:trace>
  <inkml:trace contextRef="#ctx0" brushRef="#br0" timeOffset="32">23447 799 7853,'0'-11'0,"0"5"137,0 1 1,-1 5 285,-3 0 1,3 1 175,-3 3-329,3 2 1,1 11-16,0 2 1,0 2-44,0 2 0,0 9 130,0 2 0,5 4-117,2 0 1,0 1-76,0 3 1,1 1 74,3-4 1,-3-3-193,0-5 0,-5-5-22,5-7 0,-6 2-35,2-6 0,-2-4-365,-2-3 1,0-4 105,0 3-1627,0-4 896,0 2-474,-6-5 396,0 0 1092,-5-5 0,-1-6 0,1-7 0</inkml:trace>
  <inkml:trace contextRef="#ctx0" brushRef="#br0" timeOffset="33">23675 1325 7853,'12'0'-31,"-1"0"0,-3 0 31,0 0 1137,-1 0-689,5 0 0,-1 1 375,0 3-538,-4 2 1,-1 6 5,-2-1 1,-3 6 59,3 2 0,-3-2-216,-1 2 1,0 0 76,0 4 0,-4 4-267,1 0 1,-6-5 90,1-3 0,2-1-406,-2 1 1,2-2-510,-2-6 190,-2 1 1,5-5 254,-3 1 1,2-6-809,2 2-413,3-3 1655,-9-1 0,9-10 0,-5-2 0</inkml:trace>
  <inkml:trace contextRef="#ctx0" brushRef="#br0" timeOffset="34">23881 948 7853,'0'-18'0,"5"-3"0,-2 8 0,4-2 398,1 2-172,3 2 0,1-1 84,-1 1 0,2 1 160,2 2 1,-2-1-189,2 5 1,1-3-64,0 3 1,-5 0-73,-3 4 224,-1 0-293,5 0 0,-1 1 89,1 3 1,-5 1-204,1 3 0,-4 1-17,3-6 1,-3 6-92,4-1 1,-6-2-33,2 2 58,-3 0 0,-1 3 73,0 0 0,-5 1 35,-2-1 1,-4-3 103,0-1 0,-4 1-77,0 4 0,-4-5 51,3 1 0,1-2-9,4 2 84,-1 2-44,1-4 6,-1 6-25,6-1-8,1 0-7,10 1 1,5-1-23,5 1 0,1-2-16,-5-3 0,2 4 14,2-4 1,-2 3-48,2 2 0,-2-5 0,-2 1 1,0 0-9,1 3 0,-5 4-30,1 1 1,-2 0 55,2-1 0,-3-1 48,-5 5 1,-1-4-51,-3 5 0,-2-7 25,-6 3 1,-4 0-20,-3-1 1,-2 1-159,2-5 0,-2-3 36,2-1 1,1-3-292,-1 4 136,5-6 0,-2 3-922,4-5-591,6 0 711,1 0 92,5-5 971,5-1 0,1-5 0,6-1 0</inkml:trace>
  <inkml:trace contextRef="#ctx0" brushRef="#br0" timeOffset="35">24246 811 7853,'0'-18'0,"6"2"0,-5 8 0,3 0 615,2 6 5,-5-8-201,9 8 227,-8-3-298,8 5 0,-4 0-9,6 0-180,-6 0 0,4 0-4,-2 0 1,2 4-106,1 0 1,5 4-13,-1-5 0,0 2 153,-4-1 1,1-1-337,-1 4 1,-1-3 77,-2 4 0,2-6-136,-2 2 1,-3-1-215,-1 1 206,-3-3 1,-1 5 128,0-2 1,0 2 29,0 6 0,-5-1 113,-3 1 0,-6 3-72,-1 0 1,-4 5 223,4-1 0,-4 3-61,4 1 0,-1 0 50,5-1 1,3-1-67,1 2 0,4-7-82,-1 7 1,3-4-3,1 0 0,1-1-120,3-3 0,-1-6 6,4 2 1,-3-3 56,4 0 0,-5-3 114,5-5-119,0 0 41,3 0-22,1 0 2,-1 0 1,-3-2 3,-1-1-12,-4 1 1,3-3 18,-2 5 7,-3 0-10,4 0-14,-5 0 1,0 5 108,0 3 0,0 3-42,0 5 0,1-3 127,3 7 0,-1-1-113,4 3 1,1 1 97,3 0 0,-3 0-60,0 0 1,-6 0-20,2-1 0,-3 1-120,-1 0 0,0 0 105,0 0 1,0-4-70,0 0 0,-3-5 48,-1 1 1,-6-4-8,-2-3 1,-1 1-113,-6-5 0,0 3-181,-3-3 0,-1 0-840,0-4 0,0 0 507,0 0 1,-1-1-2032,-3-3 2595,-2-2 0,-10-16 0,-2-2 0</inkml:trace>
  <inkml:trace contextRef="#ctx0" brushRef="#br0" timeOffset="36">12300 1930 7853,'7'-5'-553,"-2"-1"583,-5-1 0,0 1 471,0 2 18,0 3 362,0-4 15,0 5-658,0 5 0,3 3 75,1 7 0,0 3-77,-4 4 1,0 1-7,0 0 0,1 0-128,3 0 0,-3 3 110,3 1 0,-2 4-162,-2-5 1,3 5 2,1-5 1,4 0-95,-4-7 0,1-2 88,-2-1-221,-1-4-310,3 5-199,0-6-1142,-4-4 824,4-2-234,-5-5 358,0 0 527,-5 0 0,3-5 350,-6-3 0,5-2 0,-12-7 0,3 0 0</inkml:trace>
  <inkml:trace contextRef="#ctx0" brushRef="#br0" timeOffset="37">12277 2021 7853,'0'-11'0,"0"0"272,0-1 46,0 1 569,0 4-412,0-3 0,2 9-50,2-3 1,3 3-164,8 1 0,-1 5 132,5 3 1,0 3-114,4 4 1,4 2-101,0 2 1,3 2-22,-3-2 0,3 3-130,-3 1 1,3-2-49,-3-2 0,-1 3 76,-3-3 1,-1-2-22,-3-2 0,1-4 70,-5-3 0,1 2 15,-5-2 0,-1-2 38,-2 2-175,2-6-99,-9 3-420,4-5-3872,-5 0 3732,-5 0 0,3 0-1036,-6 0 1710,1 0 0,-5-5 0,1-1 0,-1-6 0</inkml:trace>
  <inkml:trace contextRef="#ctx0" brushRef="#br0" timeOffset="38">12757 1884 7853,'0'-11'0,"0"5"571,0-4-23,0 8-153,0-3 303,0 0 10,0 4-374,0-4 0,1 14-93,3 2 0,-3 8 26,3 0 1,1 3-175,-1 1 0,0-1 79,-4 1 0,1 5-255,3 3 0,-3-2 109,3 1 0,-3-1-351,-1 2 1,0-3 105,0-5 0,0-1 2,0 1 0,0-5-3,0-3 0,0-2-177,0-2-595,0 1 659,0-1 1,0-3-1521,0 0 985,5-6 868,-3 3 0,8-10 0,-4-1 0</inkml:trace>
  <inkml:trace contextRef="#ctx0" brushRef="#br0" timeOffset="39">13111 2021 7853,'-6'-5'-92,"-4"4"-184,8-9 1036,-8 9 1162,9-9-889,-9 8-678,3 2 1,0 7-165,-1 4 0,1 6 1,-5 2 0,5 2-162,-1 2 0,5 0 86,0 0 0,1 0-134,2-1 1,0 5 37,0 0 1,7-1-85,4-3 1,2-4-84,6 0 1,0-5-41,4 1 1,3-3 193,1-5 1,3-1-9,-3-6 0,1-2 99,-1-2 1,1-2-82,2-5 1,-2-1 129,-5 1 1,0-4-19,0-1 1,-2 0 45,-2 1 1,-2 1-82,-6-5 0,-3 0 0,-1-4 1,-4 0-196,1 0 1,-4 0 59,-4 0 0,-3-3-346,-4-1 0,-5 0 171,-3 5 1,-4 0-181,-4 3 1,-2 4 132,-5 7 0,-2 3-403,-2 5 1,4 1 139,-1 3 0,2 3 52,7 4 1,0 5-658,7 3 1131,3-2 0,4 5 0,1-5 0</inkml:trace>
  <inkml:trace contextRef="#ctx0" brushRef="#br0" timeOffset="40">14253 1919 7853,'0'-12'-858,"0"6"322,0-4 1885,0 9-382,0-5-649,0 1 0,0 5 159,0 0-159,0 11 0,4 2-106,0 7 0,0-1 23,-4 3 1,3 5-64,1 0 1,0 3-80,-4-3 0,1 5-77,3-2 1,-3-2 19,3-1 1,-2-5-99,-2-3 1,0 2 76,0-6-545,0 0 237,0-3-387,0-1-1208,0-5 835,0-1 393,-6-5 0,4 0 660,-6 0 0,4-3 0,-3-1 0,1-5 0,-2 1 0,-2-2 0,3-1 0,-4-1 0</inkml:trace>
  <inkml:trace contextRef="#ctx0" brushRef="#br0" timeOffset="41">14185 2021 7853,'6'-11'0,"-2"0"-62,-3-1 119,4 1 0,-4 3 387,3 1-215,-2-1 1,-1 2 43,3 2 1,-2-1 543,6 1-492,-1-5 0,6 8-114,2-3 1,-1-1 147,5 1 1,0 0-90,4 4 0,5 0-75,3 0 0,2 0-28,1 0 1,-1 2-116,-3 1 1,2 4 49,-5 4 1,-1 1-167,-3-1 1,-5 4 5,-3 0 1,0 4 14,-3-3 1,0 4-70,-8-1 0,0-1 24,-4 1 0,0 0-39,0 4 0,-5 0 115,-3-1 1,-3-3-100,-4 0 0,-7 0 105,-4 4 0,-2-1-2,1-3 0,-1 1 18,-2-5 0,-2 1-23,5-5 0,-3 1 14,3-1 1,2-5 1,6-2 1,-2-3 19,6-1 0,4 0-145,3 0 0,4 0-191,-3 0 0,4-5-116,-1-2 0,3 0-437,1 0 0,6-1-160,6-3 1,4-1 600,7 1 0,-4-1 425,0 1 0,5-5 0,6-2 0</inkml:trace>
  <inkml:trace contextRef="#ctx0" brushRef="#br0" timeOffset="42">14881 1964 7853,'0'-7'-199,"0"-1"0,0 6 1847,0-3 241,0 5-1623,0 5 0,-3 2-59,-1 8 0,-1 3-24,1 5 0,3 0-27,-3 0 1,3 3-39,1 1 0,1 4-114,3-5 1,-1 2-180,9-1 1,-3-3 99,6 2 1,-1-5-41,1-2 0,-1-5 88,5 1 1,0-6 154,4-1 0,0-6-41,0 2 0,0-4 134,-1-4 0,5-4-111,0-7 0,-1 1 106,-3-5 0,0 0 27,0-4 1,-5 2-51,-3 2 0,-2-3-153,-2 3 0,-1-6 73,-2-2 0,-3 0-270,-5 5 0,0-3 87,0-1 0,0 2-296,0-3 1,-5 7-10,-3 1 0,3 5-61,1-1-527,-2 2 615,0 1 1,-2 6-1183,0 2 1070,6 3 0,-3 2-1034,5 3 1494,0-3 0,0 10 0,0-5 0</inkml:trace>
  <inkml:trace contextRef="#ctx0" brushRef="#br0" timeOffset="43">15532 1907 7853,'-6'-5'0,"1"3"103,5-6 319,0 6 121,0-9 293,0 10-346,0-4-245,0 5 0,0 5 85,0 3 0,0 7-99,0 4 0,0 3-143,0 0 0,1 6 96,3 3 0,-3 2-163,3 1 1,-3 0 68,-1 1 0,0-2-256,0-3 0,0 2 61,0-6 1,0 0-32,0-7 1,4-3-409,0-4 243,0-1-1020,-4 1 942,5-6 1,-4-2-431,3-8 0,-3 1 314,-1-4 0,4-1 495,0-3 0,0-2 0,-4-2 0,0 2 0,-5-8 0,-2 3 0</inkml:trace>
  <inkml:trace contextRef="#ctx0" brushRef="#br0" timeOffset="44">15418 1964 7853,'1'-11'0,"3"0"0,-1 0 74,4 4 84,-4-3 1,7 5 238,-2-3 0,2-2-97,1 2 0,4 2 125,1-2 0,4 4-85,-1-3 0,4 4 8,4-1 0,-1-1-166,8 2 1,-2-1-168,6 4 1,-3 1 111,-5 3 0,-2-2-193,-5 6 1,-2 0-24,-2 3 1,-7 0 39,-8 1 1,-3 3-347,-1 0 0,-7 6 184,-4-2 1,-5-2-101,-7 2 1,-5-1 32,-3 1 1,-2 3 24,-1-3 1,0-3-19,0 0 1,4-4 135,4 0 0,2-1-744,1 1 160,5-6-48,2-1 767,9-5 0,7 0 0,8 0 0,7-5 0,3-1 0</inkml:trace>
  <inkml:trace contextRef="#ctx0" brushRef="#br0" timeOffset="45">15966 1919 7853,'0'-12'457,"0"6"106,0 1 2081,0 5-2315,0 10 0,0-1 209,0 10 0,0 0-180,0 4 0,0 1-182,0 3 0,0 0 49,0 4 0,0-2-203,0-2 0,0-3 139,0 3 1,0-3-203,0-2 1,0-2 43,0-1-73,0-5-6,0 2 121,0-5 210,0-4-129,0-2-91,0-5 47,5 0 1,-2 0-167,5 0 1,-5 0 56,5 0 0,1-4 33,6 0 0,-1 0-95,5 4 0,-1-3 45,1-1 1,2-1-76,-1 1 0,0 3 50,-1-3 1,2 1-133,-2 0 0,-2 1 97,-2-2 0,-2 3-1125,-2 1 469,1 0 0,-6-1-1492,-2-3 1382,-3 3 0,-6-4 116,-3 5 754,-2 0 0,-6 5 0,-2 1 0</inkml:trace>
  <inkml:trace contextRef="#ctx0" brushRef="#br0" timeOffset="46">16366 1907 7853,'0'-17'0,"4"4"52,0 5 1,1 4 126,-1-3 1,-2 3-65,6-4 1296,-6 6-877,3-3 0,-3 5 278,1 0-498,-1 0 0,3 5-59,-5 2 0,4 9-43,-1 3 0,1 4 0,-4 3 0,1 0-1,3 4 1,-2 0-101,1 5 0,2-1 26,-1 0 1,1-1-178,-1-2 0,-3-3-66,3-6 1,-1 0-114,1-3 0,-3-2-72,3-6 0,-3 0-753,-1 1-1482,5-6 1132,-4 4-152,4-8 1546,0 3 0,2-10 0,4-2 0</inkml:trace>
  <inkml:trace contextRef="#ctx0" brushRef="#br0" timeOffset="47">17006 1964 7853,'-12'-5'-511,"2"3"-63,2-6 0,-2 2 632,3-2 1,0-2 623,0 2 0,3 2-16,-4-2-383,6 1 1,-5-5 274,4 1-279,1 0 0,-3-1 25,5 1 1,-4 3-80,1 1 0,-2 4 50,1-1 1,1 2-64,-4-2 0,-2 4-77,-6 0 1,1 5 28,-5 6 1,1 5-14,-1-1 0,-3 9-16,3-1 1,-1 6-157,1-2 0,2 3-108,6-3 1,1 4 106,2 0 1,-1-2 4,5 2 0,1-6 37,3 2 1,1-3-180,3-2 0,3-2 37,9-1 1,3-5 55,7 1 1,3-6 108,6-2 1,-1-4 127,0 1 0,4-3-321,0-1 1,-3 0 108,-5 0 0,-5-4-651,2 0 0,-7-3-34,-1 3-653,-5-5 481,3 3 898,-11-6 0,-6-4 0,-6-2 0</inkml:trace>
  <inkml:trace contextRef="#ctx0" brushRef="#br0" timeOffset="48">17223 1919 7853,'5'-18'308,"-4"1"-308,4 6 0,-5 5 0,5-4 1541,-4 8-393,5-3-785,-6 5 0,0 7-125,0 4 1,-2 5 24,-2 7 1,2 4-53,-6 0 1,2 4-150,-2 0 0,-2 2-84,3 1 0,1-1-104,3-3 1,-2 2 92,1-5 0,-1 3-149,1-3 1,3-5-361,-3-7 1,3-3-69,1 0-1162,0-1 714,0-4 668,0-2 0,-6-21 1,0-3-1</inkml:trace>
  <inkml:trace contextRef="#ctx0" brushRef="#br0" timeOffset="49">17246 1850 7853,'5'-11'0,"-4"-1"582,4 6 14,0 1-185,-4 5 332,4 0-405,0 5 1,-2 1 512,5 6-537,-1 4 1,1 2 10,-1 5 0,1 1-78,3 3 1,1 2-227,-1 5 1,1 0 102,-1 1 1,4-4-81,1 4 0,3-9 112,-4 5 1,0-2-293,-3-2 1,-1-6 70,0-6 1,1-2-240,-1-2 0,-3 0-446,-1-4 142,-4 3-1,2-7-1690,-5 5 975,0-6 24,0 3 1300,-5-5 0,-1-5 0,-6-1 0</inkml:trace>
  <inkml:trace contextRef="#ctx0" brushRef="#br0" timeOffset="50">17143 2238 7853,'-7'-1'0,"4"-3"314,1 3-137,2-4 0,2 4 643,1-3 1,4 3-282,4-3 1,6 1-194,2 0 1,4 0-122,3-5 1,2 5-366,3-5 0,2 4 169,-3-3 1,-1 4-289,2-1 0,-7-1-242,-1 1 1,-2 1-1814,-6 3 2314,6 0 0,-4-6 0,6 0 0</inkml:trace>
  <inkml:trace contextRef="#ctx0" brushRef="#br0" timeOffset="51">17805 1942 7853,'0'-12'0,"0"6"0,0-4 1101,0 8-228,0-3 836,0 5-1141,0 5-409,0 7 0,0 2 84,0 5 0,0 0-31,0 4 0,0 3-56,0 1 0,0 3 82,0-3 1,1 4-237,3-5 0,-1 5 80,4-5 1,-3-3-235,4-4 0,-6-5-96,2 1 0,1-2-651,-1-2-314,0-4 533,1 3-1736,-4-9 1728,4 4 1,-10-5-109,-2 0 796,-4-5 0,0-1 0,0-6 0</inkml:trace>
  <inkml:trace contextRef="#ctx0" brushRef="#br0" timeOffset="52">17497 1964 7853,'0'-11'65,"0"0"252,0 4 1,5-3 360,1 4-331,6-1 0,3 1-20,0 2 1,9 3-73,-1-3 1,7-1 242,1 1-223,2 0 1,2 1-115,4-1 0,-4-1 0,3 1 0,1 3-146,0-3 1,-5 1 62,-4 0 0,-3 0-169,3-5 1,-4 6 65,0-2 1,-2-1-52,-1 1 1,-5 0-1,-3 4 0,-2-3-114,-2-1 1,-3 0 38,0 4 156,-6 0 238,3 0-3,-5 0 1,0 5-138,0 3 1,-4 2 123,1 1 1,-5 6-19,4 2 1,0 2-40,4 2 1,0 0-2,0 0 0,0 3 79,0 1 0,0 4-238,0-5 0,0 5 91,0-5 0,0 1-203,0-4 0,0 0 56,0-1 1,4-2-108,0-1 1,0-5-64,-4 1 121,5-3 0,-4-4-51,3 0 68,-3-6 333,-1 3-185,0-5 150,5 0 1,-2 0-46,5 0 0,-5-1-43,5-3 0,0 3-101,3-3 0,0-1-8,1 1 0,3-1 0,0 1 1,6 3-12,-2-3 1,1-1-254,-1 1 1,6 1 93,-2 3 0,-1-4-315,-3 0 1,-4 0 186,4 4 1,-5-4-1269,1 1 508,-7-1 80,2 4 1,-10 0 234,0 0 0,-5-2 720,-7-1 0,-4 1 0,-2-3 0</inkml:trace>
  <inkml:trace contextRef="#ctx0" brushRef="#br0" timeOffset="53">18113 2147 7853,'0'-11'728,"6"4"0,0 1-360,5 2 0,1 3 103,-1-3 0,2-1-95,2 1 1,4-3-126,8 3 0,-2-4 52,6 4 0,-5-1-91,5 2 0,-2 1-169,1-2 0,2-1-99,-5 2 0,-2-3-179,-6 3 1,1 1-179,-4-1 1,-5 0-492,-3-1 1,-4 3-1090,3-3 1318,-4-2 1,0 3-106,-6-4 780,-4 4 0,-9-7 0,-2 4 0</inkml:trace>
  <inkml:trace contextRef="#ctx0" brushRef="#br0" timeOffset="54">18171 1896 7762,'0'-12'-273,"0"5"515,0-1-104,5 1 1,-2-4 217,9 4 1,-2-3 444,9 2 1,-4 2-378,4-2 0,4 4-163,4-3 1,3 3-210,-3-4 0,3 6 48,-3-2 0,1-1-606,-1 1 1,-3 0 148,2 4 1,0-4-175,0 1 0,-3-1-1334,0 4 1865,-5 0 0,-7 5 0,1 1 0</inkml:trace>
  <inkml:trace contextRef="#ctx0" brushRef="#br0" timeOffset="55">18947 1850 8496,'0'-6'1921,"-5"-4"0,3 7-1633,-6-4 0,0 4-171,-3-1 0,-2 3 59,-2 1 0,1 0-220,-5 0 0,4 0 13,-4 0 1,4 4-20,-4 0 0,5 3-64,-2-3 0,4 5 41,0-2 1,5 0 63,-1 0 1,5 1 35,0 3 49,1 1 1,2-1-32,0 1 1,5 0-71,3 4 1,6-4 32,1 4 0,6-4-12,-2 0 0,2-1 5,2 0 0,0 1-6,0-1 1,1 5 31,2-1 0,-1 1-14,1 0 0,-2-4 94,-1 3 0,-1 2-86,-3-2 0,1 2-28,-5-2 0,-3-2 36,-5 2 0,0-3 67,0 0 0,-2-1 30,-5 1 0,-6-1 145,-5 1 0,-6 3-43,-6 0 1,-5 0-127,-2-3 0,-3-5-642,-1 1 1,-1-4 280,1 3 0,0-4-423,0 1 0,3-3 15,1-1 667,-1-5 0,-8-7 0,-2-5 0</inkml:trace>
  <inkml:trace contextRef="#ctx0" brushRef="#br0" timeOffset="56">11923 2170 7853,'-6'-1'93,"2"-3"225,-2 3 524,5-4-156,-10 5-345,5 0 0,-1 0-73,-1 0 1,4 0 23,-4 0 0,5 1 225,-5 3 27,6-3-92,-4 4-29,6-5 873,0 0-1265,6 0 0,-4 0-77,6 0 1,-5 0-144,5 0 0,-4-1 92,4-3 1,-6 1-71,2-4 134,-3 4 0,-1-3-111,0 2 126,0 3 1,-1-4-162,-3 5 0,-2 0 78,-6 0 1,5 1 53,-1 3 0,2-2 44,-2 6 1,2-2 0,2 2 1,3 2-42,-3-2 1,3-2-3,1 2 1,0-5-7,0 5 0,1-5 59,3 0 16,-3-1-332,9-2-447,-4 0 151,6 0 1,-5 0 249,1 0 0,-5-2-1790,0-1 2144,-1 1 0,-12-3 0,-3 5 0</inkml:trace>
  <inkml:trace contextRef="#ctx0" brushRef="#br0" timeOffset="57">11878 1199 7853,'-7'0'-518,"-2"-1"-646,6-3 870,-6 3 422,2-4-95,-4 5 182,0-5-58,4 3 1,1-3 160,2 5-252,3 0 1,-4 0 645,5 0-375,-5 0 358,3 0-77,-3 0 4054,5 0-4181,5 0-372,-3 0 221,3 0-1605,-5 0 1101,0-5 0,-5 4 61,-3-3 0,2 3 57,-2 1 0,4 0 43,-3 0 1,3 0-121,-4 0 68,6 0 0,-5 4-107,4 0 1,1 1 4,-2-2-61,3-1 0,1 4-122,0-2 54,0-3 155,0 4 0,1-5 246,3 0 0,-1 0 38,4 0 0,1-4 243,3 1-93,1-6 1,-2 2-84,-2-4 0,1 3-23,-6 1 1,2 3-75,-1-4 1,-2 4 30,1-3 0,-1 3 118,-2-4-290,-5 6 4,-2-3-76,-4 5 0,1 1-259,2 3 0,2-2 4,2 6-598,3 0 1,-5 3 436,6 1 1,0-1-1056,0 0 1561,6 1 0,-5-1 0,4 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1.99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4248 16145 7853,'-6'0'-762,"1"-5"2264,5 4-454,0-4-5,0 5-395,0-5-311,0 4 0,5-4 106,3 5 0,2 0-80,1 0 1,6 0-2,2 0 1,2-4-77,2 0 1,0 0-33,0 4 1,1-4-70,3 1 0,-2-2-93,5 1 1,-4 1 6,0-4 0,-2 4-191,-1-1 1,-5-1-931,-3 1 1,-2 1 82,-2 3-2522,-4 0 1265,-2 0 2196,-5 0 0,-5 0 0,-2 0 0</inkml:trace>
  <inkml:trace contextRef="#ctx0" brushRef="#br0" timeOffset="1">4203 16442 7853,'11'-11'909,"6"1"172,2 2 0,2-1-308,2 6 0,0-3 307,0 3 0,1 1-531,2-1 1,0 1 0,4 2 0,1 0-28,3 0 1,-2 0 75,2 0 1,-7 0-148,3 0 1,-8 0-96,-3 0 1,-5 0-961,1 0 0,-6 0-271,-2 0 0,0-1-759,0-3 0,0 2 655,-4-6 979,-1 0 0,3-3 0,-5 0 0</inkml:trace>
  <inkml:trace contextRef="#ctx0" brushRef="#br0" timeOffset="2">5722 16031 7853,'-4'-11'380,"0"-1"0,0 5 1227,4-1-593,0 6 137,0-8-731,5 8 1,-2-3-84,4 5 1,-3 5-66,4 3 1,-6 2 41,2 1 1,1 2-181,-1 2 0,0 3-91,-4 5 1,0 0-98,0 0 0,0 5 129,0 2 1,-4 2-193,0-2 1,-1 2 22,1-5 1,3 3 0,-3-3 1,2-4 82,-2-4 1,3-6 35,-3 3 1,3-7 156,1-2 312,0-4-119,0 2 412,0-5-917,-5 0 200,3-5-317,-3-2 200,5-4 1,5 3-82,3 1 0,-1 4-55,5-1 0,-3 3 42,6 1 0,3 1 115,1 3 1,2 3 13,2 4 1,4-3 12,0-1 0,3 5-38,-3 3 0,-1 0 10,-3-3 0,-1 4-51,-3 3 0,-4 1-123,-7-1 1,0 2-110,-4-6 1,0 4 104,-4-4 0,-1 0 214,-3-3 0,-6 3-61,-5 0 0,-6-3 130,2-5 0,-2 1-209,-2 3 0,-4-4 34,1-3 0,-2 1-589,1-2 1,4 1 276,0-4 1,2-1-186,5-3 0,-3-1 175,4-3 1,0-2-1292,4 3 1709,-1-3 0,1-7 0,-1-1 0</inkml:trace>
  <inkml:trace contextRef="#ctx0" brushRef="#br0" timeOffset="3">5699 16066 7853,'-12'-12'0,"2"-3"0,3 0 0,3-1 1399,8 5-999,2 0 0,9-1 24,0 1 1,6 3 306,-2 1 1,2 0-217,2 0 1,0-2-162,0 5 0,5 0-303,2 4 0,2 0 95,-2 0 0,6-4-167,-6 0 0,6 1-73,-6 3 1,2 0-141,-2 0 0,-2 0-284,-5 0 0,-1 0-659,-3 0 1,-1 0 403,-3 0 1,-6 0-937,2 0 767,-2 5 942,-3-4 0,5 4 0,-5-5 0</inkml:trace>
  <inkml:trace contextRef="#ctx0" brushRef="#br0" timeOffset="4">6247 16054 9216,'-11'-5'743,"4"4"1,2-9-266,5 2 4,0 3 1,5-4 397,3 5-413,2-5-398,1 8 58,1-4 0,0 5 0,4 0 0,1 0 66,1 0 0,8 0 1,-4 0-1,3 1 195,-1 3-123,-7-3-124,5 9 0,-9-3 0,2 6-142,-2 2 16,-2-3 0,-5 10 43,-2-3-1150,-3 3 0,-6 6 1091,-2 2 1,-7 2-522,-1-2 483,-6 3 1,2-5 0,-6 4 0,-2-4-10,2-4 1,2 1-1,3-7 1,1 1 27,-2 0-76,5-5 161,-1 3 0,6-6 377,0 0-384,4 1 1,2-5 0,5 1 133,0 1 0,0-3-25,0 2 0,5-6 178,3 2-190,7 3 1,3-6-7,5 3-78,-1-3 1,1-1 0,1 0 0,2 0-745,0 0 1,5 0 0,-4 0 0,-2 0-2643,-1 0 2386,-1 0 0,-2-4 929,-2 0 0,3-10 0,-4 2 0</inkml:trace>
  <inkml:trace contextRef="#ctx0" brushRef="#br0" timeOffset="5">6852 16385 7853,'-18'-5'4126,"7"-1"-3713,6 0 1,9-1-117,0 3-396,4 3 459,-1-4 0,0 5-1766,1 0 509,-5 5-961,7-4 1858,-9 4 0,4 1 0,-5 0 0</inkml:trace>
  <inkml:trace contextRef="#ctx0" brushRef="#br0" timeOffset="6">7720 16031 7853,'-5'-11'547,"4"-1"1,-4 5 674,5-1-1008,-5 6 0,3-8 0,-3 3 450,0 1 1,3-1-325,-6 4 0,1 1-145,-5-1 0,-3 3 0,-2 3 465,0 5-159,-2 7-342,1 3 0,-4 2 110,3 3-57,-2-3-40,-2 13 0,1-7-201,3 4 48,-2 1 1,3 3-32,-5 0 1,5 1 208,3-1-78,2 0 1,7-1-287,2-3 96,3-2 47,6-5 0,5-1-140,5-3 47,6-3 44,-4-4 1,6-2 459,0-2-354,0-3 1,0-5-1,0 0 3,-1 0 1,-2 0 0,-3-2-1,0-1 1,-3-5-35,-2-2 1,-5-2 0,-2 1-585,0 0 600,-4-1 1,3-1 0,-9-1 0,-5-1-367,-4 1 209,-6-4 1,2 7-1018,-5 0 863,0-1 0,-4 11 1,1-3-1,0 4-1259,2 4 934,1 2 203,1 6-590,4-1 397,6-5-60,7 5-560,5-5 1228,0 0 0,10-1 0,3-5 0</inkml:trace>
  <inkml:trace contextRef="#ctx0" brushRef="#br0" timeOffset="7">7766 16248 7853,'0'-23'2199,"0"1"-994,0-1-405,5 5-450,6-4 0,3 10 1,4-4 1065,-1 4-1001,-2 5 24,-4-3-193,1 9 1,3-4-718,0 5 593,5 0 1,-6 1 248,5 3-564,-5 2 1,3 6 0,-6-1 596,1 1-416,-6-1 1,3 2-1,-5 2-214,-2 4 138,0 3 1,-9 4 47,-4 1 1,-4 3-1,-7-2 11,-1 1-122,3-3 142,-8 2 0,3-3 1,0-1 70,4-2-71,1-2 0,2 3 36,1-5 1,6 2-1,1-5 1,1-1-23,1-1 1,6-2-6,-2 1 1,4-5 48,4 1 1,3-6-45,9 2 20,1-2 0,6-2 0,1 0 13,3 0-273,2 0 0,4 0 0,-1 0 0,-3 0-719,-1 0 0,2 0 0,-3 0-1347,-2 0 1705,0 0 0,-4-2 596,-2-2 0,-2-2 0,-6-5 0</inkml:trace>
  <inkml:trace contextRef="#ctx0" brushRef="#br0" timeOffset="8">8428 15826 7853,'0'-29'0,"0"2"1188,0 3-435,5 6-4,2-4-336,4 15 1,1-7 324,-1 10-293,-5-5-287,5 8 1,-10 1 304,3 7-106,-3 4-185,-1 0 0,0 6-73,0 2 1,-5 2 52,-3 2 1,-1-4-189,2 0 221,-3 0 0,3-1-598,-4-3 247,4-2 130,-3-2-344,9 1 153,-4-6 106,5 4 86,0-9 16,0 10 124,0-10-189,0 4 471,0-5-407,5 0 153,-4 0 0,9 0-58,-2 0 0,3 1-9,5 3 1,-2-1-1,5 4 1,0 1-44,-2-2 1,5 4-1,-4-2 1,1 2 1,0 1 27,-5 1-7,2-1-178,-9 1 71,3-1 0,-9 4-137,3 1 207,-8-1 0,-2 0 0,-7 0-332,-2-1 0,-7-1 0,-4-2 1,-1 1-256,-1-1 1,0-3-1,-2-2 1,3-1-952,3-2 1010,6-2-973,-3-1 639,8-5 854,-4-1 0,1-16 0,-2-2 0</inkml:trace>
  <inkml:trace contextRef="#ctx0" brushRef="#br0" timeOffset="9">8405 15734 7853,'-6'-11'1820,"-4"-1"-1517,9 1 162,1 5 0,7-3 1,7 4-1,3 0 650,1 0-903,1-4 0,9 7-160,-4-3 1,7 5 0,-3 0 0,1 0-156,3 0 5,1-5-230,1 4-1780,-4-4 1055,-2 0 727,-1 4 0,-4-8 326,0 5 0,-5-15 0,-7 0 0</inkml:trace>
  <inkml:trace contextRef="#ctx0" brushRef="#br0" timeOffset="10">9239 15963 10197,'-11'-7'1379,"4"2"1,2 10-728,5 3-279,0 2 1,0 7-216,0-5 1,0 11 69,0 0 0,-3 4 1,-1 4-1,1 0-120,2 1-94,1 1 0,0-4-694,0-3 404,0-1-150,0-3 0,0-4-1393,0-3-604,0-2 562,0-7 477,0 5 1384,0-15 0,0 2 0,0-9 0</inkml:trace>
  <inkml:trace contextRef="#ctx0" brushRef="#br0" timeOffset="11">8954 16260 9986,'-12'0'966,"6"-5"1,6 3-548,8-1 0,7 0 122,4-1 0,2 2-291,2-6 1,6 4 0,4-2-1,4 1-1726,0 2 637,4-3 642,-6 5 1,4-8 133,-4 5 1,-2-1 62,-3 1 0,3-2 0,-4-6 0</inkml:trace>
  <inkml:trace contextRef="#ctx0" brushRef="#br0" timeOffset="12">10164 15906 8652,'-6'-18'1311,"1"1"1,14 7-1080,2 3 461,3 2 0,-4 6-223,-2 3 0,-3 3 62,-5 8 1,0 3-217,0 5 1,-1 5-167,-3 2 1,-2 2 20,-6-1 0,2 0-107,2-4 0,-2 0 37,3-5 1,0-4-188,0-3 19,-1 3 1,0-6 5,1-1 0,4-3-126,-1-5 43,3-1 168,1 3 1,0-6-32,0-3 1,0 1-4,0-4 0,5 3-92,3-4 1,2 2 122,1-2 1,2 3-109,2 5 0,-1 0 86,5 0 1,-3 1-7,3 3 0,0 3 56,4 4 0,3 0 134,1 1 0,-2 1-114,-6 2 0,2-1 154,-6 5 1,0-4-233,-4 4 0,-4-1-95,-3 1 0,-3 2-335,-1-2 0,-7-2 193,-4-2 1,-7 0-452,-8-3 0,-1 2 199,-7-7 1,3-2-67,-3-1 1,1-2-180,6-2 90,1 0 0,3-2-1198,0-2 1466,0-2 1,5-9 0,3-2 384,3 0 0,0-8 0,1-4 0</inkml:trace>
  <inkml:trace contextRef="#ctx0" brushRef="#br0" timeOffset="13">10062 15894 7853,'-12'-16'2576,"6"3"-2198,1-3 0,7 8 145,6 0 1,5 1-300,9-5 0,2 5 0,3-1 217,4-1-340,7 4 0,2-1 66,6 2 1,0 3-1065,-1-3-412,-4 3 1157,3 1 145,-13 0-295,7 0-1203,-14 0 1,-1 0 1504,-8 0 0,-2 5 0,-2 1 0</inkml:trace>
  <inkml:trace contextRef="#ctx0" brushRef="#br0" timeOffset="14">10610 15906 9879,'-5'-13'1013,"5"-1"-811,6-1-202,9 0 1225,-2 3-506,8 1-344,-8-1 1,4 5 685,-6-1-541,0 6-154,6-4 53,-4 6-380,3 0 34,1 0 0,-5 6-41,4 1 0,0 5 0,-1 1 0,-1 4 63,-1 1 0,-5 1 1,-2 4-197,-1-1 61,-1 1-42,-4 5-103,-5 1 1,-2 6 0,-5-1-48,-4 0-2,4 0 145,-10 1 1,4-2 0,-4-2 89,-1 0 0,1-6-45,3 2 0,-1-7 220,5-1-200,-1-5 1,5 3 0,1-6 88,2 1-19,-2-6 0,9 0 64,-3-2 1,4-1-50,4 4 43,7-4-79,7 2 1,5-5-955,0 0 623,-1 0 1,1 0-694,0 0 0,0 0 0,0-1-3197,0-3 3904,-6 2 1,5-4 0,-4 2 291,0-3 0,3-3 0,-3-2 0</inkml:trace>
  <inkml:trace contextRef="#ctx0" brushRef="#br0" timeOffset="15">11135 16225 7853,'-6'-11'4637,"-4"0"-4302,8 4 1,-2 2 672,8 5-1170,-2-5-1557,3 4 1,-4-4 34,3 5 0,-3 1 1684,3 3 0,-3-3 0,-1 4 0,0-5 0</inkml:trace>
  <inkml:trace contextRef="#ctx0" brushRef="#br0" timeOffset="16">11855 15860 9051,'-12'-10'1048,"1"2"-201,-1-8-370,6 4 0,1 1 70,5-1 1,0 1 146,0 0 275,-5 4-444,-2 2-249,-4 5 0,-2 3-17,-2 4 0,-3 6-38,-4 10 0,-3 5 97,-1 2-107,2 3-39,-4 1 1,4 1-106,-3-1 0,7 2-166,-3 2 1,8-4-1,1 1-161,5-3 113,4-6 141,5 1-30,0-4-141,5 0 0,2-1-510,9-3 503,1-3-46,6-9 1,0 1 112,0-4 0,1 0 1,1-4-2,2 0 1,0 0-1,-6-1 125,-2-3 70,3-2 0,-9-6-119,2 1 0,-6-1 42,-2 1 0,-4-2 29,1-2-35,-8 2-295,-8-3 141,-5 4 1,-7 1 94,-3 0-532,-2 4 0,-9 2 247,0 5 0,-4 0-987,4 0 925,5 5 1,10 0 0,8 4-1731,2-1 2142,7-1 0,6 5 0,6-1 0</inkml:trace>
  <inkml:trace contextRef="#ctx0" brushRef="#br0" timeOffset="17">12072 15883 7853,'-23'0'0,"5"0"2174,-4 0-1099,10 0-272,-5 0 1,10 0 239,-1 0-561,0 0-132,2 0-690,6-5 547,6 3 5,6-8 52,4 4-129,2-5 0,10-1 134,2 1-57,-2-1 15,5 6-15,-9-4-238,9 9 393,-8-10-1,8 10-224,-14-4 0,6 5-40,-10 0 0,-1 5-101,-6 3-20,2 7 0,-9-1-19,3 5 52,-8 5 149,-2 5-207,-6 0 0,-3 8 99,0-3-284,-10 3 0,6 1 46,-8 0-671,3 0 619,1 2 1,1-8-57,3 2 309,-2-8 1,7 2-92,-5-5 70,10-5 0,-5 2 196,10-4 5,-5-1 269,8-4-336,-4 1 987,5-6-458,0-1-412,5-5 0,1 4 36,6 0 1,-1-1-24,1-3 22,-1 0-946,5 0 404,-3 0 195,9 5 3,-10-3 192,10 3-1401,-4-5 0,1 0-2626,0 0 2098,-5 0 793,7 0 396,-8-5-997,4-2 1606,-6-4 0,5-6 0,2 0 0</inkml:trace>
  <inkml:trace contextRef="#ctx0" brushRef="#br0" timeOffset="18">12586 15677 7853,'0'-16'0,"1"-2"1330,3 0-558,2 2-110,5 9-251,1-3 0,-6 9 1126,-1-4-1029,-5 5 0,-1 2-321,-3 6 0,-6 1 38,-5 10 0,-2-4 304,2 4-448,2 0 1,-3 4-64,4 0 1,1 0 35,0 0 1,4-1-317,3 1 329,3-5-63,1 4 195,0-10-625,5 10 1,2-9-309,4 2 543,0-8 0,1 2 15,-1-5 0,2 0 53,2-4-64,-2 0 106,3 0 127,-4 0 1,-1-1-140,1-3 501,-6 3-249,4-10 1,-9 5 104,3-5 0,-8-1-78,-3 1 1,-8 1 112,-4 2-196,-3-2-257,-6 9 0,0-4 18,-2 5 225,-3 5-1036,9 1 672,-9 5 158,14 1 48,-3-1 1,12 2-1564,2 2 0,4-2 1632,8 2 0,3-2 0,4-2 0</inkml:trace>
  <inkml:trace contextRef="#ctx0" brushRef="#br0" timeOffset="19">13488 15849 7853,'-5'-18'0,"3"6"1885,-3 7-838,10 5-418,-3 0-210,8 5 263,-9 2-181,4 4-54,-5 6 137,0 0-286,0 11 1,-4-2-190,1 4 5,-6 6-31,2-1 0,0 5-80,-1-6 0,6 0 63,-2 0-884,3-4 0,1-3 230,0-4 472,0 0 0,0-5-1494,0-3 0,1-6-812,3-1 2422,-3-6 0,9-2 0,-4-6 0</inkml:trace>
  <inkml:trace contextRef="#ctx0" brushRef="#br0" timeOffset="20">13259 16168 7853,'-11'0'2304,"5"-5"-1046,1 4-759,10-4 1,5 1-30,5 0 0,9-3 0,0 3 60,4 1-426,3-3 1,3 5 239,0-3-132,0 3-1086,6-4 1,-5 2-2995,3-5 3811,-7 1 0,2-10 0,-4 0 0</inkml:trace>
  <inkml:trace contextRef="#ctx0" brushRef="#br0" timeOffset="21">14150 15791 7853,'0'-11'1794,"0"5"-1442,0 1 2099,0 5-1987,0 5 159,0 1 1,-4 11-190,1 2 1,-5 2-44,4 2-179,-5 0 0,3 5-1,0-4-234,-5 4-12,10-5 0,-5-1-57,2 1 148,3-5 0,-4 2-186,5-4 0,-2-1 120,-1-4 37,1-4-212,-3-2 1,5 0 376,-5-4-177,4 4 11,-4-5-21,5-5 1,1 2 1,3-4 0,-2 0-112,6 0 0,5-3 0,6 3-109,2 1 0,2 0 90,0 2 0,4 3 49,-1-3 1,2 8 12,-1 3 0,-2 1 138,6 3 1,-6-2-69,2 6 118,2-2-1,-5-2-164,-1 1-1,-7-1 214,-4 1 1,-6 3 7,-2 0-171,-3 5-535,-11-7 335,-3 9 0,-15-10-735,-2 4 476,-3-4-86,-1 0 343,-1-1 0,1-4-770,0-4 0,1-1-501,3-2 1,2 0 1461,5 0 0,0 0 0,0 0 0,0 0 0</inkml:trace>
  <inkml:trace contextRef="#ctx0" brushRef="#br0" timeOffset="22">14150 15814 7853,'0'-23'0,"0"2"671,0 2 1,12 2-507,7 6 0,2 3 895,6 1-691,2 4 1,-5-6-134,3 5 0,1 1-149,-2 3 0,6 0-1047,-1 0 0,-4 0 464,0 0 1,-3 3-599,-1 1 0,-5 4 1094,-3-4 0,3-1 0,0-3 0</inkml:trace>
  <inkml:trace contextRef="#ctx0" brushRef="#br0" timeOffset="23">14584 15814 7853,'0'-17'893,"1"0"999,3 6-1287,8 4-143,0-3 510,10 4-380,-4-1-190,5-3 378,-1 9-283,1-4-90,0 5-206,0 0 0,-4 1 58,0 3-222,0 2 61,-1 6 0,0 4 220,-3 3-106,-8 3-295,9 1 148,-15 0-20,4-1 1,-5 2-1,-1 3-195,-3 4 1,-2-2-406,-6 1 397,-4-4 1,0 7 30,-6-3 1,1 2-114,-5-2 0,3-2 82,4-5 0,-2-5 62,6-3 0,0-2 595,4-2-255,4 1-155,2-1 58,5-5 0,0 1 246,0-4-207,5-1 0,3 3 1,7-5-7,4 0 0,3 0-670,0 0 1,5 0 270,0 0 0,1-1-1546,-2-3 1,-2 1 528,3-4 0,-4 3 1236,-4-4 0,3 1 0,-5-5 0</inkml:trace>
  <inkml:trace contextRef="#ctx0" brushRef="#br0" timeOffset="24">15189 16066 7853,'-6'-6'575,"1"0"0,5-2 2126,0 1-1879,5 4-643,1-2 1,2 5-1594,0 0 559,-1 0 855,5 0 0,-1-5 0,1-1 0</inkml:trace>
  <inkml:trace contextRef="#ctx0" brushRef="#br0" timeOffset="25">16000 15757 7853,'0'-16'831,"-3"-1"813,-1-2-1257,0 8-88,4 6 0,0 3 645,0-1 167,0 1-450,0-3 212,0 5-798,-5 0 110,-1 0 1,-7 5-9,-2 3 1,-4 3-70,-8 5 1,2 1 125,-6 6 1,4 1 76,-3 3-99,5-3-231,-8 4 1,10-1 134,0-1-100,5 1-303,7-4 376,-1 5-66,1-4 0,5 5-136,2-2 68,2-3 161,2 9-744,0-9 145,0 9 312,6-9 10,0 4-288,5-5 1,6-4-74,2 0 437,2-5-56,2-3 10,0-1 481,0-8-223,0 3-26,0-5-206,-1 0 424,1-5 80,-5-2-225,-1-4-24,-6-1 1,-1 0 595,-2-4-227,-3-1-190,-5-1-431,-5-4 0,-2 5 318,-9-6-864,-2 0 56,-10 5 511,4 2-1603,-9 4 822,4 6 345,-5-4 223,4 8-541,3-3 431,4 10 1,5-2-245,3 5 0,3-5-828,5 5 922,2 0 554,5-2 0,5 4 0,1-4 0</inkml:trace>
  <inkml:trace contextRef="#ctx0" brushRef="#br0" timeOffset="26">16160 15826 7853,'-5'-12'338,"4"1"0,-3 3 499,8 1 1,-2-1-281,6-3 585,0-1-666,3 1 0,1-1 191,-1 1-255,5-1 1,-2 1 209,5 0-357,0-1-201,-1 6 0,3 0 83,-6 2 12,5 2 0,-6-3 33,5 5 0,-5 5-27,1 3 1,-2 2 152,-2 2-547,1-1 212,-1 6 1,-3-3 32,-1 5-439,-4 0 300,2 3 1,-6 1-277,-3 0 285,3 0 1,-15 5-86,1 2 0,-1 0-85,-3 0 0,0-5 53,-4 2 1,-4 1 91,1-1 0,-1-5 127,4-3 1,5-5-70,3 2 0,2-4 380,2 0 1,3-1-76,1 1-74,4-6 1,-1 3 212,8-5 151,3 4-273,9-6 1,2 7-114,5-6 0,1 1-217,2-4 0,4 4-85,4 0 1,-4 0-335,1-4 1,-2 0 197,1 0 1,-2 0-522,-5 0 569,-5 0-2230,3 0 1637,-8-5 0,2 2 855,-7-5 0,2-4 0,-3-6 0</inkml:trace>
  <inkml:trace contextRef="#ctx0" brushRef="#br0" timeOffset="27">16663 15540 7853,'0'-21'1173,"5"7"-807,6-8 1,12 11-616,8-1 1,-4 1-34,0-1 0,-3 5 1146,-1-1 0,-4 6-383,0-2 0,0-1-70,4 1 0,-1 0-71,-3 4 1,-2 5-81,-1 3 1,-4-2-76,4 2 1,-8-4 26,0 3 1,-5-3-180,0 4 1,-1-5 63,-2 5 1,-2 5 8,-1 6 1,-5 4 12,-7 3 1,-3 3 18,-5 6 0,0-1-65,0 0 1,1-3-188,-1-1 0,5-1-814,3 2 1,3-7 519,5-5 0,2-5-1636,5 1 2044,0-2 0,5-7 0,1-1 0</inkml:trace>
  <inkml:trace contextRef="#ctx0" brushRef="#br0" timeOffset="28">17817 15944 7853,'0'-7'5045,"0"2"-4832,5 5 1,-3 0 92,6 0-675,-6 0-152,3 5 1,-6 2 520,-3 4 0,-12-5 0,-8-1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2.028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8554 7424 7853,'0'-8'-1262,"0"0"2137,0 6-142,0-3 1193,0 5-1503,0-5-208,0 3-8,0-3-60,-5 5 0,-1 0-189,-6 0 1,0 5 26,-4 3 0,-1 2-58,-6 2 1,-1 3 35,-3 0 1,2 5-31,-6-1 1,2 3 48,-1 1 1,-3 0-12,2-1 0,-2 5 17,-1 0 0,1-1-1,2-3 0,0 3 9,4-4 1,0 4-9,5-7 1,4-3-116,3 0 1,6 0 74,1-1 0,6-3-360,-2-5 196,3-4-286,1 7 12,0-9-179,0 4-1251,0-5 1920,0-5 0,-6 4 0,0-4 0</inkml:trace>
  <inkml:trace contextRef="#ctx0" brushRef="#br0" timeOffset="1">7903 7789 7853,'-6'-5'0,"-4"4"0,7-6 446,-4 4 133,4 1 31,-7-3 216,4 5-516,-6 0 0,1 0-85,-1 0 1,2 5-135,3 3 0,-4 3 42,4 5 1,-3-4-138,-2 3 1,5 2 24,-1-2 0,4 0-167,-3-3 0,4-1-65,-1 1-123,3-1 35,1 1 243,-5-1-64,4-5 55,-4-1 86,5-5 0,1 0-43,3 0 298,2 0 0,9 0 168,0 0 0,7-3-66,1-1-111,0-5-319,10 3 262,-4-1 0,5 1-50,0 2 0,1 3 16,-1-3 0,-5-1 214,-2 1-553,-8 0 170,2 4 0,-9-1-895,-1-3 805,1 3 1,-10-4-990,6 5-1060,-6 0-74,3 5 2206,-5 1 0,0 6 0,0-1 0</inkml:trace>
  <inkml:trace contextRef="#ctx0" brushRef="#br0" timeOffset="2">9080 7149 7853,'0'-11'-1601,"0"5"2734,0 1-703,-5 5 0,3-2 338,-2-1-533,3 1 0,1-2 109,0 8-320,-5 3 135,4 4 0,-4 4 143,5 0-117,-5 6 1,3-2-8,-1 7 0,1 0 46,2 4 1,-3-3-172,-1 3 1,0-4 66,4 0 0,0-1-123,0-3 0,0-3 60,0 0 1,0-5-142,0 2 1,0-4-119,0 0 0,0-5-333,0 1 140,0-5-93,0 2-1518,0-5 0,-4-5 2006,0-3 0,0-2 0,4-2 0,-3 0 0,-1-4 0,-5-1 0,1-6 0,2 1 0,-2 3 0,1-2 0,-5 2 0,2-3 0,3-1 0,2 4 0,5 0 0,0 5 0,0-1 0,-4 2 89,0 2 0,0-1 227,4 1 1,1 3 20,3 1 1,-1 0 93,4 0 1,1-2-106,3 5 1,6-1 24,2 1 0,2 2-59,2-6 0,1 6 64,3-2 0,-2 2-125,6 2 0,-4 0-47,3 0 0,-3 2-27,3 2 0,-6 1-103,-1 2 0,0 7-146,-4-2 1,-3 2 101,0-3 0,-5 5-128,-3 4 0,-3 0 40,-5-1 1,0 4-11,0 0 0,-10-1 4,-6 5 0,-4-2-82,-3 2 0,-5-3 16,-2 3 1,-2-1 77,2-3 0,-2 3 127,5-7 0,1-4-102,3-4 1,5 0 167,3-8 0,2 5-84,2-4 0,3 0 176,1-4-185,4 0 0,-2-2-186,5-2 1,0 2-201,0-6 1,1 5-383,3-5 1,2 2 167,6-2 0,3-2-860,0 2 1432,6 3 0,-4-5 0,6 4 0</inkml:trace>
  <inkml:trace contextRef="#ctx0" brushRef="#br0" timeOffset="3">9559 7127 7853,'0'-12'-90,"0"6"1311,0 1-273,0 5-252,0-5-395,0 3 0,0 6 17,0 8-50,0 7-96,0-2 0,0 6-28,0 0 15,0 0 0,0 0-177,0 0 1,2 3 117,1 1 0,-1 0-250,1-5 0,-1 1 81,-2 0 0,0-1-138,0-3 0,0-1 109,0-3 1,0-6-42,0 2-264,0-2-339,0 2-1676,0-4 979,0-2 791,0-5 648,5 0 0,1 0 0,6 0 0</inkml:trace>
  <inkml:trace contextRef="#ctx0" brushRef="#br0" timeOffset="4">9993 7092 7853,'0'-11'-377,"0"0"1601,0 4-273,0-3-59,0 9-520,0-4 0,-6 5-469,-6 0 100,1 5 1,-11 1-145,3 6 0,-2-1 152,-2 0 0,0 2-16,0 2 0,1-2 50,-1 2 0,5-2-108,3-2 0,2-1 64,2-2 0,3 1 24,0-5-28,6 5 9,-3-3 0,6 4 120,3-2 1,2 2-83,6-2 0,0-2 107,3 1 0,3-3-105,5 4 0,-1-2 33,-3 2 0,6 2-72,-2-2 1,2 1 6,-2-2 1,-4 3 10,0-2 1,-5 2-90,1 1 0,-2 1-53,-1-1 1,-5 1 75,1-1 0,-4-3-149,3-1 1,-4 1 97,1 3 1,-4-3 67,-4 0 1,-6-2-33,-6 2 1,-5 2 20,-2-3 0,-1 2-39,-7-1 0,6 1 3,-2-5 0,1 3-116,3-3 0,-3 0 82,7-4 1,7 0-716,0 0 260,3 0-349,-2 0 533,5-5 0,2 0 376,8-3 0,2-2 0,5 4 0</inkml:trace>
  <inkml:trace contextRef="#ctx0" brushRef="#br0" timeOffset="5">10279 7081 7853,'0'-11'-72,"-5"-1"1,3 4-286,-1 1 1651,-4 4-254,6-7 276,-4 9-545,5-4-660,0 5 13,0 5 0,0 5 133,0 5 1,0 6-90,0-2 0,4 2 26,0 2 1,3 0-63,-3 0 1,4 3-183,-5 1 0,5 5-89,-4-2 0,3-1 89,-3 2 1,0-6-49,-4 2 1,1-3 104,3-1 0,-3-2-97,3-2 1,-3 2 19,-1-6 1,-1 0 50,-3-3 1,2 0-14,-6 4 0,4-8-1,-3 4 1,3-5-160,-4 1 0,5 1 23,-5-5-78,0 0 0,-3-4 42,0 0 1,-1 0-346,1 0 0,3 0-58,0 0 1,2-2-222,-2-2 0,3 2-92,5-6 921,0 1 0,0-10 0,0-1 0</inkml:trace>
  <inkml:trace contextRef="#ctx0" brushRef="#br0" timeOffset="6">10564 7184 7853,'-5'-7'822,"4"2"0,-5 4-415,2-3 1,1 3-74,-4-3 0,0 8-173,0 4 1,-3 3-76,2 4 1,-2 0 63,-2 8 0,2-2-125,3 5 1,-2 0-145,5 0 84,0-7 1,4 10-133,0-9 0,5 2-9,3-6 0,6-1-3,1-4 1,4-3 61,-4-1 0,6-4 82,-2 1 1,6-3-19,2-1 1,-1-5 107,-3-3 1,0-2-21,0-1 1,-5-1 151,-3 1 1,0-4-121,-4 0 1,2-6 148,-9 2 1,0 1-281,-4-1 1,0-3 121,0-5 1,-7 0-135,-4 4 1,-2 2 82,-6 2 0,-1-2-282,-7 6 1,2 1-95,-6 7 1,2-2-84,-1 5 1,6 0-6,5 4 1,5 5-171,-2 3 1,8 3-141,0 5 767,5-4 0,-2 5 0,5-6 0</inkml:trace>
  <inkml:trace contextRef="#ctx0" brushRef="#br0" timeOffset="7">10941 7104 7853,'0'-12'107,"-5"1"1,4 0 672,-3-1-104,3 6-110,1-4 213,0 8-260,0-3-537,0 5 1,0 9 91,0 3 1,-2 7 36,-1 0 1,1 6 99,-1 2 1,1 4-276,2 0 1,0-2 82,0 1 1,4 0-118,0 0 0,1 1-101,-1-9 1,-3 3-75,3-10 1,-2 0-82,2-4 0,-2 1-42,1-1-1226,4-4 674,-6 3 7,9-9 941,-9 4 0,10-5 0,-5 0 0</inkml:trace>
  <inkml:trace contextRef="#ctx0" brushRef="#br0" timeOffset="8">11158 7081 7853,'0'-11'-501,"0"-1"1418,0 6-317,0 1 9,0 5-297,0 10-127,-5-3 1,4 15 53,-3-3 0,-1 6-14,1 2 0,0 7-181,4-3 0,0 4 54,0-4 1,0-2-300,0 1 1,0-5-4,0-3 1,0 0-184,0-7 0,2-1 40,1-6 0,-1 2-609,1-2-131,-1-3 331,3 0 756,-4-5 0,9 0 0,-3 0 0</inkml:trace>
  <inkml:trace contextRef="#ctx0" brushRef="#br0" timeOffset="9">11170 7195 7853,'0'-6'600,"0"1"-200,0 0 221,0 3-409,5 2-147,-4 7 94,9 9 0,-4-2 212,6 5-364,-1 0 152,1 4 0,-1 0 159,1 0-486,4 0 211,-3-1 0,5-3-261,-3 1 187,-3-7-12,5 4 1,-6-7 54,1-2 86,-1 2-95,1-9 300,-1 4 33,-5-5-16,5 0-30,-10 0 0,8-5 43,-6-2 455,1-4-402,-4-5 1,0 2 201,0-5-429,0 0 0,-4-4-106,1 0 0,-2 0 48,1 1 0,1-5-204,-4 0 0,3 1 126,-4 3 1,6 4-667,-2 0 1,3 5 301,1-2 0,0 4-250,0 0-67,0 6-602,0 1-1031,0 5 1697,5 5 1,0 1-398,2 6 991,-2-6 0,1 9 0,0-2 0</inkml:trace>
  <inkml:trace contextRef="#ctx0" brushRef="#br0" timeOffset="10">11752 7138 7853,'4'-11'51,"0"-1"53,-1 6 285,-3 1-71,0 5 740,0-5-285,0 3-625,0-3 44,0 16 1,0 0 11,0 8 1,-3 3 7,-1-3 0,0 6-127,4 2 0,0 1-3,0-2 0,0 0-98,0 4 1,0-5 59,0 2 1,0-7-79,0-1 0,4-5-165,0 2 100,5-4-331,-3 0 112,0-6-812,-1-1-37,-5-5-452,0 0 1017,0-5 1,-5 0 601,-2-3 0,-4-2 0,0 3 0,-5-4 0,-2 0 0</inkml:trace>
  <inkml:trace contextRef="#ctx0" brushRef="#br0" timeOffset="11">11501 7138 7853,'6'-11'0,"4"-1"0,-7 1 0,4-1 1056,1 1-634,3 5 1,1-3 903,-1 5-872,6 0 0,-3 0 268,5 0 0,0 1-290,4 3 0,3 0-45,1 0 0,1 0-123,-1 0 1,-3 0-225,2 0 1,-3 0 127,-4 0 0,2 0-1019,-6 0 0,4 1 308,-4 3 543,-5 2 0,-5 6 0,-5-1 0</inkml:trace>
  <inkml:trace contextRef="#ctx0" brushRef="#br1" timeOffset="12">23458 3837 6710,'0'-6'2067,"0"1"-1458,0 5 0,0 5-450,0 3 1,0 2-79,0 1 0,0 1 66,0-1 0,0 6 19,0 2 1,0 2-45,0 2 1,-3 1 117,-1 3 1,-1-2-63,1 6 0,3-1 7,-3 4 1,-1 1-38,1-1 1,-4 0-15,5 0 0,-2 1-159,1-1 1,2 0 102,-1 0 1,1-4-216,2-4 85,0-2 0,0-2 61,0-3 1,0-2 32,0-6 0,0 0 100,0 1-97,0-6 0,0 0 20,0-2 53,0-2 67,0 3 985,0-5-1052,0-5-156,0 3 126,0-3-243,0 5-81,0-5 154,0 4 0,5-4 21,3 5 0,2 0 21,2 0 1,0 0 48,4 0 1,1-4 8,6 0 0,1 0 175,3 4-92,2 0 0,2-1 39,-1-3 0,-1 3-66,2-3 0,0 3 71,-4 1-101,0 0 1,-4-1 75,-1-3-131,-4 3 68,4-4 0,-10 5 6,4 0 1,-8-2 37,0-2-402,-5 3 163,2-4-632,-5 5-81,0 0 0,-5 0-3048,-3 0 2222,-2 0 1677,-2 5 0,1-4 0,0 5 0</inkml:trace>
  <inkml:trace contextRef="#ctx0" brushRef="#br1" timeOffset="13">24486 5836 7853,'0'-11'-1722,"0"-1"2736,-5 1-454,4 4 0,-5-1 377,2 4-491,3 0 107,-5-1-22,1 4-320,-1-10-104,0 10 1,-4-4 106,2 5 51,3 0-53,-5 0-234,3 0 64,-4 0 0,-2 0 147,-2 0 1,2 4-109,-2 0 0,-3 5-20,-1-2 0,2 3-80,-2 2 0,5-1 133,-2 1 4,4-1-45,0 0-121,1 6 126,-1-4 0,2 3 75,3-4-221,-4-1 53,10 0 0,-4 1 53,5-1 0,5 2-16,3 2 0,2-2-41,1 2 79,6 3 11,1-5 1,6 7 96,2-5-135,-1 5 1,8-2 231,-3 5-206,-2-5 25,0 3-77,-5-8 0,-1 9 18,1-3 1,0-2 100,0 2-201,0-5 42,0 8 0,-6-8 45,-1 5 0,-4-5-19,0 1 1,-2 2-112,-2-2-33,-3 5 168,-5-7-109,-5 8 86,-2-8 1,-5 7-13,-4-4 203,-7 4-92,-1-2 1,-9 1-88,3 0 177,-3-5-84,-1 2 1,3-6-18,1-2 1,-1 1 24,-3-5 0,5 3 51,2-3-62,3 0-32,1-4 172,5 0 61,7 0-152,1 0-251,9 0 35,-10 0-195,10 0 0,-4-1-470,5-3 0,1 3-2483,3-3 2164,3 3 0,0 1 1055,1 0 0,-1 0 0,5 0 0</inkml:trace>
  <inkml:trace contextRef="#ctx0" brushRef="#br1" timeOffset="14">18399 7892 7853,'0'-12'0,"0"5"43,0-1 0,0 4 216,0-3 127,0 4 242,0-7-257,0 4 29,0-1-147,0 2 0,0 4-31,0-3-10,0 3 159,0-4 273,0 5-531,0 5 0,0 1 74,0 6 1,1 4 77,3 3 1,-3 3-61,3 1 1,-3 1-54,-1 2 0,4 7 14,0 5 1,0 9-27,-4-1 1,0 4-8,0-1 0,-4-6-96,0 3 0,0-4-51,4 0 0,0-3 28,0-5 0,0-3-73,0-1 1,0-4 43,0 0 1,0-5-43,0-2 0,0-5 111,0 1-152,0-3 7,0 0-4,0-6-141,0-1-2821,0-5 609,6 0 1656,-5-5 1,5-1-171,-2-6 962,-3 1 0,9-5 0,-3-2 0</inkml:trace>
  <inkml:trace contextRef="#ctx0" brushRef="#br1" timeOffset="15">18639 8029 7853,'6'-12'584,"-1"5"-53,-5-1-186,0 6-27,5-3 61,-3 5 1,4 1-121,-2 3 0,1 6 129,2 5 1,2 5-92,-5-1 1,4 3-104,-4 1 0,3 0 18,-3-1 0,4 6 26,-5 3 1,2-2-126,-1 2 0,-2-2-135,1 1 0,-1 3-67,-2-2 0,-4-3 68,0-2 0,-1-3-44,1-4 0,2 1 64,-6-4 0,5-1-38,0-4 1,0-3 83,-1-1 1,3-3 98,-3 4 37,3-6 187,1 3 873,0-5-1214,0-5 0,5 4 112,3-3 0,2 3-138,1 1 0,1 0 87,-1 0 0,6 0-15,2 0 0,3-4 80,5 0 0,2 1-81,6 3 1,-1 0 145,0 0 1,0-4-62,1 0 1,1-1-56,-1 1 0,0 3-32,-8-3 1,-2 3-123,-6 1 0,-2 0 47,-6 0 1,-3 0-374,-1 0-203,-4 0 188,2 0-235,-5 0 0,-5 0 232,-3 0 0,2 0-887,-2 0 0,1 4 589,-5-1 1,1 1-624,-1-4 0,-3 0 1317,0 0 0,-5 0 0,2 0 0</inkml:trace>
  <inkml:trace contextRef="#ctx0" brushRef="#br1" timeOffset="16">19438 7858 7853,'0'-12'0,"0"1"0,0-1 685,0 6-51,0-4 34,0 9 129,0-5-542,0 6 0,0 6 291,0 1-361,5 3 1,-3 3 90,1 2 1,-1 3-65,-2 5 0,0 5-44,0 2 1,1 1 43,3 3 0,-3-1-111,3 9 0,-3 1 135,-1 6 0,0 0-269,0 4 1,0-9 173,0 2 0,0-8-137,0 0 0,1-6 1,3-2 0,-3-6 66,3-1 1,1-4-36,-1-3 0,1-5 160,-1 0-254,-3 1 55,4-11 329,-5 4-2375,0-5 1574,0-5 0,-3-1-2567,-1-6 2259,0 1 0,4-1 783,0 1 0,5-5 0,1-2 0</inkml:trace>
  <inkml:trace contextRef="#ctx0" brushRef="#br1" timeOffset="17">19815 8143 7853,'-5'-11'880,"4"4"-92,-4 2 56,5 5 5,0 0-163,5 0-412,1 0 0,6 0-35,-1 0 1,0 4-15,1 0 1,4 0 114,3-4 1,3 0-129,1 0 0,0 0-146,0 0 1,-1 0 105,1 0 0,-1 0-490,-3 0 0,1-2-257,-5-1 1,1 1-1644,-5-1-39,0 1 1208,-4 2 1049,-7 0 0,-7 5 0,-4 2 0</inkml:trace>
  <inkml:trace contextRef="#ctx0" brushRef="#br1" timeOffset="18">19792 8383 7853,'12'0'1116,"-1"0"0,1 0 6,-1 0 0,2 0-516,2 0 1,3-4-73,5 0 1,-1-1-163,1 1 1,0 2-333,0-6 1,1 4-308,3-3 0,-3 4-490,2 0 1,-5 1-122,-2 2 0,-5 0 878,1 0 0,3-5 0,0-1 0</inkml:trace>
  <inkml:trace contextRef="#ctx0" brushRef="#br1" timeOffset="19">20398 7903 7853,'5'-11'-770,"-4"-1"529,9 6 1,-7-4 908,4 2 0,1-1-151,3 2 0,1-2 25,-1 5 0,1-1-166,-1 1 1,0 3 45,1-3 0,-1 3-149,1 1 0,4 1 43,3 3 1,3-2 27,1 6 0,0 0 43,-1 3 1,1 1-158,0-1 0,-4 2 8,0 2 1,-6 3-201,-2 5 1,1-1 115,-5 1 0,-2 5-159,-1 3 0,-3-2-114,-1 1 1,-5 4-192,-2 5 0,-5-1 190,-3-4 1,-3-4-108,-5 1 0,1-5-39,-1 5 1,0-6 115,0 2 0,0-4 129,0-4 0,2-1-81,2-3 1,2-4 316,6 1-113,-1-1 0,5-6 3,-1 3 0,6-2-56,-2-2 26,3-3 114,6 4 0,1-4-92,5 3 1,5-2 288,-1 1 0,4-1-119,-4-2 0,5 0 96,0 0 0,0-2-64,-1-1 1,2 1-162,-2-2 0,2 3-29,-2 1 1,1-1-171,-5-3 0,1 3-80,-5-3 1,0 3 75,1 1 0,-5 0-1574,1 0 733,-5 0-2250,2 0 699,-5 0 310,5 0 2147,-4 0 0,9 0 0,-4 0 0</inkml:trace>
  <inkml:trace contextRef="#ctx0" brushRef="#br1" timeOffset="20">21129 8257 7853,'0'-6'923,"0"1"1,1 5 852,3 0-739,-3-5-525,4 4-62,-5-5-280,0 6-838,0 6 1,1-5 299,3 3-3042,-3 2 3410,4 0 0,-10 1 0,-1-2 0</inkml:trace>
  <inkml:trace contextRef="#ctx0" brushRef="#br1" timeOffset="21">21448 7960 7853,'-5'-17'-278,"4"5"174,-4 2 0,5 4 1058,0-6-558,0 1 0,0-1 206,0 1-102,0 0-220,5-1 1,-2 2-18,4 2 0,1-2-49,3 3 0,1 2-74,-1 1 45,0-3 1,2 6-28,2-3 0,-1 3-108,5 1 0,-3 1-10,3 3 1,-5 2-21,1 6 0,1 4-29,0 3 1,-5 3 66,-3 1 0,-2 0-70,2 0 1,-3 4 81,-5 4 0,0 1 10,0-2 0,-5 3-76,-3-2 1,-3 1 37,-5 3 1,0-2-90,-3-3 0,-7 2 56,4-5 0,-4-1 20,3-3 1,0-1 4,1-3 0,4-3 116,3-4 1,2-2-90,2-3 15,4 4-79,2-10 62,5 9 0,5-9 245,3 3 1,3-3-81,4-1 0,2 0 10,2 0 0,3 0-121,-3 0 0,2-1-185,2-3 0,-4 3-36,0-3 0,-4 3-174,4 1 0,-5 0 68,2 0 1,-4 0-148,0 0 0,-5 0-2327,1 0 1162,-6 0-891,3 5 2417,-5-4 0,0 9 0,0-3 0</inkml:trace>
  <inkml:trace contextRef="#ctx0" brushRef="#br1" timeOffset="22">22248 7858 7853,'1'-25'388,"3"6"-141,-3 11 1,4-3 462,-5 4 390,0 2-622,0-5 0,-1 8-132,-3-2 0,-3 6-246,-9 5 0,-1 6 111,-6 10 1,-4 1 46,0 3 1,-3 2-34,3 5 0,2 4 112,6 0 0,-1 4-169,4-4 1,1 5-132,4-1 1,1-1-209,2 1 0,3-6-15,5 3 1,0-8-216,0 0 0,0-7 234,0-1 0,5-6-41,3-5 1,6-1 21,1 1 1,1-6 102,0-2 0,1-3-46,6-1 1,0 0 180,0 0 1,0-1 56,-1-3 0,0-2-23,-3-6 0,-2 1 110,-6-1 1,-1 1-44,-2 0 1,1-5-141,-6 1 1,0-4 32,-7 4 1,-7 0-133,-8 3 0,-9 1-29,-6-1 0,-3 6-193,-9 2 0,-1 4-328,-6 4 0,6 4 236,5 7 0,14-2-526,1 2 1,12-1 64,4 1 861,4 3 0,13 0 0,0-2 0</inkml:trace>
  <inkml:trace contextRef="#ctx0" brushRef="#br1" timeOffset="23">22750 8029 7853,'-5'-6'0,"4"0"380,-4 6 107,5 0-190,0-5 1,1 4 336,3-3-289,2 3 1,6 1 151,-1 0 0,6-1-98,2-3 1,-1 3 72,1-3 1,0-1 99,3 1-210,1-5-177,0 8 1,-1-8-616,-3 5 355,2 0 1,-9 3 112,-1-3-438,1 3 312,-6-4 0,1 5-2118,1 0 1415,-5 0 0,2 1-120,-5 3 0,-9 1 911,-3 3 0,-7 7 0,2-2 0</inkml:trace>
  <inkml:trace contextRef="#ctx0" brushRef="#br1" timeOffset="24">22716 8246 7853,'6'0'1573,"5"0"-1026,-4 0 683,3 0-753,7 0 0,-3-1 26,5-3 1,0 1-107,4-4 1,0 4-181,-1-1 0,1-1-38,0 1 1,0-1-1218,0 2 571,-5 1 427,3-3 1,-8 5-2207,2 0 1130,-7 0-544,2 0 1660,-9 0 0,4-5 0,-5-1 0</inkml:trace>
  <inkml:trace contextRef="#ctx0" brushRef="#br1" timeOffset="25">23390 7800 7853,'0'-11'-254,"0"0"0,0 3 733,0 0 749,0 6-103,0-3 5,0 5-880,0 5-48,0 1 1,0 9 65,0 1 1,0 3 76,0-4-275,0 5 17,0-2 1,0 5 98,0 0 1,0 0-115,0-1 0,0 1-285,0 0 137,0-5 0,0 2-218,0-5 209,0 1 33,0-5 0,1-3-104,3-1-57,-3-4 214,4 2-19,-5-5 540,0 0-654,5 0 158,-3 0 1,8-4 32,-3 0-171,9 0 135,-4 4 1,10 0 17,-3 0 130,3 5-158,0-3 0,1 8 56,0-2 1,0-2 3,0 1 1,0 5 68,-1 3-106,-4 0 0,0-2 13,-3 2 0,-3-2 51,-1 2-49,0 3-146,-9 0 64,3-1 0,-5 5 99,0-3-212,-5-2 70,-2 4 1,-8-3-128,0 5 88,-5-5 0,2-2 46,-5-5 0,0 1-5,0-1 0,2-3-51,2 0 0,-2-6 36,6 2-103,-5-3 1,7-1-248,-2 0 1,1 0 2,-1 0-730,2 0 705,-3-5 0,5 3-829,4-6 388,2 0 900,0-3 0,-2-1 0,-4 1 0</inkml:trace>
  <inkml:trace contextRef="#ctx0" brushRef="#br1" timeOffset="26">23287 7812 7853,'5'-12'0,"2"6"0,9-3 970,3 5-561,8-4 0,-2 6 474,6-2-396,4-2-225,1 5 1,4-8 16,-2 5 1,-6-3-55,2 3 0,-7-4-226,0 4 0,-8 1-52,-4 3 1,-2 0-1342,-2 0-121,0 0-883,1 0 2398,-6 0 0,4 0 0,-3 0 0</inkml:trace>
  <inkml:trace contextRef="#ctx0" brushRef="#br1" timeOffset="27">23870 7880 7853,'0'-11'441,"0"3"149,0 1 0,0 3-20,0-4 164,0 6-400,0-8 1,1 7 100,3-5-64,-3 6-199,9-8 1,-4 5 170,6-3-131,-1-2-54,6 9 1,-3-8 15,5 5 90,-5 0-52,7-1-189,-8 4 189,9-4-53,-10 5 0,9 0-75,-6 0-85,0 0 1,-4 5 60,1 2 1,-5 5-168,1 3 1,-2-1 31,2 5 52,-3 5 1,-5 5 15,0 6 1,-1 3-91,-3 0 1,-6 5-131,-5-1 1,-6 1-1132,2-1 1355,-2 2-235,-2-8 150,0 8 1,4-12 18,0 2 91,0-7-62,1 1 1,-2-10 222,5-3-224,5-3-17,-1 0 1310,10-6-1073,-4-1 500,5-5-505,0 0 1,5 0 98,3 0 813,7 0-683,-2-5 0,8 3 103,-2-6 142,3 6-299,1-4 0,-1 3-115,1-1-172,0 0 1,-1 4 255,-3 0-240,2 0-12,-8 0 0,5 1-811,-3 3 536,-7-3 1,7 8-1395,-8-5-228,-1 5 1,-3-4 717,-6 3 1113,-4 2 0,-9-4 0,-2 6 0</inkml:trace>
  <inkml:trace contextRef="#ctx0" brushRef="#br1" timeOffset="28">18388 9399 7853,'0'-11'-2,"-2"5"-1,-1 2 215,1 3 193,-3 1 1191,5 0-1334,-5 0 1,4 5-14,-3 2 0,3 7 241,1 1-305,0 6 1,0 0 72,0 6 0,0 3 0,0-3 0,0 5-95,0-2 1,0 4 48,0 5 0,0-3-188,0 6 1,0-1 151,0 1 0,0 1-177,0-5 1,0 0 39,0-4 1,0-1-18,0-2 0,0-5 5,0-7 0,0 3-102,0-3 1,0-3 40,0 0 0,0-7 148,0-2-204,0 1 1,0-1 63,0 1-372,0-5-362,0 2-248,0-5 711,5 0-583,-4 0 175,4 5 65,-5-4-892,0 4 1246,0-5 1,5 5-1,2 2 1</inkml:trace>
  <inkml:trace contextRef="#ctx0" brushRef="#br1" timeOffset="29">18959 9605 7853,'0'-11'0,"0"-6"882,0 4-514,0-3 1,0 4 752,0 1-754,0 0 0,0 3 28,0 0 0,-4 5 172,0-5-395,-5 5 0,3-2 40,-6 5 0,1 0-241,0 0 85,-1 0 0,-1 5 175,-2 3-292,-3-3 88,1 5 0,-4-3-144,6 4 101,0 0-77,3 1 1,1-1-37,0 1 179,-1-1 1,5-3-70,-1-1 1,4 1 71,-3 3 0,4 1-161,-1-1 106,3 1-19,1-1 1,5 0 4,3 1 0,3-1 283,4 1-245,3-1-12,5 1 1,4-1 201,-1 0-93,6-4 0,-7 3 21,6-2 0,-6 2-70,2 1 0,-3 1 21,-1-1 0,-4 0-51,0 1 1,-5-1-89,1 1 0,-6 0 60,-2 4 0,-4-2-159,1 5 0,-3-2 42,-1 2 1,-6 3 105,-6-3 1,-4 3-109,-7 0 1,-4 0 83,1-3 1,-6 1-49,2-4 0,0 3-12,0-4 1,5-4-108,-2-3 0,3-2 62,1 2 0,5-3-126,3-5 0,6 0-86,1 0 0,6-1-964,-2-3 131,3-3 0,6-5 546,2-4 1,7 4 626,2-3 0,4-8 0,-2-1 0</inkml:trace>
  <inkml:trace contextRef="#ctx0" brushRef="#br1" timeOffset="30">19347 9377 7853,'0'-12'0,"0"1"695,0 4-54,0-3 682,0 9-444,5-9-6,-4 9-632,4-5 1,-5 9-9,0 5 0,0 0 5,0 11 1,0 6 230,0 5-310,0 3 0,0 5 158,0 0-234,0 5-184,0-2 0,0 10 419,0 2-1486,0-2 1198,0 0 1,0-10 3,0 1-26,0-5 1,0 1-31,0-7 0,0-3 42,0-6 0,2 0 39,1-3 0,-1-3 161,2-4 0,1-1-281,-2 1 599,1-6 1,-3 3-446,3-5-1060,-2 0 354,3-4-5073,-5 0 4767,0-6 1,1 0 918,3-5 0,-3-6 0,4-1 0</inkml:trace>
  <inkml:trace contextRef="#ctx0" brushRef="#br1" timeOffset="31">19598 9731 7853,'0'-7'0,"1"1"464,3 2 768,-2 3-592,8-4 303,-4 5-556,5 0 1,1 0 311,-1 0-329,6 0 0,-3 0-65,5 0 1,0 0-133,4 0 0,0-4-344,-1 0 1,1-3 197,0 3 1,-1 0-327,-3 4 1,1-4 223,-5 0 0,0 0-2973,-3 4 806,-6 0 2242,4 0 0,-13 6 0,1 0 0</inkml:trace>
  <inkml:trace contextRef="#ctx0" brushRef="#br1" timeOffset="32">19655 9902 7853,'7'0'278,"-2"0"1,0 0 39,2 0 657,-2 0-565,6 0 1,-1 0 7,5 0 0,4-1-57,-4-3 1,6 1-185,-2-4 8,7 4 0,-2-6-229,3 5 0,-3-1-320,-1 2 0,0 1-1186,0-2 0,-2 3 1550,-2 1 0,3 0 0,-4 0 0</inkml:trace>
  <inkml:trace contextRef="#ctx0" brushRef="#br1" timeOffset="33">20512 9411 7853,'-6'-12'0,"-5"1"396,10 5 106,-4 1 252,5 5-57,0-6-494,0 5 0,0-3-41,0 8 0,0 3 497,0 4-382,0 0 0,4 6-33,0 2 1,1 2-13,-1 2 0,-3-4 86,3 0-381,-3 0 119,-1 4 0,1 0-194,3 0 97,-3-5 1,4 2 68,-5-5 0,4 0-34,0-3 1,0-4-119,-4-1-42,0-4 65,0 2 963,0-5-926,5 0 1,1 0 56,6 0 0,0 0 53,3 0 0,2 0 30,2 0-60,3 0 1,-5 4-6,6-1 1,0 6 13,0-1 1,-2 2 93,-2 1-96,3 1 1,-9-1-56,2 1 0,-2 0 0,-2 4 0,-5-4-52,-2 4 0,-3 0 54,-1-1 0,-1 6-146,-3-2 1,-7-2 33,-8 2 0,-6-1 5,-2 1 0,-1-2-197,1-6 0,3 1 5,-2-1 0,-2-3 25,1-1 0,0-4-150,5 1 1,0-3-662,3-1 729,2 0 0,6-5-80,0-3 0,4-2-377,3-1 843,3-6 0,6-1 0,2-5 0</inkml:trace>
  <inkml:trace contextRef="#ctx0" brushRef="#br1" timeOffset="34">20455 9445 7853,'0'-18'937,"0"2"0,5 6-443,2 2 0,5-1 30,3 5 0,-1-5 151,5 2-341,0 2 1,4-4-119,0 5 1,0 0-141,0 4 0,-4-4-1052,0 1 731,0-1 0,0 4-313,0 0 1,-5 1-692,1 3 0,-1-2 571,1 6 0,-2-5 678,2 0 0,3 4 0,-1-1 0</inkml:trace>
  <inkml:trace contextRef="#ctx0" brushRef="#br1" timeOffset="35">20969 9434 7853,'-7'-5'998,"2"3"251,5-8-753,0 4 0,5-4 342,3 2-536,2-2 0,3 5 281,2-3-424,-2-2 0,7 7 98,-5-4 1,6 4 26,-2 0 0,-2-3-103,2 3 1,0-1 29,4 4 1,-5 5-157,-3 3 1,-1 3 95,1 4 0,-6-1-142,3 5 0,-8 1 10,-1 7 1,2 0-130,-1 7 51,0-2 1,-9 7-15,-3-5 0,-2 2 104,-1 2-784,-1-2 511,-4 8 1,-2-10-104,-5 0-895,6 1 984,-5-11 1,8 4-336,-5-5 385,5-6 49,-3 5 1,6-11 357,0 1-85,-1-1-169,6-10 223,1 10 1105,5-10-1070,0 4 0,5-5 553,3 0 0,2 0-355,1 0 1,2 0-60,2 0 1,-1 0-205,5 0 0,-4 0-321,4 0 0,-1 0-216,1 0 1,-1 0-529,-3 0 0,-2 0-132,2 0 0,-2 0 376,-2 0 0,-3 0 681,-1 0 0,1 0 0,3 0 0</inkml:trace>
  <inkml:trace contextRef="#ctx0" brushRef="#br1" timeOffset="36">21768 9536 7853,'0'-17'186,"0"0"0,0 10 891,0-1-160,0 5-266,0-7 179,0 9-381,0-4 0,0 6-111,0 3 1,-1 7-114,-3 8 1,3 3 21,-3 1 0,3 0-76,1 0 1,0 4-55,0 4 1,1-2-57,3 2 1,-2-6-206,6 2 0,-4-8-607,3-4 0,-3 1 405,4 0 0,-6-5-2225,2-3 1087,3-6-74,-6 8 855,4-8 703,-10 3 0,-7-5 0,-5 0 0</inkml:trace>
  <inkml:trace contextRef="#ctx0" brushRef="#br1" timeOffset="37">21517 9696 7853,'11'-5'0,"2"4"0,2-3 767,-2 3-420,9 1 0,-3-1 97,7-3 455,-2 3-512,9-5 0,-7 6 215,4 0-394,1 0-49,-2 0 0,-1 0-275,-5 0 138,-6 0 1,4 0-392,-6 0 0,0 0-1622,-4 0-185,1 0 2176,-6 0 0,4 0 0,-3 0 0</inkml:trace>
  <inkml:trace contextRef="#ctx0" brushRef="#br1" timeOffset="38">22054 9342 7853,'6'-17'747,"-1"5"-152,-5 7-184,0 0 245,0 4 107,0-4 0,4 13-190,0 4-388,0 7 1,-3 0 48,3 8 0,-2 3 0,6 8 1,-4-1-67,3 5 1,-3 0-132,4 3 1,-6 0-217,2-3 0,-3 1 205,-1-5 0,4-1-292,0-7 167,0 3 1,-4-10-247,0 0 0,0-2 140,0-5 0,0-1-967,0-4 468,0 1 0,0-5-1303,0 1 588,0-6 1419,-5 4 0,-2-12 0,-4 0 0</inkml:trace>
  <inkml:trace contextRef="#ctx0" brushRef="#br1" timeOffset="39">22385 9399 7853,'0'-11'215,"0"5"0,0-1 892,0 3-655,0 3 0,-1-3 8,-3 8 0,3 8-189,-3 7 1,-3 6 129,0 2 1,0 6 60,0 1-250,-1 0-1012,2 11 866,-4-5 0,8 1 53,-1-3 1,1-3-205,2 0 0,2-6-283,1-2 311,4-3 0,4-7-9,1-1 1,0-5-22,4-3 0,-2 1 202,5-6 1,0 1-98,3-4 0,5-1 503,0-3 1,1-2-458,-2-6 0,-2 0 144,3-4 0,-3 2-59,-1-5 0,-1 0 147,-3-3 1,-3-3-224,-4-1 1,-2-3-1,-3-6 1,-2 1-353,-5 0 0,-1 0 158,-3-1 0,-7 1-110,-8 0 1,-8 1 76,-3 2 0,-10 5-491,-5 7 1,-5 7-187,-3 8 1,2 3-51,5 1 0,7 6 246,5 6 1,2 4-780,9 7 1414,-2 5 0,15-4 0,-3 5 0,3 3 0,2 4 0</inkml:trace>
  <inkml:trace contextRef="#ctx0" brushRef="#br1" timeOffset="40">22990 9479 7853,'8'-7'-896,"-1"-1"1136,1 6 1,3-4 561,1 6 0,1 0-91,2 0 73,3 0-420,4-5 0,1 4 168,0-3-136,0 3-146,0-4 1,-2 4-394,-2-3 97,-2 3 76,-6 1 1,1 0-326,-1 0 200,1 0 207,-6 0-2000,-1 0-1464,-5 0 3352,-5 0 0,-1 5 0,-6 1 0</inkml:trace>
  <inkml:trace contextRef="#ctx0" brushRef="#br1" timeOffset="41">22990 9662 7853,'0'8'233,"0"-1"-21,5-4 106,-3 2 327,8-5-350,-4 0 0,9 0 1108,0 0-939,6 0 0,-3-4 219,4 0-221,6-5-152,-4 8 0,4-5 8,-5 2-1148,0 3 663,-5-4 1,2 5-2013,-5 0 1154,1 0 407,-5 0-858,0 0 340,-4 0 1136,3-5 0,-4-2 0,6-4 0</inkml:trace>
  <inkml:trace contextRef="#ctx0" brushRef="#br1" timeOffset="42">23755 9228 7853,'0'-11'125,"0"-1"1,0 5 192,0-1 135,0 5 325,0-7-460,0 9 489,0-4-449,0 5 0,-5 2 240,-2 6-386,-3 0 0,-7 13-10,4 2-30,-3 6 1,1 2 171,-1-1-278,1 6 93,4-1 0,3 10 159,1-3-881,4 2 722,-7 2 0,9-1-107,-3 1 0,4-7-219,4-4 0,2-2-242,5-7 255,1 1 56,4-9 0,-3-2-57,2-4 0,2-2 85,-2-3-43,5-2 101,-2-5 0,1 0 552,0 0-470,0 0 1,0-1-74,0-3 0,-5-2 167,1-5 1,-2-1-29,-2 1 1,-4-4 203,-3-1-362,2-4 1,-5 2-243,3-5 344,-8 6-148,3-5 1,-13 8-162,3-5 1,-8 6 148,-1 2-571,-6 5 418,2 6 0,-13 0-90,3 0 1,-2 5-71,6 2 0,2 3-877,5 2 616,5 4 106,2-3 1,8 7 547,0-4 0,1-1 0,-5-4 0</inkml:trace>
  <inkml:trace contextRef="#ctx0" brushRef="#br1" timeOffset="43">23972 9319 7853,'0'-16'343,"5"3"1,-2-3-16,5 4 1,-5 0-104,5-4 0,-3 4 731,7-4-598,-4 4 1,9 0 56,-6 1 0,6 0-32,2-1 1,-1 2-76,1 2-171,0 3 48,4 5 1,-4 0-60,0 0-106,0 0 101,3 5 1,-2 2 27,-1 4 10,-5 1 0,1 4-358,-8 3 67,4 8-238,-10 2 258,4 5-75,-5 0 110,-5 6 0,-2-3-199,-4 4 51,-5 1 223,-2-1 1,-1 2-263,0-5 147,0 0 0,0-5-15,0-2 0,5-3 62,-2-6-13,4 1 144,0-5 0,2-1-140,3-6-18,-4 0 331,10-4 1,-4-1 118,5-2 53,0-3-53,0 4 0,5-5 636,3 0-649,7 0 1,-1 0 258,5 0-226,0 0-47,4 0-41,0 0 2,5 0-127,-4 0 0,4 4 211,-6 0 19,1 0-231,-5-4 0,2 3-105,-4 1-54,-1 0 318,-4-4-1628,-4 0 661,-2 0-2800,-5 0 1756,0 5 770,0-4 204,-11 4 719,4-5 0,-15 6 0,5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2.07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2878 7938 7180,'-4'-8'874,"0"0"80,1 6-547,3-8 1,-4 7 119,0-5-313,0 6 0,3-4-72,-3 2 0,2 2 308,-6-1-398,0 1 0,-3-1 119,0-1 1,-1 0-142,1 4 0,-5 0 0,1 0 1,-1 0-36,1 0 1,1 4 86,-5 0 1,3 1-20,-3-2 0,1 0 46,-1 5 1,-1-2-13,5 2 1,-4 0-29,4-4 1,-1 5 25,5-1 0,0-2 147,-1 2-144,1-1 0,3 3-75,1-2-48,4 2 0,-2-3 62,5 4 1,0-3-72,0-1 88,0 1 0,0 3-120,0 1 0,1-2 94,3-3 1,-1 4-40,4-4 1,1 3 43,3 2 0,1-2 11,-1-2 1,4 2-11,0-3 0,6 3 4,-2 2 0,-1-1 81,1 1 1,0-1-82,3 1 0,0-1-18,-3 0 0,1 1 30,-4-1 0,-1 2-103,-4 2 1,4-1 31,1 5 0,-5-5-112,-3 1 1,-2 2 110,2-2 1,1 4-86,-6-4 0,5 4 53,-4-3 0,0 3 18,-4-4 1,0 0 97,0-3 1,-2-1-67,-1 0 1,-4 1 239,-4-1 1,-1 3-21,1-2 0,-6 4-7,-2-8 1,-2 7-220,-2-7 0,0 4 94,0-4 1,-3 2-272,-1 1 0,0-3 75,5 0 1,0-6-115,3 2 0,-1 1-134,4-1-5,1 0 48,4-4 10,4 0 1,2-2-346,5-1 138,0 1 1,2-7-461,1 6 1,4-5 446,4 4 0,1-6 527,-1-1 0,6-6 0,0-6 0</inkml:trace>
  <inkml:trace contextRef="#ctx0" brushRef="#br0" timeOffset="1">3255 7755 7853,'0'-7'-21,"0"1"40,0 2 1,0 2 560,0-6-45,0 6 147,0-3-231,0-1 229,0 5-257,0-9-179,0 9 0,0-6 206,0 4-107,0 1-181,-5-3 1,2 5-126,-4 0 0,-1 0-62,-3 0 73,-1 0 1,-3 4-50,0 0 1,0 5 60,3-2 1,1 7 8,-1 2 1,1 0 9,-1-1 0,5-1-84,-1 5 1,6-5 87,-2 1 0,3-2-155,1-1 1,5-1-32,2 0 0,3 1 105,2-1 1,1-3-84,2-1 0,-1-4 90,5 1 0,-1-3-121,1-1 1,-2 0 59,-1 0 0,-2-1 7,5-3 0,-5 1 30,1-4 1,-3-1-1,0-3 0,-1-2 230,1-2 1,-5 2-78,1-2 1,-5-2-28,0 2 1,2-5-64,-1 1 0,-1 2-190,-7 2 0,1-1 132,-4 0 0,-1 5-301,-3 3 0,-1 6 134,1-2 1,-4 3-492,-1 1 0,1 0-25,4 0 0,-1 1 216,1 3 1,1-2-345,2 6 1,-1-4 331,5 3 1,1-3 488,3 4 0,-5 0 0,-2 3 0</inkml:trace>
  <inkml:trace contextRef="#ctx0" brushRef="#br0" timeOffset="2">3221 7983 7853,'0'-11'-359,"0"4"1056,0 2 776,-5 5-978,3 0 138,-3 0 33,0 0-226,-1 5-188,-6-3-93,6 8 0,-4-4-29,2 6 1,2 3 94,-2 0 0,2 0-195,-2-3 0,0 3 134,4 0 1,0 2-82,4-2 1,0-2-55,0 2 0,0-3-117,0 0 0,1-1-66,3 1 54,2-1 0,7-1 24,2-2 1,-2 1 107,2-5 0,-2-1-43,-2-3 0,4 0 30,1 0 1,0 0 120,-1 0 0,-2-5-113,2-2 1,2-2 124,-2 1 1,0-6 18,-3 3 1,-2-4 115,-2-1 0,2 2-246,-3-5 1,-2 2 39,-1-2 0,-4-2-348,-4 6 1,-2-4 158,-5 4 1,-5 1-443,1 6 0,-6 3 269,-2 5 0,0 0-235,-4 0 0,3 5 140,1 3 0,5 2-1448,3 1 1824,3 1 0,0 4 0,1 2 0</inkml:trace>
  <inkml:trace contextRef="#ctx0" brushRef="#br0" timeOffset="3">3997 8257 7832,'-6'0'2062,"1"0"-1144,5 0-474,0-5-140,5 4-92,-4-4 0,9 5 80,-8 0-120,8 0 1,-4 0 55,6 0 1,3 0 26,0 0 0,5 0 63,-1 0 106,3 0-265,1 0 0,0-4 211,-1 0-147,-4 0-64,9-1 0,-8 4-69,8-3-32,-3 3 0,-1-3-106,-1 0 0,0 1 63,-3 3 1,1-2-197,-5-1 1,1 1 12,-5-2-224,1 3 99,-1 1-716,0 0-261,-4 0-747,-2 0-1475,-5 0 2782,-5 0 710,-2 0 0,-9 0 0,-2 0 0</inkml:trace>
  <inkml:trace contextRef="#ctx0" brushRef="#br0" timeOffset="4">4043 8509 7221,'11'0'653,"-2"0"258,3 0 1,-3 0-289,6 0 1,3-2 184,1-2 1,2 3-75,2-3-149,0-2 1,1 5 294,3-3-561,-3 3 0,4 1 124,-5 0 2,-1 0-170,6-5 1,-4 3-24,3-1 0,-7 0 145,-1-1-185,-5 3-143,8-4 1,-9 4-68,2-3 1,-2 3-636,-2-3 321,-5 2-791,-1-3-1364,-5 4 879,0-4 0,-6 5 1588,-5 0 0,-6 5 0,-6 1 0</inkml:trace>
  <inkml:trace contextRef="#ctx0" brushRef="#br0" timeOffset="5">5276 7846 7853,'0'-6'707,"0"1"-194,0 5-98,0-5-71,0 3 163,0-3 1221,0 5-1575,0 5 1,0 2-1,0 4 1,0 1 68,0-1 1,2 2-153,2 2 1,-3 3 60,3 5 0,-2-1-94,2 1 1,-3 4 67,3-1 1,1 6-145,-1-1 0,4 2 54,-5 1 1,5-2-48,-4 2 0,1-6 43,-1 6 1,-2-7-12,6-1 1,-6-2-38,2-1 1,-1-1 68,0-3 0,-1-1-8,2-3 1,-3-6 2,-1 2 1,1-3 87,3-1-79,-3 4 1,4-9 6,-5 6-105,0-6-12,0 3-457,0-5-953,0-5 0,-1 3 627,-3-6 0,3 4-20,-3-3 0,3-1 480,1-3 1,0-1 396,0 1 0,-5-1 0,-2 1 0</inkml:trace>
  <inkml:trace contextRef="#ctx0" brushRef="#br0" timeOffset="6">5219 7915 7853,'0'-12'0,"0"6"0,0-4 182,0 3 0,0 0 189,0-1-159,0 1-81,0 0 1,0 1 180,0 2-252,0 3-8,5-4 1,-2 1 129,5 0 0,-1-1 24,5 1 0,4 2 23,3-6 0,3 4-60,1-3 1,-1 3 79,1-4 0,4 6-57,0-2 1,-1 3-133,-3 1 0,0 0-28,0 0 1,-2 5-160,-2 2 0,2 3-175,-6 2 0,0 3 187,-4 0 0,1 4-38,-1-3 1,-4 3 13,-4-4 1,-1 4-58,-2-4 0,0 0 88,0-3 1,0-1 301,0 1 0,-5-1 57,-3 0 0,-6-3 47,-1 0 1,-5-1-126,1 5 0,-4-5 76,-4 1 1,2 0-292,-6 3 1,2-3 101,-1-1 1,-2 0-220,5 0 1,-3 0 63,3-4 0,2-1-27,6 1 0,2-1-344,6-2-179,-1 0-995,6 0 668,1 0 223,20 0 0,-1 0 749,13 0 0,-3 0 0,-1 0 0</inkml:trace>
  <inkml:trace contextRef="#ctx0" brushRef="#br0" timeOffset="7">6133 8017 7853,'0'-11'320,"0"5"186,0 1 1907,0 5-2179,-5 0 84,4 0 72,-4 0-106,5 5-93,0 1-32,0 5 0,0 1-4,0-1 0,0 5-107,0-1 0,0 4 40,0-4 0,0 5-179,0-1 78,0 3 120,0 1-278,5 0 124,-4-1 0,9 0 26,-2-3 0,2 3 21,1-3 0,1-3-75,-1-1 94,1 3 0,3-5 88,0 2 0,1-6-77,0-1 0,-2-2-64,5 2 0,-4-2 73,4-2 1,-1-3-121,1 3 1,2-3 69,-2-1 0,-1-1-19,1-3 1,-5 1 69,1-4 1,-2-1 2,-2-3 0,1-1 214,-1 1 0,1-6-81,-1-2 0,1-2-2,-1-2 1,-3-4-38,-1 1 1,-3-5-105,4 5 1,-6-5 85,2 4 0,-3 1-5,-1 3 0,0 5-4,0 3 0,-1 2-21,-3 2-201,3-1 138,-9 1-879,3 5 401,-4-4-1646,5 8 1079,1-3 0,10 5-263,2 0 0,5 0 468,3 0 814,-2 0 0,13-5 0,-2-1 0</inkml:trace>
  <inkml:trace contextRef="#ctx0" brushRef="#br0" timeOffset="8">7298 7778 7853,'0'-7'144,"0"2"227,0 0-29,0 4 1,0-6 215,0 4-179,0 1-35,0-3-93,0 5 1,-1 5-41,-3 3 1,3 2 13,-3 2 1,3 4-1,1 3 0,0 3 44,0 1 0,0-1-44,0 1 0,0 5-195,0 3 0,0 2-64,0 1 1,0 0-66,0 0 1,0-1-40,0-2 1,0 1 64,0-6 0,0 5 206,0-5 1,0-3-114,0-4 1,0-5 207,0 1 1,0-2-46,0-2 1,0 1 251,0-1-155,0-4-36,0 3-249,0-9 1,0 5 138,0-2-145,0-2 0,1 3 90,3-5 25,-3 0-54,4 0 1,-4 0 10,3 0 1,-1 0 74,4 0 1,-3 0-72,4 0 1,-1 0 95,5 0 0,-1 0-82,0 0 0,5 0 142,-1 0 1,5 0-117,-1 0 0,3 0-74,1 0 0,1-2 80,2-1 0,-1 1-81,1-2 1,-3-1 29,-4 2 0,1-1 30,-4 4 1,-1-2 0,-4-1 0,1 1 58,-1-1-198,-5 1 0,1 2 176,-3 0-798,-3 0 331,4 0-36,-5 0 0,-1 4-1274,-3 0 719,3 0 1,-4-3-2320,5 3 1865,0-3 1385,0 4 0,5-10 0,1-1 0</inkml:trace>
  <inkml:trace contextRef="#ctx0" brushRef="#br0" timeOffset="9">8040 7561 7781,'0'-7'831,"0"-3"-218,-5 9 81,-1-4-241,-6 5-95,1 0 1,0 0-29,4 0 53,-8 0-224,7 5 0,-12 1-55,5 6 1,0-1 84,3 0 0,2 2-146,2 2 0,0-2 94,4 2 0,0-2-120,4-2 0,0 1 66,0-1 1,5 1-176,3-1 0,2-3 43,1-1 1,2-4-34,2 1 1,2 1 74,2-1 1,2-1 46,-2-3 0,-1 0 35,1 0 1,-4-5-37,4-2 1,-5 0 143,2 0 1,-4-1-123,0-3 1,-2-5 23,-3 1 0,2-1-67,-5 0 0,0 4-108,-4-3 1,-5-2-376,-3 2 0,-3 1 209,-4 6 1,1-1 162,-5 6 0,3-1-3,-3 4 1,5 0-1443,-1 0 0,2 1 638,2 3 0,0 1 442,-1 3 1,1 2 457,-1-3 0,6-2 0,-4 11 0,4-4 0</inkml:trace>
  <inkml:trace contextRef="#ctx0" brushRef="#br0" timeOffset="10">7915 7766 7853,'6'0'1903,"-1"0"-1268,-5 0 770,-5 0-914,4 0 0,-8 5-226,5 3 1,-1 2-281,1 1 1,3 1 95,-3-1 1,3 1-32,1-1 1,4 2 120,-1 2 1,6-2-266,-1 2 1,2-4 27,2-3 0,3 1-151,0-5 1,4 3 84,-4-3 1,4 0 140,-4-4 1,5 0 190,-5 0 1,4-1-115,-4-3 0,0-2 69,-3-6 1,-1 4-28,0 1 1,0-1 168,-4-3 0,-2-2-39,-5-2 1,0 2-229,0-2 0,-1-2-30,-3 2 0,-3-4-115,-9 4 1,0 1-309,-3 6 1,-3 2 210,3 2 1,-2 3-570,-2-3 1,1 8 339,3 4 1,3-2-424,4 2 0,1-1 3,0 5 861,-1-1 0,1 0 0,-1 1 0</inkml:trace>
  <inkml:trace contextRef="#ctx0" brushRef="#br0" timeOffset="11">2604 9948 7853,'0'-12'90,"0"1"75,0-1 0,0 1 488,0-1 539,0 6-358,0-4-309,0 9-58,0-4 26,0 5-340,0 5 1,-1 6 58,-3 8 0,3 7 12,-3 0 0,-1 6 120,1-2-249,0 8 1,3-1-84,-3 5 0,3-4 155,-3 4 1,3-4-155,1 4 1,1-5-10,3 1-325,-3-8 498,4 3-178,0-14 133,-4 13-57,5-18 0,-6 11-31,0-9 0,0-1 79,0-4 0,0 1-863,0-1 859,0 1-2374,0-1 441,0 0 613,0-4 1,1-2 395,3-5 1,-3-5 804,3-3 0,2-7 0,0-3 0</inkml:trace>
  <inkml:trace contextRef="#ctx0" brushRef="#br0" timeOffset="12">3221 9959 7853,'0'-11'945,"0"-1"0,0 5-524,0-1 0,-2 5-83,-1 0 1,0 1 105,-5 2 0,1 0-184,-5 0 0,4 2-58,-4 1 1,3 0-23,-6 5-64,2-6 1,-3 8-14,-3-2 0,2 1 109,2-2 0,-1 3-121,0-2 0,-3-2 61,4 2 0,1-4-28,7 3 0,-2-3 43,5 4 0,-4-4-174,4 3 0,1-3 10,3 4 1,5-1-82,2 5 1,5-1 85,3 1 0,3-1-79,5 0 1,4 1 10,4-1 0,-2 1 48,2-1-1,-6 1-107,2-1 126,-3 0 0,-1 1-9,-1-1 0,-4 1 2,-3-1 0,-3 1 9,-5-1-3,4 0 1,-10 1 20,3-1 1,-4 4-24,-4 1 1,-4 3 28,-7-4 0,-3 5-19,-5-1-7,1 3 0,-3 1 3,-1 0 0,2-6-17,-3-1 1,-1 0-4,1-1 1,1 0-209,3-3 97,5-6 1,-2 3-138,5-5 0,3 1-138,5-1-1005,-1-3 552,2 4-259,-4-5 1,10-1 493,0-3 0,1 2-576,6-6 1191,1 0 0,9-8 0,0-2 0</inkml:trace>
  <inkml:trace contextRef="#ctx0" brushRef="#br0" timeOffset="13">3586 9868 7853,'0'-12'1096,"0"5"5,0-1-377,0 5 448,-5-2-780,4 5 0,-4 5-34,5 3 0,-4 3-113,0 5 0,-1 1 46,1 6 0,3 1-66,-3 3 1,3 2-149,1 6 0,0 3 152,0 0-203,0 5 40,0-3 0,0 6-166,0 0 0,0-4 59,0 0 0,4-11 116,0 0 0,1-6-15,-2-2 0,-1-5 150,1-3 0,-1-2-227,-2-2 1,4-3-519,-1-1 427,1-4-2003,-4 2-1223,0 0 1736,0-4 712,0-6 1,0-2 885,0-9 0,5-1 0,2-1 0</inkml:trace>
  <inkml:trace contextRef="#ctx0" brushRef="#br0" timeOffset="14">3917 9822 7853,'7'-18'1242,"-2"2"-357,-5 4 296,0 1-355,0 4-540,0 2 1,0 7-102,0 1-26,-5 4 0,2 6 0,-4 2 1,3-1-157,-4 5-18,6 0 1,-3 2-6,5-2 0,0-1 34,0-3 0,1-2-214,3 2 0,1-6 66,2-1 0,3-4-112,-2 3 311,2-4 1,2 1 116,-1-8 1,0 1 115,1-4-269,-1-1 0,1-7 131,-1 0 1,1-4-17,-1 3-128,-5-4 0,3 3-114,-5-2 207,0-2-272,-4 3 1,0-5-290,0 0 0,-5 7-1230,-3 5 1111,-2-1 1,-5 11-176,0-3 0,-2 5-216,2 7 1,2 0 961,-2 7 0,2-1 0,2 1 0,4-2 0,-3 8 0,4-3 0</inkml:trace>
  <inkml:trace contextRef="#ctx0" brushRef="#br0" timeOffset="15">3917 10005 7853,'0'-7'1732,"0"2"-464,0 5 278,-5 0-1049,4 5-1,-9 5-28,2 6 0,-2 4-208,-1-1 0,1-1-295,2 1 88,-2 0 0,8 4 61,-1 0 0,3-2-64,3-2 1,4 1 13,4-4 0,6-5-365,2-3 0,-1-6-264,1 2 396,0-3 0,3-1 56,1 0 1,0-6 206,0-5 1,-1-1 116,-3-3 0,1-2-61,-5 2 1,-3-1-37,-5 0 1,-4-1-38,1-6 1,-3 4-215,-1 0 0,-5 0-80,-3-4 0,-2 1-250,-1 3 1,-6 4-17,-2 7 0,-3 0-283,0 4 0,-1 1-246,0 7 1,1 1 97,3 3 560,3 2-641,4-4 995,6 6 0,-4 4 0,4 2 0</inkml:trace>
  <inkml:trace contextRef="#ctx0" brushRef="#br0" timeOffset="16">4671 10062 7853,'-6'0'837,"1"0"0,6 0-267,3 0 0,3 0 128,9 0 1,-2 0 542,5 0-801,5 5 1,0-4-18,2 3 0,2-3-35,-1-1 0,4 0-34,-5 0-195,1 0 0,-1 0-88,1 0 1,-2-1-163,-5-3 1,0 3-280,-5-3 0,0-1-666,-3 1 0,-5 0-2253,1 4 1128,-6 0 1894,4 0 0,-17 0 1,-1 0-1</inkml:trace>
  <inkml:trace contextRef="#ctx0" brushRef="#br0" timeOffset="17">4694 10279 7853,'0'7'343,"0"1"0,6-5 535,6 0 1,0-1-245,7-2 609,1 0-763,2 0 1,2 0 1058,3 0-1013,-3 0 1,5 0 63,-2 0-483,-3 0 51,4 0 1,-5 0-1506,0 0 969,-5 0 0,3 0-502,-2 0 0,-2 0-2571,-2 0 3451,-2-5 0,3 3 0,2-3 0</inkml:trace>
  <inkml:trace contextRef="#ctx0" brushRef="#br0" timeOffset="18">5813 9890 7853,'0'-11'163,"0"0"0,0 3 828,0 0-25,0 1-204,0 0 644,0-3-556,0 9-367,0-4-272,-5 15 1,4 3 99,-3 10 1,3 5-117,1 2 0,0 0-113,0 5 1,0-4-67,0 8 0,0 1 157,0 2 0,0 4-190,0 3 1,4-2-59,-1 3 0,2-3-12,-1-2 0,-2-5 46,1-6 1,0-1-83,1-7 0,-3-3-58,3-4 1,-3-5-323,-1 2-365,0-4-899,0-5-418,0-2 891,0-5-50,5-10 1344,-4 2 0,10-14 0,-5 5 0</inkml:trace>
  <inkml:trace contextRef="#ctx0" brushRef="#br0" timeOffset="19">6133 10016 7853,'6'-11'0,"-1"-1"977,-5 6-180,6 1-224,-5 0 1,4 5 112,-5 0 0,0 6-60,0 9-96,0 8-226,0 1 1,0 9 216,0-2-362,0 2 0,1 6 109,3 3 0,1-1-43,3 0 0,0-3-163,-4 4 0,4-9 113,-4 2 0,3-10-296,-3-2 0,1-5 115,-1-7 1,-3 0-1444,3 1-133,-3-6-809,-1-1-411,0-5 2106,0-5 0,0-5 696,0-5 0,0-5 0,0 2 0</inkml:trace>
  <inkml:trace contextRef="#ctx0" brushRef="#br0" timeOffset="20">6064 9982 7853,'13'-13'0,"2"-2"0,3 2 370,5-2 1,4 6 583,-1 2 0,5 0 527,-5 0-1009,6 1 1,-8 6-27,3 0 1,1 0-169,-2 0 1,1 2-384,-4 2 0,-5 2 140,-3 5 0,-2 1-239,-2-1 1,-3 2 200,-1 2 1,-4-1-163,1 5 1,-9-4-60,-7 4 1,-2-3-142,-9 3 0,3-2 7,-7 2 1,3 2 87,1-6 1,1 0-148,-1-3 1,5-1 88,3 0 1,2-4-1352,2-3 628,4-3 272,2-1 779,5 0 0,5-10 0,2-3 0</inkml:trace>
  <inkml:trace contextRef="#ctx0" brushRef="#br0" timeOffset="21">6830 9753 7853,'0'-6'991,"0"1"480,-5 5-936,3 5 1,-3 1 1173,5 6-1163,0 4 1,-4 7 45,1 8 0,-1 3-215,4 4 1,0 0 78,0 8 0,0-2-71,0 9 0,4-7-319,-1 4 1,3-6-12,-3 6 1,-1-5-336,1-3 0,2-6 192,-1-6 0,0-8-11,-4 0 0,4-6-192,0-1 75,0-2-454,-4-2 194,5-5-1959,-4-1 990,4-5-1292,-5 0 2737,-5 0 0,-1-10 0,-6-2 0</inkml:trace>
  <inkml:trace contextRef="#ctx0" brushRef="#br0" timeOffset="22">7549 10005 7853,'0'-8'0,"0"0"1386,0 6-281,0-3-375,0 15 0,0-1-296,0 10 1,0 0-230,0 4 1,0 0 6,0-1 0,0 1-233,0 0 0,4 4 119,0-1 1,3 1-49,-3-4 1,1-1-164,-1-3 0,-3-2-384,3-1 0,1-4-704,-1 3 1,0-6 547,-4-1 0,0-4-1127,0 3 1780,0-4 0,-5 7 0,-2-4 0</inkml:trace>
  <inkml:trace contextRef="#ctx0" brushRef="#br0" timeOffset="23">7344 10165 7853,'11'0'600,"0"0"760,1 0-1016,-1 0 0,1 0 425,-1 0 0,4 0-297,1 0 1,4 0 64,-1 0 1,6 0-169,2 0 1,3 0-567,-3 0 1,4 0-347,-5 0 1,2 1-639,-1 3 0,-3-3 770,2 3 411,-6-3 0,1-6 0,-3-1 0</inkml:trace>
  <inkml:trace contextRef="#ctx0" brushRef="#br0" timeOffset="24">8303 9765 7853,'0'-12'481,"0"6"1,1-3 321,3 5 356,-3 1-749,4 3 0,-5 1 17,0 3 1,4 7-34,0 8 235,0 3-314,-4 1 0,0 2 47,0 5-203,0-4 0,4 16-68,-1-8 0,1 6 134,-4-1 0,4 4-252,0-1 1,3 1 87,-3-1 0,4-4-268,-4-8 0,1 1 24,-1-9 1,-3 3-358,3-10-349,-3 0 109,-1-4 0,1-4-1961,3-3 1281,-3-3 1460,4-1 0,0-5 0,2-2 0</inkml:trace>
  <inkml:trace contextRef="#ctx0" brushRef="#br0" timeOffset="25">8668 9776 7853,'0'-6'1466,"0"1"1,0 6-741,0 3 1,0 4 201,0 7 1,0 3-293,0 4 158,0 6-470,0-4 1,0 13 22,0-3 0,0 8-70,0 0 1,-3-1-449,-1 1 176,0-6 1,4 6-86,0-7 1,0 0 173,0-8 0,0-6-162,0-5 1,0-4-68,0 0 337,0-6 0,1-1-146,3-5 0,-1 0 424,4 0 0,1 0-60,3 0 1,5 0-118,-1 0 0,5-1-210,-1-3 1,-1 3 184,1-3 0,-1 3-437,1 1 1,2-4 153,-2 0 0,-1 0-767,1 4 0,-1 0-186,1 0 0,-1 0-529,-3 0 0,-2 0 305,2 0 0,-6 4-408,-2 0 0,1 0 1590,3-4 0,6 0 0,1 0 0</inkml:trace>
  <inkml:trace contextRef="#ctx0" brushRef="#br0" timeOffset="26">9331 9833 7570,'0'-11'-707,"0"5"1413,0 1 1384,0-1-598,-5 5-554,4-9 1,-8 10 39,5 0-516,0 5-152,4 12 0,-1 0 503,-3 6-469,3 5 0,-4 1 82,5 6 0,1 0-155,3 3 1,-3-1-236,3 5 0,1 2 83,-1 2 1,1 1-622,-1-9 0,-2-1 144,6-7 0,-6-2-598,2-5 337,2-5 1,-4-2-1622,1-4-555,4-6 1384,-6-1 1411,4-5 0,-5-5 0,0-1 0</inkml:trace>
  <inkml:trace contextRef="#ctx0" brushRef="#br0" timeOffset="27">9753 9639 7853,'0'-18'455,"5"7"721,-3 1-616,8 4 614,-9-6-229,4 6-240,-5 1-292,0 5 0,0 5-228,0 2 1,-4 5-80,1 3 1,-2 3-118,1 5 47,2-1 0,-3 1 11,5 0 0,0-4 80,0 0 1,0-1-264,0 1 1,2-2 41,1-6 1,4-1 84,4-2 0,4-3 176,1-5 0,3 0 208,-4 0 1,5-5 43,-1-3 0,-1-2-114,1-1 0,-5-6 30,1-2 1,-2 1-115,-2-1 0,0 0-143,-4-4 0,-2 0 116,-5 1 1,0-1-684,0 0 0,0 1 304,0 3 1,-6 4-1061,-6 7 1,0 3-404,-7 5 0,4 0 885,-4 0 0,1 5-91,-1 3 0,2 2 365,6 2 0,-3 0 50,2 4 1,-2-4 438,7 4 0,-2-3 0,1 3 0,-2-4 0,4 5 0</inkml:trace>
  <inkml:trace contextRef="#ctx0" brushRef="#br0" timeOffset="28">9765 9811 8195,'-7'0'3716,"-1"1"-2181,4 3-1046,-5 2 0,6 7 239,-4 2 0,0-1-289,0 5 1,-2 4-328,5 3 0,0 1 42,4-4 1,0 0-321,0 0 1,2-1 214,1 1 1,5-5-269,7-3 1,-1-2 106,5-2 0,-1-4-75,1-4 1,6-1 394,-2-2 1,3-4-86,-4 0 0,1-6 340,0-1 0,-1-1-157,-3-3 0,-3 1 169,-4-1 0,-1-2-89,1-2 0,-6-2-83,-2 2 1,-3-3-182,-1-1 0,-10 0-1022,-5 0 1,-7 6-970,-5 1 1365,3 9 1,-13 2 0,3 5-2460,-3 0 1944,3 5 1,5 1 13,2 6 1005,8-1 0,-2 6 0,3 0 0</inkml:trace>
  <inkml:trace contextRef="#ctx0" brushRef="#br0" timeOffset="29">2638 11581 7853,'-1'-8'188,"-3"1"464,3 4-397,-4-7 445,5 9 37,0-5-91,0 1-228,0 4 15,0-4 563,0 5-794,5 0 1,-3 5 47,6 3 1,-5 3-27,0 4 0,0 3-9,1 5 0,-3 4 26,3-1 1,-3 7-73,-1 2-105,0-1 91,0 10 1,0-3-207,0 5-1056,0-1 1030,0 6 1,0 0-23,0 2 1,0-2 122,0-6 1,0-1 85,0-6 1,0-2-26,0-9 0,0-1 27,0-7 1,0-3-215,0-5 172,5 1 1134,-4-6-2050,4 4-148,-5-8-980,0 3-1984,0-5 2546,0-5 730,0-2 682,0-4 0,0-6 0,0 0 0</inkml:trace>
  <inkml:trace contextRef="#ctx0" brushRef="#br0" timeOffset="30">2992 11798 7853,'7'-18'483,"-2"7"758,-5 0-230,0 10-422,0-9 0,0 10-192,0 0 0,0 5-135,0 6 0,0 6-49,0 2 0,0 4 0,0 4 1,0 2-151,0 5 1,0 0 111,0 0 1,0 2 13,0 2-108,0-2 0,3 7-221,1-5 127,5 0 0,-6-9-12,4-2 0,-4-3 91,1-1-200,2-6-24,-5 0 242,4-6-1095,-5-4 474,0-2-3509,0-5 3404,0-5 0,-3-2-41,-1-4 20,-5 0 663,3-6 0,-6-1 0,1-5 0,-1 1 0</inkml:trace>
  <inkml:trace contextRef="#ctx0" brushRef="#br0" timeOffset="31">2878 11855 7853,'1'-18'0,"3"3"0,0 1 764,7-1-419,-2 2 0,9-4 884,-3 6-815,-2 0 0,10 3 210,0 0-147,-1 1-193,11-5 1,-3 6-64,4 2 0,0-1-34,0 1 1,-3 1-52,-1 3-94,-4 0 0,2 5 67,-6 2 0,-4 3-201,-3 2 51,-2-1 1,-3 1-97,-2-1 0,1 2 41,-5 2 0,-2-1-108,-6 5 0,-3-5 101,-8 1 0,-3 3 63,-5 1 1,-1-1 3,-3 1 23,3-5 0,-8 3-12,6-1 1,-1-7-7,4 2-210,5-2-49,-3-3 1,8 3 112,-2-5-968,7 0 247,3-4 398,5 0-1262,5 0 1143,-3-5 0,8 2 619,-3-4 0,3-1 0,2-4 0</inkml:trace>
  <inkml:trace contextRef="#ctx0" brushRef="#br0" timeOffset="32">3746 11592 7853,'-6'-7'0,"2"-1"952,3 5-562,1-2 0,0 4 955,0-3-613,-5 3-381,3-4 0,-3 6 49,5 3 1,-4 4-65,1 7 1,-1 3 85,4 4 1,0 3-5,0 1-10,0 3-236,0 11 0,0-3 183,0 4-196,0 1 0,4 4-138,-1 0 0,5-1 37,-4 1 1,3 0 61,-3-1 0,1-8 63,-1-3 1,-3-7-45,3 0 0,-3-4-2,-1-4 0,4-3-171,0-4 1,0-1-24,-4 0 1,0-3-360,0 0 323,0-6-1086,-5 3 246,4-5-1929,-5 0 1576,6 0 767,0-5 0,0-1-215,0-6 0,6 0 734,1-4 0,8-1 0,3-6 0</inkml:trace>
  <inkml:trace contextRef="#ctx0" brushRef="#br0" timeOffset="33">4363 11855 7853,'-7'0'678,"2"-1"-360,5-3-16,0 3-143,0-5 0,2 6 795,1 0-450,4 0-158,9 0 1,-2 0 151,5 0 0,-4 0-159,5 0 1,-1 2 3,3 2 1,5-3-185,0 3 1,-1-3-79,-3-1 1,-4-4-895,0 0 460,0 0 319,-1-1 0,-1 4-998,-6-3 414,0 3-1065,-4-4-1197,-2 4 2880,-5-4 0,0 5 0,0 0 0</inkml:trace>
  <inkml:trace contextRef="#ctx0" brushRef="#br0" timeOffset="34">4329 12083 7853,'11'0'1739,"5"0"-1416,-3 0 1,9 0 1256,-3 0 1,4 0-645,3 0 0,2 0-254,3 0 0,4-4-237,-4 1 1,3-1-82,-8 4 0,1-1-466,-4-3 0,-1 3-409,-3-3 0,-3 2-2801,-4 2 1771,-1 0 529,0 0 1012,1 0 0,-1-5 0,1-1 0</inkml:trace>
  <inkml:trace contextRef="#ctx0" brushRef="#br0" timeOffset="35">5813 11604 7305,'-6'-7'1438,"1"2"-579,5 5 366,0 0-715,-5 0-240,3 0 1,-3 5 390,5 3-234,0 2-203,0 7 1,0 0 52,0 6 1,0 5-79,0 2 0,0 1-26,0 3 0,4-2 144,0 6-406,5 3 161,-8-6 0,8 8 62,-5-5 1,3 6-88,-3-3 1,1-1 93,-1-2 1,-1-3-89,4 0 171,-4-6-146,2-6 0,-1-3-41,0-5 1,-1 0-194,-3-3-526,0-1-1084,0 1 275,0-6-1166,0-1 2030,0-5 0,0-10 1,0-3-1</inkml:trace>
  <inkml:trace contextRef="#ctx0" brushRef="#br0" timeOffset="36">6407 11775 7853,'0'-18'370,"0"5"767,0 6-686,0 4 0,-1-6 163,-3 6 1,-1-2 243,-3 1-539,-2 2 1,4-3 7,-6 5 0,1 0-89,0 0 1,-2 0-106,-2 0 0,1 4 185,-5 0-106,0 5-225,1-8 1,-2 9 158,4-2 0,0 2-276,1 1 125,2 1 0,-2-4-525,7-1 310,-2 1 117,4 3 1,-1 1-327,3-1 279,3 0 0,2 1 42,3-1 1,3 1 55,4-1 0,6 1 100,2-1-23,2 0 0,6-3-112,-1 0 437,6-1-216,-3 0 0,2 1 365,-1-4-314,-4 5 0,5-3 173,-4 6-103,0-6-159,-5 4 0,-4-3-100,-3 4 1,-2 1 76,-1-1 1,-6 2-250,-2 2 104,-3-2 0,-1 8 48,0-2 1,-9-1-62,-2 1 0,-8-1-15,0 1 116,-3 2-3,-6-3 0,4 0 100,-3-3 0,3-2-210,1-2 1,2 1-129,2-1 1,-1-5 133,4-2-1137,1 3 804,4-6 1,3 4-28,0-5-595,6 0 579,-3 0 1,5-5-1521,0-3 1009,0-2 978,5-1 0,6-6 0,7-1 0</inkml:trace>
  <inkml:trace contextRef="#ctx0" brushRef="#br0" timeOffset="37">6830 11546 7853,'0'-11'3261,"0"5"-2430,0 1-373,0 5 0,0 5-124,0 2 0,0 10 19,0 6 0,-2 2-81,-1 9 1,1-1 153,-1 9-268,1 5 1,2 0-1000,0 3 898,0 2 0,0-5 46,0 2 0,4-2-161,0-1 1,0-6 164,-4-2 1,1-7 38,3-5 0,-3-3-124,3-4 1,-2-2 36,2-6-478,-3 1 270,5-6-1175,-6 4 97,5-9 1,0 3 344,2-8 1,2-2-1229,-5-5 2110,0-1 0,1-9 0,1-3 0</inkml:trace>
  <inkml:trace contextRef="#ctx0" brushRef="#br0" timeOffset="38">7149 11524 7853,'7'-18'-114,"-1"3"-56,-2 7 1,-2-2 1822,6 2-1044,-5 3 1,2-1 1009,-5 2-675,0 3-840,0-4-5,0 15 1,-2-1-93,-1 10 0,-4-1 73,-4 1 1,-1 2 27,1-2 1,3-1-86,1 1 0,4-4-324,-1 4 189,3-5 1,2 1-67,3-7 1,-1 1 121,4-5 0,1 3 75,3-3 1,1 0-12,-1-4 149,6 0 1,-5-5-29,4-3-46,-4 3 0,4-9 23,-1 3 1,0-3 429,-3 2-332,-1-4 0,-3 2-37,-1-5 0,-3 4-24,4-4 0,-6 0-440,2-4 1,-3 5 197,-1 3 0,-5 2-711,-2 2 1,-4 4 71,0 4 1,-4 1-252,-1 2 0,-3 2 488,4 1 0,0 4 38,4 4 0,-1-3-23,1-1 0,3 5 486,0 3 0,6 0 0,-7-3 0,5-1 0,-1 0 0,1 1 0,3 4 0,-4-3 0,5 2 0,0-2 0,0-7 41,0-1 3708,0-5-3134,0 6 0,0 0 18,0 5 1,-5 2-234,-3 2 0,2 3-229,-2 5 0,2 3 76,-2 1-286,-2 0 73,9 1 0,-4-4-239,5 2 184,0-1 0,1-4 33,3-2 0,2 1-54,6-4 0,3-5-34,0-3 0,2-6 40,-2 2 1,-1-3 169,5-1 0,-4-1 224,4-3 0,-4-2 345,4-6-444,-5 1 0,3-4 92,-6 0 1,1-2-146,-1 2 0,-4-3-127,-4-5 1,-1 0 106,-2 1 1,-2-1-604,-1 0 0,-5 1 256,-7 3 1,1 7-640,-5 4 0,0 5-15,-4 0 1,1 1-318,3 2 1,-1 5-138,5 3 1,1-2 637,6 2 0,2 1 631,2 6 0,3-2 0,-4 3 0</inkml:trace>
  <inkml:trace contextRef="#ctx0" brushRef="#br0" timeOffset="39">7504 12003 7853,'6'-5'109,"-1"4"1735,0-4-1289,1 5 1,6 0 862,-1 0-913,1 0 0,3 1 197,0 3 72,5-3-440,-7 4 1,7-3 247,-4 1-362,4-1-61,-7 3 0,7-4-967,-5 3 642,0-3 0,-3 4-444,-1-5 1,1 0 224,-1 0-4010,0 0 4395,1 0 0,-1 0 0,1 0 0</inkml:trace>
  <inkml:trace contextRef="#ctx0" brushRef="#br0" timeOffset="40">8292 11626 7853,'0'-22'154,"0"4"1,0 1 804,0 6 133,0-1-557,0 1 25,0 5 480,0 1-421,0 5 1,-2 5-188,-2 2 0,3 9-167,-3 3 0,-1 2-44,2 2 0,-1 5-51,4 2 1,0 0 12,0 0 1,5 0-157,2 5 13,-2 4 0,6-2-105,-4 5 0,3-5-290,2 1 0,-1-3-138,1-1 1,-6-4 253,-2-4 0,1-2-887,-1-1 729,-1-5 1,-1-2-261,2-4 0,-3-1-349,3 1 0,-3-5 314,-1 1-318,0-5 399,0 2 611,0-5 0,0 0 0</inkml:trace>
  <inkml:trace contextRef="#ctx0" brushRef="#br0" timeOffset="41">8691 11592 7853,'0'-6'1833,"0"-4"-898,0 8 0,4 7 26,0 11 1,0 4-412,-4 3 1,0 1-11,0 3 0,0-2-183,0 5 1,0 1-10,0 3 0,0-1-30,0-2-341,0 2 65,0-4 0,1 0 123,3-2-109,-3-8 1,5 1 81,-2-5 0,-3 0 151,3-3-171,-2-6 1,-2 4-158,0-2 203,5-3-368,-4 5 130,4-9 143,0 5-185,1-1 73,6-4 1,-1 4 254,1-5-171,-1 0 0,0 0-51,1 0 1,3 0 35,0 0 0,6 0-276,-2 0 0,-2 0 99,3 0 0,-7 0-648,3 0 0,-4-1 52,0-3-1822,-1 3 1673,1-4 1,-2 3-145,-3-2 1,4 2 1039,-4-6 0,3-4 0,2-6 0</inkml:trace>
  <inkml:trace contextRef="#ctx0" brushRef="#br0" timeOffset="42">9217 11558 7853,'0'-12'429,"0"6"449,0-4 1249,0 4-606,0-6-568,0 6-201,0 1-359,0 0 0,0 3-53,0-3-104,0 21 0,0-6 109,0 13-203,0 2 17,0 4 0,0 9 13,0 0 0,1 5 0,3-1 0,-3 7-938,3 0 606,-3 1 78,4-5 1,-4-4-91,3-3 0,1-3 104,-1 0-829,0-6 614,-4-6 1,0-3 11,0-5-1340,0 0 438,0-8 478,0 3-474,0-9-390,0 4 1560,5-5 1,1-5-1,6-1 1</inkml:trace>
  <inkml:trace contextRef="#ctx0" brushRef="#br0" timeOffset="43">9605 11375 7853,'6'-18'212,"4"2"0,-8 4 357,2 1 1,-2 5-13,2 2 426,-3-2-131,4 4-139,-5-3-515,0 5 1,-5 7 26,-2 4 0,-4 0 93,0 5-274,5 1 30,-5-4 1,9 5 296,-6-3-666,6-2 261,-3 3 1,6-4-608,3-1 383,-3 1 37,9-6 52,-3 4 43,4-9 1,2 4 194,2-5 1,-2 0 341,2 0-312,3-5 1,-6-1 392,3-5-276,-2-1 1,-1 1-21,-1-1 0,-5 1-24,-2-1 0,-3-3-47,-1 0 1,0-5-177,0 1 0,0 2-814,0 2 592,-5-3 0,-1 9-661,-5-2 0,-1 7 385,1 0 1,-4 3-425,-1 1 0,1 5 418,4 3 1,-1 3-96,1 4 1,-1 2 649,1 2 0,1 1 0,2-5 0,-7 6 0,2-4 0</inkml:trace>
  <inkml:trace contextRef="#ctx0" brushRef="#br0" timeOffset="44">9571 11524 7853,'11'-12'1437,"-3"2"-792,-1 2 1,-4-2 164,1 3 1376,-3 2-1028,-1-6-874,0 10 0,-5 6 61,-3 11-762,-2-1 379,-1 6 1,-1-3-379,1 5 396,4 0 1,-1 0-62,4-1 0,0 1-25,4 0 0,0-1-244,0-3 0,5 1-41,3-5 300,2-5 1,5-1 203,0-5 1,4 0 66,-3-4 0,0 0 325,-1 0 0,-2-5 490,2-3-443,-2-2-258,-2-1 1,-4-1-146,-4 1 20,4-1 0,-6 0-222,3-4 90,-8 4 0,2-9-336,-6 6 1,0 0-632,-3 4 0,-1-1 331,1 1-1761,-5 4 1467,3 2 0,-4 5-1593,6 0 1416,0 0 1070,-1 0 0,1 0 0,-1 0 0</inkml:trace>
  <inkml:trace contextRef="#ctx0" brushRef="#br0" timeOffset="45">10153 11695 7853,'0'-11'412,"0"4"701,0-3-235,0 9-236,0-4 258,0 5-501,0 5 1,4-3 341,0 6-460,5-6 1,-3 7 21,5-5 1,6 4-15,2-4 0,-1-1-157,1-3 0,0 0-120,4 0 0,-1 0-1451,1 0 995,-5 0 0,2 0-1582,-4 0 964,-1 0-1232,-4 0 2294,-4 0 0,-7 0 0,-7 0 0</inkml:trace>
  <inkml:trace contextRef="#ctx0" brushRef="#br0" timeOffset="46">10073 11912 7853,'0'6'0,"5"3"1386,3-5-877,2 0 1,5 0 578,1-1 0,4 1-500,-1-4 0,2 0 328,2 0-573,0 0 1,4 0-191,-1 0 1,1 0-215,-4 0 1,0 0 258,0 0-2381,-6 0 1593,5 0 1,-9 0 589,2 0 0,-2 0 0,-2 0 0</inkml:trace>
  <inkml:trace contextRef="#ctx0" brushRef="#br0" timeOffset="47">11535 11421 7853,'5'-18'172,"-4"2"-86,10 4 1,-9 5 1723,6-1-843,-6 0-606,3-3 686,-5 5-208,0 0-470,0 6 0,-10 6-156,-5 1 0,-7 8-44,-4 4 0,-3 4-73,-6 4 1,-3-2 50,0 6-210,0-1 1,9 4-59,2 1-691,3-1 835,1 0 1,6 1-210,1-1 1,5 4 106,3 0 0,3-1-184,5-7 174,5 3 1,3-9 81,7 3-1,3-3 7,5-6 0,1 2-6,2-5 1,0-4 286,4-8 0,-3-1 129,3-2 0,-4 0 760,0 0-879,-7 0 1,2-2 271,-6-1-433,0-4-333,-3-4 177,-6-1 1,3 1-26,-5-1 1,-1-3-184,-3 0 1,-6-5-678,-5 1 602,-1 2 1,-9-3-337,2 5 1,-8 1 243,-3 6 1,-3 3-166,-2 5 1,1 1 163,0 3 1,6 1-319,5 3 0,3 2 280,8-2 0,0 2-975,8 1 1416,0-5 0,14 5 0,3-5 0</inkml:trace>
  <inkml:trace contextRef="#ctx0" brushRef="#br0" timeOffset="48">11729 11615 7853,'0'-19'0,"0"0"991,0 5-589,0-3 1,4 6 127,0 0 1,5-1 96,-2 1 0,3-1 459,2 1-714,4 0 0,-2-1 140,5 1 0,-1 3-140,1 0 0,3 6-23,-3-2 0,2 3-78,2 1 0,0 1-88,0 3-105,-5 2 1,2 6 80,-5-1 1,-3 2-79,-5 2 1,-4 3-483,1 5 302,-3 5 0,-7-1-504,-6 4 1,-1 2 142,-6-3 260,0 8-1318,2-2 1220,-5 3 1,4-4-162,-5-1-218,6-5 555,0-1 0,6-1-33,-1-1 0,2-4 136,3-7 1,1 2 824,6-2-531,0-5 0,0 0 1197,0-2-1222,6-3 1,0 4 260,5-6 1,2 1-331,2-4 0,-1 0 70,5 0-945,0 0 516,-1 0 0,4 0 12,-3 0-1974,-3 0 1409,1 0 0,-2-5-1304,0-2 1093,0 2 942,-3-11 0,4 4 0,2-11 0</inkml:trace>
  <inkml:trace contextRef="#ctx0" brushRef="#br0" timeOffset="49">12529 11250 7853,'0'-18'-320,"5"1"0,-4 6 1341,3-1 0,-3 5-413,-1-1 1,-1 2 310,-3-2-554,3 3 0,-11 1 107,1 1-153,-6-1-160,-5 4 0,-5 1 159,0 3-254,1 2 95,-2 11 0,5-3-287,0 5 120,0-5 0,11 3-275,-4-1 1,9-4 189,3 4 0,3 0-122,1-1 1,2 0 15,6-3 0,1-4-84,10-1 212,0 1 1,7-2 354,1-2-197,5-3 0,-8-1 68,2 0 1,-3-5 202,-4-3 1,2 0 261,-6 0-372,0-7 0,-5 7-80,-2-7 1,-3 2-178,-5 2 1,0-4 50,0-1 0,-1-3-223,-3 4 0,-2 0-217,-6 3 1,1 2-480,-1 3 0,1 2-1234,-1 5 1409,1 0 0,0 0-223,-1 0 1,1 5 924,-1 2 0,1 3 0,-1 2 0,6-1 0,-4 1 0,2-1 0,2 1 0,-2-1 0,1 0 0,-5 1 0</inkml:trace>
  <inkml:trace contextRef="#ctx0" brushRef="#br0" timeOffset="50">12369 11352 7853,'6'0'1526,"4"0"-991,-8 0 1135,3-5-1056,-5 4 1,-2-4 328,-1 5-638,-4 0 0,-5 6 110,-4 6-440,4 4 197,-10 2 0,8 4-414,-5-3 218,5 2 0,-1 2 122,7 0-613,-2 0 465,9-1 0,-3 0-108,8-3 1,2 1-214,6-4 1,3-1 49,0-4 706,5-4-267,-2 3 1,6-9 352,3 3-307,-3-3 1,4-2 407,-5-3 0,-2-2-191,-2-6 0,-2 1-1,-6-1 1,1 1-63,-1 0 0,-5-2-376,-2-2 0,-2 1 121,-2-5 0,-6 1-698,-1-1 1,-3 1-134,-2 3 0,-4 3-443,-3 1 0,-2 1 196,2 6 1,-2 0 488,2 4 0,2 0-1114,2 0 749,2 5 891,2-3 0,0 13 0,-1-2 0</inkml:trace>
  <inkml:trace contextRef="#ctx0" brushRef="#br0" timeOffset="51">12826 11661 7853,'11'0'-708,"-5"0"472,-1 0 236,1 0 2261,0 0 240,5 0-1614,1 0 1,0 0 473,4 0-784,1 0-282,6 0 1,0 0 137,0 0-248,0 0 1,0 0-858,-1 0 521,1 0 0,0-2-456,0-1 0,-1 1-712,-3-1 0,1-3 247,-5 3 0,0-2 1072,-3 1 0,-1-3 0,1-4 0</inkml:trace>
  <inkml:trace contextRef="#ctx0" brushRef="#br0" timeOffset="52">13728 11352 7853,'0'-17'0,"0"0"1222,0 6-305,0 4 437,0 2-927,-5 5 1,0 2 7,-3 1 1,-1 9-5,5 7-220,-4 2 102,1 2-128,1 0 1,1 1-92,5 3 1,0-3 50,0 3 0,0-3-74,0-2 0,0 1 54,0 0 0,0-4-115,0 0 0,0-5-52,0 1-310,0-2 180,0-1-66,0-6 351,0-1-57,0-5 1,5 0 5,2 0 1,4-1 36,0-3 0,2 3-53,2-3 1,-1 3-55,5 1 53,0 0 0,8 0 54,-1 0 0,1 3 0,-4 1 1,0 5 10,-1-1 0,0 2 133,-3 1 0,-2 2-27,-6 2-146,0-2 0,-4 5-254,-3-3 0,-3 3 103,-1 4 1,-5 1-314,-3 0 1,-7 0 165,-4 0 0,-1-5-49,1-3 1,-3 0-53,3-4 0,-1 3-77,1-6 0,-2-3-123,6-1 1,0-3-168,3-1 0,1 0-412,0 0 0,-1-5 503,1-3 1,3-7 604,0-4 0,1-2 0,-5-2 0</inkml:trace>
  <inkml:trace contextRef="#ctx0" brushRef="#br0" timeOffset="53">13705 11352 7853,'-10'-11'1093,"2"-1"-223,3 6 217,5 1-33,0 0-405,0 4 1,5-4 43,3 5-414,7 0 1,3-4-28,5 0 0,1 0-203,2 4 1,4 0-220,4 0 0,0 0-1952,0 0 1118,1 0 704,-1 0 1,0 0-1486,1 0 660,-6-5 1055,-1 4 0,0-9 0,1 3 1</inkml:trace>
  <inkml:trace contextRef="#ctx0" brushRef="#br0" timeOffset="54">14265 11364 7853,'-7'-5'1655,"2"3"90,5-3-587,0 5-321,5-5 1,2 4-369,4-3 1,1 3-88,-1 1 1,0 0-105,1 0 0,3 0 95,0 0 1,6 0-109,-2 0 1,2 4-118,2 0 0,0 3-13,0-3 1,-2 5-116,-2-2 1,2 4 63,-6 0 1,0 2-164,-4 2 1,-4-1-321,-3 5 1,-3 0 239,-1 4 1,-6 5-605,-6 2 502,1-2 0,-11 4-65,3-6 6,-3 1 117,0 1 0,-1 0 10,0 2 60,5-2 1,-3-5 74,2 0 0,1-1 215,-1-3 1,6-2 719,2-1-701,-1-4 1,7 5 222,-2-6 1,2-3-151,5-1 0,1-4 17,3 1 1,2 1-75,5-1 1,2-1-71,2-3 1,-1 0-277,5 0 1,-1 0-484,1 0 0,3 0-1247,-3 0 0,-2-1 883,2-3 1,-3 2-1849,3-6 2849,0 1 0,4-10 0,-1-1 0</inkml:trace>
  <inkml:trace contextRef="#ctx0" brushRef="#br0" timeOffset="55">15133 11147 7853,'6'-24'0,"-2"5"611,-3 5 170,-1 2 1,-5 1 988,-3-1-1183,3 6 0,-9 0-110,3 2 1,-4 3-50,-1-3 1,-1 8-187,-6 3 1,0 7-18,0 1 0,2 6-272,2-2 1,0 1 129,7-1 1,-1 1-231,10-4 0,-1 3 35,4-4 0,6 4-181,6-4 0,2 0 206,8-3 1,-1-6 77,5-2 1,-2-3 155,-1-1 0,-2 0-110,1 0 1,-6-1 301,3-3 0,-2-2-96,-1-6 1,-2 4 7,-7-4 1,2 3-123,-5-6 0,0 2-154,-4 2 1,0-4-861,0-1 0,-4-3 477,0 4 1,-5 0-333,2 4 1,-7-1 269,-2 1 0,0 4-742,1 4 0,2 1 550,-2 2 0,2 4-148,2 0 1,1 5 809,2-2 0,-2 4 0,3 5 0,-4 2 0</inkml:trace>
  <inkml:trace contextRef="#ctx0" brushRef="#br0" timeOffset="56">14961 11307 11826,'-7'5'1921,"-1"2"0,2 3-1480,-2 2 1,-2 3-143,2 0 0,3 2-214,1-2 1,3-1-20,1 5 1,1-1-86,3 1 1,6 1 19,6-5 0,5 1-173,2-5 1,0-1 26,4-2 1,1 1 15,-2-5 1,1-1 342,-4-3 1,-2-1-43,-2-3 0,-2 2 90,-6-6 1,1 0-100,-1-3 1,-5 0-23,-2-1 1,-3-4-505,-1-3 0,-5 1 234,-2-1 0,-5 1-465,-3-1 0,1-1 277,-5 5 0,0-1-1018,-4 5 1,0 5 581,1 2 0,4 2-526,3 2 0,3 2 601,5 2 1,-2 3 677,5 8 0,0 3 0,4 5 0</inkml:trace>
  <inkml:trace contextRef="#ctx0" brushRef="#br0" timeOffset="57">15498 11946 10895,'-11'0'3930,"-1"0"1,2 1-2457,3 3-837,-4-2-214,10 3-1617,-4 0 1049,5-4 0,0 5-3413,0-2 3558,5-3 0,-4 4 0,4-5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2.130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7092 6464 7853,'0'-11'-469,"0"4"0,0 1 727,0 2 994,0 3-605,0-4 289,0 5-770,-5 5 1,-1 1-139,-5 6 0,-1 0 104,1 4 1,-5 1 51,1 6 1,-5 4-112,1 0 0,-3 4 33,-1 0 0,-4 6 142,-4 1 1,-1 9-446,2-2 0,-3 4 286,2-4 0,4-3-48,0 0 1,-1-5 34,1 1 1,2-4-44,6-3 1,-1-5 79,4-7 1,5 2-177,3-6 1,6-4 87,-2-3 0,-1-4-394,1 3 538,0-4-521,4 7 202,0-9-342,0 4-3055,0-5 2883,-5-5 1,3 3 663,-6-6 0,4 4 0,-3-3 0,-1-1 0,-3-3 0</inkml:trace>
  <inkml:trace contextRef="#ctx0" brushRef="#br0" timeOffset="1">6464 7161 7853,'0'-12'375,"0"6"1,0 0 635,0 2-545,-5 3 0,3-4 141,-6 5-423,5 5 1,-5 2 26,4 9 1,0-4-87,4 3 0,0-1-103,0 2 0,0-2 76,0 5 0,0-5-171,0 1 0,0 1 10,0 0 1,1-2-119,3-7 97,-3 3 135,4-3 176,-5-1 278,0-1-112,0-5-36,5 0 1,-2-5-141,5-3 0,-1-2-65,5-1 0,-1-2-85,0-2 1,6 2 89,2-2 0,3 2-120,0 2 1,-3-1 15,0 1 0,-5 5-334,2 2-686,-4 3 70,0 1 1,-6 1-1015,-2 3 0,-5 2 1911,-7 5 0,0 1 0,-8-1 0</inkml:trace>
  <inkml:trace contextRef="#ctx0" brushRef="#br0" timeOffset="2">6967 5745 7853,'0'-12'-5,"0"1"106,0 5 147,0-5 1,0 9 249,0-6-17,0 6-163,0-3 47,0 0-54,0 3-484,0-3 219,0 5 1,0 5 115,0 3 0,0 7-31,0 4 0,0 3 5,0 1 0,0-1-25,0 1 1,0 5-42,0 3 1,0 0 7,0 0 1,0 2-104,0-3 0,0-2-54,0-1 1,0-3 70,0-1 1,0-4-214,0 0 1,1-9-103,3 1-537,-3-2 166,4-2-160,-5-2-1412,0-5 2266,-5 0 0,4-5 0,-9-2 0,3-4 0</inkml:trace>
  <inkml:trace contextRef="#ctx0" brushRef="#br0" timeOffset="3">6853 5779 7853,'0'-6'325,"5"-5"1,-3 9 80,6-6-247,-6 6 0,8-7 256,-2 5 0,2-1-76,2 1 0,5 3-45,6-3 1,1-1-70,7 1 0,-2 0-104,1 4 0,2 2 90,-5 2 1,3 3-168,-3 8 1,-2-1-49,-6 5 1,2-3-123,-6 3 0,0 0 37,-3 3 1,-5 0 60,1-3 0,-6 6-155,2-2 0,-8 3 64,-3-3 0,-3-1-26,-2 1 0,-4-4 85,-3 0 0,-3-1 45,-1 1 0,0 1 11,0-4 0,1-1 96,-1-4 0,1-1 7,3-2 1,-1-3-93,5-5 0,-1 0 60,5 0 0,3 0 1,1 0-660,4 0 222,-2 0-515,5 0 1,1-4 141,3 0 0,3-3-487,4 3 1230,0-5 0,1 8 0,-1-4 0</inkml:trace>
  <inkml:trace contextRef="#ctx0" brushRef="#br0" timeOffset="4">7424 5768 7853,'0'-12'760,"0"6"-70,0 1-11,0 5 167,0-5-533,0 3-273,0 7 1,0 3 357,0 7-159,0 3-153,0-5 1,0 12-60,0-2 59,0 7 1,0-2-158,0 3 0,0 0 3,0-4 1,0 0-10,0-4 1,0-2 55,0-2 1,-2-1-8,-2-3 0,3-6 49,-3 3-310,3-4 0,1 0-1225,0 0 736,0-6-815,0 3 1353,0-5 1,0-5-1,0-1 1</inkml:trace>
  <inkml:trace contextRef="#ctx0" brushRef="#br0" timeOffset="5">7823 5676 7853,'0'-7'749,"0"-1"-224,-5 5-207,4-2 65,-4 5 0,4 0-101,-3 0 1,1 0-198,-4 0 1,-1 2 79,-3 1 1,-1 0-117,1 5 1,-1-1 117,1 5 0,0-1-144,-1 0 1,1 1-13,-1-1 0,5 1-121,-1-1 1,0 1 72,-3-1 1,5-3 110,2-1-229,-3 1 135,6 3-68,-4 1 1,10-1 101,3 0 1,2-3 87,1 0 1,5-1-90,-1 5 0,4-5 78,-4 1 0,5-2-77,-1 2 1,3 2 6,1-2 1,-5 1-50,-3-2 1,-2 3 64,-2-2 0,0 2-244,1 2 223,-6-1 0,-1 4-75,-5 0 1,-1 1 45,-3-5 1,-3 0 11,-9 1 0,2-1 34,-5 1 0,0-1 104,-4 1 1,1-1-79,-1 0 0,-1-3-38,-3 0 0,4-6-292,0 2 247,0-3 0,11-1-1005,-3 0 419,7 0-411,3 0 0,11-5 343,6-2 0,4-2 678,7 1 0,0-7 0,0 2 0</inkml:trace>
  <inkml:trace contextRef="#ctx0" brushRef="#br0" timeOffset="6">8109 5710 7853,'0'-11'911,"0"5"-726,0 1 1,0 3 808,0-1-228,0 1-231,0-3 673,0 5-1135,0 5 0,0-2 114,0 4 1,0 1-115,0 3 1,0 5 37,0-1 0,0 5 62,0-1 1,0 0-41,0 4 1,1-3 14,3 7 1,-2-2 33,6 2 1,-5-3-207,0 3 1,2 1-69,-1-2 1,4 0-62,-4-7 0,1 2-10,-1-2 0,-3-1 66,3 1 1,-3-5 28,-1 1 0,0 2 45,0-2 1,-5 0 49,-3-3 0,-2-1-61,-1 1 0,-1-5 47,1 1 1,-2-2-73,-2 2 0,2-2-103,-2-2 0,2-3-888,2 3 725,-1-3 0,5-1-739,-1 0 0,6-5 470,-2-2 0,4 0-691,4 0 1285,2-1 0,11-8 0,0-2 0</inkml:trace>
  <inkml:trace contextRef="#ctx0" brushRef="#br0" timeOffset="7">8371 5790 7853,'-5'-6'1117,"3"1"-723,-6 5 41,6 0-165,-8 0 1,7 0 313,-5 0-425,1 10 0,-5-1-8,1 10 0,3 0 74,1 4 0,3 0-179,-4 0 0,6 3 106,-2 1 0,3 0-205,1-5 0,5-3 65,2 0 1,4-5-214,0 2 0,2-7 108,2-2 1,-1-4-6,5 0 0,0-1 27,4-2 1,0-5 26,-1-3 0,1-6-3,0-1 1,0-2 30,0 2 0,-5 1 23,-3-5 0,-3 1-14,0-1 1,-4-2 86,-1 2 0,-4-3-97,0-1 0,-1 2-3,-2 2 1,-7-3-160,-4 3 1,-2 3 103,-6 0 1,0 5-200,-4 3 0,-1 3 66,-2 5 1,2 2-447,-3 1 0,4 4 203,4 4 0,2 2-680,6 2 1131,0-2 0,-1 8 0,1-3 0</inkml:trace>
  <inkml:trace contextRef="#ctx0" brushRef="#br0" timeOffset="8">8794 5688 7853,'-5'-12'321,"4"1"640,-4 4-535,5-3 505,0 9-197,0-4-184,0 5-510,0 5 1,0 3 222,0 7-104,0 3 0,0 4-119,0 1 1,0 5 140,0 3 0,0-2-121,0 1 0,0 1-46,0 3 1,0-4-168,0 1 1,1-7 57,3-1 1,-3-2-408,3-5 132,-3-1 1,0-5-681,3-2-721,-3 2 695,4-9 506,-5 4 1,2-5 569,2 0 0,-3-5 0,3-3 0,2-2 0,0-1 0</inkml:trace>
  <inkml:trace contextRef="#ctx0" brushRef="#br0" timeOffset="9">9045 5699 7853,'0'-11'112,"-5"4"225,4 2-337,-4 5 1321,5 0 0,0 5-911,0 3-251,0 7 0,0 8-8,0 7 0,0 2 74,0-1 1,0 5-424,0-1 1,0-2 189,0-3 0,0-5-336,0 2 0,0-7 113,0-1 0,0-5-33,0 2 0,1-9-923,3-3 421,-3 2 9,4-4 1,-3 3 378,1-5 1,-1-5 377,1-3 0,-1-2 0,-2-2 0,0 1 0</inkml:trace>
  <inkml:trace contextRef="#ctx0" brushRef="#br0" timeOffset="10">8988 5722 7853,'0'-6'764,"0"0"1,1 6-553,3 0 0,3 0 148,4 0 0,4 6-90,1 1 1,4 7 60,-1 1 1,6 6-67,2-2 0,0 1-301,-5-1 1,1 3-47,0-3 1,0 1-47,0-1 0,-2 0 41,-2-8 0,-1 3 108,-3-6 0,-2-2-109,2 2 1,-2-6-130,-2 2-189,1 3 1,-5-6-136,1 3-1438,-5-3 691,2-1 1288,-16 0 0,4 5 0,-10 1 0</inkml:trace>
  <inkml:trace contextRef="#ctx0" brushRef="#br0" timeOffset="11">9377 5608 7853,'0'-7'333,"0"1"660,0 2-343,0 3-296,0-4 0,-2 6-185,-2 3 0,3 3-73,-3 9 1,3-1 199,1 8-84,0-3-53,0 8 0,0 4-41,0 2-32,-5-2 0,4 2-222,-3 0 0,3-3 101,1 3 1,0-7-249,0-1 1,0-3 164,0-4 0,0-2-215,0-6 36,-5 0-1032,3 1-42,-3-6-116,5-1 1487,0-5 0,0 0 0</inkml:trace>
  <inkml:trace contextRef="#ctx0" brushRef="#br0" timeOffset="12">9719 5676 7853,'0'-6'244,"0"-4"73,0 8 175,0-3 189,0 5-83,0 5-334,0 2 0,0 8 43,0 0 1,0 6-36,0-2 1,0 3-89,0 5 0,-4-3 41,1 3 0,-1 1-214,4-2 0,0 1 72,0-4 0,4-2-153,-1-2 0,2 2 97,-1-6 0,-1-1-401,4-6 136,-4 2-69,7-4-447,-9 0 314,4-1-923,-5-5 953,0 0 0,-1-3-563,-3-1 1,2-4 972,-6 4 0,6-4 0,-14 1 0,4-4 0</inkml:trace>
  <inkml:trace contextRef="#ctx0" brushRef="#br0" timeOffset="13">9479 5630 7853,'0'-6'1042,"0"1"-598,0 5 1,5-4 118,3 0 1,2 1 89,2 3 0,4 0 206,3 0-401,3 0 1,6 0 23,2 0 0,7 0-118,1 0 1,-3 0-344,0 0 0,-5 0 127,4 0 1,1 0-745,-5 0 0,-1 0 432,2 0 1,-10 0-2933,2 0 3096,-8 0 0,2 0 0,-6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2.14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2204 7035 7853,'0'-11'0,"0"3"12,0 1 38,0-1 1,0 0 213,0 1 224,0-1-217,0 2 0,0-4 1,0 2-113,0 3 0,-1-4 272,-3 5-220,3-5 1,-5 4 52,2-2-26,2-3 1,-8 8-236,3-2 0,0-1 112,0 2 1,-2-1-198,-6 4 0,2 1 29,-2 3 0,-2-2-9,2 6 0,-4-2 41,4 2 0,-1 2 16,5-2 0,-4 2-8,0 1 0,-1-3 46,5 0 1,0-1-59,-1 5 1,1-1 54,-1 0 1,1 1-31,-1-1 0,5 1 20,-1-1 1,4-3-6,-3-1 0,4 1 7,-1 3 1,3-3-4,1 0 0,0-5 37,0 5 0,0-4-28,0 3 1,5-3 148,3 4 0,3-4-84,5 3 1,0 0 100,3 0 1,3 3-159,-3-2 0,2 2 5,2 2 0,0-1 1,0 0 0,3 1-17,1-1 1,-2 4-151,-6 1 0,2 0 105,-6-1 1,0-2-36,-3 2 0,-1 2 47,0-2 1,-4 0-38,-3-3 0,-3 3 44,-1 0 1,-1 4-5,-3-4 1,-6 2 92,-6-2 0,-5-1-92,-2 5 1,0-5 174,-3 1 1,0 2-90,0-2 0,-2-1 29,-3-6 1,-1 2-55,6-3 1,-5 0 4,5 0 0,-1-4-49,4 1 1,4-3 12,0-1-11,5 0 0,1 0-25,6 0-1126,4 0 847,8 0 1,4-5-884,10-3 1,-1 2 492,1-2 1,3 2-667,-3-2 1345,2-2 0,2 4 0,0-6 0</inkml:trace>
  <inkml:trace contextRef="#ctx0" brushRef="#br0" timeOffset="1">2581 7195 7853,'-7'0'0,"-1"0"493,5 0 36,-2 0 1430,5 0-1698,5 0 1,-2 0-51,5 0 1,-1 0 57,5 0 0,-1 4-44,0 0 0,2 0-36,2-4 0,-1 0 49,5 0 0,-1 0-207,1 0 0,1 0-52,-4 0 1,3 0-134,-4 0 0,0 0-525,-3 0 370,-1-6-1812,0 5 948,-4-4 37,-2 5 1,-6 0 268,-3 0 867,-3 0 0,-4 0 0,0 0 0</inkml:trace>
  <inkml:trace contextRef="#ctx0" brushRef="#br0" timeOffset="2">2524 7389 7762,'0'7'380,"0"-2"1,1-1 9,3-1 1,-1 1 472,4-4 1,1 0-357,3 0 0,2 0 223,2 0 0,2 0-263,2 0 1,2 0-10,-2 0 1,3 0-201,1 0 0,0 0-206,-1 0 1,-4-4-423,-3 1 0,-2-1-460,-1 4 13,-1 0 0,-3 0 338,-1 0 0,-3 0 479,4 0 0,-1 0 0,5 0 0</inkml:trace>
  <inkml:trace contextRef="#ctx0" brushRef="#br0" timeOffset="3">3426 6784 7853,'0'-6'845,"-5"1"-314,4 5 240,-4 0 580,5 0-1126,-5 0 1,2 0-141,-4 0 1,-2 5 79,-6 2 1,1 7 4,-5 1 1,3 6 54,-3-2 0,4 2-153,-4 2 1,4 0-10,-4 0 1,9-2 32,-2-2 1,5 2-133,-1-6 1,3 4 50,5-4 1,0 1-128,0-5 1,0 4 48,0 0 0,1-3-59,3-5 1,-2 1 18,6 3 0,0-3 6,3 0 1,1-5 9,-1 5 0,0-5 27,1 0 1,-1 3-89,1-3 1,-1 1 100,0-4 0,-3 4-288,0 0 279,-1 0 0,1-3-190,0 3 87,-6-3-28,8 4 1,-8-4-20,1 3 9,-1-3 218,-2 9 0,-2-7-79,-1 5 0,1-5 181,-2 5 1,-1-4 22,2 3-8,-6 1 1,2 4-32,-4-1 1,5-3 43,2-1 0,-1 1-19,1 3 0,-4-3-54,4-1 1,1-3-80,3 4 1,0-4 72,0 3 0,0-3-229,0 4 228,0-6-242,0 8 164,5-3 1,0 4-24,2 1 1,-2-1 66,-5 0 0,0 2 3,0 2 1,0 2-36,0 2 0,-1 4 6,-3 0 0,-1 1 304,-2 6 0,-3-3-79,2 3 0,3-1 78,1 2 0,-1 1-72,1-6 1,0 3-110,4-6 1,0 1 49,0-8 1,5-1-15,3-4 0,-2 1-128,2-1 0,0-5 111,3-2 1,0 1-149,1-1 0,-4 0 121,-1-4-854,1-5 1,2-1 369,-2-6 1,-3 4-2792,-5 1 3150,0-1 0,0-8 0,0-2 0</inkml:trace>
  <inkml:trace contextRef="#ctx0" brushRef="#br0" timeOffset="4">3917 6978 7853,'0'-11'718,"0"4"-400,0 2 298,0 5 58,0-5-58,0 4-359,0-4 1,-1 5 69,-3 0 0,2 0-68,-6 0 0,4 6-12,-3 6 1,-5 0-23,-3 7 0,-1 2 105,0 5 0,2 0-70,-5 4 0,5 1-15,-1 3 1,2 1-71,2 3 1,0-1 35,-1 5 1,6-4-132,2 4 1,3-5 78,1 1 1,0-2-241,0-2 1,7-1 81,1-3 1,9-2-153,-6-5 1,3-1 26,-3-3 1,1-3-2,-1-4 0,1-1-99,-1 0 1,0-4-334,1-4 1,-5-1-66,1-2 1,-4 0 252,3 0 1,-3 0-723,4 0 1,-4 0 467,3 0 1,-3-5-928,4-3 1550,-6-2 0,8-1 0,-3-1 0</inkml:trace>
  <inkml:trace contextRef="#ctx0" brushRef="#br0" timeOffset="5">4294 7378 7930,'-6'-12'77,"-3"1"145,5 0 0,-3-1 990,3 1-614,-5-1 267,3 6-502,-6-4 0,1 9-7,-1-3-171,1 3 1,-6 6-38,-2 2 1,2 5-127,-2 3 1,0 3 28,-4 4 0,5 1 98,3 0 1,2 0-90,2 0 1,0 1-59,4 3 1,2-7-148,5 3 0,0-4-30,0 0 1,1-3-61,3-4 1,7-6 53,8-2 1,3-3 159,1-1 0,1-1 13,2-3 0,0-6-33,4-5 1,-4-4-90,0 3 1,-2-4 83,-1 1 0,-5 1-114,-3-1 0,-2 0 59,-2-4 1,0 1-111,-4-1 1,-1 0 26,-2 0 0,-2-4 41,1 1 0,-1-6-1,-2 2 1,-4 2 21,0 1 1,-5 0 173,2 5 1,0-3-51,0 10 0,3 0 114,-4 4 1,4 3 116,-3 0 55,4 6 1,-6-5 343,5 4-112,1 1-178,3-3-68,0 5-254,0 5 0,3 2 106,1 4 0,0 2 72,-4 2 0,4-1-58,0 5 1,0 0-7,-4 4 0,1 0-33,3 0 0,-3 1 33,3 2 0,-3 0-203,-1 4 0,0-3 128,0 3 0,-1-3-197,-3 3 1,3-4 56,-3 0 0,3-1-255,1-3 1,-4-3 31,0 0 0,0-5-443,4 2-321,0-4-872,0 0-35,5-1 1975,2-5 0,4 5 0,0-5 0</inkml:trace>
  <inkml:trace contextRef="#ctx0" brushRef="#br0" timeOffset="6">4523 7583 7853,'0'-6'1029,"0"1"433,0 5 1,0 5-940,0 3 102,0 2-298,0 6 0,1 1 192,3 2-360,-3 2 0,4-3-254,-5 5 1,0 0 148,0 0 1,0-2-177,0-2 1,0-1 144,0-3-2053,0-2 900,0 4-1885,0-6 1657,-5 0 1358,4-4 0,-9-2 0,3-5 0</inkml:trace>
  <inkml:trace contextRef="#ctx0" brushRef="#br0" timeOffset="7">4763 7698 7853,'0'-7'1198,"0"2"2527,0 5-3309,0 5-129,0 2 1,3 5 54,1 4-183,0 1 0,-4 5-256,0-3 1,0 3 128,0-3 1,0 2-827,0 2 1,0-4 427,0 0 0,-4-5-967,0 1 0,1-2 541,3-2 0,0 1 49,0-1 1,0-3 742,0-1 0,0-4 0,0 2 0</inkml:trace>
  <inkml:trace contextRef="#ctx0" brushRef="#br0" timeOffset="8">5219 7424 7853,'0'-17'672,"0"4"1,0-3-212,0 4 1,0 1-131,0 0 1,0 3 124,0 0 0,-1 5-85,-3-5 1,2 5-271,-6 0 0,0 1 69,-3 2 0,-5 9-174,-3 3 0,-7 7 39,0 0 1,-1 4 19,4 3 1,0 0 37,0 4 0,6-7-60,1 4 1,5-6-126,3 6 0,3-7 34,5-1 0,2-5-276,1 1 0,5-7 172,7-4 0,3-3-93,5-1 214,5-5 0,0-7 186,2-7-187,3-2 0,-9-3-88,3-3-182,-3 3 535,-1-4-195,0 0 1,-6-1 109,-1-5 0,-5 1 3,-3 2-17,-3-7-62,-5 8 0,0-11 52,0 3-777,0-3 565,0 1 1,0-5-226,0 4 185,-5 1 1,2 1 96,-5 5 2,6 10 1,-8-2-111,2 11 947,3 0-721,-5 8 1,7 2-88,-4 5-144,-1 5 346,-3 7 1,4 6-143,4 4-320,1 6 277,2 1 0,0 10-272,0-1 122,5 5 0,2-6-87,4 4-839,6-4 1007,-10 8-68,9-10-166,-10-1 297,5-6 0,-1-1-46,-2 0 0,-2-2 119,-2-6 0,-3 1-144,3-4-136,-2 4 583,-2-7 0,0 3-1399,0-4 887,-6-1-394,5 0 1,-4 1-1100,5-1 1628,0 1 0,-5-1 0,-1 0 0</inkml:trace>
  <inkml:trace contextRef="#ctx0" brushRef="#br0" timeOffset="9">5379 7526 7853,'5'-6'621,"-3"-4"-230,8 4-143,-9-1 0,9 1 845,-2 2-679,2 3 1,1-4 530,1 5-598,4 0 1,-3 0-37,2 0 1,-1 0 37,1 0 1,-2 0-197,2 0 1,-2 0-118,-2 0 1,-3 1 111,0 3-101,-6-3 0,7 9 22,-5-2 0,0 2-250,-4 1 1,0 1-80,0-1 1,-5 2 111,-3 2 1,-3-1-76,-5 5 0,2-5 56,-5 1 1,4 3 124,-4 1 1,5-2-21,-1-2 37,2 3 1,3-6 113,2 3 296,3-2 299,5-1-490,5-6 0,2-1 172,4-5 0,2 0-104,2 0 0,-2 0-399,2 0 0,-1 0-318,1 0 1,-2 0-438,2 0 1,-2 0 323,-2 0 1,1 0-336,-1 0 0,-3-4 903,-1 0 0,1-10 0,3 2 0</inkml:trace>
  <inkml:trace contextRef="#ctx0" brushRef="#br0" timeOffset="10">5688 6853 7853,'-7'-6'1058,"-3"5"-31,9-4-282,-4 5 517,5 0-860,5 0 0,1 1 26,6 3 0,0 3-28,4 4 1,-3 2 217,7 2-406,-7-2 0,9 8 0,-4-3-683,5 10 630,-6 1 0,5 5 22,-3 1 0,-1-1-17,1 0 1,-5 0 153,1 1-442,-2 4 133,-2-4 1,-3 5-139,-1-6 103,-4 5 1,2-3 33,-5 2 1,-1-4-82,-3-3 1,-2 0-27,-6-4 0,1 1 316,-1-1 1,1-8-432,-1 0 0,1-3 87,0-4 0,3 0-171,0-8 0,5 4-751,-5-4 255,5-1 0,-2-4-1328,5-3 1166,0-2 1,5-9 955,3-1 0,2-4 0,2 2 0</inkml:trace>
  <inkml:trace contextRef="#ctx0" brushRef="#br0" timeOffset="11">6361 7047 7853,'-6'-12'883,"1"6"-146,5 1 1473,0 5 1,4 1-2148,0 3 0,1-2-2054,-2 6 1503,-1 0 1,7 3-1258,-6 1 1,5-1 1744,-4 0 0,0 6 0,-4 1 0</inkml:trace>
  <inkml:trace contextRef="#ctx0" brushRef="#br0" timeOffset="12">6384 7469 7853,'-6'12'1092,"1"-6"-162,0-1-198,3-5 1305,-3 0 643,5 0-2357,0 5 1,2-4-319,1 3 0,-1-1-728,2 1-1364,-3-3-2586,4 9 4673,1-4 0,6 6 0,-1-1 0</inkml:trace>
  <inkml:trace contextRef="#ctx0" brushRef="#br0" timeOffset="13">7275 7355 7853,'0'-6'250,"0"-4"0,0 7 136,0-5 323,0 1-46,5-5-341,-4 1 1,5 0 251,-6-1-310,0 1 1,-2-1-54,-2 1 1,2 3-138,-6 1 0,1 4 100,-5-1 1,1 3-106,-1 1 0,-3 0-18,0 0 0,-5 1-161,1 3 1,-3 6 3,-1 5 0,-3 6 117,-1-2 0,2 2-47,5 2 1,0 1 33,5 3 1,1-3-77,6 3 1,-1-3 66,6-1 1,-1 0-179,4-1 1,6-4 17,6-3 0,0-3 97,7-5 0,4-2 213,4-5 1,5-2-132,-2-6 1,-1-1 258,2-10 1,-2 0-90,1-3 1,-2 2-8,-5 1 0,-4-1-35,0-7 0,-5 3-170,1-2 0,-6-2 97,-1 1 1,-6-3-17,2 3 1,-3-5-179,-1 2 0,0-4-76,0-4 1,0 3-95,0 1 1,0-4 85,0 4 0,0 1 5,0 2 1,-3 10-117,-1-2 434,-5 8 0,6-1-115,-4 9 34,4 2 1,-6 10-33,6 2 0,-2 9-24,1 3 0,2 2 149,-1 2 1,1 4-63,2-1 1,0 6 15,0-1 0,4 0-62,0 0 0,1 0-18,-1-4 0,-3 5 46,3-2 1,-3-2 82,-1-1 1,4 1 23,0-2 1,0 2-61,-4-1 0,0-3-28,0 3 0,0-4-8,0-4 0,-4 1-377,0-5 0,0 0 8,4-3-1386,0-1 80,0 1-397,0-1 2021,0-5 0,5-1 0,2-5 0,4 0 0</inkml:trace>
  <inkml:trace contextRef="#ctx0" brushRef="#br0" timeOffset="14">7549 7458 7853,'0'-12'220,"0"6"0,-1 1 381,-3 5 1,2 0 593,-6 0-796,5 5 0,-3 1 211,2 6 1,3 1-197,-3 2 0,-1-1-213,1 5 0,1 0 10,3 4 1,0-2-90,0-2 1,0 2 50,0-6 1,0 0-395,0-4 0,-2 1-410,-2-1-841,3-4-374,-4-2 66,5-5 1060,0 0 1,-5-5 0,-1-2 0</inkml:trace>
  <inkml:trace contextRef="#ctx0" brushRef="#br0" timeOffset="15">7755 7252 7853,'0'-11'-245,"0"4"1512,0 2-779,0 0 1,1 4 19,3-3 0,-2 2-24,6-2 0,3 3 257,5-3-461,4 3 1,-2-3 84,5 0 1,-1-1-108,1 1 0,0 2-133,0-6 0,4 4 100,-1-4 1,0 5-261,-7-5 0,1 6-202,-5-2 1,4 1-271,-4-1 0,1 3 193,-5-3 0,-3 3-813,-1 1-367,-4 0 0,2 1 704,-5 3 1,0-1 219,0 4 0,-9 0 570,-2 0 0,-8 8 0,1-2 0</inkml:trace>
  <inkml:trace contextRef="#ctx0" brushRef="#br0" timeOffset="16">7812 7424 7853,'-6'6'-653,"0"-1"1731,6-5-165,0 5 330,0-4-829,6 4 0,0-5 119,5 0 1,5 0-181,-1 0 0,6 0 30,2 0 0,1-1-56,7-3 1,-6 2-355,2-6 0,1 4 88,-2-3 0,-3 4-708,-4-1 1,-1-1-142,1 2 0,-6-1-599,-6 4 0,-3-4 303,4 0 0,-6-1 281,2 1 803,-3 3 0,-1-14 0,0 2 0</inkml:trace>
  <inkml:trace contextRef="#ctx0" brushRef="#br0" timeOffset="17">8097 7001 7853,'0'-11'0,"0"-1"675,0 1-9,0 4 411,0 2-720,0 5 0,0 7-24,0 4 0,-1 6-55,-3 5 1,3 3 35,-3 1 1,-1 3-69,1 6 1,-5 3-285,2 0 0,1 0-201,-2-4 1,0 4-229,-3 0 0,-1-4-443,1-3 1,1-6 441,2 2 0,-1-7-631,6-1 0,-3-5 160,3 2 939,1-4 0,-3 0 0,5-1 0</inkml:trace>
  <inkml:trace contextRef="#ctx0" brushRef="#br0" timeOffset="18">8588 7412 7853,'0'-18'124,"6"2"0,-4 3 217,6-2 1,-4 1 2,3-5 0,-3 4 247,4-4 1,-5 3 328,5-3-211,-5 5 119,2-2-616,-5 5 0,-5 0-266,-3 4 1,-6 2 111,-1 5 1,-6 5-193,2 2 0,-3 9 139,-5 3 1,3 2-110,-3 2 1,3 4-36,1-1 0,5 5-38,3-5 0,2 5-38,2-4 0,5-1 120,2-3 1,3-5-163,1-3 1,6-2 68,5-2 1,2-4 243,6-4 0,0-3-26,4-3 0,0-4 91,0-4 0,0-6-104,-1-2 1,-3 1 56,0-1 0,-3-1 107,3-7 1,-9 3-66,1-2 1,-3-2-66,0 1 1,0-5 23,-4 2 0,0-3-153,-4-1 0,0-2 120,0-2 0,0 3-164,0-3 0,0-2 44,0 2 1,0 4 35,0 3 1,0 11 224,0 1 1,-4 5-79,0 3 25,1 4 1,1 2-58,-1 5 1,1 7-180,-2 4 0,3 6 84,1 5 1,0 1 1,0 0 1,1 5-21,3 2 1,-1 3-123,4 2 1,-3-1 12,4 0 1,-4-1 86,3-2 0,-3 0-47,4-4 0,-6 0 49,2-4 0,-3-1-108,-1 1 0,4-1-160,0-3 0,0 1-336,-4-5 0,0 4 60,0-3 1,0-1-134,0-4 0,-4 1 737,0-1 0,0 1 0,4-1 0</inkml:trace>
  <inkml:trace contextRef="#ctx0" brushRef="#br0" timeOffset="19">8771 7458 7853,'0'-12'0,"1"1"840,3 0-485,-2-1 1,8 1 413,-3-1 1,0 5-273,0-1 1,1 2 9,3-2 1,1 2-150,-1 2 1,1 3-62,-1-3 1,0 3-86,1 1 0,-1 0-36,1 0-38,-1 5 0,-1-3-177,-2 6 0,1-1-177,-5 5 0,-1-1 200,-3 1 1,0 3-230,0 0 0,-1 2 68,-3-2 0,2-1 2,-6 5 1,1-5 33,-5 1 0,2 2 29,2-2 1,-2 0 38,3-4 1,0 1-56,0-1 393,4 1-240,-2-1 463,5 1-158,0-1-160,0 0 0,5-4-62,3-3 1,2 1-71,1-2 0,1 1-188,-1-4 0,4 0-346,1 0 1,0 0-755,-1 0 1,-2-1 563,2-3 0,-1 3-511,1-3 0,-2-2 1197,2-2 0,-2-2 0,-2-1 0</inkml:trace>
  <inkml:trace contextRef="#ctx0" brushRef="#br0" timeOffset="20">9205 6727 7853,'-6'-5'153,"1"4"217,0-10 138,3 10 32,-3-9-148,5 9 220,0-4 60,0 0-23,0 3-375,0-3 0,0 4 146,0-3 31,0 3-340,5-4 1,2 5 113,4 0 0,1 1-169,-1 3 1,2 1 54,2 3 0,-1 2-220,5-3 0,-5 3 10,1 2 1,2-1-66,-2 1 0,0-1 4,-3 1 0,-5-1 63,1 0 0,-4 1 17,3-1 1,-4 1 56,1-1 0,-3 4-108,-1 1 1,0-1 108,0-4 0,-5 1-7,-3-1 0,-2 0 47,-1 1 0,-1-1 114,1 1 0,-1-1 58,1 1 0,-4-1-54,-1 0 0,1 1 137,4-1 0,1 1 174,2-1-231,-2 1 1,7-1-134,-4 0 0,4-3 25,-1 0 1,3-5-28,1 5 0,0-4-134,0 3 1,1-3 292,3 4-154,2-6 0,6 7-68,-1-5 0,1 4 58,-1-5 1,1 6-117,-1-1 1,-3 1 103,-1-2 0,0 7-261,0-2 0,3 3 14,-2 0 1,-2-1-6,2 5 1,-4 0 117,3 4 0,-3-4 12,4 0 1,-4 0 44,3 4 1,-3 0-50,4 0 0,-6-4-126,2 0 1,-3-1 139,-1 1 0,0-2 50,0-1 0,0-4 5,0 4 1,-1-4 102,-3 0 0,-2-5 54,-6 1 0,0-2-113,-4 2 1,2 1 123,-5-5 0,0 1-18,-3-2 1,3-1-421,0 2 1,5-3 138,-2-1 0,4 0-974,0 0 135,6 0 0,1-5-1947,5-3 2910,5 3 0,6-10 0,7 2 0</inkml:trace>
  <inkml:trace contextRef="#ctx0" brushRef="#br0" timeOffset="21">10256 6978 7853,'6'-5'-233,"-2"-3"0,-3 2-47,-1-2 1394,0 6-180,0-3-291,0 0 0,0 2 347,0-4-341,0 4-437,-5-2-53,-1 5 0,-5 0-10,-1 0 0,-4 0 80,-3 0 0,-3 4-27,-1 0 1,-3 6-36,-1 1 0,0 1 26,4 3 0,-3 3-153,-1 1 1,0-2 74,5 2 0,0-1-104,3 1 0,-1 3 32,4-3 1,1-1-37,4 1 0,4-5 112,4 1 0,1-2-191,2-2 1,5 3-23,3-3 1,3 3 82,5-6 1,1-2-12,6 2 0,0-6 51,0 2 0,-1-2-517,-3-2 1,1 0 216,-5 0 1,0 0-2042,-3 0 540,-6 0 30,4 0 1589,-8 0 0,-13 5 1,-8 1-1</inkml:trace>
  <inkml:trace contextRef="#ctx0" brushRef="#br0" timeOffset="22">9811 7526 7853,'11'0'1055,"-2"0"-670,2 0 930,-2 0-785,8-5 1,-1 4 44,3-3 0,3-1 144,1 1 0,1-3 43,2 3-499,-2-5 1,3 8-445,-8-3 1,1 1 191,-4 0 1,-1 1-2112,-4-1 1748,1 1 0,-5 2-1496,1 0 0,-4 0-16,3 0 1864,-4 0 0,12 5 0,-2 2 0</inkml:trace>
  <inkml:trace contextRef="#ctx0" brushRef="#br0" timeOffset="23">10930 6773 7853,'0'-18'0,"0"1"0,-5 6 527,-2-1-224,1 6 1,-4-3 93,2 5 135,-2 1-253,-1 3 0,-2 0 399,-2 0-519,2 5 0,-9 2 131,3 9 0,3-2-65,1 5 1,-2-4-42,2 4 1,0-4 27,3 4 0,5-4-172,-1 4 0,4-3 123,-3 3 1,4-5-284,-1 1 0,3-1-62,1 1 57,0-2 0,4 3-40,0-4 1,5-5-63,-2 1 82,3-1 1,3 1 110,2 0 1,-2-6-29,2 2 0,-6-3 30,-1-1 1,-1 0-323,5 0 47,-6 0-169,4 0 291,-9 0 1,5 2-30,-6 1 287,5-1-131,-4 3 1,3-4 269,-8 3-153,-2 2 1,-6 6 429,1-1 1,-1 2-123,1 2 0,1-2 10,2 2 1,-2 1-133,2-1 1,2 1-69,-2-5 1,6 6-134,-2 2 1,-1-2 67,1 2 1,0 2-68,4 5 1,0-1 10,0 1 0,0-3-158,0-4 0,0 3 70,0-3 1,2-3 92,1-1 0,3 2 223,1-2 0,3 0-59,-2-3 1,2-2-166,1-2 1,1 0 45,-1-4 0,-3 4-344,0-4 0,-5-1 73,5-3-872,-6 0-520,4 0-1150,-6 0 0,-6 0 2707,-1 0 0,-3 0 0,-2 0 0</inkml:trace>
  <inkml:trace contextRef="#ctx0" brushRef="#br0" timeOffset="24">11124 6978 7853,'0'-18'814,"0"3"-119,0 8-99,5-4 268,-4 5-139,4 0-310,-5 1 1,0 6-171,0 3 0,0 3 350,0 9-332,0 1 0,0 7 194,0 3 0,0 2-167,0 6 1,0 3-185,0 0 1,-3 4 83,-1-4 0,-1 0-368,1-4 1,3-1-113,-3-3 1,3-2-338,1-5 1,0-1 59,0-3 1,0-3-1586,0-4 195,0-1 907,5 1-74,1-6 1124,5 4 0,1-9 0,-1 4 0</inkml:trace>
  <inkml:trace contextRef="#ctx0" brushRef="#br0" timeOffset="25">11295 7481 7853,'7'-5'472,"-2"3"1170,-5-3-473,5 5-540,-4 0 1,4 2-213,-5 1 0,0 4-21,0 4 1,0 1-61,0-1 0,0 4-273,0 0 0,0 4-161,0-3 1,-1 0-252,-3-1 0,1-2-102,-4 2 0,1-2-1556,-2-2 350,-2 1 0,7-2 58,-4-2 1599,4-3 0,-2-5 0,5 0 0</inkml:trace>
  <inkml:trace contextRef="#ctx0" brushRef="#br0" timeOffset="26">11546 7458 7853,'-5'-12'1436,"4"6"1,-4 0-371,5 2-483,0 3-318,0-4-351,0 5 19,5 0 1,-2 0-2364,4 0 1893,1 0 1,3 0-1189,1 0 1725,-6 5 0,9-4 0,-2 4 0</inkml:trace>
  <inkml:trace contextRef="#ctx0" brushRef="#br0" timeOffset="27">11695 7435 7853,'0'-6'2225,"0"-5"-1012,0 10-892,0-9 1,1 9-104,3-3 154,-3 3-1675,4 1 1139,0 0 1,-2 1-507,5 3 1,-5-2 226,5 6 443,-5-6 0,7 9 0,-4-5 0</inkml:trace>
  <inkml:trace contextRef="#ctx0" brushRef="#br0" timeOffset="28">11935 7424 7853,'5'-7'0,"-4"-3"1458,4 9-361,-5-4 375,0 0-429,-5 3-625,4-3 1,-5 5 185,2 0-260,2 0-1223,-3 0 704,0 5-1186,4 2 0,-5 4 411,2 1 950,3-6 0,-10 4 0,5-4 0</inkml:trace>
  <inkml:trace contextRef="#ctx0" brushRef="#br0" timeOffset="29">12243 7401 7853,'-6'-7'1192,"1"2"1,3 5-816,-1 0 0,1 3 125,-1 4 0,1 1-116,2 7 0,-3 3 17,-1 1 0,0 3-136,4 1 0,-4-1-135,0 1 0,0 4-176,4-1 1,-3 1-380,-1-4 0,0-1-1100,4-3 0,0-2 29,0-1-324,0-9 1818,0 8 0,0-13 0,0 3 0</inkml:trace>
  <inkml:trace contextRef="#ctx0" brushRef="#br0" timeOffset="30">12769 6921 7853,'5'-23'125,"-4"5"-125,4-3 0,-5 8 1063,0-3-625,0 4 1,0 1 446,0-1-563,0 6 0,0 0-2,0 2 1,-1 3-55,-3-3 0,-2 3-253,-6 1 1,-4 8 145,-3 4 0,-3 7-96,-1 0 0,0 4 94,0 3 1,-1 0-200,-2 4 0,2 2-21,-3 6 0,3-1-227,1 5 0,1-4 236,3 4 1,4-6 39,8 3 0,1-1-227,6-4 1,6-2 69,1-10 0,8 0 24,4-3 1,3-4 36,1-7 1,0-3 247,0-5 0,-1 0 112,1 0 1,-1-5-99,-3-3 1,-3-2-86,-4-1 1,-1-1-5,1 1 1,-6-1-38,-2 1 1,-3 0 51,-1-1 1,-1 0-265,-3-4 1,-6 4 66,-5-4 1,-6 5-198,2 3 1,-6 3-14,-2 5 1,-1 0-94,2 0 0,3 2-326,0 1 0,5 0 281,7 4 1,1 1-134,2 4 0,3-5 600,5 1 0,0-6 0,0 8 0,0-3 0</inkml:trace>
  <inkml:trace contextRef="#ctx0" brushRef="#br0" timeOffset="31">12940 6715 7853,'0'-17'0,"5"-5"0,-3 9 406,6-2 107,-5 3 529,7 0-279,-4 1-257,0-1-268,0 6 1,-5 1-21,3 5 138,-3 0-287,4 5 1,-1 1 23,0 6 1,1-1-94,-2 1 1,-1 4 94,2 3 1,-3 6-191,-1 2 0,-1 5-28,-3-2 1,1 3 150,-4 2 0,4-1-222,-1 0 1,3-4 73,1 1 0,0-4 31,0 3 0,0-8 60,0 0 0,0-2-20,0-1 0,0-7 27,0-4 1,0-4 250,0 3 74,0-4-160,0 2 283,0-5-63,5 0-208,1-5 1,6 2-86,-1-4 0,1 4-17,-1-1 1,-3 3-91,-1 1 1,-3 0 64,4 0 1,-4 1 42,3 3 0,-4 2-16,0 6 1,3 4 225,-3 3 1,1 3-83,-4 1 1,0 0 37,0 0 1,0 1-65,0 2 1,0-2-26,0 3 1,0-3-120,0-1 1,0 0 1,0 0 0,-1 0-269,-3-1 1,2-3 135,-6 0 1,4-8-154,-3 0 1,0-6-45,0 3-602,-4-6 489,5 3 1,-2-6-666,1-3-155,4-2 1,-6-6 577,6 1 1,-1-4 653,4 0 0,0-6 0,0 4 0</inkml:trace>
  <inkml:trace contextRef="#ctx0" brushRef="#br0" timeOffset="32">13260 6578 7853,'6'-11'745,"4"0"0,-4-1-220,6 1 1,-1 3 82,1 1 1,-3 0 270,2 0-530,-7-4 1,11 10 37,-7-3 0,-2 3 105,2 1-353,-1 0 1,5 0 85,-1 0 0,-3 1-230,-1 3 1,1-1 99,3 4 1,-3 1-165,0 3 0,-2 1-51,2-1 1,-2 4-94,-2 1 1,-3 3-145,3-4 1,-3 5 162,-1-1 1,0 2-69,0-2 0,-5 1 63,-3-5 0,2 0-60,-2-3 0,1-1 4,-5 1 1,1-2 343,0-3 15,-1 3 265,6-8 2,-4 8 0,10-9-178,0 3 0,5-3 219,6-1 1,2 0-151,2 0 0,4 0 445,8 0 1,-3 0-218,2 0 1,2 0-293,-1 0 0,0 0-411,-4 0 1,-10 0-528,-1 0 0,-4 2-4385,-1 1 5125,-2-1 0,-15 8 0,-3-4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2.177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12426 8486 7853,'0'-7'-354,"0"2"468,0 5-53,0-5 254,0 4 0,0-4-266,0 5 99,-5 0-274,4 5 229,-5-4 0,5 4 102,-3-5-347,3 5 280,-4-3-15,5 3-179,0 0 111,0-4 1,0 5 34,0-2-36,0-3 1,0 6 33,0-3 0,0-2-13,0 6 1,0-4 92,0 3-10,0 1 9,0 3-10,0 1-35,0-1-21,0 0-56,0 1 1,0-1 16,0 1 1,0-5-16,0 1 1,0-4-14,0 3 59,0-4-2,0 7-61,0-4 10,0 6 0,0-5 38,0 1-20,0-5 22,0 7-52,0-4 49,0 6-30,0-1 1,0 0-9,0 1 0,0-1-25,0 1 1,0-5 84,0 1-87,0-1 1,0 5 59,0-1-45,0 1 1,0-1 15,0 1-24,0-1 1,0 0 31,0 1-11,0-1-19,0 1 1,-4-1-21,0 1 1,1-1 30,3 0 0,0 1-52,0-1 0,0 1 42,0-1 0,0 0 16,0 1 0,0-1-10,0 1-12,0-6-28,0 4 26,0-3 0,0 4-3,0 0 2,0-4 0,0 3-14,0-2 0,0-2 19,0 1 1,0 1 20,0 4 1,0-5-13,0 1-12,0-1-36,0 5 30,0-1 0,0-3 16,0-1-60,0 1 47,0 3 0,3 1 44,1-1-43,0 1 42,-4-1 1,0 1 68,0-1-106,0 0 0,0 1 70,5-1-67,-4 1 1,4-1 41,-5 1 92,0-1-84,0 0 58,0 1-84,0-1 3,0 1 0,0-1-38,0 0 27,0 1 0,0-4-68,0-1 68,6 1 1,-5 3 18,3 1-69,-3-1 39,-1 0 1,0 1 30,0-1-20,0 1-16,0-1 0,4 1 138,0-1-125,-1 0 27,-3 1 1,0-1 63,0 1-84,5-1 11,-3 6 8,3-5-16,-5 5 0,0-6 4,0 1 1,0 0-4,0 3 1,4-2 52,-1 2-125,1 3 64,-4-5 1,0 3-18,0-4 14,0-1 0,1 4 54,3 1-59,-2-1 1,3 0 28,-5 0-107,5 1 83,-4 0 0,4-3 22,-5 2-188,5 3 155,-4-6 0,4 6-1,-5-3 1,2-1-4,2 5 0,-3-3-18,3 3 12,-3-5 0,-1 6 3,0-5 0,4 4-3,-1-4 1,1 6 62,-4-2 1,2-1-51,1 1 0,-1-4 26,1 4 1,-1-4-18,-2 4 0,1-1 14,3 1-25,-3 2 1,4-7 52,-5 5-35,5-5-9,-4 8-64,5-9 55,-6 8 1,3-8 23,1 2-113,0 3 84,-4-5 1,0 4 18,0-1-135,5-4 111,-4 5 0,4-2 11,-5 0-99,0 1 80,0 0 0,0-3-21,0 2 14,0-2 0,0 2-14,0 0 1,0 0 1,0-3 1,0-1 7,0 1 1,0-1 1,0 0 1,0 1 45,0-1-45,0 1 1,0-1-1,0 1 98,5-1-93,-3-5 1,3 4-10,-5-2 12,0 2 1,0 2-6,0-1 1,1 0 15,3 1-8,-3-1 33,4-4-36,-5 3 1,0-4 6,0 6 58,0-1-64,0 0 1,0 1 6,0-1 8,0 1-12,0-1 1,0 1-44,0-1 52,0 0-6,0 1-60,0-1 56,0 1 0,0-5-23,0 1 1,0-1-8,0 5 0,0-1 20,0 1-35,0-1 31,0 1 1,0-5-19,0 1 13,0-1 4,0 5 0,0-5-52,0 1 46,0 0 14,0 3 1,-4 0-2,1 1 0,-1-4-4,4-1 1,0 1 1,0 3 0,0 1-11,0-1 42,0 0-37,0 1 5,0-1 1,0 1 6,0-1 31,0 1 28,0-1-61,-5 0 6,3 1 0,-3-1 9,5 1-13,0-1 0,0 0-6,0 1 7,0-1 1,0 1 9,0-1-45,0 1 35,0-1 1,0 0-30,0 1 28,5-1-4,-3 1 1,3-1-17,-5 1 17,0-6-5,0 4 0,4-4 1,-1 6 2,1-1-16,-4 1 1,1-5-2,3 1 0,-2-1-1,1 5 0,-1-4-4,-2-1 1,0 1 8,0 3-56,0-4 57,0 3 1,0-4-40,0 5 37,0-4-9,0 3 74,0-4-74,0 6 2,0-1 137,0 1-122,0-1 0,1-3 10,3-1 9,-3 1 2,4 3-10,-5 1-1,0-1 0,4-3-5,0-1 4,-1 1 0,-3 0-5,0-1-5,0 1 8,0 3 1,0-3-7,0-1 1,0 1 4,0 3-1,0 1 0,0-5 1,0 1 0,0 0 0,0 3 0,0-3 0,0-1-26,0 1 25,0 3 0,0-4-9,0 3 8,0-4-1,0 1-9,0 3 9,0-9 1,2 8-4,2-5 26,-3-1-26,4 3 5,-5-5 0,0 5 2,0-2 7,0-3-6,0 4-631,0-5-401,5 0 257,-4 0-2069,9 0 1400,-8 0 1442,8 0 0,-9 5 0,4 2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2.17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1999 8760 7853,'-7'-7'-93,"-3"1"36,3 2 1,-5 3 261,-3-3-34,2 3-17,-3 1 0,4 0 0,1 0 292,-1 0-235,1 0-83,0 0 44,-6 0 0,4 0 172,-2 0 95,2 0-280,2 5 0,0-2 13,-1 4 0,1 0-1,-1 0 0,1 3-137,0-2-25,4 2 0,-3 1 12,2 1 0,2-1 23,-2 1 1,6-1-56,-2 1 0,3-5 79,1 1 0,0-1-40,0 5 0,1-1 38,3 1 0,0 0-2,7 4 0,-2-4 10,6 4 1,2-4 7,-2 0 0,5-1 32,-1 0 0,3 1-2,1-1 0,0-3-108,-1 0 1,1-1 86,0 5 0,0-1-105,0 0 0,-4 1 85,0-1 1,-5 2-142,1 2 1,-4-2 33,-3 2 1,1 2-48,-5-2 1,0 0 147,-4-4 1,0 1-62,0-1 1,-5 5 44,-3-1 0,-7 1-31,-4 0 0,-3-4 22,-1 3 1,0-2-13,1-1 0,-3-1 13,-1 0 0,2-3-33,-3 0 0,3-6-3,1 2 0,4-3-103,0-1 1,5 0 106,-1 0 0,6 0-643,1 0 252,6 0-537,-3-5 1,6 0 396,3-3 1,6 0-281,5 4 1,5-1 801,0 1 0,6-2 0,3-6 0</inkml:trace>
  <inkml:trace contextRef="#ctx0" brushRef="#br0" timeOffset="1">2433 8943 7853,'0'-12'-94,"0"6"643,0-4-257,0 8 0,-2-3 377,-1 5 104,1 0-423,-3 0 1,4 4-126,-3 0 0,3 5 114,-3-2 1,3 5-73,1 3 1,0-2 12,0 2 1,0 3-69,0 1 0,0 2-101,0 2 1,0 0-65,0 0 0,0 3 124,0 1 0,1 0-283,3-4 0,-2-1 64,6 1 0,-4-4-81,3 0 0,1-5 40,3 2 1,1-5 41,-1-3 0,5 0 109,-1-4 0,4 0 87,-4-4 0,5 0-69,-1 0 1,3-5 107,1-3 0,1-6-123,3-1 1,-3-1 26,2 1 1,-5-3-122,-2-5 1,-2 0 78,2 0 0,-2-1-91,-6-3 0,0 2 6,-4-5 1,2 0-149,-5 0 1,1-3-85,-1 3 1,-3 3 98,3 4 1,-4 1 40,-4 7 0,1 1 45,-4 7 0,3 2-419,-4 5 313,6 0 0,-4 0-680,2 0 0,2 6-60,-1 5 1,5 2 927,2 6 0,10-5 0,-1 3 0</inkml:trace>
  <inkml:trace contextRef="#ctx0" brushRef="#br0" timeOffset="2">3426 8714 7853,'0'-11'288,"0"4"206,0-3-26,0 4 23,0 0-15,0-5-382,0 10 0,-1-8 330,-3 5-308,-2 1 1,-7 3 54,-2 0 0,2 5-162,-2 2 0,1 3-17,-1 2 1,1-1 64,-5 1 0,5 4-60,-1 3 1,2-1 111,2 1 1,-1 0-131,1 4 0,4-4 109,4 0 1,-3-4-54,3 4 0,-1-5-16,4 1 1,4-2-19,-1-1 1,5-1 50,-4 0 1,5 0-24,-2-4 1,4 2-176,0-5 0,0 3 112,1-3 1,-1 1-87,1-1 0,-1-3 76,0 3 0,-3-3-259,0-1 154,-1 0-120,5 0 175,-6 0 0,-1 2-112,-5 2 262,0-3 0,0 5-113,0-2 190,0-3 0,0 6-106,0-4 1,-4 0 238,1 5-210,-1-6 1,2 7-8,-1-5 0,1 1 19,-1-1-57,1-3-28,-3 9-195,4-4 84,-9 1 0,9-1 1,-3-2-181,2-3 122,2 4 215,0 0 0,0-2-88,0 4 1,0-3 99,0 4 1,0 0-14,0 3 0,0 0 128,0 1 0,0-1 71,0 1 0,0 3-66,0 0 0,-3 2 22,-1-2 1,0-1-51,4 5 0,0-5-34,0 1 1,0 1 20,0 0 0,0-1-6,0-4 0,0 1-54,0-1 1,1 1 35,3-1 1,-1-1-73,4-2 1,-3 2 145,4-2-211,-6 2 184,8 1-449,-3 1-372,-1-6-440,4-1-263,-8-5 568,3 0-908,-5 0 1721,5 0 0,-4 0 0,4 0 0</inkml:trace>
  <inkml:trace contextRef="#ctx0" brushRef="#br0" timeOffset="3">3803 8726 7853,'0'-12'223,"0"6"54,0-4 0,0 7 458,0-5-418,0 6 252,0-3 488,0 5-875,0 5 1,0 1 29,0 6 0,-5 4-49,-3 3 0,2 2 75,-2-2 1,1 6-140,-5-2 0,-3 7 61,0 1 1,0 2-164,3 1 1,-3 1-3,0 4 0,0-4-7,3 3 1,6-4 77,2-3 1,3 1-35,1-6 0,0 1-18,0-4 0,5-2 68,3-2 0,-2 2-105,1-6 1,1 0 88,4-3 1,-1-2-194,0-3 0,1 3-90,-1-2 1,1-3-222,-1-1 1,0-3-721,1-1 0,-1 0-106,1 0 223,-1 0 1,1 0 271,-1 0 769,-5 0 0,4-5 0,-3-1 0</inkml:trace>
  <inkml:trace contextRef="#ctx0" brushRef="#br0" timeOffset="4">4089 9182 7853,'5'-11'-297,"-4"0"1,5-2 500,-2-2 1,-3 2 470,3-2 1,-2 2-234,-2 2 0,0 3-19,0 0 1,0 5 32,0-5-164,-6 5-133,5-2 0,-9 5-15,2 0-59,-7 0 1,2 4 20,-2 0 0,-1 6-40,1 2 1,-1-1-114,5 4 0,-1 2 59,1-2 0,1 5-164,2-1 1,-1 2 68,6-2 1,-1 1-153,4-5 1,1 0 78,3-3 1,-2-1-11,6 1 1,1-6 116,6-2 0,-2-3-12,2-1 0,-1-1 100,1-3 0,-2 0-100,2-7 0,3 2 110,1-6 0,-3-3-80,0-1 1,-4-3 127,0-1 0,-1 1-96,1-1 0,-2-4-9,-3 0 0,2-4-120,-5 0 0,0-6 119,-4-1 0,0 0-128,0 4 0,0-3 60,0 3 1,0 2 168,0 9 1,-4 4-97,0 0 0,-1 9 686,1-1-388,3 7 0,-5-1-167,2 5 0,3 5-143,-3 3 1,3 7 134,1 4 1,0 2-174,0 2 0,1 0 100,3 0 0,-2 4-182,6-1 0,-1 5-11,5-5 1,-5 5 125,1-5 0,-5 1 52,0-4 1,-1 0 154,-2 0 1,0-1-71,0 1 0,0-1-28,0-3 1,0 2-36,0-2 1,0-2 25,0-2 0,0-2-510,0-2 1,-4 1-35,0-1-1640,0 1 1300,4-1 1,2-1-498,1-2 1302,-1-3 0,8 0 0,-4 1 0</inkml:trace>
  <inkml:trace contextRef="#ctx0" brushRef="#br0" timeOffset="5">4363 9217 7853,'0'-8'0,"0"0"695,0 6 12,0-3 183,0 5 1,0 5-506,0 2 1,0 5 27,0 3 1,0 3-396,0 5 1,-1 0 128,-3-1 1,2 0-469,-1-3 1,1 3 252,2-3 0,0-3-219,0-1 0,0-2-495,0-2-737,0 1-612,5-1 1093,-3-4 1038,8-2 0,-9-5 0,9 0 0,-3 0 0</inkml:trace>
  <inkml:trace contextRef="#ctx0" brushRef="#br0" timeOffset="6">4477 9399 7853,'6'0'-73,"-1"0"0,-5 5 400,0 3 0,0 2 486,0 2 0,0-1-457,0 0 0,0 6-131,0 2 0,0 1-393,0-1 1,0 3 168,0-3 1,0-1-670,0 1 1,0-5 403,0 1 1,0-6-767,0-2 424,0-4 606,0 2 0,-5-5 0,-1 0 0</inkml:trace>
  <inkml:trace contextRef="#ctx0" brushRef="#br0" timeOffset="7">4911 9125 7853,'0'-17'145,"0"0"1,-4 9 297,0 1 0,-1 0-75,1 0 0,2-2 144,-6 5 1,1 0-85,-5 4-226,1 0-44,-6 0 1,3 5 102,-5 3-102,0 7 0,-3 3-12,-1 5 1,0 0 77,0 0 1,5 3-191,3 1 0,2 1 113,2-2 1,5-5-420,2 2 0,4-8 146,4 0 0,2-4-248,5-3 0,5-3 171,-1-5 0,4 0 44,-4 0 1,5-6 118,-1-6 0,-2 0-81,-2-7 0,2 3 176,-2-3 0,-1 0-56,-7-4 1,4 1 126,-4-1 0,-2 0-6,-1 0 1,1-4-116,-1 1 1,0-6-70,-4 2 0,0-5-144,0-3 1,4 3 99,-1-3 0,1-2-99,-4 2 0,1 4 180,3 4 1,-3 4-69,3 0 1,-2 7 458,-2 3-158,0 4-37,0 5 1,1 3-70,3 8 0,-3 4-91,3 7 1,1 3-81,-1 5 0,3 5 113,-3 2 1,1 4-138,-1 4 0,-3-1 45,3 5 1,-1-5-312,0 1 0,-1-3 54,1 0 1,-1-2-63,-2-3 0,0-2 36,0-5 0,0-1-138,0-3 1,0 1-89,0-5 1,-2 0 557,-1-3 0,1-1 0,-1 1 0,-4-6 0,6 4 0,-4-4 0</inkml:trace>
  <inkml:trace contextRef="#ctx0" brushRef="#br0" timeOffset="8">4945 9297 7853,'0'-12'82,"5"1"0,-3 3 236,1 1 142,4-1-302,-6 2 1,5-3 232,-2 5 0,-1-1 237,4 1 0,-3 3 293,4-3-580,-1 3 1,1 1-34,0 0 1,-1 0-84,5 0 1,-1 0-301,0 0 1,-3 0 127,0 0 1,-1 1-273,5 3 1,-5-2 169,1 6-182,-6-1 1,7 5-65,-5-1 1,-1 1 3,-7-1 0,1 2 118,-4 2 0,-5-2 48,-3 2 0,-4 1 194,4 0 1,-4 3-94,4-4 1,-1 0 183,5-3 0,-1-1 16,1 0 0,5 1-100,2-1 1,3-3 9,1 0 1,0-5 87,0 5-207,0-5 0,5 5 83,2-4 1,3 0-240,2-4 1,3 0 70,0 0 0,2 0-469,-2 0 0,-1 0-68,5 0 1,-5-1-293,1-3 0,2 3 313,-2-3 1,2-1 633,-2 1 0,-3-10 0,5 1 0</inkml:trace>
  <inkml:trace contextRef="#ctx0" brushRef="#br0" timeOffset="9">5196 8611 7853,'-11'0'364,"5"0"851,1-5-299,5 4-373,0-4-69,0 15 0,5-1-143,2 10 0,3-4 247,2 4 1,1 2-157,2 5 0,-1 0 30,5 4 0,0-3-114,4 3 0,-4-1-96,0 2 0,-5 2-129,1-3 1,0 4-148,-3 5 0,0-4-12,-8 3 1,4-6 91,-4-2 1,-1 1-491,-3 3 1,-1-3 207,-3-1 1,-1-5-205,-2 2 1,-4-3 140,4-1 1,-3-5-24,-2-3 1,1-2-67,-1-2 0,5-3 82,-1-1 0,4-4-1110,-3 1 725,4-3 1,-2-2 61,5-3 1,1 1-34,3-4 662,3-1 0,4-3 0,0-1 0</inkml:trace>
  <inkml:trace contextRef="#ctx0" brushRef="#br0" timeOffset="10">5722 8908 7853,'0'-11'0,"-5"5"1270,4-5-767,-5 10 1,6-5 665,0 2-22,0 3-834,0-4 58,0 5-405,0 5 1,4 1-308,0 5 1,1 1-1045,-1-1 1,-2 2 816,6 2 1,-2-2 567,2 2 0,2 3 0,-3 0 0</inkml:trace>
  <inkml:trace contextRef="#ctx0" brushRef="#br0" timeOffset="11">5745 9239 7853,'-7'6'334,"2"-5"1,5 5 1365,0-2 258,0-3-903,0 4-886,5 0 0,-2-2 0,5 5 1,-5-6-1111,5 2 1,-4 1 634,3-1 1,-3 1 305,4-1 0,-1-3 0,5 4 0</inkml:trace>
  <inkml:trace contextRef="#ctx0" brushRef="#br0" timeOffset="12">6339 9182 7853,'0'-11'137,"0"0"1,0 3 265,0 0 0,1 1-58,3-5 0,-3 1 123,3-1 1,-3 5 172,-1-1-281,0 1-264,0-5 0,-5 2 104,-3 2 0,-3 3-144,-4 5 0,-2 0 104,-2 0 0,-2 2-178,2 1 0,-3 4-15,-1 4 0,4 2 0,0 2 0,1 3-4,-1 5 0,3 0-20,4-1 0,2 1 61,3 0 0,1-1-76,6-3 0,0 1-68,0-5 0,7 0 53,4-3 1,6-6 54,6-2 1,-1-3 12,1-1 0,1-5-11,3-2 0,-3-7-34,3-2 0,-4-3 2,-4 4 1,1-5 26,-5 1 0,-1-3 1,-6-1 0,1 4-128,-6 0 0,3-4 124,-3-3 1,-1-2-81,1 1 0,-1-2 52,-2-5 0,0 0-97,0-1 1,0 1 129,0 0 0,0 5 12,0 2 0,0 4 229,0 4 1,-2 6 23,-1 6-74,1 4 0,-3-1-30,5 8 0,-4 4 37,1 7 0,-1 8-94,4 7 0,0 3 75,0 2 0,0-1-91,0 0 0,1 2-18,3 2 0,-2-7 5,6 4 0,-4-7-83,3 2 1,-3-5 125,4 2 0,-4-3-30,3-1 0,-4 0-44,1 0 1,-3-4 33,-1 0 0,0-5-213,0 1 0,0-2-654,0-2-640,0 1 69,0-1 300,0 0 0,0-3 1093,0 0 0,-5-6 0,-1 3 0</inkml:trace>
  <inkml:trace contextRef="#ctx0" brushRef="#br0" timeOffset="13">6567 9251 7853,'0'-6'1289,"0"-5"-613,0 10 0,0-3-253,0 8 1,0 2 244,0 6 0,-1 3-235,-3 0 1,3 6-24,-3-2 1,3 2-295,1 2 1,0 0-215,0 0 0,0-2-62,0-2 1,0 2-664,0-6-319,0 0 514,5-3-735,-4-6 0,5-1 575,-2-5 0,-1 0-178,4 0 966,-4 0 0,7-10 0,-4-3 0</inkml:trace>
  <inkml:trace contextRef="#ctx0" brushRef="#br0" timeOffset="14">6773 9102 7853,'-6'-6'325,"5"1"160,-4 0 1,6 4-58,3-3 450,-3 3-178,10 1 21,-5 0-440,5 0 1,1 0-61,-1 0 0,1-4-10,-1 0 1,1 0-121,-1 4 1,2 0 106,2 0 0,-6 0-556,2 0 1,-2-4 255,2 1 0,-3-1-2550,0 4 552,-1 0 307,0 0 1793,-7 0 0,-7 0 0,-4 0 0</inkml:trace>
  <inkml:trace contextRef="#ctx0" brushRef="#br0" timeOffset="15">6738 9251 8211,'0'6'804,"0"-1"0,5-5 189,3 0-397,2 0 0,3 0-212,2 0 1,-1 0-165,5 0 0,0-3-675,4-1 0,4-1 354,-1 1 1,1 3-1177,-4-3 1,0 1 710,-1-1 1,0 3-930,-3-3 1495,-2 3 0,-1-4 0,2-1 0</inkml:trace>
  <inkml:trace contextRef="#ctx0" brushRef="#br0" timeOffset="16">7355 9194 7853,'0'-12'-61,"0"6"1,4-4 60,0 2 1428,-1-2-863,-3-1 1,0-1 56,0 1-16,0 5-299,0-5 0,-5 6 144,-2-2-292,-3-3 0,-3 8-28,-2-2 1,-2 3-108,-2 1 0,-1 5-41,5 3 0,-4 2 107,3 1 1,-3 5-208,4-1 0,0 5 39,3-1 1,2 2-138,3-2 1,2 1 83,5-5 0,0 4-221,0-4 0,6-1 108,5-6 1,2 1 7,6-5 1,-1-1-19,1-3 0,2-1 68,-1-3 0,-3-2 154,2-5 1,-5-5-95,2 1 0,0-4 226,-1 4 0,-1-5-65,-6 1 1,1-3 227,-6-1 0,5 0-84,-4 0 0,0-3-13,-4-1 0,0-1 18,0 2 0,0-4-64,0-4 0,-4 0-170,0 0 1,0 1 132,4 2 0,0-1-17,0 6 1,0 4-12,0 7 1,0 2 388,0 2-403,0 5 1,0 2-150,0 8 0,0 7 33,0 8 1,0 4 127,0 3 1,0 5-260,0 7 1,0-1 68,0 5 1,0-4-254,0 4 1,4-7 113,0-1 1,4-1-257,-5-6 1,2 2 51,-1-6 0,-3 1-97,3-9 0,1 2 191,-1-2 1,0-2 385,-4 2 0,0-6 0,0-1 0,-5-1 0,-1 5 0</inkml:trace>
  <inkml:trace contextRef="#ctx0" brushRef="#br0" timeOffset="17">7424 9285 7853,'0'-11'149,"5"-1"1,-3 1 317,6-1 0,-4 2-26,3 3 473,1-3-536,-2 3 0,4 0 593,-2-1-609,2 5 0,2-5 55,-1 4 1,4 0-149,0 4 0,1 0-218,-5 0 0,0 0 98,1 0 1,-1 5-241,1 3 1,-6 2 146,-2 1 1,-3 1-238,-1-1 1,0 2 9,0 2 1,-1 1-25,-3 4 0,-2-3-3,-6-1 0,1 0 67,-1 3 1,1-1 82,0-3 0,3-2 18,0 2 1,2-2 32,-2-2 0,3 0 61,5 1 18,0-1-36,0 1 1,0-5 13,0 1 1,5-5-201,3 0 1,2-1 99,2-2 1,0 0-649,4 0 1,-4 0 319,3 0 1,2 0-290,-2 0 0,2 0 201,-2 0 0,-2 0-471,2 0 0,-2-5 927,-2-3 0,0-2 0,1-2 0</inkml:trace>
  <inkml:trace contextRef="#ctx0" brushRef="#br0" timeOffset="18">7686 8668 7853,'0'-17'0,"0"1"131,0 9 187,0-3 488,0 3-127,0-4-260,0-1 1,2 5 237,1-1-175,-1 6-257,3-3 0,-4 5-188,3 0 27,-3 0 0,4 1 25,-5 3 1,1-2-100,3 6 0,-3-1 49,3 5 0,-2-1 131,-2 1 1,0 4-92,0 3 0,-2 3 168,-2 1 0,3 1-120,-3 2 1,-1 0-119,1 4 1,1-3 100,3 3 0,5-3-95,2 4 0,4-6-282,0 2 1,-1-5 144,-2-3 0,2 2-165,-3-6 1,4 0 104,0-3 1,0-1-77,1 0 1,-1-3 83,1 0 0,-5-5 164,1 5 1,0-5-53,3 0 1,-3-1-28,-1-2 190,1 0 1,-1 0 7,1 0 53,-5 0 0,3 0-86,-2 0 0,-3 1 148,3 3 1,-3 2 61,-1 6 0,0-1 31,0 0 1,0 2-76,0 2 1,-4-1 79,0 5 0,1 0-233,3 4 0,0 0 131,0 0 0,3 0-265,1 0 0,4-1 66,-4 1 1,3 0-308,-3 0 1,0 0 32,-4 0 1,0-2-61,0-2 1,0-1-1,0-3 1,0-6 70,0 2 0,0-5-13,0 1 1,-5-4 44,-3 1 0,-2-3-770,-1-1 1,-1 0 37,1 0 942,-6 0 0,0-5 0,-6-2 0</inkml:trace>
  <inkml:trace contextRef="#ctx0" brushRef="#br0" timeOffset="19">8257 9137 7853,'-5'-12'7,"4"6"-3,-4 1 0,5 4 1321,0-3-312,-5 3 155,4-5-371,-5 6-416,12 0 1,0 2-100,5 2 0,1-3-62,-1 3 0,4-3-44,1-1 1,4 0-58,-1 0 1,-1 0-177,1 0 1,-2 0-442,3 0 1,0 0-2658,-5 0 1506,0 0-11,-8 0 1660,-2 0 0,-15 0 0,-3 0 0</inkml:trace>
  <inkml:trace contextRef="#ctx0" brushRef="#br0" timeOffset="20">8223 9342 7853,'11'-6'839,"1"1"1,1 5 199,2 0-655,3-5 1,4 4 347,1-3 1,0-1-277,0 1 1,4-4-311,-1 4 0,2-3 42,-1 3 0,-4-4-964,-1 5 1,1-1-149,-4 4 1,-2-4-697,-2 0 0,2-1 1620,-2 1 0,5-7 0,-2-7 0</inkml:trace>
  <inkml:trace contextRef="#ctx0" brushRef="#br0" timeOffset="21">9137 8737 7853,'0'-22'-32,"0"3"63,0 8-8,0 1 0,-2 5 601,-1-3 0,-4 2 38,-4 2-277,-1 3-98,1-4-115,-5 5 0,-2 1-11,-5 3 0,-4 2-13,1 5 0,3 2-118,4 2 39,0 3 0,1 5-150,3 0 0,-1-4 97,5 0 1,-2 0-23,10 4 0,-1 0 53,4-1 0,0-3-296,0 1 1,1-7 95,3 3 0,-2-4-77,6 0 0,0-5 35,3 1 1,0-4 99,1 3 0,-1-4 40,1 1 1,-1-3-2,1-1 1,-5 0 84,1 0 1,-1 0-48,5 0 0,-5 0 53,1 0 0,-5 1-65,0 3 274,-1-3-127,-2 10 76,0-5 1,0 5 18,0 1 1,-2-1 65,-1 1 1,-3 3 115,-1 0 1,-3 2-114,2-2 1,3 3-63,1 4 0,3 1-14,1 0 0,0-4-11,0 0 1,1 0-80,3 4 1,-1-4-124,4 0 0,-3-4-134,4 4 1,-5-5 94,5 2 1,-5-4 129,0 0 1,2-5 28,-1 1-245,5-1 141,-3 5 0,1-4-161,-3-1 1,-3-3-209,-1 4 1,0-5-1145,0 5 701,0-5 0,-1 5-2118,-3-4 2922,-3 0 0,-4 1 0,0 1 0</inkml:trace>
  <inkml:trace contextRef="#ctx0" brushRef="#br0" timeOffset="22">9445 8783 7853,'-4'-12'1011,"0"1"-194,1 4-200,3 2 177,-5 5-427,3 5 0,-7 7 36,6 7 0,-2 4 14,1 3 1,2 4 184,-1 4-369,1 0 0,2 5-131,0 3 1,0-1 122,0 1 0,0-5-411,0 1 0,0-4 192,0-4 0,0-2-489,0-5 1,0-5-69,0-3 0,0-2-1138,0-2 897,0-4 1,4-1-1564,0-2 1389,0-3 966,-4 4 0,0 0 0,0 2 0</inkml:trace>
  <inkml:trace contextRef="#ctx0" brushRef="#br0" timeOffset="23">9514 9354 7853,'6'0'916,"4"-5"-191,-9 3-162,9-3 833,-8 5-854,3 0 0,-1 5 915,-1 3-997,1 2 1,0 2-128,0-1 0,1 5-95,-1 3 1,-3 3-203,3 1 0,-3 0 117,-1 0 0,0-4-759,0 0 0,0-4 424,0 4 1,0-9-1274,0 1 1,0-5-1115,0 1-161,0-4 2730,5 2 0,2-15 0,4-3 0</inkml:trace>
  <inkml:trace contextRef="#ctx0" brushRef="#br0" timeOffset="24">9742 9377 7853,'0'-7'672,"0"-3"-9,0 9-207,0-4 0,1 5-156,3 0 0,-1 0-539,4 0 1,-3 0 211,4 0-600,-1 0 551,5 0 1,-2 1-1709,-3 3 1784,-1-3 0,-1 4 0,1-5 0</inkml:trace>
  <inkml:trace contextRef="#ctx0" brushRef="#br0" timeOffset="25">9936 9331 7853,'0'-6'-518,"4"-1"444,0 3 1564,0 3-374,-4-4 582,0 5-1312,5 0-372,-4 0 72,4 0 1,-4 0-813,3 0 378,-3 0-732,4 0-1141,0 5 2221,2-4 0,9 10 0,2-5 0</inkml:trace>
  <inkml:trace contextRef="#ctx0" brushRef="#br0" timeOffset="26">10165 9297 7853,'-7'0'2096,"2"0"-381,5 0-2179,0 5 0,0-3 197,0 6-1112,0-1 1,1 5 1378,3-1 0,3 1 0,4-1 0</inkml:trace>
  <inkml:trace contextRef="#ctx0" brushRef="#br0" timeOffset="27">10427 9308 7853,'5'-6'405,"-3"1"661,3 5-131,0 0-605,-4 0 1,4 6 158,-5 5 0,0 6-147,0 6 0,0 0-51,0-1 0,0 5-53,0 0 0,-4 3-223,0-3 0,-1 3 78,2-3 1,1-2-752,-1-6 1,-3 2-214,3-6 0,-1-4-2026,4-3 1458,0-1 1439,0 0 0,0-7 0,0-7 0</inkml:trace>
  <inkml:trace contextRef="#ctx0" brushRef="#br0" timeOffset="28">10770 8771 7853,'0'-18'-200,"0"2"200,0 10 1023,0 1-611,0 5 1,-5 1 20,-3 3 1,-2 3-93,-1 8 1,-2 4 211,-2 8-381,2-3 0,-7 8-119,4-5 1,-3 4 55,4 0 0,-4 3-162,4 4 1,0-2 106,3 2 0,1-3-199,-1 0 1,6-2 75,2-3 0,4 2-21,4-6 0,6-3-32,5-4 0,6-5 51,-2 1 0,-1-3 4,1-5 1,-2-1 64,2-6 1,2 0 104,-6 0 0,4 0-100,-4 0 0,-3-6 143,-5-1 0,0-3-77,0-2 1,-2 1 27,-5-1 1,0 1-69,0 0 0,-5-5 7,-2 1 1,-9 0-190,-3 3 0,-3 2 120,-5 3 1,1 2-236,-4 5 1,5 0 96,-2 0 0,7 1-365,1 3 1,6 2-133,2 5 1,0-3-332,8 0 1,-1-1 998,4 5 0,5-1 0,6 1 0,7-1 0</inkml:trace>
  <inkml:trace contextRef="#ctx0" brushRef="#br0" timeOffset="29">10896 8611 7853,'6'-17'-130,"4"1"-258,-2 9 388,-3-3 1033,5 8-176,-9-3-241,4 5-372,0 5 0,-3 2 111,1 4 0,-1 2-69,-2 2 1,0-1-44,0 5 0,0 0-31,0 4 0,-4 4-34,0-1 1,-4 2 33,5-1 0,-5 1-229,4 2 1,-3 2-46,3-6 0,0 5-134,4-4 0,0-1 32,0-3 0,1-5-372,3-3 347,2-2 0,6-3 5,-1-2 111,-4-3 1,3-5 1,-8 0 141,6 0 0,-6-2-97,2-1 0,-1 1 22,1-2 1,-2 3 112,6 1-123,-6 0 208,8 0 1,-8 1-122,1 3 0,-1 3 243,-2 4 0,0 2-87,0 2 1,4 3-27,-1 5 0,1-1 1,-4 1 0,4 4 81,0 0 1,1 0-261,-1 0 1,-3-2 110,3 6 0,-3-6-244,-1 2 0,0-3 66,0-1 0,0-2-22,0-1 1,0-4-41,0-5 50,-5 1 1,0-5-43,-3 1 1,-2-5-159,2 0 1,0-3-200,0-3 1,-1 0-359,5-5 1,-3 1-548,3-5 0,-4 0 174,4-3 1185,-4-3 0,6-5 0,-3 0 0</inkml:trace>
  <inkml:trace contextRef="#ctx0" brushRef="#br0" timeOffset="30">11170 8611 7853,'6'-11'0,"-1"5"987,0-5-185,-4 10-194,10-4 304,-5 5-508,5 0 1,-3 0 7,0 0 0,-1 0-148,5 0 0,-1 0 202,0 0-148,1 5-285,-1-4 1,-1 10 84,-2-4 0,1 0-167,-5 0 0,-1 1 92,-3 3 0,-1 2-329,-3 2 0,2-1 117,-6 5 0,1-5-218,-5 1 1,1 2 114,-1-2 0,1 0 123,0-3 0,0-1 156,4 0 0,-2-3-109,5 0 0,-1-4 359,1 3-128,3-4 87,-4 7 0,5-8-40,0 6 0,1-5 167,3 0 1,2 0-49,6 1 1,-1-3 34,1 3 1,3-3-125,0-1 0,2 4-16,-2 0 0,-3-1-1413,4-3 981,-4 0 0,-2 2-1591,-2 2 1,-4-3 1832,-8 3 0,-7 2 0,-7 0 0</inkml:trace>
  <inkml:trace contextRef="#ctx0" brushRef="#br0" timeOffset="31">1759 10313 7853,'0'-6'82,"0"-4"296,0 8 0,0-4 482,0 2-29,0 3 93,0-4 277,0 5-976,0 5 1,0-3 155,0 6 1,4 3-120,-1 5 0,1 4-27,-4-1 1,0 3-77,0 0 1,0 6-106,0 3 0,4 2 54,0 1 0,0 0 61,-4 1 0,0 4-242,0 3 1,1-2 91,3 2 1,-3-5-111,3 1 0,-3-4 89,-1-3 0,4-3 32,0-5 1,-1-2-48,-3-2 1,2-2 4,2-6 1,-3 1-87,3-1 0,-3-3 69,-1-1-853,0-4 375,0 2-2701,0-5 0,0-5 2590,0-3 0,4-2 618,0-1 0,9-6 0,0-1 0</inkml:trace>
  <inkml:trace contextRef="#ctx0" brushRef="#br0" timeOffset="32">2398 10439 7853,'0'-12'1228,"0"6"-743,-5-4 1,3 8 296,-6-1-503,1 1 1,-5 2-129,1 0 1,-2 2 59,-2 1 1,-2 0-94,-2 5 1,-2-1 48,2 5 0,1-1 0,-1 1 0,4-1-74,-4 0 1,5 1 18,-2-1 1,0-1-50,1-2 0,3 2 87,5-2 1,0-2 3,0 2 129,2-1-322,5 5 1,1-1-10,3 1 1,2-5 85,5 1 0,6-2-81,2 2 1,3 2 102,0-2 0,-1 0-107,2 0 0,-3 2 89,6-2 1,-1 2-115,-3 1 1,0 1 55,-3-1 1,1 1-8,-4-1 0,-1 0-16,-4 1 0,-1-1-133,-2 1 1,-3 3 15,-5 0 0,0 0 75,0-3 0,-5 1 4,-3 2 0,-7-3 8,-4 4 1,-2-4 0,-2 0 1,0-1 1,0 1 0,0-1-37,0 0 1,2-4-41,2-3 1,-2-3-153,6-1 0,4 0-886,3 0 806,6 0 0,-3-1-743,5-3 1,5-1 84,2-3 1033,3-7 0,2 7 0,-1-8 0</inkml:trace>
  <inkml:trace contextRef="#ctx0" brushRef="#br0" timeOffset="33">2695 10279 7853,'0'-12'128,"0"1"0,0 3 973,0 1 65,0 4-313,0-2-198,0 5 0,0 10-265,0 5 0,0 3-128,0 5 1,0-3 53,0 7 1,0 2-93,0 2 0,2 3-61,1 4 0,-1 3-47,1 4 0,3 1-117,-3 0 1,1-1 3,-4 1 0,0-5 103,0-3 1,4-3-2,0 0 0,0-6-31,-4-3 1,3-3 376,1-4-273,0 3 1,-4-10-148,0 4-275,5-9-667,-4-2-1373,4 0 655,-5-3 1,0-6 1058,0-7 1,2-3-1295,2 2 1864,-3 1 0,9-1 0,-4 1 0</inkml:trace>
  <inkml:trace contextRef="#ctx0" brushRef="#br0" timeOffset="34">3072 10599 7694,'7'-7'1583,"3"2"1,-4 5-967,5 0 0,1 0-110,-1 0 0,1 0-144,-1 0 0,4 0-93,1 0 1,3 0-59,-4 0 0,4 0-101,-4 0 1,4 0-28,-4 0 0,6 0-190,-2 0 1,-1-1-157,1-3 0,-5 3-443,1-3 1,1 1-893,-1 0 1,-3 1-153,-5-1 285,-4 1 1464,2 2 0,-5 0 0</inkml:trace>
  <inkml:trace contextRef="#ctx0" brushRef="#br0" timeOffset="35">3118 10804 7853,'8'0'1047,"-1"0"-644,1 0 0,4 0 814,4 0 1,1 0-563,6 0 1,1 0-130,3 0 0,-3 0-163,3 0 1,-3 0-652,-1 0 1,0-1 4,-1-3 0,0 3-187,-3-3 0,1 3 484,-4 1-14,-6 0 0,0 5 0,-4 1 0</inkml:trace>
  <inkml:trace contextRef="#ctx0" brushRef="#br0" timeOffset="36">4466 10313 7853,'0'-11'0,"-4"3"469,0 0-310,0 6 0,0-4 483,1 2-368,-6 2 1,2-3 753,-4 5-635,-1 0 0,1 0 12,0 0 1,-5 2-65,1 1 1,-4 8-92,4 4 1,-5 1-40,1 0 0,0 1-27,-4 6 1,2 4-83,-5-1 1,3 5 98,4-4 1,-1 4-16,4 0 1,-3 2 3,4 1 1,4 0-132,3 1 0,5-5 41,0 0 0,3 0-126,3 0 1,4-2 113,4-5 0,6-2-169,2-2 1,2 2 22,2-6 1,4-1 91,-1-6 1,5-3-121,-4-5 1,3 0 110,-3 0 0,2 0-251,-6 0 0,1-5 34,-9-3 1,0-2 50,-3-2 0,-6 1 55,-2 0 1,-3-1-79,-1 1 1,-1-5-171,-3 1 1,-6-1 66,-5 0 0,-6 4-75,2-3 0,-2-1 53,-2 5 0,-5-2-47,-2 9 0,-3 1-67,-2 3 1,2 1-84,3 3 1,2 2 5,5 5 0,5 1-189,3-1 1,4 1 668,3-1 0,3 6 0,5 0 0</inkml:trace>
  <inkml:trace contextRef="#ctx0" brushRef="#br0" timeOffset="37">4671 10290 7637,'0'-11'-540,"-4"3"432,1 1 986,-1-1-177,4 2-306,0-5 0,0 5 394,0-5-377,0-1 17,5 1-162,1-1 0,6 5 51,-1-1 145,0 6-229,1-9 1,3 10 36,0-3-112,1 3 0,-5 1-90,0 0 1,5 0 40,-1 0 1,0 1-32,-4 3 0,0 3 122,-4 4 1,2 2-339,-5 2 0,0 1-36,-4 3 1,0 3-14,0-3 0,-5 3-1,-3 0 1,-2-3-87,-2 1 0,0-7 119,-3 3 0,3-4 31,1 0 306,-1-1-198,6 1 188,-5-6-109,4-1 323,2-5-256,5 0 23,5 0 0,2 0-104,4 0 0,0 0 8,1 0 0,-1 0-193,1 0 0,3 0 59,0 0 0,0 0-394,-3 0-73,-1 0 0,1 0-443,-1 0 1,-3 0-1104,-1 0 2089,-4 0 0,2 5 0,-5 2 0</inkml:trace>
  <inkml:trace contextRef="#ctx0" brushRef="#br0" timeOffset="38">5014 10679 7853,'-7'0'585,"2"0"477,5 0-97,5 0-571,2 0 1,5 0 491,4 0-569,-4 0 0,10 0 299,-3 0 1,6 0-202,2 0 0,0 0-102,-5 0 1,1-2-102,0-2 0,-1 3-181,-3-3 1,1 3 55,-5 1 1,1 0-1572,-5 0-398,0 0-1303,1 0 781,-6 0 2404,4 0 0,-8-5 0,3-1 0</inkml:trace>
  <inkml:trace contextRef="#ctx0" brushRef="#br0" timeOffset="39">6144 10267 7853,'0'-11'193,"0"5"-1,0-5 1,0 9 166,0-6-42,-5 6 296,-1-3-324,0 5 1,-6 0 29,1 0 0,-2 5-31,-6 2 1,0 5 263,-4 3-393,0 3 0,-3 5 2,-1-1 1,0 5 76,5 0 0,-5 4-112,0 0 1,1 2 85,3 1 0,4 0-32,0 1 0,9-1 28,-2 0 1,8-1-231,1-2 0,6-3-61,5-6 1,7 0-44,4-3 1,3 1-15,1-4 1,-2-5 71,-2-3 1,7-5-82,-4 5 1,0-5 90,-3 0 1,0-1 11,4-2 1,-1-4 66,-3 0 1,1-5 37,-5 2-22,0-4 0,-7 0 14,0 0 0,-6-1-87,2 1 1,-9-5-55,-7 1 1,-4 0-97,-7 4 1,-1-1 57,-3 1 1,-2 4-199,-5 4 0,-4 3 69,0 3 1,5 1-90,6 8 1,4-3-314,4 6 0,8-3-1079,7 0 1738,3 4 0,11-3 0,3 4 0</inkml:trace>
  <inkml:trace contextRef="#ctx0" brushRef="#br0" timeOffset="40">6681 10587 7853,'-6'0'726,"-4"0"-75,8 0 277,-3 0 252,5 0-473,5 0-402,2 0 0,5 0 153,4 0 0,-2-1-189,5-3 0,0 3 134,4-3 0,3 1-50,1 0 0,0 0-310,-5-5 0,1 6 67,0-2 0,-4 2-508,0-2 1,-5 3-785,1-3 40,-2 2 1,-5 2-1961,-1 0 1570,-4 0 1097,-8 0 0,-8 4 435,-10 0 0,0 5 0,0-3 0</inkml:trace>
  <inkml:trace contextRef="#ctx0" brushRef="#br0" timeOffset="41">6658 10781 7707,'8'0'1042,"0"0"-197,-1 0-199,10 0 0,-3 0 880,5 0-1179,-5 0 1,7 0 688,-2 0-650,3 0 1,2 0 171,3 0-552,-3 0 50,4-5 0,-6 4-1167,1-3 807,0 3 0,-1 0-541,-3-3 0,1 3 845,-5-3 0,6 2 0,-4 2 0</inkml:trace>
  <inkml:trace contextRef="#ctx0" brushRef="#br0" timeOffset="42">7492 10404 7853,'0'-7'-630,"0"-1"540,0 1 1176,0-5-169,0 1-271,0-1 34,0 1-11,0-1 83,5 1-462,2 0 1,8 3-25,0 0 0,5 5-41,-1-5 0,4 5-2,4 0 1,-3 1-12,3 2 0,-3 0-99,-1 0 1,-2 0 98,-2 0 0,1 0-124,-4 0 0,-1 5 2,-4 3 0,1-2-175,-1 2 1,-5 0 16,-2 3 0,-2 0 125,-2 1 1,0 3-269,0 0 0,-6 1 98,-1-5 0,-3 0-104,-2 1-1,-3-1 56,0 1 1,-2-2 52,2-3 0,2 2 70,-2-5 0,3 4 149,0-4 179,1 4-197,4-6-1,-3 3-82,9-5 1,-3 4 190,8-1 0,2 2-35,6-1 0,4-1 175,3 4 0,3 0-20,1 0 0,-1 4-82,1-4 0,4 3-268,0 2 0,-1-1 135,-3 1 1,-4 3-161,0 0 1,-1 2 111,1-2 1,-3 1-415,-4 3 1,-6-1 159,-2-3 0,-3-1-303,-1 5 1,-6-4 129,-5 5 1,-6-7-1,-6 3 0,-5 0 208,-2-1 0,-3 1 21,-1-5 1,-1-1 166,1-2 0,1 1-50,3-5 1,-2 1-52,5-2 1,6-1-5,5 1 0,5-3-267,3-3 0,3 0-340,5-4 0,3-1-396,4-3 0,10-1 508,10 1 1,4-5 573,0 1 0,2-5 0,1 2 0</inkml:trace>
  <inkml:trace contextRef="#ctx0" brushRef="#br0" timeOffset="43">8349 10439 7853,'0'-12'789,"0"6"-110,0 1-223,0 0 1,-2 3 75,-1-1 1,0 1-11,-5 2 1,1 7-149,-5 4 1,1 2 48,0 6 1,3 0-147,0 4 1,2 3-73,-2 1 1,2 5-60,2-2 0,3 3-132,-3 2 1,4-2 51,4-3 0,4 0-144,7-7 1,-1 1-116,5-8 0,0-1 108,4-4 1,-1-4-11,1-4 0,4-1 99,0-2 1,4-2-69,0-1 1,-3-4 65,-2-4 1,2-2 7,-1-2 1,-2-2 98,-6-2 0,-2-2 130,-6 2 1,-3-4-109,0-4 1,-6 2-66,2-6 0,-8 2-238,-4-1 0,-7-6 89,-4 6 1,-9-6-384,-6 6 1,-4 3 100,-4 4 0,-2 11-48,2 8 0,2 3-131,2 1 0,4 6-299,4 5 0,7 10 843,8 5 0,2 6 0,1-3 0</inkml:trace>
  <inkml:trace contextRef="#ctx0" brushRef="#br0" timeOffset="44">13728 8828 7853,'6'-11'0,"-1"3"718,-5 1-20,0 4-63,0-7 0,0 7-237,0-4 1,0 3 476,0-4-196,0 6-558,0-3 1,-1 1 90,-3 0 0,2 0-149,-6 4 1,-1 2-119,-6 1 1,1 4 130,-5 4 0,0 2-97,-4 2 0,0 3 45,0 5 0,-3 1 97,-1 3 1,-3-2-57,3 5 1,0 0-66,5 0 0,2 3 21,1-3 1,7 2-108,0-1-1,2 0 72,6-4 0,2 3-112,6-3 1,2-2-34,5-5 1,6-3 68,2-1 0,3-4 100,0 3 0,2-6-70,3-1 0,-5-6 178,4 2 1,-4-2-92,5-2 1,-7 0 37,-1 0 0,-1 0-63,1 0 0,1-6 5,-5-1 1,-1-3-21,-6-2 1,1 1 26,-6-1 0,1 0 53,-4-3 0,-1 1-66,-3-5 1,-3 5-66,-9-2 1,-3 4-22,-7 0 1,-3 2-141,-6 2 1,-4 3 21,-3 5 1,1 5-156,0 3 1,9 2-118,1 2 1,11-1 169,5 0 0,7 5-1883,4-1 2189,3 0 0,11 2 0,3 0 0</inkml:trace>
  <inkml:trace contextRef="#ctx0" brushRef="#br0" timeOffset="45">14996 8988 7541,'0'-11'-1324,"0"4"2677,0-3-838,0 4 0,0-5 89,0-1 361,0 6-544,0-4 0,0 3 180,0-4-245,0-1-126,-5 6 1,2-3 374,-5 5-446,-4 1 0,-2 3-47,-5 0 0,0 0 80,-4 0 0,0 6-90,0 5 0,0 2 68,0 6 1,1-4-115,-1 4 1,4 2-18,0 5 1,5-2-139,-1 3 1,6-3 68,1-1 0,5 4-34,0-1 0,6 1-118,5-4 0,4-4 21,3 0 1,2-5 77,6 1 0,1-2 49,3-2 0,-3-1 104,3-2 1,1-3-103,-2-5 0,5 0-209,-4 0 0,-1 0-86,-3 0 0,-4-4-102,0 0 0,-5-3-901,1 3 0,-2-4 601,-2 5 1,0-6 728,-4 1 0,-2-2 0,-5-2 0</inkml:trace>
  <inkml:trace contextRef="#ctx0" brushRef="#br0" timeOffset="46">15281 8897 7853,'0'-12'-240,"0"1"1,0 3 171,0 1 1778,0 4-488,0-2-156,0 5-525,0 5 1,0 3 63,0 7-261,0 3 0,0 5-47,0 0 1,0 3-103,0 1 1,0 3-152,0-3 1,0 3 111,0-3 0,4 1-289,0-1 1,1-7 132,-1 3 0,-3-4-621,3 0 0,-3-3-81,-1-4 0,1-5-396,3 1 0,-3-4-1543,3 3 1459,-3-4 1182,-1 2 0,0-5 0,0 0 0</inkml:trace>
  <inkml:trace contextRef="#ctx0" brushRef="#br0" timeOffset="47">15601 8931 7853,'0'-18'-229,"0"7"1,0 1 946,0 2 1136,0 3-1125,0 0 1,0 6-285,0 3 1,0 2 1,0 6 0,0 6-129,0 4 1,0 1 53,0 4 0,0 1-198,0-1 1,0 3-212,0-3 0,0 3-13,0-3 1,0-1-244,0-3 1,0-5-712,0-3 1,4-2 492,0-2 1,-1-3-1163,-3 0 543,0-6 1130,0 3 0,-5-5 0,-1 0 0</inkml:trace>
  <inkml:trace contextRef="#ctx0" brushRef="#br0" timeOffset="48">15258 9148 7853,'7'-5'865,"3"4"-502,-4-4 1,9 5 251,1 0 0,4-4 168,-1 0 1,2 0-352,2 4 1,4-4-165,0 1 0,3-1-210,-3 4 0,4-4 102,0 0 1,-2-1-842,2 1 511,-6 3 0,2-4-763,-8 5 0,1 0 464,-5 0 0,0 0-342,-3 0 1,-5-4-293,1 0 644,-5 1 120,2 3 252,-5 0-12,0-5 318,0 3 1,-4-2 453,0 8 1,-5-1-326,2 4 0,0 1 346,0 3 1,3 1-254,-4-1 0,6 1 78,-2-1 1,3 4-114,1 1 0,1 0-177,3-1 0,2-2-31,5 2 1,5 2-106,-1-2 1,5-4-140,-1-3 1,3-5 119,1 0 1,3-1-177,1-2 0,3-2 42,-3-1 0,0-4-25,-5-4 0,1-1 157,0 1 1,-5-1 102,-3 1 1,-2 0-4,-2-1 0,-4-3-98,-4 0 0,-1-2-142,-2 2 1,-5-1 122,-3-3 0,-3-2-435,-5 6 1,1-4 186,-8 4 1,2 1-321,-10 6 1,0-1 32,-8 5 0,5 1-150,0 3 0,1 5 60,6 2 1,4 3 184,4 2 0,9-1-509,-1 1 1,7 3 893,0 0 0,3 0 0,1-3 0</inkml:trace>
  <inkml:trace contextRef="#ctx0" brushRef="#br0" timeOffset="49">16240 8908 7853,'0'-11'408,"0"-1"730,0 6-433,0-4-195,0 9 1,0-3-133,0 8 1,0 6 55,0 5 1,0 5-76,0-1 0,0 3 9,0 1 0,0 3-160,0 1 1,0 1-138,0-1 0,4-2-282,0 5 1,0-4 204,-4 1 0,4-7-710,0-1 1,1-5 381,-2 1 0,0-6-358,5-1 1,-5-5 224,5 5 0,-4-5-2239,3 0 2706,-4-1 0,7-7 0,-4-2 0</inkml:trace>
  <inkml:trace contextRef="#ctx0" brushRef="#br0" timeOffset="50">16709 8943 7853,'5'-12'0,"-4"1"0,3-1 0,1 1 1046,-1-1-613,0 1 0,-4 3 438,0 1 0,3-1-363,1-3 1,0 3-119,-4 1 1,-4 3-166,0-4 0,-5 6-190,2-2 0,-8 4 84,-4 4 0,-3 2 38,-1 5 1,0 2 7,1 2 0,0 3-80,3 5 0,-3 0-77,3 0 0,3 4-54,1 4 1,2-2-57,1 2 0,6-5 79,2 5 0,3-6-233,1 2 0,5-4 127,3-4 0,6-3-84,1-5 0,9 0 108,-1-4 0,2-2 43,-2-5 1,4 0-126,-1 0 1,5-1 58,-5-3 0,5 2-637,-4-6 0,-1 4 323,-3-3 1,-4 3-1852,0-4 2293,-5 1 0,8-5 0,-5 1 0</inkml:trace>
  <inkml:trace contextRef="#ctx0" brushRef="#br0" timeOffset="51">17086 8874 7853,'0'-8'-500,"0"1"1764,-5 4-750,3-2 1,-3 4 725,5-3-857,0 3 0,-4 2 41,1 11 1,-2 0-163,1 7 1,2-2 141,-1 6 1,1-3-51,2 7 0,0-2-254,0 2 0,0-2-32,0 5 1,0-3-97,0 3 1,0-4-115,0 1 1,0-5 98,0-3 0,4-2 0,0-6 14,5 1 0,-7-2 75,6-2 1,-4-3 52,3-5 0,-3 0 128,4 0 1,-1-4-95,5 0 1,-5-5-5,1 1 0,4 0-240,3 0 0,0-2 84,-4 2 1,2 2-174,2-2 0,-2 6 66,2-2 1,-2 1-70,-2 0 1,1 1-251,-1-2 1,-3 3-1054,-1 1 754,1 0 0,0 0-1534,-1 0 853,-4 0 1433,2 0 0,-10-5 0,-2-1 0</inkml:trace>
  <inkml:trace contextRef="#ctx0" brushRef="#br0" timeOffset="52">16983 9114 7853,'0'-8'0,"0"1"0,5 3 1174,3-4-731,2 6 1,5-7 410,0 5 0,7-1-212,1 1 0,-1-1-162,5-3 1,-2 2-144,2 2 1,-3 2-612,3-6 1,-7 6 249,-1-2 0,-5 1-417,1-1 0,-6 3-1111,-1-3-176,-6 3 0,-2 1 1728,-7 0 0,-8-5 0,-3-1 0</inkml:trace>
  <inkml:trace contextRef="#ctx0" brushRef="#br0" timeOffset="53">17017 8897 7853,'0'-8'0,"0"1"726,5-1-394,2 2 0,4-4 1003,0 2-894,6 3 0,1-5 24,4 2 1,3 2-196,1-2 0,0 2-203,4-2 0,-3-1 123,3 5 1,-4-3-915,0 3 0,-2 0 512,-1 4 0,-1 0-1412,-3 0 0,1 0 1624,-5 0 0,6-5 0,-4-1 0</inkml:trace>
  <inkml:trace contextRef="#ctx0" brushRef="#br0" timeOffset="54">17714 8817 7853,'0'-12'1107,"0"1"-668,-5 5 0,2-3 215,-4 5 160,-1 0-484,-4 4 1,-4 0 29,-3 0 0,-1 0-1,1 0 0,-2 1 84,6 3-284,-5 3 0,7 0-67,-2 1 1,6-1 145,1 5 1,6-1-226,-2 1 1,3-1 79,1 1 0,1 0-121,3 4 1,3-4-12,9 3 0,1-1-83,6 2 1,-4-4-22,0 4 0,0 0-63,4-1 1,0 4 66,0-3 0,-2-1 123,-1-4 1,0 2-109,-5 2 0,0-2 71,-3 2 1,-5-4-30,1-3 0,-6 2-26,2-2 0,-8 2-3,-3 1 0,-5 1 49,-3-1 0,-6 1-1,-6-1 1,-1 0 79,1 1 0,0-2-80,-4-2 1,-1 1-106,6-6 1,-1 5 61,4-4 0,5 0-1760,3-4 1086,8 0 1,2-2 779,5-1 0,10-4 0,2-4 0</inkml:trace>
  <inkml:trace contextRef="#ctx0" brushRef="#br0" timeOffset="55">18399 8783 7853,'-5'-12'647,"4"6"875,-4 1-820,5 5 33,0 0 0,0 6-199,0 6 261,5-1-472,-4 11 1,5-5 253,-2 6-323,-3 0 1,6 0-168,-3 0 1,-3 0 72,3-1 1,1 1-380,-2 0 1,3-4 240,-3 0 0,-1-5-721,1 1 0,0-3-45,1-5 0,-3 4-1473,3-4 847,-3-2-50,-1 0 970,0-5 0,0 0 1</inkml:trace>
  <inkml:trace contextRef="#ctx0" brushRef="#br0" timeOffset="56">18388 9011 7853,'0'-6'632,"0"1"-316,5 0 1,-3 3 984,6-2-841,-6 3 0,12 1 74,-2 0 1,3 0 33,0 0 0,3-4-226,5 1 0,0-2-25,-1 1-351,1 2 1,0-6-176,0 4 0,-5-4 264,-3 4-1718,-2 1 1120,-2 3 0,-5-2-73,-2-2-1791,-2 3 996,-8-4 1411,0 5 0,-10-5 0,-2-1 0</inkml:trace>
  <inkml:trace contextRef="#ctx0" brushRef="#br0" timeOffset="57">18330 8783 7853,'2'-11'0,"2"4"0,3-3 0,8 2 961,-2 3-568,9-5 1,-3 7 905,7-4-880,4 4 1,4-3-120,0 2 1,4 3-246,0-3 0,0 3-813,-3 1 1,-2 0 542,-3 0 0,0 0-453,-7 0 1,3 4 241,-7-1 426,-3 1 0,1-4 0,-6 0 0</inkml:trace>
  <inkml:trace contextRef="#ctx0" brushRef="#br0" timeOffset="58">18947 8817 7853,'-6'0'962,"-4"0"-569,8 0 0,-8 0 170,3 0 1,-3 1 63,-2 3 0,1 2-33,-1 6 29,1-1-284,-1 6 1,2-3 80,3 5-358,-3 0 97,8 4 0,-3 3-159,5 1 20,0-6 0,1 4-136,3-6 1,4 3 96,7-6 284,3-1-530,5-4 211,0-4 1,1 1-29,2-4 0,0 0 9,4-4 0,-3-1-46,3-3 133,-4-2 1,2-2-6,-6 0 1,1 1 4,0-5 0,-4-3-134,0 0 1,-9-2 80,2 2 1,-8-1-242,-1-3 0,-3-7 63,-3 3 1,-4-2-237,-4 2 0,-3 0 143,-5 1 0,0 0-85,-8 3 0,-2 2-28,-2 6 0,-2 3 125,-1 1 1,4 4-46,-1-1 0,7 4 104,1 4 1,6 3-330,5 4 0,6 0 266,2 1 1,3-1 301,1 1 0,10 4 0,3 2 0</inkml:trace>
  <inkml:trace contextRef="#ctx0" brushRef="#br0" timeOffset="59">19381 8760 7853,'0'-8'0,"0"1"688,0 4-52,0-2 247,0 5-261,0 5 0,0 1 161,0 6-493,0 4 1,0 6-72,0 5 0,0 0-90,0 0 0,0-2-100,0 6 1,4-2 121,0 2 0,1-4-555,-1-4 0,-3 0 211,3 0 0,-3-5-844,-1-3 0,4-6-920,0-2-266,-1-4 2223,-3 2 0,-5-5 0,4-5 0,-4-1 0</inkml:trace>
  <inkml:trace contextRef="#ctx0" brushRef="#br0" timeOffset="60">19256 8805 7853,'11'-16'-105,"0"2"-51,1-5-1,4 5 157,3-1 1228,3 2-726,6 2 1,-3 3 895,6 0-942,-1 6 1,4-3 281,1 5 0,-5 0-287,1 0 1,-6 1-191,2 3 1,-5 2-37,-3 6 1,-2 3-169,-6 0 1,-4 5 98,-3-1 0,-6-1-449,-5 1 0,-2 0-10,-10 4 1,-2 4-301,-5-1 1,0 1 231,-4-4 0,5 0-138,-2 0 1,-1 2 402,1-2 1,2 2-97,6-6 0,2-2 200,6-2 1,3-4-24,1-3 0,4 2 348,-1-2 1,4-3-28,4-1 1,4-2 96,7 2 1,3-3-266,5 3 0,0-3-230,-1-1 1,1 0-965,0 0 0,0 0 539,0 0 1,0 0-1708,-1 0 2234,-4-5 0,4-1 0,-4-5 0</inkml:trace>
  <inkml:trace contextRef="#ctx0" brushRef="#br0" timeOffset="61">20672 8863 7853,'5'-7'-425,"-4"-3"0,4 8 1185,-5-6 0,1 2 299,3-2-375,-2-2 0,1 5-241,-6-3 0,-4-1-138,-4 5 1,-4 1-111,-1 3 0,-4 0 26,1 0 1,-8 5-57,-3 2 1,1 5-1,-2 3 1,5-1 25,-5 5 0,6-4-26,-2 4 0,8 0-239,4 4 1,3 0 99,5 0 1,2-4-289,5 0 0,2-1 163,6 1 1,5-3-182,9-4 1,6-2 87,3-3 1,0 2-8,0-5 0,2 0-26,-3-4 0,-4-4 140,0 0 1,-9-5-322,2 2 1,-5-3 92,-3-2 0,-4 1-277,-4-1 1,-1 1 198,-2-1 0,0 1-465,0 0 0,-5-1 465,-3 1 0,-2-4 391,-1-1 0,-6-4 0,-1 2 0</inkml:trace>
  <inkml:trace contextRef="#ctx0" brushRef="#br0" timeOffset="62">20660 8486 7853,'0'-7'1545,"0"-3"-493,0 9-297,0-4 91,0 5-230,5 5-255,-3 6 276,3 2-293,0 9 1,-4-3-65,3 7 0,-3 3-54,-1 6 1,-1-1 144,-3 0-515,3 1 169,-4 4 1,5-4-661,0 3 518,0-7 1,0 2-123,0-3 0,0-2-207,0-1 0,1-4 79,3-4 0,-2 1 68,6-5 0,-5 1-187,0-5 177,4 0-52,-6 1-574,9-1 539,-9-4 0,4-1-1467,-5-2 959,0-3 904,0 4 0,6-5 0,0 0 0</inkml:trace>
  <inkml:trace contextRef="#ctx0" brushRef="#br0" timeOffset="63">20843 9022 7853,'0'-11'159,"0"5"246,0-4 1,0 7 1657,0-5-1393,0 6 403,0-3 476,0 5-970,0 5-241,0 1 1,0 6 329,0-1-227,0 6-230,0-5 238,0 10 0,0-9-237,0 8-289,0-3 153,0 5 1,0-6 99,0-1 0,0-4-1194,0 0 758,5-1-1646,-4 1 0,4-5-2148,-5 1 4054,6-6 0,-5 3 0,4-5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2.24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13454 9879 7853,'0'-8'468,"0"1"-150,0 4 53,0-2 1174,0 5-992,0-5-204,0 4 22,0-4-82,0 5-130,0 5 0,0 1-34,0 6 34,0 4 0,0-2-8,0 5 1,0 0-94,0 4 0,0 1-143,0 3 1,0-2 25,0 6 1,0-5-10,0 5 1,-1-5 86,-3 5 0,2-7 23,-1-1 1,1-2 7,2-5 0,0-1-19,0-4 0,0-3-164,0-1 217,0-4-101,0 2 249,0-5 1,-1-4-216,-3 0 0,3-1-2,-3 2-2,3 1-21,1-8 0,5 8-127,3-6 0,-2 5-12,2 0 1,0 1 69,8 2 1,0 0 26,3 0 1,3 0 6,-3 0 1,2 0 78,2 0 0,0 4-58,0 0 0,0 5 13,0-2 0,-2 0 26,-2 0 1,-1 1 13,-3 3 0,-3 2-64,-1 2 0,-1-2 29,-6 2 0,0-1-126,-4 1 1,0-2 93,0 2 0,-5 2-8,-3-2 0,-6 2-14,-1-2 1,-5-2-3,1 2 0,-3-4 63,-1-3 1,0 2-53,1-2 1,-3-3-99,-1-2 0,2 0 66,-3 1 0,7-3-120,1 3 0,5-3 90,-2-1 1,4 0-857,0 0-256,6 0 349,1-5 0,5-1 460,0-6 1,4 1 413,0-1 0,4-4 0,-1-2 0</inkml:trace>
  <inkml:trace contextRef="#ctx0" brushRef="#br0" timeOffset="1">13499 9845 7853,'-5'-12'0,"4"6"718,-4-4 1085,0 9-1178,4-4 312,-4 5-112,5 0 7,5 0-514,1 0 0,9 0 28,0 0 1,6 0 48,-2 0 0,2 0-118,2 0 1,-4-4-53,0 0 0,-1 0-190,1 4 0,3-4 63,-3 0 0,-2 1-783,3 3 0,-3 0-310,2 0 0,-2 0-776,-6 0 0,-1 1 1771,-2 3 0,-3 2 0,-5 6 0</inkml:trace>
  <inkml:trace contextRef="#ctx0" brushRef="#br0" timeOffset="2">14687 9993 7853,'0'-11'-503,"0"-1"1,0 5 645,0-1 1,0 4 531,0-3 1,-4 3 359,1-4 35,-1 6-538,4-3-168,0 5 1,0 10-153,0 5 0,-1 5 108,-3 3 0,2 1-46,-1 3 1,1 0-170,2 7 0,0-6 106,0 6 1,0-2-263,0 2 1,0-5 35,0-2 0,0-3-22,0-1 0,4-2-142,0-2 1,0-2 17,-4-6-737,0-4 363,0 3-828,0-9-57,0 4 452,0-5 1,0-5 513,0-2 1,-1-2 453,-3 1 0,1-2 0,-4 2 0,-1-7 0,-3-3 0</inkml:trace>
  <inkml:trace contextRef="#ctx0" brushRef="#br0" timeOffset="3">14562 10062 7853,'5'-12'-12,"-4"1"0,5 0 253,-2-1 338,2 6-183,6-4-1,-1 3-183,6-4 51,-5-1 1,14 2 445,-3 3-314,7-4-332,-1 5 181,1 0 0,5 1 127,-4 5-369,4 0-1,-11 0 158,4 0 0,-6 6-46,-3 5 1,-3 1-250,-4 3 145,-6 3 16,-1 0 0,-5 5-366,0-1 198,-5 1 84,-1 0 1,-7-3-172,-2 3 1,-3-6 247,-5 6 1,-1-4-190,-3 0 140,3 2 0,-4-8 8,5 2 0,4-2-7,0-2 1,5 1-1,-1-2 142,2-3 0,6 4 19,-1-4 31,6-2-159,-3 0 0,5 0 419,0 3-249,5-3 1,1 4 154,5-5 0,5 3 0,0-2-42,2 2 0,1-3-97,4 3 0,0-4-123,0 1 0,-1-2 106,1 2 1,-5-3 95,-3 3-614,3-3 225,-5-1-1469,3 0 1099,-4 0 0,-1 0 235,0 0 1,-3 0-1207,0 0 0,-5 0 104,5 0 407,-5 0 449,2 0 502,0 0 0,1 5 0,6 2 0</inkml:trace>
  <inkml:trace contextRef="#ctx0" brushRef="#br0" timeOffset="4">15213 10028 7853,'0'-18'1275,"0"1"-134,0 11-668,0 1 1,0 6 241,0 3-437,0 2 1,0 9-22,0 1 1,0 4-1,0-1 58,0 3 1,0-3-282,0 0 1,0 1 165,0 7-517,0-3 304,0 4 1,0-5-18,0-1 1,0 1-210,0 0 1,0-1 60,0-3 8,0-3 112,0-4 0,0-1 136,0 0-142,0-4 216,0 3 1,1-9 65,3 3 106,2-3 0,3-1 114,2 0-269,-2 0 0,13 0-94,-3 0 0,2-1 0,1-2 1,0 0 9,0 0 0,-5 1-156,6-2 1,-7 2-109,3-1 0,-5 1-669,1 2 654,-2 0 51,-7-5-1127,5 4 293,-10-4-568,4 5-767,-5-5 961,0 4 1351,0-10 0,-5 5 0,-1-5 0</inkml:trace>
  <inkml:trace contextRef="#ctx0" brushRef="#br0" timeOffset="5">15224 10245 7853,'0'-12'996,"1"4"-678,3 1 744,-3 4-624,10-2 0,-9 4 642,6-3-781,-1 3 0,9-4 0,0 5 187,2 0 1,1 0-262,4 0 1,-1-1-119,1-3-106,0 2-505,0-3 1,-4 4 424,0-3 0,-5 3 194,1-3-2066,-2 3 657,-7 1-1122,4-5 1528,-8 4 1,2-6 887,-8 3 0,-3-2 0,-4-5 0</inkml:trace>
  <inkml:trace contextRef="#ctx0" brushRef="#br0" timeOffset="6">15144 9982 7853,'0'-8'-138,"0"1"1,1 0 1076,3 0 0,2-2-363,6 5 0,4-5 851,3 1-713,8 3-762,2-5 394,6 9 0,0-8-70,3 5 1,1-5 0,3 3-1066,-4 0-500,-2 1 0,-7 3 0,-2 0-567,-3-2 1943,-6 0 1,-2 4-1415,-9 5 1423,-2-3 1,0 8-1,1-4 1</inkml:trace>
  <inkml:trace contextRef="#ctx0" brushRef="#br0" timeOffset="7">15818 9959 7546,'0'-11'-918,"0"4"1753,-5-3-128,4 9 176,-5-4 160,1 0-729,4 3 1,-5 4-104,2 9 1,3 2 225,-3 6 0,3 4-106,1 3 1,0 2-76,0-1 1,0 1-19,0 2 0,0 2-262,0-5 65,0 4-487,0-7 1,3 7 330,1-8 0,0 1 121,-4-9-1137,5 0 375,-4-3-546,4-1 869,-5-5 0,0 1-1536,0-3 1969,0-3 0,-5 4 0,-1-5 0,-5 0 0</inkml:trace>
  <inkml:trace contextRef="#ctx0" brushRef="#br0" timeOffset="8">15784 10039 7853,'0'-14'431,"0"3"-41,0 2 0,0 1 534,0 0-560,5 6-1,-4-3-6,4 5-100,0 5 1,0 1 60,3 6 164,2-1-135,-4 1-127,1 4-35,3-3 1,-4 4 132,6-1-516,-1-4 203,0 5 1,2-6 263,2 1-412,-2-1 0,0-5 48,-6-2 103,1 3 1,0-6-135,-1 3 229,-4-3-266,2-1-19,0 0 1,-3-4 107,6 0 72,-5-5 1,5 3-123,-4-5 0,9-1 114,-2 1 0,3-1-97,-2 1 1,3-5 80,0-3 1,2-2 8,-2 2 0,1-2-2,3 2 0,2-3 0,-6-1 1,1 2 34,0 2 0,-5 2 0,2 7 65,-4 2 204,-7-2-39,3 9-76,0-4-125,-3 10-14,3 1 303,-5 6-179,0 4 1,-4 2-37,0 5 1,-1 3-24,1 1 0,3 3 65,-3-3-228,3 5 0,1-3 108,0 5 41,0-5-171,0 4 0,4-8 83,0 1 58,-1-7-17,-3 3 1,2-9-339,1 2-134,-1-3-245,3 0 0,-5-5-260,0 1-243,0-5-1280,0 2 2127,0-5 1,-5 0 0,-2 0 0</inkml:trace>
  <inkml:trace contextRef="#ctx0" brushRef="#br0" timeOffset="9">16515 9936 7727,'0'-18'1400,"0"2"-44,0 10-516,0 0-272,0 22 1,0-6 137,0 13-538,-6 2 1,4 0 0,-4 6 295,1 1-472,1-4 1,0 5 103,0-3 0,0 2-82,4-2 1,0 2 157,0-5 1,-3-1-633,-1-3 1,0-5 76,4-3-988,0-2 396,0-2 409,0-5-1080,0 0 413,0-6 26,5 0 991,-4 0 0,8-6 216,-5-1 0,0-3 0,1-2 0,1 1 0</inkml:trace>
  <inkml:trace contextRef="#ctx0" brushRef="#br0" timeOffset="10">16526 9936 7460,'0'-16'-392,"0"3"809,0-2 1,0 2 334,0 2 839,0 4-1093,0 2 0,0 6-47,0 3 1,5 3-11,3 4 1,2 6 57,1 2 1,2 3-217,2 5 0,-1 1-58,5 2 1,-1 3-162,1-2 0,3 2 112,-3 1 0,-2 0-330,2 1 0,-5-6-42,2-2 0,-4-8-726,0-4 10,-1 3 1,-1-6 123,-2 3-559,-3-7 0,-5-2-62,0-2 472,0-3 573,-5 5 364,-1-6 0,-6 5 0,1 1 0</inkml:trace>
  <inkml:trace contextRef="#ctx0" brushRef="#br0" timeOffset="11">16480 10267 7853,'0'-11'838,"0"5"-457,0 1 0,5 3 472,3-2 1,2 3-335,2-3 1,4 3-143,3 1 0,4-4-116,4 0 0,-3 1-563,2 3 1,2 0 62,-1 0 1,0-4-76,-5 0 0,1-1-267,0 1 1,-5 3-2127,-3-3 2707,-2 3 0,-2-9 0,1-3 0</inkml:trace>
  <inkml:trace contextRef="#ctx0" brushRef="#br0" timeOffset="12">16960 9890 7853,'0'-11'1347,"0"5"450,0 1-771,0 5-578,0 5 1,0 2-105,0 9 1,0 1 50,0 6 1,0 4-74,0-1 0,0 5-250,0-4 0,4 4 13,0 0 1,-1 0-52,-3 0 1,0 1-523,0-6 0,0 1 283,0-4 0,0-4-1871,0 0 1471,0-5 0,4 2-887,0-4 1,0-5 1491,-4 1 0,10 0 0,3 3 0</inkml:trace>
  <inkml:trace contextRef="#ctx0" brushRef="#br0" timeOffset="13">17131 9913 7853,'7'-6'737,"3"-4"-50,-9 9-238,9-5-158,-9 6 0,8 2 93,-5 2 0,4 2-119,-4 5 0,3 5-137,-3-1 1,0 6 96,-4 2 1,0 0-176,0 4 1,0-2 120,0 2 0,-4-4-366,0-1 0,-3 1 139,3-4 0,0-1-1098,4 1 524,0-5 1,0 3-1265,0-6 253,0-5 1641,0-1 0,0-5 0,5 0 0,1 0 0</inkml:trace>
  <inkml:trace contextRef="#ctx0" brushRef="#br0" timeOffset="14">17166 9913 7853,'0'-11'-38,"1"3"38,3 1 1347,-3 4-834,4-2 0,-4 6 149,3 3 0,1 4-274,3 7 0,3-1 78,1 5 1,0 0-98,7 4 1,2 0-156,5 0 1,0-1-3,4 1 0,-1 0-214,2 0 0,-2-2-42,-2-2 0,-5 1-33,1-9 0,-1 3-396,-7-6 1,0 0 256,-3 0 1,-2-2-692,-3-2 1,0-3-158,-3 3-1211,-3-2 1571,4-2 0,-6 0 704,-3 0 0,-2 0 0,-11-6 0,-1 0 0</inkml:trace>
  <inkml:trace contextRef="#ctx0" brushRef="#br0" timeOffset="15">17554 9879 7853,'0'-11'0,"-5"-6"616,4 10 6,-5-9-203,6 10 777,0-5-296,0 4-81,0 2-271,0 5 1,0 6-338,0 6 1,0 4 120,0 7 1,0 4-108,0 0 1,-5 8-293,-2-1 1,2 7 124,1-3 0,-1 0-548,1-4 0,0 3 145,4-3 0,0-2 33,0-9 0,4 0-111,0 0 1,1-6-203,-1-1-1256,-3-4 1324,9 0 1,-7-6-1241,4-2 1797,-4-3 0,7-1 0,-4 0 0</inkml:trace>
  <inkml:trace contextRef="#ctx0" brushRef="#br0" timeOffset="16">17759 9879 7853,'0'-18'219,"0"7"0,2 2 952,2 5-552,-3 0 225,4 4-131,-5 0 27,0 11-440,0 1 1,0 11 31,0 0 1,-1 7-211,-3 1 0,3 8-122,-3-5 1,2 2-303,2-6 1,0 6 261,0-6 1,0 2-622,0-5 1,2-7 21,2 3-253,-3-8 0,8 2 349,-6-6 0,3-5-1007,-3-2 897,-1-3 653,3-1 0,-5 0 0,5 0 0,1 0 0</inkml:trace>
  <inkml:trace contextRef="#ctx0" brushRef="#br0" timeOffset="17">18011 9868 7853,'0'-12'0,"0"1"1479,0 4-697,0-3-337,0 9 411,0-4-246,0 5-414,0 5 1,0 3 142,0 7 0,0 3 177,0 4-271,0 6 0,0 3-206,0 7 1,0-3 140,0 4 1,0-4-318,0-1 1,0-1 170,0-2 0,0-1-595,0-7 1,0 1-249,0-9-4,0 6-728,0-9 268,0 5 1,1-11 107,3-2 1165,-3-3 0,9-1 0,-3 0 0</inkml:trace>
  <inkml:trace contextRef="#ctx0" brushRef="#br0" timeOffset="18">17988 9902 7853,'0'-18'-24,"0"3"0,0 2 24,0 2 1865,0 4-875,0 2-483,0 5-238,5 0 1,3 9 217,7 3 0,-1 7-106,5 0 1,0 4-72,4 3 0,1 0-268,2 4 0,-1-3-187,1 3 1,-6-3 228,0 3 1,-3-6-549,2-1 1,-2-1-500,-6-7 1,1 0 512,-1-3 1,-3-5-290,-1 1 1,-4-4-321,1 3 1059,-3-4 0,-6 2 0,-2-5 0</inkml:trace>
  <inkml:trace contextRef="#ctx0" brushRef="#br0" timeOffset="19">18319 9811 7853,'0'-17'390,"0"4"1,0 1-90,0 4 0,0 4 757,0-3-560,0 4 243,0-2-384,0 5 1,0 6 92,0 6-174,0 4 1,0 8 67,0 3-423,0 2 128,0 5 1,0 1-330,0-1 1,1 0 266,3 1 0,-3-2-299,3-3 1,-3 2 135,-1-6 0,4 0-729,0-7 0,0-3 367,-4-4 0,1-1-1522,3 1 2060,-3-1 0,9-5 0,-3-1 0</inkml:trace>
  <inkml:trace contextRef="#ctx0" brushRef="#br0" timeOffset="20">18799 9879 7853,'0'-18'0,"4"2"483,-1 4-223,1 1 1,-4 3 440,0 1 1,0 3 151,0-4 12,0 6-520,0-8 0,-5 8-133,-3-1 0,-2 1-63,-1 2 0,-2 5 26,-2 3 0,1 3-12,-5 5 0,4-2-98,-4 5 0,0 0-33,-4 3 0,4 3-7,0 1 1,0 3-169,-4 6 0,5-1 89,3 0 1,2-3-224,2-1 0,4-5 133,4 2 1,1-4-99,2-4 0,5 1 39,3-4 1,6-2 73,1-7 1,2 2 26,-2-5 0,3 0 144,5-4 0,-1 0 31,1 0 1,-4 0-91,0 0 0,-1-2 170,1-1 0,1 0-84,-4-5 0,-5 2-14,-3-2 1,-6-2-61,2 3 1,-3-3-96,-1-2 0,-1 4-464,-3 1 0,-3-1 233,-9-3 0,2 1-791,-5 2 0,0-1-14,-3 5 1136,4-5 0,-4 3 0,4-5 0</inkml:trace>
  <inkml:trace contextRef="#ctx0" brushRef="#br0" timeOffset="21">19393 9788 7758,'-8'-12'-332,"0"1"190,6 4 1245,-8-3-666,8 9 0,-4-4 500,2 5-600,3 0 0,-5 5-24,2 3 0,3 7-54,-3 4 0,3 4 130,1 3 0,0 0-187,0 4 1,0-3-42,0 3 0,1 0-201,3 0 0,-2 2 93,6-6 0,-4 5-145,3-4 0,-4-6-21,1-6-693,2 3 1,-1-5-98,3 2-2140,-3-7 1667,0-3 1376,-4-5 0,4 0 0,-5 0 0</inkml:trace>
  <inkml:trace contextRef="#ctx0" brushRef="#br0" timeOffset="22">19267 10062 7853,'11'-7'1100,"-4"2"-738,3 0 0,-4 4 146,6-3 0,3-1-51,0 1 705,5 1-706,-2 3 0,4-4 133,-3 0-404,2 0 0,-4 3-711,2-3 1,1 3 405,-5-3 0,1 1-1188,-5 0 1,-3 1 115,-1-1-415,-4 1 1607,2 2 0,-10-5 0,-1-1 0</inkml:trace>
  <inkml:trace contextRef="#ctx0" brushRef="#br0" timeOffset="23">19347 9788 7853,'0'-8'-246,"0"0"1,0 5 175,0-5 1253,5 5-737,1-7 0,6 8 216,-1-6-440,6 6-50,0-8 0,6 8-24,0-2-88,0-2 1,0 5-712,0-3 1,0 3 411,-1 1 1,1 4-712,0-1 1,-1 5 494,-3-4 0,-3 0 455,-4-4 0,4 5 0,2 1 0</inkml:trace>
  <inkml:trace contextRef="#ctx0" brushRef="#br0" timeOffset="24">19838 9788 7853,'-8'0'-692,"1"0"594,-1 0 1261,-3 0-680,-1 0 0,5 0 643,-1 0-752,1 0 0,-5 5 203,1 2-57,-1 4-234,1 5 1,-1-2 59,1 5 0,3 4 62,1 4-143,4-1-392,-2 2 158,5-4 1,1 9 201,3-2-541,3-3 298,9-1 1,2-5-18,5-3 0,0 1-221,-1-4 1,5-5-64,0-3 187,-1-6 1,-3 3-64,0-5 165,0 0 0,3-1-42,1-3 293,-5-2-236,-1-6 0,-8 1-6,2 0 176,-2-1-61,-2 1 1,-4-6-144,-4-2 0,-1-2 7,-2-2 1,-2 0-434,-1 0 283,-4-5 0,-5 3-282,-4-6 306,-1 6 1,-7-7-144,-3 6-857,3 4 883,-9 0 0,1 10-169,-2-3-174,-3 7 263,13 3 0,-4 5-76,5 0-189,5 0 309,2 10 0,6-2 313,2 7 0,3 3 0,5-1 0,0 6 0</inkml:trace>
  <inkml:trace contextRef="#ctx0" brushRef="#br0" timeOffset="25">20238 9753 7853,'0'-11'0,"0"0"597,0-1 9,0 6 825,0 1-500,0 5-736,0 10 1,0-1 16,0 10 0,0 4 47,0 3 0,0 7-123,0 2 0,0-1-115,0 4 1,1-4-2,3-3 0,-3 0-431,3-4 344,2 0-1195,-4-5 835,3-4 1,-5-1 3,0-6-1034,0-5 341,0 5 372,0-10 92,0 4 652,0-5 0,-5-5 0,-2-1 0</inkml:trace>
  <inkml:trace contextRef="#ctx0" brushRef="#br0" timeOffset="26">20146 9822 7853,'16'-28'-244,"-1"5"1,5 0 243,-7 11 952,8-5-549,-8 11 0,9-4 219,-3 2 186,7 3-463,-2 0 0,4 5 197,-5 0 36,5 0-302,-4 0 1,4 5-79,-5 3 0,-1 2-26,-3 1 1,-3 2-272,-4 2 89,-6 3 0,-1 0-105,-5 3-234,0-3 213,-5 0 131,-1 3-800,-6-3 544,-4 0 0,-6 3 30,-5-2 0,-3-1-39,3 1 0,1-1 211,3 1-51,0 3 0,1-8-113,3 5 564,3-5-235,4 2 0,6-5 74,2 1 0,3-1 59,1 1-255,0-6 70,0 4-31,10-9 0,-1 5 42,10-6-597,0 0 363,4 0 0,1 0-50,3 0-1265,-3 0 937,9 0 0,-8 0-690,6 0 1237,-6 0 0,3-11 0,-5-1 0</inkml:trace>
  <inkml:trace contextRef="#ctx0" brushRef="#br0" timeOffset="27">21563 9936 7853,'6'-11'439,"-2"-1"1,-3 1-99,-1-1 1,0 1 602,0 0-576,0 4-83,0-8 0,-1 7 96,-3-7 1,-2 6-64,-6 2-3,-4-1-156,-2 2 0,-5 1 212,0 5-397,-5 0 66,-1 5 0,-1 2-70,-1 9 71,6-4 1,-3 10 215,5-3-750,5 2 320,2 2 25,9 0 1,2 0-83,5 0 0,2-4 6,1 0-188,9 0 205,6-1 1,6-2-109,2-4 52,-1-6 162,8-1 0,-8-5 274,5 0-140,-4-5 1,2-1 167,-6-6 0,-2 0 5,-1-4-203,-5 4 135,2-10-45,-10 9 0,3-8-10,-5 2 30,0-8-52,-4 3 1,0-4 98,0 5-151,0-5 40,0 4 1,0-9 29,0 3-276,0-3 219,0-2 1,0 1-142,0 0 49,0 0 1,1-1-23,3 1 0,-3 5 95,3 2-19,-3 8 217,-1 3-11,0 9-193,0-3 1,0 10 10,0 0 1,0 9 206,0 6-197,0 11 6,0-2 0,0 14 317,0 0-151,0 5-853,0-2 554,0 4 72,0-4 1,0 2 156,0-5-770,0 5 450,5-12 1,-3 6-82,1-11-76,-1 1 188,-2-9 1,1 2-930,3-5 513,-3 1 286,4 0 1,-5-7-521,0 2 32,0-2 787,0-2 0,-5 3 0,-1-4 0</inkml:trace>
  <inkml:trace contextRef="#ctx0" brushRef="#br0" timeOffset="28">21745 9936 7853,'7'-11'0,"3"-4"0,-3-1 928,4 1-545,0 4 0,0-1 677,1 1-469,-1 4-246,1-3 1,3 9 704,0-3-577,0-2 52,2 5-124,-4-4-148,3 5 0,-1 1 65,1 3-397,-1-3 155,-4 9 1,-3-7 168,-1 4-734,-4 1 428,7 3 1,-9 2-135,3 2 92,-3-2 1,-6 8-605,-2-2 377,-8 3 52,2-4 130,-4 3-261,1-3 230,3 0 0,-3 0-172,4-3 391,-4-2-66,8 3 0,-7-5-152,7 1 679,3-1-230,0 1 563,5-1-409,0 1-168,0-1 0,5-3 123,3-1 0,7-3 8,4 4 0,3-5 89,0 5 1,5-5 115,0 0-934,-1-1 353,2-2 1,-4 3 97,3 1-2007,-3 0 1322,-1-4 0,-1 4-2647,-3 0 1550,-3 0 735,-9-4 937,-2 0 0,-5 5 0,0 1 0</inkml:trace>
  <inkml:trace contextRef="#ctx0" brushRef="#br0" timeOffset="29">13522 11135 7853,'-6'-5'0,"-3"-1"180,5-5 469,0-1 301,-1 1-211,4-1 40,-4 6-188,5 1-143,0 5 0,1 9-130,3 2 116,-3 8-164,10-1 0,-10 10 101,3 2-210,-3 3-2,4 2 0,-4 0-169,3 3 58,-3-2 55,4 3 0,-2-3-209,5 2 76,-6-3 0,4 4-31,-2-4 1,-1-6 84,4-2 99,-4-3-627,2-1 353,0-6 0,-4 1-294,3-3 0,-1-6-1151,0 3 1081,-1-4-1342,3-1 457,-5-2 96,0 0 807,0-4 497,0 4 0,5-5 0,1 0 0</inkml:trace>
  <inkml:trace contextRef="#ctx0" brushRef="#br0" timeOffset="30">14116 11272 7853,'7'-11'0,"3"0"799,-3-1-457,-2 1 1,6 1 395,-4 2 1,-2-2 188,-1 2-221,2 3-256,-4-5-337,3 9 1,-14-3 60,-3 8 1,-7 2-188,0 5 1,-2 1-12,-2-1 1,0 1 20,0-1 1,0 4-96,1 1 1,0-1 14,3-4 1,-1-1 109,4-2 1,1 2-4,4-2 1,3-2 88,1 2 0,3-4-26,-4 3-95,6-4 4,-3 7 0,6-4 126,3 6-86,2-6 0,7 3 88,2-5 1,3 3 365,4-3-426,6 0 255,-4 1-250,9-4 1,-7 8 29,4-5 1,-1 4 11,2-5 0,-3 6 119,-5-1-317,0 2 70,-1 1 0,-4-2-368,-3 3 271,-2-3 0,-3 7-69,-2-5 0,-3 1-114,-5-1 1,-1 1 85,-3-1 0,-4 1 112,-7-1 1,-3 4 73,-5 0 0,1-1-92,-1-6 0,1 2 150,3-2 1,-1-3-107,5-1 1,-4 1-28,3-1 0,1-1-100,4-3 1,-1 0-200,1 0 1,-1 0-575,1 0 1,3 0-212,1 0-658,4 0 1842,-2-5 0,10-1 0,7-5 0,5-1 0</inkml:trace>
  <inkml:trace contextRef="#ctx0" brushRef="#br0" timeOffset="31">14584 10987 7853,'0'-18'638,"0"3"0,0 2-160,0 7 374,0 1 421,0 5-1022,-5 10 0,4 0 393,-3 13-373,3 2 1,1 6 121,0-1 23,0 6-231,0-1 1,0 8 46,0-5 0,0 6 0,0-2 0,0 2-706,0 2 500,0-6 1,0 3 86,0-5 0,0 3-159,0-7 301,0-2-668,0-9 365,0 5 1,1-8 100,3 3-120,-3-8 127,4 2 0,-5-10 21,0 1 108,0-6-387,0 3-5639,0-5 4002,-5 0 1835,4-5 0,-4-1 0,5-5 0</inkml:trace>
  <inkml:trace contextRef="#ctx0" brushRef="#br0" timeOffset="32">15110 11341 7853,'-5'-6'-125,"2"-1"-250,-4 3 1588,4 3-216,-2-4-304,5 0 0,4 2-272,0-4 1,8 4 50,0 0 1,7-3-197,0 3 0,2-2 135,2 1 1,4 1-54,-1-4 1,6 4-322,-1-1 0,-3-1-170,-2 1 0,2 1-273,-1 3 0,-6 0-166,-5 0 1,-4 0-801,0 0 0,-5 0-92,1 0 1,-6 1 1463,2 3 0,-13 2 0,-3 5 0</inkml:trace>
  <inkml:trace contextRef="#ctx0" brushRef="#br0" timeOffset="33">15121 11489 7590,'1'7'431,"3"-3"337,3-3-305,4-1 776,6 0-514,0 0-256,6 0-113,0 0 1,4-1 35,-1-3 1,2 2-413,-1-1 0,-3 0-277,3-1 1,-3 3 88,-1-3 1,-1 3-164,1 1 1,0 0-2495,0 0 2865,0 0 0,0-5 0,-1-1 0</inkml:trace>
  <inkml:trace contextRef="#ctx0" brushRef="#br0" timeOffset="34">16366 11067 7853,'5'-18'0,"-4"2"547,5 4-263,-1 1 1,-4 3 170,3 0 572,-3 6-613,-1-3 0,-5 5-63,-3 0 0,-2 0-126,-1 0 0,-6 1 93,-2 3-113,-2 7-47,-7 7 1,4 6 158,-3 3-158,3-3 0,-3 9-53,0-3 1,5 7 81,3 1 1,1 4-29,-1-4-117,-3 5 0,11-6 196,-1 5-1238,1-5 976,10 2 0,-4-8-784,5-1 538,5-4 174,6 1 0,3-8-305,5 1 258,-5-12 1,8 6 43,-3-10 1,2 0 4,2-4 1,0 0 473,0 0 0,-4-1-429,0-3 1,-4-2 348,4-6 1,-6 1-132,-2-1 0,-1 0-20,-6-4 1,0 2-150,-4-5 0,-1 4-142,-3-4 1,-4 4 28,-7-4 0,-6 4 73,-6-4 0,-6 8-447,-1 0 264,-1 7 1,-8-1-96,5 5 0,5 5-139,6 3 0,6 2-1168,6 1 1067,-1 6 0,15-4-132,-3 2 689,8-3 0,8 0 0,5-1 0</inkml:trace>
  <inkml:trace contextRef="#ctx0" brushRef="#br0" timeOffset="35">16789 11421 7853,'-7'-5'1117,"-3"4"13,9-5-371,-4 6 758,0 0-538,3 0 267,-3 0-928,16 0-157,-9 0-2,13 0 0,-12 0 159,4 0-1286,1 0 771,4 0 1,-5 4-2737,1 0 1494,-1 0 1439,5 1 0,-6-4 0,-1 4 0</inkml:trace>
  <inkml:trace contextRef="#ctx0" brushRef="#br0" timeOffset="36">17234 11021 7853,'0'-6'85,"0"1"0,-4 3 231,0-1 2,1 1 233,3-3 0,0 7-131,0 1 1,-2 5 29,-1 7 0,1-1-82,-1 5 1,1 0-50,2 4 1,0 1-138,0 3 1,0-3 12,0 3 1,4-3-32,0-1 0,0 3-13,-4 1 0,0-1-201,0-3 1,0-1 131,0-3-199,0-3-206,0-4 234,0-1-118,0-4 24,0-2 463,0-5 21,5 0-97,-4-5-88,9-2 0,-3 0-96,4-1 1,0 0 108,1-3-91,4 0 1,1 3-96,2 0 0,2 6 197,-2-2-277,-2 3 66,4 1 1,-4 0-54,2 0 97,3 5 1,-10 0 40,3 3 0,-2 2 25,-1-3-47,-1 9 11,-5-4 2,-1 10 1,-5-8 10,0 5-219,0 0 99,-5 4 0,-6-1 93,-8 1-472,-8 0 271,3-5 0,-8 2-324,6-5 325,-6 1 1,8-6-46,-3-3 1,4 2-133,4-5 1,-2 0-454,2-4 1,2 0 351,2 0 0,2-5-89,2-3 1,0-3-165,-1-4 742,1-3 0,4-5 0,2 0 0</inkml:trace>
  <inkml:trace contextRef="#ctx0" brushRef="#br0" timeOffset="37">17166 10998 7853,'6'-11'184,"-1"5"1,-1-1 369,0 3 0,4 3-78,0-3 653,2 3-684,2 1 1,3 0 897,0 0-874,5 0 1,-1 0-24,8 0 1,-2 0-44,6 0 1,-4 0-625,3 0 1,-1-4 202,2 0 1,0 1-1937,-4 3 1364,-5 0 1,-2 0-205,-5 0 0,0 3 794,-3 1 0,-6 0 0,-1-4 0</inkml:trace>
  <inkml:trace contextRef="#ctx0" brushRef="#br0" timeOffset="38">17874 11261 7853,'5'-6'0,"-4"-5"722,9 5-372,-9 0 0,10-3 96,-4 5 510,3 0-539,2 4 1,3-4 17,0 1 1,6-1-14,-2 4 0,-2 0 179,2 0-590,0 0 148,4 0 0,-1 0-56,-3 0-39,2 0 1,-7 0-727,5 0 1,-5 0 409,2 0 0,-4 0-2173,0 0 585,-6 0 998,-1 0-125,-5 0 967,-5 0 0,-6 0 0,-7 0 0</inkml:trace>
  <inkml:trace contextRef="#ctx0" brushRef="#br0" timeOffset="39">17908 11409 7853,'-6'6'241,"-5"-5"130,10 4 146,-4-5 0,10 0 166,3 0-471,2 0 1041,1 0-786,1 0 0,3-1 67,0-3 0,6 3-1,-2-3 1,-2 2-543,2 2 10,0 0 0,0-1-1088,0-3 0,0 3 461,4-3 202,-5 3 1,2 1-1407,-4 0 1830,-1 0 0,1-5 0,2-1 0</inkml:trace>
  <inkml:trace contextRef="#ctx0" brushRef="#br0" timeOffset="40">18627 11010 7853,'0'-18'3,"0"1"274,6 6 278,-5 0 1,4-1-143,-5 1 1,4 3-49,-1 1 1,5 3-155,-4-4 1,5 6 76,-2-2 1,4 1-78,0-1 1,4 3-15,0-3 1,6 3-14,-2 1 1,4 4-28,3 0 1,-2 1-18,3-1 0,-7-2-111,-1 6 0,-5-2-375,2 2 260,-4 2 0,-2-4 84,-2 6-398,-3-1 267,-5 0 1,-1 5 35,-3-1 1,-7 4-1,-8-4 0,1 0-30,-1-3 110,0-1-36,-4 1 1,4-1 199,0 1-74,5-6 0,-3 3 254,6-5-69,5-1-106,0 2 152,6-3-257,0 3 1,2-1 70,2-1 0,2 2 125,5-1 0,6-1 130,2 4-32,2-4-239,-3 7 0,4-4-88,-3 6-30,-3-1 1,6 1-41,-3-1 16,-3 1 1,1 3 195,-6 0-296,6 0 75,-10 2 1,9-3 136,-9 5-357,-2-5 172,0 7 0,-5-7-185,0 5 178,-5-5 1,-5 4 25,-5-3 0,-9-2-126,1 2 0,-7-2 65,-1-2 0,-3 1 46,-4-1 0,2-1 101,-2-2 4,-2 2 1,8-9-141,-2 3-180,12-3 253,-5-1 0,15 0-374,-4 0 67,9 0-202,2-5 0,11 0-542,6-2 0,0-4 1122,7 4 0,10-8 0,7-3 0</inkml:trace>
  <inkml:trace contextRef="#ctx0" brushRef="#br0" timeOffset="41">19393 11135 7853,'0'-17'0,"-2"4"457,-1 5-286,1 6 1,-4-3 663,2 5 0,0 0-44,-7 0-389,2 0 0,-7 5 135,4 2 0,-3 5-68,0 3-145,-1 3-165,5 5 0,1 3 159,2 1-332,3 5 68,5-8 0,0 7-335,0-4 228,5 0 93,2-4 0,5-2-463,3-2 270,-2-2 1,9-6-16,-3 1 0,6-2 14,2-3 0,5-2 19,-2-5 0,4-1 68,4-3 1,-2-2 120,2-5 0,-6-1 153,-2 1 1,-1-6 255,2-2 0,-1 1 87,-7-1 0,1-3-204,-9-5 1,-1-5-153,-6 2-18,2-3 1,-10 0 284,0 2-769,-5-2 286,-11 4 0,-9 1 246,-9 5-1393,-5 6 979,-7 10 0,-8 2-1108,-4 5 870,-1 5 1,2 7-1143,0 7 0,3 4 766,1 3 0,10 3 804,1 6 0,10-2 0,6 0 0,2 1 0,1 3 0</inkml:trace>
  <inkml:trace contextRef="#ctx0" brushRef="#br0" timeOffset="42">4603 13671 7853,'0'-12'99,"0"1"219,0 5 197,0-5-153,0 5 1,-2 0-19,-1 2 4,1-2 107,-3 4 103,5-3 1610,0 5-2055,0 5 0,4 2 30,0 4 0,1 1-49,-1-1 79,-3 5-78,4 2 1,-4 4-77,3-3 118,-3 2 0,4-3-295,-5 5 140,6 0 0,-5-2 119,3-2-414,2 3 215,-5-9 1,6 7 88,-4-5-338,-1 0 202,3-3 0,-4-5-73,3 1 157,-3-5-31,4 2 115,-5-5 347,0 0 1,0-5-189,0-3-73,0-2-59,0-2 1,0 0-73,0-3-88,0 2 84,0-9 1,0 5-289,0-6 160,5 0 66,-4 0 0,10 0-228,-4 0 139,3 6 19,2-5 1,-1 8 37,1-5 0,-1 5 42,1-1 0,0 3 90,3 5 1,-1-3-157,5 2 276,0 3-68,4-5 1,-4 5 142,0-3-113,0 3-22,4 5 1,-5-4 134,-3 0 11,-2 1-155,-2 8 0,1 2 11,-1 8 1,-1-1 28,-2 5 112,-3 1-153,-5 2 1,0 5 68,0 0-220,0-1 65,0-3 0,0 0-105,0 0-40,0 0 128,-5 0 0,4-1-172,-3 1 224,3-5-40,1-2 7,0-4 5,-5-1 1,3-3-30,-2 0 7,3-6-115,1 3-5006,0-5 4670,0-5 0,0 3 107,0-6 1,0 4 382,0-4 0,0 1 0,0-5 0</inkml:trace>
  <inkml:trace contextRef="#ctx0" brushRef="#br0" timeOffset="43">5299 13911 7471,'0'-8'50,"0"0"557,0 6 125,0-8-238,0 8 1,-1-6-43,-3 4 300,3 0-96,-4-1-136,5 4 155,0-4 102,0 5 1,0 5-552,0 2-14,0 3-64,0 7 0,0-1 66,0 3 1,0 3 129,0-3-278,5 3 93,-4 5 0,4-2 159,-5 1-435,0-2 95,5-1 1,-3-1-161,1-3 165,-1 2 45,-2-8 0,0 4-167,0-6 79,0-5-202,0 4-76,0-8 198,0 3-7259,0-5 7399,5 0 0,-4 0 0,4 0 0</inkml:trace>
  <inkml:trace contextRef="#ctx0" brushRef="#br0" timeOffset="44">6419 13579 7853,'6'-5'0,"-1"3"0,-5-6-3,0 1 68,5-5 1,-4 1 278,3-1 87,-3 6-219,-1-4 0,0 3 272,0-4-197,0 5 1,0-4 1,0 2 0,-3 2 51,-1-2 1,-5 4-136,1-3 0,-2 4-93,-1-1 1,-2 3 61,-2 1 1,1 0-48,-5 0 0,0 5-97,-4 3-12,0 2-24,0 6 0,0-2-45,1 5 114,-1 0-15,0 4 1,5 4-87,3-1 1,2 2 177,2-1-273,-1 2 80,6 0 1,-3 3-18,5-5 131,0-1-26,10 2 1,0-5-244,5 0 212,6 0 27,1-10 302,-1 3-203,5-5 0,-1-3-6,6 0 1,0-5 108,-4 5 0,-2-5-111,-2 0-290,8-1 237,-13-2 1,11 0-837,-10 0 379,6 0 245,-9 0 1,9-2-772,-6-1 434,0 1-179,-3-3 0,-5 1-605,1 1 0,-4-2 485,3 1 779,-4-3 0,2-4 0,-5 0 0</inkml:trace>
  <inkml:trace contextRef="#ctx0" brushRef="#br0" timeOffset="45">6704 13511 7853,'0'-12'-170,"0"1"-43,0 0 1,0-1 128,0 1 1434,0 4-295,0-3 72,0 9-474,0-4 1,0 6-66,0 3-151,0 7-278,0 7 0,0 10 465,0 3-260,0 2-123,0 1 0,0-1-24,0-3 0,0 6 101,0-6-423,0 6 158,5-7 0,-4 1-12,3 1 1,3-7-197,0-1 1,-2-5-532,-1-7 411,2 0 30,-4-4-1017,8 3 398,-9-9-1313,9 4 793,-9-5 801,5 0 0,-5 0-419,3 0 1002,-3-5 0,9-1 0,-4-6 0</inkml:trace>
  <inkml:trace contextRef="#ctx0" brushRef="#br0" timeOffset="46">7035 13477 7853,'7'-18'598,"-2"1"-334,-5 11 391,0 1 672,0 5-911,5 5 1,-4 3-28,3 7 388,-3 3-442,-1 10 1,0 1 515,0 5-434,0-5-156,0 9 0,0-7 122,0 7-171,0-3 53,5-6-409,-4 4 169,5-3 1,-3-1-70,1-2 1,1-7-515,-1-1 381,-3-5 1,8 2-630,-5-4-1548,0-6 1020,-4-1-2332,0-5 3044,-5 0 622,-2 0 0,-9-5 0,-2-1 0</inkml:trace>
  <inkml:trace contextRef="#ctx0" brushRef="#br0" timeOffset="47">6715 13762 7853,'6'-6'803,"0"1"1,10 5 298,3 0-548,3 0-267,-4 0 0,8 0 778,1 0-469,5 0-218,-3 0-878,9 0 554,-8 0 0,10 0 263,-6 0-1166,-5 0 660,4 0 0,-7 0 228,4 0-1184,-5 0 790,3-5 1,-5 2-454,0-5 241,-5 6 267,3-8 1,-8 7-325,2-4 641,-2-1-228,-2 2 515,1-4-235,-6 8 220,4-8 759,-8 4-824,3-1 657,-5 2-230,0 5 116,-5 5-352,3 2-162,-8 4 1,8 4 359,-6 1-92,6 4-309,-4-2 229,6 5-282,0-6 0,6 4 159,1-6-384,3 5 101,2-7 0,0 7-27,4-5 1,1-3-176,6-5 0,0-4-234,0 1 209,0-3 120,5-1 0,-3-1-176,6-3 139,-6-2 1,7-6-196,-6 1 265,1-1 1,-4 0 125,0-4 1,-6 2 219,-1-5 0,-4 4-19,0-4 1,-6 0 183,-2-4 1,-3-1-38,-1-2-309,0 1-126,-5-8 0,-6 8-215,-8-5 1,-3 5 215,-1 3 0,-9 4-109,-2 6 1,-8 6-14,0 2 1,-1 4-279,1 4 0,-1 4-17,5 7 1,1 3-224,7 5 1,7-1-1862,8 1 1247,2 0 520,7 5 733,1-4 0,10 9 0,1-4 0</inkml:trace>
  <inkml:trace contextRef="#ctx0" brushRef="#br0" timeOffset="48">8143 13454 7853,'0'-12'40,"0"1"331,0 0 203,0-1-300,0 6 1,-4-1 386,0 4 215,1 1-309,3-3-186,0 10-161,0 2 0,-2 9 518,-1 3-526,1 8 0,-3 2-423,5 5 370,0 1 0,0 3 17,0 0-306,0-5 160,0 5 1,0-12 42,0 9 0,0-9-77,0 1 0,0-4-736,0-4 350,0 2 495,0-13 0,4 7-1494,0-7 791,0-3 154,1 0-1584,1-5 1288,0 0 0,5 0 740,-4 0 0,3-5 0,2-1 0</inkml:trace>
  <inkml:trace contextRef="#ctx0" brushRef="#br0" timeOffset="49">8714 13477 7853,'5'-12'-266,"-4"1"793,5-1 158,-1 1 1,-4 0 371,3-1-476,-3 6-303,-1-4 0,-4 7-30,0-5-184,-5 6 108,-2-3 0,-3 5-20,-5 0-132,0 5 101,-4-4 0,-1 11-36,-3-1 23,3 6 104,-4 0-640,6 5 456,-1 1 1,1 2-8,3 6-29,-2-6 0,8 8 159,-2-3-229,7 3-7,3 2 105,5-1 1,0-4 19,0 1 1,5-6-32,3 2 0,6-4-115,1-4 0,9-3 46,-1-4 0,2-2 36,-2-3 1,4 2-43,-1-5 1,1 0 113,-4-4 0,3 0-1031,1 0 460,0-5 269,-10 4 1,4-6-876,-6 3 575,0 3 89,-3-9-944,-1 9 1409,-5-9 0,5-2 0,-5-6 0</inkml:trace>
  <inkml:trace contextRef="#ctx0" brushRef="#br0" timeOffset="50">8908 13534 7853,'12'-12'0,"-6"1"0,0-1 411,-2 1 0,-3 0 38,10-1 419,-10 1-550,9-1 662,-9 1-182,4 5 80,-5 1-408,0 5 0,0 5 47,0 2-105,0 8-238,0 3 0,-3 5 26,-1 0 1,-1 1 117,1 3-286,3-3 63,-4 9 0,5-8 61,0 6 0,0-5-112,0 5 1,0-6-529,0 2 242,0-8 159,0 2 0,0-8-288,0 2 240,5-2 33,-4-7 1,8 1-30,-5-4 119,4-1-84,-6 3 451,8-5-234,-9 0 0,9 0-47,-2 0 0,3 0 75,5 0 0,-4-1 145,3-3-165,3 2-79,-5-3 0,9 2-93,-3-1-37,2 0 193,-3-1-367,3 4 167,-3-4 0,4 3 62,-3-2-585,2 3 397,-8-4 1,4 5-108,-6 0-1011,-5-5 345,5 4-464,-10-4 769,4 5 11,-5 0-1212,-5 0 891,-2 0 987,-4-5 0,0-2 0,-1-4 0</inkml:trace>
  <inkml:trace contextRef="#ctx0" brushRef="#br0" timeOffset="51">8851 13659 7853,'5'-11'407,"3"1"590,7 2-392,3-2-299,5 9 0,-4-6 753,0 4-472,5 1-214,0-3 446,14 0-471,-13 4 1,14-4 197,-9 5-500,-2-5 4,5 3 0,-9-3 267,3 5-1032,-8 0 479,-3 0-1753,-4 0 952,-1 0 348,-5 0-658,-1 0 404,-5 0 404,-5 0-462,-1-5 1001,0-1 0,-10-5 0,4-1 0</inkml:trace>
  <inkml:trace contextRef="#ctx0" brushRef="#br0" timeOffset="52">8897 13374 7853,'1'-12'0,"3"1"706,2 5-349,6-5 1,4 5 716,3-5-560,3-1-242,1 6 1,1-3 601,2 5-368,-1 0-266,8 4 0,-4-3-68,5-1 1,-1 0-169,-3 4 1,2 0-277,-5 0 1,3 0 258,-3 0-1704,0 0 1106,-10 5 0,4-4-1791,-6 3 2402,0 3 0,2-6 0,0 4 0</inkml:trace>
  <inkml:trace contextRef="#ctx0" brushRef="#br0" timeOffset="53">9811 13374 7853,'0'-12'803,"0"6"-63,0-4 659,0 9-683,0-4-369,0-1 1,-2 5 364,-2-3-285,3 3-215,-9 1-233,-1 0 63,-2 0 1,-7 0 142,4 0 0,0 5-27,1 3 1,1 2 159,-5 1-366,5 1 104,2-1 0,2 1-188,3-1 93,1 1-10,1-1 1,5 4-122,0 0 13,0 1 190,0-5 48,5 0-41,2 1 0,8-1 37,0 1 134,6 4-173,-4-3 1,6 3-6,0-4 0,0-1 12,0 1 1,0-1-183,-1 1 189,-4-1-8,4 0 1,-6 1-79,3-1 82,-2 1-69,-6-1 0,-1 0-1,-2 1 0,1 1-16,-5 2 1,-1-3-8,-3 4 1,-6-2 43,-5 1 0,-3-2 2,-9 2 0,1-2 140,-8-2-84,-1 0 0,-3 0 0,0-3 48,0 0-75,-1 0-238,6-2 0,-3-1-299,6-5 0,0 0-244,7 0 0,3 0-1976,4 0 1845,6 0 882,1 0 0,10-10 0,1-3 0</inkml:trace>
  <inkml:trace contextRef="#ctx0" brushRef="#br0" timeOffset="54">10656 13374 7853,'0'-8'-1638,"0"1"1756,0-1 0,0 0 1448,0 1-543,0 4-93,0-2-187,0 0-366,0 4 159,0-4 621,0 5-883,0 5-62,-5 1 0,3 11 303,-3 0-243,5 6 1,0 1-63,0 3 0,0 1-65,0 2 1,0 6-292,0-6 126,0 6 83,0-12 0,0 8-695,0-6 326,0 1 98,0-4 1,2-4-438,1 0 350,-1-5-1090,3 2 258,-5-4 331,5-6-784,-4 4 993,4-8 1,-4 3-221,3-5 807,-3 0 0,5 0 0,-1-5 0,1-2 0</inkml:trace>
  <inkml:trace contextRef="#ctx0" brushRef="#br0" timeOffset="55">10633 13659 7743,'0'-7'86,"0"-1"0,5 6 568,3-2 0,2 3 12,1 1 501,6-6-710,-5 5 1,10-4 663,-3 5-566,2 0-242,2-5 1,0 4-165,0-3 63,0 3 0,0-4-1166,0 3 775,-6-3 1,4 4 204,-6-3-2085,0 3 1385,-4-4 1,-3 4-44,0-3 0,-6 1-1057,2-4 1774,-8 4 0,-2-12 0,-6 2 0</inkml:trace>
  <inkml:trace contextRef="#ctx0" brushRef="#br0" timeOffset="56">10633 13362 7853,'0'-11'0,"5"3"0,3 1 774,2 4-426,6-7 1,3 8 216,8-6 0,3 2 174,8-2 0,-1-2-33,5 2-652,-5 3 173,2 0 0,-1 1-99,0 0-106,0 1-241,-8 3 1,3 0-1000,-3 0 1039,-2 0 196,5 0-2619,-9 0 1289,-1 0 1313,-7 0 0,1 5 0,1 1 0</inkml:trace>
  <inkml:trace contextRef="#ctx0" brushRef="#br0" timeOffset="57">11432 13374 7519,'-6'0'1257,"-4"0"-873,9 0 604,-10 0-604,5 5 1,-5 1 204,-1 6 216,1 4-448,-1 2 0,1 5 23,-1 0 0,1-1-125,0 1 1,1 4-231,2 0 94,3 4-34,5-7 1,0 4 24,0-5-107,5 0 57,6 0 1,3-5-124,5-3 0,0-2-8,4-2-226,0-5 222,5 4 1,-3-8-74,6 2 7,-6-3 62,8-6 0,-7 2 1,4-4 83,-5-1-5,3-3 1,-5-2 170,0-2 7,-5 2-113,-2-9 0,-4 8 13,-1-5 0,-5 0-44,-2-3-198,-3-6 198,-1 3 0,-5-6-136,-2 4 0,-5-3-227,-3 3 1,-6 0-493,-6 5 423,-5 4 93,3 1 0,-10 7-459,-3 2-226,2 3 513,1 5 128,10 0 90,1 5 1,6 6-60,3 4-702,3 0 582,10 2 1,-3-5 437,5 4 0,0 1 0,4 1 0</inkml:trace>
  <inkml:trace contextRef="#ctx0" brushRef="#br0" timeOffset="58">11912 13374 7853,'0'-23'117,"0"5"59,0 3 0,0 2 1217,0 2-618,0 5-104,5 0 749,-4 6-691,4 0-206,-5 0-316,0 6-48,0 0 0,0 14 43,0 3 1,0 5 25,0 2 1,0-3 89,0 7-278,0-2 33,5 2 0,-3 1-127,2-1 54,2-5 27,-5 4 0,8-9-907,-5 3 379,5-3 46,-8-6 0,8-2-363,-5-4 0,3-5-666,-3 1 377,0-6 0,-3 3 556,3-5 1,-3-1-341,3-3 891,-3-2 0,-1-5 0,0-1 0</inkml:trace>
  <inkml:trace contextRef="#ctx0" brushRef="#br0" timeOffset="59">11901 13351 7853,'11'-23'0,"-2"0"0,2 0 881,-2 1-513,13 4 0,-10 1 201,4 6 583,-4 5-716,0-5 0,-1 10 215,1-3-146,4 3-223,2 1 0,0 5 135,-3 3-205,3 2-132,-1 1 0,1 6-77,-3 2 104,-2 2-116,-2 2 0,0 1-157,-4 3 1,-2-2 231,-5 6-1032,0-6 656,-10 3 1,3-1-7,-9-1-207,-1 1 300,-1-4 1,-1 0-16,0 0 6,5-6 101,-3 0 0,6-2 301,-1 0 0,1 1-80,0-5 0,3-1 432,0-2-196,6 2 45,-3-9 188,5 9-156,0-3-58,0-1-251,5 4 1,1-9-159,6 3 184,-1 3-37,0-6 1,6 5-187,2-2 80,3-3-24,0 4-1602,1-5 1106,0 0 1,0 0-315,0 0 1,3 4-1602,1 0 2458,0 0 0,1-4 0,1 0 0</inkml:trace>
  <inkml:trace contextRef="#ctx0" brushRef="#br0" timeOffset="60">13168 13522 7853,'0'-11'595,"0"-1"-53,0 1-192,0 0 1,0 3 20,0 0 308,0 6-345,0-8 1,0 7 99,0-4-63,0 4-106,-5-2 0,-1 1-167,-6 0-107,-4 1 221,-2 3-175,-5 0 61,0 5 0,1 1 50,-1 5 1,4 1-19,0-1 0,0 4 1,-4 1-441,5-1 231,2 1 1,4 1-88,1 2-324,4 2 332,2-8 1,5 7-518,0-4 356,5-1 149,2-4 1,9 1-243,3-1 331,3-4-64,6-2 0,-4-5-7,3 0 0,0 0-95,0 0-8,0 0 151,1-5 1,-6-1-330,1-1 65,0-8 244,-10 7 0,3-10-327,-4 3 71,-1-3 246,-4-5 0,-2 1-23,-5-1-29,0 0 114,0 0 1,0-5 123,0-2 1,-2-2-122,-1 1 1,0-5 92,-5 1 0,6-5-111,-2 2-4,-2-5 172,4 12 1,-3-9 352,5 9-289,0 1 0,0 7 861,0 0-690,0 10 0,0-2 717,0 7 453,0 3-454,0 0-873,0 15 0,0 3 264,0 10 0,0 0-23,0 0 1,0 5 110,0 2-106,0 3-233,0 1 0,0 2-66,0 2-66,0 2 1,-3 1-494,-1-3 368,0 3 1,4-6 52,0 3-1131,-5-7 799,4 2 0,-4-9-575,5 3 378,0-3 303,0-7 1,1 2-1253,3-7 752,-3 2 415,4-8 0,-4 2-1079,3-1 706,-3-4 716,4 2 0,-5 0 0,0 1 0</inkml:trace>
  <inkml:trace contextRef="#ctx0" brushRef="#br0" timeOffset="61">13431 13557 7853,'0'-18'2266,"5"6"-1624,-4 7-235,4 5 305,0 0 944,-3 0-972,3 5-236,-5 7 827,0 6-771,0-1 0,0 5-85,0-3 0,0 3-146,0 0 0,0 2-729,0 3 334,0-3 136,0-1 0,0 1-1599,0-5 888,0 0 433,0-2 1,0-8-1258,0 2 226,0-2 1295,0 2 0,0-4 0,0-2 0</inkml:trace>
  <inkml:trace contextRef="#ctx0" brushRef="#br0" timeOffset="62">4728 14699 7853,'0'-8'-1722,"0"0"2725,-5 6-329,4-8-342,-4 8 0,5-4 686,0 2-540,0 3 39,0-4 76,-5 5-172,3-5 83,-3 4 254,5-4-374,0 5-291,0 5 92,0 1 1,0 5 204,0 1-223,0 4-8,0-3 0,2 9 6,1-3-158,-1 7 116,3-2 0,-1 4-61,-1-5 0,5 4 164,-4-1-314,0 1 90,1-4 0,-3 1 21,6 3 1,-4-7-81,3 3 0,-3-7-140,4 3 1,-6-5 70,2 2 0,-3-8-775,-1 0 429,0-5 126,5 7 1,-3-8-710,1 6-149,-1-6-512,-2 3 706,0-5-138,-5 0 1148,3 0 0,-3 0 0,0-5 0,-1-1 0</inkml:trace>
  <inkml:trace contextRef="#ctx0" brushRef="#br0" timeOffset="63">4740 14996 7885,'-5'-7'756,"3"2"-258,-3 5 206,5-5-162,5 4 1,2-4 78,4 5 1,4 0-224,1 0 0,4 0 55,-1 0 0,2 0-212,2 0 1,0-4 5,0 0 18,0 0-239,0-1 0,3 4-113,1-3 1,0-1 96,-5 1 0,1-3-82,0 3 1,-5 0-1379,-3 4 731,-2-5 94,-7 4-1745,4-4 1492,-8 5 1,1 0 118,-6 0 1,-5 0 758,-7 0 0,2 0 0,-9-5 0,5-2 0</inkml:trace>
  <inkml:trace contextRef="#ctx0" brushRef="#br0" timeOffset="64">4740 14756 7853,'5'-12'-311,"2"1"156,4-1 366,0 6 1,4-4 716,0 2 1,9-2-310,-1-1 1,3-1 58,-3 1 0,3 0-244,1-1 1,-1 5-156,-3-1 0,0 2-233,0-2 0,-4 3 124,0 5 0,-5 0-625,1 0 1,-2 0-1020,-2 0 19,1 0 1,2 5 588,-3 3 866,3-3 0,-2 5 0,5-4 0</inkml:trace>
  <inkml:trace contextRef="#ctx0" brushRef="#br0" timeOffset="65">5676 14721 7853,'-7'-7'258,"-1"-1"170,5 6 1,-3-7-25,2 5 0,2-1 155,-6 1 1,4 3 248,-3-3-445,-1 3 0,-3 2-264,-1 3 1,1-2 138,-1 6 1,0 3-145,-4 5 1,5 3 144,0-4-290,-1 5 236,6-2 1,-4 1-73,2 0 1,-1 0-230,5 4 0,1 0 86,3 0 0,0-4-61,0 0 0,5-2-11,2 3 1,3-3 44,2-1 1,1-5-20,2 0 1,1 0-2,3-8 21,3 1 46,-4-4 1,4 0-7,1 0 0,4-1 9,0-3 0,-1-2-34,-3-6 90,0 1-53,0-6 0,-2 5 108,-2-4 1,2-1-98,-6-2 1,-1 1 82,-6-1 0,0 0-75,-4-4 0,0 0 6,-4 0 1,-1 0-99,-3 1 1,-2-1-186,-6 0 1,-1 0 49,-2 0 0,-3 5-164,-4 3 0,-2 8-263,-3 3 1,2 3-68,-6 1-445,6 5 698,-3 1 1,5 10-50,0 3 0,5 3 502,3 1 0,-3 0 0,1 0 0</inkml:trace>
  <inkml:trace contextRef="#ctx0" brushRef="#br0" timeOffset="66">6133 14687 7853,'-6'-18'0,"-4"2"433,3 10 134,1-5-172,1 5 1,5-1 142,0-1 549,0 5-671,0-2 0,-2 7-225,-1 1 21,1 4 7,-3 9 0,7 2 113,1 5 1,-1 0-165,1-1 1,4 5-75,0 0 1,0 3 249,0-3-323,-4 5 25,7-8 0,-5 4-245,3-6 0,1-2 131,-6-1 0,5-5-272,-4 1 1,3-6-394,-3-2-448,0-4-69,1 2-890,-4-5 1543,5 0 1,-6-1 143,0-3 1,0 1 452,0-4 0,-6-6 0,0-5 0</inkml:trace>
  <inkml:trace contextRef="#ctx0" brushRef="#br0" timeOffset="67">6076 14676 7853,'6'-17'0,"3"5"0,-5-4 566,5 4-274,-3 0 0,6 2 111,-1 3 0,0-4 164,1 4 1,4 0-156,3 0 0,3 4 24,1-1 0,0 3-80,-1 1 0,1 0-144,0 0 0,0 5-113,0 3 0,-4 2-3,0 1 1,-5 2-146,1 2 1,-6 2 24,-1 2 0,-6 2-498,2-2 458,-3 8 1,-6-3-569,-2 3 436,-4-3 0,-1-1-281,-4 0 275,4-6-84,-10 5 246,4-9-32,1 3 1,-4-4-37,6-1 0,-1 0 119,0 1 0,4-2 17,-4-2 134,4 2 0,4-5 362,1 3-186,4 2-120,-2-4 0,10 2 118,3-1 148,2-4-248,1 7 0,2-8 26,2 6 1,3-4-46,5 4 1,0-6-53,-1 2 0,3-3 8,1-1 0,-2 0-805,3 0 0,-2 0 386,2 0 1,-3 0-1501,3 0 0,-6 0 122,2 0 1624,-8 0 0,17 5 0,-8 2 0</inkml:trace>
  <inkml:trace contextRef="#ctx0" brushRef="#br0" timeOffset="68">7492 14664 7853,'0'-11'0,"-1"0"0,-3-1-32,3 1 376,-4-1 139,5 1-131,0-1-194,-5 6 1,3 0 785,-1 2-173,1 3-546,2-4 0,0 7 66,0 6 0,-4 1 0,1 10 0,-1 0-42,4 4 0,0 3 13,0 1 1,0-1-48,0-3-3,0 0-54,0 0 1,0 0-129,0 0 0,0-2-6,0-2 0,4 2-144,-1-6 1,3 0 146,-3-4-295,-1 1 202,3-1 1,-4-1-14,3-2 0,-3-2-118,3-2-100,-3-2 127,-1 3 70,0-5 106,5 0 0,2 0 76,4 0 1,-2 0-41,2 0 1,-2-2 127,6-1 0,3 1-136,1-2 0,-2 2 19,-2-2 0,3 3-45,1-3 0,1 3 45,-1 1 0,3-2-312,-3-1 0,-2 1-80,2-1-920,-5-4 814,3 6 1,-6-4-961,1 5 315,-6 0 1,-1-1 381,-5-3 708,0 3 0,-10-10 0,-3 5 0</inkml:trace>
  <inkml:trace contextRef="#ctx0" brushRef="#br0" timeOffset="69">7446 14859 7853,'7'-12'306,"2"5"156,-6-1 0,6 4-13,-1-4 0,2 5 209,2-5 1,0 4-60,3-3 0,3 3-217,5-4 0,0 2-70,0-2 0,3 2-175,1 2 0,0 3-112,-4-3 0,-2 1-33,-2 0 0,1 1-251,-4-1 1,-1 1-2051,-4 2 991,-4 0-52,3 0 0,-10 0 1370,0 0 0,-10 0 0,-8 0 0</inkml:trace>
  <inkml:trace contextRef="#ctx0" brushRef="#br0" timeOffset="70">7446 14630 7853,'0'-11'-77,"5"-1"39,3 1 0,4-1 38,3 1 1553,-3 0-992,10-1 1,-3 1 358,8-1 0,1 5-318,2-1 1,3 2-62,-2-2 1,-2-2-319,1 2 0,-3 3-155,3 2 1,-4-3-169,0 3 0,-5-1-939,-2 4-2921,-5 0 3960,2 5 0,-10-4 0,0 4 0</inkml:trace>
  <inkml:trace contextRef="#ctx0" brushRef="#br0" timeOffset="71">8063 14573 7853,'0'-11'-103,"0"-1"5,0 1 566,0-1 105,0 1 237,0-1-352,0 1 133,0 5-86,0 1 1,0 6 148,0 3-244,0 2-225,0 11 1,0 0 68,0 6 0,0 0 85,0 0 0,5 5-67,3 2-323,2-2 210,1 5 0,5-9-119,-1 3 0,4 1 141,-4-2 0,4 0-505,-4-7 1,4 1-56,-3-5 1,-1-1-860,-4-6 866,1 2-1240,-6-4 411,4 1-343,-9-2 1544,5-5 0,-12 0 0,0 0 0</inkml:trace>
  <inkml:trace contextRef="#ctx0" brushRef="#br0" timeOffset="72">8406 14550 7853,'4'-15'0,"-1"0"0,2-1 1255,-1 5-388,-2 5 560,3 1-975,-5 5 0,0 1-209,0 3 0,0 6 26,0 5 1,-5 9 142,-3-1 1,-2 8-281,-2-1 1,0 3-119,-4 1 1,4 0-327,-4 1 0,4-5 224,0 1 1,2-6-582,3 2 0,-2-4 226,5-4 1,0-3-385,4-5-188,0 1 272,0-1 1,5-4-954,3-4 1696,2-1 0,1-2 0,1 0 0</inkml:trace>
  <inkml:trace contextRef="#ctx0" brushRef="#br0" timeOffset="73">8680 14539 7853,'-6'-12'0,"0"1"0,6-1 1677,0 6-641,0-4 523,0 9-799,0-4-589,0 5 0,0 9 50,0 2 0,0 9 0,0 3 0,-3 1-68,-1 7 1,-4-1 12,4 4 0,-3-1-213,3-2 0,-4 1-18,5-6 1,-5 5-196,4-5 1,0 1 107,4-4-218,0 0 227,0-6 1,0 0 58,0-6 0,0-3-42,0 0 148,0-6 0,2 3 7,1-5 1,0 0 323,5 0-145,-6 0-83,8 0 1,-3-4 104,4 1 1,0-3-97,1 3 0,1 0-123,2-4 116,-3 4-142,5-7 1,-1 9-116,3-3 1,3-1 4,1 1 1,-4-4-180,0 4 1,0-1 55,4 2 0,-4 1 28,0-2 1,-5-1-278,1 2 0,-2-1-37,-2 4 1,-4-1-877,-4-3 815,-1 2 0,-4-3-93,-1 5 1,-5-1 687,-7-3 0,-3 3 0,-5-4 0</inkml:trace>
  <inkml:trace contextRef="#ctx0" brushRef="#br0" timeOffset="74">8577 14801 7853,'0'-11'-97,"0"3"659,0 1 1,1 4 709,3-1-573,2-2 1,6 1-186,-1-3 1,6 0 38,2 4 1,-1-4-2,1 4-394,0-5 1,2 8 159,-2-3-294,3-2 0,-6 5 186,3-3-1112,3 3 712,-9-4 1,3 3-883,-4-2-1710,-1 3 1832,0 1 1,-4-1-796,-3-3 1745,-3 3 0,-1-4 0,0 5 0</inkml:trace>
  <inkml:trace contextRef="#ctx0" brushRef="#br0" timeOffset="75">8680 14573 7853,'-6'-11'-227,"0"-1"227,6 1 614,0 4-316,0-3 0,4 4 124,0-6 0,6 2 143,2 3 0,0-3-183,7 2 0,0-1 13,4 1 1,1 0-242,3 4 1,-2-1 70,6 1 0,-6 3-206,2-3 1,1 3 51,-2 1-71,1 0 65,-4 0 1,-2 0 10,-1 0 0,0 0-213,-5 0 0,2 0 90,-2 0 0,-3 0-155,4 0 383,-4 5 1,-1 1-84,-4 5 1,2 1 120,-5-1 0,0 2-41,-4 2 1,0 3-33,0 5 1,0 3-55,0 1 0,0 5-7,0-2 0,-2 2-43,-1-2 0,1 2-185,-2-5 0,3 3-364,1-3 301,0 0 110,0-5 1,0-4-140,0-3 1,0-2-18,0-2-21,5-4-92,-3-2 7,3 0 77,-5-4 1,1 4-691,3-5 1,-3-1-187,3-3 268,-3-2 0,-1-6 126,0 1 763,-5 0 0,-1-6 0,-6-1 0</inkml:trace>
  <inkml:trace contextRef="#ctx0" brushRef="#br0" timeOffset="76">9137 14573 7853,'5'-16'112,"1"-2"1,6-4 285,-1 3 0,5-1-19,3 5 0,3-1 220,1 5 0,0 0-23,0-1-59,-1 1-232,1-1 0,4 6 154,0 2 1,-5 3-78,-3 1 0,-5 0-179,2 0 1,0 1-70,-1 3 0,-1 2-134,-6 6 1,1 3 52,-5 0 0,-1 9-173,-3-1 0,-5 4-44,-2-1 1,-5 0-193,-3 4 1,-3-3 88,-5 3 1,1-4 38,-1 0 1,1-2 96,3-1 1,-1-1-17,5-3 405,-1-3-192,5 1 1,5-4 35,2 2 80,-2-2 0,4-2-97,-2 0 1,4 0-5,4-4 0,-1 2-48,4-5 59,1 5-36,3-8 0,2 5-96,2-2 0,-1-3-48,5 3 0,-3-3-185,3-1 1,0 0-80,3 0 1,-2 0-242,-1 0 1,-2-3-83,2-1 1,-1-1-290,-3 1 0,-2 1 984,2-4 0,-2-6 0,-2-5 0</inkml:trace>
  <inkml:trace contextRef="#ctx0" brushRef="#br0" timeOffset="77">9719 14596 7853,'0'-23'0,"0"0"0,0 0 0,0 0 0,4 6 0,0 2 1799,5 2-1145,-8 6 1,4 1 852,-5 2-588,0 3-849,5-4 0,-4 10-36,3 3 0,-3 2-86,-1 1 0,2 4 44,1 1 0,0 0-198,5-1 1,-5-2-511,5 2 1,0 2 307,3-2 1,-3-1-450,-1-6 1,1 2 298,3-3 0,2-2 19,2-1 0,-2 1 136,2-1 0,2 0 227,-2-4 1,1-4 175,0 0 0,-4-5 0,4 2 0,-4 1 15,0-2 1,-5 0-16,1-3 0,-2-1 806,2 1-497,-3 0-70,0-1 761,-4-4-625,4 3 1,-3-4 14,1 6 0,-1 0 77,2-1 0,-3 5 459,-1-1-400,0 5 1,-1-2-147,-3 5 1,-3 7-5,-4 4 1,-2 6-19,-2 5 1,-1 6-90,-4 3 1,-1 2-213,2 1 0,1 0 157,-1 1-718,5-1 494,-2 0 0,4-1 3,1-2 1,-1-3-214,1-6 0,5 0-220,2-3 1,3-1-545,1-3 1,0-6-1951,0 2 1428,0-2 1585,0-2 1,5-2-1,1-5 1</inkml:trace>
  <inkml:trace contextRef="#ctx0" brushRef="#br0" timeOffset="78">10907 14699 7853,'-6'-8'878,"2"0"-179,3 6 166,1-3-470,-6 0 1,5-2 156,-3-4 1,2 3-120,-2 1 1,-1-1 108,-3-3-411,-2-1 0,3 2 0,-7 1 126,-2 2 1,-4 0-220,1 0 1,-3 2 1,0 5 1,-1 0-68,0 0 1,0 5 60,0 2 0,2 5-144,2 3 1,1-1-24,3 5 0,3 0-59,1 4 0,4-4 7,7 0 0,0-4-35,0 4 1,7-5-70,4 1 0,6-2 73,6-2 0,1-4-130,2-3 1,-2-3 165,3-1 1,1-1 13,-1-3 0,-1-3-77,-3-4 400,0 0-148,0-6 1,-4 3 47,0-5 1,-5 4-92,1-4 1,-6 0 276,-1-4 0,-6 0 74,2 0 232,2 0-353,-4 1 1,3-1 68,-5 0 1,0-1 64,0-3 1,0-2-223,0-5 1,0 1-21,0 2 1,0-2-69,0 3-39,0 2 1,0-3 32,0 9 125,0 1-66,0 10 63,0 5-100,0 0 1,0 9-7,0 5 1,-2 4-95,-1 11 0,1 5 192,-2 3 1,2 2 143,-2 1 0,3 4-260,-3 0-136,3 0 185,-4-4 1,3 4-184,-1 0 0,1-3-41,2-5 1,-3-1-153,-1 2 1,0-3 40,4-6 1,0-2-110,0-1 0,0-5 36,0 1 0,0-3-562,0 0 67,5-6 0,-2 3 105,4-5 1,-3 1-106,4-1 1,-5-3 841,5 3 0,-5-3 0,7-1 0,-4 0 0</inkml:trace>
  <inkml:trace contextRef="#ctx0" brushRef="#br0" timeOffset="79">11135 14721 7853,'0'-17'-425,"4"-4"-53,0 6 0,0 0 160,-4 4 2502,0 4-608,0 2 852,0 0-1827,0 4 0,0-2-65,0 11 0,0 1-69,0 10 0,-4 0-53,0 4 1,0-1-16,4 1-272,0 5 32,0-4 0,0 4-83,0-5 1,0 0-157,0 0 1,4 0-892,0-1 1,4 0-82,-5-3 0,2 1-2042,-1-4 1150,-2-1 1944,3-4 0,0-4 0,1-2 0</inkml:trace>
  <inkml:trace contextRef="#ctx0" brushRef="#br0" timeOffset="80">4842 15395 7853,'-6'0'-1317,"-4"0"2002,9 0 1,-6-3 32,4-1-248,1 0 105,-3 4 149,5 0-182,-5-5-13,4 4-79,-4-5-153,5 6 488,0 0-964,5 0 112,1 0 1,6-1 100,-1-3 1,0 3 324,1-3-57,-1 3-172,6 1 0,-3-1 116,5-3 0,-1 3-93,1-3 1,2-1 35,-2 1 1,3-4-36,1 5 1,-1-1-32,1 4 1,4-1 159,0-3-341,-1 2 37,-3-3 1,1 5-34,3 0 0,-3-1 45,3-3 0,-2 3 0,2-3 0,-2 3 34,5 1 0,-3 0 3,4 0 0,-2-4-5,1 0 1,7-3-4,-3 3 0,3-4-159,-3 5 186,6-6-27,-5 7 0,6-4-74,-3 2 1,-3 3 72,3-3 1,-2 3-60,-2 1 0,-1 0 7,-2 0 0,0 0-6,-4 0 1,4 0 24,-5 0 0,1 0-5,-4 0 1,3 0 17,1 0 0,5 0-11,-2 0 0,2-1 151,-2-3-144,3 3 2,-3-5 0,0 3 16,0-1 0,-3 0-10,4 4 0,-6-1 4,2-3 0,-3 3-9,-1-3 0,-1 3-4,1 1 1,0 0 4,0 0 1,0 0-7,0 0 1,1 0 103,2 0 1,0 0-86,4 0 42,-4 0-43,12 0 0,-8-4-9,8 0 1,-2-1 2,-2 1 0,1 3-23,4-3 1,-5-1-6,0 1 0,-1 0 15,-6 4 1,3 0 4,-3 0 0,-1 0 31,-3 0 1,0 0-17,0 0 1,0 0 20,0 0-28,-6 0-25,5 0 0,-5 0 2,2 0 1,2 0 13,-2 0 1,3 0-3,1 0 1,-1 0-1,1 0 1,5 0 1,-4 0 0,4 0-5,-5 0 0,0 0 2,0 0 1,-2 0 10,-2 0 1,3 0 7,-3 0 0,-1 0 4,1 0 0,0 0-13,4 0 0,-1-3-1,1-1 1,0 0-5,0 4 1,0 0 4,0 0 0,-1 0-3,1 0 0,4-1-35,0-3 1,-1 3-6,-3-3 0,0 2-8,0 2 1,0 0-15,-1 0 1,-2 0 65,-1 0 0,-5 0-4,1 0 0,1 0 109,-1 0 0,5 0-118,-5 0 0,4 0 31,-4 0-16,5 0 9,-2 0 0,5 0 1,0 0 0,-2 0-14,-2 0 0,3-3 4,-3-1 1,3 0 4,0 4-138,1 0 125,-5 0 0,4 0-81,-3 0 0,2 0 70,2 0 1,0 0 5,0 0 1,0-4-25,-1 0 51,1 1-35,0 3 0,1 0-7,3 0 1,-3 0 4,3 0 0,0-2-47,0-1 1,1 1-108,-1-2 0,-3 3 8,2 1 0,-1-4 65,-3 1 1,1-1 115,0 4 0,-4 0-139,0 0 120,-5 0-55,8 0 0,-6 0 16,3 0 1,2 0 91,-6 0 0,5 0-20,-1 0 1,-1 0 4,1 0 0,-1 0-23,1 0 150,2 0-161,-3 0 0,5 0 73,0 0 1,0 0-55,-1 0-39,1 0 28,0 0 0,1 0-1,3 0 1,-3 0-3,3 0 1,-2 0 0,2 0 0,-3 0-4,2 0 1,2 0 57,-1 0 1,0-1-56,-5-3 0,3 2 97,1-1 1,-2 1-38,3 2 1,-3 0 89,-1 0 1,0 0-83,0 0 0,1 0 11,2 0 0,0 0-23,4 0 0,-3 0 1,3 0 1,-4 0 75,0 0 0,2 0-70,-1 0 1,0 0 225,-5 0-199,-4 0-12,4 0 197,-4 0-115,-1 0 1,5 0-41,-3 0 0,-1 0 2,1 0 1,-4 0 82,4 0-338,-5 0 234,2 0 1,0 0-186,-1 0 1,0 0 50,-3 0 0,-1 0-290,0 0 132,1 0 0,-1 0 1,1 0 0,-6 2-119,-2 1-227,2-1 143,-5 3 74,4-5 1,-6 0-696,-3 0 0,-6 1 423,-5 3 0,-5-2-2211,1 6 2794,-8-5 0,3 7 0,-4-4 0</inkml:trace>
  <inkml:trace contextRef="#ctx0" brushRef="#br0" timeOffset="81">11341 14973 7853,'6'-5'-636,"-1"-2"1289,-5-4 1172,0-1 69,0 6-786,0 1-108,0 5-589,5 0 0,2 1-2,4 3 0,1 4-66,-1 7 0,0-1 71,1 5 1,-1 0-199,1 4 0,-5-4-41,1 0 1,-6-1-642,2 1 1,1 2 385,-1-2 1,0-1-2085,-4 1 0,-5-4 159,-3 4 2005,-7-5 0,-3 3 0,-5-6 0</inkml:trace>
  <inkml:trace contextRef="#ctx0" brushRef="#br0" timeOffset="82">12026 14630 7853,'0'-11'0,"1"-1"426,3 1-215,-2-1-26,3 1 1,-4 3 233,3 1 1,-3-1 20,3-3 0,1 3 193,-1 1 0,-1 3 390,-3-4 25,0 6-718,0-4-163,0 6 0,0 7 84,0 4 1,0 6-14,0 6 1,0-1-147,0 1 0,0 0 12,0 0 1,0 0-131,0 0 1,0-4-57,0 0 0,0-4-89,0 4 1,4-5-148,0 1-159,0-2-13,-4-2 290,0-4 0,1-2 105,3-5-19,-3 0 221,4-5-69,0-2 1,-2-4-137,5-1 1,-5-3-75,5 0 0,-2-4 91,2 4 0,2-6-18,-2 2 0,-2-1 31,2 1 1,0-3-14,8 3 1,-4-2 98,4-2-90,-4 5-45,0 2 264,-1 4-77,-4 1 0,5 3-6,-4 1 84,5 4 0,-8-1-109,2 8 255,-2 2-158,0 11 0,-3 1 144,1 5 1,-1 5-128,-2 2 0,0-1-123,0 2 1,0-2 23,0 1 1,3 2-6,1-5 1,1-1-88,-1-3 1,-3-5-507,3-3 244,3 3 0,-5-5-282,6 2 1,-6-6-1969,2-2 1142,-3-4 477,-1 2 1,-1-5 930,-3 0 0,-2 0 0,-5 0 0</inkml:trace>
  <inkml:trace contextRef="#ctx0" brushRef="#br0" timeOffset="83">12392 14893 7853,'10'-5'142,"-3"-3"0,4 2 292,-4-2 1,3 1 221,2-5 0,-1 1-238,1-1 1,-1 1 332,0-1 1,1 2 385,-1 3-601,6-3 0,-5 7 21,4-5-317,-4 6 0,-1-2-161,-4 8 0,-1 0 9,-2 7 1,-2-1-119,1 9 1,-1-4 77,-2 5 0,-5-1-473,-3 3 236,-2 1-39,-2 0 1,5 0-155,-1 0 0,6-2 168,-2-2 1,1 2-17,-1-6 1,3 0 80,-3-3 216,3-1-142,1 0 1,1-3 209,3 0-92,-3-6 1,10 3 84,-4-5 0,3 0-231,2 0 0,4 0-103,3 0 0,3 0-213,1 0 0,-4 0-491,0 0 1,0-4 275,4 1 0,-6-1 634,-1 4 0,-4-5 0,0-2 0</inkml:trace>
  <inkml:trace contextRef="#ctx0" brushRef="#br0" timeOffset="84">13408 14504 7853,'5'-6'-815,"-4"-4"815,10 4 891,-10-6-507,9 6 1,-9-4 66,3 2 1,-1 2 95,0-2-11,-1 1 38,3-5 219,-5 1-240,0-1-277,0 6 0,-1 1-182,-3 5 0,0 0 13,-8 0 1,2 1-36,-9 3 1,0 2 78,-4 6 1,1 4-69,-1 3 1,-3 2-20,4-2 0,-4 3-85,7 1 0,3 0 4,0 4 1,7-3-59,2-1 1,4 0-300,0-1 227,1 1 72,2-5 0,5 2-98,3-4-27,2 4 164,7-7 1,4 7 115,6-5 0,3-4-88,-3-3 1,7-2 84,-3 2 1,0-3-105,-4-5 107,2 0-65,0 0 1,-1 0 69,-5 0-999,0 0 610,-5 0 1,2-4-920,-5 1 0,-1-3 293,-6 3 0,1 0-459,-5-5 1389,-1 6 0,-3-8 0,0 3 0</inkml:trace>
  <inkml:trace contextRef="#ctx0" brushRef="#br0" timeOffset="85">13751 14482 7853,'0'-18'250,"0"1"-250,0 1 1409,0 3-676,0-3 596,5 4-313,-4 6-150,4 1-490,-5 5 1,0 6-260,0 6 0,0 5 103,0 10 1,0 2 147,0 5 1,0 1-105,0-1 0,0 0-307,0 1 1,0-2-104,0-3 0,5 2-135,3-6 0,-2-3 162,2-4 0,-4-5-97,3 1 0,-4-2-597,1-1 524,2-1 0,-5-3-1497,3-1 886,-3-4 23,-1 2 23,0-5 1,-5-5 0,-1-2 0</inkml:trace>
  <inkml:trace contextRef="#ctx0" brushRef="#br0" timeOffset="86">14105 14447 7853,'0'-17'50,"0"1"1,0 4 456,0 0 182,0 1 1,0 3-160,0 1 1,0 5 60,0 2 0,0 7 33,0 8 44,0 3-338,0 10 0,-4 1 102,0 5-260,0 0-13,4 1 0,0-1-78,0 0 0,0 0 100,0 1 1,0-5-284,0 1 1,4-6-207,0 2 1,5-3-284,-2-1 1,-1-6-568,-3-1-1000,4-4-285,-6 0 1822,4-6 0,-5-2 621,0-8 0,-5-2 0,-1-6 0</inkml:trace>
  <inkml:trace contextRef="#ctx0" brushRef="#br0" timeOffset="87">13728 14664 7853,'7'-3'0,"1"-1"0,0-4 0,3 4 1143,6-5-693,-5 8 0,11-5 208,0 2 1,5 3-246,6-3 0,0 1-154,1 0 1,-1 1-83,0-1 0,1 1-96,-1 2 0,-4 0 21,1 0 1,-2-1-152,1-3 0,1 3 76,-8-3 0,1 3-214,-9 1 1,0-4-204,-3 0 177,-6 0 564,-1 4 532,-5 0-798,0 6 0,-4 0-12,0 5 0,-1 5-11,2-1 1,1 4-102,-2-4-17,3 5 115,1-2 1,0 1-101,0 0-41,10-5 64,-2 8 1,8-10 17,-4 4 1,4-5 11,3-3 0,3 1 7,1-6 0,-3 1-27,3-4 0,-3 0-4,7 0 0,-2 0-18,2 0 0,-3-5 97,3-3 1,-3-2 125,-1-1 0,-1-2-34,1-2 0,-5 1 222,-3-5 1,-6 0-163,-1-4 0,-6 0-21,2 0 1,-4-3-384,-4-1 0,-7-3 147,-8 3 1,-4 0-753,-4 4 384,-2 6 247,-5 0 0,-4 11-475,0 2 1,-4 4 33,4 4 0,0 4-123,4 7 0,4 2 51,4 6 1,8 0-196,7 0 1,0 0-122,8 0 988,-1 0 0,9-1 0,1 1 0</inkml:trace>
  <inkml:trace contextRef="#ctx0" brushRef="#br0" timeOffset="88">14984 14447 7853,'0'-11'13,"0"0"0,0 3 195,0 0 481,0 1 1,0-1 264,0 0-554,0 6 1,0-4 191,0 2 110,0 3-417,-5 6 1,4 7 107,-3 11 1,3 4-164,1-1 0,0 6 0,0-1 1,0-3-189,0-2 1,0 2 81,0-1 0,4-1-210,-1-3 0,5 0-70,-4 0 1,3-2-31,-3-1 1,4-4-639,-4-5-938,5 1 82,-8-1-648,4 1 2328,-5-6 0,0-1 0,0-5 0</inkml:trace>
  <inkml:trace contextRef="#ctx0" brushRef="#br0" timeOffset="89">15738 14447 7853,'-11'0'229,"-1"0"-33,6-5 0,-1 3 345,4-6-218,1 1 1,-3-5 46,5 1 29,-5 4-240,4-3 0,-5 5 101,2-2 1,1-4 122,-4 4 1,3 0 79,-4 0-251,1 4-53,-5-7 0,-3 9 88,0-3-35,-6 3-116,9 1 0,-10 0 52,3 0 1,-2 1 27,-2 3 0,0 2-44,0 6 1,0 0 81,0 4-400,6-4 164,-5 10 0,9-4-89,-2 4 1,2 5 79,2 0 0,3-1-62,1-3 1,4 1 14,-1 3-134,8-3 225,-3-1 0,11-2-27,-1-2 1,2-1 7,6 1 0,0-5-1,4 1-175,0-2 167,0-1 1,-3-6-127,3-2 130,-3 2-7,8-5 1,-4 4-187,3-5 1,-3 0 17,2 0-8,4-5 72,-6-1 0,2-5 85,-7-1 0,2 1 113,-6-1 1,0 0-94,-3-4 1,-1 0 112,0-3 1,0-3 260,-4 3-147,3-7-77,-8 2 0,8-6 61,-3 4 1,-1 4-4,-3-5 147,4 11-134,-6-11 0,4 15 144,-5-4 192,0 4-237,0 0-124,0 6 1,0 2-339,0 8 0,0 4 103,0 7 0,-1 3 160,-3 4 1,3 5-57,-3 0 1,-1 4-101,1 0 0,0-2 28,4 2 1,0-6-143,0 2 0,0-3 60,0-2 0,1-4-103,3-3 1,4 2 75,7-2 1,-1-3 63,5-5 0,-4-4 112,4 1-157,-5 2 9,8-5 0,-4 4-148,4-5 0,0 0-1,-3 0 1,1-4-221,-4 1 0,3-2 49,-4 1-786,0 3 297,-9-10-105,5 5 519,-10-5 220,4-1 0,-10 2-966,-3 2 1246,-2-2 0,-6 4 0,-2-6 0</inkml:trace>
  <inkml:trace contextRef="#ctx0" brushRef="#br0" timeOffset="90">15761 14664 8288,'0'-11'2161,"5"0"-1920,1 4 0,11-2 373,2 6 0,2-5-188,2 4 0,1-4-77,3 5 1,1-5-273,2 4 0,-2 0-155,-5 4 0,-1-3 221,-3-1-1579,-3 0 612,-4-1 57,-6 4 1,-1-6-1857,-5 4 2623,0-4 0,0-9 0,0-2 0</inkml:trace>
  <inkml:trace contextRef="#ctx0" brushRef="#br0" timeOffset="91">15852 14413 7853,'-6'-5'702,"1"-1"0,10-4-214,2 2 0,4-1-123,0 5 0,5-3-99,4 3 1,1-1-27,2 1 0,4 3-385,-1-3 1,5-1 204,-5 1 0,6 0-752,-1 4 1,-2 0 238,1 0 0,-4-4-229,0 1 1,-2-1 145,-1 4 0,4 0 536,-1 0 0,1-5 0,-4-2 0</inkml:trace>
  <inkml:trace contextRef="#ctx0" brushRef="#br0" timeOffset="92">16560 14356 7853,'-11'0'369,"3"0"878,1 0-517,4 0-351,-7-5 1,4 2 166,-6-4 0,1 4-112,-1-1 0,0 3-14,-4 1 1,4 0-193,-4 0 0,3 1 0,-3 3 0,4-1 21,-4 4 1,4 1-27,0 3 0,2 1-185,2-1 1,0 2 41,4 2 0,-4-1-156,4 5 1,1-4-5,3 4 0,8-5-126,4 2 0,7 0 82,0-1 0,3 4-3,0-3 1,2-1 70,3-4 1,-3 1 7,3-1 0,1 1 10,-2-1 10,1 0 12,-4 1 1,-4-1-122,0 1 120,-5-1-2,2 0-202,-9 1 198,3-6 0,-9 4-41,3-2 1,-9 2-14,-6 2 0,-6-1-15,-6 0 0,-6-3-84,-5 0 0,-1-1-197,-3 5 1,3-5-49,1 1 1,-3-6-27,3 2 0,3-2-141,12-2 0,3 0-276,4 0 1,5 0 863,-1 0 0,5 0 0,-2 0 0</inkml:trace>
  <inkml:trace contextRef="#ctx0" brushRef="#br0" timeOffset="93">17314 14310 7853,'0'-11'0,"0"0"0,0 3 0,0 0 637,0 6-40,0-3-187,0 0 339,0 3-43,0-3-188,0 5-164,0 10-124,0-2 0,0 14 380,0-3-159,0 2-239,0 2-145,0 5 19,0-4 0,1 5 98,3-2 1,-3-2-135,3 6 1,1-6 267,-1 2-742,0-3 346,-4-1 1,0-4-860,0 0 507,0-5 78,0 2-1664,0-4 287,5-1-115,-4-5 1157,4-1 687,-5-5 0,0 0 0,0 0 0</inkml:trace>
  <inkml:trace contextRef="#ctx0" brushRef="#br0" timeOffset="94">17211 14562 7853,'12'-4'604,"-1"0"1,2-4-183,2 5 0,-1-3 499,5 3 0,-4 1-16,4-1 251,0-4-702,9 6 0,-4-5-24,3 2 1,1 3-151,-1-3 1,-1-1-608,-3 1 0,-1-1 269,-3 1 0,-3 3-2121,-4-3 1126,-1 3-2256,-5-4 3309,-6-2 0,-11-9 0,-7-2 0</inkml:trace>
  <inkml:trace contextRef="#ctx0" brushRef="#br0" timeOffset="95">17291 14310 7853,'5'-10'286,"3"3"0,-1-4-115,5 4 1,2 0 516,9 0 1,3 3 52,1-4 268,0 6-588,1-8 0,1 8-9,5-1 0,-4 1-88,1 2 0,-4 0-193,3 0 0,-5 0-141,2 0 1,-3 0-221,-1 0 0,-5 0 256,-3 0 0,-2 0-302,-2 0 99,-5 0-622,0 0 489,-6 5 364,0 2 0,-6 4-174,-1 1 754,-3-1-430,-2 6 0,-3 0 350,0 6-260,0 0-92,3 0 0,1 1 11,-1 3 1,6-2-10,2 5 0,3-3-167,1 4-73,0-6 188,5 3-583,1-5 330,6-6 1,0 4-18,4-6-84,1 0 102,6-3 1,1-5 191,3 1-111,-3-6 9,9 3 0,-7-5 19,4 0-13,-5 0 1,8-5 0,-9 3 30,3-6 0,-7 1 59,-1-5 112,-5 1-76,3-1 1,-11-4-25,-2-3 0,1 0 21,-1-4 0,0 3-388,-4-7 0,-5 2 114,-3-2 1,-6 2-520,-1-6 314,-5 6 126,-3-3 1,-3 5-140,-4 0 0,-1 5-45,-3 3 0,-1 4-127,-3 3 0,3 4-21,1 8-255,5-3 488,6 10 0,5-1-1103,3 5 700,7 0 736,3-3 0,10 4 0,2 2 0</inkml:trace>
  <inkml:trace contextRef="#ctx0" brushRef="#br0" timeOffset="96">18365 14333 7853,'-4'-23'0,"0"1"0,0 2 1392,4 1-589,0 5-116,0 3 995,0 1-912,0 4-282,0-1-226,-5 2 1,3 10 177,-6 3-415,6 7 134,-4 8 0,6 6 145,0 5 1,0 1-67,0-1 1,0 0-160,0 0 0,2-3 150,2-1-224,-3-4 76,9 2 1,-5-6-83,3 1 1,2-4-330,-3 0 154,4-5-217,0 3-1055,0-11 593,-4-1-992,-2-5 912,-5-5 316,0-1-928,0-6 944,-5 1 1,-3 0 181,-7-1 1,1-3 166,-5 0 1,4-6 253,-4 2 0,5-2 0,-8-2 0,9 0 0,-2 0 0,3 0 0,5 6 0,-2-5 0,6 3 0,-1-3 99,4 5 1,1-5 156,3 3 1,2-1 163,6 1 0,0-2 235,3 6 0,2-4-138,2 4 478,3 5-592,0 0 1,3 7 267,1-5-151,-2 6-361,4-3 0,-4 5 474,3 0-263,-3 5-81,-6 1 0,-2 7-26,-4 2 0,-1-1 55,1 5-305,-6 0 59,-1 4 1,-5 1-233,0 3 119,-5-3 63,-6 4 1,-7-1-254,-5-1 109,0 1-126,5-4 1,-3-1-713,2 1 630,-3 0 182,-1-5 1,6 2-332,1-5 164,4 1 60,5-5 320,-3 1-316,9-1 749,-4 0-374,10-4 0,-3 2 703,6-6-393,5 1-272,-1 1 1,10-3 71,-3 1 1,3 2-212,0-1 1,1 1-410,0-1 256,0-3-252,0 4 1,-2-5-616,-2 0 1,2 0 455,-6 0 541,0 0 0,2 0 0,0 0 0</inkml:trace>
  <inkml:trace contextRef="#ctx0" brushRef="#br0" timeOffset="97">19484 14390 7853,'-6'-11'0,"1"-1"0,5 1 258,0 0 0,0 3 442,0 0 1,-4 5-75,0-5 112,-5 0-382,8 2 0,-9-3 327,2 5-471,-7 1-53,-3 3 0,-5 0-80,0 0 0,-5 1 83,-2 3 0,1 3 17,-2 8 1,2-1 138,-1 5-469,2 0 175,5-1 1,1 4-58,3-3-443,3 2 330,9 2 1,2-1-315,5-3 1,2 1 198,1-5 1,9 1-108,7-5 116,3 0 74,5-4 263,3-2-86,4-5 1,-1 0-66,-3 0 1,3-5 109,-2-3 1,-3-3-129,-2-4 576,-7 2-320,3-9 0,-9 4 14,2-4 1,-8-1-63,-3 0 0,1-1 101,-1-3-167,0-2-5,-4-5 0,0 2 21,0-2-8,0 2-61,0-12 1,-1 7 4,-3-5 0,3 4 12,-3-4-241,3 5 139,1-7 0,0 12-229,0-2 55,0 7 233,0-1 1,0 14 191,0 3 4,0 2-249,0 3 268,0 1-205,-6 5 1,5 6 156,-3 5 1,-1 7 210,2 9 1,-3 3-78,3 8 0,1 7 69,-1 4 1,1 6-521,2-2 528,0-2-1101,0 5 153,0-9 480,0 3 1,0-5-201,0-3-383,0-3 507,5-5 1,-2-3-124,5-1 0,-1-4-205,5 0 1,-1-6 457,0 0 1,0-7-1104,-4 3 552,3-4-240,-8 0 536,3-6 312,-5-1 0,0-5 0,0 0 0</inkml:trace>
  <inkml:trace contextRef="#ctx0" brushRef="#br0" timeOffset="98">19541 14550 7853,'8'-11'1007,"-1"-1"0,2 5-359,6-1 236,-2 0-502,4 2 1,-6-3 254,0 5 1,1-4-241,-1 0 1,1 3 98,-1 1 1,1-1 128,-1 1-445,0 0-21,1 4 0,-5 0 158,1 0-199,0 0 133,3 0-514,1 5 280,-6 2 0,-1 4-125,-5 1 0,0-1 40,0 0 0,0 1-162,0-1 0,0 5-6,0-1 1,-4 4-10,0-4 1,-3 4 99,3-4 0,-1 4-78,1-3 1,3-1 196,-3-4 0,3 1-5,1-1 0,0-3 454,0-1-200,0-4-117,0 7 0,5-9 154,2 3 0,5-1 55,3 0 231,-2-1-320,8 3 1,-4-5 196,2 0-1150,2 5 556,-3-4 0,1 4 32,0-5-2171,-5 0 1532,8 0 0,-10 4-2689,4 0 3467,-4 0 0,0-4 0,-1 0 0</inkml:trace>
  <inkml:trace contextRef="#ctx0" brushRef="#br0" timeOffset="99">4865 15886 7853,'-1'-7'-1373,"-3"-1"1698,3 6 1303,-4-8-489,0 3-610,4-4 27,-5-1 468,1 6-629,4-4 0,-5 9 369,2-3-224,3 2-301,-4 2 1,5 7-45,0 4 1,0 3-1,0 9 1,0-1-137,0 8 0,1-3 93,3 3 0,-3-1-203,3 2 1,-2 1 84,2-6 0,-3 5-120,3-5 0,1 1-109,-1-4 0,4-2-69,-5-2 0,3-2 39,-3-6 1,-1 1-25,1-1 1,-1-3-272,-2-1 207,0-4-431,0 2 328,0-5-77,0 5-797,0-4 616,0 4-1999,0-5 2673,0-5 0,0-1 0,0-5 0</inkml:trace>
  <inkml:trace contextRef="#ctx0" brushRef="#br0" timeOffset="100">4854 16183 7853,'-1'-10'-192,"-3"3"1,1-4 76,-4 4 1,4 0 1012,-1 0 1,3 3 577,1-4 37,0 6-1093,0-8 0,5 7-88,3-4 1,7 4 17,4-1 1,3-1-139,0 1 0,6-1-120,3 2 0,0 1-67,0-2 1,4-1-162,-4 2 0,4-5-151,-4 4 0,-4-3-460,-5 3 1,0-4-178,-7 4-471,0 0-615,-8-1 703,-2 4 1307,-10-4 0,-7 0 0,-5-1 0</inkml:trace>
  <inkml:trace contextRef="#ctx0" brushRef="#br0" timeOffset="101">4877 15898 7853,'-7'-12'-1003,"2"1"2442,5 0-883,5-1 0,2 1-50,4-1 1,6 5 24,2-1 0,7 0 60,5-3 0,2 1-185,1 2 1,0-1-177,1 6 1,-1-5-230,0 4 0,-3-1-280,-1 1 1,-5 3-238,2-3 0,-7 3-629,-1 1 1,-3 1 354,3 3 1,-9-3 789,1 3 0,-2 2 0,2 1 0</inkml:trace>
  <inkml:trace contextRef="#ctx0" brushRef="#br0" timeOffset="102">5642 15864 7853,'-12'0'0,"1"0"0,5-5 334,1 3 0,3-7 537,-1 6 0,0-1-1,-5 4 1,5 1-365,-5 3 0,0 3-170,-3 9 1,-2-2-125,-2 5 0,2 1-44,-2 7 1,2-3 16,2 2 0,1 2-133,2-1 0,3 0 38,5-5 1,0 1-210,0 0 1,1-4-135,3 0 0,4-5 145,7 1 1,-1-6 107,5-1 1,0-6 4,4 2 0,0-3 37,0-1 0,3-1-47,1-3 186,0-2-156,1-5 1,-4-2-9,2-2 1,-2 2-1,-1-2 1,-4-2 129,0 2 0,-6-1-65,-2 0 1,0 2-59,-8-5 0,1 4-31,-4-4 0,-1 0-102,-3-4 1,-4 0-45,-7 1 0,1 0-283,-5 3 1,0-1 62,-4 4 1,-1 1-131,-2 4 1,-2 4-211,-3 4 1,0 1 242,4 2 1,1 5-301,7 3 1,3 7 198,5 4 1,4-1-311,3 1 881,3-5 0,11 8 0,3-5 0</inkml:trace>
  <inkml:trace contextRef="#ctx0" brushRef="#br0" timeOffset="103">6110 15886 7853,'-5'-17'0,"-3"1"0,0 4 540,0 0 1,2 6 812,2 2 562,3-2-1498,-5 5 1,3-2-167,-1 11 1,0 4-6,4 11 0,0 1-21,0 3 0,0 2-120,0 5 0,0-3 213,0-1-466,0 1 185,0-2 0,4 3-94,0-6 0,3 0-325,-3-7 0,5-3 245,-1-4-583,-3-1 233,0 0-1582,0-4 777,-4-2-892,4-5 1236,-5-5 948,0-2 0,-5-9 0,-1-2 0</inkml:trace>
  <inkml:trace contextRef="#ctx0" brushRef="#br0" timeOffset="104">5973 15864 7853,'12'-18'239,"-5"-2"140,1 4 0,3-3-7,4 4 0,6 0 135,-2 3 1,-1 2 58,1 3 0,0-2-163,3 5 1,3 0 121,1 4 1,-3 0-108,0 0 1,-2 5-168,-5 3 1,3 2-95,-4 1 0,-1 2-115,-6 2 0,0-1 28,-4 5 0,0 0-148,-4 4 1,-6 1-302,-6 3 0,-3-2 232,-4 6 0,-3-5-100,3 5 1,-2-6-19,-2 2 1,1-4 14,3-4 1,7 1 165,4-5 0,6 1 35,-2-5 0,2-3-83,2-1 192,0 1 1,6 2 153,1-2 1,5 0-57,3-4 1,3 0-50,4-4 1,1 0-118,0 0 1,4 0-155,-1 0 0,5 0-172,-5 0 0,6 0-555,-1 0 1,2-1 28,1-3 1,-5 3 859,-2-3 0,7-2 0,2-1 0</inkml:trace>
  <inkml:trace contextRef="#ctx0" brushRef="#br0" timeOffset="105">7287 15727 7853,'-6'-12'57,"5"1"1,-5-1 376,2 1-94,3-1 0,-4 1 126,5 0 0,0 3 146,0 0 0,0 5 175,0-5-28,0 5-360,-5-2-134,3 5 1,-3 10-41,5 6 0,-1 5-13,-3 6 0,3 1 12,-3 2 1,3 3-91,1-2 1,0-2-148,0 1 0,0-4-255,0 0 1,4-1 146,-1-3-353,1 1 327,1-5 1,-2 2 12,4-4-215,-4-1 87,2-9 107,0 4 127,-4-8 96,10 3 0,-9-5-54,6 0 162,-1 0 1,5-2-34,-1-1 0,2 1-154,2-2 0,-1-1 76,5 2-385,-5-1 204,8 4 1,-8-2-44,5-1 1,-4 1-473,4-1 354,-5 1 1,2 2-433,-4 0-829,-6 0 867,-1 0 0,-5 2-836,0 1 1507,-5-1 0,-6 3 0,-7-5 0</inkml:trace>
  <inkml:trace contextRef="#ctx0" brushRef="#br0" timeOffset="106">7218 15909 7853,'-6'-5'1816,"1"-1"-1689,5-6 0,5 5 53,2-1 1,3 4 636,2-3 1,4 3-231,3-4 1,4 5-62,4-5 1,-3 5-314,3 0 0,1-2-151,-2 1 0,-2 0-399,-1 4 0,-8 0 274,4 0 1,-5 0-2432,-2 0 688,-1 0-212,-4 0 2018,-2 0 0,-21-5 0,-3-2 0</inkml:trace>
  <inkml:trace contextRef="#ctx0" brushRef="#br0" timeOffset="107">7229 15692 7853,'-3'-7'0,"-1"-1"0,0 4 517,4-3 158,0-1 0,6-2 62,6 2 1,4 2-302,7 2 0,1 3-91,3-3 1,2 1-175,5 0 1,2 1-127,2-1 0,-1 1 206,5 2-2023,-6 0 1490,-1 0 0,-7 0-438,-6 0 1,0 0 719,-3 0 0,3 5 0,-5 2 0</inkml:trace>
  <inkml:trace contextRef="#ctx0" brushRef="#br0" timeOffset="108">7812 15692 7853,'0'-11'1606,"0"5"-449,0-5 271,0 10-746,5-4-333,-4 10 0,9 5 213,-2 5 1,2 7-184,2 1 0,0 1-341,3 6 1,-2 0-35,2 0 0,-2 3-150,-1-2 1,-1-4 104,0 0 1,1-3-112,-1-1 0,2-1-281,2-3 1,-6-3-1441,2-4 690,-2-6 1,1 0-53,-2-2-291,2-3 1526,-9 4 0,5-10 0,-6-1 0</inkml:trace>
  <inkml:trace contextRef="#ctx0" brushRef="#br0" timeOffset="109">8177 15612 7853,'0'-23'0,"0"6"1082,0 1 55,0 4-339,0 5 0,0 4-280,0 6 0,0 9-51,0 7 0,-1 9-248,-3 6 0,-1 4-52,-2 4 1,-4 2-142,4-2 0,-3 1 137,-2-1 0,1-2-576,-1-6 0,5-1-82,-1-3 0,6-3-392,-2-8 1,1 1-458,-1-4 364,3-1 1,-4-8 421,5 1 0,5-5 558,3 0 0,2-6 0,1-4 0</inkml:trace>
  <inkml:trace contextRef="#ctx0" brushRef="#br0" timeOffset="110">8337 15715 7853,'0'-18'0,"0"2"319,0 4 0,0 1 1303,0 0-277,0 4 432,0 2-883,0 5-602,0 5 0,0 7 27,0 7 0,0 4-157,0 3 1,0 0 25,0 4 1,0-1-76,0 2 0,0 2-149,0-3 1,-4-1 37,1 2 0,-1-8-273,4 3 1,0-8-99,0 5 0,4-8 174,-1 0 1,6-6-69,-1-1 1,2-6 144,1 2 1,5-3 6,-1-1 0,4 0-38,-4 0 0,6 0-78,-2 0 0,-2-1-15,2-3 0,0 3-201,4-3 0,0-1-364,0 1 1,-2-3 287,-1 3 0,-4-4-352,-5 5 1,1-5 71,-1 4 799,-4-5 0,-2 3 0,-5-6 0</inkml:trace>
  <inkml:trace contextRef="#ctx0" brushRef="#br0" timeOffset="111">8246 15898 7853,'-12'0'1377,"6"0"-975,1-5 0,10 3 265,3-1 0,7-2-227,4 1 0,8-4-155,3 4 1,3-4-229,1 0 1,4 2-53,0-2 0,-1 5-61,-6 0 1,-1-2-164,-7 1 1,1 0-463,-9 4 0,1-4-1996,-5 0 1908,-5 0 1,-1 3 768,-5-3 0,-5-2 0,-1-5 0</inkml:trace>
  <inkml:trace contextRef="#ctx0" brushRef="#br0" timeOffset="112">8337 15715 7853,'-11'-6'0,"1"-4"435,2 2 1,3 2 10,5-2 1,5 0 151,3-3 0,7 3-202,4 1 0,4-1-138,3-3 0,4 1-175,4 2 1,0-1 93,0 5 1,1-3-161,-1 3 1,-4-1 90,1 1 1,-7 3-160,-1-3 1,0 3-31,-4 1 1,-3 1-5,-1 3 1,-2-2 101,-2 6 1,-3-4 29,0 3 0,-2 2 69,2 6 1,1 3 9,-6 5 1,5 4 91,-4-1 1,3 10-79,-3-2 1,1 3-33,-1-3 0,-1 0-56,4 1 1,-4-1-119,1 0 1,2-5 92,2-2 1,-3-4-145,-2-4 0,4 0 63,0-8 0,-2 3-320,-1-6-829,-2 2 495,-2-4-1104,0 0 1097,0-6 0,-6-6 23,-1-1 1,1-3 363,-2-2 1,-4 1 327,-3-1 0,-1-3 0,1 0 0,2-2 0,-2 2 0,2-1 0,1-3 0,1-3 0,5 4 0,-1-1 0,4 0 0,1 0 0,-2-4 0,4-3 0,4-1 0,-1 0 110,4 5 1,2-5 295,7 0 1,-4 1 441,3 3 1,2 0-369,-2 0 0,4 5 74,-4 3 0,5 4 393,-5 3-489,5-2 0,-7 9-134,2-3 0,-2 4-90,-2 4 0,-3 3-69,-1 9 1,-3-2-1,4 5 1,-6 0-41,2 3 1,-3-1-196,-1 2 0,0-3-72,0 7 0,0-3 53,0-2 1,-1 1-418,-3 0 1,2 1 151,-6 3 1,6-3-120,-2 3 0,-1-3 250,1-1 0,0-6 100,4-1 1,0 0 86,0-1 0,0-3-50,0-5 1,0-3 92,0 4 0,5-6-97,3 2 0,2-3 34,1-1 1,2 0-71,2 0 0,3-3-172,5-1 1,-4-5-77,0 1 1,0-2-275,4-1 1,0-1-6,-1 1 1,-4-4 652,-3-1 0,-2-4 0,-1 1 0,-1-8 0,0-2 0</inkml:trace>
  <inkml:trace contextRef="#ctx0" brushRef="#br0" timeOffset="113">9319 15715 7853,'0'-11'0,"0"-1"440,0 1 1,0-1 317,0 1 829,0 0-451,0-1-144,0 6-806,0 1 1,0 6-162,0 3 1,4 2 109,0 6 0,4-1-74,-5 0 1,6 5-184,-1-1 1,2 0 165,2-3 1,-1-1-523,0 0 1,1-3 124,-1 0 1,1-2 24,-1 2 0,0-3 122,1-5 1,-1 0-42,1 0 0,3 0 264,0 0 0,0 0-157,-3 0 1,-1-2 600,1-1-360,-1-4 1,1-3 308,-1 2 0,-3 0 346,-1 4 206,-4-5-657,2 8 0,-5-6 464,0 3-653,0 3 0,0-3 78,0 8 0,-5 4-310,-3 7 1,-2 3 101,-1 5 1,-5 3 170,1 1 0,-4 5-173,4-2 1,-4 2-146,4-2 1,-4 3-91,3-2 0,1-3-207,4-2 0,0-5-256,4-2 0,-2-4-623,5 4 0,0-9-1004,4 1 2341,0-7 0,0 6 0,0-3 0</inkml:trace>
  <inkml:trace contextRef="#ctx0" brushRef="#br0" timeOffset="114">10267 15795 7853,'5'-11'382,"-3"-1"1,4 2-144,-2 2 1,2-2-128,6 3 1,-5 0 1205,1 0-380,-6 4-101,3-2-665,-5 5 0,-1 0-229,-3 0 0,-7 5 121,-8 3 1,-4 6-71,-4 1 0,3 5-41,-2-1 1,-1 3 62,4 1 0,-2 0 17,6-1 1,2 0-52,2-3 1,6 1-103,2-4 1,4-1 103,-1-4 1,4-3-137,4-1 0,4-4 81,7 1 0,-1-3-7,5-1 1,4-5-24,3-3 1,2-2 62,-1-1 1,-3-4-25,3-1 1,-7 0 68,-1 1 0,-5 1 10,1-5 1,-2 3 93,-2-3 0,-3 0 214,0-4 0,-6 3-154,2-3 0,2 3 71,2-7 0,-2-2-143,2-1 1,-2-3 21,2-2 1,2 1-226,-2 0 0,0 1-9,0 3-37,2 2 187,-9 10 1,5 1 130,-6 6 270,0 5-436,0 0 0,-2 17-4,-2 4 0,-2 6 273,-5 6 0,1 2-51,2 6 0,-2 4-139,2 3 1,3 1 118,1-1-379,3 2 0,1-4 36,0 1-441,0-1 420,0-6 94,0 0 1,0-1-20,0-2 0,4-3-140,0-6 1,3 0-136,-3-3 0,4-2 109,-5-6 0,3 0-504,-3 1 1,0-6-800,4-2 170,-4 2 694,2-4 694,-5 3 0,0-10 0,0-2 0</inkml:trace>
  <inkml:trace contextRef="#ctx0" brushRef="#br0" timeOffset="115">10633 15978 7853,'0'-12'0,"0"5"2257,0-1-1169,0 6 221,0-3-795,5 5 1,-4 5 26,3 2 0,-3 8 493,-1 4-804,0 3 1,0 1 0,0-2 34,0-1 0,0 1-559,0-2 0,0 1 266,0-1 1,0 2-1176,0-6 1,0 0-1206,0-3-730,0-1 3138,0-5 0,5-1 0,2-5 0</inkml:trace>
  <inkml:trace contextRef="#ctx0" brushRef="#br0" timeOffset="116">11238 15567 7853,'0'-7'904,"0"-3"-106,0 9-326,0-4 1,0 6-21,0 3 0,-5 7 42,-3 8 1,2 4-193,-2 4 0,1 2-51,-5 5 0,1 1-96,0-1 0,3-4-152,0 1 0,2-6-224,-2 2 1,0-4 227,4-4 1,0-3-748,4-4 407,0-1 92,0-5 1,0 1-456,0-4 55,0-1-232,0 3 597,5-15 1,-2 1 69,4-10 1,-4 5 270,0-1 1,3 2-85,-3 1 1,1-3 350,-4 0 1,0-4-113,0 4 1,4-6 50,0 2 1,0-3-11,-4-5 0,1 1 85,3-4 1,-2 3-73,6-3 0,-6 6-76,2 1 1,1 5 135,-1 7 1,1 3-40,-1 1 1,-3 5-232,3 2 0,1 9 171,-1 6 0,5 10 9,-2-3 1,4 9-56,0-1 1,2 7 17,2 1 0,-1 0-209,5-4 0,-4 1 104,4-1 1,0-4-355,4 1 0,-4-7 152,0-1 1,-5 0-628,1-4 400,3-3 119,-5 1-944,-2-11 292,-1 4 350,-8-8 1,3 4-895,-5-2 713,0-3-666,-5 4 573,-7-5 784,-1-5 0,-13-1 0,2-6 0</inkml:trace>
  <inkml:trace contextRef="#ctx0" brushRef="#br0" timeOffset="117">11124 15921 7853,'-6'0'1212,"1"-5"1,6 0-862,3-3 0,2 2-102,5 2 1,5 2 12,-1-1 1,5-2-81,-1 1 1,8-4-99,3 4 1,-1-1-329,2 2 0,-2 1 207,2-2 0,4-1-508,-4 2 0,3-5 153,-8 4 1,1-5-25,-4 2 1,-2-2 194,-1 1 0,-3-2 230,-1 2 1,-8-3-65,4-4 1,-5 2 178,1-2 1,-3 2 478,-5 2 0,0-1-281,0 1 1,0 3 1263,0 1-436,0 4-678,0-2 0,0 6-270,0 3 0,0 8-149,0 7 1,-4 2 116,1 2 1,-3 4 0,3-1 0,1 5-102,-1-5 1,1 2 18,2-1 0,0-4-336,0 0 0,0-2 33,0-6 0,0 1-449,0-5 308,5-5-88,-3-1 336,3-5 312,-5 0-259,0-5 0,0-1-20,0-5 6,0-1 106,0 1 0,0-4 134,0-1 1,0-3-32,0 4 0,-2-1 130,-1 0 0,1-1-17,-1-6-13,1 5-80,2-4 0,0 8-108,0-5 0,0 9-81,0-1 1,2 6-202,1-3 0,0 6 94,5-2 1,-1 8 28,5 3 1,-1 7-32,0 1 0,5 6-44,-1-2 1,4 1 80,-4-1 1,5 3-24,-1-3 0,-1-2 66,1 2 1,-1-5 103,1 2 0,-1-7 153,-3-2 0,-1-4-51,5 1 1,-5-3 58,1-1 0,-3-1 155,-5-3 0,2 1 153,-5-4 1,1-1-129,-1-3 1,-3-2 104,3-2 0,-4 1-236,-4-5 1,-1 3-256,-3-3 1,-2 5-286,3-1 0,-4-3 216,0-1 0,0 2-413,-1-2 0,2 3-250,2-3 1,0 4-568,4-4 0,0 5-604,4-1-328,0 7 63,0 3 2167,0 5 0,5 5 0,1 2 0</inkml:trace>
  <inkml:trace contextRef="#ctx0" brushRef="#br0" timeOffset="118">12140 15681 7853,'-6'-12'0,"1"1"1145,5 0-711,0-1 0,0 5 571,0-1 76,0 5-73,0-2-509,0 5 1,4 9-405,0 3 1,-1 10 74,-3 1 1,0 6 55,0-2 1,0 5-18,0-2 1,0-2-1,0-1 0,2-3-320,1-1 0,-1 0 93,2 0 1,-2-6-723,2-1 1,-3-4 404,3 0 1,-2-2-1993,2-3 369,-2-2-95,3-5 1602,-5 0 0,0-5 451,0-2 0,0-8 0,0-3 0</inkml:trace>
  <inkml:trace contextRef="#ctx0" brushRef="#br0" timeOffset="119">12060 15704 7853,'0'-23'0,"4"0"0,0 0 0,6 4 1193,2 0-763,-1 5 1,6-1 448,-6 7 0,0 3-84,1 5 4,4 0-457,-3 5 1,9 2-36,-3 4 1,2 6-218,2 2 0,0-2 66,0 2 0,-2 0-85,-2 4 0,3-1-241,-3-3 0,-1 2 189,1-2 1,-9 3-424,1 1 0,-3 0 99,0 0 1,-3-1-133,-5 1 328,0-5 1,-5 4 0,-3-3 51,-2 2 1,-7-3 99,-2-3 0,-7 2-57,-5-2 1,-2 0-103,-1-3 0,-4-5 101,0 1 1,0-6-307,3 2 0,6-3-314,3-1 1,7 0-1472,3 0 2106,9 0 0,2-5 0,5-1 0</inkml:trace>
  <inkml:trace contextRef="#ctx0" brushRef="#br0" timeOffset="120">12951 15864 7853,'7'-12'17,"-1"1"-8,-2-1 0,-2 1 667,6-1 1,-4 1-200,3 0 0,-4-5 211,1 1 0,-2-1-250,2 0 0,-3 4-10,3-3 1,-3 2-170,-1 1 1,0 5-41,0-1 1,-1 2-55,-3-2 1,-2 3-133,-5 5 0,-2 1-77,-2 3 0,-2 4 108,-2 7 0,-3-1-299,3 5 1,-2 0 98,-2 4 1,5 0-469,3 0 338,2-1 60,2-4 0,5 3-459,2-6 315,3 0 0,6-5-147,2-2 1,3-3 267,2-5 1,4 0-11,3 0 0,3-1 298,1-3 0,-4-3-49,0-4 706,-5-5-517,2 3 1,-3-4-20,2 6 1,-6-6 122,2-2 1,-5 2 42,1-2 1,-3 0 196,4-4 0,-5 0-181,5 0 1,-4-4-5,3 1 0,0-6-340,0 2 1,0 0 74,-3 0 1,-3 5-140,3-2 0,-2 5 28,2 7 271,-3 0-225,4 14 0,-5-3-124,0 8 0,-1 7 104,-3 8 70,3 8-42,-9 2 0,7 9 81,-4 0 1,4 5-84,-1-1 1,-1-1-578,1 0-363,1-4 540,3 3 1,0-4-417,0-1 0,0-2 309,0-7 1,1-5-151,3 1 1,-3-6-373,3-1 1,-2-2 474,2-2 1,-1-3 519,4-1 0,1-4 0,3 2 0</inkml:trace>
  <inkml:trace contextRef="#ctx0" brushRef="#br0" timeOffset="121">13145 15829 7853,'0'-11'0,"5"-4"743,3-1-426,2 1 0,2 4 241,-1-1 0,1 1 287,-1 0 0,0 3-209,1 0 1,-5 6-229,1-2 1,0 3-54,3 1 1,0 1-155,1 3 0,-1 2-203,1 6 0,-1-1 39,1 0 1,-1 1-129,0-1 1,-3 4-337,0 1 0,-6-1 248,2-4 1,-3 2-43,-1 2 0,-1-1-73,-3 5 0,-6-4 29,-5 4 0,-6-3 111,2 3 1,-2-5 243,-2 1 1,0 1-101,0 0 0,6 3 183,1-4 1,5 0 7,3-3 222,-2-1-145,9 0 1,1 0-85,8-4 1,7-2 92,4-5-6,7 0-255,4 0 0,1 0-114,4 0 1,-5 0-84,4 0 0,-1 2-402,-6 1 1,-2-1-54,-6 1 1,-3 0-621,-9 1 1,0-3 1265,-4 3 0,-1-3 0,3-1 0</inkml:trace>
  <inkml:trace contextRef="#ctx0" brushRef="#br0" timeOffset="122">4774 16617 7853,'-11'-6'660,"4"1"-306,2 5 0,5-1 354,0-3 56,0 3-482,0-4 1,1 5 64,3 0 1,-1 0 124,4 0-295,-4 0 0,6 1 26,-5 3 0,1-3-30,-2 3 1,4-2 65,4 2 1,2-3 18,2 3 1,-1-1-27,5 0 0,0-1-73,4 2 0,4-3-90,-1-1 1,1 0 9,-4 0 0,5 0 64,2 0 1,-1 0-190,2 0 1,-5 0-18,5 0 0,-1 0-31,5 0 1,-1 0 137,0 0 0,2 0-98,2 0 1,1 0 59,3 0 0,6-4-86,-2 0 0,3-3-209,1 3 1,-2-1 266,5 1 1,-4 3-5,0-3 0,-2 3 10,-1 1 1,-1-2-13,1-2 1,-2 3 2,-2-3 1,-1 3 67,-3 1 0,-1 0 11,5 0 0,-2 0 17,2 0 1,4-4 13,0 0 0,-1-3-49,5 3 0,-3-4-26,-2 5 1,5-6-162,-1 1 0,1 2 155,-4-2 1,-5 4 10,1-3 1,-1 4-34,1-1 0,-3 3 68,-5 1 1,3-4 76,-3 1 0,7-1 15,-7 4 0,8-2-56,0-1 1,-1 1-95,1-1 1,3 0 4,5-1 1,3 3 79,-4-3 1,5 3-70,-5 1 0,5-1-137,-5-3 1,1 3 124,-5-3 0,3 2-44,-2 2 0,6 0 174,-6 0 0,2 0-130,-2 0 0,3 0 81,1 0 0,0 0-95,0 0 1,1 0 7,2 0 1,3 0-38,-3 0 1,3 0-357,1 0 0,0 0 265,0 0 0,-5-1-99,-2-3 0,1 3 14,-2-3 0,-1 3 248,-6 1 1,1-1 50,-5-3 0,4 3-74,-4-3 0,0 3 38,-3 1 1,1 0-42,-1 0 1,5 0 107,-5 0 1,3 0-88,0 0 0,-1 0 0,4 0 1,0 0-73,1 0 1,2-4 52,-2 0 1,3 0-89,0 4 0,1-4-62,0 1 1,-1-1 93,1 4 0,-4-4 27,0 0 0,-5 0-2,1 4 1,1-1 157,-1-3 1,1 3-139,-1-3 1,-1-1 7,5 1 0,-4 1-18,4 3 1,-5-4 155,1 0 0,-2-1-148,-2 1 1,0 3 8,0-3 0,1 1-11,-1 0 0,0 1 125,0-1 0,1 1-107,-1 2 1,-2-4 114,2 1 1,-5-1-26,9 4 1,-5 0-42,5 0 1,-2-4-15,-2 0 1,4 0-33,0 4 1,1-1-6,0-3 0,-3 3-11,6-3 1,-5 2-86,1-2 1,-2 3 67,-2-3 1,0 1-17,0-1 0,1 3-22,-1-3 0,-4 2 30,1-2 1,-5 3-24,5-3 0,-6 3 27,2 1 1,-3 0-3,-1 0 0,0-4 35,0 0 1,-1 0 6,1 4 0,0 0-19,0 0 0,0 0 7,0 0 0,-1 0 79,1 0 1,0-3-77,0-1 0,-4 0 48,0 4 1,4 0-38,4 0 0,-1 0 4,-3 0 1,0 0-13,0 0 1,3-4-3,1 0 1,0-1 14,-4 1 0,-1 3-4,1-3 0,4 3-14,0 1 0,-1-4 9,-3 0 1,4 1-15,-1 3 1,5 0 21,-5 0 0,5 0-4,-4 0 0,3 0-9,-3 0 0,-1 0-1,-3 0 1,4 0 24,-1 0 1,1 0-1,-4 0 0,0 0-25,0 0 0,-1 0 11,1 0 0,-1-2 38,-3-1 1,1 1 19,-5-2 1,4 3 9,-3 1 0,-1 0-88,-4 0 1,1 0-2,-1 0-533,1-5 188,-1 4-221,-5-4 0,1 5-448,-4 0-438,-1 0 1,-11 0 1459,-10 0 0,-5 0 0,1 0 0</inkml:trace>
  <inkml:trace contextRef="#ctx0" brushRef="#br0" timeOffset="123">13728 16149 7853,'0'-11'-37,"0"-1"1,-4 5-74,0-1 1,-3 4 816,3-3 0,0 3 609,4-4-47,0 6-819,0-3 1055,0 5-1131,5 5 1,0 1 185,3 5 1,2 2-231,-2 2 1,0 2-120,0 2 1,1 1-141,-5-5 1,0 4-232,-4-3 1,3 3-354,1-4 1,-1 4-405,-7-4 0,3 0-2777,-3-3 3694,-3-1 0,1 1 0,-5-1 0</inkml:trace>
  <inkml:trace contextRef="#ctx0" brushRef="#br0" timeOffset="124">14470 15669 7853,'-6'-11'0,"0"1"19,2 2 1,2-2 79,-1 2 524,1 3 796,2-5-293,0 9-239,0-4-362,0 5-313,0 5 0,0 1 0,0 11 67,0 2 0,0 2-109,0 2 1,0 0-14,0 0 0,0-4 10,0 0 1,0-1-134,0 1 1,0-1-210,0-3 0,0-6 140,0 2-341,0-2 1,0-1-14,0-1-475,0-4 352,0 2 356,5-5 1,-2-5-148,5-3 28,-6-2 151,8-1 0,-3-1 35,4 1 0,-3-1 54,-1 1 0,1-2 110,3-2 0,1 1-36,-1-5 1,1 4 82,-1-4 0,2 1 63,2-1 1,-1 1 39,5 3 1,-5 4-96,1-1 1,-2 2 75,-2 6 0,1 0-39,-1 4 0,-1 2 110,-2 1 0,1 4 36,-5 4 1,3 4-76,-3 1 0,4 5-34,-5 2 1,1 0 59,-4 4-505,0 2 204,0-5 0,0 8 21,0-6 1,0 1-177,0-4 1,0-2-670,0-2 0,1 0 418,3-7 1,-1 2-1699,4-7 1507,1-2 1,3 4-324,1-5 1,-5 0 956,1-4 0,-5 0 0,2 0 0</inkml:trace>
  <inkml:trace contextRef="#ctx0" brushRef="#br0" timeOffset="125">14893 15909 7853,'0'-6'876,"0"-4"0,0 7 422,0-4-878,5 4 1,-3-6 94,6 5 0,-4-4 39,3 0 0,1 2-177,3-2 1,1 4-124,-1-3 1,-2 3-217,3-4 1,-3 6 124,6-2 0,-1 2-113,1 2 1,-2 0 120,2 0 1,1 0-476,0 0 46,-1 0 1,-4 2-177,1 2 1,-6-2-17,-2 6-93,2-1 150,-5 5 130,4-1 195,-5 1-37,0-1 180,0 0 1,-3-3-15,-1 0 143,-5-6 0,3 7 106,-6-5 156,1 0-222,-1 1 1,5-3 50,-1 6-273,6-6 1,-3 5 72,5-3-178,0 2 0,5 5 107,2 1 0,3-1-88,2 1 1,3-1 60,0 0 0,6 1 12,-2-1 1,2 1 1,2-1 1,-1 1 0,-3-1 1,1 3-149,-5-3 150,0 8-100,-3-16-78,-6 17 0,-2-12 155,-8 7 1,-5-2-25,-10-2 1,3-1-268,-11-2 1,6 1-308,-6-5 1,-2-1 241,-2-3 0,2 0-43,-1 0 1,4 0-359,0 0 0,5 0-475,2 0 137,10-5 1104,-1-1 0,10-5 0,0-1 0</inkml:trace>
  <inkml:trace contextRef="#ctx0" brushRef="#br0" timeOffset="126">16240 15567 7853,'0'-12'1082,"0"1"-593,0-1 0,0 1 424,0 0-559,0-1 1,0 1 591,0-1-301,0 1 160,0-1-552,-5 1 0,-1 5-41,-5 2 0,-1 3-154,1 1 0,-6 5 20,-2 2 0,-6 5-7,-2 3 0,-3-1 27,3 5 1,0 0-192,5 4 0,-1 3 35,0 1 1,5 1-46,3-1 0,7-3-146,5 2 255,1 4 21,2-6 0,2 2-274,1-7 112,-1 3 23,8-9 1,-4 4 50,6-1 0,-1-5 84,0 0 1,5 1 2,-1-4 0,5-3 14,-1-2 1,-1 2 154,1-1 0,4 0-184,3-4 65,1 0-44,-4-5 0,0 4-180,0-3 0,-1-2 68,1-2 1,-4 2-645,0-2 0,-5 5-41,2 0 1,-8-4-280,0 0 1,-5 0 307,0 0 1,2 3-770,-1-4 1505,0 1 0,-4-5 0,0 1 0</inkml:trace>
  <inkml:trace contextRef="#ctx0" brushRef="#br0" timeOffset="127">16560 15544 7853,'0'-17'0,"0"5"412,0-4 0,0 4-194,0 0 1,0 1 1653,0-1-535,0 6-214,0 1-718,0 5 1,0 5-117,0 3 0,-4 11-59,1 4 1,-1 7 25,4 0 1,0 3-131,0 2 0,0 0 86,0 3 0,0-3-189,0-1 0,0-1 59,0-6 1,0-1-147,0-3 0,4-1-148,-1-3 0,5-3-281,-4-4 1,1-5-580,-1 1-934,-3-6-882,4 3 1426,-5-5 220,0 0 1242,0-5 0,0-6 0,0-7 0</inkml:trace>
  <inkml:trace contextRef="#ctx0" brushRef="#br0" timeOffset="128">16823 15578 7853,'0'-18'0,"1"2"1225,3 4-723,2 1 1,5 0 25,-4-1 1,2 4 199,-5 1 1043,5 4-935,-8-2-214,4 5-309,-5 10 0,0 3 26,0 10 0,0 5 20,0 2 1,-5 3-97,-3 2 1,3-1 26,1 0 1,-1-1-369,2-2 0,-1 0 115,4-4 1,0 0-630,0-5 0,0-3-147,0 0 0,4-5-409,-1 2 0,1-7 219,-4-2 0,1-4-1609,3 1 1907,-2-3 0,1-1-475,-6 0 1106,1-5 0,-13-7 0,2-5 0</inkml:trace>
  <inkml:trace contextRef="#ctx0" brushRef="#br0" timeOffset="129">16503 15761 7853,'-6'-7'1059,"1"-3"0,6 9-407,3-3 0,7 3-207,8 1 0,4-4-39,4 0 0,2 1-191,5 3 0,4 0-40,0 0 1,4 0-134,-4 0 0,0 0 126,-3 0 1,-1 0-450,0 0 1,-1 0 98,-2 0 0,0 0-252,-4 0 0,-4-4 231,-4 0 0,-5-1-26,1 1 1,-6 1 234,-1-4 668,-6-1-20,3-3-172,-5-1 642,0 1-734,0 5 1,-1 1-24,-3 5 1,2 5-178,-6 2 1,0 5-152,-3 3 0,-1 3 150,1 5 0,5-1-31,2 1 0,3 0-168,1 0 1,1-2 47,3-1 1,2-4-44,5-5 1,6 5-44,2-1 0,8-4-139,3-3 0,2-6 79,-2 2 1,7-2-151,-3-2 0,3-4 70,-3 0 1,-3-5-56,-1 1 1,-8 0 494,1 0 1,-8-4-121,0 1 1,-3 0 31,-5-5 0,-2-1-6,-5-2 0,-1-3 10,-3-1 1,-3-1-260,-9-3 1,-1 3-223,-6-2 1,-5 3 34,-3 4 0,-2 2-303,-1 6 1,4 5-162,-1 2 0,2 4 198,-1 4 0,2 2-442,5 5 1,6 2 240,6 2 0,1-2-584,6 2 1329,0-2 0,4 3 0,0 2 0</inkml:trace>
  <inkml:trace contextRef="#ctx0" brushRef="#br0" timeOffset="130">17691 15510 7853,'0'-12'0,"0"1"1403,0-1-596,0 6-64,5 1 797,-4 5-989,4 0 1,-5 6 14,0 6 1,0 5-261,0 10 1,0 2-66,0 5 0,-1 1 44,-3-1 0,3 2-26,-3 2 0,-1-3-231,1 3 0,0-4 148,4-3 1,0-3-476,0-5 0,0-2-142,0-2 1,4-2-380,0-6 1,1-3 289,-1-1 0,-1-4-1075,4 1 789,-4-3 816,2-1 0,-10-5 0,-2-1 0</inkml:trace>
  <inkml:trace contextRef="#ctx0" brushRef="#br0" timeOffset="131">18388 15510 7853,'-12'0'-1854,"6"0"2180,1 0 215,5-6-297,0 5 51,0-4 5,0 0 0,0 2 22,0-4 0,-4 3-70,0-4 1,-5 5 157,2-5-33,2 6-166,-6-4 0,1 3 204,-5-1 1,-1 0-82,0 4 0,-1 0-53,-6 0 0,0 0 37,0 0 51,-5 5-197,4 1 1,-4 10 19,5-1 1,0 9-14,1-1 0,4 2-112,3-2 1,-1 4 104,5-1 1,-2 5-99,9-5 0,1 1-36,3-4 1,0 0-164,0 0 1,5-2 95,2-2 1,5 2-138,3-6 1,3-4 58,5-3 1,-1-4 120,1 3 0,1-4-101,3 1 0,2-3 86,5-1 0,1-5-114,-1-3 1,-5-2 7,-2-1 0,-3 2 28,-1-3 0,-5 3 85,-3-6 0,-3 2-7,0 2 0,-1-2 163,1-2 0,-5-1-118,1-3 1,-4-3 8,3 3 1,-3-3-29,4 0 0,-4 0 53,3 3 0,-4-1 37,1 4 1,-2 1 98,2 4 113,-3 4 379,4 2-653,-5 5 0,0 2-159,0 1 0,-4 4 456,1 4-263,-1 6-10,4-5 1,0 10 130,0-3-114,0 3-58,0 0 1,0-3 1,0 0 0,5 1-86,2 2 1,0-3-131,0 0 1,1-6-31,3-1 1,5-1 11,-1-3 1,1-2-290,0 2 0,-2-6 166,5 2 0,-2-3-461,2-1 1,2 0 145,-6 0 1,1-1 83,0-3 0,-7 2-48,2-6 1,-7 4-256,0-3 1,-4-2 852,-4-7 0,-8 4 0,-5-5 0</inkml:trace>
  <inkml:trace contextRef="#ctx0" brushRef="#br0" timeOffset="132">18399 15749 7853,'-11'0'425,"4"-1"532,3-3-638,3 3 723,6-4-597,7 0 1,2 2 478,5-4-577,5-1 1,1 0-68,6 1 1,-2 3-63,1-4 0,3 5-336,-2-5 1,-3 6 144,-2-2 1,-3-1-1459,-4 1 822,3-5-929,-10 3 1,0-6 59,-8 1 1478,-3 4 0,-11-8 0,-3 2 0</inkml:trace>
  <inkml:trace contextRef="#ctx0" brushRef="#br0" timeOffset="133">18479 15487 7853,'-11'-5'378,"4"-2"1,2-4-61,5-1 0,5 5-145,3-1 0,2 4 567,1-3 1,6 0-255,2 0 1,4-2-374,3 5 0,0-1-207,4 1 0,1 3-210,3-3 1,-4 3-686,1 1 1,-6-4 558,2 0 1,-3 0-378,-1 4 0,0 0 807,0 0 0,-1-5 0,1-1 0</inkml:trace>
  <inkml:trace contextRef="#ctx0" brushRef="#br0" timeOffset="134">19176 15361 7853,'-5'-6'2449,"3"1"-1809,-3 0 0,4 3 187,-3-2 0,-2 3-252,-6 1 0,1 4-159,0 0 0,-1 5-145,1-2 1,-5 3-147,1 2 1,0-1-81,4 1 4,-1-1 1,5 1-136,-1-1 0,5 0 41,0 1 0,1-1-258,2 1 0,7-1 12,4 1 0,2-1 115,6 0 0,0 2-31,4 2 0,0-2 97,-1 2 1,0-1 0,-3 1 0,3-2 79,-3 2 1,-2 2 12,2-2 0,-6 4 1,-2-4 1,0 4 131,-8-3 1,1 3 9,-4-4 1,-5 0-78,-2-4 0,-9 5 29,-3-1 1,-7-1-86,-5-6 1,-2 2-75,-1-3 1,-2-2-31,-2-1 0,0 1-211,0-1 0,1 0-230,11-4 1,4 0-1434,7 0-368,7-5 2353,3-2 0,10-9 0,2-2 0</inkml:trace>
  <inkml:trace contextRef="#ctx0" brushRef="#br0" timeOffset="135">19712 15361 7853,'0'-6'368,"0"-4"733,0 3-540,0 1 356,0 1 205,0 5 1,4 6-538,0 6 1,0 4-149,-4 7 0,4 0-24,-1 0 0,3-1-222,-3 1 0,0 4 13,4 0 1,-4-1-71,1-3 1,-2 4-150,2-1 1,-3 0-40,3-7 1,-2 1 80,-2-5 1,0 4-1915,0-3-56,5-1-746,-4-4 999,4-4 687,-10-2 1,-1-5 313,-6 0 689,-4-5 0,-2-2 0,-5-4 0</inkml:trace>
  <inkml:trace contextRef="#ctx0" brushRef="#br0" timeOffset="136">19632 15658 7853,'6'-11'-861,"-5"-1"0,5 5 2016,-2-1 0,-1 4-458,4-3 0,1 3 565,3-4-841,1 6 1,3-5 363,0 3 1,4 3-305,-4-3 1,6 3-189,-2 1 0,-2-4-400,2 0 0,-1 1-398,1 3 0,2 0-914,-6 0 1,4 0 4,-4 0-333,0-5 1747,-3-2 0,-6-9 0,-1-2 0</inkml:trace>
  <inkml:trace contextRef="#ctx0" brushRef="#br0" timeOffset="137">19678 15372 7853,'0'-11'1495,"0"0"-935,5 4 0,3-2-8,7 6 0,-1-5-200,5 4 0,0-3 50,4 3 1,4 0-114,-1 4 0,2-4-90,-1 0 0,-3 1 13,3 3 0,0 0 26,0 0 0,-1 0-130,-7 0 1,1 0-203,-5 0-2112,0 0 1056,-3 0 890,-6 5 1,0-4-38,-2 3 327,-3-3 0,5 4 48,-6 3 0,-2-2 330,-2 2 1,-2 0-92,-5 8 0,-1-2 200,1 5 1,1 1-21,2 7 1,-2-2-138,2 5 1,-1-3-249,2 4 0,2-5 295,5 5-744,0-6 274,5 3 0,1-5 102,6 0 0,0-6-49,4-1 1,1-4-3,6 0 0,0-6 30,0-2 1,3-3-102,1-1 1,4 0 44,-5 0 0,5 0-75,-5 0 1,0-5 116,-7-2 0,1-4 117,-5 0 0,1-2-19,-5-2 1,-5-3 134,-2-5 0,-3 1-208,-1-1 0,0-1-17,0-3 0,-6 2-723,-5-6 349,-6 1 235,-6 1 1,0 1-897,1 5 503,-6 0 126,4 5 0,-6 2-210,4 4 1,5 6 14,-1 2 0,3 3-182,-1 1 0,4 5 223,5 2 0,4 4-387,3 0 935,3 0 0,-4-4 0,-1-2 0</inkml:trace>
  <inkml:trace contextRef="#ctx0" brushRef="#br0" timeOffset="138">20546 15350 7853,'-5'-23'2196,"4"5"-1636,-4 2-6,5 9-52,0 2 125,0 5-208,0 5-108,0 7 0,0 7 88,0 7 0,0 3-7,0 6-220,0-1-13,0 0 0,0 1 158,0-1-680,0 0 355,0-5 1,4 3-255,-1-5 0,1-2 181,-4-6 0,0-2-1650,0-6 753,0-5 468,0 4-1355,0-8 514,0 3 768,0-5 1,0-5 200,0-3 1,0-3 381,0-5 0,0-1 0,0-6 0</inkml:trace>
  <inkml:trace contextRef="#ctx0" brushRef="#br0" timeOffset="139">20500 15407 7853,'0'-28'0,"6"4"548,1-3-262,8 3 0,-1 6 463,5 3 0,-1 2-240,1 2 0,3 3-30,-3 1 0,-1 4-99,1-1 1,0 3 131,3 1 1,-3 5-169,1 3 0,-5 2-87,4 1 1,-5 5-116,1-1 1,-2 1-78,-2-1 0,-5-1-206,-2 5 1,-5 2 56,-7 5 0,-4 0-36,-11 4 0,-5-3-100,-3 3 1,-2-3-111,-1 3 0,0-4 121,0 0 0,4-1-26,4-3 0,3-4 123,4-3 0,6-2 57,6-1 0,4-1 173,-1 0 0,4-3-111,4 0 0,2-5-8,6 5 1,1-4-104,2 3 1,3-4-136,4 1 1,5 1-162,0-1 1,3-1-449,-3-3 0,3 2-278,-3 2 1,3-3 504,-3 3 0,3-3 621,-3-1 0,5 0 0,-3 0 0</inkml:trace>
  <inkml:trace contextRef="#ctx0" brushRef="#br0" timeOffset="140">21494 15612 7853,'11'-23'0,"1"4"0,-1 0 1000,6 5-595,-4-2 1,3 5 261,-5-1-18,1 1-326,-6-1 0,3 1 321,-5-1-364,0 1 1,-6 3-75,-1 1 1,-5 4-14,-7-1 1,-3 3-110,-5 1 0,-5 1-20,-2 3 1,-3 6-37,-1 6 1,-1 4 92,1-1 0,5 3-231,2 0 1,4 1-14,4 0 0,4-4-80,7 0 1,0-5 10,4 1 1,1-2-103,7-2 0,4-4 156,7-3 1,-1-3 29,5-1 0,1 0 31,7 0 1,-3-6-27,3-6 0,-5 1 186,-3-5 0,3 0 57,-3 1 0,-2-6 164,-2 2 1,-3-2-90,0-2 1,-4-4 64,-1 1 1,-3-2-117,4 1 1,-5-2-12,5-5 1,-2-4-95,2 0 1,2-6 88,-2 2 1,1 3-201,-2 1 1,2 4 68,-5 3 1,0 5 36,-4 7 0,0 6 67,0 5-59,0 6 0,-2 7-36,-1 10 0,-4 7-87,-4 4 1,-1 7 169,1 5 0,0 11-33,-1 0-806,6 1 768,-4 0 0,3 0-229,-4-1 1,5-3-338,2-4 1,2-10 60,2-2 1,0-5-187,0-2 0,0-5-1449,0-3 1546,0 3 0,0-5-772,0 2 1511,6-7 0,-5-3 0,4-5 0</inkml:trace>
  <inkml:trace contextRef="#ctx0" brushRef="#br0" timeOffset="141">21608 15521 7853,'7'-17'0,"-1"5"0,-2-3 0,2 2 1477,6 1-923,4 1 0,-3 3 40,2 1 0,-1 0 61,1 0 1,-2 2-206,2 5 1,2 0-150,-2 0 1,1 0-219,0 0 1,-4 0 36,3 0 0,-2 5-113,-1 2 1,-1 0-15,0 0-228,1 1 0,-5 3-181,1 1 36,-5-1 1,2 1 108,-5-1 0,0 1 55,0-1 1,-4 0 184,0 1 0,-4-5-27,5 1 0,-6-2 128,1 2 1,2 1 40,-2-5 331,6 5 101,-9-3-172,10 0 121,-4 4-136,5-8-268,0 8 1,0-8 26,0 6 0,4-4 13,0 3 1,5-3-55,-2 4 0,3-4 44,2 3-60,-1 1 1,4 3 23,1 1 1,-1 3 93,-4 0 1,2 0-130,2-3 1,-2-1-11,2 1 0,-2-1 3,-2 0 1,-1 1-6,-2-1 0,-3 1-12,-5-1 0,-2 1-118,-6-1 0,-6-3 118,-13-1 1,-3-4 3,-8 1 1,-7-2-717,-4 2 1,-4-3-497,3 3 0,-7-1-358,4 0 0,-1-1 1543,9 1 0,-1-1 0,3-2 0,5 0 0,5 0 0</inkml:trace>
  <inkml:trace contextRef="#ctx0" brushRef="#br0" timeOffset="142">4397 17006 11629,'11'0'423,"-3"0"-180,0 0 1,1 0-61,6 0 0,-3 0-14,4 0 1,-4 0-3,0 0 0,1 0-116,2 0 1,-3 0-108,4 0 0,-2 0 54,1 0 0,3 0-38,4 0 1,3-4-1,1 0 0,3-1-50,6 1 0,4 2 38,3-6 0,2 0 45,2-3 0,1 1-14,2 2 1,-2-2-1,3 2 1,-3 2-106,-2-2 1,1 5 136,0-5 0,-2 6-84,-2-2 0,1 2 8,-5 2 0,0 0-8,-3 0 0,3 0 31,0 0 0,4 0-8,-4 0 1,5 0 19,-1 0 1,-3 0-8,-1 0 0,2-3 67,-2-1 0,3-1-65,-2 1 0,-1 3 113,-4-3 0,-1 3-93,-3 1 1,2-2 182,-5-1 1,3 1-9,-3-2 0,3 3 121,-3 1 0,5 0-216,-2 0 1,4 0 3,4 0 1,-1-4-89,5 1 0,0-1 88,4 4 0,-4-4-10,-1 0 0,5-1-164,4 1 1,-1 3 145,-3-3 1,-1 3 14,1 1 0,-4 0 1,0 0 1,-1 0 12,0 0 0,3 0 8,-6 0 1,6 0-31,2 0 0,1-4 12,6 0 1,-4 1-37,5 3 0,-1-4 29,4 0 0,2-4-123,1 4 0,-2-3 100,-1 3 0,4-1-275,-4 1 0,-2 3 294,-1-3 0,-5 3-2,5 1 0,-5 0 14,4 0 0,-3-1-26,3-3 0,0 2 11,5-1 1,-1 1-1,0 2 0,1 0-90,3 0 1,-1 0 36,4 0 0,0-3-3,-32 1 1,1 0 0,0 0 0,0 0 0,27 2 0,5 0-12,-4 0 0,0 0 6,-4 0 0,0 0 11,0 0 0,-2 0-29,2 0 1,-6 0 28,6 0 0,-1 0-36,5 0 0,-3 0 10,3 0 0,-1 0-6,0 0 1,0-1 5,-28-1 0,1 0 0,28 1-3,-29-1 1,0 0-1,33 1 37,-31 1 0,1 0 0,-1-1 0,0 0-14,1-1 1,-1 0-1,30 1 29,-31-1 0,-1 0 0,33 1-5,-31 1 1,0 0 0,0 0-1,0 0 75,30 0 0,-31 0 1,0 0-49,28 0 0,4 0 85,-4 0 1,4 0-108,-4 0 1,-29 0-1,2 0 4,30 0 0,-28 0 0,-1 0-81,1 0 0,1 0 0,-1-2 0,0 0 48,-2 0 1,0 1-1,1-2 1,0 2-43,2 1 0,-1 0 0,-3-1 0,1 0 29,2 0 0,0-1 0,28 0-14,-30 1 0,0-1 1,-1-1-1,-1 0 37,0 2 1,1-1 0,0-1 0,0 1 19,28-2 0,3 3-14,-3-3 0,-28 1 0,-1 1 141,29-2 0,1-1-31,-1 1 1,2 3-98,-29-1 0,1 0 1,-1-1-1,0 1-24,1 0 0,-1 0 0,1-1 0,0 1-148,1 0 1,0 0 0,-1 1-1,0 1 169,1-2 1,0 0 0,0 1 0,-1 1-3,1 0 1,1 0-1,-3-1 1,1 1-5,1-2 1,1 0-1,-2 1 1,-1 0-17,1 0 1,-1-1-1,0 1 1,1 0 0,-1 1 1,0 0 0,31 0-25,-1 0 0,0 0 38,1 0 0,-32 0 0,0 0-29,28 0 1,-1-1-156,-2-3 1,-1 3 170,0-3 0,0-1 20,0 1 0,0-1 5,0 1 1,-1 3 4,-3-3 1,3 2 4,-3-2 1,3 3-72,1-3 1,-5 3 52,-2 1 0,1-4-59,-2 0 0,1 0 51,-5 4 0,1 0-81,0 0 0,-4 0-45,-1 0 0,-4 0 20,1 0 1,-2 0 0,-2 0 1,5 0-4,3 0 0,-1 0 137,1 0 0,-2-4-100,2 1 0,3-2 128,-3 1 1,2 1-111,2-4 0,-1 3 118,1-4 1,0 4-68,-1-3 1,-3 3 10,0-4 1,-1 5 56,1-5 0,2 2 0,-2-2 1,-1-1-34,0 5 0,-3-1-18,4 1 1,-4 3 48,4-3 1,-4-1-70,4 1 1,-4 1-5,4 3 0,0 0-29,4 0 1,1-2-10,2-1 0,-2 1 26,3-2 0,0-1-9,0 2 0,3-2 1,-3 1 0,-1 1 12,-3-4 1,3 4 89,1-1 0,3-1-30,-3 1 0,-1-1 115,-3 1 0,3 3-167,1-3 1,3-1 15,-3 1 0,3 1-10,-4 3 1,10-4-31,-2 0 1,2-1-82,-1 1 0,-3 3 118,-1-3 0,5-1-93,-2 1 1,4-3 116,0 3 1,-4-4 99,1 4 0,1-3-151,-6 3 336,6-5-178,-7 8 1,1-8-25,0 5 0,-1-3-11,2 3 1,-2-4-143,-3 4 1,0-3 124,4 3 1,-4-4-137,5 4 0,-2-3 63,1 3 0,3-4-100,-3 5 1,3-5 5,1 4 1,-4-3 24,1 3 1,-5-1 18,4 1 1,-1 3-4,2-3 1,0-1 30,-4 1 1,1 0-12,-2 4 0,-1-4 32,6 0 1,-6 1 221,1 3 1,-1 0-160,2 0 1,-2-2-62,5-1 1,-4 1 10,0-1 0,-1 1-41,2 2 1,-3 0-2,2 0 0,-2 0-69,-1 0 1,0 0 84,-1 0 1,1 0-123,0 0 1,-4 0 60,-1 0 1,-2 0 25,2 0 0,-3 0 30,4 0 0,-5 0 1,1 0 1,-2 2-29,-2 1 0,4-1 10,0 1 0,1-1-108,0-2 1,-4 0 291,3 0 0,-2 3-174,-2 1 1,-1 0 87,-3-4 1,-2 0-90,-5 0 1,-1 0 303,-3 0 1,-3 0-206,-4 0 0,-5-4 212,1 0-163,-6 1 8,4-2-98,-6 3-139,0-3 1,-2 1 77,-2 1 0,-2-1-654,-5 4 0,-5 0-164,1 0 1,-6 4-1503,-2-1 2335,0 1 0,-15 1 0,2 2 0</inkml:trace>
  <inkml:trace contextRef="#ctx0" brushRef="#br0" timeOffset="143">8486 17554 7853,'0'-12'0,"-2"5"0,-1-1 710,1 1-364,-3-5 0,4 5 395,-3-1-173,3 5 280,-4-2 304,5 5 320,0 0-1147,0 5 1,1 7-63,3 7 1,-2 2-61,6 2 1,-4 5-57,4 3 1,-2 0-117,1 0 1,4 1 107,-4-6 0,2 5-190,-1-5 1,2 1 14,-3-4 0,0-2-126,0-2 1,-4-2-148,1-6 122,2 1-24,-5-6 279,4-1 43,-5-5 1,0-1-71,0-3 0,0-2 34,0-6 1,0 0-251,0-4 1,0 2 130,0-5 1,0 4-55,0-4 0,0 1 52,0-1 0,2-2-164,2 2 1,2-3-11,5-1 0,5 0-96,-1 1 1,5 0 139,-1 3 1,3 3 66,1 4 0,-1 1 21,1-1 0,-1 6 90,-3 2 0,1 3 109,-5 1 1,1 0-75,-5 0 1,-1 1 219,-2 3 1,1 4-13,-6 7 0,5-1 78,-4 5 1,0 1-95,-4 7 0,0-3-67,0 2 0,0 4 17,0 0 1,0-1-36,0 2 0,0-6-197,0 2 1,0-4 54,0-4 0,0 1-8,0-5 0,0 0-185,0-3-485,0-1-374,0 1-826,0-6 1231,0-1 1,1-5-986,3 0-317,-3-5 1947,4-1 0,-5-6 0,0 1 0</inkml:trace>
  <inkml:trace contextRef="#ctx0" brushRef="#br0" timeOffset="144">9137 17839 7853,'0'-6'3412,"0"1"-2530,0 5 2,0 5 0,0 1-313,0 6 1,1 4-66,3 3 0,-3-1-228,3 1 1,1 0-54,-1 4 1,1 0-208,-1 0 0,-2 0 62,6-1 0,-6-3-101,2 0 1,-1-5 115,0 2 0,-1-7-1917,2-2-368,-3-4-1111,-1 2 2287,0-5 1014,5 0 0,-4-10 0,4-3 0</inkml:trace>
  <inkml:trace contextRef="#ctx0" brushRef="#br0" timeOffset="145">9731 17737 7853,'-5'-7'2438,"3"2"-963,-3 5 1117,5 0-2592,0-5 0,0-1 0,0-6 0</inkml:trace>
  <inkml:trace contextRef="#ctx0" brushRef="#br0" timeOffset="146">10085 17577 7853,'-5'-7'0,"2"-3"651,-5 3-328,6-4 1,-3 4 0,5-1 1,0 4 213,0-3 469,0 4-206,0-2-418,0 5-137,0 10 0,0 3 82,0 10 0,0 1-52,0 3 0,0 1-14,0 2 1,0 2-38,0-6 1,0 4-4,0-8 1,0 6-208,0-9 0,4 4 92,-1-8 0,2 1-307,-1-5-17,-2 0-174,3 1 190,-5-6 130,0-1 201,0-5 0,1-5-135,3-2 0,-3-5-199,3-3 0,-2 1 74,2-5 0,1 4-83,3-4 1,2 1 61,-2-1 0,2-3-44,1 3 0,1-4 62,-1-3 1,5 2-28,4-3 0,2 3-35,5 1 1,1 2 59,2 2 0,2-1 149,-5 9 0,-1-2-144,-3 10 0,-4-1 320,0 4 0,-5 1 49,2 3 0,-8 2 41,0 6 0,-2 4-119,2 3 1,1 3 75,-5 1 1,1 4-83,-1 4 0,-3 2-26,3 1 0,-3 0-122,-1 1 1,0-5 124,0 1 1,0-6-135,0 2 1,0-3 57,0-1 1,4-6 6,-1-1 1,1-4-73,-4 0 0,4-5-263,0 1-341,0-6 286,-4 4-3005,0-6 766,0-6 2566,5 0 0,-4-5 0,4-1 0</inkml:trace>
  <inkml:trace contextRef="#ctx0" brushRef="#br0" timeOffset="147">10747 17919 7853,'-11'0'1319,"4"-5"-788,-3-1 1,9-2-694,-3 1 26,3 4 1,1-3 481,0 2 1,0 1 558,0-4 0,4 3-571,-1-4 1,6 5-139,-1-5 1,1 4-184,-2-3 0,4 4 71,-4-1 1,7-1-25,1 1 1,1 1 74,-5 3 1,0 0-46,1 0 0,-5 3-79,1 1 1,-2 5 57,2-1 0,1-1 4,-5 5 0,3-3 25,-3 6 0,0 3-110,-4 1 1,0 1 114,0-1 0,-1 3-172,-3-3 0,-1 2 34,-3 2 0,-6-1-51,3-3 0,1 1 112,2-5 1,2 0-2,-2-3 66,3-1-28,5 1 0,0-5 382,0 1-228,0-6-23,0 9 1,5-6-31,3 2 0,2-2-40,1-5 0,2 0-58,2 0 0,3 0-6,5 0 1,0 0-83,-1 0 0,1 0-230,0 0 1,-4 0-273,0 0 0,-5 0-635,1 0 1,-2 0-909,-1 0 1,-1 0 2066,0 0 0,1-5 0,-1-1 0</inkml:trace>
  <inkml:trace contextRef="#ctx0" brushRef="#br0" timeOffset="148">11364 17794 7853,'-4'-8'1017,"0"0"0,0 5 336,4-5-421,0 6-208,0-4 1,0 5 1141,0-3-1013,0 3-289,0-4-5848,0 5 5284,5 0 0,-3 0 0,3 0 0</inkml:trace>
  <inkml:trace contextRef="#ctx0" brushRef="#br0" timeOffset="149">11741 17485 7853,'-12'-5'0,"1"4"0,1-5 457,2 2-75,3 3 460,5-4 340,0 5 1,0 5-971,0 2 0,1 5 321,3 3 1,-1 4-94,4 8 0,-4 2-177,1 5 0,-2-4-15,2 1 1,-2-2-27,6 2 0,-5-4-95,0-4 0,0-1-100,1-3 0,-3-3-122,3-4 0,-3-1 110,-1 1-384,5-6 154,-4-1 142,4-5 1,-5-5-4,0-3 1,0-2-125,0-1 0,4-2-103,0-2 1,1 1 99,-1-5 0,-3 4 58,3-4 0,1 1 48,-1-1 0,4-3 42,-5 3 1,6-2-68,-1-2 1,3 0 2,5 0 0,1 2 28,6 2 0,0-1 37,0 9 0,-2-2 20,-2 10 1,-1-1 55,-3 4 0,-2 1 169,2 3 0,-6 7-80,-1 8 1,-2 3 312,2 1 0,-2 5-123,-2 2 1,-3 3-19,3 1 1,1 4-121,-1 0 1,0-2-67,-4-2 1,1-6 19,3 6 1,-3-7-67,3 0 1,1-7-514,-1-1 190,0-5-1712,-4 3-242,5-6-1003,-4-5 3229,4-1 0,-5-15 0,0-2 0</inkml:trace>
  <inkml:trace contextRef="#ctx0" brushRef="#br0" timeOffset="150">12197 17885 7853,'0'-19'835,"0"0"-667,0 10 0,6-6 368,1 7 1,3-2 661,2-1 0,0 3-689,4 0 1,-2 5-171,5-5 1,-5 6-272,1-2 1,-1 2 12,1 2 0,-2 0-57,2 0 0,-4 2 43,-3 2 0,2 1-149,-2 2 1,-3 3-322,-1-2 268,2 2 1,-5 2 0,3-1 1,-3-3 32,-1-1-32,0 1 1,0-1 139,0 1 1,0-4-8,0 3 0,-1-3 79,-3 4 334,3-6-184,-9 9 0,5-9 279,-3 6 69,3-6-403,5 3 0,0-3 7,0 1-99,0-1 0,0 8-146,0-3 1,5 2 65,3-1 0,2 2-94,1-2 1,2 6-81,2 1 1,-1 0 114,5-3 1,-4-1-66,4 0 1,-1 1 49,1-1 1,-2 2 31,-6 2 1,1-2 17,-1 2 1,-3-2 0,-1-2 1,-4 1 22,1-1 1,-4 0 104,-4 1 0,-3-5 3,-4 1 0,-5-2 204,-3 2 0,-4 1-10,-4-5 0,3 3-83,-3-3 0,-1 0-322,2-4 0,-1 0-116,4 0 0,5-1-318,3-3 0,6 1 308,2-4 227,4-6 0,-7-5 0,4-5 0</inkml:trace>
  <inkml:trace contextRef="#ctx0" brushRef="#br0" timeOffset="151">13602 17428 7853,'-1'-7'0,"-3"-1"431,3 5-108,-4-7 1034,5 9-391,0-4-336,0 5 0,0 5-361,0 3 0,0 6-31,0 1 0,0 6-134,0 2 0,0 1 17,0 7 1,0-1-46,0 5 0,0-1 27,0 0 1,0-3-179,0-1 0,0-1 29,0 2 0,0-3-39,0-6 0,0-3-105,0 0 186,0-5 0,0 3-11,0-6-693,0-4-610,0-2 203,0-5 245,0-5 0,-1-2 226,-3-4 1,-3 3 89,-4 1 1,0-1 553,-1-3 0,-4-6 0,-2-1 0</inkml:trace>
  <inkml:trace contextRef="#ctx0" brushRef="#br0" timeOffset="152">13237 17440 7853,'0'-12'0,"0"5"262,0-1 1,0 4 37,0-3 395,0 4 0,1-2-183,3 5 0,3-4-92,9 0 0,1 1-109,6 3 0,9 0 93,2 0 1,4 0-191,0 0 1,7 0-4,4 0 1,5 3-266,-5 1 1,1 0 110,-5-4 1,0 0-165,-3 0 0,-7-1 2,-4-3 0,-7 3-84,-1-3 1,-2 3 96,-6 1 0,-3 0-11,-5 0-7,-4 0 50,2 0 47,-5 0 34,0 5 229,0-4 1,-1 8 220,-3-5-20,-2 4-343,-6-1 0,2 4 24,2 1 1,-2-5 10,3 1 0,0 0-11,0 3 1,0 0-138,0 1 1,-2 3 76,5 0 0,-4 2-171,5-2 1,-1 3 53,4 5 1,0-4-16,0 0 1,1 0 34,3 3 1,2 0-136,6-3 1,-1 1 132,0-4 0,2 3-4,2-4 0,-1 0 53,5-3 0,-3-5-48,3 1 1,0-6 196,4 2 0,-1-3-103,1-1 0,0-5-45,0-2 0,0-3 3,0-2 1,-1 1 10,1-1 1,-5 0 97,-3-4 0,-2 2-95,-2-5 0,-4 0 126,-4-4 0,-1 1-76,-2-1 1,-2-1-90,-1-3 0,-4 3-164,-4-3 0,-6 4-304,-2 4 0,-2 3 128,-2 5 1,-5 0-123,-2 4 1,-7 2-16,-1 5 1,0 1-167,3 3 0,6 2-145,3 6 0,5 0 334,2 3 1,10 3 452,2 5 0,-1 0 0,2 0 0</inkml:trace>
  <inkml:trace contextRef="#ctx0" brushRef="#br0" timeOffset="153">14779 17314 8962,'-2'11'1413,"-1"1"1,1 1-1060,-2 2 1,3-1-37,1 5 1,-4 4-107,1 3 0,-1 2 30,4-1 1,0-3-92,0 3 0,4 1-158,-1-2 1,1 1 61,-4-4 1,0-1-165,0 1 0,0-4 47,0 0 0,0-5-59,0 2 0,1-8-163,3 0 1,-2-4-16,1 4-383,-1-6 198,-2 3 1,0-6-342,0-3 1,0-2 122,0-6 0,-5 2-224,-3 3 0,-4-7 926,-3 2 0,-3-7 0,-4 1 0</inkml:trace>
  <inkml:trace contextRef="#ctx0" brushRef="#br0" timeOffset="154">14367 17360 7853,'7'-12'1176,"-3"1"-716,2 5 1,0-5 33,6 4 1,0 0-49,4 0 1,1 4 33,6-1 1,5 3-121,3 1 0,3 0-19,4 0 0,-1-4-130,5 1 1,-4-1-183,4 4 1,-6 0-19,2 0 1,-3 0-40,-5 0 0,2 0 94,-5 0 1,-1 0-137,-3 0 1,0 0-214,0 0 0,-6 0 121,-1 0 1,-4 0-179,0 0 316,-6 0 0,-1-2 386,-5-1-123,5 1-79,-3-3-55,3 5 122,-5 0-164,5 5 1,-4-2 115,3 5 1,-3 3-129,-1 4 1,0 6 111,0-2 0,-1 3-118,-3 5 0,1 2 4,-4 6 1,0-1-68,0 0 1,-3 0-168,2 1 1,2-1 0,-2 0 1,6-5 121,-2-2 0,3-4-24,1-4 1,0 1-49,0-5 166,0 1-295,0-5-235,0-5 115,0-1 1,0-6-341,0-3 1,0-2-62,0-5 0,-4 3 254,0 0 1,-1 1-438,1-5 1,3 1 535,-3-1 1,3-3 430,1 0 0,-5-5 0,-2 2 0</inkml:trace>
  <inkml:trace contextRef="#ctx0" brushRef="#br0" timeOffset="155">15121 17348 7853,'0'-11'475,"-4"-1"780,1 1-274,-1 0-485,4-1 1,0 5 183,0-1 0,0 7-236,0 1 0,5 5 9,2 6 0,4 6-127,0 2 1,2 4 81,2 3 0,-1 0-107,5 4 0,-3 1-57,7 3 1,-2 0-89,5 0 1,-2 1-149,-1-1 0,0-4-144,0 1 1,-4-6 149,0 2 1,-5-3-210,1-1 0,-2 0 90,-2-1 0,1-4-13,-1-3 0,-3-2-144,-1-2 0,-4-3-622,1 0-86,-3-6-683,-1 3 447,0-5 0,-5-5 549,-3-2 1,-2-2-384,-1 1 0,-6-6 1040,-2 3 0,-7-8 0,-4 1 0</inkml:trace>
  <inkml:trace contextRef="#ctx0" brushRef="#br0" timeOffset="156">15018 17714 8171,'6'-8'754,"1"1"0,3 4-474,2-1 1,5 3 123,6 1 1,0-1-53,4-3 1,1 3-558,-2-3 0,5 2 42,-5 2 1,2-3-59,-1-1 0,-4-4-153,0 4 1,0-1-407,-4 2 1,-3 0-666,-1-5 1445,-2 1 0,4-5 0,0 1 0</inkml:trace>
  <inkml:trace contextRef="#ctx0" brushRef="#br0" timeOffset="157">15544 17394 7853,'0'-11'292,"0"-1"0,0 1 302,0-1 766,0 1-917,0 5 0,1 0-65,3 6 0,-3 3 99,3 5 1,-3 4-121,-1 11 0,1 0-260,3 0 0,-2 5 90,1 2 0,2 2-48,-1-2 1,0 3-33,-4-2 1,4-2-156,0 1 1,-1-4 113,-3 0 1,0-3-108,0-4 1,0 2-134,0-6 0,0 0-53,0-3 478,0-1-32,0 0 228,0-4-106,0-2 277,0-5 0,6 0-409,1 0 0,7 0 125,1 0 1,6 0-89,-2 0 1,2 0 26,2 0 0,5 0-85,2 0 0,3 0-118,2 0 0,4 0-50,3 0 0,-1 0-242,0 0 0,-4 0-344,1 0 1,-3 0-673,-5 0 1,-7 0-1813,-8 0 3050,-2 0 0,-22-5 0,-5-2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2.40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1804 3346 7853,'0'-7'0,"0"-1"69,0 6 90,0-4 0,0 5 372,0-3-146,0 3 1,-1-8 38,-3 5-132,3 1-270,-9-2-1,4 3 164,-6-3 1,0 5-237,-4 0 0,0 0 91,-3 0 0,-3 5-38,3 3 1,-2-2 38,-2 2 1,0 3-41,0 5 0,0 0 37,0-1 1,1-2-55,-1 2 0,1 2 71,3-2 1,3 0 6,4-3 0,1 1-127,-1-1 0,6 2 182,2-7-169,3 4 0,1 0 38,0 0 0,1-3 36,3 0 0,-1-2 48,4 2 1,5 2 121,3-3 0,5 0-105,-1 0 1,3-3-38,1 4 1,1-2-12,2 2 0,2 2 35,3-2 0,0-2-98,-4 1 1,0 1 89,-4 4 1,-1-1-121,1 0 1,-5 1 50,-3-1 0,-2 1-73,-2-1 0,-3 4 61,0 0 0,-6 2 17,2-2 1,-3-2-11,-1 2 0,-1-1 3,-3 1 0,-2-2 123,-6 2 0,-4-2-66,-3-2 0,1 0 76,-1-4 0,0 2-62,-4-5 1,0 3 9,0-3 0,-1 4-169,-2-4 0,3-1 92,0-3 1,0 0-95,4 0 1,3 0 32,0 0-273,4 0 0,4 0-68,0 0-1049,6 0-393,-3 0 705,15 0 1140,-2-5 0,13-1 0,-3-5 0</inkml:trace>
  <inkml:trace contextRef="#ctx0" brushRef="#br0" timeOffset="1">2056 3495 7853,'0'-12'148,"0"1"1,0 3 168,0 1 249,0-1 43,0 2 22,0-4 71,0 8-384,0-3 170,0 5-170,5 0-356,-4 0 72,4 5 0,-5 3 126,0 7 0,4 3 52,0 5 0,0 0-255,-4-1 1,0 1 60,0 0 0,0 5-180,0 3 0,0-2 79,0 1 1,0-4 35,0 0 1,0-3-14,0-4 1,0 1 9,0-4 0,0-1 134,0-4-6,0 1 15,0-1-72,0 1 1,0-5 139,0 1-125,0-6 0,-2 3-24,-1-5 1,1 2-25,-2 1-15,3-1-56,1 3 308,0-5 1,5 0-137,3 0 1,7 0 217,4 0 1,4 0-74,4 0 0,2-1-79,5-3 1,2 1-64,2-4 0,-2-1 9,6-3 1,-6 4-246,-2 3 0,-1-1 87,-6 1 0,-1-3-209,-3 3 1,-5 0-55,-3 4-875,-2 0 436,-7 0-57,-1 0 1,-6 0 187,-3 0 1,-2 0-401,-5 0 1028,-6 0 0,-6-5 0,-6-1 0</inkml:trace>
  <inkml:trace contextRef="#ctx0" brushRef="#br0" timeOffset="2">1999 3666 7853,'5'-6'-463,"-4"1"1,9 1 1975,-2 0-893,2 0 0,3 4 180,2 0 1,3-4-347,4 1 1,5-1 178,0 4 1,4-1-229,0-3 0,-2 2-15,2-1 1,-2 0-118,1-1 0,-2 3-273,-5-3 1,0-1-144,0 1 0,-2 1-127,-2 3 1,-2-2-176,-6-2 1,-3 3-21,-1-3-792,-4 3 1,1-3 485,-8 1 1,-4-3 770,-7 3 0,-3-4 0,-5-4 0</inkml:trace>
  <inkml:trace contextRef="#ctx0" brushRef="#br0" timeOffset="3">2010 3403 7853,'11'-11'178,"6"5"0,-3-4 694,5 2-49,0 3 1,8-4 26,-1 5-528,6-5 1,-2 7 158,9-6 1,-6 6-66,5-2 227,-5-3-309,6 6 0,-9-5 118,1 2-614,-6 3 180,3-4 0,-9 5-1131,0 0 880,-5 0 1,3 0-1379,-6 0 1,1 1 240,-1 3 1370,-5 2 0,-1 5 0,-5 1 0</inkml:trace>
  <inkml:trace contextRef="#ctx0" brushRef="#br0" timeOffset="4">2912 3403 7853,'0'-7'154,"0"-1"1,0 4 138,0-3 0,0 3 562,0-4-430,0 6 8,0-8 106,0 8-200,0-3-154,-5 5 0,-1 5-147,-6 3 0,0 6 129,-3 1 0,2 5-49,-2 0 1,2 6 93,2 5 0,0-2-265,4 1 1,2-1 60,5 2 1,0 2-179,0-3 1,1 3 101,3 2 0,6-6 141,5-3 0,7-5 182,1-2 0,-1-7-133,5 0 0,1-2 167,-1-6 0,4 0-64,0-4 0,-2-4-106,1 0 1,-3-5 53,4 2 0,-6-7-221,2-2 0,-7 0 72,-1 1 0,-5 1 28,1-5 0,-7 3-58,-4-3 0,1-3 35,-2-5 1,1-4-308,-4 5 1,-1-6 116,-3 2 0,-2-3-354,-6-2 0,0 6 210,-4 3 1,-1 3-443,-6 4 0,-5 2 54,-3 6 1,-2 4-75,-1 4 0,-4 1 215,0 2 1,-3 10-103,7 6 580,-3 4 0,13 3 0,-4 0 0</inkml:trace>
  <inkml:trace contextRef="#ctx0" brushRef="#br0" timeOffset="5">2867 3860 7853,'0'7'146,"0"3"1329,5-4-326,1 6-698,5-1 1,5 0 28,-1 1 1,5-1 233,-1 1-714,8-1 0,2 0 0,5 1 0</inkml:trace>
  <inkml:trace contextRef="#ctx0" brushRef="#br0" timeOffset="6">3072 3997 7853,'28'5'0,"-4"-3"3484,4 3-2310,-5 0 1,0-4-489,0 3-629,0-3 0,-1-1-464,1 0 1,-4 0 165,0 0 1,-5-1-111,1-3 0,-2 3 120,-1-3 1,-5-2-710,1-2 0,-4 2 42,3-2 898,-4 0 0,7-8 0,-4-2 0</inkml:trace>
  <inkml:trace contextRef="#ctx0" brushRef="#br0" timeOffset="7">3495 3540 7853,'0'-11'463,"0"5"249,0 1 408,0 5 0,0 6-908,0 5 0,0 2-30,0 6 0,0 0 30,0 4 0,0 0-106,0 0 1,4 1-164,-1 2 1,6-1 82,-1 1 0,6-6-166,1 0 1,4-7 81,-4 3 1,6-4 220,-2 0 0,-2-6-109,2-2 0,4-3 144,4-1 1,0 0-76,-5 0 0,5-5 39,0-2 0,-1-7 46,-3-2 1,0-3 77,0 4 1,-1-5 42,-3 1 0,-3-4-135,-5-4 1,1 2-167,-1-6 0,-3 1 93,0-4 1,-6 3-389,2 1 1,-3 4-1,-1 0 1,-1 3-147,-3 4 1,2 2-52,-6 6 1,2 3 162,-2 1 0,-2 4-1010,2-1 0,2 4 113,-2 4 1198,1 3 0,-5 4 0,1 0 0</inkml:trace>
  <inkml:trace contextRef="#ctx0" brushRef="#br0" timeOffset="8">4226 3438 7853,'0'-12'0,"0"1"245,0 4 73,0 2 327,0 0-28,0 4-225,0-4 32,0 5-60,0 5 1,4 3-111,-1 7 0,1-1-2,-4 5 1,1 4-15,3 3 1,-3 2-142,3-1 1,-2 1 114,-2 2 0,0 2-282,0-5 0,0 3-139,0-3 1,0-2 95,0-6 0,0 2 15,0-6 0,0 0-52,0-4 170,0 1-60,0-1 286,0 1-140,0-6 41,0-1 1,1-5 301,3 0-188,-3 0-52,9 0 0,-2-1-109,7-3 0,-1 1 69,5-4 0,0 4-38,4 0 1,3-3-53,1 3 1,4-5-22,-5 4 0,6 0-124,-2 4 0,-4 0 50,0 0 1,-5-1-195,2-3 0,-2 3-309,-6-3 0,4 3 24,-3 1-471,-1 0 0,-8 0 381,1 0 1,-5-1-127,0-3 1,-3 3 710,-3-3 0,-9-3 0,-6 1 0</inkml:trace>
  <inkml:trace contextRef="#ctx0" brushRef="#br0" timeOffset="9">4203 3655 7853,'5'-12'-61,"-4"6"1,11 0 60,-1 2 1585,0 2-998,11-8 1,-3 9 139,8-3 1,-3-1-288,3 1 0,0 1 288,0 3-452,5-6 0,-7 5-52,6-3 0,-6-1-12,2 2 0,-3-1-537,-1 4 0,-2-4 275,-2 0 0,-2 0-910,-6 4 1,-1-1 237,-2-3 0,-2 3-1651,-2-3 2025,-3 3 1,-11-4 0,-9-2-1</inkml:trace>
  <inkml:trace contextRef="#ctx0" brushRef="#br0" timeOffset="10">4214 3381 7853,'4'-8'0,"0"0"0,5 6 668,-3-8-338,11 8 1,0-6 814,6 4-780,5 0 0,1 0-30,6 0 1,-1 0-111,0 4 0,0 0-161,1 0 0,-1 0 94,0 0 0,-1 0-591,-2 0 0,-3 0 329,-6 0 0,1 0-1086,0 0 1,-4 4 1189,0 0 0,-5 5 0,3-3 0</inkml:trace>
  <inkml:trace contextRef="#ctx0" brushRef="#br0" timeOffset="11">4968 3358 7853,'0'-7'470,"0"2"1232,0 5-1500,0 5 1,0 3 94,0 7 1,0 3-56,0 5 0,-1 1-31,-3 3 1,3 3-91,-3 8 1,3-5 90,1 5 0,0-4-296,0 8 1,0-9-46,0 2 0,0-9-62,0 1 1,3-7 119,1-1 0,1-5 5,-1 1 1,-3-6-620,3-1 292,-3-6-425,-1 4-54,0-6 1,0-6 871,0-1 0,-5-3 0,-1-2 0</inkml:trace>
  <inkml:trace contextRef="#ctx0" brushRef="#br0" timeOffset="12">4934 3426 7853,'0'-11'0,"0"-1"0,5 6 956,-4-4-255,4 9-490,-5-4 334,0 5-282,5 0 1,-2 1 124,4 3-91,6 7-125,0 2 0,8 12 305,-2-2-318,8 7 0,-3-4-177,3 4 1,1 1 118,-2 3 0,5 0-119,-4 1 1,-1-6 30,-3-3 0,-1-3 141,-3-4 1,1-2-57,-5-6 1,0 1-11,-3-1 0,-1-1-24,1-2-24,-1 2 1,-3-9-217,-1 3-644,-4-3-608,2-1 1036,-5 0 1,-1-4 98,-3 1 0,-3-6 293,-4 1 0,-11-7 0,-2-3 0</inkml:trace>
  <inkml:trace contextRef="#ctx0" brushRef="#br0" timeOffset="13">5345 3278 7853,'0'-7'0,"0"2"1131,0 0-685,0 4 0,0-3 217,0 8-209,5 2-269,-4 11 1,6 1 579,-4 4-438,-1 6 0,7 2-174,-6 4 1,5 0 71,-4 0 0,3 6-307,-3 2 1,4-4 129,-4-4 1,1-1-151,-1-6 0,-3-1 73,3-3 0,1-1-172,-1-3 1,-1-3-370,-3-4-99,0-1-1087,0 0 793,0 1-315,0-6 823,0-1 0,2-5 455,1 0 0,4-5 0,4-1 0</inkml:trace>
  <inkml:trace contextRef="#ctx0" brushRef="#br0" timeOffset="14">6030 3426 7853,'7'-11'212,"-2"3"159,-5 1 0,3 3-53,1-4 372,0 1-53,-4 0 94,0-3-457,0 4 0,0-2 93,0 1 0,-4 3-155,0-4 0,-4 6-228,0-2 0,-7 2 118,-4 2 0,-3 0-26,-1 0 0,-5 6 91,-2 1 0,-3 5-230,-1 3 0,3 3-16,1 4 0,1 6-44,-2 3 0,3 2-44,5 1 1,2 0 135,2 1 0,2-5-258,6 0 1,4-3 104,4 4 0,1-6 214,2 2 0,2-1-79,1-3 0,8 1 112,4-9 0,9 1 114,-1-5 1,7 1 224,1-1 0,-2-5-131,1-2 0,-3-3 1,3-1 1,0 0-283,0 0 0,-1-1 152,-2-3 0,-7 2-788,3-6 0,-4 4 368,0-3 0,1 0-438,-4 0 1,-5-3-144,-3 2 0,-2-2 859,2-2 0,-3 1 0,-5 0 0</inkml:trace>
  <inkml:trace contextRef="#ctx0" brushRef="#br0" timeOffset="15">6281 3335 7853,'0'-12'816,"0"1"-93,0 5 579,0 1-98,0 5-979,0 10 0,0 0 122,0 13 1,0-2-78,0 10 0,2-1-113,2 5 1,-3 0-2,3 3 0,-2-2-99,2 2 1,-3-4-287,3-4 1,-3 2 117,-1-5 0,0-1-117,0-3 0,0-5 125,0-3 1,0-2 117,0-2 1,0-3-97,0 0 430,0-6 80,0 3 622,0-5 1,5 0-1112,3 0 0,2-4 80,2 1 0,4-2-164,3 1 0,3 2-45,1-1 0,1 0-27,2-1 1,0 3 1,4-3 1,-4 2 101,0-2 1,-2 3-246,-1-3 1,0 3 75,0 1 0,-5-4-538,-3 0 463,3 0 0,-6 4-1138,3 0 854,-7-5 1,-3 3-133,-5-6 0,-5 5 772,-3 0 0,-2-4 0,-1 1 0</inkml:trace>
  <inkml:trace contextRef="#ctx0" brushRef="#br0" timeOffset="16">6213 3598 7853,'1'-11'256,"3"4"0,-1 0 874,4 4-793,6 1 1,1-3 259,5 5 1,0-1-219,4-3 0,3 3 18,1-3 1,0 3-145,-4 1 1,3 0-195,1 0 0,-1 0-69,-3 0 1,-1 0-222,-3 0 0,-3 0-1095,-4 0 598,-1 0 1,-3-4-536,-1 0 0,-4-1 1263,1 1 0,-13-2 0,-4-5 0</inkml:trace>
  <inkml:trace contextRef="#ctx0" brushRef="#br0" timeOffset="17">6202 3335 7853,'5'-6'323,"1"-5"1,7 6 610,2-2-579,3-3 1,4 3 733,1-4 1,4 3-475,0 1 1,6 0-50,1 0 0,0-4-167,4 4 1,-6 2-617,-2 1 1,0 3 200,0 1 1,-2-4-1245,-5 0 1,-5 0 407,-3 4 852,3 0 0,-6 5 0,5 2 0</inkml:trace>
  <inkml:trace contextRef="#ctx0" brushRef="#br0" timeOffset="18">7515 3278 7853,'0'-7'234,"0"1"251,0 2 0,0 3-81,0-4-302,0 5 1,0 6 205,0 6 1,0 4-71,0 7 1,1 1 152,3 3 0,-1 2-72,4 5 0,-4 1-167,1-1 1,1 0 59,-2 0 0,5-3-409,-4-1 1,1-4-14,-1 0 0,-3-2-240,3-1 1,1-4-155,-1 0 1,-1-9-41,-3 2-369,6-3 634,-5 2 0,4-3-770,-5-1 1149,0-4 0,-5 2 0,-2-5 0</inkml:trace>
  <inkml:trace contextRef="#ctx0" brushRef="#br0" timeOffset="19">7732 3346 7853,'4'-17'0,"0"1"0,-1 4 0,-3 0 480,0 1 812,5 4-670,-3-3-371,3 14 0,-1-1 79,-1 12 1,5 8-53,-4 7 0,1 1-112,-1 3 1,-3 1 45,3 7 0,-3 1-357,-1-4 0,0-3 49,0-5 1,1 0-65,3-4 1,-3 0 24,3-4 1,-1-6-150,1-1 0,-3-4-205,3 0 0,-2-6-178,2-2-934,-3 2 612,4-5 228,-5 5 761,0-6 0,0-11 0,0-1 0</inkml:trace>
  <inkml:trace contextRef="#ctx0" brushRef="#br0" timeOffset="20">7778 3346 7853,'1'-11'399,"3"-1"-120,-3 6 1,5-3 38,-2 5 315,-3 1 0,4-2-299,1 3 0,0-2-80,5 8 1,1 8 63,-1 7 147,1 2-318,4 7 0,-2-2 94,5 4-29,0 1-160,4 3 0,1-4-109,3 1 109,-3-6 0,8 3-49,-6-5 1,5-2 45,-5-2 1,1-1-29,-4-3 1,0-6 11,-1 3 1,-4-5-320,-3 1 0,-2-2-206,-1-2-130,-6-3-1356,4 4 1415,-9-5 1,3 0-987,-8 0 1549,3 0 0,-14-5 0,2-1 0</inkml:trace>
  <inkml:trace contextRef="#ctx0" brushRef="#br0" timeOffset="21">8234 3209 7853,'0'-16'0,"0"3"878,0-3-498,0 9 1,2 2 620,2 5-451,-3 0 1,5 1-225,-2 3 0,-3 8-101,3 7 1,1 7 349,-1 5-416,0 2 0,-4 5-82,0 0 0,0 1 81,0-1 0,0-2-378,0 2 0,0-4 103,0-3 0,0-3-232,0-6 0,0 0 101,0-3 1,0-2-128,0-6 1,0 0-611,0 1 0,1-2-128,3-2 177,-3 2 1,4-8 935,-5 6 0,5-6 0,2 3 0</inkml:trace>
  <inkml:trace contextRef="#ctx0" brushRef="#br0" timeOffset="22">9251 3244 7853,'0'-7'-438,"0"-3"1708,0 9-239,0-9-316,0 8-71,0-3 305,0 5-876,0 5 1,0 3 292,0 7 0,0 3-90,0 5 1,4 5-130,0 2 0,3 3 64,-3 1 1,5 1-263,-2-1 0,4 0 88,0 0 1,0-3-224,1-1 0,-1-6 148,1-1 0,-1-1 102,1-7 1,-1-1 121,0-6 1,-3 1-100,0-6 21,-6 1 47,3-4 482,-5 0 0,0-5-614,0-2 1,0-7-13,0-2 0,4 0 0,0 1-180,-2-4 0,0-3 52,-2-1 0,3 2 161,1 2-367,5-3 0,-8 9 124,3-2 1,-3 6-117,-1 2-19,0 4 157,6-2-427,-5 5 353,9 5 0,-4 3 224,6 7 56,-1-2 0,1 8-5,-1-2 0,2 7-83,2 0 0,-2 1 136,2-4 0,1-2-37,0-2 0,-1-2 420,-4-6 1,2-1-195,2-2 1,-2-3 999,2-5-763,-2 0 0,-2 0-48,1 0 1,-5-5-171,1-3 0,-4-3-47,3-4 1,-4-1-158,1-6 0,-3 1 87,-1-5 1,0-4-199,0 0 0,-1-3 4,-3-1 1,1 0-285,-4-1 0,3-3 26,-4 0 0,2 4-146,-2 3 1,2 2-141,2-1 1,3 3 232,-3 8 1,3-1-689,1 5 280,0-1-110,0 5 1,1 5 352,3 2 1,2 8-670,6 3 0,-1 8 1171,0 4 0,1 8 0,-1 2 0</inkml:trace>
  <inkml:trace contextRef="#ctx0" brushRef="#br0" timeOffset="23">9936 3255 7853,'0'-18'0,"0"3"847,0 2-489,0 2 0,0-1 698,0 1 308,0 5-554,0 1-550,0 5 0,0 8-65,0 4 0,0 12 16,0 3 1,-1 4-46,-3 4 1,3-1-27,-3 0 0,3 5-174,1 3 0,0-1-212,0 1 0,1-7 101,3 0 1,-2-6-90,6-6 0,-4-2 95,3-2 0,-3 0-314,4-7 0,-4 2-136,3-7-498,-4-2-285,7 0-188,-9-5 1560,9 0 0,-3-5 0,4-1 0</inkml:trace>
  <inkml:trace contextRef="#ctx0" brushRef="#br0" timeOffset="24">10267 3221 7853,'7'-18'-294,"-2"6"294,-5 2 1862,5 9-910,-4-4-199,4 10-425,0 1 0,-2 12 297,4 5 1,-4 4-218,1 3 1,1 7 12,-1-3 1,1 8-93,-1 0 0,-3-3-385,3-1 0,-2 2 99,2-2 0,-3-1-426,3-7 0,1 0-103,-1-7 1,1 1 281,-1-8 0,-3-1-863,3-4 1,-3-3-262,-1 0 256,0-6 1,-1 3 1071,-3-5 0,-7 0 0,-7 0 0</inkml:trace>
  <inkml:trace contextRef="#ctx0" brushRef="#br0" timeOffset="25">9890 3552 7853,'0'-6'968,"0"0"-589,6 6 0,0-3 809,5-1-785,1 0 0,4 3 53,3-3 0,8 3-188,3-3 1,5-1-175,3 1 1,-1-1 143,4 1 0,-3 3-720,4-3 1,-6 3 381,-2 1 0,-1-1-1195,-6-3 1,-4 2 99,-4-1 1195,-5 1 0,2-3 0,-4-1 0</inkml:trace>
  <inkml:trace contextRef="#ctx0" brushRef="#br0" timeOffset="26">10621 3186 7853,'-6'-11'141,"-4"0"-141,9 4 1737,-4 2-1101,5 5 0,0 1 63,0 3-139,0 8-291,0 5 1,0 11 275,0 3-310,5 2 1,-4 5-302,3 0 0,1 5 95,-1-1 1,-1-1-393,-3 0 0,2-5 303,1-2 0,-1-1-258,2-6 1,-3-2 115,-1-6 1,0-2-918,0-6-225,0 1-543,0-1 1887,0 0 0,0-4 0,0-2 0</inkml:trace>
  <inkml:trace contextRef="#ctx0" brushRef="#br0" timeOffset="27">11227 3392 7853,'0'-18'0,"0"-3"333,0 8-243,0-4 1,4 6-122,-1 0 1630,1-6-980,-4 4 1,0-3 45,0 5-260,0-1-149,-5 1 0,-1 1-9,-6 2 0,0 2-27,-4 2 0,-1 2-303,-6-1 104,-5 6 1,-1 9-94,-6 7 1,1 4 112,0 3 0,5 4-159,2 4 0,3 0 52,1 0 0,5 2-131,3 2 1,7-2 53,5 2 0,3-3-87,3-1 0,5-1 59,7-2 0,3-4 117,5-8 0,5-3 90,2-5 0,3-4-107,2-3 1,-2-3 99,-3-1 0,2-1-81,-6-3 0,5-3 115,-5-4 0,0 0-41,-7-1 0,1 1 161,-5-1 1,1-4-30,-5-3 1,0-3-109,1-1 0,-1-1-33,1-2 1,-1-4 31,1-4 0,-1 0-60,0 0 0,-3-1 64,0 1 1,-1 1-47,5 3 1,-6 3 21,-2 8 0,-2 3 426,2 4-146,-3 6-188,5 1 1,-6 7-367,0 6 1,-2 6 116,-2 12 0,3 0 246,-3 4 0,3 5-86,1 3 1,1 5-72,3-1 1,-1-3 39,4-1 1,0-2-130,0-2 1,3-1-1,-2-3 0,1-2 44,-1-5 1,2-4-111,-3 0 1,0-5 92,0 1 0,-4-6-1280,1-1 507,2-6-1305,-5 3 2183,4-5 0,0 0 0,2 0 0</inkml:trace>
  <inkml:trace contextRef="#ctx0" brushRef="#br0" timeOffset="28">11809 3186 7853,'5'-6'0,"-3"-4"0,3 9 1347,-5-4-407,0 5 0,1 6-590,3 5 1,-3 11 364,3 8-381,-3 3 0,3 3-169,0 2 1,-1-1 46,-3 5 0,4-2-136,0 2 0,1-1 81,-1-3 1,-3-6-415,3 2 1,-3-8 203,-1 1 0,4-4-402,0-4 0,0 1-26,-4-5 1,4 1-267,-1-5 0,1-3-434,-4-1 0,0-3 132,0 4 1049,-5-6 0,-1 3 0,-6-5 0</inkml:trace>
  <inkml:trace contextRef="#ctx0" brushRef="#br0" timeOffset="29">11432 3700 7853,'0'-6'2049,"5"1"1,3 1-893,7 0 0,4-3-533,8 3 1,1-4-189,2 4 1,7-4-170,-3 0 0,6 2-773,-6-2 1,1 5 401,-8 0 0,4-2-574,-5 1 0,-3 0-1451,-4 4 2129,-5 0 0,-3 0 0,-5 0 0</inkml:trace>
  <inkml:trace contextRef="#ctx0" brushRef="#br0" timeOffset="30">12780 3301 7853,'0'-12'146,"0"6"86,0-4 1,0 7 413,0-4 333,0 4-490,0-2-330,0 5 0,4 1-38,0 3 0,-1 4 117,-3 7 0,0 4 188,0 8 1,0-2-87,0 5 0,4 0-108,0 0 0,0 3-116,-4-3 0,0 3-144,0 2 1,0-5-78,0 1 0,0-2 101,0 1 0,0 2 0,0-5 1,0-5-19,0-2 1,0-7-284,0 3 57,0-4 128,0 0 94,0-6 117,0-1 744,0-5-779,5 0 1,2-4 45,9 1 0,-2-2-23,5 1 0,0 1-20,4-4 0,1 3 12,2-4 0,4 4-4,4-3 0,0 4-96,0-1 0,1-1 49,-1 2 0,-5-3-493,-2 3 1,-3 1 212,-1-1 1,-6 0-663,-1-1 0,-4 3-105,0-3 159,-6 3 1,-2-3 867,-8 0 0,-7 0 0,-7 4 0</inkml:trace>
  <inkml:trace contextRef="#ctx0" brushRef="#br0" timeOffset="31">12711 3586 7853,'7'-6'770,"3"-4"-437,-4 8 1,6-4 100,-1 2 0,6 3 177,2-3 0,3-1 473,5 1-741,-3-5 1,9 8 40,-2-3 0,-3-1-159,-2 1 0,-2-3-566,-1 3 0,-1-1 290,-3 1 0,1 3-891,-5-3 1,-3 2-495,-5-2-334,-4 2 1770,2-3 0,-10 0 0,-1-1 0</inkml:trace>
  <inkml:trace contextRef="#ctx0" brushRef="#br0" timeOffset="32">12700 3312 7853,'11'-11'359,"1"-1"-147,-6 6 0,9-4 701,-7 8-509,14-8 1,-3 5 178,7-2 1,3-2-175,6 5 0,-1-1-3,0 1 0,1 3-94,-1-3 1,0 3-254,0 1 1,-1-4 127,-2 0 1,0 0-577,-4 4 1,0 0-117,-4 0 0,-6 0-468,-1 0 0,-4 0-916,0 0 1295,-1 5 1,-5 2 593,-2 4 0,-8 1 0,-2-1 0</inkml:trace>
  <inkml:trace contextRef="#ctx0" brushRef="#br0" timeOffset="33">13442 3289 7588,'0'-6'656,"0"1"634,0 5-715,5 0-267,-3 0 0,7 5 127,-6 2-34,6 9-148,3 1 0,0 8 186,4 1-254,1 3 1,-3 6-183,5-1 0,-3 4 84,3 0 0,-2 0-154,2-4 0,-1-3 39,-3-1 1,-2-4-5,2 0 0,-2-7 66,-2-3 1,-3-4-253,0 0-117,-6-1 1,7-3-873,-5-1 88,0-4-773,-4 2 595,0-5 1297,0-5 0,-10-1 0,-3-6 0</inkml:trace>
  <inkml:trace contextRef="#ctx0" brushRef="#br0" timeOffset="34">13945 3232 7853,'7'-21'350,"1"1"-191,-5 4 0,3 5 212,-2-1 466,-3 6-483,4-4 1,-4 8 197,3-1-123,-3-4-135,5 6 0,-6-3-126,0 8 0,-2 7-88,-2 8 0,2 9 453,-6 7-294,1-1 1,-5 10-316,1-2 0,-2 3 128,-2 0 1,2-3-407,-2 0 0,4-5 185,3 1 1,-2-4-91,2-3 0,-1-5 108,2-7 1,-2 2-113,5-6 1,-4 0-70,5-4 1,-5-3-387,4 0-86,0-6 0,3 3-248,-3-5 164,3 0 888,-4 0 0,5 0 0</inkml:trace>
  <inkml:trace contextRef="#ctx0" brushRef="#br0" timeOffset="35">14162 3266 7853,'0'-17'0,"0"1"0,0 4 500,0 5 35,0-3-145,0 9 578,0-4 371,0 5-1293,-5 10 0,4 3 166,-5 10 0,3 4-34,-1 4 0,-4 6 0,4 1-2,2-1 9,1 3 1,-3-3-287,0 5 1,0-7 111,4 0 0,0-2-311,0-7 1,0 0 139,0-7 1,0-2 78,0-1 0,0-7 86,0 2 0,4-6-5,0 3 313,0-6-238,1 3 1,1-5 117,5 0 1,1 0-69,-1 0 1,2 0 144,2 0 1,3 0-50,5 0 0,1-4-215,3 1 0,-2-6-213,5 1 0,-4 2 128,0-2 0,2 4-536,-1-3 1,-4 4 299,-4-1 0,-5-1-332,1 2 0,-2-2-211,-2 1-1099,-4 2 1957,-2-3 0,-5 0 0,0-1 0</inkml:trace>
  <inkml:trace contextRef="#ctx0" brushRef="#br0" timeOffset="36">14071 3575 8265,'-7'-12'575,"2"1"0,6 3 161,3 1 1,3 3-242,4-4 0,4 4-78,0-3 0,9 3-83,-1-4 1,8 5 107,-1-5 1,3 4-263,2-3-21,-1 4 0,-1-2-605,-3 5 0,1-4 369,-8 0 0,1 1-1079,-9 3 1,0-2-8,-4-2-766,-4 3 1929,-2-4 0,-10 0 0,-2-1 0</inkml:trace>
  <inkml:trace contextRef="#ctx0" brushRef="#br0" timeOffset="37">14128 3255 7853,'5'-13'-33,"1"-2"0,5 9 340,1-6 0,4 2 475,3 2 1,3-2-31,1 3-353,0 2-147,10 0 1,-7 1-18,9 0 1,-5 0 25,0 4 1,2-4-242,-5 1 27,-1-1 1,-4 4-134,-3 0 0,1 0 146,-4 0 1,0 0-220,-1 0 0,-2 0 51,2 0 1,-2 1-177,-2 3 231,1-3 1,-1 8 94,1-5 0,-5 5-2,1-2 0,-4 3 13,3 2 0,-4 4 148,1 3 1,-3 4-43,-1 4 0,0 2-20,0 5 1,0 4-47,0 0 0,0 1-224,0-5 1,0 4 78,0 0 0,0 0-131,0-4 1,0-5 13,0-2 1,1 0 100,3-4 1,-3-2 87,3-6 0,-3-6-152,-1 3-325,0-3 206,0-3-632,0-1 324,0-5-364,0-5 1,0-1 281,0-6 1,-5-1 640,-2-2 0,-9-3 0,-1-4 0</inkml:trace>
  <inkml:trace contextRef="#ctx0" brushRef="#br0" timeOffset="38">14687 3266 7853,'18'-11'0,"4"-4"0,-3-1 425,2 1-148,2 9 1,4-3 62,-1 5 499,1-5-485,1 8 1,-4-4 198,3 5-46,-3 0-228,-1 5 1,-1 1-170,1 6-55,-5-1 1,2 2-166,-4 2 0,-1-1 148,-4 5 0,-1 0-110,-2 4 0,-3 0 54,-5 0 0,-1 3-297,-3 1 1,-2 0 119,-6-4 0,0-1 6,-4 1 0,2-4 155,-5 0 0,2 0 17,-2 4 1,-2-4 28,6 0 1,1-4-29,6 4 0,0-5 152,4 2 0,-1-5-126,1-3 1,3 2 192,-3-3 0,2 0-19,2 0-104,6-4 0,0 6-69,5-5 0,1-1-73,-1-3 1,6 0-164,2 0 1,-2-1-48,3-3 1,-1 2-39,3-6 1,0 4 42,-3-3 1,1 0-416,-4 0 0,3-3 212,-4 2 0,0-2 470,-4-1 0,6-6 0,1-1 0</inkml:trace>
  <inkml:trace contextRef="#ctx0" brushRef="#br0" timeOffset="39">15430 3278 7853,'-7'-18'0,"1"-2"0,2 4 808,3 1-117,-4 4 274,5-1 226,0 6-635,0 1 284,0 5-828,0 10 1,0-2 76,0 7 0,5 3-50,2 1 0,0 1-330,0-1 0,1 3 154,3-3 1,-3-3-339,0-1 1,-1-2 191,5-1 1,0-2 4,4-3 1,-4-2 94,4-5 0,-4 0-13,0 0 0,0 0 79,4 0 1,-4 0 180,3 0 1,-2-3 130,-1-1 1,-1-5-96,0 1 0,0-2 190,-4-1 0,3 1-124,-2 2 1,1-2 188,-2 2 1,0 2 244,-3-2 138,-3 6-667,4-3 0,-10 7 74,-3 6 1,-6 3 57,-1 8 0,-5 8-44,1 0 0,-4 6 46,-4 5 1,3-3-40,-3 3 1,3 2-602,2-2 0,0 3 9,3-2 1,2-6-302,6-7 1,0-3 194,-1-4 0,6-2-155,2-6-1089,3 0 937,1 1 839,0-6 0,0-1 0,0-5 0</inkml:trace>
  <inkml:trace contextRef="#ctx0" brushRef="#br0" timeOffset="40">16800 3232 7853,'6'-11'496,"-2"-1"-89,-2 6-53,-2-4-142,0 8 674,0-8-147,0 9-5,0-4-521,0 5 1,0 9 104,0 2 123,0 13-256,0 1 1,0 6 132,0 4 40,-6-4-197,5 9 1,-4-2-72,5 0-1,0 0 0,0-3-155,0 3 1,-1-2 83,-3 2 0,3-8-271,-3-3 0,3 0 137,1-4 1,-4 1-177,0-9 207,0 0-44,4-3 190,0-6-107,0-1 1725,0-5-1589,5 0 0,2-1-40,4-3 0,6 1-198,2-4 1,2 4 58,2-1 0,5 3 147,2 1 1,5-4-152,3 1 0,-3-1 0,2 2-93,-5-1-241,1 1 0,-9-4-1257,3 2 848,-8 3 349,-3-4 85,-4 0-279,-6 4 0,-1-6-54,-5 3 315,0 3 420,-10-9 0,-3 4 0,-10-6 0</inkml:trace>
  <inkml:trace contextRef="#ctx0" brushRef="#br0" timeOffset="41">16652 3563 7853,'7'-3'715,"1"-1"-387,-1-5 0,10 6 102,2-4 748,8 4-625,2-7 0,6 7-15,3-4 0,-1 3-119,5-4 1,0 5 313,4-5-683,-6 5 162,0-7-461,-6 9 0,-5-8 240,-2 5 58,-8-5-1318,-3 8 935,-4-4 0,-6 4-949,-2-3 209,-3 3 1,-6-4 122,-3 5 1,-3-2 29,-4-1 921,-3 1 0,-5-8 0,0 4 0</inkml:trace>
  <inkml:trace contextRef="#ctx0" brushRef="#br0" timeOffset="42">16754 3266 7853,'9'-11'-597,"3"0"1,7-1 320,0 1 1999,2-1-1109,7 1 1,3-1 667,7 1-879,-3 5 1,14-4-241,-4 2 0,2 3 7,-5 1 0,1 3-401,-5 1 1,-1 0 247,-6 0 0,-4 0-1100,-4 0 1,-5 0 289,-3 0 793,-7 5 0,2-4 0,-4 4 0</inkml:trace>
  <inkml:trace contextRef="#ctx0" brushRef="#br0" timeOffset="43">17463 3175 7647,'0'-6'474,"0"1"447,0 0-273,0 3-166,5 2-222,-4 7 1,4 9 576,-5 3-529,0 3 1,0 6 12,0 2 1,0 3-4,0 1 0,0 2-296,0 2 0,0-1 67,0 5 1,0-6-177,0 2 0,0 1 124,0-5 1,0-1-74,0-7 0,0-5-48,0 2 0,0-8-193,0 0 52,0-2 212,-5-2 1,2-3 116,-4-1-28,4-4 0,-3 2 385,2-5-104,3 0 73,-4 0-134,5 0-221,5 0 1,1 0 35,6 0 0,4 0 10,3 0 0,3-1-85,0-3 0,5 3 71,0-3 0,7 1-198,-4-1 0,6 3 48,-6-3 0,2 3-494,-1 1 1,-3-4 275,-6 1 1,-3-1-1041,0 4 5,-5-5-1207,3 3 2503,-11-3 0,-6 0 0,-6-1 0</inkml:trace>
  <inkml:trace contextRef="#ctx0" brushRef="#br0" timeOffset="44">17988 3312 7853,'6'-18'126,"-1"2"1,0 4 485,3 1-380,-3 0 1,4 3 380,-5 0 1,1 6 185,-1-2 3,-3 3-513,4 1 0,-1 6 35,0 5 0,-1 7-127,-3 9 0,0-2 27,0 6 0,-3-1-99,-1 4 0,-1 1 87,1-1 0,1 0-209,-4 0 1,3-2-135,-4 2 1,5-6-93,-5 7 1,4-9-4,-4 1 1,6-4 122,-2-4 1,3-3-71,1-4 73,0-1 48,0 1-54,0-6 245,0-1 0,1-5-94,3 0 0,2 0 326,6 0 0,0 0 51,4 0 1,1-1-150,6-3 1,0 1-254,0-4 98,0 4-81,0-7 0,1 9-203,2-3 173,-2-2 1,8 4-126,-5-1 0,-1-3 0,-1 3-285,1 0 1,-5-2-406,1 1 0,-5-1 252,2 1-1447,-10 3 565,6-4-345,-14 0 1783,4 4 0,-10-9 0,-1 3 0</inkml:trace>
  <inkml:trace contextRef="#ctx0" brushRef="#br0" timeOffset="45">17954 3575 7853,'1'-10'0,"3"2"990,2 3-562,11 0 1,0 4 805,6-3-819,0-3 0,1 6 270,3-3 1,2 3-256,5 1 0,0-1-58,1-3 1,-1 3-108,0-3 0,0 1-584,1 0 1,-10 1 70,-2-2 0,-8 2-394,0-2-437,-7 3-181,-3-4 0,-7 1-189,-6 0 1,0-1 1448,-7 1 0,-8-2 0,-1-5 0</inkml:trace>
  <inkml:trace contextRef="#ctx0" brushRef="#br0" timeOffset="46">17954 3266 7853,'0'-11'0,"0"5"1250,5-5-546,6 5-360,7-5 0,6 1 364,3 2 1,2-2 0,5 3-13,0 1 0,7-3-199,5 5 0,-5-1-738,5 2 400,-3 1 0,-2-3 0,-3 5-410,-2 0 1,-3 0 217,-3 0 0,-2 0-1812,-5 0 1002,-5 0-118,-2 0 1,-8 1-2292,-1 3 3482,-4-2 1,2 8-1,-5-4 1</inkml:trace>
  <inkml:trace contextRef="#ctx0" brushRef="#br0" timeOffset="47">18844 3232 7853,'0'-11'55,"0"4"26,0-3 0,0 8 237,0-6 410,0 5 29,0-2-23,0 0-471,0 4 0,0-3 94,0 8 0,0 7-145,0 9 0,0 5 4,0 2 1,0 4 21,0 0 1,0 3-161,0 4 1,0-2 88,0 2 0,0-3-234,0-1 0,0-1 69,0-2 0,0-1-462,0-7 1,0 1-327,0-8-321,0-1-887,0-4 772,0-4 108,0-2 1114,0-5 0,-5-5 0,-1-2 0</inkml:trace>
  <inkml:trace contextRef="#ctx0" brushRef="#br0" timeOffset="48">18879 3221 7853,'6'-12'756,"-1"6"-209,-5 1 0,1 5 64,3 0 1,-1 5-219,4 3 0,1 5 52,3 3 0,1 4-172,-1-1 1,2 3 30,2 0 1,-1 0-229,5-3 1,-5 1-51,1-4 0,2-1-158,-2-4 0,0 1 157,-3-1 1,-1-3-583,1-1 431,-1-4 1,0 2-52,1-5 1,-2-1-23,-2-3 1,2 1 73,-3-4 1,7-1 79,2-3 1,3-1 11,-4 1 1,5-4 10,-1-1 0,-1-4-26,1 1 0,0-4 51,4-3 0,-4 1-36,0-1 0,-3 5 81,0 2 1,-1 7-99,-8 0 631,-2 1-37,6 10-425,-10-4 0,4 15 125,-5 5 1,-4 7-37,0 4 1,-3 5-110,3 7 1,-4-1-100,5 4-582,-1 1 660,-1 4 1,3-5 34,-1-3-56,1-3 0,2-2 0,0-2 101,0-5 1,0-7-194,0-3 0,0 0-323,0-1 189,0-5-1793,5 1-306,-3-5 1854,3 0-395,-5-1-111,0-5 146,5 0 774,-4 0 0,9 0 0,-3 0 0</inkml:trace>
  <inkml:trace contextRef="#ctx0" brushRef="#br0" timeOffset="49">19701 3289 7853,'4'-18'81,"0"3"0,1 3-81,-2 0 1097,-1 6-226,3-4 142,0 8-645,-4-3 0,4 7 134,-5 1 0,0 9-138,0 7 0,0 4 51,0 3 0,-1 1-97,-3 7 0,2-2-284,-6 6 1,2 1-60,-2-1 0,2 2-117,2-2 0,3-6 236,-3 2 0,3-8-301,1 1 1,0-7 88,0-1 1,1-5 92,3 2 0,2-8 168,5 0 0,5-5-122,-1 0 0,5 3 182,-1-3 1,3 1-16,1-4 1,-1 0-90,1 0 0,0-1 36,0-3 0,4 2-338,-1-6 1,1 0-812,-4-3 0,-2 3 538,-2 1 1,2 0-1458,-6 0 745,0-3 1188,-9 3 0,-6-4 0,-6-1 0</inkml:trace>
  <inkml:trace contextRef="#ctx0" brushRef="#br0" timeOffset="50">19610 3552 7853,'0'-12'756,"0"6"-464,0-4 1,1 9 559,3-3 0,3 3-332,9 1 1,6-4-102,9 0 0,3 0-150,4 4 1,2-4 100,1 1 0,4-1-92,-3 4 0,-4-4-400,-4 0 1,-2 0-904,-9 4 1,1-3 658,-9-1 0,-4 0-2340,-3 4 1930,-6-5 0,-2 0 776,-7-3 0,-8-7 0,-3 2 0</inkml:trace>
  <inkml:trace contextRef="#ctx0" brushRef="#br0" timeOffset="51">19758 3244 7853,'5'-12'0,"5"1"0,6-1 802,4 1-311,-2-1 1,4 2 566,1 3-747,5-3 0,1 4 151,6-1 0,0 0-136,3 4 1,-2 1-116,2-1 0,-3-2 14,0 1 0,-6 0-123,-2 4 1,-1 0 122,-3 0 1,1 0-208,-9 0 0,1 0-165,-5 0 1,-3 1 125,-1 3 1,-3-1-83,4 4 0,-6 6 46,2 6 1,-1 4 62,0 3 1,-1 1 22,1 7 0,-1-1 22,-2 9 0,-4-1-54,0 1 0,-4 1-100,5-5 1,-5 0-10,4-4 1,-3-1-214,3-2 1,-4-3 64,4-6 0,1-3 55,3 0 0,0-8 271,0 0-311,0-7 657,0 1-311,0-5 0,-4-1 92,0-3 1,0-3 63,4-4 1,-1-4-48,-3 0 0,3-6-79,-3 2 0,1-2-22,0-2 0,1-4-56,-1 1 0,1-1 48,2 4 0,2-4-122,1 1 0,4-5 84,4 5 0,-3 0-97,-1 7 1,1 3 23,3 4 1,-3 2 60,0 3 0,-1 1-369,5 6 1,-3 3 143,2 5 1,-2 4-42,6 11 0,-1 1 92,1 3 1,-1 2-49,5 5 0,-4 1 21,5-1 0,-5 0 13,4 0 1,0-4 77,4-4 1,0-3 1,-1-4 0,1-4 453,0-7 1,-1 1-180,-3-5 0,2-1 275,-2-3 0,-1 0-206,1 0 1,-5-1 382,1-3 1,-2-2-211,-2-5 1,-4-6-6,-4-2 1,-1-4-171,-2-3 0,0 0-257,0-4 0,-5-1-30,-3-3 0,-2 0 111,-2 0 0,1 1-390,0 2 1,3-1 144,0 6 0,5-5-582,-5 5 1,5 3-776,0 4-510,1 5 635,2-3 1,2 11 675,1 2 0,4 5-3,4 7 0,2 1 696,2 10 0,3-5 0,5 2 0</inkml:trace>
  <inkml:trace contextRef="#ctx0" brushRef="#br0" timeOffset="52">21300 3301 7869,'0'-12'8,"0"6"922,0 1 827,0 5-719,5 0-598,-4 0-192,-1 5-63,-1 1 1,-8 11 355,5 2-382,-5 7 0,7 2-54,-6 3 0,6 2 80,-2-3 0,3 3-310,1 1 1,0-4 161,0-4 0,1-3-324,3-4 1,-2 1 146,6-4 0,-4-1-100,3-4 0,-4-3-790,1 0-763,-3-6 1100,-1 3 1,-1-5-924,-3 0 1616,-3-5 0,-9-1 0,-2-6 0</inkml:trace>
  <inkml:trace contextRef="#ctx0" brushRef="#br0" timeOffset="53">20969 3255 7853,'7'-11'243,"1"-1"0,3 4-243,5 1 1367,4 4-864,3-7 1,2 8 615,6-6-753,4 5 0,2-3 168,5 2 0,0 3 63,3-3 0,1-1-274,0 1 1,-1 1-20,1 3 0,-5 0-578,-3 0 1,-8-4 242,-3 0 0,-4-4-1630,-4 5 933,2-6-590,-8 7 757,-2-8 1,-7 9 560,-8-3 0,-7 3 0,-7 1 0</inkml:trace>
  <inkml:trace contextRef="#ctx0" brushRef="#br0" timeOffset="54">22453 3312 7853,'0'-6'-31,"0"1"105,0 0 585,0 3-58,0-8-146,-5 9 0,-1-5-181,-5 2 0,-1 2 66,1-1 0,-2 5-77,-2 2 0,2 9 15,-2-2 0,-2 8-53,2 0 0,-4-1-3,4 1 1,0 1-164,3 7 0,5-3 115,-1 3 0,5-3-212,0-1 1,3 1 46,3 2 1,4-2-35,4 3 0,6-7 78,2-1 1,4-1 44,3 1 0,3-6-44,6-5 1,-2-6 135,-3 2 0,3-3-192,-2-1 0,0-1 99,0-3 0,-3-1-147,-5-3 0,-6-6-14,-1 3 1,-4-4-221,0 0 229,-1-3 0,-5-10-110,-2-3 0,-2-2 0,-2-1-272,0 0 0,-2 0 0,-3-1-241,-6 1 231,-6 0-621,-6 0 815,-5 4 1,-1 4-131,-5 7 144,0 2-590,-6 11 612,5-4 45,-4 8 0,9 2-250,4 8 1,2 7-1,3 6 422,6 4 0,1-1 0,10 3 0,1-3 0</inkml:trace>
  <inkml:trace contextRef="#ctx0" brushRef="#br0" timeOffset="55">22819 3323 7853,'5'-22'100,"-2"4"122,4 3 0,-1 2 122,2 2 571,2-1-60,-9 6 57,5 1-628,-1 5 1,-4 10 59,3 5-185,-3 5 0,-1 8 160,0 3 1,-1-2-108,-3 1 0,1 2-239,-4 6 0,4-2 122,-1 2 0,-1-6-372,2-2 1,-1-1 97,4 2 0,0-7 0,0-5 0,0-5-726,0 1 339,5-2-190,-4-2 1,5-5-144,-2-2 106,-3-3 1,5-2 792,-6-3 0,5-2 0,1-5 0</inkml:trace>
  <inkml:trace contextRef="#ctx0" brushRef="#br0" timeOffset="56">22762 3472 7853,'11'0'-118,"1"0"378,-1 0 0,6 0-83,2 0 0,0 0 791,3 0 0,-1 0-408,5 0 1,0-1 103,0-3 1,-1 3-240,1-3 0,-2-1-345,-1 1 0,-1-1-249,-3 1 0,-3 1-897,-4-4-1652,-1 4 2031,1-7 0,-7 5 687,-5-3 0,-11-2 0,-6 4 0</inkml:trace>
  <inkml:trace contextRef="#ctx0" brushRef="#br0" timeOffset="57">22842 3232 7853,'5'-6'0,"2"-4"643,9 2-342,-4 3 0,10-5 647,-3 2 1,4 2-414,3-2 1,0 4 176,4-3 1,1 0-275,3 0 1,4 0-31,0 4 1,4 1-138,-4-1 0,4 1-144,-4 2 0,-1-3-185,-7-1 0,1 0-765,-8 4-620,2 0 1,-12 0 725,2 0 1,-8 1 716,-3 3 0,-18 2 0,-5 6 0</inkml:trace>
  <inkml:trace contextRef="#ctx0" brushRef="#br0" timeOffset="58">1987 4568 7853,'5'-11'0,"-3"0"222,3-1 149,-5 6-53,0-4 379,0 3-357,0-4 1,0 3 302,0 1-409,0 4 0,-2-6-19,-1 5 0,-4 1-66,-4 3 0,-2 0-201,-2 0 79,-3 0 185,-5 5-297,-5 1 149,4 5 0,-5 1 56,2-1-218,3 6 79,-4-5 0,6 9 22,-1-6 0,0 1 23,0 0 1,4-4-6,0 4 1,5 0-18,-1-1 0,6-1 7,1-6 32,6 2 1,-5-4-83,4 6 1,1-5 46,-1 1 0,1 0-72,2 3 0,7 1 85,4-1 1,2 4 98,6 0 0,5 4-110,6-3 0,5 0 151,3-1 0,-2-2-116,6 2 1,-1 2-20,1-2 0,1 4-159,-5-4 1,-4 2 108,-3-2 0,-6-2-82,2 2 0,-8-2 104,-4-2 1,-6 0-93,-1 1 1,-6-1 54,2 1 1,-4-1 18,-4 1 1,-2-1 64,-6 0 1,-4 0 146,-3-4 1,-3 2 182,-1-5 1,-3 3-161,-1-3 1,-3 0 177,3-4 0,-4 0-100,5 0 0,-6 0-206,2 0 1,2 0 49,1 0 1,4 0-84,4 0 0,3 0-1202,4 0 650,1-5-851,-1 4 0,9-4 589,6 5 0,11-4 760,17 0 0,9-5 0,12 3 0</inkml:trace>
  <inkml:trace contextRef="#ctx0" brushRef="#br0" timeOffset="59">3552 4591 7527,'6'-18'-734,"1"2"490,-4 5 1057,-1-1-466,3 1 0,-5-1 196,0 1-64,0 4 92,0 2 101,0 5-513,0 11 0,-2 6 576,-1 14-440,-4 7 1,-4 0 42,-1 8 0,1-3-113,0 6 0,3-3-253,0-4 1,2 1 87,-2-5 0,3 0-26,5-4 1,0-4-102,0-4 1,0-3-154,0-4 0,0-2-23,0-6 0,0-3-658,0-1-942,0-4 793,0 2 281,0-5 0,0-5 409,0-3 0,0-2 360,0-1 0,0-1 0,0 1 0</inkml:trace>
  <inkml:trace contextRef="#ctx0" brushRef="#br0" timeOffset="60">3518 4614 7853,'6'-15'0,"-2"0"0,-3-1 602,-1 5 9,5 5-54,-4 1 1,10 5-76,-4 0 1,5 8 164,3 4 0,3 11-242,4-1 0,1 9 38,0-1 0,4 5-132,-1 3 1,5 1-333,-5 3 1,1-3 72,-4-4 1,0-1-182,0 0 1,-2-6-52,-2-5 0,2-2 136,-6-5 0,-1-1-368,-7-4 0,2 1-109,-5-1-320,5 1 1,-8-5-93,3 1-733,-3-6 337,-6 3 474,-6-5 855,-7 0 0,-5 0 0,0 0 0</inkml:trace>
  <inkml:trace contextRef="#ctx0" brushRef="#br0" timeOffset="61">3472 4957 7770,'5'-7'-82,"-4"2"1401,9 5-831,-8 0 1,9 0 622,1 0-568,-1 0-247,16 0 1,-7 0-43,10 0-182,1 0 1,7-1-203,0-3 1,4 3 197,-4-3 0,1-1-998,-1 1 0,-6 0 577,2 4 1,-7 0 352,0 0 0,-8-5 0,-3-1 0</inkml:trace>
  <inkml:trace contextRef="#ctx0" brushRef="#br0" timeOffset="62">4363 4625 7853,'0'-11'0,"0"5"0,0 1 1425,0 5 0,1 10-894,3 5 1,-3 7 364,3 4-565,2 3 1,-3 7-216,4 2 1,-3-1 8,4 5 1,-2-4-82,2 4 1,2-7 124,-2-1 0,-2-2-226,2-9 1,-5 1 33,5-9 0,-4 1-213,3-5 1,-4-3-479,1-1-557,-3-4-631,-1 2 837,0-5-606,0-5 891,0-2 780,0-4 0,-5-6 0,-1 0 0</inkml:trace>
  <inkml:trace contextRef="#ctx0" brushRef="#br0" timeOffset="63">4226 4637 7853,'5'-12'-401,"1"1"1,11-3 641,2 3 1,4-3 523,3 6 1,3-1-40,6 2 1,4-2-210,3 5 0,2-4-89,2 4 1,-2 1-81,-2 3 1,1 1-258,-5 3 0,-1-2 120,-6 6 1,-3 3-260,-6 5 1,-4 4-27,-3-1 0,-7 2 2,-4 2 0,-4-1-87,-4-3 1,-9 2 20,-9-1 1,-6-4 42,-7-1 1,1-2 95,0-2 0,-2 1-197,-2-1 0,4-4 78,0-4 0,1-1-228,6-2 0,5 0-1026,7 0 1372,3 0 0,5 0 0,2 0 0</inkml:trace>
  <inkml:trace contextRef="#ctx0" brushRef="#br0" timeOffset="64">5231 4614 7853,'0'-11'12,"0"-1"184,-5 1 122,3-1 380,-3 6-15,5 1-191,0 0-171,0 4 1,0 9 490,0 11-455,0 6 1,0 3 37,0 2 1,0 4-148,0 4 0,4-2-96,0 2 0,1-3 73,-1 0 1,-2 2-424,6-3 0,-4-1 218,3-7 0,-4-5-497,1 2 0,1-8-535,-1 0-582,-1-2-679,-3-7 1055,0 4 1001,0-9 1,-5-6 0,-1-7 0</inkml:trace>
  <inkml:trace contextRef="#ctx0" brushRef="#br0" timeOffset="65">5048 4614 7853,'17'-11'0,"0"-1"451,6 1-279,0-1 0,5 2 474,2 3 0,3-4-224,2 4 0,-1 2 24,0 1 0,4 3-162,0 1 1,0 1-76,-3 3 0,-1 2 16,0 6 1,-5 0-199,-2 3 0,-4-1-44,-4 5 1,-4-3-33,-7 3 0,-3-5-72,-5 1 1,-7 1 32,-4 0 1,-7 0-85,-8-1 1,-5-2 49,-7 2 0,1-2-29,-5-2 1,6-3 30,-3 0 0,4-6-383,1 2 0,6-3-732,5-1-781,0 0 2016,10 0 0,12-5 0,9-1 0</inkml:trace>
  <inkml:trace contextRef="#ctx0" brushRef="#br0" timeOffset="66">5870 4625 7853,'0'-11'544,"-5"0"867,4-1-764,-4 6 526,5-4-731,0 8 1,-1-3 215,-3 5-590,3 0 31,-5 5 1,6 7 159,0 7 0,0 2-14,0 2 1,0 5-155,0 3-19,0 2 0,0 1-209,0 0 0,2-1 139,2-2 1,-3 0-401,3-4 1,-2 0 167,2-5 0,-3-2-215,3-1 212,-3-5 351,-1 2-158,0-5 33,0-4 535,0-2 743,0-5-1121,0-5-23,5 4 0,2-8-84,4 5 1,6-4 5,2 4 0,4-1-14,3 2 1,3 0-216,6-5 0,-1 5 56,0-5 0,-1 5-102,-2 0 0,0-2 47,-4 1 1,3-1-456,-3 1 0,-4 3 250,-4-3 0,-9 2-2026,2 2 1303,-4 0 1107,-1-5 0,-7 4 0,-7-4 0</inkml:trace>
  <inkml:trace contextRef="#ctx0" brushRef="#br0" timeOffset="67">5790 4877 7853,'0'-12'1302,"0"6"-544,5-4 533,2 9-487,9-10-477,-3 5 1,12-2 64,-2 1 1,8 0 30,-1 0 0,7-2-263,1 5 0,0-3 17,-4 3 0,-1-4-441,-2 4 0,-3 1 244,-5 3 0,-6-4-2116,-1 0-14,-4 0-390,-5 4 2540,-2 0 0,-5 0 0</inkml:trace>
  <inkml:trace contextRef="#ctx0" brushRef="#br0" timeOffset="68">5802 4580 7853,'5'-12'-236,"1"1"-58,6 0 0,4-1 2074,3 1-1095,8-1 1,3 1 15,8-1 1,3 0 78,5-4 0,-1 8-711,1-4 1,-4 5 168,0-1 0,-5-1-887,1 5 1,-3-3 456,-1 3 0,-6 0-916,-5 4 1108,-5 5 0,-2-4 0,2 4 0</inkml:trace>
  <inkml:trace contextRef="#ctx0" brushRef="#br0" timeOffset="69">6818 4431 7853,'7'-11'293,"-2"-1"651,-5 6-532,0 1 85,5 5-231,-4 0 1,4 6 175,-5 6 193,0 9-318,0 9 1,-1 4-72,-3 0-74,-2 0 0,-2 6-108,0 2 0,1-3 94,-5-1 0,1-2-363,0-2 0,3-5 178,0-2 0,6-3-548,-2-1 0,3-6 301,1-1 0,0-8-1357,0 0 607,0-5-407,0 2 1431,5-5 0,1-5 0,6-2 0</inkml:trace>
  <inkml:trace contextRef="#ctx0" brushRef="#br0" timeOffset="70">6853 4351 7853,'5'-6'684,"-4"1"-348,9 5 1,-4 1 947,6 3-821,-1 2 1,2 11 367,2 2 1,2 6-344,2 2 1,2 6-138,-2 1 1,3 2-127,1 6 0,0-2-318,-1 2 1,1 1 216,0-5 1,0-1-442,0-6 1,-4-4 190,0-4 1,-5-5-290,1-3 0,-2 1-280,-2-5 0,-1 3 8,-2-6 0,1-2-486,-5 1 0,-1-3-68,-3 4 1309,0-6 1,-5 9-1,-1-5 1</inkml:trace>
  <inkml:trace contextRef="#ctx0" brushRef="#br0" timeOffset="71">6715 4763 7853,'0'-7'246,"0"-3"0,7 9 418,4-3 0,7 3 414,9 1 0,3-4-511,8 0 0,4 0-123,8 4 0,-2-4-225,5 1 1,-5-1-194,2 4 0,-3-1 75,-2-3 0,-4 2-791,-3-1 1,-2 1-846,-2 2 0,-9 0 7,-2 0 1528,-8 0 0,2 0 0,-6 0 0</inkml:trace>
  <inkml:trace contextRef="#ctx0" brushRef="#br0" timeOffset="72">7572 4420 7853,'0'-6'937,"0"0"-510,0 6 0,0 7-86,0 4 1,0 6 287,0 6 0,0 4-222,0 4 0,0 2-148,0 1 0,1 2-21,3 2 0,-3-3-327,3 3 1,1-2 42,-1-2 1,1-3 90,-1-1 1,-2-8-407,6 1 1,-5-8 197,0 0 1,3-2-1214,-3-2 550,1-5-1001,-4-1-132,0-5 1959,-5-5 0,-1-6 0,-6-7 0</inkml:trace>
  <inkml:trace contextRef="#ctx0" brushRef="#br0" timeOffset="73">7469 4477 7853,'13'-11'0,"2"-1"0,3-3 0,5 0 983,5 5-583,-4-1 0,9 6 207,-3-2 237,3 2-461,2 0 0,-1 3 172,0-2 27,0 8-284,-5-2 0,3 9-70,-5 0-187,0 1 0,-5 8-150,1-5 0,-5 6 142,-3-2 0,-7 1-44,-4-1 1,-3 6 48,-1-2 0,-6 3-549,-6-4 1,-8 1 192,-7 0 1,-3 0-201,3 0 0,-5 0 183,2 0 1,-2-2 133,2-2 1,-1 1 228,8-4 1,-1 3-71,9-4 1,1 0 64,6-3 1,3-1-9,5 0 0,3 5 275,5-1 1,0-1-135,11-7 0,1 4 351,2-4 0,6-2-172,3-1 1,-2-3-10,1-1 0,1 0-595,3 0 0,-3 0 200,-1 0 0,-5 0-919,2 0 1,-7 0 508,-1 0 0,-5-3-923,2-1 1402,-9 0 0,8-1 0,-2-2 0</inkml:trace>
  <inkml:trace contextRef="#ctx0" brushRef="#br0" timeOffset="74">8668 4523 7853,'0'-18'69,"0"1"1,0 10 151,0-1 108,-5 1 1,-1-4 919,-5 4-815,-1 2 0,-1 5 2,-2 0 1,1 0-143,-5 0 1,0 0-49,-4 0 1,1 5-35,-1 2 0,-4 5-106,0 3 1,5-2 61,3 2 0,1-1-83,-1 1 1,2-2 49,6 2 1,1-2-222,2-2 0,3 1-66,5-1 1,0 4 94,0 0 1,9 2 19,2-2 1,10-1 34,1 5 0,6-5-58,7 1 0,-5-2 40,1-1 1,-1-1-69,4 0 1,-3 1-1,-1-1 0,-4 1-79,0-1 0,-7 0 16,-4 1 0,2-1 97,-2 1 0,-5-1 56,-6 1 1,1-1-68,-1 0 0,-1 1 123,-7-1 1,-6 1-62,-6-1 0,-8 0 99,1 1 0,-7-2 5,-1-2 0,1 2-23,-4-3 1,2-1-117,-6-3 0,2-1 71,2-2 1,1 0-1098,3 0 1,7 0-57,8 0 1120,2 0 0,2 0 0,-1 0 0</inkml:trace>
  <inkml:trace contextRef="#ctx0" brushRef="#br0" timeOffset="75">9662 4420 7853,'0'-6'813,"0"0"525,0 6 1,0 9-981,0 3 1,0 8-16,0 3 0,4 1 131,0 6 0,1 1-171,-1 3 1,-3-1-53,3-2 0,-2 2-273,2-3 53,-3 3 1,4-4-41,-5-2 0,0 1-33,0-2 1,0-3-177,0-4 0,0-5-19,0 2 27,0-4 138,0 0 45,0-6 128,0-1 959,0-5-1096,5 0 1,2 0 120,4 0 1,2-4-1,2 0 0,3-1 0,5 2 0,1 0-111,2-5 0,0 6-3,4-2 1,-1 2 12,2-2 0,1 2-138,-6-1 0,5 0 63,-5-1 1,1 3-653,-4-3 0,-2 2-105,-2-2-613,-2 3 623,-6-4 0,-4 3-1160,-3-2 1998,-8 3 0,-3-9 0,-4 4 0</inkml:trace>
  <inkml:trace contextRef="#ctx0" brushRef="#br0" timeOffset="76">9662 4797 7853,'0'-12'1056,"0"6"-640,0-4 389,0 9-461,5-10 0,3 9 551,7-6-378,3 1-233,5 0 1,4-3 711,4 3-625,2-4 0,2 1 9,4 3 1,-8-4-169,4 4 0,-5 1-712,0-2 1,-2 4 398,-5-4 0,-5 5-2269,-3-5 1121,-7 6-180,-3-4 1,-5 5 154,0-3 1274,-5 3 0,-7-4 0,-5 5 0</inkml:trace>
  <inkml:trace contextRef="#ctx0" brushRef="#br0" timeOffset="77">9651 4477 7853,'0'-11'-360,"0"-1"1,0 1 257,0-1 1585,0 6-927,5-4 0,5 3 133,5-4 368,10 0-634,-5-1 0,12 5 500,-1-1-564,2 5 1,2-5-108,4 4 1,-3 0-41,6 4 0,-4-1-346,4-3 0,-5 3 179,1-3 1,-2 3-961,-2 1 1,-5 3 432,-2 1 0,-7 1-1205,-1-1 1,-9 1 1686,2 3 0,-4 2 0,4-4 0</inkml:trace>
  <inkml:trace contextRef="#ctx0" brushRef="#br0" timeOffset="78">10519 4397 7853,'0'-8'0,"0"1"0,0 4 1266,0-2-263,0 5-263,5 0-187,1 0-266,5 5 0,2 7 703,2 7-622,-2 2 1,9 7 33,-3 3 0,4 3-139,3 4 0,-2-2-192,3 2 1,-3 1 39,-1-1 1,0 1-229,0-1 0,-1-6-17,1 2 0,-4-7-99,0 0 1,-5-4 12,1-4 1,-2-3-122,-1-5 0,-5 0-1048,1-4 614,-6 3-916,3-8 1172,-5 3 1,-1-5-694,-3 0 1212,-2-5 0,-10-7 0,-2-6 0</inkml:trace>
  <inkml:trace contextRef="#ctx0" brushRef="#br0" timeOffset="79">10930 4408 7853,'6'-22'0,"3"4"0,-5 3 1054,0 7-242,-4-2-198,0 9-9,0-4-285,0 5 0,-2 6 266,-1 5-355,-4 6 0,-4 11 22,-1 2 0,-4 3 27,-3 1 0,-3 4-413,-1 1 1,-1 4 27,-2-1 1,2-3-284,-3-1 0,3-2 226,1-2 1,1-5-475,3-2 0,2-5 172,1-3 0,7-2-21,-2-6 0,3 1-92,1-1 1,-2-3-768,5-1 1344,0-4 0,4 2 0,0-5 0</inkml:trace>
  <inkml:trace contextRef="#ctx0" brushRef="#br0" timeOffset="80">11284 4466 7853,'0'-18'119,"0"3"0,0 6 220,0 1 0,0 4 602,0-3 728,0 4-923,0-2-485,-5 20 1,-2 0 56,-4 16 50,0-1-131,-1 5 0,1 3-23,-1 0-134,1 5 0,-1-4-217,1 3 0,3-2 188,1-6 0,4-5-587,-1-2 1,3-3 13,1-1-149,0-6 0,0 0-480,0-6-1009,0-4 848,5-2 1312,-3-5 0,8-5 0,-4-2 0</inkml:trace>
  <inkml:trace contextRef="#ctx0" brushRef="#br0" timeOffset="81">11227 4386 7853,'6'-18'0,"-2"3"0,-3 7 1322,-1-2-833,5 9 0,-4 1 695,3 7-796,3 8 0,-1 4 270,5 8 1,5 2-130,-1 6 0,5 4-353,-1 3 0,3-2 62,1 2 1,-1-4-210,1 4 0,0-5 122,0 1 0,0-4-321,0-3 0,-6 1 50,-1-6 1,-4-3-400,0-4 1,-1-5-1541,1 1 1514,-1-2 1,-3-3-1893,-1-2 1769,-4-3 0,1-5 668,-8 0 0,-3 0 0,-4 0 0</inkml:trace>
  <inkml:trace contextRef="#ctx0" brushRef="#br0" timeOffset="82">11124 4865 7853,'-6'-5'0,"1"3"0,5-6 1397,0 6-855,0-4 1,5 6 1205,2 0-1197,8-5 0,3 4 51,5-3 1,1-1-177,3 1 0,2-1-668,5 2 0,0 1 227,1-2 0,-5 2-327,1-2 1,-2 3-352,1-3 0,-6 3-1844,-5 1 2537,-5 0 0,8 0 0,-4 0 0</inkml:trace>
  <inkml:trace contextRef="#ctx0" brushRef="#br0" timeOffset="83">12118 4477 7853,'5'-11'89,"-4"-1"0,9 1 231,-2-1 1,-2 1 453,2-1-431,-6 1 1,7 0 475,-5-1-310,0 1-133,-4-1 0,-5 2-101,-3 3 1,-7 2-165,-4 5 1,-8 1 113,-3 3 0,-3 7-121,-2 8 1,0 3 35,-3 0 0,5 6-95,-5 3 0,10 2-83,-3 1 1,7 2 85,5 2 1,3-3-180,4 3 1,6-2 74,2-2 0,14-1-96,9-2 1,9 0 106,10-4 1,7-6 251,4-5 0,6-4-288,-2 0 1,-2-6 180,-2-2 0,-4-3-470,-7-1 1,0-1 197,-8-3 0,-6 3-325,-1-3 0,-8 2-26,1-2-2317,-9 2 2840,-2-8 0,-15-1 0,-2-7 0</inkml:trace>
  <inkml:trace contextRef="#ctx0" brushRef="#br0" timeOffset="84">12529 4500 7853,'0'-12'154,"0"5"39,0-1 1,1 6-117,3-2 1062,-3 3-143,4 1-195,-5 0-522,0 10 1,0-1 241,0 10 0,1 3-139,3 5 0,-3 5-107,3-2 0,-1 3-37,1 2 1,1-5-142,2 0 1,2 0-57,-5 0 1,4 2-135,-5-6 1,2-3-418,-1-4 0,-2-5 141,1 2-836,-1-4 0,-2-4-111,0-1-475,0-4 1791,0 2 0,-5-10 0,-2-1 0</inkml:trace>
  <inkml:trace contextRef="#ctx0" brushRef="#br0" timeOffset="85">12243 4511 7853,'12'-11'0,"4"1"321,3 2 0,4-2 477,4 2 0,3-1-98,8 2 210,-2-3-506,3 3 0,0 0 175,3-1-198,-2 0-108,4-3 1,-8 3 158,2 1-273,-3-1 0,-4 1-144,-1-1 1,-5 4 91,2-3 1,-8 4-158,-4-1 1,-2 3 144,-2 1-428,-4-5 205,-2 4 0,-1 1 23,-1 7 0,1 5 138,-4 3 1,0-1 6,0 5 1,-4 4 6,1 3 1,-1 6-18,4-1 1,0 0-112,0 0 0,-4 5 116,0-1 0,0-2-229,4-3 1,0-2 12,0-1 1,0 2 97,0-10 1,0 4 108,0-8 0,4 0-97,0-3 1,1-5 220,-1 1 1,-2-6 5,6 2 60,-5 3 1,7-6-41,-3 3 1,0-3 128,0-1 1,2 0-43,6 0 0,-1 0-81,5 0 0,-1 0-107,1 0 0,4 0-136,0 0 1,0 0-81,3 0 1,0-1 100,0-3 1,-3 3-587,0-3 1,0-1 281,-4 1 0,-3-1-2118,0 1 1736,-4 3 0,-5-6 726,-3 4 0,-3-4 0,-1-4 0</inkml:trace>
  <inkml:trace contextRef="#ctx0" brushRef="#br0" timeOffset="86">13282 4454 7853,'7'-16'635,"3"3"-355,-4-4 1,6 10 497,-1-1 1,-3 2 224,-1-2-617,1 3-174,3 5 0,1 0-54,-1 0 1,-3 9 53,-1 2 0,0 9-200,0-1 0,2-2-65,-5 2 1,4-1-152,-4 1 1,3 3-352,-3-3 0,5-3 294,-2-1 1,0-3-1386,0-4 1183,1 2 1,2-8-256,-2 6 1,2-6 717,-2 2 0,2-3 0,1-1 0</inkml:trace>
  <inkml:trace contextRef="#ctx0" brushRef="#br0" timeOffset="87">13774 4431 7853,'6'-17'-263,"4"0"1,-9 6 1153,3-1-263,-3 1 1,-2 4-30,-3 4 1,-6 3-216,-5 3 1,-5 5 105,1 7 0,0 4-148,-4 8 1,2 2-8,-5 5 0,5 1-114,2-1 0,2 1-185,-2 4 0,2-4-81,6 3 0,-1-4 129,1-3 1,3 1-161,1-6 0,4 0 21,-1-7 0,3 1-23,1-5 0,1-1-67,3-6 23,-3 2 1,6-5-212,-3 3 1,-2-3-1078,6-5-1025,-6 0 2435,3 0 0,0 5 0,2 1 0</inkml:trace>
  <inkml:trace contextRef="#ctx0" brushRef="#br0" timeOffset="88">14801 4488 7853,'6'-11'94,"-5"5"0,4-5 159,-5 4 0,0 1 118,0-2 425,-5 5-455,4-2 1,-6 1 66,3 1 1,-2-1 47,-5 4 1,-2 5 160,-2 3-353,-3 7 1,-5 3 24,0 4 1,4 3-78,0 1 0,1 2-105,-1 3 1,3-2 130,4-3 1,6 2-279,2 3 1,4 0 100,4-4 1,8 0-91,7-4 0,7-2 120,5-2 0,5-2 75,3-6 1,4-5-88,-1-2 1,-2-2 27,2-2 1,-1-6-117,1-1 0,-3-3 162,-5-2 0,-5 1-314,-2-1 0,-8 0 90,-4-3 0,-3 1-110,-5-5 0,-2-4-213,-5-4 1,-1-5-216,-3 2 0,-6-3 15,-5-1 1,-7-1 218,-1 1 1,-2 4-255,-9-1 0,-2 7 199,-6 1 0,-2 7-99,2 8 1,-1 3 149,1 5 0,4 10-371,8 5 661,2 6 1,10 2 0,1-1 0</inkml:trace>
  <inkml:trace contextRef="#ctx0" brushRef="#br0" timeOffset="89">15315 4534 7853,'4'-18'382,"0"3"-223,0 2 0,0 2 874,-1 0-275,6-1 81,-7 6-477,3 1 1,-2 7-129,1 6 1,0 2-10,-4 13 0,0-2 126,0 10 1,0-4-278,0 3 1,0 0 43,0 5 0,0-1-310,0 0 1,0-3 185,0-1 0,0-4-812,0 0 0,0-6-38,0 0-306,0-7 0,4 4 65,0-6 1097,-1-4 0,-3-2 0,0-5 0</inkml:trace>
  <inkml:trace contextRef="#ctx0" brushRef="#br0" timeOffset="90">15327 4420 7853,'1'-14'-138,"3"2"138,2 9 1261,11-2-775,-5 5 1,10 5 744,-3 2-844,3 3 0,4 7 21,1 2 0,3 3-5,-3 0 1,3 5-318,-3 0 1,4 1 78,-5-2 1,1-2-389,-4 3 1,0-3 223,-1-1 1,-4-1-703,-3-3 1,-2-3-850,-2-4 385,1-1 0,-6 0 1165,-2 1 0,-3-6 0,-1-1 0</inkml:trace>
  <inkml:trace contextRef="#ctx0" brushRef="#br0" timeOffset="91">15852 4329 7853,'0'-18'670,"0"3"45,0 2 144,0 6-328,0 2 79,0 5 1,0 5-213,0 3 0,0 12 180,0 7 0,-4 5-142,1 2 0,-5 2-392,4 2 1,-1-2-127,1 6 0,3-4-216,-3 4 1,3-9-554,1 2 1,0-9 451,0 1 1,0-4-294,0-4 0,1 1 3,3-5 689,-3-5 0,4 1 0,-5-5 0</inkml:trace>
  <inkml:trace contextRef="#ctx0" brushRef="#br0" timeOffset="92">16492 4466 7853,'0'-18'-292,"0"3"184,0 2 1,0 1 342,0 1 0,0 3 444,0 1 1,-2-1-310,-1-3 1,-4 3-125,-4 1 0,-6 4 257,-2-1-252,-2 3 0,-3 1 34,-3 0 1,-1 6 119,-2 6 1,-3 4-228,2 7 1,-1 0 46,2 0 0,0 3-236,7 1 0,-1 1 25,8-1 1,1-2 26,4 5 0,4 0 90,4 0 0,6 3-377,5-2 1,7-4 71,4 0 0,3-4-61,1-4 1,5-3 295,2-4 1,3-2-38,1-2 0,1-3-68,-1-5 0,1 0 56,3 0 1,-6 0-547,2 0 1,-7 0 77,0 0 0,-3-2-107,-1-1 0,-7-4-1425,-4-4 1988,-1-1 0,-5-4 0,6-2 0</inkml:trace>
  <inkml:trace contextRef="#ctx0" brushRef="#br0" timeOffset="93">16640 4386 8050,'0'-7'1110,"0"2"1,0 14-554,0 2 1,-4 9 87,1-1 1,-1 3-39,4 5 295,0 2-501,0 6 0,0-4 159,0 3-583,0-7 128,0 11 0,4-14-28,-1 3 0,5-3-27,-4-1 1,5-2-189,-2-1 0,0-4 240,0-5-538,1-4 322,3 3 1,-3-8-60,0 6 1,-1-5-46,5 0 0,3 0 57,0 1 121,0-3 1,-2 4 37,2-5 0,-1 0 16,5 0 1,0-1-37,4-3 1,-1 2 13,-3-6 0,2 4-308,-2-4 0,3 5 90,1-5 1,-4 6-1093,0-2-80,-5-3-457,2 6 235,-9-4 1620,-2 0 0,-10 4 0,-2-4 0</inkml:trace>
  <inkml:trace contextRef="#ctx0" brushRef="#br0" timeOffset="94">16583 4683 7853,'0'-12'363,"0"5"379,0-1-588,5 5 1,-2-6 1014,4 6 1,2-5-501,6 4 1,3-3-282,5 3 1,1-1-134,3 1 0,1 3-118,2-3 0,3 3-187,-2 1 1,-2 0-252,1 0 1,-8 0-1033,1 0 1,-12 0 130,1 0-1081,-4 0 2283,-1 0 0,-7 0 0,-7 0 0</inkml:trace>
  <inkml:trace contextRef="#ctx0" brushRef="#br0" timeOffset="95">16606 4420 7853,'6'-8'539,"6"1"-371,9 4 1,5-6 773,4 5 0,-3-3 4,3 3 1,1-4-7,3 5 1,0-1-399,0 4 0,5 0-513,-1 0 1,-5 0 48,-7 0 0,-3 0-426,-4 0 0,-6 0 207,-6 0 141,-4 0 0,2 0 0</inkml:trace>
  <inkml:trace contextRef="#ctx0" brushRef="#br0" timeOffset="96">1770 6578 7853,'-6'-11'0,"-3"3"478,5 1-107,0 4-159,4-7 238,0 9-132,-5-4 0,4 5 211,-4 0 312,5 0-682,0 5 0,0 2 93,0 9 1,0-2-41,0 5 0,1 0-42,3 4 0,-3 1 68,3 2 1,-3 0-174,-1 4 0,4 1 61,0 3 0,4 1-47,-5 3 0,1-2 12,-4 2 1,4-2-146,0-2 0,0-1-29,-4-3 1,0-2 118,0-5 1,3-1-96,1-3 0,0-3 83,-4-4 1,0-5-198,0 1 117,5-6-1121,-4 3-34,4-5-490,-5 0 671,0-5 0,0 3 143,0-6 887,0 1 0,0-10 0,0-1 0</inkml:trace>
  <inkml:trace contextRef="#ctx0" brushRef="#br0" timeOffset="97">2159 6636 7853,'0'-12'773,"0"1"-104,0 4-141,0 2 368,0 5 1,0 7-409,0 4 0,0 7-98,0 8 1,0 4-63,0 4 0,0 4-193,0 0 0,0 5 90,0-1 0,0-3-215,0-1 1,0 1 72,0-5 0,3 1-116,1-8 0,4 0 65,-4-5 0,3-3-147,-3 1 1,1-7 63,-1 3 1,-3-7-659,3-2 84,2-4-202,-4 2-142,3-5 0,-7-1 398,-1-3 1,0 1-363,-5-4 0,1-1 55,-5-3 878,1-1 0,-11-4 0,-2-2 0</inkml:trace>
  <inkml:trace contextRef="#ctx0" brushRef="#br0" timeOffset="98">1816 7024 7853,'0'-12'544,"0"6"23,0 1 380,0 0-605,0 4 1,6-4 111,6 5 0,0 0-125,7 0 0,4 0 25,4 0 1,3-4-87,-3 0 1,5-1-425,-2 1 0,2 2 197,-2-6 0,2 5-783,-5 0 1,-2-3-53,-6 3 1,1-1-439,-4 4 1,3 0 1231,-4 0 0,5 0 0,-2 0 0</inkml:trace>
  <inkml:trace contextRef="#ctx0" brushRef="#br0" timeOffset="99">2535 6795 7853,'0'-11'-121,"-3"3"356,-1 1 1067,0 4-562,-1-2-298,4 0 0,-6 4-129,4-3 0,0 8-2,-5 3 0,2 4-99,-2 0 0,-2 4 111,3 0 1,-2 6-48,1-2 0,-1 6-251,5 2 1,-3 3-144,3-3 0,0 3 173,4-3 0,4 0-188,0-4 1,9-1 57,-2 1 1,7-5 22,-3-3 0,5-3 49,-1-5 0,3-2-61,1-5 1,5 0 60,2 0 1,3-5-67,1-2 1,1-5-104,-1-3 0,0 1 104,0-5 0,-4 0 187,-4-4 1,-5 0-95,-2 0 1,-5-1 102,1-2 1,-8-4-83,-3-4 0,-3 0-156,-1 0 1,-5 1-19,-2 2 0,-10 2-114,-6 2 0,-1 8 0,-6 0 1,-2 10 79,-6 6 1,-1 3-346,-3 3 1,-1 5 173,5 7 1,1-1-486,6 5 1,5 0 325,7 4 1,3 0 491,9 0 0,-3 0 0,3 0 0</inkml:trace>
  <inkml:trace contextRef="#ctx0" brushRef="#br0" timeOffset="100">3084 6670 7853,'0'-12'-17,"0"1"0,0 3 1658,0 1-122,0 4-1035,0-2 0,0 6-132,0 3 1,0 6-22,0 6 1,3 4-121,1-1 1,1 6-155,-1 2 0,1 3 67,3-3 0,1 3-215,-5-3 1,4 4 56,0-5 1,-2 0-128,2-7 1,-2 1-366,2-5 269,2 0-28,-4-3 98,1-6 453,-2-1-243,-5-5 0,1-5 214,3-2 1,-3 0-7,3 0 1,-3-5-27,-1-3 1,0-2-129,0 2 0,0-1 38,0-3 0,4-3-193,0 3 0,0 3 118,-4 0 0,3 4-148,1 0-47,0 6-33,1-4 0,0 10 54,3 0 0,2 6 47,-2 9 0,-2-1 69,2 5 0,-1 2-39,5 5 1,-1-2 62,0 3 1,1-3-56,-1-1 1,2-1-118,2-3 1,-1-3 116,5-4 0,0-5 155,4 1 0,-4-6 116,0 2 0,-1-4 10,1-4 1,1-1 78,-4-2 0,-1-5-88,-4 1 0,-1-2 377,-2-6 0,1 4-187,-5-4 1,-1-2 22,-3-5 1,0 0-213,0-4 0,-3 0-242,-1-5 0,0 1-244,4 0 1,-4-1 195,0 1 0,1 6-103,3 5 0,0 2 38,0 6 1,0 3-1144,0 5 515,0 4-2655,0-2 1944,0 20 1470,5-6 0,6 18 0,7-9 0</inkml:trace>
  <inkml:trace contextRef="#ctx0" brushRef="#br0" timeOffset="101">4900 6624 7853,'0'-18'0,"0"6"0,0 4 525,0 0 80,0 2-209,0 1 646,0 5 1,0 6-732,0 6 1,1 6 262,3 8-402,-3 3 0,4 6 13,-5-1 0,4 1-95,0 3 1,1-2-133,-2 2 1,0-2 106,5-2 1,-5-5-348,5-2 1,-5-4 156,0-4 1,2-3-848,-1-4 382,0-1-485,1-5-215,-4-1 404,4-5 0,-6-1-27,-3-3 913,-2 3 0,-5-14 0,-1 2 0</inkml:trace>
  <inkml:trace contextRef="#ctx0" brushRef="#br0" timeOffset="102">4911 6624 7853,'0'-15'-525,"0"0"525,0-1 1430,0 5-351,0 5 73,5 1-767,1 10 0,2 2 29,0 8 1,-1-1-18,5 5 0,-1 1 1,0 2 1,5 1-117,-1 0 1,5 0-281,-1 0 0,3 0 110,1-1 1,-4-4-196,0-3 1,-4-2-4,4-1 0,-5-5-52,1 1 0,-2-6-363,-2 2 267,1-3 70,-1-6 0,1-1 135,-1-5 1,-3-1-45,-1 1 0,-3-2 28,4-2 1,-1 0-130,5-8 1,-1 2 58,1-5 0,0-2-159,3 1 1,-1-3 233,5 3 1,-1 0-48,1 5 1,-2 3 89,-6 0 0,-1 8-206,-2 0 342,2 7 0,-9 0-59,3 8 0,1 4 187,-1 7 1,0 7-40,-4 4 0,0 6-59,0-2 0,0 3-207,0 2 1,0 3 108,0 0 1,0 0-76,0-4 0,4-3 56,-1-1 1,3-5-123,-3 2 1,-1-4 50,1-4 1,0-1-210,1-3 1,-3-6-704,3 2-620,-3-2-1052,-1 3 1458,0-1 1145,0-5 0,0 4 0,0-3 0</inkml:trace>
  <inkml:trace contextRef="#ctx0" brushRef="#br0" timeOffset="103">5688 7138 7853,'0'-11'1472,"5"-1"-585,-4 1 1,8-1-342,-5 1 0,1 0 143,-1-1 0,-2 1-278,6-1 1,-2-4 4,2-3 1,2 1-142,-3-1 1,0 0-123,0-4 1,-3-4-46,4 1 1,-1-6-175,5 2 0,-5-3-272,1-2 0,0 1 291,3 0 0,0-3-330,1 3 0,-4-3 202,-1 6 0,-1 4-12,2 0 0,1 8 67,-5 4 1,3 2 151,-3 2-66,0 4 0,-4 3 33,0 8 1,1 4-1,3 7 1,-3 4-28,3 8 1,-1 3 81,1 8 0,-2 2-76,6 1 0,-1 4-53,5-3 0,-1-3 40,1-1 0,-1-2-60,0-2 0,1-5 13,-1-2 1,-3-3-69,-1-1 1,0-6-80,0-1 1,2-4-54,-5 0-318,5-1 1,-6-1-210,4-2-179,-4 2 1,2-7-115,-5 4 1102,0-4 0,-5 7 0,-2-4 0</inkml:trace>
  <inkml:trace contextRef="#ctx0" brushRef="#br0" timeOffset="104">5699 7001 7853,'0'-11'1177,"0"4"-717,0 2 1,1 1 218,3 1 602,2-1-805,6 4 1,4-4 222,3 0-278,3 0-145,1 4 1,5-1-521,2-3 219,-2 3 0,5-4-294,-2 5 1,-2 0 310,1 0 0,-4 0-1246,0 0 0,-3 0 577,-4 0 0,1 0-1540,-4 0 2217,-1 0 0,-4 0 0,1 0 0</inkml:trace>
  <inkml:trace contextRef="#ctx0" brushRef="#br0" timeOffset="105">6350 6647 7853,'0'-11'259,"0"-1"85,0 1 60,0-1 107,0 6-194,0 1 609,0 5 0,0 5-315,0 3-160,0 7-160,0 3 1,0 6-14,0 2-119,0 3 0,0 6-219,0-1 0,0 4 135,0 0 0,0-4-109,0-3 1,0-2 28,0 1 0,1-2-676,3-5 0,-3-5-44,3-3-128,-3-2 1,-1-5-733,0-1-184,5-4 1769,-3 2 0,8-10 0,-4-2 0</inkml:trace>
  <inkml:trace contextRef="#ctx0" brushRef="#br0" timeOffset="106">6316 6624 7853,'0'-18'0,"0"3"0,0 2 595,0 2 140,0 5 1,5 1-157,2 5 0,4 5-46,0 2 1,5 5-144,4 3 0,1 3-165,2 5 0,1 3-235,3 1 1,-3-1 101,2-3 0,-1 0-304,-3 0 1,1-1 186,0-3 1,-1-2-175,-3-1 1,1-5-159,-5 0 1,4 1-112,-3-5 0,-1 2-342,-4-1 1,1 1-219,-1-5 168,0 5 0,0-7 117,-4 6 743,-2-6 0,-5 3 0,0-5 0</inkml:trace>
  <inkml:trace contextRef="#ctx0" brushRef="#br0" timeOffset="107">6784 6533 7853,'0'-12'-341,"0"1"1,0 3 242,0 1 1412,0 4-254,0-2-280,0 5 1,0 6-370,0 6 0,0 4-143,0 7 1,0 3 44,0 4 0,-1-3-88,-3 7 0,3 0-166,-3 0 0,3 3 53,1-6 0,0 0-363,0 0 1,0-2-135,0-2 1,3-7-294,1 3 0,1-8 125,-1 0 1,-1-3-131,4-5-1280,-4 3 1963,7-8 0,-4 8 0,6-4 0</inkml:trace>
  <inkml:trace contextRef="#ctx0" brushRef="#br0" timeOffset="108">6944 6521 7853,'0'-17'0,"0"5"805,5 7-116,-4 5-149,9 0 101,-3 5-341,4 1 0,2 10 242,2-1-384,-2 5 1,5-2-150,-3 5 1,-3-4 64,4 0 1,0-1-151,-1 1 1,1-3 125,-5-4 0,0-1-856,1 0 0,-5 1 357,1-1 1,-2-3-729,2 0 0,2-5 1177,-2 5 0,2-6 0,1 4 0</inkml:trace>
  <inkml:trace contextRef="#ctx0" brushRef="#br0" timeOffset="109">7446 6521 7672,'0'-11'-452,"0"3"361,0 1 1080,0 4-186,0-2 1694,0 5-1908,-5 5-417,-1 1 1,-4 6-299,2-1 0,-6 5 162,3-1 0,-3 5-722,2-1 0,1-1 470,0 1 0,-2-1-409,-2 1 0,2 1-1,-2-5 626,2 0 0,2 2 0,-1 1 0</inkml:trace>
  <inkml:trace contextRef="#ctx0" brushRef="#br0" timeOffset="110">7218 6795 7853,'0'-6'2300,"0"-4"-910,0 9 161,0-4-1078,0 15 0,0-1 44,0 10 1,0 0-140,0 4 1,0-3-107,0 3 1,0-3-142,0 7 0,1-3-108,3-1 0,-3-1-346,3 1 0,1 0 281,-1 0 0,1-5-1228,-1-3 586,-3-2-866,9-2-59,-8-5-270,3-1 226,0-5 1653,-4-5 0,4-1 0,-5-5 0</inkml:trace>
  <inkml:trace contextRef="#ctx0" brushRef="#br0" timeOffset="111">8646 6487 7853,'0'-11'-662,"0"3"1437,0 0-67,0 1-104,0 0 200,0 2-116,0 5-77,0 5-330,0 7 1,0 6 84,0 4 1,0 6-108,0 3 0,0 2-34,0 1 0,0 0 0,0 1 0,0-1-13,0 0 0,1 2 13,3 2 0,-3-4-275,3 0 0,1-1-100,-1-6 1,3 0-126,-3-5 0,1 0 93,-1-3 1,-3-2 9,3-6 1,-1-3-901,0-1 519,-1-4-879,3 2 552,-5-5 266,0 0 0,-4-1-379,0-3 438,-5-3 1,7-4 554,-6 0 0,0-6 0,-3-1 0</inkml:trace>
  <inkml:trace contextRef="#ctx0" brushRef="#br0" timeOffset="112">8486 6544 7853,'5'-11'0,"-3"-1"0,6 1 349,-6-1-122,9 6 1,-1-4 356,5 2-299,5 3 0,-1-1 164,8 2 0,2 3-115,5-3 0,5 3 17,-1 1 1,0 0-102,-4 0 0,0 1-213,0 3 0,-3 0 96,-1 7 1,-8-5-207,1 10 0,-9-5 11,-3 8 1,-1-4-47,-6 4 0,-3 0-223,-8 4 1,-3 0 147,-13 0 0,1-1-54,-8-3 0,3-2 53,-3-1 0,0-4 33,0 3 0,-3-2 53,3-1 0,2-2-139,1-3 0,4 2-303,4-5-315,-2 0-93,8-4 446,1 0 502,17-5 0,13-2 0,11-4 0</inkml:trace>
  <inkml:trace contextRef="#ctx0" brushRef="#br0" timeOffset="113">9239 6544 7853,'-5'-6'-71,"4"-4"677,-4 8 0,5-4 238,0 2 494,0 3-893,0 6 1,0 4-193,0 10 1,0 1 54,0 7 1,0 0 171,0 7 1,1-6-409,3 6 1,-1-2 26,4 2 1,-4 0-30,1 1 1,-2-2 85,2-3 0,-3-2-299,3-5 1,-3-2 88,-1-2 1,0-2-154,0-6 0,0 1 23,0-1 1,-3-3 37,-1-1 0,-1-4 109,1 1 1,1-3 17,-4-1 1,3 0 239,-4 0-154,6 0 41,-8 0 1,7 0-8,-5 0 252,6 0-143,-3 0-58,5 0-49,5 0 0,1 0-26,6 0 0,4 0 112,3 0 1,3-1-115,1-3 0,1 3 60,2-3 0,0 3-48,4 1 1,-1-4-69,2 0 1,1 0-4,-6 4 0,3-4-122,-6 0 1,3 1-492,-7 3 0,-3-4 313,-1 0 0,-2-4-747,-2 5 1,-4-2 436,-3 1 1,-3 1-767,-1-4 1,-5 4 155,-3-1 1204,-2-2 0,-1 5 0,-1-4 0</inkml:trace>
  <inkml:trace contextRef="#ctx0" brushRef="#br0" timeOffset="114">9148 6784 7853,'5'-6'0,"3"2"1401,-3-3-844,10 6 0,-6-5 58,10 2 304,0 3-527,9-4 1,-3 1 762,6 0-770,-6 0 0,4 1-92,-2-1 0,-3-1-163,3 1 1,-7 3-622,-1-3 1,-1 2 282,1 2-1014,-3-5 1,-8 4-112,0-3-105,-6 3 1,-2 1 1437,-7 0 0,-9 0 0,-1 0 0</inkml:trace>
  <inkml:trace contextRef="#ctx0" brushRef="#br0" timeOffset="115">9091 6556 7853,'1'-12'-221,"3"1"0,2-1 221,6 1 1505,4 5-959,2-5 1,6 5 17,3-5 0,0 0 103,7 4 1,-2-3-64,6 2-365,-3 3 0,3-4-234,0 5 1,-1-3 108,-6 3 1,-2 0-792,-3 4 0,-5 0 301,1 0-1143,-6 0 1,0 4 1518,-4 0 0,-1 5 0,0-3 0</inkml:trace>
  <inkml:trace contextRef="#ctx0" brushRef="#br0" timeOffset="116">9890 6498 7853,'0'-6'412,"0"-4"702,0 9 280,0-4-1010,0 20 0,0-1 554,0 12-610,6 4 0,-5-1 62,3 5 1,-2 2-123,2 2 1,-3-1-198,3 4 1,1-3 106,-1 4 1,1-9-270,-1 2 0,-2-10 113,6-2 1,-4-2-377,3-5 30,-4-1 1,6-8-879,-5 1-809,-1-5 1453,-3 2 0,0-7-1231,0-1 1248,0-4 0,0-4 203,0-1 0,-5 0 338,-2-4 0,-9-1 0,-1-6 0</inkml:trace>
  <inkml:trace contextRef="#ctx0" brushRef="#br0" timeOffset="117">9822 6567 7853,'11'-23'-194,"6"4"215,2 0 0,2 4 941,2-4-683,0 5 1,4 1 360,-1 6 0,6 0-228,-1 0 1,2-2 139,1 5 1,-1 0-146,-3 4 0,0 1-129,-4 3 0,-3 3-66,0 4 0,-5 2-157,-7 2 0,0 1 15,1 3 0,-6 4-105,-2 0 1,-4 0-309,-4 4 0,-3 0 198,-9 0 1,-1 5-372,-6-2 1,-4-2 258,0-1 0,1-3-58,3-1 1,-4 0 163,1 0 1,4-1 52,7 1 0,2-5 246,2-3 1,4 2-90,4-2 1,1 0 259,2-3 1,0-1-120,0 0 1,9 1 266,3-1 1,5-1-147,-1-2 0,5-2-30,2-2 1,0-3-120,4 3 0,-3-2-138,-1-2 1,-1 0-837,1 0 1,0 0 441,0 0 0,-5 0-2421,-3 0 2781,-2 0 0,-2 0 0,0 0 0</inkml:trace>
  <inkml:trace contextRef="#ctx0" brushRef="#br0" timeOffset="118">10633 6567 7853,'-1'-8'-894,"-3"1"1770,2 4-133,-3-7 383,5 9-716,0-9 0,-1 8-193,-3-1 1,3 3-6,-3 3 0,3 9 141,1 7 0,0 4-128,0 3 1,0 4 114,0 4 1,0 0-206,0 0 1,4 3-135,0-3 1,3 6-301,-3-10 0,4 4 218,-5-7 1,3-4-148,-3-4 1,0-5-86,4 1-952,-4-2 448,7-2-1440,-9-4 2257,5-2 0,-6-5 0,0 0 0</inkml:trace>
  <inkml:trace contextRef="#ctx0" brushRef="#br0" timeOffset="119">10599 6613 7853,'1'-22'152,"3"3"1,-2 1 165,6 3 334,-6 7-302,8-7 0,-7 14 78,5-3 139,-6 3-276,8 1 1,-7 1 504,4 3-511,1 2 0,4 10-153,-1-1 0,0 5 52,1-1 1,3 3-289,0 1 0,0-1 118,-3 1 1,-1-4-194,1 0 1,3-5 141,0 1 0,0-2-309,-3-1-55,-1-6 210,1 4-324,-1-9 321,-5 4 1,1-6 179,-3-3 0,-2-2-46,6-5 0,-4-1-13,3 1 0,1-2 16,3-2 0,2-3 18,2-5 0,-2 0-15,2 1 0,2-3 10,-2-1 1,0 2 122,-4-3 1,1 4-130,-1 4 0,1 4 524,-1 7-313,-5-2 1,1 9 30,-3-3 1,-3 4-78,3 4 1,-3 7 137,-1 8 1,0 4 24,0 4 0,0 2-103,0 5 1,0 2-130,0 2 0,0-3 111,0 3 0,1-2-223,3-2 0,-3-1 57,3-2 0,1-1-89,-1-7 0,1 2 86,-1-6 1,-3-2-531,3-2-325,2-2-606,-4-2 829,3 1-841,-5-6 1485,0-1 0,5-5 0,1 0 0</inkml:trace>
  <inkml:trace contextRef="#ctx0" brushRef="#br0" timeOffset="120">11352 6658 7853,'0'-11'-378,"0"0"0,0 3 2119,0 0-925,0 6 421,0-3-844,0 5 0,0 6 62,0 5 0,-1 2-135,-3 6 0,3 4-62,-3 4 0,3 1-126,1-2 0,1 2-154,3 3 1,0 0-15,7-4 0,-2 2 35,6-6 0,3 2-46,1-6 1,3-2 9,1-2 0,-1-7-83,1-4 1,1-3 102,3-1 0,1-1 199,2-3 0,2-3-12,-5-4 1,3 0 76,-3-1 1,-2-4-58,-6-3 0,2-3-63,-6-1 0,0-1-119,-4-3 1,1 2 130,-1-5 0,-4-1-346,-4-3 1,-1-4 67,-2 0 0,0 0-337,0 3 1,0 6 46,0 3 0,-5 7-115,-3 3 1,2 5-205,-2 3 460,0 3 1,-2 10-1252,3 3 0,2 7 1539,5 4 0,-5 3 0,-2 1 0</inkml:trace>
  <inkml:trace contextRef="#ctx0" brushRef="#br0" timeOffset="121">12197 6624 7853,'0'-15'457,"0"0"1,0 3-87,0 5 593,0 4-177,0-2-331,0 0 0,-1 4 40,-3-3 1,3 8 10,-3 3-348,3 8 0,1 3 47,0 5 0,0 4 19,0-1 0,0 6-246,0-1 1,0 0 119,0 0 0,0 0-410,0-4 0,4 4 209,0-5 0,1-3-842,-1-4 110,-3-5-1101,4 3-722,0-6 1581,-4-5 1076,4-1 0,-5-5 0</inkml:trace>
  <inkml:trace contextRef="#ctx0" brushRef="#br0" timeOffset="122">11878 6533 7853,'12'-12'0,"4"1"900,1-1-543,6 1 0,5 3 601,3 1-624,2 4 1,6-2 279,3 5 1,2-1-232,2-3 0,-2 3-130,-2-3 1,3 3-16,-4 1 1,0 0-366,1 0 0,-5-4 170,1 0 0,-4-1-327,-3 1 1,-5 2 42,-7-6 0,2 4-106,-6-3 1,0 4 150,-4-1 0,-3-1 36,0 1 1,-6-1 254,2 2-211,-3 1 460,-1-3-46,0 5 1,0 7-110,0 4 0,-5 2 63,-2 6 0,0 1-54,0 7 1,0-1-92,0 9 1,-3-2-20,2 8 1,2-2 40,-2 2 0,4-2-217,-3 2 0,3-4 121,-4 1 1,6-6-192,-2-2 1,2-8-91,2 1 1,-3-8-50,-1 0 0,0-2-226,4-2-181,0-4-1557,0-2 965,0-5-33,5-5 1329,-4-2 0,10-4 0,-5 0 0</inkml:trace>
  <inkml:trace contextRef="#ctx0" brushRef="#br0" timeOffset="123">12723 6419 7853,'6'-23'-83,"-1"5"0,-1 5 927,0 6 0,1 4-324,-1-1 0,-3 8 24,3 4 0,1 8-149,-1 7 1,5 5 285,-2 6 0,5 2-193,3 2 0,-2-1-75,2 4 1,1 1-361,0 4 0,3-5 106,-4-3 1,5-3-228,-1 0 1,-1-5 103,1 0 0,-1-8-276,1 1 0,1-8 150,-5 0 0,0-6-235,-3-1 0,-1-2-98,1 2-648,-1-3 0,-5-4-871,-2 3-340,-2-3 2282,-2 4 0,-6-10 0,0-1 0</inkml:trace>
  <inkml:trace contextRef="#ctx0" brushRef="#br0" timeOffset="124">12574 6875 8309,'5'-7'761,"3"-1"0,7 6-511,4-2 0,0-1 1535,4 1-1121,-2-5 1,11 6-304,-1-4 0,-2 3-192,2-4 1,-5 6 68,5-2 1,-6-1-28,2 1 1,-4 0-1362,-4 4 1150,-3 0 0,1 0 0,0 0 0</inkml:trace>
  <inkml:trace contextRef="#ctx0" brushRef="#br0" timeOffset="125">13328 6498 7853,'6'-11'761,"0"0"-443,-6-1 575,0 6-123,0 1 344,0 5-842,0 5 0,0 2 779,0 9-703,0 7 0,0 6 9,0 5 1,0 0-101,0 1 0,0-2-132,0-3 0,1 7 53,3-3 1,-3-1-311,3-3 0,1-5 179,-1-3 0,3 0-1318,-3-7-261,5 0-880,-3-3 376,1-6 1176,-2-1 860,-5-5 0,0 0 0,0 0 0</inkml:trace>
  <inkml:trace contextRef="#ctx0" brushRef="#br0" timeOffset="126">13043 6464 7853,'11'-11'0,"2"1"940,2 2-571,3-2 1,6 4 618,2-6 0,4 4-433,4 1 0,5 3-220,3-4 0,1 5-123,-1-5 0,1 5 310,-5 0 0,4 0-119,-4-1 1,4 3-318,-4-3 1,-5 2 1,-6-2 0,-3 3-102,-1-3 1,-5 3-329,-3 1 342,-8 0-538,4 0 381,-10 0 0,4 1 51,-5 3 1,0 2 58,0 5 1,0 6 202,0 2 1,0 4-33,0 3 1,0 2 73,0 3 1,0 7-1,0 0 0,1 1-122,3 3 1,-3-1-112,3 1 1,-1 1 118,0-5 1,-1-4-120,2-3 1,-3-6 47,-1 2 0,0-7-157,0-1 0,4-5-469,-1 1-408,1-7-1575,-4 2 1085,0-9 458,0 4 0,-1-5 109,-3 0 944,3-5 0,-9-1 0,3-6 0</inkml:trace>
  <inkml:trace contextRef="#ctx0" brushRef="#br0" timeOffset="127">14128 6556 7853,'0'-18'824,"0"1"531,0 11-323,0 1-428,0 5 102,-5 0-273,3 0 0,-8 10-222,4-2 192,-6 13-136,1 2 1,0 5 43,-1 2-152,1 9 0,1-9-240,2 8 1,3-2 142,5-2 1,1 0-298,3 0 0,2-4 131,6-4 0,4-2-162,3-1 0,3-5 90,1-3 0,3-7 29,1-4 1,1-3 38,-2-1 0,4 0 17,4 0 1,-4-5 210,1-3 1,-6-3-95,2-5 1,-3 0 233,-1-3 1,-2-6-67,-2 2 0,-2-8-126,-6 1 1,-4-4-128,-4-5 1,-1 3-202,-2-6 0,-7 5 176,-4-1 1,-6 0-70,-5 4 0,-11-2-114,-5 9 0,-4 6 36,0 6 0,-3 7-81,4 4 1,-1 4 0,4 4 0,2 4-327,13 7 1,-1 3-40,9 4 1,5 6-759,6 3 1435,3-3 0,11 5 0,3-4 0</inkml:trace>
  <inkml:trace contextRef="#ctx0" brushRef="#br0" timeOffset="128">14619 6498 7853,'0'-22'0,"0"4"473,0 3-76,0 2 1145,0 7-1050,0 1 0,0 6-217,0 3 1,4 3-51,-1 8 0,1 4 196,-4 8 1,0 2-145,0 6 1,0-1-252,0 0 0,0 0-172,0 1 1,0-2 15,0-3 0,0 2-581,0-6 0,0 1 376,0-4 0,4-5-797,0-3 363,0-2-1108,-4-2 1877,0-5 0,0-1 0,0-5 0</inkml:trace>
  <inkml:trace contextRef="#ctx0" brushRef="#br0" timeOffset="129">14607 6533 7853,'0'-18'0,"4"1"0,0 6 893,5 5-183,-8-4-156,9 8 259,-3 2-454,4 7 1,4 8 210,0 0-104,1 5-180,0 3 0,2 3 194,5 4-52,0-5-269,-1 3 0,1-1-193,0 0 61,0-1 1,0-3-96,0 0 1,-4-1 122,0-3 0,-2-3-61,3-4 1,-4-2-23,-5-3 62,6 3 1,-4-8 8,2 2 0,-6-3 428,-2-1 9,-4 0 1,6-1-158,-5-3 1,-1 0 4,-3-8 1,0 2-112,0-9 1,0 4 26,0-4 1,-1-4 5,-3-3 0,-1-6-547,-2 1 0,-2-2 106,5-1 1,0-1 154,4-3 1,0 1-173,0-5 1,0 5-88,0-1 0,1 0-325,3 4 0,-3 2 239,3 9 1,1 5-1118,-1 3 432,5 2 121,-8 2 0,4 6 312,-5 5 0,0 10-357,0 9 990,0-2 0,5 9 0,2-2 0</inkml:trace>
  <inkml:trace contextRef="#ctx0" brushRef="#br0" timeOffset="130">15578 6441 7853,'6'-17'316,"-1"0"1,-5 6-153,0-1 0,4 5-120,0-1 0,0 0 1064,-4-3 1,0 3-476,0 1 1,-4 3-161,0-4 1,-6 5-128,-1-5 0,-2 5-323,-6 0 1,0 1 37,-4 2 1,-1 0-89,-3 0 1,-1 2 24,-2 1 0,-3 4 89,3 4 0,2 2-95,1 2 0,4-1 49,4 5 0,3-1-75,4 1 1,2 1 91,2-5 1,3 4-120,5-3 0,9 4 126,3-1 0,8-1-7,3 1 0,5 0-125,6 4 0,0-4 102,0 0 1,-3-4-50,-1 4 1,0-1 36,0 1 1,-2-1-178,-5-3 1,0-3 48,-1 4 0,0 0-87,-3-1 1,-4 2 1,-7-2 0,1-2 76,-5 2 1,-1-1 137,-3 1 1,-2-2-103,-6 2 0,-2-2 39,-13-2 1,-2-1-18,-9-2 1,-4 2-19,-1-2 1,-4 1 32,1-2 1,-2-2-303,-2-5 0,7 0-369,5 0 0,6 0-1612,9 0 2324,2 0 0,6 0 0,-1 0 0</inkml:trace>
  <inkml:trace contextRef="#ctx0" brushRef="#br0" timeOffset="131">16754 6453 7853,'0'-12'0,"0"1"415,0 0-243,0-1 0,-1-3 173,-3 0 180,3-1-157,-9 5 179,4 5 1,-7-3 134,-2 5-315,-3 0 287,-5 4-329,-5 5 0,3 3 103,-6 7 27,1 3-201,-4 5 1,1 3 63,2 1-1015,3 5 789,5-3 0,7 4-364,4-3 339,1 3 0,10-5 14,-3 3 1,13 0-192,6-4 1,7 0-166,4-4 1,3-2 131,6-2 0,3-4-12,0-7 0,4-3 78,-4-5 0,4 0 111,-4 0 1,0-4-45,-4 0 1,-5-4 1,-2 0 1,-4-3 333,-4-5 0,-3 4-316,-4-4 1,-6-1 6,-2-2 0,-3-3-168,-1-1 0,-5-3-341,-3-1 1,-2-5 167,-1 2 1,-6-3-199,-2-2 1,-6 2 62,-2 3 1,-6 2-29,-1 5 1,0 7 81,-4 4 0,7 2 180,5 6 0,2 2-643,1 6 868,5 2 0,1 5 0,6 1 0</inkml:trace>
  <inkml:trace contextRef="#ctx0" brushRef="#br0" timeOffset="132">17120 6384 7853,'0'-18'77,"0"2"156,0 5-233,0 4 1694,0 2-449,0 5-556,-5 0-139,4 10-238,-5 3 0,6 11 310,0 3-354,0 2 1,0 6-172,0 4 0,0-4-2,0 3 1,6-2-46,1-2 1,2-1 44,-1-3 1,2-2 0,-4-6-502,0-3 161,5 2 0,-6-8-761,2 2-1025,-2-7 283,-5-3-615,0-5 2363,0-5 0,-10-1 0,-2-6 0</inkml:trace>
  <inkml:trace contextRef="#ctx0" brushRef="#br0" timeOffset="133">17029 6647 7853,'11'0'738,"-5"0"0,6 0 622,-1 0-916,1-5 1,10 4 306,1-3 1,1 3-312,7 1 0,-1 0-191,5 0 0,-5 0-11,0 0 1,0 0-682,0 0 1,-6 0 327,-5 0 0,-5-4-706,1 0-7,-2 0 1,-7 3-1968,-2-3 2795,-2 3 0,-8-9 0,0 3 0</inkml:trace>
  <inkml:trace contextRef="#ctx0" brushRef="#br0" timeOffset="134">17074 6361 7853,'8'-5'256,"-1"-2"1,6-3-257,6-2 1384,3 1-859,1 4 1,4-3 85,4 3 723,2-4-841,6 5 0,-2-4 345,5 2-534,-5 3 0,6-4-480,-5 6 0,-1-2 156,-7 1 1,1 2-1410,-8-1 1,1 1 438,-9 2 990,0 0 0,-4-5 0,1-1 0</inkml:trace>
  <inkml:trace contextRef="#ctx0" brushRef="#br0" timeOffset="135">18844 6110 7853,'6'-11'0,"0"-1"0,0 5 0,-2-1 648,2 0 50,-4-3-271,3 0 504,-5-1-164,0 6 166,0-4-488,-5 8 0,-3-3 81,-7 5-354,2 0 1,-7 5-62,5 3 1,-6 6 62,2 1 0,-1 2-73,1-2 0,-3 1 83,3 4 0,-2 1-310,-2-2 1,0 3 103,0 1 1,5-2-354,3-2 1,2 3 190,2-3 0,5 1-181,2-1 0,3 1 119,1-4 0,5-1 129,2-4 0,5 1 93,3-1 1,-1 1-78,5-1 1,0-3 187,4-1 1,-4-3-85,0 4 1,-4-6 95,4 2 1,-5-3-88,1-1 1,-3 1 6,-5 3 0,0-2-288,-3 1 207,-3-1 0,4-1 274,-5 3-192,0-3 0,-4 9 140,0-2 0,-1 1-106,1-2 1,-1 3 209,-2-2 1,-2 3 5,5 5 1,-5-4 12,2 4 1,0-4 2,0 0 1,0 3-92,0 0 1,2 4-96,5-4 0,-4 4 49,0-3 1,0 4-135,4-1 1,4-1 126,0 1 0,5-4-70,-2 4 0,3-4-14,2 4 0,-1-5-9,1 2 1,-5-8-266,1 0 2,-6 0-497,9 3 1,-10-3 1,3-1-2092,-3-4 2010,-1 2 0,-1-5-478,-3 0 1269,3 5 0,-10-4 0,5 4 0</inkml:trace>
  <inkml:trace contextRef="#ctx0" brushRef="#br0" timeOffset="136">19130 6293 7853,'18'-29'606,"-6"2"-565,-4 8 1,0 4-45,3 7 0,-5-2 2145,-2 2-871,3 3-747,-6 0 0,4 8-161,-5 4 1,-5 6 235,-3 10 1,-1 4-188,2-1 1,-2 10-180,5-2 1,-1 3-68,1-3 1,3 4-1,-3 0 1,3 4-304,1-4 1,0-1 187,0-7 0,0 2-830,0-5 1,1-2 402,3-6 0,-2 2-2643,6-6 2118,-5 0 0,2-4 901,-5 1 0,5-6 0,1-1 0</inkml:trace>
  <inkml:trace contextRef="#ctx0" brushRef="#br0" timeOffset="137">19415 6761 7853,'0'-6'2625,"6"1"-1575,-5 5-561,9 5 0,-7 5 30,4 5 1,-4 5-123,0 0 1,-1 1-131,-2 2 0,0 0-164,0 0 1,0 3 107,0 1 1,0 0-746,0-5 0,0 1 417,0 0 1,-5-1-1525,-3-3 1,3-3 1640,1-4 0,-2-1 0,-1 0 0</inkml:trace>
  <inkml:trace contextRef="#ctx0" brushRef="#br0" timeOffset="138">19644 6738 8000,'0'-6'1429,"0"1"-825,0 5 89,5 0-299,-4 0 0,6 0 34,-4 0-52,-1 0-942,3 0 388,0 0 204,-4 0-1583,4 0 819,-5 0-1121,5 0 1859,-4 0 0,10-5 0,-5-2 0</inkml:trace>
  <inkml:trace contextRef="#ctx0" brushRef="#br0" timeOffset="139">19918 6727 7853,'0'-6'481,"0"-5"92,0 10-188,0-4 1474,0 5-1182,0-5-319,0 4 106,5-4-147,-4 5-901,4 0 457,-5 0-445,5 0 393,-3 0-937,8 0 1116,-4 0 0,6 5 0,-1 1 0</inkml:trace>
  <inkml:trace contextRef="#ctx0" brushRef="#br0" timeOffset="140">20181 6704 7853,'6'-6'0,"-1"-1"577,-5 4 16,5 1 19,-4-3 0,5 4 205,-6-3 46,0 3-123,0-4-1175,0 5 0,-2 4-166,-2-1 0,3 6-1319,-3-1 1920,3-3 0,-4 5 0,-1-4 0</inkml:trace>
  <inkml:trace contextRef="#ctx0" brushRef="#br0" timeOffset="141">20432 6750 7853,'0'-7'-80,"0"2"1147,0 5 0,0 5-463,0 3 0,0 3-4,0 5 1,0-2-198,0 5 1,0 1-373,0 7 0,0-3 147,0 2 0,0 0-254,0 0 0,0-2-383,0 3 1,-1-7-570,-3-1 0,-1-5-1504,-3 2 2532,3-4 0,0 0 0,-1-1 0</inkml:trace>
  <inkml:trace contextRef="#ctx0" brushRef="#br0" timeOffset="142">20786 6464 7853,'5'-6'351,"-4"1"107,4 5 285,-5-5-444,0 3 0,0-1-5,0 6 1,4 4 39,0 4 1,0 1 86,-4-1 1,0 6-93,0 2 1,0-2-87,0 2 1,0-1-19,0 1 0,0 1-241,0-4 0,0-1-21,0-4-61,0 1 81,0-1-152,0-4-184,0-2 136,5-5 81,-4 0 0,8-5 106,-5-3 1,5-2-66,-2-2 0,2 1 88,-1 0 0,2-1 2,-2 1 0,3-2-20,4-2 0,-2 1 0,2-5 0,3 5 25,1-1 1,-1-1-21,1 5 1,-5-2 117,1 9 1,-2 1-61,-2 3 0,-1 1 87,-2 3 0,1 2 1,-5 5 0,3 6 96,-3 2 0,0 4-109,-4 3 1,0 0-34,0 4 1,0-3-84,0 3 0,0-4 89,0 0 1,0-3-457,0-4 0,0-2 161,0-6 1,1 1-1707,3-1 1021,-3-5 894,4 5 0,0-10 0,2 4 0</inkml:trace>
  <inkml:trace contextRef="#ctx0" brushRef="#br0" timeOffset="143">21186 6076 7853,'0'-12'363,"0"6"90,0-4-227,0 4 0,1-2 148,3 0 0,-2 2-100,6-2 1,-4 0 130,3 4 1,1-5-65,3 1 1,1-1-21,-1 2 1,1-2-111,-1 5 1,0 0-43,1 4 0,-1-1-14,1-3 0,-1 3-120,1-3 1,-1 3-98,0 1 1,-3 1 92,0 3 1,-6-2-194,2 6 1,1 0 102,-1 3 1,-2 6-17,-5 2 0,0 2 53,-5 2 0,2 1-3,-1 3 0,-4 1 54,4 2 1,2 3 4,1-2 0,-1 0-52,1 0 0,0 2 39,4-3 1,0-1-110,0 2 1,0-6 63,0 2 0,4-8-86,0-4 0,3-2 78,-3-2-93,0 1 0,-3-6-47,3-2 53,-3-3 370,4-1 81,-5 0 1,2-5-252,2-3 1,-3 2 58,3-1 1,-2 4 79,2-1-207,-3-2 1,6 5-3,-4-3 1,-1 4-146,1 4 0,0 2 72,1 5 1,-2 5 60,6-1 1,-4 6 154,3 2 0,5 5-108,3 6 1,0-3 179,-3-1 1,3 1-64,0 3 1,-3-4-156,-5 1 0,-3-4-13,4 3 0,-6-5-172,2 2 1,-3-7 7,-1-1 1,-5-5 130,-3 2 0,-3-5-347,-4-3 0,-2 0 101,-2-4 0,-2 0-469,2-4 0,2 0 282,2 0 1,2-5-260,2-3 0,-1 0 101,1 0 1,5-4 628,2 1 0,3 0 0,1-6 0</inkml:trace>
  <inkml:trace contextRef="#ctx0" brushRef="#br0" timeOffset="144">21814 6144 7853,'11'-11'0,"1"3"0,-1 1 0,1 0 694,-1 0 0,2-2-214,2 5 0,-1-3 107,5 3 1,0-1-149,4 1 0,-2 3-177,-2-3 0,2 2-175,-6 2 0,1 0 74,0 0 0,-4 4-183,4 0 1,-5 5 119,-3-1 0,0-2-58,-4 2 1,0 3-59,-4 4 1,-1 2-6,-3-2 0,-7 3 132,-8 5 1,-4 3 2,-4 1 1,-1-2-158,-2-6 1,2 3 79,5-3 1,0 2-150,0 2 0,5-4 73,3 0 1,6-1-70,2 1 0,4 1 19,-1-4 0,4 3-480,4-4 1,3 4-26,4-4 0,0 0-234,1-3 1,-1-1-86,1 1 1,-2-5 110,-3 1 804,4 0 0,-10 3 0,4 0 0</inkml:trace>
  <inkml:trace contextRef="#ctx0" brushRef="#br0" timeOffset="145">21905 6841 7853,'0'6'1063,"0"0"-213,0-1-160,0-4 313,0 4 1794,0-5-1473,0 5 870,0-4-1074,0 4-2142,0-5 0,5 5 0,2 2 0</inkml:trace>
  <inkml:trace contextRef="#ctx0" brushRef="#br0" timeOffset="146">1919 8783 7853,'0'-12'110,"0"6"-28,0-4 0,0 7 236,0-4 260,0 4 42,0-2 144,0 0 216,0 4-217,0-10-142,0 10-147,0-4-83,0 5-198,0 5 1,0 3 18,0 7 0,0 2-70,0 2 0,0 6 83,0-2 1,4 2-190,-1-2 0,2 4 56,-1-1 1,-3 1-200,3-4 0,-1 0-42,1-1 1,-3 1 89,3 0 0,-2-4-142,2 0 0,-3-5-51,3 1 69,-3-2 0,1-3-129,1-2 372,-1-3 204,3-5 390,-5 0 0,0-5-360,0-3 1,0-2-62,0-1 1,0-2-63,0-2 0,0 1-204,0-5 1,0 4 131,0-4 1,1-1-257,3-2 1,2-1-27,6 0 1,0 0 0,4 0 0,-4 2-3,3 2 1,3-3-17,1 3 0,-1 3 77,1 0 1,0 0 44,4 1 0,-1 1-29,-3 6 1,2-1 21,-2 5 1,1-3 154,0 3 0,0 0-19,-5 4 0,0 5 106,-3 3 0,-1 7-2,1 4 0,-5 3-87,1 0 0,-6 5-19,2 0 0,-3 5-7,-1-2 0,0 2-28,0-2 0,0 2 36,0-5 1,0-1-133,0-3 1,0-1 155,0-3-17,0 2 77,0-3-100,5 0-290,-3-2 192,3-9-291,-5-2-2246,0-5 372,0-5 2230,0 3 0,5-8 0,1 4 0</inkml:trace>
  <inkml:trace contextRef="#ctx0" brushRef="#br0" timeOffset="147">3027 8851 7853,'-6'-6'11,"0"1"47,-5 5 0,3 0 245,0 0 0,5 0 721,-5 0-591,6 0-33,-4 0 444,6 0 0,6 0-409,1 0 1,5 0-153,3 0 1,0 0 104,8 0 1,-3 0-58,7 0 1,1 0-232,-2 0 1,5 0 110,-5 0 1,1-4-240,-4 0 1,0-3-230,0 3 0,-6 0-933,-1 4-323,-4-5 643,0 4-558,-6-5 0,-2 6 173,-8 0 1255,-2 0 0,-6 6 0,1 0 0</inkml:trace>
  <inkml:trace contextRef="#ctx0" brushRef="#br0" timeOffset="148">2912 9091 7853,'7'0'-264,"3"0"1026,-3 0 0,5 0 43,3 0 0,-1-1-123,5-3 0,0 3-254,4-3 0,0 3 261,0 1 0,1-4-266,2 0 1,0 0 1,4 4 0,-3 0-278,3 0 1,-6-1-262,-1-3 0,-1 3-789,-7-3 0,4 3 607,-4 1 1,1 0-1466,-5 0 0,-3 0-207,-1 0 1968,-4 0 0,7 0 0,-4 0 0</inkml:trace>
  <inkml:trace contextRef="#ctx0" brushRef="#br0" timeOffset="149">3883 8657 7853,'0'-18'0,"0"2"0,0 4 538,0 1-277,0 5 1,0-5 124,0 4 464,0 2-479,5-5 1,2 4 212,4-1-127,0-3-176,6 3 1,-3 0-31,5-1 0,0 6 0,4-2 0,0 3 91,-1 1-183,1 0 0,0 5-40,0 2 0,-5 5 93,-3 3 0,-2 3-175,-2 4 0,-5 1 75,-2 0 1,-3 5-269,-1 3 0,0 2 103,0 1 0,-5-4-81,-2 1 0,-7-1-80,-1 4 0,-6-3-186,2-1 0,-2-3 126,-2 3 0,0-4-91,0 0 1,2-5 264,2-2 1,-2-5-69,6 1 1,4-4 706,3-3-332,5 2 341,-2-9-307,5 10 1,5-10 82,3 3 1,3-3 88,5-1 0,-1 0 247,8 0 1,-3 0-163,7 0 1,-3 0-117,-1 0 0,0 0-245,-1 0 0,1 0 88,0 0 0,-4 0-336,0 0 1,-5 0 29,1 0 0,-2 0-314,-2 0-2376,1 0 1272,-1 0-1859,-4 0 3358,-2 0 0,-5 0 0,0 0 0</inkml:trace>
  <inkml:trace contextRef="#ctx0" brushRef="#br0" timeOffset="150">5094 8634 7853,'-5'-6'742,"3"1"849,-3 0-875,5 3 104,0-3 0,0 4 146,0-3-170,0 3-319,0-4-376,5 5-370,-3 0-572,3 0-692,0 5 1,-4 1 714,3 6 1,1-5 817,-1 1 0,5 0 0,-3 3 0</inkml:trace>
  <inkml:trace contextRef="#ctx0" brushRef="#br0" timeOffset="151">5139 9000 7853,'-11'11'962,"5"-3"-442,2-1-53,-3-4 1060,6 2-525,-4 0 87,5-4-719,0 9 1,1-8-516,3 1 192,-3 4 0,10-5-2075,-4 6 2028,3-5 0,12 7 0,2-4 0</inkml:trace>
  <inkml:trace contextRef="#ctx0" brushRef="#br0" timeOffset="152">6763 8601 7853,'0'-12'478,"0"1"0,0-2-95,0 2 1,0 3-40,0 1 379,0 4-21,0-2 1308,0 5-1806,0 10 0,0 3 227,0 11 1,0 0-156,0 3 0,0 2-190,0 5 1,0 0 56,0 1 0,0 0-93,0 3 1,0-6-20,0 2 0,0-6-255,0 3 0,0-7-175,0-1 1,0-2 245,0-6 1,0 1-231,0-5 1,0-3 122,0-1 1,0-3-866,0 4 347,0-6-387,0 3-1234,0-5 2399,6 0 0,-5 0 0,4 0 0</inkml:trace>
  <inkml:trace contextRef="#ctx0" brushRef="#br0" timeOffset="153">7266 8692 7853,'0'-11'0,"-5"4"0,4-3 0,-3 3 779,3-4-443,1 0 1,0 3 193,0 1 90,0-1-282,0-3 0,1 3 82,3 0 88,-3 1-238,9 1 0,-4-4 314,6 6-425,-1-5 0,6 8 78,2-3 1,2-1-13,2 1 0,0 0-13,0 4 0,0 0 0,0 0 0,-4 5-95,0 3 1,-5 2 71,1 1 1,-4 7-232,-3 1 0,-2 3-90,-2 0 1,-4 5-45,0 0 0,-5 4-74,-6 0 0,-6-2 132,-2 2 0,-3-2-416,0 1 0,-1 2 210,0-5 0,-4-1 21,1-3 1,-1 0 10,4 0 1,0-2 332,0-2 0,6-3 174,1-9 170,4 3 97,5-3-320,2-1 1,7-1 46,1-5 0,5 0-12,7 0 0,-1 0 253,5 0 0,0 0-136,4 0 1,4 0 57,-1 0 1,0 0-177,-7 0 0,2 0-194,-2 0 1,-1-4-518,1 0 0,-5 1 166,1 3-1002,-2 0 598,-1 0-1049,-1 0 1,-3 0 1801,-1 0 0,1 0 0,3 0 0</inkml:trace>
  <inkml:trace contextRef="#ctx0" brushRef="#br0" timeOffset="154">7804 9069 7853,'5'-6'705,"-4"1"0,5 6-262,-2 3 163,-2-3-319,3 9 0,-2-4 116,1 6 1099,5 4-927,-8 2 0,8 1 719,-5 0-889,5 0 0,-8 3-566,3-3 0,1 2 188,-1-2 0,0 2-1113,-4-2 0,0 1 732,0-5 1,0 4-1248,0-3 1601,-5-1 0,-2-4 0,-4 1 0</inkml:trace>
  <inkml:trace contextRef="#ctx0" brushRef="#br0" timeOffset="155">8660 8646 7853,'0'-11'-260,"0"0"260,0 4 0,0-3 829,0 2 1,5-2-276,3-1 0,-2 1 112,2 1 0,0-1-247,3 2 1,0 2 29,1-2 1,-1 5-127,1-5 0,-1 5-28,1 0 1,-1 1-109,0 2 1,-3 2-88,0 1 1,-1 1 33,5 8 1,-6-2 90,-2 9 0,-3 1-240,-1 3 0,0 0 6,0-1 0,-5 2-231,-3 3 0,-3 1 19,-4 3 1,1 0-103,-5-4 1,1 3 120,-1-3 1,-3 0 91,3-5 1,2 0 56,-2-3 1,5 1-51,-2-4 1,4-1 259,0-4-160,1 1 275,4-1-151,2-5 0,7 3 177,1-5 1,8 1 77,4-1 0,6-3 86,2 3 0,1-3 20,7-1 1,-3 0-115,6 0 0,-6 0-151,6 0 1,-7 4 28,0 0 0,-2 0-355,2-4 0,-8 0 150,0 0-1653,0 0 710,-7 0 1,1 0-1800,-5 0 1566,-6 0 0,3-1 42,-5-3 1093,-5 2 0,-1-8 0,-6 4 0</inkml:trace>
  <inkml:trace contextRef="#ctx0" brushRef="#br0" timeOffset="156">9346 8578 7853,'0'-15'226,"0"3"1,1 7 980,3-2-62,-3 4-311,4-2-396,-5 5 0,4 5-9,0 3 1,-1 7 229,-3 5 1,0 7-259,0 3 0,0 3 45,0 1 0,0 1-90,0-1 0,0 0-206,0 1 0,4 3-3,0 0 0,0-4-103,-4-4 1,0-4 57,0 0 0,4-7-164,-1-3 0,3-1-569,-3-4 1,0 2 337,5-9 0,-5 1-2616,5-1 1200,-6-3-974,9 4 2683,-5-5 0,5-5 0,1-1 0</inkml:trace>
  <inkml:trace contextRef="#ctx0" brushRef="#br0" timeOffset="157">18764 8417 7853,'-11'-5'0,"3"3"0,2-6 408,1-1-138,1 4 0,4-5 74,0 2 406,0-2-423,0 4 0,0-4 67,0 2 1,4-2 0,0-2 1,5 2 251,-2 3-358,3-4 1,2 6-13,-1-2 0,2-2 50,2 5 0,-1-4-99,5 5 1,0-1 9,4 4 1,0 0-84,0 0 1,3 0 56,1 0 0,0 5-142,-4 3 0,-2 3-109,-2 4 0,-2 3-107,-6 5 1,-5 1-13,-2 3 0,-8 0-149,-3 4 0,-8 2-16,-4-3 0,-3 3 137,-1 2 1,-1-5-281,-3 1 0,3-2 149,-2 1 0,2-3 202,1-8 0,5 1 33,3-5 0,2 1 161,2-5 0,3-1 167,0-2 1,6-2 22,-2-2 555,3-3-361,1 4-125,0-5 1,5 0-39,2 0 1,9-3 259,3-1 1,4 0-128,3 4 0,3 0-19,6 0 0,4 0-68,3 0 0,2 0 33,2 0 0,3 1-161,1 3 0,-1-3 64,-3 3 1,-5-3-187,-3-1 1,-8 0 76,-3 0 1,-8 0-1316,-4 0 692,-7 0 371,-3-5 0,-12 0 79,-4-2 0,-5-4 0,-7 5 0</inkml:trace>
  <inkml:trace contextRef="#ctx0" brushRef="#br0" timeOffset="158">2113 10165 7853,'0'-12'0,"0"6"593,0 1-291,0 0 0,-1 3 603,-3-1-191,3 1-1,-5 2-486,6 0 0,0 5-125,0 3 0,0 7 47,0 4 1,4 3 48,0 1-155,5 5 49,-8-4 0,9 5-176,-2-2 48,-3-3 0,4 7-82,-5-4 1,1 0 132,-1-4 0,-3-6-56,3-1 0,-3-4 168,-1 0-74,0-1 0,0-3 150,0-1-16,0-4-22,0 2 0,0-6 183,0-3 1,-1 1-254,-3-4 1,3-1 37,-3-3 0,3-5-203,1 1 0,-4-4 82,0 4 1,0-5-197,4 1 1,4-3 78,0-1 0,5 0-52,-2 0 1,3 1-51,2-1 1,0 1 61,4 3 1,-4 3 68,4 4 1,0 5 1,-1-1 0,6 5 88,-2 0 1,2 1-77,2 2 0,0 0 194,0 0 0,-4 5-59,0 3 0,-5 4-38,1 3 0,-2 3 20,-2 4 0,-3 1 103,-1 0 0,-4 4-121,1-1 1,-2 5 9,2-5 0,-3 1-131,3-4 109,-3 0 1,1-4-15,2 0-16,-3-5 0,4 2-385,-5-4 80,0-6-102,0-1-3223,0-5 3635,0-5 0,0-1 0,0-6 0</inkml:trace>
  <inkml:trace contextRef="#ctx0" brushRef="#br0" timeOffset="159">2947 10119 7853,'-8'-1'0,"0"-3"0,6 3 933,-3-5-138,5 6 427,0 0 1,5 0-786,2 0 1,5 0-71,3 0 1,3 4-118,5 0 1,0 0 10,-1-4 1,-3 0-50,0 0 0,0 0-177,4 0 0,-4 0-125,0 0 1,-3 0-177,3 0 0,-5-4-160,1 0 0,-2 0-440,-2 4 0,-3-1-2313,-1-3 1777,-4 3 1402,2-4 0,-15 10 0,-3 1 0</inkml:trace>
  <inkml:trace contextRef="#ctx0" brushRef="#br0" timeOffset="160">2912 10336 8857,'12'0'998,"-1"0"1,6-1-295,2-3 1,2 3-255,2-3 0,4 1-50,-1-1 0,5 3 4,-4-3-192,4 3-643,-2-4 489,1 4 1,-1-4-1169,-3 5 651,-1 0 408,2 0 0,-5 0 51,-3 0 0,3-5 0,-5-2 0</inkml:trace>
  <inkml:trace contextRef="#ctx0" brushRef="#br0" timeOffset="161">3872 10039 7853,'-10'-5'-130,"2"-3"1,-1 2 129,5-2 1033,0 6-634,4-8 0,0 7 39,0-5 0,0 5-9,0-5 1,0 4 215,0-3-433,0 4 0,5-7-29,-3 9-11,8-10 0,0 10 172,5-3-302,1-2 32,0 5 1,2-4 242,5 5-301,-1 0 1,1-5 0,0 3 65,0-1-65,0 1 1,0 7-121,0 3 1,-4 2 50,0 2 0,-2-1-53,2 0 1,-2 1 91,-6-1 1,-3-1-83,0-2 1,-6 2 54,2-2 1,-3 2-72,-1 1 1,0-3 57,0 0 1,-9-1 41,-2 5 0,-3-5-4,2 1 1,0-4 2,-3 3 1,3-3 207,1 4-167,-1-6 1,10 5 166,-6-4-172,6-1 0,-2 4 213,8-2 1,2-2 42,5 6 1,1-4 51,-1 3 0,4-3-127,1 4 1,4-4-40,-1 3 1,3 1-204,0 3 156,1 1 0,-1-1-53,-3 1 0,2 0-163,-2 3 1,3-1-394,1 5 369,-5-5 0,-2 7-150,-4-6 1,-2 4-107,-3-4 0,-2 4 72,-5-4 1,-1 4 116,-3-3 1,-6 0 170,-5-1 1,-5-2-177,1 2 1,-7-2 365,0-2 0,-5-3-80,4 0 0,-3-6 313,3 2 1,-1-3-135,2-1 0,7 0 0,0 0 1,2-1-1169,6-3 667,-3-2 1,9-6-460,-3 1 1,4 0 328,8-1 0,8 0 359,7-4 0,7-1 0,3-6 0</inkml:trace>
  <inkml:trace contextRef="#ctx0" brushRef="#br0" timeOffset="162">5094 9970 7760,'0'-11'837,"0"5"0,0-1-181,0 3 676,0 3-314,0-4 2151,0 5-3175,0 5 158,0-4-276,5 10 1,0-9-420,2 6 1,4-2 89,-4 2 1,3-2-1225,2-2 1677,-6 2 0,4 6 0,-3-1 0</inkml:trace>
  <inkml:trace contextRef="#ctx0" brushRef="#br0" timeOffset="163">5219 10267 7853,'0'7'1454,"0"-2"1082,5 0-346,-3-4-1171,8 4-608,-9-5 0,5 4 415,-2 0-488,-2 0 0,3-3-733,-5 3 376,5-3 1,-3 4-2234,6-5 989,-6 5 1263,3-4 0,1 10 0,0-5 0</inkml:trace>
  <inkml:trace contextRef="#ctx0" brushRef="#br0" timeOffset="164">6841 9833 7853,'-1'-10'0,"-3"3"73,3 2 81,-4-1 0,5 4 359,0-6 209,0 6-321,0-3-136,0 5 53,0-5 179,0 3 0,0-3 1564,0 5-2011,0 10 1,0-1 394,0 10-260,-5 0 0,3 8-97,-1 0 0,1 7 48,2-4 0,0 7-147,0-3 1,0-2 92,0 6 0,4-5-157,0 5 1,1-2 73,-1-2 0,-2-3-72,6-1 0,-4-6 14,3-1-20,-4 0 89,7-11 0,-7 5-73,4-6 0,-4-3-3,1 0-694,-3-6 245,-1 3-5199,0-5 5714,-5 0 0,3-5 0,-3-1 0</inkml:trace>
  <inkml:trace contextRef="#ctx0" brushRef="#br0" timeOffset="165">7035 9959 7853,'7'-11'-161,"-1"-1"161,-2 1 1308,-3 4-807,9-3 1,-3 8 612,4-6-520,5 6-217,2-9 54,5 10-163,0-9 0,0 9 103,0-3-79,-1 3-133,-4 1 0,2 0 159,-4 0-326,4 0 84,-7 5 0,3 2 242,-4 9-473,-1-4 176,0 10 1,-3-4-292,0 4 196,-6 1 0,3 4-306,-5 0 1,-5-1 195,-2-3 0,-4 4-25,0-1 1,0 1 44,-1-4 1,-3 0-44,0 0 0,0-4 38,3 0 1,1-5 311,-1 1-102,1-3 83,-1 0 0,6-5 153,2 1-225,3-5 1,1 3 81,0-2 1,1-3-44,3 3 0,1-2 244,3 2 1,2-3-68,-2 3 0,3-2 21,4-2 0,-1 0-152,5 0 0,-1 0-42,1 0 1,3 0-178,-3 0 0,-2 0-661,2 0 467,-5 0 1,7 0-236,-6 0 0,-4 0 145,-3 0-1786,0-6 851,-2 5 1301,-1-4 0,-5 5 0,0 0 0</inkml:trace>
  <inkml:trace contextRef="#ctx0" brushRef="#br0" timeOffset="166">7732 9913 7853,'-6'-11'11,"-3"-1"-6,5 1 1,0 3-6,4 1 1200,0 4-732,0-7 0,0 8 656,0-6-518,0 5-223,0-2 38,0 5 107,0-5-211,0 4-210,5-4-28,2 0 1,4 4 72,0-3 1,2 3 13,2 1 0,2-4-41,2 0-79,2 0 0,-3 4 24,5 0 0,-4 1-197,0 3 1,-4-1-174,4 4 205,-5 1 0,1 0 35,-7-1-180,2 1 143,-8 3 0,3 1 16,-5-1 1,0 0-3,0 1 1,-5-1 83,-3 1-27,-2-1 1,-5 1 20,-1-1 0,0 0 3,1 1 1,2-5 186,-2 1-155,2 0 1,3-1 430,2 1-120,-2-6-296,9 4 241,-4-1-153,10 1 0,2 4 7,9-2 0,-2 2 301,5-3-346,-5-1 8,7 4-22,-3-4 0,9 2-29,-1-1 0,0 1-133,-7 3 1,2 1 220,-2-1-432,3 1 201,-4-1 1,-2 2-34,-5 2 1,-3-5 71,0 5 1,-6-5-228,2 6 149,-3-4 1,-7 0-86,-5-1 169,-1 1 0,-13 3-55,2 0-144,-8 0 110,7-3 0,-9 3 19,3 0-176,-3 0 114,4-3 0,1-5-248,5 1 234,5-5 1,2 2-1710,4-5 923,6 0 607,1 0 371,5 0 0,5 0 0,1 0 0</inkml:trace>
  <inkml:trace contextRef="#ctx0" brushRef="#br0" timeOffset="167">8303 10382 7853,'0'7'1094,"0"1"-440,0-1-330,5 5 1,-4-1 997,3 1-690,-3-1-210,-1 6 731,0-5-701,0 10 1,0-4 271,0 4-866,0-4 168,-5 4 0,4-6 203,-3 3-1868,3 3 1246,1-9 0,0 3-2670,0-4 3063,0-1 0,-5 0 0,-1 1 0</inkml:trace>
  <inkml:trace contextRef="#ctx0" brushRef="#br0" timeOffset="168">8920 9799 7853,'0'-11'-98,"0"-1"1,0 5 372,0-1 111,0 0 63,0 2 0,0 0 229,0 2 4,0 3-205,0-4-368,0 5 0,-2 5 105,-1 2 0,1 5 26,-1 3 1,0 3-63,-1 5 0,3-1 0,-3 1 0,3 5-42,1 3 0,0-2 28,0 1 1,0 1-197,0 3 1,0 0 32,0 0 0,0-1-69,0-2 1,0 1 77,0-6 0,0 0-87,0-7 0,0-3 27,0-4 1,0-1 86,0 0 0,1-3 25,3 0-16,-3-6-1240,4 3 552,-5-5-2785,0 0 1957,5 0 1470,-3 0 0,3 0 0,-5 0 0</inkml:trace>
  <inkml:trace contextRef="#ctx0" brushRef="#br0" timeOffset="169">9182 9970 7853,'-5'-11'109,"4"0"0,-8-1 209,5 1 39,-5 4-99,8-3 0,-5 4 59,2-6 165,3 6 38,-4-4-32,5 4-329,0-6 0,0 5-61,0-1 0,1 2 127,3-2 1,-2-1-172,6 5 0,0-5 100,3 2 1,4 0-140,0 0 1,6 3 24,-2-4 0,4 6-12,3-2 0,-2 3 48,3 1 0,1 0-1,-1 0 1,-1 0-159,-3 0 1,-1 5 108,-3 3 1,-2 2-90,-1 1 1,-7 1 74,2-1 0,-7 2-86,0 2 1,-3-1 92,-1 5 1,-5-4-56,-3 4 1,1-5 59,-5 1 1,3-2-9,-6-2 1,2 1 98,2-1 1,-1-3-60,1-1 1,3-4 249,1 1-131,4-3 42,-7 4-76,9-4-255,-4 5 67,5-6-72,0 0 0,1 3 35,3 1 1,2 1 82,6-1 1,-1-1-10,0 4 0,2-3-16,2 4 0,-1-5 71,5 5 1,-3-4-63,3 3 1,-5 0 69,1 0 1,1 4-42,0-4 1,-5 7 8,-3 1 1,-6 2-65,2-2 0,-4-1-128,-4 5 0,-2-1-22,-6 1 1,-4 1 88,-3-5 1,-3 4 32,-1-3 1,1-1-25,-1-4 0,0-1 253,0-2 0,0 1-45,0-5 0,1 0-14,-1-4 1,5 0-259,3 0 0,2 0 92,2 0-1561,-1-6 1195,6 0 1,1-5-1792,5-1 2224,5 6 0,1-9 0,6 2 0</inkml:trace>
  <inkml:trace contextRef="#ctx0" brushRef="#br0" timeOffset="170">9799 9799 5770,'0'0'0</inkml:trace>
  <inkml:trace contextRef="#ctx0" brushRef="#br0" timeOffset="171">9776 9913 7853,'0'-6'246,"0"1"194,0 5 1,-4-1 309,1-3-82,-1 3-326,4-5 0,0 5 460,0-3-305,0 3-47,0-9-357,0 4 1,5-6 131,3 1 0,-2 4 83,1 4-97,1-4 1,4 2-147,-1-2 0,0 2-41,1 5 0,0-4-60,4 0 1,0 0 78,3 4 0,3 0 74,-3 0 0,2 0-164,2 0 1,-4 1 95,0 3 1,-5-1-157,2 4 1,-4 2 50,0 6 1,-6 3-10,-2 5 1,-3 4 12,-1-1 1,-5 6-89,-3-1 1,-6 2-61,-1 1 1,-5-4 29,1 1 1,-3-2 15,-1 1 1,1 2 71,-1-5 0,0-2 160,0-6 1,4 1-96,0-4 1,5 0 87,-1-1 1,7-6 50,4 3 199,-2-9-180,5 8-67,-4-10 0,10 4 241,2-5 0,4 0-68,0 0 0,4-4-19,0 0 1,6-3-71,-2 3 0,2-4-33,2 5 1,0-5-112,0 4 1,0-4 92,0 5 1,-2-2-192,-2 1 1,1 3-396,-4-3 1,3 2-780,-4 2 1,0-1 550,-3-3 1,-5 3-641,1-3 1,-4 3 159,3 1 1187,-4 0 0,7 0 0,-4 0 0</inkml:trace>
  <inkml:trace contextRef="#ctx0" brushRef="#br0" timeOffset="172">10313 10313 7853,'0'-6'434,"5"1"0,-2 5-116,4 0 564,-4 0-501,2 5 1,-1-1 213,-1 7 432,1-2-614,-4 7 1,2 1 347,1 2-448,-1 2 0,3-2-155,-5 0 0,0 1-188,0 2 1,0 1-178,0 0 1,0-4 219,0 0 0,-2-1-1273,-1 1 1,1-3 82,-1-4 1177,1-1 0,-3 1 0,-1-1 0</inkml:trace>
  <inkml:trace contextRef="#ctx0" brushRef="#br0" timeOffset="173">10781 9925 7853,'7'-12'0,"3"-4"451,-4 3-270,0-3 1,5 0 93,-4 1 1,3-4 103,2 4 1,-1-2 132,1 2 0,-1 2-156,1-2 0,0 4 147,3 3-239,-2-2 1,7 9-138,-4-3 1,4 3 190,-1 1-106,3 0-227,-5 0 87,5 5 0,-9 1 246,2 6-405,-2-1 93,-2 5 1,-5 2 49,-2 5 0,-3 0-86,-1 0 1,-1 5-275,-3 2 169,-7 3 0,-3-1-177,-5 2 0,0-6 158,-4 6 0,0-7-51,0 0 0,0-3 82,1-1 1,0-1 167,3 1 0,-1-5-98,4-3 1,1-2 103,4-2 0,3 0-19,1-4 114,4 3 1,-2-7 32,5 4-149,0-4 1,5 6 139,3-5 0,3-1-82,4-3 0,3 0 136,5 0 0,0 0-87,0 0 0,-1 0-206,1 0 0,-1-3 42,-3-1 1,1 0-166,-5 4 1,1 0-734,-5 0 0,-3 0 453,-1 0 1,-3-4-805,4 0 0,-4 1 1276,3 3 0,1-5 0,3-2 0</inkml:trace>
  <inkml:trace contextRef="#ctx0" brushRef="#br0" timeOffset="174">11352 9811 7853,'5'-12'868,"-3"6"55,3 1-393,-5 5 0,0 1-43,0 3 0,0 7-59,0 8 156,0 3-259,-5 1 0,3 1-88,-1 2 0,1 4-12,2 4 0,0 0-167,0 0 0,0-1 53,0-2 0,0 1-152,0-6 0,0 3-13,0-6 0,0 3-336,0-7 1,2-4 143,1-4-909,-1 1 566,3-6 177,-5 0-556,0-1-530,0-5 117,5 0 1381,-4 0 0,4 0 0,-5 0 0</inkml:trace>
  <inkml:trace contextRef="#ctx0" brushRef="#br0" timeOffset="175">11592 9879 7853,'0'-11'389,"0"-1"-177,-5 6 0,4-4 250,-4 8-179,5-8 1,0 8 87,0-6 208,0 6-283,0-9 1,0 9-8,0-6 0,1 4-20,3-3 1,2 3 200,6-4-259,4 6-52,2-8 0,3 8 160,-2-1-161,3-4 1,-4 6-71,5-3-44,-1 3 0,-2 1 327,-1 0-581,-5 5 172,2-4 0,-5 9 65,1-2 0,-1 1-58,1-1 0,-6 2-140,-2-3 91,-3 4 0,-1 0-15,0 0 1,-6 2-34,-6 2 0,1-2 63,-4 2 0,-2-2 43,2-2 0,-2 1 80,2-1 1,3-3-70,-4-1 1,0 1 173,1 3 1,-1-4-43,5-3 0,3 1 257,1-2-271,4 1 0,-2-2 131,5 1-91,0-1 0,5 6-35,3-4 0,2 4 215,1-4-155,6 5 0,-3-7-2,5 6-145,0-6 57,4 8 1,-2-4-174,-2 1 165,3 3 0,-6-3-15,3 4 0,-2 0-158,-6 1 1,1-1-26,-1 1 1,-1 0 86,-2 4 0,-3-2-192,-5 5 0,-5-2 46,-3 2 0,-3 2-81,-4-6 0,-3 4 11,-5-4 0,0 4 30,0-4 1,1 1-2,-1-5 1,4 1-95,0-1 0,5-5-1191,-2-2 492,9 2 47,-3-4 0,10 3 91,0-5 879,5-5 0,6-2 0,1-4 0</inkml:trace>
  <inkml:trace contextRef="#ctx0" brushRef="#br0" timeOffset="176">12106 10256 8192,'0'11'1425,"0"1"349,0-1-1127,0 1 1,0 0 687,0 4-906,5-4 0,-4 10-280,3-3 1,-2 2 62,-2 2 0,0 0-180,0 0 0,0 0 77,0 0 0,0-2-829,0-2 0,-2 2 442,-2-6 0,3 0-2830,-3-4 3108,3 1 0,-4-1 0,-1 1 0</inkml:trace>
  <inkml:trace contextRef="#ctx0" brushRef="#br0" timeOffset="177">12609 9845 7853,'-7'-12'-68,"-3"1"0,8-4-102,-6-1 1,5 1 1103,0 4-122,1-1-239,2 1 0,0 0-190,0-1 0,0 5-57,0-1 1,0 4 226,0-3-259,5 4-135,2-7 0,4 9-45,1-3 71,-1 2 1,4 2-100,1 0 1,4 0 125,-1 0 0,-1 2-207,1 2-9,-5-3 1,6 9 147,-5-2-265,5 7 87,-12-2 0,6 8 25,-10-2-16,0 3 1,-4 6 41,0 2 1,-7 3-7,-4 1 1,-2 1-78,-6-1 1,0 0 51,-4 0 0,0-3-40,1-1 1,-1-3 65,0 3 1,1-4 1,3 0 1,-1-5-11,5-2 0,0-4 2,3 4 1,2-9 28,2 2 12,3-4 130,5-1 1,7-2-96,4-5 1,2 0 292,6 0 1,0 0-131,4 0 0,1-4-183,2 0 1,-1-3-140,1 3 0,-2-5-326,-1 1 0,0 2-158,0-2 0,-4 5-526,0-5 1,-6 4-1,-2-3 1,-1 3 102,-6-4 984,0 1 0,1-5 0,1 1 0</inkml:trace>
  <inkml:trace contextRef="#ctx0" brushRef="#br0" timeOffset="178">13008 9822 7853,'0'-18'501,"0"3"-220,5 2 0,-2 2 161,5-1-283,-1 6 0,3-4 159,-2 2 477,2 3-428,2-5 1,0 8 169,3-6-132,-2 5-246,4-7 0,-5 9 0,4-3 53,1 3-104,-4 1 1,4 0-50,-6 0 60,0 0 0,-3 0-22,0 0-44,-6 0 0,7 1-59,-5 3-304,0 2 208,-4 11 0,-2-4-7,-1 2-157,-4 2 143,-4-4 0,-2 7-224,-2-4 83,2 4 224,-3-7 0,4 3-150,1-4 147,4-1 0,-1 0 64,4 1-116,-5-6-6,8 4 359,-4-3-86,-1-1-71,5-1 0,-4-4 90,5 3 1,4-1 274,0 4-257,10-4-53,-7 2 0,11-1 139,-3 0-31,3 4-95,0-1-180,3-1 102,-3 4 0,1-5-7,0 3 0,-4 2 8,5-2 0,-7 2 84,3 1-351,-4 1 133,0-1 0,-2 1-188,-2-1 155,-3 0 0,-5 5-86,0-1 1,-9 4 109,-3-4 1,-7 5-91,0 0 0,-6-3 69,-2 2 1,-1-5-39,2 2 0,2-4 54,-3 0 0,3-2-150,1-3 1,1 2-307,3-5 127,3 0 0,8-4-536,1 0 0,4-1-56,-1-3 607,8-3-880,8-4 519,0 0 731,10-6 0,-4-1 0,4-4 0</inkml:trace>
  <inkml:trace contextRef="#ctx0" brushRef="#br0" timeOffset="179">13545 9742 7853,'0'-11'0,"0"-1"0,0 5 577,0-1-22,0 5 1268,0-2-974,0 5-504,0 5 570,-5 2-554,4 9 1,-4 2 200,5 5 23,0 5-273,0 1 1,0 5 157,0 0-312,0 6 1,4-5-91,-1 3 1,1-2 8,-4-2 0,0-3-265,0-1 0,0-6 199,0-1 1,0-1-517,0-7 0,4 0 14,0-3 365,0-6-1149,-4 4 329,0-9-463,0 4 838,0-5 0,5 0 1,1 0-1</inkml:trace>
  <inkml:trace contextRef="#ctx0" brushRef="#br0" timeOffset="180">13842 10222 8440,'8'1'1617,"-1"3"-246,-4 2-850,2 6 0,-5-1 139,0 0 704,0 1-845,0 4 0,0 2 714,0 5-820,0 0 1,0 3-115,0 1 1,0 0-263,0-4 0,-1-1-246,-3 1 0,3-1 234,-3-3 1,1 1-1551,-1-5 1,2-1 679,-6-6 1,4 1 844,-3-5 0,-6 4 0,-5-1 0</inkml:trace>
  <inkml:trace contextRef="#ctx0" brushRef="#br0" timeOffset="181">14425 9765 7853,'-7'-8'-353,"3"1"88,-2 4 893,5-7 1,-4 4 99,5-6-257,0 6-52,0-4-157,0 3 1,0 0 55,0-1-114,0 0-19,5 2 1,1-3-21,6 5-6,-1-4 0,2 2-38,2-1 1,-1-2 153,5 5-165,0-5 1,4 8 3,0-3 1,-1-1 104,1 1-191,-5 1 13,4 3 0,-6 0 143,3 0-216,-2 5 50,-6 1 0,0 5-129,1 1 74,-6-1 0,-1 6-11,-5 2 0,-1 2-139,-3 2 1,-3 1 10,-9 3 1,2-3 61,-5 3 1,2-3-162,-2-1 1,-2-2 39,6-2 1,-1 2 90,0-6 1,4 0 74,-4-4 0,4 1 99,0-1 0,2-3 231,3-1-118,-4-4 76,10 2-110,-9-5 226,9 0 0,5 0-61,7 0 1,4 0-28,0 0 1,2 0-16,2 0 1,3 0-103,-3 0 1,-2 0 0,2 0 1,-3 0-183,3 0 0,-5 5 125,1 3 1,1-2-102,0 2 0,-1 1 103,-4 6 1,-3-2-188,-1 2 1,-3-1 31,4 1 0,-6-1-96,2 5 0,-6-1 126,-2 1 1,-9 1-113,2-5 1,-8 6 63,0-2 1,-4-3 48,-4-1 0,3-2 16,-3-2 0,3-3-26,1 0 0,1-6-24,-1 2 1,5-3-62,3-1 1,2 0-428,2 0 136,4 0 0,2-5-383,5-2 1,2-1-333,1-3 1,9 4 1148,7-8 0,7 5 0,4-7 0</inkml:trace>
  <inkml:trace contextRef="#ctx0" brushRef="#br0" timeOffset="182">15030 9708 7853,'0'-12'0,"0"6"740,0 1 1,0 5-265,-5 0 475,4 5-561,-5 1 0,3 11 205,-1 2 118,0 2-386,4 2 0,-4 4 223,0 0-378,1 4 0,3-3 172,0 3-185,0 2 0,0-8 159,0 5-881,5-4 506,-4 7 0,4-13 84,-5 3-351,0-3 259,0-2 1,1-1-42,3-6-675,-3-5 266,4 4-323,-5-8 249,0 3-4139,0-5 4728,6-5 0,0-2 0,5-4 0</inkml:trace>
  <inkml:trace contextRef="#ctx0" brushRef="#br0" timeOffset="183">15167 9799 7853,'8'-18'0,"-1"3"0,-1 2 0,2 2 0,4 1 845,-1 2-316,0-2-159,6 4 519,-6-1-285,6 2-319,-5 5 1,9 0 159,-6 0 0,0 2 102,-3 1-282,-1 9-56,0 1 0,-3 8 109,0-2-301,-6 3 0,3 1 168,-5-1 1,-1 1-79,-3 0-105,-2 5 210,-6-4-971,1 9 680,-5-9 0,-2 4 25,-5-5-401,0 5 322,0-9 0,0 8-142,1-8 138,4 2 22,-4 2 1,7-5 271,0-3-205,0 3 50,8-6 26,1 5 313,1-6-150,5 1-149,0-6 1,5 0 8,2-2 405,9-2-248,-4 3 1,10-5-74,-3 0-76,3 0 0,0-4-242,1 0 1,-1-1-362,-3 1 1,1 2-762,-5-6 1,2 5 615,-2 0 0,-6-2-985,2 1 1674,-7-5 0,6 3 0,-3-6 0</inkml:trace>
  <inkml:trace contextRef="#ctx0" brushRef="#br0" timeOffset="184">15589 10222 7853,'0'6'1019,"0"4"-701,0-2 679,0 2-393,0 1-102,0 1 1,0 3 244,0 0 1,0 6-314,0-2 0,0 2-67,0 2 1,0 0-24,0 0-590,0 0 233,0-6 0,0 4 349,0-6-247,0 5 0,0-7-3663,0 2 1289,6-2 2285,-5-7 0,9-1 0,-4-5 0</inkml:trace>
  <inkml:trace contextRef="#ctx0" brushRef="#br0" timeOffset="185">16046 9731 7853,'-3'-12'-502,"-1"1"313,-5-1 1,6 5 878,-4-1 0,3 2-181,-4-2 0,4-1 732,-3 5-377,4-4-471,-2 1 0,1 0 145,1-1-313,-1 5 1,4-3-163,0 2 1,5 3 112,2-3 0,5 3-55,3 1 0,3 0 56,5 0 0,-2 0-146,-2 0 1,3 1 9,-3 3 0,-1-1 55,1 4 1,-5 1-121,1 3 1,-2 1-122,-2-1 0,0 0 0,1 1 1,-6-1 145,-2 1 0,-3 3-108,-1 0 1,-1 0 60,-3-3 0,-2-1-57,-6 1 0,0-1 89,-3 1 1,1-1 4,-5 0 1,3-3 35,-3 0 1,4-2 98,-4 2 0,5 0 115,-1-4-206,2 5 269,2-8-104,4 10-94,2-10 0,7 8-50,1-5 0,4 4 102,4 0 1,2-2-75,2 2 0,2 0-48,2 3 0,2-1 4,-2-2 0,-1 2-5,1-2 1,-4 3-91,4 4 1,-5-2 70,1 2 0,-2-2-135,-1-2 0,-2 4 32,-3 1 1,-2 0 33,-5-1 1,-1-2-19,-3 2 0,-3 2-6,-9-2 0,-1 2 48,-6-2 0,-4-3-11,1 4 1,-2-7-189,1-2 0,3 0 50,-3 0 1,7 2-242,1-5 1,5 0 95,-1-4 0,6 0-1250,1 0 730,6 0 1,2-5-168,7-3 1,5-2 1009,3-2 0,3-4 0,5-2 0</inkml:trace>
  <inkml:trace contextRef="#ctx0" brushRef="#br0" timeOffset="186">16446 9799 7853,'0'-13'0,"0"-2"588,0 2-275,0 2 1,0 1 882,0 2-405,0 3-65,5-5 0,1 8-255,6-6 1,-1 5-3,1 0 1,-1 1-132,1 2 1,4 0-49,3 0 1,-1 0-127,1 0 0,-4 5-1,4 3 1,-5-2 207,1 2-540,-2 0 190,-2 8 0,1-3-248,-6 8 179,4-3 1,-8 1 38,1 0-193,-1 0 125,-7 4 1,-3 1-9,-7 3 0,1-3 72,-5 3 0,0 0-50,-4 0 79,-5 5-28,4-8 1,-3 3 18,8-8 0,-1 2 9,5-2 112,-1-2-116,5-1 0,5-8 8,2-1 311,-2 1-57,4-2-114,-3 0 382,10-1-330,2-4 0,4 4 263,0-5-260,6 0 1,-3 0 0,5 0 1,-1 0-48,1 0 0,1 0-284,-5 0 0,2 0 108,-2 0 0,-2 0-648,2 0 1,-6 0 92,-2 0 442,1 0-1944,-2-5 1319,-1 4 1,-3-4 1,2 5 0,-3-2-67,3-2 1,-3 2 809,-1-6 0,-5 1 0,-2-5 0</inkml:trace>
  <inkml:trace contextRef="#ctx0" brushRef="#br0" timeOffset="187">16926 9719 7853,'6'-11'0,"-1"-1"1000,0 6-136,-4-4-250,5 9 799,-6-5 326,0 6-1005,0 6-379,0 0 0,0 9 93,0 0 108,0 6-242,0 1 1,0 4 249,0 4-191,0 1-218,5 3 0,-4 2 80,3 2 0,-3-3 83,-1 3-437,0 3 167,0-6 0,4 1 214,0-6-416,-1-4 176,-3 2 1,0-7 26,0-2-19,5-2 126,-3-6-133,3 1 39,-5-1 0,1-5-84,3-2 186,-3-3-567,4-1 123,-5 0 231,5 0-2136,-3 0 1442,3-5 1,-5 3-2846,0-6 1812,-5 6 1776,3-8 0,-8-2 0,4-6 0</inkml:trace>
  <inkml:trace contextRef="#ctx0" brushRef="#br0" timeOffset="188">19290 9456 7853,'6'-11'-1147,"-1"5"1640,-5-4 1,2 7 309,1-5-155,-1 6-336,3-3 1,-5 4 5,0-3 154,0 2-128,0-3 1576,0 5-1709,-5 0 1,-3 2-78,-7 1-86,-3-1 0,-5 8 117,0-3-80,0 9 41,-4-4 1,-3 10 148,-4-3-168,0 3 1,0 2 36,-1 2 1,0 0 29,-3 4 0,2 1-40,-2 3 0,4-4 33,3 1 1,3-1-102,6 5 46,-1-6 0,5 6-58,3-4 1,3 4-131,5-4 1,2-2-227,5 1 214,5-4 1,2 2 30,9-6 0,1 0 21,6-3 0,0 1 74,0-4 1,4-1-51,-1-4 0,6 1 155,-2-1 1,3-5-76,2-2 0,3-2 80,0-2 0,4 0-89,-4 0 0,0-6-32,-4-1 1,-5-3 4,-2-2 0,-4-3-7,-4 0 0,-3-6-155,-4 2 0,-6-2 48,-2-2 1,-4-1-224,-4-3 167,-7 3 1,-12-4-44,-8 5-248,-2 6 214,-6 0 0,-2 7-318,-4 2 71,-11 3 1,3 10 180,-8 3 0,7 3-155,5 5 0,7-2-697,4 5 0,9-4 123,6 4 1010,5 0 0,9 8 0,-2-1 0,-3 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2.58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5996 12243 7853,'0'-6'0,"0"-4"62,0 8 77,0-8 1,1 8 138,3-6 130,-3 6 159,4-4-249,-5 1-307,0 4 307,0-4-249,0 0-18,-5 4-19,4-4 0,-9 5 28,2 0 1,2 0 77,-2 0 0,1 1-145,-5 3 0,1 2 186,-1 5-288,1 1 54,0-1 1,-1 1 42,1-1 0,1 4 4,2 1 0,-1 3-136,5-4 178,-5 5 0,7-3-41,-6 2 0,6 1 55,-2-5-76,3 6 0,1-7 1,0 5 1,0-5 28,0 1-57,0-3 56,5 0 1,0-5-30,2 1 32,4-5-1,-5 7-20,5-9 18,1 4-3,-1 0 1,1-4-2,-1 5 2,0-6 32,1 0-29,-6 0 2,4 0-80,-8 0 73,8 0-2,-9 0 8,4 0-15,-5 0 0,0 5 99,0 2 1,0 3 293,0 2-203,0-1 1,0 4-64,0 1 0,0 4 13,0-1 198,5 3-141,-4-5 0,6 5-8,-3-3 1,-3 3-37,3 0 1,1 1-101,-1 0-35,-1 5 0,1-4-66,0 3 0,0 1-6,-4-2 43,0 1 1,-4-4-118,0 0 0,-1-2 83,1-2 1,3 2-20,-3-6 179,3 5-103,6-7-18,-4 3 1,6-6 200,-4-2-184,-1 2 62,8-9 18,-4 10-62,6-10 1,-1 4-166,0-5 168,-4 5 1,3-4-55,-2 3 1,-2-3-144,2-1 1,-5 4 148,5 0-1023,-5 0 632,2 1 1,-5-3-1745,0 6 2163,0-5 0,5 12 0,1-3 0</inkml:trace>
  <inkml:trace contextRef="#ctx0" brushRef="#br0" timeOffset="1">6624 12540 7853,'0'-16'-57,"0"3"46,0-2 0,0 2 390,0 2-167,0 4 132,0-3 162,0 9-133,0-4-102,0 5 0,0 5 73,0 2 57,0 9-148,-5-4 1,4 14 6,-3-3 1,3 3-1,1 1 0,0 2 133,0 5-181,0 1-40,0-1 0,1 4 87,3 0-47,-3 5-675,9-7 352,-9 3 175,5-10 0,-3 3 92,1-5-478,5-6 276,-8 1 1,4-10 49,-5 4-464,5-4 336,-3-5 1,3-1-300,-5-2-300,0-3 407,0 4-199,0-5 0,0-5 1,0-1-1</inkml:trace>
  <inkml:trace contextRef="#ctx0" brushRef="#br0" timeOffset="2">6967 13008 7853,'6'-11'302,"4"5"155,-9-5 0,8 9 12,-5-6 61,0 6 27,1-3 253,-4 5-391,9 0-131,-3 0 1,0 5 247,1 2-106,0 4-217,-2 5 0,3 2 79,-5 5 1,3-1 25,-3 1-85,0 0-74,-4 0 0,0 0 212,0 0-541,0 0 185,0-1 1,0 0-925,0-3 524,0 3 293,0-10 1,-4 5-1763,0-6 915,-5-5 301,8 5-1694,-4-5 2332,0 0 0,-1 4 0,-6-3 0</inkml:trace>
  <inkml:trace contextRef="#ctx0" brushRef="#br0" timeOffset="3">7709 12483 7853,'-5'-6'-25,"-1"-3"54,-6 5 0,1-5 166,-1 1 1,5 2 52,-1-1 0,4 0 286,-3 0-281,4-4 1,-2 5 126,5-5-115,0 4-106,0-3 0,0 8 175,0-6-123,0 5 1,0-7-127,5 9-54,-4-4 181,10 0-91,0 4 1,2-4-25,2 5 0,1 0 190,0 0-69,4 0-94,-2 5 0,0 1 119,-3 5-57,3 6-69,-6 1 0,3 8-47,-7 1 90,-3 5-69,-5-3 1,0 9-38,0 0 1,-6 4 175,-6-4-1218,1 5 974,-11-7 1,8 3 121,-5-5-222,0 0 64,-3-4 0,2-2-33,1-6 121,5-4 1,-2 1-33,5-7 0,0 2-12,4-7-11,2-2-202,5 0 1233,0-5-924,5 0 1,2 0 146,9 0 135,-4 0-211,10-5 1,-1 3 16,6-6-316,-5 6 192,4-3 1,-10 1-151,6 0 198,-1 0-111,2 4 1,-1 0-713,1 0 413,-5 0 166,4 0-1681,-10 0 1156,5 0 0,-6 0-88,1 0 755,-1 0 0,0 0 0,1 0 0</inkml:trace>
  <inkml:trace contextRef="#ctx0" brushRef="#br0" timeOffset="4">8246 12883 7853,'6'-12'0,"-1"6"682,0-4 179,2 9 0,0-5 616,1 6-784,-6 0-354,9 0 0,-9 9 533,6 3-443,-6 7-106,3-1 1,-5 4-83,0 1 0,0 4 77,0 0-426,0 4 173,0-7 1,-1 4-136,-3-5 0,2 0-264,-6 0 1,6-2-1720,-2-2 1378,-3-2 0,6-6-269,-3 1 0,-1-5 944,2 1 0,-1 0 0,4 3 0</inkml:trace>
  <inkml:trace contextRef="#ctx0" brushRef="#br0" timeOffset="5">8828 12826 7853,'-6'0'468,"1"0"4197,5 0-5037,5 0 225,-4 0 171,9 0 1,-7 0-1790,5 0 821,-1 0 944,0 0 0,3 5 0,-4 1 0</inkml:trace>
  <inkml:trace contextRef="#ctx0" brushRef="#br0" timeOffset="6">9102 12826 7853,'6'-7'934,"-5"-3"-337,9 9-234,-9-4 932,4 5-798,-5-5 1,2 3 144,1-1-500,-1 1 176,8 2-492,-9 0-264,9 0 1,-3 0-768,4 0 673,0 5 407,-4-3 1,3 4 124,-3-2 0,4 2 0,0 6 0</inkml:trace>
  <inkml:trace contextRef="#ctx0" brushRef="#br0" timeOffset="7">9548 12803 7853,'6'-7'778,"-1"2"-53,-5 0 739,0 4-715,0-4 2107,0 5-2793,0 5-1765,0 1 1166,5 1 1,-2 2 535,4-6 0,1 6 0,4-2 0</inkml:trace>
  <inkml:trace contextRef="#ctx0" brushRef="#br0" timeOffset="8">9959 12734 7853,'0'-11'388,"0"4"821,0 2 523,0 5-1006,0 5-445,0 7 0,4 4 62,0 3 1,3 4 102,-3 0-234,0 0-446,-4 10 239,0-4 0,0 2 228,0-1-1201,0-5 719,-5 8 0,-2-10-12,-4 0 0,3-1-219,1-7 0,3 0-1579,-4-3 881,6-1 1178,-3-5 0,0 4 0,-2-3 0</inkml:trace>
  <inkml:trace contextRef="#ctx0" brushRef="#br0" timeOffset="9">10519 12414 7853,'5'-22'0,"-4"4"0,3 3 725,-3 7-23,-1 3-203,0 0 323,0 4-123,0-4-203,0 5 0,4 6-356,0 5-107,-1 1 84,3 9 1,-5-3-4,3 5 1,-3 4-22,-1-1 0,0 1-203,0-4 1,0 0 277,0-1-488,0 1 248,0 0 1,0-5-71,0-3 26,0-2-78,5-2 63,-4 1 1,6-6 114,-4-2-257,-1-3 253,3-1 0,0-1-23,2-3 247,-2-2-222,6-6 1,-9-3 178,6 0-174,-6-1 5,8 0 0,-3-1 104,4-2-89,1-2-7,-1 3 41,1 0-25,-1-3 0,4 8 25,0-2 129,1 7-150,-10-2 0,4 9 15,-2-3 188,2 3-199,1 1 1,-3 5 113,0 2-98,-1 4-7,-1 5 1,3-1-88,-5 8 103,0-3-40,1 13 0,-4-3-75,3 4 0,-3-5 103,-1-2-573,5-3 344,-3-1 1,4-4-247,-2 0 1,-2-5-258,6 1 1,-2-2-1397,2-2 2091,2-5 0,-3 5 0,4-5 0</inkml:trace>
  <inkml:trace contextRef="#ctx0" brushRef="#br0" timeOffset="10">11204 11992 7218,'0'-18'-171,"0"2"0,0 8 892,0 0 1,0 5-12,0-5-243,0 5-308,0-7 0,4 8 188,-1-6-82,6 6-58,-7-3-221,8-1 226,-4 5 0,6-4-242,-6 5 76,4-5 0,-4 4 58,6-3 0,-3 3-40,2 1 1,-2 0 86,6 0-13,-2 0-84,-2 5 0,5-3 31,-1 6 56,0-6-81,-4 9 0,0-5-52,-4 5 74,3 1 0,-8 4-4,1 3-2,-1 3 1,-2 6 9,0 2 1,-4 3-19,0 2 0,-4-1 54,5 0-196,-6 5 40,8-3 1,-8-1-44,5-4-40,0-6 161,4 3 1,0-5 35,0 0-53,0-5 65,5-2 1,-2-2 131,4-2 1,-3 2-122,4-7 1,-2-1 32,2 2 0,-2-5 30,-2 0 36,-3-1-233,4-2-80,0 0 235,-4 0-243,5 0 163,-1 0 36,-4 0-190,4 0 53,0 0 1,-2-4 83,4 0-383,-4 0 215,7 4 0,-8 0 31,6 0-85,-5 5 78,7 2 1,-8 4 93,6 1-35,-1 4 1,4-2 254,-4 5-108,3 0-13,-3-1-119,-1 3 1,4-3 6,-2 5 1,-3 0-6,-1 0 286,2 0-102,-5-1 1,3-3-344,-8 0-29,3 0 232,-9-1 1,2-1 25,-7-6-49,2 1 1,-8-1 187,2 0-96,-8 1 1,3-6-124,-3-2 375,3 2-193,1-4 1,4 3-22,0-5-565,5 0 304,-2 0 1,8-2-2224,1-1 1150,4 1 554,-2-8 670,10 4 0,7-11 0,5 0 0</inkml:trace>
  <inkml:trace contextRef="#ctx0" brushRef="#br0" timeOffset="11">13751 12118 7853,'0'-12'0,"0"5"904,0-1-154,0 5 397,0-2 306,0 5-1368,0 5 0,0 3 286,0 7 37,0 3-151,0 10 1,0-3-42,0 6-4,0-1-27,0 4 1,0 1-70,0-1-106,0 0 24,0-5 1,4 3-110,-1-5 1,2 3 8,-1-3 0,-1-2-85,4-6 1,-4 2 194,1-6-1007,2 0 647,-5-4 0,4 1-507,-5-1-492,0-4-835,0 3 2150,0-9 0,-5 4 0,-1-5 0</inkml:trace>
  <inkml:trace contextRef="#ctx0" brushRef="#br0" timeOffset="12">14002 12083 7853,'11'-16'719,"-4"3"-357,3-3 1,-8 9-37,6 3 0,-4-1 216,3 2-276,-4-1 1,7 5 536,-2 3-375,2 7-216,-4 7 343,4 10-267,-8 1 0,7 5 168,-6 1-311,1-1 14,-4 5 0,1 1-351,3 1 173,-2-1 0,4-7 235,-2-3-562,-3 3-9,9-9 231,-4 4 0,2-9-201,0 0 0,-5-5 141,5 2-1532,-5-4 1095,2 0 1,-5-5-1689,0 1 1229,0-6 1137,0 3 0,-5 1 0,-2 0 0</inkml:trace>
  <inkml:trace contextRef="#ctx0" brushRef="#br0" timeOffset="13">13739 12449 7853,'5'-7'0,"-3"2"0,8 5 0,-3 0 1485,4-5-915,0 4 0,5-4 93,4 5 549,6 0-740,3 0 0,6 0-228,-1 0-59,0-5 1,2 4-262,2-3 0,-3 2-757,3 2 200,-7 0 1,1 0-688,-6 0 1,5-1 1319,-5-3 0,1-2 0,-4-5 0</inkml:trace>
  <inkml:trace contextRef="#ctx0" brushRef="#br0" timeOffset="14">14699 12060 7940,'-7'-5'88,"2"-1"1426,5 0-518,0 1-185,0 5-497,-5 0 0,3 5 0,-6 2 1,0 14 23,-3 5 1,3 6 225,1 2-158,-1 6-351,2 0 1,-3 6-168,5 0 123,0-6 0,0 3-205,1-5 191,-1-5 1,3-2 106,-3-8-667,3 2 390,-5-7 0,6 0-80,0-3-409,0-3 241,0-5-2143,0-2-995,0-5 3610,6-10 1,-5-3 0,4-10 0</inkml:trace>
  <inkml:trace contextRef="#ctx0" brushRef="#br0" timeOffset="15">14596 12095 7853,'0'-17'0,"0"5"0,0-4 834,0 9-75,0-3 123,0 8-427,5-3-175,-4 10 1,9 2 303,-2 4-160,2 6-182,7 5 0,-3 9 512,5 7-407,0 2-676,3 6 298,1 0 68,0 0 1,4-2 279,-1-2-397,1-3 155,-4-5 1,0-1-45,0-2 0,-2-3-177,-2-5 1,-2-6-789,-6-1 435,1 1 274,-1-9 129,0 7-202,-4-13 0,-1 6-213,-2-4-1197,-3 0 456,4-4 560,-10 0 692,-1 0 0,-11-5 0,0-1 0</inkml:trace>
  <inkml:trace contextRef="#ctx0" brushRef="#br0" timeOffset="16">14493 12494 7853,'0'-11'0,"5"3"1006,3 1-599,2 4 1,5-2 93,0 5 1,7-1 431,1-3-581,0 3 223,10-4-280,1 0 0,3 3 114,5-1-979,-6 1 543,4 2 0,-2-1 220,0-3-2112,-5 3 1382,0-4 0,-9 4-2049,3-3 2586,-3 3 0,-1-10 0,-1 5 0</inkml:trace>
  <inkml:trace contextRef="#ctx0" brushRef="#br0" timeOffset="17">15658 12060 7853,'0'-11'0,"0"0"0,0-1 1117,0 1-207,0 4 412,0-3-893,-5 4 1,2 0-78,-4 2 0,-5 2-135,-3 2 0,-4 0-187,4 0 21,-5 6 0,2-1 102,-5 2 1,5 6-37,3-5 0,-3 8 201,-1-5-531,3 3 158,-1-2 1,10 1-175,-1 2 174,0-3-2,2 5 0,1-2 4,5 0-24,0 1 94,0 0 244,0 2-230,10 0 1,3 3 80,10-2 0,-1 2 11,1-2 1,5 2-18,3-2-6,2 3-31,1 1 0,-4-4 21,1 0-16,-1-5-321,-1 2 528,-1-4 38,-5-1-234,0 0 22,-5 1-149,-2-1 46,-4 1 146,-1-1-328,-4 1 273,-2-1 0,-12 0-18,-4 1 0,-7-1 7,-9 1 0,-2-1-172,-5 0 116,-5 1 1,-2-1-135,-5 1 0,1-2-414,-1-2-524,0 2-888,6-9 1252,5 4 1,13-4 679,6 3 0,1-4 0,4 5 0,4 1 0,5 1 0</inkml:trace>
  <inkml:trace contextRef="#ctx0" brushRef="#br0" timeOffset="18">4648 14927 7853,'0'-6'0,"-4"-1"374,1 4-146,-1 1 1,4-4 228,0 2 162,0 3 320,0-4-194,0 5-563,0 5 0,4 2 136,-1 9-101,6-4-58,-2 15 0,0-7 58,1 11 0,0-5-27,3 5 1,-3-1-126,-1 5 0,-3-2-71,4-3 0,-6 2-63,2-6 1,-3-3 16,-1-4 1,4-3-21,0 3 0,0-9 64,-4 1 0,1-6-92,3 3 255,-3-6 10,4 3-78,-5-5 0,0-5 134,0-2 0,0-3-277,0-2-28,5 1 145,-4-6 1,8 0-200,-5-6 0,1 0 60,-1 0 0,-1-4-283,4 1 173,1-6-47,3 3-118,1 0 203,4-4 0,-2 9-31,5-3 1,0-1-9,4 1 1,0 4 172,0 4 1,-1 7-59,1 0 0,4 1 130,0 3 0,-3 3-77,-1 1 0,-7 3 133,7 1 1,-4 0 17,0 0 1,-3 5 65,-4 3 0,-1 6-68,1 1 1,-5 9 201,1-1 1,-5 4-167,0-1 1,-1 0 61,-2 4 0,3 1 191,1 3-248,0-5-55,-4 4 0,0-8 101,0 6 1,4-6-92,0 2 0,-1-3-25,-3-1 0,4-5 126,0-3-160,0-3 51,1 0 1,-4-4 39,3-1 93,2-4-155,-4 2 35,3-5-771,-5 0-183,0-5 1,0-2-107,0-4 1,0-1-777,0 1 1,0 0 1706,0-1 0,5-4 0,1-2 0</inkml:trace>
  <inkml:trace contextRef="#ctx0" brushRef="#br0" timeOffset="19">5939 15087 7853,'6'0'0,"-1"-1"0,-5-3 988,0 3-185,0-4 4574,0 5-5857,5 0-1008,-3 0 734,3 5 1,-5-3 753,0 6 0,5-1 0,1 5 0</inkml:trace>
  <inkml:trace contextRef="#ctx0" brushRef="#br0" timeOffset="20">6944 14516 7853,'11'-6'-470,"1"-5"0,-5 6 478,1-2 1,-4-2 526,3 5 0,-4-1 51,1 1-219,2 3 105,-5-4 109,4 5 648,-5 0-911,-5 0 56,-1 5-189,-5 6 1,-5 3 74,1 5 0,-5 2 0,1 5 0,-2 0-12,2 4 0,-2 2-26,2 6 0,2-1-18,2 5 0,-1-4 34,0 4 1,1-1-178,4 5 0,4 0-711,4-1 620,1-4 72,2-2 1,3-4 59,4-1 0,1-1-132,7-3 1,2-2 231,-2-5-342,5 0 215,-7-5 0,4-2-168,-6-4 179,0-1-24,1 0 0,-2 1-207,-2-1 1,0-3 839,-4 0-1210,5-6 171,-3 8-552,1-8 232,3 3-26,-4-5 1,4-2-367,-2-1 0,2-3-389,-2-1 710,-3-3 735,5 3 0,-9-9 0,4-2 0</inkml:trace>
  <inkml:trace contextRef="#ctx0" brushRef="#br0" timeOffset="21">7207 14950 7853,'-7'-12'592,"2"1"-288,5 5-187,0 1 0,0 3 1359,0-1-424,0 1-573,5 2 1,2 10-179,4 6 0,-3 3-44,-1-4 1,-3 5-79,4-1 1,-5 3-106,5 1 0,-5-2-70,0-2 0,2 2 88,-1-6 0,0 0-380,-4-4 104,5 1 10,-4-6 117,5-1-127,-6-5 352,0 0 0,3-5-195,1-2 59,0-4-5,1 0 1,0 0-187,3-1 1,2-4 83,-3-3 0,4-2-27,0 2 0,0-2 69,1 2-225,-1 2 122,1-4 0,3 8-46,0-2 143,0 2 0,-3 5 108,-1 1 0,-3 4-76,-1-1 0,1 4 148,4 4 0,-5 3 40,1 4 1,-4 6 27,3 2 0,-4 2-94,1 2 0,-3 1-21,-1 3 0,0-3-66,0 3 1,0-3-16,0-2 1,0-4-312,0-3 1,0-2-7,0-1-549,0-1 0,1-3 371,3-1 0,-2-4-824,6 1 0,-4-3 1306,3-1 0,1 0 0,3 0 0</inkml:trace>
  <inkml:trace contextRef="#ctx0" brushRef="#br0" timeOffset="22">7880 15007 7515,'0'-6'1741,"0"1"189,0 5-1452,5 0 1,2 0-20,4 0 1,6-4 3,2 0 1,-1 0-163,1 4 0,0 0-61,3 0 0,-3-4-53,1 1 1,-7-1-76,3 4 0,0-4-61,-1 0 0,-3 0-190,-5 4 0,0-1-589,0-3 561,-2 3 0,-3-4-2314,2 5 1327,-3 0-1257,4 0 2083,-5 0 0,-5 0 0,-2 0 1</inkml:trace>
  <inkml:trace contextRef="#ctx0" brushRef="#br0" timeOffset="23">8429 14710 7853,'0'-11'260,"0"-1"311,5 1 1501,1-1-884,0 6-724,-1-4 1,-1 11-182,0 3 1,1 4-80,-1 11 0,-2 0 42,6 3 0,-5 6-1,0 3 1,-1 2-136,-2 1 0,4 4 115,-1 0 0,1 4-180,-4-4 0,1 4 36,3-4 0,-1-4-31,4-3 0,-3-7 50,4-1 0,-4-2 5,3-5 0,-4-1 49,1-4-78,2 1 1,-4-6-159,6-2-364,-5-3-327,2-1 0,-4 0 388,3 0 1,-3-6-591,3-6 0,-3 1-143,-1-4 1,0 1 1117,0-1 0,-5-3 0,-1-5 0</inkml:trace>
  <inkml:trace contextRef="#ctx0" brushRef="#br0" timeOffset="24">8828 14436 7853,'0'-11'884,"0"-1"1,0 5-595,0-1 0,2 5-325,1 0 339,-1 1 1,8 2 246,-3 0 0,5 5-36,3 3 1,-1 7-143,5 4 0,0 3 18,4 1 1,-3 5-107,3 2 1,-6-1-52,5 2 0,-5-1-26,2 4 1,-4 1-28,4-1 1,-5 0-19,1 0 0,-2 1-72,-1-1 1,-2-4-108,-3 1 1,2-2-33,-5 2 0,0 0-93,-4-4 0,0 3 103,0-3 1,-1 3-43,-3-3 1,-3 0 63,-4-4 0,0-1-10,-1 1 0,1-5 31,-1-3-66,1 3 73,-1-10 1,1 7-345,0-8 1,3-1-75,0-3-1181,6-1 720,-3-2-2864,5 0 2115,5-5 1616,1-2 0,11-9 0,0-2 0</inkml:trace>
  <inkml:trace contextRef="#ctx0" brushRef="#br0" timeOffset="25">9742 14927 7853,'-8'0'763,"1"0"-209,4 0 266,-2 0 94,5 0 8,0 5-130,0-4-251,0 4 0,4-3 239,0 2 32,0-3-633,1 4 20,-4-5-1136,4 0 1,-4 0-217,3 0 0,-3 1-2293,3 3 3446,-3-3 0,4 4 0,2-5 0</inkml:trace>
  <inkml:trace contextRef="#ctx0" brushRef="#br0" timeOffset="26">10667 14390 7853,'-6'-11'0,"1"-1"0,5 5 163,0-1 102,0 6-106,-5-8 0,3 7 233,-1-5 0,1 5 372,2-5 169,0 5-519,-5-2-226,-1 5-16,-6 0 0,1 5 378,0 3-338,-6 2-54,4 7 1,-7-3 121,5 5 1,-5 1 63,1 7-250,2 2 65,-5 5 0,6 2 28,-3 2 1,-1-2-75,4 6 0,-3-4 52,4 4 0,4-4-95,3 4 0,6-5-81,-2 1 1,4-2 87,4-2 1,2 0-86,5 0 1,5-4 63,-1-4 0,4 2-149,-4-1 1,4-4 62,-4-4 1,2-5-72,-2 1 0,-2-2 64,2-2 1,-2-3-279,-2-1-1157,0-4 717,1 2-543,-1-5 429,-4 0-1071,3 0 999,-9-5-105,4-2 1046,0-4 0,2 0 0,4-1 0</inkml:trace>
  <inkml:trace contextRef="#ctx0" brushRef="#br0" timeOffset="27">10713 14859 7853,'0'-12'0,"0"1"819,0-1-330,0 6 37,0-4 500,0 9 90,0-10-545,0 10 0,0-3-14,0 8-423,0 2 51,0 6 1,4 1-15,-1 2 0,6 1-82,-1 3 0,-3 2-185,-1-6 0,1 5-46,-1-1 0,1-2-522,-1-2 556,-3 3-1,9-6 0,-9 1-289,3-5 63,-3-6 50,4 3 223,-3-5 0,4 0 168,-2 0 0,-2-4 88,6 1 0,0-6-68,3 1 1,-1-2 3,-2-1 1,2-5-20,-2 1 1,2-1-39,1 0 1,1-1-31,-1-6 1,0 5-14,1 3 1,-1 0 154,1 3-132,-1-2-25,0 13 1,-3-4 142,0 5 1,-5 0-106,5 0 0,-4 5 93,4 3 1,-5 2-20,5 1-138,-6 6 62,4 0 1,-5 6-100,3 0 0,-3-1 90,3-3 1,-3 2-602,-1-2 1,0-2 238,0-2 1,4-2-1736,0-2 1061,-1-5-790,-3 5 452,0-10 584,0 4 735,5-5 0,2 0 0,4 0 0</inkml:trace>
  <inkml:trace contextRef="#ctx0" brushRef="#br0" timeOffset="28">11272 14859 9711,'7'0'916,"3"0"1,-8-2-300,6-2 0,0 3-142,3-3 0,4 3 35,1 1 1,4 0-73,-1 0 21,-3-5-203,6 4 0,-4-6-166,5 4 122,-6 1-40,5-3 1,-9 1-442,2 1 0,-3-1 192,0 4-2008,-6-5 1079,4 4 611,-8-5 1,3 5-2579,-5-3 1458,5 3 1515,-4-4 0,4 5 0,-5 0 0</inkml:trace>
  <inkml:trace contextRef="#ctx0" brushRef="#br0" timeOffset="29">11775 14687 7853,'0'-18'0,"0"2"0,1 5 456,3-1 0,-3 1-222,4-1 1,0 0 192,3-4 1,-2 4-107,2-4 0,-2 4 69,2 0 1,2 1-74,-2-1 1,2 5 23,1-1 0,1 4-132,-1-3 0,1 4 29,-1 0 1,0 1-75,1 2 0,3 0 20,0 0 0,4 2 26,-3 1 1,0 4-72,-1 4 1,-6 6-136,3 2 1,-5 3 12,1 5 1,-3 2-151,-5 6 1,-5 3-236,-3 0 251,-2 0-354,-6 1 255,3-3-718,-9 3 733,4-5 174,1-5 1,-4-1-11,6-5 1,0-4-65,4 0 463,-1-5-232,1 3 1,1-6 596,2 1-509,-2-1 622,9-5-708,-5-1 187,6 0-47,0-3 1,6 3-100,1-5 0,3 0 133,2 0 0,3 0-56,0 0-128,5 0-11,-2 0 0,1 0-164,0 0 0,-1 0 76,1 0 0,1 0-423,-4 0 0,4 0 214,-1 0 1,-3 0-1249,0 0 728,-4-5-23,0 3 0,-2-4-421,-2 2 1,-3 2 495,-5-6 0,0 1 654,0-5 0,0 1 0,0-1 0</inkml:trace>
  <inkml:trace contextRef="#ctx0" brushRef="#br0" timeOffset="30">12277 14402 7853,'0'-24'0,"0"-3"0,2 14 403,2-2-201,2-3-102,5 11 1,1-9 1614,-1 9-838,-5 2-65,0 0-152,-6 5-137,5 0-170,1 5-111,5 1 1,1 11 101,-1 2 292,1 7-318,4-2 0,-2 8 276,5-5-329,0 4-106,-1-1 0,4 4 43,-3 0 1,2 2 115,2 2-989,0-3 704,0 10 1,-6-10 200,-1 3-525,-4-2 278,-5 3 1,2-7 33,-6 2-454,1-2 317,-4-3 1,0 0-117,0-2 106,-5-3 25,4-1 1,-9-2-225,2-2 144,-2-2-1,-2-1 131,1-4-428,5-1 107,-4-4-920,3-2 249,1 0 417,1-4-958,5 4 408,0-5-429,5 0 1605,1-5 0,11-1 0,0-6 0</inkml:trace>
  <inkml:trace contextRef="#ctx0" brushRef="#br0" timeOffset="31">13191 14813 9017,'0'-6'2849,"0"0"-976,0 6-1245,5 0 383,-4-5-194,5 4 241,-6-4-346,5 5-1391,-4 0-494,4 0-1142,0 0 1506,-4 0 1,6 0-1553,-4 0 2361,-1 0 0,8 0 0,-4 0 0</inkml:trace>
  <inkml:trace contextRef="#ctx0" brushRef="#br0" timeOffset="32">14025 14996 9248,'6'0'1803,"1"-4"-518,-4 0-851,-1 0 1,4 4 457,-2 0-674,-3 0-6,4 0 105,-5 0-1250,5 0-405,-4 0 87,5 0 0,-5 0 538,3 0-1205,2 0 959,5 0 959,-4 0 0,8 0 0,-2 0 0</inkml:trace>
  <inkml:trace contextRef="#ctx0" brushRef="#br0" timeOffset="33">14322 15030 7853,'0'-12'1370,"5"6"1,-4 0-270,3 2-167,-3 3-434,-1-4 1,1 5-67,3 0-1021,-2 0 523,3-5 0,-4 3-1592,3-2 889,-3 3 582,9 1 1,-4 0-696,6 0 0,-1 0-120,1 0 1000,-1 0 0,6 0 0,0 0 0</inkml:trace>
  <inkml:trace contextRef="#ctx0" brushRef="#br0" timeOffset="34">14847 14996 7853,'0'-12'0,"0"5"1635,0-1-711,0 5-530,0-2 1,0 4 1781,0-3-869,0 3-287,0-4-2141,0 5 0,0 0 0</inkml:trace>
  <inkml:trace contextRef="#ctx0" brushRef="#br0" timeOffset="35">15430 14664 7853,'6'0'0,"-1"-5"1238,0 4-279,-4-4 529,4 5-782,1 0-362,-5 0 1,5 0 478,-2 0-421,-3 0 160,9 0-413,-8 0 0,4 0 274,-2 0 54,-3 0-159,4 0-5572,-5 0 2608,0 5 1054,0 1 1592,0 1 0,-5 3 0,-1-4 0</inkml:trace>
  <inkml:trace contextRef="#ctx0" brushRef="#br0" timeOffset="36">15955 14139 7853,'0'-11'345,"0"-1"79,0 6 50,0 1 1384,0 5-1646,5 5 568,-4 1-428,4 6 1,-5 5-36,0 6 0,0 4 31,0 3 1,0 7 209,0-3-132,0 3-267,0 3 0,0 0 196,0 6 1,0-4-197,0 0 1,0-1-14,0 5 1,0-1 170,0-4-569,5 4 312,-3-15 0,4 8 258,-2-7-259,-3-3-42,4 0 0,-4-9-11,3 0-4,-2-5 1,3 2 137,-5-4-582,0-6 250,0 4 58,0-9-565,0 4-5536,0-5 5066,0-5 615,0-1 171,0-5 383,0-1 0,0 1 0,0-1 0</inkml:trace>
  <inkml:trace contextRef="#ctx0" brushRef="#br0" timeOffset="37">16595 14470 8174,'0'-6'1492,"0"1"-1230,0 5 0,3-1 691,1-3-483,5 2-64,-3-3 0,6 2 36,-1-1 0,1 0-32,-1 4-63,0 0-95,6-5 1,-3 4 3,5-3 0,-1 1-44,1-1 0,2 3-130,-2-3-15,3 3-45,1-4 0,-4 4-4,0-3 0,-4 3-178,4 1 1,-9 0-1131,2 0-28,-3 0-72,-3 0 1,-1 1-847,-5 3 1194,-5 2 427,-7 6 615,0-6 0,-15 4 0,3-4 0</inkml:trace>
  <inkml:trace contextRef="#ctx0" brushRef="#br0" timeOffset="38">16537 14779 7853,'0'-7'661,"5"-2"175,3 6 0,2-3-300,2 3 0,-1 1 76,1-1 1,3-2 21,0 1 0,7-4 250,0 4 1,1 0 58,4 4-505,2-5-403,0 4 0,2-5-343,-1 2 1,-4 3 108,0-3 0,-3 1-469,-4 0 642,-2 1 1,-6-3-1996,0 5 1,-3-4 2020,0 1 0,-1-6 0,5 2 0</inkml:trace>
  <inkml:trace contextRef="#ctx0" brushRef="#br0" timeOffset="39">17588 14459 7853,'0'-8'-1004,"0"1"860,0 4 1051,0-7-155,0 9 203,0-10-412,0 5 0,0-1 168,0-1-33,0 5 146,0-2-192,0 5-574,5 0 1,-4 5 210,3 3 207,-2 7-218,-2 3 1,0 5 125,0 0-239,0-1 40,0 1 1,0 4-24,0 0 1,1 1-1,3-2 1,-3-3-20,3 0 1,1-2 67,-1-5 1,1 3-184,-2-4 60,-1 0-276,8-3 197,-9-6-184,4-1 410,-5-5 82,0 0-260,0-5-8,0-1 1,2-6-399,1 1 171,-1-1 10,8 1-153,-9-1 195,9-4 1,-4 2-12,6-5 1,-1 4-133,1-4 1,-1 1 95,1-1 0,3-3 14,0 3 1,4 3 108,-4 1 1,6 2 26,-2 1 0,-3 1 148,-1 0 0,2 3-61,-2 0 0,0 6 155,-3-2 0,-1 3-102,1 1 0,-1 0 320,0 0-281,1 0 69,-1 0-81,1 0 0,-2 5-21,-3 3 0,2 2-33,-5 1 1,4 6 6,-4 2-6,-1 2 17,-3 2-218,0 0 167,0 0 0,0 1 63,0 2-218,0-1 45,0 2 0,0-4 105,0 0-121,0-5 92,0 4 1,0-10-80,0 3 87,0-2-22,0-1 1,0-5-141,0 1-10,0-6 130,5 3-1055,-3-5 310,3 0-702,-5 5-1039,0-3-1343,0 3 3840,0-15 0,-5-3 0,-2-10 0</inkml:trace>
  <inkml:trace contextRef="#ctx0" brushRef="#br0" timeOffset="40">18525 13979 7853,'-7'-11'-356,"2"-1"1,5 5-725,0-1 975,0 6 105,0-4 943,0 6 1,0 6-233,0 1 0,0 8-318,0 4 1,-1 8 167,-3 4 0,3 2-165,-3 1 1,-1-1-172,1-3 1,0 3 12,4-2 0,0 2-26,0 1 0,2-4-48,1 1 1,4-1-68,4 5 0,-3-5-746,-1 0 431,1-4 1,3 2-657,1-5 1,-4-2 116,-1-2 534,-4-2-2031,2-6 844,-5 1 1410,5-1 0,-4 0 0,-1-4 0,-6 3 0,-6-4 0</inkml:trace>
  <inkml:trace contextRef="#ctx0" brushRef="#br0" timeOffset="41">18547 14904 15045,'2'7'-1635,"2"-4"827,-3-1 0,5-2-2426,-2 0 3234,-3 0 0,4 0 0,-5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0.92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19473 11980 7853,'-12'0'0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2.631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4911 15955 7853,'0'-8'-1689,"0"1"2711,0 4-181,0-7-179,0 4-243,0-6-260,0 6 0,0 0 480,0 2-101,0 2-54,0-3 856,0 5-1254,0 5 1,0 2 89,0 4 1,-5 4 115,-3 1-365,-2 4 103,-1-2 0,-1 10 161,1 2-215,-6 3 31,0 1 1,-6 2 170,0 2-728,0-2 640,0 3 1,0-1-152,1 0 0,3 0 69,-1-4 0,7-4-135,-3-4 0,4-3 60,0-4 1,6-2-164,2-6 86,-2 0-2,4-4 404,-3-2-557,5-5 115,0 5-180,0-4 241,0 4-114,0-5 80,0-5 1,0 3-1243,0-6 612,0 5 443,0-7 0,0 4-912,0-5 582,0-1 674,0 1 0,0-1 0,0 1 0,0-6 0,0 0 0</inkml:trace>
  <inkml:trace contextRef="#ctx0" brushRef="#br0" timeOffset="1">4888 15864 7853,'-6'-5'-44,"-1"3"280,4-2-152,1 3-16,-8 1 1,8 0 263,-6 0-241,0 0 1,-3 0 66,0 0 20,-1 5-78,1-3 1,-2 8-2,-2-3 64,2-2-86,-3 5 1,4-3-72,1 4 0,-1-3 76,1-1 1,1 1 39,2 4-211,-2-6 180,9 4 68,-9-9-201,8 4-49,-3-5 336,5 0-166,5 0 0,2 0 123,4 0 1,1 0-136,-1 0 1,4-5 5,0-2 1,4-2 59,-3 1-83,4-2 29,-2 4 0,0-6 176,-3 1-168,3-1-17,-6 1 0,5 0 144,-6-1-124,6 1-33,-5-1 1,5 1 37,-6-1 0,-3 2 66,-1 3 0,-4-3 142,1 2-57,2 3 22,-5-5-296,4 8-56,-5-3 227,0 0-70,0 4-32,0-4-152,0 5 1,0 5 137,0 3 0,4 2-8,0 1 0,0 4-34,-4 1 0,0 4 27,0-1 0,0-1-80,0 1 84,0 0-4,0 4 1,0-2-186,0-2 0,0 2 25,0-6 0,0 0 6,0-4 0,0 1 32,0-1-422,0-4 78,0 3-761,0-9-214,0 4-373,0 0 1802,-5-3 0,-2 3 0,-4-5 0</inkml:trace>
  <inkml:trace contextRef="#ctx0" brushRef="#br0" timeOffset="2">2867 16777 7853,'-5'-6'162,"3"1"1,-3 4 374,5-3-9,0 2 234,0-3-206,0 5-133,-5 0-187,4 0 0,-4 5-11,5 3 0,0 4 59,0 3 0,0-3-81,0 4 1,0 1-1,0 2 1,0 3-48,0 1 1,0 4 13,0-1 0,0 2-64,0-1 0,0-3 44,0 3 1,0-3-257,0-2 0,0-3-38,0 1 0,1-7-5,3 3 1,-3-4 72,3 0 0,1-1-152,-1 1 1,0-5-93,-4 1-227,0-6-170,5 4 187,-4-6-134,4 0-372,-5 0 1,0-6 406,0-1 0,0 0-318,0 0 947,0-1 0,-5-3 0,-1-1 0</inkml:trace>
  <inkml:trace contextRef="#ctx0" brushRef="#br0" timeOffset="3">3209 16891 7853,'0'-6'351,"0"-4"0,-1 9 226,-3-3 148,3 3-349,-4 1-161,0 0 0,-2 0-176,-4 0 1,0 1 115,-1 3 0,1-2-130,-1 6 1,-3-2 98,0 2 0,0 2-180,3-2 67,1 2 1,-1 1-47,1 1 0,3-5 60,1 1 0,4-4-91,-1 3 31,-2-4 0,5 3 127,-3-2-42,3-3 1,2 8 7,3-5 0,2 1 66,6-1 0,-1-3-39,0 3 1,6 1 11,2-1 1,2 0 23,2-4 0,0 3 9,0 1 1,0 1-107,0-1 1,-2-1 72,-2 4 0,-2-3-173,-6 4 0,1-1-3,-1 5 1,-5-5-93,-2 1 0,-3-1 81,-1 5 0,0-1 14,0 1 1,-1-1-27,-3 1 0,-3-1-105,-8 0 1,1 1 19,-5-1 1,3 1 94,-3-1 1,4-3-96,-4-1 0,1-4 98,-1 1 1,-1-3-93,5-1-98,-1 0-136,5 0 187,5 0 1,2-5-170,8-3 0,1 2-927,2-2 1324,4 6 0,0-13 0,7 2 0</inkml:trace>
  <inkml:trace contextRef="#ctx0" brushRef="#br0" timeOffset="4">3529 16926 7853,'0'-7'1020,"0"2"981,0 5-1767,0 5 1,0 2-2,0 4 0,0 2 5,0 2 1,0-1-146,0 5 0,0-1 4,0 1 1,0 2-47,0-2 0,1-1-18,3 1 1,-3-4-185,3 5 1,-3-7 54,-1 3 0,2-7-213,2-2-346,-3 1 289,4-2-79,-5-1-137,5-5 178,-4 0 0,4-1-118,-5-3 0,-1-2-283,-3-6 0,2 5 167,-6-1 638,0-5 0,-8 1 0,-2-5 0</inkml:trace>
  <inkml:trace contextRef="#ctx0" brushRef="#br0" timeOffset="5">3358 16914 7853,'0'-6'436,"0"1"3,0 0-254,0 4 1,5-5 165,2 6 1,9-3 175,3-1 0,2 0 5,2 4 1,1 0-166,3 0 1,2-4 51,5 0 0,-1-1-38,-2 2 0,2 1-150,-3-2 0,-3-1-60,-4 2 1,-2-2 64,-6 1-296,1 2-615,-10-3-638,4 5 0,-10 0 630,0 0 1,-9 2 682,-6 1 0,-5-1 0,2 3 0</inkml:trace>
  <inkml:trace contextRef="#ctx0" brushRef="#br0" timeOffset="6">2844 17531 7853,'-7'-6'1045,"2"-4"-177,0 8-327,4-3-126,-4 5 1,9 5-127,0 3 0,-1 2 9,-3 1 1,0 2-114,0 2 0,0-1-26,0 5 0,0-3-28,0 3 0,0 0-96,0 3 1,0 0 28,0-3 1,-3 1-129,-1-4 1,-1 3 55,1-4 1,3 0 34,-3-3 0,-1-1-30,1 0 0,0-3 162,4 0-87,0-6 1,-1 3-34,-3-5 25,3 0-22,-4 0 84,5 0-117,5 0 1,-3-1 5,6-3 1,-4 3-19,3-3 1,1 2-5,3-2 1,1 2-17,-1-1 0,6-2 36,2 1 0,-1-1 14,1 1 0,-4 3-26,4-3 1,-5-1-98,1 1 0,1 0-141,0 4-384,-1-5-382,-4 4 399,1-4-940,-6 0 1051,-1 3 0,-5-4-61,0 2 0,-5 3 13,-2-3 1,-4 2 540,0-2 0,-6-3 0,0-4 0</inkml:trace>
  <inkml:trace contextRef="#ctx0" brushRef="#br0" timeOffset="7">2810 17691 7853,'-7'-6'962,"2"-5"0,5 9-325,0-6-370,0 6 0,5-3 59,3 5 0,3-4 152,4 0 1,2 0-227,2 4 1,1-1-38,-4-3 0,3 3-285,-4-3 0,1 3 104,0 1 1,-4 0-625,3 0 0,-6 0-218,-1 0 319,0 0 1,2-1-756,-3-3 204,-2 2 1,-6-3 1039,-3 5 0,-2 0 0,-5 0 0</inkml:trace>
  <inkml:trace contextRef="#ctx0" brushRef="#br0" timeOffset="8">2855 17520 7853,'-6'-5'925,"1"-2"-710,5-4 0,1 3 81,3 1 0,2 4 329,6-1 0,0 2-186,4-2 1,-2 3-153,5-3 0,-4 3-75,4 1 0,-1 0-309,1 0 0,1 0-211,-5 0 1,0 0-896,-3 0 714,4 0 1,-3 0-463,2 0 0,-6 0-332,-1 0 1283,-6 0 0,8 5 0,-3 1 0</inkml:trace>
  <inkml:trace contextRef="#ctx0" brushRef="#br0" timeOffset="9">3266 17474 7853,'-7'0'414,"-1"0"-234,6 0 1,-5 0 157,3 0 0,2 1 331,-6 3 0,6 2-255,-2 6 1,1 0-152,0 4 1,1 0-22,-1 3 0,1 3-72,2-3 0,0 6-83,0 2 1,0-4 65,0-4 1,4-2-155,0 3 0,5-4 264,-2-5 12,-2 1-468,6-1-499,-10 1 333,4-6 1,-5 0-425,0-2-438,0-3 115,0 5-627,-5-6 1096,4 0 1,-4-2 636,5-2 0,0-2 0,0-5 0,0-1 0</inkml:trace>
  <inkml:trace contextRef="#ctx0" brushRef="#br0" timeOffset="10">3255 17600 7853,'-5'-13'-319,"4"-2"265,-3 7 1,-1 2 386,1-2 1,0 4 598,4-3 319,0 4-425,0-2-505,0 5 0,5 5-25,3 3 1,2 2-72,1 1 0,5 5-92,-1-1 0,4 1 92,-4-1 0,5-1-133,-1 5 1,2-5-57,-2 2 0,2 0-173,-2-1 1,-1 1 62,1-5 0,-5-3-370,1-1 395,-2 1 0,-3-1 67,-2 1 91,2-5-97,-9 2 1,6-5 417,-4 0-97,-1 0-108,3-5 1,-5-2-74,0-4 0,-2-2-2,-1-2 1,1 2-55,-1-2 1,-2-3 34,1-1 1,-5 1-177,1-1 0,3 0 110,1-3 1,-1 3-220,1-1 1,1 5 39,3-4 1,-4 5-161,0-1-610,0 2 342,4 2-388,0 0-657,0 4 477,0 2 0,1 6 123,3 3 987,-2 3 0,3 4 0,-5 0 0</inkml:trace>
  <inkml:trace contextRef="#ctx0" brushRef="#br0" timeOffset="11">3803 17485 7853,'-4'-7'1333,"1"-1"-1133,-1 6 93,4-3 435,0 5 1,-2 5-642,-1 2 0,1 3 19,-1 2 0,1 4 68,2 3 1,0 3-26,0 1 0,2 0-173,1-1 1,-1 1 13,1 0 0,3-1 77,-3-3 1,2 1-242,-1-5 1,-3 0 9,3-3 1,-2-5-156,-2 1-82,0-5-438,0 2-168,0-5 208,0-5 1,0 2-293,0-5 1091,0 1 0,-6-10 0,0 0 0</inkml:trace>
  <inkml:trace contextRef="#ctx0" brushRef="#br0" timeOffset="12">3620 17497 7853,'2'-12'0,"1"1"0,0 3 557,5 1-327,-1 4 1,5-6 584,-1 5 0,1-1-327,-1 2 0,5 1-164,3-1 0,3 1-148,1 2 0,0 0-27,0 0 0,-4 0-27,0 0 0,-2 0-109,2 0 0,-1 0 2,-3 0 1,-2 0-26,2 0 1,-6 0-66,-1 0-132,-1 0 69,0 5 1,2-2 86,-6 4-64,1-4 87,-4 7-2,0-3 1,0 4 12,0 0 0,0 1 9,0-1 0,0 2 72,0 2 0,4 3-64,0 5 1,0-4 60,-4 0 0,0 0-44,0 4 1,0-2-60,0-2 1,0 2-23,0-6-24,0 0-86,0-4-295,5 1-512,-4-6 678,4-1 1,-5-6-548,0-3 1,0 2-505,0-6 395,0 0 959,0-3 0,-5-5 0,-1-2 0</inkml:trace>
  <inkml:trace contextRef="#ctx0" brushRef="#br0" timeOffset="13">3974 17463 7853,'0'-12'247,"2"4"142,2 1 0,-2 1 0,6-2 28,-6-2-232,8 8 1,-3-6 132,4 4 394,1-5-366,-1 8 1,5-8 303,4 5-414,-4 0 0,4 4-70,-4 0 1,3 0 12,-4 0 1,1 0-150,0 0 0,-8 0 117,4 0 0,-5 5-120,1 3 1,1 2-67,-5 1 0,0 1-118,-4-1 1,-2 2 42,-2 2 1,1-1-101,-9 5 0,3-4 68,-6 4 1,1-1-64,-1 1 0,2 2-79,-2-6 1,2 4 67,2-4 0,0 2 208,-1-2 0,4-5-47,1 5 1,4-9 205,0 6-242,1-3 170,2 2 0,5-3-54,3-1 1,-2-4 139,2 1 1,0-3-1,3-1 1,0 0-121,1 0 1,-1 0-9,1 0 0,-1 0 9,0 0 1,1 0-237,-1 0 0,1 0-196,-1 0 0,-3 0-904,-1 0 195,1-5 1,0 2 12,-1-4 1086,-4 4 0,7-7 0,-4 4 0</inkml:trace>
  <inkml:trace contextRef="#ctx0" brushRef="#br0" timeOffset="14">4420 17405 7853,'0'-11'216,"0"0"1,0 3 806,0 0-405,0 6 4,0-3 1129,0 5-1515,0 5 1,0-3-49,0 6 1,0 1-127,0 6 0,0-2 35,0 2 1,0-2-192,0-2 0,0 1-392,0-1 0,0 0 299,0 1 0,4-1-283,-1 1 0,3-5-28,-3 1 1,0-6-810,5 2 832,-1-3 1,5-1 85,-1 0 1,-1-1 134,-2-3 0,2 2 35,-2-6 0,2 2 238,1-2 1,-3-2-115,-1 2 0,1 0 332,3 0 0,-3-2-176,0 2 1,-6 2 148,2-2 1,1 4 403,-1-3 477,0 4-232,-4-2-284,0 5 0,-2 5 73,-1 3 0,-3 2-223,-1 2 0,-3 3-105,2 0 0,-2 5-130,-1-1 1,-1 3 13,1 1 0,1 0-40,2-1 1,-2 1-136,2 0 0,3-4 63,1 0 0,-1-5-341,1 1-633,1-2 418,3-2-888,0-4 620,0-2-550,0-5 1282,-6 0 0,0-5 0,-5-2 0</inkml:trace>
  <inkml:trace contextRef="#ctx0" brushRef="#br0" timeOffset="15">7629 15818 7853,'0'-6'-1700,"0"-5"2270,0 5 1,0-2 22,0 1-227,0 4 418,0-7-278,0 9-149,0-4 148,0 5 0,4 5-267,0 2 0,0 0 27,-4 0 0,3 2-86,1 7 1,0-2 0,-4 5 0,0 0 75,0 3-43,0 1-101,0 0 0,-1 4-50,-3-1 0,3 5 107,-3-4 0,1 4-135,-1 0 1,3-2 27,-3 1 0,-1-4-138,2 0 0,-3-2 74,3-1 0,1 0-110,-1 0 1,-3-4 52,3 0 1,-2-5 85,1 1 0,3-2-211,-3-2 0,-1 1-220,1-1-39,0-4 84,-1 3 62,-1-4 0,-2 0-469,0-2 182,6-3 289,-8-1 0,7 4-106,-4 0-253,4 0 66,-2-4 33,5 0-64,0-5 280,0-2 1,-4-4 339,0 0 0,1-1 0,3 1 0,0-6 0,0 0 0</inkml:trace>
  <inkml:trace contextRef="#ctx0" brushRef="#br0" timeOffset="16">7595 15738 7853,'0'-11'-853,"0"-1"1,0 1 458,0-1 1497,0 6-262,-5 1-446,4 0 1,-6 2 347,3-4-185,3 4-198,-4-2-168,5 5 1,-4 5 21,0 3 0,-4 2-13,0 1 0,-2 2-37,-2 2 1,1-2-147,0 2 0,-1 2-275,1-2 193,4 0 80,-3-4 0,8 1-232,-6-1 1,5 1 32,0-1-236,1-4 236,2-2-440,0-5 570,5 0 0,2-2 8,4-1 0,-1-4 21,-2-4-34,2-1 2,-3 1 1,3-4 108,-3-1 0,2 1-49,-5 4 1,4-2 166,-5-2 25,1 2-134,-4-3 0,4 3 102,0-2 0,0 2-120,-4-2 180,0 2-146,5 2 380,-4-1-13,4 1 52,-5 5-198,0 0-354,0 6 83,0 6 1,1 0 88,3 5 0,1 2-5,3 2 1,2-1 18,-2 5 1,2 0-27,1 4 0,2-4-46,2 0 1,-2-1 29,2 1 1,-2-3-55,-2-4 0,1-1-75,-1 1 1,-3-5-178,-1 1 1,-4-4-206,0 3 0,-1-3-436,-2 4 0,0-4 47,0 3 1,-2-4 810,-1 1 0,-4 2 0,-4 0 0</inkml:trace>
  <inkml:trace contextRef="#ctx0" brushRef="#br0" timeOffset="17">6396 16914 7853,'0'-6'-897,"0"-4"1095,0 9 1,-2-8 130,-1 5-2,1-5 0,-3 6-16,5-4 0,0 3 190,0-4-251,0 1 1,0-5 309,0 1-350,0 0 1,2-1 0,1 1 0,0-1 19,4 1 0,1 3-18,4 1 0,-1 0-73,0 0 1,1-4 98,-1 4 1,4 2-116,1 1 1,3-1 23,-4 1 0,0 0-82,-3 4 1,3 2 40,0 1 0,0 2-144,-3 3 0,-1 2 49,1-2 1,-5 6 49,1 1 0,-6 5-178,2-1 1,-3 3-3,-1 1 0,-5 3-116,-2 1 1,-3 1-27,-2-1 1,1-3-61,-1 2 1,1-1 82,-1-3 0,2-4-60,3-3 1,-3-2 78,2-2-110,3 1 403,-5-1 65,8-4 119,-3-2-168,5-5 430,0 0 1,5 0-216,3 0 0,2 0-104,2 0 1,-1 0 8,0 0 1,5 0-90,-1 0 1,0 0 8,-3 0 0,-1 0-110,0 0 1,1 0-384,-1 0-969,1-5 1027,-1 3 1,-3-3-1648,-1 5 800,-4 0-167,2 0 676,0 0 643,-4-5 0,9 4 0,-3-4 0</inkml:trace>
  <inkml:trace contextRef="#ctx0" brushRef="#br0" timeOffset="18">6853 16914 7853,'0'-17'0,"0"1"276,0 4 482,0 0 894,0 1-851,0 4 4,0-3-334,0 9-260,0 6 1,0 4-82,0 10 1,0-4 44,0 4 0,0 0-74,0 4 0,0 0 6,0 0 0,0-2-268,0-2 0,0 3-62,0-3 0,0-2-271,0-2 1,0-3-962,0 0 1043,0-1 1,0-3-1069,0 0 340,0-6-486,0 3 1626,0-15 0,0 2 0,5-13 0,1 3 0</inkml:trace>
  <inkml:trace contextRef="#ctx0" brushRef="#br0" timeOffset="19">6864 16949 7853,'6'-18'0,"-2"3"0,-3 6 5,-1 1 1,2 4 188,1-3 612,-1-1-254,3 2-144,-5 1 0,1 5 153,3 0-337,-3 0 0,9 5 2,-2 2 0,-2 3-26,2 2 0,1 1-14,6 2 0,-2-3 26,2 4 0,-2-2-197,-2 1 1,0-2 31,1 2 1,2-2-136,-3-2 1,6 0-6,-10 1 0,6-5 132,-5 1 1,2-4-31,1 3-19,1-4 111,-1 2 0,0-5 251,-4 0-284,-2 0 1,-5-1 95,0-3 0,0-2-128,0-6 1,0 5 0,0-1 0,0-1 9,0-6 0,-4 2-79,0-2 1,-1 1 50,1-1 0,3-2-116,-3-2 0,3-1-43,1 5 0,0-4 78,0 3 0,0-3-342,0 4 0,0 0-5,0 4 0,0 3-744,0 0 89,0 6-205,0-8 182,0 8 32,0-3 1056,5 5 0,-4 5 0,4 2 0</inkml:trace>
  <inkml:trace contextRef="#ctx0" brushRef="#br0" timeOffset="20">7275 16823 7853,'0'-11'-228,"0"3"1241,0 0-215,0 6 88,0-3-221,0 5-429,0 5 1,0 2-45,0 9 0,0-2-80,0 5 0,0 0 42,0 3 1,0 1-107,0 0 1,0 0-185,0 0 1,0-2 99,0-2 1,0 2-117,0-6 1,0 4-150,0-4 1,0-3-812,0-5 288,0-4-248,0 2 558,0-5 1,0-10 0,0-3 0</inkml:trace>
  <inkml:trace contextRef="#ctx0" brushRef="#br0" timeOffset="21">7252 16812 7853,'-6'-6'-97,"1"4"383,5-6 525,0 6-92,5-3 1,1 5-285,6 0 0,-1 0-51,1 0 1,3 5-206,0 2 0,4 0-144,-4 0 0,6 1 81,-2 3 1,-2 1-117,2-1 0,-1 2 101,1 2 0,-1-2-91,-3 2 1,-6-1-188,2 1 0,-7-1 78,0 5 0,-3-4-42,-1 4 1,-1-1 11,-3 1 1,-6 2-61,-5-6 0,-7 4-64,-1-4 1,1 2-243,-5-2 1,3-4 154,1 1 1,0-2-60,0-6 0,2 3-399,2-3 1,2 0 797,6-4 0,-1 0 0,1 0 0</inkml:trace>
  <inkml:trace contextRef="#ctx0" brushRef="#br0" timeOffset="22">8075 16754 7853,'-7'-6'795,"2"1"79,5 0 25,0 4-256,0-4-239,0 5 0,0 5-72,0 2 0,0 5-15,0 3 0,0 3-57,0 5 1,0-4-35,0 0 0,0 0-94,0 3 1,4 1-106,0 0 0,0-1 20,-4-3 0,0 1-192,0-5 0,0 4-602,0-3 329,0-1 240,0-4 1,0-3 68,0-1 0,-2-4 27,-2 1 43,3-3 285,-4-1-154,5 0 1,5-4-65,3 0 1,2-1-62,1 2 1,1 1 41,-1-2 0,1-1-81,-1 2 0,4-1 54,1 4 1,0-4 3,-1 0 0,-1 0-30,5 4 0,-5 0 29,1 0 1,-2-3-796,-1-1 574,-1 0 0,-3 4-491,-1 0 0,-4-1-418,1-3 586,-3 3 1,-6-4-7,-3 5 565,-2 0 0,-1-6 0,-1 0 0</inkml:trace>
  <inkml:trace contextRef="#ctx0" brushRef="#br0" timeOffset="23">8029 16903 7853,'0'-8'120,"0"1"0,1 4 665,3-1 285,2-2-706,6 5 1,0-8 24,4 5 1,0-4-98,3 5 1,3-1-44,-3 4 1,1-1 74,-1-3 1,1 2-383,-4-1 1,-1 1 92,-4 2 0,-3 0-1373,0 0 0,-6 0-652,3 0 1375,-15 0 0,2 0-511,-7 0 1126,2 0 0,2-5 0,0-1 0</inkml:trace>
  <inkml:trace contextRef="#ctx0" brushRef="#br0" timeOffset="24">8063 16743 7853,'0'-8'-189,"0"1"0,0 3 343,0-4 0,4 5 302,0-5 1,3 4 697,-3-4-760,5 6 0,-1-7 38,7 5 0,1-1-11,3 1 1,7 2-121,-3-6 0,2 6-76,-2-2 0,0-1-31,0 1 1,-1 0 17,1 4 0,-5-4-167,-3 1 1,-1-1 44,1 4 1,-6 0-93,3 0 76,-8 0-149,6 5 0,-9 1-31,3 6 0,-3 3 63,-1 0 1,0 5 13,0-1 1,0 3 57,0 1 0,0 1-111,0 3 0,0 1 95,0 2 1,0 3-203,0-3 1,0-2 10,0-1 1,0-7 92,0-1 0,0-5 131,0 2 0,0-8-144,0 0 105,0-5 0,1 5-96,3-4 162,-3 0 0,4-5-34,-5-3 4,0-2 1,0-7-70,0-2 0,0 2-92,0-2 0,0 2 66,0 2 0,-3-6 27,-1-2 0,-4 3 5,4 0 1,1 0 29,3 1 0,0-4-6,0 3 0,0 1-16,0 4 1,0-1 7,0 1 66,0 0 0,5 4 267,2 3-319,-2 3 19,6 1 0,-4 5 96,8 3 1,-3 2-88,-1 1 1,1 5-9,-5-1 0,5 5 27,3-1 0,-2-1-11,2 1 1,1-5-55,0 1 1,3-2 1,-4-2 0,4-1-46,-4-2 1,2 1 78,-2-5 0,-6 0 19,2-4 1,-2 0-37,2 0 1,-3 0 120,0 0 1,-6-2 22,2-2 0,-3-2 555,-1-5-426,0-1 0,-1-3 10,-3 0 1,-2-6-238,-6 2 1,2-2 90,3-2 1,-2 4-235,5 0 0,-4 0 74,5-4 1,-3-2-603,3 2 1,1-3 182,-1 7 1,1-1 19,2 1 1,2 6-593,1 6-555,-1-1-306,8 2 1300,-4 1 1,4 6-798,-2 3 1362,2 2 0,-4 6 0,6-1 0</inkml:trace>
  <inkml:trace contextRef="#ctx0" brushRef="#br0" timeOffset="25">8988 16709 7853,'0'-12'0,"0"5"160,0-1 37,5 0 0,-3 1 304,1-1 591,-1 6 80,-2-3-779,0 20-1,0-5-216,0 13 0,0-3-10,0 3 1,0 4-119,0-1 1,0 2 56,0-1 1,0 1-168,0 2 0,3-2 2,1-5 0,0-4-551,-4 0 291,0 0 0,0-1 3,0-3-1245,0-7 899,0-3 1,-1-5 662,-3 0 0,-2-5 0,-6-2 0</inkml:trace>
  <inkml:trace contextRef="#ctx0" brushRef="#br0" timeOffset="26">8805 16709 7853,'0'-12'0,"6"1"727,1-1 0,3 2-239,2 3 0,3-2-227,0 5 0,2-4 1,-2 5 0,3-1 113,5 4 1,-1-1-162,1-3 0,0 2-13,0-1 0,0 1-155,0 2 0,-2 0 71,-2 0 1,1 0-40,-4 0 0,-1 0 76,-4 0 0,-3 2-298,0 1 1,-2 0 14,2 5 0,-3-1 10,-5 5 0,3 3 175,1 0 1,0 5 26,-4-1 0,0 4-57,0 4 1,0 0 19,0 7 1,0-8-53,0 5 0,0-2-29,0-2 0,0-1-196,0-3 0,0-4 94,0 0 0,0-9-165,0 2 1,0-7-181,0 3 1,1-6-139,3 2-204,-3-3 1,4-2 312,-5-3 1,0-2-179,0-6 1,-3 1 688,-1 0 0,0-1 0,-1-4 0,-1-2 0</inkml:trace>
  <inkml:trace contextRef="#ctx0" brushRef="#br0" timeOffset="27">9205 16686 7853,'7'-12'0,"3"1"0,-3 0 682,3 4-235,2-3-171,4 9 0,-3-8 327,2 5 1,-2-1-210,-2 1 1,5 3-16,-1-3 0,0 3-150,-3 1 1,-1 5-71,0 3 0,0-2-3,-4 2 0,2-1 26,-5 5 1,0-1-59,-4 0 0,0 5-133,0-1 0,0 1-192,0 0 1,-5-2 112,-3 5 1,-2-4-97,-2 4 1,0-1 25,-4 1 0,4 2 43,-3-2 0,2-2 91,1-2 0,2 2-7,3-2 1,0 1 98,4-1 1,1-6-59,-2 3 1,3-3 78,1 2 0,5-1-78,3-2 1,2 1-38,1-5 1,1-1-33,-1-3 1,4 0-142,1 0 0,0 0-22,-1 0 1,2 0-182,2 0 0,-3 0 43,-4 0 1,-1-3-130,1-1 0,-6-1 488,-2 1 0,2-2 0,1-6 0</inkml:trace>
  <inkml:trace contextRef="#ctx0" brushRef="#br0" timeOffset="28">9582 16663 7853,'0'-18'0,"0"2"687,0 4-409,0 6 1645,5-4-1349,-4 9 0,8-3-232,-5 8 0,4-2-207,-4 6 1,3-1-136,-3 5 0,5-1-18,-2 1 1,0-1-202,0 0 1,-3 1 11,4-1 0,-4-1 67,3-2 1,-3 1-337,4-5 1,-4 1 38,3-1 0,-3-3-60,4 3 0,-5-3 163,5-1 1,-4 0 118,3 0 0,-3-4 89,4 0 0,-2-1 128,2 1 1,2-1 31,-2-2 0,-2-3-105,1 2 0,1 2 353,4-2 1,-5 4-21,1-3 1,-4 3 489,3-4-92,-4 6 131,7-3-414,-9 5 1,-1 5 127,-7 2 0,-4 5-113,0 3 0,-4 3-128,-1 5 1,0-1-43,1 1 1,-2 1-82,-2 3 0,3 1-106,4 2 1,1-2-93,-1-5 0,5 0-381,-1 0 1,6-2-65,-2-2 1,3-2-539,1-6 1,0-3-1246,0 0 2285,0-6 0,0 8 0,0-3 0</inkml:trace>
  <inkml:trace contextRef="#ctx0" brushRef="#br0" timeOffset="29">6533 17463 7853,'6'-12'-53,"-2"1"1,-2 3 31,2 0 0,-2 5 980,1-5-560,-1 5 0,-2-3 433,0 2-80,0 3-154,0-4-373,0 5 0,0 5 0,0 3 1,-4 3-1,0 4 0,-4 2-68,5 2 0,-1 2-28,4-2 0,-4 4-121,0 4 1,-3-3 13,3 3 1,-1-3-187,1-1 1,-1-2-119,-3-2 1,3 2 150,5-6 1,-1-1-223,-3-7 83,3 4-327,-4-10-66,5 4-277,0-5 1,1-4 384,3 0 0,-3-5 93,3 2 0,-3-3 118,-1-2 1,0 1 343,0-1 0,0 1 0,0-1 0,0-4 0,0-2 0</inkml:trace>
  <inkml:trace contextRef="#ctx0" brushRef="#br0" timeOffset="30">6578 17451 7853,'0'-11'-15,"0"-1"359,0 1-140,5-1 1,-3 5 171,2-1 441,-3 6-70,-1-3-69,5 5-273,1 0 1,6 5-65,-1 2 0,-3 5-95,-1 3 0,1 1-101,3 3 1,0 7 92,-4-3 1,3 3-144,-2 1 0,1-3-44,-2 3 1,4-3-132,-4-1 1,0-1-3,0 1 0,1-5-132,3-3 0,-1-2 20,-2-2 1,1 1-104,-5-1 1,3-3-748,-3 0 374,0-6-111,-4 3-552,0-5 1,-4-5 1332,0-3 0,-5-2 0,3-1 0</inkml:trace>
  <inkml:trace contextRef="#ctx0" brushRef="#br0" timeOffset="31">6464 17691 8369,'12'0'-92,"-1"0"0,0-4 280,1 0 0,1 0 403,2 4 1,-1-1-288,5-3 1,0 2-173,4-6 0,-4 6-573,0-2 1,-4-1 244,4 1 0,-5-4-1259,1 5 1455,-2-1 0,3-1 0,2-2 0</inkml:trace>
  <inkml:trace contextRef="#ctx0" brushRef="#br0" timeOffset="32">6921 17440 7853,'0'-12'279,"0"6"1,0 0-311,0 2-333,0 2 2254,0-3-1311,0 5 1,0 5-301,0 3 1,0 6-100,0 1 0,1 6-90,3-2 0,-3 2 12,3 2 0,-3 5-166,-1 2 1,0 0 13,0 0 1,0-5 91,0 2 1,0-4-331,0-4 1,0 1 20,0-5-76,0 1 0,0-9-473,0 1-412,6-6 643,-5 4 1,4-8-724,-5-2 1308,0-2 0,0-5 0,0-1 0</inkml:trace>
  <inkml:trace contextRef="#ctx0" brushRef="#br0" timeOffset="33">6898 17634 7853,'7'-1'558,"-4"-3"-290,-1 2 1,-1-3 34,3 5 0,-2 0 137,6 0 0,-4 0-72,3 0 1,5 0-157,3 0 0,1 0-3,0 0 1,1 0 2,6 0 0,-1-1-226,-3-3 0,1 3-134,-5-3 0,4 3-241,-3 1 0,-1-1-32,-4-3 1,-3 3-410,0-3 1,-5 3-1310,5 1 2139,-6 0 0,-2-6 0,-6 0 0</inkml:trace>
  <inkml:trace contextRef="#ctx0" brushRef="#br0" timeOffset="34">6921 17497 7853,'0'-12'185,"0"5"47,0-1 1,4 1-131,0-5 1,3 4 83,-3 1 1,1 3 595,-1-4 116,2 6 1,10-4-422,-1 2 1,1 2-207,-1-1 0,3 1-319,5 2 1,-4 0 63,0 0-286,0 0 248,-1 0 0,0 0 220,-3 0-1976,-2 0 1160,3 0 1,-4 0 617,-1 0 0,0 5 0,1 2 0</inkml:trace>
  <inkml:trace contextRef="#ctx0" brushRef="#br0" timeOffset="35">7504 17451 7853,'-6'-6'34,"5"1"1426,-4 5-432,5 0-573,0 5 1,0 1-202,0 6 0,0-1-64,0 0 0,0 6-11,0 2 0,0 1-94,0-1 1,1 5-25,3-5 0,-3 5 113,3-4 0,-2-3-480,-2 2 0,0-5-392,0 1 183,0-2 0,0-5-286,0-1-501,0-4 722,0 2 1,-4-6-760,0-3 1339,-5 3 0,3-15 0,-6 4 0</inkml:trace>
  <inkml:trace contextRef="#ctx0" brushRef="#br0" timeOffset="36">7321 17474 7853,'0'-11'0,"1"3"294,3 0-192,-3 6 0,8-5 180,-5 4 0,5 1 385,-2-1 1,3 0-237,2-1 0,-1 3-89,1-3 1,4 3-124,3 1 1,-1 0-95,1 0 1,0-1-104,4-3 1,0 2-32,0-1 0,-6 1-202,-1 2 0,0-3 111,-1-1 1,-3 0-393,-5 4 56,1 0 251,-2 0 0,3 1 136,-5 3-103,0-3 405,-4 9-137,0-3 1,0 4 100,0 1 0,0-1-40,0 1 0,0 3 61,0 0 0,0 4-108,0-4 0,0 6-7,0-2 1,0-2-147,0 2 0,0-3 78,0 3 1,0-5-22,0 1 0,0-3-19,0 0 1,1-4-9,3-1 43,-3-4-21,9 7 1,-7-9 51,4 3 1,-3-3-34,4-1 1,0 0 37,3 0 0,-2 0-57,2 0 0,-2 0-4,6 0 0,-2-1-81,-2-3 1,2 3-181,2-3 0,-2 1 17,2 0 1,-2 1-192,-2-1 1,-3 1-368,0 2 1,-6-1-175,2-3-898,2 3 1849,-4-4 0,-7 0 0,-8-2 0</inkml:trace>
  <inkml:trace contextRef="#ctx0" brushRef="#br0" timeOffset="37">7652 17622 7853,'-5'-6'1166,"4"-4"-262,-4 4-111,5-6-536,5 6 0,1-3 14,5 5 0,2 0-91,2 4 0,-1-4-1,5 1 1,-3-1-268,3 4 0,-4 0 122,4 0 0,-4-1-521,4-3 1,-5 3 267,1-3 0,-2 2-651,-2 2 0,-3 0-705,0 0 1575,-6-5 0,-2 4 0,-6-4 0</inkml:trace>
  <inkml:trace contextRef="#ctx0" brushRef="#br0" timeOffset="38">7641 17417 7853,'6'-5'357,"4"-2"0,-7-3-351,4 3 1,1-2-76,3 5 1,4-4 364,1 5 1,0-5 508,-1 4 1,2-1-390,2 1 1,3 3-168,-3-3 1,-2 3-208,2 1 1,-3 0-35,3 0 0,-5 0-134,1 0 1,-2 0 138,-2 0-123,0 5 0,1-3 80,-1 6 0,-1-4-255,-2 4 298,2-1 1,-7 5-23,4-1 0,-4 0 179,1 1 1,1 1-42,-2 2 1,1-1-41,-4 5 0,0-2-84,0 3-1,0 1 6,0-2 0,0 3-86,0 1 0,0-2 72,0-2 0,0 1-114,0-4 1,0-1 68,0-4 1,0-3-129,0 0 0,0-5 26,0 5-573,0-5 187,0 2-2700,0-5 3237,0-5 0,0-2 0,0-4 0</inkml:trace>
  <inkml:trace contextRef="#ctx0" brushRef="#br0" timeOffset="39">8006 17428 7853,'5'-11'0,"1"-1"0,6 1 798,-1 0-472,1 4 0,-3-2 161,2 6 0,-2-5 132,6 4 1,-1-1-221,1 1 0,2 3-144,2-3 1,1 3-250,-5 1 0,4 0 38,-3 0 0,-1 5 18,-4 3 1,-3 2 39,0 1 0,-6 1-203,2-1 0,1 0-21,-1 1 1,-2 3-118,-6 0 0,-2 2-1,-5-2 0,-1-1 151,1 5 1,-6-4 16,-2 4 0,2 0 95,-2 4 0,3-1 3,-3-3 1,7-1 9,0-3 1,2-3 286,6 4-225,0 1 1,4-4-11,0 2 1,0-6 27,0-1 0,5-4-52,3 3 0,2-4-20,2 1 0,3-3-89,0-1 0,5 0-185,-1 0 0,3 0 41,1 0 0,-4 0-164,0 0 0,-5 0-3,1 0 356,-2 0 0,-7-5 0,-1-2 0</inkml:trace>
  <inkml:trace contextRef="#ctx0" brushRef="#br0" timeOffset="40">8737 17394 7853,'0'-6'74,"0"-5"260,0 10 178,0-4 772,0 5-975,0 5 0,0 5-118,0 6 0,0 4-14,0-1 1,0 4-4,0 3 0,4-1-125,0 1 1,-1 2 54,-3-1 0,0-1-97,0-3 1,2-1-125,1-3 1,-1 1 41,2-5 193,-3 1-245,4-5-931,-4-5 0,5-1-257,-2-5 769,-2 0 0,3-1 546,-5-3 0,-5-2 0,-2-5 0</inkml:trace>
  <inkml:trace contextRef="#ctx0" brushRef="#br0" timeOffset="41">8680 17565 7853,'-4'-7'643,"0"-1"89,0 6-238,10-9 1,0 10-195,5-3 1,2 3 27,2 1 0,2 0-34,2 0 0,2 1-83,-2 3 1,-1-3-168,1 3 1,-1-3 50,1-1 1,-3 0-440,-4 0 0,1 0-90,2 0 0,-6 0-366,2 0 1,-6 0-159,3 0 232,-6 0 0,2 0 726,-8 0 0,-7 0 0,-7 0 0</inkml:trace>
  <inkml:trace contextRef="#ctx0" brushRef="#br0" timeOffset="42">8760 17405 7853,'0'-11'425,"0"0"-107,0 4 0,5-2 47,2 6 0,0-5 62,0 4 1,5 0-221,3 4 0,5 0 4,-1 0 1,-1-4-78,1 1 0,0-1 78,4 4 0,-1 0-119,-3 0 1,1 0 47,-5 0 0,4 0-130,-3 0 0,-1 0 68,-4 0 1,-3 1-135,-1 3 1,-3-3 87,4 3 150,-6 2-228,9 1 0,-10 4 111,3 1 1,-2-1-120,2 0 1,-3 1 106,3-1 1,-3 6-10,-1 2 0,0 2-19,0 2 0,0 0 4,0 0 0,0 4-17,0-1 0,-4 5 30,1-5 0,-1 0-83,4-7 1,0 1 73,0-5 1,0 0-188,0-3 0,0-5-201,0 1-254,0-5-302,0 2-655,0-5 437,0-5 1,0-2 1127,0-4 0,5-6 0,1 0 0</inkml:trace>
  <inkml:trace contextRef="#ctx0" brushRef="#br0" timeOffset="43">9251 17394 7853,'0'-11'1400,"0"3"-829,0 0-241,0 6-171,0-3 0,5 5 119,3 0 0,-2 1 126,2 3 1,-1 6 241,5 5-487,-1 5 0,0-2 6,1 5 0,-2 0-119,-2 0 1,2 0-72,-3-1 0,4 1 108,0 0 0,0 0-316,1 0 1,-5-4 45,1 0 1,-4-5-242,3 1 0,-3-2-166,4-2-121,-6 1-289,3-1-738,-5 0 1742,0-4 0,0-7 0,0-7 0</inkml:trace>
  <inkml:trace contextRef="#ctx0" brushRef="#br0" timeOffset="44">9456 17463 7853,'0'-12'0,"6"1"168,-5-1-168,4 1 944,-5 4 1,0 1 239,0 2-594,0 3-436,0 6 0,-5 3 26,-3 7 1,2-1-121,-2 1 0,-1 3-194,-6 5 0,2 0 136,-2-1 0,-1 1-119,0 0 0,-3 0-285,4 0 0,1-2 164,7-2 0,-2 2-911,5-6 441,0 0-861,4-3 787,0-1 782,5-5 0,-3-6 0,3-6 0</inkml:trace>
  <inkml:trace contextRef="#ctx0" brushRef="#br0" timeOffset="45">9639 17360 7853,'0'-8'551,"0"0"-272,0 6 221,0-3 516,0 5 1,0 5-456,0 3 0,0 6-278,0 1 0,0 5-173,0-1 1,0 4-146,0 4 1,0-3 35,0 2 0,0 0-188,0 0 1,0-2-291,0 3 0,0-7 253,0-1 0,-4-1-130,1 1 0,-1-6-95,4-5 1,0-5-940,0 5 831,0-5 557,0 2 0,5-5 0,1 0 0</inkml:trace>
  <inkml:trace contextRef="#ctx0" brushRef="#br0" timeOffset="46">9788 17405 7853,'0'-11'0,"0"0"956,0-1-146,0 6-132,0-4-492,0 8 1,1-3 115,3 5 1,-3 5-78,3 3 0,-3 7-36,-1 4 0,0 3-47,0 1 1,0 1-126,0 2 1,0 0-30,0 4 0,0-4-311,0 0 0,0-3-373,0-4 1,0 1-37,0-4-768,0-1 552,0-4 948,0-4 0,-5-2 0,-1-5 0</inkml:trace>
  <inkml:trace contextRef="#ctx0" brushRef="#br0" timeOffset="47">9788 17428 7853,'0'-11'0,"0"-1"375,5 6-93,-4-4-188,9 9 1242,-3 1-813,-1 1 1,3 10-35,-5 1-331,4-1 1,-1 11 15,4-3 1,4 2-51,1 2 1,4 0-25,-1 0 1,3 0-179,0 0 0,-3-2-112,0-2 0,-1-2 117,1-6 1,-2 0-357,-6 1 1,1-6-664,-1-2-500,0 2 1031,1-4 0,-6 1 561,-2-6 0,2-4 0,1-4 0</inkml:trace>
  <inkml:trace contextRef="#ctx0" brushRef="#br0" timeOffset="48">10085 17348 7853,'0'-11'65,"0"-1"-58,5 1 1,-4 3 1301,3 1-801,-3 4 1,0-2-22,3 5 0,-3 5-143,3 3 0,-3 3-82,-1 5 1,0 1-88,0 6 1,0 0-100,0 0 0,0 3-166,0 1 0,0 0 134,0-4 0,0-1-217,0 1 1,0-1 76,0-3 0,0 1-591,0-5 1,0-3-542,0-5-349,0 1 958,0-2 619,0-1 0,6-5 0,0 0 0</inkml:trace>
  <inkml:trace contextRef="#ctx0" brushRef="#br0" timeOffset="49">10519 17337 7853,'0'-12'0,"0"1"0,0 3 715,0 1-315,0 4 1610,-5-2-1432,-2 5 0,-4 0-425,-1 0 1,0 5 2,-4 3 0,0 3-160,-3 5 1,-3 1 112,3 6 1,2 0-140,-3 0 1,5 0 56,-4 0 1,5 3-186,-1 1 1,4-1-214,3-3 0,3-1 188,5-3 1,0 1-55,0-5 1,0 1-58,0-5 1,5-3-32,3-1 0,6-4 59,1 1 0,1-3 53,0-1 0,-4 0 187,3 0 1,2 0-104,-2 0 1,4-4 204,-4 0 0,1-3-38,-5 3 0,-3-4 579,-1 4-187,-4-4 15,2 1-355,-5-4 1,-1 1-52,-3 2 1,-2-1-186,-6 5 0,1-3-393,-1 3 0,1-4-1181,-1 5 1720,-4-1 0,-2 4 0,-5 0 0</inkml:trace>
  <inkml:trace contextRef="#ctx0" brushRef="#br0" timeOffset="50">10987 17131 7853,'0'-11'-20,"0"-1"20,0 1 764,0 5-139,-5 1 450,4 5-683,-5 0 1,5 1 23,-3 3 1,3 2-28,-3 5 1,3 6-152,1 2 0,0 4-43,0 3 0,0 4-114,0 4 0,1 0 144,3 0 1,-3-1-242,3-2 0,-3 2-78,-1-3 0,4 0-98,0 0 1,0-6 44,-4-1 1,1-1-83,3-7 0,-3 0-144,3-4 0,-3 1-466,-1-1-265,5-4 389,-3-2-1104,3-5 1606,-5 0 1,0-5-1,0-2 1</inkml:trace>
  <inkml:trace contextRef="#ctx0" brushRef="#br0" timeOffset="51">11192 17348 7853,'7'-11'0,"-1"-1"0,-2 1 953,-3 0-563,9 4 1,-7-2 319,5 6-141,-6-6 133,3 7 165,0-8-410,-4 9-355,5-4 1,-6 6-47,0 3 0,-6-1 88,-1 4 1,-2-3-58,1 4 1,-2-1 0,3 5 0,-2-5-230,1 1 0,-2-1 61,2 5 1,3-1-27,1 1 0,-1-1 14,2 1 1,-1-5 84,4 1 1,5-1-67,2 5 1,4-2 81,0-2 0,2 2-81,2-3 1,-1 0 68,5 0 0,-5-3-4,1 4 1,2-2-4,-2 2 0,4 2 7,-4-3 0,0 0-30,-3 0 1,-5 1 25,1 3 0,-5-3-120,0 0 1,-1-1 106,-2 5 1,-2-1-166,-1 1 1,-4-5 31,-4 1 1,-4-2 27,-1 2 0,-3 1-54,4-6 1,0 5-147,3-4 0,1 0-981,0-4 471,-1 0-728,1 0 1564,4 0 0,-3-5 0,4-2 0</inkml:trace>
  <inkml:trace contextRef="#ctx0" brushRef="#br0" timeOffset="52">11569 17325 7853,'0'-11'853,"0"0"0,0 3 373,0 0-134,0 6-455,0-3-278,0 5 1,0 5-6,0 2 0,4 7-142,0 2 0,0 4-76,-4-1 1,0 3 88,0 0 1,0 5-227,0 0 1,0-1-123,0-3 0,0 0-198,0 0 0,4-5-27,-1-3 1,1-2-329,-4-2 0,0-3-438,0-1 369,0-4-1180,0 2 1024,0-5 901,0-5 0,-5-2 0,-1-4 0</inkml:trace>
  <inkml:trace contextRef="#ctx0" brushRef="#br0" timeOffset="53">11329 17291 7853,'0'-6'430,"0"-4"1,6 7-227,1-4 0,3 3 213,2-4 1,4 6 822,3-2-420,8 3-471,7 1 0,3 0 283,5 0-381,0 0 1,0 0-204,0 0 1,-6-2-191,2-2 0,-7 3-1098,-5-3 0,-10 3 244,-5 1 996,-7 0 0,-4 0 0,-6 0 0</inkml:trace>
  <inkml:trace contextRef="#ctx0" brushRef="#br1" timeOffset="54">14116 16389 10083,'7'1'239,"-4"3"0,2 2-72,-1 6 1,1-1-21,-1 1 0,-1 4-22,4 3 0,-4 3-46,1 1 1,1-1 29,-2 1 1,3 4-84,-3 0 1,-1 3 114,1-3 0,0-1-28,1-3 1,-3 4-34,3-1 1,1 1 16,-1-4 0,0-4 23,-4 0 1,3-1 0,1 1 1,1 1-43,-1-5 0,-3 2 17,3-2 1,1-2-64,-1 2 0,4-6 70,-5-2 1,3 0-162,-3 0 41,-1 4 1,4-6-223,-2 2 31,-3-2-434,4 0 216,-5-3-107,0 3-4132,0-5 4237,-5 0 428,-1 0 0,-6-5 0,1-2 0</inkml:trace>
  <inkml:trace contextRef="#ctx0" brushRef="#br1" timeOffset="55">14139 16503 7853,'0'-11'0,"0"-1"0,0 5-22,0-1 1,0 0 183,0-3 1,0 3 108,0 1 0,0-1-56,0-3 1,5 3 25,3 1 1,2 0 8,1 0 1,1-4-40,-1 4 0,4 0 30,1 0 1,4 3-17,-1-4 1,6 6-109,2-2 0,1-1 55,-1 1 0,-2 0-126,5 4 1,-4 0 72,0 0 0,0 4-110,0 0 0,-1 4-59,1-5 0,-2 6 89,-1-1 0,-1 2-109,-3 2 0,-3 0 24,-4 3 1,-2-1-35,-3 5 0,-2-3 11,-5 3 1,-1-2-49,-3 2 1,-7 7 41,-8-3 0,-8-2-96,-3-2 0,1-1 15,-2 1 0,-3-1 57,-4-3 0,0-6 14,4 2 1,3-6 14,1 3 0,3-5-36,-3 0 0,4-1 24,0-2 1,6 0 18,5 0 0,3-2-47,0-1 1,5 1-86,-1-1 1,5 0-118,0-1 0,3 3-116,3-3 1,1 3-756,8 1 1183,-4 0 0,9 0 0,-6 0 0</inkml:trace>
  <inkml:trace contextRef="#ctx0" brushRef="#br1" timeOffset="56">14961 16400 8084,'0'-11'400,"0"0"0,2 4-38,1 3 243,-1-2 0,4 5 250,-2-3-672,-3 3 0,8 6 29,-5 2 0,0 4 158,-4 0 1,3 5-148,1 3 0,0 3-62,-4 1 1,0 4 12,0-1 1,-1 6-1,-3-2 1,3 3-144,-3 2 0,1-1 45,0 0 0,0 0-139,-5 1 1,5-1 26,-5 0 1,4-1-64,-3-2 1,4-3 11,-1-6 0,3 0 63,1-3 0,0-2 37,0-6 0,0-3-11,0-1 24,0-4 8,0 2 1075,0-5-700,0-5-341,0-2 1,0-4-2,0 0 0,0 3 34,0 0-195,0 6 1,5-7-20,3 5 1,2-1 24,1 1 1,2 3-117,2-3 1,3 3 16,5 1 1,0 0 200,-1 0 1,5 0-16,0 0 1,4 0 107,0 0 1,2-1-94,1-3 0,0 2 123,1-1 0,-1-2-131,0 1 0,-1-4 46,-2 4 1,-3-3-447,-6 3 0,-4-4-79,-3 5-254,-2-6 1,-7 6 2,-2-5 1,-8 6-220,-3-2 0,-8 2 280,-4-2 1,-3 3-783,-1-3 1445,0 2 0,-5-3 0,-1-1 0</inkml:trace>
  <inkml:trace contextRef="#ctx0" brushRef="#br1" timeOffset="57">14996 16777 7853,'-5'-11'148,"2"1"37,-5 2 1,6 2 336,-2 2 671,3 3-789,6-10 1,2 10-117,9-3 1,-2 3 0,5 1 0,0 0-90,4 0 0,1 0 51,2 0 0,-2 0 19,3 0 0,1-4 0,-1 1 0,3-1-252,-3 4 1,3-2 61,-3-1 0,-4 0-576,-4-5 1,-5 5 108,1-5-1406,-2 6 1179,-2-9 0,-6 6-113,-5-2 0,-6 0 119,-9 4 1,-1 1 608,-7-2 0,-2-2 0,-9 0 0</inkml:trace>
  <inkml:trace contextRef="#ctx0" brushRef="#br1" timeOffset="58">14779 16480 7853,'6'-5'0,"3"-5"0,-5-5 788,5 5-450,2 0 1,3 3 195,5-4 242,5-1-426,5 1 1,7 0 278,2-1-378,2 6 0,6-4 37,0 2 0,1 3 72,2 1 0,2-1-401,2 1 0,2-3 279,-6 3 1,1-4-291,-4 4 0,-7 1-211,-5 3 1,-2-4-286,-9 0 1,-3 0-54,-9 4-360,-4 0 367,-2 0 0,-8 0-397,-4 0 1,-2 4 1,-10 0 989,5 5 0,-8-8 0,4 4 0</inkml:trace>
  <inkml:trace contextRef="#ctx0" brushRef="#br1" timeOffset="59">15749 16343 7853,'0'-11'712,"5"4"729,-3-3-967,3 9 0,0-4 393,2 5-585,4 0 1,-1 6-18,-3 6 1,4 0-78,-4 7 0,0 6 13,0 5 0,-3 4-34,4 4 1,-5-1-129,5 5 0,-5 0 34,0 4 0,-1-2-18,-2-2 1,3 1-181,1-5 0,0-4 30,-4-3 0,4-6 7,0 2 1,-1-7 0,-3-1 0,0-5-468,0 1-107,0-7-396,5 2 306,-3-9 427,3-1 0,-9-6-558,0-5 1,-5-5 235,2 1 1,-3-5 646,-2 1 0,1-8 0,-1-2 0</inkml:trace>
  <inkml:trace contextRef="#ctx0" brushRef="#br1" timeOffset="60">15772 16423 7853,'12'-18'-228,"-1"2"1,-2 5 410,2-1 0,-2-3 308,6 0 1,3-1 141,1 5 0,0 3-237,4 1 0,-3 0-38,7 0 0,-3 2-44,-1 5 0,1 0 16,3 0 0,-3 0-173,3 0 0,-5 1-84,-3 3 1,2 2 65,-6 6 0,0-1-110,-3 0 1,-2 2-82,-3 2 1,-2-1 26,-5 5 1,-1 0-4,-3 4 1,-7 1-96,-8 3 1,-4-2 18,-4 6 0,-2-6 86,-5 2 1,4 1-153,-1-2 1,4 1 50,-3-4 1,8 0 93,0 0 1,6-4 127,1 0 1,4-4-86,3 4 1,3-5 91,5 1 1,0-2-64,0-2 1,5 1 99,3-1 1,6 0 29,1 1 0,6-5 213,2 1 1,0-4-173,4 4 1,1-6-64,-2 2 1,1 1-358,-4-1 1,3 0 111,1-4 1,0 3-827,-4 1 0,-2 0 170,-2-4 0,2 0-771,-6 0 1517,0 0 0,-4 0 0,1 0 0</inkml:trace>
  <inkml:trace contextRef="#ctx0" brushRef="#br1" timeOffset="61">16457 16343 7853,'7'-5'-260,"-3"-2"67,-3-4 413,-1 5 183,0-4 0,4 7 749,0-4-340,-1 4-472,-3-2 1,2 5-86,1 0 1,-1 5-52,1 3 0,-1 6 10,-2 1 1,0 9-1,0-1 0,1 7-29,3 1 0,-3 3 40,3 4 1,-2-1-84,2 5 0,-1-4 51,4 4 0,-3-7-181,4 0 0,-2-1 61,2-4-322,2-2 192,-9-5 0,4-3-25,-5-4 0,4-1-406,0-4 34,0 1-245,-4-6-1237,0-1 1352,-5-5 1,-2-5-1101,-4-3 803,-1-2 881,1-1 0,0-6 0,-1 0 0</inkml:trace>
  <inkml:trace contextRef="#ctx0" brushRef="#br1" timeOffset="62">16492 16503 7853,'0'-23'99,"0"4"-49,0 0 0,1 4 472,3-4 1,-2 5-134,6-1 1,-2 2 30,2 2 0,1 3 123,-5 0-117,4 6 1,-5-3-212,5 5 0,-1 5-183,5 3 1,-1 5 146,1 3 1,-5 4-27,1-1 1,-1 3-107,5 0 1,-1 5 45,1 0 1,-1-1-164,0-3 1,1 0 51,-1 0 1,-3-4 3,0 0 1,-1-6 5,5-2 1,-5-1-174,1-6 149,-6 5-8,3-8 1,-3 4 108,1-5 0,-1-5 3,2-2 0,-2-4-170,2 0 1,-2-2 118,6-2 0,-4-3-33,3-4 1,0-1-36,0 0 0,4-1-13,-4-3 0,5 2-5,3-6 1,-2 6-112,2-2 1,1 3 32,-1 1 1,5 5 69,-5 3 1,1 3 126,-1 0 1,-2 1-111,2-1 0,-2 6 119,-1 2 0,-5 3-92,1 1 23,-1 0 1,1 1 36,0 3 1,-6 4 100,2 7 0,-3 1 0,-1 3 0,0 7 182,0-3 1,0 7-26,0 0 1,-5 3-131,-2 2 1,0-1-96,0 0 1,4 1 12,-1-1 1,-1 0-4,1 0 1,1-5 1,3-2 1,1-4-152,3-4 0,-2 1 22,6-4 0,-4-1-57,3-4 0,0 1-675,0-1 349,3-5-361,-3 5 1,0-10-472,1 3 548,-6-3 0,3-6 22,-5-3 698,0-2 0,0-6 0,0-2 0</inkml:trace>
  <inkml:trace contextRef="#ctx0" brushRef="#br1" timeOffset="63">17188 16446 7853,'0'-11'339,"0"-1"-212,0 1 0,5-1 489,3 1-90,-3 5-205,5 1 1,-7 1 605,4 0-538,-4 0 0,6 10-164,-5 6 0,1 4-57,-1 7 0,-3 1 57,3 3 0,-3 1-100,-1 2 1,0 7 0,0-3 1,-4 2-141,0-6 1,1 2 20,3-5 0,5 2-169,2-6 1,0 1 77,0-9 0,5 0 83,3-3 1,5-6 69,-1-2 0,0-3-51,4-1 0,-1 0 22,8 0 0,-1-6 31,2-6 0,2 0 103,-3-7 0,-2 3-27,-1-3 0,1 0 137,-2-3 0,-3-6-81,-4-3 0,-1-2-76,1-1 0,-3-2-211,-4-2 1,-1-1-97,1-3 1,-6 3-132,-2 5 1,1 2 36,-1 5 1,-4 2-164,-4 10 1,-6 1-22,-2 6 0,0 3-190,-7 5 0,5 0-396,-2 0 0,0 6 498,1 6 0,1-1 546,6 4 0,-2 3 0,4 0 0</inkml:trace>
  <inkml:trace contextRef="#ctx0" brushRef="#br1" timeOffset="64">18251 16355 7853,'0'-12'622,"0"1"-3,5 4-100,-4-3 1,5 9 303,-2-3-542,-3 3 0,8 4-56,-5 4 0,4 6-35,-5 10 0,5 1 12,-4 2 0,0 4 0,-4 4 0,0 5-29,0 3 1,0-3-65,0 0 1,-2-1-222,-1-4 1,1 1 89,-2-8 1,3 0-262,1-4 0,-4-6 163,1-1 1,-1-4-413,4 0 0,1-6-259,3-2-74,-3-3 330,4-1 0,-5-1 535,0-3 0,0-7 0,0-7 0</inkml:trace>
  <inkml:trace contextRef="#ctx0" brushRef="#br1" timeOffset="65">17919 16286 7853,'0'-11'560,"0"-6"1,2 5-397,1-4 0,9 5-112,7 3 0,2-1 543,2 6 1,5-6-182,3 1 0,3 2-25,4-2 1,-1 6-124,5-2 1,-4-1-105,4 1 0,-6 0 0,2 4 1,2-1-1,-2-3 1,0 3 155,-4-3-888,-5 3 573,4-4 1,-10 3-63,0-1 125,0 1 1,-10 2-226,2 0 50,-8 0-104,-1 0 132,-6 0 265,0 5 1,3 2-156,1 4 1,0 1 10,-4-1 1,0 5 19,0 3 1,-1 4-38,-3 4 0,-1 2 206,-3 5 1,-3 6-104,-1 2 0,1 3-48,-4 5 0,2-7-33,2 3 1,-1-7-82,1 3 0,3-7 40,1 0 1,4-2-125,-1-7 0,3-3 61,1-4 0,0-5 45,0 1-106,0-2 65,5-2-296,-4-4 139,9-2 1,-7-6-127,5-3 0,-6-3-175,2-4 1,-3-2-410,-1-2 0,0 1 199,0-5 0,0 0 299,0-4 0,-4-1 34,1-3 1,-5 2 141,4-5 0,-1 0 248,1 0 0,3-3 0,-3 3 0,3-3 0,1-2 0,0 5 0,0-1 0,4 2 0,0-1 0,1-3 194,-2 2 1,0 3-60,5 2 1,-1 2 314,5 1 1,-2 4 11,-3 0 0,4 5 1004,-4-1-953,3 7 0,2 3-86,-1 5 1,1 1-197,-1 3 1,-3 7-17,-1 8 0,1 4 38,3 4 0,-3 2-41,-1 5 0,0 2 7,0 2 0,4 3-54,-4 4 1,3 0-1,2-4 1,-1 4-2,1-3 0,0-5-141,4 1 0,-4-10-18,3 2 1,2-5 109,-2-2 1,4-4-199,-4 0 1,2-5 55,-2 2 1,-2-8-655,2 0 305,-2-5-380,-2 2-311,-4-5 160,-2 0 1,-7-5 86,-1-3 1,-8-2-1015,-4-2 1834,-5 1 0,-3-6 0,-6 0 0</inkml:trace>
  <inkml:trace contextRef="#ctx0" brushRef="#br1" timeOffset="66">18525 16663 9244,'6'-6'54,"5"2"1,2 1 242,6 0 1,0 1 488,4-2 0,1 2-79,3-2 1,-2 3-265,6-3 0,-2 2-358,1-2 1,2 2 16,-5-1 0,-1 0-621,-3-1 0,0 3-81,0-3 0,-4-1-459,0 1 1,-5-1 463,1 1 1,-2 2 594,-2-6 0,1 1 0,-1-5 0</inkml:trace>
  <inkml:trace contextRef="#ctx0" brushRef="#br1" timeOffset="67">19256 16252 7853,'0'-12'38,"0"6"0,1 0 961,3 2-234,-3 3-277,4-4 1,-1 10-87,0 2 0,3 5-42,-3 3 1,4-1-160,-5 5 1,1 4-1,-4 3 1,2 6 19,1-1 0,-1 2-27,1 1 0,-1 0-98,-2 0 0,1-1 142,3-2 1,-3 1-273,3-6 0,-2 1-76,2-4 0,-3-2-26,3-2 1,1-2-375,-1-6-6,5 1 0,-4-5-467,3 1-782,-3-6 1023,-5 4 0,0-12-1,0-1 743,-10-3 0,-3-7 0,-10-1 0</inkml:trace>
  <inkml:trace contextRef="#ctx0" brushRef="#br1" timeOffset="68">18947 16309 7853,'0'-17'0,"1"1"381,3-3-354,3 2 0,8 10 488,0-1 0,2 1-257,-2-5 0,3 5 74,4-1 1,5 5 84,0 0 1,4-2 198,0 1 1,-1 0-353,5 4 0,-7-4-127,6 0 0,-6 1-100,2 3 1,-4-4 98,0 0 0,2 0-176,-1 4 0,-1-1-19,-3-3 0,-1 3 91,-3-3 1,1 1 61,-5 0-13,6 1 1,-9-3-17,4 5 1,-7 0 101,-2 0-256,-4 0 161,2 0 0,-4 2 28,3 1 1,-3 5-31,3 7 1,-3-1 145,-1 5 1,0 4-55,0 4 1,0 3 46,0-3 1,0 8-58,0 0 0,-4 3 30,1 0 1,-5 1-21,4 3 1,0-1-8,4-3 1,0-3-217,0 3 1,0-6 118,0-2 1,0-4-217,0 0 0,4-1 7,0-3 1,4-3 120,-5 0 1,5-5-40,-4 2 1,3-8-2,-3 0 0,4-4-180,-4 4-233,4-6-1124,-6 3 1159,3-5 0,-5-5-1006,0-3 1,-1-3 676,-3-4 0,-4 2 777,-7-2 0,-3-8 0,-5-1 0</inkml:trace>
  <inkml:trace contextRef="#ctx0" brushRef="#br1" timeOffset="69">20021 16355 7853,'5'-12'433,"-4"1"1,5-1-205,-2 1 1,-1 5 270,4 2 0,-4 1 180,1-1 132,-3 3-423,-1-4 0,-1 5-140,-3 0 0,-2 5-288,-6 3 0,0 7 63,-4 4 1,-1 4 116,-6 4 1,4 2 2,0 5 0,5-3-132,-2-1 0,5 0 60,3 5 0,3-5-124,5 1 1,0-6-45,0 2 0,3-5 124,4-3 1,2 2 21,10-6 1,-3-1-5,3-6 0,3-3-20,5-5 0,1 0-25,-1 0 0,2 0 2,5 0 1,-2-5 71,2-3 1,-6-2 77,6-2 1,-3-3 21,-1 0 1,2-5-116,-5 1 0,-1-4 122,-3-4 0,-5-2-154,-3-5 0,-4-1-198,-3 1 1,-3 0 58,-5 0 1,-6-1-155,-6 1 1,-9 6 68,-10 5-512,-12 0 276,1 16 1,-12-3 104,4 10 1,1 0 12,3 0 0,4 6-147,0 5 1,7 2 54,1 6 1,6-4-912,9 4 1317,2 1 0,4 0 0,-2-5 0,-3-5 0</inkml:trace>
  <inkml:trace contextRef="#ctx0" brushRef="#br1" timeOffset="70">20558 16240 7853,'0'-11'751,"0"5"-43,0 1-130,5 0-66,-4 3 145,4-3-173,-5 5 1,0 1-393,0 3 1,0 6 75,0 6 1,4 4 89,0-1 0,-1 6-46,-3 2 0,2 5 0,1-2 0,-1 2-24,2-2 0,-3 7-100,-1-3 1,0-1-50,0-2 0,4-2-145,-1 2 0,3-4 48,-3-4 0,-1-1-195,1-3 0,-1 1-1100,-2-5 996,0 1 1,1-6-1432,3-3 420,-3-1 793,4-6 0,-6 0 575,-3 0 0,-2-11 0,-6-1 0</inkml:trace>
  <inkml:trace contextRef="#ctx0" brushRef="#br1" timeOffset="71">20455 16218 7853,'0'-17'86,"0"-1"0,1 2 69,3 4 1,2 6-75,6 6 1,-1 0 215,0 0 0,5 0 313,-1 0 0,5 6-6,-1 6 0,3 1-247,1 6 0,0 0-130,-1 3 1,0 1-59,-3 0 1,1 1-37,-5 3 0,2-3 13,-2 3 0,-1-3-3,5-1 1,-5-1-207,1 1 1,2 0 97,-2 0 1,0-5-61,-3-3 1,-1-2-130,1-2 1,0 1 59,4-1 0,-4-3-50,3-1 1,-2-3-51,-1 4 1,-5-6-52,1 2 1,-1-3 24,5-1 1,-5 0-477,1 0-27,-5 0 89,2 0-354,-5 0 0,-5-4 988,-3 1 0,-2-6 0,-2 2 0</inkml:trace>
  <inkml:trace contextRef="#ctx0" brushRef="#br1" timeOffset="72">21003 16126 7853,'10'-11'282,"-2"-1"584,2 6 49,-9 1-196,4 5-455,-5 0 0,0 6-39,0 6 0,0 0-8,0 7 0,0 4 34,0 4 1,0 1 12,0-1 1,0-2-30,0 5 1,-4 1-14,1 3 1,-1-1-58,4-2 1,0 2 22,0-3 1,0 2-159,0-2 0,0 2 63,0-5 1,4-1-27,-1-3 0,1 0-40,-4 0 1,0-6-134,0-1 0,4 0 49,0-1 1,0-3-126,-4-5-54,0 1-390,0 4-114,0-6 0,0 0-46,0-2 169,0-3 1,0 3-109,0-8 0,0 2-855,0-6 1580,-5 1 0,-2-10 0,-4-1 0</inkml:trace>
  <inkml:trace contextRef="#ctx0" brushRef="#br1" timeOffset="73">21597 16149 7853,'0'-11'787,"0"-1"-109,0 6-92,0-4-552,0 3 106,5 1 419,-4 1 26,4 0-206,-5 4-203,0-4 0,-5 5-54,-2 0 1,-4 0-201,0 0 1,-2 3 194,-2 1 1,1 5-24,-5-1 1,4-2-47,-4 2 0,5-2-10,-1 2 1,-2 2-24,2-3 1,0 4 56,3 0 0,5-1 24,-1-2 1,6 3-99,-2 1 1,-1-1 52,1 4 1,1-1-98,7 1 0,2-1 153,6 5 1,1-3 7,2 3 1,3 0-36,4 4 1,5-2 21,0-2 1,-1 3-66,-3-3 0,0-1-3,0 1 0,0-2-155,0 2 1,3 2 54,1-6 0,-6 4-153,-5-4 1,-1 4 32,-4-4 1,2 2 145,-9-2 0,0-1 91,-4 5 1,-3-4 170,-5 4 0,0-3-82,-11 3 1,-1-5 159,-2 1 0,-8 1-3,-4 0 0,-3-1-52,-8-4 0,0 1-254,-8-1 1,1-3 72,-1-1 0,2-4-246,5 1 1,6-3-333,2-1 1,11-1-666,4-3 1,9 1 1178,3-4 0,1 2 0,6-7 0,0-2 0</inkml:trace>
  <inkml:trace contextRef="#ctx0" brushRef="#br1" timeOffset="74">22065 16846 11465,'0'0'0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2.70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1622 8931 7853,'0'-6'-1051,"0"1"1816,0 5-315,0-5 133,0 3-203,0-3-119,0 5 251,0-5-125,0 4-191,0-4 478,0 5-341,0 5-234,0 1 46,0 6 0,1-1-87,3 1-39,-3 4 0,4-3-46,-5 2 0,1-1 93,3 1 1,-2-2-85,1 2 1,-1-1 183,-2 1-273,5-2 0,-4 3 82,3-4 0,-3-5-178,-1 1 214,0-5-144,5 7 0,-4-8-791,3 6 369,-3-6-266,-1 9 1,0-9-148,0 6-175,0-6 1143,0 3 0,0 0 0,0 2 0</inkml:trace>
  <inkml:trace contextRef="#ctx0" brushRef="#br0" timeOffset="1">2627 8908 7534,'-12'0'-235,"6"0"501,-4 0 1,7 0 111,-4 0 61,4 0 133,-2 0-289,0 0 1,4-1 257,-3-3-15,3 3-263,1-4 1,0 4 212,0-3-317,0 3 0,5-8 433,2 5-433,4 0 0,4 4 34,0 0 0,4-4 13,-4 0 1,2 1-45,-2 3 1,-2 1-221,2 3 270,-2-3-436,-2 9 204,0-4 1,-3 2 2,0 0 0,-5-1-137,5 5 0,-5-1-34,0 1 0,-1-1 72,-2 0 1,0 1 45,0-1 0,-2 4 40,-1 1 0,0-1-54,-5-4 1,1 2 41,-5 2 0,1-2 28,0 2 1,-1-2 0,1-2 1,1 1 6,2-1 1,2-1 38,2-2 0,3 2-62,-3-2 77,2-3-63,2 5 73,6-4 0,0 1-23,5-4 1,1 0 80,-1 1 1,1-3-148,-1 3 1,0-3-98,1-1 0,-1 0-637,1 0 1,0 0 364,4 0 1,-2 0-948,5 0 0,-4 0 103,4 0 1244,-5-5 0,7-1 0,-3-6 0</inkml:trace>
  <inkml:trace contextRef="#ctx0" brushRef="#br0" timeOffset="2">3483 8931 7853,'-11'-4'-66,"0"1"0,3-1 127,0 4 1,4-2 411,-3-1-224,4 1 1,-3-3 220,2 5-47,3-5-113,-4 4 0,5-5 141,0 2 37,0 3-263,5-10 0,1 6 59,6-2-125,-1 2 0,1 1-66,-1 0-39,0-5 0,1 8-50,-1-3 0,1 3 45,-1 1 1,0-4-59,1 0 126,-1 0-214,1 4 1,-5 2-65,1 1 32,-6-1 1,4 8-20,-6-3 0,0 0 74,0 0 0,0-3 41,0 4 1,-2-2 7,-2 2 0,2 2 7,-6-2 1,6-2-10,-2 2 0,-1-5 49,1 5-56,-5-6 90,8 9-43,-4-5-2,5 0 22,5 4 1,1-4-36,6 1 1,-1-1 76,1-2 1,3-2-69,0 1 1,4 2 0,-4-1 0,4 5-32,-3-1 0,-1-2-3,-4 2 1,1-4-76,-1 3-22,-5 1 116,5 3 0,-11 1-10,0-1 1,-6 0 31,-5 1 0,-4-1-40,0 1 1,-6-5 123,2 1 1,-2-2-102,-2 2 0,0 2 24,0-2 0,4-2-318,0 2 1,3-5 103,0 5 1,1-5-1634,8 0 1300,1-1 0,1-4 526,5-1 0,5-9 0,2-6 0</inkml:trace>
  <inkml:trace contextRef="#ctx0" brushRef="#br0" timeOffset="3">4351 8794 7853,'0'-6'1246,"0"1"-334,0 5 1,4 5-688,0 2 0,0 3-74,-4 2 0,0-1 61,0 1 0,0-1-174,0 1 1,0 3 181,0 0-353,0 0 138,0 2 0,0-5 56,0 4 1,0-7-163,0-2-28,5 1 89,-4 3 1,8-3-139,-5-1 1,1-4-252,-1 1 1,-3-2-172,3 2-96,2-3-562,0 4 796,6-5 0,-5 0 1,1 0 1,-4-1 460,4-3 0,-6 3 0,8-9 0,-9 4 0,10-6 0,-10 5-675,3-1 675,-3 5 280,-1-2 1460,0 5 1,-1 5-1230,-3 3 1,3 3-47,-3 5 1,1-2-123,-1 5 1,3-4-170,-3 4 0,3 0-16,1 4 0,0-4-108,0 0 1,0-4-105,0 4 0,1-5-461,3 1 0,-1-3-565,4-5 1,1 2 493,3-5 0,-3 0-983,0-4 1569,-1 0 0,0-5 0,-2-2 0</inkml:trace>
  <inkml:trace contextRef="#ctx0" brushRef="#br0" timeOffset="4">5094 8874 7551,'-5'-6'-102,"3"1"1048,-3 0-590,0 3 1,3-3 544,-6 5-295,6-5-63,-4 4-292,6-4-2140,0 5 1620,-5 0 53,4 0-15,-4 0 1275,5 0-580,0-5-108,0 3 1,0-3 339,0 5-557,0-5 165,0 4-231,0-4 1122,0 5-1243,0 5 0,-4 1 2,0 6 0,1-1 77,3 1 0,0-1-109,0 0 0,0 1 50,0-1 1,0 1-4,0-1 1,-2-1 19,-1-2 0,1 2-62,-2-2 1,3-2 15,1 2-25,0-6 37,-5 8-1,4-8 1,-4 3 1,5-5 29,0 0 1,5 0 47,2 0 0,4 0 110,0 0 0,2 0-121,2 0 0,-1 0 9,5 0 1,-5 0-38,1 0 0,-1 0 31,1 0 1,-2 0-125,2 0 1,-6 3 117,-1 1 0,-2 5-139,2-1 1,-3 2 57,-5 1 0,0 1-244,0-1 1,0 1 68,0-1 0,-5-3 142,-3-1 1,-2 0-3,-2 0 0,1 2-9,0-5 1,-1 1-301,1-1 1,-4-3 90,-1 3 0,1-3-759,4-1 1,-2 0 1073,-2 0 0,-3-10 0,-5-3 0</inkml:trace>
  <inkml:trace contextRef="#ctx0" brushRef="#br0" timeOffset="5">5025 8817 7853,'0'-6'530,"1"0"902,3 6-801,3-5 1,4 4 165,0-3 1,1 3-166,-1 1-473,1 0 0,3 0-207,0 0 0,5 0 117,-1 0 1,2 0-1107,-2 0 1,2 0 629,-2 0 1,3-4 406,1 0 0,0-10 0,0 2 0</inkml:trace>
  <inkml:trace contextRef="#ctx0" brushRef="#br0" timeOffset="6">6247 8760 7853,'0'-7'0,"0"1"167,0 2 1,-1 3 855,-3-3-59,3 3-616,-9 1 1,3 0-102,-4 0 0,0 1-9,-1 3 1,-4 4-185,-3 7 1,-2-1 104,2 5 0,-2-4-98,2 4 1,1 0 90,-1 4 1,5-1-267,-1-3 1,6 2 27,1-2 1,6-1-34,-2 1 1,4-5-47,4 1 1,3-2 57,8-2 1,-1-1 132,5-2 0,0 1-44,4-5 0,-4 0 224,0-4 1,-5-2-76,2-1 1,-4 1 13,0-2 0,-5-2-31,1-2 0,-6 2 17,2-1 0,-2 3-194,-2-4 127,0 0 1,-6-3-379,-1 0 1,-8 4 144,-4 3 1,0-1-372,-4 2 1,2-1 203,-5 4 0,3 4-474,4-1 0,-1 6 79,4-1 0,6 2 731,6 1 0,3 1 0,1-1 0</inkml:trace>
  <inkml:trace contextRef="#ctx0" brushRef="#br0" timeOffset="7">6773 8874 7853,'-7'-5'175,"2"2"213,5-4-176,0 4 0,0-2 815,0 0-280,0 4-396,5-4-1,-4 0-138,10 3 264,-5-3 54,5 5-318,6 0 0,-4-5 5,3 4 1,1-4 100,2 5-53,-3 0-265,1 0 0,-1-5 212,-3 4-147,3-5 0,-8 6-71,0 0-226,-1 0 203,-1 0 31,0 6 0,-6-5-307,0 9 184,0-4 30,0 6-9,0-1 0,-4 2 16,0 2 38,-5-2 56,8 8 50,-9-3-62,3 5 0,0 0-7,-1 0-167,6-1 3,-4-4 1,6 3-183,0-6 253,0 5 1,0-7-382,0 2 336,0-2 1,2-3-708,2-3 1,-2 2 297,6-5 1,-5 0-1390,5-4 1945,0 0 0,8-10 0,2-3 0</inkml:trace>
  <inkml:trace contextRef="#ctx0" brushRef="#br0" timeOffset="8">7721 8737 7853,'-7'-1'-353,"3"-3"650,3 3 0,0-4 377,-3 5 0,1 0-57,-4 0-400,-1 5-6,2 1 54,-4 5-141,3 1 0,-4 0 124,0 4-180,-1-4-1,1 10 198,4-9-53,-3 3-386,9-4 187,-4-1-1,5 0 5,0 1 1,5-2-250,3-2 118,2 2 136,1-9 1,4 4 44,1-5 1,3 0-22,-4 0 143,5-5 0,-7 3 194,2-6-296,-2 0-4,-2-3-50,6-1 0,-8 0 39,2-3 1,-6 2 147,3-2-433,-6 2 151,3-4 6,-5 5-178,0-5 0,-5 2-407,-2 0 1,-1 0-1052,-3 3 1117,2 1 0,-8 4-22,6 4 1,-4 1 141,-1 2 1,1 0 454,4 0 0,-6 5 0,-1 2 0</inkml:trace>
  <inkml:trace contextRef="#ctx0" brushRef="#br0" timeOffset="9">7675 8954 11048,'-12'11'1781,"6"1"-1436,1-1-306,5 1 1,-4 0-200,0 4 133,1-4 126,3 5 1,0-6-103,0 1 0,5 3 234,2 0-626,3-5 326,2 0 0,1-7-297,2 4 241,-3-4 1,6 2 288,-3-5 1,-1-5-98,5-3 1,-5 2-1,2-2 595,-4 0-432,0-3 1,-2 0-1,-1-2 14,-2-2 0,-4 2-300,1-2 1,-3 2 156,-1 2 0,-5 0-737,-3-1 0,-3 1-187,-4-1 1,-3 6-921,-5 2 0,-1 4 1743,-3 4 0,-7 2 0,-7 6 0</inkml:trace>
  <inkml:trace contextRef="#ctx0" brushRef="#br0" timeOffset="10">902 8166 7289,'2'11'740,"1"1"1,-1-3-172,1 2 1,2-2-198,-1 6 1,4-2-11,-4-2 0,0 5-191,-4-1 0,0 0-136,0-4 0,0 5-227,0-1 168,0-5-246,0 5 1,0-7 195,0 7 1,0-6-2269,0-1 1259,0-6 1083,0 8 0,0-8 0,0 3 0</inkml:trace>
  <inkml:trace contextRef="#ctx0" brushRef="#br0" timeOffset="11">788 7218 7853,'-8'0'55,"1"0"0,4-1 522,-1-3 256,3 3-563,1-10 0,0 9 602,0-6-348,0 6-206,5-8 42,2 8-114,-1-8 0,4 8 99,-2-6-115,2 6-71,1-4 0,1 5 16,-1-3 0,1 3-28,-1-3-65,0 3 1,1 2-342,-1 3 0,-4-1-310,-4 4 481,-1 1 1,1 3-91,1 1 1,0 3 41,-4 0 1,-1 2-130,-3-2 0,3-1 48,-3 5 0,-2-4 10,-2 4 0,3-5 136,1 1 1,-1-2 216,1-2 67,0 1-80,4-1-64,0 1 0,2-6-14,1-2 1,0-3 170,5-1 0,1 0-41,6 0 1,-3 0-85,4 0 1,0 0-17,-1 0 0,1-4-784,-5 1 1,0-1-227,1 4 1,-5 0 924,1 0 0,-5-5 0,2-2 0</inkml:trace>
  <inkml:trace contextRef="#ctx0" brushRef="#br0" timeOffset="12">1039 1291 7853,'0'-7'0,"-5"2"349,4 0 93,-9 4-164,9-4 228,-10 5-347,5 0 0,-2 5-3,1 2 0,0 4-104,0 0 1,-2 0 108,5 1 1,-3-1-172,3 1 0,-4 3-158,4 0 200,1 0-97,3-3 1,0 0-83,0 4 0,0-7 103,0 2 1,5-2-69,2 2 1,0-3 75,0 0 1,1-6-10,3 2 1,1 1 30,-1-1 155,0 0-144,1-4-2,-1 0 179,6-6-78,-5 5 0,5-9 148,-6 2 1,0-2-54,-4-1 1,3-1 56,-2 1 0,-3-4-26,-1 0 0,-3-2-278,-1 2 0,-1 2 93,-3-2 1,-1 2-493,-3 2 1,-3 1-616,-1 2 1,1 3 549,-4 5 1,2 0-150,2 0 0,-1 5 669,1 3 0,-1 2 0,1 6 0,0 2 0</inkml:trace>
  <inkml:trace contextRef="#ctx0" brushRef="#br0" timeOffset="13">982 1565 7853,'0'-12'361,"0"6"940,0-4-562,0 3 414,0 1-315,0 1-697,0 5 19,-5 5 0,3 5-382,-6 5 0,5 1 223,0-5 1,-2 4-409,1 1 1,0 3-211,4-4 1,1 0 276,3-4 0,-1 0 337,4-4 0,1-2-96,3-5 0,1 0 494,-1 0 0,0 0-211,1 0 0,3-5 77,0-2 0,1-4-3,-5 0 1,0-2 90,1-2 0,-5 2 9,1-2 0,-5-1-14,0 0 0,-1 0-462,-2 1 1,-2 2 106,-1-2 1,-5 2-900,-7 2 1,1 4 471,-5 4 1,0 3 437,-4 3 0,-5 9 0,-1 6 0</inkml:trace>
  <inkml:trace contextRef="#ctx0" brushRef="#br0" timeOffset="14">11215 5071 7853,'0'-6'-343,"0"0"1286,0 1-617,0 4 54,0-4 1446,0 5-1706,-5 0 34,4 0-150,-4 0-33,0 0 130,4 0 23,-5 0-53,1 5 42,4-4 7,-9 10 18,4-10-61,-1 9 0,-2-8 21,6 6 0,-5-4 127,4 4-146,-5-1 0,4 5-3,-2-1 0,-2-3 24,5-1 0,-5 1-2,1 3 0,-2 1-73,-1-1 1,1 0 70,2 1 1,-2-1-148,2 1 0,2-1 118,-2 1 1,5-1-100,-5 0 1,5 1 63,0-1 0,1 1 13,2-1 1,0 1 7,0-1 1,0 0-21,0 1 1,-4 0-4,1 4 0,-1-2 16,4 5 1,0-4-98,0 4 1,-4-1 89,0 1 1,0 2-148,4-2 1,-3 0 22,-1 4 0,0-6-72,4 6 1,0-3 110,0 3 1,0 0 11,0-1 0,0-3 24,0 1 0,4-3-44,0 2 0,1 3 154,-1-3 0,-2 1-80,6-1 0,-1 3 130,5-3 1,-5-1 54,1 1 1,0-5-120,3 1 1,0 1 70,1 0 1,-1-1-91,1-4 1,-1 1 12,1-1 1,-2-3 6,-3-1 0,2-3-58,-5 4 1,4-4 101,-5 3-113,6-4 0,-4 3-39,3-2 74,-3-3 0,-4 4-177,3-5 193,-3 0-511,4 0-849,-5 0 1,0-5 0,0-1 0</inkml:trace>
  <inkml:trace contextRef="#ctx0" brushRef="#br0" timeOffset="15">12460 5859 7825,'12'0'2394,"-6"0"-1422,4 0-576,-9 5 1,8-2 206,-5 4-103,5 1-341,-8 8 0,8-2 159,-5 5-177,0-5 71,1 8 52,-4-4-244,4-1 1,-5 4-259,0-6 311,0 5-573,0-7 424,-5 3 1,2-4-364,-4-1 0,1-3-1490,-2-1-1351,-2 1 1980,3 3 1300,-4-4 0,0 3 0,-1-4 0</inkml:trace>
  <inkml:trace contextRef="#ctx0" brushRef="#br0" timeOffset="16">12951 5493 7853,'0'-11'279,"0"5"191,0 1 333,0 0-210,0 3-235,0-3-122,0 5 0,0 5 78,0 3-102,0 2-72,5 1 19,-3 6 0,4-3-110,-2 5 0,-2-1 117,6 1 0,-4 6-256,3-2 0,-3 2 65,4-2 0,-2-4-62,2 0 1,-2-4 45,-2 5 1,-3-7-15,3 3 1,1-7 56,-1-2 0,0-3-39,-4 4 296,0-6-196,0 3 1,-2-5 240,-1 0-192,1 0 67,-8-5 1,5-1-64,-3-6 1,2 1-87,2 0 1,3-2-31,-3-2 1,3-3 79,1-5 1,1 1-170,3 3 0,2-2 82,6 2 1,-1-2-89,1 2 1,3-1 61,0 5 1,5-2-112,-1 2 0,3 3 66,1-4 1,0 7-355,0 2 0,-4 4 162,0-1 0,-5-1-325,1 2 0,1 0-706,0 7 0,-6-2 1301,-7 6 0,4 0 0,-1 3 0</inkml:trace>
  <inkml:trace contextRef="#ctx0" brushRef="#br0" timeOffset="17">13499 5448 7306,'0'-7'380,"0"2"-22,0 0 1,2 4 110,2-3 190,-3 3-227,4 1 171,-5 0-391,0 5 0,5 1-59,-4 6 6,4 4 0,-5-2-102,0 5 1,0 0 93,0 4 1,4 0-176,0 0 1,4 0 66,-5-1 1,2 1-57,-1 0 1,-1-4 2,4 0 1,-4-5-85,1 1 0,1-6 65,-1-1 1,-1-4 168,-3 3 286,0-4-211,0 2 620,0-5-668,0-5 0,-1 2-16,-3-4 1,3-1 15,-3-3 0,3-2-219,1-2 1,0 1 116,0-5 1,0 0 49,0-4 1,1 0-220,3 0 1,2 0-100,6 1 0,3 0 95,0 3 1,2-1-17,-2 4 1,-1 1 61,5 4 1,-1-1-45,1 1 1,2 1-75,-2 2 1,3-1 78,1 5 0,-4 1-131,0 3 0,-5 0-235,1 0 1,-2 2-792,-2 6 1,-1-1 92,-2 9 1165,-3 1 0,-5 6 0,0 6 0</inkml:trace>
  <inkml:trace contextRef="#ctx0" brushRef="#br0" timeOffset="18">14105 5790 7853,'0'-6'-128,"0"1"491,0 5 152,0-5-200,0 4 131,0-4 0,0 5-177,5 0-97,-4 0 0,4 1 66,-5 3 0,0 2 105,0 5-131,5 6-77,-3-4 1,3 7-14,-5-5 90,0 5-161,0-2 1,0 1-192,0 0 156,0 0 99,0 4-374,-5-5 160,3 3-477,-8-8-448,9 9 690,-9-10 1,8 5-1721,-1-6 2054,1 1 0,-3-1 0,-1 1 0</inkml:trace>
  <inkml:trace contextRef="#ctx0" brushRef="#br0" timeOffset="19">15727 5768 7686,'11'0'126,"0"5"0,-3-3 463,0 6 1,-6-4 1125,2 3-1144,2 1 0,-4 7 5,1 0 0,2 4 68,-1-3 0,0 4-470,-4-1 1,0 2 50,0 2 0,-1 0-699,-3 0 1,-1-5 268,-3-3-230,-2 3 1,8-6-1022,-6 4-61,5-9 1,-5 0 1516,4-4 0,-10-1 0,1 3 0</inkml:trace>
  <inkml:trace contextRef="#ctx0" brushRef="#br0" timeOffset="20">16332 4911 7853,'0'8'109,"0"-1"0,-4 5 271,0 3 0,-5 5-50,2-1 0,2 3 157,1 1 1,-1 3 134,1 1-364,0 5 0,4-3-66,0 5 1,1-2-27,3 2 0,-1-2-182,4 6 1,0-3 117,0 0 1,2-5-69,-5 1 0,4-6 53,-5 2 0,5-3-179,-4-1 1,3-6-56,-3-1 0,1-4-19,-1 0 0,-3-1-1149,3 0 649,-2-4-1374,-2 3 843,0-9 844,5 4 1,-3-5 352,6 0 0,-1-5 0,5-1 0</inkml:trace>
  <inkml:trace contextRef="#ctx0" brushRef="#br0" timeOffset="21">16595 5436 7853,'6'-6'1168,"-1"-4"-708,-5 9-248,0-5 1783,0 6-1716,-5 0 0,-1 6-41,-6 1 1,-4 7-39,-3 1 0,1 6-104,-1-2 0,0-2 53,-4 3-62,0-1 1,1 2-107,3-2 0,-1 1 47,5-4 0,-2 3 12,2-4 1,6 0 18,-2-3 127,2-1 0,-1 0-96,2 1 1,3-5-123,5 1 1,4-4 136,0 4 1,8-5-65,0 5 1,7-6-45,0 2 0,3-1 88,0 1 0,1-3-245,0 3 0,-4-3 44,0-1 0,-5 0-652,1 0 1,2 0 342,-2 0 0,-4 0-879,-3 0 0,-4 0 400,3 0 1,-3-4-344,4 0 1247,-6 1 0,9-8 0,-5-1 0</inkml:trace>
  <inkml:trace contextRef="#ctx0" brushRef="#br0" timeOffset="22">16686 5528 7853,'4'-12'5,"-1"1"0,5 3 218,-4 1 375,0 4-193,-4-2 52,0 5-245,5 0 239,-4 0 1,4 0-29,-5 0 36,0 5-204,0-4 1,0 13 62,0-2-144,0 2 38,0-3 53,0 6-54,0-5-153,5 10-78,-4-4 0,6 1-69,-3 0 150,-3-5-54,4 7 0,-1-8-264,0 2 146,-1-2 129,-3-2-153,0-4 53,0 3 0,0-9 121,0 4 518,0-5-287,0-5-219,0 4 0,0-9 36,0 2 1,0-2-4,0-2 1,2-4-46,1-3 0,0 1 46,5-1 0,1-1-119,6-7 0,-1 3 61,5-3 0,-4 5-63,4 3 0,-1 2 64,1 6 1,-1-1-110,-3 1 1,-1 4-4,5 4 0,-5-2 58,1 1 0,1 0-738,0 4 1,-1 0 352,-4 0 1,1 1-1164,-1 3 0,-1 2 1574,-2 6 0,-3-1 0,-5 1 0</inkml:trace>
  <inkml:trace contextRef="#ctx0" brushRef="#br0" timeOffset="23">17280 5733 7853,'0'-6'-610,"0"1"1144,5 5 640,-4 0-356,9 0-487,-8 0 1,6 1 104,-4 3 1,5 4 365,-1 7-295,-3-3-295,5 5 153,-4-1 1,6 1 200,-1 2-423,-5 3 0,3-5 144,-5 6-75,0 0 0,-4 0-569,0 0 0,0-4-1749,0 0 1147,-5-5 439,-1 7 292,-6-8-1489,-4 9 808,3-10 909,-9 5 0,5-6 0,-6 1 0</inkml:trace>
  <inkml:trace contextRef="#ctx0" brushRef="#br0" timeOffset="24">18844 5688 7853,'12'0'2349,"-6"5"-1659,4 1 1,-7 4 1191,4-2-1226,-4 7-249,7-7-58,-9 8 0,5 1 96,-6 2-480,0 2 0,0 2-447,0 0 487,0 0 0,-6 0-1058,0-6 1,-2 0 352,1-6-534,-1 1 202,2-1-1304,-4 1 2336,9-6 0,-10 4 0,5-4 0</inkml:trace>
  <inkml:trace contextRef="#ctx0" brushRef="#br0" timeOffset="25">19324 5299 7665,'5'-6'1582,"-4"1"-852,5 5 0,-6 1-284,0 3 1,0 4 169,0 7 1,0 3-212,0 4 1,0 6 52,0 3 0,0 6-180,0 1 0,0 5-66,0-1 1,1 1-130,3-1 0,-2 2 81,6-2 1,-4 2-218,3 2 1,-3-8 89,4 0 1,-5-9-256,5 6 0,-5-10 71,0-2 1,-1-2 12,-2-5 1,0-1 68,0-4 1,0 1-113,0-1 0,0-3-409,0-1-418,0-4-256,0 7 481,0-9-155,0 4 0,0-6 387,0-3 0,0 2-748,0-6 1295,-5 1 0,-2-5 0,-4 1 0</inkml:trace>
  <inkml:trace contextRef="#ctx0" brushRef="#br0" timeOffset="26">19267 5368 7853,'11'-18'0,"1"3"155,-1 2 0,2 2 568,2-1-312,3 1-209,0 5 689,3-5-366,-8 10-102,9-9-1,-5 9-264,6-4 1,-4 5-3,0 0 0,-4 0 56,4 0 0,-5 5-101,2 2 0,-4 3 93,0 2 1,-6 3-240,-2 0 1,-4 7 33,-4 1 0,-6 0-185,-5 3 1,-7 2 40,-1-1 1,-3 3-64,-5-3 1,0-2 96,4-6 1,0 2 98,4-6 1,2 0-402,2-4 1,2 0 160,6-4 1,3-2-564,1-5 500,4 5 0,4-5-761,11 0 0,0-1 1076,7-6 0,1-6 0,2-5 0</inkml:trace>
  <inkml:trace contextRef="#ctx0" brushRef="#br0" timeOffset="27">19781 5334 7853,'0'-7'551,"0"2"0,1 1 38,3 1-177,-3-1 0,6 4 588,-4 0-617,-1 5 86,3 1-297,0 6 1,-3 3 69,6 0 1,-5 5-31,0-1 0,2 4-145,-1 4 1,4-3 104,-4 3 1,-1-3-229,-3-1 1,0-6 105,0-1 1,0-4-212,0 0 0,0-5 1,0 1 238,0-6 76,0 3-92,0-5-104,0-5 0,-3-5 91,-1-5 1,0-1-198,4 0 0,0-1 124,0-6 0,0 0 12,0 0 1,5-1-14,3-3 1,6-1 19,1-2 1,4 2-76,-4 5 0,4 5 57,-4 3 0,4 4-152,-3 3 1,3 3 94,-4 5 1,4 0-524,-4 0 1,2 5-213,-2 3 0,-4 2-444,1 1 0,-2 1 1259,-6-1 0,0 1 0,-4-1 0</inkml:trace>
  <inkml:trace contextRef="#ctx0" brushRef="#br0" timeOffset="28">20386 4671 7481,'0'-6'619,"0"1"1226,0 5-1484,0 5 1,0 1 31,0 6 1,2-1-36,1 0 0,0 5 109,4-1 1,1 5-53,4-1-78,-1 3 0,4 6-55,0 2 1,6-1-86,-2 2 0,-2 1-114,3 6 0,-5-3 155,4 3 1,-4 2-302,4-2 1,-5 3 109,1-2 1,-2 0-117,-2-1 0,-4-5 32,-4 5 1,-1-6-2,-2 2 0,0-1 122,0-6 1,-2 3 9,-1-3 1,-4-1-65,-4-3 0,0-1 40,-1-3 1,1 1-192,-1-5 1,1 4 127,-1-3 0,1-1-1540,0-4 728,-1 1-2721,1-1 1950,4 1 1576,2-6 0,5-6 0,0-6 0</inkml:trace>
  <inkml:trace contextRef="#ctx0" brushRef="#br0" timeOffset="29">10313 4808 7853,'0'-11'-489,"-4"3"1660,0 1-834,-4 4 1,1-2-147,-4 5 1,3-4-97,1 0 0,-1 1 115,-3 3 1,-1 0-106,1 0 1,-5 0 103,1 0 0,0 3-159,4 1 1,-5 4 42,1-4 0,0 4-78,3 0 0,-3 2 26,0 2 0,0-1 82,3 0 0,1 5-127,0-1 1,-1 4 103,1-4 1,4 4-46,4-4 0,-3 6 36,3-2 0,-1-1-137,4 1 0,0-2 81,0 2 0,0 2-85,0-6 1,0 4 56,0-4 0,5 4-94,3-4 1,-2 2-19,1-2 0,1-2 67,4 2 1,-1-2 35,0-2 1,2 1-12,2-1 0,-2-3 34,2-1 1,-2 1-17,-2 3 1,1-3 9,-1 0 0,-1-5 13,-2 5-18,2-6 0,-7 7-34,4-5 1,-4 1 40,1-1 37,-3-3-54,-1 9 0,0-7 223,0 5-203,0-6 5,0 8 23,0-3-39,-5 4 83,3 0-65,-3 1 0,5-1-56,0 1 1,0-5 41,0 1 1,0 0-120,0 3 0,0-3 15,0-1 1,0 1 85,0 3 0,0 1-143,0-1 0,0 1 62,0-1 0,0 4-1,0 0 1,0 6 23,0-2 1,0 2-103,0 2 0,0-3 90,0 3 1,4-2 21,0 5 0,0 0-24,-4 0 0,0 0 134,0 4 1,0 1 57,0 3 0,-4-1-116,0-3 0,0 2 177,4-5 0,-3 3-49,-1-3 0,0-1 140,4-3 1,0-4-42,0 0 0,0-3 139,0 3 0,5-5 6,3 1 0,-2-6 75,2-2 0,-1-4 3,5 1-209,-1 2 1,1-5-191,-1 3 1,0-4 120,1-4 0,-5-1-671,1-2 1,0-2 77,3 5-3090,-5-5 3512,-1 3 0,-10-6 0,-1 1 0</inkml:trace>
  <inkml:trace contextRef="#ctx0" brushRef="#br0" timeOffset="30">21174 5002 7853,'-6'-5'0,"-4"4"709,9-9 253,-5 9 146,6-5-467,-5 6-31,4 0-186,-4 0-451,5 0 63,0 6 1,0 0-1025,0 5 0,4 1-327,0-1 1,-1 1 1314,-3-1 0,0 6 0,0 0 0</inkml:trace>
  <inkml:trace contextRef="#ctx0" brushRef="#br0" timeOffset="31">21243 5471 7853,'-7'5'278,"2"-4"0,5 5 940,0-2-781,0-3 53,0 4 2529,0-5-1962,0 6-607,0 0-494,0 0-359,0 4 0,0-3 447,0 4-2692,0 1 1857,0-1 0,-5-3 791,-2-1 0,-9 6 0,-1 5 0</inkml:trace>
  <inkml:trace contextRef="#ctx0" brushRef="#br0" timeOffset="32">17223 6841 7853,'0'-11'-50,"0"-1"1,1 1 320,3-1 1023,-3 1-630,4 0 398,-5 4-298,0 2-400,0 20 1,0 1-107,0 14 1,0-3-15,0 3 0,0 1-67,0 3 1,0-1-109,0-3 0,0 3-2,0-2 1,0-3-225,0-2 0,4-2-519,0-1 0,1-5 373,-1-3 0,-3-2-112,3-2-94,-3 1-610,-1-6 0,-1-1 1119,-3-5 0,-2-5 0,-6-1 0</inkml:trace>
  <inkml:trace contextRef="#ctx0" brushRef="#br0" timeOffset="33">17177 6830 7853,'11'-8'113,"1"0"0,4 6-113,3-2 1463,3 3-913,1-4 1,3 3-59,1-1 1,4 1 9,-5 2 0,5 4-73,-5 0-251,6 5 1,-8-1-203,3 7 39,-8-3 45,2 10 0,-12-8-327,3 5 1,-9 1 261,1 7 1,-8-3-185,-3 3 0,-8 1 48,-4-2 1,-4 5-338,-4-5 1,2 1 164,-6-4 0,1 0 48,-4 0 1,3-2 80,1-2 0,4 1 46,0-4 1,2-2-505,1-7 205,5 3-381,1-8 485,11 3 1,2-5-491,8 0 823,2-5 0,11-7 0,1-5 0</inkml:trace>
  <inkml:trace contextRef="#ctx0" brushRef="#br0" timeOffset="34">17794 6818 7853,'6'-11'1576,"-1"-1"-996,-5 1 576,0 5-248,0 1-428,0 5 1,-1 5-73,-3 2 0,3 10-155,-3 6 1,3 1-63,1 6 1,0 1-226,0 3 104,0 0 1,0 0-334,0 1 0,1-2 244,3-3 1,-3 2-915,3-6 0,-2 0 444,2-7 1,-3 1-799,3-5 1,-1-3-89,1-5 760,-3-4 1,9 2 614,-2-5 0,2-5 0,1-1 0</inkml:trace>
  <inkml:trace contextRef="#ctx0" brushRef="#br0" timeOffset="35">18319 6795 7853,'0'-11'0,"1"0"0,3-1 912,-3 6-157,4-4-185,-5 8 0,0-4 858,0 2-1064,-5 3-206,-6-4 1,-3 6-90,-5 3 0,0 4 104,-4 7 0,-4-3-235,1 4 0,-2 0 122,1-1 1,4 1-107,1-5 1,0 4-26,7 1 1,0-1-59,3-4 1,6 1-42,2-1 166,3 0 1,2 1 48,3-1 1,7-1-10,8-2 1,3 2 103,1-2 0,1-3-91,2-1 1,2 1 87,3-1 1,1 4-87,-6 0 0,-4-2 67,-7 2 1,0 0-65,-3 3 0,0 4-2,-8 1 1,0 0-162,-4-1 1,-1-1 97,-3 5 1,-4-5-87,-7 1 1,-3 2 68,-5-2 1,-3 0-225,-1-3 0,2-1-122,6 1 1,-2-2-138,6-3 0,1 0-645,7-3-550,-4-3 771,10 4 0,-3-6 935,8-3 0,2-8 0,6-5 0</inkml:trace>
  <inkml:trace contextRef="#ctx0" brushRef="#br0" timeOffset="36">18696 6761 7853,'0'-6'1413,"0"1"292,0 5-1330,0 5 1,-4 2 419,0 9 1,-3 1-328,3 6 1,0 0-229,4 0 1,0 4-3,0-1 1,1 5-471,3-5 0,-1 5 222,4-5 0,0 0-176,0-7 1,0 1-298,-4-5 0,-1 1-756,2-5 1,-3-3-1883,-1-1 1827,0-4 1294,0 2 0,-5-10 0,-2-2 0</inkml:trace>
  <inkml:trace contextRef="#ctx0" brushRef="#br0" timeOffset="37">18456 6830 7853,'0'-16'0,"0"1"777,10 0-442,3 4 1,6 0 1235,0 4-1060,0-3 1,5 5 131,3-3 0,1 2-238,2 2 1,3 3-144,-2-3 0,0 2-51,0 2 1,1 0-167,-6 0 0,1 0 120,-4 0 0,0 2-194,-1 2 0,0-3 2,-3 3 1,-3 1-29,-4-1 1,-1 4 50,1 0 1,-1 2 71,1 2 1,-5 4 58,1 3 1,-6 3-63,2 1 0,-3 3 120,-1 1 0,0 5-69,0-2 1,-1-1-117,-3 2 0,3-6-64,-3 2 0,3-3-250,1-1 1,0-6-543,0-1 1,0-4-40,0 0-1591,0-1 1152,0 1 567,0-6 0,1-1 767,3-5 0,-3-5 0,4-1 0</inkml:trace>
  <inkml:trace contextRef="#ctx0" brushRef="#br0" timeOffset="38">19290 6830 7853,'0'-12'1456,"0"1"-994,0-1 819,0 6-788,0 1 1,0 6 91,0 3-116,0 7-155,0 7 0,0 6-127,0 3 1,0 2 81,0 5-57,0 1-171,0-1 6,0-5 0,0 3 165,0-5 0,4 2-377,-1-6 1,1 1-425,-4-9 1,0-4 53,0-3 224,0-6 35,0 4 315,0-22 0,0 6-73,0-13 0,0 3 129,0-3 1,0 0 108,0 1 1,0-5-30,0 0 1,0 1 107,0 3 0,0-1-35,0-3 1,4 3-110,0-3 1,3 3-27,-3 1 1,1 9-2,-1 3 19,-3 2-212,10 3 1,-5 7 11,5 10 0,1 6 130,-1 6 0,2 0-205,2-1 1,-1 5 33,5 0 1,-4-1-96,4-3 0,-1 4 38,1-1 0,3-3-74,-3-4 0,1-6 92,-1-2 1,1 0 240,-4-8 1,3 1 540,-4-4 1,0-5-329,-3-2 0,-1-5 177,0-3 0,0-2-179,-4-2 0,-2-2 459,-5 2 1,0-4-278,0-4 1,-1 3-362,-3-3 0,2 0-215,-6 0 1,4 0-328,-3 4 0,3 1-63,-4-1 0,6 0-731,-2 0 1,3 5 85,1 3 0,0 2-173,0 2 225,0 5 1,1 1 507,3 5 1,-1 1-274,9 3 1,-2-2 838,9 6 0,-5-6 0,13 8 0,-3-3 0</inkml:trace>
  <inkml:trace contextRef="#ctx0" brushRef="#br0" timeOffset="39">20169 6727 7853,'0'-12'685,"0"1"-417,0 5 0,0-4 98,0 2 1180,-5 3-971,-1-5 1,-4 7 129,2-4-275,-2 4-162,-2-2 1,-1 7-93,-7 6 0,1 1-46,-3 10 0,-1 1-26,0 7-53,0-3 1,2 9 15,1-2 1,1 0 104,8 0 1,-2 0-264,10-4 1,-5 4 4,4-5 0,2 1-127,5-4 1,1-4 88,8 0 0,-4-5-30,8 1 0,1-7 27,3-5 1,2-1-37,5-2 1,-3 0-295,3 0 0,1-2 155,-2-1 0,2 0-171,-1-5 0,-3 1 110,3-5 0,-4 1-131,-4 0 1,2-2 124,-2-2 0,-1 1-98,1-5 0,-5 1 78,1-1 1,-2-3 157,-2 3 0,-1-2 223,-2-2 0,1 0-87,-5 0 0,0 4 464,-4 0 1,0 5-285,0-1 0,-2 2 1639,-2 2-1262,3 4 1,-9 2 1417,2 5-1209,-2 0 1,-1 10-142,-1 6 1,1 4-121,0 3 0,4 7-185,3 1 0,3 3 47,1-7 1,0 3-48,0-3 0,0 2-184,0-6 0,0 2 60,0-6 0,1-1-485,3 1 72,-3-5 0,8 2-921,-5-4-1045,5-6 1663,-8-1 0,6-5-198,-4 0 0,-1-1 293,2-3 1,-3-2-769,-1-6 1288,0 1 0,0-5 0,0-2 0</inkml:trace>
  <inkml:trace contextRef="#ctx0" brushRef="#br0" timeOffset="40">20158 6738 7853,'5'-10'1872,"3"3"-1194,7-4 0,-1 10 539,5-3 1,0-1-612,4 1 0,5-1-35,2 2 0,-1 1-143,2-2 0,-2 3-357,1 1 0,2-4 94,-5 1 0,3-1-642,-3 4 1,-4 0-334,-4 0 1,-5 0-2319,1 0 3128,-2 0 0,-2-5 0,0-2 0</inkml:trace>
  <inkml:trace contextRef="#ctx0" brushRef="#br0" timeOffset="41">21677 6636 7853,'0'-12'-145,"-5"6"1,3-1 1565,-1 4-918,-4 1 0,1 1-44,-5 5 0,3 10 261,0 1-434,1 0 0,-5 11 31,1-3 1,1 3-106,2 1 0,-1 1-75,5 2 48,-4 3 0,6-7-76,-2 4 1,3-5-155,1 2 0,0-7 57,0-1 1,0-5-268,0 2 1,0-8-512,0 0 302,0-5 58,0 2 1,-4-7 149,1-1 0,-1 0-29,4-5 1,0-3 117,0-4 0,1-6 67,3 2 1,-3 2-78,3-2 0,-3-4 242,-1-4 0,0-1 55,0 2 0,1-4 63,3-4 1,-2 0 57,1 0 1,4-4-99,0-1 0,3 1 155,2 4 0,-5 9 164,1 2 147,0 8-332,3-2 0,-1 12 33,-2 5 0,2 10 29,-2 9 0,2 8 81,1 3 0,1 3-368,-1 2 0,2 4 55,2 3 1,-1-1-417,5 0 0,-1-3 217,1 4 1,1-6-653,-5-2 1,4-5 338,-3-6 0,-2-4-874,-7 0-49,3-5-625,-8 3 347,3-11 1606,-5-1 0,0-5 0,-5 0 0,-2 0 0</inkml:trace>
  <inkml:trace contextRef="#ctx0" brushRef="#br0" timeOffset="42">21528 6875 7853,'8'-1'35,"0"-3"1,-1 2-36,5-6 1642,4 6-1037,2-3 1,6 1 340,3 0-592,2-5 1,6 6-212,3-4 0,-2 4 27,2 0 0,-6-3-480,-2 3 0,-4-2 247,0 1 1,-2 1-487,-1-4 0,-1-1 353,-3-3 1,1 3-216,-5 0 1,1-1 177,-5-6 1,0 3 123,1-4 0,-6 4 185,-2 0 0,1 1-123,-1-1 1,0 5 1044,-4-1-422,0 6 578,0-3-736,0 15 1,-4-1 205,0 10 1,-1 0-228,1 3 1,3-2-129,-3-1 1,3 0-235,1 3 1,-1 1 69,-3 0 1,2 0-62,-1 0 0,0-4 33,-1 0 1,3-5-625,-3 1 0,2-6 11,-2-1-66,3-6 436,-4 3 0,5-10 280,0-3 1,0-2 16,0-1 0,0-4-104,0-1 1,0-4 105,0 1 0,0-2-67,0-2 0,0-1 155,0-3 1,0 2-82,0-6 1,0 6-136,0-2 1,3 3 104,1 1 0,4 5 5,-4 3 1,1 7-186,-2 5 0,0 1 91,5 2 0,-1 7-77,5 4 1,-1 7 55,0 9 1,5-2-25,-1 5 0,4 0 41,-4 0 0,5 3-308,0-2 1,-4-4-52,-1 0 1,2-3-30,-2-1 1,4-5 346,-4-3 1,0-7-109,-3-5 0,-1-1 584,1-2 0,-1-2-243,1-1 1,-5-4 102,1-4 1,-6-4-96,2-1 0,-3-4-89,-1 1 0,0-2-152,0-2 1,-6-1-257,-5-3 0,-1 3-935,-3-3 0,0 3 598,3 1 0,-2 0-724,7 1 0,2-1 646,1 0 1,8 5-340,3 3 1034,9-3 0,-4 5 0,5-3 0</inkml:trace>
  <inkml:trace contextRef="#ctx0" brushRef="#br0" timeOffset="43">22830 6510 7853,'-6'-5'1665,"1"4"-699,5-5-571,0 6 0,0 7 205,0 4-19,-5 1-304,4 9 0,-8-2-57,5 8 1,-4 2-27,4 5 0,1-3-760,3-1 434,0-4 1,0 5-380,0-4 0,1 0 353,3-4 1,-3-6-1236,3-1 1,1-4-258,-1 0 1650,5-6 0,-3-1 0,5-5 0</inkml:trace>
  <inkml:trace contextRef="#ctx0" brushRef="#br0" timeOffset="44">22773 6544 7853,'5'-23'0,"2"0"0,8 2 1415,0 2-880,5 2 1,-2 10 313,5-1 1,0 6-331,0-2 1,3 4-107,1 4 1,3 3-154,-3 8 1,4 3 10,-5 5 0,1 1-148,-4 3 1,-6-3-133,-1 3 0,-5 2-79,-3 1 1,-3-1 128,-5 2 1,-5-4-334,-3 3 0,-8-3 160,-7 3 0,-5-5-342,-6 2 1,-10-3 215,-1-1 1,-5-5-429,1-3 1,-1 2 179,-7-2 506,-2 0 0,25-8 0,-1 0 0,0 0 0,-1 0 0,-1-1 0,0-1 0,-1 1 0,0-2 0,0 0 0</inkml:trace>
  <inkml:trace contextRef="#ctx0" brushRef="#br0" timeOffset="45">11706 8086 7853,'-16'6'0,"3"-1"270,2-5 0,2 2 24,5 1 363,-5-1 273,8 3-565,-4 0 319,5-4-335,5 9 1,1-7 23,6 4 0,-1 2 61,1 7 0,-1-2-202,0 5 1,0-4-8,-4 4 0,2-4-139,-5 4 1,3 0 109,-3 4 0,0 0-331,-4 0 0,4-1-50,0 1 0,-1-4-243,-3 0 0,0-3 82,0 3 0,0-9-83,0 1 431,0-7-94,0 1 520,0-5-292,-5-5 1,4-1-16,-3-6 1,-1 0 13,1-4 1,1-1 140,3-6 1,0 0-295,0 0 1,5-5 112,2-2 1,5-5-226,3-3 0,4 4 51,8 0 1,-2 1-248,6 6 1,-2 2 119,1 6 0,2 6-734,-5 5 1,-1 6 432,-3-2 0,0 4-388,0 4 1,-2 2 894,-2 6 0,3 4 0,-4 2 0</inkml:trace>
  <inkml:trace contextRef="#ctx0" brushRef="#br0" timeOffset="46">12220 8166 7853,'0'-18'1560,"0"7"-984,0 6 1066,0 5-906,0 5-426,0 1 1,0 7-38,0 2 1,0 3-62,0 5 0,0-1-184,0 1 0,0 4 58,0 0 0,0-1-136,0-3 0,4-4 131,0 0 1,0-5-652,-4 1 180,5-2 132,-4-7 768,4-1-335,-5-5 1,4-5 47,0-2 0,1-8-91,-1-5 1,-2 3 192,6-2 1,-1 0 5,5-4 0,-1-4-308,1 1 1,3-6-48,0 1 1,5 2-221,-1-1 1,3 2-625,1 1 0,0 2 440,0 10 0,-2 1-314,-2 6 0,1 3 242,-4 5 1,3 2-724,-4 6 0,0 1 135,-3 10 1088,-1 0 0,6 9 0,0 1 0</inkml:trace>
  <inkml:trace contextRef="#ctx0" brushRef="#br0" timeOffset="47">12769 8531 7853,'0'-17'2187,"0"0"-2030,0 6 733,0-1-339,0 6-170,5 1 0,-4 5 1105,4 0 317,-5 0-1747,0 10 102,-5-2 1,-1 17-440,-6-2 235,1 2 1,1 2-577,2 0 0,-1 0 478,5 0 1,0-3-967,4 3 0,5-4 485,3-4 0,2-3-962,2-4 1,-1-2 1586,1-3 0,-1 4 0,0-5 0</inkml:trace>
  <inkml:trace contextRef="#ctx0" brushRef="#br0" timeOffset="48">13420 7926 7853,'0'-18'-99,"-6"2"-197,-1 4 1048,2 1 170,0 0 1,3 4-18,-1 3-466,1 3 1,-3 11 371,5 6-510,0 9 1,4 4-39,0 5 0,1 1-25,-1-1 0,2 0-140,6 0 1,-2 1 75,-3-1 0,3-1-326,-2-3 0,-2 3 163,2-2 0,-5-3-827,0-2 0,0-7 238,1-3 0,-3-4-681,3 0 100,-3-6 325,-1-1 565,0-5 94,0-5 1,4-1 68,0-6 0,5 0-62,-2-4 1,3 2 290,2-5 1,-1 0 55,1-3 0,0 0 206,3 3 0,-3 2 779,-1 6-862,1 0 1,-10 4 707,6 3-672,-6 3 1,4 6 169,-6 3 1,-6 6-124,-1 1 1,-3 7-190,-2 0 1,-3 1 28,0 4 0,0-2-208,3 2 0,2-7-250,2 3 0,3-4 202,5 0 1,0 2-244,0-6 1,5-1 174,3-7 1,2 2-30,2-5 1,-1 0 73,0-4 0,2 0-31,2 0 0,-2-1-81,2-3 1,3-1-164,1-3 0,-1-2-836,1 2 0,-1-2 531,1-1 1,1-1-309,-5 1 1,4-1 941,-4 1 0,6-5 0,-3 3 0,4-4 0</inkml:trace>
  <inkml:trace contextRef="#ctx0" brushRef="#br0" timeOffset="49">14013 8246 7853,'-3'-8'44,"-1"1"-44,-5 4 1619,8-2-422,-4 5-527,-1 0 280,5 5-315,-4 1 314,5 11-369,-5-4-283,4 8 1,-4-3 16,5 5 1,0 0-90,0-1 0,4 0-190,-1-3 0,2 3 131,-1-3 1,-3-2-357,3 3 0,-1-7 198,1 3-539,-3-9 304,4 3 217,-5-8 1,0-2 92,0-8 1,1-3-75,3-5 1,-1 0 52,4-3 0,0-3 16,0 3 1,3-2 98,-2-2 1,6-1-90,1-3 1,5-1-300,-1-2 0,-1-2-196,1 5 0,-4 1-251,5 3 0,-5 6-810,4 6 0,-4 5 704,4 6 1,-4 0-154,4 0 0,-5 5 31,1 2 886,-2 3 0,4 7 0,0 1 0</inkml:trace>
  <inkml:trace contextRef="#ctx0" brushRef="#br0" timeOffset="50">14459 8509 7853,'0'-12'1898,"0"6"1274,0 1-2009,0 5 0,0 10-925,0 5 1,0 4-505,0 0 0,0 7 123,0-4 1,0 5 12,0 0 1,0-3-288,0 2 0,0-1-625,0-3 1,0-3-712,0 0 0,0-3 303,0 3 1450,5-5 0,1 2 0,6-4 0</inkml:trace>
  <inkml:trace contextRef="#ctx0" brushRef="#br0" timeOffset="51">14916 8177 7853,'0'-11'1058,"0"5"-270,0 0-520,0 6 0,0 7 484,0 4 1,0 6-264,0 6 0,0 5 56,0 2 0,0 7-152,0 1 1,1 6-272,3 2 1,-3 0-181,3 3 0,-2-2-29,2-1 0,-3-6-218,3-2 0,-3-2 266,-1-2 0,0-5-333,0-2 0,0-4 137,0-4 1,0-6-1675,0-6 714,0-4 80,0 2 1,0-6 429,0-3 685,0-3 0,6-9 0,0-2 0</inkml:trace>
  <inkml:trace contextRef="#ctx0" brushRef="#br0" timeOffset="52">14904 8292 7997,'12'-30'435,"-1"2"-435,6 6 472,5-1 50,3 0 1,2 4 101,-4 0 0,4 5-87,0-1 1,-1 6 406,-3 1-524,0 6 1,0-3-164,0 5 1,-2 1-33,-2 3 1,-2 2-154,-6 5 0,-5 6-41,-2 2 0,-4 2-364,-4 2 1,-6 0 263,-5 0 0,-10 0-379,-2 0 1,-5-2 134,-2-2 0,0 2 48,0-6 0,-1 0-213,1-4 0,6 1-221,5-1 1,5-4-1138,7-4 1296,5-1 1,3-2 539,11 0 0,10-10 0,11-3 0</inkml:trace>
  <inkml:trace contextRef="#ctx0" brushRef="#br0" timeOffset="53">15475 8132 7853,'-6'0'1841,"1"5"-96,5 2-1125,-5 3 0,4 7 61,-3 2 1,2 3-279,2 0 0,0 6-262,0 3 0,0-2 25,0 1 1,0 0-320,0 0 1,0-2 208,0-5 0,0-2-814,0-2 284,6-2 198,-5-6 1,5-4 390,-2-3 1,-2-8-154,6-4 0,-4-6 267,3-1 1,-3-5-65,4 1 0,-4-3 161,3-1 1,1-3-52,3-1 0,1-1 83,-1 1 1,1-2-435,-1-5 1,4 1 74,1 2 1,3 5-584,-4 7 0,4 2 327,-4 6 1,2 4-449,-2 4 0,-1 1 280,5 2 1,0 5-1178,4 3 1,1 2 1601,2 2 0,4-1 0,4 0 0</inkml:trace>
  <inkml:trace contextRef="#ctx0" brushRef="#br0" timeOffset="54">17086 8075 7853,'-7'-12'445,"-3"1"1,9 3-172,-3 0 0,3 5 469,1-5 651,0 6-459,0-4-311,0 17 0,4 3-238,-1 12 1,5 0-189,-4 4 1,0 0-142,-4 5 0,0-5-223,0 1 1,0-2 77,0 1 1,0 2-109,0-5 1,0-2-1401,0-6 0,0 1 707,0-4 1,1-5-1401,3-3 2289,-3-6 0,4 3 0,-5-5 0</inkml:trace>
  <inkml:trace contextRef="#ctx0" brushRef="#br0" timeOffset="55">16949 8063 7853,'6'-21'627,"5"2"-312,1 2 0,9 2 237,-2 0 0,3 3 249,1 5 1,1 4-269,3-1 0,-2 3-142,5 1 1,0 5 34,0 3 0,2 7-86,-6 4 1,1 2-316,-4 2 1,-5 1-179,-3 3 0,-8 1-169,-3 2 0,-2 3 48,-2-2 0,-7-2-377,-4 2 0,-7-2 53,-9 1 0,2 2 214,-5-5 0,3-1-11,-4-3 1,5-4 149,-5 0 0,6-5 67,-2 1 1,4-3-174,4-5 1,7-2-698,4-5 903,6 0 1,7-5-1,7-1 1</inkml:trace>
  <inkml:trace contextRef="#ctx0" brushRef="#br0" timeOffset="56">17645 7995 7853,'-5'-12'321,"4"5"344,-3-1 354,3 5-289,1-2-188,0 15 1,-1-1 141,-3 10 0,2 6-224,-1 5 0,1 7-105,2 1 1,0 1-391,0-1 0,0-1 112,0 5 1,0-7-429,0 0 0,5-2 57,3-7 1,-3 5-880,-1-5 0,1-3 341,-1-4 0,0-8-1121,-4 0 1953,0-2 0,0-3 0,0-1 0</inkml:trace>
  <inkml:trace contextRef="#ctx0" brushRef="#br0" timeOffset="57">18068 7995 7853,'6'-18'247,"3"1"249,-5 6 796,5 0-299,-8 4-405,4 2-33,0 5 73,-4 0-421,4 0 1,-5 1-137,0 3 1,-5 4 298,-2 7-582,-3 3 212,-2 0 0,0 3-21,-4-2 0,2 1-301,-5-1 0,5 3 33,-1-3 0,2-2 124,2-2 1,1 1 32,2 0 0,3-1 91,5-4 1,0-3 103,0-1 0,1 1 1,3 3 0,3-3 205,4 0 1,2-1-85,2 5 0,-1-5 102,5 1 1,0 0-18,4 3-190,0 0 0,-4 1-29,0-1 1,-2 1 64,3-1 1,-4 0-45,-5 1 1,0-1 21,-4 1 0,-2-1-156,-5 1 0,-1 0-10,-3 4 0,-3-4-100,-9 3 0,-3-2 28,-7-1 1,2-1-144,-3 0 0,-2 0-410,-2-4 0,2 2 307,-1-5 1,8 0-810,-1-4 1,8 0 54,0 0 1144,7 0 0,-2 0 0,4 0 0</inkml:trace>
  <inkml:trace contextRef="#ctx0" brushRef="#br0" timeOffset="58">18605 7960 7853,'-5'-10'1305,"-3"3"-546,3 2-220,0 5-191,5 0 486,0 5-311,-5 6-195,-2 2 1,1 8 138,2-2 1,3 8 228,1 3-341,0 3-125,0 2 0,4-1-7,0 0-139,4-5 1,-5 3 233,5-5-664,-1 4 344,0-12 0,1 8 137,-4-8-1494,0-2 743,1-1 171,-4-4-1762,4-6 537,-5-1-270,0 0 1675,0-4 1,-5-11 0,-1-9 0</inkml:trace>
  <inkml:trace contextRef="#ctx0" brushRef="#br0" timeOffset="59">18376 8040 7853,'-6'-23'0,"1"1"0,5-1 698,5 5 0,1-2 67,6 4-343,4 1 744,2 4-477,5-1-238,5 6 386,-4-4-499,9 4 0,0-2-83,5 0 0,-4 6-30,-3-2 0,-2 3-86,1 1 0,-2 0 73,-5 0 0,0 0-221,0 0 1,-6 5 93,-1 2 0,-4 5-245,0 3 0,-2 3 74,-3 5 1,2 5 1,-5 2 1,0 7 279,-4 1-154,0 5-3,0-7 1,0 5-112,0-6 0,-1 4 84,-3-8 1,3 3-146,-3-8 0,3 1 71,1-4 0,0-5-1631,0-3 649,0-2 1,1-3-1641,3-3 2684,-3-2 0,9 1 0,-4 0 0</inkml:trace>
  <inkml:trace contextRef="#ctx0" brushRef="#br0" timeOffset="60">19141 8052 7853,'-1'-16'195,"-3"1"0,3 0 123,-3 4-21,3-1 0,0 2 777,-3 2-632,3-2 579,-4 4-171,5 0-105,0 1-474,0 5 0,0 10 142,0 5 1,0 10-121,0 6 0,0 2-187,0 1 0,0-4 71,0 1 0,0-2-232,0 2 1,0 0 90,0-4 0,3 0-417,1-5 1,1-4-366,-1-3-222,-3-2 708,4-2 110,-5-4 0,0-5 107,0-9 0,0-1-81,0-7 0,-1-3 145,-3-1 1,2 1-31,-6-1 1,2-4 140,-2-3 1,-1-2 11,5 1 0,-3 3 34,3-2 1,0-1 317,4 4-322,0-2 1,0 12 389,0-2-322,0 7 0,0 4-309,0 8 0,7 8 135,4 7 1,3 2-22,9 2 0,-2 4 35,10-1 0,1 6-113,6-2 1,1-2-234,3-1 0,-2-3 191,-1-1 0,-4-5 30,3-3 0,-6-4 51,-2-3 0,-8-3 462,1-5 1,-8-1-197,0-3 0,-7-2 92,-4-6 1,1 1-42,-1-1 0,-1-4 49,-3-3 0,-5 1-288,-2-1 1,0 1-20,0-1 1,0-2-442,0 2 1,-2-4 251,5-4 0,-4 3-579,5-3 0,-1 3 310,4 1 0,0 1-698,0-1 0,0 5 270,0 3 0,0 6-603,0 1-1274,0 6 2396,0-3 1,0 15-1,0 3 1</inkml:trace>
  <inkml:trace contextRef="#ctx0" brushRef="#br0" timeOffset="61">20066 7960 7853,'7'-17'925,"3"0"-517,-9 6 1,9-1 549,-2 1-627,-3-1 1,0 5 950,-5-1-451,0 6-466,0-3 1,-6 5-141,-6 0 0,-4 8-163,-7 4 1,-4 7 94,1 0 1,-5 6-99,5 2 1,-1 3-29,4-3 1,2 4-64,2-5 1,3 2-228,9-1 0,-2-3 144,5 2 0,5-1-66,7-3 1,3 0 120,5-3 0,5-2-113,6-6 0,6-1 10,1-2 0,2-3 25,5-5 0,1 0 37,4 0 0,-2-5 7,-2-3 1,-2-2 78,-6-1 1,-5-1-54,-2 1 1,-3-2 86,-1-2 0,-6 1-77,-1-5 1,-4-4 150,0-4 0,-1-4-123,1 0 0,-5 2 233,1-2 0,-2 5 104,2-5 0,-3 10 557,-5-2 362,0 8-495,0-2-710,0 11 0,0 3 112,0 11 1,-1 5-9,-3 10 1,1-1 60,-4 1 1,4 5-304,-1 3 0,3-2-58,1 1 1,0-3-150,0 3 0,0-4-115,0 0 1,0-2-306,0-1 1,1-4-2400,3 0 1495,-3-5-97,4 3 1745,-5-11 0,0-1 0,0-5 0</inkml:trace>
  <inkml:trace contextRef="#ctx0" brushRef="#br0" timeOffset="62">20204 7892 7853,'0'-22'366,"0"3"1,1-1 820,3 5-756,2-1 0,10 9 801,3-1 0,8 4-598,4-3 1,7 4 133,4-1 1,6 3-386,1 1 1,2 0-234,-2 0 1,-2 0 23,3 0 0,-4 0-1167,-5 0 0,-2 0 262,-9 0 1,-2 0-256,-5 0 1,0 0 985,-1 0 0,1-10 0,0-3 0</inkml:trace>
  <inkml:trace contextRef="#ctx0" brushRef="#br0" timeOffset="63">21243 7515 7853,'-18'-18'862,"2"7"-221,9 1 0,2 7 232,5-5 163,0 6-288,0-8-279,0 8 1,5-3-91,3 5 1,6 0-128,1 0 0,5 4-104,-1 0 1,3 9-113,1-2 1,-2 3 188,-2-2 0,2-1-13,-6 0 0,3 1-309,-7-1 1,3 1 47,-6-1 0,-3 0-579,-1 1 0,-4-1 312,-4 1 1,-4 0 118,-7 4 0,-4 1 202,-8 6 1,2 4 199,-6 0 0,5 4 269,-5 0 0,10 2-208,-2 1 0,8-4 145,-1 1 0,8-2-80,0 2 0,5 0-210,0-4 0,1-2 105,2-6 1,2-2-113,1-6 0,4 1-25,4-1 1,4-3 82,1-1 1,3-4 75,-4 1 0,5-3-107,-1-1 1,-1 0-149,1 0 0,-5 0 95,1 0 0,-2 0-401,-2 0 1,-3 0 88,0 0 127,-1 5 1,1 3 159,-1 7 1,-3-1 110,4 5 0,-4 0 589,3 4 1,1 1-355,3 2 1,1-1 397,-1 1 1,4 2-300,1-1 0,-1-1 11,-4-3 1,-1 4-134,-2 0 0,1-5-185,-5-3 1,-1-5 42,-3 2 1,-6 0-7,-5-1 0,-2-3-401,-6-5 0,-1 0 187,-7 0 0,3 2-1025,-3-5 1,3 0 508,1-4 0,0 0-1918,1 0 1,4 0 1182,3 0 0,7-5-1105,4-3 0,5-2 405,7-1 1927,5-1 0,10-4 0,-1-2 0</inkml:trace>
  <inkml:trace contextRef="#ctx0" brushRef="#br0" timeOffset="64">21997 8406 7853,'0'-7'3542,"0"2"-1115,5 5-1250,-4 0 89,4 0-1257,-5 0-1413,0 5 1269,0 2 1,0 0-2296,0 1 1,-1-2 2429,-3 2 0,-2 2 0,-6-4 0</inkml:trace>
  <inkml:trace contextRef="#ctx0" brushRef="#br0" timeOffset="65">9536 4683 7853,'0'-12'0,"0"1"249,0-1 152,0 1 1,-1-1-85,-3 1 140,3 5 0,-4-1 272,5 4-517,-5 1 488,4-3-456,-4 5 534,5 0-460,0 5-53,0-3 59,0 13 1,0-5 104,0 13-206,0 2 1,0 16 208,0 4 0,0 9-1815,0 10 1822,0 1-1132,0-26 0,0 1 693,-1 0 0,2 0 26,1 3 0,1 0 80,-3 0 0,1 0 0,4 2 0,0 0-318,-2-1 0,0-1 0,1 2 1,0 1 137,0 0 0,0-1 74,-3 1 0,0 0 0,2-3 0,-1 0-104,-1-1 0,-2 0-512,1-4 1,0 0 679,0-1 0,0 0 0,4 26-96,0-2 249,0-8-378,-4-2 853,0-5-376,0-6 1,0-4 1487,0-6-1480,0-9 9,0 5 1557,0-13-1640,0 3 1529,0-9-1514,0-2-1959,0-5 986,5 0 1,1-5-1874,6-3 2581,9-2 0,3-6 0,10-2 0</inkml:trace>
  <inkml:trace contextRef="#ctx0" brushRef="#br0" timeOffset="66">21905 7595 7853,'0'-12'327,"0"1"0,0 0-67,0-1 0,0 5 109,0-1 1,0 4 551,0-3-243,-5 4 211,4-2-143,-4 5-468,5 0 0,-1 10-10,-3 5 0,2 11-27,-1 4 1,1 7-27,2 1 0,4 6 26,0 2 0,5 1 130,-2 6-452,4-4 1,-4 6 216,1-1 29,-6-4 0,7 1-100,-5-5 1,0 0 0,-4-2-85,0-2 254,0-3-262,0-10 41,0-1 1,-1-5 34,-3 0 1,3-1-134,-3-3 1,-1-3 294,1-4 47,0-1-629,4 0 166,0-4 146,0 3-249,0-9-658,0 4 342,0-5-695,5 0 1,-2 0-1157,4 0 2475,-4 0 0,7-5 0,-4-1 0</inkml:trace>
  <inkml:trace contextRef="#ctx0" brushRef="#br0" timeOffset="67">6841 5459 5761,'-6'0'49,"1"0"-41,0 0-1,3 0 102,-3 0-82,5 0-88,5 0 76,-3 0-151,3 0 104,-5 0 27,5 0 27,-4 0-20,4 0-1,-5 0-6,0 5 4,0-3 1,0 3 0,0-5 0,5 0 0,-4 0 0,5 1 0,-6 3 0,0-3 0,0 4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2.77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799 6224 7853,'-6'0'-117,"1"-5"532,5 4 9,0-4 80,0 5-27,0-5-77,0 4-144,0-4 394,0 5-632,5 0 0,1 0 42,6 0 1,-5 0 84,1 0 1,1 0 2,6 0 1,-2 0-102,2 0 0,-2 0 78,-2 0 0,4 0-51,1 0 1,-1 0 169,-4 0-288,1 0 0,-2 1 75,-2 3 0,0-2-136,-4 6 1,0-4 58,-4 3 1,0 1-63,0 3 0,-4-3 76,0-1 0,-4 1-101,0 3 1,2 0 44,-2-4 1,0 3 54,-3-2 1,3-2 9,1 2 0,3-4-55,-4 3 156,6-4-61,-3 2 196,5-5 92,0 0 0,3 1-261,1 3 1,5-3 128,-1 3 1,-2-3-104,2-1 1,-1 0-12,5 0 1,-1 4 18,1 0 1,0 1-33,4-1 0,-4-3-87,3 3 1,-2 1 102,-1-1 0,-5 5-143,1-2 1,-4 2 113,3-1 1,-4 3-80,1 1 1,-4-1 59,-4 4 1,-3-2-158,-4-2 1,-2 1 51,-2-1 0,1 1 32,-5-1 0,4-1 139,-4-2 0,4-2-107,-4-2 0,3-3 57,-3 3 1,5-3-45,-1-1 1,2 0-940,2 0 683,0 0 0,0-5-348,4-2 1,2 0 617,5 0 0,0-6 0,0-5 0</inkml:trace>
  <inkml:trace contextRef="#ctx0" brushRef="#br0" timeOffset="1">914 5196 9316,'-5'7'630,"3"3"-473,-3-4 1,4 6 156,-3-1-227,3 1-19,-9 4 0,7-3-64,-4 2 26,4-2 1,-6 2-14,5 0 1,-3 0 148,3-3-240,0-1 0,4 1 44,0-1 1,0-3-96,0-1 196,0-4 4,0 7 51,0-9-57,5 4 0,-2-1 95,4 0 0,-3 0-104,4-4 0,-4 0 118,3 0-13,1 0-163,3 0 1,1 0 71,-1 0 1,-3 0-437,-1 0-21,1 0 1,0 0-247,-1 0 1,-3 0-1486,4 0 932,-6 0 1182,3 0 0,0-5 0,2-2 0</inkml:trace>
  <inkml:trace contextRef="#ctx0" brushRef="#br0" timeOffset="2">1028 5379 7617,'0'-6'654,"0"-4"132,0 8 78,0-3-138,0 5-111,-5 0-187,4 5-162,-5 2 1,5 5 51,-3 4-43,3-4-90,-4 10 1,5-4-36,0 5 1,0-2-1,0-2 1,0 3-292,0-3 96,0-3 76,0 6 0,0-9-821,0 2 295,0-3-177,5 0-544,-4-1-504,4-4 448,-5-2 1272,0-5 0,-5-5 0,-1-2 0</inkml:trace>
  <inkml:trace contextRef="#ctx0" brushRef="#br0" timeOffset="3">857 4306 7853,'0'-7'-286,"-6"2"510,5 0-143,-4 4 237,0-4 110,4 5-214,-4 0 0,5 1 104,0 3-283,0-3 131,0 4-79,0 0-64,-5 2 1,3 0-21,-1 1 1,1-4 181,2 3-135,0 1 173,0 3-235,0 1 1,0-5 47,0 1 1,0-4-136,0 3 141,5-4 0,-2 2-10,5-5 1,-5 1 16,5 3 0,0-3 3,3 3 1,-3-3-39,-1-1 0,1 0 30,3 0 0,1 4-44,-1 0 0,1 0 42,-1-4 1,0 5-95,1 3 0,-5-2 46,1 2 1,-2-1-16,2 5 0,-3-5-15,-5 1 1,0-1 40,0 5 0,0-1-12,0 1 1,-1 0 5,-3 4 1,1-8 77,-4 4 0,-1-3-72,-3 2 1,-1 1 60,1-1 0,0-1-87,-1-2 1,1 1-79,-1-6 0,5 1 130,-1-4-257,0 5 0,1-3-1074,-1 1 949,6-6 0,-7-4 351,5-4 0,5-1 0,6 1 0</inkml:trace>
  <inkml:trace contextRef="#ctx0" brushRef="#br0" timeOffset="4">822 4306 7853,'0'-7'601,"0"2"9,0 5-229,5-5 0,-2 4 157,5-3 1,-1 3 1,5 1-381,-1 0 0,0 0 16,1 0 0,1 0 0,2 0 1,1 0-346,3 0 145,3 0 1,-9 0 273,2 0-1671,3 0 1000,-6 0 0,5 0 81,-6 0 341,-5 0 0,5 0 0,-5 0 0</inkml:trace>
  <inkml:trace contextRef="#ctx0" brushRef="#br0" timeOffset="5">1005 3346 7853,'0'-6'131,"0"-4"187,0 9 300,0-5-74,0 6 202,0-5-535,0 4 1,-1-4-31,-3 5 1,1 0 56,-4 0 1,-2 5-192,-6 3 1,2 6 109,-2 1 0,-2 5-33,2-1 0,0 3-42,3 1 0,1-4-114,0 0 1,0 0-121,4 4 1,2-1 96,5 1 0,0 0-116,0 0 1,1-4 69,3 0 0,2-1 66,6 1 0,-1-3 11,0-4 0,5-5-52,-1 1 1,1-5 85,0 0 1,-4-1 7,4-2 0,0-4 109,-1 0 0,-3-5-76,-5 2 1,0 0 97,0 0 0,-2-1-71,-5-3-118,0-1 1,-2 1 88,-6-1 1,-1 2-577,-10 2 1,0 3 91,-4 5 1,1 0-512,-1 0 0,0 4 946,0 0 0,5 10 0,2-1 0</inkml:trace>
  <inkml:trace contextRef="#ctx0" brushRef="#br0" timeOffset="6">902 2535 7853,'-5'-6'62,"4"1"22,-9 5 0,8-1 283,-1-3 67,1 3 119,2-4-235,0 5-211,0-5 0,2 3 61,1-2 0,0 3-57,5 1 1,3 0 93,4 0 0,6 0-76,-2 0 0,6 0-49,2 0 1,3 1-43,-3 3 0,-1-2-23,-3 1 1,-1 2 112,-3-1 0,1 0-117,-5-4 0,-3 4 50,-5 0 1,-3-1-185,4-3 168,-6 0-120,3 0 150,-5 6 0,-5-1 105,-2 2 1,-3 3-57,-2-2 1,0 3-58,-4 5 0,4-2 60,-4 5 1,0-4-40,1 4 1,-1-4-137,5 4 1,1-4 103,2 4 1,-2-3-448,2 3 0,3-5-257,2 1 0,1-2-1410,2-2 2058,5 0 0,2 1 0,4-1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2.781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11444 5459 7845,'0'-6'2679,"0"1"-2387,0 5 1,1 5-21,3 2 0,-3 4 146,3 0 0,-3 6-135,-1 2 0,1 2-64,3 2 0,-3 0 18,3 0 0,-1 1-25,1 2 0,-2-1-157,6 1 0,-6-2 131,2-1 0,1 0-257,-1 0 0,4-2 44,-5-2 0,3-3-114,-3-9-59,-1 3 182,3-8 631,-5 3-184,0-5-217,-5-5 0,3-2-76,-1-4 1,1-2-186,2-2 0,0 1-29,0-5 1,0 0-133,0-4 1,0 0 20,0 0 1,5 4-146,3 0 1,-2 0-3,2-4 0,-1 4 71,5 0 0,-1 5 162,1-1 1,-1 3-80,1 0 0,-1 2 133,0 2 0,1-1-43,-1 6 0,-3-2-508,0 1 250,-1 3 1,5-5-186,-1 6 1,-3 0-1099,-1 0 1633,1 6 0,-2-5 0,-1 4 0</inkml:trace>
  <inkml:trace contextRef="#ctx0" brushRef="#br0" timeOffset="1">12072 5516 8052,'0'-6'1723,"4"0"-934,-1 2-334,1 3 1,-4-6 123,0 3-5,0 3-124,0-4-303,-5 5 0,-1 0 15,-6 0 0,-4 1-87,-3 3 1,-3 4 159,-1 7 1,-2 1-52,2 3 1,-2 3 10,6-3 0,-3 6-24,-1 2 1,6 0-103,1-4 62,4 5 1,2-4 9,2 2 0,-1-5-19,5-2 1,2-5-43,6 1-51,2-3 0,5 0 69,1-1 1,4-1 7,3-2 1,3-3-111,1-5 1,3 0 66,1 0 1,0-1-424,-5-3 0,1 2 193,0-6 0,-5 2-1066,-3-2 1,-6-1 101,-1 5 1131,-6 0 0,3-1 0,-5-1 0</inkml:trace>
  <inkml:trace contextRef="#ctx0" brushRef="#br0" timeOffset="2">14539 5048 7853,'0'-8'-22,"0"1"328,0 4 399,0-2 806,0 5-1275,0 5 0,0 2-24,0 4 0,-4 6 96,0 2 0,0 0-96,4 3 0,0-1 0,0 5 0,0 4-32,0 0 1,0 3-148,0 1 0,0 4-46,0 0 0,0 4 75,0-4 1,0 0-62,0-3 0,0-6 53,0-2 0,2-3-103,1-2 0,-1-2 4,1-1-39,-1-5 0,-2 2-159,0-5-106,0-4 1,0-1-1079,0-2 649,0-3 237,0 4 1,0-6 130,0-3 0,0 2-790,0-6 1200,5 0 0,1-8 0,6-2 0</inkml:trace>
  <inkml:trace contextRef="#ctx0" brushRef="#br0" timeOffset="3">14824 5436 7853,'7'-11'578,"-2"5"0,-5-1 207,0 3-259,0 3 0,-5-4-147,-3 5 1,-2 5-132,-2 3 0,-3 2 224,0 1-260,0 1 52,-2 4-227,5-3 0,-10 3 122,9-4 0,-3 3-69,4 0 1,1 1 89,0-5 1,3-3-188,0-1 31,6 1 0,-7 3 4,5 1 1,0-5-9,4 1-139,0-6 34,0 9 53,0-5 0,5 5 82,3 1 0,-2-5-58,2 1 1,0-2 43,3 2 1,4 1-4,0-5 1,2-1 3,-2-3 1,-2 2-212,2 2 1,-2-3-59,-2 3 1,1-3-96,-1-1 1,-3 0-1877,-1 0 972,-4 0-557,7 0 1788,-9 0 0,9 5 0,-3 1 0</inkml:trace>
  <inkml:trace contextRef="#ctx0" brushRef="#br0" timeOffset="4">15190 5448 7853,'0'-8'56,"0"1"0,0 3-56,0-4 1476,0 6-923,-5-4 1,2 6 358,-4 0-564,-1 0 1,-5 0-40,-2 0 1,1 6-55,-5 1 1,1 8 30,-1 4 0,-1-1-74,5 1 0,-4 2-25,3 5 1,1-2 50,4 3 0,1-3-254,2-1 0,3 0-33,5 0 1,1-2-57,3-2 1,6-2 46,5-6 1,4 1 89,-3-1 0,4-1-114,-1-2 0,4-3 47,3-5 0,-1 0-660,1 0 0,-2-1 324,-1-3 0,-1 2 371,-3-1 0,-8-4 0,-6 1 0</inkml:trace>
  <inkml:trace contextRef="#ctx0" brushRef="#br0" timeOffset="5">17691 5265 8659,'4'11'865,"0"1"0,1 1-491,-2 2 1,-1 6-25,1 6 0,-1 6-83,-2 1 0,0 2-96,0 6 0,0-2-31,0 2 0,0 1 0,0-3-205,0 0 59,0-3 14,0 2 0,-2-9-358,-1-4 290,1 3 0,-4-4-62,2 1 1,3-6 164,-3-1 0,3-5 4,1 2 10,0-4 32,0 0-403,0-6 163,0 4-369,0-8 1,0 1-588,0-6 1,0-4 514,0-4 1,0 3-631,0 1 1222,0-6 0,-5-5 0,-2-5 0</inkml:trace>
  <inkml:trace contextRef="#ctx0" brushRef="#br0" timeOffset="6">17691 5345 7853,'11'-5'0,"1"-5"0,-1-5 395,6-1-179,-5 10 1,5-4 291,-6 2 0,2-1-96,2 2 1,-1-2-120,5 5 1,-4 0-88,4 4 0,-1 0 101,1 0-122,8 0 0,-12 1-72,8 3-57,-3 3 0,2 5-105,-3 4 1,0-4 69,-8 3 1,3 3-139,-6 1 1,-3 2 84,-1-2 0,-3 2-104,-1-2 1,-5 1 92,-3 0 1,-7 1 93,-4-2 1,-4-1-19,-3 1 0,0-5 24,-4 1 0,3-2 7,-3-2 1,3-1-26,-3-2 1,3-2-136,-4-2 1,11-3 90,1 3 0,5-3-341,3-1 0,4-1-54,4-3-852,1-2 0,9-4 1252,4 2 0,1-2 0,4 4 0</inkml:trace>
  <inkml:trace contextRef="#ctx0" brushRef="#br0" timeOffset="7">18456 5334 7853,'0'-8'350,"0"0"0,0 5 96,0-5 1,0 4 74,0-4-309,0 6 534,0-3-267,-5 5-193,4 0 0,-11 0 75,1 0 0,-2 1-111,-6 3 1,0 6-28,-4 5 0,0 6-29,1-2 0,3 2-1,0 2 1,5 4 8,-2-1 0,4 5 10,0-5 0,6 2-221,2-1 0,8-3 70,4 3 0,3-8-76,4-4 1,3-2 57,5-2 0,5-1 194,2-2 0,-2-3-251,-1-5 0,1-4-177,-2 0 0,0-4-1171,-7 0 0,-3 2 239,-4-2 1123,-6 5 0,4-7 0,-4 4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2.789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11649 6875 7853,'-6'-6'205,"1"-4"201,5 9-89,0-4 77,0 5 52,-5 0-128,4 0-209,-5 0 139,6 0-28,6 5-61,-5 1 0,5 7-59,-2 2 1,-2-1 93,6 5 0,-4-4-188,4 4 1,-6 0 92,2 4 0,1 1-71,-1 3 1,3-4 109,-3-1 0,1 1-126,-1-4 1,-1-2-28,4-2 0,-4 2 109,1-2 0,-3-4-179,-1-3 159,0-1 0,0 1-80,0 0 124,0-6 134,0 3-137,0-5-6,-5-5 0,2-1-40,-4-6 0,4 1 11,-1 0 0,3-2-166,1-2 1,0-2 102,0-2 1,5-1-156,3 5 1,2-6 41,1 2 0,2 1-114,2-1 0,-1 5 1,5-1 1,-1 1 96,1-1 0,4 4-41,0-1 1,-2 2 2,2 6 1,0-3-149,-4 3 1,-1 0 96,1 4 0,-5 0-545,1 0 0,-2 1 246,-2 3 1,0 1 499,1 3 0,4 2 0,2-4 0</inkml:trace>
  <inkml:trace contextRef="#ctx0" brushRef="#br0" timeOffset="1">12460 6944 7853,'0'-12'-650,"0"6"1,0-4 349,0 2 1484,5 3-738,-3-5 0,3 8 217,-5-6-147,0 5 57,0-2 128,5 0-173,-4 4-264,4-9 1,-6 9-27,-3-3 1,-2 3-204,-6 1 0,-4 1 70,-3 3 1,-4 6-52,-4 5 1,2 5 61,-6-1 1,2 4-126,-1 4 0,2-3 44,5 3 1,5-2-125,3 2 1,3-2 50,5 5 0,2-5 122,5-3 1,2 0 7,6-7 0,2 4-27,13-4 0,-1-3 226,8-5 1,-2-4-85,6 1 1,-3-3 81,3-1 1,-1 0-173,-6 0 1,3-1-165,-3-3 1,-2 1-624,-6-4 433,3 4-2539,-10-7 2776,0 9 0,-12-9 0,-7 3 0</inkml:trace>
  <inkml:trace contextRef="#ctx0" brushRef="#br0" timeOffset="2">13020 7241 7853,'-5'-7'338,"3"2"80,-3 5 720,5 0-771,5 0 0,-2 5-120,5 3 0,-5 6 108,5 1 0,-5 4-130,0-3 0,2 4-37,-1-1 1,1 2-71,-1 2 1,-3-1-160,3-3 1,-3 1-669,-1-5 1,0 4 430,0-3 0,-3-1-822,-1-4 0,-4 1 21,4-1 1079,1 1 0,-2-1 0,-2 0 0</inkml:trace>
  <inkml:trace contextRef="#ctx0" brushRef="#br0" timeOffset="3">13534 6567 7853,'-5'-11'132,"3"-6"1,-3 4 185,5-2 97,0 2-257,0 7 1,0-4 159,0 2 60,0 3 0,0 0 570,0 5-891,5 0 1,-3 7 286,1 4 7,-1 5-193,-2 7 1,0 5 159,0 3-257,0 2-26,0 1 1,0 5 213,0 3-1415,0 3 1128,0 0 1,4 1-229,-1 0 200,1-6 1,-4 3 65,0-5 1,4-3 35,0-5 0,0-4-8,-4 0 0,1-7-19,3-4 1,-3-2-466,3-1 159,-3-1-47,-1-5-749,0-1 473,0-5 1,0-5-80,0-2 1,0 0 359,0 0 0,0-1 339,0-3 0,5-6 0,1-1 0,6-4 0</inkml:trace>
  <inkml:trace contextRef="#ctx0" brushRef="#br0" timeOffset="4">13751 6932 7853,'5'-11'-1034,"-4"0"2287,9 4-232,-9 2-151,5 5 459,-6 0-1104,-6 5 0,4 2-37,-6 4 1,1 2 36,-5 2 0,-3 1-123,0 3 0,-2 3 110,2-3 0,1-2-204,-5-2 1,5 1-22,-1 0 0,2-1-21,2-4 0,1 1 6,2-1 1,-1 0 119,5 1 1,1-5-115,3 1 0,0-4 135,0 4-35,0-1-78,0-1 54,0 5 0,8-6 263,4 2-241,7-2-7,-1 0 0,5-3 150,-1 2-158,1-3 0,0-1-277,0 0 1,0 0 106,0 0 0,-2 0-755,-2 0 0,1-1 411,-4-3 1,-5 2-882,-3-1 0,-4 1 135,3 2 1199,-4 0 0,2 0 0,-5 0 0</inkml:trace>
  <inkml:trace contextRef="#ctx0" brushRef="#br0" timeOffset="5">14310 6910 7853,'0'-12'0,"0"5"347,0-1 642,0 0-563,0-3 206,0 0-303,0 4 1,-1 2 119,-3 5-160,-2-5-130,-5 4 0,-1-3 159,1 8-207,-6-3-87,4 9 1,-8-2 129,2 7 1,-1-1 163,1 5-366,-3-5 59,4 8 1,0-5 141,3 6-414,3 0 196,0 0 0,2 0 111,2 0-215,3-1 216,5-4 1,2 2 37,1-4 151,4-1-69,4-4 0,6 1 25,2-1 0,2-3-67,2-1 0,0-4 242,0 1-266,0-3 1,3-1-288,1 0 148,0 0 1,-5-4 140,1 0-1398,-5 1 887,4 3 1,-10-4 50,3 0-2029,-2 0 1125,-7 4 1261,5-5 0,-10 4 0,4-4 0</inkml:trace>
  <inkml:trace contextRef="#ctx0" brushRef="#br0" timeOffset="6">14550 7184 7853,'0'-7'915,"0"2"-162,5 5 0,-2 2 113,4 1-464,-4 4 210,2 4-303,-5 6 0,0-1-74,0 3 0,0 3-24,0-3 1,0 2 106,0 2-881,-5 5 480,4-4 0,-9 0-1930,2-5 1381,3-5 1,0 7 631,5-6 0,-5 0 0,-2-3 0</inkml:trace>
  <inkml:trace contextRef="#ctx0" brushRef="#br0" timeOffset="7">15098 6875 7853,'0'-11'603,"0"5"-285,0 1 464,0 5 0,0 5-582,0 2 1,0 7 417,0 1-320,0 11 1,0-5 131,0 14 1,2-4 8,1 7-227,-1 3-615,3 0 562,-5 4 0,4-3 159,-1 0-637,1 0 325,-4-1 0,0-6-168,0-4 99,0-6 27,5 3 0,-3-10-333,1-3 125,-1-2-553,-2-2 278,5-5-29,-4-1 214,4-5 0,-5-1-539,0-3 0,0-2-7,0-5 880,-5-1 0,-1 1 0,-6-1 0</inkml:trace>
  <inkml:trace contextRef="#ctx0" brushRef="#br0" timeOffset="8">15030 6898 7853,'5'-18'553,"1"2"-253,6 5 1,4-1 538,3 1-527,3 4 0,1-3 89,-1 3 1,9 0-118,-1 0 0,6 4-69,-6-1 0,0 3 10,0 1 0,-3 0-180,3 0 0,-4 5 58,0 3 1,-2 2-148,-1 1 0,-5 1 79,-3-1 0,-3 2-334,-5 2 0,2-1-80,-5 5 1,-2-1 213,-5 1 1,-9 1 70,-7-5 0,-4 4 5,-3-3 1,-7 0 48,-5-1 0,-2-2-14,2 2 0,1-2 124,-5-2 0,6-3-99,-2 0 0,7-5-172,4 5 1,8-5-445,4 0-524,3-1-222,5-2 1391,22 0 0,1 0 0,17 0 0</inkml:trace>
  <inkml:trace contextRef="#ctx0" brushRef="#br0" timeOffset="9">15932 6944 7528,'0'-12'-731,"0"5"885,0-1 978,-5 1-429,4-5-427,-4 1 0,1 3 118,0 1 1,0 3 56,4-4-2,-5 6 1,4-9-327,-9 10 1,5-5 88,-3 2 0,-2 3-47,2-3 0,-6 6 60,-1 2 0,-4 6-163,4 2 1,-5 1 84,1 6 0,-3 0-36,-1 3 0,0 5-25,0 0 0,4 4 82,0 0 0,7-3-176,0-1 0,2-3 92,6-2 0,2 0-58,6-3 0,7 1 94,8-4 0,8-5 114,3-3 0,3-6-56,1 2 1,6-3-29,2-1 1,1 0-226,-1 0 1,-4-4 140,-8 1 0,2-6-374,-5 1 1,-6 2 175,-6-2 1,-3 4-2166,-5-3 1239,-2-1 1058,-10 2 0,-11-4 0,-8 3 0</inkml:trace>
  <inkml:trace contextRef="#ctx0" brushRef="#br1" timeOffset="10">1804 10073 7853,'0'-6'-388,"0"0"-154,0 2 1568,0-3-199,0 1 51,0 1-166,0 0-365,0 4 130,0-4-349,0 5 34,-5 0 1,3 5-132,-6 2 1,4 0 34,-3 0 0,3 5-103,-4 3 1,2 1 146,-2 0 1,-2 1-29,3 6 1,-3 1 139,-2 3 0,5 2-51,-1 5 1,0 4 37,-3 0 0,1 6-59,2-2 1,-1-2 124,5 2 1,1-1-148,3 0 0,0 3 4,0-6 1,5 0 0,2-4 1,3-1-144,2-3 1,3 2 24,0-5 1,4 0 72,-3-5 1,3 0-16,-4-3 1,4-1 3,-4-3 1,0-2-63,-3 2 0,-1-6 58,1-2-116,-1 1 1,0 0 45,1-1-267,-6-4-424,-1 2 246,-5-5-768,0 0 490,0-5-499,0 3-319,-5-3 1538,-1 0 0,0 4 0,0-4 0</inkml:trace>
  <inkml:trace contextRef="#ctx0" brushRef="#br1" timeOffset="11">2615 10816 7853,'-5'-7'344,"4"2"-79,-4 5 1,4 0 480,-3 0-11,3 0 218,-4 0-715,15 0 1,-3 1 83,9 3 0,-4 3-63,0 4 1,-1-3-1,0-1 1,1 1-167,-1 3 0,1 1 93,-1-1 0,1 2-240,-1 2 1,-5-2 70,-2 2 0,-3-1-130,-1 1 0,0-2 36,0 2 1,-5 2-944,-2-2 0,-7 1 1020,-1-1 0,-6-2 0,3 4 0</inkml:trace>
  <inkml:trace contextRef="#ctx0" brushRef="#br0" timeOffset="12">2079 10473 7853,'-12'-5'999,"6"4"-420,-4-10-282,8 10 0,-3-5 56,5 2 1,0 1 123,0-4-169,0 4 116,0-7-333,0 4 1,2-6 0,1 1 0,0 3 38,5 1 0,0 3-60,8-4 1,-4 6-81,4-2 1,1-1 64,2 1 0,-1 0 59,1 4 1,-4 0-128,4 0 1,-5 2 60,2 1 1,-5 0-116,-3 5 1,1 0 34,-6 8 0,1 1 40,-4 6 1,0 0-84,0 0 0,-1 5-29,-3 2 1,-2 3-83,-6 2 1,0-2 29,-4-3 0,2 3 155,-5-3 1,4-2-53,-4-1 1,4-3 147,-4-1 1,9-5-29,-2-3 0,5-2 86,-1-2 0,2-5-137,2-2 0,3-1 70,-3 1-51,3-3 1,2 4 10,3-5 1,2 0 272,5 0 0,2 0-86,2 0 1,-1 0 53,5 0 0,-3 0-11,3 0 0,-4 0-81,4 0 1,-5 0-81,1 0 0,2 0 69,-2 0 0,0 0-209,-4 0 191,1 0-1389,-1 0 600,1 0-2203,-6 0 2826,-1 0 0,-5 5 0,0 1 0</inkml:trace>
  <inkml:trace contextRef="#ctx0" brushRef="#br0" timeOffset="13">4009 10336 7853,'0'-6'-77,"0"-5"50,0 5 1,0-2 492,0 1 407,0 4-386,0-2 881,0 5-1121,0 5-89,-5 2 1,0 5 36,-3 4 1,-2 1 25,2 6 1,2 0 96,-2 0-283,1 0 23,0 0 1,-3-1-99,3 1 32,1 0 1,-2 0 49,4 0 1,-1-4-1,1 0 0,3-5-121,-3 1 1,1-2 83,-1-2 0,3-3-186,-3-1 151,3 1 4,1 3 0,0-3 43,0 0-13,0-6 0,0 4 60,0-2-36,0-2 150,5 3 0,2-2-93,4 1 1,0 0 141,1-4 0,3 0-37,0 0 1,4 0-66,-4 0 1,2 0-73,-2 0 1,-2 0-108,2 0 0,-2 0-704,-2 0 561,6 0 1,-5 0-506,4 0 218,-9 0-695,3-5-1033,-8 4 1493,3-4 719,-5 5 0,0 0 0,0 0 0</inkml:trace>
  <inkml:trace contextRef="#ctx0" brushRef="#br0" timeOffset="14">4146 10599 7853,'0'-12'290,"0"6"0,0-1 423,0 4 367,0 1-806,0-3 1,0 7-67,0 1 1,0 4 102,0 4 1,0 6 160,0 2 1,0 4 203,0 3-517,0 3 0,0 6-71,0-1 1,0-4 108,0 1 0,0-2-197,0 1 0,-1-2 85,-3-5 0,2-5 95,-1-3 7,1-2-467,2-2-557,0-4-796,5-2-864,-3-5 2497,8-5 0,-4-7 0,6-6 0</inkml:trace>
  <inkml:trace contextRef="#ctx0" brushRef="#br0" timeOffset="15">5802 10302 7853,'-7'0'-198,"2"0"390,0 0 0,3 0 193,-6 0-181,6 0 1,-5 0 222,3 0-22,3 0-107,-4 0 504,5 0-785,0-5 92,5 3 0,2-3 24,4 5 0,0 0 129,1 0 1,3 0-130,0 0 1,6 0 65,-2 0 0,2 0-26,2 0 1,0 0 86,0 0-129,0 0 1,-2 0-66,-2 0-24,3 0 1,-10 0-73,4 0 1,-4 0 153,0 0-162,-1 0-14,1 0 1,-5 0 70,1 0-33,-6 5-170,3-3-35,-5 3 200,0-5 96,0 5 0,-5 0-80,-2 2 1,0 4 78,0-4 1,-1 5-57,-3 3 0,-1-1 22,1 5 1,-1 0-10,1 4 0,3 0-5,1-1 1,-1 1-34,-3 0 0,-1 4-10,1-1 1,3 1 19,1-4 1,4 3 4,-1 1 0,-1-4 14,1-4 0,1-5-12,3 1 0,0-2-8,0-2 0,0 1 50,0-1 1,0 1-29,0-1 1,0-3 23,0-1-100,0-4 72,5 7 4,-4-9-225,4 4 210,-5-5-2999,0 0 2988,5 0 0,-4-5 0,5-1 0</inkml:trace>
  <inkml:trace contextRef="#ctx0" brushRef="#br1" timeOffset="16">4265 10908 7853,'-6'-11'82,"1"4"236,5 0-106,0 4 114,0-2 1545,0 5-1588,5 0 0,-3 2-12,5 1 1,-3 0-47,3 4 1,-1-3 40,2 3 0,1 0-54,-2 4 0,3 0 14,1 0 0,-4 5-33,1 2 0,-1 2-13,4 2 1,-5 1-152,-2 3 1,0-3-40,0 2 1,-2-2-1033,-5-1 0,-3-1 178,-5-3 864,0-2 0,-5-1 0,-1 2 0</inkml:trace>
  <inkml:trace contextRef="#ctx0" brushRef="#br1" timeOffset="17">3687 10952 7853,'-7'-6'-52,"3"-4"216,-1 9 154,4-9 100,-4 9 1,5-5 263,0 2 132,0 3-233,0-4-356,0 5 0,3 1-29,1 3 1,4-2 12,0 6 1,-2 0-20,1 7 0,-3-3-13,3 2 0,-1 3-181,1 2 1,-1 0 37,-2-1 1,-3 3-577,3-3 1,-3 3 301,-1 0 1,-1 1 239,-3 0 0,-2 5 0,-5 1 0</inkml:trace>
  <inkml:trace contextRef="#ctx0" brushRef="#br1" timeOffset="18">5454 10875 7853,'-6'-6'-395,"1"2"320,5-1 232,0 3 266,0-2-57,0-1-67,0 4 155,0-4 778,0 5-996,5 0 0,1 0-32,5 0 0,1 5 63,2 2 0,-2 3-60,3 0 0,1 3-12,-2 1 1,1-1-227,-4 6 0,0-5 76,-1 4 1,0 1-418,-3 2 1,-2 1 215,-5 0 1,0-4-1879,0 0 2034,0 1 0,-5 2 0,-1 1 0</inkml:trace>
  <inkml:trace contextRef="#ctx0" brushRef="#br1" timeOffset="19">6468 10821 7853,'0'-6'303,"0"1"0,0 4 15,0-3 86,0 3 132,0-4 465,0 5-843,5 0 1,-3 4 293,6-1-200,-1 6 0,3-2 20,-3 8 0,3-2 46,-3 5-106,3 0-180,-4-1 127,3 4 0,-7-5-567,1 2 338,3 2 0,-5-6-372,3 4 0,-4-1-701,-4 1 0,-2 2 1143,-5-6 0,-4 1 0,-2-4 0</inkml:trace>
  <inkml:trace contextRef="#ctx0" brushRef="#br1" timeOffset="20">7461 10145 7853,'0'-6'-85,"0"1"353,-5 0-69,4 4 0,-5-4 94,2 5 142,3-5-328,-4 4 1,4-4 263,-3 5-254,3 0-9,-4 0 0,5 1 33,0 3 1,4-2 102,-1 5 0,2-3-56,-1 3 1,1 1 151,2 3 1,3-1-83,-3 1 0,3 1-3,0 3 0,3-2-42,1 6 1,-2 0-104,3 6 0,-3 0 71,-1 4 1,0-4-96,0 4 0,0 0-201,-1 4 1,0 0 67,-3-1-26,3-4 0,-9 4-84,3-3 0,1-1 116,-2 1 1,1-4-84,-4 4 1,0-3 50,0 3 67,-5-5 1,3-1-7,-5-5 0,3-3 9,-3 3 0,3-4-9,-3 0 0,3-2 17,-3-1 0,3-1-263,-3-3 228,4 3-380,-6-4 103,8 5-512,-9-5-80,9-1-368,-4-5 917,5 0 0,5 0 0,1 0 0</inkml:trace>
  <inkml:trace contextRef="#ctx0" brushRef="#br1" timeOffset="21">3061 10347 7853,'0'-6'785,"0"1"-335,0 5-151,5 0 0,-3 0 20,6 0 26,-5 0-205,7 0 1,-4 0 67,5 0 1,1 0-33,-1 0 1,2 4 26,2-1 0,2 1-104,2-4 1,2 0 45,-2 0 1,3 0-86,1 0 1,-4 0 178,0 0-304,-5 0 72,7 0 0,-8 0 9,2 0 1,-2 0 51,-2 0 1,1 0-44,-1 0 1,-3 0 128,-1 0-261,1 0 104,4 0-23,-6 0 6,4 0 2,-9 0 0,6 0-38,-4 0 84,-1 0-14,3 0 247,-5 0-165,0 5-44,0-3 1,0 4 118,0-2 1,-4-2-80,0 6 1,-1-2 0,1 2 1,-1 2-22,-2-2 0,-4 3 4,4 4 0,0-1-21,0 5 1,-1-3 7,-3 3 1,-1 1-98,1 7 0,0-3 92,-1 2 0,1 2-151,-1-1 1,1 3 75,-1-3 0,5 0-41,-1-5 0,4-4 77,-3-3 0,4 2-11,-1-2 0,-1 0 67,2-3-34,-1-1 0,4 1-25,0-1 20,0 1-55,0-1 0,0-3 59,0-1-131,0-4 108,0 2-1225,0-5 276,0-5 1,4 2 400,-1-4 0,2 3 531,-1-4 0,3 1 0,4-5 0</inkml:trace>
  <inkml:trace contextRef="#ctx0" brushRef="#br1" timeOffset="22">4957 10359 7853,'0'-7'-1068,"0"-3"1659,0 9 41,0-9 4,0 9-129,0-5-384,0 1 11,0 4 152,0-4-21,0 5-109,-5 0 1,3-1-31,-1-3 1,0 3 53,-1-3-71,3 3 1,-5 1 31,2 0 135,2 0-89,-8 0 0,4 1-40,-5 3 0,3-2-90,0 6 0,2-4 78,-2 3 0,-2 0-116,3 0 0,-4 7 87,0-2 1,0 3 2,-1 0 0,2 2-18,2 2 0,-2 2-5,3-2 1,0-1-106,0 1 0,4-4 110,-1 4 1,3-4-160,1 5 96,0-7 1,1 4-86,3-6 0,1 1 52,3-1 1,2-3 29,-2-1 0,3-4 34,4 1 0,-1-3-39,5-1 1,-1 0 65,1 0-54,3-5 0,-5 2-37,6-4 1,0-1-8,0-3 0,-4-4 35,0-1 1,-5 0-20,1 1 0,-2 1 133,-2-5-121,1 0 1,-6 0-58,-2 0 0,-3 0 54,-1-4 1,0 0-322,0 0 1,-5 1 102,-3 3 0,-2-1-280,-1 5 1,-6 1 171,-2 6 1,-2 2-581,-2 2 1,0 3 197,0-3 1,4 8 33,0 3 1,5 5 660,-1 3 0,-3 3 0,0 5 0</inkml:trace>
  <inkml:trace contextRef="#ctx0" brushRef="#br1" timeOffset="23">4785 10701 7853,'-6'5'-473,"-3"-2"1026,5 5 1,-3-1-128,3 5 1,-4-1 51,4 0 0,-3 1-201,3-1 1,-4 2 89,5 2 1,-1-2-78,4 2 1,0-2-125,0-2 1,5 1-19,3-1 1,2-1-102,1-2 0,1 1 61,-1-5 0,4 3-153,0-3 0,4 0-110,-3-4 1,4 0 56,-1 0 0,3 0 25,0 0 0,-3-2 75,0-1 0,-5-2-99,2-3 0,0-2 172,-1 2 1,-3-6 138,-5-1 0,-4-1-60,1 0 0,-3 2-98,-1-5 1,-6 2-159,-6-2 0,0 2 108,-7 6 1,-4-1-137,-4 1 1,-1 4 117,1 4 0,2 1-547,-5 2 0,8 2-122,-1 1 0,8 4 681,0 4 0,2 1 0,2-1 0</inkml:trace>
  <inkml:trace contextRef="#ctx0" brushRef="#br1" timeOffset="24">6955 10347 7853,'0'-6'-26,"0"-4"0,4 7 243,0-4 131,0 4 106,-4-2-83,0 5 5,0-5-58,0 4-6,0-4 789,0 5-737,5 0 86,-4 0-358,4 5 1,-5 1 53,0 5 1,0 1-73,0-1 1,-4 2-13,1 2 1,-6 2-59,1 2 1,-2 2 81,-2-2 0,1 3-97,0 1 1,-1 0-77,1-1 1,1-3 24,2 1 1,-2-7-26,2 3 1,3-4 32,1 0 126,-2-1-71,5 1-6,-4-1 54,5-5-8,0 0 690,0-6-635,5 0 49,-4 0 0,5 0 128,-2 0-199,3 0 1,4 0 70,0 0 0,1 0-57,-1 0 1,1 0-37,-1 0 0,0 0 45,1 0 1,3-2-125,0-2 1,1 3 19,-5-3 0,0 3-61,1 1 1,-5 0 38,1 0-129,0 0 0,-1 0-85,1 0 195,-6 0-565,4 0-875,-6 0 0,-6-5 1,0-1-1</inkml:trace>
  <inkml:trace contextRef="#ctx0" brushRef="#br1" timeOffset="25">7115 10541 7744,'0'-6'839,"0"1"1230,0 5-1837,0 5 0,0 1-34,0 6 1,0-1-17,0 1 0,0 0-105,0 4 0,0-2 119,0 5 0,0-2-187,0 2 1,0 2 106,0-6 1,0 4-147,0-4 0,0 4 25,0-4 0,0 5-98,0-5 0,0 0 27,0-4 1,0-3 124,0 0-110,0-1 0,0 1 86,0-1-35,0-4 30,0 7-3,0-9-17,0 5 22,0-1 1,0-4-47,0 4 48,0-5-37,0 5 19,0-4-37,0 4-134,0-5-858,5 0-685,-3 0 1708,8 0 0,-4-5 0,5-1 0</inkml:trace>
  <inkml:trace contextRef="#ctx0" brushRef="#br1" timeOffset="26">10736 10450 7853,'-5'-6'0,"2"1"170,-5 5-12,6-5 1,-4 3 159,2-1 73,2 1 158,-8 2-231,9 0 151,-9 0 107,9 0 47,-4 0 955,5 0-1403,5 0 1,-3 0 409,6 0-393,-1 0 0,5-4-80,-1 1 1,4-1 5,1 4 0,0 0-117,-1 0 1,3-1 9,5-3 1,-4 2 138,0-1 1,0 1-196,4 2 0,0 0 15,0 0 1,-2 0-88,-2 0 0,2 0 100,-6 0 1,1 0-131,-1 0 0,-2 0-116,2 0 29,-2 0 0,-1 0-280,-1 0 323,-5 0 1,1 0-1183,-4 0 506,-1 0 12,3 0 0,-7 2 332,-1 1 1,-4 0 522,-4 5 0,0-1 0,-1 5 0</inkml:trace>
  <inkml:trace contextRef="#ctx0" brushRef="#br1" timeOffset="27">10747 10747 8032,'0'-6'707,"0"1"1,-1 3-391,-3-1 612,3 1-137,-4-3 45,5 5 507,0 0-1072,5 0 0,-3 0 125,6 0 1,-1 0-133,5 0 0,3 0 141,0 0 1,6 0-139,-2 0 0,4 0-12,3 0 1,0-1 21,4-3 1,-3 3-28,3-3 1,-3 2-161,3-2 0,-4 2 107,0-1 0,-2-2-166,-1 1 0,0 0 49,0 4 1,-5-4-255,-3 0 151,-2 1 1,-6 3-348,1 0-815,-6 0 19,3 0-565,-15 0 0,3 1 818,-9 3 0,4-2 912,0 6 0,1-1 0,-1 5 0</inkml:trace>
  <inkml:trace contextRef="#ctx0" brushRef="#br0" timeOffset="28">12312 10279 7853,'0'-7'-1667,"0"-3"1928,0 9-97,0-9-27,0 9 499,0-10-144,0 5-273,0-5 1,0-1 40,0 1 1,0 3 490,0 1-110,0-1 77,0-3-333,0 4 208,0-3-335,-5 9 0,0-6-123,-3 4 0,-3 1 42,-1-1 1,-1 1-108,-6 2-107,0 5 302,2 2-174,-5 4 0,4 1 83,-5-1-185,1 5 0,-1 4-107,0 6 51,5-2 29,2 4 1,4-5-48,1 0 1,1 4 9,2-1 1,3 1 73,5-4 0,5-4-72,3 0 1,6-1 87,1 1 0,5-3-40,-1-5 1,7 0 16,0-4 190,1 3-87,-4-8 1,3 3 40,1-5 1,1 0-56,-1 0 1,-3-2-112,2-1 68,-2-4 1,-2 0 44,-3-1-247,3 0 204,-10-3 1,5-2-192,-6-2 167,-4 2 0,-2-4 1,-5 1-224,0-3 197,0 3 1,-2-6-351,-1 3 1,-4-1 131,-4 1 1,-4-3-387,-1 3 1,-4 2 220,1-2 0,-3 6-359,0 1 1,-5 2 281,0 6 1,1 1-78,3 3 1,1 0 215,3 0 1,3 5 330,4 2 0,1 9 0,-1 1 0</inkml:trace>
  <inkml:trace contextRef="#ctx0" brushRef="#br0" timeOffset="29">12140 10610 7853,'-11'6'-218,"5"4"0,-3-7 1009,5 5-451,0-6 0,3 5 97,-3-4 0,3 0 45,-3 4 1,3 1-66,1 4 1,0-1-142,0 0 1,-2 1 105,-1-1 0,1 2-118,-1 2 1,1-2-162,2 2 0,0-1-2,0 1 1,0-2-99,0 2 1,4-2 65,0-2 1,5-1-133,-2-2 0,0 2-9,0-2 1,1 1 9,3-2 0,1 2 34,-1-5 1,1 4 47,-1-5 1,6 1 131,2-4 0,-2-1-18,2-3 0,2 2 67,5-6 0,-2 0 33,3-3 0,-3 0-82,-1-1 1,-1-3-128,-3 0 1,-3-6 109,-4 2 0,-1-4-148,0-3 0,-4 0 121,-3-4 1,-4 5-316,-4-2 0,-4 3-59,-7 1 1,-8 5-35,-7 3 1,-3 7-98,-2 5 1,-4 4 105,-3 6 0,2 2-584,-2 10 0,6 0 320,2 4 0,6 0-1720,9 0 2275,8 0 0,5 0 0,6-1 0</inkml:trace>
  <inkml:trace contextRef="#ctx0" brushRef="#br0" timeOffset="30">14173 10245 7785,'-7'-8'222,"-1"0"167,6 6-72,-4-3 1,1 0 80,4 3-133,-4-8 1,4 9 255,-3-3-25,3 3-273,-4 1 1,5-1 26,0-3 1,1 2-40,3-1 0,-2 1 1,6 2 0,1 0 40,6 0 0,3 0-41,5 0 1,-1 0 0,1 0 0,0 0-32,0 0 1,4 0-152,-1 0 0,2 0 75,-1 0 1,-3 0-125,3 0 1,-3 2-43,-2 1 0,0-1 121,-3 2 0,1-2-81,-4 2 0,-1-3 78,-4 3 0,1-1-162,-1 0 0,1-1 37,-1 1 0,-3-1 25,-1-2-26,-4 0-27,2 0-109,0 0 193,-4 0 0,4 1-53,-5 3 26,0-3 37,0 4 0,0-4 17,0 3 1,-1-3 101,-3 3 0,2 1-81,-6-1 1,4 5 112,-3-1 0,0 2-93,0 1 1,-4 1-13,4-1 0,-3 6 107,-2 2 0,0 3-93,-4 5 1,2 1 4,-5 2 1,4 3-57,-4-2 1,1 2-13,-1 1 1,3 0-4,4 1 0,1-5-9,0 1 1,3-6 20,0 2 1,6-5 14,-2-3 0,3 2-7,1-6 1,0 4 6,0-4 121,0 1 1,0-5-105,0 0 0,0-3 45,0 0 15,0-6 0,0 3-100,0-5-121,5 0 1,-3 0 86,6 0 1,-4-4-1080,3 1 1,-4-6 166,1 1 1,-3 2 950,-1-2 0,5-5 0,1-4 0</inkml:trace>
  <inkml:trace contextRef="#ctx0" brushRef="#br0" timeOffset="31">16812 10199 7746,'0'-12'532,"-6"6"-270,5-4 0,-5 9 266,2-3-291,3-3 0,-8 5 224,5-6-117,-5 6-99,3-3 0,-4 3-33,2-1 0,-2 1 265,2-1-252,-2 1 0,-3 2-122,-2 0 0,3 4 80,-4 0 0,-1 9-95,-2-2 0,-4 8 37,-4 0 1,3 3-1,-3 1 0,3-1-17,1 1 1,-3 5 35,-1 3 0,4 2-76,4 1 1,1-4 67,-1 1 1,2-1-136,1 4 0,9-3 125,-1-1 0,2-3-154,2 3 1,0-4 23,4 1 0,4-5-43,0-3 1,5 2 30,-2-6 0,7 1 59,1 0 0,1-6-113,-5 5 1,4-9 95,1 6 0,0-5-82,-1 1 0,-1-3 83,5-5 0,-3 0 3,3 0 1,-2 0 17,2 0 1,2 0 9,-6 0 1,4-5-11,-4-3 1,2-2-24,-2-1 1,-2-1 75,2 1 1,-6-6-56,-2-2 1,-4-2-81,1-2 0,-4 0 33,-4 0 0,-4 4-110,-7 0 0,-4 7 60,-8 0 1,-2 2-150,-5 6 0,-6 2-288,-1 5 1,-3 4 181,3 4 1,-3 6-242,6 2 0,5-1 199,7 1 1,7-4 347,3 4 0,4 5 0,0 5 0</inkml:trace>
  <inkml:trace contextRef="#ctx0" brushRef="#br1" timeOffset="32">13031 10530 7853,'-11'5'0,"-1"1"0</inkml:trace>
  <inkml:trace contextRef="#ctx0" brushRef="#br1" timeOffset="33">13008 10541 7853,'-11'0'0,"0"0"0</inkml:trace>
  <inkml:trace contextRef="#ctx0" brushRef="#br1" timeOffset="34">12986 10541 7853,'-7'0'2064,"-3"0"-265,9 0-736,-4 0-5131,5 0 4068,0 6 0,0-5 0,0 4 0</inkml:trace>
  <inkml:trace contextRef="#ctx0" brushRef="#br1" timeOffset="35">13442 10267 7853,'-5'-11'-285,"-1"0"285,-5-1 0,4 1 0,2-1 0</inkml:trace>
  <inkml:trace contextRef="#ctx0" brushRef="#br1" timeOffset="36">13294 10165 7853,'-12'11'0,"-4"0"0,3 2 1830,-2 2-1226,7-2 0,0 9-203,4-3-361,0 2 0,0 2 54,0 0-222,1 0 72,3 0 0,1-1 100,3 1-282,2-5 252,5 4 0,6-10-142,2 4 59,2-4 1,2-2 108,0-2 1,4-3-16,-1-5 0,2 0 112,-1 0 1,-3-5-85,3-3 1,-4-2 154,-4-1 1,1-4-40,-5-1 0,-3 0 19,-5 1 1,-4 1-82,1-5 1,-3 1-131,-1-1 0,-5-3-183,-3 3 0,-3-1-49,-5 1 1,3-1-321,-7 4 0,1 1 575,-3 4 0,9 4 0,3 2 0</inkml:trace>
  <inkml:trace contextRef="#ctx0" brushRef="#br1" timeOffset="37">13317 10245 7853,'-5'11'0,"-7"11"0,-6 2 0</inkml:trace>
  <inkml:trace contextRef="#ctx0" brushRef="#br1" timeOffset="38">13271 10633 9834,'-11'0'0,"-1"0"0</inkml:trace>
  <inkml:trace contextRef="#ctx0" brushRef="#br1" timeOffset="39">13214 10656 7853,'0'0'0</inkml:trace>
  <inkml:trace contextRef="#ctx0" brushRef="#br1" timeOffset="40">13305 10633 7853,'0'-8'-115,"0"1"141,0 4 0,0-3 362,0 2 331,0 3-79,0-4-216,0-1-113,0 5 0,0-5 113,0 2-197,0 3 1,-1-4 203,-3 5-242,3 0 0,-5 0-142,2 0 1,1 0 258,-4 0-273,-1 0 0,-3 0 85,-1 0 0,1 5-155,-1 2 0,1 0 1,0 0 0,-1 5 94,1 3 1,-5 4 35,1-4 1,0 6-7,4-2 1,0 2 17,4 2 1,-2 0-26,5 0 1,-3 0-87,3-1 1,-4 1 102,4 0 0,0-4-170,4 0 1,2-4 75,2 4 0,-2-5-99,6 2 1,-2 0 48,2-1 1,2-3 23,-3-5 0,7 1 148,2 3 1,-1-4-75,-4-3 1,4 1 94,1-2 1,4 1-62,-1-4 1,-1 0 133,1 0 1,0-4-76,4 1 0,-2-5-54,-2 4 0,2-5-31,-6 2 1,4-3-16,-4-2 1,0 1 68,-3-1 0,-1 0-30,1-4 0,-1 2-109,0-5 1,0 2 91,-4-2 1,3-4-80,-2 0 1,-3 0 69,-1-4 1,1 5-190,-1 3 1,0-2 51,-4 6 0,-2-4-84,-2 4 1,-2 0-31,-5 3 1,-1 4-18,1 1 0,-6 3-237,-2-4 1,-1 6 139,1-2 1,-3 3-121,3 1 1,-2 1 73,-2 3 1,5-2-358,3 6 1,2-4 65,2 3 0,3 1-609,1 4 1253,4-6 0,-7 9 0,4-2 0</inkml:trace>
  <inkml:trace contextRef="#ctx0" brushRef="#br1" timeOffset="41">13774 10610 7853,'6'0'1468,"4"-5"-747,-9 4 285,4-4-375,-5 5 0,2 0 408,1 0-334,-1 0 94,3 0-892,-5 0 1,4 1-1114,-1 3 1,1-2-1069,-4 6 2274,0-1 0,5 0 0,2-2 0</inkml:trace>
  <inkml:trace contextRef="#ctx0" brushRef="#br1" timeOffset="42">14893 10610 7853,'0'-6'509,"-5"1"32,3 5 495,-3-6-263,5 5 521,0-4 1892,0 5-2709,0 5-120,-5-4-165,4 5-243,-4-6 0,5 1-1848,0 3 1049,0-3-840,0 4 0,1-5 101,3 0 1589,2 5 0,6-4 0,-1 4 0</inkml:trace>
  <inkml:trace contextRef="#ctx0" brushRef="#br1" timeOffset="43">15190 10199 7853,'0'-7'589,"1"-1"-12,3 4-289,-3 0 1,9 4 29,-2 0 150,2 0-168,1 0 0,2 0 334,2 0-277,3 0-126,5 0 0,0 1 225,0 3-202,-1-3 0,3 4-82,1-5 0,-2 0 53,3 0 1,-4 2-124,-4 1 0,5-1 110,-5 2 0,4-3-179,-8-1 1,0 0 54,-3 0 0,-1 0-99,1 0 23,-6 0 0,0 0-182,-2 0 148,-3 0 0,4 1 158,-5 3-73,0-3 0,-3 9-11,-1-2 0,-5-2 23,1 2 1,2 3-20,-2 5 1,1 0-71,-5-1 0,1 3 30,-1 5 0,1 5-1,0 2 1,-1 2 23,1-2 0,-1 3 1,1-2 0,0 2-52,-1 1 1,1-1 32,-1-2 1,5 0 59,-1-4 1,2 0-38,-2-5 0,-1 4 4,5-3 1,1 1-55,3-9 1,0 4-3,0-4 1,0 1-154,0-5 207,0 0-85,0 1 0,0-5 38,0 1-384,0-5 90,0 2-673,0-5-464,0-5 274,0 3 1,1-8-185,3 2 1,-2 0 1341,6 0 0,5-7 0,4 2 0</inkml:trace>
  <inkml:trace contextRef="#ctx0" brushRef="#br1" timeOffset="44">15921 10564 7853,'0'-11'1397,"5"5"-658,-4 0 540,4 6 118,-5 0-107,0-5-455,0 4 617,-5-4-512,4 5-258,-9 0-161,8 0-260,-3 0-6297,5 0 6036,0 5 0,5 1 0,2 6 0</inkml:trace>
  <inkml:trace contextRef="#ctx0" brushRef="#br1" timeOffset="45">17097 10564 7971,'-6'-6'1561,"1"1"-1190,5 0 696,0 4-215,0-5 3642,0 6-4308,0 6 132,0-5 52,0 4-4054,0-5 80,-5 5 2094,3-4 1510,-3 4 0,5 0 0,0 2 0</inkml:trace>
  <inkml:trace contextRef="#ctx0" brushRef="#br1" timeOffset="46">17862 10199 7853,'0'-7'0,"0"1"0,0 2 219,0 3 98,0-4 217,0 0 271,0 4-487,-5-10 55,-1 10 107,-1-4 88,-3 5-311,4 0 1,-2-4 79,1 1 1,3-1-113,-4 4 0,1 0 11,-5 0 0,1 4-24,-1-1 0,-4 6-32,-3-1 1,1 2-14,-1 1 0,4 2-14,-4 2 1,1-1 37,-1 5 1,-1 0-19,5 4 1,-5 0-112,5 0 1,-1 1 77,1 3 1,2 1-143,-2 2 0,3 2 43,5-6 1,-4 5-42,4-5 0,2 2-13,1-1 1,3-3-130,1 3 0,0-3 80,0-1 0,0-4-102,0 0 0,0-4 4,0 4 0,1-5 93,3 1 0,1-2-45,2-2 0,4 0 66,-4-4 1,3 2 34,2-5 1,3 3 3,0-3 0,4 1 83,-4-1 1,6-3-66,-2 3 0,2-2 107,2-2 0,-1-2-57,-3-2 1,6 2-44,-2-6 0,-1 4 139,-3-3 0,-2-1-78,2-3 0,1-2 137,-9-2 1,2 2-100,-10-2 0,5 1-33,-4-1 0,-5 2-29,-7-2 1,-9 2-141,-5 2 0,-4 1 67,-8 2 1,1 3-182,-9 5 1,5 0-398,-1 0 1,4 1 251,4 3 0,3 2-1291,8 6 0,4 4 1635,7 3 0,8 3 0,6 1 0</inkml:trace>
  <inkml:trace contextRef="#ctx0" brushRef="#br1" timeOffset="47">2490 3129 6532,'0'-6'-723,"0"1"734,0 5 58,5-5-50,-4 4 221,4-10-126,-5 10 12,0-9 162,0 9-108,0-4-14,0 0 0,-1 3-4,-3-2 25,3 3-96,-4 1 1,5-1 92,0-3 2,0 3-89,0-4 1,0 4 76,0-3 114,0 2 79,0-3 670,0 5-1097,0 5 100,0-3 1,0 4 52,0-2 0,0-2-55,0 6 1,4-4 241,-1 3-200,1 1 0,-4 3 117,0 1-128,0-1 0,0 1 5,0-1 0,0 1-43,0-1 0,0 0 41,0 1 0,0-1-93,0 1 1,0-5 76,0 1 0,0 0-106,0 3 0,0-3 126,0-1 0,0 1 0,0 3 1,4 1-17,0-1 1,0-2-21,-4 2 0,0-2-4,0 6 1,0-4 15,0 0 1,0-6-93,0 7 1,0-4 38,0 4 0,0-1-18,0 1 1,0-5 40,0 1 1,3 0 7,1 3 20,0 0 1,-4 1-20,0-1-28,0 1 0,4-1 19,0 0 0,-1-3-65,-3 0 68,0-1 0,0 5-57,0-1 1,0 1 25,0-1 1,0 0-8,0 1 1,0-1 29,0 1 0,0 0-19,0 4 1,0-4 63,0 4 1,0-3-53,0 3 1,0-4 3,0 4 0,0 0 4,0-1 0,0 4-21,0-3 1,0 0 12,0-1 0,0-2-1,0 2 1,0-1 18,0 1 1,0-2-20,0 2 1,0 2-4,0-2 0,0 2 5,0-2 1,0-1-12,0 5 0,0-5 0,0 1 0,0-2-4,0-2 0,0 1 0,0-1 1,0 4-3,0 0 1,-3-2-4,-1-2 0,0-2 9,4 7 0,0-4 58,0 0 1,0 3-56,0 0 1,0 0 23,0-3 0,-4 3-16,0 0 0,1 1 20,3-5 1,0 0-28,0 1 1,0 3 0,0 0 0,0 0 50,0-3 0,0-1 5,0 1 1,-4-1-27,0 1 1,0-1-12,4 0 0,0 1-46,0-1 0,0 2 48,0 2 1,0-1-45,0 5 0,-1 0 9,-3 4 1,3 0-9,-3 0 0,3 0 88,1-1 1,-4-3-68,0 0 0,0-3 34,4 3 0,0-5-25,0 1 1,0-1-21,0 1 0,0-2 30,0 2 0,0-1-22,0 1 1,-1-1 22,-3 5 1,3-4-4,-3 4 1,3-3-43,1 3 1,-1-4 28,-3 4 1,3-1-22,-3 1 0,2 1 22,2-5 0,0 4-30,0-3 1,0 0 26,0-1 0,0-2-35,0 2 0,0-2 50,0-2 0,0 2-1,0 2 1,0-1 87,0 5 0,0-4-96,0 5 1,-1-5 27,-3 4 1,3-4-17,-3 4 0,3 0 0,1 4 0,-4-4 11,0 0 1,1 0-19,3 4 1,0 0 6,0 0 0,0-1-7,0 1 1,0-1-39,0-3 1,0 2 26,0-2 0,0 3-28,0 1 0,0-4 33,0 0 0,0-4-28,0 4 0,0-4 20,0 4 1,0-1 1,0 1 0,0-2 0,0-6 1,0 4 0,0 1 0,0 0-6,0-1 1,0-1 4,0 5 0,0-3-8,0 3 1,0 0 7,0 3 0,0 1-5,0 0 1,0-4 3,0 0 1,0-4-1,0 4 1,1-5-25,3 2 1,-3-4-1,3 0 0,-3 0 4,-1 4 1,0-4 12,0 4 1,0-4 2,0 0 0,0 3-7,0 0 1,0 4 3,0-4 1,4 6-6,0-2 0,-1 1-50,-3-1 1,0 1 47,0-4 1,0 3-2,0-4 1,0 1-3,0 0 0,0-4-2,0 4 1,0 0 21,0-1 0,0 2-22,0-2 1,0-1 39,0 5 0,0-1-18,0 1 0,0 2 2,0-2 1,0 2-6,0-2 0,0 2 0,0-2 0,0-1-46,0 1 1,0 0 39,0 4 1,0 0-1,0 0 0,0-2-4,0-2 0,0 3 28,0-3 0,0 1-28,0-1 0,0 2 57,0-6 1,0 4-49,0-4 1,0 4 3,0-4 1,0 4-10,0-3 1,4 3 10,0-4 1,0 4-7,-4-4 1,0 4 1,0-4 1,0 6-16,0-2 1,0 2 3,0 2 1,0-4-2,0 0 1,0 0 34,0 4 1,0-4-27,0 0 0,0-4 101,0 4 1,0-1-92,0 1 0,0-1 57,0-3 1,0 2-44,0 2 1,4 1-19,0-5 0,-1 4-11,-3-3 0,0 3-2,0-4 0,0 4-61,0-4 0,0 4 76,0-4 1,2 4 63,1-3 0,-1 3-72,1-4 1,-1 1 132,-2 0 1,0-4-74,0 3 1,0-2 10,0-1 1,0 3-40,0 0 0,0 2 12,0-2 0,0-3-80,0 4 0,1 0 80,3-1 1,-3 2-54,3-2 1,-3-2 35,-1 2 1,0-2-38,0-2 0,0 1 24,0-1 0,0 0-20,0 1 1,0 3 6,0 0 2,0 1-147,0-5 150,0 0 0,0-3-380,0 0 196,0-6-771,0 3-1932,0-5 1860,0-5 1020,0-1 0,0-1 0,0 2 0</inkml:trace>
  <inkml:trace contextRef="#ctx0" brushRef="#br1" timeOffset="48">2478 1256 7853,'0'-6'-478,"0"0"-463,0 2 615,0 3 483,0-5-62,0 1 100,0 4 1,0-5-52,0 2 74,0 3-110,0-9 0,0 7 81,0-5 1,2 6 35,1-2 1,-1 2 21,1-2 144,-1 2-130,-2-3-153,0 0 0,1 4 174,3-3-116,-3 3 1,4 2-23,-5 3 1,4-1 139,0 4-200,0 1 1,-4 3 52,0 1 0,0-1-68,0 0 0,0 2 53,0 2 0,0-2-62,0 2 1,0 2 54,0-2 0,0 4-129,0-4 0,0 2 86,0-2 0,0-2-5,0 2 0,3 1-93,1 0 1,0 3 95,-4-4 0,0 5-36,0-1 0,0-1 19,0 1 1,0 0-77,0 4 0,-4-2 69,0-1 0,1 1-77,3-2 1,0 3 69,0 1 1,-2-4-56,-1 0 1,1-4-32,-2 4 0,3-5 63,1 1 1,0 2-15,0-2 0,0-4 3,0-3 0,0-1 267,0 5-239,0-6-1,0 4 0,0-7 49,0 5-45,0-6 0,0 4 128,0-2-75,0-3-9,0 10-3,0-10-171,0 9 156,0-9-286,0 4-1845,0-5 2069,5 0 0,-3 0 0,3 0 0</inkml:trace>
  <inkml:trace contextRef="#ctx0" brushRef="#br1" timeOffset="49">1382 2615 7853,'-6'0'0,"-5"0"0,10-5 0,-4-1 0</inkml:trace>
  <inkml:trace contextRef="#ctx0" brushRef="#br1" timeOffset="50">1359 2604 7853,'-6'0'318,"1"0"414,5 0 1,5 0-545,2 0 0,5 0 3,3 0 1,-1 0 35,5 0 1,1 0 66,7 0 0,2 0 241,5 0-243,1 0 1,-1-4 27,0 0 1,6-3-110,1 3 1,-1-5-151,-2 1 0,-6 3 109,-2 2 0,-5 0-68,2-1 1,-7 3 80,-1-3 1,-5 3-341,2 1-111,-4 0 128,-5 0 1,-1 0-324,-2 0 162,-3 0-926,4 0 0,-14 0-1048,-2 0 2275,-3 5 0,2 1 0,1 6 0</inkml:trace>
  <inkml:trace contextRef="#ctx0" brushRef="#br1" timeOffset="51">3129 2604 7853,'-6'0'-321,"1"-1"354,5-3 84,0 3 0,-1-4 226,-3 5-12,3 0 53,-5 0 703,6 0-966,6 0 0,-4 0 95,6 0-95,-1-6 0,5 5-25,-1-3 0,1 3 14,-1 1 1,0 0-13,1 0 0,-1 0 31,1 0 1,-1-1-81,1-3 0,-1 3 31,0-3 1,5 3-91,-1 1 0,1 0-46,0 0 0,-4-4 82,3 0 1,-1 0-79,2 4 1,-2 0 91,5 0 0,-4 0-6,4 0 0,0 0-12,4 0 0,1 0 39,3 0 1,-7 0-67,3 0 0,-3-1 38,3-3 0,-2 3-65,-2-3 0,2 3 63,-6 1 1,4 0-55,-4 0 1,6 0 40,-2 0 0,-2 0-16,2 0 1,0 0 4,4 0 1,1 0 58,3 0 1,-3 0 78,3 0 1,2-4-113,1 0 1,0-3-57,0 3 1,-3 0 61,3 4 0,-4-4-105,0 0 0,-3 1 97,-4 3 0,1 0-126,-4 0 0,3 0 89,-4 0 1,4 0-13,-4 0 0,2 0-2,-2 0 1,-1 0 11,5 0 0,1 0 81,7 0 0,-3 0-76,3 0 0,2 0 16,1 0 0,2 0-4,-2 0 0,2 0-87,-5 0 0,3-2 81,-3-1 0,0 1-35,-5-2 1,0 3 23,-3 1 0,3 0-3,-3 0 0,-2 0 17,2 0 1,0 0-24,4 0 1,0 0 42,0 0 1,4 0-33,-1 0 1,6 0 30,-2 0 0,3 0-21,2 0 1,-1 0-4,0 0 1,-3-4-1,-1 1 1,-1-1-1,2 4 1,0 0-5,-4 0 0,0 0 4,-4 0 1,3 0 18,1 0 1,3 0-20,-3 0 0,5 0-13,-2 0 1,3 0 13,1 0 1,2 0-6,2 0 0,-2 0-2,2 0 0,2-4-1,2 0 0,-1 0-8,1 4 1,-4-3 10,4-1 0,-4 0 3,3 4 0,-4 0-6,1 0 0,-2-4-13,-2 0 0,0 0 11,1 4 1,-1 0-2,0 0 0,0 0 0,1 0 0,-5 0 1,1 0 0,-2 0-5,1 0 0,3 2 3,-2 2 1,-2-3 3,1 3 1,0-3-5,0-1 1,2 0 35,-6 0 1,6 0-7,-1 0 1,2 0 2,1 0 1,-1 0-21,-3 0 0,3 0 1,-2 0 0,-2 0 1,1 0 0,-3 0 4,3 0 1,-3 0 65,4 0 0,-5 0-63,5 0 0,-1 0 121,4 0 0,1 0-96,-1 0 0,-2 0 11,2 0 1,-6 0-28,6 0 1,-6 0-1,2 0 1,-3 0-16,4 0 0,-6 0 31,2 0 0,-3 0 42,-1 0 0,3 0-54,1 0 0,-4 0 119,-4 0 1,-4 0-21,4 0 1,-5 0 89,1 0-118,-2 0 0,-2 0 7,1 0 1,-5 0 80,1 0-96,-6 0 1,5 0 80,-3 0-3,-3 0-326,4 0 177,-5 0-758,-5 0 1,-3 0 91,-7 0 649,-8 5 0,-11-4 0,-7 4 0</inkml:trace>
  <inkml:trace contextRef="#ctx0" brushRef="#br0" timeOffset="52">2684 6567 7726,'-5'-6'-80,"2"1"341,-4 5 57,4-5-59,-2 3 1,4-3 164,-3 5-23,3 0 2,-4-5-60,5 4-322,0-4 213,0 5-54,5 0-149,1 0 1,5 0 61,1 0 1,-4 0-95,-1 0 0,1 0 71,3 0 0,4 0 81,1 0 1,4 0 46,-1 0 1,1 0-94,-1 0 1,7 4-35,-3-1 1,2 2 44,-2-1 1,1-1-101,3 4 1,-3-3 86,2 4 0,-2-2-69,-1 2 1,0 2-2,0-2 1,-4 2-152,0 1 1,-5-1 1,1-2 1,2 2 106,-2-2 0,0-2 9,-3 2 0,-1-2 4,0 2 1,1 0 11,-1-4 0,1 1-13,-1-1 0,0-3 99,1 3-52,-1 3 0,1-6 68,-1 3-113,-4-3-26,3-1-410,-9 0 136,4 0-453,-5 0 1,-5 0 324,-3 0 1,2 0-1874,-2 0 2296,1 0 0,-10-5 0,-1-2 0</inkml:trace>
  <inkml:trace contextRef="#ctx0" brushRef="#br0" timeOffset="53">2821 6441 7853,'0'-6'482,"0"1"1873,0 5-2198,-5 0 0,2 0-96,-4 0 0,-1 0 95,-3 0 1,-1 4-168,1 0 0,-1 4 128,1 0 1,0-2-261,-1 2 279,-4 0-202,8-2 113,-7 4 1,8-7-7,-4 4 0,3-4 29,1 1 1,3 1-60,-4-1 1,6 1 78,-2-2 0,2-1-250,-2 1 161,2 4-104,-3-6 0,5 5 69,0-2 0,0-1 32,0 4 1,4-3 194,0 4 0,5-4-115,-2 3 1,4 0 43,0 0 1,-1 3-67,-2-2 0,2-2 96,-2 2 1,3-4-63,4 3 0,-2-3 95,2 4 0,-2-6-141,-2 2 0,-3-3-10,-1-1 1,-3 4-429,4 0 157,-6 0-1066,4-4 778,-6 0 0,5 0 0,1 0 0</inkml:trace>
  <inkml:trace contextRef="#ctx0" brushRef="#br0" timeOffset="54">3803 6658 7853,'0'-11'-210,"-5"5"1,-1 1-1</inkml:trace>
  <inkml:trace contextRef="#ctx0" brushRef="#br0" timeOffset="55">3792 6636 7853,'0'-7'0,"0"-3"756,-5 9-416,3-9 0,-4 7 1,2-5 1,2 6-113,-6-2 0,4 3 35,-3 1-82,-1 0 0,0-4-107,1 0 1,-1 0 76,-3 4 1,-1 2-58,1 1 0,0 4 86,-1 4 1,1 1-195,-1-1 1,2 1 47,2-1 1,0 2-108,4 2 0,-4-1 47,4 5 0,1-5-81,3 1 1,0 2 8,0-2 0,0 0 126,0-4 1,5 0-52,2-4 1,7 2 29,1-5 0,6 0 18,-2-4 1,1 0-5,-1 0 0,5-5 4,-5-3 1,5-2-38,-5-2 0,2 1 29,-2 0 0,-3-2 83,-4-2 1,-1 2-79,1-2 1,-6-2-67,-2 2 0,-3-5 64,-1 1 1,-1 1-134,-3-1 1,-2 1 73,-6-1 0,-3 4-314,0 7 1,-6-1-8,2 6 0,-1-1-131,1 4 0,-3 6-55,3 6 1,-1-1 20,1 4 1,3 3 23,4 1 0,6 3 500,2 0 0,-2 1 0,-1 5 0,-4 1 0</inkml:trace>
  <inkml:trace contextRef="#ctx0" brushRef="#br0" timeOffset="56">3643 6921 7853,'0'-6'409,"0"-4"-178,0 8 1,0-4 639,0 2-153,0 3-130,0-4-164,0 5-382,-5 0 0,0 1 73,-3 3 0,-2 2-7,3 6 1,-3-1-17,-2 0 1,1 2-168,-1 2 1,5-2-85,-1 2 0,2 2 80,-2-2 1,3 2-7,5-2 0,0-3 56,0 4 1,5-4-54,3 0 1,6-2 92,1-2 0,5 0-35,-1-4 1,7 0 23,0-4 1,2-1 5,-1-3 1,-3 0 66,3-7 0,-3 2-65,-1-6 0,-4 2 194,0 2 0,-7-5-55,0 1 1,-2-1 81,-6 0 0,0 2-177,-4-5 0,-2 0-205,-2-4 0,-6 4 2,-5 0 0,-5 5 96,1-1 1,-7 4-277,0 3 0,-5 3 113,5 5 1,-5 0-409,4 0 0,2 5 194,6 3 1,3 2-1138,4 1 1569,6 6 0,-4-4 0,3 3 0</inkml:trace>
  <inkml:trace contextRef="#ctx0" brushRef="#br0" timeOffset="57">4408 6795 7853,'6'-11'-1113,"-5"5"1362,4-5 870,-5 5-706,0 0-1,0-4 16,0 8 159,0-3-234,0 0-194,0 4 0,-4-5-5,0 2 21,-5 3 1,3-5-167,-5 6 1,-5 6 73,1 1 1,-4 3-27,4 2 0,-4-1 14,4 1 0,-4 3-111,3 0 1,2 4 51,7-4 1,-2 6-59,5-2 0,-4 2-12,5 2 0,-1-4 73,4 0 1,4-1-99,-1 1 1,10-3 113,-1-4 0,2-1-48,-3 1 0,5-2 18,4-3 1,-3-1 124,2-6 0,-3 0-75,3 0 1,-5 0 11,1 0 1,-3 0-222,0 0 1,-1-2 88,1-2-377,-6 3 1,0-5-83,-2 2 21,-3 3 0,5-6-659,-6 4 1166,0 1 0,0-8 0,0 4 0</inkml:trace>
  <inkml:trace contextRef="#ctx0" brushRef="#br0" timeOffset="58">4614 6738 7853,'0'-11'780,"0"5"39,0 0 288,0 6-895,0 11 0,0-2-50,0 10 0,0 0 76,0 3 1,0 3-234,0 1 1,0-2-35,0 3 0,0 1-92,0-2 1,0-3 109,0-4 0,1-5-30,3 2 0,-3-4-142,3 0 116,-3-1-354,5-5 97,-5 5-687,4-10 489,-5 4 0,4-6-211,-1-3 1,3 3 153,-3-3 579,-1-3 0,8 1 0,-4-5 0</inkml:trace>
  <inkml:trace contextRef="#ctx0" brushRef="#br0" timeOffset="59">4842 6750 7853,'0'-12'262,"0"6"56,0 1 0,0 0 180,-5 4-223,4 1 1,-4 6 236,5 5-256,0 1 0,0 3 6,0 0 1,0 7-27,0 1 1,0-1-214,0 5 1,0-3 151,0-1 1,0 0-246,0 0 0,1-6 63,3-1 0,-3-4-202,3 0 0,1-5-391,-1 1-452,0-5-840,-4 7 850,5-9 180,-4 4 862,4-5 0,-10 0 0,-1 0 0</inkml:trace>
  <inkml:trace contextRef="#ctx0" brushRef="#br0" timeOffset="60">4637 6932 7853,'0'-6'324,"0"1"0,0 4 304,0-3-148,0 3 1,1-4-89,3 5 1,4 0-142,7 0 0,-3 0-125,4 0 1,1 0 98,3 0 0,1 0-343,2 0 1,-4 0 48,0 0 1,-1 0-243,1 0 0,1 0 51,-5 0 0,1 0-90,-5 0 1,0 0-186,1 0 326,-1 0 0,1-4 215,-1 0-61,-5 0 0,1 4 192,-3 0 84,-3-5 266,4 4-166,-5-4-113,0 5 0,-4 5-3,0 2 0,-3 0-76,3 0 1,-1 1-90,1 3 1,3 5 69,-3-1 1,3 0-132,1-3 0,3-1 52,1 0 1,5 1-132,-1-1 1,2-1 91,1-2 1,1-2-101,-1-2 1,2-3 89,2 3 1,-1-4 9,5-4 1,-1-1 43,1-2 0,-1-3-35,-3 2 0,-1-2 150,5-2 1,-5-3-40,1 0 0,-6-2 39,-1 2 1,-6 1-53,2-5 1,-3 0 16,-1-4 0,-1 4-164,-3 0 1,-6 5 83,-5-1 0,-6 2-141,2 2 1,-2 3 87,-2 1 1,1 4-229,3-1 1,-1 4-27,5 4 1,0-1 9,3 4 1,5 1-209,-1 3 0,5 5-393,0-1 0,1 1 862,2 0 0,5-4 0,2 5 0</inkml:trace>
  <inkml:trace contextRef="#ctx0" brushRef="#br0" timeOffset="61">5356 6761 7853,'0'-18'269,"0"7"0,0 5 49,0 2 434,0 3-69,0-5-163,0 6-308,0 6 1,0 1 71,0 8-125,0 3 0,0 5-43,0 0 0,0 3-117,0 1 0,0 4-52,0-5 1,0 2 86,0-1 1,0-7-492,0 3 0,2-8 201,1 0 0,-1-6-716,2-1 395,-3-6 1,0 4-875,3-6 1451,-3 0 0,4 0 0,-5 0 0</inkml:trace>
  <inkml:trace contextRef="#ctx0" brushRef="#br0" timeOffset="62">5756 6750 7853,'-5'-12'-971,"4"6"1857,-4-4-147,5 9 29,-5-5-484,-2 1 0,-4 4 22,-1-3-147,1 3 0,-2 2-5,-2 3 1,-3 2 70,-5 6 0,4-1-134,0 1 1,0 3 106,-3 0 1,4 4-184,3-4 0,2 4 26,1-3 0,5 3 23,-1-4 1,6 4-50,-2-4 0,4 4-96,4-4 1,2 1 104,5-5 1,5 1-129,-1-1 0,5-3 35,-1-1 0,3-4 100,1 1 0,-2-3-102,-2-1 0,3 0 80,-3 0 1,-3 0-506,0 0 1,-4-4 206,0 0 0,-2-1-725,-3 1 1014,4 3 0,-5-9 0,5 4 0</inkml:trace>
  <inkml:trace contextRef="#ctx0" brushRef="#br0" timeOffset="63">5870 6761 7853,'0'-6'1886,"0"1"-688,0 5-960,0 5 1,0 2 60,0 9 0,0-4-87,0 4 0,0 1-159,0 2 1,0-1-17,0 1 1,0 0-132,0 4 0,0-4 102,0 0 1,0-4-96,0 4 0,0-8-251,0 0 136,0-2-3,0 2 209,0-4 34,0-2 31,0 0 37,0-4 14,0 4-49,5-5 1,2 0 135,4 0 1,1 0-45,-1 0 1,0 0-112,1 0 0,-5 0 36,1 0 0,0 0-147,3 0 0,1-4-69,-1 0 1,-3 1-455,-1 3-161,1 0 86,3 0 0,-3-2-748,-1-1 484,-4 1-264,2-8 1185,-5 9 0,5-9 0,1 3 0</inkml:trace>
  <inkml:trace contextRef="#ctx0" brushRef="#br0" timeOffset="64">5836 6944 7853,'-6'-5'235,"1"4"83,5-5 819,0 6-739,0-5-48,5 4-122,1-4 0,7 5 142,2 0-204,-2 0-8,8-5 1,-3 2-202,5-4 80,0 4 0,0-3-90,-1 2 1,-3 3-299,0-3 0,-5-1-1584,2 1 1449,-4 0 0,-2 3-560,-2-3 1046,-3 3 0,-10-9 0,-1 4 0</inkml:trace>
  <inkml:trace contextRef="#ctx0" brushRef="#br0" timeOffset="65">5836 6773 7853,'5'-12'257,"1"1"0,10 4 38,-1 4 0,1-2-83,0 1 0,1-1-176,6 1 1,-4 3 96,0-3 0,0 2-90,4 2 0,-1-3-200,-3-1 0,1 0-371,-5 4 1,4 0 527,-3 0 0,4 0 0,-2 0 0</inkml:trace>
  <inkml:trace contextRef="#ctx0" brushRef="#br0" timeOffset="66">6339 6681 7579,'0'-6'972,"-5"1"-329,3 5 1,-4 0-237,2 0 0,2 0-77,-6 0 1,4 0-119,-3 0 0,3 0-169,-4 0 1,4 4-7,-3-1 0,3 5-117,-4-4 283,6 5-202,-8-3 1,8 5-168,-2 1 0,3-4 80,1-1 0,0-3 3,0 4 1,0-1 87,0 5 1,4-5 63,0 1 0,5-2-12,-2 2 0,3 2 5,2-2 1,-1-2-50,1 1 0,3-3 1,0 4 0,0-4-17,-3 3 0,3 0 71,0 0-108,1 3 61,-5-3 1,-1 4-25,-2 1 1,-3-5 12,-5 1 0,-9-1 18,-3 5 0,-8-3-185,-3 2 1,-3-6-234,-5 7 1,-6-3-98,3 2 0,-3 0 487,3 1 0,10-1 0,2 1 0</inkml:trace>
  <inkml:trace contextRef="#ctx0" brushRef="#br0" timeOffset="67">3643 7378 7853,'7'-5'124,"-2"4"0,-7-6 695,-1 3-190,1 3-40,-3-4-52,5 5-296,0 0 1,-4 1 15,1 3 0,-1 2-19,4 6 1,0 3-73,0 0 1,0 6 44,0-2 1,0-2-144,0 2 1,0 1-44,0 2 0,0 1-12,0 0 0,0-4-253,0 0 1,0-5 147,0 1 1,4-2-162,-1-2 0,3-3-29,-3 0-147,-1-6 0,4 3-119,-2-5-22,-3 0 1,5-1 196,-2-3 0,-3 2 373,3-6 0,-2 5 0,-2-2 0</inkml:trace>
  <inkml:trace contextRef="#ctx0" brushRef="#br0" timeOffset="68">3632 7526 8574,'11'0'1782,"1"0"-1260,-1 0-60,1 0-165,-1 0 1,0 0 96,1 0-235,-1 0 0,4-1-104,1-3 0,-1 3 192,-4-3-1055,1-2 594,-1 5-1974,1-10 2188,-6 10 0,4-9 0,-4 4 0</inkml:trace>
  <inkml:trace contextRef="#ctx0" brushRef="#br0" timeOffset="69">3609 7389 7853,'11'0'197,"1"0"1,-1-4 121,1 1 0,4-1 95,3 4 0,3 0-15,1 0-393,-1 0 77,-4-5 0,4 4-500,-3-3 325,2 2 1,1-1-261,-3-1 0,1 0 352,-4 4 0,-6 0 0,-5 0 0</inkml:trace>
  <inkml:trace contextRef="#ctx0" brushRef="#br0" timeOffset="70">4077 7378 7375,'-6'0'1000,"-4"5"0,7-3-322,-4 6-360,-1 0-159,2-2 0,-5 4 112,4-2-86,2 7 1,-4-2-47,5 2 0,-4-1-109,5 1 1,-2-1-132,1 5 0,3-5 113,-3 1 0,4 2-130,4-2 1,-2-1 36,6-6 0,-1 2-26,5-3 0,-1-2 65,1-1 0,3-2-14,0-2 0,4 0 84,-4 0 0,4-6 7,-3-1 1,3-2-14,-4 1 0,1-3-12,0 0 0,-4-1 110,3-3 0,-6 2-56,-1 2 1,-6-2-53,2-2 0,-2 2 28,-2-2 0,-6 2-228,-1 2 1,-3-1-47,-2 1 1,-4 0-82,-3-1 1,1 5 49,-1-1 1,0 5-128,-4 0 1,4 1-153,0 2 1,6 2 543,2 1 0,-1-1 0,6 3 0</inkml:trace>
  <inkml:trace contextRef="#ctx0" brushRef="#br0" timeOffset="71">4351 7344 10040,'-6'5'600,"2"2"0,3 5-388,1 3 0,0-2-90,0 2 0,0 3 103,0 1 1,0 2-233,0 2 0,0 0-85,0 0 0,1-4-120,3 0 1,-3-5 8,3 1 1,-1-6-18,0-1-526,-1-1 254,3-1-569,-5 0 878,0-6 0,0-6 0,0 0 0</inkml:trace>
  <inkml:trace contextRef="#ctx0" brushRef="#br0" timeOffset="72">4340 7366 7853,'5'-11'-186,"1"1"-45,6 2 0,-1-1 484,1 6 0,-1-2 540,0 1 0,1 2-105,-1-1-328,1 1-128,-1 2 1,1 0 138,-1 0-312,0 0 99,1 5 1,-1 1 53,1 1 0,-2 3 159,-3-2-660,4 2 257,-10 1 0,4 1 72,-5-1-248,0 1 147,-5 4 0,-1-3-26,-6 2 0,-3 2-42,0-2 1,-2 1 44,2 0-89,2-4 44,-8 5 0,8-5 78,-2 4 42,2-4 1,3 1 149,2-5-156,-2-1 0,9 5 48,-3-1 1,3-3-39,1-1 173,0-4 1,5 6 255,2-5-155,4-1 1,1-3-183,4 0 0,-4 0-19,3 0 0,-2 0-609,-1 0 1,3 0 300,0 0 0,0-1-778,-3-3 1018,4 3 0,-3-4 0,3 5 0</inkml:trace>
  <inkml:trace contextRef="#ctx0" brushRef="#br0" timeOffset="73">5025 7378 7792,'0'-6'1690,"0"0"-1334,0 6 0,0 6-38,0 1-67,0-2-66,0 5 1,0 1 176,0 4-203,0 0 0,0-2 5,0 2 0,0-2-8,0 2 1,1-1-78,3 1 1,-2-2 81,1 2 1,-1-2-236,-2-2 1,0-3 50,0-1-89,5 1 0,-4-1-97,3 1 55,-3-5 386,-1 2 546,0-5-698,0-5 0,0-2 126,0-4 0,0-1-83,0 1 1,0-4-171,0 0 1,0-4 17,0 3 0,5-4-97,3 1 1,1 1-164,-2-1 0,3 1 106,-2-1 0,6-1 17,1 5 0,4 0 45,-4 3 1,4 1-172,-3-1 0,0 5 42,-1-1 1,-1 6-156,5-2 1,-8 3-130,0 1 1,-2 0-151,2 0 1,-4 5 683,-4 2 0,4 3 0,-1 2 0</inkml:trace>
  <inkml:trace contextRef="#ctx0" brushRef="#br0" timeOffset="74">5573 7389 7853,'0'-6'723,"0"1"101,0 0-500,-5 4 0,4-6 306,-3 3-180,3 3 55,1-4 21,0 0-289,0 4 0,-1-4 76,-3 5-75,3 0 1,-10 0-266,4 0 1,-3 0 59,-2 0 0,1 3-113,-1 1 1,-3 5 63,0-1 1,-4 2-122,4 1 1,-2 1 3,2-1 1,2 1-9,-2-1 1,6 0 54,2 1 1,0-1 67,0 1 0,2-1-35,5 1 0,0 3 33,0 0 0,0 0 117,0-3 1,5 3-116,2 0 0,3 0 198,2-3 1,-1-5 76,1 1 1,4-2 106,3 2 0,3-3-34,1-5 1,-1 0-31,1 0 0,4-1-92,0-3 1,-2-2-122,-6-6 1,-1 5-764,-3-1 423,-7 5 253,7-7 0,-19 4 0,3-6 0</inkml:trace>
  <inkml:trace contextRef="#ctx0" brushRef="#br1" timeOffset="75">4271 3471 11739,'0'2'6,"0"13"27,0-2-86,0 2 0,0-2 63,0-2 0,0 1 27,0-1 1,0 5-34,0-1 0,0 0 97,0-4 0,0 1-32,0-1 1,0 1 8,0-1 1,-3 1-57,-1-1 0,0 0 27,4 1 1,0-1-97,0 1 1,0-1 83,0 0 0,0 5-51,0-1 1,-1 0 36,-3-3 0,3-1-77,-3 0 0,3 1 55,1-1 0,0 1 9,0-1 0,0 1-6,0-1 0,0 0 2,0 1 0,0-1-11,0 1 1,0-1 12,0 0 0,0-3-15,0 0 0,0-1 12,0 5 1,3-1-9,1 1 0,0 3 20,-4 0 1,0 0 2,0-3 0,0 0 102,0 4 1,0-4-106,0 4 1,0-3 32,0 3 1,0-4-18,0 4 0,0-4-38,0 0 1,0-1 38,0 1 0,0 0-38,0 3 1,4-2 25,0 2 1,-1-2-13,-3-1 0,0 3 134,0 0 1,0 4-120,0-4 0,0 2 8,0-2 1,0-1 8,0 5 1,0-1 40,0 1 1,0 2-34,0-2 1,-1-1 5,-3 1 0,3-1-12,-3 1 0,3 3-10,1-3 0,0-2-21,0 2 0,0-5 30,0 2 1,0 0-93,0-1 1,0 6 85,0-2 0,0-2-89,0 2 0,-4-3 66,0 3 1,1-4 0,3 4 0,0-5 14,0 1 0,0 2 2,0-2 1,0 0 17,0-4 1,0 1-28,0-1 1,0 5-55,0-1 58,0 0 1,0-4-55,0 1 1,-2 1 45,-2 2 0,3-3-48,-3 4 0,3-4 22,1 0 1,0-1-2,0 1 0,0-1 10,0 0 1,0 1-3,0-1 1,0 1 0,0-1 1,0-3 0,0-1 1,0 1-3,0 3 0,0-3 2,0 0 0,0-1 54,0 5 1,0-1-65,0 1 1,0-1 14,0 0 1,0 1-6,0-1 0,0 1 7,0-1 1,0 0-20,0 1 1,0 3 16,0 0 0,0 1-16,0-5 0,0 0 24,0 1 1,0-1 0,0 1 0,0-1 8,0 1-10,0-1 1,0 0-11,0 1 1,0-1 14,0 1-28,0-1 1,0 0 25,0 1 29,0-1 0,0 1-39,0-1 1,0 1 39,0-1-35,0 0 1,0 1 15,0-1-60,0 1 1,0-1 42,0 1 1,0-5-44,0 1 1,0-4 34,0 3-213,0-4 178,0 7 6,0-4 1,0 2 24,0-1 0,0-3 1,0 4 0,0-4 44,0 3-67,0 1 33,0 3 0,0 1-10,0-1 1,0-3-31,0-1 1,0 1 31,0 3 0,0-3-7,0 0 15,0-1 0,0 5 0,0-1 1,0-3 22,0-1 1,0-3-34,0 4 1,0-4-62,0 3 64,0 1 1,0-1-20,0 1 0,0-4-12,0 3-14,0-4 46,0 7-25,0-4 24,5 6 0,-4-1-12,3 1 0,-2-5-2,-2 1 0,0-4 6,0 3 1,0-3-15,0 4 1,0-4 41,0 3 1,0-3 25,0 4-37,0-6-13,0 8 8,0-8-1,0 8 7,0-4 0,0 2-8,0-1 0,0-3 20,0 4 0,0-4-17,0 3-5,0-4-56,0 2-9,0 0-29,0-4 77,0 4 35,0 0-48,0-3 57,0 8-51,0-9 34,0 9-12,0-9 0,0 6 4,0-3-2,0-3-3,0 4 0,0-4-13,0 3 10,0-3 0,0 6-6,0-4 0,0 0 10,0 5 0,0-5 0,0 5 0,0-4-47,0 3 1,3-3-4,1 4 0,0-4 50,-4 3 1,0-3-15,0 4 0,0-5 96,0 5-107,0 0 22,0 3-20,0 1 0,0-5-1,0 1 0,0-4 6,0 3 1,0-3 15,0 4 0,0-5-22,0 5 0,0 0-4,0 3-41,0 0 0,0 1 28,0-1-274,0-4 153,0 3-344,0-9-639,0 4 654,0-5 0,0-5 1,0-1-1</inkml:trace>
  <inkml:trace contextRef="#ctx0" brushRef="#br1" timeOffset="76">4260 7800 7853,'0'-7'-269,"0"-1"635,0 6 1,0-8-36,0 8 31,0-3 74,0 0-11,0 4-45,0-4 854,0 5-1129,5 5 1,-4-3-91,3 6 0,-3 0-1,-1 3 0,0 0 47,0 1 1,0 3-53,0 0 1,0 2 76,0-2 0,0-2-132,0 2 0,0-2 69,0-2 1,0 2-88,0 2 1,0-2 60,0 2 0,0-2-9,0-2 1,0 4 15,0 0 0,0 2-8,0-2 0,0-1 29,0 5 1,0-4-12,0 4 0,0 0 33,0 4 0,0-4-32,0 0 1,0 0 83,0 4 0,0-4-57,0 0 0,0-5 6,0 2 0,0-4-35,0 0 59,0-1 20,0 0-54,5 1 0,-3-4 21,2-1-49,-3-4 1,0 2 1,3-5 73,-3 0 1,4 5-30,-5-4 3,0 4-3628,0-5 3569,0 5 0,0 2 0,0 4 0</inkml:trace>
  <inkml:trace contextRef="#ctx0" brushRef="#br0" timeOffset="77">4523 4020 9480,'11'-6'309,"1"2"1,4-2-206,3-2 1,0 0 43,4-3 1,-3 2-63,7-6 0,6-3 20,1-1 1,3-2 4,-3-2 1,2 0-116,2 0 1,-3-4-62,3 1 1,-1-1 22,1 4 1,-3-2 70,-1 2 1,-1-2-77,-7 6 0,1 1 55,-4-1 0,-2 1-59,-1-1 1,-4 2 70,-5 6 0,1 3-99,-1 1 1,-4 3-21,-4-4-11,4 6 86,-6-3-34,4 5-357,-10 0 0,-1 0 147,-6 0 0,-3 5-457,0 2 0,0 4 725,3 0 0,-4 0 0,-2 1 0</inkml:trace>
  <inkml:trace contextRef="#ctx0" brushRef="#br0" timeOffset="78">4603 3906 7853,'0'-6'127,"0"1"0,0 3 566,0-2-173,0 3-196,0-4 16,-5 5-14,3-5 71,-3 4-10,5-4-188,0 5 119,-5 0-180,4 5-233,-9 1 1,5 6 46,-3-1 1,-2 2-7,2 2 1,-2-2 90,-1 2 0,3-3-148,0 0 0,2-1 49,-2 1 0,0-1 38,4 1-28,-5-1 63,8 0 0,-4 1-78,5-1 70,-6-4-2,5 3-4,-4-9 161,5 9-100,0-9-24,0 10 1,0-9 71,0 6-81,0-6 1,1 7 57,3-5 0,3 0-47,4-4 1,-3 0 192,-1 0 1,5 0-3,3 0 1,0 0-111,-3 0 1,-1-4-128,0 0 0,1-1 103,-1 1 0,-3 3-501,-1-3 1,-3 3 7,4 1-593,-6-5 564,3 4 429,-5 1 0,0 6 0,0 5 0</inkml:trace>
  <inkml:trace contextRef="#ctx0" brushRef="#br0" timeOffset="79">5551 2958 8096,'-7'0'985,"2"0"-593,5 0-154,5 0 1,2 0-23,4 0 1,0 0-1,1 0 0,0 0-3,4 0 0,-2 0-19,5 0 1,0 0-125,4 0 0,-4 0 78,0 0 1,0-1-152,4-3 0,-4 3 110,0-3 1,-5 1-127,1 0 0,-3 1-58,0-2 1,-1 3 101,1 1 0,-5 0-85,1 0 147,-5 0-276,2 0 44,0 0 41,-4 0 119,4 5 0,-10 0-19,-3 3 1,2 2 55,-2-2 0,1 2-50,-5 1 1,2 2 10,3 2 0,-4-1-1,4 5 1,-2 0 101,1 4 0,-1 0-55,6 0 1,-5 0 75,4-1 1,-3 1-60,3 0 1,-1-4-24,1 0 1,3-4-20,-3 4 0,3-5 3,1 2 1,0-4-77,0 0 1,0-5 121,0 1-4,0-5-103,0 2-5476,0-5 5500,-6-5 0,5 3 0,-4-3 0</inkml:trace>
  <inkml:trace contextRef="#ctx0" brushRef="#br0" timeOffset="80">6361 3106 7853,'0'-11'-338,"0"0"338,0-1 258,0 6 0,4-4-2,0 2 1,0 2-27,-4-2 0,0 4 252,0-3-6,0 4 70,0-7-334,0 9 0,-1-4-81,-3 5 1,-3 0 3,-4 0 1,-2 6-174,-2 5 1,-1 2 121,-3 6 1,-2-4-108,6 4 0,-4-3-37,4 3 1,0-4 32,3 4 0,6-4-86,2 4 1,-1-5 87,1 1 0,0-2-102,4-1 0,0-1 40,0 0 0,5 0 30,3-4 1,2 2 104,2-5 1,3 3-67,0-3 1,4 0 106,-4-4 1,6 0-62,-2 0 1,-3 0 78,-1 0 0,2-4-74,-2 0 0,0-3-277,-3 3 0,-5-1-454,1 1-256,0 3 347,-2-9 0,0 8-491,-2-1 429,-3 1 669,4 2 0,-5-5 0,0-1 0</inkml:trace>
  <inkml:trace contextRef="#ctx0" brushRef="#br0" timeOffset="81">6556 3084 7853,'0'-12'-813,"0"6"1186,0-4 0,0 7 674,0-4-286,0 4-310,0-2-217,0 5-9,0 5 0,1-2-23,3 4 1,-3 5-62,3 3 1,-3 5-98,-1-1 1,1 1 27,3 0 0,-3 1-147,3-2 1,-3-1-98,-1 1 1,0-4 94,0 4 0,0-9-338,0 2 127,0-3-119,5 2-316,-3-5 182,3-1 0,-4-5-183,3 0 1,-2 0 44,6 0 679,0-5 0,3-1 0,1-5 0</inkml:trace>
  <inkml:trace contextRef="#ctx0" brushRef="#br0" timeOffset="82">6795 3015 7658,'-6'-6'139,"1"1"922,5 5-680,-5 0 1,4 6-81,-3 5 0,3 2-76,1 6 0,0 0-42,0 4 0,0 0 42,0 0 0,0 2-257,0-2 0,0 2 3,0-6 1,0-2 22,0-2 1,0-2-125,0-2 0,0-3-187,0-1 1,1-4-1018,3 1 603,-3 2-945,4-5 1676,-5 4 0,-5-5 0,-1 0 0</inkml:trace>
  <inkml:trace contextRef="#ctx0" brushRef="#br0" timeOffset="83">6601 3186 7853,'0'-6'12,"5"1"0,-3 4 234,1-3-115,-1 3 28,3-4 0,-3 5 158,6 0-414,0 0 146,3 0 1,0 0 196,1 0-526,4 0 227,-3 0 1,5 0-195,-3 0 218,-2 0 0,7-2-43,-5-1 1,4 0 78,-4-5 1,2 5-63,-2-5 1,-2 4 59,2-3 0,-3 3 22,-5-4 0,3 6 24,-3-4 0,-1 5 96,-2-3 42,-3 3 1,-1-3-53,0 8 0,0-1 164,0 4 1,-4 1-35,0 3 1,-1-2-139,2 3 0,1-3 42,-2 6 0,3-3 12,1 0 1,0 3-162,0 0 1,1 1-5,3-5 0,1 0-82,3 1 0,2-5-71,-2 1 1,3-4 74,4 3 0,-2-4 17,2 1 1,-2-3 42,-2-1 1,5-1-65,-1-3 1,0 1 46,-3-4 1,-1-1 90,0-3 1,-3-1-2,0 1 1,-5 0 127,5-1 0,-5 1-20,0-1 0,-1 1-115,-2-1 0,-4 0-189,0-3 1,-5 2 121,2-2 0,-7 6-127,-2 1 0,-3 2 102,4-2 0,-4 3-364,4 5 0,-2 0-32,2 0 1,6 0-755,-2 0 290,7 5 0,-1 1 886,5 6 0,0-1 0,0 1 0</inkml:trace>
  <inkml:trace contextRef="#ctx0" brushRef="#br0" timeOffset="84">7298 2981 7735,'-5'-6'-117,"4"-1"117,-3 3 1062,3 3-638,1-4 1,-2 5 212,-2 0-670,3 0 96,-4 0 0,5 5 149,0 3 1,0 2-1,0 1 0,0 6-6,0 2-131,0-3 0,0 10-87,0-3 0,0 2 79,0-2 0,0-4-160,0 0 1,0-5-7,0 1-145,5-2 247,-4-2-541,5 1 59,-6-6-168,0-1-744,0-5 485,5 0 24,-4 0 882,9 0 0,-9-5 0,4-1 0</inkml:trace>
  <inkml:trace contextRef="#ctx0" brushRef="#br0" timeOffset="85">7595 3004 7853,'0'-12'-54,"0"1"19,0 5 141,0-5 831,0 10-140,0-4-222,0 0-347,-5 4 1,2-4-60,-4 5 1,-1 1 68,-3 3 1,-1 2-164,1 5 0,-1 1 91,1-1 1,-2 6-188,-2 2 0,2 1 51,-2-1 0,4 3-99,3-3 1,-2 2-23,2 2 1,3 0-19,1 0 0,3-4 69,1 0 0,1-5 58,3 1 0,3-2-172,4-2 1,0-1 97,1-2 1,1 1-85,2-5 1,-1-1-6,5-3 0,0 0-101,4 0 0,-1-1-49,1-3 1,-4-1-220,0-2 0,-3-2-201,3 5 1,-5-1-50,1 1 764,-8-2 0,9-1 0,-4 2 0</inkml:trace>
  <inkml:trace contextRef="#ctx0" brushRef="#br0" timeOffset="86">7800 3027 7853,'-6'-12'496,"1"6"57,5-4-203,0 8-20,0-3 457,0 5-636,0 5 0,4 2 193,0 4-183,-1 1 1,-3 0 162,0 3-465,0 3 155,0 0 0,0 4-163,0-3 0,0-2 108,0 2 1,0-5-77,0 2 0,-1-4 55,-3 0 1,3-1-19,-3 1 0,3-5 76,1 1 0,0-4-144,0 3 105,0-4 61,0 2 126,0 0-126,0-4 88,0 4 0,1-5-89,3 0 1,-1 4 173,4 0-162,1 0 0,3-4 6,1 0 1,0 0-28,4 0 0,-4-2-10,4-1 0,-4 1-192,0-2 0,-1 3-66,1 1-138,-1-5 0,0 4-124,1-3-1047,-6-2 777,-1 4 792,-5-3 0,-10 0 0,-3-1 0</inkml:trace>
  <inkml:trace contextRef="#ctx0" brushRef="#br0" timeOffset="87">7743 3129 7853,'0'-6'197,"5"-4"13,2 9 772,4-10-339,6 10-242,-5-4-204,5 0-38,-6 4 0,5-4 159,-1 5-242,0 0-14,-4 0 1,1 0 237,-1 0-891,1-5 473,-1 3 1,-3-3 64,-1 5-1118,1 0 426,-2 0-825,-1 0 718,0 0 852,-3-5 0,-2 4 0,-7-4 0</inkml:trace>
  <inkml:trace contextRef="#ctx0" brushRef="#br0" timeOffset="88">7778 2969 7853,'-8'-1'-79,"0"-3"954,6 3-89,-3-4-816,5 5 0,5 0 35,2 0 0,4-4-19,0 0 0,4 1 75,0 3 1,2 0-276,-2 0 0,3-2 106,5-1 1,-4 1-370,0-2 0,-1 3 218,1 1 0,2 0-303,-2 0 0,-1-4 562,1 1 0,0-6 0,4 2 0</inkml:trace>
  <inkml:trace contextRef="#ctx0" brushRef="#br0" timeOffset="89">8212 2912 10042,'-12'4'306,"1"0"1,-1 4-141,1-5 1,-2 6-150,-2-1 0,2-2 59,-2 2 0,-1-1-108,0 5 0,5-5 38,3 1 1,2 0-68,-2 3 43,3 1 1,5-1-120,0 0 1,2 0 37,1-4 1,0 3 110,5-2 1,-1-2-54,5 2 1,3-4 44,0 3 1,0-4 41,-3 1 0,3 1-44,0-1 1,0 3 36,-3-3 0,-2 5-14,-2-2 1,2 0 8,-3 0 1,-2-3 214,-1 4-184,-3-1 0,-1 5 99,0-1 0,-1 1-68,-3-1 0,-3 1-140,-8-1 0,-2 0 74,-2 1 1,-3-1-627,3 1 0,-2-5 103,-2 1 0,-4-6-540,1 2 1033,-6 3 0,-2-6 0,-7 4 0</inkml:trace>
  <inkml:trace contextRef="#ctx0" brushRef="#br0" timeOffset="90">5733 3723 9566,'-6'5'418,"1"2"-193,5 4 0,0 6-92,0 2 1,0 1 89,0-1 0,0 2-116,0-1 0,0 5 75,0 2 0,0-2-236,0-6 1,0 1-23,0-5-28,0 6 0,4-9-164,-1 4 0,1-7 113,-4-2 0,2-4-685,1 1 310,-1-3-244,3-1 320,-5 0 1,5-10 0,1-3 0</inkml:trace>
  <inkml:trace contextRef="#ctx0" brushRef="#br0" timeOffset="91">5699 3895 8456,'11'0'725,"1"0"1,-1 3-330,1 1 4,4 0-215,-3-4 0,8 0 50,-2 0-76,-2 0 0,5 0 1,-3 0 0,-3 0-132,-1 0 1,-2-4-678,-2 0 424,1-5-566,-1 8 1,-3-5-23,-1 2-34,-4 3 1,1-6-42,-8 4 888,-2 1 0,-11-8 0,-1 4 0</inkml:trace>
  <inkml:trace contextRef="#ctx0" brushRef="#br0" timeOffset="92">5688 3723 7853,'0'-6'133,"0"-4"39,0 8 0,5-3 173,2 5 90,3 0-276,2-5 0,1 4 159,2-3-224,-3 3 0,10 1-7,-3 0 0,3-4-197,0 0 0,1 1-74,0 3 1,-4 0 152,0 0 0,0-2-675,4-2 0,-4 3 34,0-3 672,-5 3 0,3-4 0,-6-1 0</inkml:trace>
  <inkml:trace contextRef="#ctx0" brushRef="#br0" timeOffset="93">6190 3689 7853,'-6'0'521,"1"0"1,1 1-179,0 3 1,-1-1-106,1 4 1,2 1 40,-6 3 1,4 4-141,-3 1 1,4 4-83,-1-1 1,2 3-21,-2 0 1,3 1-176,-3 0 0,3-4 127,1 0 1,3-5-153,1 1 0,5-2 65,-1-2 1,-2 0 3,2-4 0,-1 2 35,5-5 1,-1 0 25,1-4 1,0 0 140,3 0 1,-2 0-18,2 0 0,-1-5 66,2-3 0,-4-2-22,3-2 0,-2 0-80,-1-3 1,-1 2 101,0-2 0,-4-2-74,-3 2 0,1 0-52,-2 3 0,0-3 54,-7 0 0,-2 0-209,-6 3 0,-3 1-73,0-1 1,-4 2-73,4 3 1,-4-2-7,3 5 0,-4 0-150,1 4 0,3 0-221,0 0 0,4 1 237,0 3 0,2 2-314,3 6 723,1-1 0,6 1 0,0-1 0</inkml:trace>
  <inkml:trace contextRef="#ctx0" brushRef="#br0" timeOffset="94">6498 3769 7853,'0'-12'360,"0"1"1,-1 3 337,-3 1 511,3 4-667,-4-2-302,5 5 1,0 1-134,0 3 0,0 3 65,0 4 1,0 6-131,0 2 1,0-2 72,0 2 1,0 0-266,0 4 1,1 0 124,3 0 0,-3-1-175,3-3 1,1 1-19,-1-5 0,0 0-114,-4-3 1,0-5 37,0 1 0,1-6-327,3 2-576,-3-2 419,4-2 0,-5 0 1,0-6 777,0-1 0,-5-3 0,-1-7 0,-6-1 0</inkml:trace>
  <inkml:trace contextRef="#ctx0" brushRef="#br0" timeOffset="95">6476 3780 7853,'6'-11'-47,"0"3"68,-2 1 1,1-1 303,3-3-140,2 4 1,-4-3 148,6 3 1,-1 0-83,1 0 1,-1 3 126,0-4 1,1 4-121,-1-3 0,4 4-59,1-1 0,-1 3 38,-4 1 0,1 0-247,-1 0 1,-3 1-35,-1 3 0,-4 3-61,1 4 0,-3 0 6,-1 1 0,0-1 61,0 1 0,-2 0-296,-6 4 208,0-4 0,-8 9-94,4-6 7,-4 0 80,3 1 1,-3-3 100,4 2 0,2-2 4,2-1 0,-2-1 229,3 0-124,2 1 0,0-1 68,5 1 1,0-5-138,0 1 0,1-2 166,3 2 1,-2 1-35,6-6 1,-1 5 72,5-4 1,1 1-91,2-1 1,-3-3-145,4 3 1,0-3-160,-1-1 1,1 0-371,-5 0 1,0 0-157,1 0 0,-1 0 705,1 0 0,-1 5 0,1 2 0</inkml:trace>
  <inkml:trace contextRef="#ctx0" brushRef="#br0" timeOffset="96">7172 3529 7853,'0'-6'-90,"0"1"76,0 5 570,0-5-80,0 3 0,0-2-169,0 8 0,0 3-82,0 4 0,0 6 30,0 2 1,0 3-44,0 5 0,0 2-140,0 6 0,2-5-17,1 0 0,-1 0-32,1 0 0,-1-1-130,-2-2 0,0-7 73,0 3 0,4-8-245,-1 1 210,1-4-594,-4 0 258,0-6-995,0 4 562,0-9 350,0 4 0,1-5 488,3 0 0,-3-5 0,5-1 0</inkml:trace>
  <inkml:trace contextRef="#ctx0" brushRef="#br0" timeOffset="97">7344 3815 7853,'0'-7'94,"0"2"0,3 4 121,1-3 766,0 3-215,-4-4 1544,0 5-2221,-5 0 48,-1 5 1,-6 1-150,1 6 0,-1-1 89,1 0 1,0 1-180,-1-1 0,4 1-113,1-1 67,-1 1 0,-2-1 65,2 0 0,0 1 47,4-1 0,0-3 18,4-1 1,0 1 27,0 3 1,0-3-39,0 0 1,5-2 27,3 2 1,-2 2 71,2-3 1,-1 0-68,5 0 0,-1-4 110,1 1 1,-1 1-126,0-1 0,1-1-72,-1-3 0,-3 0-87,-1 0 1,-3 0 58,4 0 1,-4 0-1326,3 0 579,-4 0-828,2 0 1684,-5 0 0,0 5 0,0 2 0</inkml:trace>
  <inkml:trace contextRef="#ctx0" brushRef="#br0" timeOffset="98">7766 3803 7771,'-4'-7'-75,"1"-1"0,-3 5 146,3 0 0,-2 0 674,-3-1 1,-2 3-218,2-3 0,2 3 90,-2 1-459,1 0 0,-5 0 90,1 0 0,-1 4-24,1-1 1,0 6-145,-1-1 0,1 2 101,-1 2 0,1 0-9,-1 3 0,2-2-24,3 2 0,-2 2-124,5-2 0,0 4 24,4-4 0,0 4-135,0-3 1,7-1-10,4-4 1,0 1 113,5-1 1,1-3 2,2-1 1,3-4 34,1 1 1,0-3-159,0-1 0,-4-1-218,0-3 1,-5 1-407,1-4 1,-3 3 724,0-4 0,-1 1 0,1-5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3323 11992 7853,'-5'-6'-403,"4"-5"500,-3 4 271,-2 2-251,5 0 0,-4 3 82,5-1 143,0 1-105,0-3 59,0 5 62,-5-5-128,3 4 22,-3-4-205,5 5 38,-5 0 1,3 0-65,-6 0 1,4 0 93,-3 0 1,3 4-159,-4-1 1,4 5 92,-3-4-112,4 5 1,-3-3 91,2 5 1,3 1-6,-3-1 0,3 1 72,1-1 1,0 2-55,0 2 0,0-1 30,0 5 0,0-1-17,0 1 0,0 2 58,0-2 0,0 2-46,0-2 1,1 2-19,3-2 0,-2 3-5,6 1 0,-6 0-1,2 0 0,1-2-104,-1-2 1,1 3 104,-1-3 1,-1 2-108,4 2 1,-4-4 89,1 0 0,1 0-48,-2 4 0,1-4 29,-4 0 1,4-1-74,0 1 1,0 1 53,-4-4 1,0 0-3,0-1 0,-4-2 2,0 2 3,-5-2 1,7-3-340,-6-2 270,0 2 1,-3-8-224,0 6 1,-1-6 74,1 2 0,-2-2-55,-2-2 0,2-6-66,-2-1 1,2 0-122,2 0 0,1 3-142,2-4 0,-1 5 608,5-5 0,-5 0 0,3-3 0,-5 0 0,-1-1 0</inkml:trace>
  <inkml:trace contextRef="#ctx0" brushRef="#br0">2992 12552 7853,'10'-8'-647,"-2"0"0,-2 4 323,-2-3 1,-1 4 1081,4 0 0,-3-3-151,4 3 1,-1-5-44,5 4 1,-1-3-261,1 3 0,3-4-65,0 4 0,4 1 62,-4 3 1,6 0-91,-2 0 1,2-4 12,2 0 0,-1 0 14,-3 4 1,2 0-165,-2 0 1,-2 0 13,-2 0 0,2 0-98,-2 0 1,-1-1-13,-7-3 176,3 3-628,-3-4 212,-1 0-450,-1 3 0,-6-3-54,-3 5-1691,-2 0 1289,-1 0 1168,-3 0 0,9 0 0,-4 0 0</inkml:trace>
  <inkml:trace contextRef="#ctx0" brushRef="#br0">3872 12140 7853,'-12'-5'716,"6"4"-141,-4-4 445,8 5-150,-3 0-453,5 0-618,5 0 0,-2 0-978,5 0 1,-5 1 506,5 3 1,-4-1 671,3 4 0,1-4 0,4 2 0</inkml:trace>
  <inkml:trace contextRef="#ctx0" brushRef="#br0">3917 12472 7853,'-6'11'1654,"1"-5"-687,5 5-198,0-10-238,0 9-103,0-9-4,0 4-336,0-5-1518,5 0 506,1 0 1,5-1 923,-4-3 0,3-2 0,-3-6 0</inkml:trace>
  <inkml:trace contextRef="#ctx0" brushRef="#br0">4911 12175 6539,'0'-12'-788,"0"1"926,0-1 0,0 5 649,0-1-331,0 1 206,0-5-108,0 1-172,0-1 194,0 1-72,0 5-8,0 0-206,0 6-117,-5 0 0,4 2-133,-3 2 0,3 6 86,1 5 0,0 4-26,0-4 1,0 5 42,0-1 0,0 4-148,0 4 1,0-3 81,0 3 1,0 1-164,0-2 1,1 5 64,3-5 1,-3 5-38,3-4 1,-2 3 34,2-3 0,-3-1 53,3-3 0,-3-4-92,-1 0 1,4-5 70,0 1-200,0-2 114,-4-2-167,5-4-85,-4-2-261,4-5 54,-5 0 0,0-5-165,0-3 0,0-2 206,0-1 0,0-5-220,0 1 715,-5-5 0,-1 2 0,-6-5 0</inkml:trace>
  <inkml:trace contextRef="#ctx0" brushRef="#br0">4820 12163 7853,'0'-11'-1950,"0"-1"2665,0 1 0,5 0-186,2-1 0,3 1-167,2-1 1,1 1-114,2-1 1,-3 1-1,4 0 0,0-1-140,-1 1 1,4 3 115,-3 1 0,4 3-155,-1-4 0,3 6 90,0-2 0,1 1-173,0-1 0,0 3 34,0-3 1,0 3-53,-1 1 1,-2 4 10,-1 0 1,-5 5-90,1-2 1,-4 5-3,-3 3 1,1-2 99,-6 2 0,1 1-67,-4-1 1,0 2 75,0-2 1,-5-2-90,-2 2 1,-4-1 80,0 1 0,-5-2-69,-4 2 1,-1-2 34,-2-2 1,3 1-9,-3-1 1,3-1 74,-7-2 0,4-3-60,4-5 1,-1 0 74,5 0 1,-1 0-78,5 0-239,-1 0 248,1 0-695,5 0 92,1-5-172,5 4-505,0-4 1310,0 5 0,5 0 0,1 0 0,5 0 0</inkml:trace>
  <inkml:trace contextRef="#ctx0" brushRef="#br0">5471 12095 7853,'0'-8'-78,"0"0"457,0 6 71,0-8 116,0 9-115,0-5 104,0 6 1,3 6-369,1 1 0,4 5-107,-4 3 0,1 3-82,-1 4 1,-3 2 56,3 3 1,-3 2-120,-1 6 1,0-1 58,0 0 1,0-1-60,0-2 1,0 0 24,0-4 1,0-2 75,0-6 0,-4 2-6,0-6 68,0 0-24,4-3 1,0-1-159,0-5 167,0-1 43,0-5 0,6 0-47,1 0 0,1-3 81,3-1 1,-2-4-63,6 4 1,3-1 43,1 1 0,-1 2-53,1-6 1,0 6-31,4-2 1,0-1 34,-1 1 0,-3 0-140,1 4 0,-7 0 25,3 0 0,0 0 24,-1 0 1,1 0-62,-5 0 0,-3 0 33,-1 0-288,1 0 241,-2 0 1,1 0-781,-4 0 496,-1 0 1,1 2-451,-6 1 1,0-1-561,-4 1 575,-1-1 0,-4-2 790,1 0 0,0-4 0,-1 0 0,1-5 0,-1 3 0</inkml:trace>
  <inkml:trace contextRef="#ctx0" brushRef="#br0">5448 12380 7853,'0'-11'218,"0"3"50,0 1 1,1 4 232,3-1 1,2-1-133,6 1 1,0-1-5,4 1 0,3 3-76,7-3 1,-2-1-15,3 1 0,1-1-63,-1 2 0,3 1-94,-3-1 0,-5-3-45,-2 3 1,-3-2-107,2 1 1,-2 1-389,-6-4 0,1 4 103,-1-1-1309,0 3 756,1-4-548,-6 4 927,-1-4 1,-6 3 491,-3-1 0,-2 1 0,-6-3 0</inkml:trace>
  <inkml:trace contextRef="#ctx0" brushRef="#br0">5425 12152 7853,'6'-12'0,"4"1"627,-3 0-312,4-1 0,6 1 107,2-1 461,2 1-531,2 5 0,4-5 268,-1 4-448,6-3 0,-8 2 12,3 0 1,-3 5-95,-1-5 0,-2 4-166,-2-3 0,2 4 121,-6-1 0,4-1-654,-4 1 0,0 0 319,-3 4 1,-4 0-954,-1 0 1,-1 2 428,2 2 1,-2-3 813,-2 3 0,-2 2 0,3 0 0</inkml:trace>
  <inkml:trace contextRef="#ctx0" brushRef="#br0">6339 12083 7325,'-7'-5'-1185,"-3"4"789,2-3 1299,3 3-100,0-4-426,0 4 1,3-5-130,-6 6 0,6-1 24,-2-3 0,1 3 42,-1-3 0,2 3 174,-6 1-316,6 0 0,-5 0 4,4 0 1,-4 5 35,-4 3 0,-1 3-112,1 4 1,0-1 65,-1 5 0,1 2-125,-1 5 0,1-2 37,-1 3 0,2 1-18,3-1 0,2-1-7,5-3 0,1 0-145,3 0 0,2 0-95,5-1 0,6-4 94,2-3 1,3-2-65,0-1 1,-1-2 84,2-3 1,-3 2-12,6-5 0,-1 0 37,-3-4 1,-3-1 25,0-3 1,1 0 10,2-7 1,1 2 99,0-7 1,0-1 10,0-2 0,0 1-93,-1-1 1,-3-4 50,0-4 1,-6-1-37,-1 2 1,-2-3-8,-6-6 0,-1 2 10,-3 3 0,-10-2-204,-5 6 1,-7-4 54,-4 7 1,-3 3 45,-6 9 1,1 1-82,0 2 1,0-1 54,-1 5 0,5 2-323,-1 6 0,10 1 137,-2 2 0,8 3-619,-1-2 0,9 3 907,3 5 0,3-4 0,1 5 0</inkml:trace>
  <inkml:trace contextRef="#ctx0" brushRef="#br0">6910 12038 7853,'5'-12'-1722,"-4"6"1938,4-4 0,-4 8 268,3-1 200,-3-4-459,4 6 1,-5-3 42,0 8 1,0-1-75,0 4 1,0 2 125,0 6 1,0-1-70,0 5 1,0 0 24,0 4 0,2 4-91,2-1 1,-3 6 39,3-1 1,-3 2-131,-1 1 0,0 0 67,0 0 1,0 1-231,0-1 0,0-5 68,0-2 1,0-4-48,0-4 0,1-3-17,3-4 72,-3-1-491,4-5 210,-5-1-472,0-5 0,2-5 62,1-2 1,-1-3 224,1-2 1,0-1-148,1-2 1,-3-3 604,3-4 0,-3 4 0,-11-9 0,-3 3 0</inkml:trace>
  <inkml:trace contextRef="#ctx0" brushRef="#br0">6853 12163 7853,'0'-11'0,"0"-1"0,0 1 0,0 0 209,0-1 0,0 1 3,0-1 0,5 1 252,2-1 1,5 1-118,3 0 1,-2 3 10,2 0 1,3 1-92,1-5 0,2 5-76,2-1 0,4 6-164,-1-2 1,2 2 99,-1 2 1,-6 0-84,6 0 1,-9 2 74,5 2 0,-8 2-287,0 5 1,-2 5 98,-2-1 1,-4 5-168,-4-1 0,-1-1-16,-2 1 0,-2-4 43,-1 4 0,-5-1 39,-7 1 1,-3-3 105,-5-4 0,-1 1-39,-3 2 0,2-2 32,-5 2 0,-1-6-63,-3-2 1,5-3 52,2 4 0,8-6-176,4 2 1,2-3-343,2-1 168,4-5 0,3-1-213,8-6 0,3 6 644,4 2 0,0-2 0,6 0 0,1-6 0</inkml:trace>
  <inkml:trace contextRef="#ctx0" brushRef="#br0">7481 12106 7853,'0'-7'0,"0"-1"46,0 5 106,0-2 301,0 0-109,0-1-57,0 0 0,0-1 261,0 3-28,0 3-69,0-4-232,0 5 6,5 5 0,-4 1-116,3 6 0,-2-1 10,2 1 0,-1 4-166,4 3 0,-4 3 60,1 1 0,1 3-148,-1 1 1,-1 3 52,-3-3 1,0 3 91,0-3 0,0 0-151,0-4 1,0-6 82,0-1 1,-1-4 96,-3 0 0,3-5 33,-3 1 175,3-5 70,1 2 116,0-5 0,5 0-315,3 0 0,2 0 111,1 0 0,4 0-139,1 0 0,8 0 6,-1 0 0,2-4-65,-2 0 0,1-4 67,3 5 1,-3-5-161,2 4 0,-3 0 100,-4 4 0,2-1-86,-6-3 0,0 3-43,-4-3 1,1 3-149,-1 1 1,-3 0-865,-1 0 786,-4 0 1,2 1-1480,-5 3 733,0-3 136,-5 4 1,-1-1 488,-6 0 0,5 0 438,-1-4 0,0 0 0,-3 0 0</inkml:trace>
  <inkml:trace contextRef="#ctx0" brushRef="#br0">8006 12118 7853,'0'-12'185,"0"6"479,0-4-244,0 8-69,0-3 0,0 4 367,0-3-219,0 3 187,0-4-474,0 15 0,0-2-37,0 7 0,0 3 63,0 1 1,1-2-159,3 2 1,-3 0 68,3 4 0,-3 0-130,-1 0 0,0 0-124,0 0 0,0 0 92,0-1 0,0 1-2,0 0 1,0-4-22,0 0 1,0-5-66,0 1 1,4-2 113,0-2 99,0 1-129,1-1 17,1 1 1,6-6 32,-1-2 1,1-3-4,-1-1 0,4 0 55,0 0 1,6 0-52,-2 0 0,-1-1 3,1-3 1,0 3-9,3-3 0,0-1-36,-3 1 0,1-4 1,-4 5 0,3-2-74,-4 1 1,0 3-331,-4-3 124,1 2-591,-1-3 587,-4 4 1,-4-4-169,-6 5 1,0 0-155,-4 0 0,-1 0-173,-4 0 0,1 0 268,0 0 1,-1 0 516,1 0 0,-1-5 0,1-1 0,0-6 0</inkml:trace>
  <inkml:trace contextRef="#ctx0" brushRef="#br0">7972 12369 7853,'0'-8'789,"0"1"-457,0 4 1,5-3 105,2 2 1,5 3-54,3-3 0,3 1-137,5-1 1,1 2-73,2-6 0,0 6 49,4-2 0,-4-1-265,0 1 1,-2-1 92,-1 1 1,0 2-393,0-6 1,-4 2 167,0-2 1,-5-1 13,1 5-141,-2-4-2385,-7 6 2683,-1-8 0,-15 4 0,-3-6 0</inkml:trace>
  <inkml:trace contextRef="#ctx0" brushRef="#br0">8017 12095 7853,'6'-18'168,"1"1"-168,8 6 0,-1 0 824,5-1 1,-1 2-277,1 2 1,7-2-206,-4 3 1,5 0-502,0 0 1,2 0 206,5 0 0,-2-2-353,2 5 0,-6-4 226,6 5 0,-6-1-1845,3 4 1923,-6 0 0,3 0 0,-5 0 0</inkml:trace>
  <inkml:trace contextRef="#ctx0" brushRef="#br0">9274 12289 7853,'0'-12'80,"0"6"1,0 0 296,0 2-218,0 3 0,1-4 273,3 5 1,2-2-84,6-1 1,-1 1 55,0-2 1,6 3-117,2 1 1,3 0-13,0 0 1,1-1-104,0-3 1,5 3-114,2-3 1,3 3 60,2 1 1,-1 0-169,0 0 1,0 0 0,1 0 0,-1 0 91,0 0 1,2-2-189,2-1 1,-1 1 57,5-1 1,-6-2-95,2 1 1,2-4 45,-2 4 1,-4-1-30,-3 1 1,-6 3 48,2-3 0,-5 3 52,-3 1 0,-2 0-118,-6 0 1,-3 0 51,0 0 6,-6 0 42,3 0 1,-6 0-79,-3 0 90,-2 0 1,-6 0-130,1 0 0,3 0 80,1 0 0,3 0 36,-4 0 0,6-1 134,-2-3-232,-2 3 218,-1-9-200,-4 3 253,-1-4 0,1 3-60,0 1 1,3 4 139,0-1 0,5-1 73,-5 1-30,0 1 0,1 1 151,-1-2-142,6 3-103,-4-4 63,6 5-101,0 0 0,6 0-120,1 0 1,3 4 73,2 0 0,3 1-10,0-1 1,2-3-71,-2 3 1,-2 1 68,2-1 1,1 3-70,0-3 0,0 4 71,-1-5 1,-2 2-23,2-1 1,-2-2 10,-2 1 1,-1 0 110,-2 1-69,-3-3 1,-5 5 129,0-2 1,0-1-25,0 4 1,-9-3-59,-2 4 0,-8-2-175,0 2 1,1 1 107,-1-6 0,4 5-387,-4-4 1,5 0-15,-1-4-1537,2 0 484,1 0 690,6 0 1,2 0-75,8 0 796,2 0 0,11 0 0,1 0 0</inkml:trace>
  <inkml:trace contextRef="#ctx0" brushRef="#br0">11272 11889 7853,'7'-11'-381,"-2"-1"0,-1 1 855,-1-1 1,3 5 66,-3-1-286,-1 6 1,3-5 281,-5 4-43,0 1-282,0-3 0,-5 5-112,-3 0 1,-2 1 124,-2 3 0,-3 3-76,0 4 1,-4 0 72,4 1 0,-2-1-165,2 1 1,2-1-50,-2 1 1,2 0-53,2 3 1,0-2-32,-1 2 1,1-2 109,-1-2 0,6 1-112,2-1 0,3 1 78,1-1-155,0 1 1,1-2 54,3-3 0,2 2 46,6-5 1,3 4-40,0-5 1,0 3-8,-3-3 0,-1-1-208,1 1 193,-1-1-200,0 3 165,1-4 76,-6 4 1,1-5-12,-4 0 4,-1 0 18,3 0 256,-5 0-113,0 5 1,0-2 145,0 4 0,-4-3-49,0 4 0,-4-4-45,5 3 0,-5 1-76,4 3 1,-3-3-13,3-1 0,-1 1-85,1 3 0,3 1 74,-3-1 1,3-3-55,1 0 0,0-1 44,0 5 1,0-1-91,0 0 0,0 1 67,0-1 0,3-3-50,1-1 0,4 1 1,-4 4 0,3-1-2,-3 0 0,4-3-14,-5 0 1,5-1 43,-4 5 0,1-1-4,-1 0 0,-3 1-5,3-1 1,-3 1 119,-1-1 1,0 1-112,0-1 1,0 0 187,0 1 1,0-1-36,0 1 1,0-1-36,0 1 1,0-5-142,0 1 153,5-6-260,2 8 0,4-8 60,0 2 1,-3-3-123,0-1 1,-5 0 34,5 0 1,-4-1-1318,3-3 122,-4 2 161,2-3 1211,-5 5 0,-5-5 0,-1-1 0</inkml:trace>
  <inkml:trace contextRef="#ctx0" brushRef="#br0">11775 12015 7853,'0'-12'-952,"0"1"1527,5 5 0,-4-1 328,3 3 16,-3 3-594,-1-4 1,2 6 54,1 3 1,-1 2-76,1 6 0,-1 4-131,-2 3 1,0 3-2,0 1 1,1 1-103,3 3 0,-2-3 31,6 2 1,-4 2 83,3-1 0,0 0-325,0-5 1,2 4 102,-5-3 0,4 2-195,-5-6 1,5-2 55,-4-2 1,4-3-66,-5 0 1,1-4-217,-4-1 1,0-3-65,0 4-1165,5-6 685,-4 3-241,5-5 1241,-6 0 0,0 0 0</inkml:trace>
  <inkml:trace contextRef="#ctx0" brushRef="#br0">12083 12392 7853,'5'-12'347,"-3"6"-2,3 1 250,0 5-292,-4 0 0,5 5 30,-2 2 1,-3 5-49,3 3 0,-2-1-51,-2 5-75,0-5 0,0 8-76,0-3 1,-2-2 76,-2 2 0,2 1-395,-6 2 0,2 0 180,-2-3 0,-1-3-916,6-4 0,-5-1-30,4 1-908,0-1 1909,4 1 0,6-1 0,0 0 0</inkml:trace>
  <inkml:trace contextRef="#ctx0" brushRef="#br0">12472 12380 7853,'-8'-10'267,"0"2"157,6 3 514,-3 5-195,5-5-195,0 4-182,0-4 98,0 5-750,5 0-1112,-4 0 771,9 0-1191,-3 0 1286,4 5 1,0-2 259,1 4 0,-5-4 272,1 1 0,5 2 0,5 0 0</inkml:trace>
  <inkml:trace contextRef="#ctx0" brushRef="#br0">12700 12369 7853,'0'-7'1378,"0"2"-693,5 5-377,-4 0-142,9 0-356,-8 0 101,8 0-167,-9 0-562,9 0 1,-3 0 352,4 0 0,-3 0-95,-1 0 1,-3 0 559,4 0 0,-1 0 0,5 0 0</inkml:trace>
  <inkml:trace contextRef="#ctx0" brushRef="#br0">12986 12335 7707,'0'-7'1880,"0"2"-1372,0 5-421,5 0 206,-4 0-680,4 5 1,-4-4-34,3 3 0,-3-1-1149,3 1 1126,-3-3 443,-1 9 0,5-9 0,2 4 0</inkml:trace>
  <inkml:trace contextRef="#ctx0" brushRef="#br0">13260 12369 7853,'0'-7'-1864,"1"2"3436,3 5-1043,-3 0 1,4 2-116,-5 1 1,1 4-122,3 4 1,-3 6-102,3 2 0,-3 1-32,-1-1 1,0 6-89,0-2 1,0 3-233,0-3 1,0-1 162,0 1 1,-3 0-687,-1 0 0,-5-2 353,1-1 1,2-4-1441,-2-5 994,6 1 776,-8-1 0,8-4 0,-3-2 0</inkml:trace>
  <inkml:trace contextRef="#ctx0" brushRef="#br0">13637 12060 7853,'0'-11'0,"0"0"94,0-1 1,1 2 117,3 2 0,-2-2 5,6 3 0,-4 0 307,3 0-201,1-1 1,3-3-83,1-1 1,-1 5-1,0-1 1,1 4-137,-1-3 1,-3 4 96,0-1 1,0-1-186,8 1 0,-4 1 48,4 3 0,-4 0-23,0 0 0,-1 1 28,1 3 1,-1-2-201,0 6 1,0-1 28,-4 5 1,2-1-30,-5 1 1,0-1 129,-4 0 0,-2 2 18,-1 2 1,0-2-46,-5 2 0,-3-2 41,-4-2 0,-2 1 1,2-1 0,2-3 17,-2 0 0,-1-2 4,0 1 0,1 2 48,4-5 0,-1 4 1,1-4 1,3 3 145,1-3-116,4 0-236,-2 1 173,5-4 0,1 8-51,3-5 1,6 1 35,5-1 1,6-3-65,-2 3 1,-1 1 4,1-1 0,0 3-15,4-3 0,-2 4-68,-2-4 0,1 4 61,-4 0 0,-2 2 37,-7 2 1,2-1-11,-5 0 1,0 1-73,-4-1 0,0 1 54,0-1 0,-2 1-19,-1-1 1,-4 2 51,-4 2 0,-2-5-24,-2 5 1,1-8 42,-5 4 0,0-3 83,-4-1 1,4 0 82,0-4 0,0-1-50,-4 1 0,2-1-205,2-2 1,-2 0 118,6 0 1,0 0-666,3 0 0,5-2-51,-1-1 1,6 0-1303,-2-4 1441,3-1 0,6-4 530,2 1 0,8 0 0,3-1 0</inkml:trace>
  <inkml:trace contextRef="#ctx0" brushRef="#br0">14413 11958 7853,'0'-8'-656,"0"0"0,0 5 328,0-5 0,0 4 1990,0-3-405,0 4-268,0-7-232,0 9-532,0-4 1,-5 5 16,-3 0 1,-3 0-18,-4 0 0,1 6-106,-5 5 1,0 2 41,-4 6 1,4-4-62,0 4 1,0 0-91,-4 4 1,4 4 65,0-1 0,6 2-128,2-1 1,1-3 32,6 3 0,0-3-216,4-1 1,0 0 111,0-1 0,5-4-109,3-3 1,2-2 10,1-1 0,6-1 109,2 0 0,1-4-4,-1-3 1,3-3-13,-3-1 1,2 0 5,2 0 0,-1 0 29,-3 0 0,1-1 141,-5-3 0,1-1-130,-5-3 0,-1-2 148,-2 2 1,-2 2-76,-2-2 1,-3 1-19,3-5 0,-9 5-64,-7-1 0,-1 0 1,-10-3 1,-1 5-141,-7 2 1,-2-1 106,3 1 1,-3 1-158,-2 7 0,6-1 24,3 4 0,7 0-239,3 0 1,5 4-254,3-4 748,3 3 0,10 2 0,2-1 0</inkml:trace>
  <inkml:trace contextRef="#ctx0" brushRef="#br0">14687 11935 7853,'-1'-7'-16,"-3"4"317,3-4 297,-4 6-121,5-4-246,-5 5 1,3 1-7,-1 3 0,1 2-79,2 6 0,0-1 10,0 1 0,0 0-99,0 4 1,0 0-46,0 3 1,0 3-9,0-3 0,0 1-80,0-1 1,0 1 14,0-4 1,0 3-43,0-4 0,0 0 81,0-4 0,0-3-68,0 0 136,0-6 19,0 3 297,0-5-332,5 0 1,-3-1 173,2-3-170,-3 3 1,-1-5-1,0 2 0,4 1 15,-1-4 1,6 4-6,-1-1 1,2-1-70,1 1 1,1 1 0,1 3 107,2 0-114,-2 0 0,7 0 0,-4 0 90,2 0-161,-4 0 1,6 0 127,-4 0-80,-1 5 0,-4 1 0,1 5-84,-1 1 113,-5 4 1,-1-3 0,-5 2-23,0-2 8,0 4 1,-5-4 4,-2 6 0,-3-3-23,-2 3 18,-4-5 24,3 2 0,-5-1 1,3 1 16,-4-2 1,1-5 45,-1-2-128,5-4 0,-6 6-336,5-6 127,-1 1 249,5-4-121,0 0 0,-1 0-118,1 0 0,-1-5 0,1-1-1165,0-1 1090,4-3 0,2 4 354,5-6 0,0 1 0,0 0 0</inkml:trace>
  <inkml:trace contextRef="#ctx0" brushRef="#br0">14676 11912 7853,'6'0'56,"-1"0"1,-4-4 348,3 0 1,-1 1-117,4 3 1,1 0 261,3 0-392,1 0 0,3-2-133,0-2 1,4 3 149,-3-3 1,4 2-75,-1-2-51,-3 3 1,6-6-387,-3 4 1,-1 1 247,1-1 1,-4 1-1316,4 2 659,-5 0-117,3 0-83,-6 0 943,0 0 0,1 5 0,-1 2 0</inkml:trace>
  <inkml:trace contextRef="#ctx0" brushRef="#br0">15144 11798 7853,'0'-12'422,"0"5"89,0-1-299,0 6 0,5-4-80,3 6 1,-2 0 17,2 0 0,-1-3-121,5-1 192,-1 0-258,1 4 161,-1 0 1,-3 0 123,-1 0-82,1 0-223,3 0 30,1 0 0,-5 4 195,1 0-305,0 5 100,-2-8-107,4 4-17,-9 0 179,9 1 1,-8 6 0,2-1 0,-3 1 70,-1-1-19,0 6 1,-1 0-25,-3 6-28,-3 0 39,-4 0 0,0 1-2,-1 3 37,1-3 1,-1 4 0,1-4 1,-1 2 6,6-2 1,-3 4-1,4-5-40,-1 0 0,3-1 0,-1-3 27,3 2-155,1-8 1,0 3 152,0-4-52,0-1 8,0 1-4,0-1 1,1-5 0,3-2-7,3 3 9,-1-6-62,4 4 0,-7-5 26,4 0-29,1 0 48,-2 0 55,4 0-64,-8 0 1,4 4 14,-2 0 155,-3-1 0,4-1-152,-5 1 0,1 0 151,3 5-154,-3-6 0,6 7 37,-3-5 1,-2 5 0,4-2 12,0 3 0,2 2-78,0-1 0,2-1 0,0-1 155,-2-1-112,2 0 1,-5 3 126,3 0-122,2-4 0,-9 3 9,3-2 1,-3-2-1,-1 1 13,0 2 1,-5-2-29,-2 0 1,-5-3-106,-3 4 121,-3-6-10,-5 3 1,-1-1-58,-2 0 0,0 0-298,-4-4 321,-1 0 1,2 0-612,2 0 0,3-1-123,2-3-670,4 2 0,3-8 1389,7 3 0,8-3 0,6-2 0</inkml:trace>
  <inkml:trace contextRef="#ctx0" brushRef="#br1">5939 13157 7324,'0'-7'-876,"0"-3"1355,0 9-151,0-4 220,0 0-249,0 4 261,0-4 1759,0 5-2236,0 5 1,-1 1 32,-3 5 1,1 6-20,-4 2 0,3-1-108,-4 1 0,2 0 28,-2 4 0,-2-1-76,2 1 0,2-4 85,-1 0 0,0-5-3,0 2 1,-2-4 22,5 0 0,-1-5 1,1 1 1,3-4 37,-3 3 6,3-4-79,1 2 0,0-4 3,0 3-160,0-3 136,0 4 1,5-5 87,2 0 0,3 0-67,2 0 0,1 0 49,2 0 0,1 0-98,3 0 0,5 0-1,-5 0 1,6-1 20,-6-3 1,1 3-93,-1-3 1,-3 3-226,-4 1 0,-1 0 121,1 0 0,-5 0-902,1 0 362,-5 0-1082,2 0 1002,-5 0 833,-5 0 0,-2 5 0,-4 1 0</inkml:trace>
  <inkml:trace contextRef="#ctx0" brushRef="#br1">6110 13351 7853,'0'-11'-1301,"0"-1"976,0 1 0,-1 1 1063,-3 2 0,3 2 421,-3 2-134,3 3-416,1-5 515,0 6-913,0 6 0,0 0 19,0 5 0,0 1 8,0-1 1,0 6-130,0 2 0,4 2 102,-1 2 1,2 0-207,-1 0 0,-2 0 6,1-1 1,-1 1-167,-2 0 0,3-1-45,1-3 1,0-3-10,-4-4-144,0-1 103,0 1-310,0-6 150,0-1-2268,0-5 1869,0-5 1,1-1 475,3-6 0,1 4 333,3 1 0,2-1 0,-4-8 0,6-2 0</inkml:trace>
  <inkml:trace contextRef="#ctx0" brushRef="#br1">6521 13225 7853,'-6'-5'201,"-4"4"62,2-3 0,2 3 0,-2 1 1,1 5-87,-5 3 1,1 2 13,-1 1 0,-2 2 6,3 2 0,-3-1 15,6 5 0,0-4-182,0 4 1,-1-1 129,5 1 0,0 3-152,4-3 0,0-1 19,0 1 0,5-5-162,3 1 0,2-3-3,2 0 0,0-2 11,4-2 0,-2-3 306,5-5 1,-4 0-100,4 0 1,-4-2 23,4-1 0,-1-4-61,1-4 0,1-4 28,-5-1 0,4 0-6,-3 1 0,-2 1 3,-7-5 1,2 3-29,-5-3 0,0 4-80,-4-4 1,-1 4-201,-3-4 0,-4 4 75,-7-4 1,1 5-18,-5-2 1,-4 4 26,-4 0 1,1 6-227,3 2 0,0 3-92,0 1 0,2 5-72,2 3 0,3 2 105,9 1 1,-2 4 439,5 1 0,-5 4 0,3-2 0</inkml:trace>
  <inkml:trace contextRef="#ctx0" brushRef="#br1">7024 13271 7853,'-5'-11'0,"2"0"361,-4 4-149,-1 2 0,-3 1 142,-1 0 1,5 0-69,-1 4 0,0 0-172,-3 0 0,1 2 34,2 1 1,-2 0 26,2 5 0,-1-1-139,2 5 1,-2 3 69,5 0 1,-3 4-43,3-4 1,0 6-42,4-2 0,0-2-29,0 2 1,5-1 44,3 1 1,2-1-123,1-3 0,2-3 55,2-1 1,-1-1 49,5-6 0,0 0-31,4-4 1,0-1 40,0-3 0,0-3 126,-1-4 0,1 0-128,0-1 1,-5 0 110,-3-4 0,2 2-75,-2-5 0,-4 5 67,-3-1 0,-6-1-107,2 0 0,-4-4-122,-4 1 0,-2-1-67,-5 1 0,-7-3 60,-5 3 1,-1 3-332,-7 0 0,1 9 153,-4 3 0,-1 3-529,1 1 0,1 5 323,3 2 0,2 9 487,5 3 0,5 2 0,2 2 0</inkml:trace>
  <inkml:trace contextRef="#ctx0" brushRef="#br1">12414 13157 7853,'0'-12'-899,"0"1"1290,6 0 0,-5 3 42,3 0 0,-3 5-90,-1-5 0,4 4-63,0-3 0,4 0-68,0 0 0,2-2 61,2 5 0,-1-4-61,0 4 0,1 1-91,-1 3 0,1-4 56,-1 0 1,4 0-150,1 4 1,0 0-87,-1 0 0,-2 0 68,2 0 1,-2 1-186,-2 3 1,-3-1 76,0 4 0,-6 1 19,2 3 1,-3 2-36,-1 2 0,-1-1-34,-3 5 1,-2-5 82,-6 2 0,1-4-11,-1 0 1,1-1 73,0 1 1,-1-1-44,1 0 0,-1-3 139,1 0 0,3-5-135,1 5 200,4-5 0,-3 2-32,2-5-4,3 0 51,-4 0-15,15 0 0,-6 0 13,7 0 0,-2 0-93,2 0 1,5 0-41,-1 0 0,1 1 43,0 3 0,-4-3-87,3 3 0,-1 1 73,2-1 1,-4 3-129,4-3 1,-5 5 29,-3-1 0,0 2-61,-4 1 0,0 1-79,-4-1 0,0 0 91,0 1 1,0 1-50,0 2 0,-5-3 76,-3 4 1,-6-4 73,-1 0 1,-4-5-77,4 1 0,-5-2-4,1 2 1,1 1 87,-1-5 1,4-1 148,-4-3 1,5 0 137,-2 0 0,4 0-97,0 0 0,5 0-372,-1 0 0,4 0 42,-3 0-1223,4-5 628,-2 4-394,5-9 1,5 7 440,3-4 1,3 4 657,4-1 0,3-7 0,5-2 0</inkml:trace>
  <inkml:trace contextRef="#ctx0" brushRef="#br1">13260 13123 7853,'5'-7'-768,"-4"-3"1,4 8 1708,-5-6-150,0 5 1,0-2-580,-5 5 0,2 0-38,-4 0 0,3 0 302,-4 0-274,1 0 0,-5 5 10,1 3 1,-2 2 26,-2 2 0,1-1-65,-5 0 0,5 5-85,-1-1 1,-2 5-53,2-1 0,0-1 22,3 1 1,1-4-107,0 4 0,3-1 60,0 1 1,6 1-90,-2-4 1,3 0-44,1-1 0,0-2 5,0 2 1,5-2 30,2-2 0,4 1 81,0-1 0,4-1-49,1-2 1,4-2 31,-1-2 1,-1-3-15,1 3 0,-4-3 9,4-1 0,-4-1 80,4-3 0,-5 2 10,1-6 63,-2 1 0,-3-5-73,-2 1 1,-3 3-34,-5 1 1,-1-1-173,-3-3 1,-4-1 115,-7 1 0,1 3-273,-5 0 1,-4 6 88,-4-2 1,0-1-92,0 1 0,3 2-32,-3 5 1,3 3-80,1 1 1,5 2-61,3-5 1,8 5-557,3-2 1035,3 4 0,6 0 0,1 0 0</inkml:trace>
  <inkml:trace contextRef="#ctx0" brushRef="#br1">13602 13065 7853,'-11'-5'-172,"4"4"1334,2-9-316,5 9-522,-5-4 1,4 10-58,-3 2 0,2 3-112,-2 2 1,3 3 26,-3 0 0,3 4-135,1-3 1,-2 3 109,-2-4 0,3 4-222,-3-4 1,3 4 65,1-4 0,0 1-400,0-5 263,0 0-38,0 1 11,0-6 149,0-1 1017,0-5-943,0-5 1,4 3-9,0-6 1,1 6-25,-1-2 0,-2-1 18,6 1 0,-1 0-8,5 4 1,-1-1-124,1-3 0,-1 3 109,1-3 1,-5 3-70,1 1 0,-1 0 57,5 0 0,-1 1-6,1 3 1,-5-2 2,1 6 1,-2-4-17,2 3 0,1 1 7,-6 3 1,3 1 1,-3-1 0,-1 4-94,1 1 0,-3 0 92,-3-1 1,-2-1-139,-3 5 0,-6-3 71,3 3 0,-5-5-85,1 1 0,2-3 118,-2 0 1,1-1 6,-1 1 0,2-6-74,-2-2 0,2 1-5,2-1 1,0 0-413,-1-4 248,1 0-397,-1-6 0,2 0 257,3-5 1,1 3-352,6 0 0,2 0 761,2-8 0,2 4 0,5-5 0</inkml:trace>
  <inkml:trace contextRef="#ctx0" brushRef="#br1">13568 13043 7853,'-6'0'-1086,"1"-2"1699,5-1 1259,0 1-550,0-3-470,0 5 0,5 0-532,2 0 0,5 0-58,3 0 0,3 0-4,5 0 1,-1 0 53,1 0 0,0 0-141,0 0 1,0 0-1,0 0 1,-6 0-155,-1 0 1,-4 0 199,0 0-1369,-6 0 893,4 0 0,-10 0-963,0 0 1,-6 1 239,-9 3 1,1-1-719,-5 4 1700,5-4 0,-8 7 0,4-4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3118 15293 7853,'0'-12'25,"-1"5"0,-2-1 780,-1-1-388,0 4 213,4-5 1,0 9-155,0-5 22,0 1 34,0 4-143,0-4-297,0 5 93,0 5 1,0 1 26,0 6 0,0 4 106,0 3-374,0 3 141,0 6 0,0-3 166,0 6-518,6-1 246,-5 4 0,4 1 61,-5-1-583,5 0 394,-4 0 0,8-1-55,-5-2-320,0 2 343,1-9 1,-3 4-111,6-5 94,-5 0 46,7-6 0,-9 0 190,3-6-137,-3 1 1,-1-1 113,0 1-208,0-1-394,0 0 188,0-4-772,0-2 386,0-5 105,-5 0 0,2-5 679,-4-3 0,4-2 0,-2-1 0</inkml:trace>
  <inkml:trace contextRef="#ctx0" brushRef="#br0">3004 15247 7853,'0'-12'605,"0"1"1,1 0-194,3-1 1,3 1 112,9-1 0,-1 1-85,8-1 1,-2-3-148,10 0 1,-3 0 114,6 3 0,-4 2-131,5 3 0,-1 2-142,-4 5 0,-2 0 42,-1 0 1,-4 5-156,-4 2 0,1 5-12,-5 3 1,1-1-91,-5 5 1,-5 0-19,-2 4 0,-3 0 54,-1-1 1,-5 5-130,-2 0 0,-5 1 69,-3-2 1,-3-5 43,-5 1 0,1-1 40,-1 2 1,-5-2 152,-3-2 1,-2 1-124,-1-4 1,5-1-38,2-4 0,3-4-487,1-3 0,6-3 223,1-1 1,7 0-336,2 0 1,6-3 258,1-4 1,6-1 366,9-7 0,3-3 0,5 0 0</inkml:trace>
  <inkml:trace contextRef="#ctx0" brushRef="#br0">3803 15224 7853,'-11'-11'0,"3"3"0,0 0 444,6 1-142,-3-5 0,5 5 284,0-1-327,0 0 1,0 1 592,0-1-527,0 6 1,1-3 267,3 5-368,-3 0 1,4 1 107,-5 3 0,0 3-76,0 9 0,0 1-23,0 6 1,0 4-51,0-1 0,0 10-13,0-2 1,0 4-96,0 0 1,0 3 98,0 5 1,0 3-314,0 1 1,0-1 201,0-3 0,0-6-152,0-1 0,0-5 1,0-4 0,0-2 56,0-5 1,0-5-100,0-3 0,2-2-241,1-2 0,-1-3-1542,1-1 844,-1-4-1000,-2 2 1401,0-5 0,1-5 668,3-3 0,2-7 0,6-3 0</inkml:trace>
  <inkml:trace contextRef="#ctx0" brushRef="#br0">4180 15110 7853,'-11'-18'1473,"-1"7"-946,6 6 0,0 5 255,2 0 1,2 1-256,-1 3 1,0 7-13,-1 8 0,3 5-223,-3 7 0,3 0-55,1 11 0,0 1-134,0 7 0,0-2-174,0 5 0,0 1 12,0 3 0,4 0 134,0 0 1,-1-6-376,-3-6 0,0-5 13,0-10 1,4-3-61,0-8 0,0-3-462,-4-4-375,0-6-274,5-1 1006,-4-5 1,4-5-191,-5-2 1,0-4 92,0 0 1,-1-2 548,-3-2 0,-2 2 0,-6-3 0</inkml:trace>
  <inkml:trace contextRef="#ctx0" brushRef="#br0">3746 15749 7853,'-5'-11'357,"4"3"183,-3 1 1,3 3 81,1-4 0,6 4-244,5-3 1,2 3 85,6-4 1,1 1-116,7-5 0,2 1-113,6 0 1,3-1-177,0 1 1,0-1-207,-4 1 1,-1 3-217,-3 1 1,2 4-513,-5-1 0,-6 3-1807,-5 1 2681,1 0 0,-4 5 0,4 1 0</inkml:trace>
  <inkml:trace contextRef="#ctx0" brushRef="#br0">4557 15178 7853,'-5'-11'620,"4"5"-14,-10 0-52,10 1 504,-9 4-228,9-4-401,-4 10 0,5 1-95,0 6 1,0 4 31,0 3 1,0 3-155,0 1 0,5 5-172,2 2 0,0 3 87,0 1 1,-3 5-78,4-1 1,-6 3-117,2-2 1,-1 2-97,0-2 0,-1-6-254,1-7 0,-1-3-70,-2-4-388,0-2 318,0-6-1489,0-5 418,5-1 173,-4-5 1454,4-5 0,-6-1 0,-3-5 0,-2-1 0,-6 1 0</inkml:trace>
  <inkml:trace contextRef="#ctx0" brushRef="#br0">4408 15293 7853,'0'-18'0,"-3"-3"145,-1 6 1,0 0 312,4 4 0,5-2 596,3-2-702,2 2 0,6-5 30,3 3 1,3-2 19,1-2 0,5 2-44,2 1 0,3 4-98,1-3 1,1 3-106,-1 5 0,-4 1-25,1 6 0,-6 0-123,2 0 1,-3 7 71,-1 4 1,-5 1-166,-3 3 0,-8 3-39,-3 1 0,-2 2 39,-2 2 0,-3 0-127,-5 0 1,0 0 46,-12-1 1,5 1 101,-4 0 0,0-1 82,-4-3 0,1 1 172,-1-5 1,-4 0-95,0-3 1,1-2-27,3-2 0,4-2-363,0-2 1,5-3 125,-1 3 0,3-4-239,5-4 0,2 2 143,5-6 1,0 0-1088,0-3 0,5-1 1350,2 1 0,8-5 0,3-2 0</inkml:trace>
  <inkml:trace contextRef="#ctx0" brushRef="#br0">5551 15121 7853,'0'-11'-570,"0"4"1,0 1 1382,0 2-98,0 3-296,0-4 1,-2 5 25,-2 0 0,3-1 664,-3-3-343,3 3-64,1-4 847,0 5-1377,0-6-617,0 5 460,0-4-6115,0 5 5358,0 5 1,1-2 741,3 4 0,3 1 0,4 3 0</inkml:trace>
  <inkml:trace contextRef="#ctx0" brushRef="#br0">5539 15589 8672,'0'7'1904,"0"-1"-1516,0-2 0,1-3 102,3 3 1,-1-3-107,4-1 1,-4 2-54,1 1-196,2-1 0,-3 4-42,4-2-1567,-4-3 899,2 9-2422,0-3 2997,-4 4 0,4 0 0,-5 1 0</inkml:trace>
  <inkml:trace contextRef="#ctx0" brushRef="#br0">7435 14961 7613,'0'-17'-600,"-4"-1"713,0 3 1,1 2 418,3-2 1,-4-2 225,0 2-478,0 0 1,3 3 487,-3 1-392,3-1 1,-6 2 397,4 3-206,1-3-441,-8 8 1,4-2 84,-6 8 0,1 4-57,0 7 0,-1 8 70,1 7 0,-1 6-86,1 6 0,1 0 26,2 7 0,3-2-43,5-1 0,0-1-324,0 1 0,1 0 210,3 0 0,-1-6-214,4-2 1,1 2 130,3-2 0,-3 0-304,0-4 0,-5-1 112,5-3 1,-5 2-16,0-5 1,-1 3-66,-2-3 0,0 0-95,0-5 1,0-3-189,0 0 1,-2-8 5,-1 0-1079,1-2 907,-8-3 796,9-1 0,-14-5 0,2 0 0</inkml:trace>
  <inkml:trace contextRef="#ctx0" brushRef="#br0">7012 15544 7853,'0'-12'1102,"3"5"-694,5-1 1,0 6 278,11-2 1,2-1-227,5 1 0,4-5 63,4 1 0,4 2-139,0-2 1,-4 2-163,-3-1 0,-6-2-204,2 5 0,-4-4 104,-4 4 0,-3 1-709,-4 3 0,-1 0 408,0 0 1,-3 0-3326,0 0 3503,-6 0 0,3 5 0,-5 1 0</inkml:trace>
  <inkml:trace contextRef="#ctx0" brushRef="#br0">8017 14790 7853,'7'-11'0,"-2"-1"-37,-5 1 375,0 4 212,0-3-45,0 9-160,0-4 1,0 6 8,0 3 0,0 2-99,0 6 0,-4 0 77,0 4 1,-3 0-72,3 3 0,-5 4-55,1 0 1,2 0 1,-2 3 0,2 2 0,-2-1 1,0 8-38,4 0 1,-5 3-67,1 0 0,-2 6-54,-1 6 1,-1 1-195,1-2 0,3 2 117,1 2 0,4-2 95,-1-5 0,3-2-137,1-2 0,0-4 101,0-8 1,5-2 8,3-5 1,2-1-24,1-3 1,1-3-98,-1-4 0,1-1 2,-1 0 0,0-4 314,1-3 0,-1 1-421,1-1 194,-1-1-932,0-3 641,1 0 1,-5 0-878,1 0-372,-5 0-508,2 0 2037,-5 0 0,0-5 0,0-1 0</inkml:trace>
  <inkml:trace contextRef="#ctx0" brushRef="#br0">8531 15247 7853,'-5'-12'0,"4"1"129,-4 0 215,0 4 362,4-3-117,-4 9 18,5-4-322,0 0 0,0 5-138,0 0 1,0 5 63,0 6 1,0 6 45,0 2 0,0 7-45,0 5 0,0 7-110,0 4 1,0 2 29,0 2 0,0 0-309,0-1 0,0 1 143,0 0 0,0-2 81,0-2 1,0-3-304,0-5 1,0-1 126,0-2 1,0 1-59,0-6 0,3 0 87,1-7 1,1 1-169,-1-5 166,-3 0 0,6-4-308,-4-4 152,-1 3-25,3-8-651,-5 3-1238,0-5 1490,0-5 682,0 3 0,0-8 0,0 4 0</inkml:trace>
  <inkml:trace contextRef="#ctx0" brushRef="#br0">8451 15304 7853,'0'-11'0,"0"3"303,0 0 155,6 1 1,0-5 47,5 1 0,2-1-142,2 1 1,3 0-2,5-1 0,3 1-87,1-1 0,1 5-66,-1-1 1,-3 6 1,2-2 0,-1 2-100,-3 2 1,0 0-5,-3 0 1,-3 6-95,-4 1 0,-2 5-109,-2 3 0,-3-1 48,-5 5 0,-2 4-47,-1 3 0,-5 2 50,-7-1 1,-3-2-14,-5 6 1,-3-6 134,-1 2 0,0-7 4,4-1 0,-3-5 9,-1 1 1,0-3-52,5-5 1,0-2-496,3-5 197,-3 0-825,10 0 0,0-5 470,9-2 1,6-3-1319,5-2 1931,7-4 0,3-2 0,5-5 0</inkml:trace>
  <inkml:trace contextRef="#ctx0" brushRef="#br0">9011 14790 7853,'0'-11'0,"-1"4"575,-3 3 69,3-2 14,-4 5 124,5-4 388,-5 5-772,3 0 1,-2 0 16,8 0 0,-1 0-55,4 0 1,1 5 51,3 2 1,2 4-58,2 0 1,-1 2-121,5 2 1,-3 3-58,3 5 0,-4-1-56,4 1 1,-4 4-172,4 0 0,-1 4 96,1 0 1,-3 6-228,-4 1 0,-1 3 83,1-2 0,-6 4-168,-2-1 1,-3 2 77,-1 2 0,-1-1-20,-3 1 0,-6 1-105,-5 2 0,-2-5 92,2 1 1,2-8 168,-2-3 0,2-1-31,2-6 1,0-2-74,-1-6 0,4-3-28,1-9-202,4 3 85,-2-8-29,5-2 1,0-8-416,0-7 0,0 2-465,0-2 0,2 2 1209,1 2 0,4-6 0,4 0 0</inkml:trace>
  <inkml:trace contextRef="#ctx0" brushRef="#br0">9788 15258 7853,'-12'-6'422,"1"2"767,4 3-127,2 1-303,5 0-285,11 0 1,-3 0-121,11 0 0,2-4-62,5 0 0,0-1-54,4 1 1,1 3-50,3-3 1,-5-1-99,-2 1 1,-1 1-156,-3 3 1,1 0-578,-8 0 1,-5 0 146,-3 0-1832,-1 0 1016,0 0-954,-2 0 2264,-5 0 0,-10 5 0,-3 1 0</inkml:trace>
  <inkml:trace contextRef="#ctx0" brushRef="#br0">9799 15407 7853,'12'0'753,"-1"0"0,0 0 37,1 0 1,4 0-303,3 0 0,-1-4 100,1 0 0,4 0-168,4 4 1,-1-1-220,-3-3 0,0 3-185,0-3 0,-4 2-220,0-2 1,-4 3-988,4-3 1,-5 2 191,1 2 999,-2 0 0,-2 0 0,1 0 0</inkml:trace>
  <inkml:trace contextRef="#ctx0" brushRef="#br0">11101 14756 7853,'-11'-12'0,"-1"1"0,1 1 395,-1 2 1,1 3-42,0 5 1,0-1 469,4-3-23,-3 3-399,3-4 0,1 6-30,2 3 1,3 0-99,1 7 1,0 0 42,0 12 0,0 3-92,0 8 0,4 0-114,-1 0 1,5 6 61,-4 2 1,4-2-222,-5 2 1,5 0-84,-4 4 1,0-1-268,-4 1 0,0 0 165,0-1 1,0 0-113,0-3 0,0 1-170,0-5 1,0-5 204,0-6 1,-6-3-84,-1-2 1,1-4 43,-2-3 1,4-3-1063,-4-4 737,1 2 674,-10-9 0,0 9 0,-6-4 0</inkml:trace>
  <inkml:trace contextRef="#ctx0" brushRef="#br0">10724 15372 7853,'1'-7'582,"3"-1"0,3 6-159,4-2 0,2-1 125,2 1 0,3 0-84,5 4 1,3-4-22,1 1 0,3-1-260,-3 4 1,3 0-226,-3 0 1,-4 0-707,-4 0 0,-1 0 530,1 0 0,-3 0-1167,-4 0 0,-1 0 1385,1 0 0,-1 0 0,0 0 0</inkml:trace>
  <inkml:trace contextRef="#ctx0" brushRef="#br0">11661 14687 7853,'0'-11'631,"0"4"-157,0 2 54,0 5 403,-5 0-554,3 0 1,-7 5 45,6 3 0,-6 2-93,1 2 1,-2 4 52,-1 3 1,-2 8-113,-2 3 1,1 5-66,-5 3 0,1 2-135,-1 6 1,-1 3 153,4 1 0,-4 3-375,1-3 0,3 3 331,0-4 1,9 1-226,3-4 0,3-2-67,1-2 0,1-1-5,3-3 0,2-4 98,5 0 0,2 0-65,2-3 1,-2-3 141,2-2 0,-3-3-83,-5-4 1,3-2 151,-2-6 1,2-1-181,2-2 0,-1-3-211,0-5-91,1 0 0,-1 0-329,1 0 0,-1-1-77,1-3 0,-6 1-525,-2-4 0,2 3-182,2-4 1467,-3 6 0,5-8 0,-4 3 0</inkml:trace>
  <inkml:trace contextRef="#ctx0" brushRef="#br0">12026 15201 7853,'-11'-11'1432,"4"4"-947,2 2 0,4 7-171,-3 1 0,3 5 57,-3 7 0,3-1-22,1 5 0,-1 5-101,-3 7 1,3 2-69,-3 1 1,2 2 57,2 2 0,0 2-161,0 6 1,-1 0-39,-3-1 0,3 1 25,-3 0 1,3-4-156,1-1 1,0-4 93,0 1 0,0-7-128,0-5 1,0-3 49,0-4 1,0 2-443,0-6 0,0-4 12,0-3-465,0-6-188,0 9-1501,0-10 2139,0-6 0,0-3 520,0-7 0,-5-3 0,-1 0 0</inkml:trace>
  <inkml:trace contextRef="#ctx0" brushRef="#br0">11878 15395 7853,'0'-23'-97,"4"4"48,-1 0 1,6 2 733,-1-2 1,3-3-198,4 3 1,-1 3 39,5 0 1,0 4-167,4 0 1,0 1-45,0-1 1,4 5-94,-1-1 1,1 6-138,-4-2 0,-2 2 100,-2 2 0,-2 2-73,-6 2 0,1 2-9,-1 5 1,-4 1-204,-4-1 0,-1 4-199,-2 1 1,-3 4 160,-5-1 1,0 6-69,-11 2 0,-1 0 57,-2-5 1,-1 0 64,0-3 0,4 1 11,0-4 0,0-1 10,-4-4 0,4-4-25,0-4 1,5-1-90,-1-2 1,6 0-1119,1 0 886,6 0 1,-3-5-742,5-3 1,5-2 1146,2-2 0,9-4 0,1-2 0</inkml:trace>
  <inkml:trace contextRef="#ctx0" brushRef="#br0">12460 14870 7853,'0'-11'200,"0"3"456,0 0 28,0 6-459,0-3 0,-1 5 764,-3 0-616,3 0 1,-4 1-162,5 3 0,-2 3 0,-1 9 0,0 1-335,-4 6 0,3 0-175,-4 0 0,2 0-466,-2 0 0,-1 3-590,5 1 0,-3 0 1354,3-5 0,-5 1 0,3 0 0</inkml:trace>
  <inkml:trace contextRef="#ctx0" brushRef="#br0">12746 14744 7853,'0'-11'147,"-5"-1"473,-2 1 1,1 3 422,2 1 42,-2 4-100,4-2-83,-3 5-141,5 0-549,5 5 0,1 2 182,1 4 0,3 6-131,-2 2 1,2 1-14,2-1 0,0 3-50,3-3 1,2 6-27,2 2 1,3 3-29,-3-3 0,-2 3-119,2-3 1,-5 8-265,2 0 189,-4 1 61,0 4 0,-2-5-141,-3 3 0,2 2 46,-5-2 0,0 0-140,-4-4-90,-5 0 181,4 1 0,-15 0-20,1 3 0,-1-2 70,-3 2 0,0-4-85,-4-3 0,4-2-80,0-3 0,5-3 38,-2 0 1,4-1-170,0-7 1,1-1 65,0-7 1,3-2-19,0-5 1,4 0 113,-3 0 1,4-1-553,0-3-197,1-2-353,2-5 1317,0 4 0,-5-3 0,-1 4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18753 9411 7853,'0'-12'0,"0"5"0,0-1 0,0 4 89,0-3 0,-1 3 520,-3-4 148,3 6-433,-4-8 0,1 7 153,0-5 143,0 6-196,4-3 171,0 0-171,0 4-330,0-5 0,0 8 44,0 2 0,0 7-124,0 8 1,-4 3-37,1 0 1,-1 2 46,4 3 1,0 1-110,0 3 1,0 1 47,0-1 0,5-2-83,2 2 0,0-2 46,0 1 0,-3-2-80,4-5 0,-4-1-17,3-3 1,-4-3-161,1-4 228,2-1-129,-5-5 109,4-1 1,-6-5 121,-3 0 0,-7 0 0,-7 0 0</inkml:trace>
  <inkml:trace contextRef="#ctx0" brushRef="#br0">14527 4900 7853,'-6'-6'83,"1"4"308,5-6 122,0 6 328,0-3 231,0 5-847,0 10 0,0-1 54,0 10 1,0 0-55,0 4 0,-1 1 3,-3 2 1,3 0-122,-3 4 0,2 1 118,2 3 1,0-4-133,0 1 0,0-2 57,0 2 1,2 0-214,2-4 0,-3-4 50,3-4 1,1-5-36,-1 1 0,3-2 88,-3-2-110,0-5 29,-4-1 0,1-5 49,3 0-1268,-3 0 921,4 0 1,-5-1-667,0-3 0,0-2 1005,0-5 0,-5-6 0,-1-1 0</inkml:trace>
  <inkml:trace contextRef="#ctx0" brushRef="#br0">2695 6419 7853,'-6'-6'-860,"-4"0"1,7 0 1911,-4 2-563,4 3 0,-2-1 430,5-1-511,-5 1 1,2-1-160,-4 6 1,4 0-38,-1 4 0,3 2 78,1 7 0,0-4-52,0 4 0,1 1 12,3 2 0,-1 3-38,4 1 0,1 3-75,3 1 1,1 5-110,-1-2 1,1-1 52,-1 2 0,-3-1-51,-1 5 1,1-1 55,3 0 0,-4 4 25,-3 0 0,-3-1-22,-1-7 1,0 2-616,0-5 1,0 2 254,0-6 0,-5 1 51,-3-9 1,-2 0-228,-1-3 1,-1-2 179,1-2 1,-1 1-113,1-6 0,-1 1 96,1-4 1,-4-4-732,0 1 0,-4-6 1014,3 1 0,-9-7 0,1-3 0</inkml:trace>
  <inkml:trace contextRef="#ctx0" brushRef="#br0">2433 6910 7853,'5'-12'-406,"-3"2"972,6 2-157,-6-2 1,12 8 393,-2-6 0,3 4-327,0-3 1,3 3 28,5-4 0,5 6-144,2-2 1,-1 1-126,2 0 0,-6 1-11,2-1 1,1-3-247,-2 3 0,-3-1-643,-4 4 0,-1-4 498,1 0 0,-2 0-1144,-6 4 0,-3-1-130,-1-3 1440,1 3 0,3-9 0,1 4 0</inkml:trace>
  <inkml:trace contextRef="#ctx0" brushRef="#br0">3358 6567 7853,'0'-11'543,"0"4"1,0 1 227,0 2-174,0 3 176,0-4-503,5 5 0,-3 0 295,6 0-353,-5 0 0,3 0-155,-2 0 0,-3 1 317,3 3-983,-3-3 487,-1 9-1259,5-3 0,-4 4 1381,3 0 0,2 1 0,1-1 0</inkml:trace>
  <inkml:trace contextRef="#ctx0" brushRef="#br0">3403 6921 7853,'-6'5'-856,"1"-4"0,5 6 461,0-3 4350,0-3-400,0 4-1642,0 0-517,5-4-827,-4 9 1,6-7 39,-4 5-1245,-1-6 423,3 3 213,-5 0 0,0-4-2410,0 5 1776,0-6 0,4 1-2103,-1 3 2737,1-3 0,-4 9 0,0-4 0</inkml:trace>
  <inkml:trace contextRef="#ctx0" brushRef="#br0">4249 6567 7853,'0'-11'-19,"0"4"212,-6-3 19,5 4 224,-4-1 1,5 2-3,0 5 0,0 10-63,0 6-159,0 4 38,0 8 1,0 1 15,0 5-178,5 1 97,-4-1 0,5 4-246,-6 0 0,0 4 86,0-4 1,0 0-33,0-4 0,3-1-3,1-2 1,4-5-135,-4-7 0,1 2 29,-2-6 1,0-1-185,5-6-402,-6 2 261,3-9-124,-5 4 0,0-10 195,0-3 0,0-3-397,0-4 1,0 1 765,0-5 0,-5 0 0,-1-4 0</inkml:trace>
  <inkml:trace contextRef="#ctx0" brushRef="#br0">4066 6578 7853,'11'-17'0,"2"-4"0,2 6 0,-1-4 580,5 4-303,0-5 0,9 6 190,3-5 1,2 8-113,1 0 0,-1 3-231,-3 1 0,6 2 54,-6 5 0,5 9-166,-9 2 1,-3 8 84,-4 0 1,-9 4-176,2 4 1,-10 0 24,-2 4 0,-6 1-34,-9-6 1,-4 5-82,-8-5 0,-2 1 55,-6-4 1,5 0-70,0 0 1,3-2 37,-4-2 1,7-2-728,1-6 302,6-5-766,5 5 888,6-10 1,7 0 446,11-5 0,4-10 0,7 2 0</inkml:trace>
  <inkml:trace contextRef="#ctx0" brushRef="#br0">4580 6738 9105,'-7'0'1141,"-3"2"-743,3 1 8,2 4 0,-4 5-90,5 4-104,0 1 0,4 6-202,0 5 1,0-2-288,0 4 393,5-5-118,2 8 0,8-10-1,0 0 0,5-1 35,-1-7 0,-1-1-130,1-7 1,1 2-222,7-5 75,-3 0 1,4-5 63,-5-3 138,0-2 13,0-6 50,-1-4 1,1 2 211,0-5-242,-5 5 97,-2-8 1,-8 4 97,0-5-162,-6 1-9,3-6 0,-6 2-6,-3-4 27,-7 4-77,-7-7 0,-6 11-226,-3-1 139,-2 5-794,-5 7 800,-6 4 1,5 2-80,-3 5 0,2 5 125,2 3 1,5 2-441,2 1 1,9 1 176,7-1 1,1 5-270,6-1 0,5 0 9,7-4 599,2 1 0,7-1 0,0 1 0</inkml:trace>
  <inkml:trace contextRef="#ctx0" brushRef="#br0">5048 6624 7853,'0'-24'0,"0"5"0,0 5 0,0 6 0,0 1 1630,0 4-426,-5-7-796,4 9 1,-4-3 0,5 8-181,0 2-16,0 16 0,0-3-1,0 14-162,5 1 0,-4 3 296,3 5-133,2 0-560,-5 3 1,6 1 339,-3 0 99,-3-6-688,9 0 0,-8-7 48,6-3 285,-5-2 0,6-9-542,-6 0 495,1-5-380,1-3 4,-4 0-785,10-10 1472,-5 4 0,5-5 0,1 0 0</inkml:trace>
  <inkml:trace contextRef="#ctx0" brushRef="#br0">5334 6693 7853,'-4'-8'251,"0"0"333,0 6-186,4-3 1499,0 5-1653,0 10 0,0 3-65,0 9 0,0 6-21,0 3 0,0-1-147,0 5 0,0-4 226,0 7-745,0-2 0,4-7-945,0-2 822,0-3 332,1-6 35,-4-2-1204,4-4 921,-5-1 0,1-1 547,3-2 0,-3-3 0,4-5 0</inkml:trace>
  <inkml:trace contextRef="#ctx0" brushRef="#br0">5311 6693 7853,'-5'-23'216,"3"5"431,-8-4-435,9 10 0,-4-5 356,5 11 1,1 1 173,3 5-348,2 5-144,11 6 0,-3 7 108,5 5 0,1 1-146,7 3 0,1-2-320,2 6 0,2-1 155,-6 4 0,5 1-422,-4-1 1,3-1 240,-3-3 0,-1-2-113,-3-5 0,0-5-87,0-3 1,-5-2-173,-3-2-58,3 1 1,-6-5-154,4 1-1161,-9-6 1878,-2 3 0,0-10 0,2-1 0</inkml:trace>
  <inkml:trace contextRef="#ctx0" brushRef="#br0">5756 6693 7853,'-6'-22'0,"2"3"0,3-3 362,1 10 1,1-5 73,3 6-224,-3-1 751,4 6-375,-5 1-135,0 5-54,5 0-187,-4 0-53,5 0 0,-5 5 159,3 3-284,-3 7-52,4 8-240,0 6 241,-4 5 0,4 2 68,-5 2 0,2-1-176,1 4 125,-1 1-705,3-1-419,-5-2 747,0-4 0,0-5-138,0 0 1,0-5-775,0-3 776,0 1-487,0-10 1000,0-2 0,0 0 0,0-5 0</inkml:trace>
  <inkml:trace contextRef="#ctx0" brushRef="#br0">6087 6567 7853,'-5'-13'436,"4"3"-192,-4 10 1,5 1 209,0 3 0,-4 6-84,0 6 1,0 4-100,4-1 0,0 11-59,0 5 0,0 3-169,0 0 1,0 2 71,0 6 1,2-4-134,2 0 0,-2-5 105,6 1 0,-4-8-440,3-3 0,-4-7-266,0-1 0,3-9 47,-3 2-1012,1-8 656,1 1 928,-3-5 0,3-11 0,-5-1 0</inkml:trace>
  <inkml:trace contextRef="#ctx0" brushRef="#br0">5870 6578 7853,'-6'-16'0,"1"3"0,5-2 668,0 7 1,5-2 110,3 3-363,2-4 746,6 0-476,-3 0-236,9 4-1,0-3-406,8 4-52,-1-1 221,4 2-342,-4 0 1,5 4-705,0-3 811,1 3 91,-6 1-1270,4 0 0,-5 1-976,2 3 1273,-2-3 905,-10 9 0,3-3 0,-3 4 0</inkml:trace>
  <inkml:trace contextRef="#ctx0" brushRef="#br0">6658 6533 7853,'-6'-18'0,"-4"1"196,9 1 0,-4 7 350,5-2 1,-2 2 967,-2-3-1012,3 6 0,-8 0 396,5 2-559,-4 3 1,1-4-261,-4 5 1,-1 1 87,1 3 1,3 2-188,1 5 1,-1 1 76,-3-1 0,3 2-120,1 2 1,0 2-12,0 2 0,-2 1-163,5-5 0,0 5 53,4 0 1,0-3 129,0 2 1,5-3-126,3 3 1,2-4 60,1 4 1,5-5-62,-1 1 1,5 2 78,-1-2 1,-1 4-227,1-4 1,0 2 37,4-2 0,-4-3-9,0 4 0,-4-4 190,4 0 0,-6-1-86,-2 1 1,-1 0 253,-6 4 1,4-4-63,-4 3 0,-2-2 317,-6-1 0,-3-1-149,-9 0 1,-1 1 55,-6-1 1,-4-3-40,1-1 1,-6-3 179,1 4 1,0-6-707,0 2 1,3-2 199,5-2 0,6 0-1333,1 0 0,4-2 1475,0-2 0,6-2 0,1-5 0</inkml:trace>
  <inkml:trace contextRef="#ctx0" brushRef="#br0">7492 6647 7853,'-11'-6'0,"-1"2"305,1 3 393,4 1-335,2 0 486,5 0 1,5 0-314,3 0 1,4 0-154,3 0 1,4 0-102,7 0 1,4-2-45,4-2 1,6 2-203,6-6 1,5 2 116,6-2 1,0-2-472,0 3 0,-3-4 334,-1 0 0,-6 5-555,-2 2 0,-6-1-160,-13 1 0,1 0 359,-8 4 0,-6 0-300,-2 0-45,-7 0 386,1 0 80,-5 0 0,-5-4 363,-3 1 0,-2-3-243,-1 3 0,-5 1 233,1-1 0,-1-2 359,0 1 1,4 0-286,-3 4 1,2 0 785,1 0-421,1-5 72,5 4-328,1-5 0,7 5-190,6-3 0,4 3 108,11-3 1,4 3-200,0 1 0,4 0-150,0 0 0,-2 0 74,1 0 0,-4 0 36,0 0 0,-3 4 78,-4 0 1,-2 3 44,-6-3-61,-4 5 0,-4-3 93,-6 6 1,-5 3-36,-7 0 1,-7 2 16,-5-2 0,-3-2-180,3 2 0,-3-1 87,3 1 0,1-2-900,3 2 0,5-6-31,3-2-807,7 1 1,4 2 1697,8-2 0,13-3 0,7-5 0</inkml:trace>
  <inkml:trace contextRef="#ctx0" brushRef="#br0">9239 6384 7853,'7'-6'0,"-2"0"-31,-5 2 1,1 2 16,3-1 59,-3 1 410,4-3 188,-5 4-147,0-9-231,0 9 0,-1-4 124,-3 5-41,-2 0-163,-11 0 1,0 0 78,-6 0 1,-1 0 0,-3 0 0,-2 5 106,-5 2-139,4 3 1,1-2 84,3 0-225,1-1 80,3 5 0,5-1-162,6 1 1,1-1 65,2 0 1,3 1-167,5-1 0,0 4 66,0 1 1,6 0 28,6-1 0,4-2 55,7 2 0,4 2-49,-1-2 1,5 4-28,-5-4 1,2 2 22,-1-2 0,-3-1-53,3 5 1,-4-4 84,-4 4 1,-3-3-203,-5 3 0,-4-4 58,-3 4 1,-4 0-51,-4 4 0,-4 0 67,-7-1 1,-4-3-14,-8 0 1,-1-1 23,-2 1 1,-3-2 105,2-6 0,0 1-246,0-1 0,3-3-18,6-1-302,4-4 1,3 1 203,7-8 1,5-3-801,11-4 0,5-2 491,10-2 0,1 1 642,2-5 0,9-5 0,5-5 0</inkml:trace>
  <inkml:trace contextRef="#ctx0" brushRef="#br0">9548 6647 7853,'-4'-11'378,"0"-1"-236,0 6 0,1-1 689,-1 4 1,-5 1-308,1-1 1,-2 1 190,-1 2 1,-2 5-297,-2 3 0,2 3-255,-2 5 0,2 5 74,2 6 0,4 3-467,4-3 0,3 3 39,3-3 0,5 0-95,7-4 1,3-1 81,5 1 1,4-9 20,-1-2 0,5-5-59,-5 1 1,5-3 46,-5-5 1,5-5 169,-4-3 0,3-2-79,-3-1 1,-1-2 214,-3-2 1,-4-3 93,0-5 1,-5 0-159,1 0 0,-3-1-14,-5-2 0,2-1-27,-5-7 1,-1 6 3,-7-6 0,-4 6 13,-7-3 1,-4 7-680,-8 1 1,-7 7 313,-8 8 1,-2 3-720,-2 5 0,5 9 419,3 2 1,4 8 311,4 0 1,-2 7 323,5 0 0,6 6 5,5-1 0,4-2 0,0 1 0,1 1 0,0 3 0,3 0 0,0 1 0,6-1 0,-3 0 0,5 0 0</inkml:trace>
  <inkml:trace contextRef="#ctx0" brushRef="#br0">9422 7070 7853,'18'0'397,"-3"0"-185,3 0 53,-5 0 513,8-6-442,-3 5 0,4-8 195,-3 5 3,2-4-228,-3 6 1,5-7-100,0 6 1,3-1-41,1 4 0,0-1-331,-5-3 156,1 2 0,0-3-556,0 5 1,-4 0 399,0 0 1,-4 0-910,4 0 0,-5 0 478,1 0 1,-2 0-583,-1 0 1177,-1-5 0,5-1 0,2-5 0</inkml:trace>
  <inkml:trace contextRef="#ctx0" brushRef="#br0">10176 6670 7853,'-11'-18'707,"-1"2"1,5 5 166,-1 4 104,5-3-600,-2 3 52,5 1-366,0 1 0,0 7 254,0 6-106,0 0 116,0 13-143,0-3 0,0 6-95,0 3 0,5 2-260,3 5 138,2-5-150,2 4 156,-1-9 0,2 8-445,2-5 1,1-4 206,3-4 0,2-7 173,-6 0 1,8-2 16,-4-6 1,5 0 242,-5-4 0,-1-6-101,1-1 0,0-3 336,4-2 0,-6-4-130,-1-3 0,0-3 175,-1-1 1,-1-5-117,-6-2 1,1-3-98,-5-1 0,-1-4-343,-3 0 0,0-4 111,0 4 1,0 1-495,0 6 0,0 7 36,0 5-1037,0 5 754,0-2 1,0 11-176,0 5 0,0 5 311,0 6 0,0 2 178,0 2 0,0 2-181,0 2 604,6 2 0,0-3 0,5 5 0</inkml:trace>
  <inkml:trace contextRef="#ctx0" brushRef="#br0">10701 6921 7853,'-7'-8'0,"-1"1"1294,6 4-784,-3-7 1,5 8 788,0-6-885,0 0 1,3-4 393,1-4 0,1 4-298,-1-3 1,-1-3-68,4-1 1,0-3-126,0-1 0,3 0-182,-2 1 0,1-5 76,-2 0 0,2-4-399,-5 0 1,4-2-307,-5-1 0,1 3 356,-4 1 1,0 1-241,0-2 0,0 7-54,0 5 165,0 5 18,0-2 72,0 9 1,-1 2 80,-3 5 1,3 5 53,-3 3 0,3 7 64,1 4 1,1 5 165,3 7 0,2-1-88,6 8 1,-1-1-125,1 1 1,-1 3-431,0 5 0,1-6 185,-1-2 0,1-2-298,-1-2 1,2-5 183,2-2 1,-4-4 11,1-4 1,-1 1 14,-3-5 1,1-3 108,-2-5 0,-2-3-696,-5 4 942,0-6 0,0 3 0,0-5 0</inkml:trace>
  <inkml:trace contextRef="#ctx0" brushRef="#br0">10610 6807 7853,'-6'-7'977,"1"2"-282,5 5-221,0 0 1116,5 0-982,1 0 0,10 0-272,4 0-177,1-5 0,7 4-252,2-3 0,2 3 127,-1 1 1,2 0-1357,-3 0 1,-2 0 257,-1 0 1064,-3 0 0,4 0 0,1 0 0</inkml:trace>
  <inkml:trace contextRef="#ctx0" brushRef="#br0">11238 6373 7853,'0'-12'29,"5"1"51,-4 5 1,5-1 394,-6 4-252,0 1 1,0-2 94,0 8 138,0 8-138,0 5 0,0 8 289,0 1-395,0 3-448,0 6 278,0-1 0,0 4 181,0 0-11,5 5-384,-4-7 1,4 2 145,-5-8 193,5 3-668,1-9 281,1-1 173,3-1-159,-9-15-253,9 9 1,-7-11-663,4 2 1079,-4-2-833,2-5 1,-5-6 874,0-5 0,0-1 0,-10-9 0,-3 3 0</inkml:trace>
  <inkml:trace contextRef="#ctx0" brushRef="#br0">11010 6373 7853,'11'-12'0,"1"1"0,0 0 0,3-1 0,5 2 0,6 2 0,2 0 347,3 4 1,5-4 1150,-1 4-991,6 0-522,-5 4 341,8 6 0,-8 0 103,2 5-217,-2 6-973,-2 1 811,-5 4 1,-2-3 3,-8 0-266,-3 1 0,-9 2 140,-4 1 89,-1 0-320,-7 0 0,-7 0-330,-7 0 374,-3-1-60,-5 6 187,2-4 0,-6 2 331,4-3 0,0-3-328,5 7 315,-1-8-155,5 2 1,5-4-137,6 2 258,4 2 0,-1-8-58,8 2 870,2 3-809,6-10 1,6 7 35,5-8 1,1 0-132,6 0 1,-3-4-191,3 1 0,-3-3 82,3-1 1,-4 0-261,0 0 0,-2 0 156,-1 0 1,-5-4-1057,-3 0 1,-2-1 1206,-2 2 0,1-4 0,-1-4 0</inkml:trace>
  <inkml:trace contextRef="#ctx0" brushRef="#br0">11855 6590 7331,'0'-23'-1174,"0"1"782,0 3 1612,0 8 1,0 1-53,0 2-744,0 3 901,0 0-259,0 0-666,0 4 0,0-3 15,0 8-203,0 2 53,0 11-7,0 0 1,0 7-286,0 3 67,0-3-325,0 9 253,0-4 0,5 2-521,3-1 547,2-4 42,1 7-825,1-9 343,4 4 240,-3-11-21,8 5 3,2-9 0,1-1-163,3-4 135,2-5 63,-5 7 0,4-9-309,-5 3 1,-1-3 96,-3-1 1,-3 0-1096,-5 0 1016,1-5 0,-6-1 560,-2-6 1,-3-9 0,-1-3 0</inkml:trace>
  <inkml:trace contextRef="#ctx0" brushRef="#br0">11832 6761 7853,'-18'-4'178,"3"1"1,4-3 641,3 3-303,3 1 266,5-3-286,0 5-223,0-5 0,5 3 306,3-6-395,7 6 1,4-7-172,8 5 0,2-4 79,5 4 0,4-3-486,0 3 0,0-4 279,-4 5 0,-1-5-927,-2 4 0,-7-1 498,-5 1 0,-5 3 543,1-3 0,-2-2 0,-2 0 0</inkml:trace>
  <inkml:trace contextRef="#ctx0" brushRef="#br0">11866 6533 7920,'-23'-13'202,"6"-2"-151,1 7 0,9-2 28,3-1 1,4-1-24,4 1 825,2-1 0,8 1-7,5 0-523,5-1-1131,11 1 803,4-1 0,-2 1 222,5-1-961,-6 6 1,9-3-1287,-3 5 1428,-3 1 1,0 3 51,-4 0 522,-6 0 0,4-5 0,-4-2 0</inkml:trace>
  <inkml:trace contextRef="#ctx0" brushRef="#br0">12563 6396 8054,'-11'-12'605,"-1"1"-605,6 4 658,1-3-187,0 4-47,-2 0 806,-4-4-753,-1 8 0,-3-3 142,0 5 1,0 0-197,3 0 0,-3 0-331,0 0 0,-4 5 93,4 3 0,3 6-329,5 1 1,4 2 170,-1-2 1,4-1 160,4 5 0,4 0 37,7 4 1,6-4-103,6 0 1,1 0-1015,-1 4 0,1-4 363,2 0 0,-2-4-103,-5 4 0,0 0 246,-1 4 1,1-4 389,0 0 0,-5-1-5,-3 1 0,-3 2 314,-5-2 0,-2-1-155,-5 1 0,-5-1 127,-2 1 0,-10 2 107,-6-2 1,-5-2 257,-6-2 1,-1-2-360,-4-2 1,0-1-39,-3-2 1,3-2-1204,5-2 0,3-3 548,1 3 0,4-2-3207,0-2 3608,7 0 0,-3 0 0,4 0 0</inkml:trace>
  <inkml:trace contextRef="#ctx0" brushRef="#br0">21357 7275 7853,'0'-8'-1370,"0"1"1990,0 4 109,0-7-119,0 9-154,0-9-129,5 8 1,-4-8-256,4 9-12,-5-4-181,0 5 200,0 5-128,0-4 85,0 4 100,0 0 183,0-3 1,-5 8-145,4-4 1,-5 2 96,2-1 1,1 1-90,-4 4 0,3-1 32,-4 0 1,2-3-52,-2 0 1,0-1-68,4 5 0,-5-1 142,1 0-162,3 6 0,-5-4-104,2 2 0,2 3 61,-2 1 1,2-2-158,-2 2 150,-2 1 28,9 2 0,-8 1 25,5 0-54,-5 0 29,8 0 0,-9-4 33,2 0-171,3 0 129,-5 4 1,4 0 69,-6-1-202,1 1 64,0 0 0,-1 0-45,1 0 112,4 0-71,-3-1 0,5 1-46,-2 0 81,-4 0 1,6-2-38,-2-1 0,-3 1 35,2-2-21,3 3 2,-5-5 9,8 5 1,-4-8-2,2 5-48,3-5 51,-4 8 0,1-10-3,0 3 4,1-2-3,-3-1 1,4-1 61,-6 0-61,1 1 0,0-1 105,-3 1-100,4-1 1,-2 1 1,1-1 237,4 0-230,-7 1 1,5-5 59,-3 1 0,-2 0 91,2 3-81,3 0-47,-5 1 1,8-1 46,-6 1-13,6-1-14,-9-4-8,10 3 19,-4-9-22,0 9 1,4-7 32,-3 4-254,3-4 242,1 2-3,-5 0-240,3-4 215,-3 4-172,5 0-9,0-3-66,0 3 189,0 0 1,-1-4-426,-3 3 128,3-3 273,-4-1-4706,5 0 4751,5 0 0,1-5 0,6-1 0</inkml:trace>
  <inkml:trace contextRef="#ctx0" brushRef="#br0">18273 3072 6333,'0'7'367,"0"-2"-84,0-5 111,5 0-142,-3 0 244,8 0-322,-4 0 1,6-2 84,-1-1 1,-3 0-114,-1-5 1,1 5 7,3-5 1,-1 4 2,-2-3 0,2 0-112,-2 0 1,2-4 79,1 4 0,1-3-30,-1-2 0,2 1-129,2-1 1,2-3 99,2 0 1,2-4-143,-2 4 1,3-6 89,1 2 1,3-1-67,1 1 1,0-3 53,-4 3 1,1-2 66,2-2 1,-2 1-16,3 3 0,-2-2 6,2 2 1,-2-2 59,6 2 1,-4-2-64,3 2 1,-3 1-67,3-1 1,-3 0 70,3-4 0,-4 4-126,0 0 1,0 0 106,0-4 1,-2 0-160,3 1 0,1-1 18,-1 0 1,1 0 34,-2 0 1,2 0 18,3 0 1,0-1-8,-4-2 30,0 7 1,-3-12 0,1 8 167,2-1-162,-6 0 1,1 5 0,-3 0 164,2-1-156,2 3 1,-4-3 0,0 5 109,2 1-100,-5-4 1,6 5 0,-4-3 16,-1-1-11,5 5 1,-8-5 45,5 6-44,-5-1 0,2 1 4,-4-1 0,3-3 1,0 0 5,-1 1 1,3-2 3,-2 0-90,0 1 38,2-1 0,-5 3-1,4-2 1,-4 2 24,0 2 0,-5-1-3,1 1 0,-4 3-7,3 1-6,-4 4-4,2-2-136,-5 5-474,0 0 369,5 0 11,-4 0-328,4 0 346,-5 0 0,2 4-1420,1 0 1654,-1 4 0,-2-1 0,-7 4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15087 6613 7330,'-6'0'-208,"1"0"0,5-2 580,0-1-99,0 1-188,0-3 0,-4 4 189,0-3-53,0 3-9,4-4 149,0 5-197,5 0-195,-4 0 155,5 0-77,-1 0 0,1 0 25,5 0 0,1 0-18,-1 0 1,1 0-77,-1 0 1,0 0 79,1 0 0,-1 0-93,1 0 0,-1 0 76,1 0 0,-5 0-44,1 0 1,-1 0 30,5 0 1,1 0 56,2 0 1,-1-1-61,5-3 0,-4 2-2,4-1 1,-4 1-56,4 2 1,-1-1 66,1-3 1,1 3-57,-4-3 0,3 3 44,-4 1 1,1 0-12,0 0 0,-4 0 0,4 0 0,-4 0-16,0 0 0,3 0 18,0 0 1,4 0 3,-4 0 0,4 0-30,-3 0 0,4 0 27,-1 0 1,-1 0 8,1 0 1,0-1-14,4-3 1,-1 3 35,1-3 1,0 3-35,0 1 0,-4-4-28,0 0 1,-4 0 0,4 4 0,-5 0 26,2 0 0,-4 0-15,0 0 1,3 0 9,0 0 1,2 0-25,-2 0 1,1 0 15,3 0 1,3 0 7,-3 0 1,3 0 5,0 0 0,1 0 3,0 0 0,-1 0-19,-3 0 1,1 0 8,-5 0 0,4 0-39,-4 0 0,4 0 38,-3 0 0,4 1-69,-1 3 0,-1-2 55,1 1 0,0-1-22,4-2 1,1 0 17,2 0 0,-1 0-2,1 0 1,0 0 13,0 0 1,-2 0-13,3 0 0,-3 0 30,-1 0 1,-1 0-25,-3 0 0,2 0 11,-2 0 0,3 0-9,1 0 0,-1 0 16,1 0 1,0 0-13,0 0 0,0 0 7,0 0 0,1 0-30,2 0 1,-1 0 21,1 0 0,-2 0-14,-1 0 1,0 0 9,0 0 1,0 0 9,0 0 0,3 0-10,1 0 0,-2 0 4,-6 0 1,3 0-14,-3 0 0,2 0 0,2 0 1,0 0-4,0 0 1,1 0 10,3 0 1,-3 0 11,2 0 1,2-4-15,-1 0 1,3 0 17,-3 4 0,4 0-17,-5 0 1,1 0 10,-4 0 0,0 0-6,-1 0 1,1 0 31,0 0 1,0 0-25,0 0 1,1 0-4,3 0 1,-3-1-5,2-3 0,0 3 5,0-3 0,0 3-6,4 1 0,-3 0 5,3 0 0,-1 0 4,2 0 0,1 0 3,-6 0 1,5 0 0,-5 0 0,1 0 11,-4 0 0,1 0-16,3 0 1,-3 0 22,2 0 0,0 0-17,0 0 0,0 0 5,4 0 0,1 0-3,3 0 1,-1 0-27,-3 0 0,7 0 17,-3 0 0,3 0-3,-2 0 1,-2 0 27,-3 0 0,3 0 1,-3 0 1,-2 0-14,-1 0 1,-2 0-6,2 0 0,-3 1-25,3 3 1,1-3 26,-2 3 1,5-3-31,-5-1 1,6 0 13,-1 0 1,0 0-4,0 0 1,2 0-2,-3 0 1,-1 0 4,2 0 0,-4 0 11,3 0 1,-3 0-11,3 0 1,-1 0 20,2 0 1,0 0-17,-4 0 0,1 0 12,-1 0 1,1 0 12,2 0 1,2-4 3,-6 1 1,5-1 19,-4 4 1,4 0-38,0 0 0,-2 0-9,1 0 0,1 0 13,3 0 0,-2 0-44,2 0 1,-6 0 45,6 0 0,-2 0-53,2 0 1,1 0-8,-1 0 0,-4 0 38,1 0 1,-5 0-11,5 0 1,-5 0 6,5 0 1,-4 0 16,3 0 1,-3 0-18,3 0 0,-5 0 21,2 0 0,1 0-17,-1 0 0,3 0 28,-3 0 0,-1 0-13,-3 0 0,4 0 3,0 0 1,-1 0-7,-3 0 1,1 0 0,3 0 0,-2 0 9,6 0 0,-5 0-11,5 0 1,-5 0-5,5 0 1,-4 0 5,3 0 1,0 0-32,5 0 0,-1 0 18,0 0 1,0 0-1,1 0 0,-4 0 23,4 0 0,-4 0-18,8 0 0,-4 0-15,-1 0 0,-2 0 14,2 0 0,-2 0 1,6 0 1,-4 0 1,-3 0 0,2 1-19,-3 3 0,3-3 33,2 3 0,-2-3-1,-3-1 0,3 0 23,-3 0 1,0 0-35,0 0 0,-5 1 26,2 3 0,-3-2-19,-1 1 0,-4-1 83,0-2 1,-4 0-71,4 0 0,-3 0-5,3 0 0,-4 0 9,4 0 1,-5 0-52,1 0 0,3 0 10,1 0 1,-1 0-3,1 0 0,0 0-26,4 0 1,-4 0 42,0 0 0,-5 3-10,1 1 0,-2 0 0,-2-4 0,0 0 49,1 0 0,-1 0-41,1 0 1,3 0 4,0 0 1,2 0-70,-2 0 1,-3 0 75,4 0-360,-4 0 199,0 0-526,-6 0 222,-1 0-898,-5 0 667,-10 0 677,-3 0 0,-15-5 0,-1-1 0</inkml:trace>
  <inkml:trace contextRef="#ctx0" brushRef="#br0">15064 3872 7569,'-6'0'-749,"1"0"1255,5 0-333,5 0-82,-4 0 0,8-2-59,-5-1 1,1 1 49,-1-1 1,-2 1-96,6 2 92,-1 0 0,5-1-70,-1-3 0,1 3 50,-1-3 1,0 3-74,1 1 0,-1 0 47,1 0 1,3 0-4,0 0 0,2 0 69,-2 0 0,-1 0-58,5 0 1,-1-4-33,1 0 0,1 0 39,-5 4 1,2 0-38,-2 0 1,-2 0 36,2 0 1,1 0-78,0 0 1,-1 0 17,-4 0 1,4 0-11,1 0 1,-1 0 6,-4 0 0,2 0 20,2 0 1,2 0 101,2 0 0,2 0-92,-2 0 1,2 0 13,-2 0 1,1 0-7,-5 0 1,4-3-6,-3-1 0,3 0-16,-4 4 1,4 0-9,-4 0 0,4 0-28,-4 0 0,4 0 42,-3 0 1,3 0-34,-4 0 0,5 0 25,-1 0 1,3 0 83,1 0 1,-1 0-79,1 0 1,-1 0 39,-3 0 1,6 0-26,-2 0 0,-1 0 3,-3 0 1,0 0-38,4 0 1,-1 0 34,1 0 1,0 0-50,0 0 1,0 0 39,0 0 1,0 0-36,-1 0 0,1 0 24,0 0 1,0 0-17,0 0 1,0 0 11,-1 0 0,1 0 0,0 0 1,0 0-3,0 0 1,1 0 3,3 0 0,-3 0-3,2 0 0,-2 0 2,-1 0 1,0 0-2,0 0 0,-4 0 1,0 0 0,0 0 7,4 0 0,4 0-2,-1 0 0,1 0 0,-4 0 1,0 0-6,-1 0 1,5 0 1,0 0 1,-1 0-5,-3 0 1,1 0 3,3 0 1,-3 0-6,3 0 0,-3 0 4,-1 0 1,-1 0-5,1 0 0,0 0 2,0 0 0,-4 4 0,0 0 0,0-1 1,4-3 0,0 0 0,0 0 0,1 0 0,2 0 0,0 0 0,4 0 0,-3 0 0,3 0 0,-3 0 0,3 0 0,0 0-16,0 0 1,2 0 15,-6 0 0,5 0-2,-4 0 0,0 0 15,0 0 1,-3 0-16,3 0 1,1 0 19,-2 0 1,6 0-19,-1 0 1,2 0 20,1 0 1,4-3-15,0-1 1,0 0 7,-4 4 1,3 0-15,-3 0 0,3-1-1,-6-3 1,0 3-11,0-3 1,1 3 13,-6 1 0,6 0 3,-2 0 1,3 0-8,2 0 1,-2-4 0,-3 0 1,3 0-1,-2 4 1,2 0-5,1 0 1,-4 0 2,1 0 0,-2-1-1,1-3 1,2 3 1,-5-3 0,4 3 0,0 1 0,-2 0-3,2 0 0,-6 0 2,2 0 1,0 0-2,0 0 1,4 0 1,-5 0 0,1 0-2,-4 0 0,1 0 0,2 0 1,-1 0 0,1 0 1,0 0 13,0 0 1,0-4-14,4 0 1,-3 0-3,3 4 0,-1 0 3,2 0 1,2 0-3,-3 0 0,2 0 3,-2 0 0,2 0-7,-5 0 1,3 0-3,-3 0 0,1-1-3,-1-3 1,-3 3-2,2-3 1,2 3 6,-1 1 1,3 0 3,-3 0 0,3 0-4,-3 0 0,4 0 6,-5 0 1,6 0-7,-2 0 1,0 0 3,0 0 0,-3 0 21,3 0 0,-1 0 3,2 0 0,0 0 32,-4 0 1,4 0-48,-5 0 1,5 0-5,-5 0 0,2 0 10,-1 0 0,-2-4-31,6 0 1,-6 0 29,2 4 1,1 0-64,-2 0 0,5 0 33,-5 0 0,1 0-9,-4 0 1,4 0 14,-1 0 1,5 0-3,-5 0 0,5-3 71,-5-1 1,2 0-64,-1 4 0,-2 0 12,6 0 0,-6 0-6,2 0 0,1 0 0,-2 0 1,5 0 1,-4 0 1,0 0 0,0 0 0,-3 0-17,3 0 1,1 0 12,-2 0 0,5-4 59,-4 0 1,-1 1-58,-3 3 0,4 0 109,-1 0 0,1 0-92,-4 0 1,0 0-1,-1 0 0,5 0-15,0 0 0,-1 0-8,-3 0 1,1 0-4,3 0 1,-3 0 28,3 0 1,-3 0-64,-1 0 1,0 3 40,-1 1 0,1 0-58,0-4 0,-4 0 54,0 0 0,-1 0-112,1 0 1,-1 0 35,-3 0 1,-1 1 51,5 3 0,-5-3 21,1 3 0,-1-3-35,1-1 1,-2 0 76,2 0 1,2 0-64,-2 0 1,0 0 60,-3 0 0,3 0-38,0 0 0,2 0 44,-2 0 0,-3 0-16,4 0 1,-4 0 2,0 0 1,-1 0 19,1 0 1,-1 0-38,1 0 1,-5 2 31,1 2 0,-1-3-23,5 3 0,-5-3 31,1-1 1,0 0-26,3 0 1,-3 0 84,-1 0 0,-3 0 36,4 0 6,-1 0-110,5 0 1,-5 0 67,1 0-42,-6 0 39,4 0-140,-1 0 109,-4 0-197,4 0 0,-6 0-614,-3 0 0,-2 0 374,-6 0 1,-4 0 359,-3 0 0,-8 0 0,-2 0 0</inkml:trace>
  <inkml:trace contextRef="#ctx0" brushRef="#br0">20512 8965 7437,'-6'0'20,"0"0"123,6 0-74,0-5 0,0 3 29,0-6 1,0 4 73,0-3-95,0-1 0,0 1 9,0-1 48,0 5-16,0-7-110,0 4 1,-3-6 60,-1 1 0,0 0-74,4-1 1,0 1 61,0-1 0,0-3-22,0 0 1,0-4 10,0 4 1,0-4 6,0 3 0,0-4-2,0 1 1,0-1 33,0 1 0,0-2-35,0 6 1,0-1 2,0 0 1,-4 2 12,0-5 0,1 4-7,3-4 0,0 0-42,0-4 1,-2 4 37,-1 0 1,1 0-66,-2-4 1,3 2-1,1 2 1,0-2-9,0 6 0,0-1-12,0 0 0,0 4 32,0-3 0,0 1 27,0-2 0,0 4-21,0-4 1,0 0 76,0 1 1,0-4-69,0 3 0,0-3 32,0 4 0,0-4-22,0 4 0,0-5 0,0 1 1,0 1-36,0-1 0,0 1 37,0-1 0,-1-1-67,-3 4 0,3 0 54,-3 1 1,3 2-17,1-2 1,0 2 5,0 2 1,0-1 31,0 1 0,0-1-30,0 1 1,0-4 8,0 0 0,0-1 23,0 5 1,0 0-22,0-1 0,0-3-23,0 0 0,0-1 23,0 5 0,0 0-14,0-1 0,0 1 11,0-1 1,0 0-37,0-4 1,0 4 24,0-4 0,0 4 1,0 0 0,-4 0 8,0-4 1,0 4-13,4-3 1,0-2 8,0 2 1,0-4-5,0 4 0,0-1-14,0 5 0,0-4 15,0-1 1,0 1-7,0 4 0,0-4 3,0-1 1,0 1 38,0 4 1,0-1-16,0 1 0,0-4-19,0-1 1,0 1 16,0 4 1,0-1-11,0 1 0,0-4 6,0-1 0,0-3-1,0 4 1,0-1-43,0 0 1,0 4-1,0-3 0,0-2 31,0 2 1,0 0 13,0 3 1,0-3-19,0 0 0,0-4 17,0 3 1,2-3-18,1 4 0,-1-4 13,1 4 0,-1-2-4,-2 2 1,0 1-23,0-5 1,1 5 18,3-1 1,-3-1-30,3 0 0,-3 1 13,-1 4 0,0-2-5,0-2 0,1 6 3,3-3 1,-2 4 2,1-4 1,-1-3 21,-2 0 0,0-1-19,0 5 1,3-4 71,1 0 0,0-4-56,-4 3 0,0-4 5,0 1 1,0 1-13,0-1 0,1 4-15,3-4 0,-3 4 4,3-4 1,-3 5 14,-1-2 1,0 0-40,0 1 0,2-4 27,2 3 0,-3-3-18,3 4 1,-3-5 12,-1 1 1,0 1-1,0-1 0,4 1 2,-1-1 0,1 1 1,-4 3 0,2 1 0,1-5 0,-1 5 0,1-1 0,-1 1 0,-2-1 0,1 1 0,3-5 0,-3 4-11,3-4 1,-3 0 16,-1-4 0,0 0 0,0 0 1,4 0 9,0 0 0,0 1 3,-4-1 1,3 4-21,1 0 0,0 3 6,-4-3 1,1 4-11,3-4 1,-3 4 10,3-4 0,-3 5-8,-1-1 1,2-3 10,1-1 1,-1 1 59,2-1 0,-3 0 38,-1-4 0,0 0-88,0 0 1,1 1-3,3-1 1,-3 4 9,3 0 1,-3 1-52,-1-1 1,0 1 55,0 3 0,2 2-41,1-2 1,-1 2-3,1 2 0,-1-1-10,-2 1 1,0-4 71,0 0 0,0-2-48,0 2 1,0 1 31,0-5 1,0 1-23,0-1 1,0-1-11,0 5 0,1-6 15,3 2 1,-3 1-25,3-1 0,-3 4 13,-1-4 0,0 4-4,0-4 1,0 1-25,0-1 0,0-2 24,0 1 0,0-1-3,0-2 1,0 0 1,0 0 0,0 1 3,0-1 0,0 0-2,0 0 0,0 0-2,0 0 0,1 1 1,3-1 0,-3 0 1,5 0-11,-6 0 7,0 0 1,0-3 0,0 0 0,0 2 1,0 0-3,0 4 1,0-8 0,0 5 3,0 0-2,5 0-3,-4-5 3,4 4 1,-5-4 9,0 6 0,0-1-7,0 0 1,1 0 0,2 0 0,1 0-1,-2 0 31,-1 1-32,-1-1 1,0 0 3,0 0-2,5 0 1,-3 0-11,1 1 1,-1-3 0,-2 0 0,0-2 15,0 2-16,0 1 1,0 5 4,0 0 3,5 0 0,-4 0 0,3 1 0,-3 0-1,-1 1-1,0 3 0,0-7 0,0 5 1,0-2-2,0-2 1,0-2 1,0 3 0,0 0-28,0-1 27,0-2 0,0 1-79,0 2 80,0-3 1,0 8-4,0-5 0,0 4 0,0-4 1,0 5-1,0-3-11,0 1 24,0 3 0,0-5 0,0 4-24,0-1 44,0 0 1,0 2-33,0-2 0,0 1 4,0-5 0,0 1 1,0-1 0,1-2-37,3 2 0,-2-2 33,1 2 1,-1-1 0,-2 3-3,0 0 1,0 1-1,0-1 1,0 0-4,0 3 0,0 2 0,0 0 11,0 1 78,0-1-76,0 1-9,0-1 26,0 6 1,0-5 31,0-1-52,0 1 1,0-6 11,0 6-9,0-1 1,0 0-15,0-3 18,0 2 1,5-4 0,-4 2-28,3 0 0,-3 0 28,-1 3 0,0 1-23,0-1 1,0-3 23,0 0 1,0 0-5,0 3 0,0 1 0,0-1-20,0 1 15,0-5-2,0 3 0,0-4-5,0 6 0,0-2 0,0-1 8,0-1 1,0 0-7,0 3 1,0 1-1,0-2-112,0-2 112,0 2 0,0-3-16,0 4 0,0-3-5,0 0 1,0 0 11,0 3 0,0-3 2,0 0 1,0 0 0,0 3 14,0 1 0,0 3-18,0 1 0,0-1 17,0-3-9,0-6 93,0-1-65,0-5 1,0 4-21,0 0 1,0 5 1,0-1-3,0 3 1,0 0 9,0 1-62,0-1 0,0-3 51,0 0 1,0-2-35,0 2 1,0 2 17,0-2 0,0-1-5,0 0 0,0-3-82,0 4 85,0-5 22,0 7-20,0-8 0,0 8 1,0-5 25,0 3 1,0 1-21,0-5 0,0 5 13,0-1 1,0 1-21,0-1 7,0 2 0,0-4-3,0 6-40,0 0 1,0-1 0,0 1 32,0-1-61,0 1 1,0-1 50,0 1 10,0 0 28,0 4-31,0-3 0,0 4-17,0-6 106,0 1-87,0 0 0,0 3-10,0 0 1,0-3 43,0-4 1,0-1 0,0 5-24,0 0 1,0 4 1,0-3-5,0 2 0,0-2-9,0-1 18,-5-1-5,4 1 6,-4 0 1,5-5-1,0 1-15,0 1 5,0 2 0,0 0 1,0 1-1,0-1 21,0 1-19,0-1 0,0 5 84,0-1-80,0 1 135,0 0-125,0-3 0,0 8 52,0-6-44,0 5 1,0-3 69,0 2-73,0-2 0,0-2 1,0 1 20,0-2-2,0 4 1,0-5 49,0 2 108,0 3-160,0 0 1,0 4 121,0-3-113,0 2 21,0-3-1782,0 5 1,0 7-268,0 4 1990,-5 1 0,-2 9 0,-4-3 0</inkml:trace>
  <inkml:trace contextRef="#ctx0" brushRef="#br1">5162 7583 8909,'0'12'1331,"0"-1"-881,0 1 1,0 0-144,0 4 1,0-2-101,0 5 0,0 0 18,0 4 0,0-1-61,0 1 0,0 5 48,0 3 0,1 0-138,3 0 1,-2 0 79,1-4 1,0 4-197,1-5 0,-3 1 41,3-4 1,-3-4 236,-1 0-3,5-5-583,-4 2 1,4-8-283,-5-1 0,2-4 28,2 1-975,-3-3 805,4-6 774,-5-1 0,5-6 0,1 1 0</inkml:trace>
  <inkml:trace contextRef="#ctx0" brushRef="#br1">5516 7629 7843,'-11'1'668,"-1"3"0,1 4-226,0 7 0,3-1-74,0 5 0,1-4-118,-5 4 1,1 2 54,-1 5 0,5 1-94,-1 7 1,6-6 83,-2 6 1,3-3-119,1-1 0,0 2-149,0-5 0,5-2-98,2-6 1,5-2 94,3-6 0,-1-1-120,5-2 0,0-3 42,4-5 0,0 0-15,0 0 0,1-1 107,2-3 1,0-6-54,4-6 0,-4-4 2,0 1 1,0-3 25,0 0 0,-6-3-27,3-1 1,-7-3 43,-1-6 1,-4 4-195,-3-4 0,-3 2 107,-5-8 0,-5 4-320,-3-1 0,-8 7 141,-7 5 0,-5 3-18,-6 4 1,-2 7-3,-2 8 1,-3 6-104,-4 5 0,4 2-478,3 10 1,9-4-21,6 5 856,5-7 0,7 9 0,-1-4 0</inkml:trace>
  <inkml:trace contextRef="#ctx0" brushRef="#br1">10370 7629 7853,'12'-11'-1325,"-6"3"1312,-2 0 0,2 1 660,2-5 1,-2 1-242,2 0 0,-6-1-144,2 1 1,1-1-71,-1 1 1,0 0 18,-4-1 1,-2 2-85,-1 2 0,-1-1 111,-8 6 0,2-5-150,-9 4 0,0 0 38,-4 4 0,-3 0-131,-1 0 0,-3 0-10,3 0 1,-4 5 134,5 3 1,-5 2-132,5 2 1,3-1 61,4 1 1,5 0-165,-1 3 0,3-2 70,5 2 0,2-6-50,5-1 1,2-1 27,6 5 1,4-5-92,11 1 0,0-5 91,0 0 1,4-1 23,-1-2 1,2 0 21,-1 0 0,-7 0-19,3 0 0,-4 0 66,0 0 1,1 0-46,-5 0 1,1-4 30,-5 0 0,-1-1 34,-2 1-20,-3 3 1,-5-5 341,0 2-119,0 3-14,0-5 0,0 8-102,0 2 1,0 2 241,0 5 1,-4 5-87,0-1 1,-3 9 7,3-1 0,0 7-95,4 1 0,0 2-25,0 1 0,0 1-132,0 3 0,0-2 88,0 2 1,4-6-129,0-2 0,3-8 70,-3 1 1,5-8 432,-1 0-178,-3-2 105,5-2-219,-9-4 51,9-2-237,-8-5 1,3-2 215,-5-1-944,0 1 0,-2-8 374,-1 3 0,0 1 322,-5 3 0,6-4 0,-3 1 0</inkml:trace>
  <inkml:trace contextRef="#ctx0" brushRef="#br2">3276 12409 7853,'0'-7'-210,"0"2"551,0 5-87,0-5-6,0 4-86,0-4 0,-2 5-112,-1 0 168,1 0-157,-3 0 89,5 0-169,0 5 42,0-4 1,0 6-12,0-4 1,0 0 52,0 5 1,0-5 61,0 5-66,0 0 0,0 3 1,0 0 0,0-3 2,0 0 0,0-1-6,0 5 1,0-5 21,0 1 0,0 0-11,0 3 1,0-3-44,0-1 1,0 1 6,0 3 0,0 1 27,0-1 0,0 0-38,0 1 0,0-1 29,0 1 1,0-1 39,0 1 0,0 3-43,0 0 0,0 2 113,0-2 0,4-3-51,0 4 0,0 0-28,-4-1 1,1 1-118,3-5 0,-3 4 111,3 1 0,-2 0-88,2-1 0,-2-2 74,1 2 0,-1-1-90,-2 1 1,0-2 52,0 2 0,3 2 6,1-2 1,0 0-12,-4-3 1,0 0-17,0 4 0,1-4-22,3 3 1,-3-1 42,3 2 1,-3-2-59,-1 5 1,0-5 51,0 1 1,4 1-32,0 0 1,0-1 14,-4-4 0,4 4 56,-1 1 0,3-1-56,-3-4 0,-1 2 1,1 2 1,0-2-16,1 2 0,-3-2 22,3-2 1,-3 1-26,-1-1 1,0 1 22,0-1 1,0 0-16,0 1 1,0 0 4,0 4 1,0-4-7,0 4 0,0-2 15,0 1 1,0-3 2,0 4 0,4-4 7,0 0 1,0-1-11,-4 1 1,1 0 42,3 4 0,-3-4-39,3 4 0,-2-4 5,2 0 1,-3-1-4,3 0 0,-3 1-6,-1-1 1,0 5 5,0-1 1,0 0-35,0-4 0,0 2 4,0 2 0,0-2 22,0 2 0,0 2-19,0-2 0,0 1 13,0 0 0,0-4 4,0 4 0,0-2-4,0 1 0,0-1 27,0 5 0,0-4-6,0 4 1,0-4 2,0 4 1,0-1 13,0 1 1,0 1-25,0-4 0,4 3-56,0-4 1,0 4 56,-4-4 0,4 0-34,-1-3 0,2-1 22,-1 1 1,-2-1-3,1 0 0,-1 1 0,-2-1 0,3 1-7,1-1 10,0 1 0,-4-1-5,0 0 1,0 1 2,0-1 1,0 1 3,0-1 0,0 1-14,0-1 10,0 0 0,0 1-33,0-1 1,0-3 25,0-1 1,0-3-18,0 4-1,0-1 0,0 5 16,0-1 0,0 1-31,0-1 1,0-3 23,0-1 1,0 1 34,0 3-35,0 1 1,0-1 1,0 1 1,-1-5-52,-3 1 0,3-4-78,-3 3-34,3-4 125,1 2-2028,0-5 1363,0 5-2,0-4-62,0 4 136,0 0-62,0-3 705,0 3 0,0 0 0,0-4 0,-5 4 0,-2-5 0</inkml:trace>
  <inkml:trace contextRef="#ctx0" brushRef="#br2">3447 14659 7194,'6'0'1708,"1"-2"-1516,-3-1 0,-2 1 4,6-2 0,-4 3-80,3 1 1,-3 0 47,4 0 1,-5 0-100,5 0 1,-4 0 123,3 0 0,-3 0-236,4 0 1,-1 0 92,5 0 0,-1-1-25,1-3 1,-1 3 24,1-3 0,0 3 45,3 1 1,-2 0-84,2 0 0,2-1 78,-2-3 0,4 2-100,-4-1 1,4 1 98,-3 2 0,3 0-65,-4 0 1,1 0-32,0 0 0,-4 0-8,4 0 1,0 0-4,-1 0 0,4 0 47,-4 0 0,2 0 20,-2 0 0,-2 0-23,2 0 1,3 0-1,1 0 1,-3 0 5,0 0 1,0 0-31,-1 0 0,2 0-15,-2 0 0,-2 0 30,2 0 0,-2 0-34,-2 0 0,1 0 30,-1 0 1,0 2 67,1 1 0,-1-1-69,1 2 1,-1-3 120,1-1 0,0 0-100,3 0 1,-2 0 32,2 0 1,2 0-24,-2 0 1,4 0 7,-4 0 0,4 0-20,-3 0 1,-1 0 17,-4 0 1,4 0-67,1 0 1,-1 0 50,-4 0 1,1 0-84,-1 0 1,1 0 78,-1 0 1,2 0-3,2 0 0,-1 0 30,5 0 1,-4 0-37,4 0 0,0-1 19,4-3 0,-4 2-14,0-1 0,-1 1-44,1 2 0,1 0 48,-5 0 1,5-3-59,-5-1 0,1 0 62,-1 4 0,-2 0-5,2 0 0,2 0-10,-2 0 1,2 0 5,-2 0 1,-2 0-3,2 0 1,1 0 2,-1 0 0,1 0-41,-5 0 0,4 0 37,1 0 1,-1 0-38,-4 0 1,4 0 25,1 0 0,3 0-2,-4 0 0,1 0-19,0 0 0,-2-4 17,5 0 1,-4 1-8,4 3 1,-4-2 6,4-2 1,-5 3-48,1-3 1,-2 3 41,-2 1 1,1 0-7,-1 0 0,2 0 0,2 0 0,-2 0 25,2 0 1,-1 0 21,1 0 0,-1 0 6,5 0 0,-1-1-45,1-3 0,3 3 11,-3-3 0,-1 1-8,1 0 0,-2 1 12,2-1 1,3 1-35,-3 2 1,-1-4 26,1 1 1,-5-1-30,1 4 0,1 0 22,0 0 1,-1 0 35,-4 0 0,2 0-18,2 0 0,-2 0-12,2 0 1,-6 0-3,-1 0 6,-1 0 1,5 0 36,-1 0 1,-3 0 22,-1 0 44,-4 0-125,7 0 1,-7 0-13,4 0-544,-4 0 197,2 0-1248,0 0 701,-4 0 284,4 0 1,-6 0 170,-3 0 1,-2 0 459,-6 0 0,-9-5 0,-3-2 0</inkml:trace>
  <inkml:trace contextRef="#ctx0" brushRef="#br2">5823 12135 7853,'6'0'-1149,"-1"0"1785,-5 0-277,0 5-326,0-4 1,0 5 94,0-2 0,0-1 42,0 4 87,0-4-41,0 7-108,0-4 0,0 6 24,0-1 0,0-3-25,0-1 1,0 1-1,0 3 1,0-3-31,0 0 1,4-1 31,0 5 0,-1-1-59,-3 1 0,0-1 57,0 0 1,2 1-70,2-1 0,-3 4 56,3 1 1,-2 0-44,2-1 1,-3-2 26,3 2 0,-3 2 23,-1-2 1,2 5-2,1-1 0,-1-1-20,1 1 1,-1-4-18,-2 4 0,1-3 24,3 3 0,-3-2-83,3 3 1,-3 1 77,-1-2 0,0 1-52,0-1 1,0 3 33,0-3 1,0 1-18,0-1 0,-4 3 2,0-3 0,-1 3 3,2 0 0,1-3-20,-1 0 0,1 1 19,2 2 1,0-3-12,0 0 1,0 0 19,0 4 0,0-4-53,0 0 1,0 0 10,0 4 0,0-1-1,0-3 1,0 2-23,0-2 1,0 3-11,0 1 0,0-2-18,0-2 1,0 3 44,0-3 1,0 3 62,0 1 0,2-2-63,1-2 1,0 3 74,4-3 1,-4-2-66,1 3 1,1-5-37,-1 4 0,3-5 38,-3 1 0,4 3 1,-4 1 0,3 1-15,-3-1 1,1 3 13,-1-3 0,-2-2 54,6 3 0,-5-1-54,0 3 0,2 0-7,-1-3 0,0 1 2,-4-4 0,4 4-14,0-1 0,3-1 10,-3 1 1,0-4 9,-4 4 0,4-5 118,0 1 1,-1 2-116,-3-2 0,4 5 123,0-1 0,0-1-55,-4 1 1,0 0 37,0 4 0,0-2-130,0-2 1,0 3 4,0-3 1,0-1 26,0 1 1,0-4-13,0 4 0,0-5-91,0 1 1,0-2 103,0-2 0,0-3-254,0 0 171,0-1 1,1 0-179,3-4 195,-3 4 1,4-5-32,-5 6 3,0-6 1,0 5-57,0-3-336,5-3 342,-3 9 1,3-7-486,-5 4 0,1-4 225,3 1 1,-3-2-311,3 2 0,-2-3 208,2 3 1,-1 1-1182,4-1 1650,-4 0 0,2-4 0,-5 0 0</inkml:trace>
  <inkml:trace contextRef="#ctx0" brushRef="#br2">3344 12397 7853,'-11'-5'-5,"4"4"385,2-4 97,5 5 450,0 0-747,0-5 1,5 4-110,3-3 1,2 2 15,2 2 0,3 0-82,0 0 0,5-1 33,-1-3 0,4 3-48,4-3 1,-2 2 25,6-2 0,-5 3 73,5-3 0,-4 3-81,3 1 1,-3 0 46,3 0 0,-3 0 20,3 0 1,-1 0-23,2 0 1,2 0-67,-3 0 0,5-2 12,3-1 1,-3 1-15,3-2 1,2 3-44,-2 1 1,0-4 85,-4 1 1,0-1-53,1 4 1,-2-1 30,-3-3 0,3 2-44,-3-1 1,1 1 29,3 2 1,-6 0 86,6 0 0,-2 0-54,2 0 1,1-1 5,-1-3 1,1 2-19,3-6 0,-2 4 8,2-3 1,1 3-57,-1-4 0,4 4 54,-4-3 0,4 1-152,-4-2 1,0 2 74,-3 2 1,-1 3 21,0-3 0,-3 1 3,-1-1 1,-1 3 53,2-3 1,2 3 22,-3 1 0,-1 0-38,2 0 0,-1-4 35,5 0 0,-5 1-37,0 3 1,-3-2 25,4-1 1,-6 1-17,2-2 0,-3 3 127,-1 1 1,-2 0-66,-2 0 1,1 0 114,-4 0 1,3 0-22,-4 0 1,-4 0 54,-3 0-155,0 0 118,3 0-666,-5 0 204,-1 0-468,-5 0 410,-10 5 331,-2-3 0,-11 8 0,0-4 0</inkml:trace>
  <inkml:trace contextRef="#ctx0" brushRef="#br1">4018 14179 7187,'0'-6'1250,"-1"1"-800,-3 5-208,3 0 209,-4 0 1325,5 0-1632,-5 0-103,3 0 0,-4 0 77,2 0 0,2 3-432,-6 1 156,5 5-213,-7-3 225,9 6 0,-4-5-180,5 1-13,0-5 295,0 2 0,1-5 75,3 0 1,-1 0-71,4 0 0,-4-2 49,1-1 0,1 0-39,-2-5 0,1 5 255,-4-5-134,0 0 106,0-3-68,0 0-103,0-1 0,-1 2-21,-3 2 1,2 3 23,-6 5 0,4 0-38,-3 0 1,3 4 62,-4 0-144,6 5 60,-9-3 10,10 6 0,-4-5 4,5 1-7,0-6 11,0 3 0,0-3 4,0 1 67,0-1 1,1 3-60,3-5 1,-1 0 170,4 0-99,-4 0 0,7-4 29,-2 0 0,-2-5-181,2 2 0,-6 0 114,2 0 1,-1 0-530,0 0 0,-1 0 218,1 4 0,-4 1-1740,-6-1 2016,-6 6 0,-15 4 0,-1 4 0</inkml:trace>
  <inkml:trace contextRef="#ctx0" brushRef="#br1">4555 12740 7853,'6'-1'-580,"-2"-3"536,-3 3 486,-1-4 2485,0 5-2809,-5 0 0,3 0 6,-6 0 1,2 1 4,-2 3 0,-2 1-129,2 2 1,-1 3 32,2-2 1,-3 1-102,2-1 0,2 2 35,-2-3 0,6 0-155,-2 0 73,3 1 0,1-2 93,0 4 12,5-8 0,1 3 57,5-5 1,1-2-44,-1-1 1,1 0 29,-1-4 1,-3 3-7,-1-4-30,1 0 38,3-3 66,-4 0 1,-2-1-79,-5 1 1,0 3 24,0 1 1,0 3-49,0-4 24,-5 6 0,2-7-86,-5 5 87,1 0 0,-1 4-62,1 0 0,3 0 27,-4 0 0,4 1-5,-3 3 0,4-1-76,-1 4 85,-2 1 0,5 3-226,-3 1 205,3-1-91,1 1 60,0-1-38,0-5 117,5-1 0,1-5 263,6 0-104,-1 0 1,0-5-106,1-2 1,-5-2 64,1 1 0,-4-2-86,4 3 0,-6-4 88,2 0 37,-3 0-346,-1-1 0,-5 2-780,-3 2 80,-2 3 1,-1 10 865,-1 3 0,-4 7 0,-2 3 0</inkml:trace>
  <inkml:trace contextRef="#ctx0" brushRef="#br2">2705 13368 7853,'0'-11'0</inkml:trace>
  <inkml:trace contextRef="#ctx0" brushRef="#br2">2682 13322 7653,'-5'-11'-289,"4"0"886,-5-1-272,6 6 1,-3-1 141,-1 4 88,0 1-134,4-3 102,0 5-370,0 5 1,0-2-104,0 5 0,0-1 122,0 5 1,0 3-109,0 0 1,0 5 33,0-1 1,0-1-79,0 1 0,1 1 11,3 7 0,-3-3 26,3 3 0,-3-4-81,-1-4 0,0 1 56,0-5 1,0 1-192,0-5 153,0 0-493,0 1 145,0-6-740,0-1-2587,0-5 3681,0-5 0,6-1 0,0-6 0</inkml:trace>
  <inkml:trace contextRef="#ctx0" brushRef="#br2">2899 13448 8125,'-5'11'633,"4"6"1,-8-3-290,5 5-183,-5 0-3,3 4 1,-6 0-63,1 0 89,-1 4 1,0-1-149,-4 4 1,4 1 100,-4 3 0,0-1-142,1-3 1,0-2 28,3-5 1,1 0-43,-1 0 1,1-5 67,-1-3 0,5 1-515,-1 0 0,2-5-533,-2-3-518,-2-6 79,9 3 1436,-4-5 0,5-1 0,0-3 0,5-2 0,1-6 0</inkml:trace>
  <inkml:trace contextRef="#ctx0" brushRef="#br2">2830 13882 7853,'7'-11'-651,"-4"-1"0,-1 5 0,-2-1 1492,5 5 0,-3-5 329,6 4-351,-5 0-375,7 4-233,-4 0 1,2 0-38,-1 0 0,-3 0 276,4 0-292,-6 0 152,3 0-237,0 0 0,-3 5-36,1 3-88,-6 2 0,-4 1-65,-4 1 1,3-1 68,1 0 1,-1 1-16,-3-1 1,3 1 88,0-1 0,5-1 165,-5-2-135,5 2 39,-2-4-94,5 1 0,0-1 4,0-2 0,2-3 74,1 3 1,0-3-40,5-1 1,-1 4-2,5 0 1,-1 0-6,0-4 1,5 1-3,-1 3 0,4-3 4,-4 3 1,2 1 42,-2-1 0,-2 3-32,2-3-24,-3 5 0,-4-3-49,0 6 0,-7-1 52,-1 1 1,-5 3-155,-7 0 1,-4 5 86,-3-1 1,-6 3-71,-2 1 0,-5-4 49,2 0 0,1-4-163,-2 4 0,6-6-9,-2-2 1,3-4-135,1-7 1,7-2-803,4-1 1,6-5 65,6-7 1103,5-3 0,11-15 0,9-3 0</inkml:trace>
  <inkml:trace contextRef="#ctx0" brushRef="#br2">4064 11655 7853,'0'-11'-37,"0"-1"235,0 1 583,0 4-115,0 2-392,-5 5 176,3 0-297,-3 0 0,5 5 55,0 3 1,0 6-117,0 1 0,0 5 118,0-1 1,0 3-122,0 1 0,0 0-186,0 0 1,4-4 84,0 0 0,0-2-246,-4 2 0,4 2 140,-1-6 1,2-1-461,-1-6 1,-2 2 266,1-3 0,-1 0-501,-2 0 1,0-3-219,0 4 1030,5-6 0,-4 3 0,4-5 0</inkml:trace>
  <inkml:trace contextRef="#ctx0" brushRef="#br2">4429 11484 7862,'0'-12'364,"0"6"-140,0 1 619,0 5-577,-5 5 0,3 5 6,-6 5 1,0 6-61,-3-2 0,0 6-91,-1 2 0,1 8 57,-1-1 0,0 4-212,-4 1 0,2-3-192,-5 6 1,5-5 190,-1 1 1,1-7-62,-1-5 0,6-3 55,-2-4 1,6-2-835,-3-6 373,5 0-935,-2-4 904,5 3 1,2-9 155,1 3 0,4-7 377,4 0 0,1-6 0,-1 1 0,1-2 0,-1-1 0</inkml:trace>
  <inkml:trace contextRef="#ctx0" brushRef="#br2">4441 11781 7853,'5'-12'0,"-4"1"0,3-1 0,-2 5 606,2-1-347,-3 0 1,6 1 468,-3-1-384,2 6 1,4-5-134,-2 4 1,2 1-101,-3-2 1,0 3 364,0 1-375,1 0 1,3 0 73,1 0 0,-5 0-360,1 0 18,0 0 1,2 1-26,-3 3 0,0-2-63,-3 1-108,-3 4 63,4-1 224,-5 5 201,0 1-153,0-1 0,-1-1 133,-3-2-71,3 2 49,-4-3 1,5 0 36,0 1 1,0-4-58,0 3 88,0-4-104,0 7 0,5-5-64,2 3 0,0 2 52,0-3 1,0 0-10,0 0 1,3-3-19,-2 4 1,2-4-5,2 3 16,-1 1 1,0 2-4,1-2 0,-5 2 23,1-3 0,-4 0 5,3 0 18,-4 1 0,2 3-33,-5 1 0,-1-5 114,-3 1 1,-2-2-72,-6 2 1,1 1 7,-1-5 1,-4 3-53,-3-3 1,1 0 29,-1-4 0,4 0-470,-4 0 0,4 0 200,-5 0 0,7 0-1098,-3 0 0,4 0 1309,0 0 0,1-5 0,-1-2 0</inkml:trace>
  <inkml:trace contextRef="#ctx0" brushRef="#br1">3310 12523 5999,'-11'0'0</inkml:trace>
  <inkml:trace contextRef="#ctx0" brushRef="#br1">3310 12489 7853,'0'0'0</inkml:trace>
  <inkml:trace contextRef="#ctx0" brushRef="#br1">3321 12489 10283,'7'1'156,"-3"3"1,-2-3-129,2 3 8,-3-3 1,6 3-8,-4 0 1,-1 1 11,1-1-24,4-3 0,-5 8-6,6-5 17,-6 4 0,7-5-8,-5 5 30,5-6 16,-3 8-46,6-3 0,-5 0-3,1 1 1,-4-4 4,3 3 0,-3-3-1,4 4 0,-4-4 56,3 3-38,1-4 1,3 6 24,1-6 1,-1 5-35,1-4 1,-5 3-57,1-3 0,-1 5 54,5-1 0,-5-2-52,1 2 1,-4-5 11,3 5 1,-3-4-58,4 3 1,-4-3 44,3 4 1,-3-4 9,4 3 9,-1-4 0,5 6-11,-1-5 1,-3 3 41,-1-3-32,1 5 0,3-4 13,1 3 1,-5 0-6,1-4 1,-4 4 2,4-4 0,-5 5-4,5-2 0,-4 0-1,3 0 0,0-3-8,0 4 0,3-5 7,-2 5 0,-2-4-10,2 3 1,-2-3 8,2 4 0,2-4-17,-2 3 1,-2-3 15,2 4 0,-2-5 0,2 5 0,2-4 7,-3 3 0,2-3-9,-1 4 1,2-4 10,-2 3 1,-2-3-11,2 4 0,-2-4 9,2 3 1,1-3-6,-6 4 1,2-5 33,-1 5 1,1-4-15,3 3 1,-2-3 26,-2 4 24,2-6 1,6 7-56,-1-5 1,-3 4 114,-1-4-101,1 4 0,4-3 2,-1 3 0,-3 1 0,-1-5 1,-3 3 59,4-3-43,-1 5 0,5-4 1,-1 3 0,-3 1 36,-1-6-51,1 6 1,3-2 13,1 4 1,-5-3-6,1-1 0,-4 1 31,3 3 0,-3 1-31,4-1 1,-4-1 6,3-2-1,-3 2-21,4-2 0,-5 1-3,5-2 1,0 2 114,3-5-98,1 5 1,-1-3-5,0 6 0,1-5 6,-1 1 0,1-2-29,-1 2 1,-1 2 24,-2-2 0,2-2-98,-2 1 1,-2 1 52,2 4 0,-2-5-171,1 1 121,4-1 0,-5 5 55,5-1 1,-3-3-23,0-1 0,-1-3-21,5 4 25,-1-1 1,1 5 0,-1-1 0,0-3-38,1 0 0,-1-5 24,1 5 0,-5-2-4,1 2 0,-1 2-70,5-2 78,-1 2 1,1 1 48,-1 1 0,-3-2-50,-1-3 0,1 2 33,3-5 0,-3 5-27,0-1 1,-1-2 57,5 2 0,-5-5-31,1 5 1,0-5 14,3 0-11,0 4 0,1-2-9,-1 2 1,1 2 13,-1-5-15,0 5 1,1-4 0,-1 3 0,1 1 0,-1-6 0,-3 5 32,-1-4-33,1 5 1,3-4 0,1 2 0,-5 2 189,1-5-181,0 5 0,3-4 39,0 3 0,1 0-29,-1-4 0,1 1-1,-1-1 0,1-1 7,-1 4 1,-1-3-18,-2 4 1,2-4-10,-2 3 0,0-3-5,0 4 1,1-5-23,-5 5 0,5-2 33,-2 2 1,0 1-21,0-5 1,1 3 15,3-3 1,-1 5 87,-2-1 1,2-2-81,-2 2 0,2-5 11,1 5 0,1-4-17,-1 3 0,1-3 5,-1 4 1,-1-4-36,-2 3 1,2 0 39,-2 0 1,-2 2-79,2-5 1,-5 5 63,5-2 1,0 0-36,3 0 0,-3 0 8,-1 0 35,1 3 1,3-3-13,1 4 0,-1-3 0,0-1 0,0-3-1,-4 4 0,3-4 1,-2 3 1,2 0-19,2 0 0,-5 2 17,1-5 0,-1 4-61,5-5 1,-5 6 51,1-1 1,0-2-80,3 2 1,-1-1 50,-2 5 1,2-5-9,-2 1 0,-2 0 55,2 3 1,-1-3-41,5-1 0,-1 0 72,0 0 1,-3 3-65,0-2 1,-1-2 70,5 2 1,-1-2-56,1 2 0,-1 2 42,0-2 0,1-2-24,-1 2 1,-3-2-2,0 2 1,-2 2-5,1-3 1,0 2-2,-3-1 1,-2 2-35,6-2 1,-6-2 30,2 2 0,1-5-42,-1 5 0,1-5 35,-1 0 0,-2 0 3,6 1 0,-4-3-6,3 3 0,-3-2 102,4 2 1,-4-3-89,3 3 0,-3 1 10,4-1 38,-6 5-36,8-3 1,-7 4-19,5-2 0,-6-2 19,2-2 0,-2-1-68,2 4 0,-1 0 29,4 0 0,-3 0-10,4-3 0,-4-2 19,3 6 0,-3-6-5,4 2 0,-5-3-2,5-1 0,-4 4-13,3 0-18,-4 0 0,3-4 12,-2 0 1,-3 0 23,5 0 0,-5 0-23,3 0 19,-3 0 0,4 0 0,-4 0-7,3 0 12,-3 0 1,6-2 15,-4-1 1,-1 0-13,2-5 0,-2 5 33,2-5 1,-3 4-2,3-3 1,-3 3 4,-1-4 0,0 4 311,0-3-264,0 4 0,0-3 204,0 2-189,0 3-8,0-4 0,0 3 64,0-1-142,-5 1 1,3-3 0,-6 5 1,4 0-24,-3 0-106,4 0 148,-7 5 1,5-2-64,-3 5 0,2-2 48,2 2 0,1 2-29,-4-3 20,4 3 1,-2 2-130,5-1 1,0-3 18,0 0 1,0-5 27,0 5 0,5-6 89,3 2 1,2-2-7,2-2 0,0 0 109,3 0 1,-1 0-83,5 0 1,-3-2 95,3-2 1,-5-1-54,1-2 0,1-3 40,0 2 1,-2-2-44,-7-2 1,2 5 19,-5-1 0,0 4-1,-4-3-26,0-1 1,-5-2-205,-3 2 1,-2 0 110,-2 4 1,1 0-90,0 4 123,-1-5 0,1 4 20,-1-3 1,5 2 37,-1 2-15,0 6 1,-3 0-95,0 5 0,0 1 61,4-1 0,-2 1-138,5-1 1,-1 0 87,1 1 0,3-1-192,-3 1 0,3-5 55,1 1 0,1-6 133,3 2 1,-1-2-71,4-2 171,1 0 1,2-6 169,-2-1 0,0 1 65,-4-2-304,0 0 14,-4-3 0,5 5 0,1 0 0</inkml:trace>
  <inkml:trace contextRef="#ctx0" brushRef="#br1">3219 12420 7853,'-5'12'1546,"-2"-1"1,-4 0-1347,-1 1 0,6-1-347,2 1 142,-2-1-163,5 1 192,-4-1 0,6-1-115,3-2 0,2-3 117,5-5 0,2 0-1,2 0 0,-1 0 9,5 0 0,-1-5-39,1-3 1,-1-2 31,-3-1 0,-2 0-16,2 4 0,-6-3 42,-2 2 1,-4-2-28,1-2 0,-3 5 86,-1-1-91,0 1-11,-5-5 1,-1 6-38,-6 2 1,1 3 43,-1 1 1,1 0-21,0 0 1,3 0 16,0 0 0,5 1-39,-5 3 1,5-2 30,0 6 0,-2-4-187,1 3 0,-1-4 14,1 1 105,3 2 204,-5-5-170,1 4 0,4-3 29,-3 1-52,3-1 280,1 3-79,0-5-171,5 0 1,-2 0-38,4 0 1,-3 0 52,4 0 0,-4-1 24,3-3-51,-4 2 1,6-4 291,-6 2-85,1 3-175,-4-9 0,0 9 0,0-4 0</inkml:trace>
  <inkml:trace contextRef="#ctx0" brushRef="#br2">7639 13722 7853,'-7'-5'-124,"-3"-1"177,9-6 0,-4 5 159,5-1 282,-5 6 27,3-4-50,-3 6 261,5 0 0,0 6-583,0 1 0,0 3-103,0 2 0,0 3 39,0 0 0,0 5 71,0 0 1,0 1-187,0 2 1,0 0 77,0 0 1,0 1-128,0 2 1,0 0 53,0 4 0,0-3-106,0 3 0,0-6-56,0-1 0,0-1-17,0-7 0,0 0-471,0-3 181,0-1-93,0 1 114,0-6-631,0-1 285,0-5 529,0-5 1,0-1 289,0-6 0,0-3 0,0 0 0,5-11 0,2 2 0</inkml:trace>
  <inkml:trace contextRef="#ctx0" brushRef="#br2">7593 13848 7853,'-7'-18'0,"-1"2"98,4 4 124,-5 1 0,8-1 590,-3 1-267,3 4-38,1 2-83,0 5-150,5 0 1,0 2-70,2 1 0,3 4-94,-2 4 0,2 1-68,2-1 0,-5 4 84,1 1 0,0 0-228,3-1 1,2-2 57,2 2 0,-2-2-17,2-2 0,-3-1-84,0-2 1,1 1-66,2-5 1,-3 0 74,4-4 0,-4 0 70,0 0 0,-1-2 111,1-2 1,-1-2-88,1-5 0,-1 3 122,0 0 1,1 1-57,-1-5 1,1-3 42,-1 0 1,0-4-49,1 4 1,1-6 11,2 2 0,-3-2 3,4-2 0,-4 1-48,0 3 1,-1-1 125,1 5 1,-2-4-90,-3 4 0,2 3 264,-5 5-249,5-1 0,-6 2 10,4 2 1,-4 4 1,0 4 0,-1 3 39,-2 8 0,0-1-17,0 5 0,0-3 57,0 3 0,0 0-81,0 4 0,0-1 21,0 1 1,0 4-118,0 0 0,0 4 70,0 0 0,1-2-144,3 1 1,-3-4 85,3 0 1,1-1-33,-1-3 1,1-3 77,-1 0 1,-3-5-7,3 2 0,1-8-93,-1 0 1,-1-4 53,-3 4-802,6-6 337,-5 3-857,4-5 504,-5 0-7,0-5 1,0-1 6,0-6 851,5 1 0,-4-6 0,4 0 0</inkml:trace>
  <inkml:trace contextRef="#ctx0" brushRef="#br2">8541 13665 7853,'-7'-11'275,"-3"4"-10,9 2-106,-4 5 0,4-4 346,-3 1-1,3-1-133,-5 4 60,1 0-217,4 5 1,-9 2 0,2 7 389,-2 2-339,4 4-225,-4-2 1,3 8 198,-4 1-27,0 0-275,4 1 1,-2-4 145,6 2 0,-6 0-95,1 0-22,3-2 25,0 4 1,1-6-333,0-3 1,-1-2-2,1-6-226,3 0 234,-4-4-786,5 3 765,0-9 1,0 3-647,0-8 190,0 3 811,0-9 0,0 3 0,0-4 0</inkml:trace>
  <inkml:trace contextRef="#ctx0" brushRef="#br2">8484 13608 7853,'-5'-18'1286,"3"2"-703,-3 4-173,5 6 1,0 6-96,0 8 0,0 2 80,0 1 1,5 6-89,3 2 0,2 0-88,1 3 1,1 0 98,-1 9-315,6-6 182,1 8 1,1-4-227,0 5 0,-2-1 101,2-2 0,2 1-151,-6-6 0,1 1 47,0-4 1,-4-2 2,4-2 1,-5-2 32,-3-6 1,1 1 82,-6-1 1,1-3-37,-4-1 1,1-4-127,3 1-269,-2-3 0,1-1 172,-6 0 0,0 0-1532,-5 0 1245,1 0 0,-5-1-1147,1-3 1618,-1 3 0,1-10 0,0 5 0</inkml:trace>
  <inkml:trace contextRef="#ctx0" brushRef="#br2">8267 13962 7853,'-7'-5'723,"7"4"1,10-4-346,6 5 0,5-2-61,2-2 1,5 3-106,6-3 0,4-1-95,0 2-106,0-6 174,2 7 1,-5-7-405,3 6 0,-3-5 215,-5 4 1,2-3-691,-5 3 0,-2-1 53,-6 1 1,-3 3 640,-4-3 0,-1 3 0,1 1 0</inkml:trace>
  <inkml:trace contextRef="#ctx0" brushRef="#br2">8940 13654 7853,'0'-12'1346,"0"6"-450,0-4-720,0 8 0,2-3 0,0 7 0,3 1 407,2 5-255,-5 2-116,8 2 0,-3 4-216,4 2 68,1 0 1,0 3 279,4-2-411,-4 3 0,8 1 96,-4 0 0,4 3 1,-2 1-249,0-2 172,3-1 0,-8-5-48,2 0 1,-2-3-70,-2 3 0,-1-5-226,-2 1 0,1-6-323,-5-2 626,-1 1-1789,-3-2 1565,0 4-717,0-8-85,0 3 1113,-5-5 0,3 0-54,-6 0 54,6 0 0,-8-5 0,3-7 0,-4-5 0</inkml:trace>
  <inkml:trace contextRef="#ctx0" brushRef="#br2">9226 13642 7853,'0'-18'0,"0"2"0,0 5 364,0-1 0,0 4 401,0 1-320,0 4 0,-4 0-109,0 6 0,-4 5-47,0 7 1,-2 3-109,-2 5 0,-3 3 0,0 2 113,1 2 1,0 0-214,-1 4 1,1 4-69,-5 0 0,3-1-158,-3-6 0,6-3-360,-3-6 1,4-3 277,0 0 0,5-6-1086,-1-1 538,5-1-550,-2-10 1325,5 4 0,0-5 0,0 0 0</inkml:trace>
  <inkml:trace contextRef="#ctx0" brushRef="#br2">9512 14053 7853,'-12'0'699,"1"0"-148,-1 0 278,6 0-27,-4 0-254,8 0-252,-3 0-403,5 0 107,5 0 0,2 5 0,4 2 0</inkml:trace>
  <inkml:trace contextRef="#ctx0" brushRef="#br2">9489 14065 7853,'23'-12'0,"-1"1"0</inkml:trace>
  <inkml:trace contextRef="#ctx0" brushRef="#br2">10003 13642 7853,'0'-11'-78,"-2"1"291,-1 2 176,1 3 35,-3 0 147,5 4-405,0-4 0,0 6-13,0 3 0,0 2 73,0 5 0,0 6-14,0 2 0,4 2-100,0 2 0,0 1 108,-4 3 1,3-2-277,1 6 1,1-4 79,-1 3 0,-1-3-119,4 3 0,-4-8 5,1 1 0,1-4 21,-1 0 1,-1-3-429,-3-4-68,5-1-447,-3-5 291,3-1 67,-5-5 1,-4-1-256,0-3 909,-5-2 0,4-7 0,-2-2 0,-4 2 0,0-8 0,-7 3 0</inkml:trace>
  <inkml:trace contextRef="#ctx0" brushRef="#br2">9888 13734 7853,'0'-18'25,"4"1"67,0 6 0,1 1 26,-1 2 0,-2-1 94,6 5 0,1 1 144,6 3 1,-1-4-71,5 0 1,0 0 28,4 4 0,1 0-69,3 0 0,1 0 6,2 0 1,2 5-41,-5 3 0,3 2-191,-3 1 1,-2 5 7,-6-1 1,1 5 63,-4-1 0,-1 2-217,-4-2 1,-3 2 105,-1-2 1,-4 3-124,1 1 0,-3-1 42,-1 1 0,-5 0 12,-3 0 0,-2-4 40,-1 0 0,-4-5-15,-1 1 1,-3-1-21,4 1 0,-5-6 71,1 3 0,1-5-82,-1 1 0,4 1 67,-4-5 0,5-1-150,-1-3 1,2 0 75,1 0 0,5 0-749,-1 0 352,6 0 1,-3-1-254,5-3 1,0 2 351,0-6 0,1 4 398,3-3 0,2 4 0,5-12 0,1 2 0</inkml:trace>
  <inkml:trace contextRef="#ctx0" brushRef="#br2">10688 13585 7853,'0'-11'281,"0"4"1,-4 1 241,0 2-165,0 3 1,4 1-85,0 8 0,-3 2 180,-1 1 1,0 6-53,4 2 0,0 3-21,0 5 0,0-2-149,0 6 0,0-3-20,0 6 0,0-6-167,0 6 1,0-6 71,0 3 1,0-6-184,0 2 1,4-3 70,0-1 1,1-6-12,-1-1 1,-3-4-30,3 0 1,-3-5-287,-1 1-1053,5-5 702,-4 2-1224,4-5 715,-5 0 293,0-5 0,0-2 888,0-4 0,0-1 0,5-4 0,2-2 0</inkml:trace>
  <inkml:trace contextRef="#ctx0" brushRef="#br2">11145 13574 7853,'0'-12'-89,"0"5"89,0-1 1243,0 5-304,0-7-148,0 9-196,0-4-318,-5 5 1,-2 0-46,-4 0 0,-2 1-1,-2 3 1,2 1-122,-2 3 1,-1 1 58,0-6 0,0 6-204,1-1 1,2-2 97,-2 2 1,2 0-175,2 3 0,-1-3 5,1-1 1,3 1 15,0 3 0,6 1 91,-2-1 0,3-3-9,1-1 1,0 1-15,0 3 0,5 1 39,3-1 1,6-1-52,1-2 1,5 2 51,-1-2 0,4 1-35,4-2 1,-2 3-36,5-2 0,-4 2-124,0 2 0,-1-5 112,-3 1 0,0-1-17,-3 5 1,-3 0-44,-4 4 0,-2-4 63,-2 4 1,-2-4 13,-2 0 1,-3-1-39,3 1 0,-8 3 131,-4 0 0,-5 2 1,-3-2 0,-4-4-15,1 1 1,-4-1 30,-4-3 1,3 0 132,-2 0 0,-2 1-108,1-5 1,1 0-49,3-4 0,5 0-259,3 0 207,2 0 1,3-5 51,2-3 0,4-2-1008,8-2 1,8 0-1637,7-4 2604,2-1 0,2-6 0,0 0 0</inkml:trace>
  <inkml:trace contextRef="#ctx0" brushRef="#br2">11693 13631 7853,'0'-12'0,"0"1"0,-4 3 155,0 1 95,0 4 0,3-2 500,-3 5-489,3 0 1,-4 5-11,5 3 0,0 3-26,0 4 1,0 3-23,0 5 0,0 1-34,0 3 1,0-2-1,0 6 1,1-5-59,3 5 0,-1-6-152,4 2 1,-3-3-130,4-1 1,-6-2 134,2-2 1,1-2-109,-1-6 1,0-3-55,-4-1-682,0-4 328,0 2-752,0-5 0,-5-4 830,-3 0 1,-1-4 472,2 0 0,-7 0 0,2-3 0,-7 2 0,1-7 0</inkml:trace>
  <inkml:trace contextRef="#ctx0" brushRef="#br2">11373 13711 7853,'8'-5'0,"-1"-3"0,1 2 82,3-2 1,2 4 214,2-3 1,3 0 92,5 0 1,5-3-100,2 2 1,3 2-54,2-2 1,0 0 78,3-3 1,-2 3-71,2 1 0,1 3-123,-1-4 1,-4 4 49,-3-3 0,-6 4-139,2 0 1,-3-3 71,-1 3 1,-5-1-106,-3 4 0,-2 1-78,-2 3 1,-3-2 119,-1 6 1,-4-4 9,1 3 0,1 1 16,-2 4 0,1-1-56,-4 0 1,0 2 51,0 2 1,0 3-63,0 5 0,0 0 4,0 0 1,0 1-18,0 2 0,-1-2-2,-3 3 1,3 1 52,-3-1 1,3-5-21,1-2 0,-1-5 2,-3 4 0,2-5-18,-1 1 40,1-7-562,2 2-263,0-9-314,0 4 33,0-5 0,-1-4 454,-3 0 0,3-4 9,-3 0 1,3-2 596,1-2 0,0 1 0,0-6 0,0 0 0</inkml:trace>
  <inkml:trace contextRef="#ctx0" brushRef="#br2">12127 13505 7853,'0'-18'0,"1"6"-136,3 4 424,-3 6 1,6-4 452,-4 6 1,0 7-73,5 4 1,-1 6-252,5 6 0,0 1 24,4 2 0,-4 0-153,3 4 0,2-1-241,-2 2 1,4 4 103,-4-4 1,4 4-89,-3-4 0,3-2-5,-4 1 1,0-4-120,-3 0 1,-1-3-23,0-4 0,-3 2 27,0-6 1,-5 0 0,5-3 1,-5-5 118,0 1-1072,-1-6 245,-2 3-77,0-5-206,-5 0 1,-2-1 432,-4-3 1,-1 2-86,1-6 1,-5 1 696,-4-5 0,-6 1 0,-5-1 0,-2 1 0,-1-1 0</inkml:trace>
  <inkml:trace contextRef="#ctx0" brushRef="#br2">12036 13905 7853,'-12'0'102,"6"0"0,1-1 136,5-3 0,1 3 112,3-3 0,2 2-92,6 2 0,4 0-207,3 0 0,8-3 35,3-1 1,4-1-65,5 1 1,1 3-469,6-3 0,-6-1 267,-2 1 0,-2-1-457,-2 1 0,-5 3 285,-2-3 0,-3 3-321,-1 1 672,-5-5 0,3 3 0,-3-3 0</inkml:trace>
  <inkml:trace contextRef="#ctx0" brushRef="#br2">12664 13688 7708,'0'-15'-307,"0"-1"1,-4 1 1035,0 4-43,0-1 321,4 6-591,0 1 0,0 6-86,0 3 0,0 2-79,0 6 0,0 4-112,0 3 0,0-1 24,0 1 0,0 0-99,0 4 1,0 4 24,0-1 1,0 1 39,0-4 0,0 3-345,0 1 1,0-2 141,0-6 0,4 2-503,0-6 233,0 0 372,-4-8 88,0-2 273,0-5-338,0-5 1,0-2-14,0-4 0,0-1-80,0 1 0,-2-2 123,-1-2 1,1 1-138,-1-5 0,-3 4 46,3-4 0,-1 1 62,4-1 1,-1-3-24,-3 3 1,2-1 5,-1 1 1,1 3 98,2 4 1,2 5-59,1-1 0,0 5-44,5 0 0,-1 3 24,5 3 1,4 8 54,3 4 0,3 1-51,1-1 1,-1 2 64,1 2 0,0 3-61,0-3 0,0 1 9,0-1 0,0 1-237,-1-5 1,1 5 64,0-5 0,-1-4 167,-3-3 0,1-6-50,-5 2 1,0-3 72,-3-1 0,-1 0-87,1 0 1,-5-1 259,1-3 1,-6-2 26,2-5 1,-2-1 47,-2 1 0,0-2-243,0-2 1,-2-3 53,-2-5 0,2 0-201,-6 1 1,4-1 114,-3 0 0,1-4-185,-2 1 0,-1-6 57,5 1 0,-3 3-107,3 2 0,-1 2-152,1 1 1,3 5-625,-3 3-948,3 2 1370,1 7 1,1 1-744,3 5 0,-2 1 129,6 3 1139,-6-3 0,14 9 0,-4-3 0</inkml:trace>
  <inkml:trace contextRef="#ctx0" brushRef="#br2">13749 13597 7853,'0'-12'-376,"-2"4"414,-1 1 0,0 1 237,-5-2 0,5-2-64,-5 2 1,2 2 141,-2-2 1,-2 4-69,2-3 1,-2 3-11,-1-4 0,-1 6-77,1-2 1,-1 3 25,1 1 1,-5 0-27,-3 0 0,-3 1 14,-1 3 0,0 2-76,0 6 0,-1 0 76,-2 3 0,2 3-286,-3 5 1,3 0-14,1 0 1,4 1-34,0 3 0,6-3 76,2 2 0,4-2-102,7-1 1,7 0-4,4 0 1,2-4 128,6 0 1,4-4 53,3 4 1,5-5-57,-5 1 0,5-3 3,-4-5 1,-1 2-126,-3-5 1,-3 0-182,3-4 1,-6 0-322,6 0 1,-3 0 270,3 0 0,-4-4-326,0 0 0,-4-5 238,4 2 1,-5-3 462,1-2 0,-3 1 0,-5-1 0,9 1 0,-4 0 0</inkml:trace>
  <inkml:trace contextRef="#ctx0" brushRef="#br2">13909 13585 7853,'0'-11'0,"-4"-1"327,0 1 0,0 3 560,4 1 149,0 4-51,0-2-268,0 5-339,0 5 1,-4 3-117,1 7 1,-3 3-76,3 5 1,1-1-6,-1 1 0,1 4-101,2-1 1,0 5-123,0-4 0,0 3 94,0-3 1,0 3-241,0-3 0,0-4 101,0-4 1,5-2-46,3 2 0,-2-2 51,2-6 0,-2-3 94,2 0 1,2-6-42,-2 2 1,-2-3 81,2-1 0,-1 0-53,5 0 1,-1 0 21,1 0 0,3 0-118,0 0 1,4 0 67,-4 0 0,6 0-29,-2 0 1,2-4 41,2 1 1,-1-1-94,-3 4 0,1 0 70,-5 0 0,4-1-100,-4-3 1,4 2-6,-3-1 1,-1 1-148,-4 2 0,-3 0-829,0 0 395,-6-5-210,3 4 0,-6-4 412,-3 5 1,-2-1-300,-6-3 819,-4 3 0,-2-10 0,-5 5 0</inkml:trace>
  <inkml:trace contextRef="#ctx0" brushRef="#br2">13909 13836 7853,'0'-11'0,"-6"0"611,5 4 7,-4 2-200,10 0 200,2 4-327,4-4 1,0 5-91,1 0-75,4 0 1,2 0 70,5 0 1,-3 0-27,3 0 1,-6-4-177,5 0 1,-1 0 113,2 4 0,-2-4-510,-2 1 1,-2-2 18,-6 1-1401,1 2 275,-6-3 726,-1 0 1,-14 3 781,-2-6 0,-8 1 0,1-5 0</inkml:trace>
  <inkml:trace contextRef="#ctx0" brushRef="#br2">13737 13551 7853,'13'0'690,"2"0"0,3-4-480,5 0 1,1-3 1,3 3 0,2-4 491,5 4 0,-4-1-250,1 1 0,-1 2-77,5-6 1,-5 6-537,1-2 0,-7 3 173,-2 1 0,0 0-877,-7 0 1,1 0 254,-5 0-929,-5 0 1538,-1 0 0,-5 0 0</inkml:trace>
  <inkml:trace contextRef="#ctx0" brushRef="#br2">14708 13676 7853,'0'-6'410,"0"1"-92,0 5 140,0-5 159,0 4-278,5-4-180,1 5 0,2 0 191,0 0 0,-1 0-83,5 0 0,3 0 58,0 0 0,5 0-62,-1 0 0,3 0-32,1 0 0,0-2-118,0-1 0,-2 1-136,-2-2 0,2 2 75,-6-2 1,0 3-320,-4-3-1185,1 3 751,-1 1-429,-4 0 0,-4 0 423,-6 0 0,0 0-329,-5 0 1036,1 0 0,-10 5 0,0 1 0</inkml:trace>
  <inkml:trace contextRef="#ctx0" brushRef="#br2">14662 13848 8185,'7'0'991,"3"0"0,-4 0-429,6 0 1,-4 0-15,4 0 1,-2 0 130,9 0 0,0 0-183,4 0 1,5 0-100,2 0 0,3 0-94,2 0 1,0-4-92,3 0 0,-6-3-193,2 3 1,-7-4 227,-1 4-589,-1 1 0,-8-1-704,-1 0-19,-9 0 0,-4 4-872,-11 0 0,-5 1 319,-9 3 1618,-1-3 0,0 15 0,0-4 0</inkml:trace>
  <inkml:trace contextRef="#ctx0" brushRef="#br2">15987 13539 7853,'-11'-5'0,"3"3"-293,1-6 271,4 6 207,-7-9 1,9 9 499,-3-6-261,-3 6-100,6-3 1,-4 3 192,5-1 72,0 1-139,0-3-330,0 5-98,0 5 0,0 6 149,0 4 1,0 6-68,0 2 0,0 4 38,0 3 1,1 3-144,3-2 0,-3 2 72,3 1 1,-1 4-163,1 0 1,-3 0 66,3-4 1,-3-3-149,-1-1 1,0-4-3,0 0 0,0-1-17,0-3 1,0-4 26,0-3 0,-1-6 97,-3-1 0,3-4-707,-3 3 181,2-4 26,-3 2 1,4-10 165,-3-3 0,-1 1-97,1-5 1,1 3 497,3-6 0,-2 2 0,-1 2 0,1-6 0,-2-2 0,-1 2 0,2-2 0,-6 0 0,2-4 0</inkml:trace>
  <inkml:trace contextRef="#ctx0" brushRef="#br2">15759 13676 7853,'1'-11'-649,"3"0"1,-2-1 323,6 1 1,-4 3 1138,3 1 0,2 0-181,6 0 0,-1-4-155,5 4 1,1 0-159,2 0 0,1 3 83,0-4 0,5 5-74,2-5 1,3 5-79,2 0 1,-2 1-70,-3 2 1,3 2 29,-2 1 0,-4 4-83,0 4 0,-3 1 109,-1-1 1,-4 6-236,0 2 1,-5 2-50,1 2 0,-6 0-109,-1 0 0,-6 3-34,2 1 1,-3 3 95,-1-3 0,-1 4-95,-3-5 1,-3 1 51,-8-4 0,-2 0 53,-2-1 0,-4 1 14,0 0 0,-1-4-88,-6 0 1,3-5 99,-3 1 0,0-2-22,0-2 0,-2 0 119,6-4 1,0 2-93,7-5 1,3 0-38,4-4 55,1 0 1,3 0-399,1 0 0,4-2 162,-1-1 0,3 0-189,1-5 0,1 5-101,3-5 1,4 2-248,7-2 1,-1-2 806,5 2 0,-5-7 0,2-3 0</inkml:trace>
  <inkml:trace contextRef="#ctx0" brushRef="#br2">16672 13619 7853,'0'-11'215,"0"0"433,0-1-436,0 6 53,0 1 970,0 5-593,-5 0-229,4 5 1,-8 2-3,5 9-253,1-4 1,3 9 80,0-6 1,0 5-1,0-1 1,0 4-157,0 4 1,0-2 141,0 5 0,1 0-210,3 0 1,-3 3 29,3-2 0,1-2-177,-1 1 1,-1-4-13,-3 0 1,4-3 46,0-4 0,0 1-150,-4-4-235,5-1-150,-4-4 202,4 1-1446,-5-6 761,0-1 246,0-5 0,2-4 372,1 1 0,-1-6 497,1 1 0,-1-2 0,3-7 0,1 0 0</inkml:trace>
  <inkml:trace contextRef="#ctx0" brushRef="#br2">17106 13585 7853,'0'-18'0,"0"6"0,0 4 603,0 5-31,0-2 623,0 5-856,0 5 1,-5 6 41,-2 4 0,0 6-22,0 2 0,-1 1-83,-3 7 0,-1-1-162,1 5 0,3-1 98,1 0 0,-1 4-124,-3 0 1,3-4-81,0-3 1,5-2-169,-5 2 0,4-5-766,-3-7 718,4 3 1,-2-9-870,5 2 451,0-8-961,0-2 595,0-5 444,5-5 1,-2-1 231,4-5 1,1-5 315,3 1 0,-4-5 0,3 2 0,-4-5 0</inkml:trace>
  <inkml:trace contextRef="#ctx0" brushRef="#br2">17072 13597 7853,'0'-12'-101,"0"1"-49,0-1 0,0 5 1401,0-1-308,0 5-471,0-2 0,5 7-132,3 1 0,-2 4 126,2 4 0,-1 6-103,5 2 1,4 6-138,3 2 1,-1 5-86,1-2 1,-4 3 69,4 1 1,-1 4-209,1 0 1,3-1 88,-3-6 0,1 4-381,-1-4 0,1-1 168,-4-7 0,3 0-162,-4 0 0,0-6-27,-3-1 0,-1-4-149,0 0 0,-3-5-243,0 1-292,-6-6-864,3 9 1327,-5-10 1,-1 0 182,-3-5 0,-1-5 348,-2 2 0,-9-8 0,4-3 0</inkml:trace>
  <inkml:trace contextRef="#ctx0" brushRef="#br2">17004 14019 7853,'-7'-1'361,"3"-3"0,8 3 9,4-3 1,3 3-111,5 1 1,-3 0-136,7 0 1,-1 0 65,3 0 1,1-2-170,0-1 0,4 1 140,-1-1 0,5-3-472,-5 3 1,5-2-129,-4 1 0,-1 2-448,-3-1 1,-4 0 885,0-1 0,0-2 0,4-5 0</inkml:trace>
  <inkml:trace contextRef="#ctx0" brushRef="#br2">17689 13722 7853,'0'-11'-42,"0"-1"1,-1 5 16,-3-1 1,3 4 467,-3-3-19,-3 4 274,6-7-414,-9 9 0,7-4 139,-4 5-237,4 5 1,-6 2 26,6 9 0,-5-3-132,4 7 1,0-1 86,4 3 1,0 1-181,0 0 0,0 0 30,0 0 1,0 1-172,0 3 1,4-3 85,0 2 0,4-5-50,-5-2 1,1-5-280,-4 1 73,5-2 1,-3-6-565,1 1 303,-1-6 17,-2 3 1,0-6 171,0-3 1,0 2 107,0-6 1,-2 1 286,-1-5 0,0 1 0,-5-1 0,6 1 0,-8-6 0,3 0 0</inkml:trace>
  <inkml:trace contextRef="#ctx0" brushRef="#br2">17597 13699 7853,'7'-17'0,"2"0"38,-5 6 293,-1-1 84,-3 1-158,5 4 1,-3 4 91,1 6 1,3 4-180,-3 4 1,6 1 41,-1-1 0,2-3-88,1-1 1,5 1 66,-1 3 1,6 1-230,2-1 1,-4-1-32,4-2 1,0 1-120,0-5 0,2-1 99,-6-3 0,-1 0 94,1 0 0,-5-1-100,1-3 1,-2 3 41,-2-3 0,1-1 50,-1 1 0,-3-5-14,-1 2 1,0 1 45,0-2 1,4 0-22,-4-3 0,3-1 3,2 1 0,-1-4 1,1 0 0,-2-1 1,-3 5 0,2 0 298,-5-1-170,5 6 13,-8 1 0,4 6-104,-5 3 0,0 3 104,0 9 1,-1 1-27,-3 6 1,3 1 2,-3 3 1,-1-2-94,1 6 0,0-1 45,4 5 0,0-3-95,0-1 1,0 2 80,0-3 0,0 0-159,0 0 1,0-10 83,0-1 0,0-1-132,0-3-54,0 1 1,0-5-776,0 0-97,6-4 0,-4-1 463,6-2 1,-5-3-428,5 3 1028,0-8 0,8-2 0,2-6 0</inkml:trace>
  <inkml:trace contextRef="#ctx0" brushRef="#br2">18351 13699 7853,'-6'-11'-109,"1"-1"128,5 6 0,0 0 382,0 2 120,0 3 80,5-4-314,-4 0 0,6 3 378,-4-2-387,-1 3 1,3 2-88,-5 3 0,0 3 20,0 4 1,0 4-30,0 0 0,0 6 29,0-2 1,-4 2-71,0 2 0,0 4 19,4 0 0,-4 0-177,1 0 0,-1-3-129,4 3 0,0-3 116,0-1 1,0-5-54,0-3 1,0-2 72,0-2 0,0-3 191,0-1-153,0-4 1,1 2 163,3-5 1,-2 0-53,6 0 1,0 0-36,3 0 0,1 0 12,-1 0 0,2 0 1,2 0 0,3 0-2,4 0 0,1 0-10,0 0 1,0-2-123,0-1 0,4 1 56,-1-1 1,1 1-180,-4 2 1,-2 0-27,-2 0 1,2-1-232,-6-3-337,0 3 1,-5-5 320,-2 2 0,-3 1-787,-5-4 0,0 3 532,0-4 1,-5 2-83,-3-2 0,-2-2 749,-1 3 0,-6 1 0,-1-9 0,-5 3 0</inkml:trace>
  <inkml:trace contextRef="#ctx0" brushRef="#br2">18294 13882 7650,'9'-4'-606,"2"0"1720,-2 1-673,13 3 0,-7 0 268,8 0-190,-3 0-245,8 0 1,0-4-78,3 0 15,-3 0-27,5 4 1,-11-1-500,1-3 275,0 3 1,-10-8-283,2 5 0,-4-1 251,-3 1 0,-3 2-1707,-5-6 1239,0 1 1,-5-4-146,-3 4 0,-6-2 683,-1 5 0,-5-5 0,2 3 0,-5-6 0</inkml:trace>
  <inkml:trace contextRef="#ctx0" brushRef="#br2">18328 13654 7853,'0'-12'-1691,"6"2"2711,1 2-568,3-2 0,6 8 47,-1-6 0,6 4-28,2-3 0,1-1-117,7-3 1,-1 3-130,4 0 0,-1 2-114,-2-2 0,2 0-182,-3 4 1,-2 0-256,-1 4 0,-4-1-192,-4-3 0,-1 3-1500,-3-3 2018,-3 3 0,10-5 0,-4 0 0</inkml:trace>
  <inkml:trace contextRef="#ctx0" brushRef="#br2">19345 13665 7853,'0'-11'-1955,"0"3"3128,0 0-288,0 6-541,0-8 0,-1 8 199,-3-1-119,3 1 192,-5 2-378,1 0 1,3 2 94,-6 1 0,6 4-140,-2 4 1,1 6 25,0 2 1,1 2-102,-2 2 0,3 0 94,1 0 0,0 1-207,0 3 0,0-3 40,0 2 0,0-3-245,0-4 0,4 2 133,0-6 0,0 0-633,-4-4-57,0-4-371,0 3-518,0-9 1153,0 4 0,-2-6-37,-1-3 0,-3 2 530,-1-6 0,-3 0 0,2-3 0,-7-6 0,-3 0 0</inkml:trace>
  <inkml:trace contextRef="#ctx0" brushRef="#br2">18968 13676 7853,'5'-11'0,"-2"1"0,4 2 0,-3-2 167,4 3 0,1 1 159,6 3 1,3 0 186,4-1 0,5 3-70,0-3 1,8-1-178,-1 1 0,5 1-4,-1 3 1,-3-4-38,3 0 0,3-1-132,1 1 0,-3 3 64,-1-3 0,-6-1-102,-2 1 1,-4-4 45,0 5 1,-3-5-111,-4 4 0,-2-3-6,-6 3 1,-3 0 217,-1 4-107,-4 0 1,3-4 86,-2 0-281,-3 1 98,4 3 1,-5 5 33,0 2 1,0 3 39,0 2 0,0 3-3,0 0 0,-1 6-9,-3-2 1,3 2-9,-3 2 0,3 4-54,1-1 1,0 6 62,0-1 0,0-2-72,0 1 0,-1-3 71,-3 3 1,3-6-207,-3-1 0,3-1-129,1-7 233,0 5 1,0-7 121,0 2-116,0-7 230,0-3 91,0-5-108,5 0 0,-3 0-170,6 0 0,3-4 9,4 0 1,6-1-96,-2 1 0,2 3 113,2-3 0,0-1-71,0 1 1,0 1 49,0 3 1,-1 0-119,1 0 1,0 0 90,0 0 1,-4 0-137,0 0 0,-1 0-127,1 0 0,-3 0-258,-4 0 0,-2-2-513,-3-1 1,0 1 439,-3-1 1,-3 0-453,3-1 0,-8 2 594,-4-6 1,-2 4 463,-1-3 0,-6-1 0,-1-3 0</inkml:trace>
  <inkml:trace contextRef="#ctx0" brushRef="#br2">19573 13859 7853,'7'-11'0,"2"3"0,-6 1 404,1 4-245,1-2 0,3 4 159,7-3 446,-2 3-418,8-4 1,-2 1 5,8 0 0,-2-1 67,6 1 1,-6 3-71,2-3-190,-3-2 0,-1 3 14,0-5 1,-2 6-52,-2-2 0,2-1-419,-6 1 0,1 0 254,0 4 0,-4-3-911,3-1 0,-6 0-68,-1 4-1391,-6 0 2148,4 0 0,-17-5 0,-1-1 1</inkml:trace>
  <inkml:trace contextRef="#ctx0" brushRef="#br2">19630 13562 7853,'7'-18'-74,"4"3"-37,1 8 1,0-4 110,7 4 898,5 2-499,1-5 0,8 8 245,-3-1-364,3-4 0,1 6-45,1-3 1,-2 3-38,-3 1 1,3 0-106,-3 0 1,0 0 91,0 0 1,-5 0-75,2 0 1,-3 0 47,-1 0 1,-1-4-171,-3 0 1,1 0-8,-5 4 1,0 0-4,-3 0 1,-1 0 80,1 0 0,-5 4 127,1 0-121,-6 5 0,7-3 24,-5 6 1,0 3-65,-4 0 1,1 5 57,3 0 1,-3 5-54,3 2 1,-3 4-21,-1 0 1,0 2-18,0 1 1,0-4-46,0 1 0,0-6 56,0 2 1,0 0-142,0-5 1,0 3 51,0-10-538,0 0 178,0-4-273,0-4-329,0-2 342,0-5 0,-1-4 61,-3 0 1,2-5 242,-6 2 0,1-3 117,-5-2 0,4 1 283,1-1 0,-5 0 0,-3-4 0,-5-1 0,2-6 0</inkml:trace>
  <inkml:trace contextRef="#ctx0" brushRef="#br2">20224 13597 7853,'12'-17'0,"0"1"0,4-4-54,-4-1 113,10 8 1,-4-3 191,5 4 235,-1 6-217,1-4 0,0 5 240,0-3-350,5 3 0,-3 1 249,6 0 1,-1 1-141,4 3 1,1 0-17,-1 0 1,-4 0-15,1 0 1,-6 1-187,2 3 1,-8-2 105,-4 6 1,-2-1-158,-2 5 1,-4 3-35,-4 0 0,-3 6 14,-3-2 1,-5 6 20,-7 2 1,-3-1-132,-5-3 1,-5 4-158,-2-1 1,-3 0 139,-2-7 1,6 1-9,3-5 1,2 4 74,1-3 0,5 3 150,3-4 1,2 1 19,2 0 0,0-4 138,4 4 0,2-4-19,5 0 0,0-1-113,0 1 0,2-5 337,6 1 0,1-1-99,10 5 0,0-5 65,4 1 0,5-4-130,2 3 0,2-4-247,-2 1 0,3-3-567,-2-1 0,-3 0 354,-2 0 0,-2 0-335,-1 0 0,-9 0-13,-2 0-2525,-4 0 3063,-1 0 0,-12-5 0,-8-1 0</inkml:trace>
  <inkml:trace contextRef="#ctx0" brushRef="#br2">14708 15138 7853,'0'-6'527,"-1"-3"-103,-3 5-33,3 0 0,-6 4 344,4 0-129,1 0-59,-3 0 136,5 0 1,5 0-295,3 0 1,3 0-128,5 0 1,1 0-86,6 0 0,0 0 61,0 0 1,0 0-219,-1 0 1,1 0-76,0 0 0,0-1-120,0-3 1,0 3-92,0-3 1,-6 3-289,-1 1 1,-4 0-526,0 0 420,-6-5-1359,4 4 1437,-9-4 1,-1 5-154,-7 0 1,-3 0 405,-2 0 0,-3 1 328,0 3 0,-9 1 0,1 2 0,-3 4 0,-1 0 0,-3 7 0</inkml:trace>
  <inkml:trace contextRef="#ctx0" brushRef="#br2">14674 15230 7853,'-12'0'691,"6"0"137,1 0-221,15 0 0,-2 0-223,7 0 1,-1 0 72,1 0 1,3 0-89,5 0 1,0 0 37,-1 0 0,2 0-185,3 0 1,-3 0-125,3 0 1,-3 0-608,-1 0 1,0 0 409,0 0 0,-2-4-1193,-2 0 0,1 0-75,-4 4-286,-1 0 1653,-4-5 0,-4 4 0,-2-4 0</inkml:trace>
  <inkml:trace contextRef="#ctx0" brushRef="#br2">15919 14784 7853,'0'-11'0,"0"-1"55,0 1 506,0 0 115,0-1 171,0 1-556,0 4 1,0 1 364,0 2-111,0 3-312,0-4 0,0 6 9,0 3 1,0 2 13,0 6 0,0 0-205,0 4 0,0-2 103,0 5 0,0 0-99,0 4 0,1-4 28,3 0 0,-2 0-70,6 3 1,-6-2 13,2-1 1,-1-4-172,1 4 1,-3-5-69,3 1-176,-3-2 0,-1-2-394,0 1 223,0-6 1,0 0-334,0-2 1,-1-3-170,-3 3-511,3-3 1572,-5-1 0,8 0 0,2 0 0,2-10 0,5-2 0</inkml:trace>
  <inkml:trace contextRef="#ctx0" brushRef="#br2">16284 14761 7853,'0'-11'266,"0"0"1,1 4 175,3 3 288,-3-2 56,5 5-510,-12-4 1,4 10 140,-6 2 0,-1 7-77,-6 2 1,2 4-103,-2-1 0,-3 4 0,-1 3 1,2 0-220,-2 4 0,1 1 128,-1 3 1,-3 4-148,3 0 0,1 4-32,-1-4 0,4 5 5,-4-1 1,5-3-191,-1 0 0,2-8 98,2 0 1,1-10-233,2 2 1,2-8 149,2 1 0,3-4-984,-3 0 11,3-6-448,1-1 1172,5-5 1,-3 0-482,6 0 931,-1 0 0,5-5 0,-1-1 0,1-6 0</inkml:trace>
  <inkml:trace contextRef="#ctx0" brushRef="#br2">16101 15321 7853,'7'-11'0,"2"-1"209,-6 1-24,6-1 0,-2 2 110,4 3 1,0-4 124,1 4 0,-1 0-79,1 0 1,-1 4-69,1 0 1,-1-3 123,0 3 1,2-1-98,2 4 1,-2 0-74,2 0 0,-2 0-68,-2 0 0,1 0-78,-1 0 0,1 4 135,-1-1-253,-5 6 0,3-2-328,-5 4 293,0 1 0,-9 3-39,-3 0 1,-2 0 82,-1-3 1,-1-1-126,1 0 1,-1 1 77,1-1 0,3 1 55,1-1 0,-1-3 69,-3-1 205,4 1 114,-3 3-196,9-4-27,-4 3-4,5-9-107,0 4 1,1-3 34,3 1 0,0-1-2,7 1 0,-1 0-144,9 1 1,0-3 120,4 3 1,-1-3-109,-3-1 1,2 4 86,-2 0 0,2 3-4,-2-3 1,1 5-1,-5-1 0,1 2-25,-5 1 1,-3 1-44,-1-1 0,-4 0-5,1 1 0,-3-1-8,-1 1 0,-5 0-10,-3 4 1,-6-2-86,-1 5 1,-5-4 75,1 4 0,-7-5-46,0 1 0,-1-2 58,4-2 1,0-1 57,0-2 1,2 1-49,2-5 0,2-1-128,6-3 1,3 0-232,1 0 1,4-5-391,-1-2 0,4-3-437,4-2 0,6 0 337,5-4 908,6 4 0,2-15 0,6 3 0</inkml:trace>
  <inkml:trace contextRef="#ctx0" brushRef="#br2">16821 14978 7853,'-6'0'-974,"-5"-5"2302,10 4-411,-9-4-254,9 5-398,-4 0 1,5 1-54,0 3 0,0 2 103,0 6 0,3 4-30,1 3 1,5 7-62,-1 0 0,2 2-28,1-1 1,1-2 26,-1 6 0,1-6-69,-1 2 1,0 1 57,1-2 0,-1 1-164,1-4 0,-5-5 86,1-3 0,-2-2-167,2-2 1,-3-3 36,-5-1 0,1-4-132,3 1 137,-3-3 100,4-1 1,-6-1-131,-3-3 0,3-3 83,-3-4 0,-1 0-175,1-1 1,-1-1 48,1-2 0,3-3-142,-3-4 0,3-1 55,1 0 1,0-5-124,0-2 0,0-3-132,0-2 1,1-3 97,3 0 0,1-1 103,3 1 0,2 4 35,-2-1 0,2 2 187,1 7 0,-3 3-106,-1 4 0,-3 5 381,4-1-142,-6 2 0,5 3 217,-3 2-275,-3 3 0,5 5-16,-2 0 0,-2-1-12,6-3 1,0 3-33,3-3 1,1 1 35,-1 0 0,2 1-43,2-2 0,3 3 120,5 1 1,-1-4-33,1 1 1,0-1 46,0 4 1,5 0-93,2 0 0,3 0 10,2 0 0,-5 0-48,0 0 1,0 0 48,0 0 0,2 0-116,-6 0 1,2 0 54,-1 0 1,-4 0 1,0 0 0,-6 0-18,-5 0-190,-1 0-363,-4 0 362,3 0 1,-10 0-1244,0 0 599,-5 0-261,-7 0 1,1 4 496,-1-1 1,-3 1 596,0-4 0,-5 5 0,2 2 0</inkml:trace>
  <inkml:trace contextRef="#ctx0" brushRef="#br2">17164 15001 10398,'6'0'1682,"4"0"-1324,-2 0 0,-2-1 13,2-3 1,-1 3-112,5-3 1,0 3-67,4 1 0,1 0-70,6 0 1,0 0-131,0 0 0,-4 0 148,0 0 0,-5 0-97,1 0 0,-2 4-198,-2-1 0,-4 6 88,-4-1 0,-1 6-193,-2 1 1,-3 2 120,-5-2 0,0 3-201,-11 4 0,0 1 101,-4 0 0,-4 4-7,0-1 0,1 5 105,3-4 1,1-1 12,3-3 0,3-1 196,4-3 1,1 1-90,0-5 1,4-3 313,3-5 0,3-3-136,1 4 1,1-6 259,3 2 0,4-3-69,7-1 1,3 0 51,5 0 1,1-4-24,2 1 0,2-5-125,3 4 1,0-1-50,-4 1 1,1 3 50,-1-3 1,-7 2-211,3-2 1,-8 3 233,0-3-1247,-2 3-520,-2 1 166,-4 0 1,-3 0-787,-8 0 1,-4 0 2106,-7 0 0,2 5 0,-3 1 0</inkml:trace>
  <inkml:trace contextRef="#ctx0" brushRef="#br2">15199 16463 7853,'6'-5'0,"3"3"28,-5-6 0,1 4 208,-1-4 1,-3 5 386,3-5-100,-3 6 1,4-4 83,-3 1-156,3 4 218,-5-4 332,0 5-830,-5 0 1,-2 1-122,-4 3 1,0 1 127,-1 3 1,-3 3-101,0 1 1,-7-1-194,-1 4 0,-1 3 65,-6 1 0,4-2-103,0-2 0,-2 1 90,1 0 0,0-1-44,5-4 1,4 1 57,3-1 1,-2-1 9,2-2 27,0 2 1,3-5 13,1 3 1,3-2-5,1-2 10,4-3-18,-7 4 13,4-5 0,-2 4-12,0 0 32,1 0 0,-3-3 25,2 3 22,-2-3 1,5 5 91,-3-2-19,-2-3-70,4 4-9,-1 0-17,2-3 0,5 4-81,0-2 0,1-3 161,3 3 1,3 1 140,4-1 0,6 3-72,2-3 1,3 4 111,5-4 1,-2 3-76,6-3 0,-1 4-76,5-4 1,-1 3-79,0-3 1,-5 4 101,-2-5 0,0 5-201,-5-4 1,3 3 11,-10-3 1,0 1-172,-4-1-35,1-3 0,-2 6-33,-2-3-452,-3-3 264,-5 4 101,0-5 1,-5 0 60,-3 0 1,2 0-2011,-2 0 193,0 0 2090,-3 0 0,0-5 0,-1-2 0</inkml:trace>
  <inkml:trace contextRef="#ctx0" brushRef="#br2">16227 16555 7853,'-1'-8'-51,"-3"0"1,3 4-78,-3-3 552,-3 4-141,1-7 0,-1 9-45,-1-3 0,0 3-26,-3 1 0,-2 0 125,-2 0 0,1 0-112,-5 0 1,4 1-42,-4 3 0,1 1 41,-1 3 0,-3 2-5,3-3 0,-1 5-50,1 3 0,-3-1 13,3 5 0,-1 0-148,1 4 0,1 1 72,3 3 0,4-3-23,-1 2 0,6-1 28,6-3 0,0 0-183,0-3 1,5 1 40,3-5 1,7 1-70,4-5 0,2 1 17,2-1 0,5-5 89,3-2 1,-2-3 91,1-1 0,1 0-72,3 0 1,0-6 54,0-5 0,-3-1-41,-1-3 1,0 2-21,0 2 0,-3-4 44,-8-1 0,-2 0-146,-1 1 0,-7-3 29,2-5 1,-7 0-64,0 0 1,-3-1-178,-1-2 0,-5 0 81,-3-4 0,-7 3-143,-4-3 1,-3 3 80,0-3 1,-6 9 14,-3 2 0,-2 7 63,-1 4 0,2 3-266,-2 5 0,7 5-50,-3 3 1,4 3-58,4 4 0,9-2-124,5 2 692,6 3 0,2 0 0,0 5 0</inkml:trace>
  <inkml:trace contextRef="#ctx0" brushRef="#br2">16547 16943 7853,'-12'0'-1006,"1"0"1911,5 0 1,-1 0 273,3 0-643,3 5 0,-5-4 343,2 3-166,3 2-568,-4-4 0,5 4-30,0-2-931,0-3 640,0 4-4929,0-5 5105,0-5 0,5-1 0,1-6 0</inkml:trace>
  <inkml:trace contextRef="#ctx0" brushRef="#br2">16992 16326 7853,'-5'-11'48,"4"3"152,-3 0 164,3 6 0,0-7 188,-3 5 195,2 0-486,-3 4 0,2 2 40,-1 1 1,-4 4-77,4 4 0,-3 6 47,3 2 0,-4 1-82,4-1 1,-1 3-70,2-3 1,0 2-39,-5 2 1,6 4 103,-2-1 0,-2-1-405,-2-3 1,2-5 129,-2 6 1,4-7-253,-3 3 1,0-5-60,0 1-25,2-2 380,0-1 0,3-5 29,-1 1 143,1-6-199,2 3 102,0-5 0,5 0-18,3 0 1,0 0 20,3 0 1,-1 0-18,9 0 0,0 0-115,4 0 0,-4 0-21,0 0 1,-4-3-102,4-1 0,-5 0-519,2 4 211,-4 0-667,0 0 427,-6 0-405,-1 0 1173,-5 0 0,-5 0 0,-1 0 0,-6 0 0</inkml:trace>
  <inkml:trace contextRef="#ctx0" brushRef="#br2">17061 16589 7853,'5'-12'-743,"-4"5"372,3-1 1723,-3 6-374,-1-3-447,0 5 1,0 5-178,0 2 1,0 5-7,0 3 1,0 1-6,0 3 0,0 3-72,0-3 1,0 3-173,0 0 1,0 3 101,0 1 0,0-2-191,0 3 1,0-3 79,0-1 1,4 0-260,0 0 1,3-4 15,-3 0 83,5-5 1,-6 1-157,4-8-318,-4 4-735,2-10 534,-5 4-1289,0-5 1438,-5-5 0,-2-1 191,-4-6 1,3 1 404,1-1 0,-1-4 0,-3-2 0</inkml:trace>
  <inkml:trace contextRef="#ctx0" brushRef="#br2">17392 16395 7853,'0'-8'-118,"0"0"255,0 6 414,0-8-326,0 3 0,0 0 531,0-1-431,5 6 0,-2-3-50,4 5 0,-3-4-90,4 0 0,-1 0 13,5 4 0,3 0-41,0 0 0,5-4 54,-1 0 1,3 1-67,1 3 0,3 0 61,1 0 0,1-4-216,-1 0 1,-3 0 59,2 4 1,-1 0-43,-3 0 1,-4-4 17,-3 1 19,3-1 1,-5 4-97,2 0 126,-7 0-201,-3 0 107,-5 0 52,0 5 1,0-3 114,0 6 0,-4 0-63,0 3 0,-3 1 17,3-1 1,-5 2 8,1 2 0,-1 3 20,2 4 0,-3 1 11,2 0 0,-1 4-51,1-1 0,-2 5-27,3-4 0,0 4 38,0 0 0,3-2-170,-4 1 0,6-3 37,-2 3 1,1-4-54,0 1 1,1-3 60,-1-2 1,1 0-21,2-3 0,0-1 38,0-3 1,0-2 3,0 2 1,0-6-285,0-2 176,0 1-285,0-2-145,0 0-1232,0-6 1,0-6 786,0-1 1,0 0 470,0 0 0,0-1 154,0-3 1,-1-1 358,-3 1 0,3-6 0,-4 0 0</inkml:trace>
  <inkml:trace contextRef="#ctx0" brushRef="#br2">18203 16326 7853,'0'-11'600,"0"-1"-27,0 6 250,0 1 86,0 5-582,0 5 1,0 1 147,0 6 0,0 4-100,0 3 0,0 7-22,0 0 1,1 6-18,3-2 1,-3 0-47,3 0 0,-3 1-111,-1 3 0,0 0 13,0 0 1,0-1-134,0-2 0,0 0 53,0-4 0,0 4-77,0-5 1,0 1 11,0-4 1,4-4 32,0 0 0,0-5-36,-4 1 1,1-4 58,3-3-71,-3 2 1,4-7 55,-5 4-328,0-4 0,1 2 38,3-5-834,-3 0 0,4-5 487,-5-3 1,2 2-1266,2-2 1,-3-1 1813,3-6 0,-3-3 0,-1-4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17325 8943 6977,'7'0'-1211,"-2"0"1211,-5 0-5,0 5 6,0-4-2,0 4 75,0-5-63,5 0-85,-4 5 79,4-4-17,-5 4 2047,0-5-1827,-5 0-37,4 0 1,-5 0 141,2 0 7,3-5-216,-5-1 129,6 0-275,0-5 181,0 10-155,0-4 1,0 4 49,0-3 1,0 2 116,0-6 0,0 0-69,0-3 1,0-2 4,0-2 1,0 1-10,0-5 0,0 4 1,0-4 1,0 1-27,0-1 0,0-1 44,0 4 1,0-3-145,0 4 0,2-1 120,2 0 1,-2 2-138,6-5 1,-6 2 38,2-2 1,1-3 37,-1 3 0,0-3 8,-4 0 1,0-3-6,0-1 1,0 2 27,0-3 1,0-1-27,0 1 1,0 1 22,0 3 0,0 1-8,0 3 0,0-1 54,0 5 0,0-5-66,0 0 1,4 3-1,-1-2 0,1 1-25,-4-1 1,0-3 33,0 3 1,4-2-75,0-2 1,0 4 65,-4 0 1,0-2-27,0-5 0,0 2 56,0-3 0,0 2 4,0-2 1,0 3-10,0-3 1,0 7-25,0 1 1,0 4 15,0-4 0,0 3-4,0-3 1,0 4 23,0-4 1,0 4-18,0-4 0,0 0 32,0-4 0,0 0-56,0 0 1,0 1-1,0-1 1,0 0 17,0 0 0,0 0-23,0 0 0,0 4-46,0 0 1,0 1 57,0-1 0,0-2-60,0 2 0,0 1 45,0-1 1,0 0-14,0-4 1,0 4 5,0 0 0,0 1 0,0-1 1,0-2 35,0 2 1,0-2-30,0 2 1,0-2 73,0 2 0,-4-3-66,0-1 1,0 4 0,4 0 0,0 1 7,0-1 1,0-1-34,0 5 1,0-2 5,0 2 1,0 2-5,0-2 1,0-1-2,0 1 1,0-6-7,0 2 1,0 1-7,0-1 1,0 0 17,0-3 1,0-1 40,0 0 0,0 0-38,0 0 0,0 0 15,0 0 0,0 2-10,0 2 1,0-3 24,0 3 0,0-2 86,0-2-100,5 0 55,-4 5-59,5-3 0,-6 7 20,0-5 4,0 0 0,0-3 1,0 2 19,0 1-3,0-5 0,0 0-10,0-3 4,0 3 0,0-3-9,0 0-19,0 1 1,0 4 0,0 2 0,0 2-1,0 2 37,0 2-22,0 1-30,5 2 1,-4 3-1,3 0-37,-3-1 3,-1 4 1,0-5 44,0 3 0,0-7 1,0-2-33,0 2 28,0-3-59,0-1 50,0 0 0,0-3-11,0 2 0,1 2 1,2 1 4,1-1 0,-1 4-1,-3-2 0,0 2-8,0 2 0,0-2 1,0-1 8,0-1 1,0-1-3,0 0 1,0-1 1,0-6 10,0 0 1,4-1 1,0-3 0,0-1-12,-4-2-2,0-3 1,0 8 0,0-5 0,0 2-43,0 3 44,5 1 0,-4 1 0,3 0 0,-3 2-1,-1 2-1,0-3 1,2 8 0,0-4 2,2 2 0,0-1 1,-4 2 1,0 2-2,0-2 1,0-1 1,0 0 1,3-3-2,1 4 1,0-4 1,-4 4 1,0-4-4,0 4 1,0-1-1,0 5 1,0 0 0,0-1 0,0 1 36,0 4-16,0-3 1,0 4 44,0-5 1,0 3-53,0 0 1,0-1 52,0-6 0,0 2-45,0-2 1,0 1-35,0-1 1,0 1 34,0-5 1,0 1-53,0-1 0,0-2 32,0 2 0,0-2-4,0 2 0,0-1-29,0 5 0,0-4 32,0 4 0,0-5-15,0 5 1,0-4 9,0 4 0,0-5 3,0 1 0,0-2 0,0 2 1,0-2 0,0 2 0,0-2 11,0 2 0,0-1 1,0 5 1,0-4-6,0 4 0,0-1-3,0 5 1,0 0 13,0-1 0,0 1-12,0-1 0,0 1 0,0-1 1,0 1 0,0 0 1,0-1-19,0 1 1,-1-2-29,-3-2 0,3 1-5,-3-5 0,3 1-24,1-1 0,0-3 50,0 3 0,-2-2-25,-1-2 1,1 0 13,-1 0 1,1 4 40,2 0 0,0 0-15,0-4 0,-4 1 7,1-1 0,-1 1 8,4 3 1,0-1-22,0 5 1,0-4 16,0 3 0,0 0-9,0 1 1,-4 2 26,0-2 1,0-2-29,4 2 0,0-5 6,0 1 0,0-3-3,0-1 0,0 0-1,0 0 0,-3 1-3,-1-1 1,0 0 4,4 0 0,0-2-13,0 2 1,0-2 10,0 5 0,-4 3-4,0-2 1,1 5 0,3-2 0,0 0 33,0 1 1,0 0-10,0 3 0,0-1 4,0-2 1,0 1-15,0-5 1,0 4 2,0-4 1,-2 0-26,-2-4 1,3 0 22,-3 0 1,3 1-28,1-1 0,0 0 22,0 0 0,0 0 14,0 0 0,0 0 3,0 1 1,0 0 2,0 3 1,0-1 18,0 5 0,0-5-32,0 5 1,0-4-17,0 4 1,0-5 21,0 1 0,0 1-41,0-1 0,0 0 35,0-4 1,0-4-22,0 1 1,0-1 11,0 4 1,0 0-30,0 0 1,0-3 26,0-1 1,0 1 2,0 3 1,0 0 19,0 0 1,0 1-22,0 3 0,0-1-6,0 5 0,0-4 8,0 4 0,1-4-9,3 3 1,-3 1 8,3 4 0,-2-6-10,-2-2 0,0 1-9,0-1 1,0 2-5,0-2 1,1-3-29,3 3 0,-3-3 36,3 0 1,-3 3 8,-1-1 0,0 3-10,0-2 1,1-2 13,3 6 1,-3 0-10,3 4 1,-3-1 1,-1 1 0,0 3 9,0 0 1,0 1-9,0-5 0,2 1-50,1 0 1,-1-1 44,2 1 1,-3 2 3,-1-3 0,0 6-7,0-9 1,0 7 12,0-7 1,0 9-13,0-6 0,0 3 1,0-2 0,0 0 3,0-1 1,0 1 1,0-1 1,0 0 9,0-4 1,1 0-10,3-3 0,-3-2-7,3 6 1,-3-4 3,-1 4 1,0-4 67,0 4 0,0 0-29,0 3 1,0 1 47,0-1-37,0 1 0,0-1-27,0 1 0,0 3 149,0 1-99,0-1 30,0 2-64,0 1 0,-1 5-344,-3 0-1199,3 0 539,-4 0 187,5 0 1,0 5-457,0 2 0,0 4 1237,0 0 0,0 11 0,0 2 0</inkml:trace>
  <inkml:trace contextRef="#ctx0" brushRef="#br0">21471 5813 7853,'-4'-7'64,"1"-1"497,-1 5-70,4-2 58,0 0-99,0 4-129,0-4 129,0 5-315,0 5 1,0-2 52,0 4 0,0 1 7,0 3 1,0 1-107,0-1 1,0 4 85,0 1 1,4 4-141,-1-1 1,1-1 89,-4 1 1,4 0-108,0 4 1,0-4 131,-4 0 1,1-2-246,3 2 0,-3 2 29,3-6 0,-3 1-64,-1 0 0,1-5-101,3 1 8,-3-1-142,4-5 202,-5 1-1058,6-2 525,-5-5-544,4 0 971,-5 0 0,-5 0 0,-2 0 1</inkml:trace>
  <inkml:trace contextRef="#ctx0" brushRef="#br0">21825 5836 7853,'0'-6'966,"0"-4"-289,0 8-359,0-3-38,0 5-121,0 5 0,-4-2 90,1 4-90,-1 6 0,-1 1-51,-3 5 0,2-4 61,-2 4 0,1 2-224,-5 5 0,2-2 102,2 3 0,-2-2-309,3 2 0,-4-3 85,0 3 1,1-4-38,2-4 0,-1-3 85,6-4 1,-1-1 23,4 1 0,0-5-321,0 1 0,0-4-143,0 3-871,0-4 668,0 2 772,0-5 0,0-5 0,0-2 0</inkml:trace>
  <inkml:trace contextRef="#ctx0" brushRef="#br0">21860 6042 7853,'6'-12'0,"3"1"0,-5-1 0,4 1 347,0 0 0,2 3 4,2 0 1,-1 2 51,0-2 0,1-1-64,-1 6 1,5-5-38,-1 4 0,0 0-117,-4 4 0,1 0 210,-1 0-125,1 0 154,-1 0-391,-5 6 0,0 0 31,-6 5 0,-2 1-169,-2-1 0,-2-1 56,-5-2 0,-1 2-93,1-2 0,3 1-384,1-2 223,-1 3 122,-3-3 101,-1-1-8,6-1-23,1-5 79,5 0 161,5 0 0,1 0 14,6 0 1,-1 1 36,0 3 1,1-3-109,-1 3 1,2-3-26,2-1 1,-2 2-25,2 2 0,2-3 43,-2 3 1,0 1-28,-4-1 1,1 4 20,-1 0 1,-4-2-10,-4 2 1,-1 0-25,-2 3 1,-3 0 6,-4 1 0,-2 1-120,-10 2 0,3-3 77,-3 4 1,-3-4-315,-5 0 1,2-1 137,6 1 0,-3-1-252,3 0 0,2 0 31,2-4 406,2 3 0,-3-3 0,-2 4 0</inkml:trace>
  <inkml:trace contextRef="#ctx0" brushRef="#br0">19941 7572 7853,'-4'-8'-497,"0"1"1,0 3 1680,4-4-115,0 6-393,0-3-321,0 5 1,0 5-144,0 2 1,0 5-1,0 3 0,0 2-67,0 2 0,0 2-12,0-2 0,0 2-138,0-2 1,0 1 87,0-5 0,0 5-109,0-1 1,0-2-116,0-2 0,2-1 76,1 1 1,-1-2-226,2 2 0,-3-6-432,-1-1 145,0-1 0,0 1-134,0 0-640,0-6 888,0 3 1,1-5 462,3 0 0,-3 0 0,9 0 0,-3 0 0</inkml:trace>
  <inkml:trace contextRef="#ctx0" brushRef="#br0">20146 7618 7853,'5'-7'806,"-3"-3"-255,3 9-239,-5-4 1,-1 10-6,-3 3 1,1 7-44,-4 4 1,0-1 106,0 1-183,-4 0-30,5 9 1,-7 1-259,-2 5 115,3-5 1,-5 4-70,6-2 1,-5 0-284,1 0 0,0 1-351,4-6 0,0 1 345,4-4 0,-2-6-170,5-1 0,0-4 137,4 0 0,0-5-550,0 1 926,0-5 0,0 2 0,0-5 0</inkml:trace>
  <inkml:trace contextRef="#ctx0" brushRef="#br0">20101 7995 7853,'7'-11'-293,"1"4"1,-2 0 847,2 4 0,2 0-57,-2-4 1,-2 4 59,2-1 0,-1 2-224,5-2 0,-1 3-122,1-3 0,-5-1-84,1 1 0,-4 0 222,3 4-397,-4 0 242,2 0-440,-5 0 143,-5 0 1,-2 5-52,-4 3 1,-2-1-2,-2 5 1,2-6-96,-2 9 0,1-8 54,-1 4 0,3-2 92,1 2 0,1 1 147,6-1 0,-4-3-116,5 0 1,-1-5 353,4 5-197,0-6 0,1 4 66,3-6 0,2 0 125,6 0 0,-5 3-51,1 1 1,0 0-38,3-4 0,0 0-33,1 0 0,-1 0-185,1 0 1,-1 4 162,1 0 1,-1 1-156,0-2 1,1 0 6,-1 5 1,-1-5 32,-2 5 1,1-4-48,-5 3 1,-1 1 57,-3 3 0,0 1-49,0-1 0,-1 1 45,-3-1 1,-2 2-32,-5 2 0,-2-2 34,-2 2 0,1-1-61,-5 1 1,1-6 31,-1 3 0,-1-5-3,4 1 1,1-3-445,4-5 153,-1 0-887,1 0 0,1-1 1182,2-3 0,-2-8 0,4-5 0</inkml:trace>
  <inkml:trace contextRef="#ctx0" brushRef="#br0">20124 7869 6799,'0'-6'305,"-2"1"227,-2 5-141,3 0 138,-4-6-182,5 5-111,0-4 1,4 4 93,0-3-151,5 3 0,-3-4-205,5 5 0,1 0 66,-1 0 1,1 1-640,-1 3 0,-3 2 341,-1 6 0,0-1 258,0 0 0,-2 6 0,-5 1 0</inkml:trace>
  <inkml:trace contextRef="#ctx0" brushRef="#br0">20558 6670 7320,'5'-7'351,"-4"2"-5,4 0 21,-5 4-232,0-4 357,0 5-271,5 0-16,-4 0-38,4 0 1,-5 1 27,0 3 24,5-3-108,-3 9 0,3-3-1,-5 4 1,0-3 8,0-1 1,0 1-7,0 3 0,0 1 61,0-1-62,0 1 1,0-1-109,0 1 92,0-1 0,0 0-113,0 1 9,0-1 1,0 1 19,0-1 0,0-3 84,0-1-28,0 1-33,0 3 0,0 1 11,0-1 0,0-3 11,0-1-9,0 1 0,0 3 103,0 1-109,0-1 0,0 1 47,0-1-122,0 1 1,0-1 71,0 0 1,0-3-142,0 0 162,0-1-75,5 5 0,-4-1 27,3 1 1,-3-5-56,-1 1 1,0-4 38,0 3 1,0-3-28,0 4 28,5-1 1,-3 5 0,1-1 0,-1-3 2,-2-1 0,0 1 0,0 3 1,0 1 0,3-5 0,1 1 8,0 0-8,-4 3 0,1 0 1,3 1 0,-3-5-2,3 1 0,-2-4 0,-2 3 1,0-3-2,0 4 0,0-4 3,0 3 37,0 1 1,0 3-37,0 1 1,-4-5 54,0 1-33,0 0 1,4 3 2,0 0 0,-1-3 25,-3 0 1,3-5-13,-3 5-12,3 0 1,1 3-5,0 1 1,0-5-3,0 1 0,0-1 1,0 5 40,0-1 0,0-3-33,0-1 1,0-3 2,0 4 0,0-4-11,0 3 0,0-3 3,0 4 0,0-4-41,0 3 0,-2-3 71,-1 4-92,1-1 1,-3 5 72,5-1-69,0 0 0,0 1 40,0-1-17,0-4 0,0 3-2,0-3 2,0-2 4,0 6 5,0-5-1,0 5 2,0 1-2,0-1 1,0 1 0,0-1 1,0-3-2,0-1 1,0 1 0,0 3 0,0 1 0,0-1 0,0 1 0,0-5 0,0 1 0,0-1 45,0 5 1,0-5-41,0 1 1,0 0-53,0 3 47,0 1 0,0 3-1,0 0 0,0 0 4,0-3 1,0-1-2,0 1 0,0-1-7,0 0 1,0 1 0,0-1-88,0 1 1,0-1 80,0 0 1,0 1 21,0-1-23,0 1 0,0-1 137,0 1 0,0-1-113,0 0-2,0 1 1,0-1-66,0 1 76,0-1 0,0 0-132,0 1 0,4-4 111,0-1 0,0 1-79,-4 3 1,0 1 56,0-1 0,-2-1 14,-1-2 1,1 2-41,-1-2 1,1 2 22,2 1 1,-4-3-3,1-1 0,-1 1 8,4 3 1,0 1-55,0-1 1,-4 1 8,0-1 145,0 0 0,4 1-65,0-1 0,-1 1 7,-3-1 1,3-3-68,-3-1 0,3 1 6,1 3 1,0 1 15,0-1 1,0-3 21,0 0-18,0-1-24,0 5-137,0-1 177,0 0 1,0 1 3,0-1 1,0 1 111,0-1 0,-4-3-77,0-1 1,1 1-15,3 3 1,0-3-4,0 0-67,0-1 0,0 5 70,0-1 0,0-3-224,0-1 117,0 1 1,0-1-228,0 1 186,0-5 68,5 7 0,-4-8 10,3 6-55,-3-6 23,4 9 1,-4-9 31,3 6 0,-3-4-33,-1 3 1,0-3 4,0 4 1,0-5-94,0 5 151,0-5-26,0 7 1,0-8 112,0 6 1,2-6-161,1 2 370,-1-3-180,3 5 101,-5-5-109,0 4 66,0-5-196,0 5 117,0-4-182,0 9 148,0-8-154,0 3 1,0-4 104,0 3 1,1-3-31,3 3 52,-3-3 5,4-1 790,-5 0-741,5 0 62,-3 0-76,8 0 1,-8 0 8,6 0 1,-4 0 12,3 0 0,-3-4 182,4 1-201,-1-1 0,5 4-17,-1 0 0,1 0 25,-1 0 0,0-4-22,1 0 0,-1 0-14,1 4 0,-1 0-16,1 0 1,-5 0 33,1 0 0,-1 0-2,5 0 0,-1 0-55,1 0 1,-5 0 3,1 0 0,-1 0 6,5 0 0,-1 0 24,1 0 1,-1-3-57,1-1 1,0 0 56,4 4 0,-4 0-2,3 0 1,-1 0-5,2 0 1,-4 0-3,4 0 1,-4 0-48,0 0 0,0 0 43,4 0 0,-4 0-30,3 0 1,-2 0 24,-1 0 1,-1 0-35,0 0 1,5 0-8,-1 0 0,1 0-7,0 0 0,-2 0-31,5 0 1,-4 0 54,4 0 0,0-4 7,4 0 0,-4 0-13,0 4 1,-5 0 18,1 0 1,2 0-21,-2 0 0,0 0 21,-4 0 1,1 0-1,-1 0 0,1 0 8,-1 0 0,4 0-36,1 0 1,0 0 20,-1 0 0,3 0-19,5 0 0,-4 0 15,0 0 0,-1 0 4,1 0 0,1 0-5,-5 0 0,4 0 21,-3 0 1,0 0-24,-1 0 0,-2 0-66,2 0 1,2 0 179,-2 0 0,4 0-67,-4 0 1,4 0 26,-4 0 0,6 0-51,-2 0 0,-1 0 7,1 0 0,-2 0 1,2 0 0,-1-1 37,-3-3 0,-2 3 90,2-3-67,-2 3 1,-2 1-75,1 0 1,-1 0 27,1 0 1,-1 0-28,0 0 1,5 0 29,-1 0 0,4 0-38,-4 0 1,5 0 31,0 0 0,1 0-174,2 0 1,0 0 33,0 0 0,-1 0 33,1 0 1,-1 0 59,-3 0 1,1 0-5,-5 0 0,2 0 95,-2 0 0,-2 0-102,2 0 1,-1 0 80,1 0 0,-2 0-59,2 0 0,3 0 27,1 0 0,1 0-26,-1 0 1,2 0-5,-6 0 1,4 0 1,-4 0 1,4 0 8,-4 0 0,1 0 39,-5 0 1,0 0-42,1 0 0,-1 0-1,1 0 5,-1-5 5,1 4 108,-6-4-55,-1 5 0,-6 0-820,-3 0 1,-2-2 358,-6-1 0,-1 1-1197,-2-2 0,-1 3 170,-3 1 1426,2 0 0,1-10 0,-2-3 0</inkml:trace>
  <inkml:trace contextRef="#ctx0" brushRef="#br0">22796 6738 10995,'0'12'775,"0"-1"-594,0 1 1,0-1-35,0 0 1,-1 1 37,-3-1 0,3 4-82,-3 1 0,3-1 67,1-4 1,-2 2-129,-1 2 0,1-2 119,-2 2 1,3-1-90,1 1 0,0-2 72,0 2 1,0-1-62,0 1 0,0-2-83,0 2 1,0 2 73,0-2 1,0 2-147,0-2 1,0-1 93,0 5 0,0-5-11,0 1 1,0 2 36,0-2 0,4 1 38,0-1 1,0-2-2,-4 2 1,3-1-3,1 2 0,4-2-25,-4 5 1,-1-5 9,-3 1 0,4-1-54,0 1 0,0-2 57,-4 2 0,0 1-81,0 0 0,0-1 61,0-4 1,0 4-27,0 1 0,0-1 15,0-4 1,1 5-100,3-1 1,-3 1 69,3 0 0,-3-4-2,-1 3 0,0-1 145,0 2 0,2-4-76,1 4 0,-1 0 14,1-1 0,-1 4-41,-2-3 1,0 0-108,0-1 1,0-2 40,0 2 1,0 2-16,0-2 1,0 1 15,0 0 1,-4-4 28,0 4 1,0-2 15,4 1 1,0-1-30,0 5 1,0-5 62,0 1 1,0 1-54,0 0 1,0 3-67,0-4 0,0 4 79,0-4 0,0 4-6,0-4 1,0 4-13,0-3 0,0 0 0,0-1 0,-1 2 2,-3 2 0,3-3-3,-3-4 1,3 3 70,1 0 1,-4 4-66,0-3 0,0 0 147,4-1 1,0-1-117,0 5 0,0-3-137,0 3 0,0-4 67,0 4 1,4-4 59,0 4 1,4-5-45,-4 1 1,3-2 30,-3-2 1,4 1-72,-5-1 1,2-3 37,-1-1-161,-3 1 106,10 3-255,-10 1-187,4-1 384,0 1 0,-4-5-285,3 1 240,-3-5-578,-1 7 432,0-4 0,0 2-1201,0-1 1,0-4 644,0 7 1,0-8-1181,0 6 2053,0-5 0,-5 2 0,-1-5 0</inkml:trace>
  <inkml:trace contextRef="#ctx0" brushRef="#br0">20695 6738 7853,'-12'0'-1854,"1"0"1854,4 0 0,2 0 530,5 0-41,0-5-130,0 4-222,0-4 1,-1 1 131,-3 0-35,3 0 129,-4 4 1278,5 0-1465,5 0 1,1 0-58,6 0 1,-1 0 29,1 0 1,-1 0-37,0 0 1,5 0 47,-1 0 0,1 0-156,0 0 1,1 0 124,6 0 1,0 0-13,0 0 0,4 0-26,-1 0 0,6 0 1,-2 0 0,0 0-68,0 0 1,-1 0 75,2 0 1,2 0-35,-3 0 1,-2 2 39,-1 2 1,-3-3-61,-1 3 0,-1-2 39,1 2 1,-4-3-123,0 3 0,0-3 106,4-1 1,5 0 5,3 0 0,0 0-66,0 0 0,2 0 49,-3 0 0,3 0-115,2 0 1,-6 0 104,-3 0 1,-2 0-67,-1 0 0,0 0 55,0 0 1,-1 0-136,-3 0 0,2 0 6,-2 0 0,3 2 21,1 1 1,3-1 60,1 1 0,3-1-11,-3-2 1,5 0 33,-2 0 1,-1 0-33,2 0 1,-4 0 126,3 0 1,-5 0-113,2 0 1,-4 0 98,-4 0 1,2 0-47,-2 0 0,-1 0 10,1 0 0,-3 0-35,3 0 1,-4 0 10,4 0 0,0 0-29,4 0 1,0-2 28,-1-1 1,1 1-12,0-1 0,0 0 1,0-1 1,-2 3-13,-2-3 0,-1 3 35,-3 1-20,-2-5 0,4 4-39,-6-3 43,-5 2-37,-1 2 0,-3 0 41,1 0-64,-1-5 0,4 4 47,-2-3-35,-3 3 1,5 1-24,-2 0-7,-2 0-593,3 0 0,-4 0 262,3 0 0,-4 1-2238,0 3 2614,-5-3 0,-17 10 0,-2-5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0.92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10679 3084 7853,'-12'0'-228,"1"0"431,4 0-154,2 0 295,0 0 0,4 0 32,-4-5-59,5 3 1,0-3-50,0 0 50,0 4 42,0-9-202,5 3 1,-3 0 15,6-1 1,0 1 37,3-5 0,1 1-38,-1-1 1,4 0 60,0-4 0,6 4-219,-2-4 1,6-1 98,2-2 1,4-3-110,0-1 1,7 0-41,4 1 1,2-5-265,2 0 0,0-4 232,-1 0 1,2-2 84,3-1 1,-3 3-85,2 1 1,-2 5 55,-1-2 1,-2 4 19,-2 4 0,1-3-71,-5 3 0,0-1 21,-3 1 0,-1 1 39,0 3 1,-5 2-1,-2-2 0,-4 4 44,-4 3 1,1-1-22,-5 5 1,1-3 296,-5 3 0,1-4-276,-1 5 173,-5-1-189,-1 4 0,-5-2-69,0-1 65,0 1-198,0-3 1,-1 5-236,-3 0 39,-2 0 0,-7 0-23,-2 0 0,2 0 91,-2 0 0,-1 0 186,0 0 0,-3 0-75,4 0 1,-1-3 116,0-1 0,4 0 18,-4 4 1,0 0 109,1 0 0,-4 0 62,4 0 0,-2 0-119,2 0 1,2 0 94,-2 0 0,2 0-75,2 0 1,3 0 268,1 0-188,4 0-52,-2 0 82,5 0-51,5 0 1,1 0 154,6 0 1,4 0 53,3 0 0,4 0 42,4 0 1,-3 0-76,3 0 0,-3 0-55,-2 0 0,1-4-23,0 0 0,0-1-83,0 1 0,0 2 87,0-6 1,-2 6-134,-2-2 1,-2 3 13,-6 1 0,-1-2-121,-2-1 0,-2 1-115,-2-2 206,-3 3-174,4 1 122,-5 0-116,0 5 113,-5 2 0,0 4-2,-2 0 1,-4 1 22,4-1 1,-3 1-7,-2-1 0,1 4 137,-1 1 0,1 0-123,0-1 1,-3-2 124,2 2 1,-2-1-102,7 1 0,-2-6 74,1 3-14,-2-3-224,9 2-89,-4-5-438,5-1 233,0-5 1,-5-10 0,-2-2 0</inkml:trace>
  <inkml:trace contextRef="#ctx0" brushRef="#br0" timeOffset="1">12711 1702 7853,'0'-7'-171,"5"-3"1,-3 8 287,2-6-139,2 6 75,-5-9 0,4 9 319,-5-6-105,5 6-83,-3-8 1,4 4 193,-2-1-162,-3-3 0,4 7 171,-5-4-290,0 4 0,0-3 42,0 2 0,-5 3-158,-3-3 0,2 3 67,-2 1 1,1 0-96,-5 0 0,0 5 123,-3 2 0,2 3 13,-2 2 1,-2-1 60,2 1 1,-2 0-62,2 4 1,2 0 22,-2 3 1,3 3-12,0-3 1,1 2 21,-1 2 0,2-4 1,3 0 0,1 0-6,6 4 1,0-4-174,0 0 1,0-4 83,0 4 0,6-3-302,1 3 1,3-5 101,2 1 0,3 1 81,0 0 0,2-3 56,-2-5 0,-1 2-23,5-2 0,-4-3 64,4-1 1,-4-3 110,4-1 1,-1 0 69,1 0 0,3 0-101,-3 0 1,-1-5 49,1-3 0,0-2-64,3-1 1,-2-1-15,-1 1 1,-5-2 15,1-2 0,-3 1-72,0-5 0,-1 3 10,1-7 0,-5 2-115,1-5 1,-6 2-119,2 1 1,-2 0 61,-2 0 1,-4 0-37,0 0 0,-9 2 65,2 2 0,-8 2-108,0 6 1,-3 1 26,-1 2 1,-3 3-43,-1 5 1,-3 0-6,3 0 0,0 0 61,4 0 1,2 5-569,2 3 1,2 2-13,6 1 776,5 1 0,-5 4 0,5 2 0</inkml:trace>
  <inkml:trace contextRef="#ctx0" brushRef="#br0" timeOffset="2">13111 1576 7935,'-6'0'1045,"1"5"-860,5-4 1,0 11-36,0-1 0,0 1 1,0 4 45,0 1-158,0 0 174,0 1-287,0 4 118,0 1 1,0 1 126,0 2 0,0-2-19,0-1-206,0 0 129,0 0 1,-4-4 22,0 0 0,0-5-20,4 1 1,0-2 60,0-2 17,0 1-247,0-1-176,0-4-4,0-2-4468,0-5 4740,0-5 0,0 3 0,0-13 0,0 2 0</inkml:trace>
  <inkml:trace contextRef="#ctx0" brushRef="#br0" timeOffset="3">13065 1622 7853,'0'-12'220,"6"5"-6,1-1 1,1 4 0,2-2 325,3 1 1,4-3-158,-1 4 0,8-4 105,-1 0-316,2 3 0,-1-1 96,3 2 0,-3 2 50,2-1-250,-1 1 32,-3 2 0,0 2 54,-3 1 0,-2 0 0,-6 5-88,0 1 1,0-3 26,-4 1 1,-2 2-227,-5 7 1,-1-2 62,-3 5 1,-3-4 11,-9 4 1,-1-4-227,-6 4 207,0-5 0,-1 6-57,-3-4 0,3 3 1,-4-3 94,0 2 1,4-4 5,-3 1 0,8-2 125,4-2 0,2 1-118,2-1 0,1-3 122,2-1-114,3-4 55,5 7 1,5-5-1,3 4 207,2-1 1,6-5-67,4 5 1,-1-6-109,3 2-23,-1 3 1,7-5 64,-6 6-176,1-6 43,-5 3 1,4-1-82,-3 0 1,-3 4-1,1-3 114,-1 1 0,-6-3-173,6 0 162,-11-1-41,10 3 0,-9-4-229,6 3 28,-6-3 187,-1-1-4544,-5 0 3959,0-5-9,0 4 648,0-9 0,-5 3 0,-1-4 0</inkml:trace>
  <inkml:trace contextRef="#ctx0" brushRef="#br0" timeOffset="4">13751 1610 7853,'0'-11'377,"0"3"207,0 1 56,5 4-428,-4-2 105,4 5 765,-5 0-1089,0 5 121,0 2 151,0 9-106,0 2 0,0 5-10,0-1 1,0 1 6,0 0 1,0 4-24,0-1-128,0 6 82,0-8 0,0 4 72,0-5-28,0 0 0,1-5 93,3-3-401,-3-2 1,5-2 87,-6 0-206,5-4 124,-4 3-179,9-9 96,-9 4 175,4-5-2599,-5 0 1169,0-5 649,0-1 592,0-1 0,-3-3 268,-1 3 0,-10-9 0,1-1 0</inkml:trace>
  <inkml:trace contextRef="#ctx0" brushRef="#br0" timeOffset="5">13659 1622 7853,'2'-10'208,"0"1"129,2 1 0,5 6 363,-2-2-528,4-3 1,4 6 190,0-3 0,5 2 1,-1-1 114,3-1 1,5 1-241,-1 3 0,5 0-30,-5 0-67,6 0 0,-7 3 0,5 3-63,-2 0 1,-2 2-17,-3 3-186,-5 0 0,2 1 128,-5-1 0,1 1 0,-5 0-40,0 4 1,-4-4 34,-3 3 0,-2 2-186,2-2 11,-3 5 106,4-7 1,-6 7 74,-3-4 49,3 4 1,-9-7-56,2 2 0,-7-1 0,-3 0 214,0 1-198,-3 0-9,-2-3 8,-1-1 0,-9 1-35,2-1 1,4 0-1,0 0 25,3-4 0,1 2-261,0-5 49,5 0-1206,2-4 748,4 0-933,6 0 705,1 0 487,5-5 1,0-2 406,0-4 0,10-6 0,3 0 0</inkml:trace>
  <inkml:trace contextRef="#ctx0" brushRef="#br0" timeOffset="6">14322 1588 8006,'0'-7'1777,"0"2"-1277,0 0-48,0 4-227,0-4 0,4 10-55,-1 2 1,1 4 54,-4 0 1,0 5 3,0 3 1,0 3-63,0 1 0,0 0-83,0 0 0,0 3-60,0 1 1,-4 3 81,1-3 1,-1 1-116,4-1 0,-4-5 48,0 1 0,0 0-14,4-4 1,0-2 33,0-2 1,0-3 23,0 0 11,0-1 54,0 1 16,0-6-23,0-1 95,0-5 0,5-1-215,3-3 0,2 2-86,2-6 1,-1 5-9,0 0 0,5 0 87,-1-1 0,5 3-46,-1-3 1,-1 3 25,1 1 0,0 0 35,4 0 1,0-1-25,0-3 0,-1 3 28,1-3 1,0 2-37,0 2 0,-4-1 4,0-3 1,-5 3-288,1-3 0,-2-1 94,-2 1 0,-3 1-1049,0 3 447,-6-5-346,3-2 1,-10-4 499,-3-1 1,-2 5-121,-1-1 1,-4 4 759,-1-3 0,1 4 0,-1-7 0,-2 4 0</inkml:trace>
  <inkml:trace contextRef="#ctx0" brushRef="#br0" timeOffset="7">14288 1873 7853,'11'-1'-531,"0"-3"0,1 3 286,-1-3 1181,1 3 1,3-3 4,0 0 55,5-5-566,3 8 1,3-8 25,4 5 0,-5-3-127,2 3 1,0-1 3,-4 1 1,2 1-122,-6-4 0,-1 4-198,1-1 101,-5 3 1,2 0-1006,-4-3-224,-6 3-736,-1-4 1000,-5 5 0,-1 0 304,-3 0 0,-2-4-559,-6 0 1105,1 0 0,-1 4 0,1 0 0</inkml:trace>
  <inkml:trace contextRef="#ctx0" brushRef="#br0" timeOffset="8">14356 1610 7853,'11'-5'270,"1"4"-112,-1-9 1,2 7 227,2-4 1,3 0 157,5 0 1,1-2-177,3 5 0,-2-4 5,5 5 1,-4-5-107,0 4 0,-1 0 0,-3 4 0,0 0-244,-3 0 6,-3 0 0,-4 0-1449,-1 0 1202,1 0 1,-5 0-956,1 0 1,-4 2 520,3 1 1,1-1 651,3 2 0,6-3 0,1-1 0</inkml:trace>
  <inkml:trace contextRef="#ctx0" brushRef="#br0" timeOffset="9">15041 1519 7853,'-6'0'0,"1"-5"388,5 4 133,0-4 1360,0 5-1577,0 5-145,0 1 0,0 10 199,0 4-199,0 1 0,-4 6-27,0-1 0,-1 6 79,1-1 1,3 0-142,-3 0 1,-1 0 99,1-4 0,1 4-316,3-5 1,0 0 80,0-7 1,0 1 20,0-5 0,0-3-167,0-5-99,0 1-348,0-2-7,0-1-2416,0-5 2539,0-5 1,-2-1 541,-1-6 0,1 1 0,-3 0 0</inkml:trace>
  <inkml:trace contextRef="#ctx0" brushRef="#br0" timeOffset="10">14893 1622 7853,'11'-12'202,"1"1"-30,-1 0 0,2-1 172,2 1 274,-2-1-307,8 1 0,-2 3 108,8 1 40,-3-1-300,4 2 0,-1 1 159,-1 5 38,6 0-98,-8 0 0,8 0-76,-6 0-91,6 0 1,-9 1-46,0 3 1,-2-2 71,-5 6 0,-2-1-208,-7 5 1,2-1 71,-5 1 1,0 3-56,-4 0 1,0 0-47,0-3 0,-7 3-70,-4 0 1,-2 0-31,-6-3 1,0 3 74,-4 0 1,-3 2 52,-1-2 1,-3-2 25,3 2 1,-3 1 103,3 0 1,0-1-98,4-4 0,6 1 133,1-1 0,4-1-43,0-2 49,6 2-3,1-4-42,5 6 1,5-2 162,3-2 0,3-2-56,4-2 1,3-2 126,5 6 0,-4-6-50,0 2 1,0-1-168,4 1 0,0-3 66,-1 3 0,0-3-238,-3-1 0,1 0 8,-4 0 1,-1 0-32,-4 0 1,1 0-542,-1 0 0,-3 0-75,-1 0-1308,-4 0 1445,2 0 1,-5-1 620,0-3 0,-5-2 0,-2-6 0</inkml:trace>
  <inkml:trace contextRef="#ctx0" brushRef="#br0" timeOffset="11">15601 1553 7853,'0'-11'0,"0"-1"533,0 6 78,0 1 756,0 0-940,0 4 1,0-6 219,0 3-435,0 3 0,0-3-150,0 8 0,0 0 126,0 7 0,0 0-142,0 8 1,0 0 28,0 4 1,0-1-66,0 1 0,0 1-14,0 3 0,0-2-167,0 6 0,0-5 16,0 5 0,0-6 74,0 2 1,0-4 52,0-4 0,0 1 36,0-5 0,0 1 102,0-5 0,0-3-6,0-1 0,0-3 209,0 4-76,0-6-57,0 3 1166,0-5-1257,5 0-153,1 0 1,7-4-46,2 1 0,-2-1 51,2 4 1,3-4-57,1 0 1,0 0 55,4 4 1,-3 0-65,7 0 1,-3-1 34,-1-3 0,0 3-62,-1-3 0,0 3 42,-3 1 0,1 0-161,-4 0-296,-1-5 0,-8 4-169,1-3-226,-5 3 1,-3 1 435,-8 0 0,-3-2-273,-5-2 1,2 3 795,-5-3 0,0-2 0,-4 0 0</inkml:trace>
  <inkml:trace contextRef="#ctx0" brushRef="#br0" timeOffset="12">15521 1747 7331,'11'-6'-1566,"1"2"3433,4-2-1164,-3 5 0,9-4-110,-3 5 1,2 0 11,2 0 0,4 0 161,-1 0-492,1-6 0,0 5-211,-1-3 0,1 3 99,-4 1 1,-2 0-148,-2 0 0,2-4 157,-6 1-1639,0-1-34,-3-1 384,-6-2 1,-1 0 299,-5-1 817,-5 6 0,-7-9 0,-5 5 0</inkml:trace>
  <inkml:trace contextRef="#ctx0" brushRef="#br0" timeOffset="13">15544 1519 7853,'16'-5'0,"-2"2"0,5-4 580,5 4-283,6-7 0,0 5 675,0-3-623,1-2 1,3 8-106,0-6 0,-3 6-50,-1-2 1,-4 1-164,0-1 1,-1 3 115,-3-3 1,0 3-77,-3 1 0,1 0 85,-4 0 0,-1 0-308,-4 0 1,1 0 45,-1 0 1,0 0-49,1 0 1,-5 4 86,1 0 0,0-1 91,3-3 0,-3 4 21,-1 0 1,-3 1-17,4-1 1,-4-2 84,3 6 1,-3 0-68,4 3 0,-6 1 68,2-1 1,1 5 23,-1 4 0,0 1-6,-4 2 0,0 4-86,0-1 1,0 5 43,0-5 0,1 6-130,3-1 1,-3-2 113,3 1 0,-3-4-75,-1 0 0,4-6 50,0 0 1,-1-7-54,-3 3 0,4-4-9,0 0-202,0-1-395,-4-4-132,0-2-173,0-5 0,-4-2 381,0-1 1,-3-4-476,3-4 1,-6-1 202,-2 1 805,1-6 0,-11 5 0,5-5 0</inkml:trace>
  <inkml:trace contextRef="#ctx0" brushRef="#br0" timeOffset="14">16092 1508 7853,'11'-7'0,"1"-3"419,-1 9 0,1-6 211,-1 4-300,1 1 1,4-3 250,3 5 1,3 0-26,0 0-379,6 0-5,2 0 0,3 2-208,-3 1 52,3-1 1,-8 8 40,6-3 0,-6 4-137,2 0 1,-4 0 25,-4 1 0,1 3 10,-5 0 0,-3 6-195,-5-2 1,-4 1 35,1-1 0,-3 3 65,-1-3 0,-1 2 114,-3 2 0,-4 4 2,-7-1 0,1-3 67,-5-4 0,-1-1-26,-7 1 1,2 1 154,-6-5 1,2 1-102,-1-5 1,0 1 95,4-1 1,2-1-108,-3-2 1,4 1-76,4-6 1,6 1-206,6-4-133,-1 0 0,2-1-533,2-3 0,4-2 404,4-6 0,-2 0-372,6-4 1,3 4 851,5-3 0,-1-3 0,6 5 0,4-3 0</inkml:trace>
  <inkml:trace contextRef="#ctx0" brushRef="#br0" timeOffset="15">16914 1542 7853,'7'0'14,"-2"0"304,-5-5 446,5 3-110,-4-3-129,4 5 61,-5 0 0,4 2-2438,0 1 1372,5-1 1,-3 3-1093,5-5 1572,-4 0 0,8 0 0,-2 0 0</inkml:trace>
  <inkml:trace contextRef="#ctx0" brushRef="#br0" timeOffset="16">16994 1816 7853,'0'6'561,"2"3"887,1-5-793,-1 5 0,4-4 725,-2 3-1011,-3 2-1,4-9-156,-5 9-437,5-9-570,-4 10 722,5-5-232,-6 0-325,0-1-2111,0-5 2741,0-5 0,0-1 0,0-6 0</inkml:trace>
  <inkml:trace contextRef="#ctx0" brushRef="#br0" timeOffset="17">18102 1222 7853,'0'-6'331,"0"1"576,0 5 1,-5 5-670,-3 2 1,2 0 32,-2 0-194,1 1 0,-5 3 83,1 1 0,0 3-48,-1 0 1,2 2 53,2-2 0,-2-1-100,3 5 1,-4-1 38,0 1 0,0 6 9,-1-2 0,1 2 22,-1-2 1,1 1-18,-1 3 1,5-2-26,-1 6 0,2-6 12,-2 2 1,2 1-116,2-2 0,3 1 120,-3-4 0,3 0-86,1-1 1,0 1-52,0 0 1,1 0 66,3 0 1,2-2 1,6-2 1,-1 2-12,0-6-28,6 5 1,-3-7 62,5 2-23,-5-2-10,2-2 1,-3 1 8,2-1 0,-2-3 15,2-1 1,2-4 15,-2 1-29,0-3-71,-3-1 0,-1 0 88,0 0-9,-4 0-637,3 0 215,-9 0-775,4 0 679,-5 0 1,0-5-828,0-3 1,-3-2 189,-1-1 97,-5-1 741,2 1 0,-4-1 264,0 1 0,-1 0 0,1-1 0</inkml:trace>
  <inkml:trace contextRef="#ctx0" brushRef="#br0" timeOffset="18">18330 1359 7853,'6'-6'742,"-5"-4"-565,4 8 0,-5 2 48,0 8 1,0 2 51,0 2 0,1 4-65,3 3 0,-3 3-29,3 0 0,-3 5 42,-1 0 0,0 3-156,0-3 0,0 5 43,0-2 0,-3-2-26,-1-1 0,0 1-93,4-2 1,-4 1 30,0-4 0,0-4-82,4 0 0,0-4 95,0 4-392,0-5 1,0 2-616,0-4-644,0-6-67,6 4 883,-5-8 798,4 3 0,0-10 0,1-2 0</inkml:trace>
  <inkml:trace contextRef="#ctx0" brushRef="#br0" timeOffset="19">18547 1862 7853,'7'0'0,"-1"0"753,-2 0-68,-3 0-101,9 0 0,-5 5-172,3 2 0,1 5-206,-5 3 0,3-1 6,-3 5 0,0 0-175,-4 4 1,0-2-48,0-2 1,0 3-166,0-3 1,-1-2-109,-3-2 1,1-4-487,-4-3 1,3 1-345,-4-6 0,5 1 473,-5-4 1,4 0 639,-3 0 0,4 0 0,-7-5 0,3-1 0</inkml:trace>
  <inkml:trace contextRef="#ctx0" brushRef="#br0" timeOffset="20">18856 1439 7853,'5'-11'0,"1"4"0,6-2 214,-1 6-119,1-1 1,-1 0 295,0 0 0,2 0-34,2 4 1,-2 0-235,2 0 0,2-3 80,-2-1 1,0 0-193,-3 4 0,-1 4 46,0 0 0,-3 4-123,0 0 1,-6 3 55,2 5 1,-3-2 2,-1 5 0,-1 0-86,-3 4 0,-3-1 71,-9 1 1,2 1-46,-5 3 0,2-3 38,-2 3 1,-3-3-45,3-1 0,2-2 97,2-2 0,3 2 0,0-6 1,2 0 194,2-4-204,3-4 232,5 3-211,0-9 1,2 4 169,1-5 0,4 4-67,4 0 1,4 0 126,1-4 1,4 0-146,-1 0 1,2 0-1,2 0 0,0 1-141,0 3-73,0-3 191,0 4-139,0-5 1,-1 0 113,1 0-414,-5 0 179,4 0 75,-10 0 0,5 0-676,-6 0 109,1 0-651,-6 0 645,-1 0 251,-5-5-15,-5 4 0,-3-6-451,-7 4 875,2 1 0,-8-8 0,3 4 0</inkml:trace>
  <inkml:trace contextRef="#ctx0" brushRef="#br0" timeOffset="21">19290 1154 7395,'0'-7'1517,"0"2"293,0 5-1605,5 0 0,-3 5-120,6 3 1,0 2 84,3 1 1,4 2 87,1 2-130,4 3 0,-6 1-38,5 0 0,0 0 68,4 4 1,0-1-75,-1-3 29,1 2 1,-1-3-2,-3 5 1,1 0 7,-5-1 1,4 1-192,-3 0 0,-2 4 110,-7-1 1,2 1-113,-5-4 0,0 4 22,-4-1 1,0 1-76,0-4 1,-5 3 83,-3 1 1,-3 0-71,-5-5 0,2 4 70,-5-3 1,5 2 45,-1-6 0,3-2-2,0-2 0,1-2 5,-1-2 0,1 0-150,-1 1 1,5-5 85,-1 1 0,4-5-1003,-3 0 399,4-1-961,-2-2 907,5 0 1,0-7 714,0-4 0,10-1 0,3-4 0</inkml:trace>
  <inkml:trace contextRef="#ctx0" brushRef="#br0" timeOffset="22">19975 1553 9089,'12'0'744,"-1"0"-451,0 0 0,2 0 25,2 0-31,3 0 0,6 0 74,3 0-176,-3 0 1,8 0 131,-6 0-255,11 0 0,-10 0 256,7 0-53,-7 0-418,1 0 173,-6 0 1,0 0 200,-3 0-865,-2 0 501,-6 0 1,-3-4-570,-1 1-852,-4-1 453,2 4 673,-5 0 159,-5 0-1032,-2 0 983,-9 0 1,3 0 327,-2 0 0,-3 0 0,0 0 0,-4 0 0</inkml:trace>
  <inkml:trace contextRef="#ctx0" brushRef="#br0" timeOffset="23">19998 1747 9116,'15'0'1251,"0"0"-879,6 0 176,-4 0-168,11 0-111,-4 0 1,9 0 48,-2 0-254,7 0 20,-8 0 1,7 0-265,-10 0 1,0 0 182,-5 0 0,-4 0-644,-3 0 0,-6 0 111,-1 0-586,-6 0 364,4 0-1019,-6-5 943,0 4 828,0-4 0,0 5 0,0 0 0</inkml:trace>
  <inkml:trace contextRef="#ctx0" brushRef="#br0" timeOffset="24">20295 1428 7853,'5'-12'0,"-4"1"393,9 4 106,-8-3-181,3 9 328,0-9-42,-4 9-212,4-4-47,-5 5 34,0 0 0,0 5-313,0 2 1,0 3-22,0 2 1,-5 3-6,-3 0 0,2 6-83,-2-2 0,2 2 132,-1 2 0,-4 1-96,4 3 0,-3-2-10,-2 6 1,1-2 98,-1 1 0,1 2-153,0-5 1,3-1 62,0-3 0,4-1-62,-3-3 1,4 1 89,0-5 0,0-3-80,-1-5 73,3 1-243,-4 3-15,5-4-165,0-2-2979,0-5 2849,0-5 0,0-2-134,0-4 674,0-1 0,0-4 0,0-2 0</inkml:trace>
  <inkml:trace contextRef="#ctx0" brushRef="#br0" timeOffset="25">21117 1154 7732,'0'-7'1162,"0"2"-11,0 5-939,-5 5 0,0 2-36,-3 4 0,-3 0 0,0 1 1,-1 3-94,-3 0 0,1 4-12,-1-4 0,1 7 85,-5 1 1,1 0-146,-1 3 0,-3 2 149,3-1 1,3 0-150,1-5 0,2 5 112,1 0 0,1 1-109,0-2 0,1-2-133,2 3 1,-1 1 132,5-1 1,0-1-90,4-3 1,0 0 106,0 0 1,2 0 18,1-1 0,5 1-28,7 0 0,-1-1 154,5-3 0,-3 1-85,3-5 0,-4 1 0,4-5 1,-5 0 21,1 1 1,2-5-35,-2 1 0,0-5-38,-4 0 0,-3 2-151,0-1-440,-1 0 89,0-4-339,-2 0-2205,-5 0 2300,-5-5-106,3-1 299,-8-6 150,9 1 361,-4 4 0,0-8 0,-2 3 0</inkml:trace>
  <inkml:trace contextRef="#ctx0" brushRef="#br0" timeOffset="26">21071 1473 7853,'7'-11'0,"3"-1"0,-7 5 0,4-1 813,1 6-440,3-8 0,1 4 171,-1-1 35,6-3-283,0 3 1,2 0 166,0-1-90,0 6-214,-1-3 0,2 5-50,-4 0 63,4 0 0,-7 1-53,2 3 92,-2-3-142,-7 9 0,3-4-97,-5 6 1,3 3 37,-3 0 0,0 2-265,-4-2 221,0-2-1,0 8-208,-5-3 144,-2 5-211,-4 0 193,0 0 0,-5-1 63,1 1 0,-4 0-56,4 0 72,-5-5 28,7 3 0,-7-4-17,4 2 0,1-3 94,4-4 0,-1-1-60,1 0 1,1-3 225,2 0-233,-2-6 193,9 8-163,-4-8 251,5 8-251,0-9 17,0 4 1,1-5-1,3 1 167,3 3 0,7-2-121,1 1-19,1-1 1,-4-2 38,4 0-195,1 0 178,1 0-38,4 0 1,-6 0-213,3 0 109,3 0 1,-8 0 0,4 0-372,-2 0 1,-1 0 44,-3 0-1039,-1 0 382,-5 0-598,5-5 829,-5-2 293,0 1-84,-1-4 588,-5 8 0,2-6 0,1 4 0,-1 0 0,3 4 0</inkml:trace>
  <inkml:trace contextRef="#ctx0" brushRef="#br0" timeOffset="27">21540 1804 7853,'6'0'348,"4"0"-190,-8-5 1,4 4 159,-2-3 666,-3 3-413,4 1 118,0 5-238,-4 1-173,4 6 1,-3-1-34,2 1-86,-3-1 0,4 6-74,-5 2 0,0-2 0,0 3-16,0 0 0,-1-2-296,-3 1 1,3-2 100,-3 2 0,-1 2-1054,1-6 749,-5 0-53,8-3 0,-8-5-344,5 1 1,-1-6 231,1 2 1,2-3 595,-6-1 0,5 6 0,-2 0 0</inkml:trace>
  <inkml:trace contextRef="#ctx0" brushRef="#br0" timeOffset="28">21951 1313 7853,'0'-11'378,"0"5"-59,0 1 1,0 3 602,0-2-750,0 3 1,0-3 52,0 8 0,0 3 1,0 4 0,0 2-14,0 2 0,-1 1-81,-3 3 1,3 7 42,-3-3 1,2 3-127,2 1 1,0-2-170,0 6 110,6-1-39,-5 5 24,4-1 0,-4-5 0,2-1-111,1 0 207,-1-9 0,-3 6-45,0-10 0,0 1 0,0-5-224,0 0-397,0 1-284,0-6 1,-1-1-1089,-3-5 828,3 0 1140,-4-5 0,5-1 0,-5-6 0,-2 1 0</inkml:trace>
  <inkml:trace contextRef="#ctx0" brushRef="#br0" timeOffset="29">22168 1096 7853,'0'-6'84,"0"0"344,0 2-84,0 3 315,5-4-333,-4 5 1,6 0 308,-4 0-217,-1 0-206,8 0-194,-4 5 141,1 1 0,3 7-21,-3 2 0,5-1 74,3 5 0,-2 0-65,2 4 0,3 3-95,1 1-3,2 0-12,7 1 1,-4 0-8,3 2 0,-3 3-131,-1-3 0,-4 3-30,0 2 1,-5-2 140,1-3 1,-7 3-49,-4-2-12,-3-3 0,3 3 33,-1-4 1,0 1 0,-6-3-36,0 2 0,-6-2 51,1-6 1,-2 3 15,-1-3 23,-1-3 0,1 2 0,-1-4 182,1 1 1,-1-5-203,1 1-36,0-5 1,0 2-1,3-2-87,0-1 0,4-1-440,-3-4 316,4 0-457,-7 0-1185,9 0 881,-5-5 362,6 3-358,0-8 986,0 4 0,11-11 0,1 0 0</inkml:trace>
  <inkml:trace contextRef="#ctx0" brushRef="#br0" timeOffset="30">12563 2478 7853,'-6'-5'0,"-1"4"0,3-3-20,3 3 135,-4 1 2054,5 0-2057,0 5-10,0 1 1,1 6 12,3-1 1,-3 1 13,3-1 1,-2 6 68,-2 2-137,0 2 67,5 2-159,-4 0 1,5-4 120,-2 0 1,-1-1-174,4 1 48,-4 2 36,7-8 1,-5 7-89,3-5 1,0 1-162,-4-5 0,1-3-53,-1-1-197,-3-4-1,4 2-136,-5-5-681,0 0 0,-1-4 1316,-3 0 0,3-5 0,-4 3 0</inkml:trace>
  <inkml:trace contextRef="#ctx0" brushRef="#br0" timeOffset="31">12552 2421 7853,'0'-7'-591,"0"-1"1434,5 5-461,1-7 1,5 8 203,1-6-196,-1 6 53,1-3-251,4 5 0,-2-4 0,5 0 73,1 1 0,2 2 13,1 1-119,-5 0 0,7 0-144,-2 0 0,-2 1 171,-2 3-109,0-3-72,4 10 129,-5-5 0,2 5-321,-4 1 155,-1-1 0,-4 1 1,1 0-91,-1 4 0,-3-4 46,-1 3 1,-4 2-52,1-2 47,-3 6 1,-6-4 47,-3 6 1,-2 0 19,-1 0 0,-6 0 0,-2-1 4,-2 1-13,-2-5 8,0 4 248,5-10-238,-3 10 1,3-13 183,-5 2 1,5-3-80,3-1 1,-2 2-5,2-5-42,0 0-200,9-4-213,-4 0 199,3 0-261,1 0-497,1 0 643,0 0-737,3 0 206,-3 0-107,5 0 1,2-4 910,1 0 0,-1 1 0,8-3 0,-4 0 0</inkml:trace>
  <inkml:trace contextRef="#ctx0" brushRef="#br0" timeOffset="32">13123 2467 7853,'-7'-5'0,"2"4"559,0-5 19,4 6 621,-4 0-249,5 0-843,0 6 0,0 0 0,0 5-5,0 1-51,0 4-1,0-3-28,0 9 1,4-5-1,-1 6 1,5-4-271,-4 0 160,5-5 1,-3 6 21,5-4 0,1-1-145,-1-4 249,1 1 127,-1-1-144,6-4-31,-5-2 103,5-5 1,-2 0 74,0 0 0,4 0 1,-2-2 77,1-1 0,1-4-126,3-4 1,0-2-9,-3-2 0,3 1-124,-3-5 1,-3 5 82,-1-1 0,-3-2 135,-5 2-290,4-5-1,-5 7-133,0-4 1,-1 2 0,-5-1-72,0-2 0,0 4-390,0-1 345,0 2-112,-5 2 1,-1 0-356,-6 4 0,6 1 53,2 2-85,-2 2 439,5-3 1,-3 7 393,8 1 0,2-1 0,5 3 0</inkml:trace>
  <inkml:trace contextRef="#ctx0" brushRef="#br0" timeOffset="33">13728 2387 7853,'0'-6'952,"0"1"-72,0 5-392,0 5-271,0-4-32,0 9 0,0-2-12,0 7 0,0-1-89,0 5 46,0 0 0,1 4-32,3 0 0,-3 3 220,3 1-448,-3 5 137,-1-8-92,5 4 1,-3-6-13,1 1 104,-1-5 0,2-1 1,-1-6 80,0 0-237,-2 1-38,-1-6 250,5-1-388,-4-5-540,5 0-1691,-6 0 1752,-6-5 1,1-1 803,-2-6 0,-8-4 0,2-2 0</inkml:trace>
  <inkml:trace contextRef="#ctx0" brushRef="#br0" timeOffset="34">13648 2410 7853,'8'-8'0,"-1"1"0,0 3 410,0-4-152,3 6 0,0-7 231,6 5 1,3-5-106,-4 1 0,9 2 3,-1-2-175,2 6-74,-2-8 0,0 9-15,0-3 0,-2 2-84,-2 2 0,-1 0 128,-3 0 1,-2 4 176,2 0-542,-7 5 194,2-3-123,-9 6 1,4-1-1,-5 2 96,0 2 1,-5-2-49,-2 2 97,-3 3 0,-7-2-64,-2 3 1,-4 2 0,-2-6-67,-2-1 0,1-2 115,3 0 1,1-1-611,3 1 433,-3-6 0,10-1 0,-3-4-578,2 3 1,1-3 95,1 3-622,5-2 640,1-2 638,5 0 0,5-6 0,1 0 0</inkml:trace>
  <inkml:trace contextRef="#ctx0" brushRef="#br0" timeOffset="35">14150 2364 7853,'0'-6'-247,"0"-1"1988,0 4-704,0 1-674,6-3 54,-5 5-230,4 0 0,-4 5 53,3 3 0,-3 3-75,3 5 1,1 0 0,-1 6 107,-2 1 1,0-3-328,-2 6 103,0-1 1,0-3 0,0 3-217,0 1 116,0-7 1,0 7-95,0-11 1,0 4-1,0-4 83,0-1 0,0-1 62,0-2 0,-4-3 241,0-1-12,0-4 8,4 2 84,0-5-248,5 0 1,2 0 23,4 0 71,1 0-121,-1 0 1,2 0 20,2 0 0,-1 0-45,5 0 1,0 0 2,4 0 21,0 0 1,-1 0 0,0 0-178,-3 0 1,1 0 44,-4 0 0,-1 0-1116,-4 0 575,-4 0-756,3 0-1075,-9 0 2457,4 0 0,-15 0 0,-3 0 0</inkml:trace>
  <inkml:trace contextRef="#ctx0" brushRef="#br0" timeOffset="36">14619 2364 7853,'-2'-7'0,"-1"-1"377,1 5-6,-3-2 207,5 5 59,0 0 1,0 5-372,0 3 1,0 2 10,0 2 0,0 4-82,0 3-159,5 3 123,-3 0 0,3 3 1,-5 1 0,0-2-68,0 3 0,0-2-139,0 2 1,0-7 135,0 3-309,0-8 176,0 2 12,0-6 1,1 1-655,3-1 239,-3-4-757,4-2 619,-5-5 95,0 0-298,0 5 285,0-4 0,1 4-349,3-5 852,-3-5 0,10 4 0,-4-3 0,3-8 0,2 0 0</inkml:trace>
  <inkml:trace contextRef="#ctx0" brushRef="#br0" timeOffset="37">15133 2410 6566,'0'-12'721,"0"1"0,0 3-46,0 1 1,0 3 226,0-4-558,0 6 1,0-3-147,0 0 1,-5 3 119,-3-1-264,-2 1 0,-7 4 114,-2 1 1,-2 4-15,-2 4 1,0 2-89,0 2 0,0-1-65,0 5 1,1 0 0,0 4-30,3 0 1,3 0 1,4 3 39,1 1 0,4 0-137,4-5 0,3 0 144,3-3 0,9 1-189,7-4 208,2-1 1,3-4-1,2 1 79,1-1 0,3-5 30,-3-2 1,-2-1-126,-6 1 1,3-3 10,-3 3 31,-3-3-236,1-1 0,-6 0-264,0 0 1,0-1-614,-4-3-789,3 3 1224,-3-10-759,-1 5 1372,-1-5 0,-5-1 0,0 1 0</inkml:trace>
  <inkml:trace contextRef="#ctx0" brushRef="#br0" timeOffset="38">15464 2376 7853,'0'-12'0,"-5"1"-23,4-1 394,-5 6 230,6-4 73,0 3-284,0 1-125,0 1 338,0 5-564,0 5 173,-5 1-70,4 11 1,-9 1 53,2 5 0,-1 1 121,2 2-273,-3-2 44,3 9 0,-4-7 256,-1 4-575,6-4 1,-3 5 165,5-4-531,-4 0 330,6-5 138,-8-4-50,9-1 0,-4-6 32,5 1 1,0-5-916,0 1 493,0-6-375,0 3 82,0-5 473,0-5 1,1 3 387,3-6 0,-2 1 0,6-5 0,0-4 0,3-2 0</inkml:trace>
  <inkml:trace contextRef="#ctx0" brushRef="#br0" timeOffset="39">15452 2341 7690,'-5'-11'214,"4"5"128,-4 0 0,5 5 365,0-3 170,0 3-479,0 6-42,5 3 1,1 13 93,6-2-189,-1 3 1,1 1 55,-1 0-105,1-1-633,4 6 465,-3-3 0,4 4-138,-1-3 1,-4-2 54,4 3 8,-4-3 0,0-5 68,-1 0 1,1-5-10,-1 1 0,-1-2-186,-2-1-289,-3-6 191,0 4 107,-4-9-74,4 10-769,-5-10 93,0 4-603,0-5 774,-5 0 18,-1 0 533,-6 0 0,1 0 177,0 0 0,-1 0 0,1-5 0,-1-2 0</inkml:trace>
  <inkml:trace contextRef="#ctx0" brushRef="#br0" timeOffset="40">15247 2661 7853,'11'0'473,"1"0"53,-1-5-314,1 4 205,4-4 1,2 5-51,5 0 1,1 0-105,2 0-221,4-5-160,4 3 330,-5-3-574,4 0 0,-9 4 154,3-3 0,-4 2-450,-4-2 594,2 2-431,-8-3 0,3 5-1394,-4 0 1889,-1-5 0,1-1 0,-1-5 0</inkml:trace>
  <inkml:trace contextRef="#ctx0" brushRef="#br0" timeOffset="41">15944 2376 8556,'0'-7'1132,"1"3"-814,3 8-106,-3 3 123,4 4 1,-5 2 152,0 2-412,5-2 0,-4 9 242,3 1-106,-3 0-263,4 5 53,-3-5-4,3 0 50,0 0 0,-4-1 1,3 0 86,-3-3 1,3-3-204,0-4 0,0-4-18,-4-1 1,1-4-314,3 0-39,-3 4-898,4-6 622,-5 4-341,0-5 1,-4-1 566,0-3 0,-1 2 488,2-6 0,1 0 0,-13-3 0,2-1 0</inkml:trace>
  <inkml:trace contextRef="#ctx0" brushRef="#br0" timeOffset="42">15647 2376 7853,'7'-2'157,"1"-2"1,-4 3 160,3-3 447,1 3-419,8-4 1,3 4 96,8-3-13,2 3-149,11 1 1,-5 0 62,3 0-139,3 0-46,-6-5 0,7 3 17,-8-1-188,3 1 0,-9 2 57,3 0 1,-3-1-175,-6-3 0,-3 3-96,0-3 199,-5 3 1,3 1-36,-6 0 0,1 0 66,-1 0 21,-5 0 14,0 0-2,-1 0 16,-4 0-12,4 0 179,-5 0-180,0 5-8,0 1 1,0 3 0,0 1 89,0 3 1,-1 2-30,-3 0 1,3-1-34,-3 5 1,3 2 17,1 5 0,0-1-5,0 1 0,0-2-58,0-1 1,0 0-1,0 0 1,0-2-5,0-2 1,0 2-9,0-6 1,3 0-192,1-3 132,0-1 2,-4 0 1,0-3 33,0 0-13,0-6 2,0 3 295,0-5-141,5 0 0,1 0-71,6 0 0,-1 0-15,1 0 1,4-4-123,3 1 1,3-2 121,1 1 1,-1 1-200,1-4 1,-4 4 105,0-1 0,-1 2-138,1-2 0,-2 3-378,-6-3-177,1 3-119,-1 1 580,-5-5 1,-1 2-715,-5-5 1,-1 5 433,-3-5 0,-2 4 567,-5-3 0,-1-1 0,1-4 0</inkml:trace>
  <inkml:trace contextRef="#ctx0" brushRef="#br0" timeOffset="43">16252 2615 7853,'0'-6'-373,"0"0"1617,0 2-800,0 3 0,5-8 46,3 5 1,3-1-135,4 1 1,3 3 45,5-3 0,1-1-114,3 1 1,1 0-120,2 4 1,2-4-107,-6 1 0,1-1-173,-4 4 0,-2-4-528,-2 0 0,2-1 117,-6 1-574,0 3 1,-8-5-134,-4 2 537,-1 3 1,-7-8 690,-3 5 0,-7-10 0,-3 1 0</inkml:trace>
  <inkml:trace contextRef="#ctx0" brushRef="#br0" timeOffset="44">16218 2364 7853,'6'-5'344,"4"-1"-185,2-1 0,0-3 188,3 3 1,2 0 183,-2 0 0,5 3-90,0-4-370,1 6 31,2-8 0,4 8 243,-1-2-429,6 3 132,-8-4 0,8 4-1186,-6-3 834,6 3 1,-8-1-647,3-1 1,-3 1 435,-1-1 0,-5 1 178,-3 2 1,-1 0 335,1 0 0,-2 0 0,3 0 0</inkml:trace>
  <inkml:trace contextRef="#ctx0" brushRef="#br0" timeOffset="45">16880 2261 8228,'-6'0'1067,"-4"0"0,7 0-412,-5 0-338,1 0 0,-5 0 9,1 0 0,0 0-114,-1 0 0,-3 4-150,0 0 1,-4 5 43,3-2 1,-3 4-101,4 0 1,0-1 108,3-2 0,5 2-209,-1-2 1,6 2-100,-2 1 0,3 1 109,1-1 0,2 0 49,6 1 0,1-1 16,10 1 0,0 3-12,4 0 46,-1 0 0,5-2-157,0 2 1,-1-2 0,-3 2-32,0-2 1,-1-2-184,-3 1 178,2-1 1,-8 1 47,2-1 0,-7 0 49,-4 1 0,1-1 29,-2 1 1,-4-1 94,-6 0-115,-9 1 1,-1-1-73,-6 1 232,-5-1-625,-1 1 506,-11 4 0,7-3 0,-4 2-258,1-2 44,-1-2-1106,8-5 564,1 0 344,10-1-384,2-4 827,9 4 0,2-10 0,5-1 0</inkml:trace>
  <inkml:trace contextRef="#ctx0" brushRef="#br0" timeOffset="46">17657 2376 7853,'5'-7'-893,"-4"-3"1058,4 9 0,-5-6 1015,0 4-619,0 1-191,0-3 132,0 5-199,-5 0-144,-1 0 0,-7 2-44,-2 1 1,1 4 122,-5 4 1,0 4-144,-4 1 0,0 3 117,0-4 0,0 5-180,1-1 1,0 3 59,3 1 0,2-1-124,6 1 1,5 0 16,2 0 1,3-4-3,1 0 0,2-1-127,6 1 1,1-1 52,10-3 1,0-4-1,4 1 0,1-2 41,2-6 0,0 3 7,4-3 1,-1-1 18,2-7 0,0 1 35,-4-4 1,4-1-11,-5-3 1,0-1-8,-7 1 1,1-4-67,-5-1 0,-1-4 69,-6 1 0,1 1-250,-6-1 1,1-4 70,-4-3 1,-6-1-224,-6 4 0,-3 0 104,-4 0 1,-6 6-18,2 1 1,-6 4-12,2 0 0,-3 5 101,3-1 1,2 6-554,6-2 781,-3 3 0,9 6 0,-2 2 0,8-2 0,1 5 0,6-3 0</inkml:trace>
  <inkml:trace contextRef="#ctx0" brushRef="#br0" timeOffset="47">17976 2353 7432,'0'-12'-589,"0"1"2016,0 5-349,0 0-228,0 6 1,-3 7-617,-1 4 1,0 2-28,4 6 1,0-4-59,0 4 63,0 5-1,0 0-246,5 4 96,1-5 1,2 4 256,0-1-552,-6 1 171,8-4 0,-7-4 73,5 0-470,-6-5 230,3 2-236,-5-4 217,5-6 140,-4 4-1024,5-8 349,-6 3-2171,0-5 2955,0-5 0,0 2 0,0-4 0,0-6 0,0-5 0</inkml:trace>
  <inkml:trace contextRef="#ctx0" brushRef="#br0" timeOffset="48">18262 2387 7853,'10'-8'0,"-2"1"409,-3 4-145,-5-7 218,0 9 38,0-4 1706,0 5-1778,-5 0-289,3 5 0,-8 1 212,3 6-317,-3-1 105,-2 0 0,1 1-167,-1-1 71,1 6 1,-4-3-54,-1 5 0,-4-4 111,1 4 0,1-4-264,-1 4 1,4-4 69,-4 5 0,5-7 4,-1 3 1,2-5 92,2-3-96,4 2 87,2-4-6,5 1 36,0 3-13,0-9 0,2 8 323,1-5-161,9 5 15,0-8-2,10 4-63,-4 0 1,8 0 101,1 3 0,5 1 20,-2-6-170,-2 6 0,4-4-38,-5 3 0,3 2 0,-3-2-92,-2 2-5,4-4 40,-10 4 13,8-8 0,-13 6-236,5-4 188,-5 5 1,2-8-1018,-4 3 494,-6 3-25,-1-6 1,-6 4-1260,-3-5 1184,-2 0 657,-6 0 0,-4-5 0,-2-1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2752 9571 7853,'-6'0'-113,"1"-2"565,5-1-94,0 1-214,0-3 544,0 5 1,0 5-463,0 3 1,0 2-29,0 2 0,0 4 38,0 3 0,1 4-81,3 4 0,-3 2 69,3 5 1,-3 0-74,-1 1 1,0 3 38,0 0 0,2 5-217,2-1 0,-3-3-9,3-1 0,-3-4-47,-1-3 1,1 1 20,3-6 1,-3 0 140,3-7 0,-1 1-137,0-5 1,-1 0 77,1-3-140,-1-1 1,-1-1 69,3-2-203,-3-3-119,4-5-2032,-5 0 1606,0-5 0,0 2 279,0-4 1,-4 2-112,0-7 630,1 3 0,-2-12 0,-2 3 0</inkml:trace>
  <inkml:trace contextRef="#ctx0" brushRef="#br0">2593 9799 7853,'-12'-6'0,"6"-4"300,2 2 1,3 2-79,1-2 0,5 0 276,2-3 0,5-2-75,3-2 1,3 1-186,5-5 1,3 4 5,1-4 0,3 1 0,-3-1 0,3 3-160,-3 4 0,4 2 98,-5 2 0,1 3-144,-4 5 1,-4 0 47,0 0 1,-4 0-112,4 0 0,-5 5-67,1 3 0,-1 2 12,1 2 1,-6 3 56,3 0 1,-5 1 12,1 0 0,-3 0-17,-5 3 1,-1 3 43,-3-3 1,-6 2 17,-5 2 0,-6-1-13,2-3 1,-2 1 31,-2-5 1,-1 6-28,-3-2 0,2-3-120,-6-1 1,6-2 35,-2-1 0,4-5-198,4 1-133,-2-6 25,8 3-804,2-5 798,6 0 1,6 0-596,3 0 1,6-5 369,5-2 0,5-2 594,-1 1 0,3-7 0,1 2 0</inkml:trace>
  <inkml:trace contextRef="#ctx0" brushRef="#br0">3232 9662 7853,'0'-11'251,"0"3"537,0 0 182,0 6-293,0-3-76,0 5 0,0 5-185,0 2 0,4 9-82,0 3 1,0 4-3,-4 3 1,1 1-195,3 7 0,-3-1-111,3 9 1,-2-3-205,2 7 0,-3-3 173,3 7 0,-3-3-260,-1-2 0,2-4 176,1-3 0,-1-4-65,2-3 0,-3-7 16,-1-5 138,0-5-210,5 2-224,-4-9-96,9-2 0,-5-7 209,3-1 0,1-4-828,-5-4 0,3-1 501,-3 1 1,4-4 646,-4 0 0,4-11 0,-1 2 0</inkml:trace>
  <inkml:trace contextRef="#ctx0" brushRef="#br0">3609 9639 7853,'0'-11'762,"0"-1"-219,0 6-401,0 1 1007,0 0-415,0 4-65,0-4-229,0 5 1,0 5-114,0 2 0,0 8 24,0 4 1,0 8-35,0 4 1,0 4-30,0 7 1,0 0-268,0 7 0,0 2-125,0-1 1,0 3-182,0-4 0,0 0 198,0-8 1,0 3-294,0-6 1,0-5 156,0-7 0,4-3-96,0-4 0,1-4-218,-2-7-127,-1 2-647,3-9 1079,-5 5 1,0-8-535,0-2 0,0-2 292,0-5 1,-1-1-417,-3 1 890,-3-6 0,-14 5 0,-3-5 0</inkml:trace>
  <inkml:trace contextRef="#ctx0" brushRef="#br0">3164 10165 8422,'11'0'1202,"0"0"0,6-2-721,2-2 0,8 3-166,3-3 0,3-1-103,1 2 0,4-6-484,0 1 0,1 2 268,-5-2 1,0 4-1024,0-3 1,-3 3 167,-1-4 0,-4 6 859,0-2 0,-2-2 0,-1-1 0</inkml:trace>
  <inkml:trace contextRef="#ctx0" brushRef="#br0">4020 9605 7853,'-5'-10'108,"-3"2"1,3 2-37,2 2 1266,1 3-352,2-4-472,0 5 0,0 5-77,0 2 0,0 9-12,0 3 0,0 3-151,0 5 0,0 2-62,0 6 0,4 4-61,0 3 0,4 2 61,-5 2 0,5 0-368,-4-1 0,3 0 190,-3-3 1,5-3-513,-1-5 1,-2-5 150,2-2 0,-5-8-364,5-4-56,-5-2 165,7-7-446,-9-1 674,4-5 0,-5-1-166,0-3 0,0-2 120,0-5 0,0-1-222,0 1 0,-9-5 622,-2 1 0,-8-5 0,1 2 0</inkml:trace>
  <inkml:trace contextRef="#ctx0" brushRef="#br0">3860 9685 7853,'0'-12'69,"5"-3"-69,3 0 0,2 0 724,2 3 1,3 1-230,0 0 0,5 3-13,-1 0 1,4 1-138,4-5 1,6 2 45,5 2 0,0 0-301,-4 4 1,-1-1 69,-2 1 0,0 3-58,-4-3 0,-4 8-151,-4 3 0,-5 3-60,1 2 0,-6 3 70,-1 0 1,-6 6 67,2-2 1,-3 2-19,-1 2 0,-9 4 148,-2-1 1,-8 5 67,0-5 0,-3-3-77,-1-4 1,1-5 42,-1 2 0,-4-4-44,0 0 0,5-5-457,3 1 1,1-6 186,-1 2 1,2-3-1663,6-1 853,-1 0 39,6 0 1,2-5-147,8-2 1037,2-3 0,6-2 0,-1 1 0</inkml:trace>
  <inkml:trace contextRef="#ctx0" brushRef="#br0">4842 9571 7853,'-6'-12'2192,"1"6"-506,5 1 683,0 5-3578,0 5 0,0-3 170,0 6 169,0 0 1,4 3 126,0 1 743,5-1 0,-8 0 0,4 1 0</inkml:trace>
  <inkml:trace contextRef="#ctx0" brushRef="#br0">4877 9948 7853,'0'6'707,"1"3"1206,3-5-901,-3-1-168,4 2 1096,-5-3-1314,0 8 1,0-8-323,0 6 0,0-4 173,0 3-1526,5-4 0,-4 3 358,3-2 691,-2-3 0,3 5 0,1-6 0</inkml:trace>
  <inkml:trace contextRef="#ctx0" brushRef="#br0">6122 9411 7853,'-11'-8'-211,"4"1"1004,-3 4 1,7-2 264,-4 5-94,4-5-221,-2 4-327,0-4 1,2 6-102,-4 3 1,3 3-104,-4 8 0,1 4-38,-5 8 0,6 2 64,2 6 1,-1-4-196,1 4 0,0-4 112,4 7 1,4 2-179,0-2 0,5 4 0,-2-3 1,4 0-375,0 1 328,0-2-270,-4-4 0,3-1 148,-2-3 0,-2-2-226,2-5 1,-5-5 143,5-3 0,-5-2-1629,0-2 188,-1 1 735,-2-1 1,-2-5 657,-1-2 0,-5-4 321,-7-4 0,-3-2 0,-5-5 0</inkml:trace>
  <inkml:trace contextRef="#ctx0" brushRef="#br0">5768 9959 7853,'0'-11'-134,"1"3"761,3 0 1,2 6-156,5-2 1,6 3 22,2 1 1,2 0-142,2 0 0,5-2-255,3-1 1,2 0 66,1-4 0,-1 3-393,-3-4 1,2 4-160,-5-3 1,-4 4 291,-4-1 1,-5 3-983,1 1 1,1-4 19,0 0 1056,-1 1 0,1 3 0,2 0 0</inkml:trace>
  <inkml:trace contextRef="#ctx0" brushRef="#br0">6738 9285 7853,'-3'-11'-147,"-1"-1"1520,0 1-395,4-1 214,0 6-789,0 1 0,0 6-48,0 3 1,-5 4-131,-3 7 0,-2 7 180,-1 4 1,-1 6-65,1-2 0,-4 5-21,-1 3 0,-3 2-143,4 6 1,0 3-212,3 1 1,2 5-16,3-2 0,-2 1 96,5 0 0,0-4 9,4-4 1,0-5-40,0-3 0,5-6-74,3-2 1,3-8 37,4 0 0,-2-3 25,2 0 0,-2-3-67,-1-9 1,-1 3-156,0-2 1,1-2-783,-1 2 0,1-5 314,-1 0-1279,0-1 1,1-2 1962,-1 0 0,1 0 0,-1 0 0</inkml:trace>
  <inkml:trace contextRef="#ctx0" brushRef="#br0">6944 9788 7853,'0'-7'510,"0"2"-25,0 5-142,0-5 387,0 4 0,-1 5-257,-3 7-85,3 8-129,-5-1 0,6 6-22,0 3 1,0 3 107,0 8-188,0 3-174,0 10 0,0-3 335,0 5-1180,0 0 897,6-1 1,-5 3 199,3-6-482,-3-4 239,-1-6 1,4-8-289,-1-1 242,1-10 1,-2 6-28,1-11 0,-1 0 79,1-3-850,-1-1 222,3 1-302,-4-6-531,4-1 758,-5-5 1,-1-5 332,-3-3 0,-2-2 372,-6-1 0,1-6 0,-1-1 0</inkml:trace>
  <inkml:trace contextRef="#ctx0" brushRef="#br0">6864 9948 7853,'0'-18'0,"0"-2"336,0 4 165,5 1 0,0 4-68,3-1 376,2 6-437,-4-4 0,7 5 392,2-3-466,3-2 1,5 7 46,0-4 0,4 3-136,4-4 1,1 6-128,-2-2 1,2 3 99,-6 1 0,1 0-244,-4 0 1,-5 9 101,-3 2 0,-4 8-208,-3 0 1,-4 3 20,-8 0 0,-4 6-34,-7 3 1,-8 1 54,-7-2 0,-3 2-10,-1-6 0,-1 1 0,1-4 1,5-5 111,2-3 1,4-6-175,4-2 0,3-4 47,4 1 0,6-4-711,2-4 1,4-2 17,4-6 844,2 1 0,11-11 0,1-2 0</inkml:trace>
  <inkml:trace contextRef="#ctx0" brushRef="#br0">7355 9388 7853,'-5'-23'0,"2"7"0,-4 4 621,4 1 31,-2 4-206,5 1 405,0-4-134,0 9 56,0-4-55,0 5 0,5 1-274,3 3 1,2-1-110,1 9 1,5-3 10,-1 6 1,5-1-64,-1 1 0,-1 3-178,1 5 0,0 0 25,4-1 0,0 6 62,0 3 0,-4-2-81,0 1 1,-4 1-176,4 3 1,-6 2-244,-2 2 1,-1-1 163,-6 4 1,0-2-260,-4 2 0,-1-2 175,-3 2 1,-3-4-129,-4 1 1,-4-6 112,0-2 0,-1-4-255,5 0 0,-1-7 39,1-3 1,0-4-97,-1 0 0,5-1-858,-1 1-300,5-6 1712,-7-1 0,9-5 0,-4 0 0</inkml:trace>
  <inkml:trace contextRef="#ctx0" brushRef="#br0">7892 9742 8007,'0'-11'1740,"5"4"-1529,1 2 514,6 5-374,-6 0 0,9 0 148,0 0 148,6 0-325,2 0 0,1 0 57,2 0-207,-2 0 0,4 0-354,-5 0 1,0-1 189,0-3 0,-4 3-225,0-3 0,-5-1 201,1 1-2575,-7 0 1075,2 4 1042,-9 0 0,-11 0 0,-9 0 0</inkml:trace>
  <inkml:trace contextRef="#ctx0" brushRef="#br0">7938 9856 7853,'11'0'590,"0"0"1,1 0-22,-1 0 0,2 0-172,2 0 0,2 0-254,2 0 1,3 0 81,1 0 0,0-4-422,4 1 0,-2-2-267,2 1 1,-3 2-1300,3-1 1763,-3 1 0,-1-3 0,-1-1 0</inkml:trace>
  <inkml:trace contextRef="#ctx0" brushRef="#br0">8771 9354 7853,'-11'-12'1300,"-1"1"-480,6 5 815,1 0-1152,5 6 0,0 2-18,0 2 1,0 3-57,0 8 1,0 3-147,0 5 0,1 5-79,3 2 0,0 3 26,7 2 1,-2 0-179,6 3 1,-1-1 71,2 5 0,-5-4-401,0 4 1,0-5 179,-8 1 0,2 0-605,-1-4 0,-2 3 327,1-7 0,-6-2-252,-5-1 0,-4-3 169,-3-1 0,3-5 17,-4-3 1,4-3-259,0 0 0,5-2-162,-1-2-164,0-3 1045,-3-5 0,0 0 0,-1 0 0</inkml:trace>
  <inkml:trace contextRef="#ctx0" brushRef="#br0">8554 9982 7853,'5'-18'0,"2"3"748,4 7 1,6-2-160,2 2 0,6 2-45,2-1 1,1 3-429,-2-4 1,3 2 55,6-2 0,-2-1-555,-3 5 0,2-1 281,-6 2 0,1 1-1255,-4-2 0,-1 3 1357,-3 1 0,2 5 0,-3 2 0</inkml:trace>
  <inkml:trace contextRef="#ctx0" brushRef="#br0">9377 9274 7853,'0'-12'540,"0"5"-90,0-1 354,0 6-262,0-4 257,0 6 1,-6 9-432,-1 3 0,-1 11-37,-3-1 1,4 10-107,-8 2 0,5 2-38,-5 6 0,2 0 38,2 3 0,-1 5-174,1-1 1,1 2-71,2-1 1,3-3 75,5 2 1,0-2-160,0-1 0,1-6-290,3-2 1,2-7 161,6-4 0,-1-5-91,1-3 1,0-2-113,4-6 0,-4 1 104,4-1 0,-4-5-605,0-2 0,-1-2 577,1-2 0,-5 0-889,1 0 1246,-6 0 0,3 0 0,-5 0 0</inkml:trace>
  <inkml:trace contextRef="#ctx0" brushRef="#br0">9571 9605 7853,'-12'-5'643,"6"4"157,1-4 1,5 13-100,0 4 8,0 7-351,0-1 1,0 10 563,0 2-593,0 8 0,0 4-82,0 7 1,0-2-10,0 3 1,0-3-499,0-1 0,0-1 236,0 1 0,0-4-410,0 0 1,0-9 272,0 1 0,0-7-278,0-1 1,4-7 128,-1-4 1,1-2 65,-4-1 0,2-5-836,1 1 295,-1-6-111,3 3 0,-4-5-179,3 0 1075,-3 0 0,4-10 0,-5-2 0</inkml:trace>
  <inkml:trace contextRef="#ctx0" brushRef="#br0">9434 9753 7853,'5'-22'-1317,"1"3"988,5 0 0,2 5 1746,2-2 0,3 4-596,5 0 0,0 1 51,0-1 0,0 5-370,-1-1 1,2 2-206,3-2 1,-3 3-182,3 5 1,-3 0-178,-1 0 0,0 1 50,0 3 1,-6-1 175,-1 4 0,-4 2-277,0 6 0,-6-1 39,-2 5 1,-3-3-146,-1 3 1,-6 0 26,-6 4 0,-5-1 136,-10 1 1,3 0-1,-3 0 0,2-5-82,-2-3 0,3-2-158,-3-2 1,7-3 74,1-1 0,5-4-1845,-1 1 1425,2-3 1,8-6 639,5-3 0,10-2 0,8-1 0</inkml:trace>
  <inkml:trace contextRef="#ctx0" brushRef="#br0">10085 9308 7853,'0'-18'960,"0"7"-669,0 1 654,0 8-489,0-3 1,-4 10 71,0 3 1,-1 7-333,1 4 1,2 3 15,-6 1 0,4 1-315,-3 2 0,3 0-24,-4 4 1,6-3-69,-2 3 1,3-6-232,1-1 0,-4-1-1265,0-7 1120,0 0-500,4-8 1071,0 3 0,5-9 0,2 4 0</inkml:trace>
  <inkml:trace contextRef="#ctx0" brushRef="#br0">10256 9228 7853,'-5'-16'1015,"4"7"-762,-3-3 1,4 8 1081,4 1-481,-3 1-229,9 2 0,-4 2-202,6 1 0,-1 4 196,1 4 1,0 6-203,4 2 1,1 4-7,6 3 0,-4 0-232,0 4 0,0 4 0,4 4 1,-5 2-201,-3-2 1,-2 1 76,-2 3 1,-1 2-244,-2-2 1,1-1-77,-5 1 1,-1-8-258,-3 4 1,0-9 312,0 6 1,-3-9-416,-1 1 0,-4-3-16,4-1 0,-4-4 201,0 0 1,-2-5-475,-2 1 1,1-3 379,0-5 0,-6 2-1184,-2-5 1715,2 0 0,-9-4 0,2 0 0</inkml:trace>
  <inkml:trace contextRef="#ctx0" brushRef="#br0">21231 8326 7853,'0'-12'106,"0"1"323,0 0 1,0 3 461,0 0-348,0 6 91,0-3 125,0 5-547,0 5 1,0 1-1,0 6 1,0 3-188,0 0 1,0 5 134,0-1 1,0 3-238,0 1 1,0 1 73,0 3 1,0-3-180,0 2 0,-1 2 119,-3-1 1,3-1-280,-3-3 1,3 0 66,1 0 1,0-5-67,0-3 0,0-2 153,0-2 0,0-3-73,0-1-357,0-4 83,0 2-79,0-5 1,0-10 0,0-3 0</inkml:trace>
  <inkml:trace contextRef="#ctx0" brushRef="#br0">21197 8303 7853,'5'-6'-180,"-4"-5"0,10 9 476,-4-6 1,0 5 464,0-5 0,1 5-296,3 0 0,4 1-112,1 2 1,3 0-136,-4 0 0,5 0-6,-1 0 0,2 0-128,-2 0 1,1 2 76,-5 1 0,4 0-199,-4 5 0,1-2-172,-5 1 0,-5 4 158,-2-4 1,-3 0-94,-1 0 0,-6 5 60,-5 3 1,-7 0-12,-9-4 0,2 1 80,-6-1 0,1 1-354,-4-1 1,6-3-164,5-1 1,1-4-1262,7 1 1794,0-3 0,4-1 0,-1 0 0</inkml:trace>
  <inkml:trace contextRef="#ctx0" brushRef="#br0">21734 7081 7853,'0'-6'1249,"0"-5"-472,0 10-493,0-4 0,0 6-20,0 3 1,0 3-51,0 4 1,-4 2 26,0 2 0,-3 3-99,3 4 1,0 1 69,4 0 0,-4 5-73,0 3 1,1-1 72,3 4 0,-2-2-271,-1 6 0,1-6 66,-2-2 1,3-3-221,1 3 0,0-6 109,0-1 1,4-4-199,0-3 0,0-8 19,-4 4 0,1-7-535,3 3-217,-3-6 384,4 3-1361,-5-5 1100,0 0 912,-5-5 0,-1-1 0,-6-6 0</inkml:trace>
  <inkml:trace contextRef="#ctx0" brushRef="#br0">21665 7070 7853,'2'-11'53,"1"4"1,0-2 525,5 5 1,-1-1-132,5 1 1,-1 3-89,0-3 0,5 3-113,-1 1 0,5 0-46,-1 0 1,4 0 10,4 0 0,-3 4-213,3-1 1,-7 6 111,-1-1 1,-1 2-107,1 2 0,-3-1-33,-4 0 1,-6 1-198,-2-1 0,-3 4 82,-1 1 0,-6-1-96,-6-4 1,-6 5 47,-8-1 0,-1 1 141,-7-1 1,2-2-6,-6 2 1,8-3 6,3-5 1,0 2-51,5-5 1,-3 0-75,10-4 1,4 0-203,3 0 1,7 0-565,1 0 0,6-5 42,9-3 896,3-7 0,10 2 0,1-3 0</inkml:trace>
  <inkml:trace contextRef="#ctx0" brushRef="#br0">22248 6944 7853,'0'-12'-82,"1"5"82,3-1 1638,-3 6-382,4-3-720,-5 5 1,-1 5-158,-3 2 0,2 9-90,-6 3 0,-1-2-261,-6 2 0,2 0 65,-2 4 1,2 4-919,2 0 1,-1-1 288,1-3 536,0 0 0,-6 0 0,-1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3483 9662 7853,'0'-6'1163,"0"-4"-233,0 8 377,0-8-475,0 9-118,0-4-3824,0 5 991,0 5 2119,0 1 0,-5 6 0,-1-1 0</inkml:trace>
  <inkml:trace contextRef="#ctx0" brushRef="#br0">3472 10073 7853,'0'12'1444,"0"-1"-80,0-5-941,0 5 1,0-9 1475,0 6-1367,0-6 1,1 7 72,3-5 0,-3 1-201,3-1 1,-1-3 78,0 3-362,-1-3 0,4 3-981,-2 0-554,-3 0 973,4-4 441,-5 0 0,-5 0 0,-1 0 0</inkml:trace>
  <inkml:trace contextRef="#ctx0" brushRef="#br0">4774 9696 7853,'0'-6'13,"-5"-4"106,-1 9 542,-1-10-449,-3 5 0,5-2 93,-3 1 172,-2 4-227,4-7 1,-4 8-40,2-6 1,-2 5-17,2 0 1,2 0-31,-2-1 1,1 3-99,-5-3 1,1 3-68,-1 1 1,-3 4 31,0 0 1,-5 4-130,1 0 1,1 1 76,-1-1 0,1 3-46,-1 0 1,-1-3 66,5 3 0,-1-2 54,5 3 0,3-1-49,1 1 0,4-1 2,-1 0 1,3 1 11,1-1 0,5-3 15,3-1 0,2 1-6,1 4 1,6-1 14,2 0 1,2 0-92,2-4 0,4 3 67,0-2 0,0 2-77,0 1 1,-4 1 25,0-1 0,-2 5-86,-5-1 0,0 0 89,-1-4 0,-6 5 3,3-1 1,-9 1 32,1 0 1,-2 0-37,-2 3 1,-6 1 56,-1-4 1,-7 4-43,-1-1 1,-6-3 144,2 0 0,-6 0-31,-2-1 1,1-1-37,3-6 1,0 1 97,0-5 0,4 3-66,0-3 48,5 0 6,-2-4-538,4 0 0,6-5-149,2-3 1,3 2-393,1-2 0,5 4 294,2-3 1,4-1-693,0-3 1326,5-1 0,2-4 0,5-2 0</inkml:trace>
  <inkml:trace contextRef="#ctx0" brushRef="#br0">4934 9845 7853,'0'-12'0,"0"5"0,0-1 606,0 6-185,0-3 0,0 3 550,0-2-677,0 3 1,0-3 26,0 8 1,0 3-110,0 4 0,4 5-90,-1 3 1,1 3 67,-4 1 1,0 0-224,0 0 0,2 3 111,1 1 1,0 0-223,4-5 0,1 1 0,3 0 1,1-5-72,-1-3 0,2-2 89,2-2 0,2-5 119,2-2 0,2-2 204,-2-2 0,2 0-110,-2 0 0,2-6 67,-2-1 1,2-3-49,-2-2 1,-2-3 169,-1 0 1,-2-5 0,5 1 0,-5-4 24,1-4 1,-2-1-281,-2-2 1,-3-2 81,-1 5 0,-4 1-288,1 3 1,-4 1 97,-4 3 0,1 4-1018,-4 7 202,-1-2-178,-3 9-1327,-1-4 1750,6 10 0,2 0 658,8 3 0,7-3 0,7-5 0</inkml:trace>
  <inkml:trace contextRef="#ctx0" brushRef="#br0">5596 9765 7853,'-7'-12'471,"-1"1"-313,5 5 1,-2-1 159,5 4 306,0 1-331,0-3 1,0 4 14,0-3 1,2 3 71,1-3 0,-1 4-246,2 4 25,-3 2 0,0 11 1,3 2 0,-3 2-77,3 2 0,-3 1-30,-1 3 1,0 2 105,0 5 1,0-1-370,0-2 1,1 0 58,3-4 0,-2-1-146,1-7 1,-1 1 163,-2-5 0,3 0-170,1-3 0,0-5-441,-4 1 162,5-6 0,-2 4-589,4-6 762,-4 0 0,2-6 409,-5-1 0,0-8 0,0-3 0</inkml:trace>
  <inkml:trace contextRef="#ctx0" brushRef="#br0">5436 9753 7853,'0'-11'425,"5"0"-160,-3-1 1,7 1 263,-6-1 1,6 1-122,-1-1 0,2 5-25,1-1 1,5 4-102,-1-3 1,6 4-208,2-1 0,1 3 87,7 1 0,-4 0-98,3 0 0,-1 1-53,2 3 1,-3 1-184,-6 3 1,1 2-85,0-2 1,-5-2 31,-3 2 0,-4-4 19,-3 3 1,1-3-11,-5 4 300,0-6-97,-4 8 0,-2-7 103,-1 4 0,-8 1-98,-4 3 0,-5 1 26,1-1 1,1 1 10,-1-1 0,1 1-10,-1-1 0,-1 0 166,5 1 1,3-1-20,5 1 156,4-1-229,-2 0 1,6 0 96,3-4 0,2 2-15,6-5 0,3 4-30,0-5 0,6 2-98,-2-1 1,2-1 73,2 4 0,0-3-204,0 4 0,0-1 106,-1 5 0,0-5-118,-3 1 0,1 0 81,-4 3 0,-1 1-142,-4-1 1,-1 0 84,-2 1 0,-3-1-38,-5 1 1,0 0 91,0 4 1,-9-4-20,-2 3 0,-10-1 67,-1 2 0,-6-2-62,-7 5 1,0-4 181,-3 4 0,-3-5-93,-4 1 0,5-2 138,6-2 0,5-4-125,6-4 0,5 2-62,3-1 0,2 0-231,2-4 1,4-1-400,4-3 0,1 1-177,2-4 1,3-1 355,5-3 1,4-1-749,11 1 1,1-2 1188,3-2 0,2-3 0,5-5 0</inkml:trace>
  <inkml:trace contextRef="#ctx0" brushRef="#br0">6373 9765 7853,'4'-18'560,"-1"3"-379,1 2 1,-2 2-101,1-1 1,-1 5 687,1-1 398,-1 6-603,-2-4-80,0 1-11,0 4-263,0-4 1,-5 5 7,-3 0 0,2 0 20,-2 0 1,0 0 61,-3 0 1,-2 4-89,-2 0 0,2 1 39,-2-1 1,1-2-70,-1 6 1,1-1-1,-5 5 0,4-1-6,-4 1 1,5-1-158,-1 0 1,3 1-96,5-1 0,1 4 89,6 1 0,0-1-163,0-4 1,2 1 59,2-1 1,6 1-32,5-1 1,5 0 77,-1 1 0,3-4-62,1-1 1,-1 1 21,1 3 1,4-1-9,0-2 0,-1 2-1,-3-2 0,-1 2 47,-3 1 0,2-3-131,-2-1 0,-2 1 123,-2 4-1,-2-1-100,-2 0 1,-4 1 4,-4-1 66,-1 1 1,-5 3 266,-5 0 0,0 0-81,-11-3 1,-2-1 89,-5 1 1,-4-1-48,-4 0 1,0 5-44,0-1 1,-3-1-35,3-7 1,2 2-235,9-5 1,5 1-317,3-1 1,2-3-1384,2 3 764,5-3 1,2-1 46,8 0 1053,2-5 0,10-6 0,2-7 0</inkml:trace>
  <inkml:trace contextRef="#ctx0" brushRef="#br0">6818 9708 7853,'0'-7'-288,"-5"2"677,4 0 276,-4 4-321,5-4 474,0 5 1,0 5-433,0 3 1,0 3-70,0 4 0,0 3 17,0 5 0,0 0-122,0 0 0,0 1-103,0 2 0,0 3 95,0 6 0,4-5-255,-1 1 0,1-1 93,-4 4 1,0-4-35,0-4 1,2-3-216,1-4 0,-1 1 24,1-4 210,-1-1-6,3-4 246,-4-4-191,4-2 198,0-5 0,-2 0-5,4 0 1,1-2-15,3-1 0,1-2-89,-1-3 1,2-1-16,2 5 0,-1-3-126,5 3 1,0-4 122,4 4 0,0-1-196,0 1 1,-2 3 64,-2-3 1,2-1-288,-6 2 0,0-1-461,-4 4-486,1 0-904,-1 0 929,-4 0-444,-2-5 1155,-5 3 1,-5-8 480,-3 3 0,-2-4 0,-2 0 0</inkml:trace>
  <inkml:trace contextRef="#ctx0" brushRef="#br0">6795 10028 7853,'-6'-8'614,"2"0"-324,3 6 1,4-7 293,4 5 0,1-4-162,7 5 1,-1-2 229,1 1 1,0 1-228,8-4 1,-6 4-11,6-1 0,1-1-141,2 1 1,1 1-243,-4 3 1,-2-4-632,-2 0 0,2 0 469,-6 4 1,0 0-1211,-3 0 0,-1-1-64,0-3-949,-4 3 2353,-2-9 0,-10 3 0,-2-4 0</inkml:trace>
  <inkml:trace contextRef="#ctx0" brushRef="#br0">6853 9731 7853,'-7'-5'0,"2"2"134,5-5 0,0 5 281,0-5 0,5 4 363,3-3-497,2-1 1,10 0 48,3 1 1,4 0-106,-1 0 0,2-2-259,3 5 1,0-4 89,-4 5 1,0-1-772,-4 4 0,-2 0 479,-2 0 1,2 0-1716,-6 0 1951,0-5 0,1-2 0,2-4 0</inkml:trace>
  <inkml:trace contextRef="#ctx0" brushRef="#br0">7458 9708 10576,'0'11'721,"0"4"-161,0 1 0,0 5 52,0 2-453,0 0 0,0 10-228,0-3 0,4 7 139,-1 1 0,3-4-91,-3-3 1,0-3 93,4-2 0,-4 1-306,1-8 0,1-2 76,-1-2 0,3-6-1356,-3-2-1166,0-4 1302,-4 2 1151,0-5 1,-10-10 0,-3-3-1</inkml:trace>
  <inkml:trace contextRef="#ctx0" brushRef="#br0">7218 9788 7853,'0'-18'0,"0"1"0,6 10 0,6-1 1172,-1 6-700,11-8 0,-4 7 1707,4-5-1485,1 6 1,5-3 233,3 5 1,2 0-386,1 0 0,0-4-482,0 0 1,1 0 23,-1 4 0,-1 0-930,-3 0 1,2 0 568,-5 0 1,-2 0-1520,-6 0 1795,3 0 0,-10 5 0,5 2 0</inkml:trace>
  <inkml:trace contextRef="#ctx0" brushRef="#br0">8303 9548 7853,'-11'0'65,"-1"0"1,1 0 345,-1 0 1,5 0-142,-1 0 0,0 0 126,-3 0 1,0 4-48,-1-1 1,5 1-23,-1-4 1,0 4-116,-3 0 0,-2 3 13,-2-3 0,2 5-116,-2-1 1,2 2 101,2 1 1,3 1-171,1-1 0,0 4 105,0 1 0,2 0-229,5-1 1,0-2 64,0 2 1,0 2-59,0-2 0,1 2 91,3-2 0,6-3-23,5 4 1,2 0 11,-2-1 0,-1 1-96,5-5 0,-1 0-17,1 1 1,1-4 75,-5-1 0,4 1-67,-4 3 1,-3 1 87,-4-1 0,-6 2-40,2 2 1,-3-2 35,-1 2 0,-5-1-13,-3 1 1,-3-2 52,-4 2 0,-3 1 12,-5 0 1,0-1 63,0-4 0,-1 1-55,-2-1 0,0 1 26,-4-1 0,6-3-42,1-1 1,1-4-180,7 1 0,4-3-634,3-1-56,6 0 0,-1-1-53,11-3 1,4 1 365,11-4 1,5-1 526,3-3 0,12-6 0,4-1 0</inkml:trace>
  <inkml:trace contextRef="#ctx0" brushRef="#br0">9137 9811 7853,'-5'-12'-49,"3"1"0,-3-1-196,5 1 33,0 4 1808,0-3-978,0 9 0,-5-8-124,-2 5 1,0 1-9,0 3 0,-2 5 175,-6 2-503,2 3 1,-7 7 38,4 2 1,-4 4 13,1 3 0,2 0-198,2 4 0,4-1 72,3 2 0,-1 1-11,6-6 1,-1 2-30,4-1 1,9-4-369,2 0 1,4-2 195,0-6 0,7-3-123,5-5 1,1-4 157,-2 1 1,0-4 94,4-4 0,-1-6 81,2-5 0,-3-4-61,-6 3 1,1-4 62,0 1 0,-5-3-64,-3 0 1,-3-3 20,-5-1 0,-2 0-73,-5-4 1,-1 1-133,-3-2 0,-3-2-103,-9 3 1,-1 3 87,-6 4 1,-1 6-67,-3 5 0,-2 5 41,-5-1 1,3 5-148,1 0 1,4 6 52,0 5 0,7 2-351,3 2 0,9-1 84,3 0 1,3 1-13,1-1 1,5 3 574,2-2 0,9 7 0,1-7 0</inkml:trace>
  <inkml:trace contextRef="#ctx0" brushRef="#br0">9502 9685 7853,'0'-18'224,"0"2"47,0 9 0,0 1-190,0 2 1790,0 3-573,0-4-678,0 15-204,0-2-204,0 13-46,0 2-7,0 1 0,0 9 159,0-2-399,0 2 110,0 1 0,1 0-63,3 0 0,1-1-226,3-2 1,1 0-777,-5-4 679,4 0 1,-2-9-93,1-3 1,2-3-836,-5 0-79,5-6 922,-8 4 0,5-8 441,-2 1 0,-3-11 0,5-5 0</inkml:trace>
  <inkml:trace contextRef="#ctx0" brushRef="#br0">9456 9948 7853,'0'-8'539,"0"0"-371,0 6 1,2-3 1004,2 5 38,2-5 1,10 3-431,3-1 1,3 1-339,1 2 0,3 0-219,1 0 0,5 0-12,-2 0 0,0 0-269,0 0 0,-3 0-199,3 0 0,-8 0-281,0 0 0,-6-1-42,-1-3 0,-2 2-800,-2-6 0,-5 4-112,-2-3 0,-4 0 1491,-4 0 0,-2-9 0,-5 4 0</inkml:trace>
  <inkml:trace contextRef="#ctx0" brushRef="#br0">9502 9605 7853,'12'-6'444,"4"-5"1,3 9-278,8-6 1233,2 6-583,5-8 0,4 7 998,0-5-1431,5 6 1,-2-3 113,5 5 0,-4 0-128,0 0 0,-7 0-759,-1 0 1,-6 4 292,-9-1 1,-2 6-1706,-6-1 0,-4 2 312,-4 2 1489,-1-6 0,-13 4 0,-1-4 0</inkml:trace>
  <inkml:trace contextRef="#ctx0" brushRef="#br0">3883 5756 7853,'-11'-1'0,"-1"-3"320,6 3-2,-4-9-56,8 8 0,-4-4 363,2 2-259,3 3-154,-9-4 36,9 5 17,-10 0-53,10 0 0,-9 0-218,4 0 218,-1 5-146,-3-4 0,4 9 278,-6-2-132,1 2-306,0 2 112,-6-1 0,-1 5 212,-4-3-400,-1 9 1,0-1 82,0 6 42,0 0-570,0-5 564,6 6-82,0-4 134,6 4 0,4-5-164,3 0 102,3 0 82,6 0-40,2-5 28,14 3-66,-2-3-470,14 0 519,1-2 8,2 1-22,3-5 0,-1 5 17,0-6 3,1 6 4,-5-5 0,-5 6-296,-2-3 295,-3-2 0,-3 9 2,-2-3 6,-7 2 200,-7 2 1,-5 0-192,0 0 0,-10 0 20,-5-1-33,-6 1 60,-7 0 1,-1 0 327,-5 0-1081,0 0 802,-1 0 0,2-6 360,3-1-201,-3-4-460,4 0 281,-1-6 263,8-1-210,5-5-918,6 0 548,-1 0 0,6-1-521,2-3 0,3-2 158,1-6 0,10-4 62,5-3 0,9 1 524,3-1 0,5-5 0,-3-5 0</inkml:trace>
  <inkml:trace contextRef="#ctx0" brushRef="#br0">4329 6156 7853,'-12'-10'742,"6"7"-688,1-12-54,5 9 1494,5-1-976,1-3 0,6 8-151,-1-6 0,2 5-22,2 0 1,3-2-80,4 1-280,1 0 1,0 3-16,0-3-302,0 3 253,5-5 1,-8 6-794,3 0 1,-4 0 504,0 0 0,-3 0-934,-4 0 0,-6 2 1300,-2 2 0,-3-3 0,-1 4 0</inkml:trace>
  <inkml:trace contextRef="#ctx0" brushRef="#br0">4340 6373 8568,'16'0'1309,"2"0"1,9 0-718,-1 0 258,6-5-466,-3-2 1,3 0-190,2-1 0,-2 2-291,6-2 0,-6-1 262,-2 6-3174,1-1 2954,-2 4 1,-1 0 0,-5 0 0</inkml:trace>
  <inkml:trace contextRef="#ctx0" brushRef="#br0">11147 9639 7853,'0'-11'0,"0"-1"250,0 6-99,0-4 0,0 4 182,0-6 1,0 1 358,0-1 1,-2 5 32,-1-1-451,1 0 0,-6 1 52,4-1 0,-5 4-81,1-3 1,-3 4-91,-4-1 0,-3 3 70,-5 1 0,0 1-97,0 3 1,-1-1 73,-2 4 0,0 1 0,-4 3 1,4 1-71,0-1 0,-1 4-101,4 1 0,-1-1-86,9-4 0,3 1 65,5-1 0,4 2-193,-1 2 1,4-2 107,4 2 0,8-1-117,7 1 0,4-2 61,3 2 1,3-2-64,6-2 1,-1 1 46,0-1 1,4 2 43,0 2 1,0-2 114,-3 2 0,-1 1-81,0 0 0,-5 0 110,-2-1 1,-3 2-51,-1 2 1,-5 2 86,-3-1 0,-6-3-87,-2 2 1,-4-1 27,1 1 1,-9 3-2,-7-3 1,-5 2-17,-10 2 0,-4-4 196,-7 0 0,-2-1-62,-6 1 0,0-2 244,1-6 0,0 0-133,3 1 1,3-5 131,5 1 1,10-5-174,5 0 1,5-1-359,2-2 1,2-2-2575,3-1 2115,1-4 0,13-5-608,4-4 0,6 2 1219,6-5 0,4-5 0,3-5 0</inkml:trace>
  <inkml:trace contextRef="#ctx0" brushRef="#br0">12540 10119 7853,'-11'0'-195,"4"0"-54,-3 0 187,4-5 889,0 4 1,0-6 233,6 3-184,0 3-557,0-4 0,2 5-20,2 0 1,2 0-76,5 0 1,6 0 156,2 0 0,7 0-83,5 0 0,3 0-57,4 0 0,4-1 51,8-3 1,2 3-308,5-3 0,7 3 100,1 1 0,-26 0 0,0 0-218,-3 0 0,0 0 0,6 0 1,1 0 192,-1 0 1,0 0-1,2 0 1,1 0 33,0 0 1,1 0-1,3-2 1,1 0-124,-1 0 1,1 0 0,1 0 0,-1 0-18,-4 2 1,0 0 0,1 0-1,0 0-3,-3 0 1,-1 0 0,0 0 0,-1 0 1,0 0 1,0 0-1,-2 0 1,-1 0 46,-3 0 1,0 0-1,0 0 1,-1-1-385,26-3 1,0 3 242,-4-3 0,-5 3-30,-3 1 0,-7-1 65,-4-3 0,-6 2 145,-1-1 0,-10 1 199,2 2 1,-8-1-61,0-3 1,-2 3 1099,-1-3-1130,-6 3 744,4 1-619,-9 0-391,4 0 1,-6-4-275,-3 0 1,2-1-358,-6 1 0,1 3 59,-5-3 0,1 2 281,-1-2 1,1 3 77,-1-3 1,5 1 91,-1 0 0,1 1 154,-5-1 1,1 0-129,-1-1 0,1 3 147,0-3 0,-5-1 88,1 1 0,0-3 103,3 3 0,1-4 60,0 4 1,3-1 564,0 1-276,1 3 1,0-5 32,4 2 187,-4 3-403,6-4 0,-3 5-197,8 0 1,4 0 34,7 0 1,3 0-115,4 0 0,1 4-18,0-1 1,0 6 5,0-1 1,0 2-15,-1 1 0,-2 0 72,-1-4 0,-5 3-52,1-2 1,-3 2 40,0 2 1,-6-5-188,-2 1 183,-3-1 0,-2 4-30,-3-4 1,-7 3-181,-8-2 1,-4-2 56,-4 2 0,2-2-1182,-6 2 1,6 2 43,-2-2 1244,3-3 0,-4 0 0,-1-5 0</inkml:trace>
  <inkml:trace contextRef="#ctx0" brushRef="#br0">15909 9514 7853,'0'-12'-37,"0"1"0,0 3 322,0 1-21,0 4-106,0-7 1,0 7 159,0-4 78,0 4-211,0-2 1,0 4-63,0-3 195,0 3-229,0-4 241,0 5-118,-5 0 0,3 0-195,-6 0 0,4 0-123,-3 0 1,-1 1 70,-3 3 1,-1-2-3,1 6 1,-4-1 29,-1 5 0,1-1 35,4 1 0,-1 3-60,1 0 1,-1 0 78,1-3 1,3 3-106,1 0 1,4 2 93,-1-2 0,3-2-49,1 2 1,0-2 28,0-2 1,0 0-64,0 1 0,0-1 39,0 1 1,0-1-7,0 1 1,0-5-37,0 1 46,0-1-64,0 5 63,0-1 0,5-3 7,3-1 0,-1-4-9,5 1 0,-3-3 15,6-1 1,-1 0-6,1 0 0,-1 0 2,5 0 0,-5 0 2,1 0 0,-6 0-7,-1 0-29,-6 0 32,3 0 172,-5 0-172,0 5 1,-3 2 119,-1 4 1,-4 0-30,4 1 0,-3-5 139,3 1 0,-4 0-94,5 3 0,-3 0 60,3 1 0,1-1-202,-1 1 0,-2 0 118,1 4 0,-1-4-142,1 4 1,3-4 64,-3 0 1,1 3-75,-1 0 1,3 0 5,-3-3 0,3 3 32,1 0 1,-4 2-65,0-2 0,1-2 72,3 2 1,0 1-38,0 0 1,0-1 32,0-4 1,3 1-42,1-1 0,5 1 33,-1-1 0,1 0 65,-2 1 1,3-1-22,-2 1 1,2-2 92,2-3 0,-1 4-69,0-4 0,-3-1-32,0 2 0,-5-5-79,5 0 142,-5 4-264,2-6 232,-5 4-380,0-5-597,0 5-721,0-4 1075,0 5 558,0-6 0,-5 0 0,-2 0 0</inkml:trace>
  <inkml:trace contextRef="#ctx0" brushRef="#br0">23687 9548 7853,'-12'0'-103,"1"-5"124,0 3 0,3-6 154,0 4 0,5-1 143,-5 1-53,5 3 68,-7-4-15,9 5-1,-4-5-208,5 3 262,0-3 342,0 5-543,0-5-92,0 4-75,5-4 1,1 3 90,6-1 0,-5 1-124,1-1-15,0 1 0,4 2 199,4 0-271,-4-5 81,5 4 0,-2-4 138,0 5-261,0 0 229,-3 0-53,4 0 23,-3 0 5,4 0-2,-11 0-1,4 0-76,-9 5 79,4-4 0,-5 9 160,0-3-173,0 4 0,-3 1 24,-1-1-41,-5 5 15,3-3 0,-6 9-163,1-3-31,-1 2 194,1 2-199,-1 0 85,6 0 1,-3-4 101,5 0-372,-5 0 197,8-1 0,-4 0-4,5-3 1,0-3-84,0 4 104,0-4 127,0 0 0,0-5-34,0 1 1,0-4 188,0 3-66,5-4 1,-4 2 1,6-1 162,-3 0-139,-3-1 92,9-3 0,-7 0-68,4 0 95,-4 0-62,2-5 0,-5 3-1,0-6 48,5 6-227,-4-3-47,4 5-286,-5 0 353,0 5 0,0 5-12,0 5 0,0 2 23,0-2 16,0 3-39,0-1 1,0 9 73,0-3 1,4 2 1,0-2 0,1 0-48,-1-1 1,-2 5 61,6 0 243,-6-1-168,4-3 0,-3 0 34,1 0 23,0-5-152,1 3 0,-4-8 77,3 2 0,-1-3 338,0-5-308,-1 3 387,3-8 11,-10 8-79,-2-9-344,-9 4 1,3-5-1179,-2 0 1,1 0 254,-1 0 605,2 0 180,-9 0 0,-5-10 0,-9-3 0</inkml:trace>
  <inkml:trace contextRef="#ctx0" brushRef="#br0">16492 9708 6688,'-5'-7'1278,"3"2"-1081,-3 0 205,5 4-190,-5-4 0,4 5 93,-4-5-146,5 4 0,-1-6 159,-3 3-45,3 3 71,-5-4-150,6 5 0,-3-1 167,-1-3-295,0 3-64,-1-4 144,4 5 0,-9 5-22,2 2-89,-2 3 1,1 2-50,-3-1 1,6 2-48,-9 2 190,5 3-247,-7 5 71,6 0 1,-2 1 152,-2 2-161,2-1 94,-3 2 1,8 0 32,1 0-139,-1-1 102,2-3 0,-1 0-50,3 0 54,3 0 3,-4 0 83,10-1-94,-4-4 0,10 4 30,-4-3 169,8-3-187,-2 1 1,9-6 31,-3 1 123,2-1-81,-3 1 1,7-6 161,-2-2-108,8-3-101,-7-1 0,8-1 329,-6-3-303,6-2 0,-4-10 39,2 1 0,2-5 43,-5 1-64,-1-3-614,-8-6 517,4 4 0,-10-9 146,4 3-423,-4-3 182,-5-2 1,-2-3-394,-5 0 274,0 0 104,-5 4 0,-3 0-414,-7-1 333,-3 6 1,-6 6-307,-3 8 285,-7 8 1,-3-2-44,-5 5 1,5 5-76,-1 7 0,4 6-61,4 1-861,7 5 274,1 3 961,15 1 0,-11 7 0,10-3 0,3 2 0,3 0 0</inkml:trace>
  <inkml:trace contextRef="#ctx0" brushRef="#br0">17063 10233 7853,'-7'-6'535,"2"1"1,5 3-141,0-1 401,0 1-60,0-3-361,5 5 1,-2 0-3,5 0 1,-5 5 199,5 3-415,-5 2 1,5 5 29,-4 1 1,0 0 12,-4-1 0,0 3-351,0 5 1,0 0 173,0 0 0,-4-1-525,0 1 1,-4-1 281,0-3 1,2 1-610,-2-5 0,2 1-100,-2-5 1,-1 0-1211,5 1 2138,1-6 0,-3 4 0,0-3 0</inkml:trace>
  <inkml:trace contextRef="#ctx0" brushRef="#br0">17520 9685 7853,'0'-12'-121,"0"1"1,0 0 608,0 4 823,0-3-414,0 9-567,0-4 1,1 5-70,3 0 0,-3 5 93,3 2-142,-3 4 25,-1 5-78,5-3 0,-4 10 46,3 0 0,-3-1-1,-1 5 1,2 1 113,2-1-438,-3 4 0,4-5-81,-5 4 0,4-5-195,-1 2 1,1-4-987,-4-4 678,5 3 333,-3-10 60,8 10-1636,-9-9 907,4 3 1040,-5-5 0,5 1 0,2-1 0</inkml:trace>
  <inkml:trace contextRef="#ctx0" brushRef="#br0">18045 10096 7853,'0'-11'1034,"0"4"-637,0 2 233,0 5 1,4 1-260,0 3 97,-1-2-181,-3 8 0,4 0-57,0 5 1,0 5 26,-4-1 0,0 3 61,0 1-448,0 0 96,0 5 1,-4-4 4,0 2 1,-5-3 240,2-4-1415,2 3 836,0-4 0,1-1 38,0-1-1785,0-4 990,4 0 1124,0-6 0,0 4 0,0-3 0</inkml:trace>
  <inkml:trace contextRef="#ctx0" brushRef="#br0">19073 10119 7853,'-12'-12'0,"6"6"287,1 1-230,5 5 2043,0-5-647,0 4-844,0-4-291,5 5 53,-4 0-500,4 0 160,0 0 0,-2 0-287,5 0 0,-5 5-559,5 2 1,0 0 521,3 0-1935,-5-4 2228,5 2 0,-5-5 0,5 0 0</inkml:trace>
  <inkml:trace contextRef="#ctx0" brushRef="#br0">19575 10142 7853,'0'-8'1180,"0"1"-430,0 4-69,0-2 414,0 5-555,0-5 50,0 4-277,5-5 5,-3 6-984,3 0 530,0 0 0,-3 0-328,6 0 0,0 4-525,3 0 0,-3 4 352,-1-4 1,1-1 636,3-3 0,6 0 0,1 0 0</inkml:trace>
  <inkml:trace contextRef="#ctx0" brushRef="#br0">20558 10142 7853,'-6'-12'468,"5"5"152,-3-1 0,2 6-30,-2-2 461,3-3-242,-4 6-487,0-4-110,3 5-74,-3 0-728,5 0 437,0 5 344,5 1-1698,2 1 1013,4 3 0,1-9-330,-1 3 824,-5-3 0,10-1 0,-4 0 0</inkml:trace>
  <inkml:trace contextRef="#ctx0" brushRef="#br0">21254 10153 7853,'-11'-1'0,"-1"-3"1259,6 3-747,1-9 1,4 8 198,-3-1 234,3-4-557,-4 6 1,5-5 257,0 2-117,0 3 27,0-5-1820,0 6 1216,0 6-2327,0 0 1237,0 0 619,0 4 519,0-3 0,10 4 0,2 1 0</inkml:trace>
  <inkml:trace contextRef="#ctx0" brushRef="#br0">21700 10176 7853,'0'-11'112,"0"-1"-112,0 6 1139,0-4-690,5 8 0,-4-4 593,3 2 18,-3 3-620,-1-4-46,0 5-131,0 5 0,0 1 20,0 6 1,0 0 101,0 4 1,4 1-332,0 6-1,-1 0 1,-1 1-366,2 3 1,-3-3 210,3 3-313,-3-3 0,-1 2-637,0 1 0,-1 0 425,-3-4-809,-3-6 1435,1 5 0,-9-9 0,2 3 0</inkml:trace>
  <inkml:trace contextRef="#ctx0" brushRef="#br0">22134 9605 7853,'6'-5'-392,"-2"-3"196,-3 3 0,-1-5 1128,0 4-111,5-1-402,-4-3 1,4 8 368,-5-6-344,0 5-549,0-2 145,0 5 0,-5 0-24,-2 0 58,-3 5 1,-3 3 243,-2 7-526,2 3 192,-3 0 1,4 3-139,1-2 0,-1 3 39,1 1 44,5 0-246,0 0 191,6-1 0,0-3 30,0 0-51,0-5 66,11 3 0,-4-6 51,8 1 49,3-6-46,-5 4 1,12-8 138,-2 1-55,2-1 1,-2-7 432,0-3-321,0-2 0,0-2 75,0 1 35,-6-6-210,0 5 0,-6-9-76,1 6 1,-2-5-296,-2 1 198,-3-3-715,-5-1 558,0 1 1,-2-1-166,-1 0 0,-4 1 137,-4 3 1,-6 7-384,-2 4 0,-2 5-48,-2 0 720,-5 1 0,4 2 0,-4 5 0,6 2 0,3 4 0,3 1 0,4-1 0,-4 6 0,-2 0 0</inkml:trace>
  <inkml:trace contextRef="#ctx0" brushRef="#br0">22042 9913 7853,'7'0'-139,"3"5"0,-8-2 1313,6 5-715,-6-6 1,4 8 231,-6-2-432,5 2 0,-4 1 58,3 1-303,-3-1 58,-1 6 1,0-3 271,0 5-850,0-5 422,0 2 1,0-1-520,0 1 467,0-1 0,4-4-41,0 1 0,4-5 18,0 1 0,2-6 312,2 2 1,-1-2-122,0-2 0,5 0 207,-1 0 0,0-2-54,-3-2 1,3-1 22,0-2 1,0-5 55,-3 1 0,-1 0 79,1-5 1,-5-1-336,1-2 0,-6-3 105,2-1 0,-4 2-167,-4 1 1,-6 0 43,-5 5 1,-5 1-169,1 6 0,-3 0 61,-1 4 1,2 0-65,2 4 0,-2 1-76,6 3 1,0-1-387,3 4 1,6 1-1859,2 3 1413,3 1 1088,1-1 0,10 0 0,3 1 0</inkml:trace>
  <inkml:trace contextRef="#ctx0" brushRef="#br0">22648 9879 7853,'-4'-8'0,"0"1"512,0 4 32,4-2-1851,0 5 521,-5 0 786,4 5 0,-9-3 0,3 3 0</inkml:trace>
  <inkml:trace contextRef="#ctx0" brushRef="#br0">22739 9673 7853,'5'-11'0,"-2"3"264,4 1 0,-3-1 80,4-3 247,-1 4-290,0-3 0,3 5 18,-3-2 1,0-2 225,0 5-286,1 0 1,3 0 107,1 0 1,-1 1-63,1 3-93,4 0-54,-3 0 1,5 0-52,-3 0-27,-3 0 0,9 1-64,-6 3 22,0-3 0,-3 8-23,-1-5 0,-3 5-216,-1-2 175,-4 3 0,2 2-95,-5-1 61,0 1-74,-5-1 3,-2 0 0,-4 1 64,0-1 65,-1 1 1,5-5-32,-1 1 24,0 0 1,1-1-17,-1 1 52,6-6-32,-9 8 0,10-7 7,-3 5 0,3-5 7,1 5 0,0-4 99,0 3-105,0 1 0,0 0 2,0-1 105,5 1-94,-4-2 71,10 4-36,-5-3 0,4 4-12,-2 1 128,2-6-142,-9 4 0,8-4 14,-5 6 0,3-4 4,-3-1 0,0 2-20,-4 6 8,0-2 1,-1 5 33,-3-3-274,-2-2 232,-6 8 1,-4-7-231,-3 5 92,2-5 0,-4 4 111,2-3-211,2-2 93,-5 3 1,10-8 64,-3 0-700,2-1 465,1-1 1,2 1-1291,3-3 468,2-3-367,0 4 1037,3-5 1,4-5 443,9-3 0,5-2 0,7-1 0</inkml:trace>
  <inkml:trace contextRef="#ctx0" brushRef="#br0">23230 9833 7853,'6'-17'222,"-2"1"0,1 4 1017,-1 0-85,0 1-761,-4-1 1,-5 6 387,-3 2-332,-2 3-52,-1 1-185,-1 10-179,-4-2 126,3 8 0,-3 1 212,4 2-649,6 2 253,-4 2 1,8 0-41,-1 0 1,1-2-276,2-2 0,5 2-779,3-6 750,2 5 0,2-7 43,-1 2 0,4-7-130,0-4 52,6-3 760,-4-1-288,6 0 1,0 0-79,0 0 0,-4-5 145,0-3 1,0-2-50,4-1 683,-5-6-467,3 4 1,-8-8 303,2 2-391,-2-3 1,-7-1-39,-2 1 0,-3-1-274,-1 0-101,-5 0 1,-2 5-251,-9 3 1,-6 4 47,-9 3 0,-2-1-377,-1 5 0,-4 2 280,0 6 1,-4 3-175,4 8 0,0-1-202,3 5 873,1 1 0,0 2 0,0 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17108 10930 7853,'0'-7'456,"0"-3"399,0 9-282,0-4 208,0 0-246,0 4 150,0-4-157,0 5-240,0 5 0,0-3-105,0 6 0,0 1-84,0 6 0,0 3 36,0 4 0,0 1 90,0 0 0,0 4-195,0-1 0,0 6 15,0-1 0,0 2-138,0 1 0,0 0 44,0 0 0,0-1-134,0-2 1,0-2 70,0-2 1,2-7-15,2 3 1,-2-7 39,6 3 64,-6-5 0,7 3-24,-5-6 0,1-4-7,-1-4-420,-3-1-166,4-2-1296,-5 0 1046,0-5 0,-4 2 48,1-5 0,-6 6 841,1-2 0,3-2 0,-5-1 0,3-4 0</inkml:trace>
  <inkml:trace contextRef="#ctx0" brushRef="#br0">16994 11078 7853,'-5'-16'296,"4"3"1,-4-3-40,5 4 1,4 1 137,-1-1 0,5 1-87,-4-1 1,5 1-53,-2 0 1,4 0-31,0 4 1,0-3-27,1 2 0,4-1-61,3 2 1,-1-2 98,1 5 1,0-4-179,4 4 1,0-1 90,0 2 0,0 1-161,-1-1 0,1 1-17,0 2 0,0 5 7,0 3 0,-6-2 82,-1 2 1,-4 0-168,0 3 0,-2 2 27,-2 2 0,-3-1 72,-5 5 0,-2-1-116,-1 1 0,-4 2 83,-4-2 0,-6 2-117,-2-2 1,-4 1 85,-3-5 0,2 0 6,-3-3 0,-1-1 5,1 1 0,1-2-14,3-3 0,0 2-78,0-5 0,6 0 81,1-4 0,4 0-280,0 0 0,5 0-159,-1 0-1003,5 0 576,-2 0 356,16 0 0,-4 0 580,8 0 0,3-5 0,0-2 0</inkml:trace>
  <inkml:trace contextRef="#ctx0" brushRef="#br0">17737 10975 7853,'-5'-6'476,"-2"1"0,0 5-132,-1 0 0,0 0-80,-3 0 1,-1 5 70,1 3 0,0 2-69,-1 1 1,0 5-73,-4-1 1,4 5 17,-4-1 0,5 6-146,3 2 1,-1 1 11,6-1 1,-1-2-129,4 6 0,0-6 107,0 2 0,4-3-78,-1-2 0,6 0-197,-1-3 0,6-1 124,1-3 1,4-6-84,-4 2 1,10-7 49,-3 0 1,4-3 77,-3-1 0,3-1 23,1-3 0,7-2 3,-3-6 0,4-3 25,-4 0 1,-3-5-30,-2 1 1,-2 1 122,-1-1 1,-5 0-48,-3-4 0,-3 0 42,-5 0 0,-2-3-77,-5-1 0,-5 0-122,-2 5 0,-9-1 13,-3 0 1,-4 5-107,-3 3 0,-3 6-68,-6 1 0,-1 6 62,1-2 0,-4 4-96,8 4 0,-2-2 15,11 6 1,0-2-535,7 2 1,6 1 821,-2-5 0,2 4 0,-3-1 0</inkml:trace>
  <inkml:trace contextRef="#ctx0" brushRef="#br0">18502 10941 7588,'0'-11'369,"0"4"1,-1-1 39,-3 4 1,1-1 91,-4 1 0,3 3-128,-4-3 0,1 3-134,-5 1 0,1 0-19,-1 0 0,0 0-36,-4 0 0,2 1-85,-5 3 1,2 2 138,-2 5 1,2 1-218,6-1 0,-1 1 100,1-1 1,1-3-100,2-1 0,2 0 5,2 0-140,3 3 1,-3-5 30,8 3 1,2 1 103,5-5 0,2 5-37,2-2 1,3 0 41,5 0 0,0 0-18,0 0 1,-1 3 20,1-2 0,-1 2-4,-3 2 0,2-1-27,-2 0 1,-2 1-7,-2-1 1,-2 1-95,-2-1 1,1 0 62,-1 1 1,-3 3-74,-1 0 1,-4 1 93,1-5 1,-4 4 13,-4 0 0,-6 2-28,-5-2 1,-6-2 20,2 2 1,1-2 39,-1-2 0,0-1 9,-3-2 0,-1 1 97,0-5 0,4 1-69,0-1 0,5-3-284,-1 3 192,2-3-688,1-6 0,6 2-54,2-4 0,3 3-368,1-4 0,0 4 395,0-3 740,5 4 0,1-7 0,6 4 0</inkml:trace>
  <inkml:trace contextRef="#ctx0" brushRef="#br0">19061 10953 7853,'0'-12'636,"0"1"-287,0 4 0,-5-1-137,-2 4 0,0 0 87,0 4 0,-5 0-74,-3 0 0,-4 0 81,4 0 0,-5 0-81,1 0 1,1 4 19,-1 0 0,3 3-67,-3-3 1,4 5 12,-4-2 1,5 0-104,-1 0 1,2 1 66,2 3 0,-1-3-10,1 0 27,0-1 1,0 5-181,4-1 0,2-3 99,5-1 0,0-3-147,0 4 1,5-2 11,2 2 1,5 2 16,3-2 0,3 2-35,5 1 1,0 1 109,-1-1 0,1 0-191,0 1 0,4-1 103,-1 1 0,0-1-106,-7 0 0,1 2 83,-5 2 0,4-2-115,-3 2 1,-5-6 29,-3-1 0,-6-1 67,2 5 0,-3-1 138,-1 1 1,-1-1-128,-3 0 1,-6 1 114,-5-1 0,-5 1-44,0-1 0,-1-1 36,-2-2 0,0 2-27,0-2 1,4-3 7,0-1 1,2-2-744,-2 2 505,-3-3 0,9 4-645,-2-5 1,7-1-113,5-3 1,1 3 0,2-5 260,0 2 716,0 3 0,5-10 0,2 5 0</inkml:trace>
  <inkml:trace contextRef="#ctx0" brushRef="#br0">19210 10975 7853,'0'-11'92,"0"0"1671,0-1-636,0 6 81,0 1-792,0 5 0,0 5-116,0 2 1,0 4-81,0 0 0,0 6 5,0 2 0,1 2-124,3 2 1,-3 1 110,3 3 0,1 1-237,-1 2 0,4 2 101,-5-6 0,1 5-327,-4-4 0,4-5 105,0-3 0,0-5 38,-4 2 1,0-4-71,0 0 1,0-5-432,0 1-825,0 0 621,0-2-1415,0 4 988,0-9 201,0 4 1039,0-5 0,-5 0 0,-2 0 0</inkml:trace>
  <inkml:trace contextRef="#ctx0" brushRef="#br0">19461 11033 7853,'0'-23'0,"1"4"577,3 0 1,1 5 515,3-2-523,2 4 0,-5 4 301,3 1-419,-3 4 0,-4-1-211,3 8 0,-3 2-16,3 6 0,-3 4-112,-1 3 1,0 4 60,0 4 1,0-1-123,0 9 0,2-5 63,1 4 1,-1 4-263,1-3 1,-1-2-111,-2-3 1,0-4-242,0 0 0,3-2 103,1-1 1,0-5 150,-4-3 1,4-6-152,0-1 61,0-6-765,-4 8-5,0-8-72,0 3 1,0-14 1175,0-3 0,-2-2 0,-2 3 0,2-4 0,-6 0 0,1-6 0,-5 3 0</inkml:trace>
  <inkml:trace contextRef="#ctx0" brushRef="#br0">19393 10975 7853,'0'-17'597,"0"1"0,1 4-166,3 0 0,2 2-90,5 3 0,5-4 24,-1 4 1,5 0 190,-1 0 1,3 3-167,1-4 0,0 5-68,-1-5 0,1 5-328,0 0 1,-1 1 113,-3 2 0,1 0-115,-5 0 1,0 0 87,-3 0 1,-1 2-34,1 1-158,-1 4 0,-1 4-112,-2 1 0,1 3-83,-5 0 0,-1 0 151,-3-3 0,0 3-76,0 0 0,0 0 59,0-3 1,0-1 140,0 1 0,-3-1-22,-1 1 1,-5-1 81,1 0 0,-2-3-62,-1 0 1,3-5 19,0 5 0,1-4 362,-5 3-216,1-4 0,3 6 305,1-5-254,4 0 1,-2-3-71,5 3 0,1-3-27,3 3 0,-1-2-130,4 2 1,1-3 78,3 3 0,2-1-14,2 0 1,3-1-73,5 1 0,0 3 32,0-3 1,-1 6-162,1-1 0,-1-2 101,-3 2 1,1-1-55,-5 5 0,1-1 93,-5 1 0,-1-5-45,-2 1 0,1 0 82,-5 3 1,-1 0 4,-3 1 0,-5-1 79,-2 1 0,-9-1-111,-3 0 0,-3 1 96,-5-1 1,-1 1-63,-2-1 0,-7 1 93,2-1 0,-1-1-150,1-2 1,6 1-116,3-6 0,3 1-176,4-4 0,2 4-1170,6 0 1020,4 0 0,2-6-196,5-1 1,5 0-606,3-5 1293,2 6 0,7-13 0,0 2 0</inkml:trace>
  <inkml:trace contextRef="#ctx0" brushRef="#br0">20089 10907 7853,'0'-11'820,"0"3"-95,0 0 6,0 6-187,0-3 94,0 5 1,4 1-201,0 3 1,0 2-16,-4 6 1,0 4-126,0 3 1,1 3-39,3 0 0,-3 1-99,3 0 1,-3 4 17,-1-1 0,4 5-204,0-4 1,0 3 99,-4-3 1,0-1-77,0-3 1,0 0-6,0 0 1,0-5-254,0-3 1,0-3-55,0 0-70,0-1 372,0 1 0,0-5-13,0 1 147,0-5-135,0 2 113,0-5 0,5 0-70,2 0 0,3 0-24,2 0 1,1 0-6,2 0 0,1-2-3,3-1 0,2 1-51,-6-2 1,5 3-151,-1 1 1,-2-4-117,-2 1 0,-2-1 85,-2 4 1,0 0-374,1 0 1,-5 0-278,1 0-300,-5 0-185,7 0-246,-9 0 1614,4 0 0,-5-5 0,0-2 0</inkml:trace>
  <inkml:trace contextRef="#ctx0" brushRef="#br0">20466 10918 7853,'0'-11'0,"0"3"601,0 1 937,0 4-707,5-2 1,-3 10-355,1 3 1,-1 3-86,-2 4 0,0 2-73,0 2 0,0 6-68,0-2 0,0 4-73,0-1 0,0 0 26,0 4 1,0-3-225,0 3 1,0-4 92,0 0 0,0-1-236,0-3 1,0-3 80,0 0 1,5-5-243,2 2 1,3-7 148,2-2 0,-1-1-90,1 2 1,0 1-12,4-5 1,-4 0 106,4-4 1,0 3-257,-1 1 0,4 0 114,-3-4 1,-1 0-979,-4 0 402,1 0 287,-1 0 0,-1-1 180,-2-3 1,-3 1-282,-5-4 701,0-1 0,-5-3 0,-2-1 0</inkml:trace>
  <inkml:trace contextRef="#ctx0" brushRef="#br0">20409 11170 7853,'6'-11'575,"6"4"0,1 2 361,6 5 0,0 0-347,3 0 0,1 0-362,0 0 1,1 0-172,3 0 1,-3-4-218,3 0 0,-3-1-539,-1 1 1,-4 3 420,0-3 0,-7 2-603,0-2 630,-1 3 0,-10-6-677,3 3 1,-8 2 443,-3-6 0,-7 1 485,-1-5 0,-11 1 0,2-1 0</inkml:trace>
  <inkml:trace contextRef="#ctx0" brushRef="#br0">20409 10896 7853,'5'-12'458,"2"4"133,4 1 1,5-1 22,3-3 0,2 4-195,-2 4 0,2-2-558,-2 1 1,3 0 156,1 4 1,-4 0-271,0 0 0,-5 0 219,1 0 1,-4 1 32,-3 3 0,2 2 0,-3 6 0</inkml:trace>
  <inkml:trace contextRef="#ctx0" brushRef="#br0">21426 10873 7853,'6'-5'-10,"4"3"1,-7-7 33,4 6 1,-4-2 293,1 1 197,-3 2 53,-1-3-250,5 5 112,-4-5 159,4 4-40,-5-4-231,0 5-211,-5 0 0,-1 0 78,-6 0 1,0 0-155,-4 0 1,3 4 132,-7 0 1,1 4-136,-3 0 1,-1 2 0,0 2 0,0-1-55,0 1 1,2-1 56,2 0 0,0 1 156,7-1-133,-2 1 0,13-1 42,-3 0 1,8 1-76,4-1 0,7-3 64,4 0 1,4-1-27,3 5 1,2-1 19,3 0 0,0 1-129,-4-1 0,0 3 37,-4-2 0,-6 5-50,-1-5 1,-4 2 5,0-3 1,-2 1 86,-3-1 0,-2 0-248,-5 1 1,0-1 31,0 1 1,-5-1-65,-2 1 1,-3-1-2,-2 0 0,-4 1-49,-3-1 1,1-1 35,-1-2 1,0 2-191,-4-2 0,0-2 51,0 2 1,6-6 55,1 2 1,4-3-734,0-1 666,6 0 1,1-1 412,5-3 0,5 2 0,2-6 0,4 0 0,0-3 0,6 0 0,0-1 0</inkml:trace>
  <inkml:trace contextRef="#ctx0" brushRef="#br0">21437 11135 7853,'11'-16'-202,"-3"3"-50,0-2 1,-5 4 151,5 3 1449,-5-2-268,2 8 11,0-8-380,-4 9 235,4-4-618,0 5 1,-4 5-71,3 3 1,-1 6-22,1 1 0,-2 4-210,6-4 0,-4 5 10,3-1 0,1 3-81,3 1 1,-2-4-40,2 0 0,0-4-307,8 4 0,-4-6 106,4-2 1,0-1 79,4-6 1,0 0 240,-1-4 0,-2 0-68,-1 0 0,0-1 94,3-3 1,-3-1 39,0-3 1,-5-3 159,2-1 0,-7 1-29,-2-4 0,-3-3-162,4-1 1,-6-3-164,2 0 0,-3-5 99,-1 0 0,0-1-307,0 2 0,-1 2 142,-3-3 0,-1 3-163,-3 1 1,0 5-145,4 3-768,-5 7 779,3 3 0,-2 7-369,0 1 1,6 8 108,-2 4 1,3 1 711,1 0 0,5 1 0,1 6 0</inkml:trace>
  <inkml:trace contextRef="#ctx0" brushRef="#br0">22077 11318 7853,'0'-8'453,"0"1"-174,0 4 1,3-7 307,1 3 1,0 0-202,-4 0 1,0-1 159,0-3 0,0-2-128,0-2 1,0 1-143,0-5 0,-4 0-51,0-4 0,-3 0-188,3 0 1,-4 0 47,4 0 1,-1 1 75,2-1 1,1 1-117,-1 3 1,1-1 57,2 5-160,0-1 1,0 9 4,0-1-182,0 6 1,0-2 122,0 8 1,0-2-212,0 6 0,5-1 128,3 5 0,3-1-21,5 1 1,-4-5 18,4 1 0,0-4 71,-1 3 1,4-4 108,-3 1 0,3-3-116,-4-1 1,4 0 229,-4 0 1,2-5-90,-2-3 1,-3 2 125,4-2 1,-4 4-23,0-3 0,-2 3 41,-2-4 0,2 2 12,-3-2 1,2-2-121,-1 3 1,1 0 158,-5 0 0,3 3-84,-3-4 0,1 6 73,-1-2 0,-3 1 47,3 0-300,-3 1 0,3 2-43,0 8 1,0 6 165,-4 1 1,0 7 3,0 1 1,0 1-34,0 6 1,0 1-160,0 3 1,0 0 86,0 0 1,0 1-405,0-1 0,0-5-38,0-2 0,0-4-210,0-4 1,0 1 162,0-5 1,0-3-212,0-5 0,0-3-596,0 4 1333,5-6 0,1 8 0,5-3 0</inkml:trace>
  <inkml:trace contextRef="#ctx0" brushRef="#br0">22830 10838 7853,'0'-11'0,"0"0"722,0-1 0,0 5 265,0-1-338,0 5 0,-1-2-260,-3 5 1,2 0 42,-6 0 1,4 0-174,-3 0 0,-1 2-89,-3 1 1,-1 4-26,1 4 0,-1 1-75,1-1 1,-3 2-115,3 2 0,-3-2 99,6 2 1,2 1-174,-2 0 1,5-1 7,0-4 1,3 1 31,3-1 1,0 0 82,5 1 0,1 1-99,6 2 1,-1-3-12,5 4 1,-1 0 95,1-1 0,2 2-116,-2-2 0,3-1 107,1 5 0,-1-5-174,1 1 1,0 2 92,0-2 1,-1 0 18,-3-3 0,-3 3 29,-5 0 0,1 0 101,-1-3 1,-1-1-1,-2 1 0,-3-1 180,-5 0 0,-5 2 156,-3 2 0,-3-2-166,-4 2 0,-8-2 170,-7-2 0,-1-2-98,-3 3 1,1-7-51,-9 6 0,1-3-7,-1-1 0,3 2-255,5-5 0,2 0-438,5-4 0,6 0-1788,9 0-1606,6 0 3852,1 0 0,10-5 0,1-1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6224 12049 7342,'-6'-5'-637,"0"4"1053,2-3 1,3 1 367,-3 0-74,-3 1-453,6-8 1,-5 8 123,2-6-116,3 5 78,-4-2 104,5 0-195,0-1 0,5-4 107,2 2 1,4-2-140,0 2 1,0 2-33,1-2 1,4 6 0,2-3-36,0 0 1,3 3 15,-2-1 1,-1 1-63,1 2 1,-1 0 227,1 0-527,-2 5 167,-1 2 0,-3 5-282,2 4 257,-7-4 1,-2 10-67,-2-3 1,-3 6-84,3 2 0,-8 1 78,-4-1 1,-2-2-1,-1 4 71,-1-1 1,-4 3-1,-3-5 1,1 2 55,-1-1-36,0-3 1,0 4 30,0-5 1,1-1 32,-1 1-46,-2-5 0,8 2 69,-2-4-67,2-1 1,7-8 39,2 1 0,-1-4-31,1 3 206,0-4-197,4 2 78,0-5 43,5 5 1,2-4 19,4 3 1,0-2 180,1-2 0,4 0-83,3 0 1,3 0 60,1 0 0,3 0-59,1 0 1,5-4-74,-2 0 0,3-4-157,1 4 1,-3-3-1,-2 2-104,-1-2 61,-1 0 0,-6 1 9,-2 2 0,-2 1-75,-6-1-677,1 3 234,-6-4-181,-1 5 1,-6 1-90,-3 3-455,-2-3 1,-6 8 107,1-5-448,-1 5 799,6-8 799,-4 4 0,4 0 0,-6 2 0</inkml:trace>
  <inkml:trace contextRef="#ctx0" brushRef="#br0">7115 11752 7853,'-7'-10'-7,"-1"2"0,5 2 267,0 2 1,0-1 285,-1-3-164,3-2 1,-5 5-69,2-2 0,1-2-10,-4 5-92,-1 0-53,-3 4 0,-1 0-156,1 0 1,-4 1 109,-1 3 1,0 3-17,1 4 0,-2 4 138,-2 0-466,-2 6 229,8-4 1,-5 8-186,3 1 0,6-3 75,-2 0 1,7-1-26,0-7 1,3 0 93,1-4 1,1 0-124,3-4 1,2-2 91,6-5 1,3 0 24,0 0 1,4 0 3,-4 0 1,2-4-1,-2 1 4,-2-6 106,3-3 1,-1 0-98,1-4 0,-1 2 46,-4-1 1,-3 3-25,-1-4 1,-3 0-120,4 1 1,-6-1 70,2 5 1,-2-1-224,-2 1 1,-2 1 69,-2 2 1,2-1-65,-6 6 1,1-5-227,-5 4 0,1 2 163,-1 5 1,1 4 337,0 4 0,-1 6 0,1 2 0,-1 2 0,-4 2 0,-2 0 0</inkml:trace>
  <inkml:trace contextRef="#ctx0" brushRef="#br0">6921 12003 7853,'0'-11'544,"0"-1"-94,0 1 388,-5 5-139,4-4 116,-4 8-621,0-3 1,2 5 30,-5 0 1,5 7-231,-5 4 43,0 0 33,2 6 1,-3-2-135,5 0 137,-5 6-46,8-9 1,-4 5-214,5-6 0,0 1 29,0-1 1,5-1-75,3-2 1,2 1 82,1-5 0,2-1 98,2-3 1,2 0 0,2 0 0,-1-1 10,-3-3 1,-1 2 56,5-6 1,-5-1-59,1-6 1,-2 2 82,-2-2 0,-1 2-65,-2 2 0,-3-2 84,-5-2 0,0 2-199,0-2 1,-1 2 84,-3 2 0,-4 0-129,-7-1 1,-3 2 94,-5 2 0,1 2-455,-1 2 189,0 3 21,5-4-444,-3 10 448,3 1 0,4 6-68,2-1 1,9 4 393,-1 1 0,-3-1 0,1-4 0</inkml:trace>
  <inkml:trace contextRef="#ctx0" brushRef="#br0">7469 12186 7853,'-11'-6'1452,"4"-4"-418,-3 8-192,9-3-520,-4 5 102,5 0-110,5 0 0,1 0-102,6 0 0,1 0 7,2 0 1,3 0 263,4 0-271,1 0-54,5 0 1,0 0-37,2 0 0,2-4 116,-5 1 1,-2-5-206,-6 4 0,2-3 106,-6 3 0,0 0-330,-4 4 1,-3-4 66,0 0-575,-6 1 414,3 3-1848,-5 0 450,-5 0 1,-1 1 866,-6 3 0,1-3 22,0 3 794,-1 2 0,-4 0 0,-2 6 0</inkml:trace>
  <inkml:trace contextRef="#ctx0" brushRef="#br0">7344 12426 7853,'11'0'1016,"0"0"-506,1 0 0,1-4 39,2 0 0,3-1 190,4 1 1,1 3-277,0-3 1,4-1-86,-1 1 0,1 1-153,-4 3 1,-2 0-223,-2 0 0,2-2 76,-6-1 0,0 1-684,-3-2 0,-1 3 417,1 1 1,-5 0-2667,1 0 1475,-1 0 0,5 0 294,-1 0 1085,-4 0 0,8 0 0,-3 0 0</inkml:trace>
  <inkml:trace contextRef="#ctx0" brushRef="#br0">8052 11969 7853,'-12'-16'276,"2"3"-64,3-2 0,1 2 61,6 2 1,0-1-49,0 1 0,0-2 243,0-2 1,4 5 29,0-6 0,9 10-140,-2-5 0,3 3-61,-2 0 1,3 3-73,0 5 0,4-3 260,-4-1-273,6 0-53,-4 9 0,6-2-69,0 4 175,-5 1-191,3 3 1,-7 4-74,5 1 1,-5 4-204,2-1 0,-5 3 156,-3 0 0,0 2-150,-4 3 0,0 1 68,-4 3 1,-6 2-269,-6-3 1,0 2 155,-7-2 1,3 2-9,-3-5 1,2-1 229,-2-3 0,-3 0 168,3 0 1,2-2-19,2-2 0,2-2-11,2-6 139,5 1-189,1-1 1,5-3 210,0-1-173,5-4-61,1 2 0,5-5 265,1 0 0,-1 0-44,1 0 1,3 0-116,0 0 0,4 0 52,-4 0 0,5 0-67,-5 0 0,4 0 7,-4 0 0,4 0 19,-4 0 1,4 0-83,-3 0 1,-1 0 40,-4 0 1,1 0-155,-1 0 0,0 0 38,1 0-917,-1 0-1439,1 0 1182,-6 0-1933,4 0 1696,-9 0 1403,5 0 0,-6 0 0,0 0 0</inkml:trace>
  <inkml:trace contextRef="#ctx0" brushRef="#br0">8760 11775 7853,'-7'-12'331,"-1"5"198,4-1-230,0 6 367,4-3 1164,0 5-1605,-5 0 0,4 5-109,-3 2 0,1 7 109,-1 2 0,3 3-157,-3-4 1,3 5 44,1-1 0,0 1-45,0-1 0,0 2-26,0-6 1,0 1-182,0 0 32,0-4 1,0 5 149,0-6-96,0-4 139,0 3-1,0-9 1,1 4-1,3-5 0,-1 1 316,4 3-210,1-2 0,7 3-106,0-5 0,4 3 132,-3 1 0,4 1-88,-1-1 1,3-1-72,0 4 0,1-3 77,0 4 1,0-1-219,0 5 0,-4-1 50,0 1 1,-5-1-62,1 0 0,-2 1 59,-2-1 1,-3 2 51,-1 2 0,-4-1-95,1 5 0,-8 0 73,-4 4 1,-7 0-37,-4 0 0,-4 0 34,-3-1 0,1 1-31,-1 0 1,-2-4-30,1 0 0,1-5-126,3 1 1,-3-3-112,4-5 1,-3-2 78,10-5 0,0 0-824,4 0 0,4-1 411,3-3 0,3-3-1492,1-8 2130,5 2 0,7-9 0,5 4 0</inkml:trace>
  <inkml:trace contextRef="#ctx0" brushRef="#br0">8691 11832 7853,'-11'-13'1119,"5"-2"-707,2 7 1,2 2 452,2-1-602,0 4 0,7-6 483,4 5 0,3-5-241,9 2 1,0-2-120,11 1 0,-2-2-249,6 3 1,-3 0-85,0 0 0,0 3-310,3-4 0,-2 6 252,2-2 1,-8-1-851,-3 1 1,-3 0 422,-1 4 0,-5 0-900,-3 0 542,-2 0 295,-2 0-1249,-5 5 811,5-4 933,-10 10 0,9-5 0,-4 5 0</inkml:trace>
  <inkml:trace contextRef="#ctx0" brushRef="#br0">9559 11763 7853,'-5'-11'354,"4"5"719,-9-4 54,3 8-586,-4-3-233,0 5 1,-1 0 51,1 0 1,-1 0-149,1 0 0,-4 7-24,-1 4 1,-3 2 23,4 6 0,-1 1-101,0 7 1,4 1 126,-3 2 1,6 4-110,1 1 0,4-1-126,-3 4 1,4 1 28,-1-1 0,3 0-248,1-3 0,1-2 129,3-3 1,2-3-142,6-8 0,3-3 77,0-4 1,4-1-11,-3 1 1,4-6 44,-1-2 1,2-3 205,2-1 1,0-5-93,0-3 1,0-2-42,0-1 0,-4-2 146,0-2 1,-1 2-62,1-2 1,-3-2 175,-5 2 0,-4-4-45,-3 4 0,-3-2-94,-1 2 1,-5 2-66,-3-2 1,-12 3-16,-7 0 0,-7 6-62,-8 2 1,-1 13 77,-10 6 0,-1 5-911,-3 3 1,7 4 551,4 0 0,13-1-2088,14-3 2432,2 0 0,15 0 0,2 0 0,7-1 0</inkml:trace>
  <inkml:trace contextRef="#ctx0" brushRef="#br0">19187 11935 7853,'6'-5'21,"1"0"175,-3-3 148,-3 3 264,4 0 6,-5 4-197,0-4 200,0 5 0,-5 0-225,-3 0-233,-2 0 0,-6 5-114,-3 2 1,-3 3 102,-1 2 0,-1 0-45,-3 4 1,-2-2 98,-5 5 0,2-4-265,-2 4 1,2-4-20,-6 4 0,1-4 13,-1 5 0,3-5 38,-3 4 0,0-4 85,3 4 0,0-5 139,8 1 1,2-6-126,6-1 1,2-2-65,6 2 83,-1 2 1,2-8-1,3 6-2,2-5-116,5 2 0,5-2 165,2 1 0,5 1 105,3-1 1,3-3 55,4 3 1,5 1-142,0-1 1,3 1-99,-3-1 0,3-3 87,-3 3 0,0 1-116,-5-1 1,1 0 115,0-4 0,-4 0-200,0 0 0,-5 3-102,1 1 1,2 0-90,-2-4 1,-3 0-483,-5 0 0,-3 0-44,4 0-1626,-6 0 1048,3 0 702,-5 5 0,-1-4 231,-3 3 0,-2-2-306,-6-2 725,1 5 0,-6-4 0,0 4 0</inkml:trace>
  <inkml:trace contextRef="#ctx0" brushRef="#br0">18479 12483 7853,'-11'0'783,"-1"0"-79,6 0 181,-4 0-84,8 0 0,6 0-436,8 0 0,5 4-32,-1 0 1,4 1-23,-1-1 1,8-2-54,3 6 0,3-2-14,1 2 1,4 2-33,0-3 0,-3 0-386,-5 0 0,-6-4 199,-1 1 1,-1 1-928,-7-1 0,0 1-162,-3-2 0,-5-1-589,1 2 0,-4-3 1653,3-1 0,1 5 0,3 1 0</inkml:trace>
  <inkml:trace contextRef="#ctx0" brushRef="#br0">19598 12140 7853,'0'-11'-397,"-5"0"1,0-1 630,-3 1 0,3 3 1228,5 0-807,0 1-234,0-5-144,0 1 0,0 3 165,0 1-283,5 4 0,2-6 158,4 6 0,2-6-44,2 1 1,3 2 94,5-2 0,0 6-104,-1-2 0,1-1-13,0 1 0,-4 0-39,0 4 0,-5 0-100,1 0 0,2 5 54,-2 3 1,-1 2-135,-6 1 0,2 1-147,-3-1 0,-2 6 111,-1 2 0,1 2-262,-1 2 0,-1 1 131,-7 3 1,-6-2-90,-5 6 1,-6-6 49,2 2 0,-4 1-236,-3-2 0,0 1 140,-4-4 0,3-4 109,-3 0 0,4-1 274,0 1 1,-2-2-103,1-1 1,6-7 492,5 2-229,4-2-72,0 2 1,6-3-95,2-1 1,4-4 42,4 1 1,2-3 46,6-1 0,0 4 169,4 0 0,1 0-81,6-4 0,0 0-141,0 0 0,4 0-16,-1 0 1,1 0 34,-4 0 0,0 0-185,-1 0 1,0 0 100,-3 0 0,1 0-153,-5 0 0,-3 0-484,-4 0-613,-6 0-1167,8 0 960,-9 0-67,-6 0 1,-1 1 181,-5 3 1261,-1-3 0,11 9 0,-4-4 0</inkml:trace>
  <inkml:trace contextRef="#ctx0" brushRef="#br0">20386 11843 7853,'-7'-10'-40,"-1"3"1373,5 2-364,-2 0-619,5 3 0,0-2-24,0 8 1,-5 4-102,-2 7 1,0 2 120,0 2 1,-1 3-95,-3 1 1,-1 0-140,1 4 1,-1 1 21,1-2 0,0 5-116,-1-5 1,1 5 9,-1-4 1,2 0 63,3 0 0,2-7-159,5 3 1,0-7 51,0-1 0,0-3-65,0 0 1,0-5 64,0 1 1,1-5 218,3 0-113,2 4 1,5-6 118,1 3 1,-1-3-64,1-1 0,-1 0-59,0 0 0,1 0-84,-1 0 0,5 1 117,-1 3 0,0-3-483,-4 3 1,1-2 180,-1-2 0,1 0-664,-1 0 1,-3 0-682,-1 0-366,-4 0 234,7 0 724,-9 0 933,4 0 0,-5 0 0,0-6 0,0 0 0,0-5 0,0-1 0,0-3 0,0 0 0,0 0-234,0 3 1,0-3 221,0 0 0,0-1 388,0 5 1,0 0-117,0-1 0,0 1 1088,0-1-549,0 6 866,0 1-602,0 5-617,0 5 0,0 6-45,0 8 1,0 3-152,0 1 1,0 1-70,0 3 0,0-2 57,0 5 0,0 1-111,0 3 0,0-1-4,0-2 0,0 0-108,0-4 0,0 0 74,0-4 0,0-2-151,0-2 0,0-2 83,0-6 1,0-3 72,0-1 0,0-3-800,0 4 374,0-6-528,0 3-3476,0-5 2111,0-5 1486,0-1 739,0-6 0,0-4 0,0-2 0</inkml:trace>
  <inkml:trace contextRef="#ctx0" brushRef="#br0">20889 11866 7853,'0'-23'0,"0"9"0,0 3 953,0 7-119,0-6-238,0 9 191,0-4 477,0 5-779,0 5-224,0 6 0,0 7 307,0 5-305,0 0 0,0 3 131,0 1 0,0 5-126,0-2 1,0 3 120,0 1 1,0 6-110,0 2 0,0-2-262,0 2 1,0 0 141,0 4 1,0-6-260,0-2 0,0-7 87,0-5 1,4-3-55,-1-4 1,5-2 37,-4-6 1,1 1 92,-1-1-15,-3-5 0,4 1-22,-5-3 1,1-3-360,3 3 180,-3-3-458,4-1 0,-5-1-623,0-3-562,0 3-353,-5-10 2147,-1 5 0,-5-5 0,-1-1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2969 9388 7853,'0'-11'461,"0"-1"1,-1 4-38,-3 1 210,3 4-158,-4-2 25,0 5-289,4 0 0,-6 4 16,4 0 0,1 5-17,-2-2 1,2 4-1,-2 0 1,3 4 85,-3 0 0,1 7-85,0 1 0,1 1-10,-1 6 1,1-3 35,2 3 1,0 1-67,0 3 0,0 4-19,0 0 1,0 4 22,0-4 1,0 2-57,0-2 0,0-3-137,0 3 0,0-3-38,0-5 1,4 2 107,0-6 1,0 5-155,-4-4 0,0-1 39,0-3 0,0 0-113,0 0 1,-4-4-1,0 0 1,-5-5 115,2 1 0,0-2-92,0-2 0,-1 0 48,-3 1 1,-1-5-185,1 1 1,-4-5 55,-1 0 1,-3 3-53,4-3 1,-4 1 37,4-4 1,-2 0-381,2 0 1,2-4-13,-2 1 0,2-5-100,2 4 0,5-5 231,2 2 0,3 0-307,1 0 813,0-1 0,5-8 0,1-2 0</inkml:trace>
  <inkml:trace contextRef="#ctx0" brushRef="#br0">2707 9913 7853,'-12'0'393,"1"-5"711,-1 4-189,1-4-345,0 5 90,4 0-167,2 0-46,5 0 1,5 0-114,3 0 0,3 0 2,5 0 1,1 0 65,6 0 0,1 0-46,3 0 1,0 0-83,7 0 1,-6 0-96,6 0 1,-6 0 32,2 0 0,-4-4-143,0 0 0,-1 0-28,-3 4 1,0-3-28,-3-1 1,-3 0 89,-4 4 1,-2-1-141,-2-3 1,2 3 161,-9-4-396,4 5 0,-6 0 42,-3 0-397,-2 0 0,-6 0 310,1 0 1,-1 5-3002,1 2 3316,-5 3 0,-2 2 0,-5-1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7652 7309 7711,'0'-6'1076,"0"1"-162,0 5-782,0 5 0,-1 1 66,-3 6 0,3 4-87,-3 3 1,-1 3 51,1 1 0,-4 1-111,5 2 0,-6 0 91,1 4 1,-2 2-208,-2 6 1,1-2 68,0 2 1,-1-3 48,1 0 1,-1 1-99,1-1 0,0 0 61,-1-8 0,4-1-32,1-3 1,3-1 47,-4-3 1,6-3-57,-2-4 0,3-5 53,1 1 1,0-4-378,0 3 12,0-4-339,0 2-519,0-5 0,5-4 781,3 0 1,-2-4-290,1 0 701,-4-7 0,7-3 0,-3-5 0</inkml:trace>
  <inkml:trace contextRef="#ctx0" brushRef="#br0">7663 7309 7853,'-5'-12'0,"4"-4"114,-3 9 176,3 2 780,1 0-307,0 0-505,0 3 0,1-1 28,3 6 0,-1 0 68,4 4 1,-3 5-121,4 3 1,-1 5 3,5-1 1,-2 3-65,-3 1 0,4 4 38,-4-1 0,3 6-123,2-2 1,0 5 72,4 3 1,-4-2-155,4 6 1,-2-4-6,1 4 1,-5-7-55,5 3 0,-5-7 2,6 4 0,-4-2 108,0-7 1,-1 1-119,1-4 0,-5-2 76,1-2 0,-4-2-28,3-6 81,-4 1-330,2-1 179,-5-5-276,0 0 264,0-6 0,-2-6 34,-1-1 1,0 1-1258,-4-2 0,-1 4 582,-3-4 1,-1 2-63,1-1 1,-6-2 795,-2 5 0,-2-5 0,-2 3 0</inkml:trace>
  <inkml:trace contextRef="#ctx0" brushRef="#br0">7481 7823 7853,'0'-6'650,"0"1"0,1 5-215,3 0 1,0 0-133,7 0 0,-1 0 74,9 0 0,0 0 192,4 0-285,0-5 1,1 4-262,3-3 0,-3-1 81,2 1 1,2-1-633,-1 1 0,1 3 392,-1-3 1,-5 1-1219,1 0 1,-1 1 1353,-7-2 0,0 3 0,-3 1 0</inkml:trace>
  <inkml:trace contextRef="#ctx0" brushRef="#br0">8497 7526 6995,'-6'0'1519,"1"0"-1055,5 0-114,5 0 1,1 0-64,6 0 0,0 0-66,3 0 0,-2 0-9,2 0 0,2 0-20,-2 0 1,5 0-26,-1 0 1,2-1-88,-2-3 0,1 3-12,-5-3 0,4-1 46,-3 1 1,0-3-358,-1 3 1,-6 0 70,3 4-1238,-4-5 704,-1 4-1290,-2-4 1355,-15 10 0,2 0 641,-7 2 0,2 4 0,-3 0 0,-2 7 0</inkml:trace>
  <inkml:trace contextRef="#ctx0" brushRef="#br0">8474 7686 7623,'2'7'-188,"1"-4"0,0-1 664,5-2 0,-1 0-54,5 0 444,4 0-502,-3 0 0,8 0 199,-2 0 157,3 0-391,1 0 1,3 0 132,1 0-304,0 0 1,-6-4-398,-2 0 1,3 0 211,-3 4 1,-3 0-2119,0 0 1224,1 0 921,-4 0 0,-1 5 0,-7 2 0</inkml:trace>
  <inkml:trace contextRef="#ctx0" brushRef="#br0">9434 7195 7110,'-12'-6'629,"1"1"0,-1 5-405,1 0 0,-4 1-14,-1 3 0,0-2 8,1 6 1,-2 0-45,-2 3 1,-2 4 9,2 0 1,2 1-111,2-5 0,2 4 66,2 1 1,1-1-157,2-4 0,2 1 99,2-1 1,3 0-163,-3 1 1,3-1-9,1 1 0,1-5-101,3 1 151,2 0 1,9-1 59,0 1 1,1-4-87,-5 3 1,0-4 61,1 1-24,-1-3 1,1-1 21,-1 0 1,-3 0-90,-1 0 88,-4 5 1,3-4-6,-2 3 60,-3-3 0,4 1 63,-5 1 16,0-1-119,0 3 1,0 0 160,0 2 0,0 0-80,0 0 1,0 1 42,0 3 0,0 1-62,0-1 0,0 4-9,0 1 1,0-1-52,0-4 1,0 5-6,0-1 0,0 1-25,0-1 1,0-2 60,0 2 1,2 2-123,2-2 0,-2 2 94,6-2 1,-6-1-107,2 5 1,1-5-4,-1 1 1,0-1 27,-4 1 0,3-2-33,1 2 44,0-2 0,-3-2 42,3 1 1,-3-5-25,3 1 1,-2-4-20,-2 3 0,0-3-14,0 4-30,5-1 0,-3 3-80,6-2 1,-2 2-191,2-2 0,2-2-354,-3 2 0,4-6 274,0 2 0,4 1 55,1-1 0,-5 0 394,-3-4 0,-1 5 0,5 1 0</inkml:trace>
  <inkml:trace contextRef="#ctx0" brushRef="#br0">9696 7378 7388,'-6'-17'-1044,"1"5"696,5-4 1675,0 4-794,0 5 1,0-3 250,0 3-221,0 2 185,0 0 328,0 5-874,0 5 1,0 6 87,0 8 1,0 3-79,0 0 0,0 3 10,0 1 1,4 0 2,0 4 0,-1 2-191,-3 6 1,0-3-4,0 3 1,2-2-133,1-2 0,-1-3-74,1-1 1,-1-6 98,-2-1 0,0-1-33,0-7 1,0 0-67,0-3-369,0-1 13,0 0 8,0-4-765,0-2-999,0-5 1796,5 0 1,-3 0-243,6 0 733,-5-5 0,12-2 0,-3-4 0</inkml:trace>
  <inkml:trace contextRef="#ctx0" brushRef="#br0">10005 7344 7853,'0'-17'0,"0"4"-8,0-3 500,0 10 147,0-5-279,0 10-9,0-4-109,0 5 0,-4 1 102,0 3 61,0 3-246,4 4 0,-4 4 159,1 0-172,-1 6 12,4-4 1,0 6-98,0 0 98,0 0 0,-4 0-10,0 0 0,0 0-167,4-1 1,-3 5-38,-1 0 1,-1-1 112,1-3 0,1-4-372,-4 0 182,4-5 0,-2 3-89,5-6 184,0-5-26,0 5 202,0-10 1,5 4-85,3-5 1,2 0 1,1 0 1,2 0-20,2 0 0,-2 0-109,2 0 1,2-1 71,-2-3 0,0 3-263,-3-3 1,-1 3-57,0 1 0,-3 0-418,0 0 44,-1 0 0,5 0 276,-1 0 1,-3 0-288,-1 0 0,-3 0 352,4 0 1,-4 0 350,3 0 0,-4-6 0,7 0 0,-4-5 0</inkml:trace>
  <inkml:trace contextRef="#ctx0" brushRef="#br0">10210 7618 7464,'-6'-12'-646,"2"1"1997,3-1-724,1 1-132,0 0 89,0 4 205,0 2-171,0 5-326,-5 0 0,3 5-67,-1 3 0,1 3-29,2 5 1,0-3 28,0 7 0,0-1-59,0 3 0,0 3-26,0 1 0,-1-2-169,-3 3 1,3-3-341,-3-1 1,3-4 207,1 0 1,0-5-291,0 1 0,0-2-104,0-2-1366,5 1 1346,-4-1 0,6-1-278,-4-2 1,0-2 852,5-2 0,-1-3 0,5 4 0,-1-5 0</inkml:trace>
  <inkml:trace contextRef="#ctx0" brushRef="#br0">10393 7915 7853,'0'-7'1344,"5"2"0,0 10-861,3 3 0,-3-2-191,-5 2 0,0 0-399,0 3 0,1 4 115,3 0 0,-3 1-813,3-5 0,-3 4 439,-1 0 0,0 2-1653,0-2 2019,-5-2 0,-1 3 0,-6-4 0</inkml:trace>
  <inkml:trace contextRef="#ctx0" brushRef="#br0">10781 7252 6536,'-6'-6'2057,"1"1"-1270,5 5 210,0 0-763,0 5 1,0 1-10,0 6 0,0 4 101,0 3 0,0 4-111,0 4 0,0-2-38,0 6 0,4-1-31,-1 4 1,5-3-125,-4-1 1,5-3-68,-2 3 0,0-3 47,0 3 1,-3-6-97,4-1 0,-4-1 40,3-7 1,-4 0-23,1-3 1,1-5 88,-2 1 1,1-4-635,-4 3-203,0-4-326,5 2-806,-3-5 876,3 0 679,-5 0 1,0-5 400,0-3 0,-5-7 0,-2-3 0</inkml:trace>
  <inkml:trace contextRef="#ctx0" brushRef="#br0">11033 7287 7853,'0'-18'256,"0"6"61,0 2 1,0 9 89,0-9 54,0 8-144,0-3 246,0 5-103,0 5-301,0-3 0,3 9 38,1 1 0,0 0 41,-4 7 1,1-3-203,3 3 0,-3-2 117,3 2 1,-3 2-192,-1-6 0,0 4 47,0-4 0,0 0-133,0-3 0,0-1 31,0 1 1,0-5 65,0 1-53,0-6 0,0 5 21,0-3-44,0-3 104,0 4-158,0-5 202,5 0 0,2 0 105,4 0 0,1 4-22,-1 0 1,6-1-104,2-3 0,2 4 43,2 0 1,0 4-20,0-5 1,0 6-83,-1-1 0,-4 2 88,-3 1 0,-2 5-138,-2-1 0,-3 1 75,0 0 1,-6-4-22,2 4 1,-3 0 96,-1-1 1,-5 4-75,-2-3 0,-4 0 157,0-1 0,-5-2-78,-3 2 1,1-2-7,-1-2 0,0-3-16,-4 0 0,4-5-196,0 5 0,1-6-43,-1 2 0,-1-2-184,4-2 1,1-2-541,4-2 0,-4 2 373,-1-6 0,5 1-163,3-5 1,6 1 267,-2-1 0,3 0 434,1-3 0,-5-3 0,-2-5 0</inkml:trace>
  <inkml:trace contextRef="#ctx0" brushRef="#br0">11033 7309 7853,'0'-11'316,"0"0"1,1 0-182,3 4 0,-2 2 90,6 5 1,-4-4 295,3 0 0,1 0-132,3 4 1,1 0 38,-1 0 0,1 0-126,-1 0 0,2 0-135,2 0 1,-1-4-326,5 1 0,-4-1 191,4 4 1,-4 0-728,4 0 1,-1 0 406,1 0 1,1 0-392,-4 0 0,3 0 239,-4 0 0,0 0 439,-3 0 0,-1-5 0,0-2 0</inkml:trace>
  <inkml:trace contextRef="#ctx0" brushRef="#br0">11581 7149 7853,'-7'-11'178,"2"3"357,5 1-323,0 4-94,0-2 1,0 4 507,0-3 151,0 3-229,0-4 63,0 5 1,5 0-443,3 0 1,-2 0-119,2 0 0,0 0 56,3 0 1,0 0-41,1 0 0,-2 1-144,-2 3 0,2-2-76,-3 6 0,4-5-13,0 0 0,-3 2 76,-1-1 0,-4 5-63,1-1 0,1 2 79,-2 1 0,1 1 103,-4-1 0,0 1 1,0-1 1,0 5 132,0 4 1,0-3-130,0 2 0,0 0 87,0 4 0,0 0 115,0 0 1,0 4-92,0-1 0,0 1-103,0-4 1,0 0 66,0-1 1,0-3-137,0 0 0,1-3 105,3 3 1,-2-5-121,1 1 1,2-2 20,-1-2 0,1-1 29,-1-2-70,-3 2 92,4-4-217,1 1 195,0 3 0,2-9-191,-1 3 164,-4-3-69,7 4 0,-8-4 43,6 3-6,-5-2 44,2-2 1,-4 3-23,3 1 1,-2 1 100,6-1 0,-4-1-89,3 4 1,-3-3 48,4 4 1,-5-5 6,5 5 1,-5-4 2,0 3 1,0-3 11,1 4 1,-3-1 91,3 5 1,-4-5-10,-4 1 0,2-2-94,-6 2 1,0 2 270,-3-2 1,-2-2-59,-2 2 0,1-4-41,-5 3 0,0-4-30,-4 1 0,0 1-211,0-2 0,1 1 112,-1-4 1,4 0-2345,0 0-1871,5 0 2453,-3 0 1676,11-5 0,11-6 0,8-7 0</inkml:trace>
  <inkml:trace contextRef="#ctx0" brushRef="#br0">15361 7115 7853,'0'-11'167,"0"4"1,-1 2 277,-3 5 0,3 5-157,-3 3 0,1 3 64,0 5 1,1 1-99,-2 6 1,3 0 34,1 0 0,0 5-64,0 2 0,0 3-110,0 2 0,0-1 47,0 0 0,0-3-127,0-1 1,4-1 59,0 2 1,3-5 1,-3-7 1,4 2-104,-4-6 0,3 0 95,-3-3-125,5-1 1,-6-3 0,3-1-274,-1 2-704,-1-4-14,-4 5 1,4-7-27,-1 4-354,1-4 505,-4 2 902,-5-5 0,0-1 0,-3-3 0,0 1 0,4-4 0,-10-6 0,1-5 0</inkml:trace>
  <inkml:trace contextRef="#ctx0" brushRef="#br0">15201 7241 7853,'5'-17'-175,"-2"5"207,4-4 182,1 4 0,3 0 53,1 1 0,3-1 104,0 1 32,6 5-148,-4-4 0,10 7 62,0-5 13,4 6-145,-1-3 1,4 5 121,0 0-149,0 0 1,3 0-87,-3 0 1,-1 5 101,-6 2 0,-7 7-226,3 2 0,-11 4 74,-1-1 1,-7-1-132,0 1 1,-4-1 43,-4 1 1,-6 2 7,-6-2 0,-4-1-31,1 1 1,-1-5-139,1 1 0,-3-2 61,3-2 1,-2 1 125,-2-1 1,0-1 38,0-2 0,4 2-48,0-2 1,5-3 199,-1-1 1,6-3-75,1-1 69,6 5-107,-3-4 0,11 4 99,6-5 1,5 0 41,10 0 0,2 0 167,5 0 1,4 0-203,1 0 0,2 0-11,-3 0 1,-3 4-142,-5 0 1,-4 5 74,0-2 1,-3 0-103,-4 0 1,-2 2 72,-6 6 1,-5-2-69,-2 2 1,-3 3-84,-1 1 0,-5-1 77,-2 1 1,-8-4-49,-5 4 1,-2-5 79,-5 1 1,2-1-16,-6 2 0,1-4 9,-5 3 0,1-6 1,0-1 0,3-2-1,1 2 1,5-3-204,-2-5 0,8 0 47,4 0 1,2 0-53,2 0 1,4-1-508,3-3 0,3 1 287,1-4 1,5-1-426,3-3 1,7 3 331,4 1 0,3-1 529,1-3 0,-1 4 0,6-8 0,1 2 0</inkml:trace>
  <inkml:trace contextRef="#ctx0" brushRef="#br0">16115 7412 7853,'-4'-18'0,"0"3"0,0 6 873,4 2-89,0 4 358,0-2-373,0 5-352,5 0 1,-1 0-51,8 0 0,-3 0-148,6 0 0,3 1 19,1 3 1,2-3-14,2 3 1,0-3-214,0-1 0,2-1 93,-2-3 0,1 3-568,-9-3 1,4 3 265,-3 1 1,-2-1-2394,-7-3-516,3 3 1694,-8-4 1412,-2 5 0,-8 3 0,-7 1 0,-3 0 0,-5-4 0</inkml:trace>
  <inkml:trace contextRef="#ctx0" brushRef="#br0">16161 7469 8339,'0'8'463,"0"-1"0,0-3-167,0 4 1,1-4 139,3 3 0,6-4-28,5 1 1,5-3-150,-1-1 0,4 0-306,4 0 1,1 0 108,2 0 1,-1 0-190,-2 0 1,-4-1 179,0-3 1,-6 3-1082,-5-3 1,-1 3 452,1 1 1,-5 0 574,1 0 0,0 0 0,3 0 0</inkml:trace>
  <inkml:trace contextRef="#ctx0" brushRef="#br0">17131 6978 7853,'-12'-18'0,"-4"3"0,7 6 261,-2 2 1,2 4 10,-2-1 1,-1 3 52,1 1 1,-4 0-89,-1 0 1,1 0 26,4 0 1,-2 4-132,-2 0 1,2 5 77,-2-2 1,2 3-102,2 2 0,-1 0 59,1 4 0,1-4-160,2 4 1,-1 0 128,6-1 0,-5 4-194,4-3 1,-3 4 2,3-1 0,-4-1 39,4 1 1,1-5-154,3 1 1,0 1 62,0 0 0,0-1-60,0-4 1,1-1 74,3-2 1,2 1-2,5-5 0,2 0 33,2-4 1,2 0 6,2 0 0,1 0 2,-5 0 0,1 0-1,-5 0 0,0 0 24,1 0 0,-6 0 102,4 0-128,-8 0 131,3 0 0,-7 5-61,-1 2 1,0 0 196,-5 0 1,2 2-58,-2 6 1,-2-2 60,3 2 1,0 3 10,0 1 1,3-1-82,-4 1 1,6-1 85,-2 1 1,-1 1-95,1-5 0,-1 4-112,1-4 1,3 2-129,-3-2-11,3-2 201,1 3-162,0-4 137,0 4 0,0-3 50,0 2 1,1-1-28,3 1-49,2-2 1,6 7-179,-1-4-49,1-1 214,-1 1 1,2-3-656,2 2-1339,-2-7 1784,3 2 1,-4-5-1,-2 4-778,-3-1 100,3-6 0,-8 4 219,2-2 1,-8-3 640,-4 3 0,3-2 0,-10-2 0,2 0 0</inkml:trace>
  <inkml:trace contextRef="#ctx0" brushRef="#br0">17325 7241 7853,'-11'-18'0,"0"3"410,4 2 434,2 2 632,5-1-582,0 1-610,0-1 1,1 2-94,3 3 0,-1-2 21,4 5 0,1-1 39,3 1 1,1 3-27,-1-3 0,5 3-38,-1 1 0,1 0 38,-1 0 0,-2 5-136,2 2 1,-1 4-116,2 0 1,-8 4 109,4 0 0,-7 6-150,3-2 1,-6 6 58,2 2 0,-4 5-5,-4-2 0,-2 3-251,-6 1 166,1 1-623,0-1 483,-6 0 7,4-5 213,-8 4 63,8-9 0,-6 0-66,8-4 0,-3-7 172,6 3-177,3-4 264,-5 0-241,9-6 0,-3 3 267,8-5 78,2 5 1,5-8-1,1 3 313,-1-3-543,1-1 0,3 0 0,1 0 72,2 0-425,-4 0 280,8 0 0,-6 0 0,4-1 105,-1-3 1,-3 3-385,3-3 1,-5-1-3,1 1 1,1 0-129,0 4 1,-5 0-237,-3 0 0,-5-4-1411,5 1 1059,-5-1-1496,2 4 2120,-5 0 0,-5-5 0,-2-2 0</inkml:trace>
  <inkml:trace contextRef="#ctx0" brushRef="#br0">17965 7389 7853,'0'-23'0,"0"2"0,0 2 464,5-3-166,-4 10 0,8-9 47,-5 6 199,0 0-261,1-2 0,-4 5 118,3-4 55,-3 4-202,-6-5 0,-1 8 142,-6-2-224,1 2 0,-2 1 12,-2 1 1,-3 4-95,-5-1 0,4-1 59,0 2 0,-3 0 76,-5 7 0,0 2-271,4 6 0,2 4 85,2 3 0,-1 3-166,4 1 1,1-1 0,4 1 1,4 1-104,4 3 1,6-3-210,5 3 0,7-7 204,4-1 0,7-5 8,0 1 0,5-7 61,-5-4 0,5-3 103,-5-1 1,1 0-91,-4 0 0,-2-1 220,-1-3 0,0 1-17,-5-4 1,-1 3 139,-6-4 0,1 5-80,-6-5 0,5 4 401,-4-4-149,0 6 1,-4-4 141,0 2-250,0 3-93,-6 1 0,5 10 206,-3 5 1,-1 5-78,2-1 1,-1 7 4,4 0 1,-2 2-99,-1-1 0,1 1-45,-1 2 0,0 2-138,-1-5 1,3 3 59,-3-3 0,3-1-43,1-3 0,1-1 60,3-3 0,-2-3-317,6-4 66,-5-1-97,7-5 0,-8 0-245,6-6 0,-6-2-299,2-2 0,-2 2-564,-2-6 1,3 1 652,1-5 1,0 3-25,-4-2 0,-1 2 41,-3-6 694,-2-3 0,-6 0 0,1-4 0</inkml:trace>
  <inkml:trace contextRef="#ctx0" brushRef="#br0">18193 7047 8469,'2'-22'385,"2"3"1,2 3-262,5 4 1,5 2-99,-1 2 1,0-1 590,-4 6 1,5-5-195,-1 4 1,4-3 18,-4 3 0,4 0-212,-4 4 1,4-4-126,-3 0 1,-1 1-53,-4 3 1,-3 0 96,0 0 0,-5 3 62,5 1 1,-6 5-10,2-1 0,-2 2-353,-2 1 0,-2 5 56,-2-1 0,-2 10 72,-5 2 0,-1-1 44,1 1 1,-1 2-95,1 2 0,3-2 20,1 1 0,4-3 101,-1 3 0,-1-4-31,2 1 0,-1-3 18,4-2 1,0 0-66,0-3 0,0 1 47,0-4 0,0-1-55,0-4 1,0-3 3,0-1-192,0-4 245,0 7-15,5-9 0,-3 5 110,6-6 1,-4 0-75,3 0 1,-3 0-60,4 0 1,-4-4 37,3 0 1,-3 0-209,4 4 1,-5 0 68,5 0 0,-4 1 95,4 3 0,-1-1 50,5 4 0,-5 1-74,1 3 1,-1 5 56,5-1 1,-1 1-51,1 0 0,-1 1-30,0 6 1,1-4 53,-1 0 1,1 0 124,-1 4 1,1 0-33,-1 0 0,0-4-46,1 0 1,-1-1 461,1 1 1,-2 2-196,-3-2 1,-1-2 218,-6-2 0,3-2-153,1-2 0,-1-1 392,-7-2 0,-2 1-275,-6-5 1,-3-1-318,0-3 0,-9 0-440,1 0 1,-3 0-518,3 0 1,1 0-521,-1 0 1,0-3 198,0-1 1115,5-5 0,-3-3 0,3-5 0</inkml:trace>
  <inkml:trace contextRef="#ctx0" brushRef="#br0">2889 14208 7853,'-11'0'0</inkml:trace>
  <inkml:trace contextRef="#ctx0" brushRef="#br0">2867 14196 9815,'0'12'506,"0"-1"1,0 0-366,0 1 0,0 4 84,0 3 0,1 3-102,3 1 0,-3 3 53,3 1 1,1 5-84,-1-2 1,-1 2 46,-3-2 1,4 3-84,0-2 0,0 6 13,-4 1 1,0-1 24,0-7 0,0 3 2,0-3 1,0 0 29,0 0 1,0-3-183,0 3 1,0-4 92,0 0 1,-1-5-148,-3-2 0,3-5-230,-3 1-139,2-3 191,2 0-160,0-6-680,0-1 369,0-5 65,0-5 1,0-1 249,0-6 0,0 0-238,0-3 1,4 1 680,0-5 0,0-1 0,-4-2 0</inkml:trace>
  <inkml:trace contextRef="#ctx0" brushRef="#br0">2832 14345 7853,'-5'-7'39,"4"-3"118,-3 2 0,3-2-37,1-1 0,0 3 118,0 1 1,1-1 156,3-3 0,-1 1-123,4 2 1,1-2 82,3 2 1,-2 2-94,3-2 1,-4 4 0,8-3 0,1 3 1,2-4 1,-1 6-27,1-2 1,0 3-149,4 1 0,4 0 107,-1 0 1,1 5-92,-4 2 0,0 4 64,0 0 1,-2 0-272,-2 1 1,-1 3-42,-3 0 0,-6 4-3,2-3 1,-3 3 8,0-4 1,-3 4 108,-5-4 1,0 2 106,0-2 0,-1-1-69,-3 5 1,-3-5 110,-4 1 0,-6 1-98,-2 0 0,-2 3 98,-2-4 0,-4 4-63,1-4 1,-5 4-89,5-4 0,-5 1-38,4-5 1,1-3 65,3-1 0,0 0-141,0 0 1,6-2 31,1-5-382,4 0 311,0 0 0,6-1-338,2-3 1,9 2-207,7-6 0,0-1-432,7-6 1,0 2 1156,4-2 0,0 2 0,0 2 0</inkml:trace>
  <inkml:trace contextRef="#ctx0" brushRef="#br0">3586 14265 8004,'0'-7'1951,"0"2"-1435,0 0-201,0 4 1,0-3-91,0 8 0,0-2 94,0 6 1,-4 3-95,1 5 0,-1 4 33,4-1 1,0 4-103,0 4 1,0-2 12,0 5 1,0 1-70,0 3 1,0 2 111,0 2 0,0-3-255,0 3 1,0-2 33,0-2 0,0 0-110,0 1 0,0-5 57,0 1 1,0-10-113,0 2 1,0-7-38,0 3-102,0-5-410,0 3 295,0-6-332,0-4 170,5-2-215,-4-5 1,5-2 245,-2-1 1,-1-4-221,4-4 1,-4-1 778,1 1 0,2-5 0,0-2 0</inkml:trace>
  <inkml:trace contextRef="#ctx0" brushRef="#br0">3997 14208 7853,'-6'-12'2178,"1"6"-1091,5 1-645,0 5 1,0 5-130,0 2 1,0 9 99,0 3 0,0 7-96,0 5 0,0 0-53,0 0 1,0 6-77,0-3 1,0 3-128,0-3 0,0 2 33,0 2 0,0-3-151,0 3 1,0-6-197,0-2 0,0-4 192,0 0 0,1-3-87,3-4 0,-3-2 23,3-6 1,-1-3-625,0 0 66,-1-6-172,3 3-1004,-5-5 622,0 0 0,-2-5 622,-1-3 0,-4 2 615,-4-2 0,-1 1 0,1-5 0</inkml:trace>
  <inkml:trace contextRef="#ctx0" brushRef="#br0">3540 14756 7853,'0'-8'762,"0"1"0,7-1-249,4-4 338,1 1-492,9 5 0,1-4 252,4 2-126,6-2-223,-8-2 0,8 1 124,-5 0-341,4 4 140,-7-3 1,1 9 132,-6-3-839,0 3 450,-2 1 1,4 0-537,-6 0 431,0 0 1,-3 0-1124,-1 0 0,0 0-190,1 0 1489,-1 0 0,1 5 0,-1 1 0</inkml:trace>
  <inkml:trace contextRef="#ctx0" brushRef="#br0">4420 14310 7853,'-1'-11'186,"-3"0"1,3 3 51,-3 0 1,2 4 479,2-3-197,0 4 282,0-7-270,0 9 120,0-4-345,0 5 0,0 5-65,0 3 1,0 8-9,0 7 0,0 5 3,0 6 1,0 2-111,0 2 0,-1 2 84,-3 6 0,3-4-155,-3 0 0,3 0 1,1 3 1,0-4-236,0-3 1,0-4 74,0-3 1,0-3-67,0-6 1,0 0-84,0-3 1,0-3-72,0-4-161,0-1 71,5-4-1192,-4-2 1123,4-5 1,-3-2-498,2-1 0,-3-4 341,3-4 1,-3-1 636,-1 1 0,0-5 0,0-2 0</inkml:trace>
  <inkml:trace contextRef="#ctx0" brushRef="#br0">4283 14367 7853,'-4'-7'0,"0"-1"0,0 1 0,4-5 1044,0 1-625,5-1 0,3 1 244,7 0 1,-1-1-246,5 1 1,0-5-45,4 1 1,0 0-109,0 4 1,4 4 0,-1 3 0,2-1-56,-1 2 1,-3-1-105,2 4 0,-1 5-21,-3 2 0,1 4-124,0 0 1,-5 0-122,-3 1 0,-2 1 99,-2 2 1,-1 1-88,-2 3 1,-3 3 52,-5-3 0,0 1 25,0-1 0,-9 3 60,-2-3 0,-4 2 97,-1 2 1,-1 0-79,-6 0 0,-5 0 11,-3 0 1,2-2-55,-1-2 0,4-2 53,0-6 1,2 1-108,1-1 1,5-5 101,3-2-759,2-3 517,2-1 0,4-1-358,3-3 0,3-2-206,1-5 0,5-1-1277,3 1 2068,2-1 0,7 1 0,0-1 0</inkml:trace>
  <inkml:trace contextRef="#ctx0" brushRef="#br0">5345 14276 7853,'-11'-11'0,"3"4"1654,0 4-576,6-4 299,-3 6-509,5-4 397,0 5-1238,0 5 0,4-3 57,-1 6 1,2-5-826,-1 0 0,-1 0 356,4 1 0,-3-2-1224,4 6 0,-4-4 87,3 3 1522,-4-4 0,7 7 0,-4-4 0</inkml:trace>
  <inkml:trace contextRef="#ctx0" brushRef="#br0">5356 14630 7853,'-6'12'777,"1"-1"-75,5-5-323,0 4 0,0-3 104,0 4 1,0-3-36,0-1 518,0-4-178,0 2 44,0 0-489,0-4 0,0 6-408,0-3 132,5-3-1636,-4 4 1301,9-5 0,-7 0-699,5 0 1,-5-5 966,5-3 0,-5-2 0,2-1 0</inkml:trace>
  <inkml:trace contextRef="#ctx0" brushRef="#br0">6670 13991 7853,'-12'-7'-294,"1"3"1,3 3 513,1 1 1,3-1 476,-4-3 0,4 3 455,-3-3-762,-1 3 1,-3 2 39,-1 3 0,1 0-82,0 7 0,-1-1 40,1 9 1,-1 0-136,1 4 0,1 5-59,2 2 0,-1 2-13,5-1 1,1 2 12,3-3 1,1 7-83,3 1 0,2 1 99,5-1 1,1-1-369,-1 5 1,1-1 104,-1 1 0,1-3-381,-1-5 1,-3 0 136,-1 1 1,-4-5-28,1 1 1,-3-6 85,-1 2 0,0-3-18,0-1 0,-5-4-203,-3 0 1,-2-5 101,-1 1 0,0-3-187,4 0 1,-7-2 167,2-2 0,-2 1-208,3-6 0,-4 1 81,0-4 1,-4 0 501,3 0 0,-4 0 0,2-5 0,-5-1 0</inkml:trace>
  <inkml:trace contextRef="#ctx0" brushRef="#br0">6327 14687 7853,'5'-7'-83,"3"-1"0,2 4 83,1-3 1518,1 4-938,4-2 0,1 1 792,2 0-943,8 1 1,-8-3 40,7-1 0,-2 2 8,-1 1 1,0-1-258,0 1 0,-4-4 203,0 5-574,-5-1 0,2 4 167,-4 0 1,-5 0-991,1 0 0,-4 0-1276,3 0-763,-4 0 3012,7 5 0,-9 1 0,4 6 0</inkml:trace>
  <inkml:trace contextRef="#ctx0" brushRef="#br0">7241 13968 7853,'0'-7'0,"0"1"431,0 2 53,0 3 539,0-4-216,0 5 1,-4 1-537,0 3 0,-5 2 131,2 6 0,-3 0-16,-2 4 0,1 1-120,-1 6 0,1 5 5,-1 3 1,-3 2-1,0 1 1,-4 8-75,4 0 1,-2 8-99,2-4 0,4 6-38,-1-2 0,2 4 96,6-1 0,0 1-153,4-5 0,0-1-14,0-9 1,5-1 0,3-4 1,7-5 24,4-2 1,-1-8-5,1-4 0,-1-2-43,1-2 0,1-3 83,-5-1 1,5-4-111,-5 1 1,4-3 64,-4-1 0,0 0-171,-3 0 0,-5 0-116,1 0 1,-4 0-492,3 0-544,-4 0-1204,2 0-440,-5 0 2959,-5-5 0,-1 4 0,-6-5 0</inkml:trace>
  <inkml:trace contextRef="#ctx0" brushRef="#br0">7732 14242 7853,'-5'-7'0,"4"-3"0,-3 3 0,3 0 23,1 0 349,0 4 443,-6-7-154,5 9-290,-4-4 0,4 5-140,-3 0 1,3 5 6,-3 2 1,-1 5 31,1 3 0,-4 7-58,5 4 0,-6 6-50,1-2 1,-2 3-40,-1 2 0,3 3-144,0 0 1,1 1 10,-5-1 0,1-5-250,-1 5 0,2-8-168,3 4 1,-2-11 238,5-1 0,0-6-31,4-1 1,0-6-239,0-2-660,0-4 518,0 2 1,1-6-217,3-3 1,-1 1 815,4-4 0,-3-1 0,4-3 0,-6-4 0,2-1 0,3-4 0,-1 2 0</inkml:trace>
  <inkml:trace contextRef="#ctx0" brushRef="#br0">7652 14219 7853,'0'-17'-608,"0"5"1,0-5 327,0 6 1566,5 5-792,-4-5 1,6 10 818,-4-3-431,-1 3-199,8 1 1,-4 6-270,6 6 0,-1 2 133,1 9 0,-1-2-153,0 10 0,5 0-285,-1 7 1,1-1 88,0 5 1,-3 0-241,7 4 0,-7-2 85,3-2 1,0 1-117,-1-5 0,1-4-149,-5-3 1,1-6 150,-1 2 1,0-8-106,1-4 0,-5-2-104,1-2-301,-5 1 179,2-1 48,-5-5-197,0 0 1,-2-6-324,-1 0 0,0 0 143,-5 0 1,1-6-205,-5-1 0,0-2 240,-4 1 695,4-2 0,-15-1 0,3-7 0</inkml:trace>
  <inkml:trace contextRef="#ctx0" brushRef="#br0">7595 14687 7853,'0'-7'411,"0"-1"0,5 4-157,3-3 1,3 3 112,4-4 0,-1 6 207,5-2 1,4-3-182,4 0 0,1 1-237,-2-2 1,-2 5 55,3 0 0,-4-3-514,-4 3 1,1-1-213,-5 4 1,2 0-1634,-2 0 1530,-2 0 1,3 0 616,-4 0 0,-6-5 0,-1-2 0</inkml:trace>
  <inkml:trace contextRef="#ctx0" brushRef="#br0">8154 14002 7853,'-11'-5'383,"0"-1"41,-1-6 549,6 6 111,1 1-560,5 5 0,1 0-92,3 0 1,2 0 98,6 0 0,-1 5-111,0 2 1,5 9-146,-1 3 1,5 2 128,-1 2 0,3 4-85,1-1 0,-4 6-114,0-1 1,-1-2 19,1 1 1,2 1-207,-2 3 0,-2-1-30,-2-3 0,-2 2-57,-2-5 0,-1 4-155,-2 0 0,1-2 130,-6 2 0,1-2-54,-4 1 0,-5 3 125,-2-2 0,-4 3-175,0 4 0,-4-4-51,0 1 1,-1-2-90,5-7 1,-3 1-127,3-4 1,-3-6-189,6-1-753,3-9 428,-5-2-43,8-5 0,-3-5 473,5-2 0,0-4-606,0 0 1152,0 0 0,0-6 0,0-1 0</inkml:trace>
  <inkml:trace contextRef="#ctx0" brushRef="#br0">8954 14402 7853,'0'-7'905,"0"-3"-267,0 9 1,1-8-8,3 5 1,2-1-207,6 1 1,0 3-72,4-3 1,-2-1 30,5 1 0,-4-3-43,4 3 1,-4 0-167,4 4 1,-5 0 35,1 0 0,2 0-247,-2 0 0,-3 0-287,-5 0 0,1 0-371,3 0 0,-3 0-922,-1 0 746,-4 0-1963,2 0 1504,-5 0 1328,0 5 0,-5 2 0,-1 4 0</inkml:trace>
  <inkml:trace contextRef="#ctx0" brushRef="#br0">8988 14584 7853,'0'7'903,"5"-2"-532,3-5 1,2 0 488,1 0 0,2 0-218,2 0 1,3 0-107,5 0 1,0-4-364,0 0 0,0-3 65,-1 3 1,-3-5-618,0 1 0,-1 3 295,1 1 1,2-1-1294,-6 2 1,0-1 1376,-4 4 0,-4 0 0,-2 0 0</inkml:trace>
  <inkml:trace contextRef="#ctx0" brushRef="#br0">10187 14002 7853,'-6'-11'0,"1"3"310,5 0-152,-5 1 1,4-1 217,-3 0 1,1 6 183,-1-2-233,3-2 1,-8 3 272,6-4 175,-6 4-496,2-2 0,0 5 252,-1 0-192,0 5 1,-3 3-115,0 7 0,0-1 102,4 5 1,-3 1-103,2 7 0,3 2-38,1 5 1,-1 2-13,1 2 1,1-1-61,3 5 1,0-4 27,0 4 1,5-4-154,2 4 1,3-4-169,2 3 0,-1-5 113,1-2 0,-1 1-226,0-5 0,-3-2 134,0-1 0,-6-3-146,2-2 0,-3 0 66,-1-3 1,0-1-29,0-3 1,-3-2-167,-1 2 0,-5-4-285,1-3 1,-2 1-345,-1-5 1,-1 3 502,1-3 0,-6 0-207,-2-4 1,1 0 763,-1 0 0,0-5 0,-9-1 0,-1-6 0</inkml:trace>
  <inkml:trace contextRef="#ctx0" brushRef="#br0">9799 14619 7853,'1'-12'0,"3"1"910,-3 5-550,10-5 1,-1 6 231,5-2 1,4 0 217,-4 4 0,9 1-76,-1-2-341,3-2-144,1 5 1,-1-4-623,4 5 342,-4 0 1,2-4-64,-6 0 1,0 0-92,-3 4 0,3 0-1144,-3 0 0,-3 0 605,-1 0 0,-1-3 724,2-1 0,-4 0 0,5 4 0</inkml:trace>
  <inkml:trace contextRef="#ctx0" brushRef="#br0">10781 13854 7853,'0'-12'64,"0"6"254,0-4 281,0 8 289,0-3-97,0 5-537,-5 0 0,3 3 44,-6 4 0,0 2-73,-3 10 0,0 2 116,-1 5 0,-3 3-90,0 6 1,-4 3-44,3 0 1,-4 9-32,1-2 1,3 4-107,0-4 1,1 5-40,4-1 1,-3 2 106,6-1 0,2-3-119,-2 2 1,6-3 69,-2-4 0,4 1-254,4-5 0,2-5 3,5-7 1,5-1 7,-1-3 1,4-4-59,-4-3 1,4-2 81,-4-1 0,1-2-477,-5-3 1,4 2-82,1-5-136,-1 0 0,-4-4-299,1 0 36,-6 0 417,4-5 669,-9-2 0,4-4 0,-5 0 0</inkml:trace>
  <inkml:trace contextRef="#ctx0" brushRef="#br0">10941 14276 7853,'0'-18'426,"0"3"720,0 2-31,0 2-694,0 5 1,1 1-40,3 5 0,-2 2-68,1 6 1,-1 1 71,-2 10 0,1 3-170,3 5 0,-3 5-139,3-2 0,-3 5 107,-1 3 1,0-3-135,0 3 1,0-2-324,0-2 1,0-4 169,0 1 1,0-11-472,0-1 1,0-5 283,0-2 0,1-2-1269,3-3 1077,-3-2 0,6-5-490,-3 0 0,-2 0 346,6 0 0,-5-5 626,5-2 0,-5-3 0,0-2 0,-1 1 0,-2-1 0</inkml:trace>
  <inkml:trace contextRef="#ctx0" brushRef="#br0">10850 14310 7853,'5'-17'-603,"-4"0"422,3 6 1,2 3 895,2 0 0,-2 1-239,2-5 1,1 2 201,6 3 0,-1-4-190,5 4 1,-4 1-101,4-2 0,0 2-258,4-2 0,0-1 108,0 5 1,-4-1-195,0 1 0,-4 3 268,4-3-222,-5 3 0,3 2-57,-6 3 1,-5 2-148,-2 6 0,-3-1 48,-1 1 1,-5 3-47,-2 0 1,-3 5-42,-2 0 1,-3 0 127,0-1 0,-4 1-7,3-5 0,-3 4 16,4-3 1,0 0 115,4-1 0,-1-6-106,1 3 0,3-3 211,0 2 0,6-3-55,-2-1 1,3-3 72,1 4 0,0-5 13,0 5 0,1-5-77,3 0 0,2 2 14,6-1 1,4 1-31,3-1 0,3-3-39,1 3 1,1-3-18,2-1 0,-1-1-85,1-3 1,2 3 53,-1-3 1,-1 3-149,-3 1 1,-4 4 36,0 0 0,-5 5 63,1-2 1,-3 3-90,-4 2 1,-3 0 53,-5 4 1,0-2-157,0 5 1,-5-4 41,-3 4 0,-6-4-98,-1 4 1,-6-1 98,2 1 1,-2 3-148,-2-3 0,-1-3 19,-3-1 1,3-2 130,-3-2 1,3 0-511,2-4 0,0-2 194,3-5 1,-1 0-206,4 0 0,2-1-35,7-3 0,-2 2-843,5-6 1536,0 0 0,4-8 0,0-2 0</inkml:trace>
  <inkml:trace contextRef="#ctx0" brushRef="#br0">11467 13876 7853,'-12'-11'574,"6"5"902,1-5 291,5 10-757,0-4-517,0 15 0,1-1-121,3 10 0,2-1 40,6 1 1,0 4-29,3 0 0,-1 3-94,5 5 0,0 2-64,4-3 1,0 3-1,0 1 0,-1 1-169,-3-1 0,1 0 94,-5 1 1,0-3-192,-3-1 0,-1 1 104,1-6 1,-5 6-273,1-1 0,-6-1 86,2 4 1,-3-6-9,-1 6 1,0-2 40,0 2 1,-1 1-77,-3-1 1,-2 0-110,-5 0 0,-1-3 64,1-1 1,-1-3-303,1 3 1,0-9-83,-1-2 1,2-5-992,2-3 912,-2-4 1,5-4-159,-2-6 1,-2-4 118,5-4 712,-5-1 0,8-4 0,-4-2 0</inkml:trace>
  <inkml:trace contextRef="#ctx0" brushRef="#br0">13100 14230 7853,'-8'-10'485,"1"3"65,4-4 63,-2 10 0,5-5 165,0 2-353,0 3 0,0-3-145,0 8 0,0 3 57,0 9 1,0 1-113,0 6 0,1 4 50,3 0 1,-3 8-133,3-1 1,1 3-89,-1-3 1,0 1-359,-4-1 1,0 0 239,0 0 1,0-3-636,0-1 1,0-6 2,0-1 274,0 0 1,0-10 86,0 2 1,1-7-1511,3-5 1185,-3-1 1,5-6 190,-2 0 0,-3-5 468,3 2 0,3-4 0,-1 0 0</inkml:trace>
  <inkml:trace contextRef="#ctx0" brushRef="#br0">13123 14539 7853,'-2'-8'670,"-2"1"-129,3 4 528,-4-2-680,5 5 1,5 0 116,3 0 0,2 0-31,1 0 0,5 0-203,-1 0 1,5 0-134,-1 0 0,2 0-83,-2 0 0,1 0-671,-5 0 0,0-4 290,-3 0-2230,-1 0 1841,1-1 1,-6 3 713,-2-6 0,-13 1 0,-4-5 0</inkml:trace>
  <inkml:trace contextRef="#ctx0" brushRef="#br0">13077 14276 7853,'5'-11'-142,"0"3"142,3 0 0,7 2 1032,0-2 0,3-2-440,5 3 1,-3 0-62,7 0 0,-2 4-127,2-1 1,-2 3-444,6 1 0,-2 0-35,1 0 0,2-4 149,-5 1 1,-1-1-299,-3 4 1,-1 0 200,-3 0 1,-3 0-682,-4 0 445,-1 0 1,-3 1 11,-1 3 0,-4-2 277,1 6 1,-3-4 185,-1 3 1,0 5-47,0 3 1,-4 4 152,0-4 0,-5 9-73,2-1 1,0 3 9,0-4 1,3 6-89,-4 3 0,6 1 7,-2-2 1,3 2-210,1-6 1,1 5 104,3-5 0,-2 1-174,6-4 1,0-1-19,3-3 1,0 1-44,1-5 0,3-1 117,0-6 0,4 1 30,-3-6 1,3 1 132,-4-4 0,5-1-72,-1-3 0,3-2 31,1-6 0,-1 1-48,1-1 1,-4-3 62,0 0 1,-1-5 9,1 1 0,-4 1 127,-7-1 1,1 0-307,-5-4 0,-1 0 93,-3 0 1,-5 0-185,-2 1 1,-10-1 67,-6 0 1,-2 0-483,-9 0 0,1 6-52,-9 1 1,0 7-284,-4 2 0,2 4 256,2-1 1,5 7-877,11 1 1534,-1 5 0,14-3 0,-3 5 0</inkml:trace>
  <inkml:trace contextRef="#ctx0" brushRef="#br0">14173 14230 7853,'-5'-11'0,"4"3"636,-3 1-318,3 4 1,1-3 1033,0 2-464,-5 3-479,4-4 1,-5 6-146,6 3 0,0 3 252,0 9 0,4 3-121,0 7 0,0 4-167,-4 4 1,1-4-76,3 1 0,-3-1-155,3 4 0,1 1-372,-1-1 0,0-1 305,-4-3 0,0-2-723,0-5 1,1-5 374,3-3 0,-3-2-1224,3-2 565,-3-4-291,-1-2 235,5-5 923,-4 0 0,-6-5 0,-7-2 0</inkml:trace>
  <inkml:trace contextRef="#ctx0" brushRef="#br0">14082 14333 7853,'5'-18'0,"-2"1"0,4 1 0,1 4 786,3-3 1,6 2-261,2 1 0,-2 1 101,3 0 1,-1 0-218,3 4 1,1-2-52,0 5 0,0 0-140,0 4 1,0 0 5,-1 0 1,-3 5-218,1 3 1,-8 2 94,0 2 0,-2 4-238,-6 3 0,-1 1-72,-3-1 1,-5 3-205,-2-3 0,-5 3 153,-3 0 0,1 1-123,-5 0 0,1-1 117,-1-3 0,-2 2 69,2-2 1,2-1 179,2 1 0,2-4-84,2 4 0,-1-5 291,1 2 0,5-2 35,2 1 0,3-5-8,1 5 0,1-5 27,3 6 1,2-8 134,5 0 1,2 0-30,2 3 0,3-3-50,5-1 1,0-4 99,0 1 1,-1-3-35,1-1 0,0 0-390,0 0 0,-4 0-339,0 0 0,-5 0-1228,1 0-1968,-2 0 1680,-2 0 1877,1 0 0,-1 0 0,1 0 0</inkml:trace>
  <inkml:trace contextRef="#ctx0" brushRef="#br0">15772 14185 7853,'-5'-12'0,"3"5"194,-6-1 1,4 2 363,-3-2 0,4-2-65,-1 2 1,-1 2 112,1-2 0,-5 5-86,2-5 0,0 5-166,0 0 1,-2 1-247,-6 2 1,1 2 95,-5 1 0,4 0-57,-4 5 0,1-1 65,-1 5 0,-3 0-80,3 4 0,1-6 21,-1 5 0,2-5-156,-2 5 1,2-2-50,6-2 0,-1 1 105,1-1 1,1-3-87,2-1 1,3 1 90,5 4 1,0-1-67,0 0 1,2 1 97,6-1 1,1 1 10,10-1 1,5-3-13,7-1 1,2 1-21,1 3 0,-1-3-150,-3 0 0,-1-1 93,-2 5 1,-7 0-249,3 3 0,-8-2 87,1 2 1,-7 2-184,-2-2 0,-4 5 69,1-1 0,-8-1-40,-4 1 0,-3-4 7,-5 5 0,-1-3 38,-6 2 0,-4 2 48,1-6 0,-1 0 18,4-4 0,-4 1-143,1-1 0,3-4-155,4-4-521,5-1 536,-3-2-1,11-5 74,2-3 1,9-6 134,7-1 1,4-2 22,7 2 0,0 1 196,0-5 0,-2 5-105,-2-1 1,3 2 306,-3 2 0,-2-1-204,-2 1 0,-3 3 624,0 1 0,-1 3 431,1-4 248,-1 6-879,1-3 0,-5 9 101,1-1 1,-4 6 88,3-1 0,-3 2-183,4 1 0,-1 1-40,5-1 0,-1 1-78,0-1 1,2 1-245,2-1 1,-1 0 51,5 1 1,0-5-71,4 1 0,1-5 74,3 0 1,-3-1-127,3-2 0,-2-5 2,2-3 1,-3-2 45,3-2 1,0-3 14,0 0 1,-5-4 4,-7 4 0,1-2 137,0 2 1,-6 1-36,-6-5 0,-3 1-25,-1-1 1,-5-1-197,-3 5 0,-8-4 20,-7 3 1,-1 1-36,-7 4 0,-4 4 40,-7 4 0,-6 3-361,-2 3 1,-3 9-58,3 7 0,-2 2-81,7 2 1,3 4-139,11 0 0,9-1-290,6-3 1,9 0-661,3 0 1664,3 0 0,1-1 0,0 1 0</inkml:trace>
  <inkml:trace contextRef="#ctx0" brushRef="#br0">16446 14607 7853,'-8'0'3,"1"0"1,3 2 156,-4 1 1,5-1 678,-5 1-199,5 4 148,-7-1 112,9 0 36,-4 0 23,5-6 353,0 0-1100,0-6 0,0 0-23,0-5 1,4-1 22,0 1 0,-1-1-131,-3 1 1,0-4 50,0 0 1,0-6-227,0 2-1,-1-2-175,-3-2 0,2 0 179,-6 0 0,2 0-163,-2 0 0,-2 1 112,2-1 1,3 0-17,2 0 0,-3 5 60,3 3 1,-2 0 141,1 3-32,2-2 36,-3 13-196,5-4 1,4 10 80,0 3 0,5 3 72,-1 4 1,2-2-37,1 2 0,1 2 6,-1-2 0,0 0-8,1-3 0,0-5-133,4 1 0,-4-2 73,4 2 0,0-3-4,-1-5 1,4 0 115,-3 0 0,4-5-87,-1-3 1,-1-2 134,1-1 0,-4 3-124,4 1 1,-5-1 188,1-3 1,-2 0-91,-2 4 0,-3-2 98,0 5 0,-5-5-28,5 2 1,-6 0 37,2 0-58,-2-1 0,-1 2 94,3 2-272,-3 3 142,4 1 1,-5 6 167,0 5 1,0 6-112,0 6 1,0 1-70,0 2 1,0 2-111,0 3 1,0 6-202,0-3 0,-4 1-159,0-4 1,-1 1 198,1-6 0,3 3-868,-3-6 1,3 1 412,1-8 1,0-1-946,0-4 690,0-4 195,0-2 742,5-5 0,2 0 0,4 0 0</inkml:trace>
  <inkml:trace contextRef="#ctx0" brushRef="#br0">16983 14288 7853,'-5'-18'0,"3"5"0,-1 5 1221,1 1-272,2 0-253,0 2 387,0 5 1,-3 7-27,-1 4-705,0 6 1,0 7 26,0 2 0,-3 4-167,3 4 0,-4 0-129,5 0 1,-1 1 112,4-1 0,-4 0 15,0 0 1,0-3-304,4-1 1,0-4-417,0 0 1,5-2 287,3-1 0,3-5-49,5-3 0,0-6 173,3-1 0,3-6 244,-3 2 1,2-3-340,2-1 0,0 0 117,0 0 0,-5-1-307,-3-3 1,1 2 169,0-6 1,0 6-1182,-1-2 0,-6-2 333,3-2 1,-5 2-876,1-2 1934,-3 0 0,-10-3 0,-1-1 0</inkml:trace>
  <inkml:trace contextRef="#ctx0" brushRef="#br0">16971 14504 10396,'16'0'1565,"-1"0"-1210,5 0 0,-2 0-125,5 0 1,0 0-202,-1 0 0,5 0-662,0 0 1,-6 0 487,-5 0 0,0-3-872,-1-1 0,-1-1-129,-6 1 260,-3 3 1,-6-4 885,-3 5 0,-2-5 0,-6-2 0</inkml:trace>
  <inkml:trace contextRef="#ctx0" brushRef="#br0">16971 14322 7853,'-6'-12'0,"1"5"0,5-1 1259,5 1-470,1-5-315,11 6-1,6-4-261,1 3 0,4-4-482,5 4 535,-3-3 414,4 9-234,-1-9 0,-3 9-854,-1-4 387,4 5 0,-9 0-1451,3 0 1,-7 1 1472,-1 3 0,0 2 0,4 5 0</inkml:trace>
  <inkml:trace contextRef="#ctx0" brushRef="#br0">18285 14139 7853,'5'-11'1,"-4"-1"1,4 1 169,-5-1 196,0 1 1,1 0 160,3-1 198,-2 1-219,8-1 434,-9 1 11,9-1-116,-9 6-244,4 1-311,-5 5 1,0 1-140,0 3 1,-1 4 22,-3 7 1,2 4-106,-6 8 1,1 2 44,-5 5 1,1 5-48,-1 3 0,0 3-128,-4 0 1,6 2-316,-5 3 1,5-3-2,-5 2 0,3-3-201,5-4 0,-3-3 199,2-5 0,3 1 80,1-1 1,3-9 305,1-2 1,0-8-118,0 1 0,0-8 74,0 0-345,0-5 112,0 2-219,0-5-63,0-5 0,4-2-301,-1-4 0,5-4 453,-4-1 1,1 0 407,-1 1 0,-3-3 0,4-5 0,-5 0 0</inkml:trace>
  <inkml:trace contextRef="#ctx0" brushRef="#br0">18239 14196 7853,'6'-18'0,"0"-2"410,-6 5 0,0 0 528,0 3-9,0 1-258,5-1 0,1 6-248,5 2 0,1 8 169,-1 4 0,2 7-197,2 4 1,-1 8 139,5 3 1,-4 8-158,4 4 0,-5 2-326,2 2 1,-2 0-164,1-1 1,-3 0-202,4-3 1,0-3 113,-1-5 1,1-1 129,-5-2 1,0-1-573,1-7 0,-4 2 247,-1-6 1,-1-2-1912,2-2 1010,-3-2-735,0-2 1422,-3-4 1,1-2 606,-6-5 0,-4 0 0,-4 0 0</inkml:trace>
  <inkml:trace contextRef="#ctx0" brushRef="#br0">18193 14710 7853,'0'-11'0,"-3"3"0,-1 0 1252,0 6-768,4-3 1,5 4 223,3-3 133,2 2-459,6-3 0,3 5-129,8 0-94,2 0 0,5-1-221,1-3 1,-1 3-406,0-3 0,-1-1-281,-2 1 0,-3 1 491,-6 3 0,0 0 257,-3 0 0,-2 5 0,-6 1 0</inkml:trace>
  <inkml:trace contextRef="#ctx0" brushRef="#br0">18844 14801 7853,'7'6'1906,"-1"-1"-1069,-2 2 0,-3 3-313,3-2 1,-3 0-406,-1 3 0,0-2 42,0 6 1,-1 2-584,-3-2 0,-2 4-94,-6-4 1,-3 4-357,0-4 1,0 4 303,3-3 1,0 3 567,-4-4 0,4 5 0,-5-2 0</inkml:trace>
  <inkml:trace contextRef="#ctx0" brushRef="#br0">19153 14128 7853,'0'-18'0,"0"3"592,0 2 926,0 2-42,0 4-574,0 2-491,0 5 0,0 9-135,0 2 1,0 12 53,0 0 0,0 8-84,0-1 1,0 4-114,0 4 1,0-2-28,0 2 0,4 1-191,-1-1 0,5 0-583,-4-3 0,1-1 391,-1 0 1,-3-5-770,3-2 1,-2-7 422,2-1 0,-3-8-209,3 0 0,-3-6-272,-1 3 97,0-6 1007,-5 3 0,-1-5 0,-5 0 0,-1 0 0</inkml:trace>
  <inkml:trace contextRef="#ctx0" brushRef="#br0">18993 14230 7853,'0'-29'-17,"5"-3"17,3 6 0,2 0 821,1 7 0,6-1-170,2 5 1,-2 0 24,2 3 1,1 5-267,2-1 1,1 4-95,0-3 0,1 4-163,3-1 0,-3 3 72,3 1 0,-3 1-251,-1 3 1,-6-1 107,-1 4 1,-4 5-273,0 3 0,-5 4 94,1-4 0,-6 5-491,2-1 0,-6-1 189,-2 1 0,-6 0 32,-2 4 0,1-4-46,-4 0 1,1-5 94,-2 1 1,4-2 328,-3-1 1,2-5-99,1 1 0,1-4 344,0 3 1,4-3 190,3 4-133,-2-6 1,5 4 211,-3-2-219,8-2 0,3 6-7,9-4 1,-2 5-110,5-1 1,1-2 69,7 2 1,-2-5-66,5 5 0,1 0-28,3 3 0,-1 1-73,-2-1 0,-3 2-94,-6 2 0,0-1-86,-3 5 1,1-4 77,-4 4 1,-5-4 41,-3 4 0,-6-3 16,2 3 0,-5-2-24,-7 2 0,-2 3 8,-13-3 0,1 1-13,-8-1 0,3 3-30,-3-3 1,-4-1-92,-4 1 0,2-9-104,2 1 1,6-3-338,-6 0 0,6-3-1346,-3-5 1,2 0 1883,-1 0 0,-9-5 0,4-2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3472 12769 7853,'0'-12'95,"0"1"45,-5-1 346,4 6 591,-10-4-639,5 8-478,-5-3 66,4 0 1,1 4 85,2-3-132,3 3 84,-9 1 0,7 1 28,-4 3 0,4-1 160,-1 4-257,3-4 183,-4 2-79,4 0 1,-4 1 28,5 6 1,0-1 30,0 1 204,-5-1-272,3 5 1,-7 2 160,6 5 1,-3 0-99,3 0 1,1 1 84,-1 2-92,1-1 57,2 8-138,0-4 57,0 0 1,0 3 118,0-6-263,0 6 57,5-8 1,0 4 24,3-5 0,2 0-111,-2 0 0,-2-1-129,2 1 125,-6-5-54,3 4-84,-5-10-13,5 5 136,-3-6 0,3 1-327,-5-1 106,-5-5 65,-2 5 1,-4-10-67,0 3 0,-1 1-177,1-1 0,-1-1-279,1-3 0,-1 0 236,1 0 1,0-1-392,-1-3 485,1 3-54,4-9 87,-3 9 384,9-10 0,-9 5 0,9-5 0,-4-1 0</inkml:trace>
  <inkml:trace contextRef="#ctx0" brushRef="#br0">3152 13248 7853,'-6'-11'692,"1"4"2,5-3-248,0 9 264,5-4-364,-4 5 0,9 0 10,-2 0 1,6 0 40,1 0 1,5 0-11,-1 0 51,3 0-266,1 0 1,3 0 207,1 0-168,0 0-101,-4 0 1,-1-1-31,1-3 1,-4 3-26,0-3 1,-5-1-250,2 1 1,-8 0 116,0 4-1193,-5 0 454,7 0 423,-9 0-1428,4 0-1703,-5 0 3523,0 5 0,0-4 0,0 5 0</inkml:trace>
  <inkml:trace contextRef="#ctx0" brushRef="#br0">4032 12986 7853,'0'-7'1391,"-6"-3"-897,5 9 21,-4-4-243,5 5 0,0-2 549,0-1-396,0 1 159,0-3-409,0 5 37,0 5-774,0-3 450,0 3 139,0 0-1694,0-4 550,0 9 1117,5-3 0,-4 4 0,5 0 0</inkml:trace>
  <inkml:trace contextRef="#ctx0" brushRef="#br0">4032 13408 7853,'0'-6'944,"0"1"-168,0 5 223,0-5 44,0 3-1013,0-3-919,0 5 614,0 5 221,0 2 54,0-1 0,-6 4 0,0-3 0</inkml:trace>
  <inkml:trace contextRef="#ctx0" brushRef="#br0">5059 13043 7853,'0'-12'857,"0"1"-500,0 4 1,0 1 180,0 2 175,0 3-365,0-4 75,0 5-279,0 5 68,0 1 0,-5 11-38,4-4 0,-4 12 66,5-2 0,0 3-72,0 1 1,0-3-140,0 3 1,0 1 113,0-2-193,0 6 170,0-8 0,1 3-251,3-8 1,-3 1 14,3-5-345,3 1 332,-1-5 1,0-3-57,-2-1-547,2-4 211,-4 7-522,3-9-565,0 4 653,-4-5 1,4-1 954,-5-3 0,-10-7 0,-3-7 0</inkml:trace>
  <inkml:trace contextRef="#ctx0" brushRef="#br0">4808 13111 7853,'0'-18'0,"0"2"0,1 4 707,3 1 0,3 0-234,4-1 0,0 2 230,1 2 1,1-2 19,2 3-329,-3 2-144,10-6 1,-4 10 6,5-3 0,3-1 26,1 1 1,3 1-113,-3 3 1,4 0-81,-5 0 0,1 0-73,-4 0 1,-2 0-88,-2 0 1,2 0-809,-6 0 0,0 0-12,-4 0 1,1 1-1664,-1 3 1642,1-3 910,-1 4 0,1-5 0,-1 0 0</inkml:trace>
  <inkml:trace contextRef="#ctx0" brushRef="#br0">5596 13031 7853,'0'-6'88,"0"-4"230,0 8 398,0-8-283,0 4-36,0 0 105,0 1 25,0 5-368,-5 5 0,4 1 98,-3 5 1,2 5 116,-2-1 0,2 5-111,-1-1 0,1 3-51,2 1 0,-3 3-51,-1 1-159,0 0 106,4-5 1,0 5-59,0 0 0,-4-2 28,0-6 1,1 1-225,3-4 1,0-1 71,0-4 1,0-3-109,0-1 0,1-3 99,3 4 86,-3-6 0,9 4 221,-2-6 1,-2 0-24,2 0 0,-1-4-2,5 0 1,3-4-122,0 4 0,2-3 3,-2 3 1,-2-4-11,2 5 1,-1-5-144,1 4 1,-1 0-105,5 4 97,-5-5 28,2 4 1,0-4-116,-1 5 0,0 0-142,-4 0 1,1 0-97,-1 0 0,1 0-90,-1 0 0,-3 0-981,-1 0 491,-4 0-153,2 0-396,-5 0 1533,-5 0 0,-1 0 0,-6-5 0,1-1 0</inkml:trace>
  <inkml:trace contextRef="#ctx0" brushRef="#br0">5459 13282 7853,'12'-11'226,"-1"3"194,0 1 0,2-1-62,2-3 0,3 3-84,5 1 0,0-1 472,0-3 0,3 3-241,1 0 0,0 4-68,-5-3 0,-3 3-290,1-4 1,-7 6-236,3-2 1,-4 3-44,0 1 1,-2-1-770,-2-3-1422,2 2 753,-9-3 347,9 5 631,-9 0 190,4 0 401,-5-5 0,0-1 0,0-5 0</inkml:trace>
  <inkml:trace contextRef="#ctx0" brushRef="#br0">5573 13008 7853,'7'-11'343,"3"5"0,-4-5 68,6 4 1,3-3 124,0-2 1,5 1-214,-1-1 1,7 1 48,0 0 0,1 3-125,-4 0 0,-1 5-14,-3-5 1,1 5 84,-5 0-912,5 1 484,-7 2 1,0 0-1950,-6 0 1027,1 0-836,3 5 1868,-4 2 0,-2-1 0,-5-1 0</inkml:trace>
  <inkml:trace contextRef="#ctx0" brushRef="#br0">6099 13020 7853,'0'-7'197,"0"-3"1202,0 9-374,0-9-484,0 9 1,1-3-109,3 8 1,-3 2-10,3 5 0,-3 5-106,-1-1 1,0 5-81,0-1 0,0 3-119,0 1 0,0-1-17,0 1 1,0 4-138,0 0 1,0-1-29,0-3 1,4-1-270,0-3 1,1-2 183,-1-1 1,-2-7 12,6 2 1,-2-6 179,2 3 0,2-6-44,-2 2 1,2-3-1,1-1 0,1 0 19,-1 0 0,0 0 34,1 0 1,0-1-90,4-3 0,-4 3 1,4-3 0,1-1-245,2 1 0,-1-1 79,1 1 0,-4 3-364,4-3 0,-5-1-141,2 1-162,-4 1 1,-5 1-381,-3-2 688,2 3 0,-6-4 559,0 5 0,-5-5 0,-7-1 0</inkml:trace>
  <inkml:trace contextRef="#ctx0" brushRef="#br0">6110 13248 7853,'-11'-5'0,"-1"4"0,6-9 353,2 2 1,3 2-20,1-2 0,5 4 233,3-3 0,3 0 35,4 0-142,3-3-301,5 3 0,5 0-1,2-1 0,-1 4-94,2-3 0,-6 4-16,2-1 1,-3-1-235,-1 1 1,-4 1-528,0 3 0,-9 0-1204,1 0 1917,-2 0 0,-2-6 0,-2 0 0</inkml:trace>
  <inkml:trace contextRef="#ctx0" brushRef="#br0">6156 12986 7853,'6'-12'60,"4"1"1,-3-1 248,4 1 0,4-1 178,1 1 1,0 3 182,-1 1 1,3 0-247,5 0 1,0 2-154,0 5 1,-1 0-118,1 0 1,0 0-102,0 0 0,-5 1 99,-3 3 0,1-2-123,0 6 1,3 0-9,-4 3 0,4 0 53,-4 1 0,-1 1-121,-6 2 1,2 3 26,-2 4 1,-3 1 75,-2 0 1,-1 4-59,-2-1 1,1 5 9,3-5 0,-3 5 102,3-4-386,-3-1 185,-1-3 0,0-1-54,0-3 1,0-3 56,0-4 35,0-1 3,0-5 411,0-1-100,0-5-158,-5 0 1,4-5 116,-3-2 1,-1-3-171,1-2 1,-1-1 23,1-2 1,3 1-44,-3-5 1,3 0 51,1-4 0,0 2-182,0 2 1,0-2 49,0 6 1,0 0 6,0 4 35,0 4 0,1 2-20,3 5 0,-2 0 15,6 0 0,1 1 11,6 3 0,-1 6 84,5 6 1,-4 0-77,4-1 1,-3-1-7,3 5 0,0-1 33,4 1-237,-1 3 101,1-5 0,-1 0 49,-3-6 0,-1 0-124,-3-8 0,-2 1 370,2-4 121,-3 0 0,-1-5 399,-4-3 0,-2-3-225,-5-4 1,4 1-21,0-5 0,0-4-155,-4-4 1,-4-1-111,0 2 1,-4-3-41,5-6 1,-1 1-71,4 0 1,-4 2-487,0-2 1,0 7 256,4-3 1,0 6-1661,0 5-208,0 2 588,0 6 1,2 4 437,2 3 1,2 3-1205,5 1 2182,6 5 0,6-3 0,6 3 0</inkml:trace>
  <inkml:trace contextRef="#ctx0" brushRef="#br0">7424 12848 7853,'-6'-11'-1,"4"5"317,-6 2-56,1 3 1,-1 2 69,0 3 1,2 6 283,-1 5-254,-4 5-114,5-2 1,-2 5 85,1 0 1,0 5 57,0 2-520,-3 3 174,8 1 1,-3-1 77,5-2 0,-3 1-91,-1-6 0,0 3 0,4-6 0,0 1-325,0-8 1,-1-1-778,-3-4 516,3 1-888,-4-1 695,5-5-223,0 0 747,0-6 0,0-6 1,0 0-1</inkml:trace>
  <inkml:trace contextRef="#ctx0" brushRef="#br0">7332 12894 7853,'0'-11'-206,"5"-1"0,-3 5 82,1-1 1,0 6 1004,1-2 1,-2 2 14,6 2-155,-6 6-358,9 5 1,-5 7-14,5 5 0,1 4 71,-1 4 1,1 3 21,-1 4-446,0-2 44,6 8 0,-1-10-124,3 1 1,2-2 136,-6-7 0,0-3-38,-3-4 0,3-5-189,0 1 1,-4-2-579,-3-1-282,-5-6-701,2 4 164,-5-9-347,0 4 1897,-5-5 0,-2-5 0,-4-1 0</inkml:trace>
  <inkml:trace contextRef="#ctx0" brushRef="#br0">7207 13180 7853,'0'-12'184,"0"5"89,0-1 1,3 4 26,1-3 0,9 4 63,-2-1 0,8-1 202,0 1 1,4-3-347,4 3 0,-2 0-307,6 4 1,-5-1-1217,5-3 784,4 3 417,-4-4 0,7 5-1677,-8 0 1780,-2 0 0,10-5 0,-2-2 0</inkml:trace>
  <inkml:trace contextRef="#ctx0" brushRef="#br0">8109 12951 7853,'-12'-18'66,"2"6"135,3 4 761,-4 1-602,5-5 1,-10 6 90,-3 2 1,2-1-155,2 1 1,2 2-289,2 5 203,-1 4 0,-4 4-246,3 1 77,-3-1 1,4 5 114,1 4 0,-4 2-22,-1 5 1,1-2-184,4 6 90,-1-6-70,6 8 1,-3-7-94,5 4 0,0-3-80,4 3 0,0-4-80,0 0 1,6-6 46,1 0 11,8-7 78,-2 4 1,7-9 91,-4-1 1,4-4 92,-1 1 0,3-3-14,0-1 0,9 0-101,-1 0 0,-3-4 159,-8 0 31,0-5-149,-1 3 1,-2-5-9,-4-1 0,-2 1-15,-3-1 0,-2 1-138,-5-1 1,0 0 102,0-3 1,-1 6-24,-3-3 0,-3 5 169,-8-1 1,2-1-133,-2 5 1,2 1 177,2 3 1,-8 0 4,-1 0 311,1 0-280,13 0 1,-4 0 296,2 0 166,3 0-264,0 0-134,5 0-166,5 0-96,7 0 143,5 0 0,6 0-123,0 0 1,0 0 67,0 0 1,-4-6-156,0-1 1,-4 0 94,4 0 1,0 1-21,4-2 1,-4-2 46,0 2 0,-1-2 4,1-1 1,1-1 146,-5 1 1,2-1-85,-2 1 1,-3-1 269,-1 1-143,0 0 12,-4 4 19,-1-3-82,-1 9 1,-5-5 110,0 2-18,0 2 1,0-1-164,0 6 1,-1 5-6,-3 7 0,2-1-21,-6 5-69,0 0 97,2 4 1,0 4-143,2-1 0,3 2-38,-3-1 0,4-2-151,4 6 0,2-6 125,5 2 1,1-3-66,-1-1 1,2-5 48,2-3 0,3-4-91,5-3 0,0-3 210,-1-5 0,1 0-94,0 0 1,-4 0-346,0 0 0,-5-1-166,1-3 0,-2 3-1219,-2-3 1221,-4-3 636,3 1 0,-9-10 0,4-2 0</inkml:trace>
  <inkml:trace contextRef="#ctx0" brushRef="#br0">8360 13305 7853,'-6'0'1142,"3"-3"-724,11-1 0,1-5 58,10 1 0,1-1 120,7 2-216,2-3-137,5 3 0,0-3 75,1 2-431,-6-2 130,4 4 0,-5-2-238,2 1 0,-3 4-455,-8-1 0,1-1-455,-5 1 507,-4 1 320,-1 3 304,-9 0 0,4-5 0,-5-2 0</inkml:trace>
  <inkml:trace contextRef="#ctx0" brushRef="#br0">8497 13123 7853,'-10'-17'-739,"7"4"0,-7-3 398,10 4 1794,0-4-923,0 3 0,5-3-7,3 4 1,6 1 69,1 0 1,4-1 150,-4 1-373,6 4-133,-4 2 1,6 5-4,0 0 1,-4 0-72,0 0 0,0 2-136,4 1 0,0 4 72,0 4 1,0-1-187,-1-2 0,-2 6 65,-1-3 1,-5 3-208,1-2 0,-3 0 89,0 4 1,-5 1 35,1 6 1,-4 0 203,4 0-115,-6 0 7,8 0 0,-7 3 16,4 1 0,-3-1-56,4-3 0,-4 0-104,3 0 0,-4-1 164,1-3-605,-3-3 382,4-4 1,-4-1-547,3 0 0,-4-4 305,-4-3 0,2-3-277,-6-1 0,4 0 36,-3 0 247,-1 0 445,2 0 0,-5-1 0,4-3 0,-2-6 0,1-6 0,-2-4 0,4 2 0</inkml:trace>
  <inkml:trace contextRef="#ctx0" brushRef="#br0">8874 13134 7629,'6'-23'-559,"1"2"682,-3 2 0,-2-2 399,6 6 1,-1 0-111,5 3 0,0 1 150,4 0 1,1-1-118,6 1 0,4 1 79,0 2 1,4-1-148,0 5 1,3 0-60,4 4-496,-2 0 190,3 0 1,-10 5 260,-2 3-700,-3 2 386,-6 7 0,-3 1-22,-8 4 1,-1 1-102,-6 0 1,-6 1-178,-1 3 1,-8-3 97,-4 3 1,-8-3-103,-4-1 213,-2 4 148,-1-2 1,0 2 122,0-4 0,1 0-237,2 0 259,3 0 35,5-5 1,1 2 78,-1-5 0,9-1 98,2-6 0,9 2 157,-1-3-254,3-1 1,9 2-88,4-4 1,7 0-240,0-4 1,4 0-121,3 0 1,-1 0 20,1 0-1941,-2 0 1387,-6 0 0,4 0 703,-3 0 0,7-5 0,3-1 0</inkml:trace>
  <inkml:trace contextRef="#ctx0" brushRef="#br0">9708 12997 7853,'0'-6'-715,"0"-1"898,0 3 0,0 2 1055,0-6-348,0 6-19,0-8 17,0 8-311,0-8-441,0 9 1,-5-4 19,-3 5 0,-3 1-85,-5 3 0,4 2 88,-4 6 0,-1 0-122,-2 4 0,2-4-36,2 4 1,2 0-3,2-1 1,-1 0-14,1-3 1,3-1 97,1 1 0,4-1-158,-1 1 1,3-1 76,1 0 1,1-3 36,3 0 1,3-1 42,4 5 0,4-1 80,0 1 0,4-5-43,-3 1 0,3-1 10,-4 5 0,4-5-217,-4 1 1,0 0 120,-3 3 0,-4 0-132,-1 1 0,-4-1-7,0 1 1,-3 3-139,-3 0 1,-4 0 111,-4-3 1,-2-1 14,-2 1 1,-3-1-5,-5 1 42,6-1 20,-5 0 1,4-3-53,-5 0 0,2-5 36,2 5 0,2-5-57,6 0 0,-1-1-282,1-2-15,5 0 0,1-2-247,5-1 0,6 0-1349,5-5 2024,1 6 0,14-13 0,-1 2 0</inkml:trace>
  <inkml:trace contextRef="#ctx0" brushRef="#br0">10199 13248 7853,'-7'-11'0,"-3"-1"397,9 1 1,-4 3 589,5 1 0,0 3 631,0-4-789,0 6-494,5-8 0,3 8-109,7-1 0,4-3-78,8 3 1,7-5-117,8 4 1,8-1 91,8 1 1,0 3-201,-26-1 0,1 0 0,31 1 65,-29 1 1,-1 0-1320,29 0 1347,-29 0 1,0 0 0,29-1-100,-29-1 0,1 0 0,29 1-12,-31-1 1,-1 0-16,28 1 56,2 1 1,-6-4-71,-3 0 1,-2-4-43,-6 5 1,5-5 160,-1 4-796,-4-5 706,-6 8 0,-6-8 318,-2 5 1,-7-3-236,-5 3 0,-5-4 1810,1 4-1516,-2 1 77,-7 3 0,-1-2 400,-5-1 355,5 1-637,-4-3-18,4 5-369,-5 0-264,0-5 1,0 3-655,0-6 445,-5 5 275,-1-2 0,-3 2-235,-2-1 1,2 0 35,-6 4 1,1-1-400,-2-3 313,4 3 0,-10-4 358,10 5-24,-10 0 0,5 0-269,-2 0 736,-7 0-294,12 0 252,-13 0 1,14 0-211,-2 0 1,6 0 122,2 0-90,4 0-43,-2 0 0,6 0 2,3 0 1,6 0-107,6 0 1,4 0-123,-1 0 1,2 0 190,2 0-353,0 5 153,5-4 1,-4 8 5,3-5 1,-3 3 6,-1-3 0,-5 4 179,-3-5 8,3 6-126,-11-2 170,8-1 5,-13 4-37,3-4 0,-7 5 167,-1-4 0,-5 3-94,-7-2-43,-3 2-53,-10 2 0,3-1-2089,-6 0 966,6 1 142,-8-1 880,9 6 0,-7 1 0,3 4 0,-2 1 0,2 0 0,3 0 0</inkml:trace>
  <inkml:trace contextRef="#ctx0" brushRef="#br0">12689 12769 7853,'-5'-7'-655,"3"-3"773,-3 9 933,5-9-618,0 8 136,0-8 16,0 9-125,0-4 582,0 5-697,-5 0-236,4 5 102,-4 1-58,5 11 1,-4-3 79,0 5 0,-3-4 40,3 4-214,-5 0-23,8 4 0,-6 1 59,3 3 1,2 1-143,-6 2 0,4 2-184,-3-6 206,4 6 10,-2-8 1,1 4-252,1-5 136,-1 0-81,4-5 18,0 3 70,0-8 1,0 3 49,0-4-96,-5-1 133,3 1 0,-3-5-58,5 1-68,0-6 70,0 3-4343,0-5 3712,0-5 723,0-1 0,0-10 0,0-2 0</inkml:trace>
  <inkml:trace contextRef="#ctx0" brushRef="#br0">12677 12711 7853,'-6'-17'0,"1"0"590,5 6-190,0-1 1,0 1 99,0-1-224,0 6 0,4 0-1,-1 2 1,2 3 141,-1-3 0,-1 3-73,4 1-251,-4 0 66,7 5 0,-9 1-7,3 5-49,2 6 1,-3-3-1,3 5 205,-1 1-96,-1 2-1,1 1-217,-3 5 126,8-4 0,-8 5 97,6-2-246,0 2 54,-2 5 0,4-1 43,-2-3 1,1 2-135,-2-5 1,3 3-37,-2-3 0,2 0 76,1-5 1,0 1-99,-4 0-47,3-5 169,-8-2 1,7-4-18,-6-1 1,2 1-29,-1-1-8,-2-5 37,3 5-284,-5-10 52,0 4-2425,0-5 2216,-6 0 0,4-1-573,-6-3 367,6 3 139,-8-10-227,3 10 349,-4-9 404,-1 9 0,1-9 0,0 3 0</inkml:trace>
  <inkml:trace contextRef="#ctx0" brushRef="#br0">12677 13145 7853,'-11'-7'-20,"-1"-1"1,1 6 51,-1-2 0,5-1 407,-1 1-87,6 0-34,-3 4 835,5 0-947,5 0 0,5 0 111,5 0-402,0 0 158,2 0 1,-3 0 40,5 0 1,-1 0-93,1 0 0,1 0-1235,-5 0 630,5 0 366,-2 0 0,5 0 217,0 0 0,0-5 0,0-1 0</inkml:trace>
  <inkml:trace contextRef="#ctx0" brushRef="#br0">13397 12826 7853,'0'-12'0,"0"1"310,0 4-151,0-3 0,0 8 158,0-6 182,0 6-220,0-3 1,0 3 256,0-2-112,0 3-57,0-4 93,0 5-416,-5 0 1,2 0 273,-5 0-288,-4 5-9,-1-4 0,-9 11 237,3-1-332,3 1 57,-6 4 1,2 1 50,-3 2 0,-5 2 22,9 2 1,-4 0-3,8 0 55,0 0-13,4 5-220,-1-4 191,6 4 0,1-6 66,5 1-400,0-5 175,0 4 0,1-6 72,3 3-333,2-2 209,6-6 1,0 1-224,3-1 119,-2 0 182,4 1 0,-2-5 28,0 1 0,2-5-119,-2 0 252,-2-1-155,8-2 0,-3 0 32,5 0 0,0-4 111,-1 0 0,-3-5-40,0 2 0,-3-4 9,3 0 0,-5 0 195,1-1 13,-7 6-239,2-4 0,-8 3 274,6-4 4,-6-1-223,3 1 143,-5 0-80,-5 4 0,3-2-63,-6 6 1,-3-5 9,-4 4 1,-6 0 116,2 4-435,-2 0 182,-2 0 1,1 2-716,3 1 408,-2-1 195,8 8 1,-4-9-944,6 3 540,5 2 154,1-5-1369,5 5 783,0-6 997,10 0 0,2-6 0,11 0 0</inkml:trace>
  <inkml:trace contextRef="#ctx0" brushRef="#br0">13751 12803 7853,'-10'-12'0,"2"1"0,3 5 1105,5-5-667,0 10 0,-1-8 719,-3 5 216,3 1-778,-5 3-205,6 0-232,-5 5 1,3 1 2,-6 6-160,6 4 211,-3 2-238,0 5 66,-2-1 0,0 5 330,-1 0-596,5 4 223,-2-6 0,5 8-126,0-3 1,0-1-141,0 2 1,0-5-133,0 5 217,5-6 72,-3-2 0,8-3 67,-3-4 0,7-1 31,2-4 0,0-4-2,-1-4 1,-1 2 2,5-1 1,0 0 19,4-4 0,0-1-110,0-3 1,-4 3-122,0-3 0,-5-1 105,1 1-855,-2-5 616,-2 8 1,-3-5-1195,0 2 747,-6 2 348,3-8 1,-5 8-355,0-6 811,-5 6 0,-1-14 0,-6 4 0</inkml:trace>
  <inkml:trace contextRef="#ctx0" brushRef="#br0">13659 13043 7853,'0'-12'983,"0"1"-539,0 4 1,2 1 618,1 2-672,4 3 1,4-9 73,6 9-166,-5-10 1,10 10-91,-3-3 1,6-1-14,2 1 0,0-3 122,-4 3-413,-1 0 119,-4-1 0,2 3-998,-4-6 580,-1 5 299,-4-2 1,-1 4-2612,-2-3 717,2 3 1989,-3-9 0,-1 4 0,-1-6 0</inkml:trace>
  <inkml:trace contextRef="#ctx0" brushRef="#br0">13705 12711 7853,'-6'-11'850,"1"0"-607,5 4 0,0 1 812,0 2-489,5 3-176,1-4 140,5 0-239,6 3 1,1-4 132,5 2-517,-1 3 137,1-4 1,0 5 196,0 0-1224,0 0 748,-5 0 1,2 0-509,-5 0 1,4 0 140,-4 0 602,1 0 0,0 0 0,2 0 0</inkml:trace>
  <inkml:trace contextRef="#ctx0" brushRef="#br0">14322 12871 7853,'0'-11'0,"0"5"470,5 0 106,-4 6-4,4-5 250,-5 4-68,0-4-300,5 10-413,-3 1 32,8 6 1,-8-1 138,6 1 0,-4 0 26,3 4 0,0-4 80,0 4-607,3 1 259,-3-4 0,3 4-48,-3-6 1,4 3-92,-4-3 1,0 3-349,0-6 290,-4-3 15,7 0-797,-9 0 515,9-4-75,-8 4 1,4-5-476,-2 0 1,-2 0 1043,6 0 0,-1 0 0,5 0 0</inkml:trace>
  <inkml:trace contextRef="#ctx0" brushRef="#br0">14516 12826 7853,'0'-12'86,"0"6"590,0-4 997,0 3-859,0 1-411,0 1 0,-1 7-105,-3 6 0,1 1-86,-4 10 0,-2 0-98,-6 4 151,-3 5-53,0-4-1097,-9 9 875,8-9 1,-5 4-168,5-5 1,3-2-345,0-2 0,3-2 258,9-6-2045,0 1 672,4-1 1636,0-5 0,10 0 0,3-6 0</inkml:trace>
  <inkml:trace contextRef="#ctx0" brushRef="#br0">15076 12711 7853,'-7'-11'98,"-2"3"440,6 1 54,-1 4-6,4-2-187,0 5 1,-4 9-141,0 2 0,0 8-41,4 1 0,-4 2 0,1 5 0,-1 2 153,4 5-385,0-4 59,0 3 1,4-5 272,-1 2-694,1 3 341,-4-9 1,4 3-45,0-8 0,0 1-41,-4-5 0,1-1-680,3-6 428,-3 2-671,4-9 244,-5 4-1657,0-5 2456,0-5 0,0 2 0,0-9 0,-5-2 0,-1-9 0</inkml:trace>
  <inkml:trace contextRef="#ctx0" brushRef="#br0">14916 12826 7853,'0'-12'-37,"0"1"229,0-1 100,0 1 1,0 0 378,0-1 143,0 1-354,5-1-195,-4 1 15,9 4-121,2-3 0,2 5 159,5-2-346,0-3 93,-2 8 1,5-3-155,-3 5 97,3 0 49,0 0 1,-4 1-241,-3 3 92,3-2 0,-5 8-13,-2-4 40,-1 0 1,-8 4 62,1-2 0,-1 2-32,-2 2 1,0-1-277,0 1 224,0-1 79,0-5 1,-4 4-2,0-2 6,-5 2-5,3 2 0,-6-5 148,1 1-143,0-1 4,-1 5 176,1-6-168,-1 4 0,1-5 29,0 3 261,-1 2-25,6-8-101,-4 8-25,8-9-22,-3 9 31,5-9-251,0 9 77,0-8 1,5 7 96,3-6 1,3 3 3,5-3-217,-4 4 168,10-1 1,-4 3 10,4-5-240,1 5 204,0-8 0,0 9 17,0-2-381,0 2 214,-6-4 1,0 4-283,-6-2 240,1 2 47,-6 1 1,-1 1-204,-5-1 260,0 1 15,0-1 1,-4 1 74,1-1 0,-10-1-185,1-2 305,-7 2-80,2-4 0,-6 2-126,0-1 212,0-4-154,0 2 0,-3-1-34,-1 0 0,2 0 42,6-4 1,-2 0-451,6 0 162,0 0-688,3 0 235,6 0 286,1-6-472,5 5 933,10-4 0,-2 0 0,8-1 0</inkml:trace>
  <inkml:trace contextRef="#ctx0" brushRef="#br0">15521 12757 7853,'-6'-18'190,"1"2"1,1 8 841,0 1 157,0 4 409,4-2-889,0 0-633,0 4 295,0-4-321,0 15 1,0-1 62,0 10 1,0 1 80,0 7 0,0-2 124,0 5-502,0 1 183,0 3 1,1-3 238,3-1-1095,-3 1 597,5-2 1,-5-3-586,3-7 442,-3 3 218,4-9 0,-4 3-548,3-4 350,-3-6 78,4 4 0,-5-7-257,0 4 0,2-4 17,1 1-647,-1-3 595,8-1 597,-9 0 0,9 0 0,-3 0 0</inkml:trace>
  <inkml:trace contextRef="#ctx0" brushRef="#br0">15864 12757 7853,'0'-11'-957,"0"-1"798,0 6 1306,0-4-277,0 8-221,0-3 422,0 5 1,0 5-919,0 3 0,0 4 363,0 3-76,0 3-194,0 9 1,0-2-143,0 1 1,0 3 212,0 2-532,0-3 194,0 5 0,3-5-49,1 2 1,0 2-304,-4-5 1,4-2 111,0-6 0,-1 1-225,-3-5 0,0 1-479,0-5 385,0-5 59,0 0-1587,0-1 1149,5-4 959,-3 4 0,3-5 0,-5 0 0</inkml:trace>
  <inkml:trace contextRef="#ctx0" brushRef="#br0">15772 12723 7853,'0'-23'0,"5"0"0,-3 5 0,1 3 0,4 2 1950,0 2-816,3 0-704,2-1 1,1 2 213,2 2-215,3-2-217,4 9-279,1-4 102,0 5 0,0 5 200,0 3-665,0 2 401,-1 6 1,-2 1 132,-1 2-851,-5 2 542,2-3 1,-6 5-619,-2 0 359,2 0 266,-9 0 0,4-1-75,-5 1 0,-1 0 115,-3 0 1,-2-4 30,-6 0 1,1-1-100,0 1 421,-1 2-161,1-8 0,-1 7 50,1-4 0,1-1 116,2-4 0,-1 1 327,5-1-317,-4 0 82,6-4-124,-3 3 1,1-4 73,1 6-78,-1-6 23,4 4-348,0-3 114,0-1 1,1 3 39,3-5 1,2 3-137,6-3 0,-1 5-209,0-1 206,1-3 37,4 5 0,1-8-436,2 6 0,1-4-123,-5 3 1,4-4-882,-3 1 1549,4 2 0,-7-5 0,3 4 0</inkml:trace>
  <inkml:trace contextRef="#ctx0" brushRef="#br0">3586 15475 7853,'0'-6'67,"0"-4"1131,0 9-71,0-5-448,0 1-500,0 4 1,0-3 35,0 8 1,0-1-1,0 4 0,-4 1 8,1 3 0,-1 4-27,4 1 0,-4 0-147,0-1 0,0 2 121,4 2 1,-3 3-250,-1-3 1,0-2-60,4 2 1,-4-1 9,0 1 0,-1 1 57,1-4 0,3 3-109,-3-4 1,3 0 82,1-3 1,0-5 24,0 1 3,0-6-40,0 9 400,0-10 105,0 4-99,0-5 1,4-1 56,0-3-64,5 3 0,-3-8-160,5 5 0,-3 0 9,0 4 1,-1-1-14,5-3 1,3 3 24,0-3 0,2 3-124,-2 1 1,-1 0 36,5 0 1,-1 1-133,1 3 0,-2-2 105,-1 6 1,-4-4-101,3 3 1,-1-3 5,2 4 1,-5-1 55,0 5 0,1-1-132,-4 1 1,-2-1 84,1 0 0,-4 5-87,1-1 0,-3 1-7,-1 0 1,-1-4-98,-3 4 1,-1-4 143,-3 0 0,-2-1 14,3 0 1,0 1 8,0-1 0,0-3 8,0 0 1,-4-5-78,4 5 44,-3-5 42,-2 7 0,-3-9-144,0 3 1,-2 1 40,2-1 1,2 1-141,-2-2 0,3-1-164,0 2-251,1-3 357,-1-1 1,5 0-503,-1 0-243,5 0 708,-2 0 1,5-5-241,0-3 633,0-2 0,11-6 0,1-2 0</inkml:trace>
  <inkml:trace contextRef="#ctx0" brushRef="#br0">3666 15487 7853,'-5'-7'622,"4"2"-15,-4 5 768,5 0-600,0-5-537,5 4 0,1-4 157,6 5 1,-5 0-132,1 0 1,-1 0 60,5 0 0,0 0-69,4 0 0,0 0-27,3 0 1,2 0-127,-6 0 0,4 0-137,-4 0 0,4 0-492,-4 0 1,1 0 346,-5 0 1,0 0-334,1 0 1,-1-4 57,1 0-1612,-1 0 563,0 4 1503,-4-5 0,3-1 0,-4-5 0</inkml:trace>
  <inkml:trace contextRef="#ctx0" brushRef="#br0">4306 15578 7853,'-7'-11'-729,"2"-1"2652,5 1-487,0-1-153,0 1-224,0 0-692,5-1 0,2 6 2,4 2 1,1 1-66,-1 0 0,0 1-62,1-1 0,-1 1 76,1 2-131,-1 0-28,0 0 0,1 5-110,-1 3 23,1 2 1,-5 2 0,0 0-129,-2 3 1,-1 3-97,-4 5 1,0 0-135,0 0 0,-6 3 61,-1 1 1,-3 5-192,-2-2 0,-3-2 190,0-1 1,-2-3 56,2-1 0,2-2 87,-2-2 0,3 2 89,0-6 0,2 0 195,2-3 1,-2-2 32,3-3 1,1 3 247,3-2-70,-4-3 114,6 5-297,-4-8-80,5 8-71,0-9 20,0 9 1,4-7-8,0 4 1,4-4-16,0 1 1,2 1 126,2-1 0,3-1-67,0-3 141,5 0-202,-2 0 1,1 0-12,0 0 0,-1 0-84,1 0 0,1 0-357,-4 0 1,3 0 193,-4 0 0,1 0-198,0 0 1,-4-3-154,3-1 0,-6 0-1347,-1 4 260,0-5 504,3 4 1,0-6 394,1 3 1,-3 2-617,2-6 1337,-7 1 0,16-5 0,-7 1 0</inkml:trace>
  <inkml:trace contextRef="#ctx0" brushRef="#br0">4865 15784 7853,'0'-12'0,"-4"5"139,1-1 1,-1 4 259,4-3 1,-1 4 84,-3-1 1,1 3 1114,-4 1-1132,-1 0 1,-3 1-116,-1 3 1,1 2-199,-1 6 0,1 0 58,0 4 0,0-2-136,4 5 1,-2 0 18,5 4 0,0-4 54,4 0 1,0-2-34,0 2 0,2 2-265,1-6 0,4 1-122,4 0 0,2-7 151,2 2 1,-1-3-22,5-1 0,1-2 92,7-5 0,-3 0 175,3 0 0,1-5-68,-2-2 0,5-5 128,-5-3 1,1 2-58,-4-2 0,0-1-7,0 0 0,-4-4-16,0 1 1,-7 1 6,0-1 1,-5 0-143,-3-4 1,-3 4 80,3 0 0,-8 0-175,-3-4 1,-8 4-52,-4 0 1,0 5-24,-4-1 0,2 8 2,-5 3 1,-3 2-144,-2 2 0,-1 2 84,2 2 1,-2 2-93,6 5 0,3 1-272,4-1 1,8-3-671,0-1 487,7 1 0,-1 3 273,5 1 0,7-5 528,4 1 0,5-5 0,7 2 0</inkml:trace>
  <inkml:trace contextRef="#ctx0" brushRef="#br0">5425 15692 7853,'0'-11'179,"0"-1"1,-4 1 838,0 0-40,0 4 466,4 2-1007,-5 5 0,0 1-86,-2 3 1,-3 6 1,2 6 1,-1 3-86,1-4 0,-2 9-1,3-1 1,0 2-94,0-2 1,4 0 0,-1 0 0,3 0-65,1-1 1,0 1-139,0 0 1,5-5 10,3-3 0,2 2-254,1-2 0,5-4 62,-1-3 0,5-6 84,-1 2 1,-1-3 210,1-1 1,0-1-72,4-3 1,0-2 10,0-5-26,-6-1 51,5-4 1,-6 2 91,3-5 1,0 5-5,-7-1 1,2-3-22,-7-1 0,-1 1 8,-3-1-165,-1 0 0,-2 0 16,0 0 0,-9 0-247,-3-4 19,-7 5 1,4-2-483,-8 5 533,3 5-90,-13-1 1,4 10-148,-6-3 0,6 3 14,3 1-837,1 5 287,8-4-46,0 10 1,7-5 129,2 5 889,3-4 0,10 3 0,2-4 0</inkml:trace>
  <inkml:trace contextRef="#ctx0" brushRef="#br0">6293 15510 7853,'-12'-2'0,"1"-2"624,5 3-206,-4-4 562,8 5 524,-3 0-844,5-5-244,0 4-155,0-4 0,0 6 101,0 3 1,0-2-110,0 6 1,1 0 13,3 3 0,3 0-28,4 1 0,0-1-27,1 1 1,3-1-41,0 0 1,4 2 26,-3 2 1,0-2-79,-1 2 0,6-2-154,1-2 1,8 1 162,-7-1 1,2 1-107,-2-1 1,0-1-291,-1-2 1,0 1 164,-3-5 0,1 3 130,-4-3 0,-1 4 44,-4-5 1,1 2 77,-1-1-61,-5-2 1,3 4 286,-5-2-210,0-3 0,-4 5 109,0-2 0,-5-3 104,-3 3 0,-3-1-53,-4 1 1,-3-3-117,-5 3 0,-4 1 1,1-1 1,-10 4-4,2 0 0,-4 2-72,0 2 1,2-1-149,-2 0 1,4 1-145,3-1 1,5 1 119,7-1 1,-2-3-1116,6-1-239,0 1-808,9 3 735,1-4 592,5-2 0,1-5-36,3 0 1,3-1 905,8-3 0,8-8 0,6-5 0</inkml:trace>
  <inkml:trace contextRef="#ctx0" brushRef="#br0">7549 15589 7853,'-5'-6'0,"4"-4"0,-8 7 217,5-4 543,0 4-398,4-7 0,2 5 159,1-3 0,0 0-177,5 4 1,-1-1 71,5 1 1,3 3-14,0-3 1,2 3-140,-2 1 0,-1-4 105,5 0 0,-4 0-96,4 4 0,-5 1-44,1 3 1,-2 1-33,-2 3 0,-3 2-27,0-2 0,-2 6-24,2 1 0,-3 5-105,-5-1 0,-2 3-287,-1 1 0,-4-1 153,-4 1 0,-2 4-374,-2 0 1,1-1 190,-5-3 1,0 0 26,-4 0 0,4 0 96,0-1 1,0-3 71,-4 0 0,5-5 4,3 2 0,2-4 186,2 0 1,1-5 154,2 1 0,-1-4 13,5 3 214,1-4-171,3 2 0,5-5 69,2 0 1,5 0-137,3 0 0,-1 0 44,5 0 0,-4 0-52,4 0 1,-4 0 121,5 0 0,-1 0-227,3 0 1,-3 0 101,0 0 1,-1 0-16,1 0 1,2-4-156,-6 0 1,0 1-192,-4 3 1,0-2-334,-4-1-547,3 1 363,-3-3-396,-1 5-553,-1 0 1,-5-1-69,0-3 130,5 3 1,-2-4 1522,4 5 0,1-10 0,3-3 0</inkml:trace>
  <inkml:trace contextRef="#ctx0" brushRef="#br0">8280 15738 7853,'-6'-18'3025,"1"2"-1475,5 9 493,0 2-1614,0 0-834,0 4-878,0-4 0,-4 6 430,0 3 853,0-3 0,4 9 0,0-3 0</inkml:trace>
  <inkml:trace contextRef="#ctx0" brushRef="#br0">8771 15555 7853,'-7'-7'241,"-1"-1"-95,5 0 0,-2-3 92,5 0 1,0 3 237,0 0 1,0 1-46,0-5 1,0 5 410,0-1-559,0 0 0,2-3 107,1 0 0,3 3-69,1 0 0,3 5 32,-2-5 1,3 4-68,5-3 1,-4 4-49,3-1 1,3 2-45,1-2 0,3 3-4,1-3 0,0 2-70,-1 2 0,0 6 27,-3 1 0,-1 3-137,-3 2 1,-7 4 78,-1 3 0,0 3-191,-4 1 1,0 3-269,-7 1 1,-6 3 209,-5-3 1,-4 5-114,3-2 0,-4-1-41,1 2 1,1-6-64,-1 2 1,4-3 134,-4-1 0,4-4 70,-4 0 0,5-5 83,-1 1 1,-2-2 174,2-2 0,3 1 576,5-1-329,4-5 445,-2 0-198,5-6-203,5 0 0,2 0-56,4 0 0,4 0 57,1 0 0,3 0-44,-4 0 1,5-2-14,-1-2 0,3 3-84,1-3 1,-4-1-13,0 1 1,-4 1-185,4 3 1,-9-2-207,1-1-379,-2 1 177,3-3-136,-6 5-392,-1 0-5033,-5 0 4591,5 0 1,-2-1 160,4-3 1176,1 3 0,9-14 0,0 2 0</inkml:trace>
  <inkml:trace contextRef="#ctx0" brushRef="#br0">9365 15407 7853,'-6'-5'804,"1"-2"-463,5-4 1,0 3-298,0 1 0,0 3 738,0-4 582,0 6-461,0-3-11,0 0-516,5 3 0,-4-2-123,3 8 0,-3-1 171,-1 4 0,0 5-150,0 3 0,0 5-26,0-1 0,-1-1-65,-3 1 1,3-1-27,-3 1 1,3 3-35,1-3 1,-4-3-107,0-1 0,0-1-434,4 2 362,0-4 1,0 5-290,0-6 122,0-4 267,0 3 33,0-9-34,0 4 1,5-5-4,3 0 0,2 4 29,2 0 0,4 1-89,3-1 0,-1-2 66,1 6 1,-1-5-103,1 5 1,2 0 79,-2 3 0,2-3-136,-2-1 131,2 1-23,-8 3 0,7 1 4,-5-1 0,1 1-5,-5-1 1,-3 0 5,-1 1 0,-4 3-15,1 0 0,-3 1 16,-1-5 0,0 2-112,0 2 0,-9-5 64,-2 5 0,-5-5 43,1 6 0,1-7-67,-5-2 1,1 0-4,-1 0 1,-2 2-123,2-5 0,-2 0-215,2-4 1,-2 0-163,2 0 0,2 0 201,2 0 1,2 0-905,2 0 1,1-5 227,2-3 0,3-2 1046,5-2 0,-5-4 0,-1-2 0</inkml:trace>
  <inkml:trace contextRef="#ctx0" brushRef="#br0">9319 15395 7853,'0'-11'592,"0"3"925,0 1-993,0 4 0,2-6-7,2 5 0,6 1 153,5 3 1,5-4-246,-1 0 1,3 0 112,1 4 0,1-1-162,2-3 0,-1 3-110,1-3 0,-2 2-124,-1-2 1,-4 2-138,0-1 0,-9 0-461,2-1-1029,-3 3-2324,-3-4 2130,-1 5 1679,-5 0 0,0 0 0</inkml:trace>
  <inkml:trace contextRef="#ctx0" brushRef="#br0">9890 15395 7333,'0'-6'101,"0"0"1480,0 2-77,0 3-358,0-5-222,0 1-109,0 4-404,6-4 0,-5 6-135,3 3 1,-3 2 143,-1 6 0,0 1-248,0 2 0,-4 1-119,0 3 0,-1 3-89,1-3 0,-1-1 104,-2 1 1,-2-4-365,5 4 125,0-5 107,-1 2 0,4-4-52,-3-1 1,3 1 8,1-1 1,0-3-251,0-1 326,0-4 1,0 3-24,0-2 271,5-3-127,1 4 0,9-3 46,1 2 1,0-3-48,-1 3 0,-1-2-23,5 2 1,0-2-48,4 6 0,-4-4 1,0 3 1,-1 0 21,1 0 1,-1 4-12,-3-4 1,-6 5-37,2 3 1,-5-2-23,1 2 1,-4-3-55,0 0 0,-1-1 92,-2 1 0,0-1 9,0 1 0,-2-1 43,-1 0 1,-4-3 4,-4 0 1,-6-2-21,-2 2 0,2 2 16,-2-3 1,0 0-304,-4 0 0,0-4 97,0 1 0,0 1-522,0-1 1,4-1-88,0-3 1,5 0-328,-1 0 0,2 0 356,2 0 0,1-5-216,2-2 1,-1 0 937,5 0 0,-4-6 0,1-5 0</inkml:trace>
  <inkml:trace contextRef="#ctx0" brushRef="#br0">9868 15395 7853,'0'-11'827,"5"-1"0,1 5-301,5-1 0,1 4-168,-1-3 1,6 3 424,2-4 0,2 5-229,2-5 0,5 4-124,3-3 0,-3 4-236,-2-1 1,2 2-140,-1-2 0,-4 3-182,-4-3 0,-5 3-973,1 1-1937,-2 0 1428,-2 0-122,0 0 1731,-4 0 0,-2 5 0,-5 1 0</inkml:trace>
  <inkml:trace contextRef="#ctx0" brushRef="#br0">10416 15350 7853,'0'-8'305,"0"0"1,1 6 1024,3-2-286,-3 3 325,4 1-895,-5 0 1,2 5-21,1 2 1,-1 4-118,1 0 1,-1 4 87,-2 1 1,0 4-90,0-1 1,0 2-125,0 2 0,0 0-124,0 0 1,0-4-15,0 0 1,-4 0-125,0 4 1,-5-4 154,2 0 0,0-5-125,0 1 1,3-3-84,-4-5 125,6 3 170,-9-8-98,10 3 144,-4-5-41,5 0-95,5 0 0,2 0-25,4 0 0,0-2-8,1-1 1,3 1-35,0-1 1,2 1-8,-2 2 1,2 0-94,2 0 1,2 0 66,-2 0 1,-1 2-64,1 1 1,-4 0 46,4 4 0,-4 0-7,4 0 1,-5 4 7,2-4 1,-7 3 2,-2 2 1,0-1-47,0 1 0,-2 0-122,-5 4 1,-1-2 56,-3 5 0,-6-4 87,-5 4 1,-6-5-80,2 1 0,-2-2 59,-2-2 1,0 1 3,0-1 0,-2-1-150,2-2 1,-2-2-191,6-2 0,-3-2-79,-1 6 1,5-5-390,3 0 0,3-1-817,0-2 1194,1 0 0,1-2-571,2-1 0,3-4 90,5-4 962,-5-6 0,4 0 0,-5-6 0</inkml:trace>
  <inkml:trace contextRef="#ctx0" brushRef="#br0">10416 15304 7853,'-7'-5'0,"2"-1"418,5-6 0,2 2 67,1 2 0,0-1 896,5 6-994,-6-1 0,8 0 0,-2 0 1314,2 2-1229,7 0-11,-5 2 1,10-3 164,-3-1 1,2 0-65,2 4 0,4 0-167,0 0 1,3 1-59,-3 3 1,3-3-191,-3 3 1,-1-3-1,-3-1 0,-5 0-161,-3 0 1,-6 0-697,-1 0-131,-6 0 0,1 0-2835,-11 0 3676,-4 6 0,-16-5 0,-2 4 0</inkml:trace>
  <inkml:trace contextRef="#ctx0" brushRef="#br0">6236 16652 7853,'-13'-12'358,"7"5"-358,10-1 228,4 5-206,-6-2 1,7 4 36,-6-3 4,1 3 1492,-4-4-982,0 5 0,-5 5-254,-2 3 0,-2 2-140,1 1 1,-5 2-127,6 2 1,-6-1 105,5 5 1,3-4-307,2 4 1,1-5-22,2 2 1,5-4-94,3 0 0,0-5 169,3 1 0,-5-6 104,10 2 0,-6-2 27,5-2 1,-2-3 100,-2-5 1,0 1 18,1-8 0,-4 2-68,-1 1 0,-4-3-15,0 0 1,-1-4-56,-2 4 1,-4-2-97,0 2 0,-6 2-47,-1-2 1,3 7-684,-3 5 329,-3 1 1,5 4-302,-3 1 1,8 4-271,1 4 1,1 1 273,2-1 773,5-5 0,2 5 0,4-5 0</inkml:trace>
  <inkml:trace contextRef="#ctx0" brushRef="#br0">6396 16754 7853,'-10'-1'0,"2"-3"543,3 3 76,5-4 1192,0 5-1433,0-5 0,1 4-126,3-3 0,2 6 92,6 2 0,7 3-75,7 0 0,2-3-84,7 7 1,5-2-13,2 3 1,13-1-319,-24-5 0,2 0 0,4-3 1,1 0 212,4-1 0,0 0 0,2 0 0,1 1-369,6-1 1,1 0 0,-7 0 0,1 1 306,2-1 0,-1-1 1,-3 0-1,0 1-39,-2 2 0,-1 0 0,2-1 0,-2 0-290,-3 1 1,0 0 0,0 0 0,0 0 248,-1-2 1,-1 0 0,-1 2-1,0 1-233,-3-1 0,0 0 0,27 1 4,2-1 1,-13 1-21,-10-2 0,-3 5 602,0-4-368,-6 5 0,-6-8 628,-8 3 0,-6-3-158,-2-1 978,-4 0 176,2 0-802,-15-5 0,4-1-208,-6-6 1,1 5 76,3-1-536,3 6 180,0-9-370,5 10-200,0-9 174,-5 9 49,4-4 1,-11 5 93,1 0 0,-2 5-94,-6 2 1,1 3 102,-1 2 1,0 4 10,8 3 1,-7-2-83,7-2 1,-2-1-122,5 1 1,3-2-160,5 2 0,0 2 110,0-2 0,7-4 129,4-3 1,5-2 41,7 2 0,0-3-49,0-5 0,0 0 75,0 0 0,-2-5 111,-2-3 1,0-2 5,-7-1 0,0-1 144,-8 1 1,0 0-2,-4-1 1,-6-1-29,-6-2 0,0 2-529,-7-2 1,-4 3 62,-12 0 1,4 2-73,-11 2 1,1-1-283,3 6 1,4-1-532,3 4 1,10 1 466,-2 3 0,12 2-531,-1 6 1225,8-1 0,-6 1 0,4-1 0</inkml:trace>
  <inkml:trace contextRef="#ctx0" brushRef="#br0">6419 17314 6878,'-8'0'-82,"0"0"0,4 0 489,-3 0 0,3 0 367,-4 0-82,6 0-269,-8-5 220,8 4-97,-3-4 270,5 5-111,0 0-170,-5 0-304,4 0 0,-9 0-15,2 0 1,2 0-1,-2 0 1,2 1-68,-2 3 1,-2-2 13,3 6 0,2-1-135,1 5 0,-1-5 29,1 1 1,0 0-152,4 3 0,0-3 44,0-1 1,0 1-130,0 3 0,0-3 65,0 0 0,5-5-14,3 5 1,-2-4 71,2 3 0,-1-4-99,5 1 0,-1-3 150,1-1 1,-5 0 19,1 0 1,-2-1 58,2-3 1,-2 1-108,-2-4 116,-3-1-143,4-3-1,-5-1-60,0 1-73,-5 0 1,3 4 17,-6 3 117,5 3 1,-3 1 11,2 0 1,3 1-18,-3 3 0,3-1 206,1 4-134,0 1 43,0 3-45,5 1 1,3-5 1,7 1 1,0-5 124,8 0 0,-1-1-78,8-2 1,2-5 167,6-3 1,4-2-112,7-2 1,4-3-189,8 0 0,-29 5 0,0 1 199,2 1 1,0 1 0,2-3-1,-1 1-63,3 1 1,1 0 0,0-2 0,2 0-23,2 1 0,1-1 0,1 0 1,-1 0-60,-2 0 0,0 1 0,-2-2 0,0 0 16,-2 2 1,0-1-1,-4 1 1,-1 0 63,2 0 1,-1-1-1,25-5-147,-2-4 1,-6 5 3,-9-1 1,-7 1 241,-4-1 1,-7 2-87,-1-2 1,-5 6 125,-7 1 0,-1 1-91,-2-5 1,1 5 41,-6-1 1,0 5 206,-7 0 1,-3 1-292,-9 2 1,-1 0-551,-6 0 0,-4 5 210,0 3 1,1 2-854,3 2 1,1-1 73,3 1 1,3 0-159,4 3 1,1-1 449,0 5 762,4-5 0,-3 8 0,4-4 0</inkml:trace>
  <inkml:trace contextRef="#ctx0" brushRef="#br0">6293 17942 7853,'-12'-5'1160,"6"4"-699,1-4 226,5 5-13,0 0-237,0-5 401,0 3-457,0-3 0,0 7-173,0 1-49,-5-1 0,4 4 184,-3-2-280,3 2 1,1 6-126,0-1 0,3-3 183,1-1-273,5 1 0,-3 2 17,6-2 0,-1-3-64,1-5 1,-1 0 112,1 0 1,-1 0 81,0 0 0,1 0 146,-1 0 75,1 0 0,-2-2-79,-3-1 0,0-2 154,-3-3 15,-3-2 1,4 3-39,-5-4 0,0 3-139,0 1 1,-1 3-81,-3-4 1,-2 6-162,-6-2 0,-1 3 12,-2 1 1,1 0-232,-5 0 0,1 1 49,-1 3 1,2 2-130,1 6 1,4-1 67,-4 0 1,5 1 26,3-1 0,3-3-337,5 0 485,0-6 0,3 7 80,5-5 0,0 0-39,11-4 0,-3-6 188,3-1 0,-4 1 164,4-2 1,-5 2-136,1-2 1,-2-2 119,-2 2 1,1 2 101,-1-2 1,1 4 99,-1-3 0,0 3-109,1-4 1,4 1 21,3-5 1,4 3-51,4-2 1,3 1 68,8-9 0,3 4-247,5-4 0,4-2-151,4-5 0,-25 11 1,0 0 44,3-1 1,1-2 0,-1 1-1,0-1-232,4-1 0,1 0 0,0-2 0,1 0 245,0-4 0,0 0 1,-1 1-1,-1 0-10,1-2 1,-1-1 0,1 1 0,-1 0-60,1-1 1,-1 0 0,0 0 0,0 0 32,-1 2 0,-1 0 1,-5 3-1,0 0 31,-2 2 1,-1 2 0,16-14 283,-8 2 0,-4 8-61,-8-1 1,-4 7 180,-3-3 1,-6 6 186,-1 2 810,-6-1-788,4 6 619,-6-1-1262,0 2-318,-6 5 1,0 2-715,-5 1 1,-1 8 518,1 4 0,-1 4-1715,1-4 1,0 5 2257,-1-1 0,1 3 0,-1 1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16549 12711 7853,'-5'-6'1915,"3"1"-1431,-3 5 399,5 0-631,0 5 1,0 1-20,0 6 1,4 3-22,0 0 0,0 6-92,-4-2 1,1 2-15,3 2 0,-3 0-176,3 0 0,-3 3 128,-1 1 1,0 0-116,0-4 0,4-1-306,0 1 1,0-1 189,-4-3 0,3 1-451,1-5 209,0 1-213,1-5 220,-4 0-751,5-4 330,-6-2 330,0-5 0,0-5-200,0-3 699,0-2 0,-6-7 0,0 0 0</inkml:trace>
  <inkml:trace contextRef="#ctx0" brushRef="#br0">16309 12723 7853,'-11'-4'0,"-1"0"1274,6 0-177,-4-1-55,8 4-370,-3-4-222,5 5-246,0 0 0,9 0 21,3 0 0,7 0 73,0 0 1,6-1-87,2-3 0,4 3-148,0-3 1,1 3-6,-2 1 1,2 0-157,-6 0 1,1-4 120,-4 0 1,0 0-94,0 4 1,-4-4 79,0 1 1,-5-1 74,1 4 5,-2-5 0,-2 3-2,0-1-106,-4 1 7,3 2-11,-9 0 27,9 0 1,-7 0 28,4 0 0,-4 2-3,1 1 1,-2 0-19,2 5 0,-3-5 125,3 5 0,1 0-107,-1 3 0,0 4 119,-4 0 1,0 6-113,0-2 0,4 2 4,0 2 1,-1 0-122,-3 0 1,2 4 77,1-1 1,0 1-140,5-4 0,-6 0 45,2-1 0,1 0-35,-1-3 1,1 1 83,-1-4 1,-3-1-140,3-4 1,-3 1 71,-1-1 0,0-3-123,0-1-340,0-4-130,0 7-955,0-9 637,0 4-920,0-5 697,-5 0 1246,4 0 0,-9-10 0,3-3 0</inkml:trace>
  <inkml:trace contextRef="#ctx0" brushRef="#br0">17097 12700 7853,'0'-11'2211,"0"-1"-1428,0 6 18,0 1-121,0 5-301,0 5 0,0 5-167,0 5 0,1 7-89,3 1 1,-3-1 67,3 5 1,1 2-239,-1 2 1,4 0 116,-5 0 0,5 2-171,-4-3 0,4-2-182,-5-1 1,1-3-226,-4-1 0,0-4 181,0 0 0,4-9-578,0 2-467,0-4 412,-4 4-899,0-6 1108,0-1 751,-6-5 0,-5 0 0,-7 0 0</inkml:trace>
  <inkml:trace contextRef="#ctx0" brushRef="#br0">16800 13020 7853,'0'-7'99,"0"1"827,0 2 1,5 3-363,3-3 1,7 2 49,4-2 1,4 1-208,4-4 1,0 3-257,4-4 0,6 4-170,-3-3 1,-1 3-275,-3-4 0,-4 6-255,0-2 0,-1 2 400,-3-2 1,-4 2-2309,-3-1 2456,-7 1 0,2 7 0,-3 2 0</inkml:trace>
  <inkml:trace contextRef="#ctx0" brushRef="#br0">17428 12677 7853,'0'-11'1393,"0"4"-442,0-3-616,0 9 0,2-4 173,1 5-296,-1 0 0,3 1 119,-5 3 0,0 0-80,0 7 1,3-1-27,1 9 0,1 0-229,-1 4 0,-3 1 112,3 3 1,1 2-408,-1 5 1,4 1 213,-4-1 0,1-4-432,-2 1 1,-1-6 262,1 2 0,-1-4-392,-2-4 189,0 2 1,4-8-635,-1 2-676,1-7 899,-4-3 868,0-5 0,0-5 0,0-1 0</inkml:trace>
  <inkml:trace contextRef="#ctx0" brushRef="#br0">17303 12734 7853,'6'-18'361,"4"2"-200,-2 5 1,2-1 137,1 1 0,1 3 431,-1 1 1,4 4-260,1-1 0,4-1-44,-1 1 0,4 0-147,3 4 1,0 0-6,4 0 0,-4 6-63,0 1 0,3 3-220,2 2 0,-3-1 93,-2 1 0,-5 4-35,-2 3 1,-5-1-94,1 1 1,-4 0-232,-3 4 0,-3 1-119,-5 3 0,-1-3 165,-3 2 0,-4-2-117,-7-1 1,-3 4 118,-4 0 0,-1-2 34,0-6 1,0 3 53,0-3 1,0-3 189,1-1 0,3-2-65,-1-2 1,7-4-37,-3-3 0,7-3-90,2-1 1,3 0-431,-4 0-211,6 0 1,-3-1 321,5-3 0,0 1 458,0-4 0,10-1 0,3-3 0</inkml:trace>
  <inkml:trace contextRef="#ctx0" brushRef="#br0">18022 13100 7853,'-11'0'1402,"4"0"-404,-3 0-347,9 0 225,-4 0-271,0 0-141,4 0 1,-5-2 262,6-1-378,0-4 0,2-4-214,2-1 1,-2-3-115,6 0 1,-2-4 70,2 4 0,1-6-153,-6 2 1,2-3-24,-1-5 0,-3 2 38,3-6 1,-2 4-269,-2-3 0,1 0 145,3-5 1,-3 2-99,3 3 0,-3-2 96,-1 5 1,1 5 122,3 3 0,-3 5-10,3-2 158,-3 4 1,-1 4-277,0 0 142,0 6 1,4-2-39,0 8 1,4 2 61,-5 6 1,6 4 56,-1 3 1,3 4-33,5 4 0,-2 1 30,5 2 1,-4 3-124,4-2 1,-5 2-100,1 1 0,2 0 0,-2 0 1,0-4 84,-4-4 0,1 2-20,-1-1 0,1-1 30,-1-3 0,-1-4-175,-2 0 0,1-5-34,-5 1 1,1-3-582,-2-5 382,-1 4 1,3-9-799,-5 6 723,0-6 1,-2 3 564,-1-5 0,-4 0 0,-4-5 0,-1-1 0</inkml:trace>
  <inkml:trace contextRef="#ctx0" brushRef="#br0">17988 12974 7853,'0'-6'1074,"0"-4"0,5 8-559,3-1 0,3 0-37,4-1 1,7 2-420,4-6 0,5 2 35,-4-2 0,8-2-544,-1 2 1,-1 2 287,-2-2 0,-6 2-808,2-2 0,-4-2 341,-4 3 0,1 0-76,-5 0 0,0 3 705,-3-4 0,-1 1 0,1-5 0</inkml:trace>
  <inkml:trace contextRef="#ctx0" brushRef="#br0">18547 12643 7853,'-5'-12'1493,"-1"6"-843,-5 1 1,-1 5-207,1 0 1,3 4-5,1 0 1,4 5-167,-1-2 1,3 3-90,1 2 0,0-1-234,0 1 1,5-1 95,3 0 1,3 0-199,4-4 0,3 2 129,5-5 1,1 0-309,3-4 0,-3-2 123,2-1 1,0 0 51,0-5 0,-1 5 135,1-5 0,-2 2 137,-1-2 0,-1-2-102,-3 2 1,1-2 22,-5-1 1,2 1 71,-2 2 0,-4-2 44,1 2 140,-1-2-176,-9 4 64,3-4 0,-10 10-71,-3 0 1,-2 5-81,-2 6 1,-4 4 59,-3 1 0,-1 8 6,1-2 0,-2 9-27,6-1 0,-2 3 6,2 2 1,3-1-149,-4 0 0,4 0 84,0 1 1,5-2-296,-1-3 1,5-2 73,0-5 1,1-2-329,2-2 78,0-2-296,0-6-409,0-4 422,5-2 742,-3-5 0,-2-5 0,-7-2 0</inkml:trace>
  <inkml:trace contextRef="#ctx0" brushRef="#br1">6019 13785 7853,'0'-8'80,"-1"2"858,-3 1-240,2-4-537,-3 8 1,5 1 59,0 7 1,0 4 16,0 0 0,0 0 3,0 1 1,0-1-30,0 1 0,0 3-25,0 0 1,0 4 23,0-4 0,4 6-214,0-2 1,0-2-42,-4 3 1,0-3 86,0 2 0,0 2-267,0-6 1,0 0 128,0-3 1,-1-1-234,-3 0 181,2 1 112,-8-1 79,9-4 277,-4-2-246,5-5 48,0 0 33,0-5 0,1-1-91,3-1 1,4-3-38,7 2 0,-1 2 37,5-2 0,-4 6-98,4-2 0,0-1 40,4 1 0,-4 0-12,0 4 0,0-1 12,4-3 1,-4 3-8,0-3 1,-1 3-157,1 1 1,-3 5 91,-4 2 0,-1 0-124,1 0 0,-2 5 41,-3 3 0,-2 1-79,-5 0 1,-1-2 122,-3 5 0,-2-4 50,-5 4 0,-5-4-20,1 4 1,-4-4 122,4 4 1,-5-5-46,1 2 1,-3-4-50,-1 0 0,0-1 103,0 1 0,4-6-71,0-2 0,5 1-396,-1-1-331,2-1 139,2-3 0,3-3 50,1-1 1,4-1-546,-1 1 1095,3-2 0,-4-6 0,-1 1 0</inkml:trace>
  <inkml:trace contextRef="#ctx0" brushRef="#br1">6030 13751 8017,'0'-7'1444,"1"2"-974,3 5 1,3 0 58,4 0 0,2 0 292,2 0-508,-2 0 0,8 0 7,-2 0 0,3-1-109,1-3 1,-4 3-137,0-3 1,-1-1 99,1 1 0,2-3-351,-2 3 1,-2-4 204,-2 4 0,-2-3-616,-2 3-706,0 0-1240,1 4 1726,-6 0 807,-1 5 0,-5 2 0,0 4 0</inkml:trace>
  <inkml:trace contextRef="#ctx0" brushRef="#br1">6636 13808 7853,'-12'-4'-452,"1"0"1,3 0 605,0 4 0,5-3 1193,-5-1-429,5-5-291,-2 8-44,5-4-107,0-1-227,0 5 0,5-8 3,3 6 0,2-3 26,2 3 0,0 1-65,4-1 1,-2-3-1,5 3 0,-4-2-68,4 1 0,-5 3 67,1-3 0,-2 8-200,-2 3 1,-1 5 77,-2 3 1,1 0-222,-5 8 1,-1-2-59,-3 10 0,-1-2-157,-3 2 1,-3 2 192,-9-3 0,4 3-71,-3 1 1,-2-3 21,2-1 0,-2-3 60,2 3 1,2-6 260,-2-1 0,4-1-201,3-7 248,-2 0 1,9-7 159,-3-1-179,3-4 18,1 2 0,5-5-114,2 0 0,0 0 84,0 0 0,1 4-80,3 0 0,1 0 127,-1-4 1,1 1-114,-1 3 1,2-3-7,2 3 0,-2-3 67,2-1 1,1 0 94,0 0 1,0 0-65,-1 0 1,-1 0 132,5 0 0,-5-4-161,2 0 0,-4-1 3,0 1 1,-5 3-554,1-3 320,-1 3-2033,0-4 1007,-2 4 1,-6-4-445,-3 5 1,-1 1-32,-3 3 1598,-2-3 0,-1 9 0,-7-3 0</inkml:trace>
  <inkml:trace contextRef="#ctx0" brushRef="#br1">7287 13854 7853,'-7'-6'0,"-2"4"0,5-6 418,-4 6 1,1-3 28,-4 5 1,3 0-25,1 0 1,-1 0-106,-3 0 1,-1 1-59,1 3 1,-1 2 95,1 6 0,-1 3-145,1 0 1,0 5 20,-1-1 1,1 3-21,-1 1 0,6 0-64,2-1 1,3 1 33,1 0 1,0 0-139,0 0 1,5-2 42,3-2 0,3-2-218,4-6 1,-1 1-38,5-1 1,0-5 96,4-2 1,0-2 36,0-2 1,1-6 18,3-1 1,-3-7 67,2-1 1,-2-6-49,-1 2 0,-4-2 10,0-2 1,-5 0 46,2 0 1,-5 0-24,-3 1 0,0 3-164,-4-1 0,-1 3 97,-7-2 0,-4-3-362,-7 3 0,-1 3 156,-3 0 1,-7 4-358,3 0 0,-3 6 108,-1 2 1,3 3-33,-3 1 1,5 0-240,2 0 1,1 5-23,8 3 776,2 2 0,4 1 0,-1 1 0</inkml:trace>
  <inkml:trace contextRef="#ctx0" brushRef="#br1">7789 13831 7853,'-6'-5'0,"-1"2"221,4-5 551,1 6-403,-8-8-1,9 8 18,-4-3-41,0 5-52,3 0 1,-8 2 89,3 1 1,0 4-133,0 4 1,-1 6 0,-2 2-1,1 2 295,1 2-457,1 5 123,0-4-100,-3 9 1,9-7-84,-3 4 1,3-3-220,1 3 0,1-4 202,3 0 1,4-2-39,7-1 0,3-5-237,5-3-72,-6-2 198,5-7 1,-1-1 90,6-5 0,0-2 308,-4-6-279,-1 0-67,1-13 313,5 8-120,-4-8 1,0 3 71,-5-5-105,-5 0 0,5 0 1,-6 1 14,-3-1 0,-6 0 0,0 0-294,-3 0 121,-6 0 0,-6-3-18,-8-1 1,-3 0-276,-1 5 0,-5 0 1,-1 3-1166,0 4 1053,-9 2 0,9 7-128,-6 2-1078,1 3 1693,10 6 0,-4 6 0,5 7 0</inkml:trace>
  <inkml:trace contextRef="#ctx0" brushRef="#br1">13191 13716 7853,'-5'-6'129,"4"0"345,-3 2 43,3 3-199,1-4 605,0 0-147,0 3-235,0-3-329,5 5 0,1 0 120,6 0 0,0 0-121,3 0 1,2 0 69,2 0 0,3 4-69,-3 0 0,6 0-27,2-4 1,3 0-141,-3 0 1,4 0 92,0 0 1,-3 0-146,-2 0 1,1-2 36,-4-1 1,1 1-5,-9-2 0,1 2 168,-5-2-243,0 3 225,1-4-324,-6 5 12,-1 0 271,-5 0-206,0 5 0,-1-3 54,-3 6 1,-1 0-128,-3 3 1,-2 0 71,3 1 1,-2 4-12,1 3 1,-2 3 60,2 1 1,-3 5 30,-4 2 1,2-1-26,-2 2 0,2 3 2,2 4 1,1 0-12,2-3 1,-1-5 9,5 0 1,-3-4-11,3 0 1,0-3-62,4-4 1,0-2-23,0-6 70,0 1-25,0-1 17,0-5-26,0 0-798,0-6 106,0-6 0,0 4-1000,0-6-364,0 6 2128,0-8 0,5 3 0,1-4 0</inkml:trace>
  <inkml:trace contextRef="#ctx0" brushRef="#br1">14504 13922 7908,'0'-6'1384,"-5"1"-675,4 5-99,-4 0 32,5 0-329,-5 5 1,4-3-126,-3 6 1,1-4 288,0 3-424,1 1 0,-3 3 265,5 1-244,0-6 11,0 4-69,0-9 14,0 5 321,0-6-165,5-6 243,2 0-223,-1-5-186,4-1 95,-9 1-6,4-1-350,-5 6-718,-5 1-692,-1 10 1,0 1 1650,2 6 0,3-1 0,1 1 0</inkml:trace>
  <inkml:trace contextRef="#ctx0" brushRef="#br1">15544 13751 7853,'-12'-5'0,"5"2"124,-1-5 1,6 5 21,-2-5 0,3 4 577,1-3-385,0-1 0,0-3 18,0-1 1,1 5-59,3-1 0,-2 4-22,6-3 1,-1 3-42,5-4 0,-1 4 0,1-3 0,0 4-52,4-1 1,-2-1 28,5 1 0,0 1-107,3 3 0,5 0 133,0 0 0,-1 0-165,-3 0 1,-1 0-21,-3 0 1,1 1-128,-5 3 1,-3 2-1,-5 6 1,-4-1-127,1 0 1,-4 6-3,-4 2 0,-4-1 61,-7 1 1,1-2-12,-5 2 1,4-1 49,-4-3 0,5-2 27,-1 2 0,-2-2 62,2-1 0,0-2 23,3-3 319,1 3-114,-1-3 20,6-1-88,1-1 10,5 0 0,5-2-92,3 4 1,2-4 104,1 1 0,4 1-72,1-1 0,0 1 3,-1-1 0,2-3-33,2 3 0,3 1 7,-3-2 1,1 3-117,-1-3 1,2 0 122,-1 5 0,-4-1-235,-1 5 0,-6-5 54,-1 1 0,-6-1-133,2 5 0,-3-1 10,-1 1 1,-6-1 116,-5 1 0,-2 3 42,-6 0 1,1 0 7,-1-3 1,-4-1 140,0 0 0,1-3-96,-5 0 0,3-5 209,1 5 1,1-5-46,3 0 0,-1-1-30,5-2-308,0 0 0,3 0-856,1 0-340,4 0 627,2 0-631,15-5 1,-1 0 1383,10-3 0,-5-2 0,3 3 0</inkml:trace>
  <inkml:trace contextRef="#ctx0" brushRef="#br1">16503 13671 7853,'-6'-5'-463,"1"3"1,5-4 994,0 2 1,-2 3 383,-1-3-478,1-2 0,-4 5 107,2-3-110,3-3 0,-9 6-105,2-3 0,-2 3 44,-1 1 1,-1 1-39,1 3 0,-1-1-81,1 4 0,-2 2-186,-2 6 1,1-1 120,-5 5 1,5 0-101,-1 4 1,2 0 121,2 0 0,-1 0 25,1 0 1,5 1-88,2 2 0,2-1-332,2 1 0,0 0-143,0 0 1,6-5-331,1 1 0,7-3 287,1 0 0,4-2 128,-3-6 1,0-1 276,-1-2 1,-1 1-138,5-5 0,-1 0 73,1-4 0,1 0-65,-4 0 1,3-4 188,-4 0 1,-1-5 4,-7 1 1,2 2 22,-5-1 0,0-1-29,-4-3 1,-1-1-78,-3 1 1,-2 1-194,-6 2 1,-4-2 62,-3 2 1,-3-1-70,-1 2 0,-3 2 39,-1 5 0,-4 0-343,5 0 1,0 3-63,7 1 1,3 5-198,4-1 1,5 2-585,-1 1 1327,6 1 0,-3-1 0,5 1 0</inkml:trace>
  <inkml:trace contextRef="#ctx0" brushRef="#br1">16857 13648 7853,'0'-11'0,"-1"-1"349,-3 1 682,3-1 285,-4 1-494,5 4-374,-5 2 0,3 7-104,-1 1 0,0 4-149,-1 4 1,3 6-44,-3 2 1,3 2-105,1 2 0,0 0 132,0 0 1,0 0-102,0 0 0,0-1-21,0 1 0,1-4-302,3 0 1,-3-1-760,3 1 461,-3-2 340,-1-6 1,0-3-65,0-1 479,0-4-205,0 2 1,2-6 42,1-3 1,0 3 106,5-3 1,-1-1-18,5 1 0,-1-1 6,0 1 1,2 3-72,2-3 1,-2 3-92,2 1 0,3 0 69,1 0 0,-2 0-131,-2 0 1,1 1 67,0 3 0,-1-2-14,-4 6 0,-3-1-82,-1 5 0,-4-3 105,1 2 1,1-2-164,-1 6 0,-2 2 69,-6-2 0,-6 4-72,-5-4 1,-5 4 29,1-3 1,-3 3-158,-1-4 1,2 0 127,2-4 0,-3 1 31,3-1 0,-3-4-204,0-4 1,3 3 68,0-3 1,3 1-624,-3-4 1,5 0-29,-1 0 920,-3-5 0,6-1 0,-5-6 0</inkml:trace>
  <inkml:trace contextRef="#ctx0" brushRef="#br1">16800 13557 7853,'-4'-8'753,"0"0"1180,1 6-1364,3-3 1,5 5 82,2 0 0,5 1-79,3 3 0,-1-3-190,5 3 0,0-3-76,4-1 0,1 0-69,3 0 1,-3 0-47,2 0 1,-1 0 19,-3 0 0,-3 0-455,0 0 1,-5 0-390,2 0 1,-4 0-2107,0 0-835,-6 0 3573,-1 0 0,-5 5 0,0 2 0</inkml:trace>
  <inkml:trace contextRef="#ctx0" brushRef="#br1">17908 13785 7853,'-12'0'14,"5"0"318,-1 0-70,6 0 1,-3-1 489,5-3 233,0 3-613,0-4 1,5 5 120,2 0 1,3 0-108,2 0 0,-1 0 19,1 0 1,3 0-117,0 0 1,6 0 6,-2 0 1,2 0-97,2 0 1,0-4 12,0 0 1,-1-1-431,1 1 1,-4 3 207,0-3 1,-5 1-1810,2 0 1375,-4 1 1,-4-3-2526,0 5 1961,-6 0 1,2 0-346,-8 0 1352,-7 0 0,-2 5 0,-4 2 0</inkml:trace>
  <inkml:trace contextRef="#ctx0" brushRef="#br1">17908 13922 7853,'5'6'461,"3"-2"0,3-3-84,4-1 0,-1-3 460,5-1 1,2-1-231,5 1 1,1-1 42,7-3 0,-6-1-294,6 6 1,-3-5-259,-1 4 1,-3 0-577,-8 4 451,2 0-2052,-8 0 1211,4 0 868,-11 5 0,-6 2 0,-6 4 0</inkml:trace>
  <inkml:trace contextRef="#ctx0" brushRef="#br1">18981 13659 7853,'-5'-11'-305,"4"3"-381,-3 1 1930,3-1-293,1-3-341,0-1 1,5 1-156,3-1 0,2 5 42,1-1 0,1 2-170,-1-2 0,4-1-68,1 6 1,0-3 5,-1 3 0,-1 1 80,5-1 0,-3 3-223,3 3 0,-5 4 103,1 4 0,-3 2-172,0 2 0,-4 3 55,-1 5 1,-4 0-351,0-1 0,-5 5 54,-2 0 1,-9 4-76,2 0 0,-4 1-31,0-2 0,1 2-254,-5-6 0,1 6 101,-1-1 0,-2-5 107,6-3 0,-1 0 345,1-4 1,2-3-74,-2 0 1,6-7 356,1-2 0,4-3 75,-3 4 101,4-6-118,-2 3 51,5-5-143,0 0 1,1 4 118,3 0-137,2 0 1,6-4-121,-1 0 1,2 0 82,2 0 0,-1 0-50,5 0 0,0 0 3,4 0 1,1 0 17,3 0 1,-2-2 5,6-1 1,-2 0-109,1-5 0,2 5 85,-5-5 1,-4 5-405,-4 0 0,-5-2 69,1 1-1579,-8 0 788,-2 4 0,-6 0-460,-3 0 1,-2 0 669,-5 0 0,3 0-544,0 0 1306,-4 0 0,-1 0 0,-3 0 0</inkml:trace>
  <inkml:trace contextRef="#ctx0" brushRef="#br1">19632 13591 7853,'7'-18'0,"-2"2"0,-5 4 733,0 6-64,0-4 290,0 8-247,0-8 286,0 9-444,0-4-306,-5 5 1,4 5-11,-3 3 1,-1 3-31,1 4 1,0-1-55,4 5 1,0-4-88,0 4 0,0-1 44,0 1 0,0 3-150,0-3 1,1-1-246,3 1 1,-3-5 155,3 1 0,-3 1-130,-1 0 1,0-5-60,0-3 51,0-1 204,0 0-21,0-2 35,0-5 120,6 0 1,-4 0 75,6 0 0,-1 0-38,5 0 0,4 0 13,3 0 0,-1 0-84,1 0 1,0 0-20,4 0 0,-4 0 37,0 0 0,-4 3-108,4 1 0,-4 5 78,5-1 1,-7-2-11,3 2 1,-4-1-33,0 5 0,-5-1 28,1 1 1,-5-1-124,0 0 0,-1 1 74,-2-1 1,-5 1-160,-3-1 0,-3 2 109,-5 2 1,0-2-73,-3 2 1,-3-2 48,3-2 0,-2-3-144,-2-1 0,0 0 52,0 0 0,4 2-101,0-5 1,5 0-342,-1-4 0,2 0-268,2 0-853,-1 0 1042,1 0 722,-1-5 0,1-2 0,0-4 0</inkml:trace>
  <inkml:trace contextRef="#ctx0" brushRef="#br1">19644 13568 7853,'0'-11'443,"0"-1"132,0 1 1,0 3-185,0 0 1,1 5 22,3-5 1,-1 6 149,4-2 0,-3-1-183,4 1 0,3 0 16,4 4 1,2-1-144,-2-3 0,3 3-240,5-3 0,-1 3-236,1 1 1,0-4-334,0 0 0,0 0-198,0 4 1,-1 0-2141,1 0 2893,0 0 0,0 5 0,0 2 0</inkml:trace>
  <inkml:trace contextRef="#ctx0" brushRef="#br1">20249 13534 7853,'0'-8'580,"0"0"-157,0 6-7,0-8 1,0 7-146,0-4 1,-1 4 832,-3-1-287,3 3 52,-4 1-189,5 0-454,-5 5 1,3 5-122,-1 5 0,0 2 84,-1-2 1,3 2-177,-3 2 0,3 2 71,1-2 1,0 3-50,0 1 0,0-2-33,0-2 1,0 2-331,0-6 0,0 0 106,0-3 0,1-1-15,3 0 0,-3-3-20,3 0 151,-3-6 212,-1 3 511,0-5-507,0-5 0,2 3-40,1-6 1,1 4-71,8-3 0,-3 4 53,6-1 0,1 3-109,-1 1 0,6 0 88,-2 0 0,1 0-42,-1 0 0,1 5 25,-4 3 1,0 2 3,-1 1 1,-2 1-38,2-1 1,-3 2-7,-5 2 0,2-2-188,-5 2 1,0 1 67,-4 0 1,0 0-91,0-1 0,-5-1 48,-3 5 0,-3-5 106,-4 2 0,-2-8-38,-2 0 1,-3-2 10,3 2 1,-6 1-36,-2-5 0,1 1 18,3-1 0,0-3-137,0 3 0,2-3 98,2-1 0,-2 0-349,6 0 0,1-1-193,6-3-174,-2 3 0,8-6-198,-6 3 1077,6 3 0,-3-14 0,5 2 0</inkml:trace>
  <inkml:trace contextRef="#ctx0" brushRef="#br1">20249 13499 7954,'0'-6'1081,"4"0"-638,0 2 1,1 3-34,-1-3 217,2 3-333,5 1 1,2 0 113,2 0-252,-2 0 16,9 0 0,-5-2-308,6-1 114,0 1 1,0-3-238,0 5 1,0 0 247,-1 0 1,-3 0-1304,1 0 0,-7 0 88,3 0 1226,-4 0 0,0-5 0,-1-1 0</inkml:trace>
  <inkml:trace contextRef="#ctx0" brushRef="#br1">20729 13488 8739,'0'-6'2565,"0"1"-2174,0 15 0,0-3-40,0 9 0,0 1-167,0 2 0,0 3-27,0 1 0,0 0-238,0 0 1,0 3 121,0 1 1,0-1-89,0-3 0,0-1-19,0-3 0,0-3-242,0-4 0,0-5-42,0 1-52,0-5 344,0 2 340,0-5 56,-5 0-253,4 0 0,-5-2 114,6-1-92,0 1-87,0-3 0,6 5-8,1 0 0,-1 0-10,2 0 0,4 0 33,3 0 0,4 0 0,-4 0 0,5 2-8,-1 1 1,3 0-1,1 4 0,-2 1-32,-2 4 1,2 0-38,-6 3 1,0-2-2,-3 2 1,-2 2-1,-3-2 0,2 0-148,-5-3 1,0 3 7,-4 0 1,-1 0 77,-3-3 1,-4 3 12,-7 0 1,-3-3 11,-5-5 1,0 0 43,1 0 1,-1 2-35,0-5 0,-1 4 6,-3-5 1,3 1-79,-3-4 1,5 0-111,3 0 1,-2-1-404,6-3 1,-4 2 231,4-6 1,1 4-486,6-3 0,-2 0 908,2 0 0,-2-9 0,-1 4 0</inkml:trace>
  <inkml:trace contextRef="#ctx0" brushRef="#br1">20695 13477 7853,'0'-12'931,"0"1"-548,0 4 1,0 1 946,0 2-382,0 3-464,5-4 1,1 1-24,5 0 1,5 1 126,-1 3 1,5 0-197,-1 0 0,8 3 57,3 1 1,1 0-69,3-4 0,-5 0-40,9 0 0,-6 0-87,2 0 1,-1 0-166,-6 0 1,0 0-15,-5 0 1,-4 0-87,-3 0-1873,-7 0 1441,-3 0 1,-15 0-1946,-5 0 1,-11 1 2387,-4 3 0,-3-3 0,-1 4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2912 3586 7853,'0'-11'-905,"0"-1"778,0 1 0,-1 5 1592,-3 2-874,3-3 0,-4 5 108,5-6-249,-5 6-246,4-3 1,-8 3 7,5-1 0,-1 1-113,1-2 14,3 3 0,-9 1-99,2 0 0,-2 4 37,-2 0 0,1 5-163,0-2 0,-5 3-35,1 2 1,-4 1 79,4 2 0,0-3-32,3 4 1,-3 0 106,0-1 1,-1 2-89,5-2 1,3-2 79,1 2 0,3-1-42,-4 1 1,6-2 35,-2 2 0,3-2-61,1-2 1,0 1 62,0-1 0,1 1-5,3-1 1,2 0 121,6 1 1,0-5-122,4 1 0,1 0 206,6 3 0,1 1-111,3-1 1,-2-3-32,6-1 1,-6 1 9,2 3 1,-3 1-47,-1-1 1,0 4-58,-1 0 1,-3 1 94,0-5 0,-5 1-76,2-1 1,-7 4 44,-2 0 0,-4 1 89,1-5 0,-3 1-97,-1-1 1,-1 0 130,-3 1 0,-4 0-95,-7 4 1,-3-4 79,-5 4 1,-3-8-5,-1 0 0,-5-2 86,2 2 1,-4 1-156,-5-5 1,4 0 39,-3-4 1,2 0-301,2 0 0,1 0 87,3 0 1,2 0-206,5 0 0,5 0-60,3 0-236,2 0-393,7 0 1,2 0 384,8 0 1,7 0-798,8 0 1417,8-6 0,2 0 0,5-5 0</inkml:trace>
  <inkml:trace contextRef="#ctx0" brushRef="#br0">3769 3803 7853,'-12'-5'0,"1"4"410,0-3 1,3 3 326,0 1-19,6 0-169,-3 0-428,5 0 1,5 0 90,2 0 0,5 0 191,3 0 1,3 0-119,5 0 0,0-4-22,-1 0 1,1 0-181,0 4 1,4 0-36,-1 0 1,1-4-361,-4 1 0,-4-1 235,0 4 0,-5-4-293,1 0 0,-2 0 188,-2 4 1,-3 0-2344,-1 0 994,-4 0 348,-8 0 1183,-8 0 0,-10 11 0,1 1 0</inkml:trace>
  <inkml:trace contextRef="#ctx0" brushRef="#br0">3700 4043 7853,'8'0'125,"0"0"0,-1 0 180,5 0 0,-1 0-93,0 0 0,2 0 476,2 0 1,-1 0-232,5 0 1,0 0 43,4 0 0,-4-4-181,0 0 1,0-1-300,4 1 0,0-1-505,0-2 0,1-2 409,3 5 1,-3-4-1357,2 5 1,-1-5 210,-3 4 1220,1-5 0,0 3 0,0-5 0</inkml:trace>
  <inkml:trace contextRef="#ctx0" brushRef="#br0">5219 3472 7853,'-5'-10'0,"-2"2"-15,-4-2 0,0 7 128,0-4 0,-5 4 258,1 0 1,-4 1-115,4 2 1,-5 0-56,1 0 0,2 2-50,2 1 0,-2 2 49,2 3 0,-4 6-129,4-3 0,-4 3 99,4-2 0,-4 4-119,3 3 1,-3 3 58,4 1 0,-4-4-104,4 0 1,0 0 60,3 4 1,6-6-206,2-1 1,3 0-35,1-1 1,1 1 85,3-5 0,2-3-14,6-1-29,4 1 113,2-2 0,2 3-39,3-5 47,-8 0-28,12-4 1,-14 4-13,2-1 1,-3 1-82,0-4 6,-1 0 53,1 0-10,-6 0 244,-1 0 584,-5 0-703,0 5 1,0-2 13,0 4 0,-1-3 108,-3 4 0,2-1-74,-6 5 1,5 3 80,0 0 0,-2 4-104,1-3 0,-4 4 120,4-1 0,0 1-82,4-1 1,-1 3-158,-3-3 0,3 2 102,-3 2 1,3-1-102,1-3 0,0 2 114,0-2 1,0-2-14,0-2 1,0 2 3,0-2 0,1 0-25,3-3 1,-3-1 119,3 0 1,1 1-35,-1-1 1,1-1-78,-1-2 0,-1 1-14,4-5 1,-3 3-109,4-3 1,-5 1-202,5-1 110,0-3 0,3 4-90,0-5 0,2 0 68,2 0 0,-2 0-1910,2 0 2103,-7 0 0,2-5 0,-4-1 0</inkml:trace>
  <inkml:trace contextRef="#ctx0" brushRef="#br0">5779 3620 7853,'-6'-11'0,"-1"5"539,3 2-113,3 3 172,-4 1-224,5 0-60,0 5 0,0 5-81,0 5 0,0 5 45,0-1 0,0 8-56,0 3 1,0 0 25,0 0 1,0 2-131,0 6 1,0-3 92,0 4 1,0-5-227,0-4 0,1-1 48,3-2 0,-1-4-114,4 0 0,-3-2 59,4-5 1,-4-1-282,3-4 1,0-3-32,0-1-537,3 1-370,-8-2 0,4 3-149,-2-5 1390,-3 0 0,4-4 0,-5 0 0</inkml:trace>
  <inkml:trace contextRef="#ctx0" brushRef="#br0">6099 4191 7853,'11'0'493,"-1"6"522,-2 1 0,1 3-411,-5 2 0,-1 0-52,-3 4 1,4 1-131,0 6 0,-1-4-295,-7 0 1,1 0-131,-4 4 0,-1 0 122,-3 0 1,0-4-736,4 0 1,-3-5 386,2 1 0,-2-3-1183,-2-5 0,5 2 49,-1-5 1363,6 5 0,-8-8 0,3 4 0</inkml:trace>
  <inkml:trace contextRef="#ctx0" brushRef="#br0">6544 4157 7853,'-1'-10'796,"-3"2"-398,3 3 183,-4 5 875,5 0-2158,5 0 571,1 0 1,6 0-952,-1 0 0,0 0 1082,1 0 0,-1 0 0,1 0 0</inkml:trace>
  <inkml:trace contextRef="#ctx0" brushRef="#br0">6875 4146 7853,'0'-7'1611,"0"2"571,0 5-2895,5 0 0,-2 0 262,5 0-802,-1 0 0,5 0 1253,-1 0 0,0 0 0,1 0 0</inkml:trace>
  <inkml:trace contextRef="#ctx0" brushRef="#br0">7264 4112 7853,'-5'-7'1718,"-2"-3"-1086,1 9 1,0-4 237,2 5-295,2 0-151,-3 0-1291,5 0 1,2 3-10,1 1 876,4 0 0,4 1 0,1 2 0</inkml:trace>
  <inkml:trace contextRef="#ctx0" brushRef="#br0">7606 4191 7853,'0'-6'1655,"0"1"-1298,0 15 0,0 3 171,0 10-316,0-6-27,0 5 0,-4-4-114,1 5 0,-2 0 93,1-1 1,-1 5-510,-3 0 0,-2-1-1081,2-3 1,2-1 350,-2-3 1075,1 2 0,-10-8 0,0 4 0</inkml:trace>
  <inkml:trace contextRef="#ctx0" brushRef="#br0">8143 3415 7853,'0'-7'1799,"0"2"-1189,0 5 0,0 5-216,0 3 1,0 4-109,0 3 0,0 4 31,0 7 1,0 4-132,0 4 1,-4 4 13,0 0 0,1 9-251,3-1 1,-4 1 97,0-6 0,0 3-229,4-6 1,0-4 115,0-4 0,2-5-72,1-3 0,-1 0 35,1-7 1,2 0-424,-1-3-94,0-1 173,1 1 1,-2-6-763,4-2 1,1-3 537,3-1 0,1 0 671,-1 0 0,1-5 0,-1-1 0</inkml:trace>
  <inkml:trace contextRef="#ctx0" brushRef="#br0">8394 3689 7853,'0'-11'915,"0"4"-165,0 2 314,0 5-651,-5 0 1,0 6-37,-2 6 0,-2 4-76,5 7 0,-4 0-55,4 0 0,-3 1-261,3 3 0,0-2 104,4 5 0,0-3-68,0 4 1,5-6 68,3 2 0,3-5-366,5-3 0,1 2 119,6-6 1,5-4 86,3-3 0,2-5 34,1 0 1,0-3 63,0-3 1,1-4 5,-1-4 0,-5-1 133,-2 1 0,-3-6-28,-1-2 1,-4 2-25,0-2 0,-9-2 94,1-5 0,-7 0-121,0-4 0,-3-1-167,-1-3 0,-5 1 1,-3 3 1,-8-3-128,-7 2 0,-1 5-255,-6 3-307,-1 0 628,-3 15 1,-4-6-606,0 11 0,-4 0 330,4 7 1,5 3-842,6 9 584,3 1 229,6 6 442,2 0 0,6 4 0,2 2 0,4 4 0,3 4 0</inkml:trace>
  <inkml:trace contextRef="#ctx0" brushRef="#br0">9205 3312 7853,'-16'-23'0,"3"5"839,-2 3 1,7 6-140,4 2 1,2 4 177,-2-1-235,3 3-701,-4 1 1,6 1 91,3 3 1,-2-1 41,6 4 0,1 1 76,6 3 1,2 5-179,2-1 0,2 0-261,-2-4 0,-2 1 194,-2-1 1,1 1-146,0-1 0,-1 1 75,-4-1 0,-3 0 35,-1 1 0,-4-1 67,1 1-25,2-1 1,-5 1-55,3-1 185,-2 0 0,-2 1 58,0-1 0,-2-1-80,-2-2 1,3 2 169,-3-2 0,-1 2-55,1 1 0,-3 1-39,3-1 0,-4 1-37,5-1 1,-5 4-39,4 0 1,-1 1 20,1-5 0,3 1-7,-3-1 18,3 0-84,1 6 0,-4-4 65,0 2 0,1-1-246,3 1 222,0-2 1,1 4-39,3-1 0,-2-4-206,6 4 226,-1 1 9,5-4-249,-6 9 0,4-10-109,-2 4 318,2-4-177,2 0 151,-1-1 0,0 0 174,1 1-183,-6-1 0,4-1 438,-2-2-270,2 2 1,-2-5 431,-1 3-178,-4 2 425,2-4-504,-5 6 1,-3-2 70,-4-2 0,-2 2-91,-10-3 1,-1 0-95,-7 0 1,1 1-564,-4 3 1,3 0 259,-3-4 1,6 3-1474,1-2 1,1 2 1617,7 1 0,0 1 0,4-1 0</inkml:trace>
  <inkml:trace contextRef="#ctx0" brushRef="#br0">3255 6110 7853,'0'-11'4,"0"-1"0,0 5 69,0-1 1,-4 4 968,0-3-256,1 4-152,3-2-409,0 5 0,0 9 125,0 2 0,-6 13-79,-1 3 1,0 6 133,0 5 0,-1 4-151,-3 8 1,-1-2-191,1 5 0,0-1-195,-1 1 1,1 2 164,-1-6 0,1 1-441,-1-4 0,6-10 238,2-1 1,-1-10-155,1-2 0,1-2 119,3-5 1,-2-2-841,-1-7 194,1 3-123,-3-3 1,5-1 584,0-1 1,0-6 73,0-3 1,0-3 313,0-9 0,0-1 0,0-6 0,0 0 0</inkml:trace>
  <inkml:trace contextRef="#ctx0" brushRef="#br0">3164 6190 7853,'0'-18'-335,"3"-2"551,1 5 1,4 0 501,-4 3 1,6 5-249,1-1 0,1 5-59,3 0 0,3 1 118,1 2 0,-2 2-167,2 1 1,0 9 155,4 7 0,-4 4-96,0 3 1,-1 5-100,1 7 1,-2 2-75,-6 6 1,1 4-12,-1-1 0,-3 1-310,-1-5 1,1 0-134,3-3 1,-3-1-127,-1-6 0,1 0 184,3-8 1,1-2-40,-1-6 1,-3-2 32,0-6 0,-2 1-207,1-1 147,4 1-1124,-5-1-1133,0-5 1185,4-1 659,-8-5 0,3-1 244,-5-3 1,-3-3 381,-4-9 0,-6-1 0,-10-6 0</inkml:trace>
  <inkml:trace contextRef="#ctx0" brushRef="#br0">3049 6704 7853,'5'-6'0,"3"2"0,-2 1 260,2 0 0,3 1 63,5-2 1,3 3 211,-4 1 0,10-4-142,2 1 1,6-6-182,5 1 0,-1 2-147,5-2 0,1-3 124,6-5 0,-6 1-688,3 4 0,-4-2 358,0-2 1,-3 4-954,-4-1 1,-6 2 1093,-3 6 0,-2-5 0,-1 3 0</inkml:trace>
  <inkml:trace contextRef="#ctx0" brushRef="#br0">3963 6076 7853,'-11'-5'-229,"3"5"832,0 0 0,6 1-156,-2 7 1,3-1 34,1 5 0,0 0-143,0 4 1,0 3 87,0 7 0,0 0-81,0 4 1,0 1-160,0 3 0,4 0-46,-1 0 0,2 4-126,-1 1 1,-1 2-99,4-2 0,-4 2 140,1-3 0,-2-3-153,2-5 1,-3-1 41,3 2 0,-3-3-176,-1-5 0,0-4 84,0 0 0,0-5-339,0 1 149,0-2-411,0-2 0,2-5-442,2-2 0,-2-3 571,6-1 1,-5-5 617,5-2 0,0-9 0,3-1 0</inkml:trace>
  <inkml:trace contextRef="#ctx0" brushRef="#br0">4317 6464 7853,'-6'-11'0,"-1"4"837,4 4-499,1 1 0,-3 4 96,5 1 0,0 4-98,0 4 1,0 6 117,0 2 1,0 2-106,0 2 0,-4 5-39,1 3 1,-1-2-99,4 1 0,0-1-121,0 2 0,0-5 93,0-7 0,0 2-84,0-6-29,0 0-4,0-3 1,0-5-1313,0 1 639,0-6-525,0 4 0,0-8 153,0-2 0,1-2-68,3-5 1,1-5 1045,3 1 0,2-5 0,-4 2 0</inkml:trace>
  <inkml:trace contextRef="#ctx0" brushRef="#br0">4283 6190 7757,'0'-11'-146,"0"4"129,0 2 0,4 7 214,-1 1 1,8 4-100,0 4 1,0 1-1369,5-1 1270,1 0 0,-4 1 0,4-1 0</inkml:trace>
  <inkml:trace contextRef="#ctx0" brushRef="#br0">4888 6419 7853,'-11'-6'129,"-1"5"65,1-3 0,-1 3-194,1 1 681,-5 0-264,3 5 287,-9 2-334,5 9 0,-6-2 71,0 5 3,0 0-285,0 9 0,2-3 212,2 6-366,2-6 154,6 8 0,3-7 158,0 4-423,6-5 172,-3 3 0,10-5-533,2 0 366,4-5 1,5-2-155,3-4 1,1-2 95,-1-3 1,7-1 13,-3-6 1,1 0 63,-5 0 1,2-4-13,-2 0 1,3-5 26,1 1 0,-4-2 30,0-1 1,-5-1 24,1 1 0,-2 0 14,-2-1 1,-3 1 138,-1-1-168,-4 1 1,2-1 503,-5 1-150,0 0-17,0-1 0,0 5 173,0-1-4,0 5-65,0-2-175,0 5 0,-4 2-185,0 1 0,1 4-140,3 4 1,0-3 52,0-1 1,5 1-83,2 3 0,1 1 29,3-1 0,0-3 0,8 0 1,0-6 48,3 2 1,1-3 1,0-1 0,0-1-92,0-3 1,0 2 58,-1-6 0,1 0 66,0-3 1,0 2-35,0-2 0,-2 4 169,-2-8 1,2 5-93,-6-5 0,4 1 96,-4-2 1,-1 2-71,-6-5 0,1 2-37,-5-2 1,1-3-114,-2 3 0,-1-1 85,1 1 0,-6-2-51,-5 6 0,-3 0 61,-5 4 1,2 0 56,-5 4 1,-1 2-80,-7 5 0,2 1 204,-5 3 0,-1 7 2,-3 8 1,0 4 15,-1 4 1,6 2 42,3 5 1,3 0-86,4 1 0,2-1-155,6 0 0,4 0 136,4 1 0,1-1-445,2 0 1,2-5 169,1-2 0,8-4-29,4-4 1,6-3 206,2-4 0,0-6 297,4-2 0,2-3-100,1-1 1,3-1-158,2-3 1,-1-3-266,0-9 0,-5 4 143,-2-4 0,-3 5-1160,-1 3 1,-4-2 606,0 3 0,-10 0 580,-2 0 0,-4-6 0,-3-5 0</inkml:trace>
  <inkml:trace contextRef="#ctx0" brushRef="#br0">6053 6361 7853,'0'-6'164,"0"-4"130,0 9 1,1-4 129,3 5 47,-3-5-21,4 3 63,-5-3 778,0 5-908,-5 0-371,4 0 0,-8 1 51,5 3 1,-3-1-114,3 4 0,-4 1 47,5 3 1,-5 1-93,4-1 0,0-3-5,4-1 1,0 1 5,0 4 1,5-5 35,3 1 1,6-4 3,1 3 1,7-4 95,1 1 1,0-3-48,3-1 0,2-5 113,-1-3 1,1-1-100,-2 2 0,-7-4 127,0 4 0,-1-3-55,-3-2 1,-3 1 55,-5-1 1,-4 1-89,1 0 1,-3-1 7,-1 1 0,-6-4-285,-6-1 1,-3 1 97,-4 4 1,-6 0-157,2 4 0,-4 2 102,0 5 0,3 0-265,-2 0 1,7 5 127,3 2 0,4 4-510,0 0 1,6 0 8,2 1 822,3-6 0,6 4 0,1-3 0</inkml:trace>
  <inkml:trace contextRef="#ctx0" brushRef="#br0">6921 5836 8573,'-11'1'611,"-1"3"1,1 2-329,-1 6 0,-3 1-115,0 2 0,-4-1 57,4 5 0,-2 0 48,2 4 0,6 0-62,-2-1 1,3 1-102,0 0 0,3-1 15,5-3 1,0 5-183,0-5 0,2 5-23,1-5 0,8-3 74,4 0 1,5-5 123,-1-3 0,3 1-29,1-6 1,-1 1 164,1-4 1,4-1-110,-1-3 1,5 0 53,-4-7 1,-1 2-62,-3-6 0,0 1-55,0-1 0,-5 1 57,-3-5 1,-4 3-116,-3-3 0,-3 0-237,-5-4 1,0 1 137,0-1 0,-5-5-527,-3-3 1,-7 4 290,-4 0 0,-3 4-467,0 4 1,-3 2 302,-1 6 1,2 5-143,-3 2 0,7 4-56,1 4 672,5 2 0,-3 0 0,6-1 0</inkml:trace>
  <inkml:trace contextRef="#ctx0" brushRef="#br0">7743 5505 7853,'0'-12'0,"0"5"0,0-1 11,0 1 0,0-5 393,0 1 281,0 4 33,0 2-205,0 5-190,-5 5 1,-1 3-99,-5 7 0,-1 3-8,1 5 1,-5 0 7,1 0 0,1 3-30,7 1 0,-2 3-56,5-3 1,-1 3-95,1-3 0,3 1-203,-3-1 0,3-2 100,1 5 1,4-4-127,-1 0 1,6-1 65,-1-3 1,2 1-24,1 0 1,1-4 75,-1 0 0,4-5 26,1 1-46,4-2 93,-2-2 1,5-3 59,-1 0 0,1-4-11,0 3 0,0-4-58,0 0 0,3 3-161,1-3 173,0 1-4,-9-4 0,3 1-196,-2 3 0,3-2 107,1 1 0,-1-1-66,1-2 1,3 0 80,-4 0 1,4 1-38,-7 3 0,-1-2 335,1 6 1,-5-1-111,1 5 1,-1-1 81,1 1 0,-2-1-37,2 1 0,3-1-25,1 0 0,0-3-29,4 0 0,-3-2-44,7 2 0,2-2 35,1-2 0,-1-3-40,2 3 0,-1 1-54,5-1 0,-1-1 48,0-3 0,0 2-85,1 2 1,3-3 79,0 3 1,5-3-76,-1-1 1,-2 4 69,2 0 1,-4 1-60,4-2 0,-5-1 40,1 1 0,-4 3-45,-3-3 1,2 1-24,-3-4 1,2 0 52,-2 0 1,2 0-38,-5 0 0,-1-1 31,-3-3 1,-1 3-5,-3-3 0,-3 3 5,-4 1-63,-1 0 55,1 0-13,-1 5 1,-3-3-113,-1 6 0,-3-5 112,4 0 1,-2 0-61,2 1 1,6-3 43,-3 3 1,8-3 49,0-1 0,4-1-57,4-3 0,-2-2 124,5-6 1,1 5-23,3-1 1,-3-3 137,-1-5 0,-1 0-28,2 1 1,2-4-124,-3-8 1,2 1-2,-2-4 1,2 0 23,-5-5 0,-1 1-272,-3 0 1,-5 0 99,-3-1 0,-2 2-71,-2 3 1,0-2 80,-4 5 1,-2-3 110,-5 3 0,0 1 37,0 3 0,-4 0-112,1 0 0,-5 0 243,4 0 0,-3 4-49,3 0 1,0 0-51,4-3 1,0 0-37,0 3 1,0-6-136,0 2 1,0-3 27,0 3 0,0 1 23,0-1 1,0 1-3,0 3 1,-4-2 18,0 2 0,-5 2 1,2 2 1,-3-2-13,-2 2 1,-3-1 31,0 0 1,0 4-13,3-4 0,-3 0 117,0 1 1,-1 0-80,5 3 0,0 1-33,-1-1 1,1 1-104,-1-1 0,5 1 109,-1 0 1,1-1-78,-5 1 0,1-1 64,-1 1 1,3-1-77,-2 1 1,2 0 47,-6-1 1,-2 1-110,2-1 0,-5 1 72,1 0 1,-3 0-71,-1 4 0,-1-3 25,-2 2 1,0 2 44,-4-2 1,1 4 127,-2-3 0,-1 4-124,6-1 1,-1 2 67,4-2 0,2 1-59,2-4 0,-2 4 150,6-1 0,-4-1-75,4 2 1,0-6 108,3 1 0,1 2-85,-1-2 0,1 2-28,0-2 1,-1-2 23,1 2 1,-1 2-21,1-2 0,-1 5 21,1-5 0,1 4-14,2-3 1,-2 3 116,2-4 1,2 4-33,-1-3-51,-1-1 0,-4-3 4,1-1 0,0 5-10,-1-1 1,1 4-116,-1-3 0,-3 4 105,0-1 1,-5 2-75,1-2 0,-3 3 56,-1-3 1,-1 3-128,-3 1 0,2 0 28,-5 0 1,3 0-62,-4 0 1,6 0 21,-2 0 1,2 0 68,-2 0 1,3 0-19,-2 0 1,-2 0 15,1 0 1,-5 3-7,2 1 0,-3 5 5,-1-1 0,-1-2 51,1 2 0,1-1 18,3 5 0,-2-1 138,5 1 1,1 3-44,3 0 1,4 2-102,0-2 0,4-1 123,-5 5 1,3-4-98,-2 4 1,-3 1 27,3 7 1,-3-5-18,0 4 1,-1-4-21,0 4 1,-1 0 1,-3 0 0,3-4-9,-3 5 1,7-6-67,1 6 0,1-3 78,-1-1 0,3 0-83,4-1 1,1 5 60,0 0 1,0-1-243,4-3 1,-3 0 70,2 0 1,2 1-349,-2 3 1,6-7 45,-2 3 1,-1-4-80,1 0 0,0 1-557,4-5 1,0 1 40,0-5 1049,0 1 0,5-1 0,1 0 0</inkml:trace>
  <inkml:trace contextRef="#ctx0" brushRef="#br0">8714 5254 7211,'-6'0'209,"-4"0"356,8 0-251,-3 0-75,5 0-39,5 0 1,2 0 69,4 0 0,1 0 109,-1 0 0,5-4-120,3 0 1,3 0-53,1 4 1,0 0 19,0 0 1,3-1-88,1-3 0,0 3 73,-5-3 0,5-1-82,0 1 0,-4 0-196,-4 4 0,-2-3 82,2-1 0,-2 0-98,-6 4 24,1 0-179,-1 0 79,1 0-110,-6 5 270,-1-4-92,-5 4-85,0-5 182,0 5-20,0-3 79,0 3 1,-1-1 14,-3-1-1,1 5-78,-4-4 1,3 5 164,-4-2 1,4 3-84,-3 2 0,-1 1 135,-3 2 0,-1 0-77,1 8 0,-2-2 49,-2 10 1,2-1-44,-2 5 0,-1 0-160,0 3 1,1-2-4,4 2 1,1-3 105,2 0 0,-1-2-121,5-3 0,1 2 86,3-6 1,0 0 18,0-7 0,0-1-29,0-3 1,0-2-17,0 2 1,0-6-18,0-2 16,0-4 7,0 7-13,0-9-41,0 4-1253,0-5 920,0-5 0,-2 4-2529,-2-3 2879,-2-2 0,-5-6 0,-1-5 0</inkml:trace>
  <inkml:trace contextRef="#ctx0" brushRef="#br0">16937 5882 7853,'-6'-5'541,"1"3"44,5-3 177,0 0-314,0 4-258,0-4 1,0 6 15,0 3 0,0 2 19,0 6 0,-2 6 121,-1 4 1,1 6-135,-1 7 0,-3 0 29,3 3 0,-1 1-49,4 3 0,0 3-113,0-3 1,0 1-141,0-1 1,0 2 90,0-2 1,0 1-224,0-1 0,0-3 121,0-4 0,1-2-33,3-3 1,-3-2 57,3-5 0,-3-2-114,-1-2 0,0-2-78,0-6 1,0 1-411,0-1-577,0-5 443,0 5 9,0-10 1,-1 3 287,-3-8 0,3-2 131,-3-6 0,2 1 355,-2-1 0,-3-4 0,-4-2 0</inkml:trace>
  <inkml:trace contextRef="#ctx0" brushRef="#br0">16709 6030 7853,'1'-10'0,"3"2"0,-2 0 254,6 4 1,-4-5-8,3 1 0,5 2 70,3-2 0,5 2-71,-1-2 0,0-2-34,4 3 0,-2 0-6,5 0 1,-6 4 31,0-1 1,-1-1-148,3 1 1,-3 1 80,0 3 0,1 0-148,2 0 1,-3 0 34,0 0 1,-5 5-48,2 2 0,-4 3-83,0 2 0,-6-1 28,-2 1 1,-3 4 20,-1 3 0,-1-1 40,-3 1 1,-4 0-89,-7 4 0,1 0 94,-5 0 1,0-4-95,-4 0 0,1-2 64,-1 2 1,0-2-1,0-6 0,4 0 21,0-4 0,5 2-8,-1-5 328,2 5-194,7-8-95,1 4 0,5-4-5,0 3 0,6-3 189,5 3 0,6 3-2,6 0 0,5 0-6,2 0 1,4 1-94,4 3 1,-1 2-14,5 2 0,-5 3-135,1 5 1,-4-4 104,-3 0 0,-3 0-180,-6 4 1,1-1 60,0 1 1,-5-4-132,-3 0 1,-6 0-38,-1 4 0,-6-4 29,2 0 1,-4-3 56,-4 3 1,-7-4 47,-8 4 1,-4-4-111,-4 4 1,-2-5 101,-5 1 1,0-3-15,-1-5 1,1 3 1,0-2 0,1-3 141,2-1 1,0-3-79,4-1 1,2 0-37,5 0 0,4 0-155,5 0 0,3 0-651,0 0-264,6 0 751,12-5 0,4 0-542,13-3 1,0-2 920,0 3 0,0-9 0,-4-1 0</inkml:trace>
  <inkml:trace contextRef="#ctx0" brushRef="#br0">17725 6498 7853,'0'-11'0,"-1"1"700,-3 2-36,3-2-149,-9 9 1,3-4-109,-4 5 0,-4 0-74,-1 0 0,-4 6-97,1 6 0,1 0 13,-1 7 1,5-1-186,-1 1 1,6 6 93,2-2 1,4 3-142,-1-3 0,4-2 73,4-2 0,-1 3-77,4-3 1,2-3-28,6-1 1,-1-2 58,5-1 1,2-2 23,5-3 1,0-2 4,4-5 1,-1 0-63,2 0 0,1-1 67,-6-3 1,1-2-7,-4-5 0,-6-1 9,-1 1 1,-4-6-95,0-2 1,-6-2 84,-2-2 0,-8-1-446,-4-3 0,-7 2-19,-4-6 1,-9 2-187,-6-1 1,-1 3-67,-7 8 0,0 2 244,-4 6 1,5 5-182,3 2 0,9 4 184,6 4 1,6 2-283,5 5 1,6 2 678,2 2 0,13-2 0,4 3 0</inkml:trace>
  <inkml:trace contextRef="#ctx0" brushRef="#br0">18479 6042 7853,'-6'-36'-80,"-1"3"-39,3 10 0,3 6 672,-3 1 0,3 7 265,1 2 414,0 4-471,0-2-490,-5 15 0,4 4-33,-3 13 0,-1 0 21,1 7 0,0-2-78,4 6 1,2 1 26,1-1 0,0 5-210,5-1 1,-6 2-40,2 2 1,-3 0-235,-1 0 1,0-6 144,0-2 1,0-4-48,0-3 1,0-1 73,0-7 1,0 1 55,0-8 1,0-1 8,0-4 37,0-4 0,0-1 189,0-2-17,0-3 1,-1 3 57,-3-8 0,2 1-38,-6-4 1,4-1-232,-4-3 0,6-1 60,-2 1 0,-1 0-126,1-1 0,0-3-6,4 0 0,0-1 66,0 5 0,0 0 0,6-1-19,1 1 0,3 4-98,2 4 1,5-2 81,6 1 1,1 0-25,7 4 1,-4-4 88,3 0 0,-3 0 8,3 4 1,1 4 69,3 0 1,-4 5-107,1-1 1,-6 2 74,2 1 0,-8 1-76,-4-1 63,-2 0 1,-3 1-12,-3-1-16,-1 1 0,-13-1 58,-4 1 0,-7-1 4,-9 0 1,-8 0-181,-11-4 0,0 3 126,-3-2 1,-1-2-734,5 2 1,-3-4 382,6 3 0,4-3-874,3 4 1225,6-6 0,3 3 0,-1-5 0,0 0 0</inkml:trace>
  <inkml:trace contextRef="#ctx0" brushRef="#br0">9662 7732 7354,'0'-6'325,"5"1"0,-2 5-177,4 0 0,-3 0 41,4 0 1,-4-2-46,3-2 0,-3 3-39,4-3 32,-1 3 1,5 1-137,-1 0 1,0 0 97,1 0 0,-5 0-102,1 0 1,0 0 64,3 0 0,1 0-72,-1 0 0,0 0-21,1 0 1,3 0 89,0 0 0,6 0-20,-2 0 0,-2 0 5,2 0 0,2 0-46,5 0 1,-2 0 24,3 0 1,-3 0-54,-1 0 1,0 0-2,0 0 1,-4 0 37,0 0 1,0 0-78,4 0 0,0 0 77,-1 0 1,2 0-31,3 0 0,-3 0 15,3 0 0,2-1-17,2-3 0,2 3 12,1-3 1,0 3 36,0 1 0,4-4-16,0 0 1,1 0-13,-5 4 1,1-4-2,3 1 0,-1-2 5,5 1 1,-5 2-7,1-1 1,-1-2 5,1 1 0,1 0-1,3 4 0,1-4-2,-5 0 0,4 1 3,-4 3 1,7-4 30,0 0 1,1-1-22,3 1 1,0 3 44,0-3 0,-2 3-194,3 1 0,-3-2 190,-2-1 0,-3 1-34,0-1 1,0 1 53,4 2 0,3-4-37,1 1 1,-1-2-17,-3 1 1,-1 3-30,1-3 1,4 1 38,-1-1 0,1 3-62,-5-3 1,1 2 50,0-2 1,-1 3 3,1-3 0,-2 1-12,-2 0 0,1 1 0,-5-2 0,2 2 8,-2-2 0,2 3 0,6-3 0,-4 2 12,0-2 0,0 2-13,3-1 1,1-2 2,0 1 0,0-1 1,-1 1 0,-3 3 16,0-3 0,0 1-19,4-1 0,0 3 140,4-3 1,-6-1-117,6 1 0,-4 1 4,7 3 1,-4-4 60,5 0 1,-1-4-52,4 5 0,1-2-352,3 1 0,-2 2 358,2-1 0,1-2-79,-1 1 1,-28 2 0,0 0 56,31 2 1,0-1-94,-32-1 1,1 0 0,27 1 53,-27-1 1,-1 0 0,32-3-5,-32 3 0,0 0 0,1-1 0,0 1-42,28-2 0,0 3 43,-4-3 1,-1-1 28,-3 1 0,-6 0-30,-5 4 1,-10 0 84,-2 0 1,-2-4-74,-5 1 0,-3-1 144,-8 4 195,-1 0-276,-4 0 487,-2 0-954,-5 0 1,-5 0 150,-3 0 0,2 0-782,-2 0 1,-3 1 38,-5 3 988,-9-3 0,1 4 0,-10-5 0</inkml:trace>
  <inkml:trace contextRef="#ctx0" brushRef="#br0">9639 7618 7733,'7'-7'1013,"-2"2"1,-2 4-417,1-3 173,0 3-138,-4-4 389,0 5-849,-5 0 0,2 4-126,-4-1 1,-1 6 101,-3-1 0,-1 1-182,1-2 0,0 4 73,-1-4 1,-3 3-199,0 2 1,-1-1 101,5 1 1,-4-1-88,0 1 1,-1-1-91,5 0 1,-3-3 94,3 0 0,-3-5 54,6 5 1,2-5-16,-2 0 207,5-1-203,-2-2 118,5 0 27,0 5 1,2-4 125,1 3 0,9-3 49,7-1 0,2 4-74,2 0 0,4-1 73,0-3 0,3 2-74,-3 2 0,3-3-93,-3 3 0,-4-3 75,-4-1 0,-5 0-199,1 0 0,-6 0-293,-2 0-564,-4 0 453,2 5 1,-6-4 170,-3 3 0,-2 1 67,-6-1 1,-3 4 233,0-5 0,-1 1 0,5-4 0</inkml:trace>
  <inkml:trace contextRef="#ctx0" brushRef="#br0">10165 7001 7853,'-2'-11'108,"-2"-1"222,3 6 0,-4-4 1221,5 2-1232,0 3 1,-1 5 91,-3 8 1,3 7-143,-3 4 1,3 2-64,1 2 0,0 0 19,0 0 0,0 1-130,0 3 1,0-3-115,0 2 0,0 2 97,0-1 1,0 0-331,0-4 1,0-6 66,0-1-241,0 1 1,0-4 11,0 2 45,0-7 0,0-2-763,0-2-743,0-3 1514,0 4 0,10-20 1,3-4-1</inkml:trace>
  <inkml:trace contextRef="#ctx0" brushRef="#br0">10553 6921 7853,'0'-11'220,"0"-1"399,5 6 834,-4-4-502,4 8-589,-5-3 0,-1 5-150,-3 0 0,0 0-115,-7 0 1,2 5 85,-6 3 0,-3-2-21,-1 2 0,-2 0-109,-2 3 1,1 0 65,3 1 0,-1-1-169,5 1 0,-1-2 20,5-3 1,5 4-13,2-4 0,2 3 64,2 2 1,0-1-47,0 1 1,11-1 79,4 1 1,6-1 136,6 0 1,-2 5-99,6-1 0,-2 0-38,2-4 1,0 1-97,-4-1 0,0 5 77,-5-1 0,-4 0-155,-3-4 0,-2 0 106,-1-4 1,-5 3-122,1-2 1,-6-2 65,2 2 0,-3 0-55,-1 3 1,-1-3 88,-3-1 0,-2 0 5,-5 0 0,-1 3 37,1-2 0,-6-2-43,-2 2 0,1-6-139,-1 2 0,2 1 97,-2-1 0,-2 0-343,6-4 0,0 0-118,3 0 0,1 0-1115,0 0 561,4 0 1,2-1 681,5-3 1,1 1 407,3-4 0,8-6 0,5-5 0</inkml:trace>
  <inkml:trace contextRef="#ctx0" brushRef="#br0">11250 6898 7853,'0'-11'0,"-4"3"49,0 1 319,0 4 488,4-2 505,0 5-1075,0 5 0,0 1 57,0 6 0,0 3-88,0 0 1,0 6 110,0-2 0,0 2-154,0 2 0,0 0-114,0 0 1,0 3-70,0 1 1,0 0-16,0-5 1,0 0-265,0-3 0,1 3 214,3-3 0,-1-3-872,4-1 684,-4-2 0,3-1-684,-2-1 322,-3-5-1585,4-1 1441,-5-5 1,0-1 729,0-3 0,5-2 0,2-5 0</inkml:trace>
  <inkml:trace contextRef="#ctx0" brushRef="#br0">11558 6910 7853,'0'-18'978,"0"6"0,-1 12-566,-3 8 0,3 3 104,-3 5 0,-1-1-131,1 8 0,-1-3-49,1 7 0,1 1-88,-4-2 1,4 5-126,0-5 0,1 1-235,2-4 0,0-2 155,0-2 0,0-2-469,0-6 1,0-3 84,0 0-1469,0-6 775,0 3-1077,0-5 1532,5 0 0,-3-5 580,1-2 0,-6-4 0,-4 0 0</inkml:trace>
  <inkml:trace contextRef="#ctx0" brushRef="#br0">11329 6887 7853,'0'-12'0,"6"5"0,1-1 776,3 6-441,2-3 0,3 3 247,0-2 476,6 3-635,1-4 1,8 1 282,4 0-407,0 1 0,-3-1-101,-1 0 1,0-1-140,5 1 1,-6 2-558,-2-6 0,-5 5 378,-3 0 1,2 1-1422,-6 2 1,-4 0 1540,-3 0 0,-5-5 0,2-1 0</inkml:trace>
  <inkml:trace contextRef="#ctx0" brushRef="#br0">12563 6830 7853,'0'-12'-285,"0"1"1083,0-1 222,0 1-108,0 5-576,0 1 1,-1 5-100,-3 0 1,3 1-26,-3 3 0,-1 7 77,1 8 0,-4 3-64,4 1 0,1 1-135,3 2 1,0-2 54,0 3 0,0 1-132,0-1 0,0-1-14,0-3 1,0 0-175,0 0 0,-2-2-79,-1-2 1,1 2 98,-1-6 1,1-4 43,2-3 0,0-4-12,0 3 106,0-4 60,0 2 520,0-5-494,5-5 0,-2 4-2,4-3 1,-3-1-15,4 1 1,3-4 66,5 5 0,4-5-59,-1 4 1,2-1-69,2 1 1,1 2 20,3-6 0,-3 6-11,3-2 1,-3 1-50,-1-1 0,-4 3 78,0-3 1,-5 3-521,1 1 1,-6 0-73,-1 0-1121,-6 0 1173,3-5 1,-6 4-564,-3-3 0,-4 1 194,-7 0 877,3 1 0,-10-8 0,4 4 0</inkml:trace>
  <inkml:trace contextRef="#ctx0" brushRef="#br0">12529 7035 7853,'5'-6'117,"2"2"1,0-1 640,0 1-546,1 0 143,8 4 0,-2-3 749,5-1-642,0 0 65,-1 4-250,4-5 0,-6 2 11,3-4 0,-1 4-50,-3-1 1,-2-1-749,2 2 488,-2-6 1,-5 7-1617,-1-1 879,-4-4-576,2 1 0,-9-2 506,0 1 1,-6 3 828,-1-4 0,-1 1 0,-9-5 0,3 1 0</inkml:trace>
  <inkml:trace contextRef="#ctx0" brushRef="#br0">12472 6761 7853,'6'-11'0,"5"3"343,1 1 0,0 3-70,7-4 0,1 4 338,2-3 1,2 3-214,3-4 1,-1 6 16,4-2 0,-3 3-204,3 1 0,-5-4-205,2 0 0,-4 0-690,-4 4 0,-3 0 537,-4 0 1,-4 0-938,-1 0 523,-4 5-431,2-3 0,-4 6 501,3-4 0,-3 1 491,3-1 0,-2-3 0,2 3 0,3-3 0,4-1 0</inkml:trace>
  <inkml:trace contextRef="#ctx0" brushRef="#br0">12997 6750 9310,'11'4'937,"1"-1"0,0 10-580,4-2 1,-4 8-65,4 1 1,-4 1-103,0 2 1,3 1 12,0 3 1,0-2-254,-3 6 0,-1-6 96,1 2 1,-2-5-119,-3-3 1,4-2 38,-4-6 1,-2 1-273,-1-1 1,1-3 40,-1-1-136,0-4 1,-4 3-811,0-2-871,0-3 332,-5 4 1748,-2-5 0,1 0 0,-4-5 0,4-1 0</inkml:trace>
  <inkml:trace contextRef="#ctx0" brushRef="#br0">13431 6727 7853,'0'-12'364,"-5"1"701,4 5-598,-10 1 1,5 10-136,-5 2 1,3 5-68,0 3 0,1 3-40,-5 5 0,1 3-182,0 1 0,0 5 108,4-2 0,-6 3-97,6 1 0,-6-3-127,5-1 0,-2-6-342,-1-1 0,3-1-56,0-7 1,5 0 171,-5-3 0,5-5-1241,0 1 677,-4-6-409,6 3 1272,-4-5 0,5 0 0,0 0 0</inkml:trace>
  <inkml:trace contextRef="#ctx0" brushRef="#br0">13477 6795 7853,'0'-11'279,"0"0"0,0-1 278,0 1 203,0 4-134,0-3-279,0 9 0,0-3-61,0 8 0,0 2 40,0 6 0,-2 4-179,-1 3 1,0 0 63,-5 4 1,6-3-235,-2 7 0,3-2 120,1 2 0,-4-3-265,0 3 1,0-3 40,4-1 0,0-5-84,0-3 0,0-2-15,0-2 219,0 0 19,0-4 0,0-1-48,0-2 135,0-3-87,0 4 1,2-5 128,1 0 1,0 0 10,5 0 0,0 0-31,8 0 0,-2 0-117,5 0 1,0 0 49,4 0 1,-4 0-50,0 0 0,-2-1 52,2-3 1,3 3-294,-3-3 0,-2 2-93,-2-2-1049,-3 2 632,0-8 1,-6 8-347,-2-6 1,-4 4 502,-4-3 1,0 3 588,-7-4 0,2 6 0,-7-8 0,4 3 0</inkml:trace>
  <inkml:trace contextRef="#ctx0" brushRef="#br0">13328 6955 7853,'5'-6'0,"3"2"0,6 2 513,1-2 0,2 3-111,-2-3 1,1-1 218,3 1 0,3 0-216,-3 4 1,2-4-32,2 0 0,-1-1-457,-3 2 1,1 1 109,-5-2 1,1-1-641,-5 2 1,1-5 397,-1 4 0,-5-1-977,-2 1 466,-3 3-1358,-1-9 1287,-5 4 797,-1-6 0,-11 1 0,0-1 0</inkml:trace>
  <inkml:trace contextRef="#ctx0" brushRef="#br0">13465 6738 7853,'12'-10'195,"-1"3"0,6 0 17,2 3 0,0 2 114,3-6 0,-1 6-68,5-2 1,2-1 4,-1 1 0,3-4-66,-3 5 1,4-1-1,-5 4 0,1-1-24,-4-3 0,-4 2 13,0-1 0,-5 1-106,1 2 1,-6 0 196,-2 0-240,-4 0 10,2 0 1,-5 5 83,0 3 1,0 2-3,0 2 0,0 0-81,0 4 1,0-2 30,0 5 0,0 1-84,0 6 0,0-1-78,0 1 0,0 2 51,0-1 1,0-1-99,0-3 1,0-1 86,0-3 1,0 1 44,0-5 0,0-3-9,0-5 5,0 1 0,0 0-10,0-1 24,0-4 214,0 2-43,0-5 0,0-5-143,0-3 0,0-2-29,0-1 0,0-1 34,0 1 0,1-2-57,3-2 1,-3 1 38,3-5 1,-3 4-3,-1-4 1,2 5-81,2-2 0,-2 4 67,6 0 15,-6 6 0,8 1-12,-2 5 0,-2 1-76,2 3 1,0 4 68,3 7 1,2-1 113,2 5 0,-1-4-80,5 4 1,-1-4 9,1 4 0,-2-3-37,-1 3 1,-2-5 14,5 1 0,-5-6 213,1-2 1,-1-4-63,1 1 1,-2-3 370,2-1 143,-2 0-309,-2 0 0,-1-5-194,-2-3 0,-3-2 19,-5-1 1,0-5-136,0 1 0,-4-5 141,0 1 0,-5-4-313,2-4 0,-3 3 89,-2-2 1,5 0-359,-1 0 1,5 1-31,0-1 0,1 6-244,2 1 0,0 5-213,0-2 0,0 7-178,0 2 309,0 4 1,2-2 268,1 5 1,4 5-680,4 3 0,4-2 1131,1 2 0,-1-1 0,-4 5 0</inkml:trace>
  <inkml:trace contextRef="#ctx0" brushRef="#br0">14630 6533 7509,'-4'-12'-241,"1"1"1,-5-1 831,4 1-94,0 0 648,4-1-326,0 1-157,0-1-420,5 1 0,2 5 0,4 2 1,1 3-73,-1 1 1,4 0 54,0 0 1,2 0-171,-2 0 1,-2 3 51,2 1 0,2 4-30,-2-4 0,-4 4 46,-3 0 1,-4 1-256,3-1 1,-4 2-58,1-3 1,-3 3 103,-1 2 0,-5-1 113,-3 1 1,-6 0-1,-1 4 1,0-2-151,3 5 0,-3-2 89,0 2 0,1 3-149,6-3 1,-1-1 50,6 1-522,-1-5 418,4 7 0,0-8-628,0 2 0,0-1 354,0 1 0,5-6-205,2 3 1,0-3 713,0 2 0,1 1 0,0-1 0,-1 0 0,1 1 0,3-1 0</inkml:trace>
  <inkml:trace contextRef="#ctx0" brushRef="#br0">14744 6978 7853,'0'8'527,"0"-1"-33,0-4 885,0 7-504,0-4 12,0 1 47,0 3 75,0-9-1196,0 4 300,0 0-2215,0-3 1302,0 3 800,0-5 0,-5 5 0,-1 1 0</inkml:trace>
  <inkml:trace contextRef="#ctx0" brushRef="#br0">9456 9000 10079,'12'-7'271,"-1"3"1,1 3-195,-1 1 0,1-1 3,-1-3 1,4 3 50,0-3 1,2 3-104,-2 1 0,-2-4 103,2 0 1,-1 0-151,1 4 0,-2 0 88,2 0 0,3-1-105,1-3 1,4 3 81,3-3 0,2-1 43,3 1 1,7-3-54,0 3 0,4-4 26,0 5 0,1-1-129,-5 4 0,4-4 118,-4 0 1,0 0-127,-4 4 1,-3-4 115,-1 1 0,1-1-110,3 4 1,0-4 45,0 0 1,6-1 0,2 1 1,2 2 53,2-6 0,3 4-107,1-3 0,3 0 91,-4 0 1,7-3-299,1 2 0,1 2 281,2-2 0,-5 2 18,-2-2 0,1-1-35,3 5 1,-4-4-34,0 0 0,-4 3-12,0 1 1,3-2 34,1-2 0,3 2 12,1-2 0,-1 4 9,-3-3 1,7-1-16,-3-3 1,7 3-16,-3 0 0,-2 2 16,-6-1 1,2-4-83,-5 4 0,3 0 107,-4 0 0,1 3-128,-5-4 0,1 6 222,0-2 0,0-1-74,-1 1 0,0-3 7,-3 3 1,2-4-28,-2 4 0,2-1 22,2 1 1,0 2 2,-1-6 1,1 6-43,0-2 0,-1-1-7,1 1 0,2-5-12,-2 2 0,7 0 28,-3 0 1,-1 4-2,1-1 0,-3-1 37,-2 1 0,1 1-33,0 3 0,3-4 14,1 0 0,-1 0-10,-3 4 0,5-4 7,2 1 1,1-1-1,0 4 0,0-2-5,-4-1 0,4 1-5,0-1 1,-2 1 4,1 2 1,-5-4 23,2 1 0,-3-1-23,-2 4 1,0 0 25,-3 0 0,-4-1-21,-8-3 0,2 3 152,-5-3 1,-1 2 70,-3 2 1,0 0-49,0 0 0,-4 0 143,0 0 1,-5 0-251,1 0 0,-1 0 17,1 0 1,-1 0-30,5 0 0,-4 0-156,4 0 0,-3-3 74,3-1 1,-2 0-76,2 4 0,3 0 51,-3 0 0,-1 0-110,1 0 1,-1 0 84,1 0 0,1 0 18,-5 0 0,6 0 44,-2 0 1,-2 0-39,2 0 1,-3 4-122,3 0 126,-5-1 1,2-3-117,-5 0 110,-4 0 0,-1 0-43,-2 0 131,-3 0 0,4-1-92,-5-3 1,-1 3-201,-3-3 1,2-1-110,-6 1 190,0-4 1,-3 1 81,0-4 1,-1 3-12,1 1 0,-1-1 30,1-4 0,-2 1 8,-2 0 1,2-1-1,-2 1 0,1-1 140,-1 1 1,6 3 202,-2 1 1,2 3 55,-3-4 55,6 6-183,1-8-154,5 8 0,2 1 81,6 5 0,1 5 95,10-2 0,0 4-103,4 0 0,0-1-19,0-2 1,-4 2-14,0-3 1,-4 0-7,4 0 1,-5 0-46,1 0 1,-2 2 61,-2-5 1,1 4-177,-1-4 97,-5 4-1,5-6 0,-10 4-140,3-2 200,-3-3 4,-1 4 1,-6-5-63,-6 0 1,-4 4-441,-7 0 0,-5 0 189,-3-4 0,-3 3-1140,-4 1 0,1 0 100,-5-4 1255,6 0 0,-9-5 0,5-1 0</inkml:trace>
  <inkml:trace contextRef="#ctx0" brushRef="#br0">11980 7983 7853,'0'-11'0,"0"4"1086,0-3-121,0 9-435,0-4 1,-1 6-116,-3 3 1,2 7-167,-6 8 1,4 3-86,-3 1 1,4 5 73,-1 2 1,3 2-90,1-2 1,0 3 61,0-2 1,0-3-187,0-2 1,0-1-372,0-3 0,0-4 245,0-3 0,0-2-1056,0-2 580,0-4-1710,0-2 952,0-5 0,-1-4 1335,-3 0 0,-1-5 0,-3 2 0,-7-8 0,3-3 0</inkml:trace>
  <inkml:trace contextRef="#ctx0" brushRef="#br0">11923 8075 7853,'12'-12'101,"-1"1"0,1 4 246,-1 4 1,0-3 277,1 3 1,3-1-216,0 4 0,2 5 7,-2 3 1,-1 2-80,5 1 1,-4 4-51,4 1 1,-5 4-77,2-1 0,-3 1-17,3-1 0,-6 3-146,5-3 1,-9-3 107,6 0 1,-3-4 108,2 0 7,1-1-332,-1 1 70,0-1 0,-3-5 87,0-2-2,-6-3 0,3-2 176,-5-3 0,0 2-75,0-6 0,0 1-61,0-5 0,4-1-165,0-2 0,0 1 100,-4-5 1,0 0-159,0-4 0,0 0 68,0 1 1,0-5-232,0 0 1,0-3-11,0 3 0,3 1-102,1 3 0,4 5-29,-4 3 0,1 3 114,-1 5 1,-2 0-1677,6 4 1396,-6 1 0,5-1-457,-4 6 1,0 2 450,5 3 1,-5 2-126,5-2 688,0 2 0,3 1 0,0 1 0</inkml:trace>
  <inkml:trace contextRef="#ctx0" brushRef="#br0">12689 8006 7853,'-7'-18'73,"2"2"0,1 8 345,1 1-84,-1 4 1,-1-2 1143,-3 5-1058,-2 0 0,-5 0-86,-1 0 1,1 9-14,4 2-162,-1 8 0,1-1 21,0 5 0,0 0 13,4 0 0,2-2-80,5-2 1,0 3 98,0-3 0,5 2-234,2 2 1,4-5 27,0-3 0,5-2-82,3-2 0,-1-1 35,1-2 1,0-3 52,4-5 0,0 0 16,0 0 1,0-1-6,0-3 1,-1-2-9,1-6 0,-1 0 38,-3-4 0,-3 2-44,-4-5 1,-2 4 46,-2-4 1,-3 0-265,-5-4 0,0-3 66,0-1 0,-2-4-417,-2 5 1,-7-1-468,-8 4 0,-4 2 449,-3 2 0,-1 7-477,-7 9 1,1 6 104,-9 5 949,5 7 0,-13 3 0,4 5 0</inkml:trace>
  <inkml:trace contextRef="#ctx0" brushRef="#br0">9651 10085 7853,'-7'0'-398,"1"0"914,2 0-180,3 0 39,-4 0 11,5 0-193,5 0 0,-3 0-30,6 0 0,-4 0 20,3 0 1,-3 0-32,4 0 1,-1 0 0,5 0 0,-1-2-94,1-1 0,4 1 54,3-2 1,0-1-109,4 2 1,-3-1 94,7 4 0,-2-4-69,2 0 1,-1 0 64,4 4 1,-3-3-127,3-1 0,-3 0 26,3 4 0,-1 0-16,2 0 1,1 0 9,-6 0 1,5-4 23,-5 0 1,6 1-30,-2 3 1,3-4 48,2 0 1,0-1-12,3 1 1,3-1 3,5-3 0,-1-1-32,1 6 1,-2-5 5,-2 4 0,1-3-30,-5 3 1,4-1-5,-4 1 1,2 1 41,-2-4 1,-3 4-30,3-1 0,2-1 19,-2 2 0,1-5-7,-1 4 0,-1-1 4,5 1 1,4-1-118,3-2 1,2-4 51,-2 4 0,2 0-8,2 0 0,-2 3-21,-5-4 1,-2 5 69,-2-5 1,3 4 13,-4-3 0,0 3-32,1-4 1,-1 6 142,0-2 1,3-1-128,-6 1 0,4-1 110,-4 1 1,5 3-9,-1-3 1,-2-1 50,2 1 1,0-4-103,4 5 0,1-5 20,2 4 0,-1-3-111,6 3 1,-6-4 101,1 4 0,3-3-78,2 3 0,-2-4 52,1 5 1,-5-1 14,2 4 1,0-4 7,0 0 1,3 0 82,-3 4 1,8 0 67,-1 0 1,4 0-427,0 0 0,-1-1 263,-28-1 0,0 0 0,2 2 0,1-1 19,1-1 1,0 0 0,3 1-1,0 1-105,-1 0 0,0 0 1,0-1-1,1 1 65,-1-2 0,0 0 0,1 1 0,0 1-104,-3-2 0,0 0 0,4-1 0,0 1 6,-2 0 0,0 0 0,2-1 0,0 1 54,-4 0 1,0 0-1,2 1 1,-1 1 53,-2-2 0,-1 0 0,1 1 0,1 1-81,29 0 0,-2 0 197,2 0 1,-6 0-60,2 0 1,-4 0 22,-3 0 0,-5 0-33,-7 0 0,-3 0 84,-4 0 0,-2 0-29,-3 0 1,-6 0-43,-5 0 1,-5 0 277,1 0-244,-7-5 859,-3 3-835,-5-3-538,0 5 0,-5-4 205,-3 1 0,-3-1-1086,-4 4 0,-3 0 1295,-5 0 0,-10-5 0,-2-2 0</inkml:trace>
  <inkml:trace contextRef="#ctx0" brushRef="#br0">9742 9948 7731,'1'-7'459,"3"3"339,-3 3 267,4-4-334,-5 4-269,0-4 695,0 5-945,0 5-251,-5 1 251,-1 6-27,-5-1 1,-1 0-173,1 1 0,-4-1 79,-1 1 1,0-1-202,1 1 86,2-1 1,-4 0 27,6 1-121,0-1 0,-1-3-55,1-1 14,-1 1 201,1 3-208,4-4 166,-3 3-7,9-9-49,-4 9 57,5-3 47,0 4-45,0 1 248,0-1-137,0 0 76,0 1 0,5-2-29,3-2 1,2-2-36,1-2 0,2-3 123,2 3 1,3 1-26,5-1 0,-5 0-380,-3-4 0,1 3 107,0 1 0,-1 0-1004,-4-4 1,-3 4 512,-1 0 0,-4 1-2360,1-2 2898,-3-1 0,-6 8 0,-1-4 0</inkml:trace>
  <inkml:trace contextRef="#ctx0" brushRef="#br0">10176 9468 7853,'-4'-8'-379,"0"1"563,1 4 570,3-2-326,0 0 168,0 4-27,0-4-138,0 5-240,0 5 0,0 1 53,0 5 0,-4 2-52,0 2 0,0 3 87,4 5-180,0 0 0,-4 0-111,1 0 0,-1-1-28,4 1 0,-2-4 1,0 0-68,-2 2 0,0-4-358,4 2 1,0-5 264,0 2 1,0-4-1030,0 0 424,0-1 122,0-5 1,2 0-114,1-6 796,-1 0 0,13 0 0,-2 0 0</inkml:trace>
  <inkml:trace contextRef="#ctx0" brushRef="#br0">10496 9434 7853,'6'-18'-54,"4"6"0,-7 2 1129,4 3-32,-4 2-301,2 0-225,-5-1 125,0 5-321,0-4-290,0 5 1,-6 1 33,-6 3 0,0-1 1,-7 4 200,-2 2-107,0 1 0,2 1 158,0-4-370,5 3 0,-3-3 47,6 4 1,-1 0-116,1 1 140,5-1 0,0 1-78,6-1 1,0 1 123,0-1 0,7-3 51,4-1 0,2 1-65,6 3 1,1-3 3,7-1 0,-2 1-56,6 4 1,-6-5 60,2 1 0,-3-2-139,-1 2 0,-6 2 89,-1-3 1,-5 4-161,-3 0 0,1 0 95,-6 1 1,1-1-98,-4 1 1,-1-1-72,-3 1 1,-3 3 120,-9 0 1,-1 2-138,-6-2 0,0-3 106,0 4 0,0-4-100,0 0 1,1-5 34,-1 1 1,5-5-640,3 0-209,2-1-261,7-2 861,1-5-236,5 3 682,5-8 0,6-1 0,7-7 0,5-5 0</inkml:trace>
  <inkml:trace contextRef="#ctx0" brushRef="#br0">11250 9319 7853,'0'-11'-40,"0"0"462,-6-1-125,5 6 0,-4-1 221,5 4-164,0 1 0,-1-3 228,-3 5-160,3 0-263,-4 5 0,5 2 443,0 4-248,-5 6-98,3-5 0,-3 10 127,5-3-171,0 3-21,0 0 1,0 1 1,0 0 0,0 0-26,0 0 1,2 0-50,1-1 0,0 5-171,5 0 0,-5-1 80,5-3 1,-4-1-388,3-3 0,-4 1 169,1-5 0,-2-1-370,2-6-269,-3 2-592,4-4-863,-5 1 1038,0-2 257,0-5 990,0-5 0,-5-2 0,-1-4 0</inkml:trace>
  <inkml:trace contextRef="#ctx0" brushRef="#br0">11729 9319 7853,'-5'-11'98,"4"0"0,-4 3-206,5 0 1607,0 6-743,-5-3-94,3 10-354,-8 1 0,8 11 334,-6 2-205,6 2-265,-9 2 1,10 0 114,-3 0 1,3 0-76,1-1 0,0 1-32,0 0 0,0 0 45,0 0 0,0-2-233,0-2 0,4-1-88,0-3 0,1-3-149,-1-1 0,-3 1 109,3-5 1,-2-2-422,2-1-1572,-3-3 922,4-1-1074,-5 0 1680,0-5 0,0-1 601,0-5 0,-5-6 0,-1-1 0</inkml:trace>
  <inkml:trace contextRef="#ctx0" brushRef="#br0">11455 9377 7853,'6'-6'856,"5"0"-671,-5 0 1,5-3 202,1 5 0,-1-4-71,1 5 1,4-5 365,3 4 1,-1-3-250,1 3 1,0-5 74,4 1 1,0 2-200,0-2 1,-4 5-299,0-5 0,-5 5-992,1 0 0,-4 0 385,-3-1-1369,2 3 1964,-9-4 0,4 5 0,-5 0 0</inkml:trace>
  <inkml:trace contextRef="#ctx0" brushRef="#br0">13260 8988 7853,'0'-11'288,"0"4"-44,0-3 767,0 9-434,0-4 1649,0 5-2068,0 5 1,0 5 144,0 5 1,-4 2-93,0-2 1,0 2-106,4 2 0,0 2 97,0-2 0,0 2-178,0-2 0,0 2 12,0-2-382,0-2 299,5 4 1,-3-8-153,1 2 149,-1-2-48,-2-2-158,5 1 4,-4-1 65,4-4 83,-5-2 629,0-5-514,0-5 17,0 3 1,0-4-28,0 2 0,5 3 32,3-3 1,2-1-80,1 1 1,2 0 49,2 4 1,3 0-32,5 0 0,-4 0 18,0 0 1,-4 0 74,4 0 1,-5 4-10,1 0 1,-2 5-46,-2-2 1,1 0-8,-1 0 1,-4 1 14,-4 3 1,3 1-39,-3-1 0,0 1 38,-7-1 1,-2 4-84,-6 1 1,-4-1-13,-3-4 1,-3 1-142,-1-1 0,1 0 27,-1 1 1,1-2-139,3-2 1,-1 1-400,5-6 1,-1 1 299,5-4 1,-1 0-237,1 0 0,3-1 232,1-3 0,4 2-574,-1-6 1003,3 0 0,-4-8 0,-1-2 0</inkml:trace>
  <inkml:trace contextRef="#ctx0" brushRef="#br0">13237 9045 7853,'5'-11'0,"-4"-1"0,9 5 770,-2-1 1,2 6 36,1-2 226,1 3-635,-1 1 1,1-4 223,-1 0-475,1 0 0,3 3 0,1-2-432,2 0 211,-4-1 0,4 4 113,-3 0-1612,-2-5 1224,8 3 1,-7-3 0,4 5-1342,-2 0 1690,5 0 0,-3 5 0,4 2 0</inkml:trace>
  <inkml:trace contextRef="#ctx0" brushRef="#br0">13911 9022 7853,'0'-6'-281,"0"-4"0,0 7 771,0-4 1,1 4-70,3-1 1,-3-2-110,3-1 0,-2 1 178,2 3-153,-3-4 0,10 2-126,-4-2 1,-1 0 111,2 3-111,0 3-11,3-4-42,1 0 0,3 4-36,0-3 0,4 3 1,-2 1 87,0 0 1,1 0-163,1 0-20,3 0 1,-10 4-1,4 1-32,-4 1-27,-5-4 17,3 9 0,-9-5-83,3 5 1,-3 1 44,-1-1 1,-5 1-40,-3-1 1,-6 2-58,-1 2 1,-4-2 146,4 2 1,-5-1-382,1 1 0,2-2 140,2 2 0,2-2-1704,2-2 1389,-1 1 0,5-1-317,-1 0 1,6-3 872,-2 0 0,8-1 0,2 5 0</inkml:trace>
  <inkml:trace contextRef="#ctx0" brushRef="#br0">14025 9434 8641,'0'6'3614,"0"-1"-4330,0-5 0,5 5 0,1 1 0</inkml:trace>
  <inkml:trace contextRef="#ctx0" brushRef="#br0">9673 11113 8535,'0'-7'1255,"6"2"-1127,-5 5 1,5 0-61,-2 0 1,-1 0 77,4 0 0,1 0-174,3 0 0,1 0 79,-1 0 1,2 0-62,2 0 0,-1-4 31,5 0 1,-1 1-3,1 3 1,2-2-47,-2-1 0,7 1 89,0-1 1,1-3-40,-4 3 42,5-1-28,-4-1 0,8 2-212,-6-4 193,1 4 6,1-2 1,-3 1-63,6 0 50,-1 1-497,4-3 502,1 5-1,-1-9 0,0 8-76,0-6 73,6 5-3,-5-7 0,5 8-94,-6-6 89,0 0 1,0 1 7,1-1-21,-1 6 0,0-7 10,0 5 0,1-1 25,-1 1 1,2 2-1,2-6 0,-3 4-22,3-3 0,-1 4 6,1-1 1,1-1-3,3 1 0,-2-3-15,-6 3 0,1-1 16,3 1 1,-2 3-13,2-3 0,-2 1 8,-2 0 1,0 1 7,0-1-17,1 1-526,4 2 535,-3 0 0,8 0 1,-7-4 103,5 1 0,1-1-101,6 4 0,-2-4-51,3 0 0,-2-1 47,1 1 1,-2 3-59,3-3 0,-3-1 47,-2 1 1,1 1-6,0 3 1,0-4 14,-1 0 1,5 0-18,-1 4 0,2-4 30,-2 1 1,-2-3-25,3 3 0,1 1 27,-2-1 1,2 0-22,-2-1 1,2 3-50,2-3 1,3-1-889,-2 1 932,-4 0-2,6 4 0,-8-3-130,6-1 120,-1 0-7,-1-1 1,0 4 42,-2-3 0,-4 1-173,4 0 1,-3 1 254,-1-2 0,-1 3-119,1 1 0,0-4 88,-1 1 1,1-2-51,0 1-87,-1 2 77,6-3 0,-3 4-109,6-3-440,-6 3 547,8-4 0,-12 1-63,6 0 0,-7 1 127,2 3 0,0 0-80,-7 0 0,4 0-13,-4 0 0,0-2 39,-4-2 0,3 3 324,-3-3 0,3 2-300,-6-2 0,-2 3 94,1-3 0,-4-1-131,0 1 1,-3 0 601,-4 4 1,1-4-606,-4 1 1,-1-1-23,-4 4 1,-3 0 17,0 0 0,-6-1-7,2-3 0,-2 2 20,2-1-15,-3 1-7,5 2-60,-6 0 34,5 0 1,-3 0 16,6 0 0,-4 0-5,3 0-75,1 0 85,3 0-12,-4 0-117,3 0 116,-9 0-19,9 0 66,-9 0 119,4 0-183,-5 0 30,0-5-275,0 4 269,0-4-166,0 5 122,0-5 61,0 4 1,0-6 208,0 3-244,0 3-6,0-4 116,0 5 0,4-1-73,0-3 232,0 3-203,-4-4 1,0 3 255,0-1-195,0 1 0,0-4 97,0 2-91,0 3 1,0-5 26,0 2 45,0 3-28,-5-10-56,4 10-8,-5-9 28,1 9 146,4-4-134,-9 5 220,9-5-254,-4 3 4,5-3-2,0 5-145,-5 0 149,3 0 0,-2 0-309,8 0 100,-2 5 54,8-3 1,-4 6 180,5-4 1,1 5-87,-1-1 1,5-2 155,-1 2 0,4-2-111,-4 2 0,5 2-16,-1-3 1,-1-2-45,1-1 1,-4 1 63,4-1 1,-5 0-22,2-4 24,-9 0-26,3 5 130,-8-4-139,8 4 227,-9-5-231,4 0 1,-6 0 248,-3 0-211,-2 0-19,-6 0 1,-4 4-239,-3 0 0,-3 1 98,-1-1 1,-3-2-1364,-1 6 662,0-5 502,0 2 1,2-4-645,-1 3 1,3-3 925,4 3 0,-8-3 0,3-1 0</inkml:trace>
  <inkml:trace contextRef="#ctx0" brushRef="#br0">9753 12083 9667,'8'0'482,"0"0"-275,-1 0-61,5 0 36,-1 0-60,1 0 1,-1 0-108,0 0 1,1 0 103,-1 0 1,-3 0-128,-1 0 0,2 0 65,7 0 1,-4 0-60,3 0 0,3 0 49,1 0 24,-2 0-27,9 0 0,-5 0-16,9 0 0,-3-4 23,3 1 0,-1-1-109,2 4 1,2-4 105,-3 0 1,0 0-127,0 4 0,-3 0 108,3 0 0,-1 0-107,2 0 0,6-3 34,-3-1 1,3 0 26,-3 4 0,5-4 14,3 0 0,-1 1-10,1 3 0,-1-4 20,5 0 1,-4 0-15,0 4 0,-2-4 40,2 1 1,2-1-33,-6 4 0,3-2 47,-2-1 1,0 1-51,-1-1 0,-3 0-4,4-1 1,1 3 3,2-3 0,2 2 8,2-2 1,0 3-19,-1-3 1,2-1 13,3 1 1,-2-4-220,5 4 0,-4-1 195,0 2 1,3 1-13,1-2 0,0-1 61,0 2 1,-4-2 2,5 1 0,-5 2 53,4-1 1,-1 0-83,2-1 0,2 3 80,-3-3 0,0-1-57,4 1 1,-2-1-349,6 1 1,-2 3 365,2-3 1,-2-1-67,2 2 1,1-3-6,-1 3 0,-2 1 39,-5-1 1,3 0-24,0-1 0,1 3 11,-26-1 0,1 0 0,28-3-28,-29 3 0,1 0 0,-1-2 1,0 1 26,2 1 1,1 0 0,-2-1 0,0 1-77,1 0 1,0 0 0,28-3 51,-27 1 0,-1 0 0,-2 1 0,1 0 14,-1 1 1,0 0 0,2 1 0,-2 0 37,29-7 1,-28 6-1,0 1-46,0 0 1,-1-1 0,31-3 26,-30 3 1,-1 0 0,28-2-26,1 4 0,-3-4 66,-1 0 1,0 0-41,0 4 0,2-3 52,2-1-48,-3 0-55,4 4 1,-3 0-3,2 0 0,-3-4-117,3 0 0,-4 1 87,-4 3 0,-2 0 10,-5 0 1,-10 0 23,-1 0 0,-10 0 187,-2 0-243,-5 0 890,-7 0-472,-4 0 331,-2 0 0,-7-4-521,-1 0 1,0 0-321,-5 4 0,1 0 222,-5 0 0,1 0 62,-1 0 1,-3 0-1974,0 0 1,-7 0 138,0 0 1739,-1 5 0,-10-3 0,4 3 0</inkml:trace>
  <inkml:trace contextRef="#ctx0" brushRef="#br0">9959 11946 7853,'0'-6'984,"0"1"-488,0 5 276,-5 0-180,-1 0-277,-6 0 0,1 1-104,-1 3 1,0 2-73,-4 6 1,2-1 72,-5 0 0,4 1-177,-4-1 0,1 1-22,-1-1 0,-2 1-103,2-1 0,-2 4 3,2 0 0,-1-1 81,5-6 1,-4 2-119,4-2 1,-1 1 83,5-2 1,3 0 132,1-4 1,4 0 35,-1 5 30,-2-6 8,5 8 1,-4-7-71,5 4 1,5-3 122,2 4 0,4-2-65,0 2 0,2 1 243,2-5 0,1 4-73,3 0 0,3-2 19,-3 2 0,1-4-146,-1 3 0,-2-3-119,-6 4 0,1-6-243,-1 2 149,1-3 0,-6 1-370,-2 2 262,2-3-914,-5 4 1,-1-5 453,-7 0 1,-3 4 582,-2-1 0,1 6 0,-1-2 0</inkml:trace>
  <inkml:trace contextRef="#ctx0" brushRef="#br0">10610 11455 7853,'0'-6'-166,"0"1"142,-5 5 511,4-5 540,-4 3-367,5-3-88,0 0-28,0 4-227,0-4 152,0 5-213,0 5 0,0 3-31,0 7 0,0 1-157,0 3 1,0 4 3,0 0 0,0 0-173,0 3 1,1-1-40,3-3 1,-3 1-33,3 0 1,-3-1-201,-1-3 0,0 1 174,0-5 0,0 0-51,0-3 0,0-1-194,0 1-143,0-1 0,4-3-185,0-1-938,-1-4 1709,2 2 0,2-5 0,4 0 0</inkml:trace>
  <inkml:trace contextRef="#ctx0" brushRef="#br0">11055 11421 7853,'0'-12'-74,"0"1"0,0 3 1264,0 1-754,0 4 1,0-3 445,0 2-208,0 3-319,-5-4-143,-1 0 0,-5 3-119,-1-1 0,-1 1 72,-2 2 0,1 2-135,-5 1 1,0 0 4,-4 5 0,4-1 11,0 5 1,4-2-52,-4-3 1,6 4 107,2-4 1,1 3-144,6 2 0,0-1 115,4 1-75,0-1 1,0 0 8,0 1 1,1-1 48,3 1 1,3-1-11,4 0 1,5-3-5,4 0 0,1-1-70,2 5 0,4-1 66,-1 1 1,2-2-138,-1-3 1,-4 6 130,-1-5 1,0 7-121,-7-7 1,1 7 38,-5-8 1,-3 6-114,-1-5 1,-4 2 3,0 1 1,-3 1 58,-3-1 0,-4-1-60,-4-2 1,-6 2 74,-2-2 0,2 0-55,-2 0 1,0 1 51,-4-5 1,0 3-138,0-3 0,1 0-107,3-4 158,-2 0 1,9-1-492,1-3 1,5 1 223,6-4 1,1-1-357,3-3 0,3-1 794,9 1 0,1-1 0,6 1 0</inkml:trace>
  <inkml:trace contextRef="#ctx0" brushRef="#br0">11729 11318 7853,'0'-6'100,"-1"1"268,-3 5 324,3 0-31,-4 0 152,5 0-541,0 5 1,0-3 133,0 6 1,0 1-206,0 6 0,-4-1 10,0 5 1,0 0-108,4 4 0,-1-4 121,-3 0 0,3-1-233,-3 1 0,3 2 76,1-2 1,0-2-178,0-2 1,1 2-31,3-2 0,-3 0-121,3-4 34,-3 1 1,1-1-26,1 1-345,-1-6 143,3 4-1336,-5-3 668,0-1-256,0-1 1377,0-5 0,0 0 0</inkml:trace>
  <inkml:trace contextRef="#ctx0" brushRef="#br0">12083 11352 7853,'0'-7'92,"0"-1"370,0 6-12,0-4 42,0 6 1,0 6-138,0 1 1,0 3-88,0 2 1,-1 0-16,-3 4 0,3 1-50,-3 6 1,3-4 21,1 0 0,0-3-138,0 3 0,-4-2 96,0 2 1,0-1-108,4-3 1,0-2 169,0 2-386,0-2 1,0-2-315,0 1-161,0-6-105,0-1-1907,0-5 1,-1-4 2626,-3 1 0,2-6 0,-6 1 0,1-7 0,-5-3 0</inkml:trace>
  <inkml:trace contextRef="#ctx0" brushRef="#br0">11843 11387 7853,'12'-8'271,"-1"0"1,2 5 73,2-5 320,3 5-336,5-7 0,5 8 102,2-6 281,3 6-386,1-4 1,5 3 103,-1-1-53,0 0-122,-9-1 0,3 4-84,-6-3-12,1 3 0,-9-1-509,-3-1 1,-6 1 264,-2-1-2111,-4 1 1637,2 2 1,-14 2 558,-2 1 0,-8-1 0,1 3 0</inkml:trace>
  <inkml:trace contextRef="#ctx0" brushRef="#br0">12917 11409 7853,'-6'-1'256,"1"-1"1184,-1-2-831,5 0-451,-4 4 1,10-4 212,3 0 62,2 1-274,1-2 0,5 3 198,-1-2-185,0 3 0,-2 1-96,2 0 0,-2 0 86,2 0 0,1 0-229,0 0 0,3 0 68,-4 0 1,4 0-38,-4 0 0,2 0 14,-2 0-376,-2-5 1,3 4-419,-4-3-473,-6 3-612,-1 1 1377,-5 0 0,-5 0 180,-3 0 0,2 0 344,-2 0 0,-4 5 0,-6 1 0</inkml:trace>
  <inkml:trace contextRef="#ctx0" brushRef="#br0">12906 11558 7853,'6'0'1217,"-1"0"-353,-5 0-520,5 0 0,1 0 131,6 0 1,1 0-122,2 0 1,-1-4-21,5 0 0,0 0-105,4 4 0,3-3-67,1-1 0,0-4-370,-5 4 0,-4-1 236,-3 2 1,-2 1-928,-1-1 0,-5 1 4,1 2-1633,-6 0 1767,3 0 1,-6 0 760,-3 0 0,3-5 0,-4-1 0</inkml:trace>
  <inkml:trace contextRef="#ctx0" brushRef="#br0">13842 11147 7458,'0'-12'466,"0"1"0,-1 1-5,-3 2 0,1-1-122,-4 5 0,-1-3-242,-3 3 0,-1-4 115,1 5 0,-6-1-108,-2 4 0,-2 0 86,-2 0 1,-1 1-82,-3 3 0,3 1 39,-2 3 0,3 6-161,4-3 1,-3 4 136,3 0 0,3-1-4,0 5 0,5-5 21,3 2 0,-1 0-481,6-1 0,-1 1-178,4-5 1,1-1 252,3-2 0,7 1 31,8-6 0,3 1 247,1-4 1,1 0-55,2 0 0,-1 0 97,1 0 1,-5-5-71,-2-2 1,-4 0 207,4 0 0,-9 3-20,1-4 0,-6 4 233,3-3-131,-5 4 241,2-7-130,-5 9-44,0-4-278,0 5-28,0 5 1,-2 1 64,-1 6 1,1-1 77,-1 0 0,0 6-89,-1 2 1,3 2-2,-3 2 0,2 0-66,-2 0 1,3 4 4,-3-1 0,2 1-85,2-4 1,0 0 87,0-1 1,0-4 55,0-3 0,0-2-19,0-1 74,0-1 1,0-3-115,0-1-139,0-4-36,0 2-1977,0-5 1712,0-5 1,0 2-1995,0-4 1753,0-1 0,0-3-326,0-1 978,0 1 0,0-6 0,0-1 0</inkml:trace>
  <inkml:trace contextRef="#ctx0" brushRef="#br0">14093 11113 7853,'0'-12'620,"0"1"0,0 3-160,0 0 1,2 6-54,1-2 1,0-1-134,5 1 0,-1-1 42,5 1 0,3 3-105,0-3 1,2 3-71,-2 1 1,-3 0 96,4 0 1,-4 0-200,0 0 1,-5 0 269,1 0-467,-5 0 8,7 5 0,-9 1-126,3 6 0,-8 1 96,-4 2 0,-2-3-51,-1 4 1,-1 0-465,1-1 1,0 4 295,-1-3 1,2 0-525,2-1 1,-1-1 381,6 5 0,-5-5 211,4 2 1,-1 0 329,1-1 0,3 0 0,-4 2 0,5 1 0</inkml:trace>
  <inkml:trace contextRef="#ctx0" brushRef="#br0">14139 11467 7853,'0'11'128,"0"-3"191,0-1 0,1-4 668,3 1-617,-3 2 0,6-5 509,-3 3-241,-3 2-188,4-4-805,-5 3-193,0-5 0,0 0 0</inkml:trace>
  <inkml:trace contextRef="#ctx0" brushRef="#br1">12711 9114 7853,'0'0'0</inkml:trace>
  <inkml:trace contextRef="#ctx0" brushRef="#br1">12689 9091 7853,'-4'-8'76,"0"1"734,0 4-232,4-2-255,0 5-19,0 5 145,0-3-302,5 8 1,2-5 68,4 2 1,5 2-146,4-5 121,1 5-65,2-8 1,0 8-136,0-5 0,-1 3 52,1-3 0,0 4-62,0-4 0,-5 3-50,-3-3 0,-2 1 98,-2-1 0,-5-1-239,-2 4 143,-2-4 0,-8 7 31,-1-3 0,-8 0 36,-4 0 0,-4 1-51,-4 3 1,2-3 32,-6 0 0,5-1-62,-5 5 1,4-1 14,-3 1 0,6-2-95,1-3 0,2 2 3,5-5 0,1 0-34,4-4-918,-1 5 418,6-4-82,1 4 0,10-5 410,2 0 1,7 0 361,2 0 0,4 0 0,-2 5 0,5 2 0</inkml:trace>
  <inkml:trace contextRef="#ctx0" brushRef="#br1">12974 9411 7853,'12'0'914,"-6"-5"-640,-1 3 1,-6-3 105,-3 5 0,-2 0-117,-6 0 1,-1 0 0,-2 0 1,-3 2-40,-4 1 0,-1 0-126,0 5 0,-4-5 11,1 5 0,-1-4-125,4 3 0,0 0-457,0 0 0,6 2 320,1-5 1,8 4-1714,0-4 877,5 4-126,-2-1 1114,10-1 0,2 4 0,4-3 0</inkml:trace>
  <inkml:trace contextRef="#ctx0" brushRef="#br1">11409 10199 7853,'0'-7'555,"-5"-3"-131,4 9 218,-4-4-92,5 5 299,0 0-572,0 5 1,4 1-215,0 6 1,3-1 85,-3 1 1,5-1-113,-1 1 1,2 0 15,1 3 0,1-2-140,-1 2 0,0-2 63,1-2 0,-1 0-9,1-4 1,-2 3-156,-3-2 1,4-3-543,-4-1-414,-2 2 512,0-5-844,0 5 474,-3-6 1002,3 0 0,-5 0 0,5 0 0,1 0 0</inkml:trace>
  <inkml:trace contextRef="#ctx0" brushRef="#br1">11741 10210 7853,'0'-7'-1056,"0"-1"2176,0 5-281,0-2-354,0 0-229,0 4 1,-5 5-243,-3 7 1,-2 3 113,-2-2 0,1-1-267,0 1 1,-1-1 92,1 0 1,3 2-231,0 2 0,1-2 110,-5 2 1,6-2-227,2-2 1,-1-3-211,1 0-80,1-1 438,3 5 0,0-5-107,0 1 341,0-6 10,0 3 801,0-5-109,-5 0 192,3 0-319,-3 0 472,5 0-389,0 5-432,0 2 0,0 4-25,0 1 0,0 0-29,0 4 0,0-4-131,0 4 1,0-4-52,0 0 0,0 3 118,0 0 1,4 0-81,0-3 0,1-1 63,-1 1 1,-3-1-115,3 0 0,-3 1-45,-1-1-91,0-4 134,0 3 0,0-8-304,0 6-588,0-6 406,0 4-1347,0-6 1,0-6 1867,0-1 0,5-3 0,1-7 0,6-1 0</inkml:trace>
  <inkml:trace contextRef="#ctx0" brushRef="#br1">11855 10290 7853,'0'-11'347,"0"-1"-30,0 1 109,0 5 1,0-1 306,0 3-55,0 3-266,0-4 1,0 14-202,0 2 1,-1 7-48,-3-3 1,3 4 18,-3-3 0,2 4-138,2-1 0,0 1-49,0-1 1,0 3-30,0-3 0,0-1-233,0 1 0,0-4 152,0 4 0,2-5-21,2 1 1,-3-6 28,3-1 77,-3-1 0,0 0-39,3-4 66,-3-1 1,6-2 152,-4 0 0,0 0-87,5 0 0,-5 0 62,5 0 1,0 0-46,3 0 0,0 0-22,1 0 0,3-4-3,0 0 1,2 0-45,-2 4 0,-2-4 2,2 1 0,1-1-134,0 4 0,-1 0-212,-4 0 1,-3 0-73,0 0-887,-1 0 477,-1 0-1041,0 0 782,-6 0 1073,0-5 0,0-2 0,-6-4 0,0 0 0</inkml:trace>
  <inkml:trace contextRef="#ctx0" brushRef="#br1">11809 10427 7259,'1'-6'544,"3"2"1,-1 3-39,4 1 1,2 0 8,7 0 1,1 0-164,6 0 1,0-1-61,0-3 0,2 2-195,-2-1 1,2 0-206,-6-1 0,-2 3-115,-2-3 1,2 2 248,-2-2 1,-4 3-1791,-3-3 1296,-6-3 1,7 5-1456,-5-6 1180,0 6 743,-9-8 0,-1 3 0,-6-4 0</inkml:trace>
  <inkml:trace contextRef="#ctx0" brushRef="#br1">11878 10210 7853,'5'-6'186,"-3"1"213,6 5-240,0-5 0,3 3 278,0-1 0,5 1-85,-1 2 0,5-3-211,-1-1 0,3 0 84,1 4 0,1 0-172,2 0 1,-2-1 55,3-3 0,-3 3-689,-1-3 0,0 3-8,0 1 1,0-4-331,-1 0 1,0 0 345,-3 4 0,-1 0 572,-3 0 0,3 0 0,5 0 0</inkml:trace>
  <inkml:trace contextRef="#ctx0" brushRef="#br1">12586 10142 7853,'-8'0'350,"1"0"-147,-1-5 0,-3 0 9,-1-3 0,1 3 303,-1 5 0,1 0-100,-1 0 1,0 0-91,-3 0 0,1 1-139,-5 3 0,5-1 26,-2 4 0,4 1-160,0 3 0,1-3 133,-1-1 0,6 1-129,2 3 1,3 1 71,1-1 0,1 1-205,3-1 1,7 2-3,8 2 0,3-2 29,1 2 1,1-2-24,3-2 0,-3-3 72,2-1 1,2 1-79,-1 3 1,-4 1 112,-4-1 1,-5 1-52,1-1 1,-4 0 33,-3 1 0,-3 3-132,-5 0 0,-1 1 12,-3-5 0,-7 0-165,-8 1 1,-4-1-371,-4 1 1,2-1 299,-6 0 0,1 3-849,-4-2 0,-2 1 1187,-2-10 0,-3 6 0,-4-2 0</inkml:trace>
  <inkml:trace contextRef="#ctx0" brushRef="#br1">9742 13157 7944,'0'-7'1112,"0"2"-894,0 5 168,0-5-197,5 4 128,1-4-285,6 5 58,-1 0 0,1 0-101,-1 0 0,1 0-59,-1 0 0,2 0 100,2 0 1,1 0-108,3 0 0,7-1 77,-3-3 0,3 3-36,1-3 0,-2-1 42,6 1 0,-1-1-3,4 1 0,1 3 27,-1-3 1,0-1-1,1 1 0,-1 0 99,0 4 1,4-3-99,0-1 0,0 0 113,-3 4 1,-1-1-92,0-3 0,0 3 68,1-3 0,0 1-50,3-1 1,3 3 5,4-3 1,5-1-141,-1 1 0,6-3 141,-2 3 0,3-4-434,1 5 1,2-2 419,2 1 0,-3 2-57,3-1 0,1 0 39,-1-1 0,1 3-97,-1-3 0,-1 3 84,4 1 0,0-4-30,-32 2 1,1 0-1,2 0 1,1 1-17,-2 1 0,0 0 0,2-2 1,-1 0 15,-1 0 0,1 0 0,1-2 0,1 0-17,1 2 0,0 0 0,0 0 1,-1-1 18,1 1 1,0 1 0,-1 0-1,0-1-29,-1-2 1,0 0 0,3 3-1,-1 0 24,-4-1 0,0 0 1,2 0-1,-1-1-13,0 1 0,-1 0 0,-2 0 0,0-1 10,1 1 0,-1 0 0,28 1 44,1-3 1,1-1-40,-1 1 1,0-1 1,-4 1 0,4 3 4,0-3 1,-1-1-4,-2 2 0,-1-5-6,0 4 1,4-1 5,0 1 1,-29 2 0,2-1-80,-2 0 0,0-1 1,30-5 67,-1 5 0,-1-4-111,1 4 1,-6-1 91,2 2 1,-4 1-174,0-2 0,-2-1 239,-5 2 1,-1-1-75,1 4 1,-4-4 77,0 0 1,0 0-62,3 4 0,-3-3-96,0-1 0,0 0 88,4 4 1,-4-4-8,-1 0 1,-4 1-13,1 3 0,-3-2-8,-5-2 1,-3 3 175,-8-3 0,-3 3-214,-4 1 504,-1 0 1,0 0-387,1 0 0,-1-4 263,1 0 0,0 1-234,4 3 0,-2 0-92,5 0 1,-2 0-2,2 0 1,2 0-19,-6 0 0,4 0 35,-4 0 5,0 0 0,-3 0 15,-1 0-54,-4-5 376,3 3-63,-9-3-66,4 5-534,-5-5 155,0 4 12,-5-9 1,-1 7 48,-6-4 1,2 3-196,3-4 1,-4 4 33,4-3 1,-3 4 43,-2-1 1,5-1 21,-1 2 195,0-6 109,-3 2-51,-1-4 60,1-1 0,1 5-90,2-1 1,-1 4 211,6-3-212,-1 4 404,4-2-111,0 5 1,5 0-174,2 0 0,4 1 133,0 3 0,4-1-54,1 4 0,4-3-80,-1 4 0,-1-1-70,1 5 0,-4-4 61,4-1 1,-4-3-134,4 4 0,-5-5 75,1 5 0,-2-2-128,-2 2 0,-3 1 46,0-5 1,-6 1-76,2-2 1,-3 0-58,-1 5 1,-1-6 100,-3 2 0,-3 1-329,-9-1 1,1 0 151,-8-4 1,2 3-247,-10 1 1,1 0 185,-4-4 1,-6 0-1261,-2 0 1414,-2 0 0,-2 0-1,1 0 1</inkml:trace>
  <inkml:trace contextRef="#ctx0" brushRef="#br1">11946 12369 7853,'-5'-12'0,"3"2"73,-6 3 1,5 0 392,0 3 127,1 3-15,2-4-309,-5 5 0,4 1-57,-3 3 0,-1 4 140,1 7 1,-1 3-141,1 5 0,3-1-123,-3 1 1,2 1 148,-2 3 1,3-3-246,-3 3 1,3 1-120,1-2 0,0 0-178,0-7 1,0 1-348,0-5 1,0 1 58,0-5-208,0-5 203,0-1-681,0-5 804,5-5 0,-4-1 474,3-5 0,-2-1 0,2 1 0,-3-4 0,3-1 0,-2-4 0,-2 1 0,0-1 0,0 1 0,0-3 0,0 3 0,0 1 0,0-1 0,0 5 0,0-1 0,0 2 0,0 2-127,0-1 265,0 1 1,0 3 855,0 1-409,0 4 0,1-1-214,3 8 0,-2-1 177,6 4 0,-1-3-162,5 4 1,-1-1-85,1 5 1,4 3-65,3 0 1,-1 4 78,1-3 0,0 3-162,4-4 1,-2 4 25,-2-4 1,2 0-118,-6-3 0,1-1 98,0 1 1,-4-2-76,4-3 0,-4 2 29,0-5 1,-2 1 4,-2-1 11,2-3 0,-8 4-142,6-5 1,-6-1 176,2-3 1,-3 2 24,-1-6 0,0-1-176,0-6 0,0 1 112,0-5 1,0 0-191,0-4 1,0 0 49,0 0 1,4-1-47,0-2 1,0 2 71,-4-3 1,0-1-245,0 1 0,1 6-55,3 6 1,-3 2-27,3 1 1,-3 5-1037,-1-1 546,0 6-313,0-3 0,2 5 509,1 0 1,-1 1-219,1 3 0,2 2 823,-1 5 0,5 1 0,-2-1 0,4 1 0</inkml:trace>
  <inkml:trace contextRef="#ctx0" brushRef="#br1">12700 12335 7853,'-5'-12'294,"4"6"-135,-9-4 0,7 8 159,-5-1 226,6 1-234,-8 2 0,6 0 295,-8 0-344,4 5 0,-10 2-30,3 4 0,1 4 0,-5 1 1,5 4-162,-2-1 0,5 2 107,3 2 1,-1-4-152,6 0 0,-1-1 66,4 1 1,2 1-198,6-4 1,0-1 58,7-4 1,1 1-6,0-1 1,4-4 119,-1-4 1,2-1-10,2-2 0,4-2-29,0-1 0,3-1 27,-3-8 1,-1 3 127,-3-6 0,0-1-102,0 0 1,-7-4-77,-4 1 0,-2-2-81,-6-2 1,0-1-216,-4-3 0,-7 2-61,-4-6 1,-7 6-262,-9-2 0,-3 3-46,-8 1 0,1 5 196,-5 3 0,0 8-488,-3 3 0,10 2 948,9 2 0,2 6 0,6 0 0</inkml:trace>
  <inkml:trace contextRef="#ctx0" brushRef="#br1">16834 12186 7853,'5'-11'0,"-2"-1"-47,5 1 0,-5 1 148,5 2 1,-2-2 182,2 2 0,3-2-72,1-1 0,-1 3 45,4 0 0,-1 2-61,2-1 0,-4-2-14,4 5 1,-2-4-96,1 4 1,-3-3 91,4 3 1,-4 0-188,0 4 41,-1 0 0,-3 0-183,-1 0 0,-4 5 88,1 3 1,-3 2-89,-1 1 1,-1 1 44,-3-1 0,-2 5-52,-6-1 1,5 4 54,-1-4 0,0 4 56,-3-4 1,0 4 68,-1-3 0,1 3-56,-1-4 0,1 4 97,-1-4 0,1 5-72,0-1 1,-1 2 20,1-2 0,-1 1-127,1-5 0,3 0-203,1-3 1,4-1-1255,-1 1 678,3-1 893,1 1 0,0-6 0,0 4 0,0-4 0</inkml:trace>
  <inkml:trace contextRef="#ctx0" brushRef="#br1">16971 12620 7853,'0'11'0,"0"-3"141,0 0 0,0-4 379,0 3-163,0 1 1,-1 2 189,-3-2 1,3 2-151,-3-3 0,2 0-17,-2 0 0,3-3-41,-3 4 0,3-5-148,1 5 233,-6 0-543,5 3 1,-4-3-151,5-1 1,-1-4-978,-3 1 11,3-3 541,-4-1-1356,5 0 999,5 0 1051,-4-5 0,14-1 0,-2-6 0</inkml:trace>
  <inkml:trace contextRef="#ctx0" brushRef="#br1">17417 12118 7853,'0'-12'-853,"0"1"0,0 3 460,0 0 1789,0 6-867,0-8 1,5 7 137,3-4-184,2 4-222,1-7 0,6 5 168,2-3-257,2-2 0,2 5 10,0-3 0,0 3 30,0 5 0,-1-3-81,1-1 1,0 0 93,0 4 0,-2 1-186,-1 3 1,0-1 106,-5 4-224,0 1 0,-8 3-51,-4 1 0,-1-1-51,-2 0 0,-5 2 37,-3 2 1,-7-1 114,-4 5 0,-3 0-109,-1 4 0,-3 0 122,-1 0 0,2 0-49,6 0 1,-2-4 27,6 0 1,0 0 1,3 4 0,2-2 54,3-2 0,0 1 2,4-4 0,1 3 182,-2-4-169,3 0 1,1-3-25,0-1 4,5-5 1,-3 1-147,1-3 0,0-3 62,1 3-905,-3-3 413,4-1 0,-4 0-1125,3 0 1686,-3-5 0,4-2 0,-5-4 0</inkml:trace>
  <inkml:trace contextRef="#ctx0" brushRef="#br1">17508 12723 7853,'0'-7'984,"0"2"-157,0 0-193,0 4 289,0-4-161,0 5-178,5 0-129,-3 5 53,3-4-190,-5 4-801,0-5 393,0 5 174,0-3-1196,0 3-214,0-5 1,5 0-1,1 0 1</inkml:trace>
  <inkml:trace contextRef="#ctx0" brushRef="#br1">18125 12140 7853,'5'-11'0,"-4"0"1,3-1 0,-3 5 55,-1-1 1,4 0 200,0-3 0,4 3 116,-5 1 0,6-1-141,-1-3 0,3 3-20,5 0 0,-3 2 119,7-2 0,-1 2-119,3 2 0,-3 3-31,0-3 0,0 3 23,4 1 0,-4 0-96,0 0 0,-1 4-95,1 0 1,-2 1 118,-6-2 1,-1 0-60,-2 5 8,2-1 1,-9 8-174,3 1 0,-8 0 35,-3-1 1,-10-1-28,-6 5 1,1-1 45,-5 1 1,-1 1-155,1-4 1,2 0 3,6-1 0,-1-2-171,4 2 0,1 2-228,4-2 1,3 0-178,0-3 312,6-1 0,-3 1 69,5-1 1,0 2-51,0 2 0,0-6 433,0 2 0,0-2 0,-10 8 0,-3 0 0</inkml:trace>
  <inkml:trace contextRef="#ctx0" brushRef="#br1">18159 12631 7853,'7'7'220,"-2"-1"494,-5-2 617,0-3-879,0 9 0,0-7 154,0 5 0,1-6-226,3 2 0,-3-2 274,3 2-582,-3-2 1,-1 4-336,0-2-399,0-3-964,0 4 1626,0-5 0,-5 0 0,-1 0 0</inkml:trace>
  <inkml:trace contextRef="#ctx0" brushRef="#br1">3152 14527 7853,'0'-7'-983,"0"-1"2005,0 6-189,0-9-301,0 5-220,0-5 1,-1 1 137,-3 2 67,3-2-292,-4 3 1,5 0 461,0-1-346,-5 6-241,-2-3 1,-4 6-140,-1 3 0,1 2 62,0 5 0,-1 1 23,1-1 1,3 1 32,1-1 1,0 6 21,0 2 0,-2-2-14,5 2 1,0 0 29,4 4 0,0 4-19,0 0 1,0 0 31,0 0 1,5 2-120,3 6 1,-2-1 99,2 0 0,-1 0-200,5 1 0,-1-1 97,1 0 0,-1 0-282,0 1 1,-3-5 124,0 1 0,-2-6-100,2 2 1,-2-5-14,-2-2 1,-3-4-549,3-5 473,-3 1 0,-1-1-124,0 1-231,-5-6 1,-1 3 225,-6-5 1,1 0-278,-1-4 1,0 0 742,-3 0 0,2 0 0,-14-6 0,3 0 0</inkml:trace>
  <inkml:trace contextRef="#ctx0" brushRef="#br1">2775 15053 7853,'5'-7'0,"-2"-2"0,4 6 0,6-5 810,6 4 0,4-5-106,4 2 1,-2 0-30,6 0 0,0 0-236,7 0 0,-2-2-96,2 5 1,-8-1-183,-3 1 0,0 3 51,-4-3 0,1 3-76,-9 1 0,0 0 41,-3 0 1,-1 0-469,0 0-290,-4 0-905,3 0-558,-9 0-51,4 0 1192,-5 0 1,4-1 902,0-3 0,0 3 0,-4-5 0</inkml:trace>
  <inkml:trace contextRef="#ctx0" brushRef="#br1">3712 14550 7853,'-4'-7'0,"0"-1"1087,0 5-169,4-2-272,0 0 432,0 4-219,0-4-57,0 5-484,0-5 235,0 4 22,0-5-1468,0 6 236,5 0 95,-3 0-35,8 6 0,-8 0-2213,6 5 1381,-5-4 1429,7 3 0,-9 1 0,4 7 0</inkml:trace>
  <inkml:trace contextRef="#ctx0" brushRef="#br1">3780 14984 7853,'-5'7'0,"4"3"1359,-4-9-324,5 4-468,0-5 0,5 0-3437,3 0 2870,2-5 0,6-6 0,2-7 0</inkml:trace>
  <inkml:trace contextRef="#ctx0" brushRef="#br1">4877 14276 7853,'-7'-6'336,"-2"-1"87,6 4 524,-1 1-241,4-3-77,-5 5-407,-2 0 0,-4 5-27,0 3 1,-2 3-18,-2 5 0,2 1 60,-2 6 0,-3 0-145,-1 0 1,2 0 78,2 0 1,-1-1-102,1 1 1,3-1-24,4-3 0,2 1-91,-1-5 0,1 1 97,6-5 1,0 0-304,0 1 105,0-1 0,6-1 137,1-2 0,3-3-148,2-5 0,3 0 23,0 0 0,4 0-18,-4 0 0,2-1-13,-2-3 0,-2 3 1,3-4-50,-4 5 6,-6 0 296,-1 0-119,0 0 1,-3 1 167,1 3-149,-1 2 1,-4 6 388,-1-1-187,1 0 0,-3 1 223,5-1-370,-5 1 1,4-1 6,-3 0 0,3 1-100,1-1 0,0 1 64,0-1 1,0 4-76,0 1 0,0-1 75,0-4 1,-2 5-22,-1-1 0,1 5 45,-1-1 0,1-1 80,2 1 1,0 0-65,0 4 0,0 3 92,0 1 1,0 0 52,0-4 0,0 3-77,0 1 1,2-1 70,1-3 0,2-4-51,3 0 0,2-5-72,-2 2 1,-2-4-48,2 0 0,-2-5-232,2 1-247,2-6-124,-4 4 0,2-6-924,0 0 1,-6-2 637,2-2 1,-3 2 863,-1-6 0,-5 1 0,-1-5 0</inkml:trace>
  <inkml:trace contextRef="#ctx0" brushRef="#br1">5516 14516 7853,'0'-12'118,"0"1"0,0 3 306,0 1-19,0 4 0,0-3 165,0 2 343,0 3-118,0-4-544,-5 5 0,4 5 49,-3 3 0,3 7-62,1 4 0,0 4 45,0 3 1,0 3-72,0 6 0,0 0-57,0 3 0,4 2 70,-1 2 1,1-2-250,-4-2 0,0-4-132,0 1 0,0-2-168,0-7 1,0 1-246,0-4 1,0-5 295,0-3 1,0-2-638,0-2 0,0-3-158,0-1-441,5-4 581,-3 2 928,8-5 0,-9-5 0,4-2 0</inkml:trace>
  <inkml:trace contextRef="#ctx0" brushRef="#br1">5756 15076 7853,'6'0'1357,"0"0"-1040,-1 0 1,-3 5 58,6 2 0,-6 3 665,2 2-665,2-1 1,-4 6 3,2 2 0,-3 2-30,-1 2 0,0 4-442,0-1 1,-5 2 121,-3-1 0,-2-3-403,-1 3 0,-1-8 250,1-4 1,3-2-952,0-2 1,5-1-667,-5-2 152,6-3 1588,-4-5 0,6-5 0,0-1 0</inkml:trace>
  <inkml:trace contextRef="#ctx0" brushRef="#br1">6019 15155 7853,'6'-11'576,"-1"5"683,-5 1-847,0 5-1755,0 5 0,1-4 1343,3 3 0,-2-3 0,3-1 0</inkml:trace>
  <inkml:trace contextRef="#ctx0" brushRef="#br1">6304 15121 7853,'-6'0'2945,"1"0"-2186,5 0-1146,5 0 1,-2 0-2154,4 0 1504,1 0 1036,3 0 0,1 0 0,-1 0 0</inkml:trace>
  <inkml:trace contextRef="#ctx0" brushRef="#br1">6647 15121 7853,'-6'0'-2092,"-5"0"4348,5 0-1432,0 5 0,-1-3 737,4 1-625,1-1-231,-8 3-654,9-4 1,-4 5-1031,5-2 798,0-3-835,0 4 1016,0-5 0,5-5 0,1-1 0</inkml:trace>
  <inkml:trace contextRef="#ctx0" brushRef="#br1">6967 15018 7853,'-5'-6'985,"3"1"-585,-3 5 1,5 1 194,0 3 1,0 4-199,0 7 1,0 3-78,0 5 0,0-1-46,0 1 0,0 0-305,0 0 1,0 4 96,0-1 0,-1 5-664,-3-5 0,2 5 147,-6-5 1,4-3-862,-3-4-747,4-5 2059,-7 3 0,4-11 0,-6-1 0</inkml:trace>
  <inkml:trace contextRef="#ctx0" brushRef="#br1">7538 14459 7853,'0'-18'-41,"-1"5"20,-3 6 1,2 3 1290,-1-4-324,1 6 72,2-3-26,0 5-588,0 5 1,0 6-193,0 8 0,-3 7 210,-1 0 0,0 6-132,4-2 1,0 7-118,0 1 1,0 4-7,0-4 0,4 4-168,0-4 0,-1 4-85,-3-4 1,4-1-279,0-7 0,4 1-356,-5-8 0,2-3 360,-1-9 0,-2 1-759,1-1 325,4-4-1561,-6-2 1303,9-5 1052,-9-5 0,10-2 0,-5-4 0</inkml:trace>
  <inkml:trace contextRef="#ctx0" brushRef="#br1">7800 14642 7853,'0'-12'894,"0"6"0,0-1-191,0 4-283,0 1 0,-1-1 243,-3 6 0,3 4-251,-3 4 0,-1 6-12,1 2 1,-1 3-247,2 5 1,1-3 57,-2 3 0,3-2-196,1 2 1,0-5 62,0 4 0,5-8-81,3 5 0,6-8-120,1 0 0,5-3-230,-1-5 0,3-2 169,1-5 0,0 0-137,0 0 0,4-6 242,4-5 1,1-2 10,-2-6 0,-2 5 199,-5-1 0,0-3-39,-1-1 1,-4 1 198,-3-1 0,-6 0-86,-1-4 1,-5 0 5,0 0 0,-6 1-153,-5-1 0,-4-4-140,-3 1 0,-8-1-253,-7 4 0,-4 1 172,-4 3 0,1 4-381,-5 8 0,5 1 203,-1 6 1,4 7-482,3 4 1,3 1 284,6 3 0,5 1-521,6 0 1057,4-1 0,17 1 0,3 2 0</inkml:trace>
  <inkml:trace contextRef="#ctx0" brushRef="#br1">8703 14230 7853,'-12'-11'-215,"5"0"333,-1-1 1,0 1 164,-3-1 1,3 2 187,1 3 1,0 0-64,0 3 1,-3 3 42,2-3-127,-2 3 1,-2 2-62,1 3 0,3 2 41,1 6 0,4-1-92,-1 1 0,-1 4-67,2 3 1,-1 3 32,4 1 0,0 0-108,0-1 1,5 1-65,2 0 0,4 0 43,0 0 0,2 0-52,2-1 0,-2 0 42,2-3 1,-2 1-173,-2-4 0,0 0 65,1-1 0,-2-2-128,-2 2 1,1-2 14,-6-2 1,5 1 51,-4-1 0,0-3 76,-4-1 4,0 1 0,0 0 43,0-1-89,0-4 27,0 2 1,0-4 11,0 3 64,5-3 1,-3 4-61,6-5 5,-6 0 55,8 0 1,-8 5 9,2 3 61,2 2 1,-4 1-89,6 1 0,-2 1 24,2 2 1,2-1-9,-2 5 0,2-4 2,1 4 1,1-4-6,-1 4 1,1-3 2,-1 3 1,0 0-6,1 3 0,-1-2-5,1-1 0,-2 0 20,-3 3 0,0-3-14,-3 1 0,-3-5 9,3 4 0,-8-5-6,-4 1 0,-3-2 273,-4-2 1,-3-1-36,-5-2 0,0 1 38,0-5 0,-1-1-327,-2-3 0,0 0-306,-4 0 1,4-2-1166,0-6 1,3-1 700,4-10 1,6 3 814,6-7 0,4-2 0,-2-10 0</inkml:trace>
  <inkml:trace contextRef="#ctx0" brushRef="#br1">10222 14699 7677,'-12'0'-217,"5"0"2745,-1 0-993,5 0-617,-2 0-596,16 0 0,1 0-60,11 0 1,1 0 2,3 0 1,7 0-41,8 0 0,7-5-228,5-3 1,5 2-119,2-2 0,-28 6 0,0 1 68,0-1 0,-1 1 0,31-1 65,2 2 1,-1-3-116,-32 1 1,0 0 0,2 0-1,0 0 25,30 2 1,-31 0 0,0-1 18,0-1 0,-1 0 0,2 1 1,1 1 10,-1-2 1,0 0 0,0-1 0,-1 1 41,2 0 0,-1 0 1,0-1-1,-1 1-24,28-2 0,-6 3 29,-10-3 1,-5-1-186,-10 1 1,-3 0 16,-8 4 1,-3 0-376,-4 0 488,-6 0 1,-1-1 33,-5-3 1,-5 3-233,-3-3 0,-2 2 314,-1-2 0,-1 3-431,1-3 0,0-1 64,-1 1 0,1-4 2,-1 4 1,5-4 182,-1 0 1,2 2-172,-2-2 169,-2 0 0,4-2 163,-6 3 1,5-2-20,-1 5 1,0-4-32,-3 4 1,3 1 426,1 3-118,-1-5 346,-3 3-46,-1-3 184,6 5-525,1 0 0,5-1-108,0-3 0,1 3-99,3-3 1,4 3 125,7 1 0,-1 0-145,5 0 0,-4 5 53,4 3 1,-1-2-101,1 1 0,-1 1-1,-3 3 1,-2-3-95,2 0 0,-4-1 42,-3 5-105,2-1 0,-9 1 71,3-1 1,-4-3 87,-4-1 1,-3 1-13,-9 3 0,0 1-16,-3-1 1,-3-3-402,3-1 0,-2 1-149,-2 3 1,5-4-1363,3-3 1955,7-3 0,3-1 0,5 0 0</inkml:trace>
  <inkml:trace contextRef="#ctx0" brushRef="#br1">13100 14071 7822,'0'-12'562,"-5"1"-337,3-1 0,-6 5 145,4-1 1,-1 5-111,1 0 1,1-2-52,-4 1 0,-1 0 16,-3 4 0,-1 0-130,1 0 1,-1 0 91,1 0 1,-6 1-76,-2 3 0,2 2 9,-2 6 1,1 3 35,-1 0 1,-1 4 14,4-3 1,1 4-93,4-1 1,-1-3-86,1 0 0,4 0 21,4-1 0,-2 1-392,1-5 0,0 4 155,4 0 0,5 1 13,3-5 1,2 4 90,1 1 1,1-1 20,-1-4 1,2-1 53,2-2 1,-2 2-14,2-2 0,-2-2 81,-2 2 0,0-6-106,1 2 78,-1 2 0,-3-4-153,-1 1 74,-4-1 1,2-1 178,-5 3-135,0-3 1,-1 9 112,-3-2 1,1 2-106,-4 1 0,3 1 139,-4-1 0,6 2-64,-2 2 0,-1-2 54,1 2 0,0 2-79,4-2 0,-3 4 4,-1-4 0,0 2-59,4-2 1,-4-1 57,0 5 1,1-4 128,3 4 0,0-4-88,0 4 1,0-3 101,0 3 1,0-5-80,0 1 1,3 1 166,1-1 1,4 1-71,-4-5 0,4 1-27,0-1-168,-3 0-192,5 1 1,-8-5-448,1 1 261,4-5-36,-6 2-28,4-5-2061,-5 0 856,-5 0 1067,4 0 590,-9 0 0,3 0 0,-4 0 0</inkml:trace>
  <inkml:trace contextRef="#ctx0" brushRef="#br1">13465 14242 7853,'-11'-12'0,"-1"5"-361,1-1 940,5 6 1178,1-3-1055,5 5 0,1 5-276,3 2 1,7 3-44,8 2 1,-1-5-115,1 1 0,0 0-9,4 3 0,0 1-166,-1-1 1,1 2-164,0 2 1,-5-2 95,-3 2 0,-2-4-295,-2-3-1570,1 2 1356,-1-4 0,-5 2-2206,-2 0 1161,3-6 1527,-6 3 0,4-5 0</inkml:trace>
  <inkml:trace contextRef="#ctx0" brushRef="#br1">13945 14208 7853,'0'-12'0,"0"5"0,0-1 560,0 5 1,-1-2-135,-3 5 0,1 0 218,-4 0 1,-2 5-244,-6 3 0,1 3-281,-5 5 1,1-2-182,-1 5 1,2-5-264,6 1 1,-1-2 159,1-2 0,1 0-177,2 1 1,-1-1-2396,6 1 1245,-1-1 1491,-1 0 0,3-4 0,-3-1 0,5-2 0,2-3 0,1 3 0,-1-3 0,3-1 132,-5 0 56,0 5 0,0-2 518,0 5 0,0-5-292,0 5 0,-4 0 492,0 3 0,0 2-281,4 2 1,0-1-59,0 5 0,0 0-16,0 4 1,0-3-176,0 3 0,0-3-170,0 7 1,4-3 31,0-1 0,1 0-275,-1-1 0,-3 0-122,3-3 0,1-2-412,-1-6-62,0 0-784,-4-4-1054,0 3 1107,0-9-148,-6-1 761,0-6 751,-5-6 0,-1-4 0,1-2 0</inkml:trace>
  <inkml:trace contextRef="#ctx0" brushRef="#br1">14173 14288 7853,'0'-7'1074,"0"-3"-134,0 9 0,0-3-411,0 8 0,0 2 46,0 6 1,0 4-57,0 3 1,0 0-164,0 4 0,-4-3-276,1 7 1,-1-2 47,4 2 1,-1-3-192,-3 3 0,3 1 142,-3-2 1,1 1-35,-1-4 0,3-2-311,-3-2 1,3-2-128,1-6 150,0 1 0,0-5-80,0 1 182,0-6-1,0 3 317,0-5 0,5 0-65,3 0 1,-2 0 46,2 0 1,1-3 46,6-1 0,-3-4 87,4 4 0,0-1-281,-1 2 1,4 1 96,-3-2 0,3-1-181,-4 2 1,4-1 106,-4 4 1,4-4-899,-4 0-393,1 0-838,-5 4 820,1 0 542,-6 0 1,-1-1-1134,-5-3 1867,0 3 0,-5-9 0,-1 4 0</inkml:trace>
  <inkml:trace contextRef="#ctx0" brushRef="#br1">14105 14527 7853,'0'-6'2383,"0"-4"-1969,5 9 1,1-5 304,6 6 0,0 0-260,4 0 0,1-3-61,6-1 0,0-4-173,0 4 0,1-4-342,3 0 1,-5 2-216,1-2 0,-1 2-254,-7-2 1,0-1-806,-3 5 1,-5-3 606,1 3 0,-6-1-94,2 1 1,-2 2 877,-2-6 0,-6 0 0,0-3 0,-5-1 0</inkml:trace>
  <inkml:trace contextRef="#ctx0" brushRef="#br1">14185 14253 7853,'0'-7'70,"0"-1"1,5 4 1446,2-3-951,9-1 1,1 0-33,6 1 1,0 3 62,0-4 0,4 2-504,-1-2 0,5-1 66,-5 6 0,1-5-254,-4 4 1,-3-1 139,3 1 0,-7 3-1302,7-3 0,-7 3 339,-1 1 918,3-5 0,-6 4 0,5-4 0</inkml:trace>
  <inkml:trace contextRef="#ctx0" brushRef="#br1">15053 14162 7853,'-5'-6'0,"-2"-3"352,-4 5 1,3-4 58,1 4 1,-1 1 71,-3 3 1,-1-4-168,1 0 0,-4 0 72,-1 4 1,-3 0-117,4 0 1,-4 0-61,4 0 0,-2 0 62,2 0 1,2 4-63,-2 0 0,2 5-69,2-2 1,1 3 175,2 2-316,-2-1 1,9 5 43,-3-1 1,3 0-167,1-4 1,0 1-24,0-1 1,5-3 87,2-1 0,7 1 5,2 4 0,0-1 100,-1 0 1,3 1-17,5-1 0,0 1 42,0-1 0,-2 0 22,-2 1 0,3-1 33,-3 1 0,-3-1-65,0 1 1,-5-1-160,-3 0 1,1 1 105,-6-1 1,0 1-94,-7-1 1,-4 0 5,-7 1 0,-3 3-71,-4 0 1,-6 2 76,-3-2 1,-3-2-109,-4 2 0,-1 2-187,-3-2 0,4 0 110,7-4 0,4-3-365,8 0 1,3-6-225,5 2-129,4-3 0,3-2 440,8-3 0,3-2 530,4-6 0,5 1 0,2 0 0</inkml:trace>
  <inkml:trace contextRef="#ctx0" brushRef="#br1">15464 14664 7853,'-12'0'-654,"1"0"0,3 0 327,1 0 0,3 0 1862,-4 0-285,6 0-240,-8 0-217,8 5-232,-3 2-95,5 4 1,0 1-102,0-1 0,-3 2 61,-1 2 0,-1-2-181,1 2 0,-1 1-232,-3 0 0,-2 3-189,2-4 0,-1 0-483,2-3 0,-3-1-244,2 0 1,2-4 427,-2-3 0,4-3-1694,-3-1 2169,4 0 0,-7 0 0,4 0 0</inkml:trace>
  <inkml:trace contextRef="#ctx0" brushRef="#br1">15761 14139 7853,'5'-16'821,"-4"7"-128,3-3-209,-3 3 1,-1 2 319,0-1-354,0 6 0,0-2-96,0 8 1,-4 3 55,1 8 0,-5 3-107,4 5 1,-5 5 10,2 2 0,2 3-140,1 2 1,1-4-27,-1 4 1,3-7-311,-3 6 1,2-4 193,-2 1 0,3 0-753,-3-4 1,3-2 392,1-5 1,0-4-285,0-5 1,1 0-870,3-4-686,-3-2 948,4-5 724,-5-5 1,0-1 494,0-6 0,-1 1 0,-3 0 0,-2-6 0,-6-1 0</inkml:trace>
  <inkml:trace contextRef="#ctx0" brushRef="#br1">15681 14253 7853,'6'-11'982,"4"-1"-591,-3 6 1,4 1 255,1 5 1,-5 1-210,1 3 0,-1 2-37,5 6 1,-1 3-86,1 0 1,3 6 64,0-2 1,2 2-324,-2 2 0,1-1 111,3-3 1,7 2-254,-3-2 1,2-1 25,-2 1 0,-4-5-31,0 1 0,-1-6 14,1-1 1,-3-2 37,-4 2 1,-1-2-108,0-2 140,1-3 0,-5 4-848,1-5 362,-5 0-1263,2 0 865,-5 0 1,-4-1-246,0-3 0,-5-1 1133,2-3 0,-4-7 0,0 2 0</inkml:trace>
  <inkml:trace contextRef="#ctx0" brushRef="#br1">16149 14105 7853,'6'-12'221,"0"1"1139,-6 0-272,0 4-139,0 2 35,0 5 1,-2 6-666,-2 6 0,2 6 83,-6 8 0,4 0-50,-3 4 1,4-3-222,0 3 0,-3 1-50,3 3 1,-1-4-169,4 1 0,0-5-65,0 5 1,0-6-370,0 2 1,0-7-672,0-1 502,0-5-1477,0 3 1511,0-11 1,1-1-1330,3-5 1080,-3 0 905,4-5 0,-5-1 0,0-6 0</inkml:trace>
  <inkml:trace contextRef="#ctx0" brushRef="#br1">16503 14265 7853,'0'-18'0,"-1"1"750,-3 6-96,3 0-269,-4-1 1,5 5 971,0-1-904,-5 5 1,-2-2 7,-4 5 1,-2 7-161,-2 4 1,1 2-90,-5 6 0,0 0-20,-4 4 1,4 0 32,0-1 0,5 5-151,-1 0 0,2 1-20,2-2 0,1-2-141,2 3 1,3-3-389,5-1 1,1-2 283,3-1 1,4-4-36,7-5 1,3-3 72,4 0 1,6-6 138,3 2 1,1-3-124,-2-1 0,2-5 234,-6-2 1,5-4-29,-5 0 1,1 0 111,-4-1 0,-4 1-35,0-1 0,-5-4 38,1-3 1,-6-3-310,-1-1 0,-6-3 109,2-1 1,-3-5-387,-1 2 0,-9-2 172,-2 2 1,-12-2-133,0 5 0,-8 6-122,-4 6 0,2 7-279,-1 4 1,1 3-78,6 1 1,2 9 69,6 2 770,8 8 0,0-1 0,5 5 0</inkml:trace>
  <inkml:trace contextRef="#ctx0" brushRef="#br1">16926 13945 7853,'-12'0'0,"2"-5"-343,3-3 86,-4 3 1400,10-5-704,-4 4 0,5-2 558,0 0-599,0 6 1,0-4 141,0 2-320,0 2 1,5-3-27,3 5 0,3-1-106,4-3 1,3 3 149,5-3 0,0 3-246,0 1 0,-4-1 67,0-3 0,-5 3-270,1-3-96,-2 3 23,-7 1 232,-1 0 1,-6 1 42,-3 3 0,-4-2-10,-7 6 1,2-1 21,-2 5 0,-1-1 118,0 1 1,-3 4-65,4 3 1,1 3 144,7 1 0,-2 3-88,5 1 1,0 3-49,4-3 0,5 0 8,3-5 1,2 1-23,1 0 1,2 0-87,2 0 0,-1 0 67,5 0 0,-3-1-38,3 1 1,-4-5 32,4-3 0,-5-2 0,1-2 1,-2 1-6,-2-1 1,1 1 2,-1-1-24,-5 0-10,4 1-50,-8-1 0,7-3 76,-6-1 1,1-3-31,-4 4 1,0-4 12,0 3 0,0 1 43,0 3 0,-1 1-8,-3-1 0,2 1 80,-6-1 0,5 0-62,0 1 1,-4 3 83,0 0 0,2 1-213,1-5 1,-1 0 82,1 1 0,-4-5-279,5 1 1,-5-4-86,4 3 222,-5-4 0,3 2-130,-6-5 1,5 0-240,-1 0 0,1-1-107,-5-3 1,5 1-283,-1-4 0,2-2-134,-2-6 1,-1 2 1025,5-2 0,-5-8 0,3-1 0</inkml:trace>
  <inkml:trace contextRef="#ctx0" brushRef="#br1">17417 13842 7853,'-12'-11'23,"2"3"100,3 0 36,-4 6 0,6-8 253,-2 2 0,2 2 279,5-2 313,0 6-578,0-9 1,1 9-140,3-6 0,2 6-23,6-2 1,0 1-1,3 0 1,-1 1-157,5-1 0,-1-3 60,1 3 1,2-1-141,-6 4 1,0 0 326,-4 0-428,1 0 0,-2 1-65,-2 3 8,-3 2 1,-5 6 81,0-1 1,0-3-57,0-1 1,0-3-195,0 4 160,0-6-35,0 3 95,0 0-95,0-3 141,0 3 17,0 0 0,0-3 0,0 6 1,0-4 9,0 3 1,4-3 60,-1 4 0,5-4-68,-4 3 0,5 1 119,-2 3 0,0-3-87,0 0 1,1-1 44,3 5 0,1-5-28,-1 1 1,2-1 1,2 5 0,-4-1-47,1 1 0,-1-1-1,-3 1 0,-3-5-17,-1 1 0,-3-1 37,-1 5 0,-5-5 65,-3 1 1,-6-2-68,-1 2 0,-9 1 199,1-5 0,-3 3-72,-1-3 1,-2 4 45,-6-4 1,6-1-734,3-3 1,-2 0 279,1 0 1,4 0-1384,4 0 947,5 0 707,3-5 0,6-6 0,5-7 0</inkml:trace>
  <inkml:trace contextRef="#ctx0" brushRef="#br2">6202 15692 7853,'-11'-11'1419,"4"-1"-722,2 6 547,5 1-461,0 5-50,0-5 56,0 4-476,0-4 1,0 6-55,0 3 1,0 6-69,0 5 0,3 5-14,1-1 1,4 3-22,-4 1 0,3 5-104,-3 2 0,4 3-37,-4 1 0,3 1 34,-3-1 0,1-1-357,-1-3 1,-3 2 180,3-5 0,-3-1-406,-1-3 1,0-5-394,0-3-202,0-2 139,0-7-89,0-1-1057,0-5 1087,0-5 419,0-1 629,0-5 0,0-1 0,0 1 0</inkml:trace>
  <inkml:trace contextRef="#ctx0" brushRef="#br2">6487 15829 7853,'0'-11'1606,"0"-1"-629,0 6-616,0 1 1,0 6 32,0 3 1,0 2-106,0 6 1,0 3-253,0 0 1,0 6-43,0-2 0,0 1 113,0-1 0,1 3-144,3-3 0,2-2-98,6 2 1,-1-5-129,1 2 0,3-7 98,0-2 1,5-4-131,0 0 0,-3-1 128,2-2 1,0-2 245,4-1 1,0-5-38,0-7 0,-4 2 199,0-2 0,-1-3 83,1-1 0,1-1-97,-5 1 1,-1-3 76,-6 3 0,-3-2-119,-5-2 1,0 0 73,0 0 0,-5 0-95,-3 0 0,-7 2-143,-4 2 1,-8-2-214,-3 6 0,-1 5 145,-3 6 1,1 6-702,-9 5 1,0 6 376,-3 10 1,4 1-1205,3 2 0,9-1 1574,6 1 0,0-2 0,5-1 0</inkml:trace>
  <inkml:trace contextRef="#ctx0" brushRef="#br2">14208 15350 7853,'0'-12'0,"1"1"274,3-1 0,-3 5-49,3-1 0,1 1 152,-1-5 0,4 1-84,0-1 1,2 5-29,2-1 1,0 0-12,4-3 1,-2 1 111,5 2 1,0-1-54,3 6 1,1-5-102,0 4 0,-1 0 24,-3 4 0,1 0-24,-5 0 0,0 2-166,-3 1 1,-2 4 92,-2 4 0,-3 2-255,-5 2 1,-2 3-123,-1 5 0,-4 1-109,-4 2 1,-6 0-200,-2 4 0,2-4 263,-2 0 1,3-2-69,-3-1 1,2 0 30,-2 0 0,2-1 20,6-3 0,-1-3 42,1-5 0,1 1 386,2-1 0,-1-3 79,5 0 0,-1-6 336,1 2-244,3 2 1,-8-3 120,5 4-103,1-4-143,3 7-34,0-4 0,5 2-35,2 0 0,4-6 197,0 2 1,2-3-81,2-1 1,-1 0-105,5 0 1,0 0 233,4 0 0,-4 0 69,0 0 1,-1-4-63,1 1 1,1-1-149,-5 4 1,4-4-187,-4 0 0,1 0 71,-5 4 0,-3-3-1668,-1-1 781,-4 0 0,2 3-1580,-5-3-661,0 3 1753,0-4 1279,0 5 0,0-5 0,0-2 0</inkml:trace>
  <inkml:trace contextRef="#ctx0" brushRef="#br2">14767 15133 7853,'0'-12'520,"0"6"83,0-4-26,5 8-327,-3-8 0,8 8 34,-3-6 1,0 4 119,0-3 0,1 3-111,3-4 1,1 5-69,-1-5 0,1 4 44,-1-4-57,0 6 0,1-3-104,-1 5 229,1 0-456,-1 0 0,-5 5 52,-2 3 1,-3-2-50,-1 2 0,0-1-162,0 5 0,0-1 139,0 0 1,-3 1-74,-1-1 1,-1-3 46,1-1 1,3-3 124,-3 4 4,3-6 1,1 5 172,0-3-126,0-3 18,0 4 0,0-4 290,0 3-240,0-3 0,5 8 68,2-5 0,3 4-50,2-5 0,1 5 73,2-4 1,-1 3-55,5-3 1,-5 5-119,1-1 0,-2-2 67,-2 2-138,1-1 1,-2 5-24,-3-1 0,-2 1 66,-5-1 0,-5 0-129,-2 1 1,-3-1 93,-2 1 0,-4-2 22,-3-3 0,-3 4-9,-1-4 1,-1 2 70,-3-1 0,3 1-235,-2-6 1,5 1-227,2-4 1,5 0-223,-1 0 0,6 0 267,2 0 0,4-5 397,-1-3 0,13-2 0,4-1 0</inkml:trace>
  <inkml:trace contextRef="#ctx0" brushRef="#br2">15510 15350 7853,'-7'-5'1579,"2"3"-877,5-3 183,0 5 1,1-4-209,3 1-394,3-1 1,5 4 129,3 0 0,3-4-54,5 0 0,0-3-189,0 3 1,1-1 54,3 1 0,-5 3-168,1-3 1,-1-1-154,-7 1 1,0 0-301,-3 4 0,-2-1-106,-3-3 1,0 3-1706,-3-3 769,-3 3 1,3 1 703,-8 0 1,-3 0-148,-4 0 881,-5 5 0,-2 1 0,-5 6 0</inkml:trace>
  <inkml:trace contextRef="#ctx0" brushRef="#br2">15532 15487 7853,'-6'0'1083,"1"0"-75,5 0 1,1-4-346,3 0 0,6 0-237,5 4 0,4-4 1,-3 1 0,4-1-144,-1 4 1,3-4-316,0 0 0,1-1-72,0 1 1,0 3-35,0-3 1,-2 2-1317,-2-2 1,2 3 686,-6-3 0,-1 1-1351,-6 0 2118,2 1 0,-4-8 0,5 4 0</inkml:trace>
  <inkml:trace contextRef="#ctx0" brushRef="#br2">16355 15167 7853,'0'-12'224,"-4"5"556,0-1-383,0 6 0,3-3 133,-3 5 218,3 0-456,-9 0 1,3 0-47,-4 0 0,0 1-96,-1 3 1,1 2 26,-1 5 0,1 1-52,-1-1 0,1 2-132,0 2 0,4-2 5,3 2 1,3 2 0,1-2 0,1 0-185,3-3 1,4-1 68,7 0 0,-1-4-17,5-3 0,4-3 50,4-1 0,1-1 84,-2-3 0,0-3 78,4-4 0,-5 0 161,2-1 0,-4 1 125,-4-1 0,-3 1-120,-4-1 1,-2 5-102,-2-1 0,0 1 28,-4-5 0,-1 1-325,-7-1 0,-2 2-190,-6 3 0,-4-4-237,-3 4 0,0 2-508,-4 1 1,-1 3 485,-7 1 1,0 0-278,4 0 1,-4 1 378,5 3 1,-1-2 500,4 6 0,0-1 0,6 10 0,0 1 0</inkml:trace>
  <inkml:trace contextRef="#ctx0" brushRef="#br2">16195 15372 7853,'6'0'2761,"-1"0"-2064,-5 0 1,-1 6-273,-3 1 1,-2 3-140,-6 2 1,5 3-76,-1 0 1,1 4-207,-5-4 0,6 6 22,2-2 0,-1 1-13,1-1 0,0 3-36,4-3 0,5-1-418,3 1 0,2-5 108,2 1 1,4-3 124,3 0 0,-1-6 274,1-2 1,0 1-97,4-1 1,0 0 230,-1-4 0,1-4-25,0 0 1,0-5-24,0 2 1,-2-4 70,-2 0 1,2-4 171,-6 0 0,0-2-91,-3 2 1,-6-3-91,-2-5 0,-3 4-308,-1 0 1,-9 0 90,-2-4 0,-10 0-378,-1 1 0,-5 8-160,-4 2 0,-5 8-399,1 1 1,-1 3 318,1 3 0,6 4-802,2 4 1421,3 6 0,2 0 0,-1 6 0</inkml:trace>
  <inkml:trace contextRef="#ctx0" brushRef="#br1">3358 17074 7853,'-12'-5'-290,"5"0"0,0-4 0,1 3 0,1-1 1483,0 1-885,1-1 0,3-1-33,-3 0 1,3 4 59,-3-3 1,1 3 575,0-4 4,1 6-611,-8-3 0,8 5-138,-6 0 0,4 1 45,-3 3 1,4-2-202,-1 6 1,-1 1 14,1 6 0,1-1 36,3 5 1,0-4-180,0 4 0,0 0 48,0 4 0,1 0-78,3 0 1,-3 1 105,3 3 0,1-2-37,-1 6 1,1-1 45,-2 4 0,-1 1-221,2-1 1,-3 1 31,-1 3 0,-5-2 32,-3 2 0,2-2 10,-2-2 1,6-1 72,-2-3 1,3-7-84,1-8 1,-4-2-89,0-2-103,0 1 0,3-6 68,-3-2 0,1-3-206,-4-1 0,3 0 101,-4 0 0,5 0 418,-5 0 0,4-1 0,-3-3 0,-1 3 0,-8-14 0,-2 2 0</inkml:trace>
  <inkml:trace contextRef="#ctx0" brushRef="#br1">3004 17565 7853,'-12'-11'0,"5"1"829,-1 2 140,6-2-446,-9 4 0,11-5-161,0 4 1,2 0 44,5 4 1,2 1 148,6-1 0,-1 1-156,5 2 1,-3-3-156,3-1 1,1 0-110,7 4 1,-3 0-133,2 0 0,2-1-48,-1-3 0,3 1-234,-3-4 0,0 3 118,-5-4 0,4 4-230,-3-3 1,-2 4-730,-6 0 1,-6 1 451,3 2 0,-7 0-1513,2 0 2180,-4 0 0,-3 5 0,-6 2 0</inkml:trace>
  <inkml:trace contextRef="#ctx0" brushRef="#br1">3837 16994 7853,'-1'-10'-1050,"-3"2"913,3-2 746,-4 4-288,5 0 0,0-5 122,0 4-48,0 2-78,0-5 200,0 8 52,0-3 240,0 0-231,0 4 126,0-4-214,0 5-262,-5 0-46,4 5 0,-10 1-137,4 6 1,1-5 145,-2 1 0,4 3-94,-4 5 0,1 0-119,-5-1 1,5 4 24,-1 8 1,1-3-71,-5 3 1,1 6 20,-1 1 0,5 3-40,-1-3 1,2-1 72,-2-2 1,-1 5-147,5-1 0,1 0 48,3-4 0,0 2 45,0-3 1,0-2 9,0-1 0,1-5 16,3-3 0,-2 2-18,6-6 1,0 0 17,3-3 1,-1-1 18,-2 0 0,2 0-11,-3-4 0,4 3 8,0-2 1,0-2 9,1 2 0,-1-5-22,1 0 26,-1 4 1,1-6-39,-1 3-397,0-3 227,1-1-704,-1 0 279,-4 0-993,-2 0 1162,-5 0 0,5-5 0,1-1 0</inkml:trace>
  <inkml:trace contextRef="#ctx0" brushRef="#br1">3997 17348 7853,'-5'-11'0,"4"3"0,-3 1 417,3 4-73,-4-2 437,4 0-136,-5 4 121,6-4 2135,0 5-2726,6 5 0,0 1-73,5 5 0,1 1 34,-1-1 0,1 2-181,-1 2 0,0-1-212,1 5 0,1-1 208,2 1 0,-1 3-264,5-3 0,-5-2 133,1 2 0,-2-5-1,-2 2 0,0-4-15,1 0 0,-1-5-64,1 1 0,-5-4-43,1 3-152,-6-4-383,9 2 130,-10-5-657,4 0 456,-5 0 45,0-5 864,0 4 0,0-4 0,-5-1 0,-1 0 0</inkml:trace>
  <inkml:trace contextRef="#ctx0" brushRef="#br1">4260 17314 7853,'-11'-11'186,"4"-1"1,1 2 58,2 2 0,3-2 271,-3 3 565,3-3-279,1-2 168,0 6-207,0 1-494,0 5 1,-4 1 181,0 3-417,-5 2 0,3 9 25,-6 1 1,1 0 51,0-1 1,-1-1 0,1 5 0,-1 4-230,1 4 1,-4 4-199,-1 0 0,1-3 146,4-2 0,-1-1-156,1-3 0,1-4 143,2-3 1,-1-2-682,6-1-69,-1-6-413,4-1 411,0-5 408,0-5 0,0-1 70,0-6 1,0 5 456,0-1 0,5 0 0,1-3 0</inkml:trace>
  <inkml:trace contextRef="#ctx0" brushRef="#br1">4420 16994 7853,'-5'-11'193,"-2"-1"458,1 6-227,-4-4-11,9 9 0,-4-6 306,5 3 167,-5 3-16,3-4 27,-3 5 831,5 0-1516,0 5 0,0-2-120,0 4 1,0 1 145,0 3 1,5-3-140,3 0 0,2-1-18,1 5 1,1-1-115,-1 1 1,1-1 36,-1 0 0,4 2-116,1 2 0,0-1-43,-1 5 0,-2 0 86,2 4 0,2 4-6,-2-1 1,0 5 72,-3-4 1,-2 4-179,-3 0 0,2-3 36,-5-2 0,4 2 35,-5-1 0,1-4 11,-4-4 0,0 0-106,0 4 1,0-4-54,0 0 1,-1-4 58,-3 4 1,2-5-83,-6 1 0,4-2-246,-3-2-568,-1 1 664,-3-1 1,-1-5 21,1-2 0,3-3 130,1-1 1,-1 0 33,-3 0 1,0-1-1052,4-3 879,-3 3 0,3-4 416,-4 5 0,-6-5 0,0-1 0</inkml:trace>
  <inkml:trace contextRef="#ctx0" brushRef="#br1">5208 17246 7853,'-18'0'-78,"2"0"591,9-6-72,-3 5 1,9-5 347,-3 2-226,3 3-30,1-4-116,0 5 0,4-2-205,-1-1 0,6 1 40,-1-1 0,6 1-27,1 2 0,2-4-120,-2 1 1,1-1-19,3 4 1,-1 0-147,-3 0 1,-1 0 72,5 0 0,-5 0-62,2 0 0,0 0-852,-1 0 427,0 0-1028,-3 0 653,-1 0-1181,-4 0 728,-2 0 1301,-5 0 0,-5 0 0,-2 0 0</inkml:trace>
  <inkml:trace contextRef="#ctx0" brushRef="#br1">5242 17360 7853,'-18'5'-350,"6"-4"-437,4 3 2182,0 2-839,2-5 0,1 6 512,5-3-549,0-3 0,5 4-81,3-5 0,3 0 109,4 0 0,-1 0-141,5 0 0,0-4-150,4 0 0,4-5 26,0 2 0,-5 1-70,-3-2 0,0 4-494,4-4 0,-4 5-248,0-5 1,-7 6-634,3-2 0,-9 2 578,6 2 585,-8 0 0,1 0 0,-5 0 0</inkml:trace>
  <inkml:trace contextRef="#ctx0" brushRef="#br1">6384 16869 7853,'-10'-12'0,"2"1"0,0 3 244,4 1 533,-5-1-209,3-3-146,-6-1 1,2 4 238,2 1-318,-2 4 1,5 3-135,-2 8 1,-4 7-14,4 4 1,2 3-34,1 1 1,-1 5 25,1 2 0,0-1-158,4 2 1,0-1 85,0 4 0,1 1-263,3-1 1,-1 0 86,4 0 1,0 1-147,0-1 1,2-1 93,-5-3 1,4 2-23,-4-5 1,4 3-77,0-3 1,-3-2-126,-1-6 1,-3 2-115,-1-6 0,0 0-178,0-4-1026,0 1 648,0-1 209,0-4 795,-5-2 0,-1 0 0,-6 1 0</inkml:trace>
  <inkml:trace contextRef="#ctx0" brushRef="#br1">6019 17451 7853,'0'-11'-91,"4"3"-45,-1 0 0,5 5 136,-4-5 1426,5 0-904,-3 2 0,9-4 508,1 2-694,4 3 1,1-5 46,6 2 0,1 2-133,-1-2 0,-3 5-92,2-5 0,2 4 80,-1-3 1,-4 4-442,-4-1 1,-5 3 207,1 1 0,-2 0-992,-2 0 0,1 0 12,-1 0 1,-3 0-1271,-1 0 2245,-4 0 0,2 0 0,-5 0 0</inkml:trace>
  <inkml:trace contextRef="#ctx0" brushRef="#br1">6944 16869 6528,'0'-8'-67,"0"0"369,0 1 1,1-5-49,3 1 1,-3 0-73,3-1 1,-3 4 335,-1 1-268,0-1 0,0 1 298,0-1-182,0 5 1,0-3 154,0 2 243,0 3-208,0-4-453,0 5 1,-4 5 85,1 3 1,-6 2-93,1 1 1,-2 4-26,-1 1 0,-5 5-125,1 2 0,0 1-67,4 7 0,-1-1 59,1 4 0,3 1-58,0-1 0,5 0 73,-5 0 1,5 1-63,0-1 1,1 0 50,2 1 0,0-5 42,0 0 1,0 0 5,0 0 1,0 2-6,0-6 0,4 5-3,0-4 1,5-2 3,-1-6 0,2 3-117,1-3 1,1-3 71,-1-1 1,2-2-52,2-2 0,-1 0 97,5-4 0,-4 2 4,4-5 0,-5 0-84,1-4 1,-2 0-9,-2 0 0,-3 0-733,0 0 308,-6 0-1126,3 0 1409,-5 0 0,-5 5 1,-1 1-1</inkml:trace>
  <inkml:trace contextRef="#ctx0" brushRef="#br1">7127 17223 7853,'0'-12'-913,"-5"1"1150,3 4 0,-3 1 1308,5 2-444,0 3-378,0-4-421,5 5 1,2 5-65,4 3 0,0-2-168,1 2 0,-1-1 15,1 5 0,-1 0-46,1 4 1,0-4-11,3 3 0,-2 2-6,2-2 1,-2 0-156,-1-3 1,-1 3 22,0 0 0,1-1-178,-1-6 1,-3 2-28,-1-2 1,0-2-646,0 2 105,-2-6-248,1 3-345,-5-5 1447,4 0 0,-5 0 0,-5 0 0,-2 0 0</inkml:trace>
  <inkml:trace contextRef="#ctx0" brushRef="#br1">7378 17166 7853,'-5'-17'89,"4"4"-44,-3-2 0,2 1 749,2-1 1,0 6-265,0-2 0,0 6 536,0-3-694,0 5 0,-1-2 12,-3 5 0,-2 7-165,-5 4 1,-2 2-184,-2 6 1,-2 1-7,-2 7 0,-2-2-16,2 6 1,-2-2-280,2 1 1,3-1 178,4-2 0,1-3-523,-1 3 1,1-4 243,0-4 1,3 1-791,0-5-98,6 1-547,-3-10 1365,5-1 0,4-6 435,-1-3 0,11-2 0,-1-6 0</inkml:trace>
  <inkml:trace contextRef="#ctx0" brushRef="#br1">7686 16857 6541,'-6'-5'-655,"0"3"1324,2-6 0,2 4 453,-1-3-586,1 4 0,2-3 240,0 2 70,0 3-338,0-4-270,0 15 0,-3-1-124,-1 10 1,-4-2 97,4 2 0,-5 3-301,2-3 0,1 1-197,-2-1 0,5 2-256,0-6 0,-3 0-542,3-3-960,-1-1 566,4 0 1478,5-4 0,1 3 0,6-4 0</inkml:trace>
  <inkml:trace contextRef="#ctx0" brushRef="#br1">7835 16709 7853,'-5'-12'-530,"3"6"530,-3-4 1661,5 9-1049,0-5 0,0 5 594,0-3-813,0 3 0,2-3 10,1 8 1,4-1-55,4 4 0,1 2-96,-1 6 1,0-1-29,1 5 0,4 0-49,3 4 1,2 4 48,-2 0 0,2 3-176,-2-3 1,2 4-72,-2 0 1,-3 2-77,-4 1 1,-1 2 29,0 2 1,0-2-70,-4 6 1,2-4-106,-5 4 1,0-1 85,-4 1 0,0 1-32,0-5 1,-2-1 92,-1-7 1,-4 2-117,-4-5 1,1-2-95,2-6 0,2-2-118,2-6 0,1-1-328,-4-2-133,4-3 507,-7-5 0,4 0 13,-6 0 1,5-4 160,-1 0 0,4-3-22,-3 3 0,3-1-477,-4 1 29,6 3 673,-8-4 0,3-1 0,-4 0 0</inkml:trace>
  <inkml:trace contextRef="#ctx0" brushRef="#br1">9217 17086 7853,'-12'-7'0,"5"-2"141,-1 6 138,5-6 0,-5 2 55,4-4 1,0 3-86,4 1 0,0-1 451,0-3-352,0-1 1,0 1 166,0-1 211,0 6-302,0 1-334,0 5 80,0 5-289,0 6 153,5 2 1,-2 7 51,4-4 1,-3 4-66,4-1 0,-5 3-155,5 0 1,-5 5 26,0 0 1,0-1-187,1-3 1,-3 0 128,3 0 0,-3-4-297,-1 0 0,0-5-443,0 1 306,0-2 0,1-3-242,3-2-145,-3-3 156,4-5 829,-5 0 0,6 0 0,-5 0 0,4-5 0,-5-2 0</inkml:trace>
  <inkml:trace contextRef="#ctx0" brushRef="#br1">9205 17234 7853,'-6'-5'177,"-3"2"407,5-4-266,0 4 344,4-2-398,-5 0 1,5 4 154,0-3 1,2 3-123,5 1 1,5-1-52,3-3 0,5-1-68,-1-3 1,7-2-107,0 2 1,2-1-58,-1 2 0,-3-3 75,3 2 1,-3 2-386,-2-2 1,0 6 197,-3-2 0,-2 2-555,-6 2-252,0-5-646,1 4 306,-6-4-335,-1 5 1579,-5 5 0,-5-4 0,-1 4 0,-6-5 0</inkml:trace>
  <inkml:trace contextRef="#ctx0" brushRef="#br1">9308 16994 7853,'-11'-6'0,"0"0"588,4 2-288,2 2 0,5-4 117,0 2 0,1 2 123,3-6 1,2 4-61,6-3 1,3-1-121,0-3 1,5 3-136,-1 0 1,3 2-14,1-1 0,-2 0-81,-2 3 1,2 3-117,-6-3 0,4 3-246,-4 1 0,0 0-168,-3 0 1,-1 0-705,1 0 1,-1 0-438,1 0 0,-5 0 1540,1 0 0,-1 0 0,5 0 0</inkml:trace>
  <inkml:trace contextRef="#ctx0" brushRef="#br1">10039 17006 7853,'-5'-7'-937,"-1"-3"468,-1 9 118,-3-9 2034,4 8-1124,-6-3 0,1 5-84,-1 0 1,1 0-141,0 0 0,-1 2-115,1 1 0,-1 0-6,1 5 0,-4 3-13,-1 4 0,0 4-43,1-3 0,3 4 67,1-1 0,-1 1-206,5-1 1,2 3 76,1-3 1,3 1-207,1-1 0,1 1 3,3-4 0,2 3 14,6-4 0,-1 0 70,0-3 1,1-1-111,-1 0 0,2-4-2,2-3 1,-1-3 69,5-1 0,0 0 64,4 0 0,0-6-32,0-6 320,5 1-178,-9-11 0,7 8-13,-7-5 1,3 0-11,1-4 0,-6 4-48,-1 0 1,-5 4 15,-3-4 0,1 4-110,-6-4 1,1 3 108,-4-3 1,-1 0-245,-3-3 0,-2 2-74,-6 1 0,0 2-69,-4-2 0,-1-2 30,-6 6 0,0 0-95,0 3 1,-3 6-486,-1 2 1,-1 4 368,1 4 0,3 2-156,-2 6 671,1-1 0,8 6 0,0 1 0</inkml:trace>
  <inkml:trace contextRef="#ctx0" brushRef="#br1">10416 16914 7853,'0'-6'3,"-1"-3"167,-3 5 889,2 0-254,-3 4 204,0 0-638,4 0 1,-4 2-230,5 2 0,0 6 55,0 5 1,0 4-108,0-4 1,1 5 22,3 0 0,-1 1-121,4 2 0,-4-4-200,1 0 0,1 0 126,-2 4 0,3 0-347,-3 0 1,-1-4 186,1 0 0,2-2-280,-1 2 0,0-2 119,-4-6 0,4-3-45,0 0 1,0-5-41,-4 5 1,1-5-541,3 0 1028,-3-1 0,4-2 0,-10-5 0,-1-2 0</inkml:trace>
  <inkml:trace contextRef="#ctx0" brushRef="#br1">10382 17017 7853,'0'-18'0,"-2"2"401,-2 4-242,3 1 0,-4 0 597,5-1-431,0 1 0,1-1 113,3 1 0,3-4-99,4-1 1,5 1-82,4 4 0,1-1-92,2 1 0,1 3-13,3 1 0,-3 4 11,2-1 0,-3 4 0,-4 4 0,0 3-59,-7 4 0,2 4-207,-7 0 0,-2 6-237,-1-2 1,-2 2 188,-2 2 1,-2 0-253,-2 0 0,-2-4 107,-5 0 1,-5 0-37,1 4 1,0-2 118,4-2 0,-1 2 59,1-6 0,-1 0 129,1-3 0,-1-1-124,1 0 0,3 1 214,1-1 0,4-3-26,-1-1 0,-1 1 220,2 4-109,-1-1 0,4 0 28,0 1 1,5-1 111,2 1 0,0-2-99,0-3 1,5 4 16,3-4 0,0-1-53,-3 2 1,3-4 131,0 4 1,5-6-81,0 2 1,-3-3-67,2-1 1,0 0-45,4 0 1,0 0-157,0 0 1,-5 0-116,-3 0 0,-2 0-1058,-2 0-2017,-5 0 1824,-1 0 1424,-15 0 0,3-5 0,-10-1 0</inkml:trace>
  <inkml:trace contextRef="#ctx0" brushRef="#br1">12060 16891 7853,'-11'-5'0,"5"-1"0,-3-2 77,5 1 0,-5 3 135,1-4 0,2 5 58,-1-5 1,3 4-36,-4-3 0,2 3 0,-2-4 0,-2 6 15,2-2 1,-2-1-27,-1 1 1,-4 0-36,-1 4 0,-4 5 49,1 3 0,0-2-23,-4 2 0,7-1-4,-7 5 1,2 3-98,-1 0 0,4 0-17,3-3 0,2-1 31,2 1 1,0-5 15,4 1-473,2 0 180,5 3 0,5 0 48,2 1 0,5-5 9,3 1 1,3-2 93,5 2 0,3 2 66,1-2 0,0 1-66,-5-2 1,1 3 9,0-2 0,-1-2-30,-3 2 0,-3 0-112,-4 3 1,-2 0-98,-3 1 0,-2 1 62,-5 2 1,-1-1-43,-3 5 0,-2-1 57,-5 1 0,-6 2-68,-2-2 0,1 3 67,-1 1 1,0-2 44,-4-2 1,2 2-28,2-6 1,-1 0 19,4-4 1,0-3-168,1 0 1,6-6-84,-3 2-429,3-3 456,-2-1 1,5-5-100,2-2 0,5-4 435,7 0 0,-1 0 0,9-1 0,0 1 0,-1-1 0,6 0 0,-2-4 0,2 4 0,2-4 0,0 5 0,0 3 0,-6-4 0,-1 4 0,-1-5 0,-4 6 854,3 2 224,-7-5 309,-1 8-969,-1-3 1,-4 5 395,3 0-578,-3 5 0,4 2-11,-5 4 0,2 1-203,2-1 1,-2-3 88,6-1 1,-4 1-289,3 3 1,1-1 62,3-2 0,1 2-118,-1-2 0,4-3 60,0-1 0,5 1-21,-5-2 0,4 1 130,-4-4 0,5 0-11,-1 0 0,3-4 35,1 1 1,-2-7 1,-2-2 1,2 1 411,-6-5 1,0 4-77,-3 0 1,-2-4 35,-3-3 1,-2-3-86,-5-1 1,0 1-58,0-1 1,-1 1-127,-3 3 1,-7-2 65,-8 2 0,-4 2-340,-4 2 1,2 3 146,-5 5 0,-1 2-558,-3 5 1,-4 0 150,0 0 1,-4 5-412,4 2 0,1 7 176,6 2 1,5 0-601,7-1 1302,7-2 0,2 9 0,4-5 0</inkml:trace>
  <inkml:trace contextRef="#ctx0" brushRef="#br1">12631 17268 7853,'-6'7'349,"1"-2"106,5 0 123,0-4-52,0 4 2413,0-5-2714,0-5 0,0 3-133,0-6 1,0 4 81,0-3 0,0-2 0,0-7 0,0 4-106,0-3 1,0-3-135,0-1 0,0-2 10,0 2 1,-4-6 102,0 2 1,1-2-86,3 2 0,0 0 58,0 0 1,0 4-98,0 0 1,0 4 38,0-4 1,0 9 38,0-2-38,0 3-15,0 3-312,0 1 229,0 5 0,0 5 46,0 3 0,3 2 43,1 1 0,5 2-91,-1 2 1,2-2 28,1 2 1,5-1-84,-1 1 0,1-2 83,-1 2 0,-1-6-10,5-1 0,-3-6 60,3 2 1,-5-3-30,1-1 0,-2 0 172,-2 0 0,0-3-39,1-1 1,-1-5 75,1 1 0,-1 2-69,1-2 1,-5 2 45,1-2 1,-2-2-39,2 3 0,1-4 27,-6 0 1,5 3 280,-4 1-269,0-1 1,-3-2 325,3 2-162,-3-2-150,4 9-145,-5-4 0,0 10-204,0 3 0,0 7 135,0 4 1,0 2 63,0 2 0,0 5-116,0 3 0,-4 0 95,0 0 0,1 2-174,3-3 1,0 2-150,0-2 1,0 2-192,0-5 1,3-4-63,1-4 0,4-5-1200,-4 1 1408,5-2 0,-7-3 425,6-3 0,-6-2 0,3-5 0,-5 0 0</inkml:trace>
  <inkml:trace contextRef="#ctx0" brushRef="#br1">13442 16903 7853,'-11'-6'0,"3"-3"0,1 5 943,-1-5-202,2 8-169,-4-4 211,8 5-432,-8 0 0,9 1 356,-3 3-439,3-3 0,0 9-41,-3-2 0,2 6-10,-1 1 1,1 5-178,2-1 0,0 3 68,0 1 1,0 0-22,0-1 1,0 2-65,0 3 1,0-3-174,0 3 1,0-3 28,0-1 0,0 0-40,0 0 1,4-4 24,0 0 0,4-2-61,-5 2 1,5-2-32,-4-6 0,5 1 68,-2-1 0,0-1-130,0-2 1,1-3 57,3-5 1,2 4 93,2 0 1,-1-2 35,5-6 0,-1 2 25,1-6 1,-1 2-109,-3-2 0,-2-2-79,2 2 1,-6 3-605,-2 2 156,-4-4 16,2 1 0,-5-2 696,0 1 0,0 3 0,0-4 0,-10 1 0,-3-5 0</inkml:trace>
  <inkml:trace contextRef="#ctx0" brushRef="#br1">13271 17154 7853,'-6'0'1638,"1"0"-1138,5 0 0,9 0-74,2 0 1,9-1-106,3-3 0,5 2-102,6-6 1,-1 0-1,-2-3 0,2 1-255,-3 2 1,-2-2 112,-1 2 0,-7-1-621,-1 2 1,-5-3 304,1 2 0,-6 3-1869,-1 1 517,-6 3 62,3 1 1529,-15 0 0,3 0 0,-10 0 0</inkml:trace>
  <inkml:trace contextRef="#ctx0" brushRef="#br1">13328 16914 7853,'0'-7'485,"0"-1"0,1 6-78,3-2 1,4-1 78,7 1 1,3-4-134,5 4 1,5-3-150,2 3 1,3-5-23,1 2 1,1-2-140,-1 1 1,-4-1-828,1 5 0,-6-3 521,2 3 1,-4-4 262,-4 4 0,-3-4 0,-4 1 0</inkml:trace>
  <inkml:trace contextRef="#ctx0" brushRef="#br1">14493 16994 7853,'-5'-6'5,"2"-3"69,-4 5 0,4-1 189,0 1 0,0 3 236,-1-3-128,3 3 204,-4 1 484,5 0-887,0 5 1,4-2 80,-1 4 0,10 5-13,-1 3 0,1 0-155,-1-3 0,3 3 93,0 0 0,2 0-128,-2-3 1,-2-1-93,2 0 0,-2 1-174,-2-1 0,1 1 4,-1-1 0,-3-1-234,-1-2 1,-3 2-414,4-2-589,-6-3 538,3 5 1,-5-8 55,0 6 854,0-5 0,0 7 0,0-4 0</inkml:trace>
  <inkml:trace contextRef="#ctx0" brushRef="#br1">14676 16926 7853,'0'-18'0,"-1"1"0,-3 6 995,2 5-188,-3-4 461,5 8-451,0-3 2,0 5-546,-5 0 1,-1 5-236,-5 3 0,-2 7 112,-2 4 0,1 4-199,-5 4 0,0-2 109,-4 5 1,1 1-393,3 3 1,3-3-107,4-1 1,2-3-276,2 3 1,3-4 239,5 0 0,0-5-177,0-2 1,0-5-1158,0 1 1807,5-8 0,2-2 0,4 1 0,1 0 0</inkml:trace>
  <inkml:trace contextRef="#ctx0" brushRef="#br1">14916 17246 11071,'-4'12'1348,"0"3"-1112,-5-2 0,3 9-171,-6-3 1,1-2-158,0 3 1,-1-5 45,1 4 0,3-4-75,0 4 0,6-5-1087,-2 1 0,-1-2-209,1-2 1417,0 1 0,-1 4 0,-1 2 0</inkml:trace>
  <inkml:trace contextRef="#ctx0" brushRef="#br1">15098 16903 7853,'2'-8'-1114,"1"1"2219,-1 4-245,3-7-117,-5 9-208,0-4-27,5 5-232,-4 0 1,8 1 101,-5 3 1,3 2-120,-3 5 1,5 1-35,-1-1 0,2 2-115,1 2 0,1-1 63,-1 5 0,1-4-205,-1 4 0,0-3-8,1 3 0,3-1-5,0 1 1,1 1-127,-5-5 1,0 2-234,1-2 0,-1-3-14,1 4 0,-5-4-326,1 0 0,-6-5-312,2 1 1,1-4-80,-1 3 1135,0-4 0,-4 2 0,5 0 0,1 2 0</inkml:trace>
  <inkml:trace contextRef="#ctx0" brushRef="#br1">15418 16949 7853,'0'-18'0,"-1"1"0,-3 6 1012,3 5-619,-4-5 0,3 6 719,-1-2-355,1-3 73,-3 8-136,5-3-408,-5 5 0,3 5-48,-6 3 1,2 3-150,-2 5 0,-2-3-84,2 7 0,-6 0-140,-1 6 1,-4-1-116,4 1 0,-2 0-399,2 0 0,3-2 290,-4 3 0,4-3-155,0-1 1,1-4-470,-1 0 0,5-6 400,-1-2 0,6 1-620,-2-5 1203,2-2 0,2 0 0,-5 0 0,-1 2 0</inkml:trace>
  <inkml:trace contextRef="#ctx0" brushRef="#br1">15864 16595 7853,'0'-17'219,"0"8"50,0-2 0,-4 6 153,0-3 0,-1 5 827,1 0-729,3 1 1,-6 4-125,4 1 0,0 4-32,-4 4 1,3 2-102,-4 2 0,2 3 10,-2 5 0,-2 1-188,2 3 0,-3-3-178,-4 2 1,2-2-223,-2-1 1,2 0-624,2 0 1,3-5-934,0-3 0,6-2 1871,-2-2 0,3-5 0,1-1 0</inkml:trace>
  <inkml:trace contextRef="#ctx0" brushRef="#br2">19381 7047 7853,'0'-7'-55,"0"1"247,0 2 132,0 3-40,0-4 946,0 5-1092,5 0-58,-3 5 84,3-4-186,-5 9 0,1-8 144,3 1-33,-3 4 0,9-5-41,-2 6 0,-2-6 92,2 2 0,-4 1-108,3-1 0,-3 1-6,4-1 1,-5 1-75,5 3 1,-4 1 109,3-6 1,-3 6-68,4-1 1,-4-2 42,3 2 0,-3-1-101,4 5 1,-2-5 71,2 1 0,2 0 15,-3 3 0,4 1-3,0-1 0,0-3 3,1-1 0,-1 1-39,1 3 0,-2 1 33,-3-1 1,4 1-5,-4-1 0,3 0 4,2 1 1,-1 3-45,1 0 1,-1 0 25,0-3 0,1 1-4,-1 2 0,-3-3 14,-1 4 1,0-2-8,0 1 1,2-2 13,-5 2 1,5 1-11,-1 0 0,2-1 1,1-4 0,-3 4 1,-1 1 0,1-1-8,3-4 0,5 2 3,-1 2 0,0-2 1,-3 2 1,3 2 29,0-2 0,0 1-28,-3 0 0,-1-2 50,1 5 1,-1-4-45,0 4 1,1 0 16,-1 4 0,1 0-10,-1-1 1,0 1 34,1 0 1,-1 1 8,1 3 1,0-3 6,4 3 0,-2-2 12,5 2 0,-2-3 1,2 2 0,2 2 12,-6-1 0,5 0-34,-1-5 1,3 5-42,1 0 1,-2 3 41,-2-3 0,3-1-45,-3-3 0,1 5-10,-1 3 0,-1-2-4,-3 1 0,-1-3-33,5 3 1,-4 1 52,5 3 0,-5 0 3,4 1 1,0-1-9,4 0 1,0 0 64,-1 1 1,1-1-58,0 0 1,0 1 33,0-1 0,-4 1-39,0 3 0,0-2 6,4 2 1,-4-1-73,0 1 1,-4-1 73,4 5 0,-5-2-91,1 2 1,2 2 70,-2-2 1,0 3-220,-3 0 1,3 1 204,0 0 1,0-1-53,-3 1 0,3-4 67,0 0 0,2-5-1,-2 1 1,-2-1 39,2 1 0,-3-4 148,0 0 0,-1-1-43,1-6 1,-1-1-110,1-3 1,-1 0-73,0 0 0,0-5 91,-4-3 0,2 1 0,-5 0 0,1-2-270,-1-7-228,-3 3-125,4-8 166,-5 3-1295,0-5 411,-5 0 1,-1 0 1275,-6 0 0,-9-5 0,-3-2 0</inkml:trace>
  <inkml:trace contextRef="#ctx0" brushRef="#br2">21220 11878 6577,'0'-7'1855,"0"2"-563,0 5-1056,0 5 17,0-3-151,0 8 1,0-8 4,0 6 1,0-4-4,0 3 1,0-3-69,0 4 1,0-4 89,0 3 0,-1-3-143,-3 4 75,3-1 0,-4 5-55,5-1 1,-2-3 20,-2-1 0,3 1-92,-3 3 1,3 1 27,1-1 1,0 1 65,0-1 0,1 0-41,3 1 0,-3 1 35,3 2 0,-2-3-53,-2 4 1,0 0 45,0-1 0,0 2-19,0-2 0,0-2 15,0 2 0,0-1 0,0 1 1,0-2 20,0 2 0,-4-1 6,0 1 0,0-2-22,4 2 1,0-2 2,0-2 1,0 5-33,0-1 0,0 0 32,0-4 0,0 5-37,0-1 0,0 1 23,0 0 0,-4-4-7,1 4 1,-1 0-32,4-1 1,0 4 32,0-3 0,-2 3-25,-1-4 1,1 5 20,-1-1 0,-3-1 50,3 1 0,-2-4-48,1 4 0,3-1 106,-3 1 1,-1 3-78,1-3 0,-1-2 7,1 2 1,3 0 2,-3 4 1,-1-4-7,1 0 1,-1 0 14,1 4 0,2-4-8,-6 0 0,5 0-60,0 4 1,-2 0 18,1 0 1,-4 0-3,4 0 0,-3-1 61,3 1 1,-5 4 91,1 0 0,2 0-37,-2 0 1,2-1-75,-2 4 1,-2-3 16,3 3 1,0-5 4,0 2 1,3-3-111,-4-1 0,2 4 109,-2-1 0,-2 2-112,3-1 1,-5-2 4,-3 6 1,2-2 18,-2 1 0,-1 3 41,0-2 0,-3-3 0,4-2 0,0 0-13,3 0 0,1-1 5,0 1 0,-5-4 1,1 1 0,0-3 7,3 7 1,0-3 39,-3-1 1,2 1-36,-2 2 0,3-2 2,5 3 1,-4-7-20,4-1 1,-3-1 0,-2 1 0,1 3-96,-1-3 0,1-1 61,0 1 1,-1-2-126,1 2 0,-2 2 78,-2-6 0,1 5 139,-5-1 0,1-1-58,-1 1 1,-1-1 5,4 1 1,1-1 36,4-3 0,-1-2-54,1 2 0,0-3 28,-1 0 1,1 3-10,-1 0 1,0 2 91,-4-2 1,4-1-89,-4 5 0,0-4 129,1 4 1,-4-3-86,3 3 1,0-4-33,1 4 1,2-1-72,-2 1 1,1 1 81,-1-5 1,2 2-40,-2-2 1,2-2 28,2 2 0,-1 1-141,1 0 1,-1-1 105,1-4 0,0 4 18,-1 1 0,1-1 30,-1-4 0,2 1 10,2-1 0,-2 1-41,3-1 1,-3 4 5,-2 0 1,1 1 0,-1-5 0,1 2 3,-1 2 0,-3-1 7,0 5 1,-4-4-33,4 4 0,-4-4-8,3 5 1,-3-1-26,4 3 1,-4-3-102,4 0 0,0-3 136,3 3 0,-2-5-7,3 1 0,-3 1 13,6 0 0,-2-1-27,-1-4 1,-1 1 51,1-1 1,0 1-52,-1-1 1,-1 4 75,-2 0 1,-3 6-38,-4-2 0,-1 2 16,0 2 0,-1 1-64,-3 3 1,-1-3 35,-2 3 0,-3-2-85,2 2 0,2-3 77,-1 2 1,0-1-8,0-3 1,2 1-12,5 0 1,0-4-98,1 0 0,-5-4 107,0 4 0,-1 0-9,2 4 1,-3 0 59,-6 0 1,0 1-61,-3 3 1,1-3 101,-5 3 0,5-2-80,-1 2 1,3-3 65,0 2 1,5-2-56,-1-1 0,2 0-105,-1 0 0,-3 0 51,2 0 0,2-4-14,-1 0 0,-1-4 4,-3 4 1,1-1-11,3 1 1,-3 1-27,2-5 1,-2 2 42,-1-2 0,0 2 43,-1 2 0,1 2-39,0-2 1,-1-1 64,1 1 1,5-5 10,2 1 1,3 2 115,1-2 1,4 0-43,0-3 0,2-2-48,-2-3 1,1 3 72,3-2 0,1 2-84,-5 2 1,3-5-58,-3 1 0,5-1 67,-1 5 1,-1-5-132,0 1 0,1 0 62,4 3 0,-4 1-17,-1-1 1,1-3-1,4-2-59,-1-1 82,6 4 1,-4-8 210,2 3-219,3-3 230,-5-1-159,9 0 0,-6 0-3,3 0-55,3 0 0,-8 2 4,6 1 0,-6-1-180,1 1 1,-2 2 59,-2-1 0,1 4-74,0-4 146,-1 5 1,1-8 167,-1 3-233,6 2 354,-4-5-119,9 4-69,-4-5-631,5 0 401,0-5 1,0 3-78,0-6 0,1 2 45,3-2 0,1-2 7,2 2 0,3-2-97,-2-1 325,2-1-125,2 1 1,-1 0 17,0-1 1,1 1-45,-1-1 194,1 1 0,-2-1-31,-3 1 1,2 3 182,-5 1 46,0 4 130,1-2-278,-4 0 197,4 4-209,-5-4 0,-1 5-42,-3 0 1,2 5-23,-6 2 1,4 0 26,-3 0 0,-1 1-49,-3 3 1,-1 1-12,1-1 0,-1 1-18,1-1 0,-4 2-4,0 2 0,-1-2-10,5 2 0,-2-2 57,-2-2 0,2 1-15,-2-1 1,-1 0 66,0 1 0,1-1-69,4 1 1,-5 0 134,1 4 0,-4-4 4,4 3 1,4-6 94,3-1 0,4-6 57,-3 2-170,4 3 0,-1-6 85,8 3 1,2-3 184,6-1 1,0-5-5,4-3 0,1-2-99,6-1 1,0 3 94,0 0 0,0 1-75,0-5 0,-2 6-340,-2 2 0,2 2-114,-6-2 0,-4 3-530,-3-3-464,-1 3 607,5 1-254,-6 5 1,-1-3 308,-5 6 1,0-4-426,0 3 0,-1-4 82,-3 1 803,-2-3 0,-11 4 0,0 1 0</inkml:trace>
  <inkml:trace contextRef="#ctx0" brushRef="#br2">18570 10804 7523,'0'-11'-572,"0"4"1697,-5-3-548,4 4-24,-4 0-35,5 0 117,0 6-468,0 11 1,0-3-26,0 12 0,-4 0 93,0 6 1,-1 0-186,1 4 1,3-3-34,-3 3 1,3 0-153,1 0 1,0-1-236,0-2 1,0-4 208,0 0 1,0-2-253,0-6 0,0 1-79,0-5-519,0 0 644,0 1 0,4-5-516,0 1 883,-1-5 0,-3 2 0,0-10 0,0-2 0</inkml:trace>
  <inkml:trace contextRef="#ctx0" brushRef="#br2">18422 10873 7853,'0'-12'811,"0"1"-609,0 4-128,0-3 1,4 8 319,-1-6 1,10 4-109,-1-3 1,3 3 45,0-4 1,-1 5-121,5-5 0,0 5 40,4 0 0,-4 1-27,0 2 0,-1 4-172,1 0 1,1 6-134,-5 1 1,4 1 139,-3 3 1,3 3-69,-4 1 0,0 3 68,-4 0 0,0 1-245,-4 0 1,-2 4 75,-5-1 0,0 1-225,0-4 0,0 1 62,0 3 1,-5-3-69,-2 2 0,-7-2 129,-2-1 0,-4-4-22,1 0 0,-1-1 25,1 1 1,-3-2-26,3-6 0,-1 0 107,1 1 1,-1-6-214,4-2-51,1 2 225,4-4 0,4 1-774,3-6 939,3 1 0,6-8 0,7 4 0,5-6 0</inkml:trace>
  <inkml:trace contextRef="#ctx0" brushRef="#br2">18936 10987 7853,'-1'-10'18,"-3"2"0,2 2 1136,-1 2-281,1 3-4,2-4-313,0 5 0,0 6-344,0 5 0,-3 5-72,-1 3 1,0 2 71,4-2 0,0 3-248,0 1 0,0-4-62,0 0 0,0-2-168,0 3 1,9-4-80,2-5 1,3 1 167,-2-1 1,3-1 44,0-2 1,5-3 74,-1-5 1,2 0 23,-2 0 1,2-1-44,-2-3 0,3-2 211,1-6 1,-4 0-53,0-4 0,-5 4 86,1-4 0,-2 0 24,-2 1 0,-4-2-87,-4 2 0,-3 1-214,-3-5 1,-5 5 104,-7-1 1,-4 1-119,-8-1 0,2 6 42,-6-3 1,1 5-359,-5-1 1,2-1 77,3 5 1,2 1-32,5 3 0,5 1-284,3 3 0,4-2 188,3 6 1,3-1-197,5 5 682,0-1 0,0 1 0,0-1 0</inkml:trace>
  <inkml:trace contextRef="#ctx0" brushRef="#br2">19370 10884 7853,'-5'-18'371,"-2"2"769,1 9-331,1 2-434,5 5 0,0 2-135,0 1 0,0 9-14,0 7 1,0 3-97,0 0 0,0 1 95,0 0 1,0 4-208,0-1 1,4 2 85,0-1 0,-1-3-233,-3 3 0,0-3 82,0-1 0,0-2-137,0-2 1,0 2 68,0-6 1,0-4 107,0-3 0,0-4 234,0 3-220,0-4 21,0 2-6,0-5 17,5 0 1,-2 0 119,5 0 0,-1 0-97,5 0 1,-1-1-6,0-3 1,1 2-20,-1-1 0,5-2 8,-1 1 0,0 0-92,-4 4 1,5-4 151,-1 0-754,0 1-336,-3 3-737,-1-6-811,-5 5 1507,-1-4 1025,-10 5 0,-6-5 0,-7-1 0</inkml:trace>
  <inkml:trace contextRef="#ctx0" brushRef="#br2">19336 11090 7853,'-6'-12'379,"5"5"686,-3-1-187,3 5-558,1-2 0,1 5 25,3 0 0,3 0-134,4 0 1,2 0-70,2 0 0,-1 0 96,5 0 1,-4 0-433,4 0 0,-4 0-155,4 0 1,-5 0-403,2 0 1,-4-1-1590,0-3 1078,-6 3 1262,4-9 0,-9 4 0,-1-6 0,-6 1 0</inkml:trace>
  <inkml:trace contextRef="#ctx0" brushRef="#br2">19347 10838 7853,'0'-11'652,"-5"0"30,4 4-433,-4-3 1,6 9-59,3-3 1,2-1 10,5 1 0,2 0 4,2 4 1,-1 0-686,5 0 1,-5 0 281,1 0 1,2 0-229,-2 0 0,2 0-31,-2 0 0,-1 0-309,5 0 0,-9 0 765,1 0 0,3 0 0,4 0 0</inkml:trace>
  <inkml:trace contextRef="#ctx0" brushRef="#br2">19838 10827 7853,'-6'-5'1390,"1"4"-561,5-10-27,0 10-523,-5-9 1,2 9-49,-5-3 0,1 3 13,-5 1 1,1 0-157,0 0 1,-2 0 77,-2 0 0,2 4-113,-2-1 1,3 6 114,5-1 0,-4-2-251,4 2 0,1-2 68,-2 2 0,5 2-58,0-2 0,1 2-1,2 1 0,2-1-51,1-2 0,5 2 85,7-2 0,2 2 46,2 1 1,2 1 52,-2-1 0,3 0-50,1 1 1,-2-1-51,-2 1 1,-2-1 62,-6 1 1,1 0-187,-1 3 1,-5-2 87,-2 2 1,-2-1 40,-2 2 0,-2 0-48,-2 3 1,-3-1 32,-8-3 0,2-1-50,-2 5 1,-2-5 40,2 1 1,-5-2-44,1-2 1,2-3-69,2 0 1,2-6-568,2 2 226,-1-3 110,6-1 1,2-1-644,8-3 1,2-3 182,6-9 861,-1 4 0,6-10 0,1 4 0</inkml:trace>
  <inkml:trace contextRef="#ctx0" brushRef="#br2">20032 10873 7853,'-6'-12'1010,"-3"1"-213,5-1-325,0 6-48,4 1-7,0 5 0,0 5-98,0 3 0,0 3-122,0 4 0,0 3 41,0 5 1,0 4-194,0-1 0,4 6-34,0-2 0,4 0-133,-5 0 1,2-1-192,-1 2 1,-2-3 186,1-6 0,0 0-577,1-3 0,-3-2-97,3-6 21,-3 0 1,-1-3-482,0 0 384,0-6 876,0 3 0,-5-10 0,-1-1 0</inkml:trace>
  <inkml:trace contextRef="#ctx0" brushRef="#br2">20021 10930 7853,'-7'-12'0,"1"6"1090,2 2-699,3-2 1,-4 6 0,5 0 0,4 5-42,0 6 1,4 2-76,0 2 1,6 3-53,1 5 0,2 0 26,-2 0 0,1-1-318,3 1 0,3 0 112,-3 0 1,3-4-259,1 0 0,-2-4 125,-2 4 0,-1-5-92,-3 1 0,-6-6-156,2-1 0,-6-4-677,3 3-691,-5-4 659,2 2-100,-5-5 1147,0 0 0,-5-5 0,-2-1 0</inkml:trace>
  <inkml:trace contextRef="#ctx0" brushRef="#br2">20329 10804 7853,'-5'-11'367,"3"-1"763,-6 1-682,5 5 207,-2-5-330,5 10 0,-1-3 157,-3 8-471,3 8 47,-4 5 1,5 7 68,0 3 45,0-3 0,0 9 0,0-2 0,0 2-120,0 1 0,4-4-440,-1 1 0,1-2 236,-4 1 0,0-3-711,0-8 1,0 1 373,0-4 1,0-1-1537,0-4 1166,0 1 859,0-6 0,5 4 0,2-3 0</inkml:trace>
  <inkml:trace contextRef="#ctx0" brushRef="#br2">20535 10610 7853,'0'-23'0,"0"2"0,0 2 0,0 2 1399,0 6-345,0 4-177,0 2-933,0 15 0,-2 3 123,-1 10 1,1 1-487,-1 3 0,-3 2 256,3 5 0,-1-3-1624,4-1 1787,0 0 0,0 5 0,0-1 0</inkml:trace>
  <inkml:trace contextRef="#ctx0" brushRef="#br2">20695 10850 7853,'-12'-7'602,"6"2"0,1 7-305,5 1 0,0 4-101,0 4 1,0 1 113,0-1 0,0 4-58,0 1 1,0 4-69,0-1 1,1 2-91,3 2 1,-3 1-100,3 3 0,-3-3 2,-1 3 1,0-7-218,0-1 0,0-5-398,0 1 1,0-2 312,0-2 0,0-3-817,0 0 569,0-6 553,-5 3 0,-1-5 0,-6 0 0</inkml:trace>
  <inkml:trace contextRef="#ctx0" brushRef="#br2">20546 10861 7853,'0'-11'1201,"0"-1"0,1 5-686,3-1 1,3 6-141,4-2 1,0 3-129,1 1 1,4 0-117,3 0 0,8-2-109,3-2 1,0 3-892,0-3 1,-1 2 591,2-2 1,2 3 276,-3-3 0,-2 3 0,0 1 0</inkml:trace>
  <inkml:trace contextRef="#ctx0" brushRef="#br2">21220 10827 7853,'11'-11'-137,"-3"4"334,0 3 0,-6 2 280,2-2-191,-3 3 1,0-4 151,3 5 53,-2 0 11,3 0-251,-5 5 1,0 5 86,0 5 0,0 5-93,0 0 1,3 1-203,1 2 1,1 0 138,-1 0 1,1 1-269,3 2 0,-2-2-157,-2 3 0,-3-3-151,3-1 0,-1 0-39,0 0 1,-1-5 171,1-3 1,-1-3-1295,-2 0 1076,5-6 0,-4 1-129,3-4 1,-2-1 607,2 1 0,-2-3 0,1-3 0,4-4 0,-1-4 0</inkml:trace>
  <inkml:trace contextRef="#ctx0" brushRef="#br2">21460 10884 7853,'0'-18'0,"0"2"323,0 4 1,0 1 210,0 0 394,0 4-234,0 2-326,5 5 0,-4 5-78,3 3 0,-8 7 112,-3 4 1,0 3-165,0 1 0,-1 1-113,-3 2 0,-1 0-49,1 4 1,-1-5-170,1 2 0,3 1-249,1-1 1,0-4 212,0-4 0,-2-5 6,5 1 0,0-6-30,4-2 0,0-3-90,0 4 215,0-6 0,1 3 8,3-5 0,3 4 17,4 0 0,0 0 114,1-4 1,3 1-219,0 3 0,1-3 111,-5 3 1,4-3-194,0-1 1,1 0-186,-5 0 0,0 4-351,1 0 1,-1 0 94,1-4 0,-5 0-908,1 0 1538,-5 0 0,7-6 0,-4 0 0</inkml:trace>
  <inkml:trace contextRef="#ctx0" brushRef="#br2">21620 10987 7853,'0'-17'0,"0"5"0,0-4 548,0 4 76,0 5-222,0-3 218,0 9 5,0-4 183,0 5-523,0 5 0,-2 5 69,-1 5 0,1 9-153,-1-1 1,1 3-168,2-3 0,0 3 63,0 1 1,0 0-194,0-5 1,4 1 133,0 0 0,1-1-260,-1-3 1,-3 1-6,3-5 1,1 0-904,-1-3 219,0-6 311,-4-1-435,0-5 969,0-5 0,-4-1-79,0-6 1,0 1 256,4 0 1,-4-2 8,1-2 1,-1 1-19,4-5 1,-4 3 167,0-3 0,0 5-135,4-1 0,0-1 252,0 0 1,0 5 147,0 3 60,0 6-398,0-3 1,0 6-235,0 3 1,5 2 86,3 6 1,2 0 17,2 4 0,-1 0-132,0 3 0,2 1 89,2-4 1,-2 0-132,2-1 0,2-2 13,-2 2 1,0-6 10,-3-1 1,-1-6 85,0 2 1,1-3 336,-1-1 0,1-1 15,-1-3 0,-3-1 32,-1-2 1,-4-4-91,1 4 0,-3-3-114,-1-2 0,0-3-137,0 0 0,0-2 163,0 2 0,0-1-241,0-3 0,-4-3 57,0 3 1,-3-3-288,3 0 1,0-1-136,4 0 1,0 0-280,0 0 1,0 4 40,0 0 1,0 5 199,0-1 0,0 6-1459,0 1 1370,5 6 1,2-3-162,4 5 0,0 0 683,1 0 0,-1 5 0,6 1 0,0 6 0</inkml:trace>
  <inkml:trace contextRef="#ctx0" brushRef="#br2">22042 10896 7853,'0'-12'0,"0"4"255,0 1 41,0-1 711,0 2-574,0-4 0,-1 10 27,-3 0 1,2 6-100,-6 9 0,0 3 2,-3 5 0,0 1-110,-1 3 0,5-3-230,-1 2 0,5 2 52,0-1 1,1 0-114,2-4 0,2-1-271,1 1 0,0-4 214,5 0 1,-1-5-63,5 1 0,-1-3 5,0-5 0,2-1 31,2-6 1,-1 0 132,5 0 0,0-2 125,4-2 0,-4-2 78,0-5 0,-5-2-57,1-2 0,-2 2 71,-1-2 0,-2-2-79,-3 2 0,-2-5-290,-5 1 1,-1-3 94,-3-1 1,-3 4-97,-8 0 1,1 0 45,-5-4 1,-2 4-528,-5 0 0,1 5 38,-1-1 0,2 4-166,1 3 0,5-1-663,3 5 562,2 1 851,7 3 0,1 5 0,10 1 0,1 6 0</inkml:trace>
  <inkml:trace contextRef="#ctx0" brushRef="#br2">22179 10896 7853,'0'-12'0,"2"2"345,1 2-229,-1-2 1387,3 4-378,-5-1-74,5 2-695,-4 5 1,5 9-44,-2 3 0,-1 5-54,4-1 0,-3 4-102,4-1 0,-4 6 55,3 2 0,-3 0-123,4-4 0,-2-1-265,2 1 1,2 0 137,-3 0 1,-2-2-403,-1-1 1,1-4 212,-1-5 0,1 0-279,-1-4 100,-3-2 638,4-5-222,-5 0 90,0-5-52,0-1 1,2-6 165,1 1 1,-1 0 65,2-1 1,-3 1-125,-1-1 1,0 1 90,0 0-143,0 4 0,0 1-357,0 2 134,0 3 17,0 6 0,4 2 48,-1 9 0,2-4 32,-1 0 1,3 3 10,4 0 1,0 0-20,1-3 1,-1-1-60,1 1 1,-1-1 46,1 1-160,-1-1 1,0-5 122,1-2 0,-5-3 744,1-1-422,-5 0 1,2-1 62,-5-3 0,3-2 10,1-5 1,0-6-81,-4-2 0,0 1-152,0-1 0,-4 0 123,0-4 1,-3 1-449,3-1 1,-1-1 177,1-3 1,2 3-777,-6-3 1,5 2-99,0-2 0,0 3-416,-1-3 0,3 3 315,-3 1 0,4 6 1038,4 1 0,2 4 0,6 0 0</inkml:trace>
  <inkml:trace contextRef="#ctx0" brushRef="#br2">22910 10804 7853,'-6'-11'0,"1"-1"392,5 1 1,0 3 185,0 1 1,-1 3 255,-3-4 64,2 6-206,-3-3-608,5 5 1,0 8 93,0 4 0,4 8 157,0 3 0,1 0-163,-1 4 1,-2 2-109,6 1 0,-4-1-14,3 2 0,-4-5-144,1 5 1,1-6-313,-1 2 0,0-3 242,-4-1 0,3-4 17,1 0 89,0-5-602,-4 2 102,5-9 527,-4-2 89,4-5 0,-5-1 161,0-3 1,4 1 116,0-4 1,0-1-116,-4-3 1,0-5-127,0 1 0,1-1 14,3 0 1,-3 4-100,3-3 42,-3-3 0,3 5-187,0-2 116,0 7 0,-3 3-111,3 5 0,-2 1 20,6 3 0,-1 3 89,5 4 1,-1 0-56,1 1 1,0-1 51,4 1 1,-4-1-140,4 1 0,-5-1-20,-3 0 8,2-4 146,-4 3 122,6-9 1,-5 0 202,1-4 0,-6-6-139,2 1 1,-3-2 86,-1-1 0,0-2-104,0-2 1,0 2-123,0-2 0,0-2 107,0 2 1,-5-5-198,-2 1 1,0 1-182,0-1 0,4 4-374,-1-4 1,-1 3-498,1-3 1,1 9 471,3-1 1,0 6-1168,0-3 1066,0 5 753,5-2 0,1 10 0,6-3 0,-1 3 0</inkml:trace>
  <inkml:trace contextRef="#ctx0" brushRef="#br2">23276 10793 7853,'0'-17'0,"0"5"0,0-4 422,0 4-158,0 0 0,0 5 592,0-1-175,0 5 1,0 0-60,0 6-214,0 4-138,0 9 0,0 6-50,0 4-61,0 11 0,0-6-4,0 7 1,0 1 26,0-1 0,0 0-351,0-3 1,0-1 190,0 0 0,0-1-547,0-2 0,4-4 258,-1-4 0,1-5-442,-4-3 1,1-2-670,3-2-287,-3-4 717,5 3 948,-1-9 0,-4 4 0,9-15 0,-4-3 0</inkml:trace>
  <inkml:trace contextRef="#ctx0" brushRef="#br2">23424 10873 7853,'0'-30'0,"0"4"49,0 7 1,4 2 400,0 6 559,0-1-528,1 6 1,-3 7-55,6 11 1,-6 4-103,2 7 0,-3 5-100,-1 3 0,0 2-112,0 1 0,0 0 99,0 0 0,0 1-319,0-1 0,0-4-138,0 1 0,0-6-376,0 2 1,0-4 22,0-4 1,-1-3-493,-3-4 0,3-5-372,-3 1 1462,3-6 0,0 3 0,-3-5 0,3 0 0,-4 0 0</inkml:trace>
  <inkml:trace contextRef="#ctx0" brushRef="#br2">23276 11067 7853,'-7'-12'650,"2"6"-420,5 1 1,3 5-40,4 0 1,1 0-68,7 0 1,3 0-232,1 0 1,3-1 112,1-3 1,2 1-405,-2-4 1,5 3 218,-9-4 0,5 1-17,-5-5 0,-3 5-88,0-1 0,-4-1-101,0-6 1,-2 2 150,-3-2 1,2 2 218,-5 2 0,0-2 224,-4-2 1,4 1-152,0-5 0,-1 5 371,-3-1 0,0-2-183,0 2 1,0 0 107,0 3 0,4 1 412,0 0 276,0-1-258,-4 6-428,0 1 1,0 14 59,0 2 1,0 9-56,0 3 0,0 1-268,0 7 0,0-5 79,0 5 1,0-4-265,0 3 1,0-1 9,0 2 0,0 0-115,0-4 1,0-2-119,0-6 1,0 2-1187,0-6 541,0 0 1,1-5-260,3-2 468,-3-3 1,5-5 750,-2 0 0,3 0 0,4 0 0,0-5 0,1-1 0</inkml:trace>
  <inkml:trace contextRef="#ctx0" brushRef="#br2">23938 10884 7853,'6'-18'-413,"0"-2"-52,-6 5 1,3-4 1235,1 4 1,1-1 303,-1 5 382,-3-1-1003,4 1 0,-6 5 18,-3 2 0,-2 3-149,-5 1 0,-5 2-237,1 6 1,-4 1 42,4 10 1,-2 0 82,2 4 0,2-1-235,-2 1 0,3 5 96,0 3 1,1-2-445,-1 1 1,6-3 177,2 3 1,3-4-421,1 0 1,0-3 232,0-4 0,5-2 45,3-6 0,5-1 134,3-2 0,0 1 24,-1-5 0,-2-1 75,2-3 1,2 0-77,-2 0 0,4-1 183,-4-3 0,1-2-13,-5-5 0,3 2 270,-3-3 0,3 3-26,-6-6 1,2-3 85,1-1 1,-3 2-118,0-2 1,-1 0 54,5-4 1,-5-1-64,1-3 1,-4 4-42,3 0 0,-3 0 188,4 4 0,-6 3-58,2 1 0,-3 2 446,-1 2-427,0 4-334,0 2 1,0 6 7,0 3 1,0 8 119,0 7 1,0 6-72,0 2 1,0 4 29,0 0 1,0 1-170,0-2 0,0 2 24,0-6 0,0 4-366,0-8 1,2 4-42,2-7 0,-3-3-236,3 0 0,1-8 148,-2 0 0,1-4-1116,-4 4-70,0-6 1768,5 3 0,-3-5 0,3-5 0,-5-6 0,0-7 0</inkml:trace>
  <inkml:trace contextRef="#ctx0" brushRef="#br2">24292 10873 7853,'5'-30'0,"-2"8"-163,4 6 244,-4 4 654,7 0 0,-7 2 254,4 3-667,-4 1 1,2 12-111,-5 1 0,4 5 107,-1 3 0,1 3-81,-4 4 1,0 6-56,0 3 1,0-2-41,0 1 1,-1 0-77,-3 0 0,3-1-422,-3-2 1,3-4 274,1 0 0,0-2-535,0-6 0,0 1 302,0-5 0,-1 0-1619,-3 1 445,3-6 493,-5 4 994,6-8 0,0 3 0,-5-10 0,-1-2 0</inkml:trace>
  <inkml:trace contextRef="#ctx0" brushRef="#br2">24007 11090 7853,'-5'0'1134,"5"0"-732,5-5 1,11 3 447,3-1 1,8 0-309,3-1 0,5 3-137,3-3 0,2-1-215,6 1 0,-2-3-147,-2 3 0,-6 0-930,-6 4 1,-8 0 305,1 0 581,-13 0 0,0 0 0,-10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2787 3141 7853,'0'23'1625,"0"-1"0,0 3-169,0 1-1135,-5 3 35,3 6-219,-8-1-109,9 0 0,-9 5-266,2 3 175,-2-2 1,-5 7 0,-2-3-1,1 2 13,-1 2 0,-2 0 1,4-3-1,1-4 129,1-2-59,2-4-22,0-6 1,3-1 1,0-5 0,6-5 0,-3-2 0</inkml:trace>
  <inkml:trace contextRef="#ctx0" brushRef="#br0">2821 3038 7853,'8'13'2536,"-1"2"-1181,1 8-856,3 1 1,-1 9 72,-2-3-416,2 3-86,-4 2 0,6 0 0,-2 2-917,-2 1 803,2 10-113,-4-11 1,6 16 6,-1-7 1,0-2-1,1-2 185,-1 1-52,1-8 1,-1 5 27,1-9-97,-1 4 177,0-11 1,0 4-50,-4-5-41,3-5 1,-7-2-2,4-4 0,1-1 0,3 1 0</inkml:trace>
  <inkml:trace contextRef="#ctx0" brushRef="#br0">3106 3963 7853,'0'0'0</inkml:trace>
  <inkml:trace contextRef="#ctx0" brushRef="#br0">3403 3141 7853,'4'12'1382,"0"2"1,-1 4 0,-2 2 214,-1 5-1338,0 0 0,0 2-117,0-1-186,0 6 1,0-4-1,0 5 1,0 0 0,1 1 340,3-2-392,-3 2 28,4-5 149,-5 0 1,0-1-10,0-5 28,0 0-76,0 0 1,0 0 0,2-2-171,1-2 182,-1-2 11,3-1-11,-5-3-99,0 4 1,0-6-1,1 0-1082,3 1 1042,-3-1 102,4 1 0,-5-6 0,0-1 0</inkml:trace>
  <inkml:trace contextRef="#ctx0" brushRef="#br0">2593 3723 8807,'11'0'1850,"0"0"1,2 0-1448,2 0 0,2 0 1127,2 0-961,2 0 1,-3 0-166,5 0 0,1 0-154,3 0 0,-3-4 412,3 1-304,-3-6-166,4 7 1,-3-4-110,5 2 17,-4-2 1,2 0 0,-5 1 94,-1-1 1,-3 4-530,0-6 248,-10 6-1111,7-3 480,-10 5 362,0 0-1759,-1 0 2114,-5 0 0,5-5 0,2-2 0</inkml:trace>
  <inkml:trace contextRef="#ctx0" brushRef="#br0">3655 3598 10320,'0'11'775,"0"0"-308,0 1-72,0 4 1,0 2 206,0 5-430,5 0 1,-4 0 171,3-1-270,-3 1 1,0-1 22,3-3 1,-3 2-193,3-1-560,-2-4 747,-2 6 1,1-10 0,1 4-268,2-4 0,0-4 175,-4-1 0,5 1 0,1 3 0</inkml:trace>
  <inkml:trace contextRef="#ctx0" brushRef="#br0">4317 3506 16469,'-11'4'36,"-1"0"-124,1-2 25,4 5-76,-3-6 356,4 4-184,0-5 280,-5 5-164,10-4-114,-4 4-40,5-5 46,0 0 25,0-5-9,0 4-225,0-4 195,0 5-214,-5 0 187,4 0-1,-9 0 0,7 0 1,-5 0-49,0 0 36,-3 0 5,0 0 0,0 4-20,-1 0 28,1 5-8,-1-3 0,1 4 1,0 0 53,-1 2-57,1-4 0,-1 10-10,1-3 51,-1 3-32,1 0 0,5 4 1,-3-5 0,5 6 17,1 0-18,2-5 3,1 3 1,1-3 235,3 5-205,-3-5-9,10 3-12,-5-8 1,7 4 115,2-6 0,-2 0-84,2 1 35,3-1 0,-4-3 93,5-1-137,0-4 1,2 2 311,-2-5-158,3 0 0,-4-1-186,4-3 57,6-2 1,-4-6-1,3 1 1,-3-1 8,-1 1-170,-5 0 188,3 4-160,-8-3 1,0 7 127,-6-4-139,-4 4-34,2-7-1555,-5 9 1674,-5-4 0,4 5 0,-4 0 0</inkml:trace>
  <inkml:trace contextRef="#ctx0" brushRef="#br0">3666 3266 8562,'12'0'5168,"-1"0"-4455,0 0-638,-4 0 0,-2 0-1614,-5 0 1539,5 0 0,-4 0 0,4 0 0</inkml:trace>
  <inkml:trace contextRef="#ctx0" brushRef="#br0">4660 3518 13342,'0'6'211,"0"4"-92,0-9-194,5 10 157,-4-10 0,9 9-41,-9-4 1,11 2 20,-1 0 1,2-2-1,6 1 1,0-3-139,-1-2 144,8-2-99,-12 0 1,13 0-69,-8 0 0,3-6 49,1-1 83,-1-3-155,1-2 139,-5 1-17,-2-1 0,-4 6 0,-1 1 0</inkml:trace>
  <inkml:trace contextRef="#ctx0" brushRef="#br0">5025 3483 7853,'0'-11'1334,"0"0"0,-5-1-441,-3 1-1067,-7-1 1,-3 6-20,-4 2 0,-6 3 0,-3 2-27,-2 3 663,-1 2 0,-2 11 1,0 3-1,-2 5 126,1 6 1,3-2-1,3 2-538,4 0 307,3 2-107,7 2 1,1-2-8,9-3 1,2 3 0,7-4 418,6 0-396,5-1 1,9-5 70,1 0-82,5 0 0,-3-9 46,6-3 1,-1-7-71,5 0 0,-2-3-1099,-3-1 887,3 0 0,-14-5 0,3-1 0</inkml:trace>
  <inkml:trace contextRef="#ctx0" brushRef="#br0">16983 3049 7853,'0'12'4093,"0"0"-2286,0 4-1366,0 7 1,0 2-76,0 5 1,0-3-1,0 3-75,0 2 0,0 5-207,0 1-16,0 5 1,4-6 249,-1 5-516,6 0 1,-6 2 229,4-2 0,0-3-377,0-4 167,4-1 147,-10-5 1,9-2-512,-2-8 252,-3 2 147,0-8-132,0 4 275,-4-11 0,4 4 0,-5-4 0</inkml:trace>
  <inkml:trace contextRef="#ctx0" brushRef="#br0">17040 2992 7853,'35'-1'3348,"4"-3"-1568,-9 3-1131,8-4 0,-13 5 3,6 0-398,-6 5 1,3 1-328,-5 6 0,-1-1 12,-3 1-128,-3-1 0,-6 2 0,-2 1 105,-4 1-97,-3 5 0,-2-2 90,-3 5 1,-2-4-42,-6 0 1,-4 0 11,-3 4 1,-3-2-124,-1-2 0,0 2 46,1-6 0,-5 1 254,0 0-154,1-4 4,3 5 1,0-6 265,0 1 1,5-2 140,3-3 1,4 3 0,2-3 370,1-1-481,6-1 0,-2-1 101,8 0 1,2 1 36,5-1-232,6-3 132,1 4 0,10-1-17,2 0 0,7 0-136,1-4-128,5 5 182,-2-4 0,0 5-278,1-2-486,-10 2 600,6 6-207,-14-1 93,4 1 117,-10-1 0,-2 0-160,-4 1 79,-6 4 0,-1-3 0,-5 7-226,0-4 725,-5 4-521,-1-7 0,-12 7-195,-5-5 63,0 5-265,-10-7 438,4 4 59,-5-6 1,-2 0 0,0 1 70,-2-1-62,0 1 1,7-5 0,3 0 0,3-1-412,3 0 423,7-3 0,1-2 0,3-5 0,-3 1 0</inkml:trace>
  <inkml:trace contextRef="#ctx0" brushRef="#br0">17862 3438 7853,'-11'0'2777,"-1"0"1,1 5-2370,0 2 1,-5 5 20,1 3-550,0 3 9,9 0 142,-5 3 1,10-3-357,-3 5 224,3 0 1,1-1-1,0 0 102,0-3 0,0-2 0,0-6 0</inkml:trace>
  <inkml:trace contextRef="#ctx0" brushRef="#br0">18011 3506 7853,'0'0'0</inkml:trace>
  <inkml:trace contextRef="#ctx0" brushRef="#br0">17931 3415 10122,'-27'-7'0,"0"4"0,11-4 0,6 1 0</inkml:trace>
  <inkml:trace contextRef="#ctx0" brushRef="#br0">18445 2969 15507,'0'12'1495,"0"-5"-1251,0 1 0,4-4-19,-1 3 0,1-3 9,-4 4 0,0-4-22,0 3 0,0-3 107,0 4-170,0-1 0,0 6 62,0 2 1,0-1-126,0 5 0,0-3 65,0 3 0,0 1-80,0 6 1,0-1 79,0 1 1,0 3-251,0 2 1,-1 2-117,-3 1 0,3 0-3,-3 1 115,-2 4 0,4-7 80,-1 2 1,1-7-24,2-1 1,0-2 39,0-1 0,-1-4 3,-3 0 0,3-5-13,-3 2 1,3-8 24,1 0-21,0-5 0,0 2 238,-5-5-103,4 0 1,-6 0 194,3 0-211,3 0 1,-8-5 0,5-3 39,2-2-55,-4-2-40,4 1 1,-3-6-1,5 0-549,0-1 408,0-4 111,0 5 1,5-1-142,3 3-25,2-3 147,1 5 0,5-3 0,0 4-291,2 1 117,1-1 0,9 6 5,-4 1 0,9 1 91,-3 0 1,0 1 0,-1 3-334,-1 0 254,3 0 0,-6 1 0,1 1-107,-2 2 31,-1 5 1,-5-3 84,-3 6 1,-3 3-165,-5 0 217,3 6 0,-8-5 0,0 4 0,-4-1-193,-6 2 161,-7 0 1,-3-2 218,-5 0-56,-5-5 1,-1 3 0,-4-6 0,0 1 0,0-2-143,-2-3 0,-2 0 1,2-3 1,2-3-384,3 3 231,2-3 0,5-1 254,0-5 0,11 4 0,2-5 0</inkml:trace>
  <inkml:trace contextRef="#ctx0" brushRef="#br0">17862 3403 11148,'-11'0'3088,"-1"0"-2385,1 0-655,0 5 112,-6 2-65,-1 4 0,-1 2 0,1 1 245,2 1-379,1 5 0,3-2 0,1 4 0,1-2 60,2-1 1,3 0 0,5 4-1,0-1 63,0-3-18,5 2 1,-1-7 17,7 5 75,-2-5-125,8 3 1,-5-6 0,2-1 89,2-2 1,3 1-46,-4-6 132,5 1-81,-2-4 1,4 0 19,-3 0 1,2 0-1,-2-1-131,3-3 28,1-2 1,-2-9 0,-1-2-1,-2 1-4,-1-1 22,3-3 1,-7 1-1,1-7-97,-5 0-208,-4-1 1,-5 1 291,0-1-6,-5 0 48,-2 9-76,-9-3 0,-2 9 0,-5 0 0,-1 4 16,-3 3 1,2 1 0,-4 4 0,1 0 0,3 0-287,0 0 114,8 0 1,0 5 137,11-3 0,-4 8 0,3-4 0</inkml:trace>
  <inkml:trace contextRef="#ctx0" brushRef="#br0">2752 4660 7853,'12'-10'2999,"-1"1"1,2 2-2408,2 2-433,-2-4 0,8 8 53,-2-3 0,3-1-133,1 1 0,0 1 0,1 3 0,3 0-48,3 0 0,3 0 29,1 0 1,-3 5 0,-2 1-207,-1 0 75,-2 10 1,-4-9-150,-3 8 25,-2-2 0,-7 2 0,-3 2 0,-3-1 191,-3 1-48,-1 3 0,-1-7 6,-3 2 0,-3 2 79,-9-2 0,4 1 0,-5-2 0,1 1 0,-3-1 127,-3-1 1,3-1 11,0-1 0,1 0 1,-2 1 208,1-1 0,4 1-138,-4-1 1,6-3 925,2-1-621,-1-4-297,11 7-101,1-9 1,8 4 384,7-5-548,3 0 1,6 0 207,2 0 1,2 0-80,3 0-101,2 5 117,-9-3 1,4 8-171,-5-3 1,-4 4-1,0 0-79,1 0 0,-4 2 0,0 1 0,-5 3 95,-3 0-127,2-3 0,-9 7 0,3-5 0,-4 2 0,-3 1-347,0-1 445,-11-2-60,6 1 483,-14-5-259,5 5 0,-6-6 62,0 1 0,-6-1-142,-6 1 1,1-2 216,-4-3 1,6 2-60,2-5 0,5 0 148,-2-4-91,3 0-265,1 0 1,5-1-1,3-3-254,2-4-760,2-2 0,1-1 162,2-1 869,3 6 0,0-4 0,-1 3 0</inkml:trace>
  <inkml:trace contextRef="#ctx0" brushRef="#br0">4477 4546 7853,'-1'12'0,"-3"3"626,3 3 1,-6 5 1987,3 0-1953,3 0-307,-4 0 0,1-1 77,1 1-418,-6 0 199,7 5-1,-8-4 54,4 4-436,0 0 171,-5-4 0,5 4 171,0-5-324,-4 0 179,8-6-35,-3 5 66,5-9 0,0-1 22,0-4 111,0 0-80,0-2-36,0 4 9,5-9 96,2 4 1,5-5-76,4 0 0,-3 0-35,7 0 1,-1 0 49,3 0 1,-3-5-904,0-2 784,6 2 0,-6-5 0,2 3 0</inkml:trace>
  <inkml:trace contextRef="#ctx0" brushRef="#br0">4683 4865 7853,'6'12'5274,"-1"-1"-3767,0 6-594,-4-5-377,4 10-162,0-4-382,-3 4 1,3 1 219,-5 0-249,0 0 1,0 0-559,0 0 550,0 0 0,0-6-613,0 5 0,0-8 163,0 5 396,0-5 99,0 2 0,0-9 0,0-2 0</inkml:trace>
  <inkml:trace contextRef="#ctx0" brushRef="#br0">5996 4546 13911,'0'11'1338,"0"4"-1005,0 0-108,0 6 0,0-2 329,0 7-342,0-2 207,0 4-266,0-5 0,0 5 0,0 3 289,0 2-477,0 1-664,0 0 871,0 0 1,1-3-346,3-1 170,-3-4 0,6 2 112,-4-6 0,-1 0-111,2-3 1,-3-2 0,0-6 129,3 0-114,-3-4 152,4 3 0,-5-8-581,0 6-195,0-5 303,0 2 307,0-5 0,5 0 0,2 0 0</inkml:trace>
  <inkml:trace contextRef="#ctx0" brushRef="#br0">7092 4546 7853,'0'-7'4537,"0"1"-2799,0 2-1184,5 3 1,2-6 104,4 4-448,1 1 1,-1-3-40,0 5 1,1 0-52,-1 0 0,1 2-30,-1 1 0,1 5-30,-1 7 1,-3-1 73,-1 5 1,1 0-70,3 4 1,-3 1 40,-1 3 0,-4-2-99,1 6 0,-3-2 91,-1 1 0,0 3-154,0-2 0,-6 2-10,-6 1 1,0 0-82,-7 0 1,0-3 1,-4-1 1,4-4 104,0 0 1,0-5 96,-4-2 1,1-4-102,3 4 0,1-5 11,3 1 0,4-6 171,-1-1 488,1-1 448,10 0-170,-4 3-391,5-9-335,0 4 1,5-5 70,2 0 0,7 0-53,1 0 0,6 0 9,-2 0 0,4 0-41,3 0 1,0 0 63,4 0 0,-5 0-64,2 0 0,-3 0-15,-1 0 1,-4 0-1,-1 0 156,-2 0-170,0 0 0,-5 0-125,0 0 70,1 0-1097,-6 0 54,4 0-8869,-8 0 9817,3 0 1,-5 0 0,0 0-1</inkml:trace>
  <inkml:trace contextRef="#ctx0" brushRef="#br0">9491 4363 7853,'23'0'0,"4"0"1777,4 0 0,2-1-837,1-3 0,0 2-474,1-1 1,0 0-189,3-1 1,-1 3-91,5-3 1,4-1-217,3 1 0,6-3 209,-2 3 0,4-4-454,4 4 1,-1 1 372,4 3 1,-31-2 0,-1 0-2,2 0 1,1 0-1,1 0 1,0 0-29,0 2 0,0 0 1,3 0-1,0 0-78,-1 0 1,0 0 0,2 0 0,0 0 47,1 0 1,2 0 0,0 0 0,1 0-405,3 0 1,1 0-1,1 0 1,0 0 254,2 0 0,1 0 0,-1 0 0,-1 0 59,0 0 0,-1 0 0,6-1 0,-1-2-18,0 2 1,-1-1-1,4-1 1,0 1 38,-1-1 1,-1 2 0,-1 0 0,0 0-51,-1 0 0,0-1 1,1 1-1,0 0 56,-1 1 1,1 0-1,-1 0 1,0 0-1,-1 0 1,-1 0 0,0 0 0,-1 0-7,0 0 1,-1 0 0,6 0 0,1 0 57,-1 0 1,0 0-1,5 0 1,1 0-349,-1 0 1,2 0 0,-19 0 0,1 0-1,-1 0 286,22 0 0,0 0 1,-17 0-1,0 0 1,0 0-249,-2 0 1,0 0 0,-1 0-1,3 1 1,-1-1 0,1 1 239,-3 0 1,1 0 0,0 0 0,0 0 0,1-1 0,-1 1-29,0 0 1,0 0 0,-1 1-1,2-1 1,-1 1 0,0 0 30,18 0 0,1-1 0,-20 1 0,1 0 0,-1 0 55,20 0 1,-1-1 0,2 0 0,-2 1-202,-7 2 1,0-1-1,3-1 1,-1 0 214,-3 2 1,-1 0-1,-4-2 1,-1 0 193,-4 2 0,-1-1 0,-3-1 0,-1-1-138,-1 1 0,0 0 1,-1 0-1,-1 1 21,-3-1 1,-1 0 0,-1 0-1,-1-1 590,21-1 1,-5 0-696,-10 0 1,-5 0 892,-10 0 1,-5 0-1028,-3 0 1745,-7 0-1793,-3 0 478,-5 0-478,-5 0 1,2 0 177,-5 0 0,1 0 0,-5 0 0</inkml:trace>
  <inkml:trace contextRef="#ctx0" brushRef="#br0">9582 4191 7853,'-11'7'2474,"-2"4"-1793,-2 1 0,2-1-448,-2 4 1,-3-2-61,-1-2 0,1 2-15,-1 2 0,1-2 0,-1 2 0,-1-2 8,5-2 0,-4 1-56,4-1 1,-4 1 51,3-1 1,1 0-139,4 1 0,-1-1-1,1 1 1,3-5-70,1 1 0,4-4 14,-1 3 1,3-3 66,1 4 1,1-4 45,3 3 0,2-3-38,6 4 0,1-5 450,2 5 1,4-5-186,8 0 1,-3-1 176,2-2 1,-2 0-137,-1 0 1,-1-2-511,-3-1 183,-3 1-22,-4-3 0,-6 5 0,-1 0 0</inkml:trace>
  <inkml:trace contextRef="#ctx0" brushRef="#br0">10245 3472 7493,'0'-6'1137,"0"-5"-742,0 10-50,0-4 66,0 5-199,5 0 0,-4 5 48,3 3 0,-3 2-35,-1 1 0,0 6-56,0 2 1,0-1 55,0 1 0,4 0-123,0 4 1,-1-1-15,-3 1 0,4 0-195,0 0 324,5 0-265,-8 0 159,4-1 1,-1-3-122,0 1 17,5-7 1,-7 8 0,5-6 43,-2-1-65,4-1 1,-8-2 82,3 1 0,-2-2 42,2-3-445,-3 3-43,4-3 9,-5-1-544,0-1 114,0-5 0,-5 0 1,-1 0-1</inkml:trace>
  <inkml:trace contextRef="#ctx0" brushRef="#br0">10804 3461 7542,'-4'-8'0,"1"0"739,0-1-484,2 4 0,1-1 62,0 2-105,-5 3 101,3-4 1,-4 4-1,2-2 297,-3-1-481,2 0 0,-6 4 0,4 0 0,-3 0 0,-2 0 153,1 0 1,-1 0 34,1 0-52,0 0-207,-1 0 0,1 5 0,-1 2 1,0 0 234,-4 1-319,4 0 1,-5 3 0,6 2-1,-1 1 22,1 1 1,-1 0 0,2-3 0,3-1 0,2 0-3,0 1 1,3-1-9,-2 1 46,3-1-208,1 1 194,0-1 1,1-3 0,3-1 0,4 2 2,2 1 0,1 2 1,2-1-1,2 1-23,4-1 1,-1-1-1,1-1 1,2-1 38,0 0-210,2 3 115,0 0 0,-2-3 0,0-1-141,-2 2 119,-5 1 0,2-2 1,-4 0-1,-1 0 27,0 3 0,0-4 0,-4 1 0,-3 1-109,-3 1 360,-1 1-254,0 1 3,0-6 258,-5 4 0,-1-3-122,-6 4 0,-3 0 0,-1 1 0,-2-1 990,-2 1-904,-2-6-104,-1 4 1,2-5-1,0 3-3,2-4 0,4 1 94,-4-2-248,5 1 0,1-4 219,6 0 0,0-1-1686,0-3 690,2 3 869,5-4 0,0 0 0,0-2 0</inkml:trace>
  <inkml:trace contextRef="#ctx0" brushRef="#br0">11798 3678 7853,'0'-12'137,"0"1"128,0 4-54,0-3 369,0 9-185,0-9 1,0 3 76,0 1-156,0-4 0,0 7 107,0-4-58,0-1 1,0-3-21,0-1 1,-2 5-79,-1-1 1,1 4-138,-1-3 0,-4 4 108,0-1 1,0-1-142,0 1 0,-2 1 76,-6 3 1,2 0-163,-2 0 1,1 0 9,-2 0 1,3 0-129,-7 0 0,7 5 38,-3 2 1,2 0-51,-1 0 1,4 1-36,-1 3 1,1 5 121,3-1 0,-1 4-159,2-4 1,-2 2 111,5-2 1,0 1-53,4 3 1,0 2 41,0-6 1,4 0-103,0-4 0,5 1 177,-2-1 1,3-1 131,2-2 1,3-2 108,0-2 0,2-3-85,-2 3 0,-1-2-22,5-2 1,-4-4-78,4 0 0,-3-5-10,3 1 0,-5 2 58,1-2 0,-3 1-191,0-5 0,-1 2 32,1 3 1,-5-3-97,1 2 0,-5 2-65,0-2 157,-1 5-71,-2-2 57,0 5 184,-5 0 0,2 2-81,-5 1 0,5 4 105,-5 4 1,4 1 104,-3-1 1,4 4-137,-1 0 1,-1 1-78,1-5 1,0 4 47,4 1 1,0-1-363,0-4 0,6 1 16,1-1-118,3 1 1,2-2 148,-1-3 0,1 0-398,-1-4 1,4-1 130,0 2 1,1-3-23,-5-1 0,1 0 542,-1 0 0,-5 0 0,-1 0 0</inkml:trace>
  <inkml:trace contextRef="#ctx0" brushRef="#br0">12015 3860 7853,'0'-11'487,"0"4"-137,0-3 0,0 4-85,0-5 814,0 4-433,0-3-218,0 4-428,0-1 0,5-3 0,1 4 0</inkml:trace>
  <inkml:trace contextRef="#ctx0" brushRef="#br0">12049 3746 7853,'11'-6'5395,"1"-4"-4440,-1 8-407,1-3-181,-1 5 0,-5-5-524,5 4 138,-5-4 29,5 5 108,-4 0-385,3 5 163,-4-4 0,1 9 164,3-8-362,-4 8 158,0-4-1,-1 5-106,-5 1-1,0-1 239,0 1-130,0-1 1,0 1 44,0-1 50,-5 0-129,-1 1 112,-5 4-57,4-3 50,-3 4-90,4-6 82,-6 0-34,6 1 32,-4-1 126,9 1 25,-4-1-143,-1 0 384,5-4-203,-4 3 0,5-8 453,0 6-216,0-5-117,0 7 1,1-8-79,3 6 1,-1-6 85,4 2 1,0-1-95,0 1 1,3-3 36,-2 3 0,2-3-131,2-1 0,-5 0-228,1 0 181,-1 0 0,5 0 0,-1 0 0</inkml:trace>
  <inkml:trace contextRef="#ctx0" brushRef="#br0">12220 4043 7853,'7'0'0,"3"0"0,-4 0 0</inkml:trace>
  <inkml:trace contextRef="#ctx0" brushRef="#br0">12826 3483 7853,'0'-6'41,"5"-4"191,-4 4 1,5-2 463,-2 0-484,-3 6 0,4-3 515,-5 0-205,0 3-52,6-3-259,-5 5 316,4 0 1331,-5 0-1646,-5 0-7,-2 0 60,-4 5-20,0 7-33,-6 0 0,-1 5 0,-4-6-147,-1 6 200,5-4-53,-4 3 0,5 1-238,-6-5 0,4 5 50,0-6-107,0 1 84,1-1 0,-2 2-23,4 2 1,1-6 128,4 2 1,-1-2-109,1 3 1,1-1 75,2 0 1,-1-3-138,5 0 1,1-5 132,3 5 0,0-4-77,0 3 1,1 0 120,3 0 0,2 4-4,5-4 0,5-1 69,-1 2 1,5-4-20,-1 4 0,-1-5-118,1 5 0,0-4 46,4 3 1,-4-3-115,0 4 1,-5-4 73,1 3 0,2-4-582,-2 1 404,0 2 0,-3-5-587,-1 3-1632,-5 2 2348,4-4 0,-3 8 0,4-4 0</inkml:trace>
  <inkml:trace contextRef="#ctx0" brushRef="#br0">12826 3883 7853,'11'5'0,"0"2"0</inkml:trace>
  <inkml:trace contextRef="#ctx0" brushRef="#br0">13374 3598 7563,'0'-8'-65,"0"0"1,0 1 524,0-5 20,0 1 1,0-1-117,0 1 0,4 0-46,-1-1 1,1 5 228,-4-1 170,0 0-342,0-3 1,-1 1-100,-3 2 1,2 3-64,-6 5 0,0-4-1,-3 0 0,-2 1-40,-2 3 1,1 5 39,-5 2 0,-1 5-92,-7 3 0,3-1 70,-3 5 0,7 0-209,1 4 1,5-4 48,-1 0 1,2-1-252,2 1 0,4 1-233,4-5 0,1 1 52,2-5 174,0 5 0,2-3 94,1 2 0,4-6-7,4-1 0,2-6 1,2 2 0,-1-3 206,5-1 0,-4 0-56,4 0 0,-3-1 87,3-3 0,-4-1 51,4-2 0,-5-3-89,1 2 1,2 2-37,-2-2 0,0 0-6,-4-3 1,-3 3 48,0 1-54,-6 4 1,5-2 3,-4 5-3,-1 0 106,3 0 0,-7 5 113,-1 3 1,1 3-128,-1 4 1,1-2-19,2 2 0,-4 2-22,1-2 1,-1 4-114,4-4 0,1 4-12,3-3 1,-2 0-98,6-1 1,-4-6-398,3 3 0,0-3 275,0 2 1,4-5-559,-4-2 0,5-3 314,3-1 0,-2 0-356,2 0 0,-1 0 879,1 0 0,-7 0 0,2 0 0</inkml:trace>
  <inkml:trace contextRef="#ctx0" brushRef="#br0">13728 3723 7853,'0'-11'0,"0"4"664,0-3-225,0 4 515,0-5-398,0-1-172,0 1 0,0 4 775,0-3-452,0 4-327,0-6 250,0 6-210,5-4 1,-4 9-209,9-4-76,-8 5 0,8-2 182,-3-2-106,-2 3-370,6-4 186,-5 5-320,5 0 226,1 0 139,-1 0-75,1 5 1,-1-4-71,1 3 64,-1 3-30,0-6-396,-4 4 238,3 0 33,-4-4 1,1 9-59,-2-8 6,0 3 129,-4 0 153,4-4-150,-5 4 199,0 0-159,0-3-3,0 8 2,-5-4 101,-1 0 0,-6 3-115,1-5 34,-1 5 1,1-3 20,0 6 0,3-5-6,0 1-16,6 0-8,-8 3 133,8 0-111,-3 1 0,7-2 226,1-2 0,0 1-71,4-6 1,1 5 16,4-4 1,-1 3-57,0-3 1,1 4 129,-1-4 0,1 1-16,-1-2 0,4 0 27,0 5 0,1-5-42,-5 5 1,-3-4-52,-1 3 1,-4-3-90,1 4 1,1-4 92,-1 3 0,-6 1 159,-5 3 0,-5 1-109,-3-1 1,-8-3-72,-7-1 0,-3 1-159,-1 3 1,-6 0-243,-2-4 1,2 3-1373,-2-2 1,-1-3 261,-7-1 1219,3 2 1,17-5 0,9 5 0</inkml:trace>
  <inkml:trace contextRef="#ctx0" brushRef="#br0">14436 3232 7703,'1'-6'284,"3"2"425,2-2 0,2 4 65,0-1-388,-6 1 0,8 2 125,-2 0 0,2-1-21,1-3-211,1 3 0,3-4 1,2 5-1,-1 0 260,1 0-456,3 0 1,-6 0 0,4 0 0,-2 0-47,-2 0 1,-1 0-1,-2 1 1,-1 3 359,-2 4-614,2 2 141,-9 1 0,4 6 95,-5 0-62,-5 6 1,-1-1 0,-7-2 0,-1-1-181,-1 1-60,-5 2 0,6 1 0,-4 0 0,0 0-659,1-1 507,3-4 236,-3 4 0,7-8-1680,2 5 901,-2-5 565,9 7 1,-4-7-776,5 5 708,0-5 480,0 3 0,5-1 0,1 2 0</inkml:trace>
  <inkml:trace contextRef="#ctx0" brushRef="#br0">14562 3883 7853,'-8'8'4756,"0"-1"-2872,1 1 1,-1-2-1281,1-2-371,4 2 0,-2-3 383,5 5-7,-5-6-961,4 8-5343,-5-8 6024,6 8-329,0-9 0,-5 9 0,-1-4 0</inkml:trace>
  <inkml:trace contextRef="#ctx0" brushRef="#br0">4557 5802 7853,'0'-12'301,"0"6"1,-1-3-1,-2 4 170,-1-1 1,1 2-154,3-4 75,-6 6 0,5-8-195,-9 8-13,4-3 1,-6 1-49,1 1 1,-1-1 84,1 4-264,-6 0 100,0 5 24,-6 1 0,4 6-92,0-1 46,0 6-12,-4-5 146,5 10-214,2-9 1,4 8 0,1-3-1,1 0-49,2-3 1,3 1 27,5 0 124,0-1-172,0-4 0,5 1 0,3-1 0,2-1-195,1-2 286,6-3 1,1-5-20,4 0 31,-4 0 0,2-1 0,-3-3 212,1-4-135,-4-2 0,6 2 1,-5 0-1,-1-4-34,-1-2 1,2-1 0,-1 4 0,-3 0 155,-2 4-170,-1-3 22,3 3 26,-4 1 38,-2 1 1,-5 10-53,0 3-31,0 2 86,0 6 0,-4-2 0,0 5 0,2 0-45,0-1 1,-1 2 44,-1-4-25,0 4-274,4-7 0,0 7 1,1-5-1,2-1-413,1-1 350,4-2-1024,-6 1 829,8-6 1,-4 3 0,6-5-650,-1-2 0,0-1 1098,1-1 0,-6 0 0,9 0 0,-2 0 0</inkml:trace>
  <inkml:trace contextRef="#ctx0" brushRef="#br0">4763 6076 7853,'-4'-8'0,"0"1"0,0-1 0,0 0 0,0 1 796,2-2 0,1 3 0,1-2 427,0-1-773,0 4-291,0-5 0,5 9 360,2-3-334,4-3 1,1 6-142,3-3 31,-2 3 26,9 1 1,-8 0-1,3 1-102,0 3-17,-2 3-398,-3-1 295,-1 4 74,0-4-11,-4 6 0,-1 3-113,-2 0 23,-3 6 184,4-4 11,-10 1 1,-1 7-1,-6-2 52,1 1-100,0 1 127,-1-3 0,-3 1-87,0 0-3,-1-5 51,10 3 0,-3-8 0,5 2 1,2-2 171,1-2 1,1 1-23,0-1-144,0-4 9,5-2-169,1-5 125,5 0 0,1 0 0,-1-2-1163,1-1 510,4 1 414,-3-8 1,5 8-2153,-3-6 1127,-2 5 677,8-7 1,-7 8-789,5-6 1317,0 6 0,4-14 0,0 4 0</inkml:trace>
  <inkml:trace contextRef="#ctx0" brushRef="#br0">5950 5802 7853,'0'-12'-221,"0"1"566,0 5 1,-1-5 207,-3 4 143,3 2-421,-4-5 1,4 5 0,-2-4 281,-1 1-103,0 0 0,4 2-136,-5-4 61,4 9-115,-9-9-52,9 8-168,-9-3 41,3 5 0,-4 0 0,-2 3 247,-2 4-120,-3 1-53,-5 14 0,0-9-8,1 7-88,-6-1 1,7 3-161,-2 1 56,8 5 11,-1-9 1,6 8-1,1-9-234,1-1 104,6 5 0,-2-9-30,8 2 0,2-6 0,7-3 13,2-1 179,3-1-100,4-4 59,1 0 0,0-1 198,0-3-197,0 3 1,-5-10 0,-2 4 73,1-3 0,-5 2 1,5 0-1,-2 0 6,0-3 1,-1 0 0,-5 0-29,-1-1 290,-6 6-217,3-4-2,-5 8 244,0-3-285,-5 15 112,4 3 1,-8 6-1,4-1 1,0 0 142,0-1-199,1 3-19,-1-3 0,4 4-183,-3-6-69,3 5 236,1-7 1,0 5-725,0-3 321,0-2 140,5 3 0,-4-5-288,3 1 282,2-6-1,-5 4-437,10-8 0,-9 3-276,6-5 1,-1 0 103,5 0 355,-1 0-6,1 0 0,-1 0 0,0 0 1,1-2 464,-1-1 0,1-4 0,-1-4 0</inkml:trace>
  <inkml:trace contextRef="#ctx0" brushRef="#br0">6167 6076 7281,'-6'-12'476,"2"1"0,3-4 276,1 0-540,0-1 804,0 5-402,0 5-201,0-5-44,5 5 1,-3 0 562,6 2-517,0-2-323,3 4 1,1-3 0,0 5-29,3 0-33,-2 0 1,4 0-1,-6 0-74,0 0 1,1 4 147,-1 0-114,1 5-16,-1-3 0,-4 6-201,-4-1 143,-1-5 37,-2 4 1,-2-3 108,-1 4 0,-4 1-6,-4-1 0,-1 0 128,1 1 0,-1-1-76,1 1 1,0-1 123,-1 1 0,1-5-34,-1 1 0,2-4-43,3 3 1,2-3 135,5 4-284,-6-6 202,5 8-93,-4-8 12,10 3-134,-4 0 0,10-4 166,-4 3-224,3-3-22,2 4 143,4-4 0,-2 5-125,5-6 1,-5 3 69,1 1 0,2 4-38,-2-4 1,0 4 0,-3-1-92,-1-1 129,1 4 1,-5-3-10,1 4 0,-6-3-22,2-1 0,-2 1 74,-2 3 0,-2-3 8,-2 0 1,-6-1 118,-5 5 1,-5-1-91,1 0 1,-3-3-171,-1 0 1,-1-2 86,-2 2 0,1-3-439,-1-5 0,5 0-40,2 0 479,6 0 0,-4 0 0,6 0 0</inkml:trace>
  <inkml:trace contextRef="#ctx0" brushRef="#br0">9331 6030 7317,'0'-6'1467,"0"1"-408,0 5-741,0-5 7,0 3-113,0-3 1075,0 5 1,5 0-1114,3 0 0,2 0 0,1 0 0,1 0 0,0 0 341,3 0-411,-2 0 1,9 0 155,-3 0-188,-3 0 1,6 0 156,-3 0-222,2 0-189,7 0 278,-4 0 0,8 0 0,-4-1 1,1-1 26,3-2-207,1 0 164,6-1 0,-3 2-83,2-4-51,3 4-540,-6-2 644,4 0 0,-2 4 227,-3-3-214,8 3 0,-16 1 236,12 0-59,-9 0-168,5 0 0,2 0 0,2 0 0,4 0 309,2 0-284,7 0-6,-4-5 1,6 3 0,-2-3 222,2 0-190,6 4-11,-7-4 1,-4 5 211,-2 0-234,-3 0 0,1 0 0,-2 0 0,-3 0 149,1 0 1,-9 4-33,4-1-67,-4 1-489,4-4 491,-1 5 34,0-3-71,-5 3 1,9-5 15,0 0-133,1 0 0,5 0 0,-2 0 0,2 0 0,1 0-25,-3 0 0,2 0 0,-3 0 36,-1 0-172,-1 0 1,1 0 68,2 0 1,-2 0-115,2 0 295,-5 0 0,7 0 0,-2 0 0,3 0-427,0 0 195,1 0 0,4 1 0,0 1 40,2 2 1,-2 0 0,2-4 0,-1 0 30,-3 0 0,-1 1 0,-2 2 0,1 1 0,0 0-65,0 1 73,-1-4 0,1 5-692,0-2 712,4-3-36,-8 4-9,13-5-121,-18 0 0,17 4 73,-4 0 1,0 0-215,4-4-381,-6 0 552,3 0 1,-2 0 77,1 0 1,3 0 12,-4 0 1,1 1 0,-3 2 0,1 0 5,2 0 0,-1-2 0,-3 0-85,-1 3 1,1-2 85,0 1 1,0 2 0,-1-1 0,1 0 70,0 1 75,-1-4-15,-4 10 0,3-10-76,-2 3 0,-1-3-60,1-1 432,-6 0-320,4 0 1,-6 0 89,0 0 0,-3 0-200,-1 0 35,1 5 249,3-4 0,-1 4 1,-1-5-342,-2 0 0,1 0 0,3 0 1,-1 0-73,-3 0 1,2 0 93,-5 0 31,-1 0 370,-3 0 1,0 4 0,0 0-279,0-2 36,-6 0 0,4-1 1,-5 2-1,1 0-176,-1 0 438,-1-2-236,-3-1 168,-1 0-224,1 0 40,-1 0 212,1 0-35,-1 0-183,-5 0 0,1 0 223,-4 0-8,-1 0-99,3 0-106,-5 0-151,0-5 162,0 4 0,4-6-89,-1 4 0,1 0 0,-5-3 25,-3 1 34,3-4 0,-5 6 1,2-3-58,-4 1 36,-2-4 2,-1 3 0,-2-6 217,-2 1-216,2 4 1,-7-3 6,4 3 325,-4-3-197,7-2 0,-7 1 146,5-1 0,-4 5 171,4-1-177,-1 0-13,5 2 0,3 0 176,1 2-298,4 3 36,-2-4 147,0 5-26,4 0-551,-4 0 222,10 5 0,1 1 125,6 5 1,4 1-81,3-1 0,6 1 27,2-1 1,4 1 25,-5-1 1,5 0-103,-5 1 0,1-2 98,-4-2 1,-2 0-78,-2-4 0,2 4 92,-6-4 0,4 3-129,-4-3 0,-3 0 588,-5-4-296,1 5-148,-2-4-10,-1 4 1,-6-5-178,-3 0 0,-7 4 117,-8 0 0,-7 1-1135,0-1 1,-5-2-1265,5 6 2372,-6-5 0,18 7 0,-1-4 0</inkml:trace>
  <inkml:trace contextRef="#ctx0" brushRef="#br0">15201 6156 7853,'-18'11'0,"-3"-1"0,-5-2 0,0-3 0,3-5 0</inkml:trace>
  <inkml:trace contextRef="#ctx0" brushRef="#br0">11192 5231 7853,'-11'-12'-1196,"0"1"2208,4 5-140,2-5-254,5 5-135,0 0-135,0-4 380,0 8-256,0-3-260,0 5 211,5 5-211,-3 7 0,3 5 53,-5 6-66,0 0 1,0 4 118,0-1-106,0 6-541,0-3 350,0 1 191,0 3 0,0-9-428,0 4 168,5 0-166,-4-9 192,4 7-36,-5-13 114,0 8-541,0-8 237,0 4 449,0-6-422,0-5-544,5 5 356,-4-10 182,4 4 11,-5-5-4551,0 0 4767,0-5 0,0 4 0,0-10 0,6 0 0,0-7 0</inkml:trace>
  <inkml:trace contextRef="#ctx0" brushRef="#br0">11192 5356 7853,'-6'-11'18,"1"0"44,5-1 0,0-3 308,0 0 161,0-1-160,0 10 529,0-4-345,0 9-254,0-4 0,5 1 204,3 0 1,2 1-152,1 7 0,5 4-130,-1 7 1,4-1 0,-4 5 0,5 0-203,-1 4 1,3 1 139,1 3 0,-2-3-74,-2 2 0,3-1 78,-3-3 0,1-3-157,-1 1 0,2-7-23,-6 3 0,4-1 78,-4-4 0,0 3 175,-3-6 1,-1-3-45,1-1 667,-6-3-131,4-1-313,-9 0 1,6-5-20,-3-3 0,-3-2-33,3-1 1,-3-6-350,-1-2 0,0-2 130,0-2 0,0-5-212,0-3 1,-1 2 94,-3-1 0,3-1-330,-3-3 1,2 4 194,2-1 0,0 10-312,0-2 0,0 4-16,0 0 0,0 2 159,0 6 1,0 3-1712,0 1 1048,0 4-677,0-2 525,0 5 0,4 1-502,0 3 1061,5 2 106,2 6 424,2-1 0,4-4 0,-6-2 0</inkml:trace>
  <inkml:trace contextRef="#ctx0" brushRef="#br0">11935 5311 7853,'0'-12'0,"-1"2"0,-3 3 901,2-4-344,-3 10 405,5-4-175,-5 5 1,-1 0-234,-5 0 0,-1 1-96,1 3-246,-1 2-129,1 11 128,5-4-150,-5 8 1,6-4 0,-2 4 324,3 2-174,-2-3-389,4 3 203,-3-1 0,9-4 221,0 4-453,5-4 1,-3 3-81,5-6 235,1 0-89,4-4 205,2-4 131,0 3-92,3-9 0,-3 4-36,5-5 152,-5 0-1,8 0-168,-6-5 0,6-1 75,-7-6 0,3 1 0,-4-2 275,-1-2-318,5 2 1,-9-8 0,2 2 121,-3-3-107,-5-1 0,2-1 93,-5-2-473,-1 1-32,-8-8 241,-1 9-649,-6-4 507,-4 6 0,-2 5-739,-5 6 1,-1 1 435,-2 6 0,-2 1-300,-3 7 1,3 7 817,5 8 0,-3-1 0,2 4 0,6 6 0,7 6 0</inkml:trace>
  <inkml:trace contextRef="#ctx0" brushRef="#br0">17973 4718 7853,'0'-11'-21,"0"3"118,0 0 562,0 1-408,0-10 0,-4 5 14,0-4 1,0 8 158,4 0-238,0 5 0,-1-5 291,-3 4-319,3-5 0,-8 6 154,5-4-252,-5 4 0,3-2 44,-6 5 1,1-4-162,0 0 1,-1 1-10,1 3 1,-2 0 62,-2 0 1,-3 1-45,-5 3 1,0-2 61,1 6 0,-1-1 60,0 5 1,0 1-17,0 2 1,2-1-2,2 5 0,-2 0-62,6 4 1,0 0 55,3-1 0,5 1-114,-1 0 0,6-4 65,-2 0 1,3-1-149,1 1 1,3-1 93,1-3 0,5-2-34,-1 2 1,6-2 59,1-2 0,4-3-7,-4-1 1,5-4 140,-1 1 1,2-3-80,-2-1 1,2 0 70,-2 0 1,3-1-45,1-3 1,-2-3 6,-2-4 0,2 2-22,-6-2 0,4 2 80,-4-6 1,0 1-73,-3-2 1,-1 4-40,1-4 1,-1 0-6,1 1 0,-5-1 75,1 5 3,-6-5 1,7 3-5,-5-2 358,0 7-204,-4-2 131,0 9-288,0-4 0,-1 6-40,-3 3 1,1 2 22,-4 5 0,0 6 37,0 2 1,-2-1-109,5 1 1,-4 1 77,5 7 1,-5-3-221,4 2 0,0-1 41,4-3 1,2 1-120,1 0 0,4-1 76,4-3 0,1-3 124,-1-4 0,0-1 297,1 0 1,3-4-113,0-3 0,0-3 2,-3-1 0,3 0-64,0 0 0,2-4 7,-2 0 1,-2-3 27,2 3 0,-2-4-675,-2 4 0,-3-7-264,-1 3 0,-3-1-1984,4 6 677,-6 1 2119,3-8 0,-5 4 0,0-6 0</inkml:trace>
  <inkml:trace contextRef="#ctx0" brushRef="#br0">18384 5049 7853,'0'-7'-1063,"0"-1"1795,0 6-385,0-9 0,0 9 510,0-6-332,0 6 12,0-8-299,0 3 0,1 0-66,3-1 1,-2 4 39,6-3 0,-4 3 4,3-4 1,1 4-29,3-3 0,1 4 0,-1-1 1,1-1-74,-1 2 1,2-1 37,2 4 1,-2 0-153,2 0 0,-6 1 98,-2 3 1,1-2-133,3 6 0,0 0-14,-4 3 1,2 2-32,-5 2 0,1-1 88,-1 5 0,-3-4-58,3 4 2,-8 0 0,2 4-164,-6 0 0,-1 0 120,-6 0-270,2-6 198,-3 5 0,3-8 17,-2 5 1,2-1 16,-2 1 1,-2-3 178,2-4-16,0 4 0,3-7-173,1 2 394,5-2-103,-5-2 110,10 3-246,-4-9 196,5 9 59,0-9-193,0 5 304,5-6-204,2 0 1,4 0 49,0 0 89,1 0-124,4 0 0,-3 0 192,2 0-275,3 0 0,0 0 32,5 0 0,-4 0 17,0 0 0,-5 0-32,1 0 188,3-6-419,-1 5 195,1-4-675,-1 5-89,-11 0-267,-1 0-4461,-5 0 5400,0 5 0,0-4 0,0 5 0</inkml:trace>
  <inkml:trace contextRef="#ctx0" brushRef="#br0">20451 4638 7853,'0'-11'187,"0"-1"338,0 1-263,0-1 1,-4 5 278,0-1-356,-5 1 1,7 0 356,-6 3-271,1-2 0,-5 4 100,1-6-211,-1 5-1,1-2 0,0 5 159,-1 0-239,1 0 120,-6 0 0,3 2 38,-5 1-78,0 4 0,-4 4-59,0 1 1,-3 4 55,-1 3 1,2-1-89,6 1 0,-2 0 113,6 4 1,0-4-230,4 0 1,3 0-53,0 4 0,6-4-73,-2 0 1,4-5 60,4 1 1,2-2-137,6-2 0,-1-1 28,0-2 0,2-3 58,2-5 1,3 0-132,5 0 132,0 0 1,0 0 12,-1 0 1,1-5-1,0-3 0,-1-2-41,-3-1 219,2-1-111,-8 1 1,7-2 108,-4-2-8,-1 2 0,-4-3 146,1 4-125,-1-4 0,-3 4 641,-1 1-278,-4 0 156,2 9-257,-5-3 0,-5 10 275,-3 3-336,3 2 0,-4 3 305,5 2-310,-4 3 0,5 1-139,-5 0-76,6-5 0,-3 7 297,5-2-958,0-2 499,0 5 0,0-6-191,0 3 1,0 1-411,0-4 0,1-1 299,3-4-572,2 1 600,1-1 0,3-1-1030,-3-2 984,3 2 1,2-9-215,-1 3 0,1-3 364,-1-1 1,1 0 309,-1 0 0,0-3 0,1-1 0,-1-5 0,1 2 0,-1-9 0,1-2 0</inkml:trace>
  <inkml:trace contextRef="#ctx0" brushRef="#br0">20634 4912 7853,'6'-11'-405,"4"-1"0,-7 1 289,4 0 1413,1-6-786,-2 4 0,3-3 43,-5 4 0,5 2 92,-2 3 1,0-3 203,0 2-368,1 3-214,3-5 0,1 8 119,-1-1-215,1-4 0,-1 6 40,0-3 0,1 3 0,-1 1 0,1 0-153,-1 0 50,1 0-97,-1 0 0,0 0-166,1 0 1,-1 1 112,1 3-507,-6-3 388,4 4 1,-9-3-346,3 1 250,3-1-3,-6 3 30,4 0 167,-5-4 1,-1 8-81,-3-5 271,-2 5-205,-6-3 0,-1 5-42,-2 1 325,3-1-143,-5 1 1,6-1-20,-1 1 299,1-1-193,-1 0 0,2 1 124,3-1-100,1 1-71,1-1-83,4-5 28,-4 5 1,5-9 74,0 6-57,0-6 0,5 7 39,3-5 127,-3 0-191,5-4 0,-4 1 39,6 3 19,4-3-51,-3 4 0,5-5-77,-3 0 82,-2 0 0,4 1-67,-1 3 59,-4-2 1,5 4 46,-6-2-61,1-3 12,-6 9 0,3-7 0,-5 4 156,-1 1-171,3 3 0,-5 1 322,3-1-76,-8 1-106,-3-1 1,-8 0 203,0 1-271,-5-1 71,2 1-449,-5-1 216,0 1 0,0-2 146,1-3-1845,-6 3 1189,-2-3 0,0 3 34,0-2 535,-1 2 0,7-9 0,2 4 0</inkml:trace>
  <inkml:trace contextRef="#ctx0" brushRef="#br0">18441 5803 7035,'0'-6'1739,"0"1"-1203,0 0-90,0 3 5,0-3-346,0 5 0,-1 4 106,-3 0 1,1 5 92,-4-2 0,0 5-33,0 3 0,-4 2-13,4 2 0,-5 6-5,-3-2 1,1 7-1,-5 1 1,0 3-10,-4 4 1,-3 1-175,-1 3 1,-5 4 6,2 0 1,-3-1-223,-1 5 1,-3 1 55,3-2 0,-2 1 85,9-5 0,1-3-186,3 0 0,0-7 192,0 0 0,4-6 53,0-6 0,5 0 70,-1-1 1,-2-4 63,2-3 0,0-2 194,4-1 62,-1-1 1,2-3-329,2-1 196,-2-4-464,9 2-120,-4-5-1840,5 0 1690,5-5 1,1 3-958,6-1 0,4-2 1378,3 1 0,-2-5 0,-1 3 0</inkml:trace>
  <inkml:trace contextRef="#ctx0" brushRef="#br0">19651 5712 7853,'0'-7'276,"0"2"1626,0 5-1582,5 5 1,-2 2-47,5 4 1,-1 1-9,5-1 1,3 2-55,0 2 0,9 3 216,-1 5 0,2 1-103,-2 2 1,4 3 48,0 6 1,4 3-89,0 0 0,6 5-23,1-1 0,1 2-446,-1 2 0,-1 0 219,5-1 0,-4-3-165,4 0 0,-7-1 141,-1 1 1,1 1-72,-5-5 0,-2 0 23,-1-4 1,1-3-36,-2-1 0,0-5 5,-7 2 1,1-3 54,-5-1 1,1-1 346,-5-3 0,0-3-229,1-4 1,-1-1 445,1 0 0,-5-3-166,1 0 278,-6-6-495,3 3 0,-3-5 136,2 0-225,-3 0-438,4 0-1114,-5 0 1,-1-4 710,-3 1 0,-3-2 760,-4 1 0,5 2 0,1-3 0</inkml:trace>
  <inkml:trace contextRef="#ctx0" brushRef="#br0">20554 5872 7853,'0'-7'1285,"-5"-3"-502,3 9-561,-3-4 1,5 6-10,0 3 0,0 3-42,0 9-12,0-4 0,0 10 159,0-3-234,0 8-16,0-3 1,0 4 47,0-5 0,4-1-132,0 1 0,0-1-40,-4-3 1,0 1-307,0-5-317,5 1 285,-4-5-342,4-5 267,-5-1-823,-5-5 419,4 0 417,-9-5 0,8-1 456,-1-5 0,1-1 0,2 1 0,0-5-169,0 1 0,0-4 169,0 4 0,0-4-59,0 4 0,0-4 59,0 3 0,0-3 409,0 4 1,0 0-183,0 4 0,0-1 462,0 1 1,2 3-101,1 1 0,-1 3 646,1-4-455,4 6-531,-1-4 1,6 12-150,-1 1 0,0 1 112,1 3 0,-1-1-82,1 9 1,0-3 80,4 3 1,-4-4-268,3 4 0,2-4 40,-2 4 0,2-5-81,-2 1 1,-2-3-5,2-5 251,-3 4 294,0-5-192,-1 0 408,-4-1-399,3-5 1,-9-5-16,3-2 1,-3 0-44,-1 0 1,0-1-5,0-3 0,4-1-195,0 1 0,0-6 134,-4-2 0,0 1-224,0-1 1,1 0 59,3-3 1,-3 0-62,3 3 0,-3-3 24,-1 3 0,0 2 4,0-2 0,4 5 27,0-2 0,-1 4-16,-3 0 0,4 1 3,0-1 1,0 1-1,-4 0 0,0-1-67,0 1 1,1 3 93,3 1 0,-3 3-186,3-4 1,-3 4-98,-1-3-1501,0 4 1015,0-2 1,0 6-652,0 3 1438,0 2 0,5 6 0,2-1 0</inkml:trace>
  <inkml:trace contextRef="#ctx0" brushRef="#br0">19332 4535 8195,'-2'-6'1368,"-1"2"-1143,-5 3 1,2 1-1,-2 0 1,-2 1 111,-4 3 1,0 2-20,-5 6-80,5-1 0,-11 1 133,2-1-417,-3 6 0,3-5 258,1 5 0,-1-6-1,0 6 54,0-5-53,0 5 0,0-6-795,1 1-406,-1-1 1056,5 1 1,1-2 8,6-3 1,0 2-63,-1-5 55,6 5-55,1-8 1,5 5 250,0-2 1,6-2-83,6 1 1,4 2 265,7-1-293,0 5 0,5-4 1,2 4 133,3-1 0,3-1 1,0 5 118,3-1-281,-1 1 1,0-1 73,0 0 1,-5 1-69,-7-1 16,4-4 0,-10 2-154,3-6 1,-8 5 170,0-4-363,-2 5-29,-7-8-198,-1 9-238,0-9 507,-3 4-42,3-5-1337,-10 0 679,-2 0-423,1 0-155,-4 0-690,8 0 2122,-3 0 0,0 0 0,-1 0 0</inkml:trace>
  <inkml:trace contextRef="#ctx0" brushRef="#br0">21205 5940 7853,'0'-11'-23,"0"4"0,-4-3 357,0 3 251,0-4-186,4 0-54,0 0-133,0 4 115,0-3 1,0 8 0,-1-5 423,-3 2-634,3 1 0,-9 4 118,2 0-23,-2 0-158,-1 0 1,-2 5 157,-2 3 0,1 6-60,-5 1-105,0 6 218,1-4-302,-4 6 1,10 1 88,-4 3 1,5-3-104,3 3 0,-1-3-4,6-1 111,-1-1 0,4 0 0,1-3-178,3-4 1,2 3 156,6-5 0,0 3 14,4-4 0,1-5 0,7 0 0,2-2 1,2-3 113,1 0 1,1-8-31,5-1 29,-6-3 1,3-3-55,-6-2-58,1 2 1,-6-9 0,0 3 377,-2-2-339,-5-2-262,2 0 238,-9 0 0,-2-3 0,-5-2-663,0-1 388,0 3 1,-11-5-51,-4 4-616,-5 5 556,-8 6 1,-1 6-886,-5 2 851,-6 3 1,3 11-1,-3 4-827,1 4 0,2 7 1181,6-2 0,-2-3 0,4 1 0</inkml:trace>
  <inkml:trace contextRef="#ctx0" brushRef="#br0">17002 6032 7853,'-12'0'0</inkml:trace>
  <inkml:trace contextRef="#ctx0" brushRef="#br0">16933 5986 11444,'0'7'572,"0"1"-454,5 0 0,-2 3 113,4 1-166,-4-1 1,6 0 179,-5 1-81,5-1-300,-3 1 138,5-1 36,-4-5-460,3 5 263,-4-5 118,6 0 1,-2 4 40,-3-2 0,4-3 0,-5 0 0</inkml:trace>
  <inkml:trace contextRef="#ctx0" brushRef="#br0">17299 5952 7853,'-8'5'1522,"0"2"0,2 0 0,-3 0-1297,2 2-123,-1 1-402,2 2 176,-4-1 13,3 6 164,-4-5-516,-1 5 230,1-1 1,0-3 115,4 3 1,-3-4 67,2-1 23,3-4 0,-4 3-49,6-3-54,-6-2 143,7 6 250,-3-10 132,5 4 332,0-5-241,0 5-212,0-4-14,0 9 0,0-7 152,0 5-226,0-1-118,0 5 1,0 3 178,0 0-17,0 0-290,0-3 227,0 4-10,0-3-234,0 3 1,2-4 65,1-1 137,-1 6-237,3-10 0,-5 9-26,0-9-9,5 3-72,-4-3-799,4 3 604,-5-9 412,5 9 0,-3-8 0,3 3 0</inkml:trace>
  <inkml:trace contextRef="#ctx0" brushRef="#br0">17413 5974 7853,'0'18'5505,"0"4"-5125,0-4 0,0 4-28,0 1-198,0 0 0,0 0 153,0 0-554,0 0 177,0-1 0,0-4-390,0 4 271,0-4 113,0-1 0,0 4-64,0-6 1,1 0 222,3-4-267,-3-4 1,9 2 56,-2-6 1,3 1 35,5-4 45,-4 0-54,5 0-82,-1 0 1,-3 0-17,2 0 198,3 0 0,-10-5 0,2-1 0</inkml:trace>
  <inkml:trace contextRef="#ctx0" brushRef="#br0">17390 6180 12040,'12'-4'520,"-1"0"1,2-3 0,2 3-335,4 1-408,2-3 222,2 5 0,0-4 0,0 5 0</inkml:trace>
  <inkml:trace contextRef="#ctx0" brushRef="#br0">17698 6111 7853,'-11'-5'0,"0"-6"0,-1-7 0</inkml:trace>
  <inkml:trace contextRef="#ctx0" brushRef="#br0">17504 5963 7853,'0'11'0</inkml:trace>
  <inkml:trace contextRef="#ctx0" brushRef="#br0">17687 5917 8662,'-11'12'2224,"-1"-1"1,6-3-1510,2-1-571,3 1 0,1 3-151,0 1 0,1-1-29,3 1 25,-3-1 0,13-3-10,-3-1 0,9 1 0,-3 3-44,1 1 54,4-1 1,-5-1 0,5-1-6,-3-1 33,-3-1 0,-5 1 0,-2-2 1,-3 1-1,-1-1 75,-3 3 0,0-3 0,-2 2-24,0 1 29,-5 1-74,-2 1-23,-9 1 0,3-1 0,-3 1 0</inkml:trace>
  <inkml:trace contextRef="#ctx0" brushRef="#br0">17527 5963 7853,'17'0'0,"-1"-4"0,3 0 4750,-4 2-3184,3 1 1,-5-3-985,2 0 1,-2 0-1487,-2 4 904,-4-5 0,3 4 0,-4-4 0</inkml:trace>
  <inkml:trace contextRef="#ctx0" brushRef="#br0">17493 6340 7853,'11'0'4137,"1"0"1,-1 0-3581,1 0-293,-1 0-105,5-5 0,-3 4-101,2-3-106,-2 2 208,-2 2 0,1 0-716,-1 0 390,1-5 1,-1 4 165,1-3 0,-6 3 0,-1 1 0</inkml:trace>
  <inkml:trace contextRef="#ctx0" brushRef="#br0">17698 6351 7853,'-11'0'0</inkml:trace>
  <inkml:trace contextRef="#ctx0" brushRef="#br0">20040 7288 7853,'6'-8'-73,"-2"1"184,-3 4 0,0-7 519,3 2-353,3-2 0,-1-1 170,-2-1 0,1 1 164,-1-1-190,-1 1-210,2 0 1,-3-1 426,2 1-399,-3 4 1,-1-3 78,0 3-358,0 2 252,-5 0 53,-2-1-278,-4 5 1,0-4 121,-1 5 1,-3 0 208,0 0-446,-6 0 130,4 5-86,-6 2 0,0 4 134,0 0-104,0 6 0,4-3 186,0 5-103,0 0 47,1 4-173,2-6 0,4 5-146,6-4 134,-4 0 55,9 3 1,-4-4-82,5 2 1,1 1-1,3-5-263,3-1 347,3-1 20,2-7-27,-1 4 0,2-7 0,1 3 0,2-1-189,2-2 261,1-2 1,0-5-136,0 1 179,0-6-35,-1 7 1,2-8-81,-4 3 1,-1-4-22,-4 0 287,6 0 9,-5-1-209,5 1 71,-11-1 0,4 2 1,-3 1 205,-1 2-189,-1 4-52,-5-2 468,0 5-177,0 5-258,0 1 0,0 7 0,0 1-38,0 1 1,0 2 0,0-3 0,2 2-146,1 2 212,-1 1-2,3-1-597,0 3 0,0-7 126,2 5 0,4-5-426,-4 2 613,3 1 0,-2-5-1368,0-1 998,-1 1 1,5-7-129,-1 2 0,0 0 1,1-5 676,-1 2 0,1 0 0,-1-4 0,6-5 0,0-2 0</inkml:trace>
  <inkml:trace contextRef="#ctx0" brushRef="#br0">20382 7539 7853,'-11'-5'224,"3"-1"0,2-6 180,1 1 1,1-1 0,4 1 0,0 0 658,0-1-778,5 1 0,2 1-32,4 2 1,0-2-1,1 3 1,0 0 460,4-1-502,-4 6-78,10-8 0,-9 8-19,2-2 44,-2 3 0,-2 1 159,0 0-411,-4 0 206,3 5-151,-9-3-67,9 8 27,-8-4-63,3 5 136,-5 1 1,0-3 38,0 2 57,0-7-150,0 11 1,-4-8 33,0 4 0,-1-3-15,1-1-60,3 1 114,-4 3 0,4-3 153,-3-1-149,2-4 101,-3 2 0,5-4 50,0 3-136,0-3 23,0 4 216,0-5-216,0 6-8,0-5-9,5 4 1,1-4 0,2 2 0,1 2-136,4 1 140,-2-3 1,7 3 5,-3-2 0,-1-2 0,4 5-84,-1-2-60,-2 4 41,1-8 1,-7 9 0,3-4 43,-2 1 6,-5 3 2,0-4 0,-5 6-14,0-1 0,0 4 8,0 1 0,-5-1 12,-7-4 0,-1 1-9,-7-1 11,1 0 0,-2 1 1,1-1-1,1 1 231,-2-1-232,0 1 9,-2-6-150,5-1 93,2 0 0,4-4 1,1 3-384,-1-3 195,6-1 108,1 0 1,4 0-1885,-3 0 1069,3 0-1166,-5 0 972,6-5 460,6 4 112,-5-4 0,9 0 559,-2-3 0,2-2 0,1-1 0</inkml:trace>
  <inkml:trace contextRef="#ctx0" brushRef="#br0">21410 7208 7853,'0'-12'0,"0"5"164,0-1 48,0 6 0,0-8 0,0 8 0,0-3 473,0 0-183,0 4-3,0-4 1357,0 5-1388,-5 0-310,-1 5 1,-6-3 47,1 6 0,-4 3 0,-2 5 0,-1-1 353,-2 1-387,-1-3 0,-4 7 29,-1-4-108,2 4 1,-8-7 0,5 3-2,2 1 0,2-5 50,4 3 1,-1-2-114,5-1 1,-1-1 2,5 0 1,1-3-1,1-2 19,1-1 0,6 1-139,-2-3 235,3-1-9,1 8-268,0-9 1,0 9 170,0-9-17,0 10 0,0-9 0,1 6 180,3 1 1,2 1 315,5 1-415,1-4 1,1 1 0,2-2 28,4 0 1,-1-2-1,1 2 1,1-1 197,2-2-222,0-2-17,1 4 1,-1-4 11,-3 3 1,1-3-148,-5-1 1,1 0-275,-5 0 174,0 0-30,-4 0 282,3 0-94,-9 0-1069,9 0-1117,-8 0 787,3 0 606,0 0-517,-4 5 104,4-3-1184,-5 3 1304,5-5 1070,2 5 0,4-4 0,0 4 0</inkml:trace>
  <inkml:trace contextRef="#ctx0" brushRef="#br0">21936 7322 7853,'0'-11'123,"0"-1"1,0 1 0,0-1 184,0 1 0,0 3 270,0 1-106,0 4-67,0-7 247,0 9-138,0-9-302,0 8 105,0-3 112,0 0-217,-5 4 0,-2-4-113,-4 5 0,-1 1 66,1 3 1,-6 1-62,-2 3 1,2 6 61,-2-3 1,0 4-145,-4 0 0,1-2-188,3 2 1,3 2-1,5-1 305,4 2 1,-2-4-218,5 1-83,0 3 188,4-10-293,0 7 1,2-9 85,1 6 1,4-2-61,4-3 175,1-1 33,4-1 40,-3-4 1,5 4-72,-3-5 0,-1-1 1,3-2 118,0-1 1,3-3-17,-1 3 1,-1-5 0,0 1-61,-2-2 1,3-1 184,-3-1-159,-1 1 0,-8 1 281,1 2-267,-5-2 1,3 9 303,-2-3-153,-3 3 1,4 1 1,-10 5-59,-3 2 1,3 4 97,2 0 1,-3 0 63,3 1-204,-1 4 1,4-2 0,0 4-50,0-1 1,0 2-73,0-4 1,0 0-209,0-4 0,0 5-293,0-1 1,1 0-74,3-3 0,1-1-1063,3 0 770,2-4 353,-4-2-298,0 0 0,5-4 550,-4 3 0,7-3 1,1-1 310,-1 0 0,-1-5 0,-2 4 0,6-9 0,1 3 0</inkml:trace>
  <inkml:trace contextRef="#ctx0" brushRef="#br0">22233 7550 7853,'0'-11'632,"0"0"-314,0-1 579,0 1-342,0 4 266,0-3-251,0 9 419,0-4-185,0 5-89,-6 0-477,5 0 1,-5 1 36,2 3 0,3 2 0,-4 6-65,0-1-81,3 1-53,-3-6-320,0 9 258,4-7 1,-8 8 0,5-4 10,2-1-260,0 1 0,-1-1-169,-1 0 1,0 1 89,4-1 77,0-4 0,1 2-122,3-6 275,-3 6-19,9-8 0,-3 5-157,4-6 178,1 0 0,-1 0-86,1 0 36,4 0 0,-3 0-14,2 0 43,-2-6 49,-2 0-22,-5-5 1,5 3 0,-5 0 25,0 0 0,3 1 277,-5 0-133,5 4 0,-8-3 422,3 2-244,-3 3-141,-1-4 165,0 5 0,0 5 0,0 2-14,0 3 0,-4 2 0,1 1 82,0 2-181,2-3-32,1 10-128,0-4 1,-4 1 0,0-1 154,2-2-209,0 4-63,2-7 0,0 7-966,0-4 0,0-1 1117,0-4-86,0 1 45,0-1-120,0-5-2533,0 5 1406,0-10 1,5 4 0,3-5 1230,2 0 0,2-10 0,-1-3 0</inkml:trace>
  <inkml:trace contextRef="#ctx0" brushRef="#br0">9673 8120 7853,'-22'0'114,"4"0"230,3 0-344,2 0-267,7 0 110,-5-5 1,10 3 1137,-3-6-240,3 5-339,1-2 0,0 4 169,0-3-507,0 3 1,1-4 110,3 5 1,3 0 123,4 0 1,5 0-67,3 0 0,9 0 105,7 0 1,5 0-102,10 0 1,8-5-21,-24 1 0,1 0 1,2-1-1,1 0-272,3-1 1,1 1-1,3-1 1,2 2 216,2 0 0,1 0 0,4-1 1,2 1-438,1 2 0,0 0 0,7-2 0,0 1 364,-19 1 1,-1 1 0,1 0 0,-1-1-1,1 1 1,0 0-41,1 1 1,-1 0 0,1 0 0,3 1-1,0 0 1,0 1 20,1-1 1,-1 0 0,1 1 0,1 0-1,1 1 1,0 1-80,0-2 0,0 1 1,0-1-1,1 1 1,1 0-1,-1 0 33,-3 0 1,1-1 0,0 1 0,5 0 0,0 1 0,1-1-372,-3 0 0,1-1 0,-1 0 1,2 1-1,-1-1 0,1 0 245,-2 0 1,1 1 0,-1-1-1,2 1 1,-1-1 0,1 1 53,-1 1 0,1-1 0,0 1 0,2 0 0,0 0 0,0 0 9,0 0 0,0 0 1,1-1-1,1 1 0,0-1 1,0 0 26,0 0 1,0-1 0,-1 1 0,0 0 0,-1 0 0,0 0-83,0-2 1,-1 1 0,0-1 0,-1 0 0,0 1 0,-1 0 19,0-1 0,-1 1 1,1-1-1,-1-1 1,-1 0-1,1 1 50,1 0 1,0 0-1,-1 1 1,-3-1-1,0-1 1,-1 1-179,0 0 1,0 1 0,-2-1 0,-3-1 0,-2 1 0,0-1 199,21 2 1,-2 0-1,-7-1 1,-2-1 114,-3 0 1,-1 0 0,-7 0 0,-1 0-45,-2 0 1,-1 0 0,26 0 778,-7 0 1,-7 0-601,-12 0 1,-5 0 986,-10 0 1,-5 0-678,-3 0 1504,-8 0-2407,-2-5 1,-10 0-328,-2-2 1,-8 0-510,-5 3 0,-6 3 717,-5-3 0,-3 3-1331,-4 1 0,1 4 1795,-5 0 0,-5-1 0,-5-3 0</inkml:trace>
  <inkml:trace contextRef="#ctx0" brushRef="#br0">9833 8040 7853,'5'-11'-296,"-3"5"-369,3-5 1544,-5 5-476,0-5 1,0 3 244,0 0 0,0 5 153,0-5-321,-5 5 1,-2-2-125,-4 5 0,0 0 23,-1 0 1,1 2-99,-1 1 1,0 4-30,-4 4 1,4-3-68,-4-1 0,0 1 12,1 3 1,-2 1-168,2-1 1,1 1 116,-5-1 0,4 1-181,-4-1 1,5 0 62,-1 1 0,-2-1-181,2 1 0,1-1 72,6 0 0,2 1 5,2-1 1,3 1-32,-3-1 1,8 2-67,3 2 0,9-2 22,3 2 1,7-2 79,5-2 1,11-3-584,3-1 0,10-4-81,2 1 0,1-3-612,7-1 1,-1 0 151,0 0 1194,-2 0 0,-7-4 0,0 0 0,-1 2 0,-1 1 0</inkml:trace>
  <inkml:trace contextRef="#ctx0" brushRef="#br0">10838 7309 7853,'-5'-17'0,"3"-4"0,-6 6 317,1 0-158,-5 3 0,2 1 159,2 0 413,-2 4 3,9-3-63,-9 9-414,9-4 1,-5 11 238,6 5-222,0 6 1,4 11 74,0 2 0,5 3-92,-1 2 1,0-2-204,0-3 1,2 2 95,-2-6 1,1 5-272,-2-4 0,2 3 158,-5-3 1,4-1-635,-5-3 1,1-4 165,-4 0 1,2-5-71,1 1 0,-1-2-1615,1-1 1494,4-1 0,-1-5-737,6-2 1359,-6-3 0,9-1 0,-2 0 0</inkml:trace>
  <inkml:trace contextRef="#ctx0" brushRef="#br0">11387 7309 7853,'0'-22'194,"0"0"49,0 3 1,3 1 48,1 3 1,0 2 347,-4-2 1,0 6-37,0 1 261,0 6-476,-5-8 0,1 9 282,-7-3-410,2 2 0,-11 2-122,4 0 0,-4 6 86,1 1 1,1 5-170,-1 3 1,0-1 116,-4 5 0,2-5-78,2 1 1,-2 1 83,6 0 1,0 0-185,4-1 1,4-2 9,3 2 0,3-2-97,1-2 1,1 1 75,3-1 0,4 1-56,7-1 0,3 1 68,5-1 0,-1 0 49,1 1 0,4-2-109,0-2 0,3 2 88,-3-3 0,-1 4-39,-3 0 1,-1 0 31,-3 1 0,0 0-129,-8 4 0,2-4 37,-9 4 1,3-2-140,-3 1 0,-1-3 11,-7 4 1,-2 0 94,-6-1 1,-4 2-50,-3-2 1,-3-2 64,-1 2 1,0-2-246,0-2 1,2 1 71,2-1 0,2-5-603,6-2-1472,5 3 1710,1-6 1,13-1-528,4-8 1157,2-2 0,2-6 0,2-2 0</inkml:trace>
  <inkml:trace contextRef="#ctx0" brushRef="#br0">12403 7389 7853,'-18'-23'539,"6"4"174,4 0 0,5 4-241,0-4 0,-2 5 181,1-1-273,-5 2-168,3 2 312,-6 4-365,1-3 0,-2 9 390,-2-3-412,2 3 1,-7 1 62,5 0 1,-6 5-104,2 3 1,1 3 55,-1 4 1,2-1 84,-2 5 0,-2 0-213,6 4 1,0 4 28,3-1 1,1 1-273,0-4 1,4-3-34,3 3 1,3-6-162,1 5 1,1-6 185,3-1 0,3-2-120,4-2 1,4-1 278,0-2 1,2-3-88,-2-5 1,-1 0 130,5 0 0,-4 0-75,4 0 1,-1-1 181,1-3 1,-1 1 20,-3-4 0,-2 0-6,2 0 1,-2-2-20,-2 5-28,1-5-138,-1 8 1,-3-4 79,-1 5 1,-3 1-3,4 3 1,-6 2-8,2 6 0,-1-1-27,0 0 1,-1 1-170,2-1 0,1 1-269,-2-1 1,5 1-10,-4-1 1,5 0-239,-2 1 1,2-5-129,-1 1 0,2-2 855,-2 2 0,2-3 0,1-5 0,1 0 0,-1 0 0,0 0 0</inkml:trace>
  <inkml:trace contextRef="#ctx0" brushRef="#br0">12574 7641 7853,'0'-12'0,"0"5"0,0-1 915,0 0-536,0-3 0,4-1 525,0 1-545,5 0 0,-4-1 82,3 1 0,2 3 116,-3 1 0,2 3 22,-1-4 0,2 6-165,-2-2 1,2 3-332,1 1 0,1 0 99,-1 0 0,0 0-208,1 0 1,-1 1 30,1 3 1,-5-3 110,1 3-633,0 2 346,3 0 0,-5 2-122,-2 0 1,1-5 112,-1 5 1,0-4 171,-4 3-55,-5 1 0,-2 3 185,-4 1 0,0-1-36,-1 1 1,2-5 85,2 1 0,-2 0-92,3 3 0,1-3 26,3-1 0,-2-3 114,1 4 0,0-5-73,4 5 1,0-4-106,0 3 0,1-3 54,3 4 0,-1-4-152,4 3 1,1-3-2,3 4 1,1-4-97,-1 3 0,-1-3 68,-2 4 1,2-5-77,-2 5 0,-2-4-49,2 3 149,-6 1 0,3 3 67,-5 1 1,0-1-70,0 1 0,-9-5 135,-2 1 0,-7 0-108,3 3 0,-5 0-46,1 1 1,-3-2-188,-1-2 1,2 0-343,2-4 1,-2 0-2292,6-4 1409,0 0 148,3 0 1345,6 0 0,11-5 0,8-1 0</inkml:trace>
  <inkml:trace contextRef="#ctx0" brushRef="#br0">13408 7229 7853,'5'-16'0,"-4"3"484,3-2-197,3 7 1,-5-1 97,6 6 1,-6-2 663,2 1 285,-3 3-925,-1-5 0,-1 6 66,-3 0 0,-2 6-102,-5 1 0,-5 3-59,1 2 1,-5 0-72,1 4 0,-4-2-8,-4 5 0,2-4-59,-6 4 0,1-4-73,-4 4 1,1-1-44,2 1 0,0 1 92,4-5 0,0 1-143,4-5 1,6 1 78,1-1 0,5 0-141,3 1 1,-1-5 115,6 1-155,-1 0 106,9 3 0,1 1 51,6-1 0,0-3 131,4-1 1,-2 0-94,5 0 1,-4 2-33,4-5 1,-5 1 13,1-1 1,2-3-248,-2 3 1,4 1-120,-4-1 1,0-1-168,-3-3 1,3 0 30,0 0 1,0 2-197,-3 2 1,-1-3-1049,1 3 1,-1-2 814,0 2 0,1-3-1232,-1 3 2078,-4-3 0,8 4 0,-2 2 0</inkml:trace>
  <inkml:trace contextRef="#ctx0" brushRef="#br0">13785 7424 7853,'0'-23'0,"0"5"514,5 1-242,-4 11 1,4-4 347,-5 2-374,5-2 0,-3-1 87,2-1 0,-3 5 381,-1-1-332,0 1 1,0-1-119,0 0 0,-1 6-12,-3-2 0,1 3-27,-4 1 1,-2 0 25,-7 0 1,3 3 6,-7 1 0,1 5 13,-3-1 1,3 6-225,0 1 0,0 5 123,-4-1 0,5 2-236,3-2 0,2 5 60,2-5 0,4 4-341,3-8 0,3 4 205,1-4 1,1 0-136,3-3 0,4-1 47,7 1 0,-1-6-49,5-2 1,-4-3 170,4-1 0,-3 0-48,3 0 1,-4-1 252,4-3 1,-5 1-68,1-4 1,-1-1 95,1-3 0,-2 3-65,2 1 0,-6-1 5,-1-3 1,-5 0-19,5 4-24,-5-3 1,2 7 276,-5-5-272,0 6 1,-2-2 105,-1 8 1,0 2-67,-5 6 1,2-1 115,-2 1 1,2 3-114,2 0 1,3 1-181,-3 0 1,3-4-83,1 4 1,0-2-251,0 1 0,1-3 103,3 4 1,-1-5-97,4-3 1,1 1-398,3-6 0,1 5 314,-1-4 1,1 0-40,-1-4 0,4 0 175,0 0 1,1-4-3,-5 0 0,2-5 382,2 2 0,-2 0 0,2 0 0,1-1 0,0-3 0,-2-1 0,-7 1 0,2-1 0,-5 1 0,3-1 0,-3 1 0,0 0 144,-4-1 1,0 1 45,0-1 0,0 5 977,0-1 0,0 4 259,0-3 750,0 4-504,0-2-1204,0 5 1,-4 1-161,0 3 1,-1 3-97,2 4 0,1 0-154,-1 1 1,1 0 45,2 4 0,-1-4-269,-3 4 0,3-2 206,-3 1 1,3-3-684,1 4 1,0-4-346,0 0 0,0-1-1,0 1-144,5-1 729,1 1 0,6-6 12,-1-2 1,-3-3-33,-1-1-44,1 0 0,3-4 17,1 0 0,-5-3 38,1 3 0,0-4 280,3 4 1,-3-4-231,-1 0 733,1-2-433,3-2 1129,-4 1-343,-2 5 12,0 1-161,-4 5 1,4 1 903,-5 3-973,0 2 0,0 5-281,0 1 0,0-1 0,0 1 0,1 0-320,3 4 0,-3-4 136,3 3 0,3 2-493,0-2 1,0 2 260,0-2 0,-3-2-437,4 2 0,-5-2-1280,5-2 1908,0 0 0,3 1 0,1-1 0</inkml:trace>
  <inkml:trace contextRef="#ctx0" brushRef="#br0">14653 7149 7853,'5'-29'581,"6"6"193,8 8 0,4 3-99,4 0-30,-8 6-324,8-4 1,-10 8 57,6-1 0,-1 1 49,-3 2 0,2 2-125,-2 1 1,-2 4-44,-2 4 0,-2 2-156,-2 2-52,1-2 0,-6 8 98,-2-2 1,-3 2 61,-1-2 0,0 2-248,0-2 0,-5 2 62,-3-2 0,-2 2-702,-1-2 1,-2 2 353,-2-2 0,2 2-1084,-2-2 0,4 3 298,3 1 1,-2-1 6,2 1 0,2 0 1101,-2 0 0,1-5 0,-5 3 0,1-3 0</inkml:trace>
  <inkml:trace contextRef="#ctx0" brushRef="#br0">14790 7732 7853,'0'8'929,"0"-1"-358,0 1-180,5-2 1206,-4-1-992,4 0 0,-3-2 310,2 4-645,-3-4 1,8 3 47,-6-2-302,1-3 18,1 4 1,-3-3-1057,1 2 502,-1-3-1402,3 4 0,-5-5 1922,0 0 0,-10-5 0,-8-2 0</inkml:trace>
  <inkml:trace contextRef="#ctx0" brushRef="#br0">7127 5688 7853,'-5'-12'313,"3"6"296,-3-4 302,5 3-456,-5 1 1,-1-3-141,-6 5 0,1 2 251,0 6-381,-6 7 1,-2 4-30,-8 8 1,3-3 55,-2 7 0,1 1-134,3-1 0,0 3 80,3-3 1,3 3-242,4-3 1,6-1 95,2-3 1,3-1-195,1-3 1,1-3-13,3-4 1,7-2-115,8-2 0,-1-3 137,1-5 1,4 0 61,3 0 1,1-5 178,-4-3 0,2-2-90,-2-2 1,3 0 252,-7-4 0,-3 2-65,-1-5 1,2 4-9,-2-4 0,-1 0-59,-6-4 0,1 6-32,-6 1 0,5 0 175,-4 1-74,0-1 239,-4 5-171,0 5-275,0 1 185,0 5-85,0 5 0,3 1-36,1 5 1,0 5 61,-4-1 1,0 5-108,0-1 0,0 1 69,0 0 0,4 1-203,0-2 1,1 1 47,-2-1 1,0 2-186,5-6 1,-6 0 77,2-3 1,1-1-332,-1 0 0,5 1 387,-3-1 1,4-3-107,-2 0 0,-2-6 54,-2 2 0,2-3-72,6-1 1,-5-1 81,1-3 1,0 2-268,3-6 1,0 4 71,1-3 0,-1-1-26,1-4 0,-5 1 53,1 0 0,0-1 105,3 1 1,0-4 274,1-1 1,-5 1-67,1 4 1,-4 1 78,3 2-29,-4-2 0,3 5 1047,-2-3-478,-3-2 1218,5 9-346,-6-4 860,0 5-2023,0 5 0,0 1-163,0 5 1,0 5 59,0-1 1,-2 5-59,-2-1 0,3 3 72,-3 1 0,-1-1-304,1 1 1,1-1 101,3-3 0,0-1-494,0-3 1,0-2-487,0 2 539,0-2 224,5-2 1,1-1 73,6-2 1,-5-3 2,1-5 0,-1 0 25,5 0 0,-5 0-27,1 0 0,0-1-9,3-3 1,-3 1-89,-1-4 0,-3 3 67,4-4 0,-5 1 31,5-5 0,-5 4 202,0 1-214,4-1 626,-6-3-364,4-1 0,-1 5 913,0-1-265,0 6 60,-4-3 277,0 5-662,0 5 0,0 5 26,0 5 0,0 2-128,0-2 0,0-1-270,0 5 0,0-4-167,0 4 0,0-5-223,0 1 1,-4-2 360,0-2 1,0 5-571,4-1 1,0 0-2787,0-4 3338,0 1 0,0-1 0,0 1 0</inkml:trace>
  <inkml:trace contextRef="#ctx0" brushRef="#br0">9799 9902 7853,'-6'0'140,"-4"0"1,7 0 131,-5 0 1,6-1 515,-2-3-174,3 3 155,1-5 670,0 6-1184,5 0 0,1 0-44,6 0 1,0 0 2,4 0 0,0 0 13,3 0 0,7 0-73,-4 0 0,9 0-5,-1 0 1,3 0-46,2 0 0,0 0 23,3 0 1,7 0-10,4 0 0,6 0-303,-2 0 1,7-1 241,0-3 0,-27 3 0,0 0-227,0-3 1,-1 0-1,2 1 1,-1 0 222,2-1 0,-1 0-30,0-1 0,0 0 1,2 2-1,1 1 11,-1-2 0,0 0 0,2 1 1,-1 1 17,-3 2 1,1 0-487,0-2 0,1-1 494,22 2 1,-25-2-1,0 1 142,28 2-164,-28 0 1,0 0 0,25 0-43,3 0 0,-1 0-173,1 0 0,-3 1 65,3 3 1,-28-3 0,1-1 9,0 2 0,1 0-415,0-1 0,1-1 354,3 0 1,0 0 96,-1 0 1,1 0 0,5 0-1,2 0-94,-3 0 0,1 0 133,1 0 0,0 0 1,1 0-1,0 0-39,-1 0 0,1 0 1,0 0-1,-1 0-93,1 0 1,0 0 0,1 0 0,0 0 141,-2 0 0,1 0 0,1 2 1,0 0-47,-3 0 1,0 0 22,1 3 1,0-1-513,-2-3 1,0-1 469,2 3 1,0-1 0,-4-1 0,-1-2 18,2 1 0,0 0 0,1 2 0,-1 0-112,0 0 0,0 0 0,2 0 0,1 0-10,-2-2 0,1 0 80,4 0 0,-1 0 0,-2 0 0,-1 0 3,2 0 0,0 0 0,-1-1 1,1 0 15,0-1 1,-1 1-1,0 0 1,-1 0 76,-4-1 1,0 0-1,-2 2 1,0-1 108,0 1 1,0 0 0,-1 0 0,0 0 68,-1 0 1,0 0-1,-2 0 1,0-1-34,23-3 1,-5 3 784,-3-3 0,-3 3-604,-4 1 0,-8 0 1202,-7 0 1,-5-4-1199,-2 0 0,-4 0 417,-5 4 1,-3 0-597,0 0 933,-6 0-1770,3 0 708,-5 0-193,5 0 158,-3 0-927,3 0-532,-5 0 1285,-5-5 1,-2 0 140,-4-2 0,-1 0-100,1 3 0,0 2 81,-1-6 1,1 4 61,-1-3 1,1 4-24,-1 0 0,1-3 91,0 3 1,-1-1 103,1 4 0,3-4-51,1 0 1,3 0 198,-4 4-123,6 0 55,-3 0 1,5 5 42,0 3 1,5-2 54,2 2 1,3 0-179,2 3 1,-1-3 8,1-1-70,-1 1 0,0 3-83,1 1 0,-1-1 186,1 1-275,-6-1 72,4 0 1,-8 1 26,1-1 0,-1 1-25,-2-1 1,-2 2-1271,-1 2 840,-9-7 1,-2 7-1007,-5-7 1,-1 2-924,-7 1 2358,3-5 0,-9 0 0,4-6 0</inkml:trace>
  <inkml:trace contextRef="#ctx0" brushRef="#br0">11352 9194 7853,'0'-12'265,"0"6"79,0-4 113,0 4 106,0-1-193,0 2 380,0 0-97,0 4-23,0-4-409,0 15 0,0-3 27,0 9 0,0 0 70,0-1-155,0 6 22,5-9 1,-2 9 132,5-6-294,-1 0 40,5 2 1,-1-5 306,0 4-685,1-4 281,4 0 1,-3-2-996,2-3 522,-2 4 229,-2-5-1612,1 0 907,-1 4 176,-4-8-495,3 8 833,-4-9 0,5 5-189,1-2 657,-6-2 0,9 3 0,-2-5 0</inkml:trace>
  <inkml:trace contextRef="#ctx0" brushRef="#br0">11729 9217 7853,'0'-12'0,"0"1"623,0-1-205,0 1 53,0 5 605,0 1-217,5 5-217,-3-6-255,3 5 0,-14 6-221,-3 10 0,-5 2 0,1 2 0,-3 0 205,4 4-608,-5 0 227,2 0 1,0-1-549,3 1 383,2-5-88,2 4 0,1-10-726,2 4 739,-2-4-22,9 0-166,-9-1 188,8 0 1,-3-3-121,5 0 402,0-6-265,0 3 2003,0-5 0,0 5-1450,0 3-71,0-3-107,0 5 0,4-3 153,0 4-318,0 0 47,1 1 1,-4-1-9,3 1-73,2-6 194,-5 4-889,4-3 321,1-1 160,-5 4-1328,4-4 491,0 1-430,-4 3 481,9-9 1,-3 4 1056,4-5 0,1-5 0,-1-1 0</inkml:trace>
  <inkml:trace contextRef="#ctx0" brushRef="#br0">11946 9217 7853,'0'-12'0,"0"6"986,0 1-158,0 5-193,5 0 564,-3 5-731,3 6 0,-5 3 366,0 5-502,0 0 1,0 5-187,0 3-89,0-3 1,0 4 68,0-5 1,0 2-97,0-2 0,1 5-3,3-9 0,1 4-261,2-8 1,4 0-452,-4-3 365,3-1 150,2-4 1,-1 1-207,1-4 207,-1 0 0,2-4-228,2 0 0,-1 0-74,5 0 335,-5 0-889,2-5 630,1 4 0,-4-9-239,2 2 51,-8 3 271,4-5 0,-10 3-125,3-4-75,2 0 512,-5-1 0,4 1 0,-10-6 0,-1-1 0</inkml:trace>
  <inkml:trace contextRef="#ctx0" brushRef="#br0">11889 9422 7853,'-11'0'161,"4"-5"-2,2-1 0,7-2 211,1 1 139,-1-1-239,8 2 0,0-5 122,5 4-138,5-3-69,-2-2 1,5 5-40,0-1-106,0 0 119,-5 2 0,2-3-601,-5 5 246,5 1 203,-7-2-1407,-2 3 505,0-3 436,-5 5-684,0 0 571,4 0 572,-8 0 0,3-5 0,-5-1 0,0-6 0</inkml:trace>
  <inkml:trace contextRef="#ctx0" brushRef="#br0">11980 9125 7853,'-11'0'0,"0"0"0,0-1 792,4-3-317,2 3 275,5-4 96,0 5-391,10-5 99,-2 4-267,13-5 0,-2 6-107,8 0 0,-3-3-129,3-1 0,1 0 192,-2 4-1269,1 0 619,1 0 309,-4 0-2244,4 0 1164,-5 0 387,-1 0 294,1 0 1,0 0 496,0 0 0,5 0 0,1 0 0</inkml:trace>
  <inkml:trace contextRef="#ctx0" brushRef="#br0">12666 9080 7853,'-7'0'957,"2"0"-568,0 0-217,4 0 1,-5 0 52,2 0 0,-3 0 736,-4 0-601,5 0 0,-8 0 252,2 0 87,-2 5-244,-2-4-196,-2 9 0,0-5 15,3 3-9,-3 2-53,6-4-324,-5 6 162,11-1 1,-4-5 160,8 5-172,-3-5 1,5 5 0,0 1-588,0-1 318,0 1 94,5-1 22,2 0-158,9 6 152,2-4-115,5 3 90,0-4 1,0 3 89,-1 0 1,1-1-83,0-6 0,0 2 78,0-3 0,0 2 87,-1-1 1,-3 2-30,0-2 1,-5-2 102,2 2 1,-7-5-154,-2 5 338,-4-5-130,2 7-15,-5-4 1,-1 2 89,-3-1 0,-8 2-138,-7 6 101,-2-2-132,-2 4 0,-5-5 74,-3 3-470,4-2 224,-1 4 1,1-6-672,0 1 542,1-1 1,7-3-1258,0-1-1184,5 1 2679,2 3 0,-3-4 0,2-2 0</inkml:trace>
  <inkml:trace contextRef="#ctx0" brushRef="#br0">20451 8122 7853,'0'-12'66,"0"1"54,0 4 197,0-3 246,0 9 44,0-9-176,0 9 231,0-5 771,0 6-1274,-5 0 0,2 6 320,-4 1-105,4 3-162,-7 7 264,4 1-212,-6 4 0,-1 2 54,-2 3 146,3 2-292,-10 11 0,0-1 172,-4 3-1567,-6 2 1325,3-3 1,-7 8-124,-2 1 286,3-1-53,-5-3-459,1 0 220,4-1-56,0 1 159,2 0 0,9-6-120,-2-2 0,3 1-484,4-5 394,-3 3 1,9-13-50,-2 2 78,2-2 113,2-1 1,1-5-55,2-3 0,-1-2 48,6-2 0,-1-3 852,4 0-1110,0-6 425,0 3-2884,0-5 1887,0-5-553,0-1 0,4-6 1381,-1 1 0,-4 0 0,-5-1 0</inkml:trace>
  <inkml:trace contextRef="#ctx0" brushRef="#br0">18772 8247 7853,'-5'-6'-86,"4"1"298,-4 0 295,5 3-189,0-3-54,5 5 105,-4 0 1,5 0 200,-2 0-94,-3 5-173,10 2 1,-5 4-15,5 1 1,-1 3-14,-2 0 0,2 5-15,-2-1 1,6-1-37,1 1 0,0-4-113,-3 4 1,3-5 112,0 2 1,0 0-270,-3-1 0,-1-3 135,1-5-1243,-1 1 432,0 3 0,-3-4-829,0-3-165,-6 2 647,3-5-128,-5 4 1195,0-5 0,5-5 0,-3-1 0,3-6 0</inkml:trace>
  <inkml:trace contextRef="#ctx0" brushRef="#br0">19149 8293 7853,'5'-12'-364,"-4"1"1,6 3 1468,-4 1-274,-1-1 8,3 2-184,-5-4-592,0 8 1,0-1-20,0 6 1,-2 0 142,-1 5 0,0-5-92,-4 5 0,3-2 59,-4 2 0,6-2-261,-2-2 0,-1-1 14,1 4-173,0-4 1,0 3 89,0-2-68,1-3 1,-1 6 84,0-4 1,-4 0-124,5 4 125,-6-4 106,2 7-363,1-9 264,-4 10 60,9-10 0,-6 8 110,3-5 176,3 4 1,-8-1 164,5 4 0,-3-3-169,3-1 0,-1 0 325,1 0-354,3 4 1,-4-9 160,5 6 1,0-4 110,0 3 24,0-4-124,-5 7-101,3-4 0,-4 6 27,2-1 1,-1 2-20,-2 2 1,-2-2-171,5 2 1,-4 1 84,5 0 0,-5-1-168,4-4 1,-1 1-10,1-1 1,3-3-21,-3-1-127,3 1 24,1 3-109,0 1 60,0-6-376,0-1-6496,0-5 7064,5 0 0,-4-10 0,4-3 0</inkml:trace>
  <inkml:trace contextRef="#ctx0" brushRef="#br0">19286 8361 7853,'0'-11'-291,"4"0"-363,0-1 435,-1 1 1021,2-1 1,-3 5 29,2-1 190,-3 6-230,-1-4-333,0 1 0,0 5-114,0 0 0,0 5 205,0 7 1,0 1-144,0 2 0,0 3-59,0 4 1,0-3-124,0 0 0,-1-1-86,-3 1 1,2 3-11,-1-3 1,1-1-145,2 1 1,0-4-143,0 4 1,0-4 161,0 4 0,4-4-299,0 4 0,5-5 166,-2 2 1,0-4-37,0 0 1,1-6 29,3-2 0,1 1 232,-1-1 0,5 0-90,-1-4 1,4 0-5,-4 0 0,2-2-357,-2-1 0,-1 1 122,5-2 0,-5-1-1278,1 2 1075,3-6 1,-7 6-1982,1-4 1757,-1 4 1,-11-6 51,0 5 606,-5 0 0,-7-1 0,1-1 0</inkml:trace>
  <inkml:trace contextRef="#ctx0" brushRef="#br0">19297 8590 7853,'-6'-7'1141,"1"-3"-700,5 4 1,1-2 514,3 1-584,2 4-1,6-2 505,4 0-279,2 4-166,0-4-53,3 5-333,2-5 127,1 3 0,4-4-604,-5 2 348,0 3 1,-4-4-920,0 5 0,-5-1 197,1-3-931,-2 3 582,-7-5-176,-1 6 1331,-10-5 0,-6-1 0,-7-5 0</inkml:trace>
  <inkml:trace contextRef="#ctx0" brushRef="#br0">19343 8327 7853,'-11'0'0,"4"0"412,-3-5 0,9 2 263,-3-4-371,8 4 0,2-6 594,6 6-525,4-6 1,2 4 255,5-3-417,0 3-521,4 0 261,-2 4-326,8-4 586,-4 5-554,0 0 250,-1 0 152,-5 0 1,0 0-2027,-1 0 768,1 0 599,-5 5 10,-1-4 589,-1 4 0,2-5 0,5 0 0</inkml:trace>
  <inkml:trace contextRef="#ctx0" brushRef="#br0">19914 8247 7853,'-6'-6'-609,"-4"-4"2115,8 8-647,-3-8-324,0 9-161,4-4 295,-4 5 1,4 0 35,-3 0-300,-3 0 21,1 0 133,-4 0-222,4 5-126,-6 1 1,1 6-240,-1-1 0,1 1 293,5-1-53,-5 0-424,10 1 212,-4-6 0,5 4 265,0-3-688,0 4 275,0 1 53,5 4-1,1-3-91,6 3 11,-1-4 127,6-1-47,1 0 82,-1 6 10,5-4 1,-9 3-12,2-4-5,3-1 14,-6 0 48,5-4 1,-7 3-41,-2-2-4,2 2 7,-9-4-3,4 4 8,-5-3-6,0 4 229,0 0-222,-5 1 4,-1-1 202,-11 6 11,-1-5-199,-4 10-207,-1-9 220,-5 8 13,4-8-345,-4 3-964,0-4 614,4-1 277,-4 1 155,10-1-2958,-4-5 3166,10 5 0,-10-10 0,4 4 0</inkml:trace>
  <inkml:trace contextRef="#ctx0" brushRef="#br0">19320 9789 7853,'0'0'0</inkml:trace>
  <inkml:trace contextRef="#ctx0" brushRef="#br0">19320 9732 7853,'-5'-6'3114,"4"-5"-2862,-9 10 0,7-8 66,-4 5-312,-1 1 20,-3 3 0,3 0-81,0 0 55,1 0 44,-5 0 1,1 0-35,-1 0 116,-4 0 1,3 0-127,-3 0 79,-1 0 1,5 0 50,-4 0-99,-1 5 21,4-4 1,-9 9-18,3-2 1,3 2 0,1 1 1,-2 1-110,2-1-40,0 1 159,3-1 1,1 4-194,-1 0-39,6 1 183,1-5-180,0 6 78,4-5 1,-5 5 64,6-6 39,6-4-21,-5 3 0,9-5-3,-2 2 1,2 2 2,1-5 1,2 4 108,2-5-105,3 1 1,1-4 22,0 0 1,-4 0 30,4 0-27,0 0 68,4-5-76,-5-1 1,3-2 12,-2 1 106,3-1-115,-4 2 1,-2-4 11,-4 2 31,-1-2-27,1-2-11,-1 1 0,-3 3 21,-1 1 114,-4 4-126,2-2 8,-5 5-124,0 0 113,-5 0 1,2 5 10,-4 3 142,4 2-79,-7 1 1,7 5-43,-4-1 177,4 5-193,-7-7 1,9 7 36,-3-5-172,3 1 143,1 0 1,3-3-162,1 2-24,5-2 30,-2 3 0,4-4-194,0-1 1,1 0 66,-1-3-717,1-3 599,4 5 0,-3-8-185,2 1 0,-2-1 545,-2-2 0,-5 0 0,0 0 0</inkml:trace>
  <inkml:trace contextRef="#ctx0" brushRef="#br0">19537 10040 7853,'5'-10'1025,"3"2"-599,-3-2 1,5 8 222,-2-6 53,2 1-245,1 0 0,1-3-46,4 4-126,-3-1 0,7-2 33,-5 6 32,6-6-178,-9 8 1,9-5 171,-6 6-68,5 0-117,-7 0 0,3 0 18,-4 0-52,-1 0 192,-4 0-377,3 0 82,-4 0-74,0 0-161,0 6 150,-6-5 1,0 5 59,0-2-161,0-3 65,0 9 51,0-3-35,0 4 74,0 1 1,-2-5-152,-2 1 172,-2-6-26,0 8 1,-4-4-59,2 1 68,3 3 1,-5-5 11,2 3-13,-2 2 1,2-5-7,1 3 206,-1 2-195,2-9 1,0 8 17,2-5 11,2 5 41,-3-3 1,10 6-48,3-1 1,2-3 212,2-1-9,4-4-174,-3 7 148,3-9-84,1 9 0,-5-7-7,4 5 5,-4-1-46,0-1 1,-1 5 65,1-4-238,-1-2 74,-5 5 1,3-3-37,-5 4-7,0 1 160,-4-1-417,0 6 197,0-5 0,-5 5-259,-3-6 231,-2 1 0,-3-2 62,-2-3 0,1 4-99,-5-4 0,1 2 51,-1-1 198,-2 2-50,3-9 1,-1 8 62,0-5 38,5 0-192,3-4-197,0 0 253,5 0 1,0-2-1382,2-2 931,3 3 0,2-9 483,3 2 0,-3-2 0,4-1 0</inkml:trace>
  <inkml:trace contextRef="#ctx0" brushRef="#br0">21296 9800 7853,'0'-17'11,"0"0"-38,5 6 0,1 3 24,6 0 0,-6 1 239,-2-5 0,-3 5-156,-1-1 1206,-5 1-783,4 0 1,-9 1 164,2 2-456,-2 3-54,-6-4 1,2 5 194,-5 0-168,-6 0 1,0 4 43,-5-1 1,3 6 88,-4-1-148,6 2 0,-7 5 26,6 0 1,0 2-43,7-2 1,3-2 21,4 2 0,2 2-266,3-2 83,2 0-92,5-3 1,1-1-159,3 0 136,2 1 161,5-1-232,6 1 122,1-6 0,3-1 3,-2-5-86,3 0 144,-4 0 0,4 0-51,1 0 105,-5 0-61,4-5 0,-8 2-12,5-4 17,-5 4 6,7-7 0,-8 5-229,2-3 17,-2-2 200,-7 9-135,4-9 97,-8 9-25,8-4 193,-9 5-148,4 0 0,-5 1 119,0 3 1,-5 2 187,-3 5 0,2 2 86,-2 2-167,1 3-42,-5 0 1,6 3 196,2-2-247,-2-2 1,5 3-368,-3-5 190,2 6 0,2-9 149,0 4-1454,6 1 932,-5-4 0,8 4 23,-5-6-1751,4 0 1379,-1-4 0,0 2 800,1-6 0,0 6 0,3-2 0</inkml:trace>
  <inkml:trace contextRef="#ctx0" brushRef="#br0">21479 10017 7853,'0'-11'82,"0"0"-41,0-1 1,5 2 250,2 2 1,0-2 458,0 3 1,1-2-74,3 1 247,1-2-560,4 9 0,-2-6 509,5 4-425,-5 1 0,8-3 96,-9 5-193,8 0 0,-8 0-193,3 0 1,-4 1 65,-1 3 1,-1-1 119,-2 4-515,-3 1 186,-5 3 0,0 1 207,0-1-427,-5 1 181,-1 4 0,-6-2-395,1 5 305,-6-5 0,1 8-42,-3-3-101,-3-3 142,9 6-113,-8-4 137,8-1 67,-3 5 1,6-8-27,2 5 75,3-5-44,5 2 0,0-4 204,0-1 8,0 1-195,5-1 0,6-5 773,8-2-501,-2 3 0,8-6 137,-2 3-65,2-3-1,-2-1-123,0 0-1106,0 0 672,0 0 0,-2 0-469,-2 0 1,3 0-735,-3 0 0,-2-4 1418,-2 0 0,-3 1 0,0 3 0</inkml:trace>
  <inkml:trace contextRef="#ctx0" brushRef="#br0">22187 8167 7853,'-5'-6'-460,"0"0"1326,-3 2-55,-2 2 633,9-3-496,-4 5-471,5 0-318,0-5 0,1 4 298,3-3-215,2 3 0,4 6 102,-2 3 107,2 2-173,-4 1 1,6 6 178,-1 2-153,1 2 0,0 2-20,3 0 0,-2 5 98,2 2-293,3 3-214,0-3 337,5 8-962,5-3 961,-4 6-162,4 3-1144,-5 2 1280,4 1 1,-5-1-429,5-8-973,-6 2 1043,7-4 134,0-2 0,-4-2 151,3-6-31,-3 1 65,-1-9 0,0 2 1,-2-5 339,-2-1 1,-2-1-283,-6-2 0,1 1 1052,-1-1-1140,0-4 1048,-4-2-1366,3 0 599,-9-4-6459,9 4 5274,-8-5 422,-2 0 18,-7 5-1544,1-4 524,1 4 83,0-5 1168,3 0 1,8 6 0,6 0 0</inkml:trace>
  <inkml:trace contextRef="#ctx0" brushRef="#br0">23215 8453 7853,'-7'-23'-294,"-2"4"0,6 0 1,0 0 547,2 1 1,1-2 0,0 4 462,0 3-452,0-5-106,0 10 0,-1-7 505,-3 7-279,3 3 0,-5 0 71,6 5 11,0 0 0,-3 7-11,-1 4 0,-4 2 166,4 6-401,1 5 1,3 5-1,0 5-131,0 0 1,0 5 0,0-1 0,0 0 179,0 1-312,0-9-199,0 9 39,5-10 0,-4 0 0,4-4 89,0-4-296,-4 0 0,6-12 84,-3 2-1690,-3-2 1864,4-2-69,-5-2-1349,0-5 1322,0-5 1,0-3 0,0-7-34,0-4 147,0 2 1,0-4 0,0 2-1,0-3-28,0-1 80,-5-5 14,4 4 0,-5-5 359,6 2 13,0 3 0,0-2 0,0 5 491,0 2 923,0 5-1582,0-2 1,2 8 147,2 1 617,-3 4-703,4-2 1,0 8 0,3 3 413,2 5-401,1 3-54,1 3 1,0 1-58,3 4-268,-2 6 0,5-4 356,-3 3 0,2 1-259,2-1 0,1-1 0,-5-4 0,0-3 254,2-4-123,-4 3 1,7-9 0,-5 1 326,-1-4-319,-1-2 0,-2-4 491,1 0-273,-1 0 46,-5-5-16,0-1 1,-3-7-59,1-2-148,0 2 0,-4-8 1,0 1-1,0-2 1,0-4-88,0 0 0,0-5-166,0 4-456,0-4 336,0 2 141,0-1-43,0 2 0,0 7-239,0 2 211,0 2-1312,0 6 552,5 0-824,-4 4 824,9 2 397,-8 5 8,8 0 1,-5 1 0,4 2 0,-2 2-47,2 1 0,-2 1 475,0 0 118,1 3 0,3-3 0,1 4 0</inkml:trace>
  <inkml:trace contextRef="#ctx0" brushRef="#br0">23740 8453 7853,'0'-13'752,"0"-2"226,0 7-549,0 3 106,0-5 79,0 9-175,0-4 1,0 15-229,0 5-52,-5 5 0,2 3-141,-4 0 1,4 0 77,0 0 116,1 5-334,2-4 0,2 4 155,1-6-815,-1 1 842,8 0 0,-3-5 0,7-3 0,3-3 15,1-5-22,-4 3-100,7-8 351,-3 3 0,5-7 71,0-1-109,-1-4 1,1-5 0,0-2 171,0-2 0,-5-3 0,-3 3-54,-2-2-423,-2 4 234,0-7-2,-4 3-653,3-10 1,-9 4 392,3-3-26,-8-2 0,-2 5-573,-6-3 564,-4 3 1,-3 6-1714,-8 3 915,-2 2-34,0 7 143,-4 1 1,9 6 0,-3 4 20,3 7 0,6-1 770,3 4 0,4 3 0,3 1 0,3 3 0</inkml:trace>
  <inkml:trace contextRef="#ctx0" brushRef="#br0">20565 9858 6770,'12'-12'345,"-6"6"0,0-1-111,-2 4-50,-3 1 1,9-8 117,-2 3 61,-3 1 0,4 0 156,-5 2-332,0 3 931,-4-4-149,0 5-293,0-5-285,0 4-142,0-4 1,-2 5 26,-1 0 0,-4 3-109,-4 1 1,-1 5 0,0-1 103,-4 2 0,2 3-188,-5 2 0,0-3 148,-3 4-225,-6 1 1,4-3-293,-3 5 186,3-5 1,2 3-268,3-6 447,3 1-35,4-1 1,2-3 0,1-2-28,2-1 29,4 4 0,-6-6 9,5 4-2,1-4-13,3 2-5,0 0 12,0-4 168,0 4-171,0 0 0,1 2 214,3 4-22,2-5-197,5 5 0,2-9 0,1 6 298,1 1-182,6-4 0,-4 4 192,6-6-92,0 1 0,5-4-138,-4 5 0,4-3 280,-5 1-232,5-1 1,-4-2 0,1 0 53,-4 0 1,-1 0-1,-5 0 1,-1 0-78,-1 0-787,-7 0 566,4 0-740,-9 0 0,3 3-2345,-8 1 2312,-2 5 851,-5-3 0,-6 1 0,-1-2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0.97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6247 9559 6537,'0'-7'2227,"0"-1"-1695,-5 5 1,4-2-125,-4 0-90,5 4-326,-5-4 84,3 5 0,-4 0-155,2 0 94,3 0 52,-9 0 1,4 0-76,-6 0 1,2 1-56,2 3 0,-2-1 48,3 4 1,-4 0 103,0 0 1,3 3-48,1-2 1,-1 2 33,-3 2 0,3-5-23,1 1 0,0-1 1,-2 5 74,2-1-86,4 1 0,-3-1 34,2 0-9,3 1-160,-4-1 134,5-4 1,0 3 53,0-3-146,0 4 83,5 0 1,-4-3-23,3-1-4,2 1 0,0 3 16,6 1 0,-2-5-3,-2 1 0,2-4 61,-3 3 0,4 0 6,0 0 1,-1 0-32,-2-4 0,1 0 41,-6 5-175,6-6 127,-7 8 1,6-3-105,-4 4 0,0-3 98,-4-1 0,0 1-10,0 3 1,-4 1 37,0-1 1,-4 1 94,0-1 1,-2 0-53,-2 1 1,0 3-56,-3 0 0,2 1 77,-2-5 0,3 0-50,5 1 0,-2-5 130,5 1-201,0-5-301,4 7 259,0-9 1,1 4-69,3-5 1,-1 0 372,4 0-222,1 0 0,3 0-19,1 0 1,-5 0-33,1 0 1,-4 0-73,3 0 34,-4 0 0,3 0-1,-2 0 1,-3 5 86,3 3 0,1 2-45,-1 1 1,0 2 147,-4 2 0,4 3-96,-1 5 1,1 0 69,-4 0 1,0 1-49,0 2 0,0 0-51,0 4 0,0-5-20,0 2 1,-4 1-7,1-1 1,-5-1-45,4-3 1,-1-4 75,1 0 0,3-5 30,-3 1 1,3-2-54,1-1 1,0-5 94,0 1 1,1-4-80,3 3 0,-1-4 107,4 1 1,1-2-17,3 2 0,4-3 139,1 3 0,-1-3-35,-4-1 0,1-4-44,-1 1 1,1-1-438,-1 4 1,-3-1 105,-1-3-1693,-4 2 920,2-3-883,-5 5 0,-4 2 239,0 1 1568,0-1 0,-1 8 0,-1-4 0</inkml:trace>
  <inkml:trace contextRef="#ctx0" brushRef="#br0" timeOffset="1">6784 9696 6131,'0'-6'1623,"-5"1"-974,4 5-164,-4 0 638,5 0 0,-2 4-838,-2 0 0,3 4-74,-3 0 1,-1 2 12,2 2 0,-5 3-12,4 0 0,-3 5-35,3-1 0,-4-1 61,4 1 1,-5 0-97,2 4 1,0 1 21,0 3 0,0-3-84,0 3 1,-2 0-41,5 0 0,0 0 61,4-4 0,0-1-111,0 1 1,0 0 66,0 0 0,2-5-64,1-3 1,3 1 67,1 0 1,3 3-26,-2-4 1,2 0 33,1-3 1,1-1 4,-1 0 1,-1-3 38,-2 0 0,2-6 30,-2 2 74,-3 2-49,5-4-355,-9 3 235,4-5-5972,-5 0 3295,-5 0 1508,4 0 1120,-4 0 0,5-5 0,0-2 0</inkml:trace>
  <inkml:trace contextRef="#ctx0" brushRef="#br0" timeOffset="2">7047 9799 7853,'0'-11'427,"0"4"107,0 2 180,0 0 397,0 4-188,0-9-253,0 8 65,0-3-216,0 5-563,0 5 0,0 2 107,0 4 1,0 2 22,0 2 0,0-1 70,0 5 0,3 0-186,1 4 0,0 0-26,-4 0 0,0 3 104,0 1 1,0 3-34,0-3 0,1 0 71,3-4 0,-3-4-22,3 0 1,-2-4 10,-2 4 0,0-5-141,0 1 0,3-6-74,1-1-229,0-1-1133,-4 5 738,0-6-524,0-1 0,1-5-122,3 0 302,-3 0 1108,9 0 0,-8 0 0,3 0 0</inkml:trace>
  <inkml:trace contextRef="#ctx0" brushRef="#br0" timeOffset="3">7321 10233 11941,'0'8'1408,"0"-1"-1144,0-4 205,0 7-310,5-4 0,-4 6 36,3-1 0,-3 2 0,-1 2 0,0-1-203,0 5 45,0-5 0,0 6 101,0-4 0,0 3-115,0-4 1,-1 4-669,-3-4 1,3 0 355,-3-3 1,3-1-1190,1 1 0,-4-5-196,0 1-659,0-6 2333,4 3 0,0-10 0,0-1 0</inkml:trace>
  <inkml:trace contextRef="#ctx0" brushRef="#br0" timeOffset="4">7995 9662 7853,'-4'-8'313,"0"1"657,0 4-61,4-2 554,0 5 1,5 0-1157,3 0 0,-2 1-96,2 3 1,-1 1 125,5 3 0,-1 2-57,1-2 1,3 3 49,0 4 1,2-2-159,-2 2 1,-2 3 26,2 1 1,-3-1-35,0 1 0,1 0-95,2 4 1,-4 1-106,1 3 1,-1-2 36,-3 5 1,-2 1-36,2 3 1,-6-1 21,2-2 0,-4 2-221,-4-3 1,2 3 43,-6 1 1,0-3 60,-3-1 1,0-4 54,-1 0 1,1-7-95,-1-4 1,2-2-504,3-1 1,0-6-66,3-2-609,3-3 1,-5-1-146,2 0-56,3 0 1544,-4 0 0,0-5 0,-2-1 0</inkml:trace>
  <inkml:trace contextRef="#ctx0" brushRef="#br0" timeOffset="5">8646 10245 7853,'-7'-6'1325,"2"5"-313,5-4 303,0 5-921,5 0 1,-2 0-3,4 0 0,1 1-124,3 3 1,-3 3 81,0 4 0,-5 2-26,5 2 1,-4-1-74,4 5 1,-6 0-249,2 4 0,-3 0 110,-1-1 0,-1 1-359,-3 0 1,-1-1 194,-3-3 0,-1 1-939,6-5 0,-5-3 487,4-5 1,0-3-1545,4 4 1079,0-6 0,2 3 968,2-5 0,2-5 0,5-1 0</inkml:trace>
  <inkml:trace contextRef="#ctx0" brushRef="#br0" timeOffset="6">9228 9594 6144,'-6'0'2503,"1"0"3509,5 0-5977,-5 0 27,3 0 1,-7 1-14,6 3 1,-2-3 10,1 3 58,2 2-73,-8 0 0,5 6 11,-2-1 0,-4 1 19,4-1 0,0 0-30,0 1 1,3 1-7,-4 2 1,5-2-32,-5 2 0,4 1 40,-3-1 0,4 4-64,-1-3 1,-1 4 61,1-1 1,1 3 7,3 0 0,0 1-23,0 0 1,0-1 5,0-3 1,1 2-13,3-2 1,-2 2 0,6-2 1,-1 1 28,5-5 0,-1 4-18,1-3 1,-1 3 60,1-4 1,-2 1-51,-3-1 0,3-2-116,-2 2 104,2-2 1,0-1-148,-2-1 88,2-5-21,-9 4 46,10-8-29,-10 3-55,4-5-2090,-5 0 0,0 5 0,0 1 1</inkml:trace>
  <inkml:trace contextRef="#ctx0" brushRef="#br0" timeOffset="7">9456 9731 7853,'0'-7'228,"0"2"2641,0 5-2607,0 5 0,0 2 80,0 4 0,0 4-91,0 0 0,0 6-6,0-2 1,0 6-21,0 2 0,0 1 8,0-2 1,0 0-9,0 4 1,0-4-174,0 0 0,0-3 61,0-4 1,4 1 24,0-4-184,0 4 0,-4-7 13,0 2-548,5-8 273,-4 4-1426,4-10 794,-5 4-48,0-5 0,0-5 1,0-1-1</inkml:trace>
  <inkml:trace contextRef="#ctx0" brushRef="#br0" timeOffset="8">9662 10176 7853,'-5'-6'308,"4"-1"582,-3 3-205,3 3 198,1-4 1445,0 5-2143,5 5 0,-4 2 75,3 4 0,-2 2-48,2 2 0,-3-1-182,3 5 1,-3-4 56,-1 4 0,0 0-558,0 4 1,0-5 241,0-3 1,-3 2-377,-1-2 1,0-4-1982,4-3 235,0-1 2351,0 5 0,0-6 0,0-1 0</inkml:trace>
  <inkml:trace contextRef="#ctx0" brushRef="#br0" timeOffset="9">10347 9548 7853,'0'-7'1648,"0"2"-909,0 5 469,0-5-379,0 4-56,0-4-232,0 5-296,0 5 0,0 1 21,0 6 1,4-1 122,0 1 1,9 0-150,-2 4 1,4-2-15,0 5 1,3-2-132,5 2 0,0 3 130,0-3 0,-2 6-230,-2 2 1,2 0 85,-6-4 0,4 3-191,-4 1 1,0-1-28,-3-3 0,-5 4-100,1 0 0,-5 1-33,0-2 1,-1-2 100,-2 3 1,-2-3 22,-1-1 1,-4 0 76,-4 0 0,-1-1 1,1 1 0,-4-4-19,0 0 1,-2-7-176,2 3 0,3-9-34,1 6-645,0-8 0,8 4-912,-5-4 721,6 0 0,2-9 1132,7-3 0,9-7 0,1-3 0</inkml:trace>
  <inkml:trace contextRef="#ctx0" brushRef="#br1" timeOffset="10">7652 9811 7853,'0'-12'-1325,"0"4"796,0 1 1649,0 4-615,0-7 0,0 8 328,0-6-173,0 5-183,0-2 998,0 5-1153,0 5 1,0 2-74,0 4 1,0-2-64,0 3 0,0-4-20,0 8 1,0 0 19,0-1 1,0 6-119,0-2 1,0 4 81,0 3 1,-1-2-29,-3 3 0,3 1 29,-3-1 1,3-1-157,1-3 1,0 0 157,0 0 0,0-4-22,0 0 1,3-1-71,1 1 0,0-3 83,-4-4-240,5-1 189,-4 0-207,9-4 145,-8-2-185,3-5 200,-5 0-1120,0-5 1,0 2-1332,0-4-616,0 4 3021,0-7 0,0 4 0,0-6 0</inkml:trace>
  <inkml:trace contextRef="#ctx0" brushRef="#br1" timeOffset="11">9936 9833 7853,'-5'-11'0,"3"1"27,-6 2 66,5-2 1,-3 7 239,2-4 0,3-1-121,-3-3 0,3 3 98,1 1 0,0 3 113,0-4-72,0 1 0,4-1-134,0 0 1,4 6-14,0-2 1,-2-1-15,2 1 0,1 0 14,6 4 0,-2 0-106,2 0 1,-1 0 83,1 0 0,-2 4-109,2 0 1,-2 5 51,-2-2 0,1 5-76,-1 3 0,0-1 11,1 5 1,-6-1 17,-2 1 1,1 2-194,-1-2 0,-2 3 63,-5 1 0,-4 1-171,-4 3 0,-1-3 104,1 2 0,-4-1-12,0-3 1,-4 1 92,3 0 0,-3-1 163,4-3 0,0-3-61,3-4 1,1-1 234,0 0-141,-1 1-57,6-1-29,-4-4-1,8 3 0,2-9 98,8 3 0,6-3-23,1-1 0,5 0 147,0 0 1,1 0-107,2 0 1,0 0 71,0 0 0,-1 0-132,1 0 1,-4-4 27,0 0 1,-5 1-325,2 3 0,-8 0 130,0 0 1,-4 0-1501,3 0 733,-4 0-811,2 0 1,-5 1-708,0 3 2324,0-3 0,0 9 0,0-3 0</inkml:trace>
  <inkml:trace contextRef="#ctx0" brushRef="#br1" timeOffset="12">10804 10222 7352,'6'-12'-702,"5"1"1983,-10 4-269,4 2 9,-5 5 84,5 0-270,-4 0-413,4 0 1,-3 4 317,1 0-452,-1 5 0,3 1 166,-5 5 1,0 4-139,0-3 0,0 4-176,0-1 1,0 1 97,0-1 1,-1 3-493,-3-3 1,1 2 232,-4 2 0,4-4-358,-1 0 0,2-5-489,-2 2 1,3-4-2459,-3 0 3326,3-6 0,1-1 0,0-5 0</inkml:trace>
  <inkml:trace contextRef="#ctx0" brushRef="#br1" timeOffset="13">11364 9582 7853,'0'-11'0,"0"3"0,0 0-161,0 6 207,0-8 0,0 7 184,0-4-85,0 4 0,0-3 187,0 2 15,0 3-42,0-4 1966,0 5-1821,-5 0-282,3 5 0,-8 2 51,3 8 1,-4-2 0,0 2 0,0 3-60,-1 1 0,-3 3-1,0 1 0,0 3-90,3 1 1,1 1 62,-1-2 1,1 0-90,-1 4 0,6 0 78,2 0 1,-1 3-107,1-3 1,1 0 104,3 0 1,0-1-191,0 2 0,3-2-9,1-2 1,4-3-9,-4 2 0,5-2 123,-2-1 0,3-1-9,2-3 1,-1 1-2,1-5-6,-1 1 1,0-6 16,1-3-194,4 4 84,-3-10 1,3 4-294,-4-5 74,-1 0-536,1 0-1010,-1 0 503,-4 0 1,-2-1 647,-5-3 1,-4 1-165,0-4 851,-5 4 0,3-12 0,-6 2 0</inkml:trace>
  <inkml:trace contextRef="#ctx0" brushRef="#br1" timeOffset="14">11478 9868 7853,'1'-19'243,"3"0"-84,-3 5 0,9-4 119,-2 3 0,2 2 106,2-2 0,-1 2-66,0 2 217,1-1-242,4 6 0,-3-4 313,2 2-447,-2 3 0,0-4 46,2 5 1,-6 0 258,2 4-272,-2 0-42,3 0 1,-2 6-89,-3 1 0,-2 7 60,-5 1 0,0 6-163,0-2 1,-5 2-36,-2 2 0,0 0-21,0 0 0,-5 0 58,-3-1 0,0 1-72,3 0 1,0 0 107,-3 0 1,3-2 20,1-2 0,-1 2-15,5-6 0,0 0-3,0-3 1,4-5-23,-1 1 16,3-1 0,1 1-2,0 0 96,0-6 0,5 7-75,3-5 0,-1 0 165,5-4 0,-3 0-95,6 0 1,1 1 1,0 3 1,4-3-29,-1 3 0,-1-3-12,1-1 0,-1 0-126,1 0 0,1 0-208,-5 0 1,0 0-617,-3 0-843,-1 0 559,1 0 0,-5 0-75,1 0 266,-6 0 998,3 0 0,-5 0 0,6 0 0,0 0 0,1-4-135,1 1 1,-4-3 60,4 3 1151,-6 1-471,8-3-171,-9 5 1,6 0 480,-3 0 284,-3 0-718,9 5 1,-9 2 3,3 4 0,-3 2-93,-1 2 0,0-1-168,0 5 1,0-4-134,0 4 1,0-1 74,0 1 1,0 1-111,0-4 1,-1 0-37,-3-1 1,3-2-175,-3 2 1,3-6-493,1-1-770,0-1-1086,0 0 1151,0-2 915,0-5 0,0-5 0,0-2 0</inkml:trace>
  <inkml:trace contextRef="#ctx0" brushRef="#br1" timeOffset="15">12197 9685 7795,'0'-12'-290,"0"1"290,0 5 840,0-4-130,0 8 492,0-3-375,0 5-565,0 5 1,0 3-51,0 7 0,0 2 59,0 2 0,0 2-97,0-2 0,0 4 0,0 4 1,0-3-58,0 3 1,0 2 54,0 1 0,0-1-81,0 2 0,2-6 40,2 2 0,-3-4-183,3-4 1,-2 1 37,2-5-252,-3 0-401,4-3-402,-5-1-12,5-4-863,-3-2 463,3-5 1027,-5 0 0,0-5 454,0-3 0,0-2 0,0-2 0</inkml:trace>
  <inkml:trace contextRef="#ctx0" brushRef="#br1" timeOffset="16">12437 9456 7853,'0'-7'0,"0"-1"578,0 6 15,0-3 756,0 5-1007,0 5 0,4-3 272,0 6-329,5 5 0,-3-1 110,6 3 0,-1 3-77,0 1 158,1-2-317,4 4 0,-3 1 90,2 5 1,2-1-27,-2-3 0,0 4-104,-3-1 53,-1 1 0,4 1-119,1 2 0,-5 0 55,-3 0 0,-2-3-174,2 3 0,0-3 64,-4 3 1,0-3-138,-4 3 1,0-4 65,0 0 0,-5 0-40,-3 0 1,-2-5-29,-1 2 1,-1-3-1,1 3 0,-1-6-35,1-1 1,0-4-185,-1 0 0,5-5-1774,-1 1 886,5-5 28,-7 2 0,10-5 1220,0 0 0,10-5 0,8-2 0</inkml:trace>
  <inkml:trace contextRef="#ctx0" brushRef="#br1" timeOffset="17">13077 10142 7853,'0'-12'-20,"0"6"0,0 0 382,0 2 115,0 3 167,0-5 265,0 6-352,0 6-33,0 0-235,5 5 0,-4 2 250,3 2-270,-3 3 0,-1 5 76,0 0 0,0 1-98,0 2 1,0 0-325,0 4 1,-5-3 142,-2 3 0,-4-4-190,0 0 1,1-3-309,2-4 0,-1-1-604,6-3 1,-2-6-2359,1 3 2056,2-4 1338,-3-1 0,16-2 0,1-5 0</inkml:trace>
  <inkml:trace contextRef="#ctx0" brushRef="#br1" timeOffset="18">13716 10130 7853,'-6'-6'118,"-3"0"133,5 2 220,1 3-183,3-5 0,-2 6 597,-1 0-182,1 0-48,-3 0 1480,5 0-1795,0-5 0,1 4-115,3-3 0,-1 3-348,4 1-168,-4 0 1,7 0-339,-2 0 1,-2 0-67,2 0 0,-5 0-2174,5 0 825,-5 0 2044,7 0 0,-4 5 0,6 1 0</inkml:trace>
  <inkml:trace contextRef="#ctx0" brushRef="#br1" timeOffset="19">14093 10085 11842,'7'0'-988,"-1"0"-44,-2 0 1,-2 3 359,6 1-300,-5 0 472,7-4 0,-4 0 500,5 0 0,1 0 0,-1 0 0</inkml:trace>
  <inkml:trace contextRef="#ctx0" brushRef="#br1" timeOffset="20">14516 10085 9164,'0'11'0</inkml:trace>
  <inkml:trace contextRef="#ctx0" brushRef="#br1" timeOffset="21">14813 10107 7323,'0'-11'-610,"0"5"2354,0-4-718,0 8-549,0-3 0,1 5-100,3 0 0,-2 4 141,6 0 0,-4 6 172,4 1-401,-6 1 1,3 8-242,-5-5 0,0 6 118,0-2 1,0 6-534,0 2 1,0 1 315,0-2 1,-5 0-483,-3 4 0,-2-5-272,-1 2 0,5-4-645,2-4 1,-1-2 1449,1-6 0,-5 0 0,3 1 0</inkml:trace>
  <inkml:trace contextRef="#ctx0" brushRef="#br1" timeOffset="22">15487 9411 7853,'0'-12'-83,"0"6"1,0 0 442,0 2 51,0 3 64,0-4 30,0-1-160,0 5-45,0-4 18,0 5 189,0-5 0,0 4-333,0-4 509,0 5-472,-5 0 1,-2 1-123,-4 3 1,3-2 102,1 6 1,0-3-191,0 6 1,-3-2 43,2 7 0,-2 0 34,-2-1 0,1 6-73,-1-2 1,1 6 168,0 2-46,-1-1-93,1-3 63,4 5-25,-3-4 1,8 5-51,-6-2 0,4-2 70,-3 6 0,4-2-98,-1 1 0,3 3 95,1-2 1,0 1-6,0-2 1,0-1 7,0-2 1,1-3 6,3 3 0,3-7-42,4-1 1,0-5 18,1 1 1,-2-2-61,-2-2 1,2-3 68,-3 0 0,3-2-202,2 1 0,-1-1 26,1-6 0,-5 1-388,1 3 1,-4-3-703,3 3-842,-4-3 567,2-1 0,-5-1 731,0-3 1,0 1 721,0-4 0,0-1 0,0-3 0</inkml:trace>
  <inkml:trace contextRef="#ctx0" brushRef="#br1" timeOffset="23">15909 9502 7853,'0'-11'0,"0"4"159,5-3 26,-3 9 1,3-5 487,-5 2-272,0 3-191,-5-5 0,2 5 127,-5-3 1,5 3-88,-5-3 0,0 3 12,-3 1 1,0 4-27,-1 0 0,-1 5-14,-2-2 0,1 7 46,-5 1-83,0 6 1,0-5-86,0 3 1,0 7 74,-4-4 0,0 5-82,1 0 1,3-2 33,0 6 1,5-5-105,-2 5 0,5-6 1,3 2 1,3 1-102,5-2 1,1 1 64,3-4 1,3-2 21,4-2 0,4 2-84,1-6 1,3 0 111,-4-3 0,4-6-34,-4-2 0,5 1 22,-1-1 1,2-1-6,-2-3 1,1-1-17,-5-3 0,-3 3 0,-5-3 0,0-2 0,0-2 0,2-2-4,-5-1 1,0 3-150,-4 0 1,-2-3 91,-1-4 0,-4 0-249,-4 3 1,-2 2 68,-2 2 1,-3 0-224,-5 4 0,1 0 5,-1 4 0,-4 1-97,0 3 0,2-1 96,6 4 1,-1-1-26,4 2 1,5 2-259,3-2 0,6 2 738,-2 1 0,3 1 0,1-1 0,10 1 0,3-1 0</inkml:trace>
  <inkml:trace contextRef="#ctx0" brushRef="#br1" timeOffset="24">15989 9993 7853,'0'-7'0,"0"-1"1007,5 5-192,-3-2 182,3 5 718,-5 0-1441,0 5 1,0 2-62,0 4 0,0 2 12,0 2 0,0-1-257,0 5 1,0-5 110,0 1 0,0 2-654,0-2 1,-2 2 45,-1-2-164,1-3 0,-7 5-126,6-6 0,-2-3-1463,1 0 2282,2-6 0,-3 3 0,5-5 0</inkml:trace>
  <inkml:trace contextRef="#ctx0" brushRef="#br1" timeOffset="25">16560 9456 7853,'0'-11'67,"0"5"126,0-4 0,-1 7 390,-3-5-325,-2 6 1,-2-3 69,1 5 1,-1 1-61,-3 3 1,-1-2 67,1 6 0,-1 0-98,1 3 1,-2 4 58,-2 1-138,2 4 0,-8-2 159,2 4-133,-3 6-26,4-4 0,-3 8-30,2-5-65,-3 5 0,3-3 64,0 5 0,6-4-220,2 1 1,1-4 26,6 3 1,0-5 130,4 2 1,0-4-222,0-4 0,5 1 41,3-5 1,6-1-20,1-6 0,2 1 63,-2-5 1,3 3 34,4-3 0,0 0 66,-3-4 0,3-1-45,-3-3 1,-3 1 189,-1-4 1,-2 3-53,-2-4 0,0 1 2,-4-5 1,-2 1-72,-5-1 0,0 1-100,0 0 0,-6-2-19,-5-2 0,-6 2-199,-6-2 1,-1 3 81,-3 5 1,1 2-163,-8 5 0,6 0-187,-7 0 0,10 1 183,2 3 0,5 1-264,7 2 1,3 4 171,1-4 0,4 3 439,-1 2 0,8-1 0,3 1 0</inkml:trace>
  <inkml:trace contextRef="#ctx0" brushRef="#br1" timeOffset="26">16640 9342 7853,'0'-6'366,"0"-4"107,0 9 151,0-5-259,0 6-66,5 0 0,0 2 25,3 2 0,3 2-6,1 5 182,-1 1-207,6 4 0,-5 2 97,4 5 78,-4 0-309,5-1 0,-1 3 33,3 1-159,-2-2 126,-1 9 0,-4-3-128,-1 4 38,-4 0-5,3 0 1,-9 1 65,3-1 1,-3 0 103,-1 0-430,0 1 152,-5-6 1,-1 3 8,-6-6-371,1 1 299,-1-4 0,2-4-924,3 0 377,-4-5-1505,5 2 1134,-5-4 561,4-6-863,2-1 337,5-5 990,0 0 0,5-5 0,2-1 0</inkml:trace>
  <inkml:trace contextRef="#ctx0" brushRef="#br1" timeOffset="27">17017 9285 7853,'0'-11'0,"0"3"57,0 1 128,0 4 1,1-3 86,3 2 1,-1 1 122,4-4 0,-3 4-119,4-1 0,-1 2-64,5-2 0,-5 3-32,1-3 1,0 3 57,3 1 0,-3-4-48,-1 0 0,1 0-12,3 4 1,1 0 26,-1 0 0,1 0-39,-1 0 1,2 0-111,2 0 1,-2 1-49,2 3 1,-2-2 76,-2 1-154,0 4 1,-1-1 61,-2 5 1,-3 1-74,-5-1 1,0 2 50,0 2 0,-1 3 48,-3 5 0,-1 0 52,-3 0 1,2-1-48,2 1 1,3 4 107,-3 0 0,-1-3-87,1-2 1,1-5-75,3 6 1,-4-7 86,0 3 1,0-5-204,4 2 38,0-4 42,0 0-109,0-6 95,0-1 1218,0-5-711,0-5-371,5 4 0,-4-6-123,3 4 96,-2 1-306,-2-3 72,5 15 0,-4-2 57,3 7 0,-2 3 146,2 1 0,-3 3-67,3 0 0,2 1 208,2 0 1,-2 4-39,2-1 0,-2 1-75,2-4 1,2 0-161,-2 0 0,2-1 120,1 1 0,-3-1-90,0-3 1,-6 1 91,2-5 1,-3 1-141,-1-5 90,0 0 0,-1 1 208,-3-1 1,-2-4-66,-6-4 0,-3 3 55,0-3 0,-4 5-159,4-4 0,-6 1 59,2-1 0,1-3-249,-1 3 1,5-3-42,-1-1-1658,3 0 849,0 0 0,5-1 1062,-1-3 0,5-2 0,-2-6 0</inkml:trace>
  <inkml:trace contextRef="#ctx0" brushRef="#br1" timeOffset="28">6304 12106 7853,'0'-6'-411,"0"-1"492,0 4 133,0 1-42,0-3 99,0 0 49,0 4-144,0-9 1,0 9 131,0-10-35,0 10-41,0-9 0,0 7-20,0-4 1,-1 4 145,-3-1-162,3 3-13,-9 1 0,7 0-73,-4 0-101,-1 0 87,-3 0 1,-1 0-22,1 0 0,-1 0 162,1 0-298,5 0 53,-5 5 1,5 0 82,-5 3 1,3 2-133,0-2 1,2 6-13,-1 1 131,-4 5 0,9-6 14,-6 5-277,6 0 230,-3-1 1,5 0-198,0-3 183,0-2 1,0 7 16,0-5-133,0 6 110,0-9 1,0 6 40,0-3 0,0-2 73,0 2 1,0-2-60,0-2 0,0-3 15,0-1 0,3 1 131,1 3 1,5-4-160,-8 3-55,10-9 63,-10 4 1,9-1 51,-2 0-63,-3 0 65,5 1 1,-4-4-194,6 4 48,-6-5 0,3 1 40,-5 3 1,1-2-164,-2 1 17,-1-1 151,3-2-153,-5 5 120,5 1 20,-4 0-3,4 5-9,-5-5 0,0 1 24,0 1 1,0-4 8,0 3 0,0-3 88,0 4-42,-5 0 0,4-1 95,-3 1-139,3-6 0,1 5-42,0-4 61,0-1-80,0 3 0,0-4-50,0 3 120,0-3-277,0 4 244,0 0-55,0-3 42,0 8 0,1-8 103,3 6 1,-3-4-118,3 3 74,-3 1 0,-1 3 9,0 1 0,0-1 31,0 1 1,0-1 119,0 0 1,4 2 216,0 2-369,0-2 1,-1 5 48,1-3 1,1 3 20,-1 5 0,-3-3-140,3 3 0,-4-3 73,-4 7-40,-2-3 1,-2 0 5,1 3 0,0-5-17,0 1 1,1-1-93,2-7 0,2 0 104,-1-3-404,1-6 222,2 4 1,4-7-172,0 4 195,0-4 0,1 2 47,2-5-164,-1 0 189,4 0-114,-4 0 0,5 0-178,1 0 1,-1-1 81,1-3 0,-5 1-118,1-4 1,0 4-801,3-1-511,0-2 1707,-4 0 0,3-6 0,-4 1 0</inkml:trace>
  <inkml:trace contextRef="#ctx0" brushRef="#br1" timeOffset="29">6807 12232 7853,'5'-12'0,"-4"5"0,3-1-265,2 0 249,-4-3 1,4 1 288,-2 2 6,-3-2-63,4 4 0,-4-2 279,3 1-242,-3 4 0,5-3 150,-6 2 171,0 3-256,0-4 757,0 5-1166,-6 0 204,5 0-36,-9 5 0,4 1-78,-6 5 37,1 6 1,-1 1-20,1 4 1,0 1 89,-1 0 0,2 4-57,2-1 1,0 1 22,4-4 0,-4 4-9,4-1 1,0 2-21,4-1 1,0-3-22,0 3 49,0-3 0,0 0-118,0 2 148,0-1-90,0 2 0,4-4 13,0 0 17,5 0 1,-6-4 190,4 0-201,1-5 0,-1 3 32,1-6 335,0-5-207,3 4 0,2-4 280,2 1-264,-2 3 0,3-7-136,-4 4 1,-1-4 35,0 1-137,1-3 1,-5 0-402,1 3 352,0-3-955,-2 4 342,-1-5-103,0 0-409,-4 0-108,4 0-239,-5 0 890,-5 0 0,-1 0 660,-5 0 0,-1 0 0,1 0 0</inkml:trace>
  <inkml:trace contextRef="#ctx0" brushRef="#br1" timeOffset="30">7104 12289 7853,'0'-12'525,"0"1"80,0 5-85,0-4-308,0 8 106,0-3 1446,0 5-1605,0 5 0,0 2 212,0 4-174,0 0-38,0 6 0,0 1 13,0 5 1,0-1 26,0 1 0,1 0-132,3 0 83,-3 0 1,5 0 48,-2-1-154,-2 6 65,8-4 1,-8 4-159,6-5 0,-4-4-8,3 0 234,-4-5-498,2 3 253,-5-6 0,4 1-4,-1-1-699,1 0 501,-4-4 1,0-1-1121,0-2 643,5-3 130,-3 4-945,3-5 946,-5 0 0,0-5 1,0-1-1</inkml:trace>
  <inkml:trace contextRef="#ctx0" brushRef="#br1" timeOffset="31">7412 12243 7853,'0'-6'784,"0"-4"-81,0 8-144,0-3-62,0 5 0,0 5-130,0 3 1,0 2 129,0 2 1,0 4 90,0 3-199,0 8-128,0-3 0,0 9 140,0-3-189,0 3-121,0 2 0,4-5-36,0 0 1,1 0 81,-1 0 1,-3-2-88,3-5 1,1-2 267,-1-1-632,-1 1 218,2-13 0,-3 7-681,2-7 542,2-3 0,-5 1-1642,3-2 1110,-3-3 425,-1 4-2384,0-5 2129,-5 0 1,-1-4-432,-6 0 1028,1 1 0,-6-7 0,0-3 0</inkml:trace>
  <inkml:trace contextRef="#ctx0" brushRef="#br1" timeOffset="32">7104 12597 7853,'11'0'630,"1"0"0,0 0-215,4 0 541,1-5-551,6 4 0,1-5 218,3 2-189,-3 2-164,9-3 1,-8 2-174,6-1-22,-6-5 1,3 8 242,-5-3-676,0 3 286,-5-5 141,3 5-2003,-13-4 722,7 5 670,-9 0-1395,1 0 1937,-2 0 0,-5 5 0,0 2 0</inkml:trace>
  <inkml:trace contextRef="#ctx0" brushRef="#br1" timeOffset="33">7721 12666 7853,'0'-7'1531,"0"2"-286,5 15-635,-4-2-302,4 9 1,-4-5 374,3 3-339,-3 3 54,4 0-531,-5 4 162,0-5 1,0 6 202,0 0-434,0 0 232,0-5 0,0-1 185,0-1-1248,-5-9 366,4 8-1694,-4-8 1198,5-1 67,0-1 1096,0-5 0,0 0 0</inkml:trace>
  <inkml:trace contextRef="#ctx0" brushRef="#br1" timeOffset="34">7926 12220 7853,'0'-11'287,"0"5"-115,0 0 1,0 5 313,0-3-275,0 3 107,0-4 954,0 5-691,5 0-422,-4 5 0,5 1 159,-6 6-180,0 4 21,0-3 0,0 9 158,0-3-292,0 7 53,0-2 1,0 9 73,0-2-152,5 2 118,-4-4 0,4 3-253,-5-6 117,5 6 0,-4-8-174,3 3 1,1-8 73,-1-4 54,5-2-923,-8-2 661,9 1 1,-7-5 0,4 1-1333,-4-5 404,2 2-17,0-5 807,-4 0 464,4 0 0,-5-5 0,0-2 0</inkml:trace>
  <inkml:trace contextRef="#ctx0" brushRef="#br1" timeOffset="35">8212 12209 7853,'0'-12'627,"0"6"3,0-4-264,0 9 1,0-3 412,0 8-363,0 2-22,0 5-144,0 1 0,0 4 36,0 3 1,-4 4 124,0 4 0,0 0-94,4 7 70,0-8-202,0 13 1,0-12-88,0 4-105,0 2 165,5-9 1,-3 8-227,1-6 48,-1-4 1,1-2-91,1-4 0,4-1 13,-4-4 90,-1 1-959,-3-6 278,6-1-542,-5 0-974,4-4 1390,-5 4 330,0-5 1,-5-10 0,-2-2 0</inkml:trace>
  <inkml:trace contextRef="#ctx0" brushRef="#br1" timeOffset="36">7915 12529 8749,'7'0'521,"1"0"0,0 0 623,3 0-727,0 0 0,6 0 28,2 0 1,2 0 294,2 0-610,0 0 1,0-4 52,0 0 1,-2 0 187,-2 4-1038,3 0 551,-4 0 1,1-4-426,0 1 1,-5-1-684,1 4 1,-6 0 478,-1 0 745,-6 0 0,8-5 0,-3-2 0</inkml:trace>
  <inkml:trace contextRef="#ctx0" brushRef="#br1" timeOffset="37">8497 12038 6281,'0'-7'1944,"0"2"-1464,0 5 39,-5 0 138,4 0-188,-4 0 212,5 0-39,5 0-281,1 5 0,0 2 146,5 4-225,0 0 1,2 2 15,2 2 0,-2-1 22,-2 5 0,0 0-2,1 4 120,-1 0-279,1 0 0,-1 4-22,1-1-69,-1 6 0,0-3 90,1 5 0,-5 1-163,1-1 56,-5 0-667,7 0 580,-9-4 0,4 3 65,-5-3 0,0-2 18,0-1 0,-4-3-7,1-1 9,-6-6-18,2 5 1,0-9-182,-1 2 391,0-2 0,1-6-156,-1 1-939,6-6 429,-8 3 193,8-5-1311,-3 0-4011,5 0 5554,0-5 0,5-1 0,2-5 0</inkml:trace>
  <inkml:trace contextRef="#ctx0" brushRef="#br1" timeOffset="38">8977 12711 7853,'0'-6'758,"0"1"-159,0 5 486,0-5-445,0 4 78,0-4-319,0 5-187,5 0-54,-4 5 1,8 1 318,-5 5-53,5 1-212,-3-1-72,0 1 18,5 4 1,-6 1 159,2 2-264,3 2-1,-8-8 1,7 9 0,-6-3 0,1 1-215,-4-1 0,0 1-322,0-5 239,-5 6 185,-1-9 0,-6 9-1586,1-6 687,-1 0 116,1-3 1,-2-1-1613,-2 0 2454,2-4 0,-8 3 0,3-4 0</inkml:trace>
  <inkml:trace contextRef="#ctx0" brushRef="#br1" timeOffset="39">9651 11958 7853,'0'-7'0,"1"-2"0,3 6 79,-3-1 239,4 4 52,-5-5 41,0 3-153,0-3 0,0 4 237,0-3 197,0 3-225,0-4 377,0 5-632,-5 5-19,4 1 0,-6 6 53,4-1 1,-3 2-42,-1 2 1,-3-1-27,2 5 0,2 0-39,-2 4 1,1 4-108,-5-1 0,4 6-43,1-2 27,-1 3 0,-2 2 98,2-1 0,0 0-8,4 1-28,0-1-232,4 0 240,0-5 1,0 4 70,0-2 0,1-3 8,3-2 0,2-2 60,6-1-57,-1 0-66,1 0 1,-1-5-144,1-3 174,-1-2 0,0-2 245,6-5-410,-4 4 190,3-8-183,-5 3 0,1-5-186,-1 0 1,-3 0-1082,0 0 484,-6 0-379,3 0-3730,-5 0 4916,0-5 0,-5-2 0,-1-4 0</inkml:trace>
  <inkml:trace contextRef="#ctx0" brushRef="#br1" timeOffset="40">9925 12209 7853,'0'-18'918,"0"3"-573,0 7 277,0-2 4,5 9 318,-4-4-418,4 5 236,-5 0-590,0 5 0,0 5 202,0 5-163,0 6-101,0-4 1,0 6 65,0 0 1,0 0 168,0 0-411,0 5 96,0-4 1,1 4 199,3-6-521,-3 1 249,10 0 1,-6-4-521,2 0 303,3-5 176,-8 3 1,8-6-425,-2 1 237,-3-6 136,5 4-1349,-9-9 293,4 4 592,0 0-933,-4-3 388,5 3 1143,-6-5 0,0-5 0,0-2 0</inkml:trace>
  <inkml:trace contextRef="#ctx0" brushRef="#br1" timeOffset="41">10210 12152 7853,'0'-12'1061,"0"6"-520,0 1 234,0 5-404,0 5 284,-5 1-330,4 6 1,-4 4 384,5 3-358,0 3-62,0 1 1,0 3 232,0 1-364,0 5 0,0-3-45,0 5-31,0-5 1,0 3 74,0-5 0,1-2-108,3-6 1,-2 1 5,6-4-727,-5-1-1089,7-4 1187,-9-4 0,4-1-1128,-5-2-626,0-3 2148,0 4 1,-5-15-1,-1-3 1</inkml:trace>
  <inkml:trace contextRef="#ctx0" brushRef="#br1" timeOffset="42">9959 12460 8552,'1'-6'2046,"3"2"-1388,2 3-250,6 1 335,-1 0-265,1 0-133,-1 0-1,6 0-260,0 0-16,1 0 0,4 0-121,-3 0 1,2 0-318,2 0 0,0 0-184,0 0 1,-4 0-665,0 0 0,-4 0-527,4 0 677,-10 0 1068,6 0 0,-8 0 0,4 0 0</inkml:trace>
  <inkml:trace contextRef="#ctx0" brushRef="#br1" timeOffset="43">10382 12506 7853,'6'6'-755,"-1"1"647,-5-4 1375,5-1-765,-4 8 0,4-8 586,-5 6-315,5 0-438,-3 8 0,3-2 292,-5 5-322,5 0 0,-4 0-133,3 0-86,-3 0 0,-1 0 11,0 0 1,0-4-193,0 4 1,-1-5 284,-3 2-1422,3-4 877,-9-5 1,8 3-1810,-1-3 1114,-4-1 192,6-1-298,-4-5 1039,5 0 1,-5 0 0,-1 0-1</inkml:trace>
  <inkml:trace contextRef="#ctx0" brushRef="#br1" timeOffset="44">10747 12140 7853,'0'-11'1499,"0"5"-937,0 1-245,0 20 295,0-6-304,0 22 1,0-12 353,0 8-258,0-3-194,0 4 0,4-3 210,0 6-208,-1-6-80,-3 3 1,2-5 26,2 0 0,-3-5-46,3-3 1,-3-2-121,-1-2 1,4-3-387,-1-1 263,1-4 76,-4 7-1707,0-9 508,0 4-763,0-5 0,-4-5 2016,1-2 0,-6-9 0,2-1 0</inkml:trace>
  <inkml:trace contextRef="#ctx0" brushRef="#br1" timeOffset="45">10462 12209 7853,'3'-12'498,"1"1"0,5 0 174,-1-1-513,2 6 0,1-3 506,1 5 53,4-5-343,2 8 0,5-8 593,0 5-613,4-5 0,1 8 94,3-3 191,2 3-340,-4-4 0,1 4 237,1-3-326,-6 3-39,3 1 1,-1-4 9,0 0-133,-1 0 163,-3 4-1017,-5 0 509,3 0 307,-8 0-1239,4 0-1537,-6 0 1943,0 0-1782,-4 0 2258,-2 0 1,-20 5-1,-4 2 1</inkml:trace>
  <inkml:trace contextRef="#ctx0" brushRef="#br1" timeOffset="46">11158 12003 7853,'-6'-7'728,"2"-1"-464,3 6 149,1-4 295,0 6-391,0-5 522,0 4-162,0-4-53,0 5-177,0 5-275,0 1 0,5 6 500,2-1-297,4 1 0,-5-1-15,4 6-115,-4 0 1,7 6 99,2 0-144,-2 5-42,4 1 0,-5 5 19,3 1 1,-3-1-94,-1 0 0,1 1-182,-5-1 99,-2 0 0,2-1 198,-3-2-698,-3 2 312,4-9 6,-5 4 1,-1-9-108,-3 0 1,-1-4 96,-3 4-940,-2-10 296,4 6 255,-6-9 0,1 2-292,-1 0 1,5-6 212,-1 2 658,6-3 0,-9-11 0,5-3 0</inkml:trace>
  <inkml:trace contextRef="#ctx0" brushRef="#br1" timeOffset="47">11558 12643 7853,'0'-6'962,"0"0"91,0 6-709,5 0 264,-4 0-301,4 0 1,-1 2 501,0 2-348,0 2-53,-4 10 129,5 2-257,-4 5 1,4 0 118,-5 0-358,0 0 6,0-1 0,0 5 27,0 0 0,0-2-160,0-6 0,0-1-1045,0-3-1525,0-2 2656,0 3 0,0-4 0,0-1 0</inkml:trace>
  <inkml:trace contextRef="#ctx0" brushRef="#br1" timeOffset="48">12186 11935 7853,'0'-12'-113,"0"6"0,0 0 613,0 2-183,0 3 133,0-10 317,0 10-449,0-4 694,0 5 1,-5 0-763,-3 0-38,-2 5-85,-1 2 32,-1 9 0,-3-2 158,0 5-199,0 0-52,3 4 0,-3 1 72,0 3 1,0 2-13,3 5 0,2 0-138,2 1-84,-2-1 188,9 5 1,-8-3-106,5 2-331,0-3 456,4 0-148,0-1 23,6-5 1,0 0 98,5-2 3,1-8-43,-1 8 0,4-11 11,1 3 0,-1-2 9,-4-6 0,5-1 20,-1-2-36,0 2 0,-4-9 57,1 3-512,-1-3 82,-4-1-113,3 0 1,-8 0-1293,6 0 1178,-6 0-1134,3 0 1081,-5-5 1,0 3-70,0-6 672,0 0 0,0-3 0,0 0 0</inkml:trace>
  <inkml:trace contextRef="#ctx0" brushRef="#br1" timeOffset="49">12563 12129 7853,'0'-6'1693,"0"-5"-1214,0 10-161,5-4 427,-4 5-420,4 5 1,-5 3 75,0 7 0,0 3-1,0 5 1,0 1-84,0 2-5,0-1-127,0 8 1,0-9-32,0 2-105,0 3 110,0-4 0,2-1-12,1-5-100,-1-5 0,3 2-339,-5-4 199,0-1 1,1-3-538,3-1-861,-3-4 143,4 2-970,-5-5 599,0 0 1219,-5-5 1,3 2 499,-6-4 0,0-6 0,-3-5 0</inkml:trace>
  <inkml:trace contextRef="#ctx0" brushRef="#br1" timeOffset="50">12277 12152 7853,'8'-12'0,"0"1"592,-1 5-291,5-5 1,-1 10 111,1-3 323,4 3-354,2 1 0,5 0 552,-1 0-480,6-5-174,2 4 0,3-4 369,-3 5-298,3 0-434,-4 0 107,5 0 134,-4 0 1,1 0-83,-4 0 1,-2-4-231,-6 0 1,3 0 34,-3 4 0,-2 0-257,-2 0 0,-3 0-2282,0 0 1319,-6 0 432,-1 0-599,0 0 1506,-3 0 0,-2-5 0,-7-1 0</inkml:trace>
  <inkml:trace contextRef="#ctx0" brushRef="#br1" timeOffset="51">12974 12106 7853,'0'-11'958,"5"4"-697,-4 2 0,5 4 523,-6-3-352,0 3 0,0-4 1041,0 5-1347,0 5 192,0 1 0,0 6-203,0 4 44,0-3 0,1 8 95,3-2-42,-3 3-70,4 1 0,-5 4 142,0-1-114,0 6-86,0-8 1,0 8-89,0-6 1,0 1 266,0-4-437,0 0 155,0 0 1,0-6 134,0-1-353,0-4 159,0 0 0,1-5-386,3 1 261,-3-6-1,4 4 32,-5-6-47,0 0 157,5 0-499,-3 0 116,3 0-3271,-5 0 3083,0-6-767,5 5 806,-4-9 594,4 4 0,0-11 0,2-1 0</inkml:trace>
  <inkml:trace contextRef="#ctx0" brushRef="#br1" timeOffset="52">12780 12483 7853,'5'-6'459,"-4"1"-141,4 5 326,-5-5 116,0 3-275,0-3 567,0 5 0,0 5-821,0 3 1,0 2 0,0 1 0,0 6-18,0 2-55,0-3 0,0 6 159,0-3-575,0 3 230,0-5 1,-3 4-1326,-1-6 1,0 4 695,4-4 0,-5 0 656,-3-3 0,-2-1 0,-1 1 0</inkml:trace>
  <inkml:trace contextRef="#ctx0" brushRef="#br1" timeOffset="53">13305 12049 7853,'7'-5'5,"-2"4"0,-4-6 132,3 4 356,-3 1-52,4-3 5,-5 0 362,5 4-199,-4-4 239,5 5 1058,-6 0-1621,0 5 0,0 2 116,0 9-195,0 1 59,0 6-54,0 0-188,0 0 41,0 5 1,0-3 123,0 6 1,0-5-74,0 5 0,0-6 202,0 2-786,0 2 363,0-5 1,0 3-854,0-8 657,0 2 0,0-8-628,0 2 0,0-6 92,0-1-421,0-6-617,0 9 1274,0-10-263,0 4 55,-6-5 810,0 0 0,-10-5 0,-2-2 0</inkml:trace>
  <inkml:trace contextRef="#ctx0" brushRef="#br1" timeOffset="54">13043 12392 7853,'-4'-8'-133,"0"0"-34,0 6 1,4-4 1547,0 2-578,0 2-296,0-3 378,0 5-336,5 0-169,-3-5 53,8 4 51,-4-4-224,5 5 1,1 0 125,-1 0-95,1 0-106,-1-5 1,6 4-37,2-3-105,-3 3 115,6-5 0,-4 5-895,4-3 343,1-2 293,0 5-2291,0-4 1591,0 0 0,-2 2-47,-2-5-803,3 6 1650,-9-8 0,3 3 0,-4-4 0</inkml:trace>
  <inkml:trace contextRef="#ctx0" brushRef="#br1" timeOffset="55">13579 11901 7853,'0'-7'0,"0"1"1181,0 2-485,0 3 12,0-4 2825,0 5-3138,0 5-144,5 1 0,-2 11 67,5 2 167,-1-3-216,5 6 0,-1-1 141,1 6-198,-1 5-40,5-3 0,-2 6-162,5 3 24,-5-2 0,3 3-92,-6-4 0,-1 3 149,-2 0-602,-3 0-124,0-4 428,-4 0 1,5-3-257,-6-1-486,-6-4 574,0 7 0,-5-13-1514,-1 3 930,1-3 520,-1-2 1,2-5-1340,3-6 1493,-3-4-259,3 7-154,1-9 698,1 4 0,0-10 0,-2-1 0</inkml:trace>
  <inkml:trace contextRef="#ctx0" brushRef="#br1" timeOffset="56">14036 12620 7853,'-5'-6'293,"4"-4"66,-4 8 0,5-8 533,0 9-148,0-4-118,0 0-6,0 3 5,0-3-65,5 5-207,-4 0-168,4 5 1,-1 2 392,0 4-366,0 6 0,-4-5-212,5 10 54,-4-4 158,4 0 0,-5 3-792,0-3 482,0 5 0,0-4 110,0 0-3018,0 0 1486,0-1 1520,0-2 0,0 1 0,0 0 0</inkml:trace>
  <inkml:trace contextRef="#ctx0" brushRef="#br1" timeOffset="57">14596 11866 7853,'0'-6'-1634,"0"-4"2750,0 9-233,0-5-77,0 1-433,0 4 207,0-4 1139,0 5-1506,-5 0 0,2 1 26,-4 3 0,-1 2-1,-3 6 0,-1 1 13,1 2 0,1-1-14,2 5-159,-2 0 1,3 7 91,-4 1 0,0 1-18,-1-1 0,5 1-132,-1 2 2,5 3 0,-5-5 162,4 2-334,0 3 133,4-3 0,0 0 22,0 0 132,0-4-83,5 7 0,1-9 210,6 3-171,-1-3-30,1-1 1,3-1 35,0 1-6,0-5-54,-3 4 0,-1-10 13,1 4 1,-2-8 110,-3 0-413,4-5 186,-5 7 0,1-9-827,1 3 472,-5-3 221,2-1 0,-4 0-1293,3 0 762,-3 0 26,4 0-1263,-5 0 1300,0-5 0,0-1 666,0-6 0,0-4 0,0-2 0</inkml:trace>
  <inkml:trace contextRef="#ctx0" brushRef="#br1" timeOffset="58">14950 12083 7853,'0'-11'1684,"0"5"-520,5 0-389,-4 6 102,4 0-173,-5 0-267,0 6-278,0 0 0,0 10 33,0 3 0,0 3 0,0 1 0,0 1 126,0 3-145,0-3-1,0 9 0,0-8 38,0 5 2,0-4-65,0 2 1,0-3-244,0-2 125,5 2-44,-3-12-413,3 4 339,0-6 1,-3-3-169,6-1 1,-5-3-242,0 4 0,0-6-1100,1 2 754,-3-3 123,4-1-534,-5 0 638,0-5 306,0 4 1,-1-9-1172,-3 2 817,3-2 665,-9-1 0,3-6 0,-4-1 0</inkml:trace>
  <inkml:trace contextRef="#ctx0" brushRef="#br1" timeOffset="59">14699 12095 7853,'6'-12'-402,"4"6"1873,-9-4-630,10 9-486,-5-5 1,2 3 651,-1-1-436,1-5-206,3 8 584,6-4-560,-5 0 0,10 3 206,-3-2 27,3 3-330,-5-4 1,9 4 114,-3-3-399,2-2 75,3 4 0,-3-4-1191,6 2 606,-1 3 438,4-4 0,1 5-1376,-1 0 736,-5 0-400,4 0 1,-14 0 1103,0 0 0,0 0 0,-1 0 0</inkml:trace>
  <inkml:trace contextRef="#ctx0" brushRef="#br1" timeOffset="60">15361 12517 7853,'0'-7'-548,"0"-1"1056,0 6 1024,0-9-828,0 10 11,0-4-21,5 5-4,-4 0-179,10 5-353,-10 7 1,4 1 274,-5 6-221,5 1-37,-4 2 0,4 1 53,-5 0 1,0 0 89,0 0-577,0 5 254,-5-4 1,3 0-397,-6-5 0,4-4-798,-3 4 1,-1-5-1814,-3 1 3012,-1-2 0,1-2 0,-1 1 0</inkml:trace>
  <inkml:trace contextRef="#ctx0" brushRef="#br1" timeOffset="61">15818 12026 7874,'0'-6'1199,"5"-4"-881,-4 8 222,4-3-159,-5 5 480,0 0 1,0 5-636,0 3 0,2 3 26,1 5 0,-1 1-89,1 6-106,-1 0 102,-2 0 0,0 4-167,0-1 17,5 1-27,-4 1 1,4-4 39,-5 3 1,4-3 48,0-1 0,1-4-204,-1 0 35,-3-5-32,4 2 178,0-5-714,-4-4 218,4-2-930,-5-5-860,0 0 1708,-5 0 0,-1-1-115,-5-3 0,3 1 645,0-4 0,-4-1 0,-6-3 0</inkml:trace>
  <inkml:trace contextRef="#ctx0" brushRef="#br1" timeOffset="62">15612 11980 7853,'8'-3'0,"0"-1"817,-1 0-456,5-1 1,-5 4 209,1-3 111,-1 3-347,5 1 0,-5 0-8,1 0 0,3 0 27,5 0 1,-1 0 169,-4 0-106,6 0-246,1 0 0,4 0 296,1 0-256,0 0-116,0 0 1,4-2 96,-1-1-8,6 1 1,-7-7-344,6 6 1,-7-2 133,-1 1-222,-5 2 0,-7-3-892,0 5 188,-4 0 295,3 0-2467,-9 0 2532,-6 0-707,3 0 1297,-14 5 0,10 2 0,-5 4 0</inkml:trace>
  <inkml:trace contextRef="#ctx0" brushRef="#br1" timeOffset="63">16172 11809 7853,'0'-11'0,"0"4"555,0 2 73,0 5-224,0-5 250,0 4-5,0-4-168,0 5 29,0 5-239,5 1 0,0 2 462,3 0-351,2-1-112,-4 10 1,9-3 307,1 5-105,4-5-323,-2 7 1,1-3 79,0 5 1,-1 0 87,1-1-368,2 6 209,-8-3 0,3 8-15,-4-3 1,-1-1-167,1 2 0,-6-1-379,-2 4 326,-3 1 0,-1-2-54,0-3 0,-5 3-186,-3-3 221,-7-2 0,2-1-70,-2-8 0,3 1 12,0-4 0,1-1-425,-1-4 312,1 1-516,-1-6 462,6 4 0,0-9-1400,2 3 776,3-2 572,-4-2 1,5-2-964,0-2 657,5-2 232,-4-5 445,9-1 0,-4-4 0,6-2 0</inkml:trace>
  <inkml:trace contextRef="#ctx0" brushRef="#br1" timeOffset="64">16606 11786 7853,'0'-11'-364,"0"-1"-455,0 1 998,0 0 1,1 3 1393,3 0-669,-3 6-462,4-8 0,-5 8 58,0-3-342,5 5 1,-2 0 159,5 0 153,-1 0-299,0 0 1,3 0 171,-3 0 52,3 0-146,2 0 1,1 0 65,2 0-131,-3 0 1,5 0-93,-6 0 0,-3 4 67,0 0 0,-2 1-121,2-1-32,-3-3 1,-2 9 33,1-2 0,0 2-107,-4 1 0,0 2 165,0 2-209,0 3 59,0 5 0,-4 0-24,0 0-56,-4 0 135,6-1 1,-8 5-72,3 0 1,1-1 117,3-3-271,-4 0 228,6-5 0,-4 2 4,5-5 167,0 6-5,0-9-80,0 5 57,0-6 0,1-1-6,3-2-88,-3-3 30,4-5 617,-5 0-589,5 0-70,-3 0 77,3 0-326,-5 0-149,5 0 205,-4 0 60,4 5 0,-1 1 118,0 6-82,0-1-60,1 6 323,-4-4-137,4 8 1,-1-2-153,0 8 366,5-3-165,-8 4 1,8-2 48,-5 1 10,4 0-37,-6 1 0,7-4-177,-6 2-44,6 4 34,-7-6 1,3 4-278,-5-6 167,0 1 163,0 0-206,0 0 172,-5-5 0,-2-2 31,-4-4 1,-1-1 0,1 1 1,-6-2-125,-2-3 441,-2 3-207,-2-8 0,0 3-176,0-5 2,0 0 0,1 0-980,-1 0 0,4-1 127,0-3 581,5-3-2677,-3-4 1396,11 0 1608,1-1 0,0-4 0,-2-2 0</inkml:trace>
  <inkml:trace contextRef="#ctx0" brushRef="#br2" timeOffset="65">6384 13716 7853,'0'-6'78,"0"-4"149,0 9 0,0-6 246,0 4 53,0 1-186,0-3 239,0 5 1,-1-4-262,-3 1-277,3-1 46,-4 4 0,4 0-52,-3 0 11,-3 0-57,1 5 0,-4-3 32,2 6 0,2 0 149,-2 3-125,1 0 32,-5 1 1,2-1 19,3 1 1,-4 3 2,4 0 0,0 2 30,0-2 1,4-2 22,-1 2 1,2-1-51,-2 1 7,3-2-23,-4 3 1,5-3-21,0 2 68,0-2-29,0 3-143,0-4 38,0 4 1,0-3 124,0 2-137,5-2 63,-4-2 0,8 1-43,-5-1 1,3-3-93,-3-1 1,4-3 19,-4 4-36,5-6 55,-8 8 10,9-8 49,-4 8 0,2-9 22,0 3-34,-6 2-1,3-4 9,0 3-8,-3-5 1,3 0 1,-5 1-36,0 3 39,0-3-2,0 9 0,0-7 210,0 4 4,-5 1-202,3-2 277,-3 4-131,5-3 0,-1 4-87,-3 1-63,3-6 41,-4 4 1,5-4-3,0 6 0,0-5 14,0 1 1,0-4-167,0 3-64,0 1 195,0-2 1,0 1-246,0-3 78,0-3 1,0 4-250,0-5 323,0 5 116,0-4-83,0 9 1,0-7 195,0 5-56,0-6-60,0 8 0,-2-3 76,-1 4 39,1 0-149,-3 1 0,5 3 284,0 0-222,-5 1-42,4-5-85,-4 5 90,0-3 1,2 9 62,-4-3-295,4-3 222,-2 6 1,1-8 31,0 5-156,1-5 109,3 7 0,0-8-27,0 2 16,0-2 2,0-2 0,5 1-17,2-1 18,3-4 36,2 3 1,1-9 8,2 3 1,-1-3-20,5-1-356,-5 0 201,2 0 1,-1 0-2314,1 0 1782,-1-5 0,-7 4-2155,-1-3 2805,-4 3 0,-8-4 0,-8-2 0</inkml:trace>
  <inkml:trace contextRef="#ctx0" brushRef="#br2" timeOffset="66">6990 13911 7853,'0'-7'-698,"0"-3"1,0 8 2354,0-6-781,0 5-452,0-2 464,0 5 0,0 7-615,0 4 0,0 2 72,0 6-38,0-5-148,0 7 0,0-3 158,0 5 81,0 5-173,0-4 1,0 4 213,0-5-227,0 0-40,0-1 0,0 1 240,0 0-200,0 0 0,0 0-191,0-5 56,0 3 0,0-8 267,0 2-626,0-2 268,0-2 0,1-3-515,3-1-779,-3-4 96,4 7 558,-5-9 86,0 4-4198,0-5 4062,0-5 704,0 4 0,0-14 0,0 2 0</inkml:trace>
  <inkml:trace contextRef="#ctx0" brushRef="#br2" timeOffset="67">7344 13842 7853,'0'-8'-92,"0"1"92,0 4 0,0-2 2649,0 5-2014,0 5 325,0 2-567,0 4 0,0 6 602,0 2-518,0 2-219,0 2 1,0 1 265,0 3-312,5 2-27,-4 5 1,4 1 228,-5-1-202,0 0-46,0-5 0,0 3 80,0-5 0,0-2 72,0-6-284,0 3 125,0-10 0,0 9 212,0-6-1014,0-5 483,5 0 0,-4-7-1756,3 4 980,-3-4-526,-1 2-416,0-5 1,-3-1 943,-1-3 1,-5 1 453,1-4 1,-2-1 479,-1-3 0,-6-6 0,0-1 0</inkml:trace>
  <inkml:trace contextRef="#ctx0" brushRef="#br2" timeOffset="68">6990 14230 7853,'0'-6'861,"0"-4"-271,0 9-310,5-4 1,1 5 459,5 0 1,5-4-32,-1 0 238,10 0-575,-6-1 1,13 4 201,-5-3-132,4-2-155,-7 4 1,8-4-214,-5 2 0,3 3 87,-3-3 0,0 2-857,-5-2 1,0 3 489,-3-3 1,1 2-1456,-4 2 0,3 0 425,-4 0 0,0 0 1236,-3 0 0,-1 0 0,0 0 0</inkml:trace>
  <inkml:trace contextRef="#ctx0" brushRef="#br2" timeOffset="69">7721 13922 7853,'0'-11'0,"0"-1"726,0 6-61,0-4 220,0 8 344,0-8-625,0 9-25,0-4 259,0 5-573,0 5-106,0 1 0,0 7 374,0 2-321,0 3 0,0 5-103,0 0 50,0 5 0,0 0 159,0 2-339,0 8 193,0-7 0,0 7-133,0-8 0,0 2 81,0-6 1,0 1-175,0-4 47,0-5 16,0 3-288,5-8 153,-4 3 84,9-9-1499,-9 3 456,4-9 478,-5 4-2501,0-5 2401,0-5-785,0-1 639,0-6 853,5 1 0,-3 0 0,3-1 0</inkml:trace>
  <inkml:trace contextRef="#ctx0" brushRef="#br2" timeOffset="70">7983 13854 7853,'0'-12'0,"1"4"0,3 1 815,-2 4-68,3-2-276,-5 5 1,1 0 68,3 0 1,-3 2 120,3 1 1,-3 4-257,-1 4 1,4 7 317,0 5-347,-1 0-64,-3 10 0,0-3 33,0 8 1,4-1-186,0 5 1,0-4 26,-4 4 0,1-9-240,3 1 79,-3-7 40,9 6 0,-8-13-400,1 3 183,4-8-299,-6 1 1,5-8-1433,-2 0 1315,-3-6-1639,5 3 1399,-6-5 0,-2 0 42,-2 0 0,-2 0-650,-5 0 1415,-1-5 0,-9-1 0,-3-6 0</inkml:trace>
  <inkml:trace contextRef="#ctx0" brushRef="#br2" timeOffset="71">7709 14253 7853,'-11'-5'0,"3"4"0,0-3 0,6 2 1011,-2-2-399,8 2-304,2-3 1,6 5 935,-1 0-566,1-5-259,4 4 306,2-4-374,10 5 1,-4-1 94,2-3-248,4 3-39,-1-4 0,1 3-861,1-2 404,-6 3 279,8-4 0,-10 4-800,0-3 370,5 3 312,-14-4 1,9 5-2867,-8 0 1199,-3 0 1804,5 0 0,-1 5 0,2 1 0</inkml:trace>
  <inkml:trace contextRef="#ctx0" brushRef="#br2" timeOffset="72">8371 14265 7853,'7'0'1286,"-2"5"0,-1-3-137,0 6 1,-1-3-549,-3 6 0,2 0-37,1 8 1,-1-2 135,1 2-327,-1 8-214,-2-8 0,0 9 159,0-5-916,0 0 487,0-6 0,-4 5-367,0-3 1,-3-2-625,3-2 1,-1-4-991,1-3 1,1 2 2091,-4-2 0,-1-3 0,-3 0 0</inkml:trace>
  <inkml:trace contextRef="#ctx0" brushRef="#br2" timeOffset="73">8931 13808 7853,'6'-5'0,"0"3"0,-6-8 414,0 4-242,0 0 0,0-1 374,0 3 10,0 3 19,0-4 500,0 5 0,0 6-757,0 6 124,0 4-194,0 2 0,0 8 70,0-4-128,0 9-18,0-7 0,0 9 172,0-3-318,0 3 40,0-3 0,0 3-195,0-3 158,0-2-21,0 0 1,0-5-249,0 0 139,0-6-162,0 0 0,3-6-844,1 1 727,0-1 0,-4-3-799,0-1-909,0-4 1025,0 2 213,5-5 850,-4 0 0,-1-5 0,-6-1 0</inkml:trace>
  <inkml:trace contextRef="#ctx0" brushRef="#br2" timeOffset="74">9262 13808 7853,'7'-12'-239,"-4"1"1,-1 3 238,-2 1 1550,0 4-395,0-2-52,0 0-592,0 4 1,0 5 55,0 7 0,0 8 187,0 0-248,0 3-237,0 6 1,-2 0 121,-1 2-327,1 8 47,-3-8 0,5 7 207,0-2-569,0-4 236,0 9 1,0-11-165,0-3 123,0-1-40,0-8-1423,0 5 646,0-9 424,0-2-1726,0-1 628,0-9 732,0 5-497,-5-6 630,4 0 682,-9 0 0,3-6 0,-4 0 0</inkml:trace>
  <inkml:trace contextRef="#ctx0" brushRef="#br2" timeOffset="75">8874 14150 7853,'0'-7'724,"0"-1"-406,0 6 0,5-5 11,3 4 1,-2 1 41,2-2 657,-1 3-614,10 1 0,-1-1 12,3-3 1,4 3-5,0-3 0,0 3-105,3 1-537,4 0 230,-6 0 0,9-4-819,-3 0 1,3-1 513,1 1 0,-3 3-1300,-1-3 1,-2 2-5,-1-2 1599,5 3 0,-13-10 0,9 5 0</inkml:trace>
  <inkml:trace contextRef="#ctx0" brushRef="#br2" timeOffset="76">9753 13865 7853,'0'-11'0,"0"-1"0,2 4 771,1 1-226,-1 4 367,3-2 534,-5 5-739,0 0 1,0 5-422,0 3 1,0 7 124,0 4 1,0 3-9,0 1-191,0-1-53,0 6 0,0-2 38,0 4 68,0 1-53,0-2-728,0 4 544,0-4 0,0 0 195,0-2-673,5-8 340,-4 2 0,6-9-161,-4-1-35,-1 1 0,3-10-1597,-5 6 1338,0-6 145,5 4 1,-4-8-1658,3-2 971,-3-2 601,-6 0 0,-1-6 505,-6 1 0,1-1 0,-1-4 0</inkml:trace>
  <inkml:trace contextRef="#ctx0" brushRef="#br2" timeOffset="77">9479 13865 7853,'5'-11'678,"2"-1"-318,-1 6 0,4-3 316,-2 5-464,-3-5 0,10 8 674,-7-9-490,8 8 0,1-6 174,2 4 126,2-5-356,7 8 1,0-8 150,3 5-519,2-5 187,-4 8 0,9-6 158,0 4-1062,0 1 631,-4-3 0,-3 1-2543,-1 1 1269,1-1 912,-2 4 0,-1 0 476,-5 0 0,-1 5 0,1 1 0</inkml:trace>
  <inkml:trace contextRef="#ctx0" brushRef="#br2" timeOffset="78">10245 14196 8174,'7'1'2085,"1"3"-1592,-6-3 0,5 10 174,-4-4 0,-1 1 207,2 3 1,1-1-262,-2 9 228,1 1-459,-4 2 0,0 1-260,0 0 0,-1 1 47,-3 3 0,2-3-651,-6 3 1,4-7 223,-3-1-797,-1-5 690,2 2 0,-1-6-144,3-2-2650,3 2 3159,-4-8 0,5 3 0,0-5 0</inkml:trace>
  <inkml:trace contextRef="#ctx0" brushRef="#br2" timeOffset="79">11204 13762 7853,'-12'-11'-493,"5"3"-491,-1 0 1135,6 6 1,-5-7 542,4 5 1,1-1 260,-2 1 41,3 3-350,1-4-136,0 5-39,0 5 45,0 7-232,0 0 0,0 10 40,0-3 1,1 4-17,3 3 0,-2 0 175,1 4-271,-1 1-116,-2-2 0,3 0 79,1-2 1,1-3 142,-1 2-509,-3-7 199,4 3 1,-1-9-1174,0 2 565,0-7 430,1 2 0,-4-8-1826,3 6 909,-3-6 76,-1 3-145,0-5 586,-5 0 179,-1 0-378,-6 0 769,1 0 0,-5-10 0,-2-2 0</inkml:trace>
  <inkml:trace contextRef="#ctx0" brushRef="#br2" timeOffset="80">10724 13854 7853,'0'-14'0,"0"2"0,0 3 407,0-2 0,5-1-20,3 1 0,2 3 29,1 1 0,7 0 147,5 0 83,0-3-298,20 3 0,-9-4 78,16-1-1224,-1 1 1063,3 0 1,3 3 104,-6 0-352,1 6 141,-4-8 0,-5 8-609,1-1 453,-10-4 182,6 6 1,-15-4-163,0 5 0,-2 0-101,-5 0 1,-5 0-123,-3 0 179,-6 0 1012,3 0-937,-5 5 623,0-4-573,0 9-88,0-8 1,0 8 301,0-3-23,0 4-225,0 0-68,-5 6 53,4 0 0,-4 2 83,5 0-56,0 5-3,0 1 0,0 6 80,0-4-80,5 5 1,-4-8 0,8 8 9,-5-6 1,5 1-26,-2-4 0,0-4-28,0 0 54,-4-5-29,2 2 1,-1-8-538,0-1 238,-1-4 132,-3 7-1712,0-9 587,0 4-4650,0-5 5281,-5 0 600,4 0 0,-4-10 0,5-2 0</inkml:trace>
  <inkml:trace contextRef="#ctx0" brushRef="#br2" timeOffset="81">11798 13682 7853,'1'-11'416,"3"-1"734,-3 6-655,4 1 0,-4 5 61,3 0 0,-2 5 232,1 3-326,-1 7-205,-2 3 1,1 4 278,3 1 1,-3 5-118,3 3 0,-3 0-195,-1 0 1,4 4-102,0-4 0,-1 7-121,-3-8 1,2 5-236,2-9 1,-3 3 211,3-6 0,-2 1-1248,2-8 611,-3-1 198,4-4-821,-5-4 511,0-2-3259,0-5 4029,-5 0 0,-6-5 0,-7-2 0</inkml:trace>
  <inkml:trace contextRef="#ctx0" brushRef="#br2" timeOffset="82">11535 14013 7853,'11'-6'1205,"1"1"1,1 1-255,2 0 0,-1 1-32,5 3-416,-5 0-235,7-6 0,-3 5 123,5-3-560,0 3 212,0 1 0,-1 0-245,1 0 1,0 0-411,0 0 1,-1 0-2445,-3 0 1553,-3 0 1503,-4 0 0,-1 0 0,0 0 0</inkml:trace>
  <inkml:trace contextRef="#ctx0" brushRef="#br2" timeOffset="83">12118 14162 7853,'3'11'2137,"1"1"0,0-1-1042,-4 1 1,0 3-66,0 0-600,5 5-163,-4-2 1,4 1-146,-5 0 1,-1-1-108,-3 1 0,2 1-459,-6-5-676,6 1 842,-9-5 0,9-1-3878,-6-2 2206,6 2 1950,-3-9 0,5 4 0,0-5 0</inkml:trace>
  <inkml:trace contextRef="#ctx0" brushRef="#br2" timeOffset="84">12746 13728 7853,'6'-12'-588,"-1"6"504,-5-4 1448,0 9-576,5-4-436,-4 5 0,5-2 723,-6-1-535,0 1-300,0-3 0,0 6 78,0 3 0,0 6-93,0 6 1,0 4 178,0-1-192,0 8-17,-6-3 1,5 9 26,-3-3 1,3-1 67,1 2 0,0-5-52,0 5 1,0-6-199,0 2 15,0-8 0,0 1-175,0-4 0,4-1 1,1-4-203,1 1-1418,-3-1 1165,2-5 0,-4 3-692,3-5-603,-3 0 61,4-4 935,-5 0 365,-5 0 509,-1-5 0,-5-7 0,-1-5 0</inkml:trace>
  <inkml:trace contextRef="#ctx0" brushRef="#br2" timeOffset="85">12449 13785 7853,'-7'-11'0,"4"-1"704,1 1-361,2-1 1,0 1 149,0-1 332,0 6-475,0-4 1,5 5 344,3-3-332,7-2-38,3 9 0,10-9 378,2 2-491,3 3-99,7 0 0,-5 1-12,3 0 0,-1-3 217,1 3-928,-2 0 512,3 4 1,-6-1-440,-2-3 0,0 3-776,-4-3 1,0 3-731,-5 1 2043,-4 0 0,4-5 0,-5-2 0</inkml:trace>
  <inkml:trace contextRef="#ctx0" brushRef="#br2" timeOffset="86">13362 13728 7853,'12'-12'-19,"-6"1"1,1 3 491,-4 1-75,-1 4 0,4-6 275,-2 6 138,-3-1-306,4 4-280,-5 0 0,1 5 131,3 2 0,-3 4-45,3 0 1,-2 4-48,-2 0 0,1 10-7,3-3 0,-3 4 13,3-3 1,1 1-101,-1 2 1,3 0-124,-3 4 1,1-4-112,-1 0 0,-3-5 111,3-2 1,-3-5-513,-1 1 0,4-6-837,0-2-652,0-4 1404,-4 2-725,0-5 0,-5 0 551,-3 0 67,-2-5 657,-2-1 0,1-11 0,0-1 0</inkml:trace>
  <inkml:trace contextRef="#ctx0" brushRef="#br2" timeOffset="87">13157 13728 7853,'0'-12'335,"0"1"0,1 1 511,3 2 1,-2-1-245,6 6 0,0-5 196,3 4 1,2-3-318,2 3 1,3-4-63,5 4 1,1-1 436,2 1-444,-2 3-241,9-4 1,-7 5-181,4 0 1,-3 0 291,3 0-2261,-9 0 1430,10 0 1,-12 0-499,8 0 0,-8 1 1046,-4 3 0,3 3 0,0 4 0</inkml:trace>
  <inkml:trace contextRef="#ctx0" brushRef="#br2" timeOffset="88">13728 13397 7853,'0'-12'0,"4"5"221,-1-1-9,6 0 35,-7 2 0,8-4 425,-3 2-231,4 3-229,0-5 181,0 9-144,6-9 1,1 8 67,5-1 151,-6 1-208,10 2 1,-8 0 56,8 0-35,-8 0-110,2 0 0,-7 0-42,5 0-133,-5 5 161,3-3 1,-7 8-200,-3-3 126,4 4-102,-10 0 0,4 4 20,-5 0 1,-1 6 77,-3-2-204,-2 2 160,-6 7 1,1-2-5,-1 4 25,-4 1-18,3-2 1,-3 2-59,4-4 83,1 0-228,4 1 82,-3-4 57,4 4 1,0-5 19,2-1 1,1-4-22,-1-3 1,3-1 45,-3 2 1,3-8-11,1 4 1,4-7-89,0 3 83,-1-6 129,3 3 1,-4-5-90,6 0 0,-5 0 227,5 0-249,-5 0-22,7-5 0,-8 3 16,6-6 36,0 5-183,3-7 149,0 9 1,-3-4-188,0 5 188,-6 0 0,7 5-64,-5 3 52,5 2-34,-8 6 476,9-3-277,-9 9 1,8-5-38,-5 6 337,5 0-272,-3 0 1,6 3-42,-1 1 0,-3 1-35,-1-1 1,0-3-50,0 2-93,-2 4 170,-5-6 1,0 0-324,0-5 65,0-5 0,-5 2-76,-1-4 85,-5-6 0,-2 0 124,-2-2-496,2-2 309,-9 3 0,10-7-84,-3-1-1401,-3 1 1068,5-8 1,-3 4-2211,4-6 1427,6-4 814,-4 3 1,8-3 543,-1 4 0,1 1 0,2-1 0</inkml:trace>
  <inkml:trace contextRef="#ctx0" brushRef="#br2" timeOffset="89">14767 13774 7752,'0'-7'1224,"0"2"-535,0 0-238,0 4 53,0-4 363,0 5-695,5 0 0,2-2 382,4-1-132,6 1-211,0-3 0,11 4 66,3-3 0,3 3-55,4-3 1,-1-1-14,5 1 1,0-3 108,3 3-804,1 0 645,-5-1 0,2 4-60,-5-3-105,0 3 141,1 1 0,-5-4-90,1 0-79,-1 0 48,-10 4 0,3-4-70,-8 1 0,1-1 143,-5 4-312,-5 0 605,1 0-368,-10-5-326,4 3 59,-5-3-1265,0 5 708,-5 0 360,-2 0-2195,-9 0 1244,3 0 595,-3 0 298,-1 5 510,0-3 0,-11 3 0,-2-5 0</inkml:trace>
  <inkml:trace contextRef="#ctx0" brushRef="#br2" timeOffset="90">14733 13602 7853,'10'-7'-849,"-2"-1"1,-2 2 457,-2-2 2335,-3 3-517,9 5-225,-8-5-62,3 4-517,0-4-238,-4 5-67,4 0 0,-5 0 1,4 1 52,0 3-155,-1-3 102,-3 4-143,0 0 0,0 1-46,0 6 0,-5-2 189,-2-2-504,-3 2 171,-2-4 0,-1 6-64,-2-1 0,3 0 88,-4 1 0,4-2 124,0-2-67,1 2-1,-1-4-47,1 0 24,5 5 1,-1-9 72,3 6-296,3-6 299,-4 3-35,5-5-179,0 5-4,0-3 122,-5 8 1,4-8-40,-3 6 0,3-4 33,1 3 404,0-4-248,0 7 0,5-7-6,2 4 225,4-4-192,0 7 1,4-8 171,0 6 0,6-2 257,-2 2 0,2 1-157,2-5 0,0 1-197,0-1 1,-4-3-771,0 3 1,-4-2-1244,4 2-1826,-5-3 2553,3 4-1300,-11 0 2312,-1-3 0,-5 3 0,0-5 0</inkml:trace>
  <inkml:trace contextRef="#ctx0" brushRef="#br2" timeOffset="91">16172 13477 7853,'6'-5'-123,"-1"2"-15,-5-5 228,5 6 420,-3-8-245,8 3-53,-9-4 394,4 5 8,0 1-197,-3-1 163,3 0-25,-5 0-159,0 1-27,0 5 132,0-5-381,0 3-132,-5-3 171,-2 5 0,-9 2-21,-3 1-54,-3 4 65,-6 4 0,4 1 26,-3-1 1,3 0-20,1 1-170,6-1 97,0 1 1,7-1 55,2 0-214,-2-4 61,9 3 0,-4-8-52,5 6 0,1-2 104,3 2 1,4 2 296,7-2-72,-2 2-202,13 1 1,-7-3 23,8 0 0,2-1 19,2 5 1,-2-1 12,1 1 1,-4-1-13,0 0 0,-2 1 18,-1-1 0,-1 4-71,-3 1 0,-3 3-153,-4-4 1,-6 4-238,-2-4 1,-3 4 66,-1-4-117,0 6 216,-10-9 0,-3 9 15,-10-6 0,1 0 25,-1-3 1,-4-1-48,0 0 0,-3-3 7,3 0 0,1-6-45,3 2-128,5-3 156,-3-1-231,8 0 0,-2-1-167,7-3 1,-1 2-748,5-6 868,0 6-97,4-9 0,6 9-650,1-6 1213,3 1 0,7-5 0,1 1 0</inkml:trace>
  <inkml:trace contextRef="#ctx0" brushRef="#br2" timeOffset="92">16515 13488 7853,'0'-18'174,"0"2"0,3 8 856,1 1-591,5-1 637,-3 2-165,1 1-493,3-1 0,-5 6-74,3 0 0,0 7 395,-4 8-343,5-2-187,-8 8 0,5-2 26,-6 8 29,0-3-52,5 4-370,-4-5 177,4 5 1,-4-3 206,3 6-531,-3-6 252,4 3 0,-1-5-435,0 0 225,0-6 188,-4 5 0,4-13-1103,-1 2 499,1-2-654,-4-3-1040,0 5 1005,0-10 1368,0 4 0,-5-10 0,-1-1 0</inkml:trace>
  <inkml:trace contextRef="#ctx0" brushRef="#br2" timeOffset="93">16800 13454 7853,'6'-12'577,"-2"1"-313,-2 0 0,-1 4 496,3 3-416,-3-2 668,4 10-603,-5-8 0,0 18 209,0-3 253,0 8-523,0-1 1,0 9 181,0-1-182,0 6-176,0-3 0,4 6-147,0-1 1,1 4 51,-2 0-562,4 0 548,-1-9 1,4-1 183,-2-5-1118,-3 0 583,5-5 1,-5-2 166,3-4-1663,-3-6 416,-5 4 114,5-9 0,-5 4 496,0-5 0,-1 0 157,-7 0 601,0-5 0,-8-1 0,-2-5 0</inkml:trace>
  <inkml:trace contextRef="#ctx0" brushRef="#br2" timeOffset="94">16560 13728 7323,'-6'-5'-1192,"1"4"2520,5-10-697,0 10 1,2-4 290,6 5-529,0 0-144,13 0 1,-2-4-189,8 0 1,2 1 208,5 3-692,1 0 382,4 0 1,-4 0 120,4 0-1460,1-5 1184,-9 3 1,5-4-230,-9 2-276,0 3 398,-4-4 1,-2 1-113,-2 0 75,-2-5 76,-6 8 1,-3-5 241,-1 2 280,-4 3 183,2-10 0,-5 9 156,0-6 360,0 6-623,-5-3 1,2 5 50,-4 0 643,-1 0-598,2 5 1,-3 1 243,5 6-167,-5-1-239,8 0 1,-8 2 338,5 2-180,0-2-243,4 9 1,0-9-61,0 7 0,5-5 193,3 4-410,2-5 163,2 2 0,0-4 38,4-1 0,1-1-123,6-2 1,1 1 273,3-5-352,-3-1 57,9-3 0,-8-1-17,6-3 90,-6-2 26,8 0 1,-12-5 284,1 4-268,-1-3-25,-4-7 1,0 4 83,-6-2-33,-4-3-104,-2 6 0,-5-10-119,0 3 1,-2-2 241,-1-2-609,-4 0 339,-4 5 0,-6-2-301,-2 5 222,-2-1-5,-7 10-179,4 1 204,-14 5 1,9 0-53,-6 0-661,1 5 521,10 1 1,-4 6-233,5-1-507,5 6 674,2-5 0,6 9-1446,2-6 1078,3 5 828,5-7 0,0 9 0,0-5 0</inkml:trace>
  <inkml:trace contextRef="#ctx0" brushRef="#br2" timeOffset="95">17691 13499 7853,'0'-17'-756,"1"0"454,3 6 1362,-3-1-212,4 1-212,-5 0 122,5-1-70,-3 6-247,3 1 274,-5 5 7,0 0-318,0 5 0,0 5-154,0 5 1,0 9-78,0-1 0,0 4 52,0-1 0,0 0-150,0 4-107,0-4 31,0 7-105,0-9 114,5 9 0,-3-8 65,6 6-299,-5-6 150,7-2 1,-9-3-166,3-5 0,1-3-789,-1-5-841,5 1 962,-8-2-644,4-1 974,-5-5 1,0-1 169,0-3 1,-1-2-318,-3-5 726,-3-1 0,-9-4 0,-2-2 0</inkml:trace>
  <inkml:trace contextRef="#ctx0" brushRef="#br2" timeOffset="96">17600 13522 7853,'7'-17'98,"1"1"0,-1 0 276,5 1 0,1 1-109,2 6 0,-3-2 106,4 2 1,1 3 224,2 1 1,0 2-207,4-2 1,-6 3 44,6-3 0,-4 4-42,0 4 0,1-2-139,-5 6 1,0-2 62,-3 2-290,-1 2 65,1-4 1,-5 7-311,1 2 163,-5-2 107,2 9 0,-7-9-190,-1 7 1,-4-1 69,-4 3-811,-6 1 595,5 0 0,-9-4 14,6 0 1,-4-4-66,4 4 0,1-5-77,6 2 645,-2-4-219,9 0 0,-6-5 408,4 1-247,1-6-8,-3 9-24,5-5 1,5 2 81,3-1 1,2 0 424,2 0-313,-1-2 22,0 0-2,6-3-239,-4 3 0,7-2 134,-5 1-894,5 0 503,-2-4 1,1 4-2017,0 0 1334,-5 0 1,3-4-1880,-6 0 2700,1 0 0,-1 0 0,0 0 0</inkml:trace>
  <inkml:trace contextRef="#ctx0" brushRef="#br2" timeOffset="97">18422 13477 7853,'0'-7'0,"0"-3"277,0 3-66,0 1 1,0-4 496,0 9 7,0-9-247,0 9 150,0-4 5,0 5-204,0-6-133,0 5 0,0 6 276,0 10-106,0 6-284,0 2 0,0-1-117,0 1 0,0 4 150,0 0-424,0-1 230,5 2 0,-3-4 26,6 3 1,-4-3-184,4-1 1,-5-2-59,5-2 0,-4-2-130,3-6 0,-4-3-210,1 0 1,-3-5-150,-1 5-1494,0-5 1066,-5 2 454,4-5-127,-10 0 794,5-5 0,-10-2 0,-2-4 0</inkml:trace>
  <inkml:trace contextRef="#ctx0" brushRef="#br2" timeOffset="98">18091 13499 7853,'1'-7'-447,"3"-1"0,-2 1 1597,6-5-434,-1 1-342,5 4 0,1-3 166,2 3 1,1-2 95,3 1 57,8-2-328,-8 9 1,14-8-43,-3 5 1,3-5 41,2 2 1,0 0 5,3 0-1015,-2 4 803,8-7 0,-8 7-97,2-4 0,-6 4 126,-2-1 1,-8 3-166,0 1 41,-6 0 0,0 0-66,-9 0 71,3 0 863,-9 0-1078,9 0 83,-9 0 1,4 5 202,-5 3 111,0 2-194,0 1 1,0 6 34,0 2-11,0 3-6,0 0 0,0 6-129,0 3-43,0-3 108,0 5 1,4-5 19,0 2 1,1 2 67,-1-6-228,-3 1 65,4-4 0,-1-5 29,0-3-113,0-2 63,1-2 1,-4 0-875,3 1 655,-3-6 0,0-1-1475,3-5 863,-2 0-557,3 0-1155,-5 0 2236,0-5 0,0-1 392,0-6 0,-5 1 0,-2 0 0</inkml:trace>
  <inkml:trace contextRef="#ctx0" brushRef="#br2" timeOffset="99">19050 13340 7853,'0'-12'1092,"5"1"-440,-4 4 174,4 2-101,-5 5 1,0 5-276,0 3-1,2 7-31,1 4 0,-1 3-18,2 1 102,-3 5-225,-1 1 1,0 5-143,0 0 1,4 1 89,-1-1 0,5-4-308,-4 1 81,0-6-158,1 8 0,0-10-159,2 0 1,0-5-118,-3-7 0,-3 0-1432,3 1 593,2-6 363,-5-1 1,3-5-918,-8 0 1829,-2 0 0,-11-5 0,0-1 0</inkml:trace>
  <inkml:trace contextRef="#ctx0" brushRef="#br2" timeOffset="100">18719 13648 7853,'-7'-5'1246,"2"4"-803,10-4 356,2 5-457,4 0 0,1-4 460,-1 0-332,6 0-209,0 4 1,7 0-159,3 0-107,-3 0 176,9 0 1,-5 0-474,3 0 0,0-4-186,-4 0 0,3 1-498,-3 3 1,-2 0 416,-6 0-1232,-2-5 901,-6 3 899,1-8 0,4-1 0,2-7 0</inkml:trace>
  <inkml:trace contextRef="#ctx0" brushRef="#br2" timeOffset="101">19381 13362 7853,'0'-11'77,"0"0"108,5-1 573,-3 1-187,3-1 141,-5 6-366,0-4 1,1 9 96,3-3 283,-3 2-348,4 8 1,-6 1-32,-3 8 1,3-1 42,-3 5 1,-1 2-161,1 5-230,0-2 159,-1 4 0,4 0-275,-3 3 112,-2 2 81,4 1 0,-3-1-188,5-3 1,0 2-24,0-5-1106,0-1 788,0-8 1,0-1-101,0-6-805,0 1 208,0-6-281,0-1 117,0-5 698,0-5 615,0-1 0,0-6 0,0-4 0,0-2 0</inkml:trace>
  <inkml:trace contextRef="#ctx0" brushRef="#br2" timeOffset="102">19347 13385 7853,'6'-18'78,"4"-3"1,-7 8 239,5-2 371,-6 7-325,8 3 0,-7 2-3,4-1 0,-3 1 75,4 7 1,-1 2 209,5 6-125,-1 4-247,1 2 1,0 5 167,4 0-230,-4 5 52,5 1-416,-6 0 174,1 4 0,0-8 205,4 6-790,-4-6 506,5 8 0,-6-9 63,1 3-475,-1-3 243,0-1 1,1-5-905,-1-3 489,1-2 365,-6-2 0,3-3-1299,-5-1 717,5-4 349,-8 2-349,4-5 858,-5 0 0,-5 0 0,-1 0 0</inkml:trace>
  <inkml:trace contextRef="#ctx0" brushRef="#br2" timeOffset="103">19290 13659 7921,'0'-11'913,"5"5"0,3 1 239,7 5-517,3 0-238,4-6-418,1 5 179,0-4 1,1 5 159,3 0-915,-3 0 481,9 0 1,-9 0 96,3 0-1713,-3 0 1207,-6 0 0,2 0-1220,-5 0 939,0-5 806,-3 4 0,-1-14 0,1 2 0</inkml:trace>
  <inkml:trace contextRef="#ctx0" brushRef="#br2" timeOffset="104">19838 13362 7853,'-6'-11'0,"-3"3"0,5 1 544,0 4-17,4-2-139,0 0 696,0 4-639,0-4 0,0 6 299,0 3-387,0 2-126,0 11 1,0 0-59,0 6 92,0 0-53,0 0-160,0 5 27,0 1 0,0 1 292,0 1-725,0-1 336,5 0 1,-3 1 69,1-4-1038,-1-5 638,-2-6 1,0-5-788,0 1 604,0-6-319,0 4-227,0-8 687,0 3 112,0-5 1,-2-5-91,-1-3 0,1 2-3,-2-2 21,-2-5 244,5 1 0,-8-6 96,5 3 0,-3-2 10,3-2 0,-1-2 150,1 2 0,3-2-167,-3 2 1,3-2 612,1 2 0,0 2 482,0 2-400,0-3 0,0 5 247,0-2-389,5 8 0,-3 2-220,6 5 1,-1 3-97,5 1 1,-1 6-194,1 2 1,-1 0 73,0 7 0,5-3-143,-1 3 1,1 0-39,0 4 1,-2-2-125,5-2 1,-5 1 153,1-4 1,-1 3 31,1-4 1,-2-1 122,2-6 283,-2 2 486,-2-9-581,0 4 1,-3-5 1136,0 0-955,-6 0 1,3-5-109,-5-3 1,0-3-184,0-4 0,-1 1-27,-3-5 1,2 0 17,-6-4 1,4-4-46,-3 1 1,0-2-189,0 1 0,0 3 21,4-3 0,1 2-753,-2-2 334,3 8 0,1-8 1,0 15-1254,0-3 341,5 2-596,-3 7 1304,8 0-853,-9 6 921,4 6 0,-1 0-548,0 5 598,-1 1 542,-3-1 0,0 1 0,0-1 0</inkml:trace>
  <inkml:trace contextRef="#ctx0" brushRef="#br2" timeOffset="105">20261 13317 7853,'0'-18'-82,"0"1"1847,0 6-663,5 5-272,-4 1-412,4 5-175,-5 0 0,4 5-38,0 2 1,-1 9 138,-3 3-68,0 2-117,6 2 0,-5 1 158,3 3-280,-3-3 8,-1 9 0,0-9-101,0 3 1,0 1 64,0-2 1,4 0-480,-1-7 0,1 1 133,-4-5 0,4 0-55,0-3 1,0-5-701,-4 1-895,0-5 634,0 2 774,0-5 1,-5-4 578,-3 0 0,-2-5 0,-2-2 0,1-7 0</inkml:trace>
  <inkml:trace contextRef="#ctx0" brushRef="#br2" timeOffset="106">20112 13340 7853,'5'-23'242,"2"4"148,4 0 0,4 5 17,0-2 0,2 5 257,-2 3 0,-2 0-27,2 4-42,-2 0-293,3 4 1,-2 1 341,5 3 1,0 2-254,4 6 0,0 0-47,0 4 1,0-2-143,0 5 1,-2-4-206,-2 4 1,3 0-56,-3 4 0,-3 0-69,-1 0 0,-6-1 65,-1 1 0,-6 1-162,2 3 1,-5-2 1,-7 6 19,1-6 127,-20 3 1,7-5-60,-11 0 0,-3-2 19,-4-2-1068,-5-2 1024,7-6 1,-2 1-307,8-1 0,2-1-503,5-2 0,5-3 331,3-5-1256,7 0 842,-2 0 1052,9 0 0,-4 0 0,5 0 0</inkml:trace>
  <inkml:trace contextRef="#ctx0" brushRef="#br2" timeOffset="107">21094 13260 7853,'0'-12'0,"0"1"0,0-1 318,0 6 0,0-4 307,0 9-207,0-10-53,0 10 194,0-4 600,0 5-912,5 0 1,-3 6 70,1 6 110,-1-1-135,-2 11 0,1-3-119,3 8-106,-3-3 91,4 4 0,-1-2 44,0 1-158,0 5 63,-4-8 1,3 7-364,1-4 178,0 5 41,-4-8-1111,0 4 438,0-10 389,0 3-1307,0-8 408,0 3-86,0-9 702,0-2-8,-5-5 288,4 0 0,-6-5 323,4-3 0,1-2 0,-8-1 0,9-6 0,-4 4 0,1-8 0,0 2 0,0-2 0,4 2 0,-3-2 0,-1 2 0,0 1 0,4-1 0,0 4 0,0-4 0,0 5 273,0-1 8,0 2-7,0 6 660,0-3-441,0 4-170,0 0 567,0 1-511,5 5 1,-2 1 48,4 3 0,1 6-56,3 5 1,2 2-40,2-2-121,-2 3-53,8-1 0,-4 5 239,2-3-186,2 2-53,-3 2 0,5 0 65,0 0-12,-5 0 52,3-5-267,-3-2 162,0 1 0,0-6 266,-3 0-204,-3 1 1,4-10-77,-9 6 0,0-5 139,-4 0 276,-1-1-133,3-7-341,-5-2 1,0-5 55,0-4 1,-1 2 251,-3-5-467,2 0 114,-8-4 0,5-1 175,-2-2-541,-4 2 256,5-9 1,0 7-236,2-4 0,-1 3 174,1-3 1,0 0-349,4 0 1,0-2 23,0 6 1,0 3-560,0 4 641,0 5 57,0-3-498,0 6 442,0-1 0,2 6-201,1 2-1030,-1 3 1025,3 1 0,-1 1-75,-1 3-400,6 2 1052,-8 6 0,10 4 0,-5 2 0</inkml:trace>
  <inkml:trace contextRef="#ctx0" brushRef="#br2" timeOffset="108">21757 13271 7853,'0'-11'0,"0"4"1168,0-3-557,0 9 0,-2-8 870,-1 5-1026,1 0 0,-8 9-186,3 3 1,-4 3-52,0 5 0,0 1 0,-1 6 0,2 0-175,2 0 0,0 0 125,4 0 1,0 0 23,4-1-132,0 1 152,0 0-384,5 0 147,1 0 1,10-2-20,-1-2 0,4-2-53,-4-6 1,5-3 197,-1-1 0,-1-4 89,1 1 1,0-4-76,4-4 0,0 0 90,0-7 0,-5 2 25,-3-6-105,-3-3-22,0 5-309,-1-8 179,-4 3 1,-2-1 132,-5 0-879,0 0 541,-5-4 1,1-1-66,-8-3-717,4 3 644,-9-4 0,1 10-94,-3 3-753,-3 2 717,-1 2 1,4 5-431,0 2 475,0 3 52,1 1 1,2 0-939,4 0 1341,1 5 0,-1 1 0,1 5 0</inkml:trace>
  <inkml:trace contextRef="#ctx0" brushRef="#br2" timeOffset="109">22179 13260 7853,'0'-7'71,"-5"-3"1,4 8 498,-3-6 132,3 5-12,1-7-292,0 9 159,0-4 846,0 5-606,0 10-372,5-2-117,-4 13 1,4-3 31,-5 5 1,2 0 30,1 0-98,-1-6-114,3 10 0,-4-8 158,3 8-452,-3-3 190,9-6 0,-8 3-729,1-2 423,4-2 144,-6-1-1601,9-4 546,-9-1 523,4 0-1340,-5-4 519,0-2-114,0-5 1076,-5 0 498,-1-10 0,-5-3 0,-1-10 0</inkml:trace>
  <inkml:trace contextRef="#ctx0" brushRef="#br2" timeOffset="110">21905 13237 7853,'0'-12'0,"1"5"944,3-1-365,3 6-184,9-3 552,-3 5-545,8 0 0,-3-4 218,5 0 27,5 0-325,1 4 0,5-4 360,1 0-417,-1 1-106,-5-2 0,4 2-47,-2-5 0,0 5 206,0-5-480,-3 5 160,0-7 1,-4 5 212,2-2-527,-7-4 245,-2 10-8,-1-9-250,-3 4 144,-2-1-109,0 2 215,-10 5-55,4 0 78,-5 0 65,0 5 116,0 2 0,0 5-46,0 4 241,0-4-180,-5 10 1,2-1-1,-4 6 76,4 0-166,-2 1 0,1 1 57,0 5-237,-4-5 79,6 4 1,-4-5-63,2 3-38,3-3 111,-4-6 0,5-4-219,0-3 50,0-2-95,0-1-460,0-6 37,0-1-203,0-5 392,0-5-421,0-1 515,0-6 0,0-3-14,0 0 1,0-2-12,0 2 60,0-3 151,0 0 1,0-3-60,0 2 363,0-3-103,0-1 1,0 3-262,0-3 588,0 3-249,5-8 1,-3 5 487,6 0-247,0 1-208,3-1 1,-3 5 838,-1 3-406,1 2-116,-2 2 354,4 4-279,-8 2-168,3 5 693,0 0-532,-4 5 0,8 7 183,-5 7 109,5-3-378,-8 11 1,9-7 146,-2 11-87,2-6-154,1 8 0,5-4-225,-1 5 35,0-4-25,-4 3 0,5-8-8,-1 5 1,1-4 211,0 0-993,-4-1 538,5-3 0,-6-4-231,1-3 0,-1-2-374,0-1 1,-3-6-1206,0-2 1033,-6 2 184,3-5-827,-5 4 809,-5-5 341,-1-5 477,-6 4 0,-4-14 0,-2 2 0</inkml:trace>
  <inkml:trace contextRef="#ctx0" brushRef="#br2" timeOffset="111">22442 13465 9152,'11'0'1314,"1"0"-835,4 0-220,2 0 0,5 0-183,0 0 1,1 0 91,3 0-959,-3 0 636,4 0 1,-4 0 95,2 0-1718,-7 0 1240,8 0 1,-13 0-109,5 0 645,-5 0 0,8-10 0,-5-3 0</inkml:trace>
  <inkml:trace contextRef="#ctx0" brushRef="#br2" timeOffset="112">23002 13214 7853,'0'-8'0,"0"1"297,0 4 0,-2-2 158,-1 5 0,1 5 283,-2 3 1,-1 6-199,2 1 1,-1 5-1,4-1 1,0 7-13,0 0-54,0 1-302,0-4 0,0 3-2,0 1 1,0 1-3,0-1 1,4-3-320,-1 2 225,1-7-54,1 3-953,-3-9 680,3 3 1,-2-8 62,1-1-1441,0-4 491,-4 2-1128,0-5 1662,0-5 0,-1-1 139,-3-6 0,-2 1 467,-6-1 0,1-9 0,-1-3 0</inkml:trace>
  <inkml:trace contextRef="#ctx0" brushRef="#br2" timeOffset="113">22670 13203 7853,'0'-12'365,"0"1"1,5-1-21,3 1 40,2 4-226,7-3 0,1 9 180,4-3 0,2 3 171,3 1 1,2 0-125,6 0 0,-1 0-161,0 0 0,-1 0 47,-2 0 0,0 0-60,-4 0 0,3 0 402,-3 0-402,-5 0-30,-1 0 0,-8-4 53,2 0 1,-2 1 135,-2 3-122,-4 0-91,3 0 1,-9-2-134,3-2 0,-2 3 327,2-3-253,-3 3 1,6 1-207,-3 0 1,-3 5 43,3 3-2,2 2 54,-5 1 0,4 6 28,-5 2 1,0 3 67,0 0-169,0 6 111,0 1 1,0 2 36,0-1-278,0 1 119,0-2 0,0 3-338,0-6 207,0 1 117,0-9 1,0 2-510,0-5 321,0 1 62,0-5-871,0-5 226,0 4 252,0-8-308,0 3-922,0-5 0,-4-1 1177,1-3 681,-1-3 0,4-9 0,0-2 0</inkml:trace>
  <inkml:trace contextRef="#ctx0" brushRef="#br2" timeOffset="114">23424 13294 7853,'-6'-18'586,"1"2"0,5 8 721,0 0-321,0 6-242,0-3-392,0 5 0,-4 6 269,0 6-173,0-1-289,-1 11 0,3-3-45,-6 7 0,6-2 121,-2 3-462,3 2 235,1-5 0,0 4 226,0-5-675,5 0 357,1 0 0,7-4-56,2 0-205,-2-5 231,3-3 0,1-2 28,2-5 1,2 0 119,2-4 1,-1 0 229,-3 0-134,7 0-133,-12-5 418,13-2-226,-9-4 1,-1-2 13,-1-2-151,-4 2 26,0-8 0,-5 3-115,1-5-80,-6 0 184,4 0 0,-8-1-425,-2-2 166,-2 1 93,-5-8 1,-6 9-181,-2-2 87,-7 2-562,1 6 35,-13 1 435,8 6 0,-8 5-191,7 2-520,-2 3 583,9 1 1,-4 1-314,6 3 1,1 6-857,6 5 1581,0 0 0,13-3 0,-3-1 0</inkml:trace>
  <inkml:trace contextRef="#ctx0" brushRef="#br2" timeOffset="115">23801 13282 7853,'0'-11'135,"0"0"-135,0-1 0,0 5 708,0-1 1,1 5 49,3 0-152,-3 1-287,5 2 1,-5 0 123,3 0-54,-3 5-230,4 2 0,-5 9 159,0 3-140,0 3-19,0 1 0,0 1-27,0 2-105,0-1 158,0 3 1,-4-6-197,0 1 1,1 3-99,3-4 0,0 4-156,0-7 1,0-3 103,0 0 1,0-4-198,0 0 70,0-1 1,1-5-718,3-2 220,-3-2 1,4-4 148,-5-2 0,0-2-287,0-5 560,0-1 0,0-4-38,-5 3 401,-1-9 0,-6 9 0,1-7 0,4 1 0,-3-3 0,5 3 0,-3 0 0,-2 0 0,9-1 0,-3 1 287,3 5-162,1-7-44,0 8 886,0-3-255,5 4-268,1 6 269,6-4-364,-1 9 1,1-3 176,-1 8-144,-5 2-222,5 10 0,-5-2 62,5 5-10,1 0-53,-1 4 0,1 0-87,-1 0-106,0 0 87,1 0 0,1-2-289,2-2 229,-3 3 1,5-10-97,-6 4 154,6-4 0,-4 0 49,2-1 475,-3-4-326,0-2 1,-1-5 695,1 0-479,-6 0 39,4 0 260,-3 0-358,-1-5-125,4-2 1,-9-4 297,3-1-290,-3-4 1,-1-2 149,0-5-255,0 0 1,0-1 131,0-2-395,0 2 128,0-4 1,0 4-43,0-3-457,6 8 374,0-13 0,0 17-461,-2-8 227,2 13 218,-4-5-1015,3 8 534,-5 1 146,5 1 174,-4 5-1758,4 0 602,-5 0 654,0 5-1666,0 1 2420,0 6 0,-5-1 0,-1 1 0</inkml:trace>
  <inkml:trace contextRef="#ctx0" brushRef="#br1" timeOffset="116">19701 9102 7853,'5'-6'-1338,"-4"-4"2234,4 9-540,-5-4 0,0 3 198,0-1-74,0 1 64,0-3 1277,0 5-1241,0 5-368,0 2 0,4 8 73,0 0 1,0 2-74,-4-2 0,4 3 45,-1 4 1,3 1-53,-3 0 1,0 5-28,4 2 1,-4 3-134,1 2 1,-3 0 136,-1 3 0,0 3-110,0 5 1,0-1 55,0 1 1,4 0 9,0-1 1,1-3-3,-1 0 0,-3-6-17,3-2 0,1-1-38,-1-6 1,1-1-8,-2-3 1,-1-5 29,2-3 26,2-2 0,-5-6-124,3 1 121,2-6-344,-4 4-300,3-6-283,-5 0 17,0-6-374,0 5-1579,0-9 1281,0 4 361,0-6 1,0 5 114,0-1 979,0 5 0,0-12 0,0 3 0</inkml:trace>
  <inkml:trace contextRef="#ctx0" brushRef="#br1" timeOffset="117">20306 9274 7853,'0'-12'1700,"0"6"-693,0 1-457,0 5 1,0 10-402,0 5 0,-1 3 76,-3 5 0,-1-2-158,-2 10 0,-4 1 92,4 6 1,-3-1 133,-2 4 0,1-4-136,-1 1 0,1 2-175,0-2 0,-1-4-64,1-4 0,1-6 73,2-1 0,-1-1-82,5-7 1,-1-3 24,1-5-1233,3-4 125,-4 2-352,5-5 411,0 0 437,0-5 1,4-2 285,0-4 0,3 0 392,-3-1 0,0-4 0,-4-3 0,5-3 0,1-1 0</inkml:trace>
  <inkml:trace contextRef="#ctx0" brushRef="#br1" timeOffset="118">20272 9365 7853,'-5'-18'-411,"4"2"411,-4 4 824,0 1-123,3 5-154,-3 1 469,5 5-229,0 0-195,5 5-343,-3 1 1,8 7 179,-3 2 1,7 4-155,1 8 1,6-2 68,-2 5 0,2 0 26,2 0-158,0 3-904,-5 1 851,3 2 0,-3 3-14,5-5-46,-5-4 1,-2-1-74,-4-3 1,-1-3 167,1 0-58,-1-5-142,0-2 4,-4-3 0,-1 2 183,-2-7 37,-3 2-362,4-9 0,-5 6-30,0-3-1258,0-3 470,0 4-1314,0-5 1391,0-5 0,-5 4 156,-2-3 1,-4-3 67,0 0 1,-2-3 660,-2-2 0,2 1 0,-8-1 0,3 1 0</inkml:trace>
  <inkml:trace contextRef="#ctx0" brushRef="#br1" timeOffset="119">20146 9753 8794,'12'0'887,"-1"0"0,2-3 123,2-1-674,-2 0 0,12 0 195,-2 0-224,8-4-135,-2 6 1,1-7-226,1 6 0,-6-5 98,2 4 0,-3-1-1000,-1 1 1,-2 3 503,-2-3 1,-2 3-2090,-6 1 2540,1 0 0,-1-5 0,0-2 0</inkml:trace>
  <inkml:trace contextRef="#ctx0" brushRef="#br1" timeOffset="120">20820 9434 7853,'0'-12'-68,"0"1"0,0 3 1688,0 1-455,5 4-612,-3-2 0,4 5 59,-2 0 1,-2 1-213,6 3 0,-1 2-82,5 6-106,-1-1 61,1 6-88,4-5 1,-3 10 131,2-3-170,3 3 12,-5 0 0,7 1-207,-5 0 50,0 0 0,-3-4-73,-1 0 1,-1-5-275,-2 1 0,1-6-1436,-5-1 1341,5-1 0,-8 1-2222,3 0 1220,-3-6 132,-1 3 630,0-5 680,-5 0 0,-7-5 0,-5-1 0</inkml:trace>
  <inkml:trace contextRef="#ctx0" brushRef="#br1" timeOffset="121">21060 9456 7853,'6'-17'0,"-1"0"425,-5 6-160,0-1 1,0 5 1293,0-1-1077,0 6 0,0-5 793,0 3-934,0 3 1,-1-3-114,-3 8-16,-2 8-164,-5 0-142,-6 10 165,4-4 0,-7 6-380,5 2 0,-2-1 280,2 1 0,4 2-922,-1-1 0,1-2 412,3-6 1,3 1-719,1-4 0,3-1 1257,1-4 0,0 1 0,0-1 0</inkml:trace>
  <inkml:trace contextRef="#ctx0" brushRef="#br1" timeOffset="122">21528 9217 7853,'0'-12'0,"0"5"417,0-1 706,0 5-188,0-2-385,0 5 0,0 5 33,0 3-424,0 7 0,0 4 31,0 8 0,0 1 0,0 2 0,0 7-79,0-3 0,0 2 80,0-6 1,5 3-67,3-2 1,-2-2-11,2 1 1,-2-5-168,2-3 1,1-3-110,-5-3-466,5-4-1120,-8 5 874,9-6-1207,-9-4 1462,4-2 1,-10-5 35,-2 0 1,-4-2 581,0-1 0,0-4 0,-1-4 0,1-6 0,-1 0 0</inkml:trace>
  <inkml:trace contextRef="#ctx0" brushRef="#br1" timeOffset="123">21357 9308 7853,'5'-11'407,"1"-1"-222,6-4 1,-1 3 132,1-2 526,-1 2-474,6 7 0,-3-4 212,5 2 77,-5 3-332,7 0 0,-3 1 102,5 0 20,0 0-290,-1 4 0,1 0 18,0 0-89,5 0 1,-4 5 282,3 3-618,-8 2 229,2-3 1,-8 3-596,4 1 469,-11 2 1,-1 3 60,-5-4-436,0-1 343,0 1 0,-6-1-146,-6 0 240,1 1 28,-11-1 0,4 1 94,-4-1-105,-1 1 1,1-5 79,3 1 0,-1-4 287,5 3-148,-6-4 392,9 2-151,0-5-196,2 0 1,9 1 235,-3 3-234,3-3 0,3 4 19,6-5-114,5 5 0,7-2-118,3 4 157,-3 1-35,8 3 0,-4 1 100,3-1-125,-3 1 0,4-1-89,-5 1 81,-1-1 0,0 2 69,-3 2-279,3-2 88,-10 8 0,5-8 7,-6 2 0,-1 2-182,-2-2 1,-3 4-337,-5-4 377,0 0 0,-5-2 0,-3 2 1,-7-3 76,-4-1 1,-4 0 67,-3-3 0,0 1-100,-4-1 1,3-3 157,-3-5 0,0 0-105,0 0 0,2 0-273,5 0 0,2-2-165,2-1 1,2-4-258,6-4 1,3 1 214,1 2 1,4-2-553,-1 2 1113,3-2 0,-4-6 0,-2-2 0</inkml:trace>
  <inkml:trace contextRef="#ctx0" brushRef="#br1" timeOffset="124">22088 9057 7853,'6'-12'361,"-1"6"653,-5-4-195,0 9 359,0-5 1183,0 6-2011,0 6 1,2 1-98,1 8 1,-1-1 88,2 5 0,1 0-117,-2 4 0,2 1 34,-1 3 1,1 2-79,3 5 0,2 5 0,-2-1 0,-2 5-41,2-1 0,-4 2-95,3 2 1,-4-4-224,0-1 163,-1-4 1,-2 1 32,0-7-51,0 2 114,5-9 0,-4 4 56,3-5 1,-3-4 113,-1 0-182,0-5 101,0 2-24,0-9-105,0 3 0,1-8-239,3 6-785,-2-6 475,3 3 229,-5-5-2999,0 0 2506,0-5-1437,0 4 1425,-5-9 1,3 7-1001,-2-4 1784,3 4 0,-4-12 0,-1 2 0</inkml:trace>
  <inkml:trace contextRef="#ctx0" brushRef="#br1" timeOffset="125">22785 9502 7853,'-12'-11'-122,"6"3"0,2 1 122,-2 4 1195,4-2-237,-3 0-245,5 4 8,0-5 1394,0 6-1956,5 0 0,3 0 125,7 0 1,3 0 119,5 0 1,0-1-87,0-3-262,-1 3 38,1-4 1,0 4-155,0-3 0,-1 3-429,-3-3 0,1 3-1878,-5 1 833,-5-5-834,0 3 1287,-8-3 1081,-2 5 0,-12 5 0,-6 2 0</inkml:trace>
  <inkml:trace contextRef="#ctx0" brushRef="#br1" timeOffset="126">22739 9628 7853,'-5'6'404,"4"-1"-136,-4-5 0,10 0 76,2 0 670,3 0-605,2 0 1,3 0 872,0 0-664,6-5-307,-4 4 0,10-5 178,0 2-317,-1 2 0,1-3-950,0 5 586,-1-5 1,-4 4-24,-3-3 0,-3 3-600,-4 1 579,-1 0-2508,-5 0 2744,0 0 0,-1-5 0,1-1 0</inkml:trace>
  <inkml:trace contextRef="#ctx0" brushRef="#br1" timeOffset="127">23367 9205 7853,'0'-11'1127,"0"4"-285,0 2 211,0 5-603,0 5 1,0 6 87,0 4 1,4 5 249,0-1-478,0 8 0,-1-2 109,1 6 92,0-6-352,1 8 0,0-4 159,3 5-367,2 1 221,-9-1 0,5-1-339,-2-3 1,-2 2 182,1-5 1,-1-4-422,-2-4 0,0-5 44,0 1-1030,0-2 791,0-2 0,0-3-798,0-1-881,-5-4 1042,3 2 1237,-3-5 0,0-5 0,-1-2 0</inkml:trace>
  <inkml:trace contextRef="#ctx0" brushRef="#br1" timeOffset="128">23664 9399 7853,'-11'-6'0,"3"-3"-262,0 5 186,6 1 262,-8-3-114,8 5 252,-8-9-53,9 9 0,-4-9-3,5 2 0,0 2 262,0-2-80,0 0 59,5-3-298,1 0 1,6-1 139,-6 1-192,4 4 0,-3-1 159,4 4-208,-5-5 62,10 8 1,-11-8-35,10 5 74,-5 0-53,7 4 0,-5 0-86,3 0-96,-2 0 149,4 5 0,-6 1-166,1 6 37,-1-1 0,0 6-134,1-4 98,-6 8 1,-1-2 85,-5 8-216,0-3 98,-5 9 1,-3-4 138,-7 5-490,3 1 256,-10-6 1,8 2-136,-5-4 67,5 0 191,-2 1 0,4-5-57,1-1-5,-1-4 27,1-6 287,5-1-104,-5 0-135,10-4 369,-4-2-214,5-5 1,1 0-40,3 0 821,-3 0-578,15 0 0,-8 0 434,12 0-344,-1 0-198,3 0 0,1-4 531,0 0-346,5 0 53,1 4 50,5 0-239,6 0 0,-6 0 122,0 0-405,-5 5 198,-1-3 1,-9 3-889,0-5 405,-5 5 282,-2-4-1837,-1 9 0,-4-3 906,-4 4 0,-3-2-1459,-3 2 2406,-9-2 0,-11 8 0,-6-6 0</inkml:trace>
  <inkml:trace contextRef="#ctx0" brushRef="#br1" timeOffset="129">19872 11592 7853,'0'-7'328,"0"-1"483,0 5-258,0-2 678,0 5-1048,0 5 1,0 2 160,0 4 19,0 1-204,0-1 0,0 4 290,0 0-184,5 6-106,-3-3 0,3 4 322,-5 1-240,0 0 0,0 1 120,0 3 0,0 2-149,0 5 0,0 2-89,0 2 0,0-3 115,0 3 0,0-1-86,0 1 0,0-2 60,0 2 0,0-6-175,0-2 0,0-8 20,0 1 1,0-4 42,0 0 1,4-3-142,-1-4 1,2-5 1,-1 1-1103,-3-6 608,10 3-2077,-10-5 697,4 0-1821,-5 0 3735,0-5 0,0-1 0,0-5 0</inkml:trace>
  <inkml:trace contextRef="#ctx0" brushRef="#br1" timeOffset="130">20249 11729 7853,'4'-18'797,"0"3"-292,0 3-94,-4 0 5,0 6 106,0-4-204,0 8 306,0-3 477,0 5-628,0 5-184,0 2 1,0 4 31,0 1-162,0 4 0,0 3-57,0 8 0,0-3 142,0 2-59,0 4 1,1-1 26,3 5 0,-3-1-74,3-2 0,1 0-134,-1-4 0,1 1 26,-1-1-261,-3-8 179,4 2 0,-5-9-722,0-1 426,0 0 198,5-4 1,-4-1-1386,3-2 777,-3-3 208,-1 4-861,0-5 343,-5 0 620,4 0 0,-8-5-6,5-2 1,-1-4 49,1 0-90,3-6 494,-9 5 0,7-10 0,-4 3 0,-1-2 0,-3-2 0,1 0 0,2 0 0,-7-5 0,2-1 0</inkml:trace>
  <inkml:trace contextRef="#ctx0" brushRef="#br1" timeOffset="131">20158 11741 7853,'-7'-22'0,"4"3"0,1 3 51,2 4 107,0 1 1,0-1 159,0 1 299,0 5-294,5-5 1,2 9 538,4-6-442,6 6 0,1-8-208,4 8 308,6-8-219,1 9 1,2-6 93,-1 4 49,-4 1-285,7-3 0,-5 5 85,2 0-85,-2 0 0,-5 5 159,0 3-454,-6 2 174,5 2 53,-9-1-423,-2 0 290,-1 1 1,-8 3 13,1 0-563,-1 6 411,-7-9 1,-6 9-92,-4-6-127,-5 5 243,2-7 0,-9 7-73,1-5 90,-1 1 58,4-5 1,1 0 262,-1 1-114,0-1 18,5 1 436,-4-1-201,15-5-98,-8 0 97,8-6-161,1 0 0,2 3 50,8 1 79,-3 0-96,14-4 1,-6 0 176,10 0-264,0 0 0,6 1 114,1 3-144,-2-3 93,9 4-111,-9 0 0,8 1 51,-5 1-22,-1 3 0,0-3-52,-3 4-31,2 6 0,-9-5 16,4 3 1,-4 2-181,-5-2 1,-3 4-386,0-4 300,-6 6 142,3-9 1,-10 9-149,-2-6 1,-9 5 220,-1-7 1,-8 7-48,-1-4 1,0 3 40,-4-4 0,1 0 10,-2-4 0,-2 1-99,3-1 77,2-4 5,-5-2 0,10-2-34,0 1-927,0 0 285,11-4-1252,-5 0 907,11-5 458,1-1 1,6-2-703,3 0 1308,7 1 0,7-10 0,5 0 0</inkml:trace>
  <inkml:trace contextRef="#ctx0" brushRef="#br1" timeOffset="132">20923 11741 7853,'0'-12'689,"0"6"40,0-4 184,0 8-576,0-3 1,1 5 99,3 0 331,2 5-304,1 2-1,3 4-29,-4 6-165,1 0 1,2 3 100,-6-1-60,6 0-152,-2 3 1,3 1 14,-3 0 1,3 0 25,-2 0 1,2-5 117,2-3-488,-1-3 186,-5 0 0,5-1-899,-4 1 369,-2-6-2146,0 4 1273,0-3-894,-3-1 1554,3 4 1,-10-9-28,-3 3 755,-2-3 0,-2-6 0,1-1 0</inkml:trace>
  <inkml:trace contextRef="#ctx0" brushRef="#br1" timeOffset="133">21106 11741 7853,'7'-18'-746,"1"3"1,-5 6 400,0 1 2345,-1 6-565,3-3-670,-4-1 203,4 5-125,-5-4-278,0 5-201,0 5-163,-5 2 1,-1 5 254,-6 3-244,1 3 0,-6 5-746,-1 0 551,-4 0 1,0 3 223,3 1-558,-3 0 288,5-4 1,-5-1 14,3 1-933,3 0 645,4-5 0,5-2 7,-1-4-1428,5-1 451,-2-4-259,5 3 835,0-9 575,5 4 121,2-5 0,9-5 0,2-1 0</inkml:trace>
  <inkml:trace contextRef="#ctx0" brushRef="#br1" timeOffset="134">21540 11535 7853,'0'-6'133,"-5"-4"211,3 8 145,-3-3-133,5 5 44,0-5 297,0 4-105,0-4-204,0 5 1,-3 1-1,-1 3 122,0 2-352,-1 11 1,2 0 363,-4 6-106,4 0-244,-7 0 0,9 4 339,-3-1-133,-2 6-470,4-8 203,-3 9 61,5-4 0,0 4 3,0-2 1,0 1-14,0-6 0,4 1 156,0-4-404,5-1 97,-8 1 1,8-5-725,-5-3 531,-1-2 1,-3-2-43,0 1-794,6-6 347,-5-1 211,4-5-1135,-5 0 280,0 5 619,0-3-449,-5 3 694,4-5 1,-6-4-33,3 0 1,3-6 482,-3-1 0,-2-1 0,0-9 0,-6 3 0</inkml:trace>
  <inkml:trace contextRef="#ctx0" brushRef="#br1" timeOffset="135">21368 11546 7853,'4'-7'0,"0"-1"536,5 6-229,-3-8 0,6 5 91,-1-3 491,1 3-519,-1 0 1,5 3 253,3-1-30,3-4-292,1 6 1,0-4 34,0 5 1,-1 0-100,1 0 1,-4 0-164,0 0-107,0 5 244,-1-4-450,-1 9 271,-1-3 172,-3 4-705,3 1 380,-9-1 0,-2 0-56,-5 1-260,0-1 288,-10 6 1,2-4-211,-7 2 233,-3-3 66,0 0 1,-5 3 154,1 0 49,-1 1-191,0-5 421,0-5-232,5 4 0,-2-3-40,5 4 335,-1-4-100,5 3-28,5-9-52,-4 4-170,8 0 0,-2-4 259,8 3-53,3 3-179,4-6 1,4 4 260,1-5-230,4 5-9,-2-4-118,4 9 104,1-8 1,1 7-54,3-6 1,-3 6-106,3-1 0,-7 2 171,-1 1-364,0 1 173,-1-1 0,-2 1-386,-4-1 250,-6 6 83,4-5 1,-8 6-368,1-3 257,-6-2 15,-4 9 0,-9-8 61,-3 5 1,-7-2 28,0 2 0,-7 2 3,-2-6 0,1 0 32,-4-3 1,3-1 167,0 0 0,5 0-232,-1-4 42,6-2 63,2-5 0,7 0-779,4 0 235,6 0-616,1 0 782,5-5 1,5-1-313,3-6 1,7-3 726,4 0 0,2-10 0,2 0 0</inkml:trace>
  <inkml:trace contextRef="#ctx0" brushRef="#br1" timeOffset="136">21997 11432 7853,'6'-11'0,"-1"3"67,-5 1 145,0 4 0,0-2 441,0 0-43,0 4-195,0-4 299,0 5 7,0-5-380,0 3 1,0-2-77,0 8 0,0 3 359,0 4-206,0 0-183,0 6 0,1 1 372,3 5-251,-3-1 53,10 6-10,-10-4-147,9 9 1,-5 0 65,3 5-96,2 1-37,-9 0 1,8-2-24,-5 5 1,0-6-1,-4 2 1,3-2-110,1-2-14,0-5 1,-4-1 50,0-5 0,0-1-71,0-3 1,0 1 86,0-5 0,0 1 39,0-5-103,0 0 0,0 1-64,0-1 0,0-3 180,0-1-480,0-4 229,0 7 1,0-7-115,0 4-70,0-4 1,0 3-1854,0-2 930,0-3-770,0 4 992,0-5 1,0-5-1,0-1 1</inkml:trace>
  <inkml:trace contextRef="#ctx0" brushRef="#br1" timeOffset="137">22693 11684 7853,'-11'-7'692,"4"-3"-72,2 4 229,5-1-446,0-3 495,0 9-185,0-4 203,5 5-563,2-5 1,6 4 49,2-3 0,-1 2 313,5 2-304,0 0-58,4 0-111,-1 0 1,3 0-111,1 0 1,-2-3-152,3-1 1,-3 0 66,-1 4 1,0-1-149,0-3 1,-6 3 392,-1-3-125,-4 3-227,0 1-279,-6 0 337,-6 0 0,-11 0 0,-7 0 0</inkml:trace>
  <inkml:trace contextRef="#ctx0" brushRef="#br1" timeOffset="138">22670 11832 7853,'12'0'583,"-1"0"0,4-1-182,1-3 484,4 3-503,-2-9 1,5 8 1287,-1-2-837,1-2-311,5 5 351,-4-4-495,9 5 1,-9-4 213,3 0-949,2 0 338,-5 4 1,0-3 122,-4-1-2106,-1 0 1448,-2 4 0,1 0-2755,-3 0 1522,-2 0 809,-2 0 978,0 0 0,-5-5 0,5-2 0</inkml:trace>
  <inkml:trace contextRef="#ctx0" brushRef="#br1" timeOffset="139">23538 11375 7853,'11'-18'0,"-4"3"362,-2 8-102,0-4 1,-3 9 57,1-6 479,-1 6-456,-2-3 1,0 3 248,0-1 124,0 1-20,0-3-126,-5 15-357,3-2-26,-8 14 1,4-5 69,-6 6-43,6 0-98,-4 0 0,5 4 79,-3-1 1,-1 2 124,6-1-343,-6-3 65,7 9 1,-7-9-2,6 3 0,-2-3-207,1-1 1,3-2-269,-3-2 259,2-2 101,2-6 0,0-3-423,0-1 277,0-4 63,0 2-140,0 0-40,0-4 47,0 4 24,6-5 165,0 0 0,5 0 18,1 0 0,0 0 152,4 0 0,-2 0 82,5 0-15,0 0-191,4 5 1,-4-3-251,0 1 39,-5-1 247,7-2 1,-8 0-6,2 0 1,-2 0-455,-2 0 0,-3-2-695,-1-1 1,-3 1 312,4-1 59,-6 1 803,3-3 0,0-1 0,2-6 0</inkml:trace>
  <inkml:trace contextRef="#ctx0" brushRef="#br1" timeOffset="140">23767 11626 7853,'-7'-5'778,"2"4"-282,5-4 1462,0 5-1252,-5 5-248,4 1 691,-4 6-684,5 4 0,-1 1 230,-3 2 144,3 2-484,-4-3 0,3 9 198,-2 0-550,3-1 156,-4 2 0,5-4-1059,0 3 678,-5 2 1,4-9 287,-3 3-2639,3-8 1099,1 7 739,0-9 735,0-2 0,5-1 0,1-3 0</inkml:trace>
  <inkml:trace contextRef="#ctx0" brushRef="#br1" timeOffset="141">11432 15498 7853,'0'-11'21,"0"-1"0,0 5 340,0-1 252,0 6-152,0-9 0,0 9 299,0-6 201,0 6-401,0-3-201,0 5 0,0 5-50,0 2 0,-1 5 9,-3 3 156,3 3-315,-4 5 0,5 4 18,0 4 1,0 3-56,0 4 1,0-1 249,0 5-160,5-5-53,-4 7 0,6-8-87,-4 2 1,0-3 68,5 0 1,-6-1-68,2 0 1,1-3 79,-1-1 0,1-5-1,-1 2 0,-3-3-57,3-1 0,1-4 4,-1 0 0,-1-4-124,-3 4 0,4-5 141,0 1-280,0-2 86,1-1 23,-4-6-821,4-1 151,-5-5-5989,0 0 6084,5 0 1,-2-1 628,4-3 0,1-2 0,3-6 0</inkml:trace>
  <inkml:trace contextRef="#ctx0" brushRef="#br1" timeOffset="142">12243 15658 7853,'0'-19'0,"0"0"978,0 5 102,0-3 656,0 6-1334,0 0 0,-1 4-30,-3 3 0,-2 3-89,-6 1 1,1 0-72,-1 0 0,-4 0-104,-3 0 0,1 4 57,-1 0 0,1 5-95,-1-2 0,-2 3 88,2 2 1,-3-3-191,-1 2 1,4-2 70,0 6 0,1-2-83,-1-2 0,3 2 24,5 2 79,-1-7 4,6 7 0,1-8-112,5 4 1,0-3 58,0-1 0,0-3-78,0 4 0,5-5 130,2 5 0,5-4 147,3 3 0,3 0-85,5 0 1,1 2 137,2-5 0,4 5-102,4-1 1,-4 2-1,1 1 1,-5 1-85,5-1 0,-7 0 72,-1 1 1,0 1-111,-4 2 0,-3-1 8,-1 5 1,-3-4-83,-5 4 0,4-1 72,-4 1 0,-2 2-98,-1-2 0,-3-2-84,-1-2 1,-5 2 60,-2-2 1,-5 0 44,-3-3 1,0-1-5,-8 0 0,3-3-18,-7 0 0,-2-5-20,-2 5 1,-2-2-8,-1 2 1,4-3-65,-1-5 0,2 0-177,-1 0 0,2 0-511,5 0 418,5 0 194,-4 0 1,14 0-484,-4 0 0,8-1-480,1-3 548,1 3 0,7-8 23,3 5 0,7-4-167,4 5 1,4-6 787,4 1 0,2-2 0,5-1 0</inkml:trace>
  <inkml:trace contextRef="#ctx0" brushRef="#br1" timeOffset="143">12666 15475 7853,'0'-17'64,"0"0"1,4 2 325,-1 0-390,6-1 183,-2 5 428,-1-1 1,3 1 352,-5 0 0,-1 4-149,-3 2-316,-5 20 0,0-4-14,-2 11 0,-3 0-118,2 5 1,3-3-34,1 2 1,3 4-17,1 0 0,0 3 184,0 1-290,0 6-43,0-5 1,0 8 52,0-5 0,0 4-39,0-4 1,0 2-27,0-2 1,0-3-183,0 3-369,0-2 474,0-7 1,0 3-207,0-6 0,0 0 43,0-7 0,0 1-46,0-5 1,0 1 62,0-5 54,0 0-5,0 1 451,0-6-1107,0-1-3735,0-5 2900,5-5 1,-3 3 625,6-6-925,-5 6 1807,7-9 0,-4 0 0,5-7 0</inkml:trace>
  <inkml:trace contextRef="#ctx0" brushRef="#br1" timeOffset="144">13157 15772 7853,'-4'-7'0,"0"-1"800,0 5-349,4-7 358,0 4-91,0 0 173,0 1 976,0 5-1586,5 0 1,2 5 83,4 2 0,1 7-63,-1 1 1,1 4 95,-1-3-186,0 4-54,1-7 1,4 7 66,3-5 0,-1 2-65,1-2 0,0-2-143,4 2 0,-4-2-266,0-2 0,-4 0 160,4 1 0,-5-6-1056,2-2 608,-9 2 195,-2-4-679,0 3 180,-3-5-759,3 0-833,-5 0 1776,-11 0 0,8 0 657,-9 0 0,-2-5 0,-3-2 0</inkml:trace>
  <inkml:trace contextRef="#ctx0" brushRef="#br1" timeOffset="145">13420 15784 7853,'6'-12'533,"-1"-4"0,-4 3-30,3-2 0,-1 2 42,4 2 0,-4-1 228,1 1 257,-3 5-81,-1-5-265,0 10 0,-5 5 1,-3 9-243,-2 3 0,-1-1-65,-1 4 0,-3 0-97,0 4 1,-6 1-162,2 3 1,-4-2-5,-3 6 0,2-2-120,-3 1 1,3 2 56,1-5 0,2-2-158,1-6 0,5 2-837,8-6 0,-2 0-85,5-4-562,0-4 1,5 2 735,3-6 1,4 1-1366,7-4 2219,-2 0 0,3-5 0,-4-1 0</inkml:trace>
  <inkml:trace contextRef="#ctx0" brushRef="#br1" timeOffset="146">14036 15441 7853,'0'-11'1099,"0"-1"-836,0 1 0,2 3 76,1 1 462,-1 4 166,3-7-593,-5 9 0,0-5 235,0 6 1,0 6-323,0 1 0,0 5-46,0 3 0,0 3 360,0 4-158,0 1-285,0 5 1,0-2 166,0 4 1,0 0-122,0 5 0,3-1-14,1 0 1,0 2 126,-4 2-729,5-3 466,-4 10 0,8-10 1,-5 3 0,0-2-188,-4-2 1,4-5 34,0-2 1,-1-3 53,-3-1 0,0-1-20,0-3 0,0-3 1,0-4 0,-1-5-49,-3 1 0,3-4-218,-3 3-539,3-4 0,0 2-783,-3-5-1028,3 0 198,-4-5 2482,5-2 0,5-4 0,1 0 0</inkml:trace>
  <inkml:trace contextRef="#ctx0" brushRef="#br1" timeOffset="147">14653 15555 7853,'-6'-11'1100,"-5"-1"-745,10 6 0,-4 0 601,5 2 659,0 3-1152,0-4 1,0 7-66,0 6 1,4 1 329,0 10-324,0 0-149,-4 9 0,0 1 87,0 5 1,0-1-12,0-3 0,3 3 47,1-2 0,0 2-175,-4 1 0,4-3-144,0-1 1,1-5 104,-2 2 1,-1-7-68,2-1 0,-2-5-362,2 2-415,-3-4-780,4 0-82,-5-6 141,0-1 0,-1-5 431,-3 0-1109,-2-5 1336,-6-1 1,1-6-42,0 1 784,-1-1 0,1-9 0,-1-3 0</inkml:trace>
  <inkml:trace contextRef="#ctx0" brushRef="#br1" timeOffset="148">14322 15669 7853,'-5'-16'501,"3"3"503,-1-2-757,1 2 1,7 2 91,3-1 0,3 2 91,5 3 1,-2-2 343,5 5 1,4-4-230,3 5 0,7-5 22,1 4 0,2 0-271,6 4 1,-2-3-86,2-1 1,3 0 87,-3 4 1,-2-1-98,2-3 1,-4 3-1,4-3 0,-5 3-41,1 1 1,-3-4-143,0 0 1,-2 0 26,-3 4 1,-3 0-190,-8 0 0,-3 0-151,-4 0 327,-1 0-182,-4 0 0,-4 4-203,-6 0 0,-4 3-292,-4-3 1,-1 4-248,1-4 1,-1 3-2309,1-3 639,5 5 2560,1-8 0,5 4 0,0-5 0</inkml:trace>
  <inkml:trace contextRef="#ctx0" brushRef="#br1" timeOffset="149">15452 15315 7853,'-6'-11'1776,"1"5"0,9 2-1261,0 8 1,1 2-177,-1 5 0,-3 6 596,3 2 1,-2 2-231,2 2 0,-2 5-10,6 3 1,-5 2-232,0 1 1,2 1-48,-1 4 1,0 1 8,-4 6 1,1 2-149,3-2 1,-3 2-367,3-6 0,1 0 47,-1-4 43,5 0 0,-6-15 1,3 1-398,-1-4 1,3-6-1293,-5 1-118,1-2-1474,1-2 672,-3-4 1531,3-2 1076,-5-5 0,-5-10 0,-2-3 0</inkml:trace>
  <inkml:trace contextRef="#ctx0" brushRef="#br1" timeOffset="150">5493 15247 7853,'0'-12'707,"0"6"268,0-4 128,0 9-568,0-9-83,0 8 133,0-3-221,0 5-152,0 5 0,0 3 252,0 7-52,6-2-200,-5 8-140,4-3 87,-5 5 0,0 4 11,0-1 1,4 6-1,-1-2 1,1 3 146,-4 2-350,5-1 187,-3 0 1,7 0-39,-6 1 0,6 0 44,-1 3 0,2-2-139,1 2 1,1 1 210,-1-1-265,1 5 44,-1-7 1,0 7 71,1-5 0,-1 5-108,1-1 1,-2-1 63,-2 1 1,0-2-127,-4 2 0,4-2 341,-4-6-216,-1 5-2,3-3 0,-5 4 243,3-2-295,-3-2 113,-1 3 1,0-4 182,0-1-169,0 0-80,5 0 0,-4 1 37,3-1 1,-3-4-32,-1 1 1,0-2-127,0 1 1,0 2-54,0-5 1,2-1 113,1-3 1,-1 0 97,1 0 1,3-4-93,-3 0 1,5-4-117,-4 4 1,3-5 122,-3 1 1,1-2 2,-1-1 1,-3-1 3,3 0 0,1 1 6,-1-1 0,0-3-95,-4-1 60,0 1-89,5 4 92,-4-1-298,4-5 195,-5-1 1577,0-5-1218,0-5-25,0 4-163,0-9-8,0 9 0,0-6-145,0 3 1,1 3 86,3-3 0,3 3 29,4 1 1,0-1-156,1-3 0,4 3 47,3-3 1,-1 1-28,1 0 0,2 0 146,5-5 0,3 5 95,6-5 1,-1 0-61,0-3 0,4 3 19,0 1 1,5-1 4,-1-3 0,1-1 104,-1 1 1,4 1-79,0 2 1,-1-2-187,5 2 0,-1 2 146,-3-2 1,6 6 5,-6-2 0,6-1-85,-3 1 1,6-3 53,-2 3 1,-1-1-23,1 1 1,1 3-13,3-3 0,0-1-1,0 1 0,-2 0-87,2 4 1,-1-4-110,-24 2 0,0 0 0,28-3 81,1 2 0,1 1 110,-1-1 1,0 1-80,-4 2 1,1 0 81,3 0 0,-5 0 3,5 0 0,-5-4-2,5 1 1,1-1 2,-1 4 0,-27-1 0,2 1 25,-2-2 1,0 0 0,2 1 0,-1-1-25,0-2 1,-1 1 0,1 1 0,0 0 1,1-2 1,0 0 0,-3 3 0,1 0-2,2-1 1,0 0-1,-2-1 1,-2 1 0,3 0 0,-1 0 0,0 0 0,1 0 1,29 2 1,0 0-2,0 0 1,-3 0-8,4 0 1,-2 0 3,2 0 0,-32 0 0,0 0 5,28 0 1,-27 0-1,1 0-3,29 0 1,-27 0-1,0 0-20,-3 0 1,0 0 0,4 0 0,-1 0-3,0 0 0,-1 0 0,0 0 0,1 0-5,0 0 0,-1 0 1,-2 0-1,1-1 21,2-1 0,-1 0 0,-3 1 0,0 1-6,-1-2 0,0 0 0,32 1 41,1 1 1,-3 0 107,-5 0 1,4 0-98,0 0 1,1 1 16,-1 3 0,-2-3-14,-26 1 0,-1 0 0,2-1 0,1-1-19,1 0 1,0 0 0,0 0 0,0 0-48,-1 0 0,-1 0 0,0 0 0,0 0-6,1 0 1,-1 0 0,2 0 0,0-1-58,0-1 0,1 0 0,1 1 0,0 1 71,-2-2 1,0 0 0,-1 1 0,-1-1-24,-2 0 1,0 1 0,32-1 30,-32 0 0,0 1 1,2 0-1,0 0-42,30 1 0,0 0 186,1 0 0,-1-1-97,-30-1 1,1 0 0,0 2-1,0-1 20,1-1 0,0 0 0,-1 1 0,0 1-55,1 0 0,0 0 0,3-2 0,1 0 3,0 0 1,0 0-1,1 0 1,0-1-29,-1 1 1,0 0 0,0 1 0,-1 0-65,-1-3 0,0 0 0,3 3 0,0 0 4,-1-1 0,0 0 0,2-1 1,-1 1 42,-1 0 0,0 0 0,-1 0 0,1 0 20,-2 2 0,0 0 0,1 0 0,0 0-216,-1 0 1,0 0 0,1 0 0,0 0 332,-1 0 0,0 0 0,1 0 0,-1 0-15,-1 0 1,-1 0-1,2 0 1,0 0-1,-2 0 0,0 0 0,1 0 0,0-1-64,-1-1 0,0 0 1,-1 1-1,-1 1-1,0-2 0,0 0 1,2 1-1,1 1-60,-3 0 0,0 0 0,0 0 1,-1 0-68,32 0 0,-5 0 294,1 0 0,-4 0-51,-4 0 0,-2 0-40,-6 0 0,1 0 0,0 0 0,-2 0 125,-2 0 0,3 0-161,-4 0 1,0-4 67,1 0 1,-2 0-205,2 4 1,-2-3 110,-6-1 1,0 0 77,0 4 1,-4-4-243,-4 0 1,-5 1 645,-2 3-1357,-5 0 225,2 0 1,-10-2-378,-2-2 1,-13 3-590,-6-3 0,-6 2 1584,-6-2 0,-7-2 0,-7-6 0</inkml:trace>
  <inkml:trace contextRef="#ctx0" brushRef="#br1" timeOffset="151">16081 14813 7853,'-5'-12'-120,"3"5"1,-2-1 591,-2 1 165,5-5 1,-8 1-184,5-1 0,-1 5 424,1-1-167,3 6-295,-4-4 25,5 1-45,0 4 6,0-4-201,0 15 0,0 2 75,0 7 1,0 2 13,0-2 0,0 3-28,0 1 0,0 1-13,0 2 1,4-1 29,0 1 1,-1 3-55,-3 2 0,0-3 55,0-2-68,0 4-40,0-1 0,0 1 53,0 1 0,0-2-13,0 1 0,-1 3 13,-3-2 0,3-2-60,-3 1 1,-2-3-139,-2 4 0,2-1-178,-2 4 0,6-3 121,-2-1 1,-1-3 52,1 3 1,0 1 104,4 3 1,-4-4-12,1 1 1,-1-2 1,4 2 0,0 0 25,0-4 0,0 3-53,0-3 1,0 3 7,0-3 1,4 0-164,-1-4 0,6 3 110,-1 1 0,1 0-194,-2-5 1,4 5-20,-4 0 1,0-1 12,0-3 0,-3 0 43,4 0 0,-6 4 13,2-1 0,-3 1 77,-1-4 0,0 1 14,0 2 0,-1-1 115,-3 1 1,3-2-80,-3-1 0,1 0-147,0 0 1,1 0 102,-1 0 1,1-1-156,2 1 1,0-4 62,0 0 1,4-4 12,0 5 1,1-5 48,-1 4 0,-2-5-17,6 1 1,-2-2-140,2-2 0,-2-3-22,-2-1-1774,-3 1-565,9-2-648,-8-1 3210,3-10 0,-15-6 0,-3-7 0</inkml:trace>
  <inkml:trace contextRef="#ctx0" brushRef="#br1" timeOffset="152">5482 15224 7853,'-5'-6'-448,"-1"-4"1,-2 7 319,0-5 545,6 6-221,-3-3 0,5 3 576,0-1-363,0 1 139,0-3 263,0 5-652,0-5 1,5 4 82,2-3 0,4 3 78,0 1 1,0 0 196,1 0-99,4 0-246,2 0 0,5 0 317,0 0-133,5-5-170,-4 4 0,10-8 86,0 5 0,2-4-73,6 4 1,-4-3-1,4 3 1,3-5-117,5 2 1,1 0-5,-2 0 1,3 3-1184,5-4 1115,-5 1 144,4 0 0,-8-2-223,6 6 0,-2-6-171,1 1 0,2 3 154,-6 1 132,1-2 30,-10 5 1,3-5 65,-5 6-95,0-5 0,-3 4 69,-1-3 1,0 3 6,0 1-216,1 0-157,-1-5 326,5 4 1,-2-6 355,5 4 1,-3 0-422,7-5 0,-7 6-149,7-2-457,-8-2 601,7 4 1,-6-3-26,3 5 1,1-3-45,-5-1 1,5 0 76,-1 4 0,-1 0 218,0 0-217,1 0-2,-1-5 0,3 4 77,-2-3-48,3 2-13,0 2 0,5-1-42,-1-3 0,1 3 12,-5-3 0,5 3-10,-1 1 1,5 0-119,-5 0-115,6-5 247,-3 4 1,1-4-143,0 5 0,-3 0 106,3 0 0,-5 0 18,2 0-24,2 0 17,-5 0 0,5 0 107,-3 0-428,-2 0 367,9 0 0,-8 0 1,6 0 1,-2 0-603,1 0 646,3 0-69,-4 0 0,5 0-3,0 0 1,-1 0 205,-3 0 1,3 0-258,-3 0 1,3 0 49,1 0 1,-1 0-8,-3 0 1,0 0 33,-4 0 1,2 0-1,2 0 1,-2 0-16,-5 0 0,4 0 6,4 0 1,-2 0-159,1 0-484,0 0 626,-1 0 1,8 0-140,-3 0 1,3 0 431,-3 0 1,-1 0-359,-3 0 1,6 0 35,-1 0 1,0 0 2,-5 0 1,2 1-1,-6 3 0,10-3 94,-2 3 1,-1-3 119,-3-1-106,0 0-74,4 0 1,0 0 68,1 0 0,2 0-31,1 0-86,0 0 59,-4 0 1,4 0 23,0 0-73,0 0 49,-4 0 0,-3 0 12,-1 0-114,0 0 87,4 0 1,2-1 13,2-3 1,-3 3-149,3-3 1,1 1 175,-1 0 1,-29 2-1,1-1-37,28-6 0,-29 7 0,0 0 37,29-3 0,1-1-23,-1 1 1,-2-1 0,2 1 0,-3 3 59,-1-3 0,4 3 4,0 1 0,0 0-44,-4 0 0,4-4-14,0 0 0,-29 2 0,0 1-171,29 1-211,-28 0 0,0 0 381,31 0 0,0 0-68,1 0 0,-32 0 0,0 0-22,3 0 0,0 0 0,-1-2 0,0 0 64,1 0 1,1 0-1,-2-1 1,-1 1-5,1 0 1,-1 0 2,3 2 0,0-1-7,0-4 1,0 0 0,3 3 0,-1 1 3,-1-3 1,0 0 0,1 3 0,0 0 3,-3-1 0,0 0 0,4 0 1,1-1 40,-1 1 0,0 0 0,1-2 0,-1 1-35,-2 1 1,0 0-1,1-1 1,0 1 57,-3 0 1,0 0 0,2 1 0,0 1-31,-1-2 1,-1 0-1,0-1 1,1 1 51,0 0 1,-1 0 0,-2-2 0,0 0-22,0 2 1,1 1 0,-1-2 0,0 0 71,-1 1 0,-1 1 0,1 0 0,0 0-38,-1 0 1,1-1 0,31 0 194,-7 2 1,-2-1-278,-9-3 1,-6 3 319,-2-3 1,-7 3-433,-5 1 189,-7 0 1169,-7 0-1653,-2 0 1,-15 0-168,-3 0 0,-8-1-1273,-11-3 1,-8 3-706,-11-3 2534,0 2 0,-10 8 0,4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3164 5985 7853,'0'-12'95,"-5"6"774,3-4-540,-3 3 1,1 0-9,1-1 0,-1 4 156,4-3-73,0-1 1,-4-3-67,0-1 1,-1 5 512,1-1-593,3 0 1,-9-2-48,2 3 1,-2 1-167,-1 6 1,-2 0 101,-2 0 1,1 2-62,-5 2 1,1 6 109,-1 5 1,-1 7-320,4 0 0,-3 1 10,4 4 0,1 1-46,7-2 0,-2 5-1,5-4 1,0 3-89,4-3-1,0-1-106,0-3 1,0-1 132,0-3 0,5-3 103,3-4 0,2-1 3,1 0 1,6-4 68,2-3 0,2-3-31,2-1 0,1-1-4,3-3 1,-3-3 107,3-4 1,-4 0-58,-4-1 0,1 0 106,-5-4 1,0 4-66,-3-4 0,-2 0 22,-2 1 0,0-4-60,-4 3 0,0-3 25,-4 4 0,0 0 49,0 3 1,-1-1 13,-3 1 1,3-2 153,-3 7-193,-2 1-127,-1 1 121,-4 5 0,-1 5-107,1 3 1,3 6 99,1 1 1,4 6-22,-1-2 1,-1-2 6,2 2 1,-1-3-21,4 3 0,0-5 54,0 1 1,5-2-43,2-2 0,4 0 170,0 1 1,2-1-84,2 1 0,-2-1 34,2 0 1,-1-3-66,1 0 1,-2-6-177,2 2 123,-2 2 1,-2-4-117,0 1 0,-3-1-1162,0-2 575,-6 0-1253,3 0 788,-5 0 494,5 0 685,-3 0 0,8-5 0,-4-2 0</inkml:trace>
  <inkml:trace contextRef="#ctx0" brushRef="#br0">3483 6179 7853,'0'-12'-303,"0"5"253,0-1 0,0 4 1573,0-3-1003,0 4 0,2-2 689,1 5-388,-1 0-370,3 0-185,-5 0 0,0 6-41,0 6 0,0 0-4,0 7 0,0 1-9,0 2 0,0 5-161,0 0 0,4-1-15,-1-3 0,1 0-163,-4 0 0,0-4 37,0 0 1,1-5-186,3 1 298,-2-2 1,4-3 16,-2-2-79,-3 2 66,4-9-216,-5 4 156,0-5-633,5 0 1,-4-1-356,3-3 1,-3 1 1020,-1-4 0,0-1 0,0-3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18936 10633 7704,'-7'-5'-222,"2"3"0,5-4 1730,0 2-913,0 3 0,0-5-87,0 2 1,2 1 390,1-4-554,-1 4 1,3-3 368,-5 2-194,5 3-475,-4-4-96,4 5-4597,-5 0 3965,0 5 0,-4 1-57,1 6 1,-1-1 739,4 0 0,0-4 0,-5 8 0,-2-2 0</inkml:trace>
  <inkml:trace contextRef="#ctx0" brushRef="#br0">18707 11010 8721,'5'6'-514,"-3"-1"1,-2 0 0,-7 2 0</inkml:trace>
  <inkml:trace contextRef="#ctx0" brushRef="#br0">18547 11341 7974,'-6'0'88,"1"5"0,5-2-76,0 4 911,0-4 1,1 6 59,3-6-618,-3 6 426,10-7-111,-10 3-145,4 0-180,-5-4-37,5 4-1016,-4 0 382,4-4-717,-5 4 0,-1-5 573,-3 0 1,2 0-1010,-6 0 1469,6 0 0,-9 0 0,5 0 0</inkml:trace>
  <inkml:trace contextRef="#ctx0" brushRef="#br0">16926 12140 7853,'-5'-11'-247,"0"3"333,-3 1 0,3 3 126,5-4 0,-1 5 390,-3-5-390,3 5 0,-6-7 14,3 3 1,3 0 11,-3 0 1,-2 3-14,-2-4 0,2 4-57,-2-3 0,1 4-2,-5-1 0,0 3-76,-4 1 1,2 0 76,-5 0 0,4 4-169,-4 0 0,0 8 28,-4 0 1,0 6-60,1-3 0,-1 9-1,0-1 0,0 3-83,0 1 0,2-1 2,2 4 0,2-3 110,6 3 0,1-5-37,2 2 0,3-3 47,5-1 0,0 0-149,0 0 1,5-5 78,3-3 1,2-3-134,1 0 1,2-2 70,2-2 0,-2-3 41,2-5 0,3 0 45,1 0 0,2-2-32,2-1 1,1-4-10,3-4 1,1-6 11,2-2 1,-2 2 51,-5-2 1,0-1-34,0-2 1,-7 0 123,-4 3 1,-2-1-69,-6 4 1,-1 0 106,-3 1 1,-1 6-26,-3-3 0,2 9 457,-6-1-75,6-2-346,-8 4 1,7 2 80,-5 8 0,6 3-61,-2 5 1,-1-3 1,1 6 0,0 1-74,4 2 0,-3 1-134,-1 0 1,0 1 28,4 3 0,0-3-209,0 3 1,0-3-181,0-1 0,1-6 181,3-1 0,2-4-229,6 0 0,-1-2 138,1-3 0,-1-2 31,0-5 0,1 0-173,-1 0 1,1 0-11,-1 0 1,1 0 484,-1 0 0,0 0 0,1-5 0,-1-1 0</inkml:trace>
  <inkml:trace contextRef="#ctx0" brushRef="#br0">17017 12552 7853,'0'-12'209,"0"1"1,0 3 108,0 0 274,0 1-311,0 1 1,5-3 328,3 5-346,2-5 0,1 4 111,1-3 0,-1-1-118,1 6 1,-1-5-8,0 4 0,1 0-12,-1 4 0,1-1-151,-1-3 0,1 3 83,-1-3 1,-3 4-104,-1 4-64,-4-3 1,3 9-10,-2-2 0,-3-2-33,3 2-218,-3 0 105,-1 3 1,0 0 117,0 1 0,-4-5-30,1 1 0,-5-4 64,4 3 1,-1-3-3,1 4 0,2-4 31,-6 3-10,6-4 0,-5 6-28,3-5 30,3-1-73,-4-3 1,6 0 56,3 0 1,-1 4 88,4 0 0,1 0-87,3-4 1,1 0 38,-1 0 1,1 4-33,-1-1 1,1 2 2,-1-1 0,4-1-12,0 4 0,1-3 20,-5 4 0,0-4-51,1 3 1,-5 1 33,1 3 1,-5 1-53,0-1 1,-1 1 44,-2-1 0,-2 4-127,-1 0 1,-5 2 67,-7-2 1,1-2-18,-5 2 1,1 2 64,-1-2 0,-3 0-28,3-4 1,2-3 190,-2 0 1,5-6-111,-2 2 0,4-3-39,0-1 1,5 0 26,-1 0-712,6 0 1,-4-1-1055,6-3 364,0-2 0,0-6 1371,0 1 0,6 0 0,0-1 0</inkml:trace>
  <inkml:trace contextRef="#ctx0" brushRef="#br0">17748 12175 7853,'0'-12'1206,"4"5"-929,0-1 1,1 5 172,-1 0 586,-3 1-261,4 2-325,-5 0-24,0 5 1,-1 2-95,-3 4 1,-3 1-212,-4-1 0,-2 4 69,-2 1 1,1 0-100,-5-1 1,0-2 6,-4 2 0,2-1-119,2 1 0,-3-2 43,3 2 0,1-6-123,-1-1 1,5-1 26,-1 5 0,4-5 88,3 1 1,-1-4-87,5 3 1,-3-3 113,3 4 0,-1-6-167,1 2 183,3 3-92,-4-1 1,5 2 64,0-1 0,1-3-11,3 4 0,2-5 235,6 5 0,0-4-79,3 3 1,-1-3 81,5 4 0,-1-4-98,1 3 1,2-3-86,-6 4 0,4-5 69,-4 5 1,4-2-142,-4 2 0,0 1-131,-3-5 1,-4 3 15,-1-3-184,1 5 0,-1-6-71,1 4-1229,-5-4 705,2 2-1859,-5 0 860,0-4 583,0 4 1307,0-5 0,0-5 0,0-1 0</inkml:trace>
  <inkml:trace contextRef="#ctx0" brushRef="#br0">18285 12243 7853,'5'-18'371,"-4"2"1,5 4-98,-2 1 0,-2 3 74,1 1 1,-1 3-9,-2-4 0,0 5 39,0-5 1,-2 5-166,-1 0 0,0 1 0,-5 2 1,-3 0-51,-4 0 0,-6 0 61,2 0 1,-2 5-158,-2 3 0,0 2 92,0 2 0,4 3-117,0 0 0,1 5-7,-1-1 0,-1 3-56,5 1 1,4-2-16,3-2 1,5 2-92,0-6 0,1 4-80,2-4 0,5 0 94,3-3 0,3-4-299,5-1 0,1-4 160,6 0 1,-4-1-24,0-2 1,0-5 129,4-3 0,-1-2 114,-3-2 1,1 1 72,-5 0 1,2-1-43,-2 1 0,-4-1 93,1 1 0,-1 0-77,-3-1 0,-2 1 61,2-1-76,-6 1 459,3-1-209,-5 6 1,-1 1 35,-3 5 1,2 5-57,-6 3 0,4 2 144,-3 1 0,3 4-208,-4 1 0,5 3 14,-5-4 1,5 5-120,0-1 1,1-1 112,2 1 1,0-4-384,0 4 0,2-5 35,1 2 1,0-4-355,5 0 1,-1-6 159,5-2 1,-1 1-95,0-1 0,2 0-332,2-4 1,-2 0 296,2 0 1,-2-4-84,-2 0 1,0-1 177,-4 1 1,3-1-225,-2-3 624,7-2 0,-2-1 0,3-7 0</inkml:trace>
  <inkml:trace contextRef="#ctx0" brushRef="#br0">18570 12335 7853,'0'-12'0,"0"1"514,0-1 201,0 6 305,0-4 158,0 9-321,0-5-338,0 6 1,0 6-124,0 1 0,0 7-124,0 1 1,-1 4-111,-3-3 1,3 4-126,-3-1 0,3 2 27,1 2 1,-4-4-183,0 0 0,-1-3-254,1 3 1,3-5 213,-3 1 0,3-2-469,1-2 214,0 0-161,0 1 44,0-1 184,0-4 172,0-2 0,5-5 22,3 0 1,2 0-286,1 0 1,-3 0 67,0 0 0,-2-2-742,2-1 721,2 1 0,-5-4-621,2 2 1011,4 3 0,-10-5 0,3 2 0,-3 2 0,0-6 0,3 4 0,-3-5 0,4 6 0,-5-4 706,0 4-166,0-7 1023,0 9-561,0-4 1222,0 5-1855,0 5 1,0 1 28,0 6 0,0 0-48,0 3 0,0-2-264,0 2 0,0 3 84,0 1 0,0-1-246,0 1 0,0-1-97,0 1 1,0-1-108,0-3 1,4-3 43,0 4-284,0-4-301,-4 0 1,0-5-163,0 1-1267,0-5 1221,0 2 1029,-5-5 0,-2 0 0,-4 0 0</inkml:trace>
  <inkml:trace contextRef="#ctx0" brushRef="#br0">19358 12140 7853,'0'-11'0,"0"5"717,0-5-227,5 5 0,-3-1 208,2-1 110,-3 5-238,4-2-296,-4 5 0,3 0-36,-8 0 1,-3 5-124,-9 3 0,2 3 58,-5 5 1,4-4 25,-4 4 1,1 0-46,-1-1 0,-2 4-137,2-3 0,1-1 33,-1-4 1,4 2 46,-4 2 1,0-2-136,-4 2 1,5-4 112,3-3 0,2 2 0,2-2 1,0-2 89,4 2-179,2-6 86,5 8 0,0-7 67,0 5 138,0-6 0,5 8-128,2-2 0,4-2 196,0 2 0,5-2-38,4 2 1,-3 2-104,2-2 1,0-2-82,4 2 0,0-2 49,0 2 1,0 2-54,0-3 1,-2 0-128,-2 0 1,1-4-27,-4 1 0,3-2 102,-4 2-478,0-3 194,-3 4-498,-6-5 207,-1 0 1,-6 0-391,-3 0 0,-2 2-848,-6 1 0,5-1 2,-1 1-112,0 4 1855,-3-6 0,5 4 0,1-5 0</inkml:trace>
  <inkml:trace contextRef="#ctx0" brushRef="#br0">19987 12220 7853,'0'-11'-574,"0"-1"401,0 1 1,0 0 848,0-1 0,1 2-87,3 2 0,-3-2-54,3 3 1,-3 0-90,-1 0 1,-1 0-90,-3 0 0,1 0-118,-4 4 1,-2 1-28,-6-1 0,1 1-96,-5 2 1,3 0 94,-3 0 1,0 5-33,-4 3 0,2 2 5,2 2 0,-3 0-141,3 3 0,-1 3-35,1 5 1,-3 0-83,3 0 0,3 3-62,1 1 1,3 0 89,5-4 1,1-2-98,6-2 1,3-1 30,5-3 0,4-6-24,11 2 0,3-7 24,4 0 0,-3-3 39,7-1 1,-4-1-85,1-3 1,1 2 46,-6-6 1,0 0 13,-7-3 1,1 3 15,-5 1 1,-1-1-179,-6-3 182,2-1 1,-9 1-172,3 0 156,-3-1 1,-1 1-76,0-1 239,0 1 1,-1 1-116,-3 2 271,3-2-192,-4 9 125,0-4-143,3 5 1,-4 1 17,2 3-22,3 2 0,-5 5-5,2 1 1,3-1-236,-3 1 181,3-1 1,1 1-432,0-1 285,0 0 0,1 1-270,3-1 1,-2-3 32,6-1 0,-4-3-131,3 4 0,-4-4 148,1 3 0,1-3-297,-2 4 707,1-6 0,-4 8 0,5-8 0,2 3 0,4-5 0,0 0 74,1 0 185,-6 0 223,4 0 505,-8 0-537,3 0 1,-4 4 205,3-1-102,-3 1 1,5-4 231,-2 0-242,-3 5 1,8 2-163,-5 4 0,1-2 51,-1 2 0,-1-2-45,4 6 0,-4 3-62,1 1 0,-3 3-215,-1 1 1,0-1 113,0 1 1,0 0-141,0 0 1,0-1 97,0-3 0,0-3 33,0-4 27,0-1 123,0 0-178,0-4-199,0-2-103,0-5 117,0-5 0,0 2-1353,0-4 0,-4 3-80,0-4-484,-5 6 1,3-7 1913,-5 5 0,4 0 0,2 4 0</inkml:trace>
  <inkml:trace contextRef="#ctx0" brushRef="#br0">20889 12049 7853,'0'-18'-301,"0"7"493,5 1 574,-4 8-101,4-3-87,-5 0-70,0 4 31,0-4 76,0 5 1,0 5-172,0 3 0,-1 2-171,-3 1 0,-2 1-26,-6-1 0,1 4-22,-1 0 0,0 6-184,-3-2 0,-3-1 82,-5 1 0,-5 0-153,-2 3 0,-3 0 29,-2-3 0,1 1-43,0-4 0,3 3 45,1-4 1,6 0 42,1-3 1,5-5 467,7 1-376,4-1 1,2 1-58,5 0 1,0-5 43,0 5 1,5-4 142,3 3 0,11-3-8,4 4 0,7-6-29,1 2 0,1 1-137,-2-1 0,3 1 58,-3-1 1,0-1-184,0 4 1,-8-3 65,1 4 0,-8-2-180,0 2 0,-6 0-400,-2-4 149,-4 5 1,2-6 140,-5 4 1,0-3-133,0 4 1,-4-5-2123,0 5 1824,-4-5 1,5 5-701,-5-4 0,6 1 156,-2-1 1231,3-3 0,6 5 0,1-6 0</inkml:trace>
  <inkml:trace contextRef="#ctx0" brushRef="#br0">21334 12175 7853,'0'-18'0,"0"1"486,0 6 0,0 0 384,0-1-362,0 1 1,-1 1-34,-3 2 0,3 2-25,-3 2 0,1 3-125,0-3 0,-4 2-113,-4 2 0,-1 0-65,1 0 0,-2 3 64,-2 5 1,-3 0-190,-4 12 0,-3-1 153,-1 3 0,2 1-209,-3 0 0,4 4-82,4-1 0,3 2 12,4-1 0,1-3-380,-1 3 1,6-4 261,2-4 1,4-3-29,4-5 0,7-4 37,9-3 1,1-3 213,2-1 0,5-1-104,2-3 0,-2-3 164,-1-4 0,1-4-28,-2 0 1,-3-2 100,-4 2 0,-5 2-42,1-2 0,-6 1-76,-1-1 1,-5 2-20,0-2 0,-1 6 19,-2 1 158,0 1-59,0-5 20,0 6-128,-5 1 0,-1 10 7,-1 3 0,-2 6-27,5 1 0,0 5 27,4-1 1,-3-1-193,-1 1 0,0-1 61,4 1 1,4 1-203,0-5 1,3 4-134,-3-3 0,5-3-210,-2-5 0,0 1-265,0-5 0,-3 3-211,4-3 1138,-1 0 0,5-4 0,-1 0 0,1 0 0,-1 0 0,-3 0 0,-1 0 0,-3-4 0,4 0 0,-6-1 0,2 2 0,2-4 0,-4-4 0,2-1 0,-3 1 0,-1-1 0,4 1 361,-1 0-35,6-1 1,-2 1 364,4-1 1,-3 2-247,-1 3 0,1-2 283,3 5 0,-3-4-225,0 4 1,-1-3 405,5 3-428,-1 0 0,0 0 386,1 1-498,-1-1 1,1 5-145,-1 3 0,-3 1-209,-1 3 0,0 2 71,0-3 0,3 2-194,-2-1 0,-3 2 224,-1-2-304,2 2 0,-4 1-56,1 1 1,-3 0-131,-3 4 1,-4-2 115,-4 5 1,-4-4 95,-1 4 0,-3-4 272,4 4 1,-1-4-69,0 4 1,5-3 168,0 3 1,0-5 40,8 1 0,-1-3 65,4 0 1,0-4-42,0-1 1,5-1-17,2 2 1,9 1 15,3-5 1,7 3 59,5-3 1,1 1-589,-2-1 1,7-3 170,-3 3 1,-1-1-1041,-3 0 0,-4-1-1220,1 2 691,-3-3 0,-8 0 687,-4 3 962,-6-3 0,-11 9 0,-2-3 0</inkml:trace>
  <inkml:trace contextRef="#ctx0" brushRef="#br0">16058 11718 7853,'-7'0'374,"2"0"0,5 1-149,0 3 0,4-2 114,0 6 1,0-4 150,-4 3-194,5 1 1,-4 3-63,3 1 1,-2-1-14,2 1 1,-2 0 44,1 4 1,-1-2-42,-2 5 0,1 1-37,3 7 1,-3 2 36,3 5 0,-2-3-65,2-1 1,-3 4-45,3 4 1,-3 4-151,-1-4 1,4 5-115,0-1 0,0 5-22,-4-1 1,0 2 95,0-6 0,0-3 50,0-1 0,0-2 100,0-2 1,0-3-52,0-1 0,4-4 14,-1 0 1,3-2-1,-3-1 0,-1-1-40,1-3 0,-1 1-3,-2-5 1,3 0-24,1-3 0,0-1-75,-4 1 1,0-1 49,0 1 0,0-1-62,0 0 0,-4 1-40,0-1 78,1 1 1,3-1-1,0 1 0,0-5-82,0 1-34,0-6-34,5 8 286,-4-8-198,4 3 197,0-5 1,-4 1-168,3 3 221,-2-3 23,-2 4 341,0-5-262,5 0 1,-3 0-100,6 0 1,-4 0 44,3 0 1,-3-4-72,4 1 1,-5-1-103,5 4 1,-4 0 92,3 0-199,-4 0 141,7 0 0,-7 0-27,4 0-80,1-5 0,5 3 87,2-1 1,-3 1 124,4 2 0,0 0-119,-1 0 0,6-1 203,-2-3 0,-1 3-4,1-3 1,-2 3-87,2 1 1,2 0-63,-6 0 0,5 0 6,-1 0 1,2 0-115,-2 0 0,2 0 82,-2 0 1,3 0-96,1 0 1,3 0 73,1 0 1,1 0 22,-2 0 1,0 0-52,4 0 1,-3 0 6,3 0 1,-4 0-1,0 0 1,2 0-4,-1 0 1,5 0 4,-2 0 1,3 0 16,1 0 0,1 0-50,-1 0 0,0 0 31,1 0 0,-3 0-23,-1 0 1,2 0 35,-3 0 0,0 0 1,0 0 0,1 4 28,3 0 0,-1-1-34,-3-3 0,3 0 4,-2 0 1,2 0-1,1 0 1,4 0-43,0 0 1,0 0 41,-4 0 0,1 0-16,-1 0 1,-4 0 10,1 0 1,-5 0-6,5 0 0,-6 2 0,2 1 1,-3-1 0,-1 2 0,1-3 4,3-1 1,-2 0-3,6 0 0,-1 0 5,4 0 1,-1 0-5,-2 0 1,2 0-87,-3 0 0,-1 0 54,2 0 1,-6 0-9,2 0 0,-3 0 46,-1 0 1,0 0-26,-1 0 0,0 0 41,-3 0 0,3 0-39,-3 0 0,2 0 3,2 0 1,1 0 2,3 0 0,-3 0 15,3 0 0,0 0-29,0 0 1,5 0-3,-2 0 0,3-1-23,2-3 1,-2 2-10,-3-1 0,3 1 18,-3 2 0,0-1 12,0-3 1,-3 3 2,3-3 1,-3 3-10,3 1 0,1 0 77,3 0 0,-3 0-54,-1 0 1,0-1 8,5-3 1,-1 3-33,0-3 0,2 1 22,2-1 0,-3 3 34,3-3 1,-2 3-35,-2 1 1,2-4 72,2 0 1,-3-1-70,3 2 0,2 1 28,-2-1 1,4 1-2,-4 2 1,5-4 14,-1 1 0,-2-1-25,2 4 0,-4 0 4,4 0 1,-4-1-13,4-3 1,-1 2 9,1-1 0,6 1 116,-2 2 1,2-3-112,-3-1 0,0 0 116,-3 4 1,1 0-56,-5 0 0,4 0 91,-4 0 0,5 0-54,-1 0 1,-1 0-29,0 0 1,1 0-66,4 0 0,0 0 60,-1 0 1,0-1-126,-3-3 1,2 3 101,-2-3 0,2 3-175,2 1 1,0-2 187,-1-2 0,-4 3 2,-3-3 1,1 3-26,-1 1 0,1 0 19,-5 0 0,-1-4-121,-3 1 1,-1-1 103,-2 4 0,-3 0-129,3 0 0,-3 0 112,-1 0 1,-2 0-86,-2 0 1,2 0 173,-6 0 1,0 0-137,-3 0 1,-1 0 6,0 0 1,1 0-2,-1 0-240,-4 0 147,3 0-390,-9 0 129,4 0-829,-5 0 322,-5 0 0,-5 0-455,-5 0 0,-6 4 513,2-1 814,-7 1 0,-4-4 0,-4 0 0</inkml:trace>
  <inkml:trace contextRef="#ctx0" brushRef="#br0">22271 11684 7853,'0'-7'-237,"-2"2"296,-1 5 193,1-5 1,-4 4 292,2-3 163,3 3 32,-4 1 917,5 0-1273,0 5 0,0-3-120,0 6 1,0 1 116,0 6 1,0-1-84,0 5 1,1 0-66,3 4 0,-3 0-87,3 0 1,-3 3 78,-1 1 0,2 5-114,1-2 0,-1 3 80,1 1 1,-1 1-14,-2-1 1,3 1-31,1 3 0,1-1-93,-1 5 0,-3-5 74,3 1 1,-1-2-94,1-2 1,-3 0-83,3 0 0,-2-3 57,2-1 1,-3-3-104,3 3 0,-3-4 51,-1 0 0,0-2-22,0-1 1,0 3-14,0-3 1,0 2-123,0-6 0,0-3 5,0 0 1,0-4-490,0 0 162,0-1 1,-1-1-198,-3-2-719,3 2 507,-4-9-13,0 4 1,2-5-473,-4 0 187,4 0 1227,-2 0 0,0-5 0,-1-1 0</inkml:trace>
  <inkml:trace contextRef="#ctx0" brushRef="#br0">16058 11729 7853,'-10'-1'0,"2"-3"133,3 3 185,5-4 152,0 5-152,0-5-222,0 3 222,0-3 503,0 5-588,5 0 0,-2 0-26,4 0 0,2-1-1,6-3 0,-1 3 2,5-3 0,0 3-56,4 1 0,1 0 8,3 0 1,2-4 7,5 0 0,4-3-87,0 3 1,6-4 50,-3 5 0,4-5-48,1 4 0,-1 0 67,1 4 1,-4 0-172,0 0 1,-4 0 20,4 0 1,-2 0-90,2 0 1,1 0 37,-5 0 0,5 0-128,-1 0 1,3-4 15,0 1 0,2-2-5,3 1 0,-3 3 83,2-3 1,-2-1 51,-1 1 0,-4 0-9,0 4 1,0 0 1,3 0 0,-3 0 47,0 0 1,0 0-2,4 0 0,-5 0 9,1 0 1,-1 0-58,1 0 0,1 0 30,-5 0 1,4 0 23,-4 0 0,5 0-17,-1 0 0,6 0 8,2 0 0,0-4-32,0 0 1,-3 1-5,2 3 0,2-2-149,-1-1 1,-1 1 149,-3-2 0,-2 3 44,-2 1 0,1 0-29,-5 0 1,4 0 53,-4 0 0,0 0-49,-3 0 0,-1 0 28,0 0 1,2 0-16,2 0 1,-1 0 6,4 0 0,-2 0-34,2 0 1,1 0-12,4 0 1,0-4-24,-1 1 1,-3-1 45,0 4 0,-4 0 8,4 0 1,-5 0-14,1 0 1,1 0 35,-1 0 0,0 0-35,-3 0 1,3 0 27,0 0 0,5 0 17,-1 0 0,2 0 5,2 0 0,0 0-26,-1 0 0,1 0 32,0 0 0,-1 0 1,1 0 0,0 0-32,-1 0 0,1 0 105,0 0 1,-2 0-63,-2 0 0,2 0 4,-2 0 0,-1 0-27,1 0 0,-2 0 15,2 0 1,3 0-45,-3 0 0,1 4 40,-1-1 1,2 1-41,-2-4 1,-2 0 25,2 0 1,-1 0-38,1 0 0,1 0 7,-5 0 1,4 0-5,-4 0 0,1 0 37,-1 0 1,-3 0 37,-1 0 0,0 0-65,-3 0 0,-2 0 168,1 0 0,-4 0-144,0 0 1,-3 0-16,-4 0 1,3 0 112,-3 0 0,-1 0 68,1 0 0,-5 0-47,1 0 0,1 0-62,0 0 0,0 0-23,-1 0 0,-1 0-23,5 0 1,-1 0 32,1 0 0,1 4 9,-4 0 1,-1 0-15,-4-4 0,1 0 71,-1 0 1,-3 0 73,-1 0 14,1 0 1,3 3-161,1 1-111,-6 0 0,0-4-267,-2 0 167,-2 0-485,3 0 1,-7 0 270,-1 0 1,-9 0-2676,-7 0 3037,-13 0 0,-3 0 0,-11 0 0</inkml:trace>
  <inkml:trace contextRef="#ctx0" brushRef="#br1">16560 13317 7853,'0'-12'-401,"-1"5"-499,-3-1 1039,3 6 1,-5-7 605,2 5 0,2-1 182,-1 1-220,-4 3-460,1-4 1,-5 5-36,-1 0 0,1 0-96,-1 0 1,1 5-2,-1 2 1,-3 5-71,0 3 1,0-1 114,3 5 1,1 0-132,0 4 1,-1 0-97,1 0 0,-1-1 31,1 1 1,3 0-46,1 0 1,4 0 27,-1 0 0,3-1-69,1 1 0,1-1 25,3-3 0,2 1-42,6-5 0,-1 3 79,1-6 1,4 4-10,3-8 1,-1 3 48,1-7 0,0 0-29,4-4 0,1 0 202,3 0 0,-3-5-65,2-3 0,-1-2 109,-3-2 0,1-3 10,0 0 0,-1-4-9,-3 4 1,-4-6-156,-8 2 1,-1 2-12,-6-2 1,0 0-139,0-4 0,-6 0 120,-1 0 1,-5-4-319,-3 1 0,-1-1 124,-3 4 1,-2 2-254,6 2 1,-5 2 143,1 6 0,2-1-266,2 1 1,2 5-616,2 2 59,0 2 1111,4 8 0,2 5 0,5 7 0</inkml:trace>
  <inkml:trace contextRef="#ctx0" brushRef="#br1">16960 13351 7853,'-11'-6'0,"4"-5"592,-3 10 11,9-4 84,-4 5 31,5 0 1,0 5-441,0 3 1,0 3-67,0 4 0,0 2-155,0 2 1,4 3 129,-1-3 0,2 3-99,-1 5 1,-1-3-6,4 3 1,-4-3-200,1-1 1,1 0-30,-1 0 0,1-1-37,-2 1 1,-1-4-444,2 0 258,-3-5-97,-1 3 214,0-11-262,5-1 55,-4-5-1801,4 0 1733,-10-5 0,4-1 525,-3-6 0,3 1 0,1-1 0,0 1 0</inkml:trace>
  <inkml:trace contextRef="#ctx0" brushRef="#br1">16960 13351 7853,'0'-11'-559,"0"-1"391,0 1 1,5-1 806,3 1 1,-2 3-125,2 1 1,-1 0 1,5 0 0,-1-2-45,1 5 1,3-4-203,0 5 0,1-1 68,0 4 0,-4 0-113,4 0 0,-4 0-113,0 0 1,-1 1 112,1 3 1,-2 2-182,-3 6 1,0-1 10,-4 0 1,-1 2-2,2 2 0,-3 3-265,-1 5 0,-5 0 123,-3 0 0,-3 0-229,-5-1 1,3-3 144,-7 0 0,7-1-75,-3 1 1,1 2 106,4-6 0,-3-1 91,6-7-24,3 3 225,0-3 38,5 4 0,0-3-49,0-1 1,5-4 175,3 1 0,-1 1-87,5-1 0,-3 3 67,6-3 1,-3 5-89,0-1 0,3-2-88,0 2 1,2-5 2,-2 5 0,-2-5-3,2 0 1,-2 0-140,-2 1 0,1-3 76,-1 3 0,0-3-585,1-1 268,-6 0-1580,4 0 811,-8 5 0,4-4-1865,-2 3 2893,-3-3 0,-1 5 0,-6 0 0</inkml:trace>
  <inkml:trace contextRef="#ctx0" brushRef="#br1">17485 13328 7853,'-6'-11'0,"0"3"135,2 1 0,3 3 699,-3-4-162,3 6 219,1-4-394,0 6-286,5 0 1,-4 2-26,3 2 1,-3 3 24,-1 8 1,4 3-121,0 5 0,-1 5 69,-3 2 0,0 3-169,0 2 0,0-2-1,0-3 1,0 2-146,0-6 1,0 1-43,0-4 0,2-1-16,1-3-489,-1-3 267,3-5-356,-5-4-263,5-2-331,-4-5 934,4-5 0,-5-2 451,0-4 0,0 5 0,-5-10 0,-1 4 0</inkml:trace>
  <inkml:trace contextRef="#ctx0" brushRef="#br1">17428 13340 7853,'5'-7'0,"-3"-3"0,1 2 0,4 2 883,0-1-514,4 4 0,0-6 109,0 5 0,1 0 64,-1 4 1,6-3-124,2-1 1,1 0-147,-1 4 1,3 1-82,-3 3 0,2 2 19,2 6 1,-4 1-198,0 2 0,-5 1 28,1 3 1,-2 3 1,-2-3 0,-3 3-93,0 0 0,-6 2-233,2 3 1,-4-2-67,-4 6 1,-6-6 143,-5 2 0,-4 1-33,4-1 0,-6-5 92,2-3 1,-2-1 89,-2 1 1,1 0-18,3-7 1,-1 2 16,5-7 1,-1-2-6,5-1 21,0-3-414,-1-1 335,6 0 1,1-1-576,5-3 1,0 2 276,0-6 1,5 4-397,2-3 0,1 4 812,3-1 0,-2-2 0,8 0 0</inkml:trace>
  <inkml:trace contextRef="#ctx0" brushRef="#br1">17908 13385 7853,'0'-11'0,"0"3"0,0 1 790,0 4-82,0-7 482,0 9-410,0-4-32,0 5-380,0 5 1,0 2 63,0 8 0,-4 3-108,0 5 0,0 0-86,4 0 1,0 0-138,0-1 1,0 1 73,0 0 0,2 4-292,2-1 0,-3 1-35,3-4 0,-3-1-535,-1-3 507,0 2 1,0-8-98,0 2 445,0-7-161,-5-3 0,2-1 0,-4-1 0,3 1-7,-4-4 1,4 1-105,-3 3 180,4-3-14,-2 5-37,5-6 231,0 0 1,5 0-151,3 0 0,2 0-48,1 0 0,2-4 136,2 0 1,3-1-164,5 1 0,0 3-2,0-3 0,0-1 14,-1 1 1,1-1-100,0 1 0,0 3-6,0-3 0,-2 2 57,-2-2 1,2 3-163,-6-3 0,-4 2 51,-3 2 1,-4 0-390,3 0-295,-4 0 225,2 0 1,-6 0-1832,-3 0 1777,-2 0 1,-6-1-226,1-3 1,-1 3 853,1-3 0,-1 3 0,1 1 0,-5-5 0,-2-1 0</inkml:trace>
  <inkml:trace contextRef="#ctx0" brushRef="#br1">17885 13568 7853,'0'-11'684,"5"4"1,-1 2 31,7 5 0,-2 0-276,6 0 0,3 0 66,1 0 1,-1 0-132,1 0 1,0 0-262,4 0 1,-1 0 43,-3 0 0,2-4-95,-2 1 1,-2-1-732,-2 4 532,-2 0-1907,-2-5 907,-5 3-128,-1-8 0,-6 8 587,-3-6 1,-2 4 676,-5-3 0,-6-1 0,-1-3 0</inkml:trace>
  <inkml:trace contextRef="#ctx0" brushRef="#br1">17862 13340 7853,'2'-12'532,"1"1"-253,4 4 1,9-1 506,3 4 0,3-4-314,1 4 0,3-1 146,1 1 0,3 3-215,-3-3 1,3 3-279,-3 1 0,4-4-234,-5 0 0,1 1-273,-4 3 0,0 0 183,-1 0 1,-4 0-291,-3 0 0,-2 1-2416,-2 3 2905,-4-3 0,3 9 0,-4-4 0</inkml:trace>
  <inkml:trace contextRef="#ctx0" brushRef="#br1">18513 13317 7853,'-7'-7'318,"-1"4"0,5 0-52,0-1 1,0 3-29,-1-3 1,3 4 176,-3 4 0,2 2-36,-2 6 1,3 0-96,-3 4 1,3-2-135,1 5 0,-4 0 0,0 4 0,0 3-141,4 1 0,0-1 65,0-3 1,4 4-49,0 0 0,1-1-20,-1-3 0,-3-1-363,3-3 1,-3-2 71,-1-1 1,0-7-428,0 2-392,0-2 454,0-3-918,0-1 608,0-5 960,-5 0 0,4 0 0,-10-5 0,5-1 0</inkml:trace>
  <inkml:trace contextRef="#ctx0" brushRef="#br1">18433 13454 7853,'0'-18'0,"2"2"60,1 4 99,4 1 0,4-1 158,1 1 1,0-1-58,3 1 1,3 0 144,5-1 0,0 2-134,0 2 1,0-2 86,-1 3 0,1 2-89,0 1 1,-1 2-63,-3 2 0,1 0-32,-5 0 0,0 0-102,-3 0 1,-2 6-77,-2 1 0,1 3 68,-6 2 1,1-1-242,-4 1 1,-6 3 93,-6 0 1,0 4-249,-7-4 1,3 6 94,-3-2 1,0-2-38,-3 2 0,-1-1 94,0 1 0,1 2 30,3-6 0,-1 4 68,5-4 1,-1 0 12,5-3 0,1-1 170,2 1 1,-1-1-109,6 0 0,-1-3 260,4 0 0,5-1-111,2 5 0,5-2 332,3-3 0,3 4-138,5-4 0,0-1 11,-1 2 0,5-2-19,0 2 1,3 1-95,-3-5 0,-1 0-235,-3-4 1,-4 3 88,0 1 0,-8 0-555,0-4 263,-2 0-1220,-3 0 637,-1 0 0,-6 0-377,-3 0 0,2 0 313,-6 0 0,4 0 53,-3 0 796,4 0 0,-7 0 0,4 0 0</inkml:trace>
  <inkml:trace contextRef="#ctx0" brushRef="#br1">19050 13294 7853,'0'-12'-30,"0"5"0,0-1 773,0 6 1079,0-3-1199,0 5 23,0 5-311,0 1 0,0 7 281,0 2-376,0 3 0,0 6-111,0 2 1,0 4 108,0 4 1,0-2-187,0 2 0,0-2 107,0 6 0,0-4-433,0-4 1,0-2 151,0-5 1,1-1-398,3-3 0,-3-3 76,3-4 1,-3-5-683,-1 1-970,0-6 869,0 4 83,0-6 1143,0-6 0,0 0 0,0-5 0</inkml:trace>
  <inkml:trace contextRef="#ctx0" brushRef="#br1">19278 13362 7853,'0'-11'0,"0"3"825,0 1-70,5 4-355,-3-2 1,3 6-58,-5 3 1,0 3 64,0 4 0,0 5-161,0 4 0,0 2-50,0 5 1,0-3-282,0 3 0,0 1 123,0-2 1,0 6-555,0-1 1,0-5 294,0-3 1,0-1-484,0-7 1,0 0 200,0-4 0,0-3-361,0 0-199,0-6 253,0 3 809,0-5 0,0-5 0,0-1 0,0-6 0</inkml:trace>
  <inkml:trace contextRef="#ctx0" brushRef="#br1">19290 13488 7853,'0'-11'0,"0"-1"0,0 1 668,0 4-7,0-3-176,0 9 510,0-4-591,0 5 0,4 1 422,-1 3-500,6-3 1,-2 13-8,4-2 0,4 3-64,1 0 0,3-1-125,-4 5 1,5 0 81,-1 4 0,3-4-249,1 0 0,-1-1 126,1 1 0,0-3-91,0-4 0,-4-5 32,0 1 0,-5-5 216,1 0 1,-2-1-135,-2-2 1,-3 0 9,0 0 0,-5 0 328,5 0-299,-6 0 0,4-5 16,-6-3 0,0 2 28,0-2 1,0-3-192,0-5 0,-4 0 78,0 1 1,-4-3-78,5-5 1,-5 0 2,4 0 0,-1-1 26,1-2 1,3 1-201,-3-1 0,3 2 50,1 1 1,0 1-229,0 3 0,0 3-83,0 4-1024,0 1 638,0-1 0,1 6-1498,3 2 1611,-3 3 1,4 2-152,-5 3 0,0 6-280,0 6 1131,0-1 0,5 1 0,2 2 0</inkml:trace>
  <inkml:trace contextRef="#ctx0" brushRef="#br1">20146 13237 7853,'0'-12'-10,"0"6"1390,0 1-333,0 5-92,-5 0-632,4 0 0,-9 1-1,2 3 1,-6 2-43,-1 6 1,-1 3-5,0 0 0,0 6-64,-3-2 0,-3 1-16,3-1 0,1 2 29,-1-1 1,2 5-187,-2 2 1,2 0-45,6 0 1,-1-2-185,1 6 0,5-6-145,2 2 0,4-3 211,4-1 0,-1-5-85,9-3 1,-3 1 40,6 0 1,1-2 74,0-7 0,4 3 15,-1-2 1,3-3 48,0-1 1,1-3-40,0-1 0,0 0 97,0 0 1,0-1-19,-1-3 1,-3 2 100,0-6 0,-5 0 9,2-3 1,-5-1 206,-3 1 0,-3-4 189,-5 0 0,0-1-188,0 5 1,-1 0 16,-3-1 0,-3 2-15,-4 2 0,0-1 1,-1 6 0,1-1-240,-1 4 0,0 0-302,-4 0-392,4 0 0,-5 1 113,6 3-1361,-1-3 707,1 4-93,5 0 200,0-3-63,6 3-1113,0-5 2211,6 0 0,0-5 0,5-2 0</inkml:trace>
  <inkml:trace contextRef="#ctx0" brushRef="#br0">1873 11455 7049,'-1'-10'384,"-3"2"-44,3-2 0,-4 8 314,5-6-125,-5 6 264,3-9-273,-8 10 193,9-4-13,-9 0-202,8 4-421,-3-4 0,5 6 116,0 3 0,0 7 16,0 8 0,0-1-53,0 1 0,0 4-101,0 3 0,0 6 12,0-1 1,0 2-137,0 1 1,0 1-30,0 3 0,0-1 111,0 5 1,0-1-129,0 1 1,0 1 103,0-5 1,0-4-75,0-3 1,2-6 6,1 2 0,-1-3 37,1-1 1,-1-4-240,-2 0 0,0-5-140,0 1-74,0-3 1,0 0 165,0-1 0,-4-3-403,0 0 1,-5-6 220,2 2 1,0-3 52,0-1 0,-2 0 82,-6 0 0,2 0 375,-2 0 0,1-1 0,-2-3 0,-1-2 0,-1-6 0,1 1 0</inkml:trace>
  <inkml:trace contextRef="#ctx0" brushRef="#br0">1656 12038 7853,'6'-12'0,"1"2"423,-3 2-211,2-2 0,7 4 187,2-6 1,-3 5-117,4-1 1,1 4 47,3-3 0,1 3-66,2-4 0,0 6-137,0-2 1,1-1-54,2 1 0,-2 0 104,3 4 0,-7-3-483,-1-1 1,-5 0 200,2 4 0,-7 0-857,-2 0 1,-1 1-79,2 3 1038,-3-3 0,-5 9 0,0-3 0</inkml:trace>
  <inkml:trace contextRef="#ctx0" brushRef="#br0">2330 11592 7853,'0'-11'853,"0"-1"-81,0 6-348,0-4 0,1 9 238,3-3 144,-3 2-237,4 2-416,-5 0-149,5 0-223,-3 6 1,3 0-955,-5 5 0,0-3 599,0 0 1,1-1-1019,3 5 1592,-3-1 0,4 0 0,-5 1 0</inkml:trace>
  <inkml:trace contextRef="#ctx0" brushRef="#br0">2364 12003 7853,'0'7'931,"0"-2"1,1-5 369,3 0-437,-3 5-759,5-4 0,-5 4 222,3-5-908,-3 0 0,4 1 247,-5 3-1099,0-2 1433,0 3 0,5-5 0,1 0 0</inkml:trace>
  <inkml:trace contextRef="#ctx0" brushRef="#br0">3164 11546 7853,'-12'-5'-780,"5"4"668,-1-3 1047,5 3-551,-2-4 1,4 4 257,-3-3-179,3 3 105,-4 1-250,0 0 28,-2 5-161,-4 1 1,0 5 156,-1 1-183,1 4 0,1-2-5,2 5 1,-2 0 70,2 4 0,-2 1-63,-1 3 1,1-3 62,2 3 0,-2 2-202,2 1 0,2 3 21,-2 2 1,6-5-118,-2 1 0,3-6-12,1 2 1,6-5-24,5-2 1,2-4 35,6-5 0,1 0 104,7-4 1,2-2 14,5-5 1,1-5-32,-1-2 1,-2-5 13,2-3 0,-4 1 0,5-5 1,-2 0-107,-7-4 1,1 4 39,-4 0 0,-5 0 26,-3-4 1,-4-1-9,-3-3 1,-3 3 14,-5-2 0,-9 0-133,-2 0 0,-8 0 110,0-4 1,-3 4-241,-1 0 1,-3-1 69,-1 4 1,0-1-82,4 9 1,1 3-33,-1 5 0,0 4-62,0 0 1,5 3-431,3 3 1,2 4 317,2 4 0,5 2-124,2 2 0,2-2 607,2 2 0,0 3 0,0-1 0</inkml:trace>
  <inkml:trace contextRef="#ctx0" brushRef="#br0">3609 11581 8057,'-6'-7'1508,"1"2"-1296,5 5 0,-6 0 301,5 0-150,-4 0-108,5 5-96,0 2 0,0 5 158,0 4-277,0 1 132,0 6 1,0 4 171,0 0-465,0 4 155,0-2 1,0 2 198,0-1-368,0-4 140,0 7 0,4-9-634,0 3 459,0-3 1,-4-7-264,0-1 1,1-4 180,3 0 0,-3-5-678,3 1 611,-3-5 0,0 2-1025,3-5 414,-3 0 930,4 0 0,-5-2 0,0-1 0,0-4 0,-5-4 0,-1-1 0</inkml:trace>
  <inkml:trace contextRef="#ctx0" brushRef="#br0">3586 11649 7853,'12'-11'0,"-5"-1"0,1 1 597,4 0-294,1-1 1,9-3 665,-3 0-622,2-1 0,2 5 41,0 0 0,0-1-163,0 1 0,0 1 130,-1 2 1,0-1-101,-3 5 0,-2 1-82,-6 3 1,-1 1 51,-2 3 0,-2 2-99,-2 5 0,-4 1-6,0-1 1,-5 6-162,-7 2 0,-4 6-327,-3 2 0,-3 1 240,-1-2 0,1 0-46,-1 4 1,0-4 45,0 0 1,4-2-80,0-1 0,9-5 47,-2-3 1,5 2 172,-1-2 1,3 0-55,5-3 1,0-5 142,0 1 1,4-1 223,0 5 1,5-2-138,-2-2 0,3 2 56,2-3 0,3 0-127,0 0 1,6 0 103,-2 0 0,-2 0-41,2-4 1,-1-1-233,1 1 1,1 0 143,-4 1 1,-1-3-447,-4 3 1,1-3-194,-1-1 0,-3 0-1411,-1 0-41,-4 0 1047,2 0 951,-5 0 0,0-5 0,0-1 0</inkml:trace>
  <inkml:trace contextRef="#ctx0" brushRef="#br0">4203 11569 7853,'-6'-5'0,"-1"3"126,3-6 252,3 6 352,-4-4-70,5 6 111,0 0-418,0 6 1,0 1-82,0 8 0,0 4 5,0 8 0,0-2-65,0 6 0,0-1-68,0 5 0,0-1 81,0 0 0,0 4-122,0 0 1,1-5-85,3-6 0,-3-3-216,3-1 0,1-5-228,-1-3 0,0-6 0,-4-2-1072,5-4 665,-4 2-243,4-5 1,-3-1 471,1-3 1,-1 1 602,1-4 0,-1 4 0,-7-12 0,-2 2 0</inkml:trace>
  <inkml:trace contextRef="#ctx0" brushRef="#br0">4112 11615 7853,'6'-11'309,"4"3"-98,-2 0 1,2 2 308,1-2 0,6-2-119,2 3 1,2-4 82,2 0 1,0 1-40,0 2 1,3-1-166,1 6 0,0-1-62,-4 4 1,-1 1 6,1 3 0,-4 3-156,0 9 0,-5 1 90,2 6 1,-4 0-144,0 0 1,-6 5-60,-2 2 1,-3 3-118,-1 2 0,-6-1 102,-6 0 1,0 0-88,-7 1 0,0-5-189,-4 1 0,0-5 145,0 5 1,0-10-125,0 2 1,2-4 64,2 0 1,-2-2-236,6-6 351,-5-5 1,7 0-314,-2-6-243,7 0 138,3 0 0,5-2-88,0-2 0,3-2-47,4-5 685,-4-1 0,17-4 0,-7-2 0</inkml:trace>
  <inkml:trace contextRef="#ctx0" brushRef="#br0">4683 11581 7853,'-6'-12'522,"4"5"23,-6-1 97,6 6-219,-3-9 230,5 10 0,0-3-191,0 8 0,0 2-41,0 6 1,0 4-22,0 3 1,0-1-189,0 1 0,0 2-92,0 5 1,4-2 117,-1 3 0,5-2-142,-4 2 0,3-3 77,-3 3 0,0-2-250,-4 2 0,0-6-58,0 6 1,0-9-130,0 5 0,0-7 17,0 3 0,0-5 79,0 1 1,0-6 51,0-1 1,-1-4 19,-3 3-255,3-4 239,-4 2-104,5-5 199,0 0 211,5 0 24,1 0 1,9 0-79,0 0 1,2-1 9,-2-3 1,2 1-63,2-4 1,2 3-90,-2-4 1,-1 6 77,1-2 1,-1-1-126,1 1 1,1 0-20,-5 4 1,-3-1-1004,-5-3-311,1 3-779,-2-4 1020,-1 5 0,-6 0 648,-3 0 1,2-2 491,-6-1 0,1 1 0,-10-8 0,-1 4 0</inkml:trace>
  <inkml:trace contextRef="#ctx0" brushRef="#br0">4660 11832 7853,'-7'-8'228,"4"1"1,6 4 378,5-1 1,0 3 171,3 1 0,-1 0-299,9 0 0,0 0-163,4 0 0,1 0-92,3 0 0,-3 0-235,3 0 1,-3-1-28,-1-3 0,-2 2-53,-2-6-99,3 5 0,-10-5-1272,4 4 213,-9 0 0,-3 4 512,-8 0 1,-2 0-188,-6 0 923,1 0 0,-5-5 0,-2-2 0</inkml:trace>
  <inkml:trace contextRef="#ctx0" brushRef="#br0">4660 11581 7889,'7'-12'36,"1"1"1,1-1 465,6 1 1,-1-3-119,5 3 0,0-3 399,4 6 1,0 2-317,0-2 1,1 6-174,2-2 1,-2 3-57,3 1 1,-1 0-494,0 0 0,-2 0-194,3 0 1,-7 0-445,-1 0 0,-1 0 592,1 0 301,-2 5 0,-6-4 0,0 4 0</inkml:trace>
  <inkml:trace contextRef="#ctx0" brushRef="#br0">5334 11558 7853,'-7'-5'-23,"1"0"178,2-3 0,3 2 334,-3 2-38,3 3 437,1-4-71,0 0-278,0 3-182,5 7 1,-4 7-85,3 7 1,-3 2-168,-1-2 0,0 7 105,0 0 1,0 6-265,0-1 0,0 0 110,0 0 0,0 1-125,0-6 0,0 5-176,0-5 1,1-3-184,3-4 1,-1-5 77,4 1 0,-4-6-844,1-1-454,2-6 714,-5 3-212,4-5 1145,-5 0 0,0-5 0,-5-6 0,-1-7 0</inkml:trace>
  <inkml:trace contextRef="#ctx0" brushRef="#br0">5299 11638 7853,'0'-24'-231,"2"-3"-58,1 8 1,1 3 488,8 0 0,-4 4 485,8 0 0,1-2-113,2 3 0,3-3-183,1 6 0,1-1 3,3 2 0,-2-2-67,6 5 0,-6 0-121,2 4 0,0 0-24,0 0 0,-2 0 0,-5 0 0,-4 5-46,-5 3 1,0 3-91,-4 5 0,-2-2-171,-5 5 1,-1 0 111,-3 3 0,-6 5-249,-5 0 1,-7 3 128,-1-3 0,1 3-242,-5-3 0,2 0 143,-2-5 0,3 1 23,-3 0 0,4-1 141,4-3 1,3-1-62,4-3 1,2-3 194,3 4 0,1-4-105,6 0 0,0-1 257,0 1 1,7-1-93,4 0 0,2 0 408,6-4 0,0 3-167,4-2 1,0-3-40,0-1 1,-1 1-144,1-1 0,0 0-91,0-4 1,-2 0-322,-1 0 1,-4 0 179,-5 0 1,1 0-895,-1 0 0,-3 0-37,0 0-1912,-6 0 1542,3 0 1350,-5 0 0,0-5 0,0-2 0</inkml:trace>
  <inkml:trace contextRef="#ctx0" brushRef="#br0">5927 11512 7853,'0'-18'1010,"0"2"-321,0 5 280,0 4-246,0 2-478,6 5 1,-5 5 109,3 3 1,1 7-131,-2 4 0,1 3-26,-4 0 0,2 5-64,1 0 1,-1 3-148,1-3 0,-1 3-122,-2-3 0,0 3-36,0-3 0,0-2-99,0-5 0,0 1 140,0-2 1,0-2-590,0-2 1,0-6 280,0-2 0,0-3-1699,0 4 842,0-6 1294,0 3 0,0 0 0,0 2 0</inkml:trace>
  <inkml:trace contextRef="#ctx0" brushRef="#br0">6133 11546 7853,'0'-11'0,"0"0"0,0-1 0,-1 2 471,-3 2 0,3 2 635,-3 2-561,3 3 0,1-3-170,0 8 1,0 6-114,0 5 1,0 7-160,0 1 1,1 2 85,3 9 0,-3-6-198,3 7 1,1-4 79,-1 4 1,1-5-49,-1 1 0,-3-6-356,3 2 1,-3-3-413,-1-1 1,4-6-1392,-1-1 848,1-4 649,-4 0 1,2-6 638,1-2 0,-1-3 0,3-1 0,-5 0 0</inkml:trace>
  <inkml:trace contextRef="#ctx0" brushRef="#br0">6156 11661 7774,'0'-18'-237,"0"5"654,0 6 705,0 4-620,0-2 0,5 6 41,3 3 0,2 6-80,1 5 1,1 6-97,-1-2 0,0 2-258,1 2 0,3 0 103,0 0 0,4 0-206,-3 0 1,3-1 13,-4 1 0,4-5 33,-4-3 1,4 0-143,-4-3 1,1 2 24,-5-7 0,0-1 16,1-3 110,-1-1 388,1-2-331,-6 0 1,3-2 237,-5-1 1,-1 0-24,-3-5 1,0 1-124,0-5 0,-1-3-119,-3 0 1,2-5 98,-6 1 0,4-3-268,-3-1 0,3-1 93,-4-3 1,6 2-245,-2-5 0,3-1-52,1-3 1,0 3-165,0 1 1,0 8 65,0 0 1,0 2-228,0 1 1,0 7-49,0 4 1,1 4 197,3-3 1,-2 4-500,6-1 0,-2 4-140,2 4 169,2 3 925,-4 4 0,6 0 0,-1 1 0</inkml:trace>
  <inkml:trace contextRef="#ctx0" brushRef="#br0">6910 11398 7853,'0'-18'0,"0"3"970,0 7-128,0-2-261,0 9 1,-5-4-161,-3 5 1,-2 1-29,-2 3 1,1 2-104,0 6 1,-1 0-80,1 4 1,-1 1-113,1 6 0,-1 0 83,1 0 1,-2 1-104,-2 3 1,6 2 145,-2 5 1,2-3-296,-3-1 0,5-3-121,-1 3 1,6-4-55,-2 0 1,3-2-98,1-1 0,1-4 160,3 0 0,2-6 67,5-2 1,1 0 45,-1-8 0,2 5 39,2-4 1,-1 0-70,5-4 0,-4 0-32,4 0 1,-1-2 23,1-2 1,3 2-73,-3-6 1,-1 1 69,1-5 1,-4 1 25,4-1 0,-5 1 106,1 0 0,-3-1-82,-5 1 0,-2-4 137,-5-1 1,-1 5 39,-3 3 0,-3 2 153,-9-2 1,-1 2-96,-6 2 1,-1 3-67,-3-3 1,3 7-413,-3 0 0,1 5 163,3-4 0,2 3-1312,10-3 1042,0 0 0,4-3-303,3 3 0,6-3 712,5 3 0,6-8 0,10-2 0</inkml:trace>
  <inkml:trace contextRef="#ctx0" brushRef="#br0">7355 11432 7853,'-11'-11'-4,"-1"5"0,5-3 546,-1 5 916,5 0-938,-7 4 0,8-1-156,-6-3 1,4 3 64,-3-3 0,3 3-154,-4 1 1,1 0 19,-5 0 0,1 0-57,-1 0 1,1 3-133,0 1 1,-1 5 65,1-1 0,1-2 26,2 2 1,-2-1-124,2 5 1,2-1 66,-2 1 0,6-1-166,-2 0 1,3 1 13,1-1 0,0 1-71,0-1 1,1-3 48,3-1 0,2 1 4,5 3 0,5 1 0,-1-1 1,4-3 25,-4-1 0,4 1-84,-4 3 1,4-3 54,-3 0 0,0-1-152,-1 5 1,-2-5 106,2 1 0,-2 0-68,-2 3 0,1 0 51,-1 1 0,-1-1 105,-2 1 0,-3-1-29,-5 0 1,0 1 4,0-1 0,-2 2 164,-6 2 1,0-1-46,-7 5 0,-3-4-26,-1 5 1,-6-5-45,-2 4 1,1-5-55,3 1 0,0-6-103,0-2 1,5-4-233,3 1 0,6-3-765,2-1 108,4 0 1,-1-5-14,8-3 0,4-3 133,7-4 889,3 2 0,5-9 0,-1 5 0</inkml:trace>
  <inkml:trace contextRef="#ctx0" brushRef="#br0">8280 11455 7624,'-4'-7'-444,"1"-1"1,-5 4 556,4-4 0,-1 6 524,1-2 1,2-1 334,-6 1-265,6 0-304,-9-1 0,5 4-64,-5-3 1,3 4 38,0 4 0,-3 2-116,-4 6 1,-4 1 4,3 2 0,-3 3-101,4 4 1,-5 3-1,1 1 1,1-2-96,-1 3 0,5-3 40,-1-1 1,7 0-193,4 0 1,3-1 85,1 1 1,7-1-177,4-3 0,5 1 93,7-5 1,1 1-13,3-5 1,-2-5 45,6-2 1,-2-3 21,2-1 1,-4 0-64,-4 0 0,0-1 75,0-3 1,0-2-14,0-5 1,-6-1 11,-1 1 0,-5-2 138,-3-2 0,1 1-83,-6-5 1,1 0-174,-4-4 0,-1 4 58,-3 0 1,-6 0-122,-5-4 1,-4 4-359,3 0 0,-4 1 230,1-1 1,-2 1-391,-2 3 0,5 6 193,3-2 1,2 7-908,2 0 563,4 3 861,2 1 0,5 0 0</inkml:trace>
  <inkml:trace contextRef="#ctx0" brushRef="#br0">8531 11455 7853,'0'-11'0,"-3"3"0,-1 0 839,0 6-130,4-3-156,0 5 415,-5 0-590,4 0 1,-8 6 394,5 6-476,0 4 0,3 7-3,-3 0 0,3 5-73,-3 2 1,3 3-107,1 1 0,1 1 73,3-1 1,-3 4-271,3 0 0,1-1 131,-1-7 0,1-2-268,-1-5 1,-2-1-7,6-3 1,-4-3-338,3-4 27,-4-1-118,7-5-249,-9-1 609,9-5 1,-8-1-607,1-3 1,-1 2 366,-2-6 1,-2 2-167,-1-2 0,0-2 698,-5 3 0,1-4 0,-5 0 0,1 0 0</inkml:trace>
  <inkml:trace contextRef="#ctx0" brushRef="#br0">8417 11752 7853,'12'-6'631,"-1"1"-309,0 5 0,5 0-97,-1 0 0,5-2 520,-1-1 0,4 1-254,4-2 1,-3 2-71,2-2 1,2 2-215,-1-6 0,0 5-35,-4 0 1,-4-2-434,0 1 1,-7-1 198,0 1-2041,-1 3 1101,-10-4-745,4 5 858,-10-6 889,-1 5 0,-10-9 0,-2 4 0</inkml:trace>
  <inkml:trace contextRef="#ctx0" brushRef="#br0">8440 11409 7853,'11'-11'542,"2"1"160,2 2 1,7-1 436,5 6 1,4-3-548,0 3 1,2 1 403,1-1 0,5 0-424,3-1 0,-2 3-256,-2-3 1,-7 3-390,0 1 0,-10 0-330,2 0 1,-11 1-246,-1 3 0,-7-1-1903,0 4 2551,-18 1 0,-5 8 0,-16 2 0</inkml:trace>
  <inkml:trace contextRef="#ctx0" brushRef="#br1">20466 3312 7853,'0'-8'-388,"0"1"0,4 3 68,0-4 1027,5 6 1,-7-7 354,6 5-573,-6-5 0,5 4 285,-3-2-456,-3-4-311,4 5 0,-6 0 50,-3 2 1,-3-1 0,-4 1 88,0 2 0,-2 0-231,-2 2 104,-3 0 0,-5 0-160,0 0 107,0 5 0,1 2 0,-1 4 22,0 1 1,0 3-45,0 0 1,4 4 0,1-2-199,2 0 120,1-3-26,8 3 1,-2-2 113,6 0 0,-1 0 1,5-4-1,3-3 131,4 0-120,2 0-9,6-2 15,2-1 0,4-1 19,-3 0 1,2 0 42,-2-4 15,-2 0 1,3 0-83,-5 0 29,5-6 107,-7 0 0,7-2-97,-4 1-5,-1-1 58,-4-3 0,-1 3-39,-2 1 251,2 4-124,-8-7 1,3 7-82,-5-4 343,0 4-43,0-2 105,0 5-377,0 5-16,0 7 0,0 2 0,-2 5-94,-1 1 116,1 2-138,-3 5 1,5-1 165,0 4-321,0 1 1,-1 3 89,-3 0 0,3-1-105,-3-2 91,3 2 0,1-9 108,0 2 174,0-1 0,1-8 0,3-1-31,3-4 122,-1-5 1,0 1-47,-2-4-162,-3 0-82,4-4-1526,-5 0 921,0-5-1161,0 4 590,0-9 16,0 3 1,1-4 1194,3-1 0,-3 1 0,10-6 0,-5 0 0</inkml:trace>
  <inkml:trace contextRef="#ctx0" brushRef="#br1">21254 3129 7357,'0'-11'1201,"0"3"-537,0 1 0,-1 4 71,-3-1-591,-2 3 1,-2 1 0,-1 0 457,-3 0-390,-5 0 52,-6 5-84,6 7-110,-5 0 142,4 10 0,0-9-293,2 8 156,-1-3 1,9 5 169,-4 0-34,8-1-364,-1 1 1,5 0 77,0 0 153,0 0-352,5 0 187,2-6 0,5 1-12,4-3 0,0-6 102,3 3 1,6-9 397,-2 1-251,3-2 0,-2-4 57,2-2 0,-1-3-127,1-8-101,-2 2 75,-6-4 0,-1 2-228,-6 0 1,-1-5 234,-2 1 0,-3-3-154,-5-1 1,-1 0-153,-3 1 1,-3-1 0,-5 0-280,-3 0 374,2 0 0,-9 4-760,3 0 582,-2 10 1,-2-6-940,0 7 607,-5 3 224,4 0-30,1 5 1,3 5 23,5 3 0,-1 7 442,5 4 0,-1 3 0,-4 1 0,-2-1 0</inkml:trace>
  <inkml:trace contextRef="#ctx0" brushRef="#br1">21049 3449 7853,'0'8'0,"0"-1"0,0 1 480,0 3-220,0-4 0,0 3 212,0-3 1,3 4-120,1 0 1,5 0-117,-1 1 0,2-1 13,1 1 0,2-1-60,2 1 1,-1-5 20,5 1 1,0-6 30,4 2 0,0-3 102,0-1-368,0 0 183,5 0 0,-4-1-389,2-3 1,-3 2 166,-4-6 1,-1 4-1332,-3-3 724,-2-1 177,-2 2-2118,-1-4 1868,-8 3 1,7-4 742,-6-1 0,1 1 0,-4 0 0</inkml:trace>
  <inkml:trace contextRef="#ctx0" brushRef="#br1">21551 3278 7853,'0'-12'-319,"0"5"213,0-1 1616,0 6-490,0-3-532,0 5 0,-4 5-141,1 2 1,-1 5-79,4 3 1,-4 1-81,0 3 0,0 3-73,4-3 0,2 3-146,1 0 1,0-3 122,5 0 1,-1-3-297,5 3 1,0-5 93,4 1 1,-3-4-24,7-3 1,-5 1 77,4-5 0,0-1 217,4-3 1,-1-1-81,1-3 1,-1 2 132,-3-6 0,1 1 7,-5-5 0,4-3-66,-3 0 0,-2-2 134,-7 2 1,2-3-67,-5-5 0,4 1-250,-5-1 1,1-4-65,-4 0 1,0-3-189,0 3 1,0 1 30,0 3 1,-4 4-147,1 0 1,-5 9-53,4-2 1,0 7-226,4-2-465,0 4 1,0-1 520,0 8 0,2 1-515,1 3 1128,4 2 0,4 1 0,1 7 0</inkml:trace>
  <inkml:trace contextRef="#ctx0" brushRef="#br1">22042 3164 7853,'0'-12'-520,"0"6"926,0-4 1,0 7 329,0-4 697,0 4-966,0-2 1,0 6-126,0 3 1,0 2-66,0 6 1,0 4-1,0 3 1,0 3-100,0 1 0,0 5-27,0 2 1,0-1-212,0 2 0,0-2 129,0 1 1,4-2-132,0-5 1,0 0 8,-4 0 1,0-4-157,0 0 0,0-8 75,0 5 1,0-10-29,0 5 1,0-6 333,0 3-132,0-6 329,0 4-191,0-6 2,5 0 0,1 0-60,6 0 0,-1 0 0,0 0 1,5-2-78,-1-2 1,4 3 1,-4-3 1,4-1-5,-4 2 1,4-3-119,-3 3 0,-1 1-212,-4-1 1,1 1 130,-1 2 1,-3-3-1399,-1-1 702,-4 0 177,2 4 1,-5-1-60,0-3 1,-1 3-873,-3-3 1608,-2 2 0,-6-8 0,1-2 0</inkml:trace>
  <inkml:trace contextRef="#ctx0" brushRef="#br1">21939 3381 7853,'6'-7'674,"0"2"1,10 4-187,3-3 548,3 3-620,1-4 0,1 3 219,3-1-356,-3 1 0,9-4-104,-3 2 0,-2 3 37,-1-3 0,-3-1-470,-1 1 1,-6 0 240,-1 4 1,-4-3-921,0-1 0,-5 0 7,1 4-407,-5-5 1,-2 2 73,-5-4 1263,-5 4 0,-2-7 0,-7 4 0</inkml:trace>
  <inkml:trace contextRef="#ctx0" brushRef="#br1">22008 3118 7853,'11'-12'0,"2"1"0,2 0 980,3-1-598,5 1 1,0 3 203,0 1-82,-1 4-222,1-7 1,4 9 134,0-3-632,4 3 214,-7 1 0,8 0-1244,-5 0 926,-1 0 1,-3 0-9,0 0 1,-4 0-218,0 0 1,-9 0 543,2 0 0,-3 5 0,2 1 0</inkml:trace>
  <inkml:trace contextRef="#ctx0" brushRef="#br1">22648 3095 7853,'0'-8'325,"0"1"0,-2 4 344,-2-1 0,-3 3-182,-8 1 0,2 0-31,-2 0 0,-2 0-16,2 0 0,-4 1-178,4 3 1,0 1 165,3 3 1,-1 2-61,-2-2 1,6 2-134,-2 1 0,2 1-264,-2-1 85,4 1 1,2-5 0,5 1-87,0 1 1,0 5 18,0 1 54,5 0 0,3-3-74,7-1 0,2 4-257,2 0 1,2 1 125,-2-5 0,3 4-421,1 1 314,-1-1 71,1-4-274,0 1 235,-5-1 1,0 2-76,-3 2 195,-2-2 8,3 3 1,-10-4-187,-2-1 353,3 0-74,-6 1 1,-1-1-26,-8 1 21,-2-6 1,-6 7-21,-3-6 0,-7 6 167,0-5 1,-2 2 6,1 1 0,3-1-107,-3-2 0,3-3-457,1-5-206,5 0-59,2 0 0,11-1 1,5-3-234,6-4 1,4-2 927,2-1 0,4-6 0,2-1 0</inkml:trace>
  <inkml:trace contextRef="#ctx0" brushRef="#br1">22967 3164 7853,'0'-12'574,"0"5"-230,0-1 1743,0 5-852,0-7-663,0 9 1,0-3 156,0 8-492,0 2 1,0 11 0,0 2 475,0 2-501,5 2-40,-3 0 0,3 4-116,-5-1 1,0 5 54,0-4 0,0 3-650,0-3 432,0-1 0,-4-3-709,0 0 0,0-5 164,4-3-75,0-2 343,0-2 1,0-3-1465,0-1 812,0-4-660,0 2 905,-5-15 791,4 2 0,-9-13 0,4 3 0</inkml:trace>
  <inkml:trace contextRef="#ctx0" brushRef="#br1">22773 3061 7853,'8'-8'866,"-1"1"-503,6 4 1,0-2 392,2 5 1,3-4-267,1 0 1,-1 1 138,1 3-365,0 0 1,5 0 53,2 0-208,-1 0-29,2 0 0,0 0-72,0 0 0,-1 0 66,-3 0-70,0 0 1,-1-2 105,-3-2 0,-3 3-51,-4-3-87,-1 3-14,0 1-112,1 0 203,-6 0 0,-1 5 43,-5 3 1,0 6 60,0 1-110,0 5 1,0-2 76,0 5 1,0 1 0,0 1-42,0 2 1,0 5-117,0-2-18,0 3 1,2-1 0,0 0-97,2-1 1,0 4 25,-4-9 0,0 1 63,0-4 1,0-2-3,0-2 0,0-2 24,0-6-538,0 1 82,0-6 264,0 4-1524,0-9 653,0 5-420,0-6 1522,5 0 0,-4-6 0,4 0 0</inkml:trace>
  <inkml:trace contextRef="#ctx0" brushRef="#br1">23573 3198 7853,'0'-18'0,"0"5"237,0 6 0,0 3 1017,0-4-523,0 6 0,-2-3 179,-1 5-149,1-5-495,-8 3 1,4 1-65,-6 5 1,1 10 39,0 1 1,-5 5 13,1 3 0,0 0-24,3 0 1,5 1-14,-1 3 0,4-2-182,-3 6 0,4-6 75,-1 2 0,3-3-395,1-1 1,5-4 183,3 0 1,6-5-41,1 1 1,5-4-61,-1-3 0,3 1-101,1-5 0,0-1-30,0-3 29,-1 0 223,1-5 0,-1-1 132,-3-6 0,1 1-95,-5 0 1,4-2 161,-3-2 0,-1-3-41,-4-5 1,1-1-51,-1-3 0,-5 2-22,-2-5 1,-2-1-96,-2-3 1,-9 1-13,-3 2 1,-11 0-270,1 4 147,-9 0-39,2 10 1,-4 5 14,2 8 0,4 3-277,4 1 0,4 1 124,0 3 0,8 2-736,0 6 0,7 4 106,0 3 1028,3-2 0,1 4 0,0-3 0</inkml:trace>
  <inkml:trace contextRef="#ctx0" brushRef="#br1">23881 3198 7853,'0'-12'590,"0"1"25,0 5-197,0-4 703,0 8-236,0-3-226,0 0-399,0 4 0,0 6 69,0 10-170,0 0 0,4 8 137,0 0 1,-1 0-85,-3 4 0,0 0-224,0 0 1,0 4 115,0-5 0,0 1-355,0-4 0,0-4 132,0 0 1,4-5-377,0 1 215,0-2-15,-4-2 303,0-5-69,0-1 0,0-6 329,0-3 0,0-2-86,0-5 0,0-1 105,0 1 0,0-2-66,0-2 1,0 1 86,0-5 0,0 4-164,0-4 1,0 0-61,0-4 0,1 4-43,3 0 1,-3 5 56,3-2 0,-1 5-268,0 3 205,-1-2-237,8 9 0,-5-3 88,2 8 0,4 6 6,-4 5 1,0 6 82,0-2 1,1 1 6,3-1 1,1 3 16,-1-3 0,2-2-19,2 2 1,-2-5 36,2 2 1,1-7-19,0-2 0,0-4 116,-1 1 0,-2-3-58,2-1 0,-6 0 340,-1 0 0,-2-1-1,2-3 0,1-3 149,-6-4 1,1-2-198,-4-2 0,0-1-89,0-4 0,0-1-179,0 2 0,0-3 96,0-1 0,-4-1-317,1-2 0,-1 2 130,4-3 1,0-1-586,0 1 1,0 2-18,0 6 0,0 2-290,0 6 1,0 3-1912,0 1 2106,0 4 0,0-1-100,0 8 1,0 3 318,0 4 0,0 2-946,0 2 1435,0-2 0,5 3 0,1-4 0</inkml:trace>
  <inkml:trace contextRef="#ctx0" brushRef="#br1">24543 3152 7969,'2'-10'117,"2"2"929,-3-2-154,4 9 74,0-9-468,-4 3 0,4 0-13,-5-1 322,0 6-463,0-3 1,-5 5 376,-2 0-426,-4-5 0,-5 3-166,-3-2 1,-3 4 36,-1 4 1,1-1-70,-1 4 0,0 1 86,0 3 0,4 5-161,0-1 1,6 4 61,2-4 1,1 2-80,6-2 1,-4-2-55,5 2 1,0 1-24,7 0 1,-2 0-12,6-1 1,1-1 95,6 5 0,-1-3-84,5 3 1,-4-2 91,4 2 0,-1-1-237,1-3 1,1-1 58,-4 5 0,0-3 21,-1 3 0,2-5-53,2 1 1,1-3-116,-5 0 1,2 1 129,-2 2 0,-2-4 38,2 1 0,-6-1 184,-1-3 0,-6 2-105,2 1 1,1-3 144,-1-1 1,-2 0-93,-5 0 0,-4 4 58,-4-4 1,-2 3 261,-2 2 1,-3-5-149,-5 1 1,0 0 199,1 3 0,-3-3 9,-1-1 1,0-3 421,-4 4 0,5-6-304,-2 2 1,4-3-388,4-1 0,3 0 276,4 0-1364,1 0 500,-1 0 0,7-4-304,5 1 1,8-7-3925,11-2 4708,-5 6 0,18-15 0,-8 9 0</inkml:trace>
  <inkml:trace contextRef="#ctx0" brushRef="#br0">3152 12529 7853,'0'-7'-1073,"0"1"2117,0 2-461,0 3 1,0-5 435,0 2-427,0 3-103,0-5-108,-5 6-350,-1 6 181,-6 5-135,1 2 28,-1 8 0,5-4-13,-1 2 0,4 2 1,-2-2 0,1 3 0,-4 1-163,2 0 0,1-4 41,3 0 0,-2-2 1,-1 4-167,0-2-50,4-5 155,-9 7 1,10-8-194,-3 2 274,3-2 0,1-5 0,1-2 0,3-1-60,4-3 56,2 0 0,1-2-20,1 0 1,-1-4-15,1 0 8,4-5 0,-4 7 7,-1-6 0,0 6 16,-4-4 1,-1 5-15,-2-3 23,2 3-34,-4-4 220,3 5 1,-4 1-102,3 3 0,-3-1 48,3 4 0,-3-3 147,-1 4-239,0-6 0,0 8 35,0-2 1,0 3 0,0 3 29,0 2 1,-4 3 76,0-4-105,-4 5 0,5-1 76,-5 8 0,5-3-85,-5 3 0,4 1 1,-2-2 27,1 0 0,-3-2-143,4-1 49,-5-6 0,8 5 1,-3-4 8,3-1-196,1 0 12,0-11 93,0 4-192,0-3 2,5-1 0,-4-1 213,10-5-2,-5 0 1,5 0-36,1 0 0,0-4-390,4 1 319,-4-6 1,5 6-1,-6-3-123,1 1-815,-1-4 676,1 8 0,-5-8-1084,1 5 845,-6 0 672,8-1 0,-3-1 0,4-6 0</inkml:trace>
  <inkml:trace contextRef="#ctx0" brushRef="#br0">3495 12654 7853,'0'-6'1105,"0"1"-236,0 0 28,-5 4-323,3-5-117,-3 6-52,5 6-26,0 0-167,0 5 0,0 1-20,5 4-20,-3 2 0,3 5 1,-5 0 1,4 0-118,-1-1 1,1 2 0,-4 3 1,0-3 175,0 3-89,0 2-557,0-5 328,0-1 1,0-3-46,0-4 1,0 3 58,0-4 0,0-4 61,0-3-190,0-1-46,0 0 54,5 3 1,-3-7-585,1 4-559,-1-4 262,-2 2-161,5-5 678,-4 0 118,9 0-409,-9 0 847,4 0 0,1-5 0,0-2 0</inkml:trace>
  <inkml:trace contextRef="#ctx0" brushRef="#br0">3826 13008 7853,'0'-6'2073,"0"1"-736,0 5-716,0 5-154,0 1-53,0 6-202,0-1 190,0 6-1,0 0-280,0 6 0,0 0-49,0 0 1,0 0-63,0 0 1,-4-2-239,0-2 0,-3 3-131,3-3 0,-1-3-480,1 0 1,3-4-622,-3 0 802,3-1-53,1-5-868,0 0 876,0-6 703,5 0 0,-4 0 0,4 0 0</inkml:trace>
  <inkml:trace contextRef="#ctx0" brushRef="#br0">4009 12654 7853,'0'-11'0,"4"-4"662,-1-1 0,6 1-186,-1 4 1,2-1 306,1 1-402,6 5 149,-4-5-159,8 5-120,-8 0 1,7-1-11,-5 4 1,2 1 76,-2-1-210,-2 1 64,3 7 1,-6 2 15,-2 4 1,1 6 129,-5 2-106,0 2-344,-4 2 188,0 0 1,-6 5 85,-1 2-522,-3 3 302,-7-4 1,5 4-320,-4-2 230,-1-3 105,4 0 0,-5-2-10,3 1 0,6-4-193,-2-4 260,7-5 0,-5 2-25,5-4-67,0-6 223,4 4-82,0-3 1,0 0 154,0 1 1,2-6-67,1 2 1,4 1 592,4-1-470,1 0 0,3-4 12,0 0 1,1 0-1,-2 0-21,2 0 0,3 0-145,-4 0 41,0 0 1,0 0-347,1 0 1,-1 0 0,-4 0 55,1 0-1415,-1-5 1026,1 4 0,-5-6 13,1 3-2133,-6 3 349,3-4 559,-5 5 1748,0-5 0,0 4 0,0-4 0</inkml:trace>
  <inkml:trace contextRef="#ctx0" brushRef="#br0">4500 12917 7853,'0'-6'771,"5"1"0,-4 6 203,3 3-460,-3 2-152,4 5 394,-3 1-428,3 4 1,-5-2 390,0 5-367,0 0-123,0 4 0,0 0-90,0 0 0,0 0 0,0-2-342,0-2 84,0 3 153,0-4 1,-4-1-1397,0-1 554,0-4 424,4 0-1454,0-1 452,0-4-655,0-2 2041,0-5 0,0 0 0</inkml:trace>
  <inkml:trace contextRef="#ctx0" brushRef="#br0">4774 12940 7853,'0'-12'1577,"0"6"-1172,0 1 2632,0 5-2924,5 0 310,-4 0-1495,9 0 570,-8 0 386,8 5-2662,-9-4 1855,9 4 1,-7-5 922,4 0 0,1 5 0,3 2 0</inkml:trace>
  <inkml:trace contextRef="#ctx0" brushRef="#br0">4991 12928 7853,'6'0'-416,"-1"0"1977,-5 0 1,4 2-306,0 1-885,0-1 136,-4 3-94,0 0-54,0-4-147,0 4-813,0 0 406,5-3 203,-4 3-1891,4 0 992,0-4 670,-3 4 1,8-5-1602,-3 0 1822,3 0 0,2-5 0,-1-1 0</inkml:trace>
  <inkml:trace contextRef="#ctx0" brushRef="#br0">5242 12917 7853,'-6'-5'1573,"1"4"-522,0-4-36,3 5-543,-3 0 222,5 5-241,0-4 106,0 4-805,0 0 178,0-4 155,0 9-1886,0-8 1540,5 8 1,2-9-2496,4 3 2754,1-3 0,-1-1 0,0 0 0</inkml:trace>
  <inkml:trace contextRef="#ctx0" brushRef="#br0">5528 12963 7853,'0'-18'554,"0"3"880,0 7-297,0 3-740,0 0 1,0 5 150,0 0-106,0 5-270,0 11 0,-4 2 28,0 5 1,-1 1-82,1 3 0,3-2-174,-3 6 133,-2-6-574,5 8 0,-5-9 340,6 3 0,0-4-896,0-4 437,0 2 380,0-8 1,0 3-2253,0-4 2487,0-6 0,-5 4 0,-1-3 0</inkml:trace>
  <inkml:trace contextRef="#ctx0" brushRef="#br0">5722 12677 7853,'0'-11'1237,"0"-1"-301,0 1 171,0-1-718,0 6 0,0 0 167,0 2-344,5 3 106,-4-4 143,4 10-249,0 6-27,-3 2 1,3 8 75,-5-2-188,0 8 0,0-3-63,0 3 1,0-3 20,0-1 0,0 0-379,0-1 352,0 1 0,0-5-494,0-3 312,0-2 0,1-3-184,3-2 228,-3-3 0,9-5-193,-2 0 284,2 0-18,-4 0 0,4-5-10,-2-3 1,2-2 1,5 2 221,1 1-196,-1-6 0,-4 0 104,1-2 34,-1-3-123,1 6 1,-1-9 217,0 6-213,1 0 15,-1 4 222,1-1-212,-6 1 1,4 1 79,-2 2 0,-2 3 339,2 5-282,-6 0 272,8 0-219,-8 5 0,3 3 196,-5 7-210,5 3 0,-4 1-165,3 0 1,-3 0-1,-1 3 57,0 1 1,0 0-129,0 0 1,1-1-1192,3-3 618,-2-3 424,3-4 0,-4-2-1659,3-3 841,-3-2 604,4-5 1,0 0-1317,3 0 1239,-3 0 0,4-1 499,-5-3 0,4-2 0,-1-5 0</inkml:trace>
  <inkml:trace contextRef="#ctx0" brushRef="#br0">6213 12426 7853,'0'-18'12,"0"7"-12,0 1 0,0 3 745,0-4 1,1 3 628,3 1-761,-3-1 5,9 2 75,-3-5-458,4 5 0,1 0 1,-1 2 293,0 3-317,1 1-40,-6 0 1,4 0-66,-2 0 0,2 0 105,2 0 0,-5 1-232,1 3 0,-2-2-96,2 6 0,-2 0 122,-2 3-19,-3 0 0,4 6-41,-5 2 1,-5 4 79,-2 3 0,-4-1-38,0 1 0,0 3-198,-1 2 249,1 2-16,-1 1 0,6-5 84,2-2 0,2 1-101,-2-2 0,3 1-28,-3-4 54,2-5-15,8-2-199,-5-4 92,4-1 1,-1-3 105,0-1-398,4-4 139,-1 2 150,4-5 0,-3 0-127,-1 0 6,-4 0-72,7 0 95,-9 0 151,9 0-115,-8 0 23,3 0 291,-5 0-207,5 0 517,-4 0-341,9 0 1,-8 1 12,1 3 0,2-1-89,-1 4 1,4 1-19,-4 3 30,5-4-22,-3 3 0,2-4 17,-1 5 1,0 1-1,1-1 75,0 1 1,-5 3-21,0 0 0,2 0-141,-1-3 0,0 0 80,-4 4 0,-1-4-141,-3 4-32,-2-4 92,-6 0 0,-3 2 0,0-3 0,-4 3-52,3-6 1,-4 1-182,1-2 1,1 2-297,-1-5 0,0 0-581,-4-4 0,4 0-1344,0 0 1389,11 0 1093,-8 0 0,10-5 0,-5-2 0</inkml:trace>
  <inkml:trace contextRef="#ctx0" brushRef="#br0">9114 12095 7853,'-6'-7'808,"-3"1"-80,5 2 141,0 3-442,4-4 0,0 4 616,0-3-327,0 3 148,0-5-406,5 6-46,1 0-154,11 0 1,-3 2 59,5 2-6,5-3-127,0 4 1,10-5-120,1 0 1,-1 0 96,4 0 1,3 0-228,0 0-869,4 0 789,1 0 1,-6-4-116,-2 0 0,-2-1 111,-2 1 1,-3-1-154,-1-2 0,-6-2 141,-1 5 0,-2-4 1,-5 3-45,-2-1-85,-2 3 216,-5-2 1,-1 5 844,-2 0-1200,-3-5 30,4 4-604,-5-4 279,0 5 129,-5-5 249,-1 4 1,-2-6-303,1 3 280,-1 3 208,-3-4 0,-1 1 115,1 0 1,3 1-108,0 3 0,1-2 0,-5 0 258,1-2 161,0 0 1,3 4 741,0 0-641,1 0 1,0-1 888,4-3-683,-4 3 1,7-4 38,0 5 1,5 0 54,7 0-410,-1 5 1,6-4-76,2 3 1,4 1 0,2-1-79,2-2-41,-1 0 0,1 1 0,0 1-67,-2-1 17,-1 3 1,-5-3-1,-1 3-23,-2-1-13,0 4 1,-9-3 41,1 6 1,-6-5 13,2 1 1,-3 0-1,-1 3 0,-1 0 0,-4 1-93,-6-1 46,-6 1 0,-6-1 0,-1 1-646,-3-1 430,3 0 1,-7 1-84,4-1-1388,-5 1 750,8-1 174,1 0 0,7-4-1347,4-3 1214,6-3 908,1-1 0,5-5 0,0-2 0</inkml:trace>
  <inkml:trace contextRef="#ctx0" brushRef="#br0">10724 11524 7853,'-4'-8'-25,"1"0"300,-6 1 345,7-5-249,-3 6 132,5-4 200,0 9-312,0-10 133,0 10-248,-5-4 1,4 4 27,-3-3 0,-2 3 0,-2-3 129,-2 3 0,-3 6-29,-2 2-219,2 4 1,-9 5 132,-1 3-229,0 3-412,-5 6 212,5-4 175,0 4 0,6-6-9,1 1 0,1 4-253,4 0 199,-3-1 1,12-7-34,-1 0 0,1-3 32,2 3 0,4-5-241,0 1 1,5-3 6,-1 0 517,7-1-413,-3-4 1,5 3-72,-6-3 68,1-2 0,-1 6-132,1-4 0,-1 2 75,0-1 0,-3 1-26,0-6 52,-6 6-9,8-7 41,-8 8 4,8-9 15,-9 4 152,9-5-51,-3 0 0,0 0-1,1 0-82,-6 0 1,8 0-91,-2 0 61,-3 0 78,0 0 1,-5 1-4,0 3 1,-1 2 10,-3 6 1,-3-1-69,-9 1 479,4-1-209,-5 1 66,6 4 1,-1 1 98,1 2 0,1-2-92,2-1 0,2-2 13,2 5 1,3-4-102,-3 4 0,3-5-2,1 1 0,0 3-113,0 1 1,0-1 130,0 1 1,0-5-218,0 1 0,3 1-41,1 0 80,5-1 58,-3-4 0,7 4 12,2 1 389,-2-6-249,9 0 1,-6-7-20,3 4 0,3-4 262,-3 0-328,2-1-228,-3-2 1,-1 1 140,-6 3 1,0-3-1479,1 3 709,-6-3-606,-1-1-992,-5 0 1546,-5 0 0,-1 0-119,-6 0 0,5 0 915,-1 0 0,1 0 0,-5-5 0,1-1 0</inkml:trace>
  <inkml:trace contextRef="#ctx0" brushRef="#br0">10964 11706 7853,'-6'-11'0,"-4"3"494,2 1-203,3 4 1,-2-3 566,4 2-322,1 3-171,-3-4 0,2 6-25,-1 3 1,0 2 68,4 6 1,4 0-119,0 3 1,3-2-40,-3 2 0,5 3-40,-2 1 0,7-1-94,2 1 1,0-4-312,-1 4 177,-2-5 0,7 7 217,-4-6-489,-1 0 267,-4-4 9,1-4 1,-5 3-1184,1-3 613,-6-1 98,4-1-1426,-1 0 921,-4-4-356,4 4 65,-5-5 1280,0 0 0,0 5 0,0 1 0</inkml:trace>
  <inkml:trace contextRef="#ctx0" brushRef="#br0">11284 11706 7853,'0'-11'651,"0"0"-231,0 4 0,-1 2 161,-3 5 0,1 1-199,-4 3 0,-1 3 69,-3 4 1,-1 4-212,1 0-281,-1 6 200,1-4 0,-1 5-275,1-3 148,0 3 1,3-8 0,2 3-1235,1 0 882,1 3 1,0-7-1,0 2-1905,2-2 940,0-2 545,2 1 555,0-6 1,2 3 184,1-5 0,0-1 0,5-3 0,-6 0 0,3 0 221,-5 0-5,-5 0 1037,4 0-576,-4 0-137,0 0 896,3 0-956,-3 6 0,5-4 99,0 6 1,0-1 38,0 5 1,0 3-233,0 0 1,-1 6-1,-1-2-22,-2 2 0,0 2-113,4 0 0,0 0-320,0-1 83,0 1 0,0-4-47,0 0 0,0-3 0,1 1-66,3 0 0,-3-2-664,3-3 355,-3-6 154,4 4-300,-3-9 189,3 4 154,0-5-1269,-4 0 928,4 0 1,-4-1-1325,3-3 1290,-2-2 0,3-2 77,-5 1 0,3 3 509,1-4 0,5-4 0,-3-6 0</inkml:trace>
  <inkml:trace contextRef="#ctx0" brushRef="#br0">11387 11821 7853,'0'-18'185,"0"1"-185,0 6 819,5-1 397,1 1-555,0 5 1,1 1 0,-5 6 691,2 3-1038,5 7 0,-7 4 0,5 7 475,-2 2-567,-1 1 0,0 3 0,-1 2-68,0-1-110,-2 9 1,-1-12 0,0 7 13,0-3 1,0 0-340,0-3 0,0-1 191,0-3 1,0-1-665,0-3 491,0-3 1,0-4 67,0-1 0,0-3-100,0-1 436,0-4-9,0 2 0,1-5 1,3 0 63,4 0-229,2 0 131,1 0-83,1 0 0,0-1 37,4-3-354,-4 3 196,10-9 1,-8 7 53,5-5-512,-5 6 256,2-8 151,1 8 1,-8-6-935,2 4 531,-7-5 240,6 8 0,-9-6-1316,3 3 824,-2 3 93,-8-4 0,4 5 718,-6 0 0,1-5 0,-5 4 0,1-4 0</inkml:trace>
  <inkml:trace contextRef="#ctx0" brushRef="#br0">11352 12049 7853,'2'-8'-105,"1"1"0,1 4 986,8-1 1,-3-1 67,6 2 312,3-6-774,-1 7 0,6-6 161,0 4-429,0-5 1,2 6-1,1-3-76,-1 1-81,-3-4 22,0 8 0,-1-6-1224,-6 4 597,0 1 377,-9-8-2177,5 9 715,-10-4 661,4 5-13,-5-5 980,-5 3 0,-1-8 0,-6 4 0</inkml:trace>
  <inkml:trace contextRef="#ctx0" brushRef="#br0">11352 11786 7853,'0'-11'533,"5"-1"-285,3 1 0,7 0 163,4-1 0,-1 1-142,1-1 1,4 5 238,4-1-241,4 1 1,-5 0-419,4 3 124,1 3 0,-1 1-1475,1 0 1180,-6 0 1,3 0-1,-7 0-1259,-2 0 887,3 0 347,-9 5 347,3-4 0,1 5 0,0-6 0</inkml:trace>
  <inkml:trace contextRef="#ctx0" brushRef="#br0">12015 11672 7711,'-7'-5'246,"4"-3"237,1 3 49,2 0 523,0 0-470,-5 4-178,4-4 0,-9 5 138,2 0 0,-6 0 397,-1 0-453,-5 5-213,2-4 0,0 9 285,3-2-203,2 2-255,2 2 0,-1 0 66,1 3 0,1-2 56,2 2 0,-1 2-277,6-2 1,-1 0-435,4-3 351,0 4 132,5-3 1,1 3-321,6-4 1,0 1 168,4 2 0,-3-3-32,7 4 0,-1-4 81,3 0 1,5-1 4,0 1-4,4-1 55,-6 0 0,2 5 27,-4-1 1,-1 0 10,-3-3 1,1-1-27,-5 0 0,-1 5 10,-6-1 0,1 0-10,-5-3 1,-1-1 115,-3 0-114,-5 6 9,-6-4 1,-3 3 117,-5-5 16,-5 1-101,0-1 1,-13 1 2,3-1 0,-3 1-484,3-1-56,-6 0 398,10 1 0,-2-6-582,13-2 1,3 1-590,4-1-798,6 0 1244,1-4 322,5 0 535,5 0 0,1-5 0,6-2 0</inkml:trace>
  <inkml:trace contextRef="#ctx0" brushRef="#br0">12243 12243 7853,'0'-6'-147,"0"1"2484,0 5-1063,0 5-478,0 1 646,0 6-899,-5 4 1,3-2 82,-6 5-758,5 0 188,-7 4 1,8-4-1029,-6 0 754,6 0 1,-4 4 234,6 0-854,0-5 495,0 3 326,0-8 0,0 3-3406,0-4 3422,6-6 0,0 4 0,5-3 0</inkml:trace>
  <inkml:trace contextRef="#ctx0" brushRef="#br0">12586 11786 7853,'-4'-12'-105,"0"-4"1,-1 5 69,1 0 1,3-1 1110,-3 5-219,3 1 294,1-4-493,0 4-207,0 0-134,-5-5 54,4 10-337,-4 1 1,5 8 200,0 7-80,0 8 57,0 1-27,0 9 0,0-4 45,0 5-71,0 1 0,0-1 45,0 0 0,0-1-256,0-2 37,0 2-1175,0-4 944,0 0 1,0-5 114,0-5-1508,0-5 925,0 3-913,0-6 1012,0-5 0,1-1-318,3-5 732,-3 0 1,4-1 200,-5-3 0,0 2 0,0-6 0,-1 4 0,-3-3 0,-2-6 0,-6-5 0</inkml:trace>
  <inkml:trace contextRef="#ctx0" brushRef="#br0">12517 11992 7853,'0'-23'0,"0"5"262,0-3 1,4 8 0,1-1 33,1 5 0,-2 0 329,4 6 1,-4-1-33,3 4 0,1 2-209,3 6 1,5-1-5,-1 9 0,1 1-103,0 2 0,1 3-143,6 1 1,-1 0 90,-3 0 1,2-4-140,-2 0 1,3-4 6,1 4 0,-5-6-61,-3-2 1,1-1 217,0-6 34,-1 5 243,-4-8-352,1 4 0,-6-6 205,-2-3 1,-3 2-20,-1-6 1,0 0-165,0-3 1,0 0-44,0-1 1,0-3 26,0 0 0,-1-6-235,-3 2 1,3-2 73,-3-2 1,1-4-433,-1 1 0,3-6 193,-3 1 1,3 2-630,1-1 1,4 4 374,0 0 1,1 3-638,-1 4 1,-3 2-950,3 6 941,2 5-681,0 1 910,1 10 339,3-4 550,-9 9 0,9 1 0,-3 7 0</inkml:trace>
  <inkml:trace contextRef="#ctx0" brushRef="#br0">13180 11729 7853,'-5'-6'2043,"3"1"-1609,-3 5 0,0 1-106,-2 3 1,0 7 76,0 8 1,-1 4 55,-3 4 1,-1-2-140,1 6 1,3-1 10,1 4 1,4 1-96,-1-1 1,3-1-202,1-3 1,0 2 69,0-5 1,1-2-171,3-6 1,2-2-27,6-6 1,0 0 76,4 1 1,-2-6 176,5-2 0,0-3-119,4-1 1,-1-1-76,1-3 1,0-2 93,0-6 0,-4 1-55,0 0 1,-1-5 140,1 1 0,-3-5 13,-4 1 0,-6 1-307,-2-1 1,-3 0 70,-1-4 1,-1-3-218,-3-1 123,-7-5 80,-7 8 0,-9-3-561,1 8 1,-10-1 269,2 5 0,-7 5-785,3 6 1,1-1-939,7 1 1132,7 0 589,6 9 1,7-2 378,3 4 0,7 1 0,6 3 0</inkml:trace>
  <inkml:trace contextRef="#ctx0" brushRef="#br0">13362 11467 7853,'-3'-8'0,"-1"0"0,0 5 1073,4-5 39,0 5-483,0-7 0,0 8 167,0-6-524,0 6 0,5-5-5,3 3-56,2 3-52,1-4 0,4 4 6,1-3-52,4 3 99,-2-4-164,5 5 29,-1 0 0,-3 0-203,1 0 88,-7 0 0,8 0-73,-6 0 34,0 0 35,-3 5-100,-6-4 301,-1 9 9,-5-4 0,-1 7-75,-3 2 1,-1-1 115,-3 5 0,-2-1 85,3 1-155,1 3 1,-4-5-16,3 6 0,2 1 0,1 2 82,3 0 1,1 2 206,0-1-301,0-3 0,0 4-131,0-5 1,0 0 0,0 0 3,0-1-2,0 1 0,1-5 3,3-3 1,-3-2-192,3-2 0,2 1 140,2-1 1,-2-3-2,2-1 42,-1-4 0,1 6 174,-1-5-164,1 5 1,4-7 5,-1 6 0,0-2 17,1 2 0,-2 2-136,-2-3 1,2 0 127,-3 0 5,3 1-7,-3 3 0,3 2-3,-2 2 244,-3-2-249,0 4 0,-4-2 106,3 0 0,-3 5 348,3-1-309,-3-2 0,-6 3 228,-3-5-197,-2 6 1,-1-7 4,-1 5 0,0-5 0,-3 1 116,-4-2-185,2-2 1,-5-1-103,3-2 0,-1-2 0,0-3-428,1 0 0,5 1-838,-1-4 1053,2 0 0,1-4-1233,1 1 1,1-6 433,2 1 0,3-2-401,5-1 0,1-2 360,3-2 1052,3 2 0,9-9 0,2 5 0</inkml:trace>
  <inkml:trace contextRef="#ctx0" brushRef="#br0">14036 11352 7853,'0'-16'539,"0"3"-40,0-2 1,0 2 374,0 2-154,0-1-39,0 1-301,-5 0-137,-1 4 1,-6-2 276,1 6-260,0-1 1,-6 4 5,-2 0-108,3 0 1,-6 0-205,3 0 95,2 5 0,-3-3 178,5 6-247,0 0 66,3 3 0,2 4 0,2 0-484,5-1 167,1 4-271,2-5 383,5 3 1,3-3 0,7 0-242,4-2 325,8 3 23,-3-8 1,4 1 165,-5-3 29,0-3-188,-6-1 0,4 0 210,-6 0-66,0 0 1,-5-1-91,-2-3 318,2 3 1,-7-10-37,4 4 0,-4 0 55,1 0 1,-3 3 203,-1-4-260,5 6 0,-4-5-14,3 4 20,-3 1 63,-6 7-236,4 8 1,-8 10 149,5 0 112,-5 5-264,8 1 1,-5 5 268,2 0 0,3 2-89,-3 2 1,3-2-237,1 2 1,0 0 269,0-4-540,0 3 224,0-13 1,3 4 288,1-5 1,1-6 67,-1-1-211,-3-4 1,6-1 1,-3-4 1,-3-1-337,3-2 137,-3-2-1029,-1 3-2603,0-5 1098,0-5 1,-1 3 2565,-3-2 0,-8-2 0,-5 0 0</inkml:trace>
  <inkml:trace contextRef="#ctx0" brushRef="#br1">4888 13796 7853,'-6'-6'2357,"1"1"-1569,5 5-463,0 5 0,0 1-113,0 6 0,4-1 22,-1 1 0,5-1-33,-4 1 0,1 4-102,-1 3 0,-2-1-24,6 1 0,-6-1-8,2 1 0,-1 2-199,0-2 1,-1-1 70,2 1 0,1-4 8,-2 4 0,1-5 89,-4 1 1,2-6-28,1-1 1,-1-4 40,1 3-32,-1-4 373,-2 2-25,0-5-229,5 0 1,-3-5-22,6-3 1,-4-2-160,3-1 1,1-2 68,3-2 1,1-3-101,-1-5 0,2 0-24,2 1 1,-1-5-147,5 0 1,-4-3 135,4 3 0,-3 1 24,3 3 1,-5 1 174,1 3 0,1 3-95,0 4 0,-1 2 160,-4 2 1,1 3-46,-1 5 38,0 0 1,1 3-24,-1 4 0,-3 2 43,0 10 0,-2-1-75,1 1 0,-1 3 11,-6-3 0,3 6-162,1 2 0,1-1 85,-1-3 1,-3 0-74,3 0 1,1 0 47,-1 0 0,0 0 123,-4-1 1,4-3-41,-1 0 0,1-5 13,-4 2 0,0-4-161,0 0 1,0-5 174,0 1-1058,0-6 443,0 9-1574,0-10 902,0 4 266,0-5 1,5-5 0,2-1 0</inkml:trace>
  <inkml:trace contextRef="#ctx0" brushRef="#br1">5825 13477 7853,'-7'-7'2047,"2"2"-1007,5 0 279,0 4-846,0 6 0,0 4 3,0 10 1,0 0-86,0 4 0,0 1-180,0 2 1,0 0 15,0 4 0,1 1 11,3 3 1,-2-1-313,1-3 0,-1 2 114,-2-5 0,0-4-740,0-4 1,0-5-147,0 1 0,3-2-469,1-2 0,0-3-1175,-4-1 1457,5-4 1033,-4 2 0,10 0 0,-5 1 0</inkml:trace>
  <inkml:trace contextRef="#ctx0" brushRef="#br1">5870 14162 7938,'4'7'2241,"0"1"-815,0-5 990,1 7-1219,-4-4-586,9 6 0,-8-5 222,1 1 231,4-6-299,-6 3-1523,4-5-547,0 0 69,-4 0 0,6 0-3404,-3 0 4640,-3 0 0,4-5 0,-5-1 0</inkml:trace>
  <inkml:trace contextRef="#ctx0" brushRef="#br1">11752 13488 7853,'-4'-8'0,"0"1"0,1 3 346,3-4 0,0 5 72,0-5 0,1 4 8,3-3 1,-2-1-126,6-3 0,-2 3-27,2 0 0,2 4-17,-2-3 1,2 3-46,1-4 0,1 5 103,-1-5 1,0 5-91,1 0 0,1 1 57,2 2 1,-3 0-96,4 0 0,0 2-77,-1 1 1,4 4-94,-3 4 0,-1 4 68,-4 1 0,1 3-61,-1-4 0,-4 9 54,-4-1 0,-1 4-260,-2-1 1,-5 2 54,-3 3 1,-4 2-240,-3-3 1,-3 2 102,-4-2 1,-1 2-34,0-5 0,-4 3 200,1-3 0,-1-1 27,4-3 1,0 0 65,0 0 1,2-4-101,2 0 0,2-5 205,6 1 1,0-2 66,-1-2 29,6 1 0,1-5 287,5 1-184,0-6 0,5 4-65,2-6 1,4 0 134,0 0 1,4-4-85,0 0 1,6-4-79,-2 4 0,6-3-100,2 3 0,1-4 99,-2 5 0,0-5-308,4 4 0,-4-1-56,0 1 1,-2 3-56,-1-3 0,-1 2-71,-3-2 1,-1 3 88,-3-3 0,-6 3-19,2 1 0,-3-2-39,-1-2-280,-2 3 181,-5-4-234,0 5 0,-5 0-207,-2 0 0,0 4-1560,0 0 2351,-1 0 0,-3-4 0,-1 0 0</inkml:trace>
  <inkml:trace contextRef="#ctx0" brushRef="#br1">12460 13191 7853,'0'-11'0,"0"-1"612,0 1-303,0 4 1,0-3 659,0 3-597,-5 2 1,3-4 273,-6 5-434,0 0 0,-3 4-68,-1 0 1,1 0 67,0 0 0,-1 0-153,1 0 1,-1 1 66,1 3 0,-2 3 24,-2 4 1,2 0-148,-2 1 1,2-1-63,2 1 0,3-1-125,1 1 0,4-1 95,-1 0 0,4 1-164,4-1 1,3-3 98,4-1 0,2 0-74,2 0 1,-2-2-12,2-5 1,1 0 84,0 0 0,-1 0 35,-4 0 0,2 0-9,2 0 1,-6 0 156,2 0 0,-5 0-220,1 0 462,-4-5-99,2 4 428,-5-9-64,0 9 172,0-4 37,0 5-484,0 5 1,0 2-41,0 9 0,-2-3 72,-1 7 1,1-1-71,-1 3 0,1 3-217,2 1 0,0-2 39,0 3 1,0 1-75,0-2 1,0 1 90,0-4 1,0-5 45,0-3 1,0-2 122,0-2 1,2-1 35,1-2 272,-1-3-149,3-5-129,0 0-210,-4 0-429,4 0-3051,-5 0 898,0-5 2531,-5 4 0,-6-4 0,-7 5 0</inkml:trace>
  <inkml:trace contextRef="#ctx0" brushRef="#br0">1827 15818 7853,'-6'-6'907,"1"0"-223,5 6 103,0 0 0,1 6-540,3 1 1,-3 3 0,3 2 0,-3 0 0,-1 4 0,4-2-98,0 5 0,1-2 75,-1 2 0,-3 3-107,3-3 0,1 4 55,-1 4 1,1-2-75,-1 5 1,-3-3-60,3 3 1,-3 1-125,-1 3 1,1-1 79,3-2 1,-3 0-134,3-4 1,-3 5-15,-1-2 1,0-2 74,0-1 0,0-8-84,0-4 1,0-2 7,0-2-150,0 1 23,0-1-211,6-5-168,-5-1-112,4-5-1092,-5 0 787,5-5 79,-4-6 996,9-7 0,-3 0 0,4 2 0</inkml:trace>
  <inkml:trace contextRef="#ctx0" brushRef="#br0">2159 15864 7853,'0'-7'1846,"0"2"-1016,0 5-339,0 5 0,-4 3-100,0 7 1,0 3-58,4 5 1,0 1-56,0 2 1,0 1-115,0 7 1,0-2 46,0 6 0,0-2-169,0-2 1,0 0-50,0 0 1,0-4-72,0-4 1,0 1 101,0-4 0,0-2-78,0-5-267,0-4 110,0 5-510,0-11 273,0-1-1009,0-5 1,0-5 633,0-2 0,0 0 222,0 0 0,0-1-175,0-3 775,0-1 0,0 1 0,0-1 0,0 1 0,-5-1 0,-1 1 0</inkml:trace>
  <inkml:trace contextRef="#ctx0" brushRef="#br0">2136 16275 7853,'0'-7'707,"0"2"157,0 5-254,0-5 1,5 4-219,2-3 0,1 3 170,3 1 0,0-1-122,8-3 1,-4 3-60,4-3 1,-1-1-184,1 1 1,2-1 13,-2 1 0,-1 3-206,1-3 1,-5 3 108,1 1 0,0-2-282,-3-1 1,2 1 128,-7-2 0,0 3-1373,0 1-78,-4 0-632,2 0 1166,-5 0 1,0-5-1,0-1 1</inkml:trace>
  <inkml:trace contextRef="#ctx0" brushRef="#br0">2124 15829 7853,'0'-6'528,"5"-3"413,3 5 1,2 0-361,2 4 0,-1 0-35,0 0 0,6 0-142,2 0 0,2-1 17,2-3 0,0 2-68,0-6 1,4 6-105,-1-2 0,1-1-396,-4 1 1,0-4 172,-1 5 0,-4-2-1656,-3 1 1260,3 2 0,-5-3-3208,2 5 3578,-7 0 0,-8 0 0,-7 0 0</inkml:trace>
  <inkml:trace contextRef="#ctx0" brushRef="#br0">3323 16069 7853,'-6'-11'372,"2"-1"0,3 5 442,1-1-130,0 0 126,0-3-277,0 5-58,0 1 514,0 5 0,4 5-786,0 2 0,3 5 0,-3 3 1,5-1-125,-1 5 1,-2-1 101,2 1 1,-2 1-212,2-5 1,2 6 50,-3-2 1,0 1-89,0-1 0,-4 1-145,1-4 0,-2 3-166,2-4 1,-3-4-69,3-3-13,-3-1 352,-1 0-90,0-2 238,0-5 1,4-5 22,0-3 0,1-2 98,-1-1 0,-2-2-171,6-2 1,0-3 23,3-5 0,0-4-136,1 1 0,0-1 83,4 4 0,-2 0-33,5 1 1,-2 0 50,2 3 1,-2-1 79,-6 4 1,3 5-38,-2 3 0,2 6 28,-7-2 216,-2 3-199,6 1 0,-6 5 86,2 2 1,0 5-94,-4 3 1,-1-1 78,2 5 0,-3 0-72,-1 4 1,1-4-53,3 0 1,-3 0 11,3 4 1,-2 0-7,2 0 0,-1-2 0,4-2 1,-3 2-99,4-6 0,-6 0 36,2-4 1,-1 1 57,1-1 0,-3-3-104,3-1 1,-2-3 77,2 4-835,-3-6 127,4 4-136,-5-6-3926,0 0 4778,0-6 0,5 0 0,2-5 0</inkml:trace>
  <inkml:trace contextRef="#ctx0" brushRef="#br0">4157 15544 7853,'-5'-12'0,"4"5"1166,-3-1-292,3 6 568,1-3 55,0 5 0,0 5-1184,0 2 1,1 7-77,3 1 0,-3 6-12,3-2 0,-2 2-81,2 2 0,-2 0 81,1 0 0,0 0-174,1 0 1,-3-1-75,3 1 1,1 0-81,-1 0 1,-1-2-461,-3-1 1,2 0 309,2-5 1,-3 4 100,3-4 1,-3 1 48,-1-5 1,1-1-3663,3-2 2511,-3 2 0,8-4 1254,-5 6 0,5-1 0,-3 0 0</inkml:trace>
  <inkml:trace contextRef="#ctx0" brushRef="#br0">4237 16343 10109,'-6'5'2167,"1"-3"-1617,5 3 0,0 0 490,0 2 10,0-2 183,0 6-814,0-5 0,0 2 461,0-1-123,5-4-1193,-4 2 370,4-5-2533,-5 5 1528,0-4-1881,5 4 2952,-4-10 0,10-6 0,-5-7 0</inkml:trace>
  <inkml:trace contextRef="#ctx0" brushRef="#br0">4740 15772 7853,'-8'-4'335,"0"1"0,6-2 300,-2 1 270,3 2-182,1-3 61,0 0-451,5 4 1,1-4 8,6 5 0,-1 1-147,1 3 1,0 2 29,3 6 0,-1-1 27,5 1 0,-3-1-40,3 0 0,0 1-22,4-1 1,-1 1 34,1-1 1,4 1-116,0-1 0,3-3 100,-3-1 0,-1-3-214,-3 4 1,0-5-42,0 5 1,-2-5-39,-2 0 0,-1 2 49,-3-1 0,-2 0 98,2-4 1,-2 0-102,-2 0 1,-3 0 69,0 0 0,-1 1-126,5 3 0,-5-3 44,1 3-101,-6-2 0,7-1 15,-5 3-284,0-3 299,-4 4 6,0-5 97,0 5 1,-1-4-53,-3 3 1,-2 1 52,-6-1 1,1 4-48,-1-5 1,0 5 15,-4-4 0,-1 5 30,-6-2 1,0 3-6,0 2 1,-5-4 18,-2-1 0,1 1-37,-2 3 0,4 1 39,-3-1 1,3 0-33,-3 1 0,4-5 111,0 1 0,2 1-88,1 6 1,4-5 56,0 6 0,5-10 55,-1 5 1,6-3-86,1 0-243,6-3 192,-3 0 1,6-4-294,3 3 0,2-4 103,5-4 0,1 1-317,-1-4 1,1 4-339,-1-1 0,0-1-1622,1 2 2501,-6-1 0,4 4 0,-3 0 0</inkml:trace>
  <inkml:trace contextRef="#ctx0" brushRef="#br0">5642 15806 7853,'0'-11'0,"-5"0"577,4-1-255,-5 1 0,6-1 147,0 1 1,6 0-57,1-1 1,3-3 188,2 0-368,-1-1 0,4 1 153,1 0 0,4 0-104,-1 3 1,-1 2 59,1 3 1,-1 1-132,1 6 0,2 0 53,-2 0 1,-2 6-74,-2 1 1,1 7-14,0 1 0,-2 6-18,-7-2 1,2 2-1,-5 2 1,0 5-290,-4 2 1,-2 2 124,-1-1 0,-2 0-335,-3-4 0,-6 5 174,3-2 0,-3-2-239,2-1 1,-3-3 174,0-1 0,-4 0 80,3-1 1,-4 1 61,1 0 0,1-1 113,-1-3 1,5 1 118,-1-5-135,2 0 408,2-3-274,5-6 1,1 1 50,5-4 1,1-1 40,3 1 1,2-1 119,5-2 1,6 0-71,2 0 1,3-2 56,0-1 1,2 0-181,3-4 0,-3 4 47,3-1 1,-3 2-240,-1-2 0,0 3 81,0-3 1,-4 2-115,0 2 1,-4 0-46,4 0 0,-5 0-19,1 0 1,-2-1-42,-2-3-56,1 3 1,-1-5-273,0 2 19,-4 3 0,-1-4-512,-2 5 351,-3 0-513,4-5 1,-6 3 71,-3-2 0,2 3-1276,-6 1 2353,0 0 0,-3 5 0,0 2 0</inkml:trace>
  <inkml:trace contextRef="#ctx0" brushRef="#br0">6556 15407 7853,'-7'-12'0,"1"2"248,2 3 0,3-4-55,-3 4 0,-1-3 620,1-2-43,0 1-496,-1-1 0,3 2 313,-6 3-320,6 2 0,-9 5-53,4 0 0,0 0 11,0 0 0,-2 3-56,-6 1 1,2 9 55,-2-2 0,-2 4-104,2 1 0,-4-2-12,4 5 0,-4 4-174,4 3 0,-1 2 51,5-1 0,1-3-129,2 3 1,3-5-137,5-3 1,0-2 151,0-6 0,6-3-70,6 0 1,1-6 93,6 2 0,0-8 146,3-4 0,1-3-47,0-4 0,0 1 7,0-5 0,-2 5-44,-2-1 1,2 2 21,-6 2 0,0-1 59,-3 1 1,-5 1 493,1 2-32,-6-2-386,3 3 0,-5 0 288,0-1-84,0 6-58,0-3 28,0 5 0,0 5-92,0 2 1,0 5-62,0 3 1,0 1 63,0 3 0,-3 7-58,-1-3 1,0 3-116,4 1 1,0 2-35,0 5 0,0-3-112,0-1 0,-4-4 118,0 0 1,1-3-67,3-4 0,0 2-1,0-6 1,0-4 67,0-3 0,0-4 297,0 3-303,0-4 25,0 2-3598,0-5 2302,0-5-1365,0 3 2641,0-8 0,-5 4 0,-2-5 0</inkml:trace>
  <inkml:trace contextRef="#ctx0" brushRef="#br0">7766 15749 7853,'-6'-5'0,"1"-1"0</inkml:trace>
  <inkml:trace contextRef="#ctx0" brushRef="#br0">7743 15727 7735,'0'-7'24,"0"2"4759,0 5-4564,0 5 0,0 2-68,0 4 1,0 5-113,0 3 1,0 3-122,0 1 1,0 5-3,0 2 0,0 3 8,0 2 1,0-1 98,0 0 1,0 5-99,0 3 0,0-4 125,0-3-242,0-1 203,0-10 1,0 4-37,0-5 1,0-4-2,0 0 0,0-9-105,0 1 0,0-6 12,0 3-426,0-5-201,0 2-177,0-5 359,0-5 0,0-2-222,0-4 0,4-1 94,0 1 692,0 0 0,-4-6 0,0-1 0</inkml:trace>
  <inkml:trace contextRef="#ctx0" brushRef="#br0">7526 15852 7853,'-11'-6'0,"0"-1"0,-1 4 556,6 1 1,-1-3 274,4 5 59,1-5-208,-3 4-475,5-9 1,5 3-46,3-4 0,2 3-73,2 1 0,0 4 16,3-1 0,-1-1 107,5 2 0,2-1-140,5 4 0,0-4-21,4 0-55,1 0 18,-2-1 0,3 4 176,-6-3-251,6 3 54,-8 1 1,4 0 162,-5 0-308,-5 0 103,3 0 0,-8 1-35,2 3-55,-2-3 204,-2 9-99,1-8 1,-2 4 59,-3-2-159,4-3 135,-10 4 1,5-5-23,-2 0 12,-3 5 0,6-3 9,-4 1 62,-1-1-59,3 3 1,-4-3-8,3 6 0,-3-4 9,3 3 0,-3 1 2,-1 3-2,0 1 0,0 4-16,0 2 14,0 5 0,0 0 5,0 0-103,0-1 93,0 1 0,4 1-193,0 3 182,0-3 1,-4 4 0,0-9-222,0 0 212,0 0-15,0-1 1,5-2 4,-4-4 0,4-5-8,-5 1 1,0-4-45,0 3 9,0-4 0,1 2-64,3-5-264,-3 0 166,4 0-3091,-5 0 2434,-5 0 117,4 0 776,-4 0 0,5-5 0,0-1 0</inkml:trace>
  <inkml:trace contextRef="#ctx0" brushRef="#br0">8394 15806 7853,'0'-11'-1497,"0"5"1310,0-4 0,0 7 2086,0-5-781,0 6-453,0-3 478,0 0-218,0 3-231,0-3 460,0 5-834,0 5-162,0 2 1,0 5 302,0 4-249,0 1-40,0 1 1,4 5-96,0 0 0,1 0-19,-1 3 0,-3 0-104,3 0 1,-2 0-3,2 4 1,-2 1-151,1 3 0,-1-4 115,-2 1 1,1-7-97,3-1 1,-3-2-775,3-5 661,-3-1 0,0-5-891,3-2 588,-3-3-555,4-5 218,-5 0 338,0-5 1,0 2-53,0-4 0,-1 3 39,-3-4 607,-2 0 0,-10-3 0,-2 0 0</inkml:trace>
  <inkml:trace contextRef="#ctx0" brushRef="#br0">8189 16195 7853,'-12'-12'0,"5"5"267,-1-1 1,6 4 122,-2-3 438,2 4-72,2-2 156,0 0-379,0-1 1,2-2-34,2 0-281,2 6-60,5-8 0,2 8-65,2-1 0,-2-2 144,2 1 1,3 0-250,1 4 0,-1-1-8,1-3 1,-4 3-382,4-3 1,-5 3-121,1 1 1,2-2-390,-2-1 1,1 1-471,0-2 1,-4 3 674,4 1 1,-4 0 703,0 0 0,4 0 0,2 0 0</inkml:trace>
  <inkml:trace contextRef="#ctx0" brushRef="#br0">8897 15738 7853,'-12'-5'16,"1"-1"149,5-1 362,-4 2-106,8 0-209,-3 4 244,5-4 52,0 5-190,0-5 30,0 3 133,0-3-295,0 5 1,4 9-90,0 3 0,3 3 43,-3 0 1,0 7 18,-4 4 0,0 6-137,0-2 0,4 0 67,0 0 0,-1 1-79,-3 3 0,0 0 14,0 0 0,-3 1 19,-1-1 0,-1-5 16,1-2 0,1 1-16,-4-2 0,4-4-118,-1-7 1,-1-2 81,2-2 0,-1-3-41,4-1 164,0-4-7,0 2-10,0-5-51,0-5 1,0 2 7,0-4 1,5 3 16,2-4 1,2 1-85,-1-5 1,2 5 63,-2-1 0,6 4-147,1-3 1,1 3 52,0-4 1,-2 6-13,5-2 1,-4 1 48,4 0-50,-5 1 29,7-3 1,-8 5 2,2 0 10,-2 0-12,4 0 1,-9 0-147,4 0-10,-3 0-87,2 0-387,-5 0 50,5 0-368,-10 0 205,4 0-1549,-5 0 1589,0-5 251,-5 4 462,4-4 0,-15 0 0,4-2 0</inkml:trace>
  <inkml:trace contextRef="#ctx0" brushRef="#br0">8771 16092 7853,'-11'-10'0,"-1"2"606,6 3 60,1 0-249,5 4 33,0-9-172,0 8 1,6-6 634,6 4-431,4-5-222,7 2 1,1 0 165,3-1-214,-3 6 53,9-8-286,-4 8 63,0-8 0,3 8 276,-5-6-563,-6 5 259,1-2 0,-9 5 190,2 0-1075,-3 0 364,-5 0-539,3 0 439,-9 0-1685,4 0 1119,-5 0 314,-5 0 859,4 5 0,-9-3 0,3 3 0</inkml:trace>
  <inkml:trace contextRef="#ctx0" brushRef="#br0">8908 15818 7853,'7'-12'510,"-2"1"-53,-5 5-139,0-4 278,5 3-246,1-4 54,6 4 312,-1 2-368,5 0 1,-2 3-83,5-6 0,-1 4-63,1-3 0,3 4-51,-3-1 0,1-1-107,-1 1 0,1 1-46,-4 3 0,0 0 77,-1 0 1,-2 5-18,2 2 0,-2 4-106,-2 0-213,-4 0 148,3 6 0,-9-3 12,3 5 234,2 5-117,-4 0 1,3 5 13,-5-2-147,0 2 147,-5 0 0,3 4-212,-1-2-24,-4-3 214,6 5 0,-4-9-153,5 2-9,0-1 115,0-8 1,0 4-70,0-6-7,0 0 272,0-4-32,0-4-113,0 3 197,0-9 187,0 4-141,0-5 0,0-5-68,0-2-109,0-4-51,0 0 0,0-4 15,0 0 1,0-6-48,0 2 0,4-2-173,0-2 1,1 0 136,-2 0-210,-1 5 27,3-3 105,-5 8 100,0-3-83,0 9 405,0-3-252,5 9 0,-4-3-33,3 8 0,1 2 46,-1 6 141,5-1-69,-3 0 1,5 5-58,1-1 0,1 4-12,2-4 0,-1 0-199,5-3 1,-1 3 106,1 0 0,2-1-100,-2-6 0,-1 2 61,1-2 1,-4-3 40,4-1 1,-5-3 8,1-1 1,-6 0-21,-1 0-42,0 0 268,3 0-91,-5-5 1,3-2 250,-5-4 1,0-2-59,-4-2 1,0 1 74,0-5 0,0 0-231,0-4 1,0-1-49,0-3 0,-4-2 54,0-5 1,-3 2-116,3-2 1,0 4 194,4-5-774,0 6 406,0 11 1,0-2-621,0 5 0,0 3-87,0 5-1797,0 4 2347,0-2 1,0 15 0,0 3-1</inkml:trace>
  <inkml:trace contextRef="#ctx0" brushRef="#br0">10599 15624 7853,'6'-12'-861,"-1"1"0,-5 3 861,0 1 0,0-1 0,0 2 0,0-1 61,0 4 204,0 1 0,-5-3 277,4 5-12,-4-5-199,5 4 374,-6-9-365,5 8 0,-4-4 543,5 2-396,0 3 54,0-4 164,0 0-300,0 4 1,0-4 192,0 5-541,0 10 115,0 2 1,0 11-53,0 0 0,0 9-170,0 2 0,0 4-402,0 0-57,0 3 429,0-1 1,0 5-494,0-3 330,0 2 82,-5 2 0,3-2-34,-6-2 167,0-3-7,2-4 1,0-5-22,2 1 1,3-10-69,-3 2-137,2-8-48,2-3-425,0-2 698,0-9-366,0 4-494,0-5 0,0-5 106,0-3 407,0-7 0,6 3 383,-5-10 0,4 9 0,-5-8 0,0-2 0,0-6 0</inkml:trace>
  <inkml:trace contextRef="#ctx0" brushRef="#br0">10530 15635 7853,'-1'-15'-849,"-3"0"0,1-1 457,-4 5 1574,-1 5-257,2-4-295,-4 3-280,3-4-192,1-1 1,1 5 339,5-1-106,0 1-127,0-5-37,0 1-16,0-1 0,5 1 0,1-1 0,6 6-27,4-4 1,-2 4 132,5-6-281,-5 6 122,8-4 0,-4 8 18,4-1 28,1 1-66,0 7 1,0 6-180,0 4 47,-5 0 41,-2 2-312,1 0 199,-10 6 0,8 4 119,-7-1-480,-3 1 316,0-4 1,-5 1-53,0 3-232,0-8 254,0 7 1,-5-8-175,-3 5 233,3-5 24,-10 3 1,8-7 76,-9 5-124,4-5 32,0 3 0,1-7 199,-1-2 70,1 2-126,0-9 1,0 5 441,4-2-176,-3-3 268,8 4-377,-3-5 43,5 0-329,5 0 215,2-5-57,4 4-187,6-4 0,0 5 157,6-5 13,0 4-175,0-4 24,-5 5 1,3 0 137,-2 0-239,-2 5 79,-1-4 0,-1 9-227,1-2 158,-1 2 70,-9 1 0,3 2-202,-5 2-19,0-2 234,-4 8 1,-2-3-26,-1 5 0,-5 0 19,-7 0 0,-2 3-29,-2 1 1,-2 1-69,2-1 400,-8-3-165,3 4 0,-8-6 172,6 1 0,-6 0-91,1 0 1,3-1 85,2-3 17,2-3-203,6-10 0,1 3 15,6-5 0,3 0-110,1-4 0,4-1-238,-1-3 1,3-2 79,1-6-1436,5-4 1035,7-2 1,5-4-954,6 3 926,5-2 462,1 3 0,6-10 0,-1-1 0</inkml:trace>
  <inkml:trace contextRef="#ctx0" brushRef="#br0">11067 15989 7853,'-5'-6'827,"-2"1"1,-3 6-558,3 3 1,-4 2 73,4 6 1,-2 0 179,1 4 0,-2 0-187,3 3 1,2 3-126,1-3 0,-1-2-232,1 2 1,0-3-48,4 3 0,5-5-49,3 1 1,-1-2 130,5-2 1,-2-5-159,9-2 1,-4-3 30,4-1 0,-1 0-58,1 0 1,3-5 320,-3-2-151,-3-8-22,6 2 0,-6-5 288,3 3 1,-1 1 95,-3-5-49,-2 5-150,3-8 1,-8 8-20,0-5 0,-6 4-69,2-4 1,-3 4 24,-1-4 1,-5 5-63,-2-1 1,-9 2-570,-3 2 239,-7 4 210,-4 2 0,-4 5-1097,0 0 512,-5 5-549,-2 7-197,0 5 875,2 6 1,11-4-163,5 0-356,6-5 792,5 3 1,6-6 263,2 1 0,3-1 0,1 0 0</inkml:trace>
  <inkml:trace contextRef="#ctx0" brushRef="#br0">11478 15487 7853,'0'-17'66,"0"10"0,0-9 385,0 9 196,-5-3-270,4-2 133,-4 6 37,5 1-131,0 0-204,0 3 163,0-3-203,0 5 0,0 5 173,0 3-394,0 7 208,0 3 0,0 10 159,0 2-298,0 3 16,0 2 1,5 3-191,2 0-622,-2 5 779,5-8 1,-7 9-378,5-6 206,-6 5 53,8-8 1,-8 5-73,1-6 1,-1-4 36,-2 1 0,0-7-79,0-1 0,0-5-41,0-7 280,0 0-156,0 1 868,0-6-573,0-1 89,0-5-115,0-5 0,-4 3 15,0-6 1,0 0-45,4-3 143,0 0-81,0-1 1,0 5-10,0-1-283,0 0 228,0 2-81,0-4 1,5 7-62,3-4 1,2 0-55,1 0 33,1 2 0,-1 1 56,1 0 1,0 0-20,4 4 1,-2 0-24,5 0 30,0-5 8,-2 4 0,5-4-57,-3 5 1,-1 0 54,1 0 1,-5 1-122,1 3 1,-4-2 66,-3 6 0,1-4-67,-5 3 1,1-3 53,-1 4 243,-3-1-200,4 5 1,-6-4 12,-3-1 0,-2 5 9,-6 3 0,-1 1-59,-2-1 294,-3-2-227,1 4 1,-5-2 242,3 0 1,-2 0-58,-2-3 0,0-2 153,0-2 1,0 0-143,0-4 0,4 0-28,0-4-64,0 0 63,1 0-505,2 0 266,5-5 1,0 2-560,4-4-231,2-1 0,5-3-1391,0-1 2267,5 1 0,6 0 0,7-1 0</inkml:trace>
  <inkml:trace contextRef="#ctx0" brushRef="#br0">12963 15692 7853,'0'-11'-1571,"0"-1"1374,0 1 1,0 3 1568,0 1-541,0 4-310,0-2 237,0 0-99,0 4 180,0-9-431,0 8 1,-2-4-12,-1 2-233,1 3 21,-8-4 0,4 5 104,-6 0-59,1 0-58,0-5 1,-1 4 75,1-3-36,-1 2-53,-4 2 0,2 0-36,-5 0 0,4 6 154,-4 1-386,0 3 121,-4 2 1,1-1 144,3 1-236,-2 4 47,3 2 0,0 5 106,3 0 0,2-1-102,2 1 1,3 4 10,0 0 0,6 3 71,-2-3 0,3 3-117,1-3 0,1-1 69,3-3 1,6-1-11,5-3 1,6 1 8,-2-5 0,2 1-9,2-5 1,4-1 91,-1-2-71,6-3 1,-8 0 1,4-4 184,-5 3-8,0-3-168,0-1 0,-4-1 236,0-3-193,-5 3 28,2-4 1,-4 0 109,-1-3 1,0 3-78,1 1-299,-6 3 38,-1-4-462,0 4 298,-3-9-1418,3 8 988,-5-8 1,-2 9-157,-1-3 0,0 3 33,-5 1 0,5 0 847,-5 0 0,0 0 0,-3 0 0</inkml:trace>
  <inkml:trace contextRef="#ctx0" brushRef="#br0">13442 15589 7853,'0'-11'0,"-3"-2"0,-1-2-73,0 8 231,4-9 136,0 10 130,-5-5 437,4 4-43,-4-3 13,5 9-379,0-4-224,0 5-69,-6 5 0,4 2-75,-6 9 1,6 5 153,-2 6 1,-2 5-265,-2-2 1,2 7 59,-2 1-322,0 0 249,2-4 0,-4 2-127,2 2 1,2-3-113,-2 3 0,5 0 104,-5-3 1,2 0-91,-2-8 0,-1-2-256,5-6 274,-5-2-175,8-6-508,-4 1 204,5-6-642,0-1 1367,0-5 0,0-5 0,0-6 0,0-7 0</inkml:trace>
  <inkml:trace contextRef="#ctx0" brushRef="#br0">13340 15761 7853,'6'-17'-861,"-1"5"0,-5-5 1449,0 6 0,-1-2-102,-3-2 0,3 2-113,-3-2 1,3 2 11,1 2 1,0-1 147,0 1 1,0 3 163,0 1-284,0 4 0,1-2-157,3 5 1,1 5-52,2 3 0,5 3-72,-1 4 1,-2 3 91,6 5 0,-6 4-121,3-1 1,2 5 14,-7-5 1,10 5-156,-6-4 1,3 3-64,-3-3 1,1 1-126,-1-2 1,1-3 100,-1 0-482,1 5 407,-1-14 1,-1 12-524,-2-7 328,2-2 196,-9 4 0,4-8-125,-5 2 1,2-2-397,1-1-329,-1-6 465,3 4-86,-5-9-18,0 4 470,0-5 1,-5-5 0,-2-1 0</inkml:trace>
  <inkml:trace contextRef="#ctx0" brushRef="#br0">13294 16046 7853,'0'-11'0,"0"-1"192,0 1 1,1 3 124,3 1 1,-3 3 662,3-4-582,2 6 0,2-4 114,7 2 1,-2 2-180,2-1 1,2-2 108,-2 1-375,5 0 1,-2 3-1,5-2 47,0-1-138,-6 1 74,5 3 1,-9-4-239,2 0 0,1 0-520,0 4 0,-5 0-17,-3 0 0,-1 0-1540,5 0 2265,-1 0 0,1-5 0,-1-1 0</inkml:trace>
  <inkml:trace contextRef="#ctx0" brushRef="#br0">13785 15704 7853,'6'-5'0,"-1"-2"0,-5-4-71,0 5 124,0-5 1,0 9 191,0-6 1,0 4 577,0-3-180,-5 4 157,4-2-613,-4 5 0,5 5 25,0 3 0,0 8-156,0 7 1,-4 4-22,0 3 1,1 7-72,3-3 14,5 3-313,-4-3 14,4 1 246,0-6 1,-2 3-104,4-6 0,-3 1-97,4-4 0,-6-2-24,2-2 146,-3-2 0,-1-6-75,0-4 719,0 3-603,0-9 57,0 4-73,0-5 286,0-5-79,0-1 0,0-6-139,0 1 323,0-6-153,0 0 0,-4-6-37,1 0 1,-2-4-43,1 1 1,2-5-20,-1 4 1,-2-3 58,1 3 0,0 1-7,4 3 1,0 1 66,0 3 1,0-1 153,0 5 0,1 3 138,3 5-60,-3 4 0,6-2-112,-4 5-92,-1 0-42,8 0 1,-4 6-45,6 6 166,4-1-83,-3 11-212,8-9 1,-3 8 147,5-3 1,0 1-120,0 0 140,0 0-368,-1-1 356,1 3-150,0-8 113,0 9 0,-5-10-95,-3 4 110,3-4-26,-6-5 0,1 1-84,-5-4 117,-1 5-16,0-8 81,-2 4-293,-5-5 214,5 0-50,-4 0 1,4-5 63,-5-2 0,0 0 147,0 0 0,0-5 80,0-3-254,0-5 29,-5 2-23,4-10-514,-9-1 331,3 0 121,1-4 0,-7 0-131,6-5 1,-6 0 9,5 3 0,3 6-252,1 3 0,-1-1 86,2 4-419,-1 3 57,4 8 39,0 1 1,0 3 116,0 1 1,1 4-1002,3-1 771,2 3 312,1 6 0,3 0-291,-3 3 699,3 2 0,2-4 0,-1 6 0</inkml:trace>
  <inkml:trace contextRef="#ctx0" brushRef="#br0">14367 15601 7853,'7'-12'389,"-2"1"159,-5 5-298,0 1 1,-1 5 404,-3 0-375,3 0 0,-5 9 56,6 2 1,-1 9-256,-3 3 0,3 1 113,-3 7 1,3-3-220,1 6 0,0-6 41,0 6 0,4-4-106,0 1 0,-1 1-100,-3-6 1,4 5-130,0-5 0,0-3 137,-4-4 1,0-5-389,0 1 271,0-2 93,0-6-166,0-2-290,0-5 0,0-5 415,0-3 1,0-2-73,0-2 1,0 0 158,0-4 1,-1 2 135,-3-5 0,3 0 9,-3-3-24,2-1 39,2 5 0,-1 0 298,-3 3-217,3 2 1,-4 1 724,5 4-400,-5 5-122,4-7 312,-4 9 565,5-4-363,0 5-431,0 5 1,5 1-155,2 6 0,3-1-16,2 1 0,4-1 12,3 0 0,3 1 16,1-1 1,0 4-231,-1 1 1,1-1 3,0-4-233,0-4 192,0 3 1,-2-5 54,-2 3 0,-2 0-109,-6-4 1,1 4 331,-1-4-171,1-1 12,-6-3 93,4 0-133,-9 0 65,4 0 151,-5 0 0,0-5 102,0-2 54,0-3-190,0-2 0,0 1 10,0-1 0,-1-4 55,-3-3 1,-1-3-160,-2-1 1,-3 1-138,2-1 0,-1-1-254,1-3 1,-2-1 86,3-2 0,2-2-221,1 5 280,3-4-199,1 6 1,0 1-317,0 5 0,0 5 177,0-1-812,0 7 287,5-2-561,-4 9 735,9-4 480,-9 5 0,9 5 329,-2 3 0,2 7 0,2 3 0</inkml:trace>
  <inkml:trace contextRef="#ctx0" brushRef="#br0">15372 15612 7853,'-11'0'0,"0"0"-177,-1 0 0,0 0 207,-4 0 1,4 0 408,-4 0-35,4 0-219,-5 0 1,5 0 226,-4 0 0,4 2-14,0 1 0,-3 0-94,0 5 1,-1-5-44,5 5 0,0 0 99,-1 3 0,0 2 11,-4 2-306,4-2 1,-6 8 96,3-2 0,2 7-74,-2 0 1,-1 5-1,4-3-33,2 1 0,2-4-108,0 2-49,3-3 108,5-1 0,0-2 19,0-2-185,5-2 196,7-1 1,2-7-47,5 3 0,1-8-103,7-1 0,-2-1-6,6-2 0,-1-7 137,4-4 1,-3-2 10,-1-6-19,-4 0-397,2-4 611,-6 5-216,1-3 0,-1 3 0,-3-5 0,-3 0 14,-4 1 1,-1-1-6,1 0 0,-6-1-13,-2-3 0,-4 3-432,-4-3 208,-2 8 283,-6-2 1,-4 4-542,-3-2 1,-4-1 27,-4 5 1,3 3-115,-3 5 1,-1 4 62,2-1-138,-1 3 320,9 6 0,1 1-32,1 6 1,8 1-38,-4 2 0,8-2 388,0 2 0,3 3 0,1-1 0</inkml:trace>
  <inkml:trace contextRef="#ctx0" brushRef="#br0">15761 15647 6528,'-11'5'673,"-3"5"-167,-5 10 0,5 2-59,4-2-235,-3 7-46,11-12 1,-9 12 52,6-11 1,0 11-22,0-6 1,0 9 12,0-6 1,4 3-53,-1-2 1,3 0-14,-1-1 0,1-1-77,-1-4 0,3 2 50,0-6 0,-1 4-128,0-4 0,-6-4 239,5-4-196,-3-2 0,-4 2-42,1-1 1,-5-4-356,9 2-96,-11-3-402,9-1 430,-15 0 1,6-1 26,2-3-348,-6 3 165,13-9 0,-14 3-135,11-4 722,-8-1 0,7 0 0,-4-4 0,-5-2 0,1-5 0</inkml:trace>
  <inkml:trace contextRef="#ctx0" brushRef="#br0">15555 15601 7853,'-11'0'-1590,"4"0"1326,-3-5 968,4 4-246,0-5 53,-5 6-300,10 0 232,-4 0 2764,5 0-2966,5 0 1,3-3 408,7-1-220,3-5-213,5 8 1,-1-8 170,1 5 0,4-1-70,0 1-61,-1 3-98,2-4 0,-4 5-64,3 0-107,2 0 184,-5-5 1,3 3-200,-8-1 52,2 1-40,-8 2 1,7 0-21,-4 0 0,-2-1 2,-7-3-394,3 3 191,-8-4-378,8 5-510,-9 0 357,4 0-229,-5 0 77,-5 0-973,-1 5 947,-6 1 366,1 1 579,0 3 0,-1-4 0,1 6 0</inkml:trace>
  <inkml:trace contextRef="#ctx0" brushRef="#br0">16629 15601 7853,'5'-6'-264,"-4"-5"1,4 5-329,-5-5 0,4 3 1247,0 0-103,0 1-285,-4 0 0,0-3 112,0 3 0,0 0 159,0 0-110,0-1 0,1 2 133,3 2-69,-3-2 62,4 4-140,-5-3-440,0 5 65,0 5 1,0 7 223,0 7 2,-5 7-106,4 4 0,-8 8-77,5 0-107,-5 5 39,8-8 1,-8 9-184,5-6 1,-3 4 87,3-4-1131,0 0 1026,4-4 0,0-6-37,0-5 1,0-2-296,0-5 193,0-1 42,0-4-30,0-4-60,0-2 862,0-16-604,0 4 1,4-15-98,0 3 0,3 1 50,-3-1-46,5 0 113,-8-9 1,8 4 54,-5-2 33,0-3-86,-4-1 1,0-4 53,0 0 69,5 5-70,-4-4 1,4 5 345,-5-3-172,0 3 100,0 5 1,0 1 162,0-1 0,4 5-44,0 3 507,-1 2-190,-3 7 217,0-4-345,0 8-272,0-3 0,2 5-115,2 0 0,-2 2 163,6 1 171,-1 4-330,5 9 0,3 2 19,0 5 1,2 5-55,-2 2 0,-2 3-32,2 1 0,-2 4-200,-2 1 0,0 0-560,1-1 116,-1-2 479,1-2 1,-1 1-175,0-4 0,1-1-87,-1-7-122,1-5 269,-6 3 0,0-8-378,-2 2-121,-3-2 574,5-2-232,-1-4-102,-4-2-533,4-5-1468,-5 0 2132,-5-5 1,4 2 314,-3-4 0,-3-1 0,1-3 0,-5-6 0,-1-1 0</inkml:trace>
  <inkml:trace contextRef="#ctx0" brushRef="#br0">16629 15944 7853,'-10'-6'0,"2"-1"0,-1 0 647,5 0-244,1-1 0,3 2 111,0 1-242,0 0 0,1 3 175,3-1 80,2-4-250,10 1 0,3-2 120,8 1-104,2-1-108,0-3 1,4 3-11,-2 1-88,-3 4 0,4-6-89,-6 5 0,-3-3-288,-4 3 0,-4 0-1693,4 4 1505,-5-5 1,3 4-1603,-6-3 1467,1-2 0,-1 3 319,1-5 0,-1 5 294,0-5 0,1 2 0,-1-2 0,1-2 0,-1 2 0,-1-2 0,-2-1 0,2 1 0,-2 2 0,-2-2 0,2 2 0,-6-2 0,2-1 0,-3-1 0,-1 1 0,0-1 444,0 1 0,0 3-151,0 1 0,0 3 489,0-4-297,-5 6 1,3-3 764,-6 5 24,5 0-853,-2 0 0,1 5-5,1 2 1,-1 7-105,4 2 1,1 4-194,3-1 0,-3 4 19,3 3 0,2 0-29,2 4 1,-3-3-1,-1 3 0,-3-3-199,-1 3 0,0 0-108,0 0 0,0 2-322,0-6 1,0-3 122,0-4 0,-4-5 143,1 1 0,-1-2 297,4-1 0,-2-6 171,-1-2 386,1-3-322,-3-1 84,5 0-136,5-5 1,-2 0-26,5-3 1,-5-2-180,5 2 0,-4 0 109,3 0 0,0-2-188,0 2 1,3 2 74,-2-2 0,2 2-89,2-2 0,-1 2 16,1 2 1,-1 3 78,0-3 0,1 3-124,-1 1 0,1 0 99,-1 0-147,0 0 66,1 5 1,-1-3 67,1 6 1,-1-5-46,1 0 1,-1 0 31,0 1 0,5-3-41,-1 3 2,0-3 169,-3-1-140,-1 0 99,-5 0 218,4 0-222,-3 0 10,-1 0 1,0 0-71,-2 0 9,-2 0-503,3 0-913,-5 0 0,-5-5 0,-2-1 0</inkml:trace>
  <inkml:trace contextRef="#ctx0" brushRef="#br0">17542 15669 7327,'0'-17'-1184,"2"0"790,2 6 1802,-3-1-876,9 6 1,-8-4-101,6 2 1,-4 2 259,4-2-415,-6 6 1,3-5 330,-5 4-37,5 1-359,-4-3 105,5 5 219,-6 0-468,0 5 1,5 3 302,2 7-346,-2 3 89,5 5 1,-3 0-99,4-1-56,1 6 128,-1 2 0,0 3-231,1-3 91,-6 3 26,4-9 1,-5 8-362,3-6 191,2 1 52,-8-9 1,6 2-109,-4-5 0,4 1 38,-4-5 184,5-5-73,-8-1 54,4-5 0,-4 0 99,3 0 1,-3-1 446,3-3-238,-3 3-94,-1-9 0,0 2 118,0-7 0,0 2-221,0-2 1,0-3-15,0-1 1,0-1 125,0 1-284,0-2 72,0 3 0,4 0 72,0 3 3,0 2-20,-4 7 0,1 1-168,3 5 135,-3 0 21,9 0 1,-7 1-165,4 3 162,1 7-30,3 2 0,1 8-5,-1-2 1,4-1-35,1 1 0,-1-1-144,-4 1 1,1-2-15,-1-6-10,6 0 188,-10-4 0,9 2 110,-9-6-146,3 1 21,2-4 0,-5 0 323,1 0 1,-4-5 67,3-2 191,1 1-339,-2-4 0,3 3 98,-5-9 74,5 4-160,-8-5 0,8 5 85,-5-4-2,0 4-158,-4-10 1,0 4-10,0-5-84,0 1 2,0-6 1,0 2-165,0-4 40,0-1 24,-5-3 0,3 4-195,-2-1 1,3 10 22,1-2 1,0 8-122,0-1 0,0 7-868,0 2 533,0 4 122,0-2-621,0 5 582,0 5 293,0-3 0,1 8-1060,3-3 702,3 9 682,4-9 0,0 14 0,1-9 0</inkml:trace>
  <inkml:trace contextRef="#ctx0" brushRef="#br0">18330 16069 7853,'-6'0'2291,"-4"0"-972,9 0-310,-4 0 993,5 0-1566,0-5 255,0 4-352,0-9 0,0 7-147,0-4-130,0-1 22,0-9 1,1 5-131,3-4 0,-2-1 129,6-2 1,-4-3-235,3-1 0,-3-5 13,4-2 0,-6-3-48,2-1 1,1-2-30,-1-2 1,1 3-114,-1-4 0,-3 4 39,3 1 303,-3 4-140,-1 8 216,0 0 30,0 9-195,0 2 231,0 6-448,0 5 283,0 5 0,4-3-10,0 6 1,5 1 114,-2 6-115,3 3-6,2 5 0,-1 1 135,1 3 1,-5 0-107,1 4 0,0 6 17,3-3 0,-3-2-43,-1-6 0,1 1-70,3-4 1,-1 2 60,-2-6 0,2-2-101,-2-2 1,2 1-92,1 0 4,1-1 164,-6-4 1,3-3-393,-5 0 114,5-1-149,-3 5 243,0-1 1,1-5-94,-3-2-408,-3 3 85,4-6 188,0 9-80,-4-9-48,4 4 16,0-5 216,-3 0 45,8 0-325,-9 5 215,4-3 428,-5 3 0,0 0 0,-5 1 0,-1 6 0</inkml:trace>
  <inkml:trace contextRef="#ctx0" brushRef="#br0">18353 15955 7853,'-11'-6'89,"3"-3"318,1 5 322,4 0-292,-2 4 495,5 0 0,5 0-539,3 0 1,3 0-76,4 0 37,3 0-112,0 0 1,4-4-94,-3 0 1,2-3-126,2 3 0,-4 0-52,0 4 0,-5-4-288,1 1 1,-2-1-476,-2 4 0,1 0 112,-1 0 1,-3 0-516,-1 0 1,-3 0 1192,4 0 0,-6 0 0,3 0 0</inkml:trace>
  <inkml:trace contextRef="#ctx0" brushRef="#br0">18685 15578 7853,'-6'-6'0,"4"-1"0,-6 4 447,6 1 106,-3-3-45,5 5 1020,0 0-1254,5 5 0,1-2 92,6 4 1,-1-3 36,0 4-88,6-1-156,-4 5 0,4-4 211,-1-1-242,-4 1 31,10 3 0,-6 1 158,3-1-365,-2 0 103,-6 1 0,4-1-373,1 1 0,-1-1 182,-4 1 1,-3-2-1259,0-3 775,-1 3-764,5-8 559,-6 8 338,4-9-380,-9 4-220,10-5 420,-5 0 666,5 0 0,1 0 0,-1-5 0,1-1 0</inkml:trace>
  <inkml:trace contextRef="#ctx0" brushRef="#br0">19153 15567 7853,'0'-12'29,"0"1"315,0-1 273,0 1 222,0 0-203,0-1-82,0 6-458,0 1 1,0 5 0,-1 5-135,-3 2-1,-3 9-85,-4-4 0,0 5-38,-1-6 1,1 4-10,-1 1 1,1-1 81,-1-4 0,5 1 34,-1-1 1,4 1-3,-3-1 1,4-3 28,-1-1-69,-2 1 0,5 3 89,-3 1 0,3-5-6,1 1 1,0-4 54,0 3 0,0-3 143,0 4 1,0-4 43,0 3 406,0-4-66,0 7-113,0-4 124,0 6-223,0-1 0,5 0 65,-4 1-252,4-1 1,-4 1 2,3-1 1,-2 4-136,1 1 1,-1 3 265,-2-4-422,0 0 110,0 2 0,0-5-38,0 4-47,0-4 170,0 5 0,0-5-189,0 4 0,0-4-164,0 0 46,5-1 69,-4-4 270,4-2 150,-5-5-3769,0 0 0,4-2 3511,0-1 0,-1-4 0,-3-4 0</inkml:trace>
  <inkml:trace contextRef="#ctx0" brushRef="#br0">19621 15612 7853,'6'-16'-1307,"-1"3"654,-5-2 1542,0 2 1,0 2 362,0-1-776,-5 1 1,3 0-104,-6-1 1,4 4 124,-3 1 0,3 3-166,-4-4 1,5 6-10,-5-2 1,0 3-190,-3 1 0,0 0 56,-1 0 0,-3 0-124,0 0 1,-1 5 90,5 3 0,0 2-87,-1 1 0,-2 1 23,3-1 1,-3 4-120,6 0 1,-1 1 42,2-5 1,-2 0-141,5 1 1,0-1 18,4 1 1,0 0 102,0 4 0,1-4-44,3 4 80,3-4-36,4 0-37,0-1 48,1 1 1,4-1-7,3 0 0,3 3 7,1-2 1,0 2 32,0-7-189,-1 3 73,6 2 0,-5-4 35,0-1 1,-1 1 20,-7 3 0,4 1 2,-4-1 1,-4 0-21,-3 1-167,-5-1 182,2 1 0,-5 0-16,0 4 1,-5-2-4,-3 5 1,-6-5 22,-1 1 0,-2 1 0,2 0 1,-3-1 19,-5-4-38,1 1 8,-1 4 0,0-7 204,0 2 1,0-2-49,0 3 37,1-6-83,4 4 1,1-9-180,6 3 1,-1-2-210,1-2 0,3 0 131,1 0 0,3-6-476,-4-1-430,6-3 0,-2-6 437,8 1 0,2 0 641,6 4 0,9-1 0,3 1 0</inkml:trace>
  <inkml:trace contextRef="#ctx0" brushRef="#br0">20752 15589 7853,'0'-17'-1704,"0"0"1807,0 6 1,-2 1 1456,-1 2-779,1-2-308,-8 9-314,9-4 0,-8 3 299,5-2-105,0 3-88,4-4 573,0 5 0,0 5-590,0 3 0,2 7-7,2 4 0,2 0-1,5 4 1,5-1-123,-1 8 0,1-2 94,-1 6 0,-2-2-296,2 6 92,-2-3-38,-2 0 0,0-5 13,-4 1 1,3-6 70,-2 2-575,-3-3 365,5-1 1,-8-6-16,1-1-372,4-4 320,-6 0 1,4-5-115,-5 1 269,0-5-114,0 2 1122,0-5-853,0-5 0,0-2 95,0-4 1,0 2-30,0-3 0,0 4-59,0-8 1,1 2-130,3-1-51,-3-3 127,10-4 1,-10-1-120,3 0 1,1 1 13,-2 3 1,5-1 36,-4 5 1,1 3 79,-1 5-30,-3 4 1,5-2-47,-2 5 160,-3 5-133,10 1 0,-6 6 28,2-1-20,3 6 4,-3-4 0,6 7-31,2-5 35,-3 5-45,5-7 1,-4 4-94,2-6 1,-2 0 76,2 1 1,-3-5-18,0 1 0,3-5 9,0 0 227,-5-1-205,1-2 0,-5 0 103,5 0 1,1-4 197,-1 0 1,-3-5 77,-1 2 0,0-4 76,0 0 34,4 0-224,-10-1 0,5-3 27,-2 0 0,-3-6-55,3 2 0,-1-2 78,0-2-286,-1 0 68,3-5 1,-5-1-245,0-5 86,0-1-74,0 1 0,0-4-295,0 0 346,5 5-14,-4 5-135,4 5 104,-5 6 1,0 0 18,0 6 1,0 3-437,0 0 69,0 6-1050,0-3 0,0 15 923,0 5 1,0 0-1231,0 1 1861,0 1 0,0 1 0,0 5 0</inkml:trace>
  <inkml:trace contextRef="#ctx0" brushRef="#br0">21608 15589 7853,'7'-11'0,"-2"0"-1325,-5-1 796,0 1 1646,0-1-676,0 1 1,0 0 26,0-1 1,0 1 315,0-1-187,0 1-245,0-1 158,0 1 89,0 5-247,0 1 106,0 0 239,0 3-482,0-3 1,0 6-104,0 3 0,1 3 259,3 4-115,-3 6-97,9 5 0,-5 4 159,3 4-269,2 1 54,-4 3 1,2 1-232,0 4 99,-6-4 48,3 9 0,-4-8-207,3 2 1,-2-6 81,1-2-151,-1-4 160,-2 2 1,0-9-72,0 0-371,0-5 323,5 2 0,-4-8-77,3-1-389,-3-4 391,-1 7 0,1-9-924,3 3 579,-3-3 175,4-1-541,-5 0 1,4-5 355,0-2 31,0 2 615,-4-6 0,4 5 0,0-5 0,-1-6 0,-3-1 0</inkml:trace>
  <inkml:trace contextRef="#ctx0" brushRef="#br0">21962 15589 7853,'0'-22'-188,"0"4"1,0 1 780,0 6 954,0 0-837,0-1-78,0 1 1,0 4-162,0 2-246,0 5 0,2 7-64,1 4 0,-1 3 157,1 9-308,-1-3 149,-2 13 0,-4-4-20,0 6 0,-1-1-119,1 0 1,3 0-55,-3 1 0,3-5-234,1 1 0,0-6 99,0 2 1,0-8-43,0-4 1,0-2-988,0-2 467,0 0-620,0-4 175,5-2 544,-4-5 0,6-1 324,-4-3 1,-1 1 307,1-4 0,-1-1 0,-2-3 0,0-1 0,0 1 0,0-1 0,0 1 0,0-1 0</inkml:trace>
  <inkml:trace contextRef="#ctx0" brushRef="#br0">21974 15658 7853,'0'-18'-861,"0"3"0,0 2 2439,0 2-1027,0-1 1,0 5 678,0-1-759,0 6 1,1-3 48,3 5 0,7 5-208,8 2 1,3 3 32,1 2 1,3 3-219,1 0 0,1 4 48,-1-3 0,-3 4-110,2-1 1,0 1 124,0-1 0,-5 2-254,1-6 1,-1 4-58,2-4 1,-6 0-16,-1-3 0,-4-1 173,0 1-211,-1-6 81,1 4 0,-1-9 63,0 3-94,1 2-4,-6-4-689,4 3 318,-3 0-59,-1-4-90,4 4-342,-9-5 119,5 0-1387,-6 0 1908,-6 0 1,4-4 349,-6 1 0,1-6 0,-5 2 0</inkml:trace>
  <inkml:trace contextRef="#ctx0" brushRef="#br0">22545 15418 7853,'11'-11'444,"-4"-1"-286,-2 1 1,-5 3 103,0 1 1,0 3 409,0-4 31,0 6 410,0-3-121,5 5-641,-4-5 1,4 5-176,-5 0 1,0 5 167,0 6-118,0 6-68,0 0 1,0 7 31,0 3 0,0 1-1,0 2 1,-4 5-22,0-1 1,-1 0-80,2 4 1,-3-3-224,-1-5 1,1 3 103,2-3 1,1-2-238,-4-1 1,4-3 82,-1-1-128,-2 0 176,5-5 1,-4-2 44,5-4 1,0-1 48,0 0 1,0-3-38,0 0 22,0-6 195,0 3-191,0-5-114,5 0-203,-4 0 0,5 0-502,-2 0 1,-3-1 330,3-3-1834,-3 3 1108,-1-9 1267,0 8 0,-5-8 0,-1 4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21003 3415 5886,'0'-8'1502,"0"1"-1551,0 4 240,0-2 0,0 4 285,0-3-207,0 3-38,0-4 1,0 3 103,0-1 0,0 1-20,0-3 1088,0 5-1306,5 5-99,-4 2 0,6 5 0,-5 2 77,2 1-22,0 6 1,-3-5-1,2 5 116,0-2-166,1 0 0,-4 3 0,0 1 1,0 1 0,0 3-111,0-3 1,2 4 0,0-6 171,2-3-58,0 2 1,-4-7 0,0 4-1,0-2 1,0 0 65,0 0 1,0-7-1,0 3-48,0-2 40,0-5 0,0 1 103,0-2-139,0-3 21,0 4 243,0-5 1,0-5 0,0-2-98,0-4-114,0 0-20,0 0 0,1-6-158,3-2 155,-3 3 0,9-6-137,-2 3 32,2-3 1,1 0 51,1-1 1,0 0-48,4 0-98,-4 5 1,6-3 40,-3 2 87,-2 2 1,5-3-52,-3 5 0,-2-2 39,2 2 1,-1 2 29,1-2 1,-2 6-39,2 1 0,-1 1 65,1-5 1,-1 5-4,5-1 1,-5 6-45,1-2 184,-2 3-151,-1 1 1,-2 1 0,-1 3 99,-2 3 16,-4 3 1,6 3-88,-6 2-8,1 3 168,-4 5-179,5 0 1,-3 3 0,1 2 77,-1 2-193,-7-5 125,3 8 0,-4-5 42,2 2-99,3 3 65,-4-9 0,1 4 21,0-5 1,0-4 0,4-1-1,0 0 197,0-1-217,0-3-44,0 3 0,0-9 103,0-1-94,0 1 0,2 2-237,1-2-244,-1-3 259,3-5 100,-5 0 1,0-5-78,0-3-1091,0-2 0,0-2 27,0 1-874,0 0 2123,0-1 0,5-4 0,1-2 0</inkml:trace>
  <inkml:trace contextRef="#ctx0" brushRef="#br0">21802 2855 9489,'0'12'496,"0"-1"0,4 0 0,0 2 0,-1 2 13,-2 4 1,-1 2-75,0-2-223,0 2-132,0-3 1,0 5 264,0 0-319,5 0 1,-4-1-38,3 1 0,-1 0 1,-1-1 151,2-3 35,0 2-403,-4-3 1,1 1 336,3 0 0,-3-4-179,3 4 120,-3-5-10,-1 3 1,1-6 24,3 1-88,-3-1-180,5 1-370,-6-1 304,0 0 115,0-4 1,1-1-1434,3-2-796,-3-3-104,4 4 2251,-5-5 235,5 0 0,-2 0 0,4 0 0,-4 5 0,2 2 0</inkml:trace>
  <inkml:trace contextRef="#ctx0" brushRef="#br0">21917 3849 7853,'-7'5'584,"2"-4"13,5 4 773,0-5-328,0 5 1,0-3-384,0 8-289,0-9-1,0 4 412,0-5-544,0 5-178,5-4 0,-3 5-1775,3-6-4972,-5 0 6688,5 0 0,1 0 0,5 0 0</inkml:trace>
  <inkml:trace contextRef="#ctx0" brushRef="#br0">22750 3232 6537,'0'-8'259,"0"1"410,0 4 0,0-3-64,0 2 1,0 2 177,0-6-41,0 5-487,0-2 328,0 5-417,-5 0 1,3 4 0,-6 1 292,-1 2-396,-1 0 1,-1 1 254,-1-1-249,1 1 0,-4 4 156,-1-1 0,-4 0-9,1 1-332,-3-1 70,0 1 1,-1-1-89,0 0 128,-5 1 0,5-1-60,0 1 132,1-6 1,8 4 31,-5-2-208,5 2 162,2-4-127,2 4 62,9-8 1,-4 8 69,5-2 0,0-2-18,0 1-8,5 1 159,1-2-47,11 5 0,-3-6-14,5 2 1,0 3 0,3-2 82,1 2-157,0-3 1,0 3 59,0-3-114,0-2 0,-1 4 157,1-5-71,0 5 21,-5-8-191,3 9 166,-8-8-63,9 3 0,-10-4-87,4 3 1,-7-3 137,-2 3-349,1-3 131,3-1-442,-4 0 264,3 0 148,-9 0-709,4 0 395,0 0 135,-4 0-2010,4 0 1617,-5 0-494,-5 0 700,-1 0 260,0 0 1,-6 0 282,1 0 0,-6 5 0,-5 2 0</inkml:trace>
  <inkml:trace contextRef="#ctx0" brushRef="#br0">22339 3746 7941,'-6'0'1110,"1"0"1,5 1-670,0 3 55,5-3 0,-3 4 237,6-5-280,0 6 1,3-5 145,0 4-372,1 0 0,3-3 0,2 5 1,-1-1 523,1 1-551,3-5 0,-2 7 1,3-4 186,-2 1-175,3-3 0,-4 2-207,4 0 1,0-4-1,-2 4 145,-1 0 0,-5-3-123,2 2 0,-4-2-1118,0 2 520,-6-3 140,4 4-2984,-9-5 619,5 0 2796,-6 0 0,-6 0 0,0 0 0</inkml:trace>
  <inkml:trace contextRef="#ctx0" brushRef="#br0">23116 3278 7853,'-5'-12'-799,"3"5"1015,-1-1-65,1 6 0,-1-9 108,-1 4 77,0 2 1,4-5 99,0 2-98,0 3 1,1-5-39,3 2 0,1-2 32,3-1 0,2 3 13,-2 0-58,2 6-158,-4-3 0,4 1 0,-2 0 125,2 2 1,1-1-84,1-1 0,4 3 0,3-3 102,3 3 1,1 1-194,0 0 75,-1 0 0,0 5-18,-3 3 0,1-1-112,-4 5 1,-1-2-64,-4 9 0,-3 0 1,-2 4 135,-1 0-180,-1 4 1,-5 0 108,-3 7 16,-2-7-804,-11 11 578,4-4 0,-8 2-178,2 2 255,-8-3 1,3 0-83,-3-1 0,3-1 75,1-3 0,1-2 118,-1-5 1,5 0-86,3 0 1,2-4 310,2 0-110,-1-5 0,6-3 908,1-1-884,5-3 0,1 4 181,3 1-215,2-6-68,6-1 258,4-5 0,2 0 0,5 0 0,0 1 1,-1 2-173,1 1 1,0 0 0,0-4-1,0 0 278,0 0-454,0 5-1,-6-4 231,5 4-333,-9-5 133,3 0 31,-5 0 0,1 0-151,-1 0-1225,1 0-706,-6 0-445,-1 0 1728,-5 0-1535,0-5 1254,0 4 1066,0-10 0,-5 0 0,-1-7 0</inkml:trace>
  <inkml:trace contextRef="#ctx0" brushRef="#br0">23904 3129 7853,'0'-17'14,"0"0"60,0 6 0,0-1 247,0 1 1,0-1-110,0 1 0,0 3 93,0 1 0,0 3-159,0-4 0,-1 4 172,-3-3-231,3 4 1,-6-3 318,3 2-374,3 3 1,-5-4 252,2 5-229,3 0-41,-9 0 85,3 0-129,-4 0 0,-1 5 110,1-4 1,0 9-28,-1-2 1,1 6-107,-1 1 1,1 4 185,-1-4-288,1 6 83,0-9 0,4 9-46,3-6 1,-1 4 57,2-4 1,-1 2 0,4-3-1,0 1 51,0-1 1,5-3 0,2-2 266,4-1-158,0-6 1,0 7 26,1-5 1,3 0 278,0-4-177,1 0-188,0 0 1,-3-4 249,2 0-174,3-5 0,-6 3 1,4-5-1,-4-1 31,0 1-95,-1-6 0,-1 4 1,-1-2-1,-2 3 287,-2 0-234,-2 1 101,-3 4-23,0-3-58,0 9-32,0-4-402,0 5 392,0 5 1,0 1 0,0 7 0,0 2 89,0 4 106,0 3-212,0 1 1,0 1-186,0 2 1,-1 0 123,-3 4 0,3-3-33,-3 3 0,3-3 1,1 2-150,0-1 0,0-2-146,0-7 312,0 2 1,0-8 250,0 2-245,0-2 239,0-2-151,0 1-550,0-6-206,0-1-722,0-5 1,-4 1 1391,0 3 0,-5 2 0,3 6 0</inkml:trace>
  <inkml:trace contextRef="#ctx0" brushRef="#br0">2444 5630 7853,'-5'-11'418,"4"0"-237,-9 4-16,3-3 1,0 5-1,-1-4 1,-1 3 548,-1 1-555,-7 1 0,4 4 8,-7 0 1,5 1 150,-4 3-261,0-3 0,-4 13 176,0-2-217,1 7 123,-1-2 0,1 6 0,3 0 0,4 0 144,2 0-276,7 5 0,-3 1-3,5 5 157,0-5-103,4 4 1,0-5-137,0 3 194,0 2-56,6-9 0,0 8 50,5-6-42,6 1 1,1-8-67,4 0 88,-4-5 34,9 2 1,-7-9 21,11-3 1,-2-3-30,1-1 112,3 0-76,1-10 0,3-4-122,5-13-170,-5 3 0,7-13 265,-2 3 0,-4-3-160,-3 3 0,-2-4 26,-7 0 0,0-4 40,-7 4 0,-7-4-358,-4 4 0,-7-4 173,-1 4 1,-6 1-395,-9 7 0,-7-2 200,-5 5 0,-4 6-133,0 5 0,-6 9 85,-1 3 0,-4 5-84,4 7 1,-3 3 51,2 8 0,3 2 16,5-6 1,8 3-183,8-7 1,8 7 592,3-7 0,2-2 0,8 6 0,0-2 0</inkml:trace>
  <inkml:trace contextRef="#ctx0" brushRef="#br0">3072 5551 7853,'0'-18'0,"-1"3"0,-3 7 587,3-2 39,-4 9-188,0-5 219,3 6-332,-3 0 1,5 6 150,0 1-291,0 8 0,0 8 203,0 8 0,0 3-118,0 4 1,4-1-48,0 5 1,1 0-13,-1 3 1,-3-3-234,3 0 0,1-3 119,-1-1 1,0 0-369,-4-7 1,1-7-248,3-1 0,-3-4 327,3 0 0,-3-6-564,-1-6 1,0-3-98,0 4-934,0-6 1250,0 3 1,4-6 178,0-3 0,-1-2 357,-3-6 0,0-4 0,0-3 0,-5-3 0,-1-1 0</inkml:trace>
  <inkml:trace contextRef="#ctx0" brushRef="#br0">3072 5688 7853,'1'-19'0,"3"0"-383,-2 5 191,3-8 1144,0 4-369,6 0-259,2-3 0,5 7 119,-3-5 0,4 1-121,7-1 1,0-1-95,4 5 1,-4-1-17,0 5 0,2 3-106,-1 1 1,-4 4 96,-4-1 0,-5 4-98,1 4 1,-2 4-65,-2 7 1,-5 3 72,-2 5 1,-2 1-88,-2 2 1,-3 4 63,-5 4 0,-1 4-130,-10 0 0,0 9 86,-3-1 1,-1 2-231,0-3 0,-4 0 203,1-3 0,0-2 56,7-2 0,0-7 62,8-1 0,-2-4-86,9-3 1,0-4 106,4 0 0,5-9-85,3 1 0,6-3 238,1-1 1,6 2-59,-2-5 1,3 0 54,5-4 0,-4 0 49,0 0 0,2-4-510,-6 0 1,5 1 128,-5 3 0,-1 0-1171,1 0 0,-4 0-296,4 0 0,-5 0 243,2 0 1247,-4 5 0,5-4 0,1 4 0</inkml:trace>
  <inkml:trace contextRef="#ctx0" brushRef="#br0">6144 5836 7853,'0'-11'114,"0"-1"1,0 1 182,0-1 267,-5 1-273,4 0 1,-8-1 114,5 1 112,-4-1-307,1 1 1,-4-1-50,-1 1 1,3 1-1,-2 2 1,2 3 50,-6 5-54,-3-5 0,2 4-138,-3-3 0,-3 4 153,3 4 1,-3 2-151,0 6 0,-1-1 9,0 0 0,5 5-30,3-1 0,2 4 50,2-4 0,1 5-91,2-1 0,3 3-111,5 1 0,1-4 65,3 0 1,4-5-66,7 1 1,4-2 22,8-2 1,2-4 69,5-4 1,-4-1 4,1-2 1,-2-2 142,2-1 0,-4-4-87,-4-4 0,-1-1 159,-3 1 1,-3 3-44,-4 1 1,-1 0-37,1 0 27,-1-3 0,-3 5 14,-1-3-13,-4 3-52,2 5 1,-4 1 156,3 3 1,-3 7-105,3 8 0,-1 3 115,0 1 0,-1 9 6,2 2 0,1 3-120,-2-3 1,5 5-63,-4 3 1,1 4 94,-1 3 1,-2-4-223,6 4 0,-6-2-69,2 3 0,-1-1 33,1-7 1,-3-6 51,3-2 0,1-8 120,-1 1 1,-1-4 2,-3-4 0,0-3-44,0-4 1,0-1-192,0 1 161,0-6 1,0 0-14,0-2-139,0-3-874,0 5 0,-3-8 458,-1-2 1,0 2-904,4-6 0,0 1 1480,0-5 0,5-4 0,1-2 0</inkml:trace>
  <inkml:trace contextRef="#ctx0" brushRef="#br0">6841 5448 7853,'-8'-4'0,"1"0"95,4-5 1,-3 7 308,2-6 76,3 6-135,-9-4-119,8 1 0,-6 3 737,4-6-247,0 6-44,4-3-113,0 5-352,5 0 0,5 0 77,5 0 0,7 5-46,1 2 1,5 3-138,6 2 1,2-4 110,2-1 0,2 1-60,6 3 1,-2 2 59,-2 2 0,1-2-217,-5 2 1,4-2 77,-4-2 1,-5 1-184,-6-1 0,-3 0 81,-1 1 0,-1-5-94,-3 1 0,-3-4 83,-4 3 141,-1-4-66,0 7-4,-4-9 1,-2 6 116,-5-3 0,-1-3-95,-3 3 1,-4 1 162,-7-1 1,-3 4-89,-5 0 0,-3 1-39,-1-1 1,-5 2-131,2-3 1,-3 2 120,-1-1 1,-1 2-110,1-2 1,4-2 53,-1 2 1,6-2-65,-2 1 1,4 0 59,4-3 1,3-3-488,4 3 143,1-3-1251,4-1 50,2 0 1,7 4 774,1 0 1,4 1-350,4-2 1,2 0 525,2 5 1,3-1 571,5 5 0,0-6 0,5 4 0,1-4 0</inkml:trace>
  <inkml:trace contextRef="#ctx0" brushRef="#br0">7606 5996 7853,'7'-11'-74,"-2"4"0,-1 1 776,-1 2 1091,1 3-243,-4-4-656,0 5 0,-5 0-612,-3 0 0,-3 3-13,-4 1 0,-3 5-33,-5-1 0,-3 2-1,-1 1 1,-9 2-79,2 2 0,-4-2 12,0 2 1,1-1-97,-5 1 0,2-2 76,-2 2 1,2-2-105,6-2 1,5 1 62,2-1 0,5-3-145,2-1 0,8-4 3,4 1 1,6-2-183,-2 2-301,3-3 412,1 5 0,8-8-795,4-2 1,3 2 404,0-6 1,3 6-1222,5-2 1,0-1 193,0 1 1522,-1 0 0,1-1 0,0-1 0</inkml:trace>
  <inkml:trace contextRef="#ctx0" brushRef="#br0">8406 5196 7853,'0'-15'0,"0"0"0,5 0 390,-4 3-232,4 6 1,-5-4 528,0 2-93,0 3 212,0-5-555,0 9 1,0-3-141,0 8 1,0 5 126,0 10 1,1 2 215,3 14 1,-2 0-98,1 7 1,0 6 108,1-2 0,-2 3-324,6 1 1,-1 1-54,5 2 0,-2 1 2,-2-4 0,1-2-146,-6-6 1,5 1-1,-4-5 0,3-1 149,-3-6 0,4-4-338,-4-4 0,1-4-101,-2 0-137,-1-5 1,3 3-1692,-5-6 1439,0-4-1472,0 3 1035,0-9 769,0 4 1,5-6 401,2-3 0,4-2 0,0-6 0</inkml:trace>
  <inkml:trace contextRef="#ctx0" brushRef="#br0">8943 5733 7853,'0'-11'105,"0"-1"0,0 1 1451,0 0-513,0-1 165,-6 1-793,0 4 1,-5 5-305,-1 9 1,1 2 113,-1 10 0,1 2-44,0 5 1,3 0-48,0 4 1,6-4-103,-2 0 0,3 2 15,1-1 1,5-1-189,2-3 0,7-4-127,2 0 0,4-9 130,-1 2 0,3-7 277,0 3 1,1-6-69,0 2 1,0-8 161,0-3 0,0-1-86,-1-4 0,1 4 35,0-8 0,-5 2 120,-3-1 0,-2-3-55,-2-4 1,-3-1-272,-1 0 0,-4-1 127,1-3 0,-4 3-466,-4-3 0,-7-1 196,-8 2 0,-4 0 133,-4 7 0,-2 7-628,-5 4 0,-4 6-65,-1-2 1,1 8-106,4 3 1,6 3 350,5 2 1,7-1-243,8 1 1,4 4 275,8 3 0,8-2-392,7-2 839,7-2 0,9 3 0,5 2 0</inkml:trace>
  <inkml:trace contextRef="#ctx0" brushRef="#br0">9742 5756 7853,'0'-23'234,"5"0"1,-4-1 369,3-2 1,1 3-35,-1 0 333,0 0-515,-4 10 0,-5-3 63,-3 5 0,-3 0 2,-4 4 1,-5 2-386,-6 5-12,2 0 0,-9 5-40,2 2 1,3 7 144,2 2 0,-2 5-40,1 2 0,6 0 25,5 3 1,4 0-342,0 1 0,6-3 108,2 2 0,4-2-253,4-1 0,2-1 159,6-3 0,4-3 26,3-4 0,4-6 446,4-2 0,-3-3-123,2-1 0,-3-1 7,-4-3 1,2-2-79,-6-6 1,4 0 55,-4-4 0,-1 4-20,-6-4 0,2 8 7,-3 0-3,-1 0 0,0 2-167,-2 2 0,-3 4 11,3 4 0,1 6 69,-1 5 0,1 10 201,-2-3 0,0 9-67,5-1 1,-1 5 17,5 3 0,-2-3-43,-3 3 0,2 2 46,-5-2 1,4 3-139,-4-2 0,-1 0-85,-3-1 0,0-5-311,0 5 0,-1-10 187,-3 2 1,2-4-30,-6-3 0,1-6 95,-5-1 1,1-5 297,-1-3 1,-3 1-109,0-6 0,-4 1-101,4-4 0,-6 0-7,2 0 0,-1-1-168,1-3 1,-1 2-792,4-6 0,2-3 486,7-5 1,2-4-941,5 1 0,1-8 675,3-3 1,7-4-1186,8-4 1917,3-3 0,1-5 0,-1 1 0</inkml:trace>
  <inkml:trace contextRef="#ctx0" brushRef="#br0">10233 5562 7853,'-6'-11'0,"-4"-1"1164,8 1-640,-3 4-245,5 2 2129,0 5-1809,-5 5-76,4 2-270,-4 4 0,5 2-72,0 2 31,0 3 0,0 5-390,5-1 190,-4 1 1,8-5 116,-5-3 0,1 2-101,-1-2 1,-2-1 287,6-6-979,-6 2 425,4-9-10,-6 4-28,5-5 14,1 0 255,0 0 0,3-5 53,-5-3-11,5-2 0,-3-1-63,6-1 14,-1-4 87,0 3-72,1-8 1,-1 3 28,1-5 93,-6 5 1,3 2-12,-5 4-55,5 1 268,-8 5-126,4 1 235,0 5-115,-4 0-207,9 0 370,-8 10-244,3-3 0,-1 15 137,-1-3-92,1 2 0,-2 6 89,1 0-264,-1 5 0,3-7 156,-5 5-71,0-4 53,0 7-769,5-9 1,-4 0 214,3-5-1224,-3-5 529,4 2-1811,-4-4 2032,10-6 0,-5-1-673,5-5 0,-2-1 1455,3-3 0,-3-7 0,7-7 0</inkml:trace>
  <inkml:trace contextRef="#ctx0" brushRef="#br0">10998 4991 7853,'-11'-6'1490,"5"0"-1076,0 6 326,6 6 1,0 0 21,0 5-328,0 6 534,0 1-560,0 10 1,0 3 249,0 4-389,0 6 0,0-6-177,0 7 0,-1-3 146,-3-5 1,3-1-336,-3-2 0,3 0 123,1-4 1,0-2-681,0-6 0,4 2 321,0-6 1,-1 0-2822,-3-3 163,6-1 2991,0 0 0,5 1 0,1-1 0</inkml:trace>
  <inkml:trace contextRef="#ctx0" brushRef="#br0">11021 5916 11394,'0'8'-1132,"0"-1"0,-1 0 1132,-3 0 0,-7 3 0,-7-3 0</inkml:trace>
  <inkml:trace contextRef="#ctx0" brushRef="#br0">2513 7778 7853,'-5'-12'247,"3"1"-35,-3-1 0,5 1-1,-5 5 315,4-5 53,-4 10-261,5-9 154,0 9-128,0-4 1095,0 5-1276,5 0 0,0 6 62,3 5 0,-2 2-31,-2 6 0,-2 5-10,6 7 0,-6 2-89,2 1 1,1 2 48,-1 2 0,1 1-167,-1 3 0,-2 2 72,6-2 0,-2 1-147,2-1 0,1 1-66,-5-5 0,1 0 84,-1-3 0,-2-2 76,6-3 0,-6 2 26,2-6 0,1 0-70,-1-7 0,0 1 48,-4-5 1,4 1-15,-1-5 1,1 0-27,-4 1 1,1-6-234,3-2-517,-2 2 299,3-4-775,-5 3-1719,0-5 2985,0-5 0,5-2 0,1-4 0</inkml:trace>
  <inkml:trace contextRef="#ctx0" brushRef="#br0">3061 8349 7853,'0'-18'0,"0"1"297,0 6-122,0 0 1,0 3 87,0 0 0,4 1 307,-1-5 0,1 5 257,-4-1-361,0 6-201,0-4 84,0 1-31,0 4-156,-5-4 1,-1 10-195,-6 3 244,1 2 0,0 6-155,-6-3 37,4 9 1,-3-1 3,4 6-5,1-1 0,5 1-85,2 0 1,-1 1-58,1-2 1,1-2-126,7 3 0,3-4 92,4-4 1,2-3-46,2-4 1,0-4 23,8-1 1,-3-4 114,7 0 1,-3-5 11,-1-2 0,0-6 122,0-1 1,-1-2-152,1-6 0,0 1 146,0-1 0,-5-6 36,-3 2 1,0-3-52,-3 4 0,0-3-168,-8-1 0,0 2 122,-4-3 1,-1-1-274,-3 2 0,-4 0 18,-7 7 0,-3 4-73,-5 7 1,-5-1-228,-2 6 1,-4 0 175,-4 7 0,6 2-43,-2 6 0,4-1 92,4 0 0,4 1-339,11-1 0,5 1 192,2-1 0,4 1-352,4-1 0,2 0 749,5 1 0,6-1 0,1 1 0,4-1 0</inkml:trace>
  <inkml:trace contextRef="#ctx0" brushRef="#br0">3666 8314 7853,'0'-15'0,"0"0"0,4-2 0,0 2 595,0 3 0,-1-9 124,1 6 214,0 0-549,-4 3 0,0 1 477,0-1-583,0 1 1,-5 5-249,-3 2 1,-3 3 85,-4 1 1,-3 0-161,-5 0 0,4 5 94,0 2 1,1 3-12,-1 2 0,-1-1-73,5 1 1,-1 3-84,5 0 1,3 4 36,1-4 1,4 2 66,-1-2 1,-1-2-230,1 2 199,1-2-66,8-2 1,1-1 108,6-2 0,-1-3 73,0-5 1,1-1-84,-1-3 0,1 1 11,-1-4 1,0 0 73,1 0 1,-1-2-71,1 5 1,-5-1 260,1 1-225,0 3 1,-1-4 94,1 5 0,-2 1-90,2 3 1,2 2 197,-2 6 0,-2 0-66,1 4 1,1 1 37,4 6 1,3 5 74,0 3 0,0 2-33,-3 1 0,0 4 91,4 0 1,-4 7-74,3 0 0,-3 0-297,-5 0 0,2 5-67,-5-5 1,4 4-322,-4-4 1,-1-1 172,-3-6 1,0 0 0,0-8 0,0-6 141,0-1 1,-5-8 14,-2 1 0,-3-4 214,-2 0 1,-3-6-107,0-2 1,-4-3 48,3-1 0,-4 0 86,1 0 1,-2-5-622,-2-3 1,1-3-52,3-4 1,-1 1-293,5-5 0,1 0-407,6-4 0,3-4 564,5 1 1,0-1-54,0 4 0,5-1 29,3-3 667,2 3 0,6-4 0,2 5 0</inkml:trace>
  <inkml:trace contextRef="#ctx0" brushRef="#br0">4146 8246 7701,'-10'-8'-76,"2"1"312,3 4 110,5-7 0,0 4 496,0-6 559,0 1-684,0-1-448,0 6 0,1-3 369,3 5-214,-3 0-366,4 4 145,-5 0 1,0 6-65,0 1 0,0 3-44,0 2 1,0 4-6,0 3 0,-1-1-102,-3 1 1,3 0-28,-3 4 0,3-1 77,1-3 1,1 1-135,3-5 0,-1 0 117,4-3 1,-3-2-137,4-2 0,-1 0 35,5-4 0,-1 0-70,0-4 118,1 0 0,-1-5 4,1-3 0,-1-2-40,1-1 1,-1-2 17,0-2 1,1 1-120,-1-5 1,2 0 78,2-4 1,-3 4 44,-1 0 0,0 4-13,-3-4 0,-3 8 232,-1 0 1,-2 6 12,2-3-45,-2 6 0,4-3 39,-2 5 1,-3 1-87,3 3 0,1 3 96,-1 9 0,1 0-40,-1 3 0,-3 7-103,3-4 0,1 8 51,-2-4 0,3 5-275,-3-5 1,-1 5-18,1-5 1,0-3 21,1-4 0,-3-5-305,3 2 304,-3-4 0,0-2-1638,3-2 692,-3-3-1107,5-5 2225,-6 0 0,0-5 0,0-1 0</inkml:trace>
  <inkml:trace contextRef="#ctx0" brushRef="#br0">4728 7663 7853,'0'-11'0,"0"0"0,0-1 0,0 1 1172,0 4-513,0-3 344,0 9-165,0-4-460,5 5 0,-2 1-132,4 3 1,-4 7 45,1 8 1,-3 3-68,-1 1 0,0 5-98,0 2 1,0 4 189,0 5-272,0-4 0,4 4-290,0-4 316,0-1-1608,-4-5 1006,0 4 225,0-9-741,5-1 1,-3-3 454,6-4 0,-4 3-551,3-4 0,-3 0 1143,4-4 0,-1 1 0,5-1 0</inkml:trace>
  <inkml:trace contextRef="#ctx0" brushRef="#br0">4842 8451 15010,'6'7'-555,"-4"-2"-2193,6-5 1801,-6 0 947,8 0 0,-8 5 0,3 1 0</inkml:trace>
  <inkml:trace contextRef="#ctx0" brushRef="#br0">5573 8109 7611,'-5'-7'-726,"4"2"726,-4 5 3309,5 0-3097,5 0 141,1 0-194,6 0 0,4 0 212,3 0-69,3 0-144,1 0 1,0 0-1,-1 0 0,1 0-81,0 0 0,0 0 240,0 0-331,0 0 33,-6 0 1,4 0-615,-6 0 190,0 0-1910,-3-5 1120,-1 4-334,-5-4 1529,-6 5 0,-11 5 0,-7 1 0</inkml:trace>
  <inkml:trace contextRef="#ctx0" brushRef="#br0">5585 8280 7853,'0'12'373,"0"-1"-133,5-5 0,1 3 234,6-5 1,0 0-101,4-4 1,-2 4 111,5-1 0,-2 1-96,2-4 0,3 0-188,-3 0 1,1 0 9,-1 0 0,3 0-554,-3 0 1,1 0 282,-1 0 1,3 0-1110,-3 0 0,1 0 255,-1 0 0,1-5 913,-4-2 0,9-4 0,-1 0 0</inkml:trace>
  <inkml:trace contextRef="#ctx0" brushRef="#br0">6704 7698 7853,'-6'-12'-47,"2"1"115,3 4 230,1-3 110,0 9 106,0-4 97,0 5 0,0 6-19,0 6-330,0 4 0,0 8 134,0 3 0,0 2-184,0 5 0,0 6-123,0 2 1,0 2 107,0 2 1,0 1-345,0 2 0,0-2 45,0 3 0,0-5 21,0-3 1,1-1 30,3-3 1,-2-4-146,6 0 1,-6-4-76,2-8 0,1 0-53,-1-3 1,1 1-1775,-1-4 900,-3-1 1197,9-4 0,-3 1 0,4-1 0</inkml:trace>
  <inkml:trace contextRef="#ctx0" brushRef="#br0">6978 8234 7853,'0'-6'1593,"0"-4"-1042,0 9 113,0-4-2,0 5 1,0 5-333,0 2 1,1 5-14,3 3-282,-3-2 104,5 8 1,-1-3-67,2 5 1,3-4 24,2 0 1,1-1-148,2 1 0,-1-4 56,5-7 0,0 0-181,4-4 0,-1 0 23,1-4 6,0 0 61,0-5 1,0-1 90,0-6 149,0 1-42,-6-6 0,4 3 313,-6-5-296,5 5 1,-7-7-1,2 2 0,-7-7-33,-5 0 1,-1-1-157,-2 4 0,-5-1 122,-3-3 0,-7 7-302,-4-3 1,-9 9-13,-6 3 0,-6 5-153,-5 6 1,0 1 133,3 3 1,0 3-16,8 8 1,2-1-260,10 5 1,5-1 179,6 1 0,4 3-167,7-3 0,2 2 129,1 2 1,4-4-305,4 0 1,4-1 704,1 1 0,4 3 0,-2-5 0</inkml:trace>
  <inkml:trace contextRef="#ctx0" brushRef="#br0">7583 8303 7853,'12'-11'215,"-1"-1"135,1 1 0,-5-5 26,1 1 0,-4 0 217,3 4 1,-3-5-211,4 1 1,-6-4 252,2 4-165,2 0-42,-4 3-227,3 1 0,-10 4-116,-3 4 73,-2 1 0,-3 2-173,-2 0 0,1 2 74,-5 1 1,4 4 0,-4 4 0,5 2 49,-1 2 1,2-2-177,2 2 1,4 2-19,3-2 0,3 4-47,1-4 0,0-4 11,0-3 1,1 0-156,3 3 0,3-5 97,4-2 0,0-2 74,1-2 1,3 0 131,0 0 1,0-4-134,-3 0 1,-1-4 162,1 5 0,-1-3-18,1 3 1,-5 1 56,1-1 1,-4 1 24,3 2 1,-3 9-55,4 3 0,-5 7 254,5 0 0,-2 2-87,2 2 0,2 8 91,-2-1 0,-2 7-28,2-3 0,-4-2-6,3 6 0,-3-5-42,4 5 0,-6-3-244,2 0 0,-2-1 13,2 0 0,-2 0-31,1 1 0,-1-5-259,-2 1 1,-5-6 117,-3 2 0,-2-4 44,-2-4 1,0-3 80,-4-5 1,-1 0 308,-6-4 1,-1 2-55,-3-5 0,-2 0 10,-5-4 0,3 0-553,1 0 0,4-5 195,0-3 0,7-2-33,3-2 0,5-4 136,3-3 1,3 0-1342,5-4 0,10 2 574,6-10 1,4 1-642,3-5 0,3 1 1426,1 0 0,0-6 0,-4 0 0</inkml:trace>
  <inkml:trace contextRef="#ctx0" brushRef="#br0">8531 7469 7853,'0'-16'211,"0"3"106,0-3 333,-5 4-169,4 6-65,-9-4-156,4 8 1,-6-3-8,1 5 1,-1 5 26,1 3 0,-2 3 63,-2 5 1,1 5-132,-5 6 0,5 5 183,-1-2 1,2 7-132,2 1 0,-5 5-12,1-1 1,0 2-15,4 2 0,3 1-131,0 2 1,2-2-214,-2 3 0,3-3 299,5-1 0,0-1-187,0 1 0,5 0 21,3-1 1,1 1 5,-2 0 1,7-6 58,-2-2 0,2-6 169,-3-1 1,4-6-75,1 2 0,-1-7-105,-4-1 0,1-5-180,-1 1 1,-1-2 103,-2-2 1,2-3-190,-2-1 85,-3-4 1,1 2-1882,-2-5 888,-3 0-408,9 0 0,-3-5 119,4-3 1380,1-2 0,-1-6 0,0-2 0</inkml:trace>
  <inkml:trace contextRef="#ctx0" brushRef="#br0">8760 7892 7853,'-4'-18'-48,"0"3"55,0 2 3,4 2-3,0 4 1384,0-3-336,0 9-306,0-4-242,0 5-309,0 10 0,0-1 79,0 10 1,0 5 248,0 7-367,0 2 0,0 1-65,0 0 1,0 0 130,0 1 0,0 1-222,0-1 0,2 1 57,1-5 1,-1-3-28,2-2 1,-2-5 69,2-2 0,-3-1-132,3 1 0,1-7-16,-1-4-163,0-1-1290,1 5 761,-4-6-2421,4-1 3158,0-5 0,1 0 0,6 0 0</inkml:trace>
  <inkml:trace contextRef="#ctx0" brushRef="#br0">9171 8109 7788,'-11'-12'-129,"4"6"1094,2 1-210,5 5-175,0-5 408,0 4-158,0-4-1281,0 5-1138,0 5 0,5-4 85,3 3 1504,-3-3 0,10-1 0,-2 0 0</inkml:trace>
  <inkml:trace contextRef="#ctx0" brushRef="#br0">9445 7915 7853,'5'-18'0,"-4"-4"247,10 10-90,-5-5 1,5 4 18,1-2 955,-1 3-685,6-5 0,0 6 216,6-1-237,0 1-187,0 4 1,-1-1 58,-3 4-138,2 0 0,-4 4-42,2 0 0,-3 1 95,-4 3 0,-1 2-185,0 6 1,0 4 149,-4 3 1,-2-1-176,-5 1 1,0 5 18,0 7 0,-5 2-122,-2 1 0,-9 0-128,-3 0 0,-2 5-66,-2-1 0,-1 0 100,-3-4 0,3-1 97,-3-3 0,7 0 36,1-4 0,1-5-26,-1 1 0,4-5 258,7 2 1,0-9-25,4 1 108,-5-2 0,8-1 0,-3 0 1,4-6 115,4 2 0,2-3-31,5-1 1,1 0-92,-1 0 1,6 0-97,2 0 1,1 0 39,-1 0 1,5 0-230,-5 0 0,4 0 135,-8 0 0,0 0-317,-3 0 0,-1 0-167,1 0 0,-5 0-369,1 0 0,-4 0-2229,3 0 2196,-4 0 0,3 0-952,-2 0 1740,-3 5 0,9-3 0,-3 3 0</inkml:trace>
  <inkml:trace contextRef="#ctx0" brushRef="#br0">10187 8189 7853,'-11'0'1218,"5"0"-779,1 0 1503,5 0-975,-6 0-73,5 0-98,-4 0 1655,5 0-2312,0-5-2489,0 3 1964,5-3 0,-2 5 386,4 0 0,1 0 0,3 0 0</inkml:trace>
  <inkml:trace contextRef="#ctx0" brushRef="#br0">10656 8337 7853,'-18'0'-86,"6"0"801,7 0 951,5 0-914,5 0-564,2 0 236,4 0-429,1 0-631,-1 0-121,1 0 1,-5 0 612,1 0 0,-4 0-917,3 0 0,-3 0 155,4 0 906,-6 0 0,8-5 0,-3-1 0</inkml:trace>
  <inkml:trace contextRef="#ctx0" brushRef="#br0">10987 8303 10340,'6'6'-699,"1"-1"0,-5-3-121,2 1 1,5-1 530,-2 2-148,-2-3 0,6-1 437,-4 0 0,-2 0 0,5 0 0,2 5 0,6 1 0</inkml:trace>
  <inkml:trace contextRef="#ctx0" brushRef="#br0">11227 8337 7249,'6'0'1244,"-1"0"-592,-5 0-376,5 0 0,-4 1 346,3 3-199,-2-2-456,-2 3 92,5-5 0,-4 1-1296,3 3 646,-3-3 1,-1 5-1069,0-2 1659,5-3 0,-4 4 0,4-5 0</inkml:trace>
  <inkml:trace contextRef="#ctx0" brushRef="#br0">11763 8029 7853,'-10'-8'430,"3"1"38,-3 4 391,8-2 783,-3 5 622,5 0-4958,5 0 1291,-3 0-675,3 5 2078,0-4 0,-4 10 0,4-5 0</inkml:trace>
  <inkml:trace contextRef="#ctx0" brushRef="#br0">12083 7926 7853,'0'-6'413,"0"1"964,0 5-1036,0 5 0,0-1 73,0 7 0,0-1-150,0 9 0,0 0-49,0 4 1,0 0 9,0 0 1,2 1-48,1 2 0,-1-1 47,1 1 1,3-2-195,-3-1 1,2 0 115,-1 0 0,-3-2-153,3-2 1,1-2-6,-1-6 115,0-4 0,-3 2 310,3-6-304,-3 1 0,6-8 162,-4 1 0,-1-6-36,2 1 1,1-6-284,-2-1 0,6-4 76,-1 4 0,-2-6-152,2 2 0,-1-2-223,5-2 0,-4 3 179,-1-3 1,5 2-109,3-5 1,0 2 74,-4 1 1,1 4 50,-1 0 0,1 5 32,-1-1 1,1 3 117,-1 5 0,0-2-68,1 5 0,-1 0 145,1 4 1,-2 1 66,-3 3 0,2 4-73,-5 7 0,4 3 75,-4 5 0,-1 1-79,-3 2 1,4 4-95,0 4 1,0-4 58,-4 1 0,1-1-108,3 4 1,-3-1 58,3-2 1,-2-3-13,2-5 0,-2-2 83,1-2 1,2-2-68,-1-6-230,0 1 216,1-1-1261,-4-5 587,4-1-1875,-5-5 1863,0-5 1,0-1 711,0-5 0,-5-6 0,-1-1 0</inkml:trace>
  <inkml:trace contextRef="#ctx0" brushRef="#br0">12723 7332 7853,'0'-18'0,"0"3"113,0 3 0,0 4 159,0 0 1,4 4 505,-1-3 470,6 4-637,-2-2-220,4 5-142,-5 0 0,5 5 277,-4 3-237,3 2 1,-2 3 105,0 2 0,3 3-74,4 5 1,2-1 48,-2 1 0,-1 5-158,5 3 0,0-2 103,4 1 0,-2 1-43,-2 3 1,3 0-73,-3 1 1,3 3-60,0 0 0,0 7-127,-3-3 0,-2 5-489,-6-5 1,-3 3 393,-1 0 0,-4-4-149,1-3 0,-4 1 98,-4-1 0,1 0-283,-4-3 1,-1-5 133,-3 1 0,-2-6 75,-2 2 1,1-3 22,-5-2 1,5 0 162,-2-3 1,1 1-170,4-4 0,-3-1 242,6-4-1640,-2 1 661,4-1 86,1 1 1,6-6 24,3-2 815,2-3 0,11-6 0,0-1 0</inkml:trace>
  <inkml:trace contextRef="#ctx0" brushRef="#br0">5596 9982 7853,'-11'0'0,"-1"0"466,6 0-148,1 0 697,5 0 0,5 0-641,3 0 1,2 4-101,1-1 1,10 5 39,1-4 0,5 1-55,0-1 0,2-3-68,5 3 1,0-3 20,1-1 0,-2 1-170,-3 3 0,1-3 68,-9 3 1,6-2-86,-9-2 0,4 0-134,-8 0 0,1 0-817,-5 0-1371,0 0 1055,-4 0 871,-2 5 1,-8-4-250,-4 3 620,-6 2 0,-10-5 0,0 4 0</inkml:trace>
  <inkml:trace contextRef="#ctx0" brushRef="#br0">5619 10245 7853,'0'6'-1706,"1"-1"2076,3-5 581,2 5 1,7-4-252,2 3 319,-2-3-608,9-1 1,-5 0 209,6 0 30,0 5-301,0-3 0,1 3 210,3-5-401,-3 0 0,4 0-355,-5 0 0,-4 0 210,0 0 1,-2 0-306,2 0 0,3 0 262,-3 0 1,-2 0-2599,-2 0 2627,-3 0 0,5 5 0,1 1 0</inkml:trace>
  <inkml:trace contextRef="#ctx0" brushRef="#br0">6932 9536 7853,'-11'-6'-87,"5"1"87,-4 0 823,8 4-147,-3-4-124,0 5-128,4 0-91,1 5 0,2 1-67,6 5 1,-2 6-42,2 2 0,2 4 93,-2 3 60,2 4-123,1 4 0,1 1 97,-1 3-193,-5 3 0,5 1 158,-4 0-1024,-2-5 770,0 2 0,-1-5 149,0 1 0,0-2 1,-4-3 1,0 2-1121,0-6 414,0 1 362,0-9 1,0 2-244,0-5 224,0 6 0,0-13-759,0 4 1140,0-3-503,0 2-1073,0-4 339,0-2 368,0 0-641,5-4 1279,-4 4 0,9-5 0,-3 0 0</inkml:trace>
  <inkml:trace contextRef="#ctx0" brushRef="#br0">7344 9982 7853,'-5'-12'0,"3"5"0,-2-1 0,3 6-8,1-3 4,0 5 0,-4 5 1252,1 2-779,-1 8 0,0 3 314,0 5 1,-1 1-44,1 3-489,3-8 0,-4 11-39,5-7 0,0-1 106,0-3-838,5-5 371,1 2 0,6-4-132,-1-1 1,4-5-194,1-2 0,4-2 264,-1-2 213,3 0-45,0-6 0,1 0-12,0-5 0,0-5-20,0 1 918,-5-5-547,3 7 1,-8-8 36,2 2-168,-2 2-74,-2-4 1,-5 3 15,-2-5 0,-4 1-74,-4 3 1,-8-1-466,-11 5 297,-5-6 1,-6 10-26,0 0-585,-6 4-44,5 7 466,-10 0 1,10 5-178,-3 3 0,7 2 9,5 2-223,6-1 373,4 5 1,10-3-195,2 2-276,3-2 594,6-1 1,7-1 215,11 0 0,0 1 0,5-1 0</inkml:trace>
  <inkml:trace contextRef="#ctx0" brushRef="#br0">7995 10039 7853,'6'-15'-119,"-2"-1"1,-3 0 118,-1 1 1324,0 2-818,0-3 1,0 0 89,0 1 135,0 0-351,-5 3 0,-1 1-9,-6 0-159,-4 4-99,3 2 1,-10 6-11,0 3 0,0 4 215,-3 7-338,2-2 63,1 8 0,4-3 195,0 5 1,9 0-79,-2 0 0,8 0-498,1-1-358,1-4 503,2 4 0,5-10-453,3 4 340,2-4 172,7 0 0,-1-2-205,3-3 257,3-1 21,-10-6 1,6 0-57,-3 0 0,-2-6 33,2-1 1,-2 1 102,-1-2 0,-5 2 92,1-2 1,-6-2 812,2 2-529,-3 3-203,4 0 0,-3 5-100,3 0-29,0 0 0,-3 1 37,6 3 152,-5 8-107,7 0 1,-4 11-18,5 0 109,-4 0-89,3 15 1,-4-8 21,6 8 0,-5 2 132,1-2 1,-2 0-255,2-4 68,-3 5 0,-5-3 79,0 2 1,0-2-11,0-2 1,-1 0-1710,-3 0 1002,-2-4 1,-6-4 221,1-7 1,-2-2 133,-2-6 1,2-3-186,-2-1 789,2-4-337,-3 2 0,-1-5-441,-2 0 161,-2 0 0,8-5-37,-2-3-1342,2-7 1003,7-3 1,1-6-1480,5-2 2034,0-9 0,5-5 0,1-6 0</inkml:trace>
  <inkml:trace contextRef="#ctx0" brushRef="#br0">8406 9594 7853,'0'-18'180,"0"6"-180,0 2 1202,0 4-240,0-1 118,0 2 439,0 5-1119,0 11-174,0-4 1,0 15 251,0-3-320,0 7 1,0 4 54,0 4 0,0-2 54,0 2-175,0-2 1,4 8-35,-1-2 1,1-2 18,-4 2 0,4-3-150,0 0 0,0-6 28,-4-2 1,1-3-77,3-2 0,-3-4 33,3-3-928,-3-2-89,-1-1-122,0-1 784,0 0 10,0-4-44,5-2 477,-4-5 0,4-5 0,-5-2 0</inkml:trace>
  <inkml:trace contextRef="#ctx0" brushRef="#br0">9228 9628 7853,'-18'-5'387,"7"3"0,6-4-466,5 2 33,0 3 1207,0-4-239,0 5-242,0 5-239,0 6-142,0 7 1,4 5-38,-1 0 0,1 5 0,-4 2 0,1 3 108,3 2-194,-2-1-18,3 0 1,-5-3 53,0-1 0,0-5 159,0 2-1475,5-3 793,-4-1 1,4-5-192,-5-3 0,0-6-1488,0-2 1359,0-4-1425,0 7 1405,0-9 0,0 3 651,0-8 0,0-2 0,0-5 0</inkml:trace>
  <inkml:trace contextRef="#ctx0" brushRef="#br0">9034 9902 7853,'0'-6'1298,"0"-5"-800,5 10 0,1-4 92,6 5 822,-1 0-895,6 0 1,0 0-127,6 0 1,1 0-131,3 0 0,-2 0 474,6 0-430,-1 0 1,3 0-285,-2 0 1,2 0-323,-3 0 1,-1 0-4398,2 0 4698,-11 0 0,12-5 0,-8-1 0</inkml:trace>
  <inkml:trace contextRef="#ctx0" brushRef="#br0">10107 9422 7668,'-5'-16'-463,"4"3"371,-3-2 1140,3 2-645,1 2 1,0-1 33,0 1 0,1 3 430,3 1-365,-3 4-234,10-2 1,-5 10 415,5 3-425,-4 7 1,-2 9 53,-5 10 1,4 2 4,-1 6-54,1 0-1251,-4 3 1017,0 1 0,0 3 288,0 1-990,0-1 531,0-8 0,0 0-524,0-3 7,0-3 434,0 5 1,0-11-1526,0-3 741,0-1-447,0-8-312,0 5 1986,0-9 1,5 3 0,2-5 0</inkml:trace>
  <inkml:trace contextRef="#ctx0" brushRef="#br0">10382 9833 7853,'0'-11'0,"0"0"580,0 4-5,0-3 258,0 9-33,0-4-156,-6 15-137,5 3-147,-9 4-101,9 5 0,-4-4-47,5 4 0,0 0-49,0-3-509,0 3 357,5-5 1,1 5-106,6-3 1,4-1-188,3-3 0,1-6-139,-1 2 274,8-7 0,-8 1-72,8-5 80,-3 0 0,0-4-11,3 1 429,-8-6-188,7-3 1,-12 0-63,5-4 417,-10 4-288,6 0 0,-9-4 95,1-3-48,-2 2-65,-5-4 1,-5 3-587,-2-5 207,-9 5 150,-1-3-1085,-11 3 938,-2 0 1,-8 7-37,0 7 1,-4 3-66,4 1 0,2 1-148,5 3-26,3 2 204,10 11 1,3-5-1082,8 4 785,1-4 602,6 5 0,6-5 0,0 5 0</inkml:trace>
  <inkml:trace contextRef="#ctx0" brushRef="#br0">11135 9833 7853,'0'-11'9,"-3"3"-5,-1 1 0,-1 0 394,1 0 1,-2-2 603,-6 5 1,1-4 141,-1 5-619,-4-1-156,3 4-172,-9 0-25,10 5 0,-9 0 173,6 3-475,-5 7 161,7-8 0,-3 11 151,4-3 1,-2-1 42,3 5 0,-3-3-468,6 3-47,3-5 0,0 6-85,5-5-159,0 0 215,0-3 160,5-6 1,2 4 24,9-8 1,-3 3 57,2-5 0,2 0-19,-2 0 1,0-2-45,-4-1 801,1-4-451,-1 1 1,1-4 71,-1 2-94,1 3-106,-6 0 60,4 0-77,-4 4 1,2-4 111,0 5 0,-2 1 31,2 3 13,2 7 0,-5 7 250,2 5 0,4 5-41,-4 2 164,-2 3-300,5 1 1,-5 6-71,3 2-159,2-3 0,-8 5 108,1-2 1,-1 3-115,-2 0 0,0-3 258,0 0-133,0-5 1,-2 2-248,-1-5 1,-3-1-432,-1-2 0,-3-3 231,2-5-1147,-2-6 904,4 0 1,-5-7 617,4-2-32,-3-3 0,2-5-248,0 0 0,1-5-347,-5-3 121,6-7 1,-3-3-239,5-5 1,1-1 173,3-3-2119,0-2 607,0-10 1969,5 3 0,0-8 0,5 2 0,1-2 0,3-2 0</inkml:trace>
  <inkml:trace contextRef="#ctx0" brushRef="#br0">11307 9605 7853,'11'-22'1015,"0"3"-758,1 3 1,4 3 344,3-2 1,-1 2 43,1-2-336,0 2 1,4 6 91,0-1 0,0 2 45,0-2 51,-1 3-232,-4 5 0,3 0 93,-6 0-187,0 0 1,-4 5-9,1 3 0,-1 3-135,1 4 0,-6-1-42,-2 5 1,-3 4 74,-1 4 0,-1 5-195,-3-2 1,-4 7-43,-7 1 167,3 5 1,-10-6-90,3 5 0,-1-2-840,1 2 701,-3-2 124,9-6 1,-2-5-310,7-2 265,-2-3 94,9-6 633,-4-2-394,5-5 0,1-4 142,3-3 0,0 1 648,7-1 1,-2-1-658,6-3 1,3 0 186,1 0 0,1-3-359,0-1-57,1 0 1,-4 0 289,2 0-1949,-3 0 1128,-4 4 0,-2-1 14,-3-3 138,3 3 298,-8-4 0,8 0 0,-4-1 0</inkml:trace>
  <inkml:trace contextRef="#ctx0" brushRef="#br0">12472 9491 7853,'-11'-12'0,"4"1"496,-3-1 54,8 6-232,-8-4 309,9 9-300,-4-4 1,5 6 120,0 3-49,0 2-147,0 11 0,0 5 521,0 9-464,0 2 1,5 5 109,3 0-266,-3 0 19,5-4 0,-5 1-383,3-1 196,2-5 1,-8 1 4,6-7 0,-6 1-60,2-8 1,1-1 109,-1-4-1644,0 1 448,-4-6-1279,0 4 1671,0-9 0,-1 5-38,-3-6 802,-3 0 0,-9-6 0,-2 0 0</inkml:trace>
  <inkml:trace contextRef="#ctx0" brushRef="#br0">12209 9765 8055,'5'-7'957,"3"4"234,2 1-700,6 2 0,-2 2 35,5 1 0,4-1 12,4 2 0,4 1-245,0-2-134,-3 1 0,5 0-590,-3 0 0,-1 0 334,2-4 1,-7 0-1273,-1 0 0,0 0 195,-4 0 873,-3 0 301,6 0 0,-9-5 0,3-2 0</inkml:trace>
  <inkml:trace contextRef="#ctx0" brushRef="#br0">13134 9811 8132,'0'-7'2467,"0"2"1507,0 5-3045,5 0-136,-4 0-219,4 0-8710,-5 0 7023,5 0 64,2 0 1049,-1 0 0,9-5 0,-2-1 0</inkml:trace>
  <inkml:trace contextRef="#ctx0" brushRef="#br0">13591 9765 10170,'6'0'269,"-1"0"-311,-5 5-1206,0-4 633,0 4-1918,0-5 2533,5 0 0,2 0 0,4 0 0</inkml:trace>
  <inkml:trace contextRef="#ctx0" brushRef="#br0">13979 9788 7853,'5'-7'266,"-4"2"1663,10 5-766,-10-5 136,9 4-418,-9-4-173,9 5-731,-8 0 64,3 0 0,-4 0 277,3 0-1451,-3 0 664,4 0-390,-5 5 0,-1 0 859,-3 3 0,3 2 0,-4-4 0</inkml:trace>
  <inkml:trace contextRef="#ctx0" brushRef="#br0">14870 9297 7853,'-6'-12'1046,"1"1"-147,5 4 138,0 2-748,5 5 0,-3 2 238,6 1 1,-2 10 170,2 10-486,2 0 260,-4 10-314,1 1 1,1 2 159,-4 2-212,0-3-27,-4-1 1,0 1-614,0-1 319,0-5-40,0 4-1309,0-9 1040,0-1 1,0-3 1,0-4-1617,0 4 1299,0-12 0,0 7-46,0-8 886,0-2 0,-5 1 0,-1-6 0</inkml:trace>
  <inkml:trace contextRef="#ctx0" brushRef="#br0">14630 9594 7853,'12'-7'911,"-1"2"-336,0 5 1,1 0-195,-1 0 0,6 0 555,2 0-592,2 0 0,3 0 207,3 0-442,2 0 50,6 0 0,0 0 159,3 0-1014,-2 0 555,-2 0 0,-1 0-1834,-3 0 941,-2 0 424,5 0 0,-12-1-908,1-3 1518,-6 3 0,5-14 0,-3 2 0</inkml:trace>
  <inkml:trace contextRef="#ctx0" brushRef="#br0">15681 9045 7862,'0'-17'10,"0"0"-10,0 6 0,0 3 0,0 0 0,0 6 1796,0-3-488,0 0-208,0 3-941,0 13 0,-4 4 537,0 15-383,0 1 1,4 4 93,0 3 1,0 3-152,0 5 1,0-1-270,0 1 1,0 0 94,0-1 1,2 5-1322,2-1 1218,-3-4 1,4-2-282,-5-5 0,0-1-501,0-7 1,1-2-452,3-5 821,-3 0 0,4-5-686,-5-3 1,0-2 143,0-2 236,0 0 739,0-4 0,0 3 0,0-4 0</inkml:trace>
  <inkml:trace contextRef="#ctx0" brushRef="#br0">15989 9548 7853,'0'-7'431,"0"2"-38,5 5-171,-3 0 1268,3 0-948,-5 5 0,-4-1 82,0 8-112,0-3-228,-1 12 1,4-7-71,-3 5 0,3 0-148,1 4 0,1-1 36,3-3-24,7 2 0,3-8-123,5 2 1,0 0 102,4-3 1,1 0-106,3-8 0,-2 4-8,6-4 0,-6 0-23,2-4 113,2 0 1,-5-6 20,3-1 146,-3 2-80,-1-5 0,-6 2 326,-1-7-160,1 2-24,-9-8-84,7 3-84,-13-5 1,3 0 104,-5 0-382,0-5 149,-11 4 0,-1-2-56,-11 6 1,-5 1-196,-2 8 1,-9-2 120,-2 10-423,-4-1 378,5 4 0,2 1-299,7 3 283,3 2 0,10 7-723,3 2 0,4-1 398,3 5 1,3-4-708,5 4 843,0 0 1,10 0-210,5 0 621,1-5 0,5-2 0,-3-7 0</inkml:trace>
  <inkml:trace contextRef="#ctx0" brushRef="#br0">16823 9594 7853,'6'-18'631,"-1"1"1,0 2-210,3 0 534,-3 0-581,0 3 0,-5 1 55,0-1 0,-1 1 243,-3-1-230,-2 6-231,-6 1 125,-9 5-178,2 0 0,-10 1-219,2 3 57,3 2-1,-4 6-600,5 4 568,0 2 1,5 4 277,3-3-761,8 2 370,-4-3 1,10 1-57,-3 0-413,3-5 371,6 8 1,2-10 234,4 4-253,0-9 93,6 3 0,-3-8 95,5 1 71,-5-1 1,6-2 130,-5 0 0,2-5-76,-2-3 1,-2 2 197,2-2 1,-2 0-68,-2-3 1,1 1 125,-1 2 1,-3-1 242,-1 6-184,1-6 1,-1 7-227,1-1 0,-4 3-20,3 3 0,-4 5 332,1 7-216,2 3 0,-3 10 65,4 2 10,-4-2-175,7 10 0,-5-2 139,3 10-803,2-1 789,-4-4 1,4 5-100,-2-1 1,-3 1-161,-5 3 1,0-3 62,0-4-3,0 2-711,0-8-158,0 8 593,-5-13 0,2 2 121,-4-10-426,-1 0 749,2-6 0,-4-1-538,2-9 660,-2-2-429,-2-5 0,1 0 330,0 0 0,-5 0-457,1 0 1,-4-5-1085,4-2 845,-5-4 1,7-5-551,-2-3 1,3-3 438,5-1 0,3 1 220,8-1 0,7-6 335,8-6 0,8-4 0,2-7 0</inkml:trace>
  <inkml:trace contextRef="#ctx0" brushRef="#br0">17166 9479 7853,'0'-17'0,"0"1"0,5 7 1401,2 2-474,-2 4 1253,5-2-1143,-8 5-658,3 0-26,-5 0-195,5 5 1,-4 2 159,3 4-87,-3 6-73,-1-5 1,0 5 159,0-6-457,0 1 219,5-1-396,-3 0 216,3 1-318,-5-6 293,0-1 1,1-5-115,3 0 221,-3 0 13,4 0 0,0-1-14,3-3 1,-2-1 6,2-3 1,-1-2 28,5 3 0,-1-3 99,1-2 1,-1 1 106,0-1-95,1 1 0,3-1 54,0 1 1,1 1-69,-5 2 0,0 2 198,1 2-147,-1 3 1,-1-3-1,-2 8 236,2 7-204,-3 2 0,0 12 313,1-2-370,-1 3-1,0 1 1,3 1 173,-3 3-256,-1 2-330,4-4-518,-4 5 602,0 1 0,3-6-157,-5-3-1557,5-1 1257,-8-3 0,8-4-39,-5-3-1821,5-2 1646,-8-2 0,4-3 860,-5 0 0,-5-1 0,-1 5 0</inkml:trace>
  <inkml:trace contextRef="#ctx0" brushRef="#br0">18091 9742 8139,'5'-6'3336,"1"1"-2922,0 5 0,1 0 1599,-3 0-692,-3 0-1179,9 0 1,-7 0-151,4 0 1,-4 1-1143,0 3 1150,-6-3 0,-4 9 0,-4-4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20363 9194 7853,'8'0'0,"0"0"-7,-6-5 0,5 3 85,-4-1 1,0-2 330,4 1 150,-4 0 201,7-1 1,-9 4-265,5-4 176,-6 5 47,0 0 0,-7 1-726,-4 3 0,-2 2-1,-6 5 0,4 1-102,-4-1 0,0 1 63,-4-1 0,0 0 18,0 1 0,0-1 70,1 1 0,2-1-82,1 1 1,4-2 78,-4-3 0,5 4 6,-1-4 1,2-1-85,2 2 1,-1-4 69,1 3 0,3-3-129,1 4 1,0-4 48,0 3-21,-3-4 64,3 7 110,-4-9-80,5 9 11,1-8-11,5 3-2,0 0 1,0-3 173,0 6 0,5-4-55,2 3 0,7-3 138,1 4 1,7-4-58,1 3 0,1-3-70,6 4 0,-3-4-83,3 3 0,-3-4-77,4 0 0,-6 0-175,2 1 1,-7-3 95,-1 3 0,-9-3-333,2-1 0,-7 0-5,2 0-1000,-4 0 495,2 0 90,-5 0 1,-5 0 312,-3 0 0,-2 4 21,-1 0 1,-5 1 114,1-1 1,-5-3 391,1 3 0,-3 1 0,-1-1 0,2 3 0,2-3 0,1 4 0,3-5 0,2 6 0,-2-1 0,2-2 0,2 2 0,-1-2 0,1 2 0,-1 1 0,1-5 0,1 1 302,2-2 145,-2-1 538,4 3-363,-1-5 703,2 0 599,5 0-1120,5 0-462,2 5 1,4-4-81,1 3 1,-1 1 114,0-1 0,1 1-33,-1-1 1,6-2-133,2 6 0,4-6 5,3 2 0,0 1 8,4-1 0,-3 0-211,3-4 1,-4 0-99,0 0 1,-3 4-400,-4 0 150,3-1-414,-10-3-1693,0 0 2440,-7 0 0,-10 5 0,-1 2 0</inkml:trace>
  <inkml:trace contextRef="#ctx0" brushRef="#br0">20969 9399 7853,'0'0'0</inkml:trace>
  <inkml:trace contextRef="#ctx0" brushRef="#br0">20969 9377 7853,'6'5'1803,"0"1"-1204,-2 5-151,-3 1-276,5 4 0,-6-2 78,0 5-91,5 0 0,-4 4-145,3 0 1,-3 0 104,-1 0 1,0 3-234,0 1-1,4-2 102,0-6 1,-1 2 26,-3-6 1,4 0-119,0-3 4,0-1 90,-4-5-20,0 4 230,0-8 265,0 3-268,0-15 0,4 2-113,-1-7 1,5 2-113,-4 2 0,5-2 116,-2-2 0,7 1-125,2-5 0,-1 1 5,-4-1 1,4 1-112,1 3 0,3 2 80,-4-2 1,4 2-17,-4 2 0,4 1 226,-4 2 1,1 3-110,-5 5 1,0-4 147,1 1 0,-4-1 128,-1 4-172,-4 5 1,6 1-2,-6 6 1,2-1-6,-1 0 0,-2 2-77,1 2 1,0 2 48,1 2 0,-3 2-165,3-2 0,-3 3 83,-1 1 0,0-2-216,0-1 0,-1 1 63,-3-2 1,3-2-566,-3-2 390,3 3 1,1-6-83,0 4 0,1-8-641,3 0 1025,-3-5 0,14 7 0,-2-4 0</inkml:trace>
  <inkml:trace contextRef="#ctx0" brushRef="#br0">21837 8943 7853,'0'-12'0,"0"6"381,0 1 1253,0 5-1105,0 5-265,0 1 1,3 7 93,1 2 1,1 3-107,-1 5 0,-3 1-51,3 2 0,-2 4 37,-2 4 1,0 1-159,0 3 1,-2-1 131,-2 5 0,3-4-122,-3 4 0,-1 0-15,1 4 0,-3-4-116,3-1 1,0-5-36,4-2 1,0 0 117,0-3 1,0-4-55,0-5 1,0 0 86,0-7 1,4 0-262,0-3 18,5-1 1,-7-1-540,6-2-96,-6-3 1,5-5-67,-3 0-81,-3 0 0,5 0 82,-2 0 868,-3-5 0,9 4 0,-3-4 0</inkml:trace>
  <inkml:trace contextRef="#ctx0" brushRef="#br0">22031 9594 7853,'0'-7'833,"0"2"-151,0 0 292,0 4-672,0 6 0,-4 6-90,0 8 0,0-1-1,4-3 1,0 2 159,0 2-390,6 2 178,0-3 0,5 0-42,1-3-45,4-2 0,2-2-18,5 1 0,1-6 51,3-2 0,-2-3-172,5-1 1,1 0 56,3 0 0,-1-4 12,-2 0 0,0-6 78,-4-1 1,-2-1 141,-6-3 0,-2-2-178,-6-3 0,-4-1 12,-4-2 1,-1-4-293,-2 1 1,-5-6 99,-3 2 0,-7 2-70,-4 1 1,-8 8 53,-3 4 1,-7 2-30,-1 2 0,-5 4 33,1 3 1,2 4-50,2 4 1,0 3-151,4 4 0,-2 4 347,10 1 0,9-1 0,7-4 0</inkml:trace>
  <inkml:trace contextRef="#ctx0" brushRef="#br0">22796 9548 7853,'0'-12'545,"0"-4"-252,0 3 1,0-3 122,0 4 222,0 1-320,0-1 1,-4 1 142,0 0-276,-4-1 0,5 2-39,-5 2 1,1 0 65,-5 4 0,1 0-86,0 4 1,-1-4 47,1 0 1,-5 2-163,1 6 0,-4 3-56,4 8 0,-2-2-103,2 2 1,4 2 2,-1-2 0,2 5-139,6-1 1,1-2 86,3-2 1,1 2-15,3-2 0,7 0-28,8-3 1,-1-6 102,1-2 0,-1 1 262,1-1 1,2-1-117,-2-3 0,-1 0 239,1 0 1,-9-3 244,2-1-34,-3 0-20,2 4-318,-5 0 0,3 6 253,-5 6 1,0 4-96,-4 7 1,4 5 137,0 2 1,1 5 2,-2 3 0,-1-1-118,1 4 1,3-2-179,-3 2 0,5 0-108,-4 1 1,3-2-196,-3-1 0,1-5 142,-1 0 1,-3-1 39,3-6 1,-1-1-52,0-3 1,-1-1-65,2-3 1,-3-3 110,-1-4 1,-1-6 27,-3-2 1,1 1-47,-4-1 1,-1 0 19,-3-4 1,2 0-155,-3 0 0,3-6 107,-6-1 1,-1-5-164,0-3 1,-3 1 46,4-5 1,-4 4-542,4-4 0,3 0 245,5-4 0,4 4 456,0 0 0,1-5 0,2-5 0</inkml:trace>
  <inkml:trace contextRef="#ctx0" brushRef="#br0">23059 9434 7853,'0'-7'1705,"0"-3"-1109,0 9 1,0-5 325,0 2-65,0 2-351,0-3-87,0 5-337,5 0 1,-3 5 99,6 3 0,-6 2-165,2 2 1,1 4 69,-1 3 1,1 1-154,-1 0 1,-3 1-50,3-2 0,1-1-101,-1 1 1,1-5 69,-1 1 96,-3-2 112,4-2-79,0-4 386,-3-2-246,3-5 1,-4-5-50,3-3 1,-2-2-22,6-2 1,-4 0-50,3-4 1,1 2 17,3-5 0,0 2-25,-4-2 0,3-3-159,-2 3 0,3-1 47,5 1 0,-6 2 45,5 6 0,-9 1 28,6 2 0,-3-1 126,2 5 1,0 1-112,1 3 0,-1 1 111,1 3 0,0 3-43,4 8 0,-4-1 89,4 5 1,-4 4-39,0 4 1,-1 0-37,0-5 1,-3 5 39,0 0 1,-5-2-44,5-6 0,-5 3-61,0-3 1,3-1-156,-3 1 1,2-5-297,-1 1 0,-3-3-227,3 0 1,-2-1 685,-2 1 0,-6-1 0,0 1 0</inkml:trace>
  <inkml:trace contextRef="#ctx0" brushRef="#br0">2684 11752 7853,'0'0'0</inkml:trace>
  <inkml:trace contextRef="#ctx0" brushRef="#br0">2672 11741 10977,'12'0'910,"-1"0"-500,1 0-145,-1 0 119,1 0 0,4 0-8,2 5-136,5 1 1,0 2 130,-1-1-187,6 1 1,1 0 133,6-1-107,-1 1-81,0-2 0,1 4 214,-1-2-132,5 2-237,-3-4 0,-2 5-295,-7-4 247,2 3 70,-10 2 1,7-2-180,-7-3 1,-2 2 91,-2-5 1,-2 4 84,-2-4 0,-3 3 24,0-3 305,-6 0-50,8-4-70,-8 0 121,3 0 782,-5 0-788,-5 0-340,3 0 0,-8 0 93,2 0 1,1 4-141,-5-1 1,4 5 26,-8-4 0,-1 5 29,-2-2 1,-7 3 19,-1 2 1,-3 3-40,3 0 1,-4 1-122,0-5 1,2 0-112,-1 1 1,4-1-222,0 1 313,-4 4 0,6-7-18,-2 2-318,1-2 249,8-2 1,0 2-31,6-6 1,-1 1-578,1-4 152,5 0 152,1 0-398,5 0 1,5 0 23,2 0 935,3 0 0,-3 0 0,-2 0 0</inkml:trace>
  <inkml:trace contextRef="#ctx0" brushRef="#br0">3449 12300 8136,'0'-6'1026,"-1"1"-454,-3 5 158,3 0-467,-4 0 0,3 0 594,-1 0-220,1 0 44,-3 0 34,0 0-464,-1 0 1,-4 1-40,2 3 0,-2-3 26,2 3 1,-2 1-61,-1-1 1,-6 5 33,-2-2 0,-2 0-156,-2 0 1,-4 1 139,0 3-188,-4 1 24,2 4 0,-6-3 83,1 2 1,4-2-120,-1-2 1,2 1-69,-1-1 0,5 1 112,6-1 0,5-3-63,-1-1 93,2-4 0,3 3-212,3-2 139,2-3-230,5 4-4283,0-5 4516,5 0 0,-4-5 0,4-1 0</inkml:trace>
  <inkml:trace contextRef="#ctx0" brushRef="#br0">4386 11569 7853,'0'-6'618,"0"-4"-143,0 9 1,0-6 175,0 3-159,0 3-21,0-4 843,0 5-1222,0 5 93,0 7 1,0 2 29,0 5 1,0 1-6,0 7 1,3 2-105,1 5-92,0 0 1,-4 4 68,0 0 1,1 4-137,3-4 0,-1 4 195,4-4-374,-4 5 174,2-7 0,0 7-158,3-5 246,-3-5 1,4-1-183,-6-5 1,5-1 28,-4-3 0,3-4-50,-3 0 71,0-5 1,-4 3-149,0-6-319,5 0-10,-4 1-110,4-1 127,-5-4 562,0-2 0,0-5 0,0 0 0</inkml:trace>
  <inkml:trace contextRef="#ctx0" brushRef="#br0">4488 12392 7853,'0'-12'0,"5"1"0,2-1 0</inkml:trace>
  <inkml:trace contextRef="#ctx0" brushRef="#br0">4717 12072 7853,'-7'-6'538,"2"0"-226,5 6 1,-1 0 198,-3 0 1,2 6-131,-6 1 1,4 5-64,-3 3 0,4 1-93,-1 3 0,-1 7-1,2-3 0,-1-2-78,4-2 1,0 0-119,0 4 1,5-1-18,2-3 0,4-3 118,0-4 1,0-1-302,1 0 0,3-3 78,0 0 1,4-6-47,-3 2 0,3-3 84,-4-1 1,5-5 83,-1-2 1,1-4 35,-1 0 0,3-2 12,-3-2 1,-1 1 18,1-5 1,-5 1-44,1-1 1,-4-2 132,-3 2 0,-3-3-107,-5-1 0,-1-3-122,-3-1 0,-4 2 7,-7 6 0,1-2-186,-5 6 0,-4 0 105,-3 3 1,-6 6-123,2 2 1,-3 3-155,-2 1 1,6 5 110,3 3 0,-1 2-38,4 1 1,3 1 21,8-1 0,6 0 299,2 1 0,3 4 0,1 2 0</inkml:trace>
  <inkml:trace contextRef="#ctx0" brushRef="#br0">4637 12118 7853,'16'5'0,"2"1"0,5 5 0</inkml:trace>
  <inkml:trace contextRef="#ctx0" brushRef="#br0">5436 12060 7853,'0'-11'0,"0"5"674,0-4-335,-5 3 1,3 0 126,-6-1 0,4 0 44,-3-3 0,3 3 395,-4 1-606,1-1 0,-5 2-105,1 2-35,-1 3 0,1 1 19,0 0 0,-1 1 0,1 3 0,-5 6-117,1 5-31,0 5 1,1-6 60,3 5 1,-3 0-255,6 4 0,3-4-231,1 0 1,3-3 195,1 3 0,1-5-462,3 1 456,2-3 0,2-4-121,0 0 57,-1-6-70,5 3 301,4-5 1,2 0 1,0-3-96,-3-1 292,-2-5 1,-2 4 29,0-3 1,-3 3-81,0 5 1,-5 0 55,5 0 0,-4 5-59,3 3 1,-3 3 176,4 4 1,-4 8-21,3 8 0,-3 2-123,4 1 0,-4 1 62,3 4 0,2-3 117,6 6 1,-2 0-20,2 4 0,-2-4-423,-2 0 293,1-6-1050,-1 9 886,1-10 1,-5 1 35,1-6 0,-6-4-121,2 0 0,-4-3 155,-4-4-129,3-2 319,-9-6 0,4-3-68,-6-1 209,-4-4 0,2 2-395,-5-5 0,0 0 91,-4 0-46,0 0-408,0-5 235,-5-1 0,5-7-100,0-2 0,3-3-249,9-5 1,-2-1-1221,9-3 1100,0 3 0,4-8-58,0 6 0,6-1-25,1 4 0,5 0-293,3 1 0,1-1 959,3 0 0,3 0 0,-4 0 0</inkml:trace>
  <inkml:trace contextRef="#ctx0" brushRef="#br0">5927 11421 7853,'0'-8'16,"0"1"134,6 4 407,-5-2-292,4 5 1,-4-4 303,3 0-198,-3 1-130,4 3 1,-5 1-1,0 3 1,0-2 129,0 6-9,0-1-128,0 10 0,-5-1 130,-2 3-99,-4 8-80,0-8 1,0 14-11,-1-2-16,1 2 0,1 2-23,2 3 1,-2 3 88,2 4 0,-1 2-278,2 3 1,0-3 236,4 2 0,1-2-268,-2-1 1,3 0-31,1-1 0,0 0-20,0-3 1,0-7 73,0-4 1,5-6-49,3 2 0,1-3-81,-2-1 0,4-2 121,-4-2 0,3-2-93,2-6 0,-1 1 73,1-1 119,-1 0 0,0 0-157,1-4 0,-5 0-364,1-4-59,0-1-290,-2 3-944,4-5 720,-9 0 289,5 0 0,-6-5 774,0-3 0,0-2 0,-11-2 0,-1 1 0</inkml:trace>
  <inkml:trace contextRef="#ctx0" brushRef="#br0">6167 11546 7853,'0'-11'0,"0"0"0,0 3 305,0 0-147,0 6 1,0-4 669,0 2-194,0 2-169,0-8 27,0 9-148,0-4 56,0 0-82,0 4-231,0-4 396,0 5-394,5 5 1,-3-3-238,1 6 130,-1-1 1,1 5-363,1-1 231,0 1 95,-4-1 1,0-3-211,0-1-113,5-4 334,-4 2 59,5-5 246,-6 0 0,3-1-116,1-3 0,1 3-86,-1-3 1,-1-3-41,4 0 0,-3-3-16,4-2 0,-2 5-12,2-1 0,2 0 12,-3-3 1,0 3-16,0 1 0,0 3 26,0-4-13,3 6 1,-5-5 55,3 4 21,2 1-54,-3-3 251,4 5-252,0 0 0,-3 2 153,0 1-144,-1-1 1,1 8 28,-1-3 1,0 4-7,0 0 1,2 0-41,-5 1 0,4-1 39,-4 1 1,3 3-140,-3 0 1,0 4 71,-4-4 0,0 2-240,0-2 0,0-2-603,0 2 228,0-2 0,0-2-740,0 1-639,5-1 2006,-4-5 0,4 4 0,-5-3 0</inkml:trace>
  <inkml:trace contextRef="#ctx0" brushRef="#br0">6133 11855 7853,'-11'6'-750,"4"-1"0,-3-3 852,2 1 1,2-1 1288,-1 1-759,4-1-136,-2-2 734,5 0 0,5 0-660,3 0-285,2 0 1,2 0 31,4 0 160,-4 0-318,10 0 0,-8 0 15,5 0 1,-1 0-63,1 0 1,2 0 127,-2 0-81,8 0 0,-3-2 8,3-1 0,-2-2-90,2-3 0,-6-1-320,6 5 189,-11-5 1,6 8 20,-11-3-937,6-2 367,-9 5-457,7-9-923,-14 8 409,4-3 1077,-5 5 1,-1 0-786,-3 0 1282,-2 0 0,-11 5 0,-1 2 0</inkml:trace>
  <inkml:trace contextRef="#ctx0" brushRef="#br0">6224 12095 7663,'0'-7'-189,"0"1"1183,0 2-418,0 3-182,5-9 566,2 9-568,4-10 1,-2 9 55,3-6 0,-4 4-64,8-3 1,-4 4 47,0-1-260,4-2 0,-3 5 177,2-3-289,-2 3 1,-2 1-99,1 0 1,-6 1 100,-2 3 0,1-2-71,-1 6-37,0-5 0,-4 7 7,0-3-414,0 9 292,0-4 1,-6 6-22,-1-3-360,-3-2 318,-2 8 1,3-4-211,-2 2 224,7 3 0,-11-10 286,7 3 1,2 1-128,-2-5 1,6 3 139,-2-6 30,3-3-217,-4 5 382,3-4-30,-3 1-50,5-2-52,0-5-20,5 5 0,-2-4 313,5 3-197,-1-3-13,5-1 0,3 0 74,0 0-210,0 0 25,2 0-248,-5 0 216,10 0 0,-8 0-25,5 0 0,-5 0-12,1 0 1,-2 0 130,-2 0-790,1 0 226,-6 0-1241,4 0 540,-3 0-1761,-1 0 1426,-1 0 1413,0 0 0,-4-5 0,4-1 0</inkml:trace>
  <inkml:trace contextRef="#ctx0" brushRef="#br0">6967 11706 7853,'0'-17'0,"0"1"0,0 4 688,0 5-350,0 2 0,-2 5 452,-1 0 214,1-5-279,-3 4-455,5 1 0,0 6 180,0 6 0,0 3-180,0 0 0,0 5-14,0-1-84,0 3 0,0 2 173,0 3-526,0-3 193,0 4 0,2-7 58,1-2 1,-1 2-119,1-6 1,-1 0-1218,-2-3 840,5-1 0,-4-3-2034,3-1 1278,-3-4 741,4 2-976,-4-5 707,5 0 709,-6 0 0,-11-5 0,-1-2 0</inkml:trace>
  <inkml:trace contextRef="#ctx0" brushRef="#br0">6830 11901 7853,'6'0'911,"4"-6"0,-3 5-353,4-3 1,2 2 125,2-2 0,3 3-249,4-3 1,1-1-329,0 1 0,-1-4-164,-3 5 0,2-5-243,-2 4 0,-1-3-151,1 3 0,-5-1-531,1 1 0,-2 3-1052,-2-3 1024,1 3 1010,-1 1 0,1 5 0,-1 1 0</inkml:trace>
  <inkml:trace contextRef="#ctx0" brushRef="#br0">7389 11661 7853,'0'-12'0,"0"1"612,0 5 7,0-5 87,0 10 224,0-4-521,0 5 255,0 5-335,0 1 0,0 7 505,0 2-544,0 3 1,0 6 24,0 3 0,0-2-31,0 6 1,0-2-243,0 1 0,2 7 109,1-3 0,0 2-100,5-6 0,-6 3 98,2-2 1,1-2-484,-1 2 1,0-10 112,-4 2 0,0-8-40,0 0 1,1-3-96,3-5 15,-3 4-235,4-10 263,-5 4-1757,0-5 1590,0-5 1,-1 2-216,-3-4 0,3-1-36,-3-3 731,3-1 0,-10-4 0,-1-2 0</inkml:trace>
  <inkml:trace contextRef="#ctx0" brushRef="#br0">7583 11398 7853,'0'-23'0</inkml:trace>
  <inkml:trace contextRef="#ctx0" brushRef="#br0">7561 11352 7853,'-5'-6'0,"3"0"0,-2 2 1687,3 3-448,1-5-552,0 1-11,0 4-50,0-4-42,0 5 0,4 5-240,0 3 71,5 2-155,-8 1 1,9 2 534,-2 2-291,2 3-53,1 5-99,1 0-123,-1 0 1,2 1 88,2 2-269,-2 3 110,3 6 0,-1-1 159,1 0-491,-1 6 200,-4-5 1,-1 8-66,-2-5 46,2 0 0,-7 1-189,4-1 1,-4 0-214,1-4 0,-3 0-312,-1 0 484,0 1 0,-5 0-161,-3 3-414,-2-7 629,-1 7 1,-2-9-29,-2 5-65,2-5 145,-3-1 1,4-5-262,1 0 239,-1-5-61,6-2-262,-4-4 255,9-6-716,-4 4 773,5-8-1214,0 3 939,0-16 0,5 4-605,2-8 0,3-2 1029,2 2 0,4-5 0,2 2 0</inkml:trace>
  <inkml:trace contextRef="#ctx0" brushRef="#br0">8269 11752 7853,'0'-6'799,"-5"-4"-147,3 8 103,-3-3-160,5 5-219,0 0 1,0 5 64,0 3 0,0 6 234,0 1-403,0 5 0,0-1 4,0 8 1,0-3-47,0 3 0,4 1-49,0-2 0,0 1-89,-4-4 1,0-2-270,0-1 141,0-4 84,5-5 1,-4 1-714,3-1 443,-3-4 0,-1-1-1893,0-2 2115,0-3 0,0 4 0,0-5 0</inkml:trace>
  <inkml:trace contextRef="#ctx0" brushRef="#br0">8280 12106 7853,'0'-7'-123,"0"-1"1,-5 0 0,-1-3 0</inkml:trace>
  <inkml:trace contextRef="#ctx0" brushRef="#br0">8154 11992 7853,'0'-6'2725,"0"0"-2047,0 6 566,6 0-763,0 0 0,7 0 224,2 0-123,-2 0-304,8 0 0,-3 0-103,5 0-16,0 0 0,-1-1-94,1-3 1,-1 2-438,-3-6-77,2 6 0,-4-3-584,2 5 0,-3 0-1058,-4 0-1187,-1 0 3278,-4 0 0,3 0 0,-4 0 0</inkml:trace>
  <inkml:trace contextRef="#ctx0" brushRef="#br0">8771 12255 7853,'-1'-7'955,"-3"3"-460,3 3 684,-4 1-365,5 0 303,-5 0-706,3 0 0,-3-1 65,5-3-432,0 3-449,0-4 343,0 5 0,0 0 1</inkml:trace>
  <inkml:trace contextRef="#ctx0" brushRef="#br0">8748 12232 7853,'12'0'0,"-6"0"0,4 0 0,-3 0 0</inkml:trace>
  <inkml:trace contextRef="#ctx0" brushRef="#br0">8977 12209 7853,'11'0'0</inkml:trace>
  <inkml:trace contextRef="#ctx0" brushRef="#br0">8988 12209 9389,'0'6'-1778,"1"-1"411,3-5 1025,-2 0 342,8 0 0,-4 0 0,5 0 0</inkml:trace>
  <inkml:trace contextRef="#ctx0" brushRef="#br0">9205 12220 7853,'0'-6'484,"5"1"92,-3 5 473,3-5-396,-5 4-441,0-5 873,0 6-767,5 0-352,-4 0 132,4 0 95,-5 0-193,0 6 0,0-5 0,0 4 0</inkml:trace>
  <inkml:trace contextRef="#ctx0" brushRef="#br0">9217 12220 7853,'11'12'0</inkml:trace>
  <inkml:trace contextRef="#ctx0" brushRef="#br0">9685 11832 7853,'0'0'0</inkml:trace>
  <inkml:trace contextRef="#ctx0" brushRef="#br0">9685 11798 7853,'0'-7'2755,"0"2"-907,0 5-1531,0 5 160,0 2-219,0 4 1,0 4 81,0 1-182,0 4 1,0-2-52,0 5 1,0 1 82,0 2 0,0-2-438,0 3 204,0-3 1,0-5 45,0 0-943,0-5 645,0 3 0,0-6-39,0 1 335,5-6 0,-4 4 0,4-4 0</inkml:trace>
  <inkml:trace contextRef="#ctx0" brushRef="#br0">9719 12152 7853,'0'-7'0,"5"-3"0,2 4 0</inkml:trace>
  <inkml:trace contextRef="#ctx0" brushRef="#br0">9616 11992 7853,'0'0'0</inkml:trace>
  <inkml:trace contextRef="#ctx0" brushRef="#br0">9605 11980 12088,'11'0'2267,"1"0"-1865,-1 0 1,2 0-74,2 0 0,2 0-220,2 0 1,2 0 208,-2 0-1077,3 0 598,-4-5 0,6 4-2302,-5-3 1303,5 3 240,-11 1 920,8 0 0,-8 5 0,3 1 0</inkml:trace>
  <inkml:trace contextRef="#ctx0" brushRef="#br0">10587 11455 7853,'-5'-6'0,"3"-3"0,-6 5 695,5 0-15,-7 4 191,9-5-391,-4 4-213,0-4 0,4 10 78,-3 3 1,-1 6-76,1 1 0,0 6 376,4 2-374,0 5 0,0 4 121,0 2-42,5-2-166,-4 7 0,8 0-133,-5 3 7,0-2 0,0 4-385,-1-2 325,1 2 0,-2-3 64,1-3-690,-1-7 455,3 2 0,-5-9-194,0 2 1,0-3-229,0-4 0,0-2-272,0-6-226,0 0 159,5-4-194,-4 3 760,4-9 1,-4 4-424,3-5 790,-3 0 0,10 5 0,-5 2 0</inkml:trace>
  <inkml:trace contextRef="#ctx0" brushRef="#br0">10793 11946 7853,'0'-11'28,"0"4"1146,0 2 45,0 5 0,0 5-800,0 3 58,0 2-219,0 7 1,0-3 179,0 5-140,0 0-139,0-1 0,5 2-214,2-5 101,4 5 0,1-7-88,3 2 1,2-6 112,2-1 41,3-6 0,-5 3 5,6-5 1,1-3-70,3-1 146,-3-10-138,4 6 1,-5-8 43,0 4 185,-6 1-199,5-6 1,-11 5-156,1-4 211,-1-1-36,-9-1 1,6-1-367,-4 0 165,0 0 0,-9-5 18,-3-3 0,-7 4-273,-4 0 104,-2 1 0,-7 10-224,-3 1 1,-2 4 81,-1 7-219,0 0 310,-1 5 0,6 3-180,3 7-188,1 3 341,8 0 1,1 3-1128,9-2 972,2 3 0,6 0-184,3-3 0,3-3 663,9-5 0,1 6 0,6 1 0</inkml:trace>
  <inkml:trace contextRef="#ctx0" brushRef="#br0">11569 11946 7853,'0'-11'343,"0"4"-184,0-3 0,0 4 171,0-5 1,0 3 111,0 0 1,-3 1-8,-1-5 1,-5 1 148,1-1-401,-2 6 0,-1-4 53,-1 2 0,-3 3-84,0 1-50,0 3 1,-2 1 79,-2 0 1,3 5 0,0 3 0,0 2-114,1 1-48,4 1 0,3 3-22,4 0 1,0 2-150,4-2 0,0-2 64,0 2 1,0-2-31,0-2 0,1-3-316,3-1 268,2-4 1,6 6 35,-1-5 1,-3 1 59,-1-2 1,1-1 120,3 1 0,1-1-58,-1-2 16,1 5 0,-5-3 91,1 6 0,0-4-117,3 3 302,-5 1-162,4 9 1,-7 0-17,5 6 1,-2 0-26,2 0 1,2 5 174,-3 2-114,3 3 1,2 3 62,-1 2 0,2-1 38,2 4-965,-2-4 883,9 3-67,-10-1 0,6-4 74,-3 4-273,-7-4 181,7-1 0,-14-6 1,3-5 1,-3-1-25,-1-7 1,-5-1 20,-2-7 0,-3 2 57,-2-5-2,-4 0-48,-2-4 377,-5 0 1,0-1-589,0-3 69,0-2 1,-3-6-74,-1 1 1,1-5-285,3 1 1,1-5-716,3 1 757,8-8 0,6-2-384,5-5 0,6 1-47,5 2 804,6-2 0,11 14 0,1-2 0</inkml:trace>
  <inkml:trace contextRef="#ctx0" brushRef="#br0">11501 12426 7853,'28'-17'0,"1"5"0,5-5 0</inkml:trace>
  <inkml:trace contextRef="#ctx0" brushRef="#br0">12038 11661 7853,'0'-7'443,"0"-3"-285,0 9 1,-2-4 565,-1 5-142,1-5 19,-3 4-63,5-5-335,0 6 0,0 6 3,0 1 0,0 5 368,0 3-415,0-3 0,0 10 159,0-3-289,0 3 52,0 0 0,1 1 263,3 0-513,-2 0 157,3 0 0,-5-2-238,0-2 221,0 3 0,3-9-52,1 2 141,0 3 0,-4-6-204,0 4 173,0-9 0,0 0-79,0-4-2,0-1 206,0 3 11,5-5 121,-4 0 31,4 0-265,-5-5 0,0-2 15,0-4 1,2-1 8,2 1-10,-3 0 0,8-6-44,-6-2 0,6-2-102,-1-2 0,2 1 156,2 3-192,-1-2 43,5 3 0,-3-4-5,2 3 65,-2 3 141,4 4 0,-5 2-76,3 2 0,-2 3 28,-1 5 0,-5 0-18,1 0 72,-1 0 0,5 2-38,-1 1 1,1 4 4,-1 4 1,-3 2-64,-1 2 0,0 3 6,0 5 0,2 3-21,-5 1 0,0 1-12,-4-1 0,4-2-96,-1 5 1,1-7 112,-4 4 0,0-9-38,0 5 0,4-8 80,0 0 0,0-2 1,-4-2 1,0-3-161,0-1-262,0-4-665,0 7 421,0-9-231,0 4 252,0-5 135,0-5-1805,0-1 1016,0-5 1228,5 4 0,-4-8 0,4 2 0</inkml:trace>
  <inkml:trace contextRef="#ctx0" brushRef="#br0">13145 11775 7853,'-6'0'273,"-4"-5"31,9 4 13,-4-5 337,5 6-31,0 0-221,0-5 59,0 4 105,0-4 748,0 5-857,5-5-107,1 4-85,0-4-189,4 5 105,-3 0-35,4 0 0,1 0 26,-1 0 1,1 0-37,-1 0 0,4 0-152,0 0 1,6 0 46,-2 0 1,-2 0-70,3 0 0,-3 0-139,2 0 108,3-5 0,-9 3-258,2-2 158,-2 3 85,-2 1 0,-3-4-304,-1 1 51,-4-1 120,2 4-6325,-5 0 6054,0 5 488,-5-4 0,-2 9 0,-4-3 0</inkml:trace>
  <inkml:trace contextRef="#ctx0" brushRef="#br0">13134 11980 7853,'-6'0'706,"1"0"2511,5 0-2755,5 0-65,1 0 1,5 0 125,1 0 0,3 0-159,0 0 1,6-3 99,-2-1 1,3-4-143,5 4 0,-1-1-61,4 2 0,-3 0 64,3-5-140,-5 6 1,2-4-211,-8 2 74,3 2-343,-10-3-781,5 5 887,-11 0-1939,-1 0 638,-5 0 663,0 5-712,-5 2 663,-1-1 875,0 4 0,-10-8 0,4 3 0</inkml:trace>
  <inkml:trace contextRef="#ctx0" brushRef="#br0">14219 11329 7853,'-5'-11'231,"4"0"34,-10-1-53,10 6 276,-4 1-138,5 5 0,0-5-85,0 3 481,0-3 1940,0 5-2528,0 5 1,0 2 268,0 4-268,0 6 0,0 0-49,0 6 1,4 0 114,0 0 1,1 1-255,-1 3 0,-3-3 17,3 3 1,-2-7-260,2-1 0,-3-5 149,3 1 0,-3-2-345,-1-2 279,0-4 0,0-1 18,0-2 366,0-3-186,0 4 1,0-6 104,0-3-113,0 3 0,0-9 0,0 2 179,0-2 0,4-2-88,0 1 0,5-6-90,-1-2 0,2 2-120,1-2 0,2 0 96,2-4 1,-1-4-79,5 0 0,-5 1 93,1 3 0,2 0-20,-2 0 0,4 5-13,-4 3 1,4 4 198,-4 3-121,1-2 1,-5 9 24,0-3 1,-3 4 36,0 4 1,-4 2-76,3 6 1,-3 0 104,4 3 0,-6 3-87,2 5 0,-3 4-127,-1-1 1,0 2 120,0-1 0,0-3-96,0 3 1,0-3 23,0-1 0,0-4-18,0 0 1,0-5-244,0 1 225,5-2 0,-2-3-524,4-3 0,-3 2-85,4-5-1803,-6 0 1125,9-4 123,-10 0 643,4 0 591,-5-5 0,5-2 0,1-4 0</inkml:trace>
  <inkml:trace contextRef="#ctx0" brushRef="#br0">14162 11832 7853,'-12'-6'1420,"6"1"-218,1 5-384,5 0-306,0-5 0,1 3-94,3-2 1,2 3 141,6 1 0,1 0-174,2 0 1,3 0 106,4 0 1,1-1-107,0-3 1,5 3-133,2-3 1,3 3-139,2 1 1,-1-4 93,0 0 1,0-1-225,1 1 0,-2 2 116,-3-6 0,2 4-250,-5-3 0,-1 4 89,-3-1 1,-5-1-475,-3 1 0,-4-1-8,-3 2-1321,2 1-494,-8-3 996,3 5-900,-5 0 1161,-5 0 1098,-2 0 0,-9 5 0,-2 2 0</inkml:trace>
  <inkml:trace contextRef="#ctx0" brushRef="#br0">14333 12083 7853,'-6'0'699,"-4"0"-244,8 0 1,-3 0 1206,5 0 1,5 0-1166,3 0 62,2-5-270,2 4 1,3-8 49,0 5 0,7-3 109,0 3 0,1 0-156,4 4-134,-3 0 1,-5 0-55,0 0 0,-5 1 240,1 3-132,-2-3-403,-7 10 199,5-5 0,-10 5 192,3 1-697,-3-1 349,-1 6 1,0 0-851,0 6 525,-5 0 271,-2 0 0,-4 0-565,0 0 379,-1-1 144,-4 1 1,3 0-102,-2 0 0,-2 0 185,2 0 0,0-6 123,3-1 0,5-4-372,-1 0 1288,6-1-389,-9-4 255,10 3-303,-4-9-108,5 9 1,5-9 316,3 3-296,2-3 1,3-1 214,2 0 0,3 0-151,4 0 1,1 0-61,0 0 1,1 0 91,3 0 1,-2 0-112,6 0 0,-5 0 34,5 0-202,-6 0 0,2 0-332,-8 0 0,1 0 179,-5 0 0,-1-1-1952,-6-3 1087,2 3-1098,-9-4 1007,5 5 937,-12 0 0,-5-5 0,-7-1 0</inkml:trace>
  <inkml:trace contextRef="#ctx0" brushRef="#br0">14824 12472 7853,'-23'-5'0,"1"-2"0</inkml:trace>
  <inkml:trace contextRef="#ctx0" brushRef="#br0">15155 11227 7853,'0'-12'134,"0"6"78,0-4 167,0 9 132,0-5 2101,0 6-2351,0 11 1,4-3 99,0 12 0,0 4 177,-4 6-296,0-2 1,0 9-48,0-3 0,0 7 26,0-3 1,0 1-101,0-1 0,0 1-138,0 3 1,0-2-170,0-6 140,5 0 1,-4-5 42,3-2 1,-1-3-53,0-1 0,-1-5-350,1-3 0,3-6-63,-3-1-850,1-1 838,-4-1 1,1 0 1,3-6-1082,-2 0 980,3 0 0,-4 0-756,3 0 1084,-3 0 0,4-2 252,-5-2 0,0-2 0,0-5 0</inkml:trace>
  <inkml:trace contextRef="#ctx0" brushRef="#br0">15361 11672 7853,'0'-6'703,"0"1"816,0 5-1234,0 5 1,0 1 224,0 6 1,0 4 115,0 3-381,0-2 0,0 4 26,0-2 0,1 3 47,3 1-121,-3-1-12,10 1 1,-5-5-44,5-3 1,5 0-105,-1-3 1,4 2 121,-4-7-82,5-1 1,-1-1 73,8-5 1,-3-2-114,3-1 41,2 1 1,-5-8 71,3 3-18,-3-4-15,-1-5 0,-6 3 65,-1-2 0,-4 1 62,0-1-227,-6-3 105,4 0 1,-8-3-631,1 2 259,-1-3 172,-7-1 1,-3-3-949,-7-1 539,-3 0 130,-5 4 1,-4 6-171,1 1 1,-7 9 43,-1 3 25,-1 3 146,-4 1 0,6 4-12,3-1 1,2 10-73,5-2 1,2 5-817,6-1 780,0 3 0,14 1-713,-3 0 1142,3 0 0,11 4 0,2-1 0</inkml:trace>
  <inkml:trace contextRef="#ctx0" brushRef="#br0">16172 11718 7853,'5'-12'0,"-4"5"0,3-1 445,-8 1-169,3 0 0,-5-3 42,2 2 211,-2 3-238,-1-5 0,-3 4 27,2-6-142,-2 6-4,-1-4 1,-4 7 217,-1-4-231,1 4 0,0-2 179,0 5 1,-2 0-101,2 0 1,1 5-136,-5 3 1,4 6 108,-4 1 0,5 5-267,-1-1 37,2-2 0,5 4 177,1-2-527,4 3 310,-2 1 0,6-4-192,3 0 147,7-5 0,2 2-91,2-4 1,2-2-98,-2-2 1,4 1-83,-4-6 315,1 1 1,-1-4-90,0 0 348,0 0-118,-3 0 1,-1-4-180,1 1 436,-1-1-210,0 4 1,-3-4 185,0 0-272,-1 0 0,1 4 80,-1 0 1,-3 5-9,4 3 1,-4 3-21,3 5 0,-3 1 4,4 6 1,-4 1 329,3 3-245,-4 2 0,3 5 42,-2 1 12,-3-1-139,9 0 1,-3 0 175,4 1-142,-5-1-37,5 0 1,-5 1-121,5-1 144,1-5-308,-6 4-376,4-9 417,-9 4 0,5-10 14,-6-3 0,-2-2 104,-2-2 1,-2-5 95,-5-2 0,-1-2 79,1-2 0,-1-2-172,1-2 30,0-2 154,-1-5 0,1-5-357,-1 1 207,6-5-21,-4 2 0,9-6-138,-3-3 0,3 2 105,1-5-277,5 4 170,-4-7 1,9 4-1362,-2-5 739,-3 5 774,5-4 0,-4 14 0,6-3 0</inkml:trace>
  <inkml:trace contextRef="#ctx0" brushRef="#br0">16229 12118 7853,'11'-7'0,"-4"2"0,3 0 0,-4-1 0</inkml:trace>
  <inkml:trace contextRef="#ctx0" brushRef="#br0">13111 11478 7853,'-6'-5'-50,"1"4"262,0-10 0,3 10 269,-3-9 64,5 9-133,0-4 2767,0 5-2296,0-5-193,0 3 265,0-3-684,0 5 0,5 0-22,3 0 0,2 2-11,2 1 1,-1 0-31,0 5 0,1-1 17,-1 5 0,1-1-101,-1 0 1,4 5-9,1-1 1,0 4 46,-1-4 0,-2 4-192,2-4 1,3 4 30,1-3 0,1 0-89,-1-1 1,2-2 39,-6 2 0,4-3-61,-4-5 1,4 2 51,-4-5 257,1 5-251,-5-8 1,-5 4-430,-1-5 157,-5 0-772,-5 0 1,3 0 1093,-6 0 0,6-5 0,-3-1 0</inkml:trace>
  <inkml:trace contextRef="#ctx0" brushRef="#br0">13454 11718 7853,'-5'-7'0,"-2"2"0</inkml:trace>
  <inkml:trace contextRef="#ctx0" brushRef="#br0">16686 11284 7853,'6'-7'0,"-1"2"0</inkml:trace>
  <inkml:trace contextRef="#ctx0" brushRef="#br0">16686 11238 7853,'-4'-7'0,"0"-1"0,0 5 1487,4-2 1519,0 5-2751,0 5 0,0 2-43,0 4 0,0 2-45,0 2 1,0-1 44,0 5 0,4 0-196,0 4 0,0-2 48,-4-1 0,4 0-65,-1-5 0,1 4 38,-4-4 0,2 1-201,1-5 1,-1-3-250,1-1 180,-1-4 10,-2 2 500,0-5-192,5-5 0,-3-2-48,6-4 0,0 0 17,3-1 0,0-4-69,1-3 0,3-4 58,0-4 1,6 3-54,-2-3 0,-2 3 36,2 1 0,-1 1 60,1-1 1,2 5-37,-6 3 1,4 2 77,-4 2-82,0 4 0,-3 2 9,-1 5 0,-5 5 33,-2 3 0,-1 7-31,1 4 1,-3 7-6,3 0 1,-3 5 3,-1-5 0,0 5-186,0-5 0,0 5-2,0-5 1,0 1-122,0-4 0,0-1 130,0-3 0,0-3-66,0-5 0,0 1-163,0-1 0,0-3-201,0 0 553,0-6 0,0 8 0,0-3 0</inkml:trace>
  <inkml:trace contextRef="#ctx0" brushRef="#br0">17040 11604 7853,'0'-12'0,"0"1"0</inkml:trace>
  <inkml:trace contextRef="#ctx0" brushRef="#br0">16595 11821 7853,'0'-12'-40,"0"6"1352,0 1-213,0 0 65,0 3-98,0-3-666,0 5 468,5 0-491,1 0 1,5 0 24,1 0 0,0 0-30,4 0 0,0 0-92,3 0 0,3 0 109,-3 0 1,2-1-142,2-3-89,5 3 0,-2-5-122,4 2 1,0 1 53,5-4 1,-1 3-552,0-4 1,-3 2 313,-1-2 1,-4-1-394,0 6 0,-3-5 233,-4 4 1,-2-1-1795,-6 1 2100,-5 3 0,4-4 0,-3 5 0</inkml:trace>
  <inkml:trace contextRef="#ctx0" brushRef="#br0">17200 11695 7853,'-12'0'-298,"1"5"0,-6 1 0,0 6 0</inkml:trace>
  <inkml:trace contextRef="#ctx0" brushRef="#br0">16800 12129 7853,'-11'0'0,"-1"0"956,1 0-207,4-5 396,2 4-364,5-4 513,0 5-901,5-6 1,2 5 213,4-3 0,2 3-190,2 1 1,-1-4 53,5 1 1,0-1-108,4 4 0,-1-4-108,-3 0 0,2 0-85,-2 4 1,-1 0-70,1 0 1,-5 5-154,1 3 1,-2-2 97,-2 2 0,1 0-243,-1 3 0,-3 4 102,-1 0 0,-4 4-499,1-3 1,-4 8 283,-4-1 0,-2 2-281,-6-2 1,-3 0 167,0 0 1,-6-1 20,2 1 0,2 0 151,-2 0 0,5-5 213,-2-3 1,5-2 587,3-2-458,-2-5 407,9 5-234,-4-10 183,5 4 1,5-5-126,3 0 1,2 0 44,1 0 1,2-1-62,2-3 1,-1 3 7,5-3 0,-4 1-38,4-1 1,-3 3-60,3-3 0,-4 2-249,4-2 0,-5 3 106,1-3 0,-2 3-710,-2 1 1,1 0-65,-1 0 1,0 0-337,1 0 1,-5-4 323,1 0 0,0 0 710,3 4 0,6-5 0,0-1 0</inkml:trace>
  <inkml:trace contextRef="#ctx0" brushRef="#br0">17817 11615 7323,'-12'0'-1192,"1"0"2232,-1 0 11,6 0-261,1 0-267,0 0 67,4 0-26,-5 0 2826,6 0-2991,6 0 0,0 0 190,5 0-321,1 0 0,0 0 50,4 0-38,-4 0-108,10 0 1,-4 0 55,4 0 1,1-4-14,0 0 1,4-3-203,-1 3 58,1-5 0,-4 7-121,0-6 1,0 4-286,-1-3 0,-4 3-329,-3-4 0,-2 6 27,-1-2 76,-6 2 0,0-1-232,-2-1-1828,-3 0 1598,4 4 1,-10 4-906,-2 0 1327,-3 5 601,-2-8 0,-4 9 0,-2-4 0</inkml:trace>
  <inkml:trace contextRef="#ctx0" brushRef="#br0">17759 11901 7853,'-6'0'1604,"1"0"34,5 0 1,5 0-816,3 0 0,2 0-318,1 0 1,5-4 160,-1 0 0,5 0-210,-1 4 0,3 0-51,0 0 0,1-1-89,0-3 0,0 3 80,0-3 0,1 3 320,3 1-443,-3 0 0,4-4 121,-6 0-326,6 0 46,-9 4 0,8-1 204,-8-3-770,-2 3 355,-1-4-477,-4 5 203,-1 0-988,-5 0-137,-1 0 1,-6 0-941,-3 0 0,-3 0 2436,-9 0 0,-1 0 0,-6 0 0</inkml:trace>
  <inkml:trace contextRef="#ctx0" brushRef="#br0">19907 11307 7853,'0'-12'0</inkml:trace>
  <inkml:trace contextRef="#ctx0" brushRef="#br0">19907 11284 7853,'0'-12'442,"0"6"-196,0 1 0,-2 1 48,-2 0 395,3 1 13,-4-3 30,5 5-472,-5-4 0,3 5 55,-6 0 1,0 1-91,-3 3 1,-4 4 54,-1 7-121,-4-2 0,2 12 212,-4-2-367,-1 2 155,0 3 0,4 1 19,0 6 1,1-1 25,-1 0 1,-1 4-177,4 0-37,1 0 1,9 1-31,2-1 0,3-4 43,1-4 0,1-1-68,3 2 0,7-3 89,8-5 0,7-2 104,0-2 0,6-2-74,-1-6 1,0-4 111,0-4 0,4-1-43,-4-2 1,4-3 142,-4-5 1,5 0-83,3-11 0,-3 3-54,-5-3 0,1 0-254,-6-4 1,3-3 98,-6-1 0,0-3-112,-12 3 1,2-6-34,-9-1 1,0 0-4,-4-5 1,-1 0-147,-3 1 1,-4-4-252,-7 4 0,-3-4-54,-5 4 1,0 1 184,1 7 1,-6 3-224,-3 8 378,-2 3 1,0 9-148,3 4 1,-2 3-654,5 3 1083,-4 9 0,7 6 0,-4 4 0</inkml:trace>
  <inkml:trace contextRef="#ctx0" brushRef="#br0">19632 11706 7853,'-6'-6'1801,"1"1"-1049,5 5 741,0 0-1127,0-5 0,1 4 108,3-3 262,-3 3-380,15 1 0,-4-4 93,11 0 373,5-5-489,1 8 0,9-9 513,0 2-515,6-2 0,-4-2 81,6 1 1,-2 1-162,-2 2 0,1-2 69,-5 2 0,-1 2-82,-6-1 1,-5 4-220,-7-1 0,-2-1-173,-6 1-428,-4 0-306,-2 4-1136,-5 0 887,-5 0 1,-2 0 482,-4 0 1,-1 4 653,1 0 0,5 5 0,1-3 0</inkml:trace>
  <inkml:trace contextRef="#ctx0" brushRef="#br0">20181 11569 7853,'-12'7'0,"1"-2"0</inkml:trace>
  <inkml:trace contextRef="#ctx0" brushRef="#br0">20786 11113 7333,'0'-12'-1170,"0"4"780,0 1 1930,0-1-940,0 2 1,4 0 325,0 2-268,-1 2-276,-3-8 523,0 9-174,0-4 847,0 5-1284,-5 0 1,-1 0 106,-5 0-190,-1 5 1,1 1 71,-6 11 1,1 1 135,-3 5-207,-3 4-400,4-2 346,1 8 1,-4-4 212,6 5-148,-5 5 1,6 1 82,-5 2-95,5 7-1085,-8-7 995,10 9 0,-4-6-190,9 1 281,-3 0 0,8-1-412,-3 1 1,5-2-591,0-2 772,5 3-198,2-10 1,4 5-411,0-6 518,6-5 64,-4-1 19,8 0 0,-7-5 191,5 0-219,-5-1 130,8-9 0,-8 4 1221,5-6-1111,0 0 633,-1 1-787,-2-6 1,-1 3 621,0-5-612,1 5-313,-5-8 1,1 4-14,-1-5-527,-5 0 426,4 0-685,-8 0 1,3-1-40,-5-3 295,0 3 1,0-9 812,0 2 0,0 3 0,0 0 0</inkml:trace>
  <inkml:trace contextRef="#ctx0" brushRef="#br0">20832 11695 7853,'-10'-1'88,"2"-3"1,2 3 551,2-3-322,2-3 262,-3 6-25,5-4 213,0 5-245,5 0 1,-2 0 367,5 0-552,-6 5 1,5 2-45,-4 4 0,-1 2-34,1 2 0,-1-1-158,-2 5 1,0-1 71,0 1 1,0 1-194,0-5 1,0 2 133,0-2-597,0-2 209,0 3-119,0-4 463,0-6-17,5-1 1,1-5 149,5 0 1,-3-4-101,0 0 0,-1-5 28,5 2 0,-5-3-33,1-2 1,0-3-162,3 0 0,2-4 12,2 4 1,-2-6-118,2 2 0,1-4 20,0-3 1,3 5 95,-4-1 0,0 6 377,-4 1-247,1 8 11,-1 1 1,-1 9-46,-2 5 1,-3 3 220,-5 8 1,4 3-8,0-3 0,0 7-109,-4 5 0,0-2-210,0 1 1,0 0-27,0 0 0,3 2-266,1-6 0,4 0 155,-4-7 0,3-3-192,-3-4 1,5-2 146,-1-2 1,0-2-1127,0-2 1,2-3 1366,-2 3 0,2-3 0,1-1 0</inkml:trace>
  <inkml:trace contextRef="#ctx0" brushRef="#br0">21437 11364 7853,'0'-23'0</inkml:trace>
  <inkml:trace contextRef="#ctx0" brushRef="#br0">21437 11318 7853,'0'-11'599,"0"-1"-295,0 1 1,1 3 330,3 1-185,-3 4 0,6-6-44,-4 5 1,-1-1 232,2 1 21,-3 3-449,-1-4 1,4 11 194,-1 6 0,1 2-103,-4 9 0,0-2 56,0 10 1,1-1-99,3 4 0,-2 2-137,1 2 0,-1-2-228,-2 2 0,0 1 126,0-1 0,3 5-52,1-1 0,0-3 22,-4-1 0,0-7-438,0-4 1,4-3 195,0-1 0,-1-6-1435,-3-1 676,0-4-1505,0 0 761,0-1 470,0-5 1283,0-1 0,0-5 0,0 0 0</inkml:trace>
  <inkml:trace contextRef="#ctx0" brushRef="#br0">21631 11809 7853,'0'-11'666,"0"4"-7,0-3 213,0 9-387,0-4-216,0 5 0,0 5 488,0 3-434,0 2 1,1 1 3,3 1 1,-1 3-13,4 0 0,1 4-169,3-4 0,2 4 92,2-3 1,2 3-262,2-4 1,6-1 93,-2-7 0,2 0-49,-2-3 1,0-3-74,0 3 0,1-4 99,3-4 1,-3-3 162,2-4 1,-1 0-119,-3-1 1,0 0-13,-3-4 1,-6 4 43,-6-4 1,0-1-140,0-2 1,0-3 99,-4-1 1,-1 0-541,2 0 1,-8 1 27,-4-1 0,-7 4-149,-4 0 1,-4 6-23,-4 2 1,-6 4 215,-5 7 0,-5 2-96,1 1 0,3 5 121,1 7 1,4-1-327,3 5 588,8 0 1,7 9-1,4 1 1</inkml:trace>
  <inkml:trace contextRef="#ctx0" brushRef="#br0">21654 11798 7853,'0'23'0,"5"-1"0,1 1 0</inkml:trace>
  <inkml:trace contextRef="#ctx0" brushRef="#br0">22499 11752 7853,'6'-13'0,"-2"-2"0,-2 2 605,-2-2-285,0 3 0,0 0 294,0 1 1,-2-1-233,-2 1 0,3-2 22,-3-2 0,-2 2-131,-2-2 0,1 6-189,-5 2 0,3 4 141,-6-1 0,-2 3-120,-3 1 0,-1 1 107,-2 3 0,1 4-119,3 7 1,-1 3-92,5 4 1,0 3-57,3 1 0,2-2-108,3 3 1,1-4 83,6-4 1,0 2-297,0-2 1,7-1 165,4 1 1,2-9-18,6 2 0,-4-8 141,4-1 0,0-1 155,4-2 1,-4 0 155,0 0 0,-5 0-99,1 0 0,-2 0 23,-2 0 1,1-4-50,-1 0 0,-3 0 113,-1 4 1,-3 0 148,4 0-31,-6 0 1,5 7 131,-3 4 1,-3 3-130,3 9 1,-2 0 291,2 11 0,-1-2-199,4 6 0,1 1-155,3-1 0,1 4-29,-1-4 0,2 5 0,2-1 0,1-3-7,3 0 0,-1 0-156,-3-1 1,-2 0-331,2-4 1,-2-1 247,-1-2 1,-6-3-57,-2-6 1,-3 0 80,-1-3 1,-5-4-286,-3-7 1,-3 1 84,-4-5 0,-3-1-371,-5-3 0,0 0 184,0 0 1,0-1-135,1-3 0,-2-2-63,-3-5 1,1-5-222,-4 1 1,5-5 48,-2 1 1,-1-3 289,1-1 0,6 3 441,6-3 0,2 3 0,2-8 0</inkml:trace>
  <inkml:trace contextRef="#ctx0" brushRef="#br0">22773 11638 7853,'0'-12'314,"0"1"4,0 5 234,0-4 1,0 3-158,0-4 0,0 3 583,0 1-278,0 4 520,0-7-330,0 9-334,0-5-305,5 17 0,-3 0-26,1 8 0,-1 1-185,-2-4 1,5 4 127,2-1 0,-2-3-201,-1 0 0,1 0 66,-1-1 0,4-3-127,-4-5 1,-1-3-71,-3 4 0,2-6-227,1 2-55,-1-3 282,3-1 0,-5-1 1,0-3 0,4-2 54,-1-5 0,6-1 105,-1 1 1,2-2-69,1-2 1,1 1 63,-1-5 1,1 4-13,-1-4 0,1 3 12,-1-3 1,0 5 50,1-1 1,-2 6-34,-2 2 75,2 4 1,-5-1-93,2 8 0,0 4 185,-3 7 0,-3 3-59,3 5 0,-3 1-197,-1 2 0,1 0 122,3 4 1,-3-1-224,3 2 0,1-3-381,-1-5 1,1-2 240,-1-2 0,-2 0-116,6-7 0,-4 2 111,3-7 0,-3 0-1493,4 0 1817,-6-4 0,8 7 0,-3-4 0</inkml:trace>
  <inkml:trace contextRef="#ctx0" brushRef="#br0">23207 11044 7853,'12'-5'0,"-1"-1"0</inkml:trace>
  <inkml:trace contextRef="#ctx0" brushRef="#br0">23241 11010 7853,'0'-7'0,"0"-3"929,6 9-162,-5-4-180,4 5 924,-5 0 1,5 0-765,3 0-477,2 0 0,1 1 278,1 3 1,4 4-131,3 7 0,3-1-18,1 5 1,3 1-126,1 7 0,1 2-56,-2 5 1,2 2-39,3 2 0,0-1-166,-4 4 0,2-2 80,-6 2 1,1-3-63,-9 4 0,3-4-88,-6 4 1,0-1 64,-8 1 0,0-2-399,-4-2 1,-1-1 245,-3 5 1,-4-9-249,-7 1 1,1-7 155,-5 0 0,0-4-545,-4-4 0,-1-2-112,-3-1 0,7-8-291,-3 4 1,4-5 1182,0 1 0,1 1 0,3-5 0,-3 0 0</inkml:trace>
  <inkml:trace contextRef="#ctx0" brushRef="#br0">19564 12666 7853,'0'-7'0,"0"2"0</inkml:trace>
  <inkml:trace contextRef="#ctx0" brushRef="#br0">19564 12643 9046,'0'-6'1058,"-5"0"-681,4 6-165,-4 0 568,5 0-462,0-5-29,0 4-117,5-4 0,-3 5 173,6 0 6,-6 0-33,3-5-7,0 4-46,2-4-106,-1 0 0,4 3 43,-2-2 10,2 3-85,1 1 0,1 0 51,-1 0 0,2 0 136,2 0-332,-2 0 59,8 0 0,-4-1 79,2-3 0,3 3-29,-3-3 0,2 3 59,2 1-31,0-5 1,4 3-12,-1-1 1,2-2-4,-1 1 1,-2 0-123,6 4 0,-5-1 76,5-3 0,-5 3-64,5-3 0,2 3 103,1 1 1,3-2-67,-7-2 0,3 3 31,2-3 1,-5 3-79,0 1 1,1 0 45,3 0 1,-3 0 0,-1 0 1,-1-1-32,2-3 1,3 3 49,0-3 0,1 3-130,3 1 0,-3-4 106,-1 0 1,-3 0-86,-1 4 0,-3 0 50,3 0 0,-3 0-3,4 0 0,-6-4 20,2 1 1,-2-1 0,2 4 0,-2 0 6,5 0 0,-3 0-12,4 0 1,-1-1-5,4-3 1,0 3 8,1-3 0,3 2-47,0 2 0,0 0-8,-4 0 0,0-3-8,1-1 0,-2 0 33,-3 4 0,2 0-10,-5 0 1,-1-1 23,-3-3 0,4 3-18,-1-3 0,1 3 106,-4 1 1,1 0-58,3 0 1,-2-2 5,5-1 0,0 1-71,0-2 1,3 2-2,-2-2 1,-2 3 19,1-3 1,-1-1-12,2 1 1,1 0 25,-6 4 0,5 0-13,-5 0 1,2-1 14,-1-3 0,-2 3-17,6-3 0,-1 3 119,4 1-103,1 0 1,0-4-188,3 0 188,-2 0 1,4-1-49,-2-2 0,-1 0-107,5 0 0,-5 3 92,1-4 1,1 6 17,-1-2 1,1-1 37,-5 1 1,-1-3-58,-3 3 0,3 0 196,-2 4 0,-2-4-64,1 0 214,-4 1-161,7 3 1,-8 0-29,6 0 0,-5-4-17,5 0 1,-6 0-67,2 4 0,1-1 63,-2-3-13,1 3 70,-4-4-86,5 5 1,-4 0 23,2 0 0,-1 0-2,-3 0 1,2-4 61,3 0-95,-3 0 10,4 4 0,-5 0-164,0 0 182,0 0 21,-6 0 1,4 0 10,-6 0 0,0 0-21,-3 0 216,-6 0-204,4 0 46,-9 0 17,10 0-126,-10 0 45,4 0-1013,-5 0 643,-5 0-1808,-2 0 1380,-4 0 0,0 0 737,-1 0 0,-4 5 0,-2 2 0</inkml:trace>
  <inkml:trace contextRef="#ctx0" brushRef="#br0">2444 14607 7853,'0'-6'-1291,"0"-4"1152,0 3 1,0-4 494,0 0 1,0 3-54,0 0 245,0 6 7,0-8-178,5 3 159,-4-4-14,4 5 13,-5-5-323,0 5 223,0 0 65,0-4-341,0 3 0,0 0 107,0-1-94,0 5 0,-1-5 172,-3 4-311,3-5 126,-4 8 0,4-8-2,-3 5 1,1 0-152,-4 4 0,3-1 23,-4-3-2,6 3 11,-8-4 0,2 5-340,-7 0 137,2 0-1,-3 0-188,-1 5 251,-1-4 0,-1 9-14,0-2 1,0 2-16,-4 1 1,1 2 62,-1 2 114,0-2-78,5 3 0,-2 0 127,5-1 38,-6 5-157,9-2 168,-5 5-144,1 0 1,3 5 7,-2 2 269,2 3-257,2 1 0,-1-1 27,1-2 193,-1 7-209,1-8 1,5 10 35,2-6-121,3-5 92,1 4 0,0-5-166,0 2-25,5-2 176,6-5 0,7-4-83,5 0 80,-1-5-384,6 3 604,2-6-234,-1-4 0,4 1-35,-3-4 219,3 0-88,-4-4 1,3 0-244,-5 0 161,-1 0 21,-3 0 0,0 0-100,0 0 101,0 0 5,-5 0 0,-2-1 245,-5-3-400,1 3 80,-1-4 1,-4 3-293,-4-1 0,0 1 81,1-2-492,-3 3 432,4 1 0,-6 0-314,-3 0 1,2 0-370,-6 0 1,4 0 982,-3 0 0,-1 0 0,-4 0 0</inkml:trace>
  <inkml:trace contextRef="#ctx0" brushRef="#br0">2958 14881 7853,'-6'-5'0,"-4"4"-75,3-4 126,1 5 0,-3-1 248,5-3 74,-5 3-55,8-4 207,-9 5-313,3 0 53,1 0-14,-4 0-3,9 0-36,-4 0 0,0 0-180,-2 5 127,1-4 0,-4 9 159,2-2-252,-2 2 24,4 1 1,-5 4 35,4 1 29,-3 4-35,3-2 1,-2 5-42,6-1-53,-1-4 73,-1 4 0,4-6-90,-3 3 75,2 3 0,4-9-127,2 2-2,2-3 0,7 0 192,2-1-300,-3-4 92,10 3 0,-4-9 84,5 3 1,-1-3-28,1-1 0,0 0-178,0 0 179,0-5-35,-5 4 1,3-9-54,-2 2 74,-2-2 19,4-7-149,-8 5 70,9-5 0,-10 2 0,3 0 1,-6-4-17,-1 4 0,-2-5 44,2 5 1,-3-4-6,-5 4 1,-5-5-257,-3 1 227,-2 2 36,-6-4 1,-3 8-502,-8-2 233,3 7-351,-9-2-125,4 9 480,0-4 1,-3 5-202,5 0-320,0 0 466,10 0 0,0 3 366,6 1 0,4 0 0</inkml:trace>
  <inkml:trace contextRef="#ctx0" brushRef="#br0">3358 14847 7853,'-12'0'-1689,"1"-5"1299,-1 4 1787,6-9-285,-4 8-498,9-3-64,-4 5 850,5 0-986,0 5-154,5 2 0,-3 5-7,6 4 0,-4-1-27,3 8 1,-3-3 90,4 7-285,-1-3 63,0-1 0,3-1 223,-3 1-553,-1 0 192,4 0 1,-8-1-296,6-3 233,-6-3 67,3-5-200,-5 1 58,0-1 83,0-4 69,0-2-13,0 0-18,0-4 329,0 4-4,0-5-147,0-5-90,-5-1 9,4-1 1,-5-4 53,2 0-47,3-1 27,-4-9-265,5 3 108,0-10 1,0 3 152,0-6-372,5 6 183,1-8 1,7 9-16,2-3-29,-2 3 108,8 1 0,-7 4-85,5 0 93,-5 10-15,8-6 1,-8 10-92,5-3 89,-5 3-57,2 5 0,-4 0-406,-1 0 404,0 0-773,1 0 205,-6 5 130,-1 1-203,-5 6 421,0-6 0,-1 3 345,-3-5 0,-2 5 0,-6-3 0</inkml:trace>
  <inkml:trace contextRef="#ctx0" brushRef="#br0">4009 14836 6817,'-2'-7'-1035,"-1"4"2155,1 1-678,-8 2 1,8 0 215,-6 0-222,6 0-192,-9 0 0,5 2 74,-5 1 74,-1 4-207,1 4 1,-1 2 293,1 2-267,0-2 0,-1 8 149,1-8-176,-1 9 1,2-8 132,2 5-141,-2 0-18,9-2 0,-4 4 212,5-6-361,0 5 48,0-7 0,5 3-66,3-4 29,2-6 29,1 4 0,2-5-97,2 3 23,-2-3 26,8-5 0,-3 0-8,5 0-52,-5 0 33,3-5 0,-2-3-48,8-7 1,-3 1-79,3-5-9,-8 5 167,2-7 1,-8 8-146,2-2-12,-7 2 112,-3-3 1,-1 3-176,0-2 41,-6-3 80,-4 5 1,-7-5-143,-2 3 0,-4 1 97,-8-5-457,3 5 340,-9 3 0,5 2-246,-2 5-218,-3 0 380,9 4 1,1 5-761,8 3 530,2 2 249,7 7 1,1-5 318,5 4 0,5-4 0,1 0 0</inkml:trace>
  <inkml:trace contextRef="#ctx0" brushRef="#br0">4454 14356 7853,'0'-11'0,"0"4"199,0-3 318,0 9-141,0-9-164,0 8 101,0-3 1184,0 5-1257,0 5 1,4 2-14,0 4 0,0 2 206,-4 2-168,0 3-107,0 5 1,0 1-14,0 2-106,5 4-281,-4-1 137,4 9 125,0-13-32,-4 18 198,9-12-1100,-8 13 877,3-8 0,-1 3 27,-1-5-235,6 1 157,-7-6 1,4 3-86,-2-6 144,-3-4 24,4-1 0,-4-8 23,3 2 385,-3-2-401,5-2 543,-6-4-548,0 3-105,0-9-214,0 4-1161,0-5 1108,0-5-615,0 4 397,0-4 206,0 0-732,0 4 294,0-5 825,0 1 0,0-1 0,-6-5 0,0-1 0</inkml:trace>
  <inkml:trace contextRef="#ctx0" brushRef="#br0">4785 14379 7853,'-7'-12'127,"-1"1"96,6 5 0,-5-1 414,3 4-120,3 1-133,-4-3-23,5 10 0,0 2-96,0 9 166,0-3-162,0 8 0,0 1-17,0 5 0,0 1 107,0-2 1,0 3-42,0 6-239,0-1 80,5 5 0,-4-2-139,3 5-775,3-5 826,-6 7 1,5-8-141,-2 2-380,-3-3 448,9-6 1,-8-1 20,1-5 1,3-1 6,-3-3-98,1 2 113,-4-8 0,1 4 758,3-6-1077,-2-5 536,3 4-711,-5-8-259,0 3-3282,0-5 3332,0-5 0,5 2 44,2-4 617,3-1 0,2-3 0,-1-1 0</inkml:trace>
  <inkml:trace contextRef="#ctx0" brushRef="#br0">5276 14916 7336,'0'-12'-67,"0"1"606,0 4 1,0 1 83,0 2 18,0 3-309,0-9 1,-1 5 378,-3-3-240,3-2-259,-4 4 61,5-1-101,-5-3 0,2 8 172,-4-6-300,-1 6 30,-3-9 1,-1 10 243,1-3-312,-1 3 153,1 1 0,0 0-260,-1 0 94,-4 5 24,3 1 0,-3 6-139,4-1 0,-3 5 52,0-1 0,3 5-37,5-1 1,-1 3 18,-3 0 1,4 1-42,3 0 0,3-4 69,1 0 0,0-5-115,0 1 0,1-2-67,3-1 216,3-6-30,4 4 1,4-9-232,0 3 197,1-3 69,0-1 0,1 0-38,2 0-46,2-5 35,-8-1 1,5-5-19,-3-1 1,-2 1-23,2-1 185,-2 1-122,-2 5 1,-3-5 107,-1 4-107,-4-3 4,2-2 1,-5 5 164,0-1 38,0 0-207,0 2 395,0-4-147,0 9-1,-5-10 142,4 10-150,-5-4 67,6 5-201,-5-5 26,4 4 57,-4-4 10,5 5-318,0 5 109,0-4 1,0 9-39,0-2 139,0 2-14,0 1 1,0 1-418,0-1 158,5 1 12,-4-6 0,10 3-74,-4-5 0,3 3 96,2-3 1,-1 0 32,1-4 0,3 0-11,0 0 245,0 0-81,-3-5 1,-1 0 98,0-3-188,1-2 37,-1 4 1,5-6 158,-1 1 1,-4-1-34,-3 1 0,-2-1 71,2 1 0,1 0-95,-6-1 0,1 1 105,-4-1 0,2 1-40,1 0 1,-1 3 399,1 0 31,-1 6-386,-2-3 1,0 6-22,0 3 18,0-3-45,0 14-228,5-7 230,-4 8 20,9 1 11,-3-4-296,-1 8 94,4-8 1,-4 7 177,6-5-393,-6 6 179,4-9 1,-5 9-336,3-6 237,2 0 83,-9-3 0,8-5-106,-5 1 179,0-6-86,-4 3 876,0-5-402,0-5 1,-1-1-144,-3-5 0,-1-1 74,-3 1 1,-1-1-188,5 1 15,1-6 8,3 0 1,0-2-64,0 0 69,5-6-148,1 1 0,5-7-178,1 4 1,4 0 55,3 4 1,-1 6-106,1 1 0,0 4 45,4 0-237,0 6 224,0 1 0,0 5-948,-1 0 589,1 0 294,0 0 0,-1 0-1659,-3 0 1950,-3 5 0,1 1 0,1 6 0</inkml:trace>
  <inkml:trace contextRef="#ctx0" brushRef="#br0">6167 14779 7853,'-11'-12'-46,"5"1"1,-3 3 510,5 1 630,-5 4-275,8-2-10,-4 5-491,0 0 0,3 5-39,-2 3 1,3 2 62,1 1-131,0 6-40,0-5 0,1 9-144,3-6 26,-2 0 0,8 2-352,-4-5 208,11 5 112,-5-6-103,5-4 0,-2 1-61,0-4 0,4 0-192,-4-4 155,1 0 51,0-5 0,-2 2 138,5-4-80,-5-1 45,3-3 291,-11-1-167,4 1 1,-5 0-13,3-1 1,-3 1 105,-5-1 1,0 1-113,0-1 165,0 1 56,0 5 63,0-4-221,0 3-62,0 1 0,-1 1-21,-3 5 62,2 0-102,-3 5 0,4 5-114,-3 5 0,3 7 217,-3 1-256,3 5 188,1 1 0,1 5-30,3 0 1,2 1-18,6 3 0,-1 1-91,1-1 0,-1 4 94,1-4 1,-1 4-282,0-4 0,0 0 33,-4-4 1,-2-1 2,-5-2 1,0-3 204,0-6 1,-1-3-27,-3 0 1,-2-6-96,-6-1 375,-4-1-166,3-10 1,-5 4-103,3-5 257,-3 0-1,-4 0-239,-1-5 0,0-1 0,1-7 4,3-2 107,-2-3-682,8-5 21,-3-4 408,4 2-117,6-8 0,2 9 0,9-2-246,6 2-132,1 1 369,9 5 1,1 1-284,5 6-81,-1 0 331,2 4 0,-2-2-142,4 6 1,-6-5 467,-1 4 0,0 0 0,-9 8 0,5 0 0,0 0 0</inkml:trace>
  <inkml:trace contextRef="#ctx0" brushRef="#br0">6807 14402 7853,'-5'-12'-557,"3"1"1,-3 3 2380,5 1-893,-5 4-68,4-2-457,-4 5 1086,5 0-1892,0 5-544,0-4 768,0 10-1354,5-5 978,-4 0 1,6 4-4,-4-2 0,0 2-398,5 2 953,-6-6 0,3 9 0,-5-2 0</inkml:trace>
  <inkml:trace contextRef="#ctx0" brushRef="#br0">6841 14847 7853,'-1'12'0,"-3"-1"487,3-5 37,-4 4 178,5-8 111,0 8-417,0-9 314,0 4 35,0-5-129,5 0-585,-4 0-436,4 0-2610,-5 0 2517,5-5 498,-4 4 0,10-14 0,-5 2 0</inkml:trace>
  <inkml:trace contextRef="#ctx0" brushRef="#br0">7812 14413 7853,'0'-11'-1580,"0"4"1317,0-3 1217,0 4-563,0 0 1,0-1 476,0 3 23,0 3-490,0-4 326,0 5-408,0 5-107,0 1-23,0 11 1,0 1 189,0 5-167,0 4 53,0-2-218,0 8 29,0-4 0,1 5 242,3 0-518,-3 1 203,9-1 0,-7-1 35,5-3 0,-6 2-82,2-5 1,-2-1-411,2-3 214,-3 0 169,5-5 0,-6-2-447,0-4 218,0-1-173,0-5-307,0-1-1030,0-5 1275,-6 0-296,5 0 309,-4-5 522,5-1 0,0-10 0,0 3 0,0-4 0,0 1 0,0-2 0</inkml:trace>
  <inkml:trace contextRef="#ctx0" brushRef="#br0">7812 14470 7853,'0'-11'0,"-1"-2"79,-3-2 0,3 2 102,-5 2 0,6 1 182,0 2-98,0 3-53,0-5 340,0 9 22,0-5 89,0 6-504,6 0 0,-4 0 27,6 0 0,-2 2 13,2 2 0,2 2-155,-3 5 18,4 1 22,0-1 0,0 2-15,1 2 5,-1-2-46,1 3-409,-1 1 298,1-5 0,-2 1-111,-3-5-62,3-1 239,-3 5-138,-1-6-25,4-1 203,-8 0-31,8-3-14,-4 3 76,5-10 0,5-2-61,-1-4 0,1-2 5,0-2 0,-2 1-58,5-5 1,-4 4-4,4-4 0,-4 0 62,4-4-190,-5 0 173,8 0 0,-10 1 43,4 3-47,-4-2-8,0 3 1,-1 0 96,1 3 0,-5 0-18,1 3-9,-6-2 0,5 9-17,-4-2 220,-1 2 41,3 5-198,-5 0 18,0 5-53,0 1 0,0 8 246,0 5-22,0 0-211,-5 9 0,3 4 256,-1 2-233,1 3-60,2 2 1,0 2 18,0 4 0,0 1-471,0 0 119,0 0 213,0-6 0,0-1 92,0-4-274,0-6 159,0-1 0,4-7 209,0-2 78,5 3-152,-8-9 0,5 2 67,-2-7-88,-2 2 603,3-4-587,-5 0 0,0 1-7,0-3-129,0-3-409,0 4-1308,0-5 1180,0-5 39,0 4-955,0-10 784,0 5 290,0 0 501,0-4 0,0 3 0,0-4 0</inkml:trace>
  <inkml:trace contextRef="#ctx0" brushRef="#br0">8566 14436 7853,'0'-6'-1670,"-2"-3"1926,-1 5 1373,1-5-735,-3 8-94,5-4-348,0 5 0,0 9 31,0 2-105,5 8-166,-3 4 123,8 6-176,-9 0 0,5 8-29,-2-3 1,-3 3-110,3-3 1,-3-3-18,-1-1 31,0 1 12,0-2 0,0-5-385,0-5 190,0-5 116,0 3 0,0-6-182,0 0 83,0-4 0,0-2 1317,0-5-1097,6 0 41,-5 0-50,4 0-190,-5-5 190,0 3 9,5-3-7,-4 5-220,9 0 185,-3-5 1,4 4 42,1-3-35,-1 3-20,0 1 1,5 0 29,-1 0 60,5 0-90,-7-5 0,8 4 65,-2-3-26,-2 3-20,5-5-155,-10 5 65,10-4 0,-8 4 113,5-3-511,-5 3 99,2-4-234,-4 0-556,-1 3-333,-5-3 678,0 5 438,-6-5 0,-2 4-677,-2-3 448,-2 3 297,-5 1 1,-6 0 273,-2 0 0,3 0 0,-1 0 0</inkml:trace>
  <inkml:trace contextRef="#ctx0" brushRef="#br0">8554 14642 7547,'0'-12'128,"5"6"291,-3 1 0,8 1 263,-3 0-56,9 0-312,-4 4 1,10 0 338,-3 0-255,8-5-120,2 4 1,1-8-165,1 5 1,-5-3 96,5 3 1,-7-4-269,-1 4 55,0-4-68,-11 6 1,5-7-45,-6 6 0,-3-1 118,-1 4-1339,-4-5 344,2 3-874,-5-3 951,-5 5 440,-1 0 0,-7-1 474,-2-3 0,2 3 0,-14-9 0,3 3 0</inkml:trace>
  <inkml:trace contextRef="#ctx0" brushRef="#br0">8509 14436 7853,'11'-11'-844,"0"-1"1,-2 5 454,3-1 1992,-3 5-983,12-7 1,-2 4 507,8-6-597,2 6-253,5-4 1,1 4-58,-1-6 1,-4 5 96,1-1-459,-6 5 167,8-7 1,-10 9 255,0-3-381,0 3 141,-11 1 0,5 0-1554,-6 0 1161,1 0 0,-2 1-746,-3 3 1,0-1 445,-3 4 1,-2-4 650,6 0 0,-6 4 0,3-1 0</inkml:trace>
  <inkml:trace contextRef="#ctx0" brushRef="#br0">9251 14310 7853,'-6'0'407,"-5"-5"0,10 4-235,-4-4 0,5 10 353,0 3 1,0 3-62,0 4 0,-4 3 142,0 5-197,1 0-197,3 5-124,0-4 71,0 14 0,0-8 159,0 8-420,0-2 123,0-2 1,0 0-91,0 1 134,0-1 2,0 0 0,3-5-559,1-2 164,0-3 208,-4-6-249,5-2 242,-4-4 0,6-5-272,-3 1-71,-3-5-35,4 2-309,-5-5 128,0 0 309,0-5 118,0 3 0,0-8-866,0 3 608,0-4 517,-5 0 0,4 0 0,-10-11 0,5-2 0</inkml:trace>
  <inkml:trace contextRef="#ctx0" brushRef="#br0">9205 14402 7853,'0'-12'126,"0"1"-37,0-1 1,1 5 488,3-1-367,3 1-26,4 0 1,2 1 286,2 2-106,-2 3-154,8-9 104,-3 8-131,5-3 1,0 2 132,0-1-101,-1 0-59,1 4 1,-1 1 212,-3 3-401,2 2 189,-8 6 0,4-1-114,-6 1 0,-3 0 48,-1 4 1,-4-3-114,1 7 0,-8-1 134,-4 3-570,-2 1 339,-6 0 0,-2 0-79,-5 0 0,0 0-41,0-1 1,-5 1 9,-2 0 71,2 0 96,0 5 1,5-8 150,0 3 1,7-6-109,4 2 1,6-5 159,6 1 0,1-4-22,3-3 140,8 2-132,5-9 1,7 8 104,3-5 0,2 4 162,6-5 0,3 1-166,0-4 1,1 0-82,-1 0 0,-7 0-178,-1 0-68,-5 5 218,-2-4 1,-5 6-460,-3-3 1,-6-3 12,-1 3 1,-6-2-658,2 2-435,-3-3-855,-6 4 2272,-1-5 0,-6 5 0,1 2 0</inkml:trace>
  <inkml:trace contextRef="#ctx0" brushRef="#br0">10210 14402 7853,'0'-7'-1714,"2"-2"1318,1 6 1533,-1-6-676,3 2 0,-4 0-20,3-1 1,-3 4 68,3-3 67,-3 4-52,4-2-207,-4 0 187,5 4-294,-6-4 1,-6 5-154,0 0-3,0 0 1,-8 1 262,2 3-281,-7 2 48,2 11 0,-6-5 77,0 4 1,-4 1-168,1 2 0,-2 3 101,1 1 32,3 0-43,-4-1 1,5 3-112,0 1-63,0-2-111,6 4 131,0-5 138,6 0 0,1 0-28,2 0 0,3-1-107,5 1 1,5-1 163,3-3-208,7-3 59,3 1 0,4-4-40,1 2 104,0-8 0,5 4 1,0-10-7,2 3 0,3-3 8,-2-1-237,-3 0 257,5 0 1,-8-1-76,6-3 0,-6 1-6,2-4 1,-3-1 7,-1-3 1,-6 3-4,-1 0 1,-4 2-28,0-1 36,-6-4 8,4 10 1,-9-9 44,3 2-50,-2 3-7,-8-5 201,5 4-83,-9-1 0,4-1-77,-6 4 0,-4-4 10,-3 4 0,1-1-6,-1 1-157,-5 3 76,0-4 1,-4 5-222,5 0 133,0 0-4,0 0 0,6 0-318,1 0-288,4 0 43,0 0 0,7 0 178,5 0-639,5 0 1188,12 0 0,0 5 0,6 1 0</inkml:trace>
  <inkml:trace contextRef="#ctx0" brushRef="#br0">10587 14322 7853,'-6'-12'-404,"-1"2"162,4 3 1640,1-4-278,-3 10-170,5-9-629,0 9 0,0-3 34,0 8 1,-1 3 279,-3 9-265,3 1-119,-4 6 1,5 4 7,0-1 0,0 10-110,0-2 1,0 3-112,0-3 1,0-1 129,0-2 1,-1 2-128,-3-3 1,3-1-23,-3 2 0,2-7-328,2-1 1,-3-2 13,-1-5 0,0-1 127,4-4 0,0-3 45,0 0 113,0-6-13,0 3 202,0-5-135,5 0 1,-2 0 22,4 0 1,1-1-5,3-3-14,1 3-10,-1-4 0,4 1-18,1 0 0,3-4 18,-4 5 0,5-5-76,-1 4 0,2-3 67,-2 3-149,2 0 59,-3 4 0,1-1-17,0-3 0,-5 3-345,1-3 125,-2 3 61,-2 1 0,-1-2-433,-2-1-487,-3 1 37,-5-3 0,-1 1 517,-3 1 0,-1-3-237,-3 3 839,-2 1 0,-1-8 0,-7 4 0</inkml:trace>
  <inkml:trace contextRef="#ctx0" brushRef="#br0">10473 14584 7853,'0'-6'576,"5"-4"-183,1 9 1,6-4 237,-1 5-289,1 0 1,4-4 79,3 0 21,3 0-169,1 4 1,1 0-78,2 0 0,-2-4-109,3 1 0,-3-1 230,-1 4-686,-5-5 372,3 3 1,-9-4-396,-1 2 147,1 3 162,-11-4-2041,9 5 1233,-9-5 1,-1 4-667,-7-3 1556,-3-3 0,-2 1 0,1-5 0</inkml:trace>
  <inkml:trace contextRef="#ctx0" brushRef="#br0">10484 14288 7853,'5'-13'347,"2"-2"1,4 10-23,1-3 1,4-1 66,3 5 0,3-1 30,1 1 1,4 2 148,4-6 0,-2 4-292,2-3 0,-9 4-266,5-1 0,-9 3 226,5 1-1300,-8 0 848,6 0 1,-12 0-2874,3 0 3086,-3 0 0,-3 5 0,-1 2 0</inkml:trace>
  <inkml:trace contextRef="#ctx0" brushRef="#br0">11889 14265 7853,'0'-12'0,"0"1"-48,0-1 68,0 1 0,0 0 686,0-1-56,0 6-112,-5-4-107,-1 8-300,-6-3 0,1 5-36,-1 0 117,1 0 0,0 0-252,-6 0 225,4 5 1,-8-2-29,2 5 1,-3-1-26,-1 5 0,1-1 109,-1 0-110,0 1-28,5-1 1,-2 1-57,5-1-55,-1-5 190,5 5-188,5-5 61,0 5 139,6 1-249,0-1 149,0 1 0,2-1 58,2 0-224,2 1 137,10-1 1,-2 1 17,5-1-16,6 1-6,-1-1 1,9 0-48,-3 1 62,3-1 23,1 6-331,-4-10 163,3 14 0,-9-14 74,2 8-465,-7-2 314,-2-1 0,-7 3-46,-2 0 1,0 0-53,-4-3 0,-2 0-123,-10 4 249,0-4 32,-13 10 0,3-9-33,-5 2 1,-1 1-29,-3 0 1,3-1 208,-2-4 0,-4 1 16,0-1 96,2 0-227,0 1 1,7-6-26,2-2 26,2-3 19,6-1 0,3 0-361,0 0 1,6-1 120,-2-3 0,8 2-85,3-6 1,5 0-181,3-3-207,-2 0 413,8-1 1,-3 2 41,5 2 1,0-2 289,0 3 0,-1-2 0,1 1 0,-1-2 0,-3 2 0,1-1 0,-5 2 0,6-3 0,-9 3 0,6 0 0,-3-1 0,-7 1 0,7 0 0,-12-2-37,4 6 462,-4-1 639,2 4 148,-5 0-867,0 5 1,0 1 565,0 6-457,0-1-175,0 5 1,0-3-91,0 2 0,5 2 36,3-2 0,2 2-89,1-2 1,6-2 38,2 2 0,2-3-100,2 0 0,1-5 47,3 1 1,1-5-174,2 0 0,3-1-9,-2-2 0,1-5 93,-2-3 1,3-2-96,-3-2 1,-2-3 98,-1 0 0,-3-2 43,-1 2 0,-5 1 41,-3-5 0,-2 5 12,-2-1 1,-5-3-93,-2-1 0,-4-2-68,-4-2 1,-3 0-445,-8 0 231,-8 0 152,-6 0 0,-12 6-385,-5 2 0,-4 7-1461,-8 4 1546,-4 3 173,4 6 1,-4 3-16,5 7 1,2 2-83,6 6 1,7 0-65,15 0-401,5 0 423,16 0 0,4-2-903,9-2 1257,11-2 0,1-1 0,3 2 0</inkml:trace>
  <inkml:trace contextRef="#ctx0" brushRef="#br0">12643 14276 7853,'0'-6'0,"0"1"971,0 5-302,0 5-313,0 1 1,0 11 48,0 2 1,4 2-149,0 2 1,3 4 350,-3-1-396,0 6-133,1-3 1,-4 5-67,3 1 1,1-5 6,-1 1 0,0-2-223,-4 1 1,0-3-325,0-8-37,0 3 1,0-10-294,0 3 283,0-7-384,0-3 399,0-5-234,-5 0 374,3 0 1,-7-1 418,6-3 0,-6 3 0,2-9 0,-4 3 0</inkml:trace>
  <inkml:trace contextRef="#ctx0" brushRef="#br0">12574 14390 7853,'0'-17'-183,"5"0"174,-3 6 1,4 3 235,-2 0-15,-3 6-40,9-8 0,-3 8 329,4-1-289,6-4-53,-5 1 0,11-2 185,0 1 1,4 0-77,3 0 0,3-2 72,-3 5 1,-2-4-81,-1 5 0,-3-1 0,-1 4 0,-5 5-189,-3 3-105,-2 2 206,-2 1 0,-5 6 53,-2 2 1,-5 2-148,-7 2 1,-1 0-189,-10 0 1,0 0 80,-3-1-970,-1 6 688,-5-9 0,6 8 27,-4-8-84,4 3 172,-6-5 0,9 5 196,0-3 0,1-3-87,-1 0 1,7 0 215,4-1 1,5 1 12,0-5 1,1 0-92,2 1 0,5-4 63,3-1 1,7 1 103,4 3 0,4-1-51,4-2 1,-2 1 36,6-5 0,-1 3-139,4-3 0,-1 1 37,-2-1 1,-3-3-256,-5 3 0,-4-1-29,0 0-163,-5-1 90,2 3-418,-10-5-682,5 0-264,-10 0 741,4 0 177,-5 5 701,-5-4 0,4 4 0,-5-5 0</inkml:trace>
  <inkml:trace contextRef="#ctx0" brushRef="#br0">13454 14288 7853,'0'-12'676,"0"6"-256,-5 1 0,3 11 70,-1 5 0,-2 6-172,1 6 1,0 1-51,4 3 1,0 2-21,0 5 1,0-2-27,0 2 1,0-4-190,0 5 1,0-1 97,0-4 0,1-2-195,3-1 1,-1-7-95,4-1 0,-4-5-240,1 1 1,-2-2-323,2-1-574,-3-6 507,4-1-127,-5-5 152,0-5 0,-1-1 762,-3-6 0,2 1 0,-6-1 0,-5-4 0,-4-2 0</inkml:trace>
  <inkml:trace contextRef="#ctx0" brushRef="#br0">13180 14333 7853,'7'-10'137,"1"2"0,0 2 233,3 2 264,0 3-317,6-4 1,2 1 213,8 0 1,2 1-134,5 3 1,4 0 61,0 0 0,4 0 155,-4 0-883,0 0 453,-9 0 0,3 0-130,-5 0 0,-1-2-198,-3-2 1,-5 3-403,-3-3-936,-2 3 26,-2 1 608,-4 0 962,-2 0 0,-10-5 1,-2-1-1</inkml:trace>
  <inkml:trace contextRef="#ctx0" brushRef="#br0">14607 14288 7853,'0'-12'0,"0"6"0,0-1 407,0 4 0,0 1 7,0-3 326,0 5-454,0 5 1,0 2 110,0 4 0,0 6 9,0 2 0,0 2-121,0 2 1,0 1-42,0 3 0,2 2-29,1 5 1,0-1 0,5-2 0,-1 2-80,5-3 0,-5 2-87,1-2 1,-4 2-70,3-5 0,-4-1-270,1-3 0,-3-4-989,-1 0 665,0-5 364,0 3 1,-4-10-1668,0 1 880,-5-6 55,8 4 582,-4-6 1,5-2 95,0-2 1,1 1 303,3-9 0,2 2 0,6-9 0,-1 0 0,1-4 0</inkml:trace>
  <inkml:trace contextRef="#ctx0" brushRef="#br0">15030 14367 7853,'6'-11'0,"1"1"121,-4 2 1,-1-2 697,1 2-225,4 3 134,-6-5 81,4 9-542,-5-4 1,-5 5-159,-3 0 0,-2 4 47,-1 0 1,-6 4-88,-2 0 1,-2 2 71,-2 2 0,1-5-106,3 1 0,-1-1 37,5 5 0,0-5-123,3 1 1,5 0-57,-1 3 51,5 1 33,-2-6 1,5 4 9,0-2 1,0 2 88,0 1 0,5-3-13,3-1 0,3 1-5,5 3 0,1 1 15,6-1 0,4-1-44,0-2 0,4 2 10,0-2 0,-2 1-81,1-2 0,-3 4 52,3-4 1,-5 3-18,-3 2 1,-4 0-10,-6 4 0,-2-4-12,-3 4 1,-2-4-8,-5 0 0,-6 3-6,-5 0 1,-2 2 35,-6-2 1,0-2-3,-4 2 0,-4-3 1,1 0 1,-5-1-7,5 1 0,-1-6 332,4-2-139,0-3-126,6-1 1,-4 0-66,6 0-321,0 0 0,5-5-507,2-3 0,3-3 386,5-4-1620,0 2 1318,10-3 0,-1 4 754,10 1 0,5-6 0,5-1 0</inkml:trace>
  <inkml:trace contextRef="#ctx0" brushRef="#br0">16320 14299 7853,'0'-11'0,"0"-1"257,0 1-45,0 4-54,0-3 1,-1 8 675,-3-6-201,3 5 63,-4-7-451,0 9 1,2-4-27,-4 5 0,3 6 52,-4 6 1,2 4-34,-2 7 1,-2 5-11,3 2-16,2 3-53,-1 7 0,3-3-120,-1 4 0,0 0-132,4 1 1,0-1-100,0-3 1,0-7 82,0 4 0,0-9-100,0 1 1,0-8-246,0-4 1,0-2-110,0-2-278,-5-4 376,4 3-64,-4-9 218,5 4 0,0-6-114,0-3 0,-2 2-101,-1-6 1,1 0 235,-2-3 1,3-1 289,1 1 0,0-2 0,0-2 0,0-8 0,0-6 0</inkml:trace>
  <inkml:trace contextRef="#ctx0" brushRef="#br0">16309 14288 7853,'0'-18'69,"0"1"0,0 6 419,0 4 323,0-3-467,0 9 0,4-3 122,0 8 1,4 2-73,0 6 0,6 4 119,1 3 1,4 4-83,-3 4 1,4-2-158,-1 6 0,-1 0-15,1 7 1,0-2-35,4 2 0,-1-4-290,1-3 0,-1 4-97,-3-4 1,1-1-96,-5-7 1,1 0-69,-5 0 1,-5-4-907,-2 0 477,3-5 265,-6 2 0,3-6-188,-8-2 1,-3-3 118,-4-5 1,3 0-33,1 0 0,-5 0 210,-3 0 0,0-1 380,4-3 0,-1 3 0,-4-9 0,-2 3 0</inkml:trace>
  <inkml:trace contextRef="#ctx0" brushRef="#br0">16218 14664 7853,'0'-11'0,"0"5"0,0-1 1032,0 3-428,5 3-26,1-4-269,0 5 1,8 0-39,-2 0 1,7 0-60,0 0 0,6 0-423,2 0 211,5 0 26,-8 0 1,4 0-701,-6 0 0,1-4 417,0 1 0,-4-5-287,0 4 0,-4-4-91,4 5-535,-5-6 585,8 8 585,-9-10 0,8 5 0,-3-5 0</inkml:trace>
  <inkml:trace contextRef="#ctx0" brushRef="#br0">17029 14345 7853,'0'-18'0,"0"-2"267,0 4 1,0 1-33,0 4 0,0 3 288,0 0-205,0 1 263,-6 0-284,5 2 1,-5 5 7,2 0 1,-2 0-94,-6 0 0,5 2-26,-1 1 1,-1 4 51,-6 4 1,2 1-73,-2-1 1,-2 2-8,2 2 0,0-1 26,4 5 1,3-5-113,0 1 1,5-2-208,-5-2 1,5 2-60,0 2 0,6-2 137,5 2 0,7-2-92,4-2 0,3 1 37,1-1 26,5 0 69,1 1-501,5-1 502,0 1 0,-1-2 6,-2-2 1,1 2 8,-6-3 1,5 3 8,-5 2 1,-3-2-158,-4-2 147,-5 2 4,3-4 1,-10 6 70,1-1 1,-6 0-159,2 1 0,-8 1 80,-3 2 1,-10 1-77,-6 3 54,1 3-14,-11-4 0,3 1 19,-4 0-21,-5-5 7,3 2 1,-3-4 125,5-1 0,4-3-21,4-1 3,2-4-67,6 2 1,1-5-195,6 0 0,5-1-255,2-3 0,3-3-165,1-4 1,9-4-437,2 0 1,9-6 326,3 2 717,0-2 0,10-7 0,-4-2 0</inkml:trace>
  <inkml:trace contextRef="#ctx0" brushRef="#br0">17337 14276 7853,'0'-6'414,"0"-4"107,0 8-231,0-3 1,1 5 446,3 0-525,2 0 0,1 0 358,3 0-264,1 5 0,2 2 38,2 4 0,3 1-132,1-1 0,-1 0-75,1 1 128,-5-1-234,7 1 0,-8 3-139,2 0 1,-2 0-55,-2-3 0,-1-1-403,-2 1 1,-2-1-447,-2 0-855,-3-4 1213,5-2-553,-6-5 1035,0 0 1,0-5 0,0-2 0</inkml:trace>
  <inkml:trace contextRef="#ctx0" brushRef="#br0">17839 14242 7853,'0'-12'0,"0"5"614,0-1-91,0 6-90,0-3 1,-1 5 14,-3 0 28,-2 5-317,-5 1 0,-6 5 212,-2 1-343,3-1 39,-6 1 1,4-1-309,-5 1 1,4 3 252,0 0 0,5 0-800,-1-3 1,2-1 385,2 0 1,3 1-573,1-1 1,4-3 130,-1 0 843,3-6 0,1 8 0,5-9 0,2 5 0,0-6 0,1 0 0,-6 5 0,3-4-120,-5 4 1640,0-5 1,-3 5-1060,-1 3 1,0-1 176,4 5 0,0-2-107,0 9 1,0 0-155,0 4 1,0 0-143,0-1 1,4 1-64,0 0 0,4 0-67,0 0 0,-2 0 67,2-1 0,-2 0-121,2-3 1,1 1 266,-5-4-792,-1-6 223,3 0-548,-5-4 461,4 1 5,-5-2-1273,0-5 854,-5 0-987,-2 0 759,1 0 331,-4 0 245,4-5 404,-6-2 0,1-4 0,-1-1 0</inkml:trace>
  <inkml:trace contextRef="#ctx0" brushRef="#br0">17999 14333 7853,'0'-6'-787,"0"-4"0,2 7 2030,1-4-813,-1 4 179,3-7 33,0 9-271,-4-10 56,4 10-161,-5-4 0,0 4 267,0-3-106,0 3-57,0-4-130,0 15 1,0-1 77,0 10 27,0 5-160,5 0 1,-4 9 132,3-3-313,-2 3 50,3 2 1,-3-5 315,6 1-585,-6-6 172,8 3 0,-4-5-290,1 0 242,-2-6 78,0 5 0,-3-13-92,1 2 0,2-2-16,-1 2-194,0-4-70,-4-2-402,0-5 602,0-5 119,0-2-7,-5 1 1,4-4 119,-3 2 35,3-7-119,-4 2 0,3-4-15,-2 1 1,3-1-25,1-6 0,0-1-1,0-3 1,0-2 6,0-5 0,1 3 6,3 1 0,-2 3 103,1-3 1,0 6-103,1 1 1,-3 1 478,3 7-58,-3 0-28,-1 3-95,0 6-101,5 1 0,-2 5 74,4 0-305,-4 5 85,7 1 0,-7 6-27,4-1-36,6 1 117,0 4 0,3-3-206,-5 2 0,2-1 41,2 1 0,-2-3-59,2-1 1,-2 0 59,-2-3 0,1-3-349,-1-1 456,1-3 1,-1-1-78,0 0 0,1-1-3,-1-3-4,1 3 27,-1-9 1,1 3 106,-1-4 0,0 3-104,1 1 137,-1-1-26,-4-3 0,3-5-73,-3 1 83,-2 0-93,6-2 56,-5 5 0,0-5 248,-2 6 92,2 4-194,-4 2 1,3 12 79,-5 4 0,0 3-122,0 9 261,0-3-199,0 13 0,0-4-18,0 6 1,0-1-19,0 0 1,0 0-88,0 1 0,0 2-200,0-3 0,0 1-317,0-8 1,0 0 247,0-5 0,1-4-426,3-3 343,-3-2 38,4-6-91,-5-2-2897,0-5 2555,0-5 688,5-2 0,2-4 0,4-1 0</inkml:trace>
  <inkml:trace contextRef="#ctx0" brushRef="#br0">18822 14242 7853,'0'-12'235,"0"6"83,0 1 584,0 5 1,0 5-444,0 3 0,0 7-27,0 4 0,0 4-137,0 3 1,0 2 61,0 3 0,0 2-210,0-3 0,1 2-131,3-2 1,-2 2-205,6-5 0,-4-1 171,3-3 1,0-1-222,0-3 1,0-3 123,-4-4-930,-1-6 326,3 4-115,-5-8 215,0 3 0,0-7 141,0-1 0,-2 0-47,-1-5 1,0 1 147,-5-5 1,5 5 375,-5-1 0,0-3 0,-3-4 0,-5-6 0,-2 3 0</inkml:trace>
  <inkml:trace contextRef="#ctx0" brushRef="#br0">18719 14219 7853,'11'-18'0,"1"3"0,-1 2 95,0 2 1,2 3 158,2 1 1,-1-1 24,5-3 1,0 3 115,4 0 1,1 2-14,3-2 1,-3 3-131,3 5 1,1 0 33,-2 0 1,2 2 57,-1 1-193,-3 4 7,4 4 1,-10 6 8,-3 2 1,-4-2-116,-3 3 0,-3-1 36,-5 3 1,-6 5-199,-6 0 0,-5-1-137,-10-3 1,-2 4 134,-6-1 0,0-3-583,-3-4 73,7-5 391,-7 3 1,14-10-103,-2 1 0,7-5-638,3 0 117,4-1 1,5-7 212,3-3 1,13-3 640,7-5 0,9 4 0,-1-10 0,4 4 0</inkml:trace>
  <inkml:trace contextRef="#ctx0" brushRef="#br0">19553 14162 7853,'0'-12'0,"-2"2"0,-2 3 836,3 2-469,-4 5 1,5 1 124,0 3 1,-4 3-35,0 9 0,1 1-64,3 6 1,0 5-4,0 3-287,0 2-26,0-4 1,0 4-9,0-3 1,3 3 107,1 1 0,0-1-361,-4-2 1,0 1 124,0-6-852,5 1 642,-4-9 0,5-2-475,-6-4-448,0-6 703,0-1 1,-2-5-167,-2 0 1,3-1 150,-3-3 0,-1 1 503,1-4 0,-4-1 0,0-3 0,-2-6 0,-2-1 0</inkml:trace>
  <inkml:trace contextRef="#ctx0" brushRef="#br0">19198 14219 7853,'12'-11'0,"1"-1"172,2 1-14,-2-1 1,8 5 125,-2-1 1,4 4 65,4-3 1,-2 3-23,5-4 0,2 6-90,6-2 0,-5 1-64,5 0 0,-9 1-15,6-2 1,-5 3 26,1 1 0,-3-1-5,-6-3 0,0 3-1,-3-3 1,-2 3 13,-6 1 1,-3 0-87,-1 0-258,-4 0 172,2 0 1,-5 1-19,0 3 1,0 3 21,0 9 0,0-2 25,0 5 1,-1 0-23,-3 4 0,1 1-105,-4 2 1,3 0 149,-4 4-257,6 1 95,-3-2 0,5 3-162,0-6 1,1 1 82,3-4 0,-1-2-49,9-2 1,-3-2 114,6-6 0,1 1 6,0-1 1,4-5 64,-1-2 1,4-3 97,3-1 1,-1-5-103,1-2 0,2-3 141,-1-2 0,-1-3 127,-3 0 0,-5-4-71,-3 3 1,-2-4 34,-2 1 1,-3-2-185,0-2 0,-6-5 30,2-3 13,-8-2-177,-7-1 1,-3 1-255,-5 3 1,-5-2 84,-7 5-579,-2 6 528,-6 4 0,3 11-592,-2 2 416,3 3 198,6 6 0,2 5-370,8 5 1,4 6 687,7-2 0,3 7 0,5 3 0</inkml:trace>
  <inkml:trace contextRef="#ctx0" brushRef="#br0">20341 14116 7853,'0'-11'-391,"0"4"196,0 2 430,5 5 972,-4 0-821,9 0 1,-9 2-17,3 1 1,1 8 377,-1 4-347,0 5-148,-4 3 1,0 2 94,0 6 1,0-5-101,0 5 0,4-2-184,-1 2 1,3 0 178,-3-4-712,-1 5 441,3-8 1,-4 0-253,3-5 1,-3-5-1114,3 1 522,-3-2 382,-1-7 23,0-1-1252,0-5 1379,0-5 0,-4 3-19,0-6 0,-4 0 358,0-3 0,-2-6 0,-7 0 0,0-6 0</inkml:trace>
  <inkml:trace contextRef="#ctx0" brushRef="#br0">20124 14093 7853,'11'-11'0,"0"3"0,1 1 0,1 3 347,2-4 0,3 6 149,4-2 243,6 3-383,1 1 1,6-4-27,-1 0 0,-1-1-40,-3 1 1,2 3-113,-5-3 0,2-1 0,-6 1 0,2-3-72,-6 3 1,-2-1 105,-2 1 0,-6 3-117,-2-3 0,-3 3 200,4 1-409,-6 0 138,4 0 1,-6 1-82,0 3 1,0 3 158,0 8 1,0 1 1,0 7 1,-2 1-175,-2 6 140,3 8-12,-4-7 1,5 13-70,0-2 0,0-3-32,0-1 0,0 2-195,0-2 0,4-5 137,0-7 0,3-5-117,-3-2 1,5-5 111,-1 1 1,-3-6-72,-2-2 1,0-4-496,1 1 193,-3-3 0,4-2-676,-5-3 693,-5-2 211,4-6 1,-6 1-325,4-1 0,-2 1 134,-3-1 1,-1 0 440,5-3 0,-5-3 0,3-5 0</inkml:trace>
  <inkml:trace contextRef="#ctx0" brushRef="#br0">21277 14150 7853,'0'-17'-368,"0"0"-46,0 6 0,4-1 627,0 1 0,-1 0 682,-3-1 1,0 4-330,0 1 1,-5 3-195,-2-4 0,-7 6-203,-1-2 0,-6 3 72,2 1 0,-6 1 32,-2 3 1,-3 6-58,3 5 0,0 6 0,5-2 0,-1 7-61,0 5 1,5 2-101,3 1 1,2-4-194,2 1 88,5-1 38,-5 5 1,10-5-188,-3 1 1,4-6 21,4 2 0,2-3-106,6-2 1,4-4 79,3-3 94,-2-2 50,4-1 0,-3-6-10,5-2 0,0-3 14,0-1 1,3 0-155,1 0 1,0-1 87,-4-3 1,1 1-457,2-4 0,-5-1 220,1-3 0,-3-1-566,1 1 1,-3-2 52,-1-2 870,-4 2 0,5-8 0,-6 3 0</inkml:trace>
  <inkml:trace contextRef="#ctx0" brushRef="#br0">21608 14116 7853,'0'-11'330,"0"-1"654,0 6-568,0 1 1,-1 5 155,-3 0 1,-1 9-148,-2 2 0,-4 8-155,4 0 0,-3 3 43,-2 1 0,2 5-186,2 2 1,-2-1-127,3 2 0,0-2 34,0 1 1,4 3-195,-1-2 0,-1-3-97,1-2 1,1-2-346,3-1 1,0-5-200,0-3 351,0-2 24,0-7-643,0-1 213,0-5 442,5 0 0,-4-5-39,3-2-19,-3 2 471,-1-5 0,0 2 0,0-7 0,0 2 0,5-9 0,-4 0 0,4-8 0</inkml:trace>
  <inkml:trace contextRef="#ctx0" brushRef="#br0">21574 14036 7853,'6'-11'67,"-1"-1"145,1 6-40,-5 1 0,5 5-39,-2 0 0,-2 1 202,6 3 1,-4 4 198,4 7 1,-1 3-177,5 5 1,-1 4 32,0 4 0,5 3-192,-1 4 1,1-1-37,0 5 1,-2-5-366,5 1 1,-5-4 219,1-4 1,1 0-205,-1-4 0,1-5 174,-5 1-862,6-6 586,-5 0 0,5-4-81,-6-1 0,-3-5-424,-1-2 111,-4-3-355,2-1 365,-5 0 0,-5-5 672,-3-2 0,-2-3 0,-1-2 0</inkml:trace>
  <inkml:trace contextRef="#ctx0" brushRef="#br0">21471 14413 7853,'-6'0'466,"1"0"99,5 0 0,5 0-177,2 0 0,5 0-129,3 0 1,3 0 58,5 0-436,0 0 133,5 0 1,-3-1 22,5-3 0,0 2-130,0-6 0,-2 4-166,-5-4 1,-4 1-530,0-5 1,-5 1-897,1 0 1683,-2 4 0,3-8 0,2 2 0</inkml:trace>
  <inkml:trace contextRef="#ctx0" brushRef="#br0">22077 14048 7853,'0'-8'0,"0"0"0,0 6 630,0-3 283,0 5 1,0 6-510,0 6 1,0 4 137,0 7 0,-2 0-152,-2 0 0,3 5 201,-3 2-379,3 3-116,1 1 0,-4 1-73,0-1 0,1 0 347,3 0-353,-5-5 44,3 10 0,-3-13-194,5 8 117,0-7 6,-5 1 0,4-5-216,-3 0 1,3-6 101,1-1 1,0-4 164,0 0 1,0-5 61,0 1 182,0-5-214,0 2 122,5-5-68,-4 0 0,9 0 374,-2 0-199,2 0-103,2 0 0,3-4-54,0 0 0,5-5 83,-1 2-492,3 1 224,1-4 1,0 5 121,-1-2-857,1-4 546,0 5 0,-4 0-486,0 2 325,-5-2 45,3 4-1822,-6-3 871,0 5-581,-4 0 934,-2 0 945,-10-5 0,4-1 0,-5-6 0</inkml:trace>
  <inkml:trace contextRef="#ctx0" brushRef="#br0">22568 14105 7853,'0'-8'153,"0"1"344,0 4 176,0-2-29,0 5 0,-4 1-362,0 3 0,-4 4 55,5 7 1,-2 3-36,1 4 1,2 3 28,-1 1 1,1 0-145,2 4 0,0-3 13,0 3 1,0-1-153,0 2 1,0 1 21,0-6 0,0 2-240,0-1 166,0-3 4,0-1 1,0-3-156,0-5 132,0 6-207,0-14 112,5 8 0,-2-10 220,5 3 1,-5-3 230,5-5 1,0 0-161,3 0 1,0 0-19,1 0 1,3 0-265,0 0 198,6-5-158,-4 4 0,6-6-213,0 4 1,4 0 101,-1-5 1,-3 5-120,-4-5 1,-1 4-45,1-3-950,-2 4 738,-11-7 1,3 7-175,-5-4-740,-1 4 917,-3-7 1,0 4 551,0-6 0,0 1 0,0-1 0</inkml:trace>
  <inkml:trace contextRef="#ctx0" brushRef="#br0">22842 14059 7853,'0'-11'-500,"0"4"941,0-3 241,0 9 0,1-4 51,3 5-361,-3 0-133,4 0 1,0 5 78,3 3-239,-3-3 40,5 5 0,-4-5-272,6 2 0,-5 2 168,1-5 1,3 4-614,5-4 1,-1 3 337,-4-3 1,5 0-1242,-1-4 628,0 0 490,-4 0 1,2 0 382,2 0 0,-2 0 0,2 0 0,2 0 0,-2 0 0,2 0 0,-2 0 0,-3-5 0,10 3 0,-5-4 0,2 2 0,1 3 0,-5-3 0,4-2 0,-4-2 0,-1 2 0,-6-2 0,2 1 117,-9-5 511,4 6 116,-5 1-452,-5 5 1,-5 5 333,-5 3 1,-2 2-198,2 1 0,1 4 73,-5 1 0,0 6-84,-4-3 1,1 9-158,-1-5 0,-4 4-119,0-1 0,1-1-126,3 1 1,1 2 97,3-1 0,-1-1-58,5-3 0,-3 0-202,7 0 6,-3-5 225,12 3 0,-7-8 65,6 2 1,-1 2-18,4-2 0,1 4 19,3-4 1,-2 0-1,6-3-166,0-1 35,-2 1 1,4-1-149,-2 1-593,2-1 525,-4-5 1,3 1-1217,-5-4-438,0-1-719,-4 3 2568,-5-5 0,-2 0 0,-4 0 0</inkml:trace>
  <inkml:trace contextRef="#ctx0" brushRef="#br0">7869 15498 7853,'-5'-6'0,"4"-1"-97,-3 4 0,-1 0 167,1-5 0,0 5 224,4-5 1,-5 0 192,4 2 63,-4-4-216,5 9 0,0-6 463,0 4-230,0 1-74,0-3-270,0 15 1,0 3 1,0 10 1,0 1 33,0 3 0,1 2-47,3 5 0,-2-3-148,6-1 0,0 0-3,3 5 0,0-1-138,1 0 0,-1-1 98,1-2 1,-2 0-97,-3-4 0,2-2-432,-5-6 278,0 3 115,1-9 1,-4 3-285,3-4 1,-3-5-246,-1 1-81,0-6 319,0 3-1180,0-5 1167,0-5 0,-1 3 0,-3-6 0,3 4 63,-3-3 1,-1 3 354,1-4 0,-1 2 0,1-2 0,3-2 0,-9-1 0,4-7 0</inkml:trace>
  <inkml:trace contextRef="#ctx0" brushRef="#br0">7823 15567 7853,'0'-12'-845,"0"1"0,0 3 984,0 1 0,0 3 705,0-4 0,0 4 53,0-3-511,0-1 1,0-3-143,0-1 1,4 5-7,0-1 1,5 4-4,-2-3 0,0 4-48,0-1 0,2 3 26,6 1 1,-1 0-39,5 0 1,-3 1-74,3 3 1,1-1 49,7 4 1,-4 2-182,-1 6 0,1-2-116,-4 2 1,-2 2 112,-2-2 0,-2 0-7,-2-3 1,0 3-92,1 0 1,-6 0-111,-2-3 1,-3-1 48,-1 1-55,0-1 97,0 0 1,-5 1-3,-2-1 1,-4 1 26,0-1 1,-2-1 151,-2-2 1,-1 2-118,-3-2 1,-3 1 75,3-2 1,-1 3-8,1-2 0,-2-2 95,6 2 0,-4-6-19,4 2 1,3-1 297,5 1 99,4-3-148,-2 4-122,5-5 1,9 0-100,3 0 0,7 0 128,0 0 1,2-1-82,2-3 0,4 3-40,-1-3 1,2 1-36,-1-1 1,-3 3-15,3-3 1,-3 3-39,-1 1-60,-1 0 116,1 5 0,-4-2-107,0 4 0,-5 1 0,2 3 1,-4 1-55,0-1 1,-6 2 82,-2 2 0,1-2-81,-1 2 1,-2-1 38,-6 1 1,-3-1-13,-8 5 0,1-4 36,-5 4 0,3-5-5,-3 2 0,0-4 113,-4 0 1,1-1-68,-1 1 1,0-6 94,0-2 0,-4 1-101,1-1 1,-1-1-139,4-3 1,0 0 76,1 0 0,4-3-129,3-1 1,2-5-96,2 1 0,0-2-296,4-1 1,2 3-347,5 1 1,1 0 383,3 0 1,2 0-340,6 3 883,4-2 0,2-5 0,5-1 0</inkml:trace>
  <inkml:trace contextRef="#ctx0" brushRef="#br0">8566 15544 7853,'-12'-12'37,"5"1"99,-1 0 0,4 3 18,-3 0 0,3 6 270,-4-2 215,6-2-293,-9 4 191,10-3 142,-4 5-388,0 0 1,4 5 79,-3 3 0,3 6-53,1 1 78,0 5-211,0-2 0,0 9-159,0 0 0,1-1 124,3-3 0,1 4-25,2-1 1,0 2-16,-3-1 0,-3-3-229,3 3 1,1-3 89,-1-1 1,-1-1 59,-3 1 1,0-5-29,0-3 1,4-2-278,0-2 1,0-3-714,-4 0 583,0-6 558,0 3 29,0-5 34,5 0 0,0-1-103,3-3 0,2 2 105,-3-6 0,3 4-120,2-3 1,1 3 15,2-4 0,-1 6 23,5-2-203,-5-3 50,7 6 0,-7-4-47,5 5 0,-3 0 26,3 0 1,-5 0-55,1 0 0,-3 0 125,0 0-546,-1 0 162,-4 5-332,3-4-359,-9 5-527,4-6-1187,-5 0 2344,-5 0 1,3-2 409,-6-2 0,-5-2 0,-5-5 0</inkml:trace>
  <inkml:trace contextRef="#ctx0" brushRef="#br0">8531 15749 7853,'0'-17'0,"-1"4"0,-3 5 512,3 6 31,-4-8 90,5 8-195,0-3 0,0 4 1,0-3 0,1 3-173,3-3 0,-1 3 33,4 1 1,2 0 111,6 0 0,-1 0-215,5 0 1,2-1 28,5-3 0,0 1-251,4-4 0,1-1 87,3-3 1,-4 3-475,1 0 1,-6 1 83,2-5 1,-3 2-87,-1 3 0,-6-4-84,-1 4 0,-4 2-1252,0 1 304,-6 3 742,-1-4 347,-5 3 1,-5-3 357,-2 5 0,-4 5 0,-5-3 0,-2 3 0</inkml:trace>
  <inkml:trace contextRef="#ctx0" brushRef="#br0">8588 15601 7853,'-5'-12'23,"4"1"64,-3 0 1,3 3 191,1 0 1,4 5-27,0-5 0,5 2 229,-2-2 0,5-1-82,3 5 1,3-3-12,4 3 1,1-5-119,0 1 0,5 0-199,2 0 1,0-2-193,0 2 0,1-1-191,3 2 1,-4-3 136,1 2 0,-5 2-345,5-2 0,-7 2-694,-1-2 0,0 2 1213,-4 2 0,2 3 0,2-5 0</inkml:trace>
  <inkml:trace contextRef="#ctx0" brushRef="#br0">9582 15418 7853,'0'-11'34,"0"-1"0,0 5 186,0-1 0,0 4 298,0-3 214,0 4-52,0-7-442,-5 9 1,2-4-59,-4 5 1,3 0 44,-4 0 1,-3 1-78,-4 3 64,-5 2-83,2 5 0,-5 1-34,0-1 0,0 5 41,0-1 0,1 4-139,-1-4 0,1 4 160,3-4-246,-2 6 61,8-9 0,-4 5-5,6-6 1,1 1 79,2-1 0,3 0-3,5 1 1,1-1 30,3 1 1,2-5-9,6 1 0,3 1 7,0 6 0,7-6 2,1 2 0,0-2-63,3 3 1,2-1-7,-1 1 1,1-1-80,-2 0 1,-1 1 74,1-1 1,-3 1-151,-4-1 0,1 0-27,-4 1 0,-2-1 81,-7 1 1,2 0-1,-5 4 1,0-4-85,-4 4 1,-7 0 91,-4-1 1,-2 6 10,-6-2 1,0 1 106,-4-1 18,0 3-100,1-10 1,-3 6 190,-1-3 0,2-6-61,-3 3 1,3-5-44,1 1 1,0 1-61,0-6 0,2 1-103,2-4 1,2-4-108,6 1 0,3-6-368,1 1 0,4-2-373,-1-1 1,8-1 382,4 1 0,2-1-259,1 1 849,1-1 0,4 1 0,2 0 0</inkml:trace>
  <inkml:trace contextRef="#ctx0" brushRef="#br0">10016 15521 7853,'0'-11'1021,"0"-1"-724,0 6 0,-1 1 153,-3 5 1,1 5-151,-4 2 1,3 7 50,-4 2 1,6 4 62,-2-1 1,-1 2-145,1 2 1,0 4-29,4 0 1,-3 3 128,-1-3-496,0-1 157,4-3 1,0 4-36,0 0 1,1-5-200,3-3 0,-3-1 67,3 1 1,-3 1-237,-1-4-259,0-1 0,4-4-139,0 1-541,0-6 560,-4-1-887,0-5 1064,0-5 89,0-1 484,-5-1 0,2-3 0,-4 3 0,-6-9 0,-5-1 0</inkml:trace>
  <inkml:trace contextRef="#ctx0" brushRef="#br0">9742 15521 7853,'0'-6'812,"0"-5"0,5 10-293,3-3 0,2 3-96,1 1 0,6 0 144,2 0 1,6-4-100,2 0 1,8-4-134,0 0 1,5-1 10,-2 2 1,4-4-142,-4 4 1,0 0-175,-3 0 0,-1 4-38,0-1 0,-3-1-291,-1 2 0,-5-3-252,2 3 1,-3 0-698,-1-4 1,0 4 274,0-1 0,-6 2 972,-1-2 0,-4 3 0,0-5 0</inkml:trace>
  <inkml:trace contextRef="#ctx0" brushRef="#br0">11352 15452 7853,'0'-11'4,"0"0"7,0-1 201,0 6 215,0 1 53,0 0-204,0 3 0,0-1 155,0 6 0,-1 4 128,-3 4-106,3 6-294,-4 6 0,5 6 207,0 5 1,0 1-208,0 4 1,0-4-1,0 3 1,0-2 44,0-2 1,4-1-94,0-3 0,1 2-38,-2-5 0,-1-4-196,1-4 1,3-4-439,-3 4 1,1-9 298,-4 1 1,0-5-949,0 1 242,0-4 463,0 2 0,0-6 41,0-3 0,1-3-65,3-4 0,-2 0 161,1-1 1,-1 1 367,-2-1 0,-11-4 0,-1-2 0</inkml:trace>
  <inkml:trace contextRef="#ctx0" brushRef="#br0">11250 15418 7853,'11'-6'-321,"-5"-4"0,4 5 783,-2-3 0,4-1-69,3 5 1,2-3 19,6 3 1,5-4-133,3 4 1,2-1 50,1 2 0,4 1-82,0-2 0,4 3-23,-4 1 0,-4 1-69,-3 3 1,-10 3-115,2 4 1,-8 4-94,1 1 0,-9 3 89,-3-4 1,-4 5-24,-4-1 1,-7 3-17,-8 1 0,-4 2-175,-4-2 0,-2 6-39,-5-6 0,3-2-45,1-2 1,1-5 122,-2 2-50,-2-9 71,9 3 0,-8-8-82,6 1 0,0-1-185,7-2 0,-1-2-599,5-1 260,5-4 4,5-9 1,10-1 715,2-2 0,9 3 0,1 4 0</inkml:trace>
  <inkml:trace contextRef="#ctx0" brushRef="#br0">12026 15441 7853,'-11'0'-126,"-1"0"1114,1 0-537,-1 0 1,1 1-159,0 3 1,3 1-37,0 3 1,0 3 60,-8 1 21,4-1-180,-5 11 0,6-8-20,-1 5 1,1 0 72,-1 3 0,1 1-160,0 0 0,3 0 133,0 0 0,6 0-216,-2 0 0,4-1-14,4 1 1,2-5 29,6-3 1,0-1 20,4 1 0,0-6-92,3 3 0,6-5 51,-2 1 0,3-3-49,-4-5 1,5 0-7,0 0 0,5-5 96,-2-3 0,-1-3-64,2-4 0,-5 1 42,5-5 0,-6 3 0,2-3 0,-8 0 55,-4-3 1,-2 2 0,-2 1 1,-5 2 18,-2-2 1,-2-3 149,-2 3 0,-2-1-311,-2 1 1,-7-3 144,-8 3 1,-4-2-469,-3-2 1,0 1-9,-4 3 0,-5 3-198,-3 4 0,3 6 252,1 2 1,7 4-95,-4 4 0,7 2-296,5 6 1,3-2 768,4-3 0,1 9 0,0-4 0</inkml:trace>
  <inkml:trace contextRef="#ctx0" brushRef="#br0">12803 15338 7853,'0'-7'0,"0"-1"0,0 4 418,0-3-151,0 4 0,-1-6 437,-3 5-201,2 1-159,-8-3 0,4 5-145,-5-3 0,-1 3-13,1 1 0,-2 0 9,-2 0 1,-3 1 29,-5 3 1,0-1-96,0 4 0,1 1 28,-1 3 0,1 1-25,3-1 0,-2 4-17,2 1 1,2-1-100,2-4 0,6 1-111,1-1 58,6 6 41,-3-5 1,5 2 3,0-2-72,5-8 84,1 16 0,7-13-108,2 9 0,3-4 70,5 0 0,1-1 23,2 1 0,0-1 17,4 0-185,-4 1 174,7-1 0,-9 1-56,2-1 0,-1 1-133,-3-1 1,1 0 27,0 1 1,-5-5 63,-3 1 0,-4 0-30,-3 3 1,1 1 49,-5-1 1,0 0 18,-4 1 1,-6-1 21,-1 1 0,-5 3 15,-3 0 0,-3 0 2,-4-3 0,-1 3-22,0 0 0,-4 0 69,1-3 0,-5-2-63,5-2 1,-5 2 118,4-3-117,-4-2-63,7 1 0,-4-6-124,5 0 1,1 0-130,3 0 1,-1 0-357,5 0 0,1-6-808,6-1 737,3 2 520,5-5 0,0 3 244,0-4 0,10-6 0,3 0 0</inkml:trace>
  <inkml:trace contextRef="#ctx0" brushRef="#br0">13294 15350 7853,'0'-12'-983,"0"1"1,0-1 1818,0 1 1,0 3-207,0 1 1,0 3 361,0-4-698,0 6 1,-5-3-58,-3 5 0,-3 0-97,-4 0 1,-3 1 84,-5 3 0,0 2-115,0 6 0,-1-1 46,-3 0 0,3-2 5,-2 3 0,2-7-3,1 6 1,5-2-131,3 2 1,2 1 69,2-1 1,4-3-8,4 0 1,1-1-105,2 5-87,0-1 187,5 0 1,2 1-85,4-1 0,6 1 128,2-1-241,2 6 70,2-10 0,1 8 139,3-7-329,-3 2 152,4 2 0,-2-5 1,1 1 1,-1-1-125,-7 5 1,5-1 105,-5 1 0,1-1 38,-5 1 0,-2-1-55,2 0 1,-7 1 27,-4-1 0,-3 2-6,-1 2 1,-1-2 63,-3 2 1,-6 2 13,-6-2 1,-5 4-12,-2-4 1,0 4 7,-4-4 0,2 2 3,-2-2 0,3-4 4,-2 1 0,3-1 160,4-3 0,-1-3-108,4-1 1,1-3-98,4-1 0,-1 0-394,1 0-636,-1 0 533,1-5 0,5-1-290,2-6 1,6 5-184,2-1 1023,10 0 0,-1-3 0,10 0 0</inkml:trace>
  <inkml:trace contextRef="#ctx0" brushRef="#br0">13682 15372 7853,'0'-6'0,"0"0"321,0 2-109,0 3-17,0-4 1,0 3 502,0-1-404,0 1 1,-1-3 123,-3 5 1,2 1-93,-6 3 0,4 4 24,-3 7 0,4 0-23,-1 8 1,3-2-90,1 5 1,0 3-78,0 2 0,0-2 157,0 1-416,0 1 208,0 3-53,5-5 27,-4 4 0,8-7-95,-5 4 0,4-4 126,-5 0-1211,6-7 728,-7 3 0,4-11-1281,-2 1 826,-3-1 71,4-10-64,-5 4 1,1-5 43,3 0 59,-3 0 713,4 0 0,-5-1 0,0-3 0,0-2 0,0-5 0</inkml:trace>
  <inkml:trace contextRef="#ctx0" brushRef="#br0">14025 15372 7853,'0'-11'0,"0"5"469,0 1 676,0 5-920,-5 10 0,3-1 155,-1 10 0,1 4 139,2 3-137,0 6-223,0-3 0,0 5-15,0 1 0,0-2-88,0-3 0,0 2 73,0-6 0,4 1-105,0-4 1,0-1-97,-4-3 1,0-3-445,0-5 0,1 1-201,3-1 1,-3-3-360,3 0-100,-3-6 141,-1 3 244,0-5 791,0-5 0,-5-6 0,-1-7 0</inkml:trace>
  <inkml:trace contextRef="#ctx0" brushRef="#br0">13876 15407 7853,'0'-12'0,"4"1"114,0-1 1,4 1 308,-5 0 0,6 0-136,-1 4 0,3-2 111,5 5 1,0-3-7,3 3 1,3-4-182,-3 4 1,2 1 64,2 3 1,0 0-83,0 0 1,0 0-116,-1 0 0,1 1 30,0 3 1,-1 2-131,-3 5 1,-3 1 19,-4-1 0,-1 4-195,1 1 1,-5 3-114,1-4 1,-6 5 143,2-1 0,-4-1-50,-4 1 1,-1-4-62,-2 4-40,-4-5 124,5 3 1,-7-7 159,-2-2 1,5 2-23,-5-3 1,8-2 42,-4-1 0,2 1 132,-2-1 1,3 0 400,0-4-351,6 5 0,-4-4 123,2 3-161,3-3 0,-5 1-37,6 1 1,2-1 9,2 1 1,-2 0 25,6 1 1,3-3 86,4 3 0,6 1-125,-2-1 1,4 3-115,3-3 0,-2 4 71,3-4 1,-3 5-78,-1-2 0,-2 3 63,-2 2 1,2-5-148,-6 1 0,0 0 185,-3 3-255,-6 0 183,4 1 0,-9-1 51,3 1 1,-3-1-58,-1 0 0,-6-2 41,-5 3 0,-3-6 3,-9 9 1,1-4 3,-8 4 1,-2-3 15,-6 0 0,1-1 1,-5 1 1,4-2 29,-4-3 1,6 2 5,-2-5 0,6 4-229,1-4 1,10-1 7,-2-3-898,8 0 557,3-5-1188,7-1 1034,5-11 0,7 5-77,4-3 1,6-2-569,5 2 1263,6 0 0,2-2 0,4-1 0</inkml:trace>
  <inkml:trace contextRef="#ctx0" brushRef="#br0">14653 15441 7853,'0'-11'-1493,"0"-1"2440,0 1-559,0-1 1,0 5 258,0-1-66,-5 6 14,4-9 197,-4 5-389,5 0-122,0 1 0,0 3 33,0-1 1,0 3 71,0 0 58,-6 5-259,5 6 1,-8 7 131,6 5 6,-6 0-164,2 10 0,1-4-12,2 5 1,3 0-164,1 0 0,0 1-110,0-1 0,0-4 126,0 1 0,0-4-76,0 3 1,0-3-130,0 3 0,0-6-476,0-1 449,0 0 1,0-10-21,0 2 345,0-8 472,0-1 336,0-6-738,5 0 1,-4-2-79,3-2 71,2 3-90,1-9-188,4 9 224,1-9 0,0 7-34,3-5 0,3 5-149,5-5 0,1 4 109,3-3 1,2 0-158,5 0 0,1 0-8,-1 4 1,-4 1 79,1-2 1,-6-1-146,2 2 0,-4-1-51,-4 4-27,-3 0 112,-4 0 0,-5 0-341,1 0-540,-6 0-88,3 0 244,-5 0 1,-5-5 0,-1-2 0</inkml:trace>
  <inkml:trace contextRef="#ctx0" brushRef="#br0">15190 15418 7683,'6'-11'-422,"-1"3"766,-5 1 834,0 4-383,0-2 638,0 5-1166,-5 0 1,4 5 179,-3 3 1,-1 3-39,1 4 0,-3 2-57,3 2 1,0 6-173,4-2 0,-4 2 13,0-2 1,0 1-44,4 3 1,0-3-126,0 3 0,0-3-152,0-1 1,0 0 132,0-1 1,4-3 9,0 0 0,4-5-247,-4 2 0,4-5-382,0-3 1,2 1 431,2-6 1,-1 5 125,0-4 0,5 0 15,-1-4 0,5 0 16,-1 0 1,3 0 15,1 0 0,-4 0-25,0 0 0,0-2-185,4-1 0,-2 1 129,-2-2 0,3 3-365,-3 1 0,-3-4-80,0 1 1,0-3-263,-1 3 0,-3 0 296,-5-4 0,-4 3-19,1-4 0,-3 4 519,-1-3 0,0 4 0,-5-7 0,-2 4 0</inkml:trace>
  <inkml:trace contextRef="#ctx0" brushRef="#br0">15190 15715 7853,'-7'-11'1436,"2"4"-1104,5-3 0,5 9-37,3-3 0,2 3 86,2 1 0,4 0-31,3 0 0,4 0-122,4 0 0,-2-1-187,5-3 0,-4 1-17,0-4 0,2 3-216,-1-4 1,-4 4 180,-4-3-1354,0 4 503,-1-7-614,-2 4 543,-4-6 252,-6 1 0,-2-1 681,-8 1 0,-2 0 0,-6-1 0</inkml:trace>
  <inkml:trace contextRef="#ctx0" brushRef="#br0">15224 15384 7427,'0'-12'-231,"5"1"1,1 1 1240,6 2 1,-1-1-428,1 6 0,4-5 4,3 4 0,8-3-140,3 3 1,3-5 29,2 1 0,4 2 40,3-2 0,-2 6-261,2-2 1,-6-1-62,-2 1 1,-1 0-201,-6 4 1,-6 0-520,-5 0-1755,-4 0 1735,0 0 0,-7 0-952,-5 0 0,-10 0 1496,-9 0 0,-8 5 0,-2 2 0</inkml:trace>
  <inkml:trace contextRef="#ctx0" brushRef="#br0">15795 15898 7853,'6'-7'1153,"-1"2"92,-5 5 100,0-5-889,0 4 382,0-4 208,0 5-243,6 0-23,-5 0-165,4 0-255,-5 0 159,5 0 65,-4 5-307,4-4-167,-5 9 134,0-8-1058,0 8 441,0-9 333,0 4-1052,0-5 356,-5 0-1294,-1 0 2030,-6-5 0,1-1 0,0-6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18536 2044 7853,'0'-7'-603,"0"-1"1006,0 6-58,0-4 216,0 6-350,0-5 1,-1 4 343,-3-3-104,3 3 41,-4 1 813,5 0-1226,0 5 1,0-2 89,0 4 0,0 1 11,0 3 0,0 1-34,0-1 1,0 4-84,0 1 0,0-1 53,0-4 1,-4 5-123,0-1 1,0 1-41,4-1 0,0-1 109,0 5 1,0-3-90,0 3 1,0-4 94,0 4 0,0-1-14,0 1 1,0 1-5,0-5 0,0 4-7,0-3 0,4-1-43,0-4 1,1 1-24,-1-1-171,-3 0 182,4 1 0,-4-6-177,3-2 191,-3-3 205,4-1 162,-5 0 1,-3-5-271,-1-2 1,0-4-165,4 0 0,-4 0 144,0-1 1,-1-3-232,2 0 0,1-4 68,-2 4 1,3-5-61,1 5 1,0-4 48,0 4 1,0-5 11,0 1 1,0 1-19,0-1 1,-4 4 28,1-4 1,-1 0-4,4-4 1,0 1 12,0 3 1,0 1 0,0 3 1,0 2 8,0-2 1,1 6 181,3 2-227,-3 4 275,4-7-186,-5 9-66,0-4-39,0 5 111,0 5 19,0 1 1,0 5-33,0 1 0,0 3 105,0 0 0,0 2-69,0-2 0,0 7 60,0 4 0,-1 6-68,-3-2 1,3 3 12,-3 2 0,-1-2 16,1-3 1,0 2-3,4-5 1,0-1-380,0-3 0,0-1 144,0-3 0,0-3-246,0-4 0,0-1 161,0 0 1,2-4-358,1-3 1,0 1-30,5-2 1,-5 1-154,5-4 0,-2-1 818,2-3 0,2-2 0,-4-6 0</inkml:trace>
  <inkml:trace contextRef="#ctx0" brushRef="#br0">20272 2981 7853,'-8'0'-341,"1"0"314,4 0 482,-2 0-5,0-5 64,4 4-289,-9-5 1,8 5 68,-1-3 120,-4 3 27,6-4-81,-4 5-62,5 0-199,5 0 1,1-4 51,6 0 1,3-1 149,0 2 1,4 1-70,-4-2 0,6 3-124,-2 1 0,-1 1 15,1 3 1,-4-1 3,4 4 0,-5 1-181,1 3 1,-4 2 68,-3 2 0,1-1-65,-5 5 0,0 0 18,-4 4 1,-2 1-85,-1 3 0,-4 1 72,-4 2 0,-4 2-102,-1-5 0,-3 3 10,4-3 0,-4-1 98,4-3 0,0 0 31,3 0 0,1-5-2,-1-3 1,5-2 109,-1-2 1,4-1-56,-3-2 73,4 2-90,-2-9 16,5 4 1,0-3 115,0 1-2,0-1-104,0 3 216,0-5 0,5 0-71,3 0 1,-2 0-28,2 0 1,-1 0 40,5 0 0,-1 0-53,1 0 1,-1 0 18,0 0 1,5 0-72,-1 0 0,4 0 32,-4 0 1,4 0-169,-4 0 0,4 0 86,-3 0 0,-1-1-148,-4-3 0,1 2 95,-1-1 0,1 1-68,-1 2 0,-3 0 75,-1 0-10,-4 0-33,2 0-1222,-5 0 1242,-5 0 128,3 0-204,-3 0 0,4 0 50,-3 0 1,2 0-153,-6 0 1,4 0 164,-3 0 1,3 0-24,-4 0 1,5 0-456,-5 0 0,0 0-112,-3 0 251,-1 0 0,1 0 52,0 0 0,-1 0-1744,1 0 2054,-1 5 0,1 2 0,0 4 0</inkml:trace>
  <inkml:trace contextRef="#ctx0" brushRef="#br0">1428 3678 7853,'0'-12'-843,"0"6"0,-2-3 2027,-1 5-489,1 0-361,-3-1 0,4 4 326,-3-3-71,3 3-342,-4 1 1,3-4 346,-1 0-170,1 0-251,-3 4 228,5 0-302,0 5 0,0-1-101,0 8 1,0-2 112,0 9 1,0 0-111,0 4 1,0 5 51,0 2 0,0 3-43,0 1 0,0 1 31,0-1 0,0 0-114,0 0 1,0 1 87,0-1 1,4-1 35,0-3 0,1 2-20,-1-5 1,-3-1 15,3-3 1,1-1-116,-1-3 0,1 1 93,-1-5 0,-3 1-71,3-5 0,-3 1 70,-1-1 1,1 0-137,3 1 0,-3-5 51,3 1 1,-3-4-104,-1 3-298,0-4 88,0 2-920,0-5 0,-5-5 0,-1-1 0</inkml:trace>
  <inkml:trace contextRef="#ctx0" brushRef="#br0">1679 3746 7853,'0'-8'130,"0"1"118,0 4 1,0-3 345,0 2-67,0 3-252,0-4 1,-1 5 175,-3 0-301,3 0 1,-5 5 74,6 2 0,0 4 36,0 0 0,-3 6-50,-1 2 1,0 3-6,4 5 1,0 2-57,0 6 0,0-1-146,0 0 1,4 4-105,0 0 1,1-1 112,-1-7 0,-3 3-99,3-2 1,-2-3 49,2-2 0,-3-3-25,3-4 0,-1-1 67,0-3 1,-1-6-150,1 3 137,-1-3 0,-2-2-1,0 1-64,5-6-175,-4 3-429,4-5 200,-5 0-278,0-5 173,0-1 1,0-5-1073,0-1 1186,0 1 0,0-1 466,0 1 0,-5-1 0,-1 1 0</inkml:trace>
  <inkml:trace contextRef="#ctx0" brushRef="#br0">1645 4112 7853,'0'-7'776,"0"2"-212,0 0 122,5 4-474,1-4 523,5 5-380,1 0 1,3 0 186,0 0 1,6 0-188,-2 0 0,2 0-134,2 0 1,0 0 16,0 0 1,-4-4-190,0 0 1,-1-1 107,1 1 1,1 3-61,-5-3 0,0-1-42,-3 1-394,-1 0-790,1-1 571,-6 4-370,-1-4 1,-6 1 381,-3 0 0,1-1-637,-4 1 1,-2 3 109,-6-3 1073,2-2 0,-9 0 0,5-6 0</inkml:trace>
  <inkml:trace contextRef="#ctx0" brushRef="#br0">1633 3757 7853,'7'-5'-581,"3"4"1,-4-5 312,5 2 1490,6 3 0,1-4-54,5 5-743,-1 0 780,1-5-752,5 3 0,-4-3 288,3 5-468,-3-5 1,-1 4 59,0-3 1,0-1-122,-1 1 0,-3-1-227,0 1 1,-1 3 116,1-3 1,2-1-688,-6 1 0,0 1 332,-4 3 1,1 0-2961,-1 0 1660,1 0 1553,-6 0 0,-1 0 0,-5 0 0</inkml:trace>
  <inkml:trace contextRef="#ctx0" brushRef="#br0">3004 3689 7853,'0'-11'229,"0"4"1,0 1 88,0 2-282,0 3 35,0-4 0,0 6 483,0 3-304,0-3 0,0 9 6,0-2 0,0 3 101,0 4 0,0 3 5,0 5 1,1 0-115,3 0 1,-3 5-87,3 2 0,1 3 63,-1 1 0,3 4-165,-3 0 0,1 1 128,-1-5 0,-1-1-277,4-3 0,-4-2-169,1-5 1,1-1 181,-2-3 0,2-3-169,-1-4 0,-2-5-60,1 1-637,-1-6 398,-2 3-119,0-5 0,0-5-178,0-2 1,-2-3 171,-1-2 0,0-1 669,-5-2 0,-4-3 0,-6-4 0</inkml:trace>
  <inkml:trace contextRef="#ctx0" brushRef="#br0">2935 3746 7853,'12'-11'11,"-1"-1"0,4 1 224,0-1 30,6 1-70,-3 5 0,6-3 124,2 5 0,0 0 360,4 4-358,-4 0 0,6 0-20,-1 0 0,-3 0-90,-1 0 1,0 1-81,0 3 1,-4-1 44,-4 4 0,-5 1-85,1 3 0,-6 5 107,-1-1 0,-6 5-172,2-1 1,-3-1 11,-1 1 0,-9 4-5,-2 3 1,-4 1-125,0-4 0,-3 2 48,-5-2 1,0 3-68,0-7 1,4 1 82,0-1 1,5 1-40,-1-5 1,4 1 31,3-5 1,-1 1 36,5-1 1,0 0-18,4 1 13,0-1 0,2 1 152,1-1 0,0-1-81,5-2 0,1 2 141,6-2 0,-3-2-46,4 2 1,0-5-13,-1 5 0,4-6-75,-3 2 1,3-2-102,-4-2 1,4 0-67,-4 0 0,4 0 111,-4 0 1,4 0-357,-3 0 0,3 0 132,-4 0 1,0 0-419,-3 0 1,2-2 220,-3-2 1,3 3-266,-6-3 0,-2 3 192,2 1 1,-5-4 83,5 1 1,-6-3 81,2 3-73,3 1 328,-6-8 1,4 4-122,-5-6 1,0 5 402,0-1 1,0 4-160,0-3 1,0 3 1098,0-4-212,0 6 176,0-8-35,-5 8-314,4-3-555,-4 5 0,1 2-6,0 1 0,0 0-27,4 5 0,0-1 14,0 5 0,0-1-115,0 0 0,5 1-17,3-1 0,2 1-154,1-1 1,6-1-63,2-2 1,3 1 104,0-5 0,5-1-63,0-3 1,4 0 39,0 0 1,2-5-48,1-2 0,0-3 49,1-2 1,-2-3-128,-3 0 1,-1-1 46,-2 5 0,-7-4 37,3 0 1,-4-4 125,0 3 1,-2-5-87,-6-2 0,-1 0 31,-2-4 1,-3-2-22,-5-1 1,-1 1 29,-3-2 0,-8 6-8,-7-2 1,-9 9 0,-6 7 1,-6 1-1,-10 6 0,2 5-375,-5 7 0,-1 3 344,-3 4 0,9 3 2,2 5 1,11 0-376,4 0 1,6 0 150,13-1 1,4 1-687,8 0 0,6 4 400,5-1 1,12-3-444,11-4 1004,6-5 0,4 4 0,6-3 0,4 3 0</inkml:trace>
  <inkml:trace contextRef="#ctx0" brushRef="#br0">4591 3769 7853,'-7'-4'-24,"-1"0"75,5-5 0,-7 8 195,3-3 102,2-2 133,-6 5-191,5-4 0,-5 5-14,-1 0 1,1 5 41,-1 2 212,1 3-372,-6 2 1,5 3 175,-3 0-175,-3 6 0,4-4 16,-5 6 1,5 0 35,-1 0 1,3 4-143,5-1 0,-2 2 104,5-1 0,0-3-293,4 3 1,5-5 117,3-3 1,3 2-103,4-6 0,3 1 60,5 0 1,0-7 66,0 2 1,0-7-44,-1 0 1,1-3 46,0-1 0,0 0-89,0 0 0,-2-5 94,-2-3 0,3-2-112,-3-1 0,-3-1 63,0 1 1,-4-4-19,0-1 1,-6-4-25,-2 1 0,-3-3-97,-1 0 0,0-1-48,0 0 0,-9-5 50,-2-2 1,-4 2-410,-1 1 0,-1 3 184,-6 1 1,0 5-464,0 3 0,-3 7 317,-1 5 1,0 1-169,4 2 693,1 0 0,4 5 0,1 2 0</inkml:trace>
  <inkml:trace contextRef="#ctx0" brushRef="#br0">4877 3723 7853,'-5'-12'0,"3"-4"577,-8 15 15,9-9 137,-4 9 282,5-4-587,0 5-27,-5 0-146,4 5 0,-5 6 1,6 8 0,0 3-26,0 0 0,0 6-136,0 3-19,0 2 1,4-3-189,0 1 0,4-1 102,-5 4 0,5-1-303,-4-2 0,4 1 167,-5-6 1,2 0-48,-1-7 0,-3-3-171,3-4 70,-2-1 1,1-3-519,1-1-271,0-4 462,-4 2 1,0-6 22,0-3 1,0 1 602,0-4 0,0-1 0,0-3 0,0-1 0</inkml:trace>
  <inkml:trace contextRef="#ctx0" brushRef="#br0">5128 3803 7853,'6'-11'-81,"-1"4"1,-3-2-320,1 6 1516,-1-6-623,3 8 0,-5-6 504,0 3-61,0 3-325,0-4-399,-5 15 0,0-2 28,-3 7 0,-2 2-2,2-2 1,-2 5-157,-1-1 1,-1 3 34,1 1 0,-4-1-136,-1 1 0,0 0-144,1 0 0,2 0 131,-2 0 0,2-4 124,2 0 0,3-5-40,0 1 0,2-2 53,-2-2 0,3 0-36,5 1 0,0-1 31,0 1 0,0-5-53,0 1 1,2-1 6,1 5 0,4-5-118,4 1 0,1-2 81,-1 2 1,2 1-141,2-5 1,3 3 76,5-3 0,-1 0-314,1-4 0,-1 0 137,-3 0 0,2 0-549,-2 0 0,3 0 146,1 0 0,-5 0-54,-3 0 1,1-4-308,0 0 1,-1-3 264,-4 3 722,1-5 0,4 3 0,2-6 0</inkml:trace>
  <inkml:trace contextRef="#ctx0" brushRef="#br0">5836 3757 7853,'-4'-11'0,"0"0"0,-4 4-30,6-3 85,-8 9 1,8-5 268,-6 2 0,0 2 399,-3-1 0,0 1-82,-1 2-225,1 0-155,-6 0 1,3 0 79,-5 0 0,1 2-102,-1 1 0,-2 4 133,2 4-160,2-4-74,-4 8 0,8-8-68,-2 9 0,3-4 247,5 0-374,-3-1 128,8 1 0,-3-5-70,5 1 1,2-1-147,1 5 0,8 2 51,4-3 67,5 3 0,-3-4-45,2 6 1,2-1 3,-2-4 0,3 1-26,1-1 0,-1 0 98,1 1 1,0-1-208,0 1 0,-5-1 56,-3 1 1,0-1-75,-3 0 1,2 1 39,-7-1 0,-2-2 39,-1 3 1,1-4 241,-1 8 1,-2-4-131,-5 0 1,-5 0 120,-7 4 1,-4-2-81,-8 5 0,2-4 177,-6 4 0,1-5-30,-4 1 0,1-3 123,2-5 0,-1 0-201,6-4 0,0-1-354,7 1 0,3-1-954,4-2 1,6-2 606,2-1 1,4-4-1057,4-4 1677,2-6 0,16 0 0,2-6 0</inkml:trace>
  <inkml:trace contextRef="#ctx0" brushRef="#br0">6750 3735 7853,'0'-12'-952,"0"6"1863,0-4-156,0 8-121,-5-3-247,3 5 106,-3 0-150,5 0 1,0 7-37,0 4-148,-5 1 0,3 9 186,-6-2 0,6 7-120,-2 0 0,1 6-134,-1-2 1,3 7 133,-3 1 0,2 0-353,-2-3 0,3-1 135,-3 0 0,-1-3-348,1-1 0,-1-6 48,1-1 0,3-4 148,-3-4 1,3-6-237,1 3 0,-1-7-147,-3 2-822,2-4 154,-3 2 552,5-5 1,0-1 643,0-3 0,0-3 0,0-4 0,0 0 0,5-6 0,2-1 0</inkml:trace>
  <inkml:trace contextRef="#ctx0" brushRef="#br0">6750 3723 7853,'0'-18'-254,"5"2"1,-4 8 181,3 1 1228,-3 4-248,-1-2 96,0 5-576,5 5 1,2-1 445,4 7-513,0-2 0,1 13-24,-1-3 0,2 4 40,2 3 1,-1 2-162,5 3 1,-5 2-5,1-3 0,-1-1-269,2 2 1,-4-5 133,3 5 1,-2-4-230,-1 3 0,-1-5 114,0 2 0,1-3-289,-1-1 1,-3-4 88,-1 0 0,-3-1-27,4 1 0,-6-3-383,2-4 242,3-1 156,-6 1 0,4-5-212,-5 1-838,0-6 863,0 4 1,0-8-266,0-2 0,-5 2 35,-3-6 0,-2 1 667,-1-5 0,-6 2 0,-2 2 0,-8-7 0,-2 3 0</inkml:trace>
  <inkml:trace contextRef="#ctx0" brushRef="#br0">6647 4134 7853,'0'-11'514,"0"5"0,5 1 30,3 5-245,2 0 0,2 0 182,4 0 0,1 0-108,6 0 1,5 0-161,3 0 1,-1-4-2,4 0 0,-2-4-392,6 4 0,-6-3 222,-2 3 1,-3-5-267,3 2 0,-5 0-212,-3 0 1,0 4-513,-7-1 0,0-1-204,-3 1 0,-2-1 307,-2 1 845,2-2 0,-4-5 0,6-1 0</inkml:trace>
  <inkml:trace contextRef="#ctx0" brushRef="#br0">7275 3757 7853,'0'-11'-503,"0"0"1280,0 4-75,0-3 249,0 9-527,0-4 0,0 6-233,0 3 1,0 2 20,0 6 0,-1 4 151,-3 3 0,3 7-92,-3 0 0,3 6-278,1-2 1,0 7 43,0 1 0,1 0 17,3-3 1,-3-1-313,3 0 1,1-5 147,-1-2 1,1-4-195,-1-4 0,-3-3 117,3-4 1,-2-1-446,2 1 203,-3-6-494,4-1 52,-5-5-180,0 0 545,0-5 1,-1-3 505,-3-7 0,3 2 0,-3-2 0,-7-8 0,-2-1 0</inkml:trace>
  <inkml:trace contextRef="#ctx0" brushRef="#br0">7207 3769 7853,'5'-12'0,"-3"5"182,6-1-37,-1 6 0,5-7 315,-1 5 1,4-4-95,1 5 1,4-1-120,-1 4 1,3-4-10,0 0 1,5 0 72,0 4 0,-1 0-99,-3 0 0,-1 0-124,-3 0 0,-1 0 73,-3 0 1,-4 2-127,1 1 0,-2 4-113,-6 4 0,3 1 65,-3-1 1,0 2-60,-4 2 0,-5-1 29,-3 5 0,-6-1 8,-1 1 0,-5 2 63,1-2 0,-3-1-123,-1 1 0,4-1 72,0 1 0,5 1-36,-1-5 0,2 1 46,2-5 0,1 1 12,2-1 1,3 0 161,5 1 1,0-1-98,0 1 1,0-1 123,0 1 0,5-1-87,3 0 0,2 0 192,1-4 1,2 3-48,2-2 1,-2-2-206,2 2 1,2-4 22,-2 3 1,4-4-141,-4 1 1,2-3-270,-2-1 0,-1 0 186,5 0 1,-4 0-146,4 0 0,-4 0 54,4 0 0,-5 0-538,2 0 1,-4-4 291,0 0 0,-5 0-458,1 4 1,-4 0-347,3 0 1300,-4-5 0,7 4 0,-4-4 0</inkml:trace>
  <inkml:trace contextRef="#ctx0" brushRef="#br0">7892 3792 7853,'5'-12'475,"-4"1"-264,4 5 1,-5 0 579,0 1-190,0 4-336,0-4 506,0 0-104,0 4 89,0-4-457,0 5 1,-1 5-132,-3 2-9,3 3 0,-5 6 169,2-1 1,2 6-104,-1 2 0,1 0-221,2 4 0,-1 2 96,-3 1 1,3 0-250,-3 0 1,3-1 104,1 2 1,0-2-102,0-2 0,0-5 5,0 1 0,0-1-179,0-7 1,0 0-99,0-3 138,0-1 412,0 1-269,0-6 220,0-1 1,0-4-58,0 3 1,1-3 309,3 3-127,-3-3 0,9-1-105,-2 0 0,0 0 123,3 0 0,-1 0-35,9 0 0,0 0-140,4 0 0,0-3 65,0-1 1,0-4-170,0 4 0,-1-3 93,1 3 0,0-1-155,0 1 1,-4 2-62,0-6 0,-5 5 117,1 0 0,-2-3-330,-2 3 0,-3-2-120,0 1-1190,-6 3 1188,3-10 1,-6 9-663,-3-6 1,-2 6 544,-6-2 0,-3 1 626,0 0 0,-11 1 0,2-3 0</inkml:trace>
  <inkml:trace contextRef="#ctx0" brushRef="#br0">7823 4043 7853,'12'-6'-322,"-5"1"215,1 5 107,0-6 1239,8 5-759,-3-4 0,8 4 536,-2-3-653,3 3 1,5-6-85,-1 4 0,1 0-68,-4-5 1,0 5-137,-1-5 0,0 2 82,-3-2 0,1-1-500,-4 5 1,-5-3-514,-3 3-48,-6-5 0,3 3-248,-5-6 1,-4 5 619,1-1 0,-10 2 532,1-2 0,-7-2 0,2 4 0,-6-6 0</inkml:trace>
  <inkml:trace contextRef="#ctx0" brushRef="#br0">7835 3757 7853,'11'-10'377,"1"3"0,-1-3-51,0 2 1,5 2 223,-1-2 0,5 4-7,-1-3 0,7 3 51,0-4 0,6 2-433,-2-2 0,2-1 77,-1 5 1,0-1-661,-4 2 1,3 0 316,-3-5 0,0 6-1217,-4-2 1,-1 3 668,1 1 0,-5 0 653,-3 0 0,-2 0 0,-2 0 0</inkml:trace>
  <inkml:trace contextRef="#ctx0" brushRef="#br0">9262 3735 7853,'0'-7'-71,"0"-3"137,0 9-1,0-4 136,-5 0 278,4 3-81,-4-3-53,5 5 960,0 0-1077,0 5 146,0 7-202,0 6 1,0 4 91,0 1 0,4 5 66,0 3 0,1 3-288,-2 4 1,0-2 83,5 2 1,-6-3-320,2-1 1,1-1 177,-1-2 0,1-4-283,-1-8 1,-3 1 124,3-5 0,1 0-40,-1-3 1,-1-5-975,-3 1 431,0-6-725,0 4 333,0-6 735,-5 0 0,3-6 413,-6-1 0,1 2 0,-5-10 0,1 2 0</inkml:trace>
  <inkml:trace contextRef="#ctx0" brushRef="#br0">9125 3723 7853,'5'-11'-1574,"2"4"1312,-1 2 520,4 0 1,-2 3 1406,7-6-1063,3 6-222,10-3 182,1-1 0,5 4 202,0-6-410,6 6-253,-5-3 111,5 5-39,-1 0 1,-5 1 144,0 3-107,1 2-127,-11 11 1,3-3 233,-8 5-210,-3 0 0,-6 3-96,-2 1 253,-3 0-53,-5 5-298,0 1 0,-1 2 114,-3-1-376,-3 1 256,-9 3 0,-3 0-165,-8 0 0,3-3 128,-2-1 0,-4-4 7,0 0 1,1-2 216,-2-1 1,6-5-227,-2-3 0,-1-2-9,2-2 1,4 0 75,7-4-288,-3 3-319,5-8-627,-3 3 478,10-5 283,0 0 1,8-5 143,2-3 1,-2-2 392,6-2 0,4 1 0,6 0 0</inkml:trace>
  <inkml:trace contextRef="#ctx0" brushRef="#br0">9890 3689 7853,'7'-18'248,"-2"2"168,-5 4 1,0 5 188,0-1 148,0 5 56,0-2 112,0 5-739,-5 5 0,4 2 232,-3 4 0,2 10-140,2 1 1,0 9-65,0-1 1,0 3-64,0 2 1,0 3-129,0 0 0,0 0-20,0-4 1,0 0-223,0 1 0,2-5-156,2 0 1,-3-5 236,3-3 0,-2 0-39,2-7 0,-3 0-160,3-3-219,-3-1 116,-1 1-146,0-6-297,0-1-672,0-5 0,0-5 740,0-3 819,0 3 0,5-10 0,2 2 0</inkml:trace>
  <inkml:trace contextRef="#ctx0" brushRef="#br0">10427 3678 7853,'0'-12'0,"5"1"491,-3-1 63,3 6-34,-5-4-308,0 3 0,-2 0 664,-1-1 321,1 6-772,-8-3-1,4 5-308,-6 0 96,1 0-168,0 0 115,-6 0 0,-1 0 159,-5 0-295,6 5 55,-5 1 0,6 5 147,-3 1 0,-2-1-55,6 1 0,0-1-108,3 1 0,2-1-138,3 0 1,-2 1 31,5-1-126,0 6 0,4-5 64,0 4 0,0 0 119,0-1 0,1 2-81,3-2 1,4-1 59,7 5 1,-1-1-80,5 1 0,-4-1 49,4-3 1,0-2-139,4 2 1,-1 1 92,-3-1 1,1 1-64,-5-5 0,1 4 47,-5 1 1,0-1 42,1-4 0,-2 1 51,-2-1 1,-3 4-75,-5 1 1,0-1 158,0-4 0,-5 1-72,-3-1 0,-7 0 100,-4 1 1,-3 3-58,-1 0 1,0 1 35,1-5 1,-2-3-60,-3-1 0,3 0 3,-3 0 0,7-2-199,1-5 1,5 0 58,-1 0-522,2 0 1,5 0 262,1 0 1,4-5-747,-1-2 0,8-4 487,4 0 0,7 0 18,4-1 1,3 1 608,0-1 0,1-4 0,0-2 0</inkml:trace>
  <inkml:trace contextRef="#ctx0" brushRef="#br0">10747 3746 7853,'0'-18'0,"0"6"-304,0 4 1196,0 5 136,0-7 17,0 9-643,0-4 0,1 5-139,3 0 1,-3 1 50,3 3 1,-3 6-56,-1 5 1,0 7 6,0 1 1,-1 1-102,-3 6 1,3-3-80,-3 3 1,3 0-146,1 0 1,0 3 68,0-2 1,0-4-282,0 0 1,0-3 160,0-1 1,0-4-267,0 0 1,0-9 190,0 2 1,0-7-143,0 2 0,1-4-685,3 1-403,-3-3 902,4-1 1,-5-1-78,0-3 1,0-2 229,0-6 1,-1 1 359,-3-1 0,-2-4 0,-5-2 0,-1-5 0</inkml:trace>
  <inkml:trace contextRef="#ctx0" brushRef="#br0">10496 3723 7853,'11'-11'205,"1"3"56,-1 1 1,6 0-81,2 0 1,3 0 74,5 3 460,-3 3-537,9-9 106,-9 9 0,8-4 24,-5 5 0,4-4-62,0 0 0,-2-1-184,1 1 1,0 2 125,0-6 0,-2 5-174,-5 0 0,-4-2 131,0 1 1,-5 0 49,1 4 0,-6 0-272,-1 0 0,-6-5-41,8 4 248,-8-4-230,3 5 167,-5 0 1,0 5 106,0 2 0,1 3-74,3 2 0,-3 1 105,3 2 0,-3 3-70,-1 4 1,0 2 14,0 3 1,0 2-6,0 6 0,0-5-16,0 0 1,-1 1-168,-3 3 0,3 0 117,-3 1 0,3-5-161,1 1 1,0-2-8,0 1 0,0-3 10,0-8 0,0 1 59,0-5 0,0 1-50,0-5-317,0 1 205,0-6-579,0-1-704,0-5 1,0-5 387,0-3 0,0 1 394,0-5 0,0 6 682,0-9 0,5 5 0,1-7 0</inkml:trace>
  <inkml:trace contextRef="#ctx0" brushRef="#br0">11318 3723 7853,'6'-11'-121,"-1"-1"1093,-5 6-154,0 1 1004,0 5-1480,0 10 1,0 3-79,0 10 1,0 1-18,0 2 1,-3 4-23,-1 4 0,0 0-170,4 0 1,0 6-69,0 2 1,0-4-62,0-4 1,0 0-92,0-3 0,0-3 106,0-2 0,0-7-301,0-4 0,0-2-61,0-1-687,0-1 153,0-5-674,0-1 840,5-5 0,-4-5 449,3-2 1,-3-3 339,-1-2 0,0-4 0,-5-2 0,-1-5 0</inkml:trace>
  <inkml:trace contextRef="#ctx0" brushRef="#br0">11272 3769 7853,'5'-6'0,"-3"-5"526,3 10-236,-5-4 0,5 5 24,3 0 0,-2 0 102,1 0 126,1 5-246,9 1 0,-3 10 131,5-1 32,0 5-300,-2-2 0,5 9 66,-3-1 0,1 1 0,-1-4 0,2 0-94,-6-1 0,4 1-109,-4 0 1,0-1 46,-3-3-354,4-3 0,-6-4-123,6-1 0,-10 1 208,5-1 1,-2-5-202,3-2 0,-5 1-76,1-1-1238,-6 0 804,4-4 488,-6 0 0,0 0 0</inkml:trace>
  <inkml:trace contextRef="#ctx0" brushRef="#br0">11661 3632 7853,'0'-12'1079,"0"1"-873,0 5 112,0 1 529,0 5-482,0 5 1,1 6 30,3 8 0,-3 8-123,3 3 1,-3 3-154,-1 1 0,0 2 92,0 2 0,0-1-237,0 5 0,0-5-17,0 1 1,0-3-88,0-1 1,0-1-38,0-2 1,0-4 93,0-8 0,0-2-327,0-1 0,0-8-110,0 4-1222,0-3 965,0-3 1,1-1-622,3-5 1387,-3 0 0,10 0 0,-5 0 0</inkml:trace>
  <inkml:trace contextRef="#ctx0" brushRef="#br0">12300 3632 7853,'5'-7'0,"-3"-3"101,3 9 53,-5-9 361,0 9-197,0-4 276,0-1-206,0 5 0,-2-5-74,-1 2 1,0 3-77,-5-3 1,0 3-59,-8 1 0,2 5 32,-5 2 0,0 5 37,-4 3 1,-3 3-91,-1 5 1,-3 0 52,3-1 0,-3 5-141,3 0 1,4 1 11,4-2 0,1 0-182,-1 4 0,3-5 93,4 2 1,2 1-49,3-1 0,-2 3 16,5-3 0,0-1-237,4-3 1,1 3 91,3-4 1,6 4-37,6-7 0,4-1 224,-1 1 1,2-7-65,2 0 0,4-2 123,0-6 0,3 3-66,-3-3 1,3 0 83,-3-4 0,3-1-81,-3-3 1,0 1 32,-5-4 1,1-1-26,0-3 0,-1-1-12,-3 1 0,-3-1-30,-4 1 1,-2 0 35,-3-1 1,-2 1-31,-5-1 0,4 1 19,0 0 0,0-1-52,-4 1 0,-5 3 48,-3 0 1,2 2 5,-2-2 0,1 0-3,-5 4 0,0 0 18,-4 4 0,2 0 10,-5 0 0,4 0-26,-4 0 1,0 0 19,-4 0 1,4 0-16,0 0 1,4 4-224,-4 0 1,6 1-79,2-2-175,-1-1 1,10 3-793,-6-5 881,6 0 0,-2 0-472,8 0 0,2 0 171,5 0 690,6-5 0,1-2 0,4-4 0</inkml:trace>
  <inkml:trace contextRef="#ctx0" brushRef="#br0">12540 3780 7853,'0'-11'-107,"0"5"1,0-1 35,0 3 607,0 3 857,0-4 438,0 5-1440,-5 0-219,4 5 1,-8 5 5,5 5 1,-4 6 33,5-2 0,-1 2-130,4 2 0,0 4 95,0 0 0,0 3-238,0-3 0,5 3 64,3-3 0,2-1-250,1-3 0,-3 0 20,-1 0 1,5-5 103,3-3 1,0 0 78,-3-3 1,3 0 34,0-8 0,4 4 96,-4-5 0,4 1-101,-3-4 1,4-5 160,-1-2 1,1-4-13,-1 0 1,-2 0-24,-6-1 0,4-3-61,1 0 0,-5-6 8,-3 2 0,-4-3-87,3-5 1,-4 2-161,0-6 1,-1 2 1,-2-2 0,0-2 72,0 3 0,-4 2-413,0 1 282,-5 3 1,7 7-487,-6 1 228,0 4 0,1 1-743,-1 4 329,6 2 364,-8 5 0,7 1 553,-5 3 0,6-3 0,-3 9 0,5-3 0</inkml:trace>
  <inkml:trace contextRef="#ctx0" brushRef="#br0">13100 3643 7853,'0'-11'0,"-2"4"403,-1 4 106,1 1 492,-3 2-632,5 0 0,-3 5-27,-1 3 1,-4 7-56,4 4 1,-3 3 70,3 1 1,-4 1-264,4 3 1,1 2 103,3 5 1,0 0-233,0 1 1,0-1 97,0 0 1,0 0-174,0 1 1,0-5 55,0 0 1,0-8-25,0 1 0,3-8-21,1 0 0,0-2-43,-4-2 1,1-4-504,3-3 231,-3 2-987,4-5 639,-5 4-611,0-5 1,2-5 1370,2-2 0,2-4 0,5 0 0</inkml:trace>
  <inkml:trace contextRef="#ctx0" brushRef="#br0">13534 3700 7853,'0'-17'-622,"0"0"1608,0 6-559,0 4 0,-2-2 181,-1 6-41,1-1-261,-3 4 1,0-1-10,-2-3 0,-4 2-77,0-1 1,-4 1 115,0 2-164,-1 0 0,0 0 25,-3 0 1,1 4 13,-1 0 1,1 5-111,-1-1 0,-1-2 124,5 1 0,-1 1-228,5 4 0,0-1 46,-1 0 0,5 1 46,-1-1 1,5-2-167,0 3 1,1-4 52,2 8 1,0-4-52,0 0 1,2 3 17,1 0 0,5 4 0,7-4 0,3 2 36,5-2 1,1-1-145,3 5 0,-3-5 31,2 1 1,-1-1-57,-3 2 1,1-4 93,0 3 0,-1-2 35,-3-1 0,-3-1-83,-4 0 0,-2 1 61,-3-1 0,-2 1 32,-5-1 0,0 1-37,0-1 1,-5 0 131,-2 1 0,-9 0-38,-3 4 0,-6-6-36,-2 5 1,-4-9 39,0 6 1,-2-3-39,-1 2 0,5-3-83,2-1 1,3-4 82,1 1 0,5-3-672,3-1 170,3 0-148,5 0 0,3-1-13,8-3 0,4 1 56,7-4 1,-1-5 634,5-3 0,0-5 0,4 2 0</inkml:trace>
  <inkml:trace contextRef="#ctx0" brushRef="#br0">13682 3666 7853,'0'-11'-332,"0"-1"0,0 5 1372,0-1-598,0 5 1,0-3 568,0 2-284,0 3-8,0-4-467,0 15 1,0-1 155,0 10 1,0 0-46,0 4 1,0 4-92,0-1 0,0 6-208,0-2 0,0 3 29,0 2 0,0 0-256,0 3 1,-1-3 143,-3-1 0,3 0-147,-3-3 1,3-4 36,1 0 0,0-4-400,0-4 0,0 1 55,0-5 0,0-3-107,0-4 1,1-5-1016,3 5 1084,-3-6 0,5 4-955,-2-6 1467,-2 0 0,3-11 0,-5-1 0</inkml:trace>
  <inkml:trace contextRef="#ctx0" brushRef="#br0">14048 3575 7853,'0'-12'0,"0"6"783,0 1 707,0 5-1030,0 5 1,0 3 530,0 7-650,0 3 0,0 6 81,0 2 1,0 4-145,0 4 1,-4 0-262,0 0 0,0 2 143,4 2 0,0-4 65,0 0 0,0 3-67,0-6 0,0 3-314,0-7 1,0-1-374,0-3 0,2-4-1659,1 0 1081,-1-5 0,6 3-161,-4-6-354,0-5 930,-4-1 692,0-5 0,-5 0 0,-1 0 0</inkml:trace>
  <inkml:trace contextRef="#ctx0" brushRef="#br0">13568 4032 8858,'11'0'1478,"1"0"0,4 0-819,3 0 0,8 0-229,3 0 0,3 0-384,2 0 1,-1-2 33,0-2 0,1 3-505,-1-3 1,-5-1-188,-2 2 0,-3-5-545,-1 4 1,-6-4 116,-1 5 1,-4-6 1039,0 1 0,-1-7 0,1-3 0</inkml:trace>
  <inkml:trace contextRef="#ctx0" brushRef="#br0">14345 3586 7853,'5'-6'74,"-4"-4"1,4 7 392,-5-4 54,0 4-191,0-2 0,-1 5-28,-3 0-143,3 0 0,-9 9 260,2 2 1,-6 9-148,-1 3 1,0 5-83,3 7 0,1 1 35,-1-1 0,2 5-128,2-6 0,2 7 128,2-3 0,3 0-296,-3-4 1,-1 1-437,1-1 0,1-5 340,3-2 0,0-7-337,0-1 1,0-5 226,0 1 1,0-6-1027,0-1 492,0-6-287,0 3 303,0-5 795,0-5 0,0-1 0,-6-5 0,0-1 0</inkml:trace>
  <inkml:trace contextRef="#ctx0" brushRef="#br0">14379 3563 7853,'0'-7'0,"0"-1"385,5 6-139,-4-4 0,6 8 533,-4 2-467,-1 2 0,8 7 711,-3 2-509,4 3-151,0 9 52,0 3 17,-4-1-164,3 9 1,-4-6 49,6 10-1197,-1-6 930,0 4 1,-3-6-221,0 0-279,-1-5 401,5 4 0,-2-10-147,-2 0 100,2 0 0,-4-10-175,5 2 0,-3-4-240,0-3 0,-5 1-693,5-5 82,-5-1-114,2-3 1035,-5 0 0,-5 0 0,-2 0 0</inkml:trace>
  <inkml:trace contextRef="#ctx0" brushRef="#br0">14105 4009 7853,'0'-7'-413,"4"1"413,-1 2 1153,6 3-470,-2-4-348,4 5 1,2 0 312,2 0 0,8-4-261,7 0 1,5-3-330,3 3 0,-2-1-206,6 1 0,-4 1-267,4-4 1,-5 3-546,1-4 1,-7 5 568,-5-5 1,-3 4-205,-4-3 0,-2 0 158,-6 0 1,-1-4 436,-2 4 0,2-8 0,-4-3 0</inkml:trace>
  <inkml:trace contextRef="#ctx0" brushRef="#br0">14790 3609 7853,'0'-8'-24,"0"1"341,0 4 509,0-7-468,0 9 1,-1-4-150,-3 5 1,3 5 2,-3 2 0,1 10 137,0 6 0,1 2-138,-2 9 1,3-2-155,1 6 0,1 3 8,3 1 0,-2-2-140,1 2 1,2-4-101,-1 4 0,0-10-255,-4-2 1,0-4 9,0-3 0,4-6-4,0-1-243,-1-4 33,-3-5 76,0-2 1,-1-5 158,-3 0 0,2 0 399,-6 0 0,1-5 0,-5-3 0,-4-7 0,-2-3 0</inkml:trace>
  <inkml:trace contextRef="#ctx0" brushRef="#br0">14630 3632 7853,'5'-12'-37,"2"1"196,-1 5 0,4-3 87,-2 5 1,2-1 95,1 1 0,1 3 141,-1-3-242,6 3 1,0 1-21,6 0 1,4 0 3,-1 0 0,5 0-169,-4 0 0,-1 1 117,-3 3 0,-1 1-137,-3 2 1,-3 4 25,-4-4 1,-5 3-29,1 2 0,-6 1 10,2 2 0,-4-3-90,-4 4 0,-2-4 160,-5 0 0,-5-1-3,1 1 1,-5-1-107,1 0 1,-3 0 83,-1-4 0,4 2-42,0-5 0,2 4 122,-2-5-28,2 6 1,7-6-25,2 4-22,-2-4-181,9 7 108,-4-4 0,11 6 80,6-1 0,0 1-41,7-1 0,2-1-79,5-2 1,0 2 7,4-2 1,-5 6-5,2 1 0,-3 1 7,-1 0 0,-4-3 41,0 7 0,-6-5-119,-2 4 0,-1-4 94,-6 4 0,0-4-110,-4 4 0,-1-3 36,-3 3 1,-4-5-2,-7 1 0,-4 1-31,-8-1 0,-2 2-123,-5-2 1,0-6 60,-1 3 1,-1-5 82,1 1 1,0-2-252,8-2 1,6-3 66,5 3 1,4-3-836,0-1 672,6-5 0,3-1-276,11-6 1,1 0 263,10-4 0,-4 4 435,4-3 0,0-2 0,4 2 0,5-5 0,1 2 0</inkml:trace>
  <inkml:trace contextRef="#ctx0" brushRef="#br0">15213 3655 7853,'3'-18'0,"1"3"74,0 7 270,-4-2 0,0 9 409,0-4 1129,0 5-1544,0 10 0,0-1 94,0 10 0,1 1-140,3 7 0,-3-2-80,3 5 0,-3 1-116,-1 3 1,0 0 141,0 1 1,0-5-269,0 1 0,0 2-59,0 1 0,0 1-96,0-8 1,-3 0 1,-1-4 0,0-2 79,4-2 0,-1 1 212,-3-4-115,3-1 110,-4-4-35,5 1 46,0-6 226,0-1 209,0-5-419,5 0 0,1 0-84,5 0 0,1 0 0,-1 0 1,6 0 8,2 0 0,4 0-9,3 0 0,-2-4-106,3 1 0,-3-1 43,-1 4 1,0-4-161,0 0 0,-6 0-257,-1 4 1,-5-1-60,-3-3-394,2 3 0,-9-5-111,3 2-1338,-3 3 1704,-6-10 0,-1 10-190,-6-3 822,6-2 0,-4 0 0,4-6 0</inkml:trace>
  <inkml:trace contextRef="#ctx0" brushRef="#br0">15635 3700 7853,'5'-17'21,"-3"0"-21,3 11 1247,-5 1 1641,0 5-2618,0 10 0,0-1 149,0 10 1,0 0-92,0 4 1,0 1-234,0 2 1,0-2 129,0 3 0,0 2-293,0 2 0,0-2 34,0 1 1,0 0-27,0 0 1,0-1-45,0-2 1,0-4-115,0 0 1,0-2 112,0-6 0,0 4 66,0-3 1,1-2 190,3-7 1,-2 3-104,6-2 1,-4-3 340,3-1-260,1 2 1,7-5 66,0 3 0,2 1-125,-2-1 0,-1 0-19,5-4 0,0 0-158,4 0 0,-4-1 106,0-3 0,-4 3-266,4-3 0,-5-1 114,1 1 1,-3-1-559,-5 1 0,0 2-112,-3-6-343,-3 5 1,3-7 183,-8 3 1,-2 2 451,-6 1 1,-1-1-81,-2 1 608,2 0 0,-13-1 0,2-1 0</inkml:trace>
  <inkml:trace contextRef="#ctx0" brushRef="#br0">15555 4043 7853,'0'-6'6,"5"-5"-6,2 10 0,4-4 0,0 5 0,6 0 0,1 0 469,5 0 0,1 0 706,2 0 0,0 0-571,4 0 0,-1-4-219,2 1 0,-3-1-541,-5 4 1,-4-4 170,0 0 1,-5-4-1571,1 5 961,-8-6-607,-1 2 0,-8-4 243,-2 0 0,-3-2 958,-8-2 0,-3-3 0,-5-5 0</inkml:trace>
  <inkml:trace contextRef="#ctx0" brushRef="#br0">15521 3632 7853,'11'-12'0,"2"6"800,2 2-474,3-2 1,10 5-15,2-3 1,7 3 468,1 1 0,9-2-254,-1-2 0,6 3-251,-3-3 0,0 3-176,-7 1 1,1 4-246,-5 0 1,-5 1-781,-7-1 0,-3-3 274,-4 3-238,-2 2 0,-12 0 889,-5 6 0,-15-1 0,-9 1 0</inkml:trace>
  <inkml:trace contextRef="#ctx0" brushRef="#br0">9171 4648 7816,'0'-6'880,"0"1"-562,0 5 62,0-5 1,0 4-59,0-5-105,5 6 48,1 0-152,6 0 46,-1 0 0,1 0-98,-1 0 1,0-3 136,1-1 1,3 0-156,0 4 1,4 0 103,-3 0 1,0-4-146,-1 0 0,-2 1 72,2 3 0,-2 0-139,-2 0 0,1 0 57,-1 0 1,2 0-41,2 0 1,-1 0 58,5 0 1,0 0 26,4 0 1,0 0-1,0 0 0,5-4-7,2 0 1,3-1 15,1 1 0,4 3-6,0-3 0,1 1-63,-5 0 1,-1 1 12,-3-1 1,2 1 41,-5 2 0,4 0-45,0 0 0,-2 0 37,1 0 1,-2 0-71,7 0 0,-7 0 46,6 0 1,-2 0-23,2 0 0,5 0 3,3 0 1,-1 0-4,0 0 0,1-1-86,4-3 0,-2 3 95,-2-3 1,3-1-70,-3 1 1,-3 1 54,-1 3 1,-2 0 2,-2 0 0,0 0-15,0 0 0,-1 0 63,-2 0 1,6 0-24,-3 0 1,3-2 7,-3-2 1,5 3 0,3-3 1,1 3 10,-1 1 1,5-4-7,-5 0 1,7 1-17,-7 3 1,5-4 2,-5 0 0,-2 0-1,-2 4 1,-3 0 11,-1 0 0,-1-1 32,-2-3 1,2 3 116,-3-3 1,2 3-91,-2 1 1,7 0 13,-2 0 1,1 0-73,-1 0 1,-1 0 37,0 0 1,4-4-55,0 0 1,4 0 57,-4 4 1,0 0-134,-3 0 0,3-3 50,0-1 0,-2 0-18,-5 4 0,2 0 72,-3 0 1,0 0-1,0 0 1,-1 0 57,2 0 1,2 0-73,-3 0 1,1-1 2,3-3 1,-4 3 9,5-3 0,0 3-23,-1 1 0,1 0 10,3 0 1,-3 0-59,-1 0 1,-3-4 12,-1 0 1,0 0-16,0 4 0,2 0 62,-6 0 0,1 0-25,-4 0 1,0 0 118,0 0 0,3 0-107,1 0 1,1 0 35,-2 0 1,0-4-21,4 1 0,-3-1 30,3 4 1,-4 0-64,0 0 1,0-2 49,0-1 0,-1 1-159,1-1 0,-6 1 77,0 2 0,-1-4 83,3 1 1,1-1-51,0 4 0,4-4 27,-1 0 0,2 0-41,-1 4 1,-2-3 0,6-1 1,-2 0 8,1 4 0,2-1-8,-5-3 0,3 3 11,-3-3 0,3 3 2,-3 1 0,5 0 44,-2 0 0,-1 0-48,2 0 0,-1 0 34,5 0 0,-5 0-16,0 0 0,0 0 6,0 0 0,3 0-6,-2 0 0,-2 0-6,1 0 0,-3 0-8,3 0 1,-3 0 9,3 0 1,-4 0-1,0 0 0,2 0-1,-1 0 0,0 3 9,-5 1 0,3 0-7,1-4 1,-2 0-1,3 0 1,1 4-80,-1 0 0,-1-1 75,-3-3 0,4 2-44,-1 2 1,5-3 31,-5 3 1,6-3 14,-1-1 0,0 0-21,0 0 0,1 1 19,-6 3 0,1-3 4,-4 3 1,2-3 2,-2-1 1,2 2 3,-6 1 0,3-1-10,1 1 0,0-1 41,-1-2 1,1 0-41,0 0 0,4 0 9,-1 0 0,1 0-3,-4 0 0,-2 4-4,-1-1 1,0 1 46,-5-4 0,4 0 52,-4 0-7,1 0 15,-5 0 275,0 0-181,-4 0 31,-2 0-3048,-5 0 1,-7 0 1376,-4 0 1439,-5 0 0,-12-5 0,-2-1 0</inkml:trace>
  <inkml:trace contextRef="#ctx0" brushRef="#br0">1439 5905 7853,'-11'0'402,"4"0"-311,2 0 253,0 0 612,4 0-229,-4 0-175,5 0 1,5-2-328,2-1 0,5 1-35,3-2 0,4 3-2,8 1 0,2 0 13,5 0 0,2 0-106,2 0 1,8-1 67,7-3 1,3 3-341,1-3 0,5 1 293,-30 2 1,1-1 0,30-1-152,-30-1 1,-1 1-1,27-1-31,2-4 0,-4 4-20,-3-3 1,0 3 69,-4-4 1,-6 6-68,-6-2 0,-2 1-36,-2 0 0,-5 1 53,-2-2 0,-4 3 21,-4 1 1,-3 0 18,-4 0 0,-1 0 15,1 0 245,-6 0 0,0 0-392,-2 0 144,-3 0-2,4 0-668,-5 0 498,0-5-217,0 4 218,-5-9 0,0 7 112,-2-4 0,-3 3-160,2-4 1,-2 6 72,-2-2 1,0-1-45,-4 1 0,2-4 102,-5 5 0,0-1 124,-3 4 1,3-2-32,-1-1 1,5 1 197,-4-1 1,5 1 146,-1 2 1,2 0-141,2 0 1,3 0 227,1 0 2,4 0-138,-2 0 1,14 0 23,2 0 0,7 0-94,-3 0 1,4 0-31,-3 0 0,4 4-153,-1 0 1,3 5 69,0-2 0,2 0-58,3 0 1,-3-3 52,3 4 1,-3-2-196,-1 2 1,-4 2 45,0-3 1,-5 0-80,1 0 1,0-3-8,-3 4 1,2-4 85,-7 3 1,0-4 14,0 1 0,-4 2 141,2-5-110,-5 9 0,-1-5 244,-3 3 1,-6 2-27,-6-2 0,-4 2-38,1 1 1,-2 1-86,-2-1 0,0 1 24,0-1 0,0-1-87,0-2 1,4 1 159,0-5-289,5 4 0,-2-5-18,4 5-293,6-6 112,1 3-1473,5-5 777,0 0 0,5 0-1464,3 0 2459,2-5 0,6-1 0,2-6 0</inkml:trace>
  <inkml:trace contextRef="#ctx0" brushRef="#br0">4408 5459 7853,'0'-6'-19,"0"-4"89,0 3 1,0 0 742,0-1-259,0 6 15,-5-9-357,4 5 0,-5-2 135,2 1 129,3 4-338,-9-2 1,7 5 14,-5 0 0,5 0-104,-5 0 0,4 0-77,-3 0 1,-2 5 31,-7 3 0,2 3 22,-5 5 0,4 1 63,-4 6 1,4 1 9,-4 3 1,5-3-42,-1 3 0,2 1-8,2-2 1,4 2-124,3-1 1,3-3 103,1 3 0,0-3-150,0-1 1,9-4 43,2 0 1,5-5-5,-1 1 0,3-3 65,5 0 0,4-6 16,4-2 0,1-3-8,-2-1 0,4-1 12,1-3 1,-2-3-8,1-9 0,0 4 7,-3-4 0,-3 0 27,-2 1 0,-3-4-24,-4 4 0,1-6 118,-4 2 0,-5-2-111,-3-2 1,-6 0-9,2 0 0,-4-1 17,-4-3 1,-2 3-187,-6-2 1,0 1 3,-4 3 0,-1 3-30,-6 0 0,0 5-162,0-2 0,0 5 99,1 3 0,-1 3-314,0 5 0,0 0 170,0 0 0,0 1-208,0 3 1,6 6 207,1 6 1,1 4 393,4-1 0,-3 3 0,6 0 0,3 6 0,0 2 0,5 4 0</inkml:trace>
  <inkml:trace contextRef="#ctx0" brushRef="#br0">4226 5905 7853,'-5'6'14,"3"-1"420,-3-5 909,5 0-1025,0 5-2,-5-4 0,4 6 204,-3-3-174,-2 2 1,-1 5-135,-4 1 0,3-1-116,1 1 0,0-1 86,0 0 0,-2 2-175,5 2 0,0-2-20,4 2 0,0-1-56,0 1 0,0 2-112,0 2 0,0 1 84,0-5 1,5 4 17,3-3 0,3-1 44,5-4 0,-2 1-86,5-1 1,0 1 151,4-1 0,1-5-4,2-2 0,0-3-25,4-1 1,-3 0 24,3 0 0,-1-5-31,2-2 1,1-1-22,-6-3 1,1 2 22,-4-6 0,0 2 16,-1 2 1,-4-5-6,-3 1 1,-2-5 39,-1 1 1,-6 1 94,-2-1 0,-3 0-144,-1-4 0,-9 0 8,-2 0 0,-8 2-134,0 2 0,-8-2 96,-4 6 0,1 4-189,-4 3 0,2 6 60,-6-2 0,0 3-64,4 1 1,-1 1-124,13 3 0,-3-2-134,10 6 0,5-4-444,6 3 0,4 1 383,4 3 0,4-3 541,7-1 0,3 1 0,5 4 0,-1-1 0</inkml:trace>
  <inkml:trace contextRef="#ctx0" brushRef="#br0">5151 5847 7910,'-7'-5'1208,"2"4"-301,5-4 2027,0 5-2523,-5 0-354,4 0 132,-4 0-4084,5 0 2336,0 5 1559,0-4 0,0 4 0,0-5 0</inkml:trace>
  <inkml:trace contextRef="#ctx0" brushRef="#br0">5722 5539 7853,'0'-11'0,"0"-1"0,0 5 0,0-1 39,0 6 279,-5-9-1,4 5 128,-5-5-144,6 4 1,-3 1 228,-1 2-371,0 3 0,0-6 313,0 4-247,-4 1 1,1-3-132,-4 5 1,-2 2 130,-2 1 0,1 4-62,-5 4 0,4 6 49,-4 2 0,1-2-172,-1 3 1,-2 2-69,6 5 0,0 1 53,4-1 0,0-3-109,4 2 1,2-2 62,5-1 1,6 0-46,6 0 0,0-5 62,7-3 0,5-2-101,7-2 0,3-5 96,4-2 0,-1-3 22,5-1 0,-5-1-37,1-3 1,-3-2 22,-1-5 0,-4-1 4,-4 1 1,-3-1 7,-4 1 1,-2-4 166,-6 0 1,-3-2-98,-1 2 1,-4-3-17,1-5 0,-4 3-23,-4-3 1,-4 3-274,-7-7 1,-1 4-69,-3 4 0,-7-1-75,3 5 0,-3-1-267,-1 5 0,2 5 264,-6 2 0,2 4-102,-1 4 1,2 2 54,5 5 1,1 2-84,3 2 1,-1 2 506,5 2 0,1 2 0,6-2 0,-7 3 0,2 1 0</inkml:trace>
  <inkml:trace contextRef="#ctx0" brushRef="#br0">5653 5825 8331,'-11'3'881,"-1"1"0,1 5-481,0-1 0,-2 2-49,-2 1 0,2 2-25,-2 2 1,-2 3-77,2 5 1,-4 0 81,4 0 1,0-1-209,3 1 0,6-1-133,2-3 1,3 2-92,1-2 0,1 2 101,3-2 0,6 1-140,5-5 1,7 2 62,1-2 0,1-6-51,6 2 0,-3-3 94,3 0 0,-3-3-23,3-5 1,-3 0-17,4 0 0,-6-2 3,2-1 1,0-3-5,0-1 0,-4-7 52,-4 2 1,-1-3 129,1 0 1,-4 1-87,-7-5 0,0 0 19,-4-4 1,0-1-42,-4-3 0,-5 3-126,-3-2 0,-8-2-59,-7 1 0,-1 0 22,-6 5 1,-1 5-116,-3 6 0,-4 4 48,0 7 1,-3 0-393,7 0 0,2 5 174,9 3 1,7 2-465,4 2 1,2 3 910,6 0 0,6 0 0,4-3 0</inkml:trace>
  <inkml:trace contextRef="#ctx0" brushRef="#br0">6304 5927 7853,'0'-6'1669,"0"1"439,0 5-1487,5 0 363,-3-5-399,3 4-197,-5-4-5193,0 5 2424,5 0 2381,-4 0 0,14-5 0,-2-2 0</inkml:trace>
  <inkml:trace contextRef="#ctx0" brushRef="#br0">6750 5505 7853,'-5'-12'39,"3"6"212,-3-4 94,5 9 264,0-4 1,0 0-203,0 3-142,0-3-53,5 5 272,2 0-224,9 0 1,2-4 178,5 1-127,5-1-154,1 4 1,5 0 14,0 0 0,1 0 26,-1 0 1,-4 0-51,1 0-75,-1 0 1,1-4 12,-1 0 1,-6 0 64,-1 4 0,-1 0-156,-7 0 0,0 0 173,-3 0-224,-1 0 175,-5 0-183,0 0 134,-6 0 1,-2 4 50,-2 0 0,-2 5-12,-5-2 1,-1 9-30,1 3 0,-2 4-5,-2 3 0,2 2-74,-2 3 0,2 5 80,2-1 0,-4 7-185,-1-1 1,1 0 59,4 1 0,3-4-46,1 4 0,3-9 29,-4 1 0,6-3-15,-2-1 1,3-3 198,1-8 1,0 1-145,0-5 0,0 0 77,0-3 1,1-2-48,3-2-231,-3 2 60,4-9-182,-5 4-6477,0-5 6283,0-5 0,5 4 537,3-3 0,2-2 0,1-1 0</inkml:trace>
  <inkml:trace contextRef="#ctx0" brushRef="#br0">7595 5927 7853,'-6'-11'-1693,"-1"1"1302,3 2 2484,3 3-632,-4 5 1056,5 0-1962,-5 0 0,2 0 172,-4 0-551,4 0 21,-2 0 1,4 0-751,-3 0 489,3 0 443,-4 0 45,5 0-422,5 0 0,1 0-2,6 0 0,-1-5 0,0-1 0</inkml:trace>
  <inkml:trace contextRef="#ctx0" brushRef="#br0">7835 5562 7853,'-7'-18'33,"2"7"110,5 1-94,0 8 39,0-3 0,0 5 1301,0-5-663,0 4-336,5-4-142,2 5 1,5 0-60,4 0 1,-1-4 22,8 0 0,-3 0-124,7 4 1,-2 0 90,2 0 1,-2-3-137,6-1 1,-2 0 76,1 4 1,2 0-285,-5 0 0,-1-4 37,-3 0 0,0 1 12,0 3 1,-4 0-39,0 0 1,-5-2 59,1-1 120,-2 1-28,-2-3 0,-3 5 91,-1 0-66,-4 0 116,2 0 307,-5 0-281,-5 5 1,0 2 67,-3 4 1,-2-3-92,2-1 1,-2 5 34,-1 3 1,-1 5-43,1-1 0,0 4 27,-1 4 1,-3 2-24,0 5 0,-4 0-57,3 1 1,-3 3-6,4 0 0,-5 5-164,1-1 1,2-3-143,2-1 0,-1 2 116,0-2 0,5-4 28,3-4 1,6-4 30,-2 0 1,1-1 166,0-3 1,1-4-101,-1-3 1,1-2 134,2-2 1,0 1 24,0-1-116,0-4 1,0-1-70,0-2 138,0-3-516,0 4 150,0-5-827,0-5 1,0 3-142,0-6-1387,0 0 2594,0-3 0,5-6 0,2 0 0</inkml:trace>
  <inkml:trace contextRef="#ctx0" brushRef="#br0">17108 9239 7853,'-1'-6'-1034,"-3"2"886,3 3 839,-4-4-9,5 4-252,0-4-13,-5 5 106,4 0-205,-4-5 116,5 3-117,0-3 199,0 5-399,0 5 1,0 2 53,0 4 1,-2 6 42,-1 2 0,1 2 5,-2 2 0,3 0-102,1 0 0,0 3 71,0 1 0,0 5-151,0-2 0,0-1 21,0 2 1,0-5-40,0 5 1,0-7-82,0-1 0,4-2 28,0-5 1,1 3-162,-1-4 143,-3 0-159,9-3-123,-9-1 33,4-5 1,-1 1-100,0-4-229,0-1-299,-4 3 1,0-6 377,0-3 0,-4 1-177,0-4 1,0-1 726,4-3 0,-5-6 0,-1-1 0</inkml:trace>
  <inkml:trace contextRef="#ctx0" brushRef="#br0">16971 9297 7853,'2'-11'0,"1"4"515,4-3-216,4 3 1,1 0 94,-1-1 222,6 0-306,0 2 1,5-3 161,-3 5-158,3-4-155,-5 6 0,6-3 122,0 5-109,0 0 0,0 0 27,0 0 0,-1 5 13,1 3-1,-4 6-142,0 1 1,-4 2 95,5-2 1,-7 3-222,3 4 0,-5-3-20,-3 0 1,2 1-9,-2 2 1,-3 2 70,-2 3 1,-1-3-102,-2 3 1,-2-3 36,-1-1 1,-4 3 57,-4 1 1,-6 1-19,-2-1 0,0-6 33,-4 6 1,3-9-46,-7 5 1,7-7 39,1 3 0,0-6 53,-4-2 1,2-1-10,2-6 0,2 4 91,6-4 1,-1-1-198,1-3 1,5-1 89,2-3 0,-1 2-683,1-6 1,0 4 320,4-3 0,1-1-349,3-3 0,-1 3 245,4 0 0,1 1-540,3-5 0,1 5 987,-1-1 0,1 1 0,-1-5 0</inkml:trace>
  <inkml:trace contextRef="#ctx0" brushRef="#br0">17634 9308 7853,'0'-18'0,"0"2"421,0 4 159,0 6-51,0-4 1,0 7 275,0-4 125,0 4-235,0-2-390,0 5 1,4 5-29,-1 3 1,1 3 50,-4 4 1,2 3-127,1 5 0,-1 5 26,1 2 1,-1 3-238,-2 2 0,0-1 88,0 0 1,0 0-330,0 1 1,0-2 148,0-3 1,0 1-267,0-9 0,0 3 163,0-10 0,0 0-40,0-4 0,1 1-362,3-1-143,-3-4-701,4-2 966,-5-5 1,4-2-416,0-1 0,3 0 378,-3-5 0,1 0 521,-1-8 0,2-1 0,6-6 0</inkml:trace>
  <inkml:trace contextRef="#ctx0" brushRef="#br0">18159 9239 7853,'7'-17'0,"-4"1"938,-1 9-552,-2 2 0,0 4 204,0-3 173,0 2-48,0-3-386,-5 5-170,-2 0 0,-8 0 9,0 0 1,-2 4-1,2 0 0,-3 5-66,-5-2 0,4 4 86,0 0 1,2 0-107,-2 1 0,-2 1 39,6 2 1,0-2-76,3 2 0,6-3-24,2 0 0,-1-1 40,1 1 0,0-1-5,4 1 0,6-1 43,1 0 0,3 1-60,2-1 0,0 3 48,4-2 1,0 2-147,3-7 1,4 3 73,0 2 1,0-2-204,3-2 1,-2 2-18,-1-3 0,0 2-17,0-1 1,-1 2 3,-3-2 0,1 0 98,-5 0 1,-1 2 14,-6-2 0,1 2-15,-6 1 0,1 1 157,-4-1 1,0 1-75,0-1 0,-9 0 222,-2 1 0,-8 1-51,0 2 0,-4-2 118,-4 2 0,2-3 19,-5 0 1,3-1 21,-4 1 0,2-5-482,-1 1 1,2-6 94,5 2 1,5-2-807,3-2 682,2 0 0,7-2-1500,2-2 0,9-2 1717,7-5 0,9-11 0,8-2 0</inkml:trace>
  <inkml:trace contextRef="#ctx0" brushRef="#br0">18707 9331 7853,'0'-12'-459,"0"6"1,0-4 327,0 2 947,0 3-469,0-5 1,0 8 546,0-6 3,0 5-251,0-2-247,0 5 1,0 5-186,0 3 0,0 9 197,0 5 1,0 5-125,0 3 1,0 7-162,0-2 1,0 0 98,0-4 0,0 1-320,0-1 0,2-3 45,1-1 1,-1-5-62,2-3 0,1-2-133,-2-6 1,2-1-248,-1-2-723,-2 2 495,3-8-1353,-5 3 1457,5-5 1,-4-2-2,3-1 1,-4-4 615,-4-4 0,-7-6 0,-7-1 0</inkml:trace>
  <inkml:trace contextRef="#ctx0" brushRef="#br0">18456 9354 7853,'12'-10'0,"-1"2"611,5-2-302,2 3 0,6 0 179,3-1 1,2 1 172,5-5 1,5 1-212,-1-1 0,3 5 9,-2-1 1,2 2-52,-3-2-249,1-2 0,-1 5-109,0-3 0,-4-1 99,-4 6 0,-4-5-163,0 4 1,-3-3 116,-4 3 0,-2-1-73,-6 1-53,1 3 101,-6-4 245,-1 5-231,-5 0 1,0 5 113,0 2 1,-1 3-78,-3 2 0,3 4-66,-3 3-31,-2 3 1,4 2 105,-2 3 0,3 1-24,1 2 1,0 3-302,0-3 125,0 3 1,0-2-233,0-1 1,0-6 124,0-1 0,0 0 173,0-4 1,1-2-32,3-2 0,-2-2 112,1-2-98,-1 0-363,3 1 73,-4-1-288,4-4-568,-5-2-1122,0-5 1032,5 0-774,-4 0 945,4 0 1078,-5-5 0,-5-7 0,-1-6 0</inkml:trace>
  <inkml:trace contextRef="#ctx0" brushRef="#br0">19484 9217 8002,'0'-18'450,"0"1"151,0 11 0,0 1-215,0 0 282,0 4-339,0-4 1,4 6 409,0 3-453,-1 7 0,-3 7 121,0 5 0,0 5-117,0 2 0,0 3-168,0 1 1,0 4 89,0 0 0,0 4-250,0-4 0,0 0 105,0-3 0,0-5-38,0 1 1,0-7-164,0-1 0,2-2-520,1-6-727,-1 1 1018,8-5 0,-8-5-1868,6-2 1425,-5-3 1,3-2 80,-2-3 0,-3 2 386,3-6 1,-3 1 338,-1-5 0,0-3 0,0 0 0,-5-6 0,-1 4 0</inkml:trace>
  <inkml:trace contextRef="#ctx0" brushRef="#br0">19484 9308 7853,'0'-8'0,"0"1"836,0-1-469,0 2 1,5 1 397,3 5 0,3 0-303,4 0 0,-1 5 20,5 2 0,-1 9-133,1 3 0,7 2-122,-4 2 0,5 4-49,0-1 1,-3 5-1,2-4 0,2 3-156,-1-3 0,0-1 89,-5-3 0,-3 0-169,1 0 0,-7-5 45,3-3 0,-4 1-145,0 0 0,-1-5 87,1-3 0,-5-2-444,1 2-413,-6 2-493,4-9 462,-6 4-2641,0-5 3600,-6 0 0,0-10 0,-5-3 0</inkml:trace>
  <inkml:trace contextRef="#ctx0" brushRef="#br0">19929 9205 7853,'-6'-18'258,"1"2"65,5 5 0,0 3-193,0 0 996,5 6-270,-4-3-166,4 5-478,0 0-40,-3 0 0,4 6 385,-2 5-398,-3 6 0,6 7-40,-4 3 1,-1 3 118,1 8 1,0-2-78,1 2-81,-3 2 1,5-3 237,-2 5-809,-3-5 429,5-3 0,-6-2-471,0-5 395,5-1 0,-4-4-73,3-3 1,-3-3-123,-1-4 0,0-1-551,0 1 1,0-5 378,0 1 1,0-4-1105,0 3 835,0-4 834,0 2 0,5-5 0,1 0 1</inkml:trace>
  <inkml:trace contextRef="#ctx0" brushRef="#br0">20615 9297 7853,'0'-12'102,"0"1"1,0 3 473,0 1-258,0-1 147,0-4-180,0 6 1,-2-3 85,-1 5-100,1-4 47,-3 6-128,0-3 1,-1 1 26,-6 1 0,0-1-127,-4 4 69,4 0 0,-10 5 40,3 2 1,-2 4 0,-2 0 0,-4 2-186,0 2 0,1-1 87,3 5 0,0-1-105,0 1 0,2 4 30,2-1 1,-2 1-11,6 4 0,0 1-16,4-1 0,4 0-99,3 0 1,3-3 115,1 3 0,6-3 9,6-1 1,2-4 151,9 0 0,-2-5-81,10 1 1,-2 0 9,1-3 0,3 0-31,-2-8 0,0 4 24,0-4 1,1-1-168,-6-3 1,2-1-298,-1-3 0,-7 3-217,3-3 1,-8 2-102,0-2-1369,-2 3 778,-6-9 380,3 3 0,-10-4 893,0-1 0,-5 1 0,-7-1 0</inkml:trace>
  <inkml:trace contextRef="#ctx0" brushRef="#br0">20866 9274 7853,'0'-18'546,"0"1"380,0 6-211,0 5 219,0 1-284,0 5-162,0 5-316,0 6 1,0 7 171,0 5 121,0 0-306,0 5 0,0-3 221,0 5-195,0 1 1,0 2-48,0-3 1,0 3-111,0-2 1,4-3 1,0-2 0,1-2 96,-2-1 1,-1-4-384,1 0 1,3-9 43,-3 2-365,1-3 0,-3-2-691,3 1-656,-2-5 1264,3 2 1,-4-7-166,3-1 1,-3 0 398,3-5 0,-3 1 427,-1-5 0,-5-4 0,-1-2 0</inkml:trace>
  <inkml:trace contextRef="#ctx0" brushRef="#br0">20603 9274 7853,'0'-18'402,"5"5"50,3 6 0,3 3 1108,5-4-999,-4 6 1,11-7 215,0 5 1,1-1-329,7 1 0,0 3-61,7-3 0,-3 3-124,-1 1 0,3 0-234,-7 0 1,6 0-225,-6 0 0,-2 0-388,-1 0 0,-3 0-127,-1 0 0,-6 1-2574,-1 3 3283,-4-3 0,0 9 0,-1-3 0</inkml:trace>
  <inkml:trace contextRef="#ctx0" brushRef="#br0">21848 9274 7853,'-6'-18'0,"-1"3"335,4 7-17,1-2 46,-3 9 0,5-6 143,0 4 152,0 1-104,0-3-193,0 20 1,0-1-68,0 13 0,4 2 44,0 2 0,3 3-188,-3 4 1,1-2 59,-1 2 1,-3-3-255,3-1 0,-1-1 86,1-2 0,-3-4-394,3-8 271,-3 2 1,0-8-709,3 2 536,-3-2 0,4-6-788,-5 1-913,0-5 180,0 2 749,0-5 1024,0-11 0,0 4 0,0-10 0</inkml:trace>
  <inkml:trace contextRef="#ctx0" brushRef="#br0">21848 9194 7853,'19'-4'667,"0"0"-311,0 0 0,8 1 53,0-1 0,3 0 3,-3 4-147,-1 0 377,2 0-322,-4 5 0,4 1 106,-5 6-356,-5-1 45,-2 1 0,-4-1 202,-1 0-530,1 6 212,-6 1 1,-1 1-86,-5 0 108,-5 0 0,-6 4-225,-9 0 129,-1-1 0,-7 1-6,-2 0 0,0 0 50,0 0 0,1-2-4,-2-2 0,7 2-78,5-6 0,5 1 65,-1 0 51,7-4-35,-2 5 1,9-6-35,-3 1 63,3-6 0,2 3 6,3-5 0,6-1 18,5-3 1,6 0 9,-2 0 1,3 0-15,5 0 46,-3 0-56,4 0 1,-1 0-20,-1 0 18,1-5 1,-4 4 0,-4-5 157,0 2-153,-5 3 62,-3-4 1,-1 5 303,-2 0-348,-3-5 19,0 3 230,-5-3 0,0 5 1,4 1-132,0 3 1,0-1 104,-4 4-275,5 1 122,-4 3 0,9-3-120,-2 0-7,-3-1 1,9 5-185,-3-1 131,3 1 0,1-1 2,1 0 0,3-4-92,-4-3 1,5 1 75,-1-2 1,3 1 17,1-4 0,-3-1-51,3-3-77,-8 3 62,12-9 1,-11 3 337,3-4-130,3 0 1,-10-2 172,4-2 0,-7-2-99,-2-2 1,-4-2 12,1 2-122,-3-3 1,-2-1 45,-3 0-394,-3-5 213,-9 4 1,-3-4 36,-8 5 0,-3 6-183,-8 1 1,-2 5-338,-2 3 359,-2 3 1,12 7-255,-2 1 0,9 5 128,2 7 1,5-1-673,7 5 1,4 4 77,4 4 948,1-1 0,12-3 0,3 0 0</inkml:trace>
  <inkml:trace contextRef="#ctx0" brushRef="#br0">22750 9342 7915,'0'-17'31,"0"0"1,0 6-32,0-1 0,0 1 909,0-1 1,2 5 242,1-1-351,-1 6-177,3-4-350,-5 6 0,0 2-51,0 2 1,1 3 238,3 8-232,-3 3 1,5 5-11,-2 0 0,-1 0-27,4 0 1,-3 3-152,4 1 0,-1 3 140,5-3 0,-1 3-445,1-3 212,4 0 0,-3-4 30,2-1-462,-7 1 323,2-5 1,-4-3 4,6-7 1,-5 1 83,1-5 0,-6 1 28,2-2 17,-2-1 130,3 3 0,-4-7-71,3-1 0,-3 0 280,-1-4-167,0-1 1,0 0 93,0 1-54,0-1-114,0-8 1,-4 3-104,0-2 1,1-2 119,3 2 1,0 0-156,0 3-14,0 1 25,0-1 92,0 1-347,0 5 196,0 1 1,5 10 20,2 2 67,3 3 0,6 3 69,-1 2-66,0-2 1,0 7-45,0-4 0,2 0-74,-2-1 1,-2-2-31,2 2 0,-1-6 118,1-1 0,-2-2 52,2 2 0,-2-3-60,-2-5 0,5 0 288,-1 0 1,0-5 53,-4-3 498,1-2-509,-6-2 0,4 1 124,-2 0 320,-3-6-413,0-1 0,-5-1 237,0 0-340,0-5 0,0 0 151,0-3-353,0-2 55,0 0 1,0-4-37,0 3 0,-4-2-358,1 5 1,-5-3-1095,4 3 748,0 0 398,4 10 0,-4 0-1348,1 6 482,-1 4-1671,4 2 2114,0 5 1,0 7-511,0 4 1224,0 1 0,0 9 0,0-3 0</inkml:trace>
  <inkml:trace contextRef="#ctx0" brushRef="#br0">23630 9285 7853,'6'-18'0,"0"2"458,-2 4 1,-1 2 679,4 3 0,-4-3 18,1 2-59,2-2-483,-5-2-318,4 1 1,-6 3-190,-3 1 1,-2 4-157,-5-1 1,-6 3-88,-2 1 1,-2 5 67,-2 3 161,0 2 0,0 3-134,0 2 0,4-1 148,0 5 236,5 0-298,-2-1 0,8 2 194,0-5-171,6 6 1,-3-9 20,5 3 1,5-2-75,2-1 1,9 0-80,3 3 16,2-2 0,3 4 30,3-6 1,-2 0-170,6 1 0,-6-1 46,2 1-268,2-1 228,-5 1 1,3-1-227,-8 0 326,2-4 1,-9 3-94,-1-2 282,1 2-39,-11 1-147,4 1 586,-5-1-362,0 5 0,-5-3 20,-3 2 696,-7-2-553,-8 4 0,-5-3 177,-2 5 48,-8-5-282,7 2 1,-13-1-340,2 0 125,3-4 1,-1-1-1619,6-3 1,2-2 265,6-1 1314,-1-2 0,14-2 0,-3 0 0</inkml:trace>
  <inkml:trace contextRef="#ctx0" brushRef="#br0">17086 10324 7853,'0'-11'-1498,"-4"3"1152,0 1 1621,0 4-293,4-2-399,0 0 56,0 4 52,0-4 448,0 5-612,0 5-290,0 6 0,0 7 18,0 5 0,0 1 13,0 3 1,0-2 31,0 5 0,4 1-88,0 3 0,1-1-178,-1-2 1,-3 0 75,3-4 1,1 3-353,-1-3 1,-1-1 81,-3-7 1,0 1-57,0-5 0,2 0-155,2-3 0,-3-5-108,3 1-217,-3-6 237,-1 4-4745,0-6 5204,-5-6 0,-2-5 0,-4-7 0</inkml:trace>
  <inkml:trace contextRef="#ctx0" brushRef="#br0">16994 10336 7853,'0'-17'-85,"4"5"-41,0-4 0,9 4 460,-2 0 0,8 2 510,0 3 1,8-4 482,3 4-707,-2 2-308,10 0 0,-7 5 329,7 0-345,-8 0 0,2 1-164,-6 3 0,5 3 80,-4 9 0,-2-2-169,-6 5 1,-2 1 103,-6 7 0,-1 2-173,-2 5 0,1-1-32,-6-3 1,0 3-136,-7-2 1,-4 2 49,-7 1 0,1-5-41,-5-2 0,0-3 81,-4-1 1,1 0 89,-1 0 1,-4-2-39,0-2 1,-1 2 24,2-6 0,2 0-114,-3-4 1,8 0 89,4-4 0,2-2-223,2-5-690,4 0 531,2 0 1,5-1-1434,0-3 1347,5 3 0,2-9 0,4 3-764,1 1 1282,-1-4 0,5 4 0,2-6 0</inkml:trace>
  <inkml:trace contextRef="#ctx0" brushRef="#br0">17668 10290 7853,'0'-18'592,"0"7"1,0 5 3,0 2-60,0 3 166,0-4 0,0 15-367,0 5 1,0 5 79,0 3 0,4 1-196,0 3 0,3 2-7,-3 5 0,4 1-194,-4-1 0,1-4 61,-2 1 1,-1-2-345,1 1 0,3 1 58,-3-8-278,1 2 323,-4-12 1,0 3-1128,0-4 641,0-1 414,0 0-1336,0-4 403,0-2-629,0-5 1796,0-5 0,5-7 0,2-5 0</inkml:trace>
  <inkml:trace contextRef="#ctx0" brushRef="#br0">18091 10245 7853,'0'-18'699,"0"1"-357,0 6 0,0-1 151,0 1 11,0 5 33,0-5-146,0 10 131,0-4 780,0 5-1198,-5 0 0,-2 5 121,-4 3 0,3-2-204,1 2 0,-1-1 140,-3 5 1,-5-1-167,1 1 0,0 0 13,3 4 1,1-4-37,0 4 0,-1-4 19,1 0 0,3-1-44,1 0 0,4 1-5,-1-1 0,3 1 72,1-1 0,1 1-36,3-1 0,2 0 56,6 1 0,0-1-48,4 1 1,-2-5 24,5 1 0,0 0-27,4 3 1,-1-3-48,1-1 0,0 0-1,0 0 1,0 2 16,0-5 1,-1 5-100,1-2 0,-4 3 55,0 2 0,-5-1 32,2 1 0,-9-1 81,-3 1 1,-3 0-82,-1 3 1,-1-1 136,-3 5 1,-6-3-8,-5 3 0,-9-4-24,1 4 1,-4-5 32,1 1 1,1-1-65,-1 1 1,-2-3-184,1-1 0,4-1 62,4-6-1575,5 0 1076,-2-4 1,11 0-86,5 0 689,5-5 0,16-7 0,4-5 0</inkml:trace>
  <inkml:trace contextRef="#ctx0" brushRef="#br0">18902 10256 7853,'0'-11'0,"-6"-1"0,5 4 443,-3 1-155,3-1 1,0 2 391,-3 2 319,3 3-667,-4 1 0,5 1-107,0 3 1,0 4 206,0 7 0,0 6-75,0 6 0,0 5-4,0-2 1,0 3-174,0 1 1,0-1 12,0-2 1,0 1-124,0-6 1,0 1-208,0-4 1,0-4-510,0 0 1,0-9 109,0 1-1318,0-2 745,0-2-1153,0-2 997,0-5 1265,0-5 0,0-2 0,0-4 0,0-1 0,0 1 0</inkml:trace>
  <inkml:trace contextRef="#ctx0" brushRef="#br0">18582 10302 7853,'11'-17'163,"1"6"1,0-1 325,4 5 1,3 0-8,7 0 380,3-1-500,6 2 0,0-3 445,3 5-482,3-5 0,-1 8-54,-1-3 0,1 2-64,2-2 0,-6 2-153,-2-1 0,-8-2 69,1 1 0,-8 0-91,-4 4 0,-2 0 298,-2 0-312,-4 0 81,-2 0 214,-5 0 1,0 5-63,0 3 1,0 6 13,0 1-147,0 0 0,0 2-9,0 2 1,0 6-96,0 2 0,1 3 240,3-3-536,-3 4 212,4-1 0,-3 0-482,1 1 410,-1-11 0,3 5-40,-5-10 0,0 5 21,0-5 25,0 0 0,0-4 14,0 1-575,0-6 97,0 4-1223,0-8 114,0 3-329,5-5 639,-4 0 1399,9 0 0,-8-10 0,3-3 0</inkml:trace>
  <inkml:trace contextRef="#ctx0" brushRef="#br0">19450 10279 7853,'0'-18'-116,"0"2"58,0 4 1,0 4 1304,0 1-738,0 4 1,1-2 21,3 5 0,-3 2-7,3 1 1,1 5-125,-1 7 1,0 3-156,-4 5 1,0 7-164,0 1 0,0 8 113,0-5 0,-2-1-414,-2-2 0,3-2-121,-3 1 0,-1-3-373,2-8 1,-1 1 204,4-4 0,0-5-318,0-3 0,1-5-177,3 5 1,2-5 633,6 0 0,-2-3 369,-3-3 0,3-4 0,-3-4 0,4-1 0</inkml:trace>
  <inkml:trace contextRef="#ctx0" brushRef="#br0">19473 10324 7853,'-8'-10'1034,"0"3"-236,6 2 568,-3 5-678,10 0-239,1 5 137,11 1 1,-3 9-175,5 0 1,0 6 239,4-2-187,-1 2-322,1 2 1,1 0-1,2 0 187,0 0-171,1 5 0,-2-5-289,-2-1 132,8 1 0,-16-6 0,6 2-152,-3-4 112,3-7 44,-9 2 1,5-5 21,-6 2 115,-5-1 0,1-6 155,-3 0 1,-3-2-97,3-2 366,2-2-315,-5-5 0,4-1 54,-5 1-123,0-6 1,0 0-58,0-6 0,0 0-267,0 0 1,-1-5-185,-3-2 1,3-3 197,-3-2 0,-1-3-285,1 0 0,1 1 158,3 7 1,-4-2-202,0 6 0,0 3 56,4 4 0,1 5-515,3-1 273,-3 7 1,10 3-241,-4 5 1,0 1-509,0 3 0,1 2 198,3 6 1190,1-1 0,-1 1 0,1-1 0</inkml:trace>
  <inkml:trace contextRef="#ctx0" brushRef="#br0">20558 10245 7853,'0'-18'0,"0"3"1145,0 2-711,0 1 1,3 1 213,1 0-201,0 4-158,-4-3 1,-4 4-202,0-6-58,-5 6 1,3 0 145,-5 2 1,-6 3-45,-2-3 1,-2 4-118,-2 4 0,0 2 78,0 5 1,0 2 7,0 2 0,4 3-45,0 5 0,5 3 120,-1 1 0,2 4-83,2-5 0,1 6 36,2-2 0,3 0-232,5 0 1,0-3 100,0 3 0,5-3-119,3 3 1,3-8 33,5 1 1,0-8-171,3 0 1,4-2-10,0-2 1,0-3 6,3-1 1,-2-4 8,-1 1 0,4-3-138,-1-1 1,1-4 74,-4 0 1,0-4 108,0 0 0,-4 2-16,0-2 0,-2 0 23,3-3 1,-3-4 53,-1 0 1,-4-6-66,3 2 1,-2-2 270,-1-2 1,-1 0 82,0 0 0,0-4 338,-4 1-188,3-1 0,-8 4 710,1 0-822,-1 6 0,-2-4 596,0 6-470,0 0 0,0 7 707,0 1 315,0 4-1040,0-2 1,0 6-266,0 3 0,0 6 73,0 6 59,-5 4 0,3-2-51,-1 4 1,1 6 71,2 3 0,0 1-221,0-2 0,4 2 28,0-6 0,5 1-33,-2-4 1,0 0 37,0 0 0,1-2-500,3-2 0,-3-2-59,0-6 1,-5-5-1185,5-2-202,-5 3 1132,7-6 0,-9 3-46,3-8 1,-3 1 866,-1-4 0,-5-2 0,-3-6 0,-7-3 0,-3-5 0</inkml:trace>
  <inkml:trace contextRef="#ctx0" brushRef="#br0">20580 10313 7853,'9'-11'0,"3"-1"0,-1 1 1626,12-1-1025,2 1 0,6 0 542,-1-1 0,2 1-135,6-1-634,-2 1 1,4 1 167,-2 2 1,-3-2-40,-1 2-880,0 3 351,-10-5 1,3 9-72,-8-3 0,1 3-112,-5 1 1,1 0-2464,-5 0 1154,0 5 1518,-4 1 0,-7 0 0,-7 0 0</inkml:trace>
  <inkml:trace contextRef="#ctx0" brushRef="#br0">22191 10222 7853,'5'-12'-209,"-4"1"-313,3-1 730,-3 1 1,-1 0 454,0-1 0,0 1 173,0-1-414,0 6-111,-5-4 0,-1 7 233,-6-4-385,-4 4 0,2-2 180,-5 5-167,0 5 0,-8 1 36,0 6 0,-3 3-13,3 0 0,-3 7-84,3 1-29,1 0 0,7 6 236,0-3-499,5-1-103,-3 8 201,11-9 0,1 7-24,5-4 0,0 0 82,0-4 1,6-1-76,5 1 0,2-1 93,6-3-170,0-3 56,4-4 1,4-2 79,-1-3 1,2 2 7,-1-5 1,-3 0 69,3-4-56,-3 0-13,-1-5 440,-6 4-279,0-4-139,-1-1 62,-8 5 1,7-8 15,-7 6 0,-3-6 21,-1 1 0,-3 2 130,-1-2 0,0 0-134,0-3-9,0 0-79,0-1 59,0 1-52,0 4-38,0 2 83,-5 5-23,4 0-155,-9 5 149,8 2 1,-7 4-26,6 1 1,-1-1-1,4 0 0,1 1-47,3-1 63,2 1-6,6 4 0,4-7-48,3 3 44,3-4 0,2 3-82,2-4 1,0-2 75,4-5 0,1 0-85,3 0 0,3-4 72,-3 1 0,3-6 10,-7 1 0,-2-3 86,-1-5 1,-4 4 160,-4-3 1,-4 1-141,-7-2 352,2 4-205,-9-10 72,4 9-495,-5-8 125,-5 3 1,-6-5 224,-8 0-877,-3 1 507,-6-1 0,1 5-37,-7 3 0,1 7-63,-9 4 1,5 3-127,-1 1 0,4 4-260,4 0 1,2 8-567,5 0 815,5 2 0,3 1-1037,7 0 1471,-2 0 0,9 2 0,-4 1 0</inkml:trace>
  <inkml:trace contextRef="#ctx0" brushRef="#br0">22887 10165 7853,'0'-23'0,"0"5"1245,0 1-314,0 11-245,0 1 1005,0 5-1043,5 0-382,-3 10 1,4-1-30,-2 10 0,-3 4 26,3 4 1,1 4-124,-1 0 0,0 2 72,-4 1 0,0-1-187,0-3 4,0 3 1,0-5 201,0 3-565,0 2 295,0-9 1,0 3-240,0-8 150,5 2-16,-4-8 48,4 3 65,-5-4 66,0-6 212,0-1 1,0-5-222,5 0 543,-4 0-149,5 0-191,-1 0 1,1-1 18,5-3 0,1 3-230,-1-3-81,1-2 177,-1 4 1,2-6-89,2 4-55,3 0-32,-1-1 1,5 4-407,-3-3 336,3 3 0,1 1-218,-1-6 173,1 5 1,-1-4 34,-3 5-182,2 0 122,-8 0 1,4 0-178,-6 0 0,-3 0-942,-1 0-760,-4 0 985,2 0-127,-5 0-74,0 5 1296,0-4 0,-5 5 0,-2-6 0</inkml:trace>
  <inkml:trace contextRef="#ctx0" brushRef="#br0">23710 10176 8520,'5'-29'1502,"-3"6"-1513,6 8 1,-2 2-1034,2 2 602,2 4 2604,-9-3-572,4 9-841,-5-4-350,0 0-241,-5 3 1,-1-3-254,-5 5 70,-6 0-1,-1 5-222,-10 2 210,4 4 1,-4 1 110,6-1 0,0 0 19,3 1 1,-1-1-71,4 1 0,1-1 14,4 1 0,1 3 215,2 0-29,3 0-163,5-3 0,0 0 230,0 4-196,5-4 50,1 5-239,11-6 80,1 6 0,6-5 59,2 4 1,0-4-140,4 0 1,-3-1 66,3 1 1,-3-1 20,3 0 0,-8 1-133,1-1 143,-3 1 0,-2-2-8,-3-3 245,3 4-4,-11-5-86,9 5 71,-10 1 1,0-1-102,-2 1 96,-3-1-73,-6 0 0,-4 1-43,-10-1 1,-5 2 37,-10 2 0,-5-2-510,-3 2 265,-3-2 0,0-2-405,-1 1 1,5-2-1461,3-3 840,-2 4 1133,9-10 0,-5 4 0,9-5 0,2 0 0,0 0 0</inkml:trace>
  <inkml:trace contextRef="#ctx0" brushRef="#br0">9776 5585 7853,'0'-12'-1394,"-5"6"1073,4-4 1492,-4 4-713,0-1 1,3 1 272,-1 2-285,1 3 106,-3-4-169,4 5-39,-4-5-178,5 3 0,0-1-14,0 6 1,0 5 178,0 7 1,0 0-107,0 8 0,4 3-105,0 8 0,3 0 105,-3 0 0,5 1-181,-1-1 0,2 5 32,1 3 0,1-1-257,-1 1 0,0-6 54,1 3 1,3-8-90,0 0 0,0-7 122,-3-1 0,-1-2 100,1-6 1,-2-3 130,-3-5 1,2-3-180,-5 4 290,0-6-123,-4 4 511,0-6-211,0-6-318,0 0 0,-4-5-108,0-1 1,-1-3 110,1 0 1,3-5-218,-3 0 0,3-1 54,1-2 0,0 1-74,0 3 1,0-1 14,0 5 0,0 0 52,0 3 98,0 1 1,1 1 11,3 2 1,-1 3-101,4 5 1,-3 1 58,4 3 1,-1 0 73,5 7 0,1-2-59,2 6 0,-1 3-35,5 1 1,-1 3 23,1 1 0,2-4-170,-2 0 1,3 0 11,1 4 1,1-2 11,2-2 0,-2-2 314,3-6 0,-7-1-85,-1-2 1,-3-3 53,3-5 0,-5 0-39,1 0 274,-2 0 0,-3-5-135,-3-3 1,2-2 311,-5-1 1,0-2-221,-4-2 1,0-3-133,0-5 1,0-3-253,0-1 0,-1-5 58,-3 2 1,1-5-146,-4-3 1,4 3 81,-1-3 1,2 2-33,-2 2 0,3 1-101,-3 3 1,3 2-82,1 5 0,0 9-355,0 2-273,0 3-294,0 3 0,0 2 533,0 8 0,0 2-324,0 6 1,3-1 414,1 1 1,5 4-453,-1 3 1011,2-2 0,6 4 0,2-3 0</inkml:trace>
  <inkml:trace contextRef="#ctx0" brushRef="#br0">10827 5562 7853,'0'-18'0,"0"6"0,0 4 703,0 5-16,0-2 328,0 5 1,-5 7-635,-3 4 0,-2 7-41,-1 8 0,-1 4-111,1 4 1,3 0-42,1 0 0,3 5 27,-4-1 0,2 3-147,-2-2 0,2-1-180,2-4 1,2-4-253,-6 1 1,5-10 4,0 2 88,1-8 0,1 1-72,-3-9-1046,3 3 753,-4-8 0,5 1-131,0-6 0,1 0 258,3-4 0,-1-1 131,4-4 1,-3-4 377,4-3 0,-1-3 0,5 0 0</inkml:trace>
  <inkml:trace contextRef="#ctx0" brushRef="#br0">10804 5471 7853,'6'-18'-25,"0"-4"25,-6 15 0,0-9 1122,0 15-236,0-4-221,5 5-289,-4 10 0,5 3 65,-2 10 0,2 5 31,6 2 1,-1 7 3,1 1 0,0 5-143,4-1 0,-2 2-227,5 2 1,-5 0 78,1-1 1,-1-3-386,1 0 0,-2-9 145,2 1 0,-2-8-19,-2-3 0,0-2 4,1-5 0,-1-1 36,1-4 1,-5-1-85,1-2 114,-6 2-990,9-9 470,-10 4-496,4-5 0,-9-1 422,0-3 1,-5 2-639,2-6 1,-5 2 1235,-3-2 0,-8-7 0,-6 2 0</inkml:trace>
  <inkml:trace contextRef="#ctx0" brushRef="#br0">10656 5927 7853,'0'-6'384,"5"-4"1,1 9-67,6-3-213,-1 3 53,0 1 1,2-4 159,2 0 577,3 0-510,10 4 1,-3-4 215,6 1-550,-1-1-187,-1-1-250,4 3 371,-3-8 1,-1 8-6,-3-6-1411,-1 6 1048,-3-9 1,0 9 3,-3-6-714,3 6 378,-10-3 715,5 0 0,-6-2 0,1-4 0</inkml:trace>
  <inkml:trace contextRef="#ctx0" brushRef="#br0">11318 5448 7853,'0'-18'0,"0"5"0,0 6 700,0 4-69,0-2 801,0 5-970,5 0-205,-4 0 1,8 5 60,-5 3-95,5 2-51,-3 1 1,6 5 171,-1-1-482,1 5 165,-1-7 1,4 7 202,0-5-1050,1 6 600,-5-9 0,4 5-668,1-6 382,-1 1-77,-4-1 0,1-1-408,-1-2 1,0-2 24,1-2 966,-1-3 0,1 4 0,-1-5 0</inkml:trace>
  <inkml:trace contextRef="#ctx0" brushRef="#br0">11729 5516 7853,'0'-11'172,"0"-1"-14,0 1 1,0 3 159,0 1 218,0 4 78,0-7-8,0 9-82,0-4-174,0 0 0,-1 3-125,-3-1 0,2 1-208,-6 2 0,2 2 91,-2 1 0,-6 4-82,3 4 0,-3 4 50,2 1 0,1 0-382,-1-1 1,-3-2-19,0 2 0,0 2-128,3-2 0,1 4 218,-1-4 0,1 0-63,0-3 1,3-1-2,0 1 1,6-1 69,-2 1 1,2-5 123,-2 1-244,2-6 445,-3 9 30,5-10 347,0 4 2098,0-5-1956,0 5 0,2 0-184,1 3 1,-1 6 36,2-3 0,1 4-237,-2 0 1,3 3-79,-3 5 1,-1 0-58,1 0 0,2 1 128,-1 3 1,4-3-267,-4 2 1,-1-5 42,-3-2 1,0-2-103,0 2 1,0-2 9,0-6 0,0 1-17,0-1 1,0-3-321,0-1-486,0-4-1297,0 2 371,0-5 0,4-1 674,0-3 1165,10 3 0,-6-15 0,8 4 0</inkml:trace>
  <inkml:trace contextRef="#ctx0" brushRef="#br0">12232 5516 7503,'0'-17'-787,"0"0"524,0 6 1635,0 4-851,0-3 1,-2 9 86,-1-3 141,1 3-409,-8 1 1,4-4 254,-6 0-358,1 0 1,-5 4 32,-3 0 0,-3 2-26,-1 1 0,0 0-7,0 5 0,-3-5 1,-1 5 0,4 0-57,4 3 0,1 0 31,-1 1 0,3-1-77,5 1 1,-1-1 31,1 1 0,4-1-104,4 0 0,1 1 29,2-1 1,3 2 65,4 2 1,1-2-22,7 2 1,3-1 29,1 1 0,3-1-207,0 5 0,3-5 60,1 1 1,0 2-16,4-2 1,-5 2-52,2-2 0,-3-2-169,-1 2 0,-1-1 4,-3 1 0,-2-2 98,-1 2 0,-7 1 30,2 0 1,-6-1 13,3-4 0,-6 4 228,2 1 0,-8-1-76,-3-4 0,-9 1 102,-3-1 0,-4 1 91,-3-1 0,0 0 78,-4 1 1,-3-1 13,-1 1 1,-3-5-35,6 1 0,4-5-411,0 0 1,8-1 93,4-2 0,6 0-1116,1 0 1,6-2 90,-2-1 0,4-4-330,4-4 0,3-1 1338,8 1 0,3-11 0,5-2 0</inkml:trace>
  <inkml:trace contextRef="#ctx0" brushRef="#br0">1450 8382 11743,'0'1'-2</inkml:trace>
  <inkml:trace contextRef="#ctx0" brushRef="#br0">3885 7561 12614,'-11'2'307,"0"6"0,-1 1-116,1 10 0,-6 0 33,-2 4 1,1 5-65,-1 2 1,2 4-7,-2 5 1,1-3 6,3 6 0,2-4-176,-2 4 0,2 0-20,2 4 1,0-4-45,4-1 0,-2-2 48,5 2 1,0-5-13,4-2 1,2-1 29,1-6 1,8 0-157,4-5 0,5 1 70,-1 0 0,3-5 70,1-3 0,3-2 181,1-2 0,-1-1 9,-3-2 1,-1 1-238,-3-5 1,1-1 105,-5-3 1,1 4-894,-5 0 392,1 0-520,-1-4-400,-5 0-813,4 0 165,-8-5 2039,3-2 0,-10-4 0,-2 0 0</inkml:trace>
  <inkml:trace contextRef="#ctx0" brushRef="#br1">4297 7687 7853,'0'-12'0,"0"1"484,-6 4 39,5 2 584,-4 5-304,5-5-593,-5 4 0,4 1 15,-3 8 1,1 2 45,0 1 0,1 6-80,-1 2 0,1 3 13,2 5 0,2 2-25,1 6 0,2 3-106,3 0 0,1 1-78,-5-1 0,5-2 31,-2 2 0,-2 1-137,-1-1 1,1-1 75,-1-7 0,0 2-13,-4-5 1,4-4 18,-1-4 0,1-5-155,-4 1 126,0-2 1,0-6-159,0 1-222,0-6 271,0 3 0,0-6-416,0-3 1,0 2-100,0-6-141,-5 1 1,3-9 306,-6 1 0,5 0 24,0 3 1,0 1 491,-1 0 0,3-6 0,-4-6 0,5-6 0</inkml:trace>
  <inkml:trace contextRef="#ctx0" brushRef="#br1">4251 7721 7853,'0'-12'-398,"0"1"1,1 3 284,3 1 1194,2 4-650,6-7 0,-1 7 452,1-4-527,4 4 1,3-6-8,8 6 1,-2-5 64,6 4 0,-1-3-19,4 3 1,-1 0-146,-2 4 1,0 1-73,-4 3-76,0 2 1,-6 7 242,-2 2-475,-2 3 161,-6 5 0,-4 0-314,-4 0 253,-1 5 0,-7-3-46,-3 5 0,-6 0-14,-1 0 0,-5 2-130,0-6 1,-1 2 89,-2-1 1,0-3 14,0 3 1,1-3 61,-1-1 0,0-4 165,0 0 0,5-4-22,3 4 0,2-5 80,2 1 1,3-6-10,1-1-96,4-1 0,3 3-18,8-2 1,3-3 18,4-5 0,1 0 174,6 0 0,0 0-95,9 0 1,-5 0 4,5 0 1,-6 0-62,2 0 0,-3 0-142,-1 0 0,-6 0-418,-1 0 274,-4 0-56,0 0-8,-6 0-757,-1 5 515,-5-4 230,0 10-820,0-10 208,5 4-189,-4-5 402,10 0 1,-9 0-302,6 0 973,-1 0 0,5 5 0,-1 1 0</inkml:trace>
  <inkml:trace contextRef="#ctx0" brushRef="#br1">4902 8143 7853,'-6'-5'2316,"0"4"-1779,6 1 0,0 6 135,0 6 0,0-1-255,0 1 1,0 3 19,0 0 1,0 4-110,0-4 0,0 6 1,0-2 1,0-2-105,0 2 1,0-1-225,0 1 1,0 2-172,0-6 0,0 0 283,0-4-578,0 1 287,0-1-562,0 1 294,0-6-1860,0-1 1297,0-5 0,2-4-107,2 1 1,-2-6 1115,6 1 0,-1-2 0,5-2 0</inkml:trace>
  <inkml:trace contextRef="#ctx0" brushRef="#br1">5130 7949 7853,'0'-11'0,"-5"1"0,-2 2 543,2-2-16,-1 9 340,1-4-190,4 5-395,-4 0 1,5 1-87,0 3 0,0 3 132,0 8 1,0 3-91,0 5 0,1-3-122,3 3 1,1-5 95,3 9 0,2-6-202,-2 6 1,0-7 64,0-1 1,2-4-254,-2 4 0,-3-5 101,-1 2 1,1-8-94,-1 0 85,-1-5 106,-3 2 297,0-5-246,0-5 1,0-2-2,0-4 0,0 2-4,0-2 1,0 0 57,0-8 1,0 0-80,0-3 0,5-1-118,3 0 0,2-1-7,2-3 0,0 3 65,4-3 1,-2 7-116,5 1 53,0 5 1,3-2 81,1 4-356,0 6 197,5-4 0,-4 8-242,3-1 1,-3-3-393,-1 3 0,-2-1-1628,-2 4 2415,3 5 0,-9 1 0,3 6 0</inkml:trace>
  <inkml:trace contextRef="#ctx0" brushRef="#br1">5736 8303 7853,'0'-11'-1520,"0"4"3030,0-3-307,0 9 30,0-4-526,0 5 1,0 5-101,0 3 1,0 6-212,0 1 0,1 5-96,3-1 1,-3 3-90,3 1 1,-3 3-176,-1 1 1,-4 0-208,0-5 1,-1 0-254,2-3 0,0 1-931,-5-4 1,6-1 647,-2-4 1,3-3-1849,1-1 1615,0-4 940,0 2 0,5-10 0,1-1 0</inkml:trace>
  <inkml:trace contextRef="#ctx0" brushRef="#br1">6272 7607 7853,'-5'-25'0,"4"0"771,-3 10-104,3 5 324,1 0-301,0 8-331,0-3 0,0 6-72,0 3 1,0 3 96,0 4 0,0 9-5,0 3 0,0 8-77,0-1 1,0 3-132,0 1-1,0 4 42,0 0 0,0 2-244,0-2 0,4-1 81,0 5 1,3-6-351,-3 2 1,4-2 189,-5-2 0,5-5-107,-4-2 1,1-8 87,-1-4 1,-3-2-444,3-2 22,2-4 163,-5 3 0,4-10-557,-5 0 0,0-1 415,0-7 0,0 0-339,0-3 1,0 0 319,0-1 0,-1-3 549,-3 0 0,-2-6 0,-5 4 0</inkml:trace>
  <inkml:trace contextRef="#ctx0" brushRef="#br1">6124 7698 7853,'11'-23'-124,"1"5"-61,-1 3 1,1 2 1215,-1 2-603,6 0 0,-1 0 52,3 4 0,3 2-14,-3 5 0,6-4 8,2 0 0,4 0-130,0 4 1,-2 0 12,1 0 0,-3 0-83,4 0 0,-6 7-175,2 4 1,-8 0 37,-4 5 0,-2 1-100,-2 3 0,-5-3-112,-2 2 0,-3 0 61,-1 4 1,-5 0-27,-2 0 1,-8 0-10,-5 0 1,-1-1-230,-2 1 0,-1 1 34,-3 3 1,4-4 19,1 0 0,-4 3 172,7-3 1,-4-1-18,8-3 1,0 0 114,3 4 1,6-4-75,2 0 0,3-5 154,1 1 0,0-2-24,0-2 1,6 0 218,6 1-176,-1-6 1,7 3 83,-3-5 26,3 5-83,5-8 0,0 4-142,0-5 43,-1 0 1,-3 1-220,0 3 0,-3-3 72,3 3 1,-4-2-157,4-2 1,-5 0 62,1 0 1,-6 0-1678,-1 0 146,-1 0-274,5 0 1433,-1 0 0,1 0 116,-1 0 1,-1 1 422,-2 3 0,2-3 0,-4 4 0,6-5 0</inkml:trace>
  <inkml:trace contextRef="#ctx0" brushRef="#br1">6786 8258 7853,'0'-12'414,"0"1"159,0 4 507,0-3-263,0 4 260,0 0-294,0 0-398,0 6 1,0 6-44,0 1 1,0 8 198,0 4 1,0-1-150,0 1 1,0-1-172,0 1 0,0 3-247,0-3 0,0 2 95,0 2 1,4-4-418,0 0 1,0-5 245,-4 1 0,0-2-1574,0-2 654,0-4 261,0 3 0,1-9-676,3 3 489,-3-3 0,4-2-422,-5-3 1370,0 3 0,5-14 0,2 2 0</inkml:trace>
  <inkml:trace contextRef="#ctx0" brushRef="#br1">7266 7926 7853,'0'-17'0,"0"-4"160,0 6 1,0 0 300,0 3 1,4 1-50,0 0 373,-1 4-434,-3-3 1,-1 8 207,-3-6-219,-2 5-182,-5-2 1,-2 7 129,-2 1-103,-3 4 1,-5 9-4,0 3 1,0 3 42,1 1 0,2 0-154,1-1 0,4 6 89,-4 3 0,5-2-218,-1 1 1,7-3 16,5 3 1,1-4-65,2 1 1,2-3 149,1-2 1,5-4 31,7-3 1,3-6 30,5-1 0,0-6-52,0 2 1,-1-2-263,1-2 0,1 0 91,3 0 0,-4-4-736,0 0 0,-2-4-36,-6 5 1,1-3-1563,-5 3 1682,1 1 1,-5-3 766,1 5 0,-6-5 0,3-1 0</inkml:trace>
  <inkml:trace contextRef="#ctx0" brushRef="#br1">7460 8235 7853,'10'-8'0,"-2"0"0,-2 6 0,-2-2 885,-3 3-490,9 6 1,-8-3 1087,2 6-987,-3 0 1,3 7 19,-1 0 0,1 4 59,-4-4 1,0 6-329,0-2 0,-4 2-22,1 2 1,-5-1-436,4-3 0,-5 2 204,2-2 1,0-2-1128,0-2 1,3-2-68,-4-2 0,5-1 1200,-5-2 0,0-3 0,-3-5 0</inkml:trace>
  <inkml:trace contextRef="#ctx0" brushRef="#br1">7986 7527 7853,'6'-12'0,"-2"1"0,-3 3 473,-1 1-314,0 4 0,0-7 783,0 2-548,0 3 1,0-1 360,0 2-488,0 3 0,-4 2 39,0 10 0,-1 7-59,1 9 0,2 3 0,-6 8 0,6-1 28,-2 5 1,3-4 47,1 4 0,1 0-308,3 4 1,-2-2 156,6-2 1,0-2-444,3-1 0,0-8 198,1 4 1,-5-9-218,1 1 0,-2-7 115,2-1 0,-2-9-208,-2 2-382,-3-8-381,4 1 163,-5-5 1,0-2 429,0-1 1,-1 0-134,-3-5 0,3 0 686,-3-8 0,-2 2 0,-2-5 0,-2 0 0,-6-9 0,-2-1 0</inkml:trace>
  <inkml:trace contextRef="#ctx0" brushRef="#br1">7906 7584 7853,'5'-12'177,"1"1"0,5 1-18,1 2 1,-1-2 51,1 2 1,4 2 380,3-2 1,3 6-184,1-2 0,5 3 59,2 1 1,3 0-112,1 0 0,-1 0-1,-2 0 1,0 5-202,-4 2 1,0 5 12,-4 3 1,-6-1 1,-1 5 1,-9 0-14,-3 4 1,-3 0-181,-1 0 0,-10 3 71,-5 1 1,-5 5-331,-3-2 1,-4-1 142,0 2 1,-4-2-180,0 1 1,2 0 125,-1-4 0,5-5-18,3 1 1,1-1 182,10 2 1,-2-4 99,9 0 0,1-5-66,3 1 1,1-2-46,3-2 1,7-1 207,8-2 0,3 1-33,1-6 0,1 5 45,2-4 1,-2 0-197,3-4 1,1 0-212,-1 0 0,-1 0-127,-3 0 0,-4-2-414,0-1 1,-5 1-68,1-2 1,-6 3 325,-1 1 1,-6-1-1139,2-3 1645,-3 3 0,-1-4 0,6 0 0,0-2 0</inkml:trace>
  <inkml:trace contextRef="#ctx0" brushRef="#br1">8431 8143 7853,'6'-7'0,"-2"-1"372,-3 6 107,-1-9 125,0 5-18,0-5 89,0-1 199,0 1-339,5-1 0,2 6-188,4 2 1,1 3-50,-1 1 0,0-4-60,1 0 1,1 1 213,2 3-298,-3 0 1,5 3-88,-6 1 0,0 5 40,-4-1 0,2 2-148,-5 1 0,0 1-532,-4-1 426,0 6 1,-5-3 41,-3 5-425,-2 0 343,-2-2 1,1 5-166,0-3 176,-1 3 15,1-5 1,1 4 152,2-6-93,-2 5 0,9-7 66,-3 2 0,2-2 312,2-2-110,0 1 0,2-2-113,2-3 0,2 0 48,5-3 1,5-3-27,-1 3 0,1-3-188,-1-1 0,2 0-178,2 0 1,1-1-366,-4-3 0,-1 1-698,-4-4-922,1 4 1033,-1-7 1242,-5 4 0,5-6 0,-5 1 0</inkml:trace>
  <inkml:trace contextRef="#ctx0" brushRef="#br1">8876 7801 7853,'0'-29'-1274,"0"6"955,-5 6 2448,4 6-843,-4 4 112,5-3-522,0 9-474,0 11 1,0 4-141,0 13 0,0-2-50,0 2 1,4-3-169,0 3 1,4 0 80,0 0 0,-2 0-240,2-4 1,-4-2 118,3-2 30,-4 3-718,7-10 499,-9 0 0,6-3-106,-3-5 380,-3-1-133,4-3 288,-5 0-140,0-5 0,0 3-27,0-6 0,0-1-4,0-6 0,-1 2 7,-3-2 1,3-3 15,-3-1 0,2-2-188,2-2 1,0 0 68,0 0 0,4 0-86,0 1 0,5 3 20,-1-1 1,2 7-97,1-3 0,2 7 57,2 2 1,-2 4-111,2-1 1,-1 3-453,1 1 1,2 1 249,2 3 1,1-1-636,-5 4 1,4 1 86,-4 3 988,6 1 0,-9 4 0,5 2 0</inkml:trace>
  <inkml:trace contextRef="#ctx0" brushRef="#br1">9242 8075 9759,'6'11'1996,"-1"1"-1495,0 4 1,-3-2 90,1 5 356,-1 0-547,-2 4 1,0 0-58,0 0-185,0 0 0,0-4-403,0 0 1,-2-4 253,-1 4 1,0-4-340,-5 4 1,1-5 289,-5 1 0,5-2-1750,-1-2 0,2-3 29,-2 0 1760,3-6 0,0 3 0,-1-5 0</inkml:trace>
  <inkml:trace contextRef="#ctx0" brushRef="#br1">9756 7504 7853,'-7'-23'0,"1"1"122,2 3 1,3 7 645,-3 4 130,3 5-377,1-2 53,0 5-260,-5 0 0,4 7-89,-3 4 1,2 7 135,2 9 1,0 2-105,0 5 1,2 5-24,2 3 0,-2 3-86,6 0 1,-2 0-129,2-3 1,2 2-279,-3-2 1,2-3 187,-1-1 1,2-7-168,-2-5 0,-2-3 10,2-4-316,-6-2 175,8-6-1245,-8-4 983,3-2 1,-2-10-32,1-3 0,0-2-11,-4-2 1,0 0 671,0-4 0,-5-1 0,-6-6 0,-7 0 0</inkml:trace>
  <inkml:trace contextRef="#ctx0" brushRef="#br1">9653 7492 7853,'11'-11'0,"1"0"465,-1-1-179,6 1 0,2 1 32,7 2 229,-1-2-236,7 8 1,-6-6 362,4 4-413,1 0 0,2 4 131,-3 0 1,2 1-182,-5 3 1,-2 2-97,-6 6 1,-2-1 122,-6 1 1,-1 4-202,-2 3 0,-3 2 116,-5-2 1,-3 6-196,-4-2 1,-2 5-137,-10 2 1,-5-3-192,-7 7 0,2-3 164,-1-1 1,3-1 75,-4-2 1,7-4-38,1-1 0,2 1 83,6-4 1,-1-1 151,5 1 0,5-4-32,2 4 1,3-5 129,1 2 1,0 0-62,0-1 1,8 1 219,4-5 1,6 0-69,-3 1 0,5-2-151,-1-2 1,3 0-86,1-4 0,-1 4 124,1-4 0,0 0-424,0-4 1,-4 0-201,0 0 0,-4 0-1109,4 0 937,-5 0-1518,3-6 1443,-6 0 0,-3-2-30,-1 1 755,-4-1 0,7-3 0,-4-1 0</inkml:trace>
  <inkml:trace contextRef="#ctx0" brushRef="#br1">10213 7972 7853,'-7'-11'0,"2"-1"578,5 1-282,0-1 1,0 5 587,0-1-521,0 6 0,5-7-30,3 5 1,1-1 64,-2 1 1,3 3-103,-2-3 0,6-1-85,1 1 1,1 0-48,-5 4 1,4 0 73,0 0 1,1 0-161,-5 0 0,-3 2 102,-1 1 1,0 0-240,0 4 1,-2 1-33,-5 4 1,0 0-75,0 3 1,-5-1 28,-2 5 1,-4-3 107,0 3 1,-4 0-31,0 4 1,-4-1 66,3 1 0,1-1-4,4-3 0,-1 1 9,1-5 1,1 4-32,2-3 1,-1-1 16,5-4 0,1-3-4,3 0 1,0-5 154,0 5 1,5-6-90,2 2 1,3-2-147,2-2 0,-1 0 74,1 0 1,0 0-260,4 0 0,-4 0-278,4 0 0,0-4-355,-1 0 0,0-5 147,-3 1 0,-2 2-1216,-2-2 1971,-3 1 0,0-10 0,1 0 0</inkml:trace>
  <inkml:trace contextRef="#ctx0" brushRef="#br1">10818 7709 7853,'0'-21'-877,"0"2"330,0 2 2311,0 6-824,0-1-572,-5 6 354,4-4-345,-10 9 0,1-4 69,-5 5-44,-5 5-148,2 1 0,-9 7 215,1 2-310,-1-2 0,4 9 59,0 1 0,6 0 12,1 4 1,1-3-128,4-1 1,-2 3 108,9 1 0,0-2-217,4-6 1,2 3 35,1-3 0,8-2-126,4-2 0,5-3 82,-1 0 1,4-2-123,4-2 1,-3-3-60,2-5-30,-1 5 122,-3-4 1,1 4-541,0-5 0,-4-1 297,0-3 0,-5 3-791,1-3 1,-6-1-145,-1 1-98,-6-5 1378,3 3 0,-5-11 0,0 0 0</inkml:trace>
  <inkml:trace contextRef="#ctx0" brushRef="#br1">11023 7195 7853,'-5'-17'68,"4"0"0,-5 10 697,2-1-425,3 5 252,-4-2-190,5 5 480,0 0 1,3 2-454,1 1 270,5 4-344,-3 9 0,10 2 612,-1 5-620,10 5 0,-6 1 20,8 5 1,-3 0 102,-1 1 1,1-1-142,3 0 1,-3 2-290,2 2 1,2 2 103,-1 6 1,-4-3 66,-4 3 1,-6-3-297,-2 7 1,-1-3-55,-6-2 0,0-3-185,-4 0 1,-2-5-46,-1 1 1,0-3-263,-4 0 1,-5-2-407,-3-3 1,-5-2 433,1-5 1,-3 0-269,-1 0 0,-4-4 537,1 0 0,-6-4-1615,2 4 1949,-3-5 0,-4 5 0,0-5 0,0-3 0,-3-1 0,-3-2 0</inkml:trace>
  <inkml:trace contextRef="#ctx0" brushRef="#br1">3954 8886 7853,'0'-8'17,"0"0"60,0 6 248,0-8-166,0 9 0,0-6 159,0 3 105,0 3 132,0-4 780,0 5-1229,-5 0 0,0 1 63,-3 3 0,-6 4-87,3 7 0,-8 4 145,0 8 1,-2 2-40,2 5 1,-6 5 55,2 3 1,2 3-190,2 0 0,1 2 109,-1 3 0,-2-3-55,6 2 0,4-2 26,3-1 0,6-5-41,-2-3 0,4-3-162,4-1 0,2-3 18,5-1 0,5-4-50,-1 0 0,5-3 60,-1-4 0,3 1 52,1-4 1,-4-5-121,0-3 1,0-2 233,4 2 0,-1-3-135,1-5 1,0 0-179,0 0 0,-1 0-250,-3 0 1,1-4-552,-5 0 0,0-3 442,-3 3 1,-1-1-1053,1 1 618,-6 3 980,-1-10 0,-5 5 0,0-5 0</inkml:trace>
  <inkml:trace contextRef="#ctx0" brushRef="#br1">4354 9103 7853,'-7'-12'0,"-3"2"373,3 3 0,1-4-161,1 10 268,0-9 92,4 9-187,-4-4 68,5 5 107,-5 0-189,4 0 86,-4 5-298,5 1 0,-4 11 323,0 2-310,0 7 0,4 2 11,0 3 0,-4 5-14,1-1 1,-1 5-187,4-2 0,1 0 95,3-3 0,-3-1-413,3 0 0,1-5 216,-1-2 0,3-8-286,-3-4 53,5-2 0,-6-3-688,4-2-157,-4-3-553,7-5 921,-9-5 1,6-2 828,-4-4 0,-1 0 0,1-1 0,-1-1 0,-2-2 0,-5-3 0,-2-4 0</inkml:trace>
  <inkml:trace contextRef="#ctx0" brushRef="#br1">4160 9103 7853,'11'-18'0,"2"-2"438,2 4-139,3 1 0,6 0-10,2 0 1,4-4 116,4 3 1,-4 1 133,1 4 1,-1 1-172,4 2 1,-3-1 13,-1 5 1,-3 1-115,3 3 0,-8 0-84,1 0 1,-8 1 5,0 3 1,-2 2 26,-2 5 1,-4 2-59,-3 2 0,-3-1-103,-1 5 1,-6 2-82,-6 5 0,-1 0 13,-6 4 0,-1-3-178,-7 3 1,3 1 114,-2 3 1,-2 0-178,1 0 0,0-4 102,5-4 0,0-2-18,3-1 0,3-4 127,4 0 0,1-5 1,4 7-53,4-6 119,1 0-65,2-9 1,0 5-39,0-4 217,0-2-70,0 5 0,5-7-96,3 5 578,2-6-364,2 8 0,3-7 268,0 4-272,5-4 0,-7 3-120,2-2 0,2-3 58,-2 3 0,4-3-402,-4-1 0,0 0 177,-3 0 0,-1 0-1012,1 0 0,-1 0 0,1 0 0,-5 0-321,1 0 1,-2-1 573,2-3 861,-3 3 0,0-9 0,1 4 0</inkml:trace>
  <inkml:trace contextRef="#ctx0" brushRef="#br1">4776 9457 7853,'-6'-5'0,"1"2"0,5-4 753,-5 4-97,3-2-135,-3 0 316,5-2-456,0 1 0,0-4 375,0 2-462,5 3 0,1-5 13,1 3 1,3 0 28,-2 0 1,2 0-208,2 0 1,0 2 320,3 5-439,-2 0 0,4 0 72,-6 0 0,-1 1-9,-2 3 1,-3 2-138,-5 5 0,0 5-150,0-1 1,-1 5 36,-3-1 0,-3 3-68,-4 1 1,0-1 32,-1 1 1,1 0 101,-1 0 1,5-4 135,-1 0 0,2-4-86,-2 4 0,2-5 132,2 1 1,3-2-63,-3-1 1,3-5 143,1 1 0,1-2-57,3 2 1,-2 1-71,6-6 1,-4 3 13,3-3 1,1-1-5,3 1 1,1-1-271,-1-2 0,2 0 84,2 0 1,-2-2-230,2-1 1,2 0-249,-2-5 0,0 6-1579,-4-2 1457,1-2 1,-2 3 746,-2-4 0,-3 4 0,-5-2 0</inkml:trace>
  <inkml:trace contextRef="#ctx0" brushRef="#br1">5039 9274 7853,'0'-11'0,"0"3"0,0 0 715,-5 6-252,4-3 160,-5 5 1520,6 0-1951,6 0 0,-5 1 0,3 3 0,1-2 23,-1 6 1,1 0 162,-2 3-338,-1 0 0,4 1 204,-2-1-433,-3-4 107,4 3 260,-5-9-24,0 4 786,0-5-949,0-5 204,0 4-315,0-4 406,0 5-241,0 5 1,0 1 30,0 6 1,0-1 3,0 0 1,0 5 16,0-1 1,0 1-47,0 0 0,0 0 59,0 3 0,0-1-40,0-3 1,0-2-201,0 2 148,0-2 0,0-2-347,0 1 35,0-6 191,0-1 335,0-5-164,5-5 190,-3 4-231,3-10 0,-5 5 23,0-5 1,3-1-6,1 1 1,0-2-285,-4-2 149,5 2 1,-2-8-82,4 2 1,-3-4 98,4-4 0,-1 3-145,5-3 0,3-1 22,0 2 1,2-1 139,-2 4 0,3 4-55,4 0 1,-2 4 110,-1-4 0,-2 9-69,2-2 1,2 5-15,-6-1 1,4 3-165,-4 5 0,0 0 62,-3 0 0,-1 0 14,1 0-274,-1 5 1,-3 2-948,-1 4 1,-4 0 1390,1 1 0,-8 4 0,-3 2 0</inkml:trace>
  <inkml:trace contextRef="#ctx0" brushRef="#br1">5713 9400 7853,'0'-12'-14,"0"5"166,0-1 0,0 4 498,0-3 298,0 4-530,0-2 1228,0 5-1050,5 10 245,-4-2-486,4 13 1,-5-7 200,0 5-292,0 5 1,0 1-155,0 1 1,0-2-47,0-1 1,0 4-484,0-1 1,-4 1 301,1-4 1,-5 0-1395,4 0 0,-1-4 697,1 0 0,3-5 814,-3 1 0,3-2 0,1-2 0</inkml:trace>
  <inkml:trace contextRef="#ctx0" brushRef="#br1">6192 8909 7853,'0'-12'0,"0"1"0,0 3 176,0 0 511,0 6-370,0-8 336,0 9-5,0-5-102,0 6 1,0 7-157,0 4 0,0 7-106,0 9 1,2 2 46,2 5 1,-3 4-120,3 0 0,-3 4-30,-1-4 0,0 3 43,0-7 0,0 7-265,0-7 1,0 1-68,0-4 0,4-3-159,-1-5 0,3-2-367,-3-2 313,-1-2 0,4-7-1407,-2-2 760,-3-3 260,4-5 1,-1-2 250,0-1 1,1 0-221,-1-5 1,-3 1 675,3-5 0,2-4 0,-5 3 0,4-3 0</inkml:trace>
  <inkml:trace contextRef="#ctx0" brushRef="#br1">6135 8920 7853,'7'-11'407,"-2"-1"-177,0 1 0,0 3 10,3 0 1,2 2 13,-3-1 0,9 0 735,3 3-629,2 3 0,2-4 20,0 5 1,3 0 1,1 0 0,4 0-276,-5 0 0,5 0 71,-5 0 0,-3 5-113,-4 3 1,-5 2 42,1 1 1,-2 2-5,-2 2 0,-4-1-82,-3 5 0,-3-4-126,-1 4 0,-5 0 82,-3 4 0,-6 0-132,-1 0 0,-7 0-79,0 0 0,3 0 104,-4-1 1,0 0-45,0-3 0,-2 1 73,6-4 1,2 3 67,2-4 0,3 0 1,5-4 0,2-3 162,5 0-85,0-1 0,1 5 180,3-1 1,2-3 150,6-1 0,0-3-146,4 4 0,0-2 98,3 2 0,3 2-112,-3-3 0,2-1-6,2-3 0,-1 2-76,-3-1 1,2 4-18,-2-4 0,-2 1-37,-2-1 0,-2-3-178,-2 3 1,-3 1-1287,-1-1 752,-4-1-1930,2-3-1650,-5 0 4212,-5 0 0,-6 0 0,-7 0 0</inkml:trace>
  <inkml:trace contextRef="#ctx0" brushRef="#br1">6763 9343 7853,'-6'-6'0,"-4"1"0,2-2 287,3 2-128,-5 0 0,8 3 159,-6-1 161,5-4 93,-2 6-188,5-4-28,0 0 105,0 4-206,0-5 0,0 5-27,0-3 0,2 3 13,1-3-69,4-2 0,4 5-37,1-3 1,0-1 76,4 1 0,-4 0-146,3 4-12,3 0 0,-5 5-168,2 3 1,-7 2 65,-4 1 0,1 2-37,-2 2 1,0 2-38,-7 2 0,-2 2 0,-6-2 0,0 3 80,-4 1 1,3-2-13,-6-1 1,5 0 7,-2-5 1,4 4 24,0-4 0,1 1 130,-1-5 0,5-3-122,-1-1 1,6-3 246,-2 4-219,3-6-1,1 3 0,1-5 45,3 0 1,2 0 4,5 0 0,2 0 85,2 0 1,-1 0-64,5 0 0,-3 0-199,3 0 0,-6 0 98,3 0 1,-4 0-447,0 0 1,-1 0-108,1 0 0,-5 0-361,1 0 0,-4 0-836,3 0 980,-4 0 785,2 0 0,0 0 0,1 0 0</inkml:trace>
  <inkml:trace contextRef="#ctx0" brushRef="#br1">7369 9046 7853,'-5'-12'0,"3"6"0,-8-4 695,4 3-14,0 1-242,-5-4 277,5 9-402,-5-5 1,-5 6 258,1 0-415,0 0 1,-2 0 179,-2 0 1,2 9-127,-2 3 0,1 3-4,-1 0 0,-1 3 30,4 5 1,1 0-121,4 0 0,-3 3 29,2 1 0,0-1-119,8-3 1,0 0 46,4 0 1,0-4-246,0 0 112,5-5 1,1 3-92,6-6 0,4 0 96,3 1 1,-1-5-65,1 1 0,-1-5 79,1 0-456,3-1 305,-5-2 0,6 0-1102,0 0 834,-5 0 1,0-2-208,-3-1 1,-3 1-1343,4-2 790,-4 3 1216,0 1 0,-1-5 0,1-1 0</inkml:trace>
  <inkml:trace contextRef="#ctx0" brushRef="#br1">7506 9354 7853,'7'0'294,"1"0"600,-5-5 184,7 4-728,-9 1 1,8 6 451,-5 5 0,1 2-301,-1 2 0,-3 2 154,3 2 1,-3 6-256,-1-2 0,0 2-57,0-2 0,0 4-118,0 0 1,-5 3-209,-3-3 0,2-1-229,-2-3 0,2 0-400,-2 0 0,-2-4-1265,3 0 1,1-9 840,3 1 0,0-3 1036,-1 0 0,3-3 0,-4-5 0</inkml:trace>
  <inkml:trace contextRef="#ctx0" brushRef="#br1">8008 8817 7853,'0'-18'-1322,"0"6"662,0 4 2423,0 6-426,0-4-611,0 1 28,0 4 0,0 6 62,0 10-508,0 6 1,0 5 68,0 1 0,-3 6-139,-1 1 1,0 2-64,4 6 0,0-4 37,0 4 0,0-2-223,0 2 0,0-1 73,0-3 1,0-4-457,0 0 0,4-6 24,0-9 1,-1-2-749,-3-6 35,5 1 720,-3-6 0,4-1-614,-2-5 1,-3-5 435,3-3 1,1-2-46,-1-1 0,0-1 586,-4 1 0,0-6 0,0 0 0</inkml:trace>
  <inkml:trace contextRef="#ctx0" brushRef="#br1">7963 8851 7853,'11'-11'0,"1"-2"541,-1-2-232,5 2 1,-2-3 265,5 4 0,0 5-157,4-1 1,4 1-89,0-5 0,3 5-83,-3-1 0,4 5 107,0 0 0,-3 1 76,-2 2-352,4 5 81,-11 2 0,6 4-111,-10 1 0,-1 3 118,-6 0 0,-3 5-212,-5-1 1,-1 7 57,-3 0 0,-4 1-47,-7-4 0,-3 4-52,-5-1 0,-3 5-141,-1-5 0,-3 5 50,3-5 0,-3 1-5,3-4 0,0 0 108,4 0 1,6-2 23,1-2 1,5-2 88,3-6 0,3 1-124,5-1 66,0 0 0,2 1 38,1-1 1,5-4 102,7-4 0,-1 3 69,5-3 1,0 2-105,4-1 0,0-3-248,0 3 1,0-2 130,-1-2 0,-3 0-475,1 0 1,-5-2 213,4-2 0,-5 3-1693,1-3 1296,-2 3 0,-2 1-651,0 0 747,-4-5 593,3 4 0,-9-4 0,9 0 0,-3-2 0</inkml:trace>
  <inkml:trace contextRef="#ctx0" brushRef="#br1">8488 9285 7853,'6'-6'512,"-1"-4"32,-5 9-151,0-4 1166,0 5-1016,0 5 320,0-4-501,0 14 1,0-7 252,0 7 96,-5-2-365,4 3 0,-4-2 314,5 5-488,0 0 1,0 0-62,0 0 0,0-1 62,0 1 1,0 1-635,0-4 415,5-1-1474,-4-4 767,4-4-1921,-5-2 1875,6-5 0,-5-2-345,3-1 1,-3 0 160,-1-5 983,0 1 0,0-5 0,0 1 0</inkml:trace>
  <inkml:trace contextRef="#ctx0" brushRef="#br1">8705 9011 7853,'0'-11'0,"0"-1"634,0 1 1,0 5 146,0-4-237,0 8-333,0-3 1,1 7 26,3 1 1,-3 5 497,3 7 1,-3 3-268,-1 5 1,0 0-184,0-1 0,0 1-158,0 0 1,0 0-126,0 0 1,2-2 56,2-2-15,-3-2 1,4-6 206,-5 1-644,0-6 193,0 4 111,0-8-121,0 3-180,0-5 650,0-5-267,0 3 1,0-8 203,0 2-177,-5-2 1,4-5-83,-3 0 1,4-5 98,4 1 0,1 1-43,2-1 1,7-4 40,-2-4 0,3 1-205,0 3 0,3 0-25,5 0 0,-1 4-20,1 0 1,-4 9-59,0-2 1,0 5-236,4-1 0,0 3-453,0 5 1,-4 0 411,0 0 0,-5 5-90,1 3 0,-2 2-7,-2 1 645,-4 1 0,3 4 0,-4 2 0</inkml:trace>
  <inkml:trace contextRef="#ctx0" brushRef="#br1">9242 9205 7323,'0'-6'1207,"0"1"-430,0 5 0,0 5 562,0 3-900,0 7 1,0-1 268,0 5 349,0 0-634,0 9 0,0-4 465,0 3-445,0-3 54,0 4-808,0-4 274,0 4 1,0-5 223,0-1-1531,0-4 1043,0 4 1,0-10 229,0 4-1404,0-4 1022,0 0 0,-1-5-303,-3 1-1933,2-5 2689,-3 2 0,5-5 0,0 0 0</inkml:trace>
  <inkml:trace contextRef="#ctx0" brushRef="#br1">9676 8737 7853,'-7'-18'-134,"4"3"0,1 3 1055,2 0-160,0 1 98,0 4-410,0 2 1,0 7 175,0 1-355,0 9 1,0 7 46,0 7 298,0 4-325,-5 4 1,4 4-71,-3 0 0,3 5-31,1-1 1,0-3-367,0-1 140,0 3 0,0-7 225,0 1-403,0-1 183,0-10 1,1 0-576,3-5 0,-3-9 299,3 2 0,-3-7-534,-1 2 1,2-4 346,1 1 1,-1-4-1246,2-4 1108,-3-2 0,-1-6 247,0 1 0,4-2 385,-1-2 0,1-3 0,-4-5 0</inkml:trace>
  <inkml:trace contextRef="#ctx0" brushRef="#br1">9630 8749 7853,'5'-17'0,"0"4"0,3-2 0,3 6 422,1 2 1,0 0 211,7 0-422,0-3 630,4 8-262,5-8-250,-4 9 0,4-5 111,-5 2 1,0 3-27,0-3-230,-5 8 1,2-2 132,-5 6-363,0-1 76,-3 10 0,-6-3 339,-2 5-332,2-5-1,-5 12 122,-1-7 0,-6 9-277,-5-5 1,-6 0 54,-2 0-709,-7 5-165,1-4 767,-2 4 1,0-2-393,0 1 394,1-5 1,4-1 104,3-2 0,2-1-45,6 1 1,1-5 207,2 1-149,3-2 0,6-2 313,3 1 1,-1-5 311,4 1 1,5-2-150,3 2 1,5 1-151,-1-5 1,-1 3-91,1-3 0,-4 0-220,4-4 1,-1 0 114,1 0 1,2 0-214,-6 0 0,4 0 53,-4 0 1,0 0-800,-3 0 0,-1 0-100,1 0 0,-6-1-1425,-2-3 1670,2 3-66,-5-5 798,9 1 0,-8-1 0,3-5 0</inkml:trace>
  <inkml:trace contextRef="#ctx0" brushRef="#br1">10121 9068 7853,'0'-11'0,"0"0"676,0 4-10,0-3-232,0 9 325,0-4 458,0 5 0,0 6-544,0 6 0,0 0-37,0 7-266,0 0-343,0 4 145,0 0 1,0 0-114,0 0 1,1-1-221,3 1 1,-2 0 230,1 0-1415,-1 0 933,-2-5 1,0-2-976,0-4 408,0-6-550,0 4 1,1-5 219,3 3 1309,-3-3 0,4-5 0,-5 0 0</inkml:trace>
  <inkml:trace contextRef="#ctx0" brushRef="#br1">10715 8909 7323,'0'-12'-1192,"0"1"1192,0-1 1189,0 6-12,0 1-516,0 0 368,0 4-632,0-5 1,-1 3 333,-3-1-361,-2 0-105,-11 4 0,3 4 292,-5 0-398,0 5 0,-4-3 107,0 5-81,1 1 1,-1 3 132,0 0-231,0 5 71,0-2 1,5 5 21,3 0 1,3-4-143,0 0 1,5 0-232,-1 4 149,5-5 1,0-1-22,6-1 1,5-4-56,7 4 1,-1-5 93,5-3 1,0 0 46,4-4 1,0 1-186,0-1 0,-2-3 99,-2 3 1,2-3-446,-6-1 1,4 0-200,-4 0 1,-3-1-476,-5-3 0,-3 3-88,4-3 0,-6 2 1272,2-2 0,2-2 0,1-6 0</inkml:trace>
  <inkml:trace contextRef="#ctx0" brushRef="#br1">11058 8600 7853,'0'-11'-176,"0"4"177,-5-3 0,3 8 309,-1-6 1,1 4-58,2-3 1,-1 3 440,-3-4-411,3 6 1,-4-5 367,5 4-101,0 1 307,0-3-412,0 5-233,0 5 0,0 2 282,0 4 0,5 6-129,3 2 0,2-2 43,1 2 0,6 4-57,2 4 0,2 1-93,2-2 1,-1 2-106,-3 3 0,1 2 26,-5-3 0,4-1-171,-4 2 0,-1-1 81,-6 5 0,1-1-182,-5 0 1,0 0 62,-4 1 1,-2-5-197,-2 1 0,1-5 119,-9 5 0,3-6-107,-6 2 0,1-3 60,-1-1 1,1 0 4,-5-1 1,4-3-55,-4 0 1,5-5-53,-1 2-20,2-4 0,5-2-168,1-2-862,4-3 473,-2-5 1,6 0-306,3 0 1,2-5 407,6-3 729,4-2 0,2-1 0,5-1 0</inkml:trace>
  <inkml:trace contextRef="#ctx0" brushRef="#br1">18079 8703 6305,'-1'-7'1879,"-3"4"-1567,3 1 33,-4 2-18,5-5-115,0 4 0,0-5 33,0 2 197,0 3-297,0-10-9,0 5 0,1-2 96,3 1-116,-3 4 1,8-3-155,-5 2 231,5 3-84,-3-9 1,5 7 61,1-4-232,-1 4 153,6-7 1,-4 7 42,2-4-25,-3 4 30,0-2-88,-1 5 93,1 0-95,-1 0 1,1 1-91,-1 3 1,-5-1 49,-2 4 0,-3 1 52,-1 3 1,0 2-146,0 2 1,0-1 112,0 5 1,-3-4-116,-1 5 0,-4-1 47,4 3 0,-5-3-114,2 0 1,1-3 106,-2 3 1,2-4-13,-2 4 1,-2-5 66,2 1 0,2-2-40,-2-2 0,4-3 27,-3 0 1,3-5-63,-4 5 163,6-6-46,-8 9-14,8-10 0,-6 5 42,4-2 8,0-3 94,4 4 36,0-5-145,0 5 147,0-3 0,5 3-32,3-5 0,2 0 101,1 0 0,2 0-37,2 0 0,-1 0-60,5 0 0,-1 0 60,1 0 1,1-1-92,-5-3 0,2 2-12,-2-1 0,-6 1 17,2 2 1,-2 0-39,3 0 59,-6 0-281,4 0-29,-8 0-26,3 0-652,-5 0 1,-2-3-1019,-1-1 0,-4 0 206,-4 4 1613,-1 0 0,-9-5 0,-3-1 0</inkml:trace>
  <inkml:trace contextRef="#ctx0" brushRef="#br1">16674 2490 7772,'-6'0'1571,"1"0"-557,5 0-855,5 0 0,1-4 175,6 0 0,1 0 1,2 3 173,4-3-382,-3 3 46,6-9 0,-4 7-3,5-4 1,-1 3-187,1-4 176,0 6 0,-1-7 212,-3 5-518,-3 0 45,1-1 98,-5 4 73,5-4 1,-10 5-237,1 0 41,-5 0-146,2 0 24,-5 0 421,0 5-166,-5-4 17,3 9 0,-4-7 6,2 4 1,2 1 31,-6 3 0,0 1 237,-3-1-264,0 6 172,-1-4-163,1 8-1,-1-3 1,1 5 134,-1 0-129,-4-1 0,7 1 1,-2 0 0,1 0 0,1 0 25,1 0 1,-1-2-119,5-2 104,1 3 4,3-10-135,0 5 1,0-6 58,0 1-175,0-6-396,0 4-1268,0-8 878,0 3-1248,5-5 751,-4 0 1469,9 0 0,-9-5 0,4-2 0</inkml:trace>
  <inkml:trace contextRef="#ctx0" brushRef="#br1">16891 3346 7663,'0'-6'884,"0"1"-619,-5 5 1,3 0 12,-6 0 1,4 0 41,-3 0-161,-1 0 0,-3 1-29,-1 3 1,1-1 94,0 4 0,-2 1-113,-2 3 1,2 2 109,-2 2 1,-2-1-124,2 5 1,0 0 26,3 4 0,2-1-73,3-3 1,-2 2 102,5-2 1,0 3-99,4 1 1,0-2 30,0-2 0,0 1-107,0-4 0,5 0-55,3-1 0,2-3 45,1-1 1,5-1-57,-1-6 1,1 4 62,-1-4 1,-1-1-93,5-3 0,-3-1 47,3-3 1,-5 2 45,1-6 1,-2 1 15,-2-5 1,-3 2 3,-1 2 0,-4-2 170,1 3 0,-4-3-54,-4-2 1,-4 4-263,-7 1 1,-3 4 116,-5 0 0,-3 1-537,-1 2 0,-3 5-214,3 3 1,0 3-1457,4 5 2236,6 1 0,0 1 0,6-1 0</inkml:trace>
  <inkml:trace contextRef="#ctx0" brushRef="#br1">20854 8588 7853,'0'-11'-309,"0"5"272,0-4 1,-1 7 576,-3-5 68,3 6 32,-4-3 90,5 0 89,0 3-245,0-3 305,0 5-508,-5 0-293,4 5 81,-9 2 0,7 4-29,-5 1 82,6 4-27,-8 2 1,5 1-55,-3 0 81,-2 0 0,4-1-418,-1 3 145,-3-8 1,4 7 178,-6-4-393,6-1 203,-4 1 1,7-7 24,-4 3-165,4-4 122,-2 4 1,1-4-81,0-1-5,1-4 151,3 2-22,0-5 53,0 5-38,0-4 294,0 4-8,0-5 1,5 0-43,2 0 1,5 0 62,3 0 1,-1 0-231,5 0 1,-4 0 59,4 0 0,-1-4-104,1 1 1,1-5 104,-4 4 1,3-3-338,-4 3 0,-4 0-65,-3 4-662,-1-5-238,5 4-701,-6-5 527,-1 6-373,-5 0 772,-5 0 970,4 0 0,-9 6 0,3 0 0</inkml:trace>
  <inkml:trace contextRef="#ctx0" brushRef="#br1">20957 8726 7853,'0'-12'208,"0"5"319,0-1-209,0 5 335,-5-2-43,4 0 258,-4 4-210,5-4 84,0 5-454,0 5 0,0 1-31,0 6 0,-4 3 104,0 0 0,0 4-16,4-4 48,-5 6-143,4-4 0,-4 5-152,5-3-54,0 3 115,0-10 0,0 9-417,0-6 182,0 0 197,0-3-1229,0-1 805,0-5 1,1 3 23,3-5-1524,-3 0 1093,4-4 1,-3 0-88,2 0-510,-3 0 1307,9 0 0,-9 0 0,4 0 0</inkml:trace>
  <inkml:trace contextRef="#ctx0" brushRef="#br1">18034 11135 7853,'5'-11'-387,"-3"3"383,6 1 149,-6-1 0,7 0 87,-5 1 0,1 3 95,-1-4 0,-3 5 4,3-5 1,-2 5 92,2 0 93,-2 1-146,3 2 16,-5 0 1,-5 0-227,3 0-108,-8 0 1,4 5 115,-6 3 1,1 4-88,0 3 0,-5 3 165,1 4-129,-5 6 1,6-2 78,-5 4 33,5-5-102,-3 8 1,5-3-4,-4 4 0,5 0 11,0 0 1,-1-1-65,5-2-56,1 2 1,1-5 56,5 2 0,0 2-128,0-5 1,4-1 14,0-3 0,5-1 108,-1-3 0,5 1 5,3-5 0,3 0-13,-4-3 1,4 3 9,-4 0 1,4-3-53,-4-5 0,2 0 1,-2 0 1,-2 2-2,2-5 0,-3 1-5,-5-1 0,3-3-9,-2 3 1,-2-3 28,2-1 1,-4 0-154,3 0 151,-4 5 3,2-3-401,-5 3-1343,0-5 0,-5-5 0,-2-2 0</inkml:trace>
  <inkml:trace contextRef="#ctx0" brushRef="#br1">18433 11341 7853,'-4'-8'-861,"1"1"0,-1 3 1736,4-4-60,0 6 26,-5-8-294,4 3 68,-5-4-390,6-1 0,0 1-13,0 0 0,4 3 0,0 0 0,5 1-46,-1-5 1,2 5-36,1-1 0,1 2 77,-1-2 0,0-1-103,1 5 1,0-3 72,4 3 1,-4-4-181,4 5 1,0-1 105,-1 4 0,1 0-147,-5 0 0,0 1 0,1 3 0,-2 2 2,-2 6 0,1 3 78,-6 0 0,1 5-19,-4-1 1,0 4-101,0 4 0,-5-3 124,-3 3 0,-3 1-103,-4-2 0,1 1 88,-5-4 1,4 0-180,-4-1 0,3 1 42,-3 0 1,5-4 30,-1 0 1,2-5 84,2 1 1,3-6-82,1-1 231,4-1-203,-2 0 126,5-2-75,0-5 1,5 0 198,3 0 0,2 0 34,1 0 1,2 0 58,2 0 1,-1 0-34,5 0 0,-1-1-106,1-3 1,3 3-34,-3-3 0,-2-1 16,2 1 1,-5-1-118,2 1 1,-4 3 77,0-3 1,-1 1-117,1 0 0,-5 1-75,1-2-420,-6 3-236,3 1-3514,-5 0 2951,-5 0 1309,-1 0 0,-5-5 0,-1-1 0</inkml:trace>
  <inkml:trace contextRef="#ctx0" brushRef="#br1">18970 11569 7853,'-5'-6'0,"4"0"0,-3 2 348,3 3 1,1-6 439,0 3 98,0 3-300,0-4 715,0 5-984,0 5 82,5 1-174,-4 6 1,8-1 3,-5 1 0,3 4 13,-3 3 0,1-1-54,-1 1-29,-3 0 0,4 4-108,-5 0 0,0 0-46,0-1 1,0-2-892,0-1 1,-3-2 519,-1 2 1,-5 3-1554,1-3 0,2-3 1919,-2 0 0,1-4 0,-5 0 0</inkml:trace>
  <inkml:trace contextRef="#ctx0" brushRef="#br1">19324 11227 7853,'-6'-5'-1214,"-1"3"1381,4-1 1048,1 1-596,-3 2 1,14-1-161,3-3-274,2 3 1,-3-8 47,0 5 1,1-3 0,-1 3 0,4-4 108,1 4-183,4-4 0,-7 6 7,2-2 0,1 3 13,0 1 1,3-4-110,-4 1 1,4-1 67,-4 4 1,4 0-129,-4 0-5,1 0 0,-4 0 157,4 0-220,-4 0 1,5 0 133,-6 0 7,-5 0 1,1 0-117,-3 0 138,-3 0-137,4 0 0,-5 1 86,0 3 1,-1-2 52,-3 6 0,1-4-52,-4 3 1,3 2 50,-4 7 0,1 1 15,-5 6 0,1 0 9,-1 0 0,1 5-51,0 2 1,-5 3 15,1 1 0,-4 1-147,4-1 1,0 0 84,3 0 1,1-4-175,-1-4 63,6-2 0,-3-5 134,5 1-164,1-7 48,3 4 1,0-9-179,0-1 213,0-4-20,0 7-405,0-9 60,0 4-324,0-5 272,5 0 360,-4 0-1656,9 0 1073,-9 0 1,6 0 664,-4 0 0,4-5 0,4-1 0</inkml:trace>
  <inkml:trace contextRef="#ctx0" brushRef="#br1">19884 11604 7853,'-2'-11'210,"-1"4"318,1-3 137,-3 8-306,5-3 1147,0 5-1109,0 5-146,0 7 1,0 2 66,0 5-35,0 0-98,0 4 1,0 0-37,0-1 62,0 1-52,0 0 0,0 4-325,0-1 131,0 1 1,0-5-1032,0-3 749,-5 2 0,4-8 99,-3 2-1466,-2-2 1086,5-2 1,-5 1-94,6-1-522,-5-5 1213,4 5 0,-9-10 0,4 4 0</inkml:trace>
  <inkml:trace contextRef="#ctx0" brushRef="#br1">20546 11113 7853,'0'-8'0,"0"0"309,0 6-150,0-3 0,0 3 159,0-1 197,0 1-197,0-3 49,0 5 1,0 5 3,0 3 15,0 2-174,0 2 0,-5 4-112,4 2 72,-9 5 0,7-2 173,-5-2-312,6 3 36,-8-4 0,5 4 249,-3 1-452,-2 0 103,4-5 1,-2 3-183,0-2 155,1 3 7,0-4 1,1-2 66,2-4 64,3-1-53,-4 1 0,5-5 83,0 1-84,0-6-170,0 8 203,0-8 8,0 3-218,0 0 176,5-4 0,1 4-127,6-5 128,-6 0-15,4 0 1,-2 4-370,7 0 207,-2 0 0,3-4-211,-4 0 203,4 0 0,-3 0 31,2 0-604,3 0 128,-5-5-592,3 3-697,-4-3 1893,-1 0 0,-5-1 0,-1-6 0</inkml:trace>
  <inkml:trace contextRef="#ctx0" brushRef="#br1">20660 11375 7853,'0'-11'-713,"0"4"1743,0 2 1558,0 5-2191,0 5 354,0 2-410,0 9 1,0-3 405,0 2-381,0 3-104,0 0 1,0 5 81,0-1-132,0 1 0,0 0-557,0 0 356,5 0 1,-3-2-30,1-2 1,-1 2-69,-2-6 1,0 0 139,0-3-1672,0-1 432,0-5-1395,5 4 1304,-4-8 479,4 8 28,-5-9 770,0 4 0,5-5 0,2 0 0</inkml:trace>
  <inkml:trace contextRef="#ctx0" brushRef="#br1">20889 11672 7853,'0'-6'1975,"0"1"-1217,0 5 527,0 5-864,0 1 0,0 7 505,0 2-552,0-2 0,1 8 70,3-2-556,-3 3 149,4 1 1,-5 0 252,0-1-1244,0 1 748,-5 0 1,4-4-715,-3 0 415,-2-5 339,4 3-158,-3-6-1835,0 0 783,4-4 93,-4-2 1283,5-5 0,5 0 0,1 0 0</inkml:trace>
  <inkml:trace contextRef="#ctx0" brushRef="#br1">21483 11158 7853,'0'-11'-246,"0"-1"1,0 5 904,0-1-320,0 6 1,0-5-27,0 3 0,-2 3 83,-1-3 1,0 3-102,-5 1-136,1 0 0,-5 0 158,1 0 19,-6 5-164,0 2 0,-2 4 173,0 0-128,-5 6-59,-1 1 1,-3 4 270,6 1-164,-1 5-106,-5-4 0,8 9 251,-3-2-251,2 2 0,5-3-24,5 1 1,0-2 41,8 1 1,-1-2-268,4-5 0,5 0 91,2 0 1,5-5-165,3-3 0,3-6-7,5-2 0,0-3-55,-1 4 22,-4-6 73,9 3 19,-13-5 1,12-4 3,-7 1-71,-2-6 61,-1 8 0,-4-10 119,-1 4 0,-4 0 268,-4 0-245,-1-1 1,-4-3 134,-1-1 0,-5 5-366,-7-1-69,-3 6 80,-10-4 0,-1 3-663,-5-1 665,-1 0 0,1 9-567,0 3 490,5 2 1,2 1-286,8 1 0,2-5-867,6 1 1422,5 0 0,-4-2 0,3-1 0</inkml:trace>
  <inkml:trace contextRef="#ctx0" brushRef="#br1">21700 10975 7853,'0'-11'0,"-4"3"0,0 1 891,0 4-148,4-7-117,0 9 169,0-4 423,0 5-614,5 0-272,2 0 0,2 5 291,2 2-361,-2 4 1,12 4 48,-2 0 0,3 5 128,1-1 1,5 4-25,2 4 0,-1-2-136,2 6 0,-6-5-176,2 5 56,2-1 0,-9 5 0,3-1 0,-9-4-78,-2 1 0,-2-2 82,-6 1 1,-1 3-134,-3-2 1,-5-2-696,-2 1 438,-3-4 0,-6 6-974,1-6 1,-5 5 114,1-5 716,-3 1-2370,-1-4 1791,-5 0 0,4-1-1,-2 1 950,-4-5 0,-4 4 0,-6-5 0</inkml:trace>
  <inkml:trace contextRef="#ctx0" brushRef="#br1">18102 12266 7853,'0'-11'527,"0"4"-51,0-3-1,0 9 202,0-4-152,0 5-48,0-5-160,0 3 178,0-3 824,0 5-1175,-5 5-73,-1 2 1,-2 4-14,0 1 0,1 3 65,-5 0 0,1 5-29,0-1 1,-1 3 62,1 1 0,3 1 61,0 3-116,1-3 1,-3 7 22,2-4-5,-2 5 1,7-4-38,-4 2 0,3 2-14,-4-5 1,6 3 4,-2-3 1,3-1 39,1-3 1,0 1-118,0 3 1,5-3 67,2 3 1,0-7-86,0-1 1,-3-1 91,4 1 0,-1 1 8,5-5 1,-1 1 15,1-5 0,3-1 5,0-2 1,4 1 85,-4-6 0,4 5-68,-3-4 1,3 0 32,-4-4 1,4 0-30,-4 0 1,0 0-139,-3 0 0,-1 0-51,1 0-155,-1 0 0,-3-2-494,-1-1 338,-4 1-820,2-3 1,-6 1-156,-3 1-334,-2-6 0,-7 6 1686,-2-4 0,-3-1 0,-5-3 0</inkml:trace>
  <inkml:trace contextRef="#ctx0" brushRef="#br1">18479 12346 7853,'0'-8'0,"0"1"122,0 4 37,0-2 0,0 4 159,0-3 50,0 3 160,0-4 710,0 5-1162,0 5 1,0 1 137,0 6 51,0 4-264,0-3 35,-5 8 0,2-4 58,-4 2 0,4 2-131,-1-2 0,-1-1 79,2 1 0,-5-1-119,4 1 0,-1-1-64,1-3 188,3-2 1,-5 2-196,2-7 132,3 2 0,-5-8 10,6 6 27,0-6-9,0 3 255,0-5-120,6 0 0,0 0 57,5 0 24,1 0 0,3 0 35,0 0 21,5 0-189,-2 0 0,4-3-122,-3-1 0,2-4 230,-2 4-14,-2 1-481,-1-2 214,1 3 0,-8-3-303,2 5-113,-2 0 0,-1 0-991,-1 0 688,-4 0 135,2 0-753,-5 0 1,-5 0 1414,-3 0 0,-2 0 0,-1 0 0</inkml:trace>
  <inkml:trace contextRef="#ctx0" brushRef="#br1">18673 12483 7853,'0'-11'495,"0"4"-217,0 2 1,4 4 516,0-3-394,0 3 1,-4-4 191,0 10-278,5 1 0,-4 6-4,3-1 0,1 2 16,-1 2 1,-1 1-10,-3 3-119,0 3-40,0-4 0,0 8-398,0 1 173,0 0 134,0-4 0,-1-2-1082,-3-2 546,3 3 184,-9-10-1349,9 10 452,-4-14-4,5 7-120,0-9 675,5 1 630,1-2 0,5-5 0,1 0 0</inkml:trace>
  <inkml:trace contextRef="#ctx0" brushRef="#br1">18936 12689 7853,'-7'-7'185,"2"2"1161,5 5-833,5 0 1,-3 5 88,2 3 142,2 2-406,-5 1 1,8 6 99,-5 2-32,0 3-137,1 0 0,-4 1-354,3 0 82,-3 0 0,-1 0-1031,0 0 809,0-1 0,0-3 237,0 0-1781,0-5 1154,0 3 0,0-9-745,0-1-184,0-4 1544,0 2 0,5-5 0,1 0 0</inkml:trace>
  <inkml:trace contextRef="#ctx0" brushRef="#br1">19541 12300 7853,'-5'-17'0,"2"4"0,-4 5 997,4 6-593,-2-8 0,4 8 206,-3-2 1,2 3 2,-6 1-266,5 0-365,-7 0 62,-1 0 1,-3 5 325,-5 3-336,0 7 35,-4 3 1,0 5 248,0 0-250,1-1 12,-1 1 0,-1 4 49,-3 0-12,3 4-651,1-2 437,1 6 209,10-6 0,-4 4-283,9-3 82,-3-2 73,8 0 0,-1-2 222,6-4-438,4 4 169,9-14 1,2 5-254,5-6 223,5 1 0,-3-6 5,6-2-90,-6-3 118,3-1 62,0-5-207,-9-1 78,8-6 0,-13 5 719,5-1-804,-11 1 333,8-5-247,-15 1 253,4-1-79,-5 1 1,-5 1 53,-3 2-138,-2-2 0,-5 4-129,0-6 0,-6 5 125,2-1 1,-6 5-273,-2 0 0,-3 1 92,3 2 1,1 2-417,3 1 386,0-1 0,5 8-219,3-3-371,2-1 481,2 4 0,4-8-531,4 6 890,1-1 0,2 1 0,0 0 0,11-1 0,1 5 0</inkml:trace>
  <inkml:trace contextRef="#ctx0" brushRef="#br1">19701 12677 8881,'6'0'1297,"4"4"-200,-2 0-547,-3 5-203,5-3 1,-5 7 104,3 2 1,2 1-44,-2 3-270,-3 3 33,5-4 0,-9 5 173,3-1-907,-3 1 479,-1 0 0,0-1-1499,0-3 1113,-5 2 1,-1-8-49,-5 2-1864,-1-2 1109,6-2 1272,-4-4 0,-2 3 0,-6-4 0</inkml:trace>
  <inkml:trace contextRef="#ctx0" brushRef="#br1">20306 12403 7853,'0'-11'0,"0"-1"97,0 1 62,0-1 0,0 1 401,0 0-401,0-1 0,0 1 212,0-1 28,5-4-146,2 3 0,4-3 65,1 4 44,-1 1-102,5-6 1,-2 8 229,5-2-278,1 2-54,-3-2 1,5 4 209,-3 3-156,-3 3 0,6 1-141,-9 0 88,3 5 0,-4 3 211,-1 7-361,0 3 46,-4 10 1,-2 1 258,-5 5-690,-10 1 337,2-1 1,-14 0 8,3 0-603,-2 1 452,-2-1 0,0-4-229,0 1-252,6-6 542,-5 3 0,8-6 50,-5-3 1,6 1-64,2-5 232,-1 0-73,11-3 1,-4-5-137,5 1 314,0-5 128,0 2 0,1-5-169,3 0 1,3 0-32,4 0 0,0 0 155,1 0-21,4 0-206,-3 0 0,7 0 37,-4 0 0,3 0-74,-4 0 0,0 0-162,-4 0 1,1-4 156,-1 0-1127,-4 0 356,3 4-1467,-9 0 1455,4 0 1,-4 0-146,3 0 910,-3 0 0,10 5 0,-5 2 0</inkml:trace>
  <inkml:trace contextRef="#ctx0" brushRef="#br1">20877 12700 7853,'-6'-11'1184,"1"4"-432,5 2 926,0 5-695,0 5-600,0 2 0,0 4 204,0 0-222,0 6-193,0-4 1,0 7-98,0-5-17,0 5 0,0-3 193,0 2-1059,0 3 663,0-10 1,-1 9-1807,-3-6 1309,3 0 1,-6-4-671,3 1-387,3-1 1065,-4 1 634,5-6 0,5-1 0,1-5 0</inkml:trace>
  <inkml:trace contextRef="#ctx0" brushRef="#br1">21129 12220 7327,'0'-6'-107,"0"1"3831,0 5-3410,5 0 1,1 0 159,5 0-177,6 0-138,-4 0 0,8 0-6,-2 0 1,3 0 25,1 0 1,-3 0-114,3 0-34,-8 0 1,10-1 30,-9-3 1,-1 3 41,-4-3 1,1 2-7,-1 2-82,-5 0 0,3 2 166,-5 2-100,0-3 1,-4 9 23,0-2-15,0 2 0,-1 2 16,-3 4 1,1-2-14,-4 5 1,0 1-36,0 7 1,-2-3-10,5 2 48,-5 4-574,3-1 399,0 0 1,-3 4 115,5-3-297,-5-2 166,8 5 0,-8-9 49,5 3-176,-5-8 95,8 3 1,-4-10-133,5 4 459,0-9-878,0 3 263,0-8 30,0 8-1043,0-9 867,0 4 0,5-6-223,2-3 1,4 1 779,0-4 0,0-6 0,1-5 0</inkml:trace>
  <inkml:trace contextRef="#ctx0" brushRef="#br1">21665 12060 7853,'0'-17'486,"0"5"-1030,0 2 200,0 9-1,0-4 3063,0 5-2071,5 0-111,-3 0-255,3 0 0,-4 1-16,3 3 1,-2 2-41,6 6 0,-4 3 406,3 0-262,-4 5-45,7-2 1,-4 1 380,6 0-282,-1 0-211,1 4 164,4 0-204,-3 0 1,7 3 171,-5 1-278,6 0 20,-9-4 0,6 3 232,-3 1-375,-2-1 90,4-3 1,-6 0-269,0 0 182,-4 0 38,3-5 1,-9 3-172,3-2 25,-3-2 127,-1 4 1,-5-4 4,-2 2 1,0 2-48,0-2 0,-2-1-121,-6 1 1,2-4-31,-2 4 0,2-5-179,2 2 0,0-4-1035,4 0 928,-3-1 0,8-3-2035,-1-1 1451,-4-4 691,6 2-860,-4-5 607,10 0 659,1 0 0,6-5 0,-1-1 0</inkml:trace>
  <inkml:trace contextRef="#ctx0" brushRef="#br1">1624 11261 7809,'-6'-5'79,"-4"4"54,2-3 0,2 3 184,-2 1-123,5 0 0,-3 0 257,2 0-67,3 0-67,-4 0 695,5 0-845,5 0 1,1 0 96,6 0-87,4 0-87,-3 5 1,9-3-66,-3 6 0,2-4 265,2 3-319,5-4 42,1 2 0,5-1 39,1 0 46,-1 0 0,0-4-10,0 0 1,5 0-17,-1 0 0,3-6 16,-2-1-3,4 2 1,-3-5 57,6 2-1098,0-2 1024,-6 3 1,3-3-19,-5 3 0,2 0-129,-2 0 1,-4 4 91,0-1 1,-1 3-112,-6 1 1,0 0-138,-4 0 140,4 0 0,-2 0-43,1 0 0,-5 0 78,-2 0 933,0 0-978,-2 0 70,5 0 0,-9 0-13,2 0 1,1 0 22,0 0 0,-5 0-48,-3 0-127,-1 0 133,0 0-29,-2 0-38,-5 0 31,0-5-396,0 4 283,0-4 0,-5 1-46,-3 0 0,2 0-96,-2 4 0,4-4-134,-3 1 295,-1-6 47,2 8 1,-5-6 39,4 3 44,-3-2 0,2-2-46,0 1 86,1 4 0,-5-6 8,1 6 0,0-2 186,-1 1 1,5 2-94,-1-1 271,0-4-195,-3 6 1,3-4 45,1 5 167,-1 0-6,2 0 95,-4 0-120,3 0-64,1 0 45,1 0 304,5 0-493,5 0 1,5 1-26,5 3 1,2-3 62,-2 3-281,-2 2 197,8-4 1,-4 7 21,2-6 1,2 5-116,-2-4 1,-1 5-287,1-2 346,0-2 0,0 4-13,0-5 0,-5 4-26,1-5 20,-2 6 0,-3-6 36,-2 5-44,2-6 21,-9 8-14,4-9 228,-5 10-224,0-10 98,0 4 1,-5 0-80,-2 3 0,-5 1-96,-3-2 1,-3 3 74,-5-2 0,1 2 0,-2 2-23,-3-1 1,4-1-147,0-2 1,2 1 46,5-6 1,5 1-887,3-4 704,6 5 0,-3-5-935,5 0 0,6-1 352,6-7 0,5 0 858,10-8 0,2-1 0,5-6 0</inkml:trace>
  <inkml:trace contextRef="#ctx0" brushRef="#br1">4182 10507 7444,'-1'-6'227,"-1"1"79,-2 0 0,0 2 186,4-4-152,-5 4 1,2-3 194,-4 2-111,4 3-148,-7-9 0,4 8-64,-6-1 0,5 1 17,-1 2-41,0 0 0,-3 0-125,0 0 1,-1 4 36,1 0 1,-1 5-109,1-2 1,-1 7 57,1 2 0,0 3 81,-1-4 1,5 5 58,-1-1-225,5 3-432,-2 1 547,5 0-15,0-1 0,5-3 59,3 0-354,7-5 157,-2 3 0,9-6 61,-3 1-91,2-6 0,2 3 93,0-5 1,1 0-1,1-6-42,2-2 1,1-2-7,-1-5 1,-3-4-7,2-1 0,-2 0 40,-1 1 0,-5 2-10,-3-2 1,-2 1 97,-2-2 1,-3 4-87,0-3 0,-6 2-98,2 1 105,-8-4 0,-2 3-175,-6-2 1,-4 2 0,-2 3-3,0 3 1,-6-2-38,5 5 1,-5 0-278,5 4 0,1 0 132,-1 0 0,5 0-324,-1 0 0,4 5 16,3 3 267,-2-3 415,9 5 0,-8-4 0,5 6 0,-5-1 0,3 1 0</inkml:trace>
  <inkml:trace contextRef="#ctx0" brushRef="#br1">4137 10747 7853,'-12'0'-845,"6"5"1,-4-3 1575,2 1 0,-1 4-194,2 0 0,-4 0-51,4 0 1,-7 1-122,-1 3 1,-1 1-86,5-1 0,0 1-68,-1-1 0,5 4 20,-1 1 0,2 0-199,-2-1 1,3-2 71,5 2 0,0-1-30,0 1 1,0-2 56,0 2 1,1-3-256,3-5 0,6 3 92,5-2 0,6 1-107,-2-1 1,2 0 98,2-4 1,0 1-38,0-1 1,0-3-63,0 3 0,3-2 100,1-2 1,-4-2 21,-4-2 0,-4-2 6,4-5 1,-5 3 127,1 0-100,-7 1 0,1-5 0,-6 1 54,0 0 1,-2-1-105,-1 1 0,-5-2 42,-2-2 0,-4 1-68,0-5 0,-4 1-75,0-1 1,-6-1 0,2 4-323,-2 3 279,-2 0 0,4 3-111,0 2 0,5 3-186,-1 5-264,2 0 1,3 1 248,2 3 1,3 2 487,5 6 0,5-1 0,1 1 0</inkml:trace>
  <inkml:trace contextRef="#ctx0" brushRef="#br1">4822 10816 7853,'-11'-12'586,"-1"6"-175,6 1 291,-4 5-252,3 0 912,-4 0-181,-1 0-784,1 0 1,3 0-109,1 0 135,4 0-700,-2 0-69,5 0-163,0 5 0,1-4-1770,3 3 812,3-3 0,5-1 343,3 0 1123,-2 0 0,9 0 0,-4 0 0</inkml:trace>
  <inkml:trace contextRef="#ctx0" brushRef="#br1">5222 10496 7853,'0'-11'0,"-2"0"0,-1 4 242,1-3 1,-3 7 75,5-4 112,0 4 159,0-2 64,-5 0-403,4 4 1,-5-4 20,2 5 0,1 0-112,-4 0 0,-1 1-106,-3 3 0,-1 6 121,1 5 1,-1 1-158,1 0 0,1 1 110,2 6 0,-1 0-120,5 0 1,1 0-117,3 0 0,1-2 41,3-2 1,-2 2-156,6-6 1,1 0 93,6-4 1,-1 0-42,5-4 0,0-2 79,4-5 1,1 0 119,3 0 0,-3-5-24,2-2 0,-2-7 14,-1-2 0,-1 0 63,-3 1 0,0 2-90,-8-2 1,2 2 204,-9 2 0,3-2-89,-3-2 1,-1 2-221,-7-2 1,-2-2 105,-6 2 1,-3 0-459,0 3 1,-6-1-283,2 1 0,-6-1 324,-2 10 0,5-1-21,3 4 1,1 1 83,-1 3 1,2-2 20,6 6 1,1 0 337,2 3 0,2 0 0,2 1 0,-2 4 0,-6 2 0</inkml:trace>
  <inkml:trace contextRef="#ctx0" brushRef="#br1">5165 10759 7853,'-12'0'-246,"5"1"-244,-1 3 1331,5-3-314,-2 9-105,0-9-53,4 10 264,-4-5-211,0 5 0,4 1-157,-5 4-13,6-3-94,0 4 1,0-2 159,0 0-356,0 5 98,6-7 1,0 3 257,5-4-468,1-1 180,-1 1-256,6-6 201,-5-1 0,10-5 24,-3 0-132,2 0 178,-3 0 1,4 0 20,-3 0-157,2-5 114,2 4 0,-4-9 35,0 2-234,-5-2 229,8-2-9,-9 6-3,-2-4-2,-1 4-10,-9-6 37,4 1-37,-5-6 1,0 5 10,0-4-211,-10 4 87,3-5 1,-15 4 111,3-2-462,-2 3 262,-7 0 0,4 6 22,-3 2 1,-1-1-75,1 1 1,4 0-43,4 4-204,11 0 1,-8 4-82,9 0-821,2 0 607,0 1 765,10-4 0,1 9 0,5-3 0</inkml:trace>
  <inkml:trace contextRef="#ctx0" brushRef="#br1">5907 10793 7853,'-12'-11'0,"1"4"0,0 3 835,4-2-482,-3 5 1,8-4 198,-6 5 417,0 0-211,2 0-199,-4-5-88,4 3 130,-1-3-726,-3 5 58,9 0 139,-4 0-1627,5 0 602,5 5-153,1-3 0,6 4 448,-1-2 1,0-3 657,1 3 0,4-3 0,2-1 0</inkml:trace>
  <inkml:trace contextRef="#ctx0" brushRef="#br1">5987 10450 7853,'0'-11'197,"0"0"1,1 4 489,3 3-449,-3 3 1,9 0 103,-2-3 0,3 3-130,5-3 0,-2-1 1,5 1 0,0 0-25,3 4 0,1 0-63,0 0 0,0 0 41,0 0 1,-4-1 4,0-3 0,0 3-100,4-3 0,-2 2 119,-2-2 1,2 2-225,-6-1 0,4 0 49,-4-1 0,0 3 6,-3-3 73,-1-2 1,-3 5 106,-1-3 217,-4 3-226,2 1 24,-5 0 0,-4 5-144,0 2 0,-1 8-91,2 5 0,1 1 7,-1 2 1,-3 5 24,3 2 0,-1 3-65,4 2 0,-4-1 53,0 0 0,-3 0-74,3 1 1,-4-2 93,4-3 0,-1 1-99,2-9 1,1 4 73,-2-7 0,3-3-20,1 0 1,0-4 4,0 0 0,0-5-365,0 1-916,0-6 610,0 3-1403,0-5 1109,5 0 0,0-5 82,3-2 902,2-3 0,-4-2 0,6 1 0</inkml:trace>
  <inkml:trace contextRef="#ctx0" brushRef="#br1">6684 10747 7853,'-12'-6'1651,"6"1"-1087,1 0 474,5 4-205,0-5 505,0 6-1399,0 6 121,0-5-775,0 4 0,0-4 496,0 3 1,1-3-1219,3 3 1,2-3 257,6-1 1179,-1 0 0,0 0 0,1 0 0</inkml:trace>
  <inkml:trace contextRef="#ctx0" brushRef="#br1">6980 10405 7853,'0'-12'0,"0"1"104,0 4 236,0-3 1,0 9 40,0-4 107,0 5-172,0-5-131,0 4 1,0-6 56,0 3 1,6 3-1,1-3 1,3 2-6,2-2 1,-1 3-26,1-3 0,4 1-130,3 0 0,3 1 156,1-1 1,-3 1-218,3 2 1,-7 0-24,7 0 1,-3 0 12,3 0 1,-4 0-87,0 0 1,-4 0-23,4 0 142,-5 0 0,3 0 26,-6 0 112,-4 0 1,-1 0-59,-2 0 35,-3 0-79,4 0 0,-6 0 337,-3 0-314,3 5 0,-9 3-2,2 7 1,2-1 21,-2 5 0,4 2-27,-3 5 0,-1 0 5,-3 4 1,1 4 12,2 4 1,-2 0-151,2-3 1,-2 3-20,-1 0 0,3-4-123,0-3 1,5-6 67,-5 2 1,5-5 85,0-3 0,1-2-33,2-6 1,0 1-14,0-1 247,0 1-174,0-1 1,0-3 166,0-1-252,0-4 5,0 2-1920,0-5 622,-5-5 966,4-2 0,-4-4-1969,5 0 2377,5-1 0,1 1 0,6-1 0</inkml:trace>
  <inkml:trace contextRef="#ctx0" brushRef="#br2">3954 11318 7853,'-6'-5'-136,"1"4"147,5-4 96,-6 5 291,5 0-186,-4 0 52,5 0 197,-5 0-143,4 0 0,-4 0 2499,5 0-2550,5 0-137,1 0 0,6 0-71,-1 0 0,-3 0 160,-1 0-326,1 0 80,3 0 1,1 0 15,-1 0 113,0 0-23,1 0 1,-1-4-139,1 0-95,-1 1 255,6 3-203,-5 0 52,5 0 0,-2 0 58,0 0 0,6-4 1,-2 0 0,-2 0-19,2 4 1,0-4-4,4 0 0,-4 1-51,0 3 74,-5 0 0,4-2-17,-3-1 1,-2 1 17,2-1 3,-2 1-26,-2 2 14,6 0 1,-3 0 30,5 0 0,-4 0 5,4 0 1,4-4-27,4 1-27,4-6 25,-1 7 0,0-6-144,0 4-12,-4-5 128,2 8 1,-5-4-7,-1 5 0,1 0-10,0 0 47,0 0-27,-5 0 0,3 0 26,-2 0 1,2 0 0,-2 0 0,6 0-37,-2 0 235,2-6-211,3 5 1,-2-5 36,4 2-29,-5 3 9,8-4 0,-5 5-99,3 0 107,-3 0-8,-6 0-240,1 0 221,0 0 1,0 0 4,0 0-92,0 0 70,0 0 0,-1 0 161,1 0 7,0 0-158,0 0 1,0 0 189,0 0-177,5 0 9,-4 0 1,7-2 45,-4-1-37,5 1 1,-3-3 0,0 5-3,-2 0 0,1-1 38,-2-3-168,1 3 123,-4-4 0,3 5-95,1 0 94,0 0-12,-4 0 1,-1 0-163,1 0 163,0 0-7,5 0 1,-3 0-4,6 0 2,-1 0-9,0 0-402,3 0 408,-4 0 1,1 0-14,1 0 5,-6-5 6,8 4 1,-8-5-13,6 6 73,-1 0-58,-1 0 1,3 0 46,-5 0-45,-1 0 5,2 0 0,-3 0-67,1 0 61,-2 0 2,-1 0-18,0 0 18,0 0 1,0 0 189,-1 0 1,1 0-191,0 0 0,0 0 30,0 0-32,0 0 0,0 0 0,-1 0 36,1 0-35,0 0 8,0 0 0,0 0 16,0 0-18,-1 0 1,1 0 4,0 0 0,0 0-4,0 0 1,-2 0-1,-2 0 0,3-3 68,-3-1 1,-1 0-64,1 4 1,-5 0 87,1 0 1,-6 0-60,-2 0 58,1 0-46,4 0 1,-5 0 0,1 0 37,1 0 0,-4-1-30,-1-3-28,2 3-160,-5-4-289,9 5-946,-8 0 692,3 0-2204,-5 0 1553,-5-5 1328,-2 3 0,-9-3 0,-2 5 0</inkml:trace>
  <inkml:trace contextRef="#ctx0" brushRef="#br2">5496 11478 7853,'0'-6'2,"0"1"170,0 0 0,-4 2 383,0-4 76,0 4-419,-1-2 190,4 0-31,-4 4 65,0-4-12,4-1 42,-5 5-148,6-4-157,0 5 0,2-4 79,2 1 1,3-3-37,8 3 1,3 0-126,5-5 0,0 6 127,0-2 1,0-1-215,-1 1 1,-3 0 108,0 4 1,-5 6-60,2 1 0,-5 3 89,-3 2 0,1 0-180,-6 4 1,5-2 91,-4 5 0,0-4-130,-4 4 1,0 0 31,0 4 1,-4 0-136,0-1 0,-5-3-68,1 1 1,-3-1 99,-4 3 1,2 1 94,-2 0 0,-2-4 1,2 0 0,0-4 50,4 4 1,-1-5-71,1 2 1,-1-4 92,1 0 1,-1-5-135,1 1 11,0 0 153,-1 3 1,2-3-106,2-1 186,3-4-178,0 2 71,4-5 0,-4 1-51,5 3 290,0-3-238,0 4 0,1-5 186,3 0 1,-1 0-22,4 0 0,1 0 100,3 0 1,2 0 88,2 0 0,3 0-104,5 0 1,0 0 62,-1 0 0,2-4-83,3 1 1,-3-1-24,3 4 0,-2 0-48,2 0 1,-7 0-92,3 0 1,-6 0-108,2 0 128,-5 0 0,2 0-120,-5 0 142,-4 0-284,-2 0 158,0 0 67,-4 0-294,4 0-1771,-5 0 1012,0-5-3298,-5 3 4283,-1-3 0,-6-5 0,1-2 0</inkml:trace>
  <inkml:trace contextRef="#ctx0" brushRef="#br1">8282 10782 7853,'-6'-12'0,"-3"5"0,5-1 0,1 0 392,3 2-143,0-4 1,0 7 480,0-4-338,0 4-1,0-2 1449,0 5-1523,0 5 18,0 1-150,5 6 0,-3 4-125,6 3 99,-1 3 0,1 2-3,0 3 0,-2 1-123,2 2 0,2 3-288,-3-2 198,4 2 0,-4 1 119,1 0-272,-1 0 148,0-4 1,3 1 13,-3-4 0,0-2 26,0-6 0,0 2-9,0-6 58,4 0-36,-10-9 0,5 3-25,-2-5 43,-3 5-9,4-8 197,-5 4 9,0-5 25,0-5 1,0-1-142,0-5 1,0-1-30,0 1 1,0-6-142,0-2 0,0-1 97,0 1-321,0-8 165,5 8-1,-3-9 83,8 0 0,-5 5-138,3 1 1,2 0 47,-3 7 221,-2 0-171,6 3 73,-10 6 33,9 1-57,-9 5 39,9 0 1,-7 1 27,5 3 51,-6 2 0,7 6-68,-5-1-17,5 5 80,-3-3-67,0 9 0,4-8 0,-2 5 14,7 0-7,-2-1 1,3 2 5,-4-5-11,-1 0-2,6-3 100,-4-1-96,3 1 1,-5-1 3,1 0 193,-1-4-189,1 3 1,-1-9 13,1 3 206,-1-3-100,-5-1 1,4 0-66,-2 0 169,-3 0 0,1-5 124,-2-2-253,-2 1 0,3-7 280,-5 1-236,0-7-70,0 6 27,0-8 1,0-1-13,0-4 1,0-6-156,0 1 1,0-2-242,0-1 1,1-4 177,3 0 1,-3 1-225,3 7 1,-2-1 133,2 8 1,-3-2-103,3 6 1,-3 6-188,-1 2-334,0 2-410,0 3 838,0 1 0,-3 6-492,-1 3 0,0 2 339,4 5 1,0 1 561,0-1 0,5 6 0,1 1 0</inkml:trace>
  <inkml:trace contextRef="#ctx0" brushRef="#br1">9162 10759 7853,'-6'-8'0,"2"1"0,-1 3 0,1-4 406,0 6-88,-1-4 266,4 1-312,-4 4 0,5-5 375,0 2-436,0 3 1,-2-4-49,-1 5 0,1 1 62,-2 3 0,2 3-109,-2 9 0,3 1 109,-3 6 0,-1 0-117,1 0 0,0 5-215,4 2 1,-1 3 105,-3 1 0,3-1-259,-3-2 1,-1 2 141,1-3 0,0-3-160,4-4 0,-1-2-117,-3-5 80,3-1-282,-4-4-60,5-4-494,0-2 393,0-5 321,0-5 1,0-2 436,0-4 0,4-1 0,0 1 0,-1 0 0,-3-6 0,0-1 0</inkml:trace>
  <inkml:trace contextRef="#ctx0" brushRef="#br1">9150 10702 7853,'0'-22'145,"0"3"0,0-3 105,0 3 0,2 3-13,2 1 0,-3 6 549,3 1-426,-3 6 1,0-3 13,3 5 0,-2 1-128,6 3 1,-4 6 151,3 5 1,1 9-134,4-1 1,-1 7-150,0 1 0,1 2 122,-1 1 0,4 4-194,1 0 1,3 0-35,-4-3 0,4-2-155,-4-3 0,4 2 4,-4-6 0,2 1 15,-2-4 0,-2-5-218,2-3 209,-2 3 1,-3-6-344,-2 4 103,2-9-172,-9 3-352,4-8 219,-5 3 1,-4-7-192,0-1 1,-4 0 351,0-5 0,-7 5 519,-4-5 0,-3 0 0,-6-3 0,-1 0 0</inkml:trace>
  <inkml:trace contextRef="#ctx0" brushRef="#br1">8968 11056 7853,'11'-7'0,"-3"-2"0,-1 6 497,1-1-231,8-1 1,-2 2 352,5-4-319,0 4 1,8-2-41,0 5 1,1-4-36,-2 0 1,-2-1-219,3 1 0,0 3 73,-4-3 1,1 2-646,-9-2 0,4 3 397,-4-3 1,0-1-1822,-3 1 680,-1 0 1309,1-1 0,-6-1 0,-1-6 0</inkml:trace>
  <inkml:trace contextRef="#ctx0" brushRef="#br1">9516 10576 7853,'0'-11'-47,"0"4"1046,0-3-563,0 9 0,1-3-57,3 8 1,-1 2-113,4 6 0,2 3-95,6 0 0,-2 5 146,2-1-107,3 3-560,0 1 419,5 0 0,-4-1-3,0 1-229,0 0 1,0-4 0,0 0 1,-5-5-82,1 1 1,-2-2-98,-2-1 1,0-2 141,1-3 1,-5 0-152,1-4 0,-4-1-224,3 2-937,-4-3 702,2-1 807,-5 0 0,0-5 0,0-2 0</inkml:trace>
  <inkml:trace contextRef="#ctx0" brushRef="#br1">10018 10667 7853,'0'-11'1020,"0"5"-510,0 1-192,0 5 0,-5 0 51,-1 0-197,-5 5 0,-1-3 6,1 6-103,-6 4 1,5 2-169,-4 5 0,0-1 126,1 1 0,-1 2-372,5-6 0,1 4 221,2-4 0,-1 4-194,5-4 0,1 1-87,3-5-983,0 0 114,0 1 1268,0-1 0,0-4 0,0-2-569,0-5 569,5 0 634,-4 0-430,4 0 2588,-5 0-2167,5 0 1,-4 5-187,3 2 0,-2 3-12,-2 2 0,0 3-111,0 0 1,0 4-107,0-3 0,0 4 2,0-1 0,0-1-107,0 1 0,3-4-177,1 4 1,0-4 165,-4 4-235,0-5 1,1 3 90,3-6 1,-3-3-639,3-1 308,-3-4-1238,-1 2-2000,0-5 2399,0-5 1219,-5-1 0,4-11 0,-4-1 0</inkml:trace>
  <inkml:trace contextRef="#ctx0" brushRef="#br1">10350 10633 7853,'3'-11'0,"1"-1"431,0 6 159,-4-4-272,0 8 221,0-8 24,0 9-110,0-4 764,0 5-1285,-5 0 149,4 0 0,-9 0-100,2 0 78,-2 5 0,-7-2-7,-2 4 1,3 1 46,1 3 0,-3 1-177,-1-1 0,-2 4 33,2 1 0,-1 3-27,5-4 1,1 1 112,6 0 1,3-4-11,5 3 0,0-2 71,0-1 0,5-1-2,3 0 0,3 1 38,5-1 1,-2 1-70,5-1 1,1 1 75,6-1 0,-1 0-45,1 1 0,-2-1-127,-1 1 0,0-1 67,0 0 0,-5-2-106,-3 3 0,-1-3 17,1 6 1,-6-2-98,2-2 0,-6 0 79,3 1 0,-5-1 46,0 1 0,-3-1-20,-3 1 0,-5-1 12,-7 0 1,1 1 121,-5-1 1,0 1-67,-4-1 1,-4 0 212,1 1 0,-1-5 2,4 1 1,0-5-1,0 0 1,6-1-378,1-2 84,4 0-401,0 0 0,6-5 250,2-3 0,8-2 202,4-2 0,12 1 0,4 0 0</inkml:trace>
  <inkml:trace contextRef="#ctx0" brushRef="#br1">2455 16903 7389,'0'-6'362,"0"-5"305,6 10 1,-4-4 615,6 5-857,-1-5 1,1 4 4,0-3 0,0 3-22,8 1 0,-4 0-199,4 0 0,-2 0 15,1 0 0,-1 0-107,5 0 1,-4 0 3,4 0 1,-5 0-265,1 0 1,-2-2-571,-2-1-969,1 1 200,-1-3 0,-3 5 86,-1 0 1395,-4 0 0,7-5 0,-4-1 0</inkml:trace>
  <inkml:trace contextRef="#ctx0" brushRef="#br1">3209 16549 7853,'-5'-7'261,"4"2"0,-5 5 272,2 0 139,2 0-354,-3 0 0,5 5-160,-5 2 1,4 4 123,-3 1-123,3 4 0,1 2-51,0 5 1,1 0 102,3-1 1,-3 5-233,3 0 66,2-1 0,-4-4-38,2-3-269,-3 3 221,4-5 1,-4 1-174,3-3 147,-3-2 0,-1-2-30,0 1 1,0-5-151,0 1 1,0-4-291,0 4 178,0-6-1015,-5 3 515,4-5 258,-4-5 0,1-1 601,0-6 0,-5 1 0,-2-6 0,-7 0 0</inkml:trace>
  <inkml:trace contextRef="#ctx0" brushRef="#br1">2901 16617 7853,'0'-11'-172,"5"0"-43,3-1 0,3 1 130,4-1 1524,8 1-897,1-1 1,14 0 729,0-4-880,0 4 0,7-5-14,-3 6 1,-2-1-128,2 1 1,-6 3-212,-2 1 1,-4 4 55,-3-1 9,-8 3 0,6 1-28,-9 0 0,-1 0 241,-4 0-1062,1 0 267,-1 5-1110,-4-3 555,3 3 353,-9-5 1,5 0-322,-2 0 0,-1 0 637,4 0 1,-4-2 362,1-1 0,2-4 0,0-4 0</inkml:trace>
  <inkml:trace contextRef="#ctx0" brushRef="#br1">3735 16515 7853,'-8'0'-240,"0"0"0,5 0 172,-5 0 1328,5 0-319,-7 0-250,4 0-147,-5 5-247,-1 1 0,-1 5 280,-2 1-343,2 4 0,-4 2-79,1 5 1,4 0 26,-3 0 0,6-1-151,1 1 1,6 0 120,-2 0 0,2-1-181,2-3 0,2 2 36,2-2 2,2 3-426,5-4 319,1 3 0,3-7-106,0 5 94,5-5 1,-7 3-100,9-6 201,-4-5 0,1 3 24,0-5 1,0 0-1,3-4 1,1-1-52,0-3 341,0-8-182,0 0 0,0-10-21,0 3 163,-1-3-105,6 0 0,-5-1-55,0 0-33,-5-5 1,-4 4-20,-3-3 0,2 3-116,-9 1 0,-1 0-69,-3 1 1,-6-1 47,-5 0 1,-2 0-210,-6 0 0,-1 5 100,-7 3 1,0 3-238,-7 0 0,6 6 83,-6 2 0,6 7-30,-3 0 0,6 6-235,-2-1 0,5 2 181,3 1 1,2 0-335,6-4 0,4 3 764,4-2 0,1 2 0,2 2 0</inkml:trace>
  <inkml:trace contextRef="#ctx0" brushRef="#br1">4306 16732 7853,'-8'0'0,"0"0"399,1 0 106,0 0 116,2 0 1208,5 0-1504,5 0 1,2 0 155,4 0 0,1 0-136,-1 0 0,2 0-86,2 0 1,3-4-35,5 0 0,-4-1-99,0 1 1,0 2 85,4-6 0,-4 4-238,0-4 0,-5 5-199,1-5 0,-2 4-817,-2-3 35,-5 4-928,4-2 528,-8 0 1,1 4 685,-6-3 1,0 3 720,-4 1 0,-1 5 0,-3 1 0</inkml:trace>
  <inkml:trace contextRef="#ctx0" brushRef="#br1">4934 16480 7853,'0'-11'0,"0"-1"0,0 5 737,0-1-25,0 6 138,0-3 1329,0 5-1848,0 10 1,0-3-121,0 9 1,0 1-12,0 2 0,0 3-54,0 1 1,0 1-132,0 3 1,0 2 66,0 5 0,0 0-275,0 1 0,-4 3-9,0 0 1,0-1 124,4-7 0,-3-2 205,-1-5 0,0 0-79,4-1 0,0-4 62,0-3-161,0-2 27,0-1 16,0-6-336,0-1-1348,0-5 499,0-5 1,0 2-165,0-4 1356,-5-1 0,4-3 0,-4-1 0</inkml:trace>
  <inkml:trace contextRef="#ctx0" brushRef="#br1">5688 16537 7853,'-12'-11'1107,"6"0"-508,1 4 580,5 2 2298,0 5-5741,0 5 1504,5-4 0,-3 5-1228,6-6 887,-5 5 1101,7-4 0,-4 9 0,5-4 0</inkml:trace>
  <inkml:trace contextRef="#ctx0" brushRef="#br1">5745 16937 7853,'-7'12'340,"-2"-5"1688,6 1-1265,-1-6 368,4 3-272,0-5-216,0 5-433,0-3 134,0 3-1130,5-5 432,-4 0 336,9 0 1,-7-4-1770,5 0 0,-1-5 1787,5 2 0,4-9 0,2-1 0</inkml:trace>
  <inkml:trace contextRef="#ctx0" brushRef="#br1">8371 14904 7853,'0'-11'7,"2"3"156,2 1 0,-3 3 154,3-4 65,-3 6-64,-1-3 86,0-1 25,0 5-207,0-9 95,0 9-62,0-4 116,0 0-84,0 3 38,0-3-27,0 5-447,-5 0 60,4 0 214,-5 0-980,6 0 1024,6 0-163,-5-5 2,9 4 0,-9-9 8,3 2 8,2 3 0,-4-5-82,1 2 1,-1 2 99,-2-2-169,0 1 117,0-5-270,0 6-69,0 1 1,0 6-303,0 3 1,-4 7-448,0 8 0,-5-2 1098,2-2 0,-4 3 0,0 0 0</inkml:trace>
  <inkml:trace contextRef="#ctx0" brushRef="#br1">8440 15658 7853,'0'-6'0,"-1"-1"81,-3 4-52,3 1 183,-4-3 76,0 5 30,3 0 311,-3-5-226,0 4 0,4-6 210,-3 4 95,3 1-438,-4-3 90,3 5-1,-3 5-148,0 2-319,4 4-98,-4 1-339,5-1 399,0-5 1,1 3-116,3-5 1,2 0 206,6-4 35,-6 0-26,4-5 0,-3 2 251,4-4-235,0-1 3,1-3 404,-6 4-52,4-3-5,-8 4 63,3-6-425,-5 1 138,-5 5-18,-2 0 1,-4 3-262,-1-1 104,1 0-33,5 4 1,-3 1-211,5 3-399,-5-3-14,8 10 0,-4-5 6,5 5 1,1-3 727,3 0 0,2-1 0,6 5 0</inkml:trace>
  <inkml:trace contextRef="#ctx0" brushRef="#br1">8486 16640 7853,'0'-11'-58,"0"3"92,0 1 0,-2 4 399,-1-1-163,1-2 1,-4 5 341,2-3-267,3 3-120,-4-5 1,4 5 218,-3-3-179,3 3 53,-5 1-68,1 0 1,3 1 94,-6 3-210,6 3 183,-8 4-507,8 0 246,-3 1-105,5-6-215,0 4 174,0-8-52,0 3 77,0 0-198,0-4 118,5 4 166,2-5 13,4 0 1,-3-4 27,-1 0 1,-3-1 57,4 2 37,-1 1 120,0-8-190,-2 4 0,-5-6-3,0 1 1,-2 3 10,-1 1-54,-4 4 1,-4-6-70,-1 5 1,5 1-342,-1 3 303,1 0-981,-5 5 667,6-4 0,1 9-1514,5-2 934,0 2 536,0 1 1,0 2 422,0 2 0,5-2 0,1 3 0</inkml:trace>
  <inkml:trace contextRef="#ctx0" brushRef="#br1">8429 17463 7853,'0'-8'0,"0"0"390,0 6-129,0-3 1,-2 3 504,-1-1-132,1 1 38,-3-3 160,5 5 279,0 0-606,0-5-82,0 4-327,0-4-89,0 5-114,0 5 0,0-3-149,0 6 0,0 0 91,0 3 0,0-3-173,0-1-229,5 1 329,2 3 0,0-3 59,1 0 0,-4-6 132,3 2 0,-3-3 125,4-1 1,-2-1-43,2-3 1,1 2 175,-6-6 0,5 0 38,-4-3 0,0 3-77,-4 1 1,0 3-32,0-4 0,-2 4-61,-2-3 0,-2 4-351,-5 0 1,-2-3-275,-2 3 0,2-1-516,-2 4 1,2 0 428,2 0 631,4 0 0,-3-5 0,4-2 0</inkml:trace>
  <inkml:trace contextRef="#ctx0" brushRef="#br1">10245 15213 7853,'-6'-7'-19,"5"-3"337,-9 9-106,9-9-1,-4 8 242,5-3 53,0 5-188,-5 0-16,3 0 42,-3 0 377,5 0-599,-5 0 143,4 0-53,-4 5-324,0-3 130,3 8 0,-6-4 163,4 6-445,-5-1 218,8 0 0,-4-3-26,5 0 1,0-5-187,0 5 247,0-5-149,0 2 173,0-5 0,5 0 24,2 0 0,-2-5 218,-1-3-231,2 3 56,-4-5 0,4 3 150,-2-4 0,-3 0-155,3-1 0,-3 5 22,-1-1 0,0 4 51,0-3-238,0 4 152,0-2 0,-1 1-175,-3 0 0,2 0 44,-6 4 0,5 6-68,0 1 0,-2 3-194,1 2 0,-4-1-284,4 1 1,1-1-111,3 0 1,0 1 724,0-1 0,10 1 0,2-1 0</inkml:trace>
  <inkml:trace contextRef="#ctx0" brushRef="#br1">10187 16914 7853,'-6'0'115,"-4"0"531,9-5-386,-4 4 0,3-4 600,-2 5-283,3 0-353,-4 0 1,4 0 204,-3 0-53,3 0-53,-4 0-147,5 0-301,0 5 167,0-4-389,0 9 169,0-8-14,0 3-10,0 0 67,0-4-21,0 4 64,0-5 72,5 0 1,0-1 270,2-3 0,0-2 42,-3-6 1,-3 5 50,3-1 1,1 0 60,-1-3 122,-1 0-215,-3-1-9,-5 1 14,4 4-364,-9 2 189,4 5-653,-6 5 257,1 2-91,-1 4 1,6-3-342,2-1 0,-1-3-257,1 4 224,0-6 1,7 3 718,5-5 0,-1 0 0,10 0 0</inkml:trace>
  <inkml:trace contextRef="#ctx0" brushRef="#br1">8566 14767 7326,'-8'0'-1069,"0"0"1737,6-5 0,-4 4 53,2-3-486,2 3 1,-4 1-15,2 0-9,3 0 106,-4 0 202,5 0 0,5 0-280,3 0 0,-2 0-67,2 0 0,-1 0-19,5 0 0,-1 4 15,0-1 0,1 6 106,-1-1-298,1-3 159,-1 5 0,1-5-122,-1 3 8,6 2 20,-5-4 1,10 4-80,-3-2 0,2 2-12,2-2-50,0-3 53,5 5 0,-3-4 118,6 6-161,-1-1 107,-1-4 0,7 3-43,-6-3 0,6 3 4,-6 2 1,2 1-21,-1 2 0,2-2 50,-3 2 0,3-3-162,1 0 159,1-1-684,-1 1 830,5-6-77,2 4 1,4-7-21,1 4 0,2-3-114,-2 4 0,2-4 81,-6 3 2,3 1 5,0-2 0,-4 3-92,-3-5 0,-3 5 100,0-2 1,-6 0-176,-2 0 167,2-4-20,-5 7 1,4-9 128,-5 3 0,-4 1 275,0-1 1,-2 0-243,2-4 0,-2 4 238,-6-1-227,1 1 33,-1 1-149,1-3 88,-6 3-230,-1-5-51,-5 0-184,-5 0 0,2 0-447,-4 0 0,-2-2 332,-6-1-732,2 1 630,-3-3 0,3 1 528,-2 1 0,-3-6 0,-5 2 0</inkml:trace>
  <inkml:trace contextRef="#ctx0" brushRef="#br1">8566 15704 7853,'-7'0'-320,"1"0"690,2 0 174,3 0-2,-4-5-330,5 3 106,0-3 457,0 5 1,4-1-405,-1-3 20,6 3-232,-2-4 0,0 4 159,1-3-370,-1 3 237,5-5 1,-1 3-177,1-1 1,0-4 58,4 4 1,-2-3-180,5 3 71,0-5 23,4 3 0,3-2-7,1 1 1,5 0-51,-2 0 0,-1-4-59,2 4 1,3-3 198,4-2-277,0 1 208,-4-1 1,4 1-19,0 0 0,4-1 18,-4 1 1,6-1 114,-3 1 0,5 2-66,4-2 0,-2 4-107,5-8 0,-5 5 113,2-5 1,6 2-257,1 1 0,-1 1 284,-3 0-1065,0-1 1018,4-4 1,0 3-190,1-2-19,-6-3 189,3 5 0,-11-3-218,1 4-14,-7 1-165,-3 5 379,-8-4 63,-9 8 1,-1-3-102,-6 5 273,-5-5 0,-2 4-222,-8-3 1,-2 3 492,-5 1 0,-2 4-946,-2-1 610,2 1-416,2 1-975,1-3 476,3 8 0,0-8-1108,-1 6 1857,5-6 0,-7 9 0,4-5 0</inkml:trace>
  <inkml:trace contextRef="#ctx0" brushRef="#br1">8588 16709 7325,'-7'-2'-769,"-1"-1"957,6 1 0,-5-3-130,4 5 102,1-5-1,-3 4 0,4-4 295,-3 5-172,3-5 1,-4 2 138,5-4 115,0 4-129,0-2 299,0 5-371,0-5 28,0 4-163,0-4 1,1 5-146,3 0 0,-2 0 7,6 0 1,0 0 111,3 0 1,0 0-118,1 0 0,1 0 50,2 0 0,-1 0-95,5 0 0,-1 0 58,1 0 0,2 1-76,-2 3 0,-1-2-15,1 6 0,0-4 51,4 3 0,4-4-82,-1 1 0,1 2 99,-4 2 1,5-2-77,2 2 1,-1-5 8,2 5 1,-2-2-7,1 2 1,2 1-6,-5-5 0,3 4-4,-3 0 0,3-2-43,-3 2 0,1-4 68,-1 3 0,-2-4-23,5 1 0,-3 1 39,3-1 1,-3 3 2,4-3 1,-2 0 28,1-4 1,2 4 12,-5 0 1,4-1-51,0-3 1,-2 4 2,1 0 0,0 4-74,0-5 0,2 1 76,-6-4 1,0 1-18,-7 3 0,2-2 4,-2 1 0,-2-1 68,-2-2 1,-2 3-1,-2 1 62,1 0 1,-1-4-52,1 0 1,-6 1 325,-2 3-432,-3-3 161,-1 4-497,0-5 0,-5-1-524,-3-3 0,-2 3-27,-1-3 1,-1-1-255,1 1 1,-2 1 1174,-2 3 0,-8-5 0,-6-2 0</inkml:trace>
  <inkml:trace contextRef="#ctx0" brushRef="#br1">8486 17474 7853,'6'-1'0,"-2"-3"347,-3 3-121,-1-4 1,4 3 151,0-2-193,5 3 0,-7-4-10,6 5 0,-1-4 37,5 0 0,-1-3-27,1 3 1,0-4 26,4 5 0,-4-5-122,3 4 0,2-3 95,-2 3 0,4-1-177,-4 1 1,6-1 68,-2-3 0,4-2-98,3 2 0,1-2 98,7-1 0,-1-1-82,9 1 1,1-2-117,7-2 0,-2 1 157,5-5 1,1 0-443,3-4 1,1 4 437,3 0 1,-4 1-19,0-1 0,-1 2 63,-7 1 1,1 4-117,-4-4 0,-4 4 71,-1 0 1,-4 1 8,1 0 0,-6-1-76,-2 1 1,-4-1 80,0 1 0,-3-1 67,-4 1 1,2 1-127,-6 2 0,0-1 324,-3 6 1,-1-3-302,0 3 1,-3 1 120,0-1 1,-5 1-145,5 2 12,-5 0 0,3 0 22,-2 0-2,-3 0-101,4 0-1465,-5 0 0,-1 4 1020,-3 0 527,-2 0 0,-6 1 0,1 1 0</inkml:trace>
  <inkml:trace contextRef="#ctx0" brushRef="#br1">7264 15749 7853,'0'-11'57,"0"3"442,0 1 195,0 4-188,0-7 219,0 9-213,0-4 28,0 5 0,0 5-411,0 2 83,0 4-87,0 5 0,-4 2 8,0 5 1,-5 3-37,2 1 1,-2 5 1,1-2 1,-3 1 90,-1 3-367,1-2 143,-6 7 1,6-5-83,-1 0 1,2-3 3,3-1 1,-2-4-28,5 0 0,-4-3 153,5-4-169,-6 3 5,7-10 80,-3 5 0,4-7-106,-3-2 1,3-2-207,-3-2 184,3-3-275,1 4-1378,0-5 765,0-5-252,5-1 1338,1-6 0,1 1 0,3 0 0,-4-1 0</inkml:trace>
  <inkml:trace contextRef="#ctx0" brushRef="#br1">7001 15898 7853,'-1'-10'68,"-3"2"0,3 2 259,-3 2-102,3 3 0,-3-6 89,0 4 0,0 0 110,4-5-259,0 6 0,0-8 402,0 2-27,0 3 34,0-5-1,0 9-169,0-5 1113,0 6-1292,5 0-123,-4 6 0,10-4 61,-4 6 1,0-4-19,0 3 0,2 1-102,6 3 1,-2 4-7,2 1 1,-2 4 30,-2-1 0,1 3-36,-1 0 0,2 5-115,2 0 0,-2 4 37,2 0 0,2-3-137,-2-2 1,5-1-21,-1-3 0,3 1 69,1 0 1,-4-5 112,0-3-12,-5-2-10,2-2 1,-5-1 230,1-2 10,-1 2 274,1-9-299,-6 4-288,-1-5-514,-5 0 1,-5 0-2255,-3 0 1393,3 0 582,-5-5 908,4-1 0,-6-5 0,1-1 0</inkml:trace>
  <inkml:trace contextRef="#ctx0" brushRef="#br1">10873 15772 7853,'-5'-11'180,"2"4"82,-5 4 0,5 0 322,-5-1 174,5 3-217,-7-4-120,9 5-103,-4 0 50,5 0-99,0 5 1,4 1 22,0 6 1,4-1-101,0 1 0,2 0 13,2 4 0,-1-2-28,1 5 1,3-4-108,0 4 0,1-4-175,0 4 110,-4-5 7,10 8 1,-9-10-22,2 4 1,-2-3 4,-2 3-402,0-4 290,1 0 1,-2-2-359,-2-2-267,-3-3 396,0 5-573,-4-9 209,4 4-608,-5-5-88,0 0 623,0-5 396,0-1 1,0-1 385,0-3 0,5 4 0,2-6 0</inkml:trace>
  <inkml:trace contextRef="#ctx0" brushRef="#br1">11261 15829 7853,'0'-6'1074,"-1"1"-445,-3 5-249,3 5 1,-8-2-274,5 4 0,-5-3 50,1 4 1,2-2-219,-2 2 0,2 2 69,-1-3 0,-2 3-2,5 2 0,-4-1-78,4 1 1,-4-1-203,0 1 0,2-1-59,-2 0 1,4 0-883,-3-4-116,4 3 483,-7-3 848,9 4 0,-4-5 0,5 5 0,0-10 0,0 4 423,0-5 515,-6 0-464,5 0-107,-4 0 2778,5 0-2759,0 5 161,-5 1-263,4 6 1,-4 0 135,5 4 0,0-4-161,0 4 0,0 1 95,0 2 0,-4 3-41,0 1 1,0 0-74,4-1 0,0 5-104,0 0 0,-4 4-88,1 0 1,-1-1 89,4 5 0,0-7-34,0 6 1,1-8-110,3 1 0,-3-3 11,3-1 0,1-5-70,-1-3 121,0-2 70,-4-2 112,0-4 27,0-2-140,0-5-53,0-5 0,0 2-464,0-5 180,0 6 142,0-8 0,0 3-853,0-4 0,-4 3 106,0 1-1228,0-1 581,4 2 687,0-4-1475,0 8 2251,0-3 0,5 0 0,2-1 0</inkml:trace>
  <inkml:trace contextRef="#ctx0" brushRef="#br1">12426 16275 7853,'0'-7'426,"0"2"135,-5 0 193,4 4-224,-5-4-185,6 5 1,0 1 184,0 3-305,6-3 1,0 8-5,5-5 1,1 0-28,-1-4 0,2 0 13,2 0 0,2 0-41,2 0 1,3 0-145,1 0 1,1 0 200,7 0-431,-1-5 152,0-2 0,6 0-81,-1-1 0,3 4 96,0-3 0,-5 4-35,5-1 1,-4-1-6,8 1-728,-5 1 820,2 3 1,-8 0-10,-1 0 1,0-2 2,5-1 1,-5 0 41,1-5 1,-5 5 6,5-5 1,-2 4-7,1-3 1,-2 0-22,-5 0 0,-1-2 296,-3 5 0,-3 0-375,-4 4-212,-6-5 214,-1 4-26,-5-4-38,0 5-24,0 5-156,-5-4 96,4 4-51,-4-5 1,5-1-86,0-3 1,0 1-121,0-4 0,0 3 144,0-4 0,0 5-508,0-5 184,0 0 418,-5-3 0,-1 3 106,-1 1 0,-3 4-94,2-1 0,2 2 217,-2-2 55,1 3 1,-5-6 58,1 4 0,3 1 20,0-1 1,5 1 109,-5 2 1,4-3 146,-3-1-202,4 0 1,-6 3 711,5-3-283,1 3-239,-3-5 1,4 12-36,-6 1 1,6 0 19,-2 0 0,3-3-13,1 4-267,0-1 0,5 3 79,2-2 1,7 2-38,2-2 0,4 1-81,-1-2 1,1 2 126,-1-5 0,3 1-229,-3-1 0,1-2-3,-1 6 0,2-4-36,-6 3 0,4 0 107,-4 0 0,-1 3-11,-6-2 0,0 2 14,-4 2 0,0-1-15,-4 0 1,-1-3 35,-3 0 0,-4 1-5,-7 6-1,-1-3-83,-3 4 1,-7-4 8,3 0 0,-2-5-117,2 1 1,-3-2-131,-1 2 1,4-2-337,4-2 1,9-3 26,-2 3 1,9-4-399,-1-4 1,3-3-744,1-8 1729,10-3 0,2-5 0,11 0 0</inkml:trace>
  <inkml:trace contextRef="#ctx0" brushRef="#br1">14482 15715 7853,'0'-11'-84,"0"-1"147,0 6 1,0-4 155,0 3 99,0-4 207,0 0 25,0-1-205,5 6-72,-4 1 45,4 5-81,-5 0 28,0 5-108,0 1 1,0 6 158,0-1-105,0 0-33,0 6 1,0-1 52,0 3 0,0 7-72,0-3 0,1 2-100,3-2 1,-3 6 107,3 5 0,-3 2-101,-1 6 1,4 0-158,0 3 1,0 1 56,-4 0 0,0-2-216,0-2 0,0 1 58,0-5-101,0-5 166,0 0 1,0-10 122,0 0 0,1-2 35,3-5 0,-3-1-36,3-4 0,-3 1 11,-1-1 1,0-3 173,0-1-159,0-4-22,0 2-1809,0-5 421,0-5 852,0 4 0,0-10-856,0 4 846,5-3 547,-3-2 0,3-4 0,0 3 0,1-3 0</inkml:trace>
  <inkml:trace contextRef="#ctx0" brushRef="#br1">14687 15944 7853,'0'-12'575,"0"6"-151,0-4-57,0 8 0,1-7-60,3 6 0,-1-1-43,4 4 0,1 0-8,3 0 0,1 4-27,-1-1 1,1 6-55,-1-1 0,4 2 27,1 2 0,0 0-184,-1 3 0,-2-2 78,2 2 0,-2-1-240,-2 2 0,0-4 25,-4 3 1,3-2-85,-2-1 0,-2-2 77,2-3-836,-6 3 631,9-8 0,-9 3-475,6-5-456,-1 0 637,5 0 0,-1 0 318,1 0 0,-5-5 307,1-3 0,-1 2 0,5-2 0,-1 1 0,1-5 0,-1 1 0</inkml:trace>
  <inkml:trace contextRef="#ctx0" brushRef="#br1">15190 15875 7853,'6'-11'-1698,"-1"4"1306,-5-3 1972,0 9-441,0-9-166,0 8 28,0-3-618,0 5 0,-1 5-217,-3 3 0,-2-2-79,-6 2 0,1 3 84,-1 5 1,1-1-122,0-4 1,3 2-25,0 2 0,1-2-310,-5 2 0,1-2 15,0-2 0,3-3-755,0-1-32,6 1 702,-3 3 0,5-3-408,0 0 173,0-6 256,0 3 3,0 0 184,0-3 1,0 4 284,0-2-100,0-3-44,0 4 1,-2-5 567,-1 0-273,1 0 841,-3 0-608,5 5 472,0 2-596,0-1 0,0 8 5,0-3 1,0 5 32,0-1 0,0 3-68,0 4 1,0 1-108,0 0 0,0-1-189,0-3 1,0 1 2,0-5 0,0 4-64,0-4 1,0 1-20,0-5 0,4 1-487,0-1 331,0-5-104,1 4-191,-4-8 74,4 3-320,-5-5-3047,0 0 3090,0-5 1,0 2 660,0-4 0,5-1 0,2-3 0</inkml:trace>
  <inkml:trace contextRef="#ctx0" brushRef="#br1">15452 15738 7853,'-5'-11'452,"4"4"159,-4 2-162,5 0-25,0 4 470,0-4-500,0 5 0,1 5-11,3 2 0,-3 4-123,3 0 0,-3 2-27,-1 2 1,0 3-85,0 4 1,0 1 88,0 0 0,0 5-112,0 3 1,0 2 84,0 1 1,-1 1-193,-3 3 0,2 2-113,-6 2 0,6-2-60,-2-2 0,3-7 56,1-1 1,0-4-75,0-4 1,0 0-298,0-3 144,0-2 9,0-6 163,0-5-325,0-1-4,5-5 96,-4 0 1,4-1-295,-5-3 0,0 2 54,0-6 1,0 1-136,0-5 0,0-1 761,0-2 0,0-3 0,0-4 0</inkml:trace>
  <inkml:trace contextRef="#ctx0" brushRef="#br1">15715 16046 8364,'0'-6'1517,"0"1"-868,0 5 270,5 0-473,-4 0 0,10 0-164,-4 0 1,3 0-8,2 0 1,4 0-59,3 0 0,-1-1-43,1-3 1,-1 3-13,1-3 1,1-1 13,-5 1 0,3-1 75,-6 1-331,7 3 0,-12-4-510,9 5 0,-8-2 100,0-1-1819,-5 1 213,2-3-291,-5 5 2387,0 0 0,-5-5 0,-2-1 0</inkml:trace>
  <inkml:trace contextRef="#ctx0" brushRef="#br1">15715 16206 7867,'12'0'1772,"-1"0"1,0 0-891,1 0 0,-1 0-351,1 0 1,0 0-117,4 0 0,-2 0-220,5 0 0,0-1-36,3-3 0,1 2-323,0-6 0,-4 4 174,0-3 1,-1 0-1151,1 0 0,-3 0-1359,-4 3-646,-1 3 3145,-4-4 0,3 5 0,-4 0 0</inkml:trace>
  <inkml:trace contextRef="#ctx0" brushRef="#br1">16435 15190 7853,'0'-12'0,"-5"1"0,3-1 476,-3 1-304,0 5 1,4-1 324,-3 4-61,3 1 106,1-3 1085,0 5-1309,0 5 98,0 2-257,0 9 0,0 2 159,0 5-10,0 5-136,0-4 0,4 8-59,-1-6 99,6 11-53,-7-7 0,4 11-183,-2-3 0,-3 1 22,3 3-162,2 3 143,-5-10 1,4 8 54,-5-5-412,0 1 246,6-10 1,-5-1-108,3-6 0,-3-4-126,-1-3-235,0-2-70,0-1-323,0-6 498,0-1-963,0-5 0,1-4 423,3 0 1035,-3-4 0,9 1 0,-3-4 0</inkml:trace>
  <inkml:trace contextRef="#ctx0" brushRef="#br1">16663 15304 7853,'0'-8'0,"0"1"489,0 4 825,0-2-687,5 5 1,1 5-239,6 3 0,-5 6 14,1 1 1,0 5-118,3-1 1,2 3-61,2 1 1,-1 0-11,5-1 0,-4 1-27,4 0 1,-3 4-47,3-1 1,-2-3-76,2-4 0,-2-1-172,-6 1 1,1 1 103,-1-4 0,1-2-254,-1-7 1,-1 3 28,-2-2 0,-2-2-407,-2 2-206,-3-6-413,4 9 412,-5-10-389,0 4-724,0-5 1094,-5 0 858,4 0 0,-9-5 0,3-1 0</inkml:trace>
  <inkml:trace contextRef="#ctx0" brushRef="#br1">17040 15315 7853,'-5'-6'0,"2"-3"810,-4 5-450,4-5 0,-3 8 573,2-3-523,3 3 1,-8 6-14,5 3 0,-5 6-120,2 1 1,-5 5-27,-3-1 0,1 4-93,-5 4 1,4 1-81,-4 2 0,3 3-9,-3-2 0,2-2 95,-2 1 0,-2-4-274,6 0 1,0-3-50,3-4 0,5 0-361,-1-7-137,6 2-463,-3-8-9,5 0-796,0-1 1209,5-15 0,0 3 73,2-9 643,3 4 0,2-5 0,6-1 0</inkml:trace>
  <inkml:trace contextRef="#ctx0" brushRef="#br1">17200 15076 7853,'0'-12'1228,"0"6"-323,0-4-522,0 8 0,0-1-20,0 6 1,0 4 202,0 4 1,0 6-145,0 2 0,4 7-2,-1 5 0,1 2-115,-4 1 0,0 4 34,0 0 0,0 4-238,0-4 1,0 4 123,0-4 0,0 0-182,0-4 0,0-3 108,0-1 0,0-1-108,0 2 0,0-4-153,0-8 0,0 1-182,0-5 0,2-1-347,1-6 13,-1 2 0,4-9-1422,-2 3 1438,-3-3 1,5-2-90,-2-3 0,-3 2 43,3-6 0,-2 4-751,-2-3 1407,0-1 0,-6 2 0,0 1 0</inkml:trace>
  <inkml:trace contextRef="#ctx0" brushRef="#br1">1850 17531 7853,'-11'0'0,"3"0"-571,1 0 441,4 5 1,-3-4 50,2 3 232,3-3 279,-5-1 1199,6 0-1449,6 0-174,-5 0 0,5 2 177,-2 2-153,-3-3 91,9 4-96,-3 0 0,4-4 43,1 3 1,-1-3-7,0-1 1,5 0 2,-1 0 1,0 0-2,-3 0 1,3 0-31,0 0 26,0 0-10,-3 0 1,-1 0-101,0 0 0,-3 0 124,0 0-261,-1 0 251,5 0-59,-1 0 0,1 0-13,-1 0 1,0 0 12,1 0 179,4-5-179,2 4 1,5-5 210,0 2-191,0-3 0,-1 1 1,-1-4-17,2 2 23,-3 3 18,8-5-169,-10 9 150,3-4 0,-4 3 27,2-1-200,-3 1 158,1-3 0,-5 5-43,4 0 1,-4 0-3,0 0 1,-1 2-137,1 1 161,-1-1-18,0 3 1,2-5-6,2 0 14,-2 0-12,9 0 152,-5 0-3,6-5-130,-5 3 46,4-8 0,-5 9 7,6-3 0,0-1-16,0 1 113,0 1-121,0 3 0,-2-2-37,-2-2 54,3 3-10,-5-4 0,3 5-122,-1 0 115,0 0-38,3 0 1,0 0-2,-3 0 0,3-1 32,-3-3 104,2 3-115,2-4 1,0 1 8,0 0 63,0 0-67,-1 4 0,-3 0 145,0 0-121,-5-5-13,8 4 0,-8-4-25,5 5 43,-5 0-12,2 0 0,1-4 13,2 0 0,-1 0 33,1 4 0,0-3 0,4-1 1,0 0-70,-1 4 32,1 0-9,0-5 0,0 4-58,0-3 74,0 3-8,-6 1 1,1 0-224,-3 0 213,-2 0-52,4 0 0,-6 0-8,0 0 1,2 0 37,2 0 133,-2 0-138,9 0 1,-9 0 62,7 0-1,-1 0 16,3 0 1,1 0-35,0 0 1,0-6-18,0 5 0,0-4-93,-1 5 115,-4 0-60,4 0 0,-10 0 3,4 0 1,-2 0-3,1 0 1,-6 0-15,2 0 1,-2 0 26,3 0-46,-1 0 43,0 0 0,1 0 94,-1 0 0,4 0-87,1 0 1,4 0 54,-1 0 0,3 0-12,0 0 0,0-1 9,-3-3 0,3 3-35,-3-3 0,2 3 5,2 1 1,-4 0-11,0 0 1,-4 0-15,4 0 0,-3 0-3,3 0 0,-4 0 18,4 0 0,-4 0 10,4 0 1,-4 0 21,4 0 1,-3 0 0,3 0 1,-5 0-10,1 0 1,1 0 2,0 0 1,3 0 2,-4 0 0,4 0-4,-4 0 1,0 0-36,-3 0 0,-1 0 28,1 0 1,-5 1-86,1 3 0,-1-3 77,5 3 1,-5-2 27,1 2 71,0-3-59,3 5 0,1-3 63,-1 1 18,-5 0-52,4-4 6,-3 0-87,-1 0 0,1 1 96,-4 3-21,-1-3-120,3 4-6,0-5-86,-4 0 135,4 0 0,-4 0-154,3 0 145,-3 0-587,4 0-1276,-5 0-534,-5-5 2389,-1-1 0,-15-11 0,-4 0 0</inkml:trace>
  <inkml:trace contextRef="#ctx0" brushRef="#br2">1930 16629 7853,'-7'-4'-842,"-1"-1"-83,-1-1 673,4 3 628,-5-7 10,9 9-166,-10-10-86,5 5 60,-5 0-103,-1 1-23,6 0 0,-1 3 227,4-1-216,1-4 0,-4 6 472,2-3-216,3-2 137,-4-1-234,5 1 1,0-4 75,0 2 96,0 3-147,0 0 1,4 0 112,0-3-198,4-2 0,-5 3-6,5-1 0,-1 2 24,5-2 1,-1-2-91,0 2 0,1 2 54,-1-2 1,2 6-61,2-2 0,-1-1 66,5 1 0,-5 0-114,1 4 0,2 2 30,-2 1 0,0 4 12,-3 4 1,-5 2-147,1 2 1,-5 3 61,0 5 0,2 5-215,-1 2 1,-1 3 106,-7 1 0,-2 1-476,-6-1 392,1 5 1,-1-3-103,1 2-717,-1-3 791,-4 0 1,3-2-173,-2-3 271,2-2 0,-2-5 50,0 0 1,1-6 175,6-1 0,-2-4 113,3 0 0,0-2 48,0-2 857,4 2-778,-7-9 701,9 4-367,-4-5-35,5 0-305,0 5-309,0-4 173,0 4-173,0 1 0,5-5 30,2 3 0,3-3 156,2-1 0,4 0-36,3 0 1,3 0 54,1 0 1,0 0-146,-1 0 0,1 0 67,0 0 1,0 0-152,0 0 95,0 0 0,-2 0-20,-2 0 1,-2 0-149,-6 0 0,-3 0 227,-1 0-246,-4 5 204,7-4-278,-9 4-9,4-5-1518,-5 0 1328,-5 0-1198,-1 0 961,0 0 0,-4-1 586,2-3 0,-12 3 0,-4-4 0</inkml:trace>
  <inkml:trace contextRef="#ctx0" brushRef="#br2">16435 16115 7853,'-7'0'0,"2"-5"-154,5 3 174,-5-3 1,4 4 254,-3-3-103,3 3 146,1-4 2795,0 5-2999,5 0 16,-4 0-11,9 0 0,-5-1 52,3-3 0,2 3-18,-2-3 1,-2 3 8,2 1 1,-1 0 169,5 0-194,-1-5-16,1 3 0,-1-3-63,0 5-73,6 0 97,-4 0 0,4 0-131,-1 0 174,-4 0-27,10 0-164,-4 0 57,-1 0 1,4 0 105,-6 0-194,5 0 128,-2 0 0,6 0-3,3 0 0,-2 0 16,6 0 1,-1-1 261,4-3-252,1 3-7,4-4 0,-4 1 6,4 0 1,0 0-34,-1 4 1,5 0-3,-1 0 1,-3-3 82,-1-1-530,-7 0 478,2 4 0,-5 0-174,2 0 172,3 0-26,-9 0 0,4 0-99,-5 0 0,-1 0 105,-3 0 113,2-5-128,-8 4 1,3-5 97,-4 6 14,-1 0 355,-4 0-205,3 0-206,-9 0-79,4 0 73,-5 0-20,-10 0 0,2-1-1093,-7-3 0,2 3 117,2-3-1963,-6 3 1898,5 1 0,-7-1 998,7-3 0,-7 3 0,7-4 0</inkml:trace>
  <inkml:trace contextRef="#ctx0" brushRef="#br2">16869 16526 7853,'-12'0'-1658,"6"-5"1948,1 4 1,4-6-172,-3 3 28,2 3 130,-3-4-173,5 5-1,0 0 63,0-5-6,0 4 157,0-4 292,0 5-432,0-5 1,0 2 250,0-4-291,0 4-15,0-7 0,0 7 97,0-4 1,4 3-70,0-4 0,4 4 148,-5-3-116,6 4 0,-4-3-21,3 2 0,2 3-9,-2-3 1,1 2 15,-2-2 0,3 2-184,-2-1 0,-2 1 92,2 2 1,-4 2-135,3 1 0,-3 0 62,4 5-132,-6-1 183,3 5 0,-5 0 37,0 4 1,0 1-23,0 6 1,-1-1-41,-3-3 158,-2 7-148,-5-7 1,3 9-194,0-5 210,1 0-4,-5 5 0,1-5-143,-1 0 1,1-1 44,0-2 1,-1 0-35,1-1 0,3-1 59,1-3 1,-1-4-6,-3 1 0,3-1-15,0-3 49,6-3-26,-8 5 1,7-9 37,-5 3 0,5 1-37,-5-1 82,5 0 14,-7-4 146,9 0-201,-9 0-13,9 0 252,-4 0 231,5 0-411,5 0 1,1 0-8,5 0 1,-3 0-12,0 0 0,-1 0 93,5 0 0,-1-2-105,1-1 0,-1 1 21,0-1 0,5 1 229,-1 2-18,5 0-206,-2 0 101,0 0-100,3 0 0,-4 0-25,2 0 0,1 0-119,-5 0 1,2 0 96,-2 0 0,-2 0-122,2 0 0,-6 0 21,-2 0 91,1 0 0,0 0 136,-1 0-33,-4 0 239,2 0-1387,-5 0 59,0-5 434,-5 4-1106,4-4-1185,-10 5 2819,5 0 0,-5-5 0,-1-2 0</inkml:trace>
  <inkml:trace contextRef="#ctx0" brushRef="#br1">9377 17782 7853,'6'-6'-1535,"-1"1"1499,-5 0 184,0 4 59,0-5-138,0 1 0,0 3 9,0-6 1,1 6-40,3-2 0,-3 1 33,3 0 33,-3 1 16,-1-8 68,0 4-55,0-1-24,0-3 0,0 8 12,0-6-10,0 6 1,0-5 114,0 3-31,0 3-96,0-9 210,0 9-165,0-4 7,0 5 109,0-5 79,0 3-144,0-3 614,0 5-498,0-5-69,0 4-17,0-4 265,0 5 1,-1 4-433,-3-1-30,3 6 1,-4-2 85,5 4 0,-1-3-62,-3-1 1,3 1 12,-3 3 1,1 1-10,-1-1 1,3-3 54,-3-1 0,3 1-44,1 3 1,-1 1 2,-3-1 1,3 1-32,-3-1 0,3 1-11,1-1 0,0 4-121,0 0 136,0 1 1,0-4-11,0 4 0,0-4-6,0 3 1,3-2 40,1-1-67,0-1 22,-4 0 1,1 1 64,3-1-64,-3 1 1,5-1 2,-6 1 1,3 0 2,1 3 1,4-2-134,-4 2 130,-1-2 1,1 2 19,0 1-172,0-1 152,1-4 1,-4 1-117,9-1 92,-8 0 1,3-3-105,-5 0 95,0-6-1,5 8-97,-4-3 93,4-1 5,-5 4-11,0-9 6,0 10 0,-1-9-10,-3 6-63,3-1 71,-9 0 0,7 3-46,-5-3 0,1 2-81,-5-1 0,1 2-124,0-2 6,-1 2 209,1-4 0,-1 4-137,1-2 95,-1 2 25,1 2-15,-5-6 2,3-1 0,-4-1 22,6 0 0,-1-1 9,1-3 1,0-1-40,-1-3 0,1 2 22,-1-6 1,2 4-266,3-3 154,-4-1 1,10 1 27,-3-1 1,-1 0-414,1-3-133,1-1 0,4 1 216,3 0 1,-2-1-891,6 1 786,0 4 581,3-3 0,5 4 0,2-5 0</inkml:trace>
  <inkml:trace contextRef="#ctx0" brushRef="#br1">9228 18034 7853,'0'-7'0,"0"-3"132,-5 9 186,4-4 192,-4 5 2058,5 0-2156,0-5 27,0 3-94,0-3-282,0 0 106,0 4-23,0-4 145,0 5-293,5-5-57,-4 4 165,4-5-85,0 6 1,-2 0 141,4 0-221,-4 0 221,2 0-124,0 0 39,1 0-14,6 0 0,-5 0-75,1 0 99,0 0-32,3 0 1,0 0 67,1 0-60,-1 0-52,1 0 1,-5-3-14,1-1 56,0 0 9,3 4-126,0 0 109,1 0 1,-5 0-28,1 0 1,0 0-8,3 0 0,0 0-169,1 0 167,-6 0 20,4 0-162,-3 0 141,-1 0 0,4 0 9,-2 0-103,-3 0 90,0 0-4,0-5-211,1 4 195,1-4-224,-2 5 183,-5 0-126,5 0 129,-4 0 55,4 0-2706,-5 0 1898,-5 0 1,-1 0 804,-6 0 0,-4 5 0,-2 1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14801 3746 7853,'0'-11'74,"0"-1"138,0 6 229,0-4 158,0 8-285,0-8 0,-1 8 112,-3-6 33,3 6-18,-4-3-201,5-1 1,-1 5 169,-3-3-357,3 3 106,-9 1 0,3 0-179,-4 0 1,-1 1 0,0 3 0,-2 4 31,-2 2-78,-4 6 0,2 1 1,-4 3-51,-1-1 130,5 0-20,-4 4 1,10 0-21,-4 0 12,4-5 51,0 3-200,6-8 187,1 8-21,5-8-151,0 4 159,0-6-123,0 0 0,5-3 113,3 0 1,2-2-43,1 2 34,-4 2 1,3-9 0,-3 4-6,3 0 15,2-4 0,-1 5 0,1-6 0,-1 0-46,1 0 68,-1 0 1,-3 0-52,-1 0-26,1 0-15,3 0 61,-4 0 16,-2 0 251,-5 0-245,0 5 0,0-3 1,0 6-17,0 1 127,0 1 0,0 1-65,0 1 0,0-1 16,0 1-53,-5 4 0,3-2 1,-3 4-49,0-2 1,4 5 30,-3-2 0,-1-2 1,1 1-1,2-1-55,0-3 0,2 2 1,0-1 37,0-1-245,0-1 242,0 3 1,4-3 0,1 2-297,2-2 271,0-2 9,0 1 1,3-5-182,-3 1 100,3-5 0,-2 3-17,0-2 127,-1-3 0,3 5-127,-2-2 165,2-3 0,-8 6 0,1-3 73,-1 3-67,-2-2 0,0 5 0,-2-2 1,0 2 422,-2 2-424,0-1 0,0 1 1,1-1 53,0 0-108,2 1 53,1-1 1,0-3-1,0-1-21,0 2 28,0-4 31,0 6-378,0-10 150,0 4-261,0 0 1,1-4-1021,3 3 0,-2-3 1246,6-1 0,0 0 1,3 0-228,0 0 1,1-4 0,-1-1 408,1-1 0,-1 4 0,1-14 0,-1 4 0</inkml:trace>
  <inkml:trace contextRef="#ctx0" brushRef="#br0">15178 4032 7853,'0'-12'-168,"0"1"1,-1-1 461,-3 1-82,3 5 529,-4-5-470,5 10 47,0-9 137,-5 9 1,2-4 113,-4 5 58,4 0-304,-2 0 1,5 5 111,0 2-311,0 3 1,0 6-1,0 0 1,0 2 453,0 2-529,-5 2 163,4 1-71,-4 5 0,5-4 0,0 4-10,0 0-211,0-4 0,0 7-201,0-4 243,0 5 0,0-8 21,0 3-23,0-3 1,0-5 41,0 0 1,-4-2-77,0 2 0,0-2 0,4-6 0,0 1-81,0-1 1,0-3-439,0-1 330,0-4-1059,0 7 623,0-3 311,0-1 0,5 0-1321,3-2 925,2-3 286,-4 4-30,5-5 528,-5 0 0,5 0 0,1 0 0</inkml:trace>
  <inkml:trace contextRef="#ctx0" brushRef="#br0">15372 4523 7853,'7'-2'638,"-3"-1"0,-3 3 0,-1 0 0,0 6 741,0 4-1061,0 2 0,4 3-72,0 0 1,1 1 34,-2 0-69,-1-4-109,3 10 1,-1-8-120,-1 5 280,1-5-430,-4 7 0,4-8-337,0 2 405,0 3 0,-4-5-400,0 2 1,0-2 0,-2-3-1257,-1-2 1005,1-3 100,-3-5 137,5 0 0,5-5 1,2-2-1</inkml:trace>
  <inkml:trace contextRef="#ctx0" brushRef="#br0">15658 4226 7853,'0'-22'87,"0"2"0,0 2 148,0 2 0,0-5 386,0 2 1,5 1 202,3-1-430,-3 5 0,5-6-41,-2 5 1,2 0-169,1 3 1,1 1 0,-1-1 0,2 2 92,2 3-205,-2 2 0,3 1 0,-5 0 0,1 1 165,-1 2-186,-4 1 27,3 0 1,-4 1-100,6 3-27,-6 3 0,4 4 90,-9 6-73,4 0-140,-5 6 262,0 0-52,0 0 1,-1 5-136,-3 2 1,-2 3-1,-5 1 105,-1 1-173,1-6-400,-6 4 567,5-9 1,-6 8-26,3-6 0,2 1-4,-2-4 67,2 0 0,5-4 0,2-1 134,1-2 0,1-1-145,4-3 0,0-1 140,0 1 1,0-5 0,1-1 0,3 1 214,4-1 121,2-3-432,1 2 1,2-5-496,2 0-143,-2 0 0,3 0 0,-4 0 0,1 0-320,2 0 600,-2 0 0,3 0 1,-5-2-1829,1-1 1481,-1 1 0,1-6-80,-1 4 710,-5-5 0,5-3 0,-5-5 0</inkml:trace>
  <inkml:trace contextRef="#ctx0" brushRef="#br0">16046 3860 7853,'-7'-18'207,"0"3"0,2 3 102,3 0 346,0 1 0,2-1 0,0 1 651,0-1-841,6 6-253,0 1-150,0 0 0,4 4-81,-2-3-27,2 3 1,2 6-1,-1 1 323,0 0-701,1 5 182,-1-5 167,-4 5-40,3 1 0,-8-1-177,6 1 125,-6-1 155,9 5-17,-10-3 1,4 9 0,-5-3 0,0 2 117,0 2-124,0-5 0,0 4 183,0-5 0,0 6-150,0 0 1,0-4 30,0 0 1,0-4-8,0 4 0,0-3-24,0 3 8,0-5 0,0 3 0,0-3 29,0 1-41,0 1 0,1-6 0,2-1 0,1-2 0,-1 1 17,2-2-4,-3-1-6,3 0 52,0-3-48,-4 8 147,4-9-138,0 4 6,-3 0-5,3-3 0,-2 8 1,3-4 154,0 0 1,-4 5-119,2-4-2,-3 3 75,5 2-51,-5-6 0,5 8-34,-2-3 1,-1 3 34,4-2-26,-4-1-12,2 6 1,0-5-1,1 4-115,0-4 0,3 4 78,-5-1 1,4 0 0,-4-3 28,-2-1-1,-1 0-6,-1 1 261,0-1-98,0 1 1,-1-2 89,-3-3-262,-2 4 0,-5-9 1,-1 4-1,-1-1 137,-2-2-454,-3-2 247,1 4 1,-4-3 0,5 1-2361,-2-1 1167,4-2-1043,-2-5 2293,9-2 0,7-9 0,7-2 0</inkml:trace>
  <inkml:trace contextRef="#ctx0" brushRef="#br0">16777 4466 7853,'7'0'330,"-2"0"-113,-5 0 1,0 5 0,0 2 1826,0 3-1881,5 2 0,-4 3 0,4 2 60,0 0 1,-4 2 0,5 4-107,-1 0 1,-4 0 0,3-2-614,-3-2 331,-1 3 161,0-9 1,0 8-989,0-8 1,0 4 0,0-6-1549,0 0 2540,0-4 0,-5 3 0,-1-4 0</inkml:trace>
  <inkml:trace contextRef="#ctx0" brushRef="#br0">17474 3860 7853,'0'-16'422,"-5"3"-281,4-3 0,-4 0 1,5 1 964,0 1-866,0 1-81,0 2 0,0-4 44,0 0 0,-4 3 0,0 5 1,0-1 357,-1 2-518,4 1 169,-9 5-27,8 0 1,-8 0 132,3 0-304,-4 0 1,0 0 25,0 10 38,-6-3 127,4 15-96,-8-4 75,8 4-258,-8 1 0,8 1 96,-2 3 0,3-5-110,5 4 1,2-4-7,5 5 0,0-7-92,0-1 250,0 0-354,0-1 175,5 3 1,1-8 11,5 2 0,-1-2-100,-2-2 1,2 1 119,-2-1-158,2-5 180,1 5 1,-3-10-26,0 3 0,-1 1-27,5-1 183,-1-1-121,1-3 0,-1 0 1,0 0 15,1 0 1,-5 0-88,1 0 165,0 0-7,3 0 0,-5 2 55,-2 1 0,-2 4-70,-2 4 0,0 1 152,0-1 0,0 6-49,0 2 1,-2 1 79,-2-1 0,2 5-90,-6-5 1,6 9-46,-2-5 1,-1 2 19,1-2 0,0-1-75,4-3 1,0-2 47,0-1-134,0-4 1,0 5-43,0-6 1,0-3 33,0-1-952,5-4 375,-3 2-1146,3-5 775,-5 0-33,5 0 546,-4-5 515,9 4 0,-3-14 0,4 2 0</inkml:trace>
  <inkml:trace contextRef="#ctx0" brushRef="#br0">17600 4134 7853,'6'-19'80,"-2"2"0,-2-1 243,2 0 0,2 3 1,6-4-1,1 0 312,2 1 0,-3-2-18,4 4-464,1 1 0,-3 4 0,4 1 292,-1 2-371,3 3 0,-7 5 233,2 0-251,3 0 1,-6 5 0,4 4 305,-4 5-399,-5 4 1,1 4 0,-4 1 299,-1 0-220,-2 0-269,-1 5 149,0 1 1,-5 2-6,-3-1 0,2-3 1,-2 2-113,0-1 1,-3-2 109,0-3 68,0 0 18,-1-5-28,6 3 14,-4-8 1,5 5-16,-3-3 143,3-2-128,5-2-9,0-1 147,0-3 0,0 0-122,0 1 1,0-4 92,0 3-92,5-4 0,-3 2 1,6-5 35,1 0 0,1 0 40,2 0-585,-1 0 0,4 0 71,0 0 210,1 0-461,0 0 261,2 0-1052,0-5 600,3 4 509,-8-4 0,7 5-425,-5 0 791,1 0 0,-5 0 0,-5 0 0,5-6 0,-5 0 0</inkml:trace>
  <inkml:trace contextRef="#ctx0" brushRef="#br0">18079 4477 7853,'0'11'747,"5"-4"1,-3 3-192,1-2 0,-1 2 0,-2 1 0,0 1 1,0 0-270,0 3 0,0-1 0,0 4 1,0 0 50,0 0-341,0 1 215,5-2 52,-4 5-926,4-9 436,-5 3-639,0-4 1,0-1 0,0 1 896,0-1-2028,0-5-89,0-1 1289,0-5 796,0-5 0,5-1 0,1-5 0</inkml:trace>
  <inkml:trace contextRef="#ctx0" brushRef="#br0">18308 4112 7853,'0'-12'0,"0"-3"0,0-2 2102,0 0-1907,0 3 1,1-4 0,3 4 77,3-1 1,0-1-92,0 5 1,1-4 0,3 1 139,1 4 0,3-2 0,0 6 161,-1 0-414,-1 1 42,-2 5 1,1 0-1,-1 0-57,1 0-27,-1 5-110,0-4 1,0 9 0,-3-2 0,-1 2 79,-2 1-168,-1 1 91,-4-1 58,0 0 0,0 1 0,0 1-266,0 2 288,-5-3 8,-2 5 1,-5-4-19,-4 2 16,4-2-7,-10 3 4,9-4 116,-3-1-116,4 0 0,-3-3 1,0 0 0,4-2 179,3 2 5,5 2-94,-7-9-34,9 9-17,-4-4 1,6 1-1,2-2 1,2-1 81,1-1-62,2 6-6,3-7-12,6 3 0,-3-1 48,5-1-86,-5 1 0,7 0 0,-3 1 1,0 1-118,-3 3 1,1-2 0,0 0 0,-2 2 137,-2 1-278,0 2 249,-6-1 0,-1 2 0,-5 1-150,0 1 126,0 0 1,-1 0 0,-3 2-1,-5-1-171,-5 1-52,2-2-7,-10-3 211,4-1 0,-1 0-279,0 1 0,1-2 0,-1-1 0,3-3-1280,-1-1 921,5 4 2,-5-8-669,11 5 518,1-12 831,5 5 0,0-9 0,5-6 0,1-9 0</inkml:trace>
  <inkml:trace contextRef="#ctx0" brushRef="#br0">18742 3826 7853,'0'-11'608,"0"-1"-198,0 6-161,0-4 312,0 3 191,0 1 0,1-4-496,3 2 0,2 3 1,5 1-1,2 4 201,2 4-245,-2 2-40,4 1 0,-10 3-1420,1-2 1270,-1 2 83,5 1 1,-6 1 0,-2 0-132,-3 3 0,-1-1 0,0 5 1,0 2 30,0 0 1,0 2-1,0 1 1,-1 2 38,-3 0 223,3 1-246,-4-4 28,0 0 0,4 0 0,-5-1-38,1 1 1,4-4-1,-3-1 1,3-2-1,1-2-18,0-1-109,0-1 155,0-1-167,0-5 0,0 4-96,0-2 220,0-3-5,0 0 32,0-5-64,5 0 0,1 0 198,6 0 26,-6 0-200,4 0 1,-3-4 202,4 1 13,-5-1-35,5 4 550,-10 0-573,4 0 1,-1 5 38,0 3 544,-1 7-632,-3-3 0,4 6 107,0-3 80,5-2-171,-3 9 1,4-8 0,1 3 0,-3 0-19,1-3-38,4 4 0,-7-6 231,6 4-109,-6-4-703,4 5 666,-8-5-41,3 5 1,-5-9-165,0-1 114,0 1 0,-4-1 0,-1 0 1,-3-1-1,-3-1-398,-3 0 0,-3 0 147,2-1 1,1-3-338,-5 3 0,5-3 0,-1-1 0,2 0-2242,2 0 2211,4 0 1,2-5 0,5-2 0,3-2 572,4 1 0,6-2 0,10 4 0</inkml:trace>
  <inkml:trace contextRef="#ctx0" brushRef="#br0">19198 4603 7853,'7'-5'504,"-2"3"1,-4-2-75,3 8 0,-3 3 0,4 4 0,-1 0 1,1 2 440,2 2-659,-5 3-226,3 5 1,-4-4-86,3 0 1,-2-1 0,1 1-297,-1-4 274,-2-2-347,0 3 1,3-7-696,1 3 1,1-5 459,-1 1 455,2-3 248,1-5 0,3-5 0,-4-2 0</inkml:trace>
  <inkml:trace contextRef="#ctx0" brushRef="#br0">19918 3826 7853,'-6'-18'-279,"-1"0"-277,3 3 1158,3 3 8,-4-5 157,0 6-406,4-1 17,-9 6-1,8-4-218,-8 8 0,4-3 90,-6 5 0,1 0 1,0 0-1,-1 2 271,1 1-255,-1-1-106,1 8 0,-4 0-115,-1 5 31,1 0 10,4 2 1,-1 1 0,1 6-160,0 2 74,-6-1-502,4 3 495,-3-1-60,4-2 118,6-3 1,1 0-212,5-3 0,0-3-182,0 0 231,0-4 0,5-1-3,3-4 1,3 3 0,3-3 78,1-1 1,6-1-1,-4-5 1,2 0 84,0 0 0,-5 0 0,2 0 1,-4 0-1,0 0-75,-1 0 0,-3-1-22,-1-3 167,-4 3-146,2-4 89,-5 5 157,5 0 1,-4 1 0,2 3 0,-4 5-12,-3 5 1,-4 0-1,3 5 1,0 0-1,-1 0 217,-1 0-179,0 0-59,0 4-66,2-1 249,0 1-218,4 0 84,-4 0-68,5 0-1030,0 5 919,0-4 0,0 5 0,0-5 0,0 0-12,0-2 0,0-3 1,0 0-1,0-4-189,0-2 0,0-2-310,0 1 118,0-1 232,0-5-2939,0-1 0,1-5 2315,3 0 427,2 0 1,7-2 299,2-6 0,3 1 0,5-10 0</inkml:trace>
  <inkml:trace contextRef="#ctx0" brushRef="#br0">19987 4157 7931,'-7'-11'0,"3"-2"0,3-1 175,1-1 1,1-2-88,3 2 1208,3 2-798,-1-8 0,4 8 90,-2-2-292,2 2 0,5 2 0,0-1 0,0 2 137,2 3 1,-1 2-282,3 5 0,2 0-178,-6 0 66,5 0-132,-7 0 1,7 1-1,-4 3-14,-2 3 84,-2 3 0,-4 3 30,-1 2 1,-4-2-264,1 2 1,1 2-36,-1-2 73,-1 5 1,-6-7-108,-1 2 328,-5-2 1,3-2-74,-6 1 1,1-1 129,-1 1 0,0-1-83,-4 0 1,4 1 179,-3-1 0,-2-3-108,2 0 0,3-2 86,5 1 0,3 2-58,-4-5 168,6 0-192,-3 1 1,6-4-2,3 3 1,2-1 103,6 0 1,0-1-93,3 2 1,-1-2-120,5 2 0,-1-3 110,1 3 0,2 2-67,-6 2 0,4-2 56,-4 2 0,0-2-113,-3 2 0,-2 2 71,-3-2 1,2 2 13,-5 1 1,0 1-38,-4-1 1,-1 0 25,-3 1 1,-6-1-109,-5 1 0,-6 3 70,2 0 0,-4 0-201,-3-3 1,2-2 67,-3-2 1,4 2-50,4-3 0,3-2-607,4-1-480,1-2-205,-1-2 701,6 0 390,1 0 1,14 0 414,2 0 0,3 0 0,3-6 0,0 0 0</inkml:trace>
  <inkml:trace contextRef="#ctx0" brushRef="#br0">20432 4534 11939,'-6'0'661,"-1"5"-290,3 3-288,3 2 0,-8 5 0,5 2 1,2 0-316,1 4 222,1 0 1,0-2 0,0 0 0,0 0-910,0-1 449,0 4-415,0-10 0,0 1 1,0-5 318,0 1 1,1-4-260,3-2 248,2-1 577,6-2 0,-1-5 0,0-2 0,1-4 0</inkml:trace>
  <inkml:trace contextRef="#ctx0" brushRef="#br0">20706 3952 7853,'0'-18'364,"0"3"657,0 7-422,0-2-193,5 4 163,-4-1-289,4 2 1,-3 6-1,0 4 281,2 7 0,0 6-10,-4 8-299,0 3-610,0 11 530,0-5 0,0 10 29,0-3-133,0 2-97,-5 2 1,4-2 121,-3-2-196,2-8 0,2-2 0,0-5 0,0-3 1,0-3 442,0-2-816,0-5 0,0-1 89,0-5 227,0-6-1336,0 3 640,0 0 905,0-3-796,0 3 1,2-5-42,2 0-257,-3-5 522,4-2 523,-5-4 0,0-6 0,0 0 0</inkml:trace>
  <inkml:trace contextRef="#ctx0" brushRef="#br0">20843 3803 8011,'0'-18'53,"0"3"0,5 2 0,3 2 618,2 0 0,1 3-282,1 0 0,0 5 0,2-4 1,2 2 326,-2 3-504,-2 0-40,0 2 0,-1 4 172,1 0-203,-1 5 1,0-7-1,1 6-228,-1 1-641,-4 1 833,3 1 0,-9 1 0,4 1 89,0 2-61,-4 3-37,4-1 0,-6 5 161,-3-3-200,3 8 0,-9-3 0,2 4 1,-2-2 340,-1 1-149,4 0-174,-3-5 1,8 0 0,-5-2-77,2-1 1,2-3 113,3 3 1,-4-5-144,0 1 0,0-3 0,4 0 0,0-1-21,0 1 1,0-5 156,0 1-212,0 0 122,0 3 0,0-5 1,0 1-148,0-4-9,0-1 52,5 3 60,-4 0 123,10-4 1,-9 8-107,6-5 1,-4 3 72,3-3 0,-3 4 0,4-3 0,-1 1 495,0 3-518,3-4 0,-4 5 0,5-2 0,0 2 1,-2 2 263,-2-1 0,1 0-219,3 1 1,-1 3 64,-2 0 1,-2 2 0,-3-2 0,1 3 351,-2 0-366,-1-2 1,-2-1 0,-3 1 0,-3-3 278,-3 0-475,-2-1 175,1-1 0,-4 0 156,-1 1-588,-4-6 222,2-1 104,-5 0 1,1-3 0,0 1-1646,3-1 719,-3-2 605,10-5 0,-4 2-2912,9-5 1588,-3 6 660,8-8-856,-3 3 1833,10-4 0,7 0 0,6-1 0</inkml:trace>
  <inkml:trace contextRef="#ctx0" brushRef="#br0">23481 3826 7058,'-7'-4'212,"-1"0"-252,0-5 233,2 8 0,1-4-23,5 0 1,0 3 178,0-6-71,0 5-74,0-2-1,0 0 55,0 4 1,0-9-1,0 2 405,0-2-451,0 4-40,0-4 1,1 4-71,3-1 113,2-3-3,1 8-173,3-8 0,-4 5 1,6-4 319,-1 2-185,1 4-152,4-2 0,1 1 0,3 0 245,-1 2-243,0 1 1,8 1 1,-1 0-73,1 0-76,-4 0 181,0 0 1,-1 5-1,1 2 126,0 4-190,-5 0 0,2 0 0,-5 1 0,-2 0 25,-4 4 1,0-4 0,-5 5 0,-2-2 0,-1 0 117,-1-1-108,-5 4 14,-1-5 46,-5 8 96,-1-8-148,-4 4 1,0-7-1,-4-1 1,-1-2 140,0 2 0,1 0 246,-3-1-356,0 2 1,6-8 0,1 5 0,4-2 76,0-3 0,5-1-107,-1-1 1,5 2 219,0 2-339,1-3 50,2 9 0,9-8 133,3 6 1,7 0-51,0 3 0,4-3 1,2-1-1,3 2-123,1 1 99,-4-3 1,7 7-124,-5-3 49,-1 3 52,-8-2 0,3-1 1,-5 2-1,1 1-44,-1 1 63,-1 0-7,-8 2-107,3-5 1,-5 6 86,2-3 0,-2-1 0,-5 5 0,0 0-27,0-1 1,-8 2 100,-4-4-81,-7-1 1,1 0 107,-4 0 0,-3 0 0,-1-3 1,-3-2 123,-1-2-207,-3 2 1,6-9 40,-4 3-33,-2 2 3,4-5 0,3 5 29,4-6 0,3 0-622,0 0-2754,2 0 2973,11 0-54,-4-6-1001,8 5 0,-1-8 0,6 6 694,5 0 496,-3 2 212,5 1 0,-3-5 0,4-2 0</inkml:trace>
  <inkml:trace contextRef="#ctx0" brushRef="#br0">23413 4751 7853,'-18'0'323,"3"0"1,6 0 2528,1 0-1816,6 0-680,-3 0 1089,5 0-584,5-5-537,1 4 1,6-4 157,-1 5-323,5 0 0,2 0 49,5 0 1,5-2-92,2-1 1,3 1 0,3-1-202,2 1 195,3 2-994,-1 0 992,5-5 0,-9 4 0,5-3 0,-2 3-163,-2 1-39,-6 0 1,0-1-143,-4-3 255,0 2-100,-5-3 1,-2 5 0,-3 0-445,0 0-999,-2 0 1428,-9 0 0,-2 0-338,-8 0 16,-2 0 1,-10 0-354,-4 0 604,-6 0 0,-7 0-575,-5 0 533,-5 0 0,-2 2 0,-4 0 0,1 3 0,1 0-482,1 0 479,5 4 57,2-7 1,6 6 0,2-4 539,5-1 1,7-1-165,4 2-294,2-3 492,7 5 168,-5-6 1,10 1-308,-3 3 1,4-3 229,4 3 1,8-3 0,7-1 0,2 0 0,3 0 47,3 0 1,2 0-191,5 0 0,2 0 13,2 0 0,-1 0-114,5 0 1,-4-1 67,4-3 1,-4 3-125,4-3 0,-7-1-42,-1 1 0,-3-1-130,-5 1 0,-5 3 40,2-3-913,-8 3 1,1 1 299,-4 0 463,-6 0-3035,-1 0 1880,-5 0 0,-6 0 1225,-6 0 0,-14 0 0,-10 0 0</inkml:trace>
  <inkml:trace contextRef="#ctx0" brushRef="#br0">2364 12666 7853,'0'-8'-35,"0"1"0,0 3 131,0-4 116,0 6 85,0-9 0,0 9 246,0-6-101,0 1-230,-5-5 66,4 6 1,-4-4-15,0 8-303,3-8 251,-8 9 0,9-4-314,-9 0 157,3 4 52,1-4 0,-4 5-150,2 0 0,-2 0 0,-1 0 137,-1 0-24,1 0 1,3 3-112,1 1 1,-1 5 23,-3-1 14,-6 2 47,4 1 0,-4 2 69,1 2-78,4-2 0,-6 7 47,3-5 1,2 6 0,-2-2 23,2 2-59,2-3 0,-1 4-48,1-3 1,3-2-1,2 1 123,1-1-142,1 3 0,4-7 22,0 2 0,0-2 0,1-2-62,3 0-46,-3-4 120,10 3-161,-5-4 150,5 1 0,1-1-18,-1-2-243,-4-3 233,3 4-15,-4-5-33,5 0 53,-4 0 1,3 0 0,-2 0 33,2 0-68,1-5 83,1-1 0,-1-2-47,0 0 0,0 5 13,-4-5-13,-2 5 27,-5-2 560,0 5-544,0 5 189,0 2 1,0 4 81,0 1-137,0-1 0,0 1 44,0-1-125,0 5 1,-4-3 79,1 2-87,-6 3 1,6-4-1,-3 4 1,1 0 271,2-1-387,-3-3 59,5 8 0,-4-6 0,3 3 166,-2-3-321,3 1-19,-4-4 199,5 9-164,-5-10 1,4 6-1,-3-4 77,3 1 0,1 1 0,0-4 34,0 3-3,0-2 5,5 4 1,1-5 20,6 4 1,-5-4-1,0 4-46,-2-4 58,3 0 0,-5 3-26,5 0 0,-6 0 67,2-3 0,-3 0-29,-1 4 0,0-4 1,0 4-1,0-4 2,0 0 0,0-1 1,0 1 6,0-1 0,1-1-48,3-2 24,-2 2 1,3-8-318,-5 6 1,1-5 104,3 0 1,-2-1-1053,6-2 494,-1 0-1186,0 0 863,3 0 430,-4 0 86,6-5 0,-5-1 558,1-1 0,0-8 0,3 2 0</inkml:trace>
  <inkml:trace contextRef="#ctx0" brushRef="#br0">2615 12883 6688,'0'-12'892,"0"1"117,0 5 185,0 0-365,0 1 49,0 4-284,0-4-320,-5 15 0,3-1-57,-6 10 0,4 4 0,-3 4 1,4 4-139,-1 0 1,-1-1-227,2 5 0,-1-4 1,4 6 245,0-5 0,0 1 1,0-4-1,0 0-149,0-2 112,0-3 1,0-6 15,0-3-194,0-2-949,5-2 509,-4 0 271,4 1-785,0-6 260,-4-1-935,5 0 626,-6-3 655,0 3 179,5-5 0,-3 0 285,6 0 0,-4 0 0,3 0 0,-4-5 0,12 3 0,-2-3 0</inkml:trace>
  <inkml:trace contextRef="#ctx0" brushRef="#br0">2775 13328 7853,'5'-6'1007,"-3"1"6,3 5-516,0 5-84,-4 1 0,8 6 1,-5 0 33,-2 3 0,3-1-263,-1 5 0,0 1 41,-4 2 0,0 0 0,0-3 0,0 3-500,0-3 1,-1-3 203,-3-1-202,3-2 1,-4-2-488,5 1 1,-2-5-2454,-2 1 1623,3-5 1590,-4 2 0,10-5 0,2 0 0</inkml:trace>
  <inkml:trace contextRef="#ctx0" brushRef="#br0">3164 12951 7853,'-7'-11'352,"3"-1"160,3 1-300,1 0 0,0-1 241,0 1 0,5 3-108,3 1 0,2 3-27,1-4-107,-4 6 1,3-4-176,-4 6 52,6 0-12,-1 0 0,1 0-92,-1 0 59,0 0-37,1 0 46,-1 6 135,-4-5-105,3 9 1,-8-4-158,6 6 27,-6-1 0,3 2 0,-3 1 23,2 1 0,-3 5 83,3-1 3,-8 3-110,3 1 101,-15 0-175,9-1 135,-10 1 0,5 1 1,-2 2-25,-2 0 41,1 1 3,-1-4 243,8 0-242,-7-5 128,8-2 11,1 1-131,1 0-7,5-4 1,0 2 278,0-7-242,0-3 203,5 5-215,1-9 0,7 8 65,2-5-179,-2 0 1,4-4 114,-6 0-39,0 0 0,5 0-146,-1 0 170,0 0 39,-4 0-940,1 0 581,-1 0 1,1-4-876,-1 0 0,1 0 310,-1 4 0,-3-1-840,-1-3 1146,1 3 534,-2-4 0,4 0 0,-3-1 0</inkml:trace>
  <inkml:trace contextRef="#ctx0" brushRef="#br0">3483 13340 9487,'0'11'1468,"0"0"-846,0 1-288,0 4 0,0 2 0,0 5 283,0 0-352,0 0-355,0-1 151,0 1-216,-5 0 1,4 0-156,-3 0 0,2-2 26,-2-2 1,3-2 0,-3-6-174,3 1 1,1-5-729,0 1 275,0-5-602,0 2 1210,0-5 1,5-11 0,1-1 0</inkml:trace>
  <inkml:trace contextRef="#ctx0" brushRef="#br0">3712 12963 7853,'-7'-18'0,"-1"-2"0,4 4 317,0 1-198,4 4 1,1-1-41,3 1 1521,-3-1-981,9 1 0,-7 0 46,5-1-190,-1 1-158,5 4 54,-1 2-321,0 5 28,1 0 0,-1 0-99,1 0 64,-1 0 53,1 5-108,-1 2 32,0-1 1,1 4 15,-1-2 1,-1 2-295,-2 1 1,1 1 145,-5-1 0,3 1-29,-3-1 1,0 1-18,-4-1 125,0 0 19,0 1 1,0-1 43,0 1-37,0-1 0,-1 1 75,-3-1 1,1-3-62,-4-1 0,0 1 159,0 3 1,-3 1-90,2-1 0,2-1 215,-2-2 40,5 2-89,-7-4-31,9 6-50,-4-6-92,5 4 17,0-9 1,1 8 122,3-5-135,2 0 1,7-4-11,2 0 0,-1 4-10,5 0 0,0-1 26,4-3 0,-4 2-11,0 1 0,-5 0-396,1 5 160,3-1 78,-5 0 1,0 3-10,-6-3 35,-4 4 0,2 0 25,-5 0 1,0 2 32,0 2 1,-9-2-7,-2 2 1,-9 2-6,1-2 12,-2 5-2,-2-7 0,0 7 113,0-5 1,1 1-68,-1-5 1,4-1-203,0-2 1,8-2 0,0-3-5,1 1 162,5-1 0,-4-4-1297,5-3 140,0 3 1,4-9 0,2 2 162,1-2 1,4-3-154,4-2 1150,1-3 0,-1-4 0,0-1 0</inkml:trace>
  <inkml:trace contextRef="#ctx0" brushRef="#br0">4329 12677 7853,'-18'-11'0,"5"3"809,5 1-299,6 4 1733,-8-2-1976,8 0 0,-3 2 51,5-4 175,0 4-281,0-2 191,0 5-398,5 0 77,2 0 0,6 0 236,2 0-160,-3 0 1,5 0-300,-6 0 177,1 0-301,-6 0 1,4 0 147,-2 0 1,2 1 161,1 3-141,1-3-285,-6 4 59,-1-5 135,0 0 270,-3 6-106,3-5 1,-5 9 0,0-2 406,0 2-166,-5 1 540,-2 6-504,1-5 0,-4 11 125,2 0 41,3 0-188,-5 10 0,5-8-48,-3 6 1,-1-2-1,6 3 364,0-2-349,-3-5 139,4 8-385,-3-14 0,5 12 237,0-8-554,0-3 265,0 2 133,0-10-39,5 5-523,-3-1 303,8-3 121,-9 4 0,8-10-395,-5 1 281,5-1 74,-3 0 0,2 2 0,-1-6 0,1 1-266,-2 1 332,4-3 1,-7 4 12,5-2 1,-5-2-165,5 6 430,0-6-168,-2 9 1,4-6 0,-4 4 252,1-2-200,-2 1 0,-1 3 82,-1 1 0,1-1 53,-4 0-112,0 6 1,-1-4-41,-3 2 0,2 1-59,-6 0 1,0 3 70,-3-4 0,-4 1-130,0 0 20,-1-9 0,5 11-20,-1-10 0,1 4 101,0-4-45,-1-3-870,6 0 274,-4 0 280,8-4-1684,-3 4 1260,5-5 0,0-5-103,0-2 836,5-3 0,2-12 0,4-2 0</inkml:trace>
  <inkml:trace contextRef="#ctx0" brushRef="#br0">5688 12631 7853,'-5'-6'-861,"-2"-4"0,0 4 2067,-1-6-298,0 1 235,-3 4-493,5 2-219,-5 5 1,5 0-251,-10 0 0,3 2 233,-2 1 61,-3 4-263,5 4-53,-3 6 0,2 0 66,2 6 0,-2 0 27,7 0 0,2 4-218,1-1 1,3 1 71,1-4-172,0-5 0,1 3 100,3-2 1,2-1-1,5 0-16,1-2 0,-1-1 1,1-3-333,-1-1 166,1 1-307,-1-1 313,-5-5 0,3 1-59,-5-3 114,5-3-120,-8 4-59,4-5 241,-5 0 109,5 0 10,-3 0-143,3 0 0,-4 0-50,3 0 316,-3 0-264,4 0 35,0 0-1,-4 0 1,6 4 269,-3 0 0,-3 4 0,3 1 661,-3 5-522,-1 4 26,0 5 1,0 0-107,0 0 0,0 1 88,0 2-303,0-2 0,0 8 20,0-5 0,0 3-170,0-3 1,1 3 241,3-3-213,-3-5-40,4-1 155,0-8-441,-3 8 190,3-8 0,-5-1-702,0-2 391,0-9 287,0 9 1,1-9-2065,3 3 1575,-3-3 1,9-1-192,-2 0 0,2-5 0,1-2-37,1-3 0,3-3 897,0-2 0,6 2 0,-9-14 0,5 3 0</inkml:trace>
  <inkml:trace contextRef="#ctx0" brushRef="#br0">5996 12791 7853,'0'-11'-111,"0"0"1323,0-1-217,0 6-596,0 1 1,0 6 248,0 3 1,-1 3 65,-3 9 0,3 6-309,-3 9 1,3 3-11,1 4-392,0 3-503,0 5 584,0-1 0,3-3-59,1 0 0,0-5 218,-4 1-1392,5-3 820,-4-5 1,4-6 86,-5-5-1613,0-5 1187,5 2 0,-3-4-137,2-1-709,-3-5 382,-1 4 1060,0-8 72,5 3 0,1-5 0,6 0 0</inkml:trace>
  <inkml:trace contextRef="#ctx0" brushRef="#br0">6202 13294 7402,'1'-6'768,"3"2"0,-3 4-231,3 4 533,-3 2-630,4 0 1,-4 8 225,3-2 151,-3 7-470,-1-2 1,0 2 247,0 0-330,0 1-106,0 2 0,0 1-545,0 0 272,0-5 0,0 2 1,0-5-616,0-1 325,0-1-444,-5-2-465,4 1-1002,-4-6 661,5-1 1019,0-5 635,0-5 0,10-6 0,3-7 0</inkml:trace>
  <inkml:trace contextRef="#ctx0" brushRef="#br0">6464 12951 7853,'7'-18'0,"-2"2"0,-5 5 682,5-1-347,1-4 0,5 3 600,1-2-500,-1 2-102,1 2 1,3-1 359,0 1-481,5-1 53,-7 1-128,9 5 22,-10-5 0,6 10-3,-3-3 1,-6 3-85,3 1 0,-3 0 245,2 0-543,-5 5 234,-1 2 0,-1 5-29,0 3-43,0 3 0,-14 10 23,2-4-498,-13 9 562,3 1 74,-5 2-64,5 3 12,-3-4 1,4-1 41,-2 0-215,3-5 183,4 4 1,1-9 28,-1 3-208,6-8 168,1 3 0,5-10 107,0 4-114,0-4 16,0 0 722,5-6-745,-4 4 0,9-9 0,-2 3 0,2-2-10,2-2-739,-1 0 363,5 0 176,-3 0 0,4 0 154,-1-6-896,-3 5 388,3-9 50,1 9 1,-4-8 0,2 4 200,-3-1 1,0 2 112,-1-4 0,-3 6 41,0-2 0,-5-1 190,5 1 0,-4-4-376,3 4 693,-4 1 1,3-1 1344,-2 0-826,-3 0 321,4 4-569,-5 0-125,0 5 0,-3 2-259,-1 4 0,-1 2 1,2 1-1,-1 1 268,2-1-536,1 4 0,1-2 266,0 3-104,-6 3 0,5-4-435,-3 4 192,3-4 127,1 4 0,0-10-1122,0 4-2316,0 1 3189,0-4 57,0-2 0,0 0-88,0-4-776,0-2 195,0 0 17,0-5 0,10-10 1,3-2-1</inkml:trace>
  <inkml:trace contextRef="#ctx0" brushRef="#br0">7081 12803 7853,'0'-18'1126,"0"-2"-800,0 4 1,0 1-1,1 4 321,3-1-301,-3 6 1013,4-4-624,-5 9-446,0-9 1,4 10 64,0 0 0,0 8-18,-4 8 1,-1 4-121,-3-1 1,1 4 100,-4 3-261,4 4 1,-6 4 181,5 0 1,-1-3-298,1-1 82,3 1-1163,-4 3 759,5-5 319,0-1 0,0-7-51,0-2-289,5-2 1,2-6-22,4 1 123,0-6 0,1 3-157,-1-5 257,1 0 0,-3-4 143,2 0 0,-6-2-129,6-1 0,-2 0-91,3-5 238,-6 1 1,4-1-244,-2 1 155,-3-1 253,5-3-125,-9 4 495,4-3-384,0 4 452,-3-1-218,3 2-117,-5 5 90,0 5 1,-1 3 36,-3 7 1,2-1 438,-1 5-453,-4 0-23,6 4-268,-4-5 56,5 3 1,0-4-128,0 2 0,0 1 0,0-4-133,0-3 1,0 4-1269,0-2 975,0 0 0,1-7-905,3 0-979,-3-6 885,9 3 975,-3-5 0,0-1 470,1-3 0,0-2 0,3-6 0</inkml:trace>
  <inkml:trace contextRef="#ctx0" brushRef="#br0">7446 12711 7853,'0'-22'430,"0"4"-430,5 1 863,-3 6-518,8-1 1,-8 2 80,6 3 0,0-2 54,3 5 0,-3-4-34,-1 5-3,1-1 105,3 4-262,1-5-22,-1 3 54,-4-3-225,3 5 119,-9 5-92,4 2-1,-5 2 54,0 2 0,0-2-2,0 6 1,-1 3-110,-3 1 1,-1 4 169,-3 3-160,-2 4 28,4-1 0,-2 4-126,1-3-44,-1 3 158,2-3 0,-1 1-324,3-4 134,3 0-37,-4-5 21,5-4 45,5 4 1,-2-10 79,4 4-159,-4-4 151,7 0 1,-5-1-26,3 1 0,2-5-8,-3 1 0,0-4-371,0 3 64,-4-4 190,7 2-172,-4-5-1,1 0 248,-2 0 1,-5 1-71,0 3 53,5-3 83,-4 9 1,8-7 131,-5 4 0,1-3-189,-1 4 290,-3 0-143,9 3 0,-7 0 128,4 1-159,-4-1-29,7 1 0,-5 3 194,3 0-95,2 0 1,-9-2 208,3 2-160,2-2 1,-4 3-66,1-4 319,-1-1-215,-2 6 1,0-5 49,0 4 119,0-4-266,-5 0 0,-3-1 121,-7 1-238,2-1 27,-3 0 0,-1 1 25,-2-1-30,-3-4 1,0 2-1333,-1-6 882,5 1 0,-2 0 57,4 0-2880,1 0 1011,9-4 2247,1 0 0,15-11 0,3-1 0</inkml:trace>
  <inkml:trace contextRef="#ctx0" brushRef="#br0">8920 12689 7853,'0'-17'134,"0"4"0,0 1 307,0 4 1,0 0-43,0-3 183,0 0-285,0-1 1,-4 1 166,0-1 164,-5 6-313,8-4 1,-9 9 293,2-3-209,3 3-135,-5-5-253,4 5 46,-6-4 1,1 6 259,-1 3-298,1 3 16,-1 4 0,1-2 282,0 2-245,4-2-55,-3 8 0,5-6-236,-3 0 104,-2 1 85,9 4 0,-4-3-170,5 2 80,0-7-14,0 2-137,0-4 165,0 1 0,1 2 28,3-6-191,-3 6 242,9-7 1,-7 3-13,5-5 1,-5 0-48,5 0 30,0 0 0,-1 0-49,1 0-80,-6 0 131,9 5 7,-10 1 183,4 0 1,-4 8-67,3-2-103,-3 7 509,4-1-289,-5 4 0,4 3-42,0 1 134,0-2-107,-4 4 0,4-1-112,-1 0 52,1 9-31,-4-10 1,0 12-144,0-8 224,0-2-60,0 0-183,0 0 48,5-9 0,-3 8 130,1-8 1,-1-3-11,-2-1 0,3-2-27,1-1 125,0-1-139,-4-5 0,1 4-34,3-2 58,-3-3 42,4 0-275,-5 0-21,0-3 244,6 3-1313,-5 0 418,4-4 419,-5 4-3125,0-5 2800,-5 0 1,2 0 739,-4 0 0,4-5 0,-2-1 0</inkml:trace>
  <inkml:trace contextRef="#ctx0" brushRef="#br0">9297 12723 7853,'0'-12'109,"0"1"1267,0 0-330,0 4 97,0 2-538,-5 5-224,3 5 1,-3 7 305,5 10-350,-5 3 0,4 9-14,-3 0 1,3 0-87,1 4 1,0 2 80,0-2-988,0 0 766,0 1 1,0-7-758,0 2 534,0-7 61,0 1 1,1-7-888,3-2 603,-3-2 108,9-6-1574,-8-4 1486,3 3 0,-4-9-525,3 3-507,-3-3 742,9-1 0,-7 0-67,4 0 687,-4 0 0,12-5 0,-2-1 0</inkml:trace>
  <inkml:trace contextRef="#ctx0" brushRef="#br0">9479 13225 7853,'5'7'1053,"-3"3"-649,3-4 787,-5 6-726,5-1 0,-4 2 272,3 2-68,-3-2-339,-1 8 1,0-3 101,0 5-460,0-5 93,0 3 1,0-7-273,0 5 169,0-5 0,0 3-1204,0-6 782,0-5 152,5 5-821,-3-10-165,3 4 0,0-5 336,2 0 187,-2-5 771,5-2 0,2-4 0,6 0 0</inkml:trace>
  <inkml:trace contextRef="#ctx0" brushRef="#br0">9811 12837 7853,'0'-18'0,"1"-2"0,3 5 690,-3 0-339,9 3 1,-4-2 112,6 3 520,-1-3-584,1 7 0,3-3 207,0 3-155,5-3-200,-7 8 1,4-3-200,-6 5 1,0 7 118,1 4 1,-5 2-3,1 6-98,-5 5 0,2 1 74,-5 6-60,-5-1 1,-3 8 100,-7 0-478,2 0 210,-9 2 1,6-5 34,-3 3 0,-1-4-48,4-3 1,1-3 297,4-5 40,4 0-206,-3-6 0,9 0-1,-3-6 1,3 1 42,1-1 235,0-5-239,0 5 1,1-10-1,3 3 0,-1-2-21,4 2 1,1-3-45,3 3 1,2-3-171,2-1 1,-1-3-818,5-1 513,-5-5 242,8 8 0,-10-6-1111,4 3 878,1 3 1,-4-8-246,2 5 1,-2-3-6,-2 3 428,1-5 1,-1 7 29,1-6 1,-1 4-72,0-3 197,-4 4 34,-2-7 0,-1 7 356,0-4-188,-1 4-232,2-2 1201,-3 0-568,3 4-160,-5-4 853,0 5 0,-4 5-546,0 2 459,0 4-654,4 0 1,-3 4-14,-1 0 1,0 4-193,4-3 1,0 4-50,0-1-77,0-3 0,0 6-257,0-3 0,0-1 175,0 1 1,0-4-1111,0 4 730,0-5 1,1 3-647,3-6-720,-3 0 997,4 1-701,-5-6 351,0-1-49,0-5 693,0-5 433,5-1 0,2-11 0,4 0 0</inkml:trace>
  <inkml:trace contextRef="#ctx0" brushRef="#br0">10382 12769 7853,'0'-12'-111,"0"1"-67,0-1 1,0 1 113,0-1 1093,0 1-417,5 0-208,-4-1 496,4 6-99,-5-4-225,0 8 194,0-3-104,0 5-86,0-5-95,0 4 38,0-4 175,0 5-433,0 5 150,0-4-140,0 9-116,0-3 0,0 4 26,0 1 1,-4 3 158,0 0-132,1 5-153,3-7 37,0 9 0,0-5 249,0 6-546,5 0 181,-4 0 1,4-4-274,-5 0 238,5-5 23,-4 2-233,4-4 77,-5-1 155,0 1 1,0-5-230,0 1 89,0-6-213,0 4 204,0-6 26,5 0 138,-3 0 0,8 1-5,-2 3 50,2-3-43,1 9 0,4-7-32,1 4 77,-1 1-54,1 3 1,-3-3-1,2-1 1,3 1 1,-5 7-168,2 1 24,-8-1 146,4 1 1,-6-3-339,2 2 211,-2 3 0,-5-5 18,0 2 1,-5-1 15,-2 1 0,-5-4-84,-3 1 147,-3-1-40,1-4 0,-5 0-602,3 1 273,-3-6 138,0 3-990,-1-5 773,5 0 0,-2 0-91,4 0-863,-4 0 922,7-5 1,-3-1-84,4-5 221,1-1 393,5 1 0,-4-1 0,3-4 0,-4-2 0</inkml:trace>
  <inkml:trace contextRef="#ctx0" brushRef="#br0">10359 12746 7853,'4'-16'215,"-1"1"-215,1 0 309,1 4 1,0 3 479,3 0 0,2 5-34,-2-5-94,2 5-334,1-2 1,2 4 102,2-3-484,3 3 139,5-4 1,-4 5-62,0 0 0,0 0-161,4 0 1,-2 0-501,-2 0 368,-2 0 219,-6 0-2319,1 0 728,-1 0 1641,1 0 0,-1 0 0,0 0 0</inkml:trace>
  <inkml:trace contextRef="#ctx0" brushRef="#br0">10850 12574 7853,'0'-11'627,"5"5"-352,-4-5 0,9 9 44,-2-6 1,-2 4 162,2-3 1,0 4-57,3 0 290,0-4-342,1 6 0,-1-4-47,1 5-115,-1-5 106,0 4-82,1-5-144,-1 6 0,-3 0 72,0 0 1,-6 0 101,8 6 0,-9 1-57,3 8 1,-4-1-108,-4 5 448,3 0-254,-9 4 0,4 5 101,-6 3-43,1-3-125,-1 4 1,5-4-122,-1 3-159,6 2 74,-3-9 0,5 6-266,0-7 301,0 3-133,0-9 0,0 1-133,0-3 0,3-2 5,1-1 65,5-1 36,-8 0 1,8-3-252,-5 0 68,5-6 204,-3 8 1,2-8-169,0 1 182,-6-1-30,8 3 207,-9-4-229,5 4 46,-1 0 135,1 1 0,2 5-86,-1-4 0,-4 3 13,1-2 1,-2 2-164,2 2 138,-3-1 14,9 0 1,-8 5 208,1-1-213,-1 5 13,-2-7 281,0 8-164,0-3 0,0 4-35,0-3 133,0 2-87,-5-3 1,-2 1-39,-4 0 335,-1-5-240,1 3 1,0-6 230,-1 1-116,-4-6-153,3 4 0,-9-7-97,3 4-79,-2-4 164,-7 2-1160,4-5 550,-9 0 265,9 0 131,-4 0-3395,5 0 1652,0-5 1835,5-2 0,7-9 0,6-2 0</inkml:trace>
  <inkml:trace contextRef="#ctx0" brushRef="#br0">12574 12586 7853,'-3'-12'-395,"-1"1"247,-5 0 1,6 3 1056,-4 0-300,4 6 61,-2-8 213,0 8-439,4-8 1,-9 9-139,8-4 64,-8 5-52,4 0-356,-6 0 197,1 0 0,3 5 50,1 3 1,-1 2-27,-3 1 1,-2 6-11,-2 2 1,2-2-54,-2 2 1,2-1-223,2 1 67,4 3 0,1-9-201,2 2 208,3-3-46,-4 0 0,5-5-203,0 1 354,5-5-140,-4 7 0,9-8 27,-2 6 0,-2-6 6,2 2 143,-5-2-121,7-2 8,-9 0-7,9 0 88,-4 0 0,2 0-67,0 0 25,-1 0-25,0 0 10,3 0 188,-9 5 1,8 2-24,-5 8-157,5 3 1,-8 5 98,3 0 1,-3 4-1,-1 0 209,0 3-68,0-5-369,0 8 182,0-9 1,0 8 41,0-5 0,4 3-194,0-3-66,-1-1-129,-3-3 320,0 0 27,0-5-35,0 3 1,0-7 10,0 5-466,0-5 242,0 3 1,0-10-242,0 1 0,2-2-66,2 2 1,-3-2-1431,3-2 288,2-3 1140,-5 4 0,9-5 0,-2-1-259,2-3 1,-2 2 730,-1-6 0,1 1 0,3-5 0,1 1 0</inkml:trace>
  <inkml:trace contextRef="#ctx0" brushRef="#br0">12769 12700 7853,'-6'-11'963,"0"-1"232,0 6 101,1 1-959,5 5 0,0 2 80,0 6 1,0 6 150,0 12 0,0 5-191,0 7 1,0-1-167,0 5 0,0-2 1,0 2 6,0-4-246,0-2-1872,0-2 1252,0-5 551,0-1 1,0-6-2174,0-3 1469,0-3 1,1-2-465,3-2 0,-3 2 399,3-7 866,-3-2 0,-1 5 0,0-3 0,0 4 0</inkml:trace>
  <inkml:trace contextRef="#ctx0" brushRef="#br0">12974 13214 11424,'0'11'2025,"0"1"-1683,-5 4 1,4 1 738,-3 2-576,-2 2-236,4-3 0,-7 5-369,6 0 66,-6-5 53,7 3-1166,-3-8 881,5 3 0,0-4 245,0-1-1917,0-4 451,0 3 625,0-9-1089,5 4 1249,2-5 0,6 0 702,2 0 0,-3-10 0,5-3 0</inkml:trace>
  <inkml:trace contextRef="#ctx0" brushRef="#br0">13271 12814 7853,'0'-29'636,"0"2"-341,0 8 1,1-1 40,3 5 1024,2-5-842,1 7 0,3-7-46,-2 4 1,2 1 0,1 4 72,1-1 0,3 2-292,0 2 0,2 2 118,-2 2-386,-3 3 60,5-4 0,-4 6 64,2 3 1,-4-1-129,1 4 1,-2 1 233,-6 3-656,-1 6 350,-3-5 0,0 6-435,0-3 362,-5-2 1,-1 7 21,-5-4 1,-5 3-121,1-4 98,0 0 89,-2-3 31,5 4 0,-1-3-54,5 2 290,1-7-6,0 2-241,2-4 316,5 5-48,0-4 130,0 3-87,0-9-215,5 9 1,1-7 245,1 5 4,3-6-195,-3 3 0,5-1 24,4 0 0,-4 1 49,4-1-127,-4-3 39,5 9 1,-5-7 85,4 4-251,-4 1 68,0-2 1,-2 4-120,-3-2 48,4 2 1,-10 3 165,3 2-311,-3-2 8,-6 8 195,-1-8-161,-6 9 77,-4-5 1,-2 2 43,-5 0 1,0-1-13,0 1 0,1 1-34,-1-4-310,0-1 217,0-4 0,6 1-1271,6-1 475,0-4 401,4 3-827,1-9 556,1 4 357,5-5-645,0 0 871,5 0 0,1-1 291,6-3 0,4 3 0,2-15 0,5 4 0</inkml:trace>
  <inkml:trace contextRef="#ctx0" brushRef="#br0">13579 13180 8251,'2'11'985,"1"1"1,-1-1-426,2 0 0,-3 6 755,-1 2-950,0 2 0,0 2 1,0 0-240,0 0 0,0 0-99,0 0-891,0 0 686,0-6 1,0 4 278,0-6-1679,0 0 1075,0-4 0,0-3-3,0 0-1163,0-6 386,0 3 461,0-5 822,5 0 0,1-5 0,11-6 0,1-7 0</inkml:trace>
  <inkml:trace contextRef="#ctx0" brushRef="#br0">14071 12666 7853,'-12'-17'951,"1"5"-370,4-5 14,2 6 27,5 4-410,0-3 0,0 9 1067,0-4-295,0 5-346,5 0-158,-3 5-221,3 6 1,-5 7-8,0 5 1,0 5-8,0 2 1,-4 3-328,0 2 91,-5-1 0,3 0 208,-6 0-759,1 1 331,5-6 91,-5-1 1,10-7-132,-3-2 1,3-2 12,1-6-150,0 1 232,0-6 0,1 3-179,3-5 43,-3-1 66,10-3 0,-5 0-138,5 0 56,1 0 204,-1-5 1,1 3-29,-1-6 1,1 1-33,-1-5-165,-5 1 91,4 4-78,-3-3 530,4 4-159,-4 0-156,-2 1 553,-5 5-335,5 0 1,-4 1 875,3 3-510,-3 2-155,-1 10 503,0-3-496,0 9 0,-4-5-22,0 6 1,1 0 5,3 0 0,-2-1 184,-1-3-453,1 2 28,-3-3 0,5 1 240,0 0-912,0-5 456,0 2 0,0-4-1591,0-1 889,0 1 161,0-6-1546,0-1 397,0-5 260,5 0 1071,-3 0 1,4-5 496,-2-3 0,-3-2 0,4-1 0</inkml:trace>
  <inkml:trace contextRef="#ctx0" brushRef="#br0">14356 12563 7853,'0'-17'269,"0"5"0,0-5-192,0 6 1096,0-1-700,0 1 0,4 3 232,0 1 60,5-1-433,-3 2 0,5-3 213,1 5-122,-1 0-264,-5 4 0,5-3 155,-4-1-155,-2 0 0,4 5-38,-5 3 0,0-1 118,-4 4-27,0 6-273,0 0 130,0 8 1,-5-3 45,-3 5 1,2 5-166,-2 2 1,1 4 227,-5 4-141,1-2 45,4-2 1,2 2-135,5-6 131,0 6-1,0-12 0,0 4-441,0-5 175,0-1-81,5 1 0,-2-5-137,5-3 0,-5-2 71,5-2-174,0-4 76,-2 3-4,4-9 348,-9 4-179,9-5 156,-8 5 0,7-2 145,-6 4 1,5-3 30,-4 4 0,3-4-220,-3 3 429,5 1-186,-8 8 1,8-2-51,-5 5 350,0-5-229,1 8 1,-2-4-26,4 5 165,-4-6-125,2 10 1,-5-8 151,0 8-177,0-8 1,0 2 0,0-2 272,0 3-286,-5-4-22,-2 3-192,-4-3 192,-1 0 0,-3-1 71,0-1-356,-5-4 141,7 5 0,-7-10-1053,5 1 564,-6 0 334,9-2 0,-9 3-2187,6-5 1137,0 0 376,8-4 860,-3 0 0,4-6 0,-5 0 0</inkml:trace>
  <inkml:trace contextRef="#ctx0" brushRef="#br0">16126 12563 7853,'5'-11'331,"-3"-1"-172,3 1 0,-4-1 234,3 1-128,-3 5-53,4-5 754,-5 10-176,5-9-190,-4 9-44,5-4-288,-6 5 0,-6 0 123,-1 0-264,-8 0 45,2 5 0,-9 1 56,3 5 1,-2 2-14,-2 2 1,1-1-82,3 5 51,-2 0 0,8 4-249,-2 0 87,7 0 1,-1 0 52,5 0-443,1-6 285,3 5 0,1-6-2,3 3-298,-3-2 272,14-6 1,-6 1-64,10-1-93,-5 1 107,8-6 0,-8 3-156,5-5 224,-5-1 35,-3-3-119,-1 0 60,-3 0-6,-1 0 14,4 0-13,-9 6-1,4-5 434,-5 9-220,0-4 1,2 6-90,1-1 692,-1 1-468,3-1 1,-5 2 497,0 2-324,0 3-169,0-1 216,0 5-210,0-4 0,0 5 15,0-1 0,0 5-9,0 0 1,0 1 102,0-2-329,0-2 55,0 4 1,0-9 27,0 0 0,0-1 0,0 1 0,4 2-61,-1-6-102,1 0 151,-4-4 1,0-3 21,0 0 1,0-5 69,0 5-2032,0-5 602,0 2 618,0 0-1670,0-4 625,0 4-1789,0-5 3464,5-5 0,2-1 0,4-6 0</inkml:trace>
  <inkml:trace contextRef="#ctx0" brushRef="#br0">16457 12677 7853,'-6'-11'1172,"1"4"-873,5-3 0,0 8 214,0-6 814,0 6-638,0-4-250,0 17 1,0 1 134,0 11 1,4 5 38,0 3-239,-1-4-215,-3 12 0,0-5 158,0 8-603,0 2 284,-5-3 1,3-3-295,-6 0 263,6-10 69,-8 10 1,7-14-1425,-5 3 511,6-8 139,-3 2 1,5-8-1567,0 2 1581,0-7 144,0 2-616,0-4 896,5 1 1,5-2 298,5-5 0,11 0 0,-2 0 0</inkml:trace>
  <inkml:trace contextRef="#ctx0" brushRef="#br0">16629 13203 7853,'0'6'983,"0"4"-570,0-4 1,0 6 802,0-1-616,0 6-195,0 0 518,0 1-529,0 4 1,0-4-15,0 4 0,0 1-147,0 0 1,0-1 84,0-3-668,0 2 284,0-8 153,0 9-1353,0-10 919,0 5 1,-1-11-1623,-3-2 882,2-3-107,-3-1 410,5 0 1,4-5 783,0-3 0,5-7 0,-3-3 0</inkml:trace>
  <inkml:trace contextRef="#ctx0" brushRef="#br0">16971 12689 7853,'-6'-17'0,"1"4"972,5-8-563,0 13 1,0-7 108,0 7 1,1 3 582,3 1-557,2-2 185,6 5-396,4-4 0,-3 5-16,2 0 1,-1 0-45,1 0 0,-2 1-218,2 3 13,-2 2-1,-2 1-325,1 3 253,-1-4 1,-3 4 231,0-2-618,-6 2 167,3-4 145,-5 6 0,-5-1-60,-3 1 1,-2-1-175,-1 0 293,-1-4 0,1 3 70,0-2 1,-1 2 257,1 1-156,-1 1 84,6-6-97,-4 4 0,9-4-41,-3 6 104,-3-1-143,6-4 0,-4 3 113,5-3 141,0 3-237,0 2 1,0-1 52,0 1 0,1-1 5,3 1 1,3-1-51,4 0 16,0 1 0,6-1-250,-4 1 234,8-6 1,-7 4 61,5-2-357,-5 2 159,8-4 1,-10 4 87,4-2-17,-9 2 1,2 2-393,-5-1 171,0 0 78,-9 1 1,-3-1 110,-7 1-24,-3 4 0,-5-3 110,0 2-99,0 3 0,-1-4-2,-2 5 1,2-5 16,-3 1 0,4 0-2,4-3-293,8 2 56,0-8-2990,10 5 1555,-4-4 1039,10 3 1,3-9-790,7 3 756,3-8 679,5 3 0,0-9 0,-1 3 0</inkml:trace>
  <inkml:trace contextRef="#ctx0" brushRef="#br0">17268 13168 7853,'7'-5'0,"-2"4"2418,-5-4-1570,0 5 1,-4 5 1227,0 3-1123,0 7-536,-1-3 0,4 10 131,-3-3-198,-2 3-138,5 0-213,-4 1 60,-1 0 0,4 4-214,-6-1 0,4 1-371,-3-4 1,4-1 535,0-3-2254,-4-3 471,6-5-933,-4 1 1378,5-6 584,0-1 744,0-5 0,-5-5 0,-2-1 0</inkml:trace>
  <inkml:trace contextRef="#ctx0" brushRef="#br0">17702 12654 7853,'-5'-29'1252,"-1"6"-338,0 7-256,0 4 306,6 1-149,0 5 29,0 1-205,0 5 1,2 5-444,2 2 1,-3 3-59,3 2-69,-3 4 0,-1-3 43,0 2-82,0-2 0,0 2 103,0 0 1,0 1-147,0-5 1,0 0-27,0 1-35,0-1 29,0 1 0,0-1 80,0 1 28,0-1 0,1 0-6,3 1 6,2-6-23,6 4 0,3-5 20,0 3 0,2 2-47,-2-2 0,-1 2-94,5 1 0,-5 1 69,1-1 1,-2 1-137,-2-1 0,1 2-69,-1 2 192,-5-2 9,5 3 1,-10 1-111,3 2 60,-3 2 24,-1 2 0,-5-4-25,-3 0 1,-2 0-24,-1 4 248,-11-5-85,3 3 0,-9-9-102,5-1-164,0 1 91,1-11 0,-1 8-997,0-5 510,5-1 125,-3-3 58,8 0 1,-4-1-590,6-3-694,5-2 1068,1-5 1,5-2-67,0-2 687,5-3 0,1-10 0,5-1 0</inkml:trace>
  <inkml:trace contextRef="#ctx0" brushRef="#br0">17679 12586 7853,'0'-17'0,"-3"5"714,-1-4-302,0 4 6,4 5-59,0-3-104,0 4 1365,0 0-1021,5 0 1,1 6-248,6 0 0,3 0-221,0 0 1,9 0 186,-1 0-1105,-2 6 633,0-5 1,0 4-1511,1-5 871,4 0 478,-14 0 0,6 0-1726,-3 0 855,-2 0 1186,4 0 0,-6-5 0,0-2 0</inkml:trace>
  <inkml:trace contextRef="#ctx0" brushRef="#br0">18091 12414 7853,'-18'-5'0,"1"-1"215,6-5 1,1 3 688,2 0-692,3 6 0,5-3 634,0 0-105,0 3-159,0-8-74,0 9 32,0-9-148,0 9-73,0-4-160,0-1 0,1 5-97,3-3-107,-3 3 305,10 1-170,-5 0 122,5 0-105,-4 0-208,3 0 113,-9 0-267,4 5 199,-5 2 1,-1 5 105,-3 3 0,0 3 213,-7 5 1,2 1 101,-6 3-89,2-3-192,2 9 1,4-8 67,4 6 0,1-2 13,2 1-284,5-2 235,2 0 0,4-4 207,1 3-1040,4-3 505,-3-6 1,2 2-4,-7-5-260,2 6 281,-4-9 1,2 5-155,-1-6 285,-4 1 1,6-1 79,-5 1 0,-1-1-138,-3 0 115,5 1 1,-3-1-9,1 1-24,-1-1 284,-2 6-140,0-5 0,0 5 36,0-6 0,1 4 73,3 1 0,-3 3 183,3-4-93,-3 5-174,-1-2 207,0 0-222,0 3-19,0-8 46,0 9-115,0-10 75,-5 5 1,4-6-15,-3 1 1,-1-1-81,1 0 0,-3 1 166,3-1-1690,-5 1 1016,2-6 0,-4 3-3231,0-5 3730,-1 5 0,-4-3 0,-2 5 0</inkml:trace>
  <inkml:trace contextRef="#ctx0" brushRef="#br0">2273 14356 7853,'-7'-11'-76,"1"0"275,2 4 265,3-3 0,-8 7 156,5-4 148,0 4-421,-1-2 1,0 4-18,-2-3 0,-3 3-50,2-3 1,-2 4-3,-2 4 1,1-2-14,0 6 1,-1-1-133,1 5 132,4 4-191,-3-3 1,5 5-75,-2-3 0,1-1 69,6 5 0,0-1-178,0 1 0,0 2 109,0-2-197,0 3 136,0-4 0,2 2-10,2-5 1,-2 4 25,6-4 0,-2 1-212,2-5 122,2-5 21,-4 5 1,6-9 72,-1 6 0,-3-6 19,-1 2 1,1-3 12,3-1 1,-3 0-51,-1 0 176,1 0-140,3 0 1,0-1 10,-4-3 5,3 3-41,-3-4 41,-1 5-57,-1 0 53,-5 0 1,4 5 125,0 3 0,0 3 211,-4 4 1,0 7-67,0 5 1,0 4 209,0 0 1,0 0-36,0 0-71,0 2-229,0-4 0,3 2-24,1-1 0,0-5 84,-4 2 1,1-3-377,3-1 107,-3-5 0,10 2 0,-5-5-99,0-1 1,4-1-152,-2-2 1,-2-1-307,2-2 0,-4 1 254,3-5-1312,-4 5 1058,2-8 0,-4 4-1648,3-5 949,-3 0 928,9 0 0,-7-5 401,5-3 0,-1-2 0,5-1 0</inkml:trace>
  <inkml:trace contextRef="#ctx0" brushRef="#br0">2593 14493 7853,'0'-11'269,"0"-1"256,0 1 57,0 4 0,0 1 345,0 2-461,0 3 0,3-3-102,1 8 1,5 2 81,-1 6 1,-2 6-76,2 4 0,-2 6-33,2 7 0,0 0-211,-4 3 0,0 3-218,-4 4 0,0 0-364,0-3 0,0-3 491,0-5-903,0-4 554,0 3 1,0-11-388,0 1 0,0-1-637,0-7 1,1 0 455,3-3-89,-3-1 970,10 1 0,0-1 0,7 0 0</inkml:trace>
  <inkml:trace contextRef="#ctx0" brushRef="#br0">2924 14996 9091,'0'11'1125,"0"0"0,-4 6-615,0 2 0,-1 3 25,1 0 0,2 5-249,-6 0 1,6 1-62,-2-2 0,1-3-573,-1 0 0,3-1-187,-3-7 0,3 0-475,1-4 0,1 0 252,3-4 0,-1-2-1492,4-5 2250,-4 0 0,7-5 0,-4-1 0</inkml:trace>
  <inkml:trace contextRef="#ctx0" brushRef="#br0">3266 14436 7853,'-6'-18'390,"-4"2"1,9 4 263,-3 1 225,3 5 908,-5 0-854,5 6-697,-4 0 1,5 7 13,0 4 0,4 6 76,0 6 0,0 1-133,-4 2 1,0 0-116,0 4 0,0 1-347,0 3 187,0-5 157,0 4 1,0-9-739,0 3 0,0-3 220,0-1 0,1-5-1,3-3 1,-2-4 52,6-3 1,-4 1-783,3-6 317,-4 1 527,7-4 0,-5-1 60,3-3 0,0 2-27,-4-6 1,4 4 87,-4-3 1,5-1 36,-2-3 1,0-1-27,0 1 0,-3 3 205,4 1 1,-5-1-12,5-4 0,-5 5 184,0-1 570,-1 6-131,-2-3 0,1 5 46,3 0 94,-3 0 1,4 5-134,-5 2 0,0 5 0,0 3 0,0 0-50,0 8-448,0-3 30,0 8 0,0-5 32,0 0 1,0-4-122,0 0 1,4 0-408,0 4 0,-1-4 300,-3 0 1,0-5-375,0 1 0,0-2-2304,0-2 1523,0 1 1,2-2 617,1-3 1,0-1-160,5-6 733,-6 0 0,8 0 0,-3 0 0</inkml:trace>
  <inkml:trace contextRef="#ctx0" brushRef="#br0">3586 14904 7853,'0'17'531,"0"-5"638,0 4-744,0 1 777,0 1-750,0 5 0,-4 0-4,1 0 1,-1 0-163,4-1 0,-2 1-261,-1 0 1,1-4-263,-1 0 0,1-4-121,2 4 1,0-5 323,0 2 1,0-8-1290,0 0 0,0-4-676,0 4 1999,-5-6 0,-1 3 0,-6-5 0</inkml:trace>
  <inkml:trace contextRef="#ctx0" brushRef="#br0">3917 14367 7853,'0'-17'0,"0"0"0,0 6 252,0-1 1,0 5 1070,0-1 435,0 6-704,0-3-170,0 5-543,0 5 0,0 2 8,0 8 0,0 3-111,0 5 1,4 0 26,0 0 0,0-3-126,-4 3 0,0-4-108,0 4 0,1 0-280,3-4 0,-3 1 157,3-1 1,-3 1-588,-1-5 391,0 1 145,0-5 0,0-3-254,0-1 346,0 1 0,0 0-5,0-1 0,4-3 28,0 4 0,3-5 170,-3 5 0,5-4-10,-1 3 0,-2-3-105,2 4 0,-1-4-99,5 3 1,-1-3 108,1 4-207,-1-1 79,0 5 0,0-1 34,-4 1 0,2-1-90,-5 0 1,0 2 34,-4 2 1,-2-1-11,-1 5 1,-4-3-69,-4 3 0,-2-5 56,-2 1 1,-2 1-142,-2 0 1,2-1-106,1-4 0,4-3-767,-4-1 629,4-4 0,0 2-92,1-5 0,5-1 216,2-3 1,3-4 9,1-7 1,0 1 383,0-5 0,0-5 0,0 0 0,0-4 0</inkml:trace>
  <inkml:trace contextRef="#ctx0" brushRef="#br0">3963 14345 7853,'0'-12'-129,"0"1"0,-4 3 492,0 1 1110,1 4-892,3-2 1,1 5 171,3 0 0,2 0-289,5 0 1,1 0-37,-1 0 0,2 0-271,2 0 0,-1 0 55,5 0 0,-4 0-472,4 0 0,-3 0-255,3 0 0,-5 0-588,1 0 0,-2 0 218,-2 0 1,-3 0 884,-1 0 0,1 0 0,3 0 0</inkml:trace>
  <inkml:trace contextRef="#ctx0" brushRef="#br0">4271 14265 7853,'0'-12'78,"0"1"157,0-1 280,5 1 170,2 0 1,0 0 659,1 4-942,0-3 1,3 5 42,1-3 0,-5 3-145,1 5 0,-1-4-74,5 0 1,-5 0-19,1 4 1,0 2-1,3 2 1,0-2-61,1 6 0,-2-1-113,-2 5 0,1 3-2,-6 0 0,5 9 56,-4-1 0,0 8-39,-4-1 1,0 3-25,0 1 1,-4 2 31,0 2 1,-4-1-13,5 5 1,-5-6-4,4 2 0,-4 1 100,5-5-429,-1 3 197,4-13 1,0 4-244,0-6 1,1-4 157,3-3 0,-2-2-145,6-1 168,0-1 100,3 0-12,1-4 0,-5-2-182,1-5 39,-1 0 122,5 0 0,-2-1 6,-2-3 0,-2 1 85,-2-4-135,2 4 133,6-2-13,-1 5 21,0 0 1,1 1 7,-1 3 0,-4 2 17,-4 6 1,2-1-2,-1 1 0,0 4 110,-4 3 0,0 3 354,0 1-214,0-1-133,0 1 1,0 0 234,0 0 1,0-4-214,0 0 1,0-1-383,0 1 0,0-3 105,0-4 0,-1-5-261,-3 1 1,1-2-84,-4 2 1,-1-2-369,-3-2 1,-4-3 249,-1 3 1,1-3-669,4-1 1230,-6 0 0,-1 0 0,-4 0 0</inkml:trace>
  <inkml:trace contextRef="#ctx0" brushRef="#br0">5756 14185 7853,'0'-8'-1722,"0"0"1852,0 6 569,-5-8-189,4 9-190,-4-10-183,5 10 0,0-5 466,0 2-249,0 3 0,0-4 92,-5 5-170,3 0 0,-3-2 42,5-1 83,0 1 106,-5-3-146,4 5-53,-9 0-202,3 0 1,-4 5 96,0 3 1,-2 6-102,-2 1 1,1 5 47,-5-1 1,5 7-10,-2 0 1,0 2 83,1-1-239,5-3 36,-1 4 1,9-6 213,-6-3-426,6 2 163,-3-8 0,5 7-171,0-5 0,5 1 118,2-5 0,0-3-18,0-1 0,1-4-89,3 1 25,1-3 107,-1-1 74,1 0-45,-6 0 1,0 0-39,-2 0 84,-3 0-54,4 0-28,-5 0 201,6 0-140,-5 5 89,4-4 0,-5 6 158,0-4 1,0 4-58,0 4 0,4 1 141,0-1 0,-1 0-26,-3 1 1,0 1-119,0 2 1,0-1 9,0 5 0,0-1 4,0 1 0,0 6-128,0-2 0,0 3 35,0 1 0,0-2 2,0 6 0,-1-2 49,-3 2-347,3 2 142,-4-9 1,5 2 37,0-7 0,1 2-109,3-6 0,-1 0 29,4-3 0,-3-2 57,4-3 0,-5 2-406,5-5 1,-4 0-1067,3-4-1198,1 0 1042,3 0 1660,-4 0 0,3 0 0,-4 0 0</inkml:trace>
  <inkml:trace contextRef="#ctx0" brushRef="#br0">5939 14573 7853,'-5'-11'25,"4"-1"1,-5 1 709,6-1-85,0 1-327,0-1 1,0 1 37,0 0 0,4-1 66,0 1 1,5-1-89,-1 1 0,-2 0 102,1-1 1,1 6-138,4 2 0,-5-1 15,1 1 0,-1 0-217,5 4 1,-5 2 69,1 1 0,0 5 39,3 7 1,0-2-114,-4 8 1,2-3-69,-5 5 1,1 4-19,-2-1 0,-1 6-169,1-1 0,-3-2-490,-3 1 328,-4 1 224,-4 3 1,-1-1-242,1-3 1,0-2 86,-1-5 0,1-4 181,-1 0 1,6-5-28,2 1 1,3-6 193,1-1 0,0-4 71,0 3 85,0-4 1,5 2 57,3-5 0,3 0-96,4 0 0,-2 0-129,2 0-13,3 0 63,0 0-401,0 0 1,2-1 0,-4-2 0,1-1-756,-1 2 739,0 0 1,-5-1-88,0-1-1745,-4 0 1341,3 4 1,-8 0-736,6 0 1505,-5 0 0,7-5 0,-4-1 0</inkml:trace>
  <inkml:trace contextRef="#ctx0" brushRef="#br0">6350 14916 8942,'0'7'1026,"0"1"0,0-1-335,0 5 0,0 1-273,0 2 0,0 1-39,0 3 0,0 3-232,0-3 1,0-1 170,0 1-106,0-5-990,0 7 468,-5-8-666,4 9-82,-4-10 1,5 5-618,0-6-560,0-4 2235,0 3 0,0-9 0,0 4 0</inkml:trace>
  <inkml:trace contextRef="#ctx0" brushRef="#br0">6567 14459 7853,'-11'-18'864,"-1"2"-596,1-1 1,4 4 290,4-2 1,-2 2 30,1 2 618,0 0-497,4-1-197,0 1-150,5 4 1,1-3 49,6 3 1,-1-3-210,1-2 0,3 6-41,0 2 0,5 1-40,-1 0 0,2 1-119,-2-1 0,-3 5-152,-4 2 0,-1 5 39,0-2 0,0 4-8,-4 0 1,2 4-61,-5 0 1,0 1-127,-4-5 0,0 2 100,0 2 0,-4-2 96,0 2 0,-5 1 145,2 0 0,0 3-114,0-4 0,0 4 179,0-4 1,-3 0-85,2-3 0,3-1 87,1 1 1,3-5 85,1 1 197,-5-6-218,3 9 10,2-5 0,7 1-1,4 1 1,1-4-95,-1 4 0,-2-5-1,2 5 0,-2-4-29,6 3 1,-2-3 0,-1 4 0,-1-1-18,0 5 0,1-1-123,-1 1 1,-3-1 95,-1 0 0,-4 6-107,1 2 1,-3-1-67,-1 1 1,0 0 37,0 4 1,-6-4-87,-6 0 1,0-1 43,-7 1 1,3 1-51,-3-5 0,2 0 16,-2-3 0,-2-1-174,6 1 1,1-5 75,6 1 1,-2-6-441,3 2-1381,2-3 1512,0-1 1,5-1-888,0-3 1492,0-2 0,10-10 0,2-2 0</inkml:trace>
  <inkml:trace contextRef="#ctx0" brushRef="#br0">7012 14836 7853,'-11'0'2446,"0"-5"-2000,4 3 0,2 2 227,5 8 0,0 0-136,0 3 0,0-2 0,0 6 1,0 3-343,0 1 0,0 2 43,0 2 1,0 0-349,0 0 161,0 0-447,0 0 0,4-2-422,0-2 0,0-2-556,-4-6-1413,0 1 1134,0-1 1653,0-5 0,0-1 0,0-5 0</inkml:trace>
  <inkml:trace contextRef="#ctx0" brushRef="#br0">7344 14299 7853,'0'-18'0,"0"2"0,0 4 1097,0 1-389,0 4-383,0 2 0,0 4 1424,0-3-877,0 3-20,0-4-404,0 5 0,-2 9-41,-1 2 111,1 8-232,-3 4 1,1 3-65,1 4 1,-5-1-52,4 2 0,0 2-96,4-3 0,-3-2-188,-1-1 1,0-1-488,4-3 1,0 1 80,0-9 5,5 1 0,-2-6-109,4-3 210,-4 4-71,7-10-80,-4 4 348,6-5-151,-1 0 133,0 0-11,1-5 109,-1 4 1,1-8 150,-1 5-44,-5-5 240,5 8 175,-10-9-350,9 8 0,-9-4 563,3 2-428,-3 3 1,-1-3 105,0 8 1,0 2 80,0 6 1,0 0 305,0 4 1,0 0-212,0 3 0,0 3-175,0-3 0,0 2 40,0 2-570,0 0 216,0 0 1,0-4-119,0 0 1,0-1-386,0 1 1,0-2 345,0-1-695,0-4 300,0 0 283,-5-2-2806,4-9 1454,-4 9 170,5-8 1487,0-2 0,-5-7 0,-1-4 0</inkml:trace>
  <inkml:trace contextRef="#ctx0" brushRef="#br0">7629 14265 7853,'0'-28'174,"-5"4"0,4 0 1133,-3 4-574,3 7-260,1-4-1,0 6 247,5-1-253,1 1-89,6 4 1,-4 1 31,4 2 0,-7 3-200,6-3 0,0 3 26,4 1 1,-3 1-24,4 3 0,-7 2-187,-2 6 1,-1 3-103,2 0 1,-3 7 65,-5 1 1,0-1-51,0 5 0,-1 2 106,-3 2 0,2-2-153,-6 1 1,5-4 161,0 0 17,-4-1-8,6-3-45,-4-4 4,5 4 20,0-10-6,0 5 0,1-6-98,3 1 1,-3-1 70,3 1 0,1-1-87,-1 0 1,0 2 27,-4 2 7,5-2 44,-4 4 1,5-6-8,-2 0 73,-2 6-82,3-4 0,-2 3 36,1-5 1,1 2 18,-1 2 0,-1-2 74,4 2-104,-4 3 10,7-5 1,-5 3 273,3-4 1,2 4-188,-4-3 1,2 5 127,-1-3 0,-4-2-76,1 2 1,-3-1 0,-1 0 143,0 1-122,-5 0 1,2 0 45,-4 1 0,-2-1-282,-6-4 1,2 1 131,-2-1 1,-2-1-446,2-2 0,0 1-165,3-5 1,1-1-1327,0-3 1272,-1 0-975,6 0 954,1-5 1,5-2 607,0-9 0,10-1 0,3-6 0</inkml:trace>
  <inkml:trace contextRef="#ctx0" brushRef="#br0">8165 14274 7853,'11'-13'78,"-8"6"41,21-7 0,-17 10 198,17-7 99,-16 2-156,29-1 1,-23-1 84,19 4 0,-4-5 133,5 1 0,-4 3-372,-8 2-346,8-3 1,2 4-1900,-3-2 1720,-2 2 0,-2 3 419,-1 2 0,-18 5 0,1 5 0</inkml:trace>
  <inkml:trace contextRef="#ctx0" brushRef="#br0">9148 14139 7853,'-5'-11'55,"-3"-1"365,3 1 126,-5-1-321,9 1 1,-8 3 651,5 1-399,0 4-184,-1-2 1,3 5 103,-6 0 0,4 0-145,-3 0 0,-5 1-48,-3 3 0,-5 4 74,1 7 1,-3 3-26,-1 5 1,1 3-87,-1 1-105,5 0 47,1 0 1,6-4 52,0 0 1,4 0-43,3-4 1,3-2-155,1-2 1,0-3 191,0 0-331,0-6 139,0 4 1,5-7 42,3 5 1,-2-6-98,2 2 0,-1-3-58,5-1 134,-1 0-232,1 0 153,-1 0 1,-3 0-38,-1 0-2,-4 5 1,6-2 96,-5 4 0,1-3-15,-2 4 0,-1-1 77,2 5 0,-2-1 123,2 1 1,-3 3 64,3 0 0,-2 5-133,2-1 1,-2 3 200,1 1-4,4 0-174,-6 0 1,4-1 34,-5 1 0,0 0-80,0 0 1,0 0-18,0 0 0,-1-2-364,-3-2 160,3 3 74,-4-10 1,1 6-975,0-3 734,-5-2 0,8 4-1492,-3-6 908,3-5-759,1 5 1026,0-10 1,1 4-41,3-5-167,2 0 848,6-5 0,-1-2 0,0-4 0</inkml:trace>
  <inkml:trace contextRef="#ctx0" brushRef="#br0">9297 14390 7853,'0'-23'422,"0"4"172,0 0 1,1 5-93,3-1 0,-2-1 96,6 0 1,-2 1-126,2 4 0,3 3 4,1 1 1,-1 0 251,4 0-365,-2 2-154,-2 5 1,1 0-50,-1 0 0,1 1 157,-1 3-315,0 7 78,1 2 1,-2 10 22,-2-1 0,-3 6-161,-5 7 0,-3-1 213,-4 0-612,-1 5 209,-19 2 1,8 1 40,-7 0 0,2-5-16,1 1 1,4-3-51,0-1 1,6-3 192,2-1 0,4-8 32,7 1 1,0-8 72,0 0 0,1-6 169,3-1 1,3-6-124,4 2 1,2-3 258,2-1 1,1 0-342,3 0 0,2-1 84,-6-3 1,5 2-922,-1-6 381,-2 6 229,4-9-1281,-8 10 975,9-9 0,-10 8 36,4-6 0,-8 5-20,0 0 0,-2 0-17,2-1 443,2 3 425,-9-4-180,10 5 127,-10 0 140,4 5 0,-5 1 493,0 6 0,0 3-283,0 0 0,0 5 226,0-1 1,0-1-435,0 1 1,0 0-164,0 4 0,0-1-199,0-3 80,0 2-387,0-3 1,0 1-324,0 0 1,-1-5 242,-3 1 1,3-2-433,-3-2 1,3-3 396,1 0-2297,0-6 2668,0 3 0,0-5 0,0 0 0</inkml:trace>
  <inkml:trace contextRef="#ctx0" brushRef="#br0">9913 14356 7853,'-11'-29'0,"5"1"0,0 5 1068,6 0 0,6 4-212,1 0 1,2 4 11,-1-4 0,2 1-206,-3-1-48,-2 3-305,6 9 0,-9-2 202,6 6-47,-6-1-494,8 4 0,-4 5 97,1 2 0,-2 4-131,-5 0 58,5 0-97,-3 1 0,3 3-120,-5 0 0,0 6 72,0-2 0,0-2-99,0 2 0,-4-3 108,0 3-1,-4-5 67,5 1 0,-5-2 94,4-2 1,0 0-71,4 1 0,-3-5 242,-1 1-76,0-5 15,4 7 1,0-8 167,0 6-102,-5 0-122,4-2 0,-4 4 134,5-2 1,0-2-90,0 2-23,5-1-19,-4 0 1,9 3-51,-2-3 0,6 2-12,1-1 0,5 1 43,-1-5 1,3 4 2,1 0 0,-4 1-46,0-1 1,-5 2 88,1-3 1,-4 3 98,-3 2 1,-3 3-81,-5 0 1,0 6 31,0-2 0,-5-2-16,-3 2-28,-7 0-29,-3 4 0,-5 0-92,1 0 1,-1 0-134,0 0 0,1-4-247,3 0 1,3-5-124,4 1 1,1-6-408,0-2 1,4-3-663,3 4 369,3-6 1,6 2 471,3-8 0,2 2-175,1-6 0,1 1 36,-1-5 881,6 1 0,-5-1 0,10-4 0,-4-2 0</inkml:trace>
  <inkml:trace contextRef="#ctx0" brushRef="#br0">10222 14801 7853,'0'12'2468,"-4"3"-1528,0 0 0,-1 1-402,1-5 1,2 5 19,-6 3 1,4 2-147,-3-2 1,4 2-8,-1-2 1,-1 3-794,1 1 0,-1 0 295,1 0 0,3-6-1795,-3-1 1048,-2-4 300,5 0-2184,-4-1 649,5-5 2075,0 5 0,5-5 0,1 5 0</inkml:trace>
  <inkml:trace contextRef="#ctx0" brushRef="#br0">10473 14162 7853,'-11'0'0,"3"-1"0,0-3 0,4 3 583,-3-3-185,4 2 471,-2 2 429,5 0-329,0-5 67,0 4-461,0-4 284,0 5-565,0 5 0,0 1 150,0 6 1,0 3-10,0 0-224,0 6 1,0-4-294,0 6 157,0-5 0,0 4 169,0-3-646,-5-3 351,4 1 1,-4-6-118,5 0 0,4 1-225,-1-1 0,3-1 67,-3-2 0,4 1 72,4-5 1,4 1 186,1-1 1,4-3-104,-1 3 305,-3-3-98,6 4 1,-4-2-44,5 4 1,-4-3 170,0 4 1,-5-1-194,1 5 248,-2-1-208,-2 0 0,-1 6-172,-2 2 182,-3 3-9,-5-5 0,0 6-184,0 0 1,-7 0 43,-4 4 1,-2-5-103,-6-3 0,4 2 101,-4-6-288,0 0 212,1-3 1,-2-5-233,5 1 1,-1-6-233,5 2 0,3-3-758,1-1 710,4 0 341,-7 0 1,9-5-298,-3-2 0,3-3 672,1-2 0,0-4 0,0-2 0</inkml:trace>
  <inkml:trace contextRef="#ctx0" brushRef="#br0">10541 14185 7853,'-6'-7'0,"1"2"0,6 5 2514,3 0-1151,2 0-801,11-5 1,-1 4-82,3-3 0,3 2-554,-3-2 1,3 1-459,1-4 1,-1 3 267,1-4 0,0 6-246,0-2 1,-5 3 508,-3 1 0,-2-11 0,-2-1 0</inkml:trace>
  <inkml:trace contextRef="#ctx0" brushRef="#br0">10998 14093 7853,'0'-11'819,"0"-6"0,0 5-225,0-3 566,0 2-249,0 6 254,0-3-535,0 9-39,0-9 828,0 9-740,0-4-638,0 5 1,0 5 204,0 2-272,0 3 79,5 7 1,-3-3 61,1 5 0,0 0-190,1 4 1,-3-4-196,3 0 1,-3 0 155,-1 4 0,0 0-79,0-1 66,0-4 20,0 4 1,0-4-30,0 4 0,0-4 66,0-3 1,0 2-21,0-2 0,0 0 9,0-3-94,0-1 135,5 1 1,-2-1-97,4 0 1,1 1 69,3-1 0,-3-3-2,0-1 0,-1 0 24,5 0 0,-2 4 9,-3-4 0,4 0 7,-4 0 1,2 1 77,-1 3 1,2 2 7,-3 2 1,-1 2 189,-3 2 0,2 2 414,-1-2-374,0 3-113,1 6 0,0-4 538,3 2-291,2 4-52,-9-6-306,4 4 100,0 0 1,-3-4-66,1 2 1,-3-2-76,-3-1 0,-4-4-61,-4 0 1,-1-5-249,1 2 0,0-8-1347,-1 0 827,-4-5 468,3 2 1,-7-5-2726,4 0 1499,1 0 623,-1-5 940,-2-2 0,-10-14 0,-1-3 0</inkml:trace>
  <inkml:trace contextRef="#ctx0" brushRef="#br0">12437 14173 7853,'7'-11'105,"-2"-1"-26,-5 1 1,4 0 238,-1-1-212,1 1 66,1-1 0,-2 5 478,4-1-286,-4 1 229,2 0 92,0-3-421,-4 9-26,4-4 0,-5 3 581,0-1-281,0 1-309,0-3 1,-5 10 88,-2 3-42,-3 2-104,3 2 0,-3 3-143,2 0 1,0 4 117,0-4 0,-2 4-91,2-4 0,3 5-53,1-5 1,-1 1-177,1-1 0,1-2 31,3 2 0,0-6-316,0-1 270,0 0-106,0-2 8,0 4 249,0-9-33,5 4 25,-4-5 1,5 2 99,-2 1 1,2 0-29,6 5 0,-2-5-20,-2 5 0,2 1 26,-3 6 1,2-1 129,-1 5 1,1 0-134,-5 4 204,-1 0-99,-3 5 0,0 1 22,0 5 0,-5 0-91,-2 1 0,-3-1-104,-2 0 1,1-5 8,-1-2 1,5-4-241,-1-4 339,6 3-648,-9-10 162,10 5-655,-4-11-657,5-1-932,0-5 1521,5-5 1139,-4-1 0,10-6 0,-5 1 0</inkml:trace>
  <inkml:trace contextRef="#ctx0" brushRef="#br0">12746 14265 7853,'0'-19'0,"0"0"0,0 5 801,0-2 1,1 4-269,3 0 1,2 1 883,6-1-746,-1 1-230,0 0 189,6-1-315,-4 6 0,4-3 161,-1 5-323,-4 0 6,5 4 0,-6 2 46,1 1 1,-2 9 25,-3 7 1,2-1-98,-5 1 78,0 5-53,-4 0 0,-9 11-32,-2-4-158,-3 9 4,-3-9 1,-1 12-147,-5-5 1,1 2-22,-1-2 1,6-7-148,6 4 0,1-5 225,6 0 1,0-5-8,4-6 1,1-5-250,3 1 0,3-8 242,4-3 1,0 1 324,1-1-154,4 0-109,-3-4 0,7-4 4,-4 0 0,3-1-30,-4 1-821,5 3 589,-7-9 0,3 7-209,-4-4 1,-2 3-1134,-3-4 680,4 6 516,-5-8 183,5 8 0,1-4-308,-1 2 0,-2 2 597,3-6 0,-6 6 0,9-2 0,-9-1 0,6 1 0,-8 0 0,1 4 0,0 0 20,-4 0 121,4 0 1943,-5 0-1496,0 5 1,0-2 191,0 4 1,0 2 11,0 6 346,0-2-677,0 9 1,-4-6 230,1 3-113,-1 8-282,4-13 0,0 13-173,0-8 1,0 2-230,0 2 0,0 0-799,0 0 0,-4-4 618,0 0 0,0-5-2124,4 1 1239,0-2 0,-3-2-1134,-1 0 2305,0-4 0,4-2 0,0-5 0</inkml:trace>
  <inkml:trace contextRef="#ctx0" brushRef="#br0">13397 14288 7853,'0'-35'1000,"0"6"-591,0 1 1,3 7-124,1 2 0,1-2-322,-1 6 1,-3 4 1735,3 3-724,3 0-213,-6 2 328,4-4-756,-5 9 1,4-3-118,0 8-7,-1 7-88,-3 7 0,0 6-6,0 3 0,-1-2 28,-3 5 0,3 1-135,-3 3 1,-1-3 101,1-1 0,1-3-164,3 3 1,0-5-532,0 2 1,5-4 194,2-4 0,3-3-706,2-4 666,-1-6-67,1 4 0,0-8-380,4 1 1,-4-1 304,3-2 1,-2 0-114,-1 0 0,-5-4-189,1 0 538,-1-5 0,1 4 276,0-2-154,-6-4-53,8 10 518,-8-9-47,8 9 1,-9-6 176,3 4 0,-2 1 34,2-1 1,-3 3 398,3 3 1,-2 0 211,-2 4 0,0 2-476,0 7 0,0-2-134,0 5 1,-2 0 154,-2 3-417,3 1 3,-9 5 0,9-7 159,-3 1-827,-2-1 469,4-4 0,-3 4 87,5-6-2054,0 5 1057,0-7 348,0 3 335,0-4-2386,0-1 2653,0-4 0,5 3 0,2-4 0</inkml:trace>
  <inkml:trace contextRef="#ctx0" brushRef="#br0">13774 14790 8265,'-7'5'928,"1"-2"-327,2 4 0,2 1 495,-6 3 1,4 2-318,-4 2 1,6-1-322,-2 5 1,3-4-372,1 4 0,-4-1 168,0 1-1494,0 3 944,4-4 1,-3 1-94,-1 0 1,0-5-376,4 1 1,-4-2 215,0-2 547,1 0 0,-2 1 0,-2-1 0</inkml:trace>
  <inkml:trace contextRef="#ctx0" brushRef="#br0">14162 14208 7853,'-12'-30'1231,"1"8"-457,5 0-307,1 9 392,5 2-137,0 1-161,-5 3 723,3 1-330,-3-4-254,5 9-287,-5-4-241,4 5 0,-4 5 59,5 2 1,-4 5-20,0 3 0,-3 3-180,3 4 90,0-4-35,-1 4 1,4-4-269,-3 4 143,-3-4-167,6 4 1,-4-6-209,5 3 0,0 2 167,0-6 0,0 0-109,0-4 0,1 1 129,3-1 1,3-3 110,4 0 1,0-6 182,1 2 1,-1-3-41,1-1 0,-1 4 221,0 0-140,6 0-89,-4 1 1,4-3 93,-1 6 0,-4-4-129,4 3 1,0-3 19,-1 4 1,1-1-163,-5 5 46,-5 4 109,-1-3 0,-5 8-72,0-2 0,-1 3 35,-3 1-129,-7 0 137,-7 5 1,-5-4-77,0 2 0,1-5-126,-1-2 0,4-4 60,0 4 1,5-9-193,-2 2 0,4-5-311,0 1 0,1-2 274,0-2 1,3-3-433,0 3 0,6-4 269,-2-4 0,-1 2 39,1-6 0,0-3 30,4-5 496,0 1 0,0-1 0,0-2 0</inkml:trace>
  <inkml:trace contextRef="#ctx0" brushRef="#br0">14116 14173 7853,'0'-23'0,"0"6"919,0 1-353,0 4-275,5 0 1,-2 1 987,4 0-657,-4 4-205,7-3 92,-4 9-239,11-4 1,-3 1-57,5 0 1,-4 0-187,4 4 1,0 0 289,4 0-1433,-5 0 885,3 0 1,-7 2-452,5 1 1,-5-1-2214,2 1 2894,-4-1 0,0-7 0,-1-2 0</inkml:trace>
  <inkml:trace contextRef="#ctx0" brushRef="#br0">14425 13991 7853,'-7'-6'900,"2"0"-232,5-5-456,0-1-48,0 6 21,0-4 0,0 7 1431,0-4-755,0 4-486,0-2 0,1 5 60,3 0 1,3 0-249,4 0 1,4 0-194,0 0 109,6 0-64,-4 0 1,3 1-126,-1 3 1,-5-1 284,1 4-386,-3 1 132,0 3 1,-2 1-168,-2-1 179,-3 1-64,-5 4 1,0 2 49,0 5 72,0 0-56,-5-1 546,-2 6-291,-4 1 1,-1 6-7,1-1 1,0 0 114,-1 1 1,2-3 6,2-1-192,-2 2-17,9-9 1,-4 8-46,5-6-58,0 1 119,0-4 1,1-2-546,3-1 166,-3 1 171,9-8-399,-3 3 321,4-4 0,-3-1-41,-1 1 0,1-5 76,3 1 1,-3-6 6,0 2-13,-6 2 0,5-4-6,-4 2 214,-1-3 2,3 4-135,-5-4 1,0 9 338,0-2-128,0 2-1,-5 1 580,-2 1-353,1-1-206,-4 1 1,5-1 0,-4 2 185,1 2 0,2-2-137,-2 2-270,3-2 171,0-2 0,3 2-1035,-6 2 436,0-2 357,-3 3 1,-1-4-1580,1-1 1,0-1 479,-1-2 1,1 1-701,-1-5 1905,-4-1 0,-2-3 0,-5 0 0</inkml:trace>
  <inkml:trace contextRef="#ctx0" brushRef="#br0">16115 14105 7853,'0'-12'0,"0"1"0,0 0 763,0-1 0,0 1 528,0-1-782,5 6-32,-4-4 1,4 7-110,-5-4-165,-5 4 8,4-2-70,-9 5 1,3 1-1,-4 3 221,0 4-97,-1 2-106,6 1 0,-4 1-97,2-1-400,3 6 310,-5 0 0,7 5-646,-4-3 707,4 8 1,-3-12 0,3 8 0,-1-2-104,2 1 1,1-3 0,1-1 0,0-2-42,0-2 1,0-1-1,1-2 1,3 1-46,3-1 81,-2-5 30,6 5-56,-5-10 223,0 4 0,4-5-169,-2 0 1,-2 1 67,2 3 1,-5-2 130,0 6 0,-1-4 63,-2 4-213,0 4 276,0 1 84,0 8-326,0-3 0,-2 5 1,0 0-1,-2 1 18,1 3 0,2-3 0,1 4 0,0-2 1,0 0-199,0-5 0,0 2 84,0-5 1,4 0-560,0-3 273,0-2-1569,-4-7 1037,5 4-931,-4-9 155,4 4 1184,-5-5 470,0 0 0,-5 0 0,-1 0 0,-6 0 0</inkml:trace>
  <inkml:trace contextRef="#ctx0" brushRef="#br0">16320 14196 7853,'-3'-11'0,"-1"-1"571,1 1-248,2-1-187,1 1 0,1 0 0,2-1 1167,1 1 1,4-1-1068,0 1 0,6 0 142,1-1-246,1 1 0,0 1 1,2 2-1,1 4 146,0 3-203,0 1 0,4 0 1,0 1-65,-1 3-7,1 2 0,-5 6 168,-3-1 1,-2 1-507,-2-1-796,-4 0 1186,-2 6 6,-5-4-95,0 3 0,-1-1 24,-3 0 0,-4 5 1,-6-4 94,-1 2-115,0-4 12,3 2 1,-3-4 212,0-1 24,-6 1-216,9-1 1,-5 0-1,6 1 723,-1-1-658,1 1-12,0-6-3,4 4-10,2-9 20,5 10 94,0-10 94,0 4-173,0 0 1,5-4-77,3 3 40,7-3 1,-1 1 0,4 0 0,0 3-59,-1 2 3,2-5 1,0 8 58,0-2 1,-1 1-1,1 1 18,-3 1 1,-4-2-16,0 6 1,-6 3 17,-2 1-132,-3-2 96,-1 9-74,0-12 74,-5 13 3,-1-4-5,-6 1 0,-3 3-332,0-8 149,-6 2 44,4-3 1,-2 1 0,0-1-763,-2-2 1,0-1 0,-1-4 574,3-4-1024,3 3 1,4-7 993,1 5 1,3-6-695,1 2 509,4-3 97,3-1 414,1-5 0,15-1 0,-4-6 0</inkml:trace>
  <inkml:trace contextRef="#ctx0" brushRef="#br0">16846 14733 10981,'6'5'1533,"-1"-4"-1197,-5 14 0,-4-6 0,1 10 176,0 2-414,-3 0 0,3 2 1,-3 0-1,1 0-356,2 0 189,-3-6 0,5 5 1,-3-4-1817,3 0 0,2-2 0,1-5 0,3 0 1885,2-4 0,-5-2 0,8-5 0,-3 0 0</inkml:trace>
  <inkml:trace contextRef="#ctx0" brushRef="#br0">17257 14093 9533,'-1'-19'0,"-3"2"713,-4 0-255,3 2 1,-1 8 319,2 4 0,1 1 0,-3 4-33,1 1-338,1 9-254,4 6 0,-4 1 0,1 1 302,0 4-243,2-1 0,1 5-591,0-5 0,1 3-593,3 1 1042,-3 0 1,6-4-1,-5-1-628,2 1 1,3-5 0,-3-3-789,-1-2 394,3-2 469,-5-4 1,10-2-380,-4-5 730,3-5 1,2 2-187,-1-5 512,1 6 0,-2-8-390,-3 2 1,4-2 1270,-4-1-1113,-2 4 1,4-3 1396,-5 2-1212,0 3 839,-4 0-759,-5 21 0,-2-6 0,-4 13 1742,-1-2-1832,6 6 1,-3-3 0,4 4-343,-1 0 1,3-4 367,-1 2 0,3 0 0,1-2-626,0-1 0,0 5 0,0-8 1,0-1-1140,0-1 989,0-3 293,0-4 0,4 1-1847,0-1 2167,5-4 0,-3-2 0,5-5 0</inkml:trace>
  <inkml:trace contextRef="#ctx0" brushRef="#br0">17679 14596 10201,'-11'5'507,"1"3"0,2 7-7,5 4-235,-4 2 279,1-3-166,-1 4-182,-3-5 1,9 6 0,-3 0-2109,3 0 1879,1-5 1,-4 3 142,0-2 22,1 3-826,3-4 0,0-2 1,0-4-5,0-1 1,0-3-1250,0-1 1947,0-4 0,0 2 0</inkml:trace>
  <inkml:trace contextRef="#ctx0" brushRef="#br0">18034 14116 7853,'-12'-29'975,"2"2"0,2 8-481,5 4-282,1 7 159,2-2-53,0 9 1373,0-4-1215,0 15 233,0-2-249,0 13-42,0-3-203,0 0 1,0 2 0,-1-3-150,-3 0 1,3 1 0,-3 2 0,3 0-215,1 0 1,0-4 0,0 0 0,0-4-75,0 0-8,0-1-120,0-5 223,0 5 0,1-10 0,3 3-38,4-3 209,2 4 0,-3-4 0,1 3 1,2-1-4,4 0 1,-1 0 0,3 3-1,-1 1 1,1-1 26,-2 3-40,-2 1-8,0 1 17,-1 6-136,-4-4 110,-2 8-3,-5-3 0,-2 5 1,-1 0-287,-5-1 191,-7 1 1,-1 1 0,-4 1-223,0-3 0,-7 3 1,7-10-1,0-1-561,-2-2 0,4-4 397,-1 0 1,5-6-528,-1 2 428,2-3 1,2-2 0,-1-3 0,2-3 571,3-4 0,-3-5 0,3-2 0</inkml:trace>
  <inkml:trace contextRef="#ctx0" brushRef="#br0">17988 14071 7853,'-1'-20'964,"-3"1"-376,3 5 11,-5-2 1,10 5-226,0-1 1,1 2 0,-2 1 0,2 3 368,1 1-800,2 1 135,3 4 14,1 0 0,3 0-927,0 0 732,5 0 0,-2 4 0,5-1 0,0 1-2000,0 1 1069,-1-3 196,1 3 838,-5-5 0,-1-5 0,-6-2 0</inkml:trace>
  <inkml:trace contextRef="#ctx0" brushRef="#br0">18319 13865 7853,'-6'-11'856,"1"-1"0,5 4 578,0 1-1069,5-1 0,-3 2 0,5 1 685,-2 0-818,4 3 0,-3-3 0,5 5 0,1 0 96,-1 0-256,1 0 0,-1 0 1,0 0-1,1 2 222,-1 1-298,1 4 216,-6 4 53,4 1-412,-9-1 1,8 6 116,-5 2 1,0 2 0,-4 3-177,0 3 124,-5-3 0,-1 12 312,-6-6-194,1 6 0,1-9 1,1 5-1,1-3 1,0-1-59,2-2 65,1-2-6,0-1-134,4-6 1,-4 4 117,5-6 0,0 0-113,0-3 167,0-1-10,0-5-72,0-1 18,0-5-13,5 6 0,-4-4 148,3 6-136,2-6 1,-3 12 0,3-2 52,-1 0-86,4 6-4,-3-5 0,2 7 1,0-3 46,0 0 0,3-1 2,0 3-15,0-5 179,6 2 1,-4-3 48,2 2-207,-3-2 460,0 3-211,-1-4-155,-4 4 1,-2-3 0,-7 3 272,-1 1-303,-4-5-539,-9 10 393,-7-9 0,-4 7 0,-6-5-1393,-2-1 1002,-2 4 1,4-5 170,3 2 0,-2-2-2534,5-2 1358,-5-5 618,8 4 832,2-8 0,0-2 0,4-7 0</inkml:trace>
  <inkml:trace contextRef="#ctx0" brushRef="#br0">22773 12951 7853,'0'-6'-927,"0"-4"0,-1 7 1322,-3-4 31,3-1-165,-4-3 1,5 3 458,0 0-317,0 6 10,0-8 247,0 8-218,0-3 334,0 5-150,0 5-72,-5 7 1,2 7-342,-4 7 0,3 6 87,-4 10 0,6 0 43,-2 7-1284,-3 3 930,6-5 0,-4 3 0,5-7 336,0-1-460,0-5 0,4 2 0,0-5 0,0 1-256,1-1 259,-4-5 118,4-1-462,0-5 1,-4 0-1,3-2 1,-3-2-1571,-1-3 1525,0-4 1,2-4-1,1-2-924,5-1 1013,2-1 1585,-3-4-1153,3 0 0,1-5 0,7-1 0</inkml:trace>
  <inkml:trace contextRef="#ctx0" brushRef="#br0">23127 13145 7853,'0'-16'0,"-1"-1"779,-3-2-484,3 8 0,-4 1 0,4 3 1178,-3 1-817,2 1-330,-8 5 0,4 1 399,-5 3-270,-1 8-296,-4 5 0,2 11 382,-5 3-329,5 2-59,-8 1 0,9 1 0,-1 1-68,6-2 1,3 3-1,5-8 316,0 0-729,0-1 270,5-5 111,6 0 0,3-5-186,5-3 1,0-4-34,4-3 211,5 2 1,1-9 139,5 3-159,1-8-7,-6 3 0,4-9 279,-3 2-61,3-2 1,-4-5 110,-2 0-244,-8 0 1,1-2 0,-4-2 0,-4-2 0,-3-4-154,-5-1 12,-3 2 0,-1-13 0,-1 3-876,-3-2 456,-2-5-134,-6 6 300,1-4 0,-7 6-641,-5 2 648,0 8 0,-11 8-178,0 7 1,-4 0-156,-4 4 66,-2 5 264,8 5 1,-3 10-485,4-1-566,11 5 254,-7 3 1,17 6 831,-5 5 0,5 1-196,2-1 447,1 0 0,4 0 0,2 3 0,3 0 0,-3 0 0,-3 3 0,1 4 0</inkml:trace>
  <inkml:trace contextRef="#ctx0" brushRef="#br0">22556 13899 7853,'-11'0'797,"4"0"1,1 0 2100,2 0-2463,3 0 53,-4 0 642,5 0-462,5 0-456,-4 0 441,9 0-329,2 0 1,2 0 55,5 0 0,1 0-173,7 0 1,2-1 0,5-2 83,1 0 0,4-5 1,3 3 167,2-1-315,7-2-1275,1 2 1343,5-5-202,0 10 0,-2-9 190,2 2-259,-8 3 0,7-4 0,-11 4 0,-4 0-70,-2 0 0,-9 1 0,-3 3-32,-3-3 1,-7 3 8,-1-3 106,-4 3-289,-5 1 47,3 0 1417,-9 0-1465,4 0 1,-15 0-308,-5 0 392,-5 0-70,-3 5-1032,-5-4 837,4 9 1,-8-7-1341,5 5 950,-4-6 294,6 3-1858,3-5 2470,0 0 0,4 0 0,-5 0 0</inkml:trace>
  <inkml:trace contextRef="#ctx0" brushRef="#br0">1747 5402 7853,'-11'0'-359,"3"-4"251,1 0 1,4-1 1158,-1 2-296,3 1-334,-4-8 0,4 8 267,-3-6-91,3 5-386,1-7 1,0 8 99,0-6-92,0 6 0,5-7-27,2 5 1,4-4-57,0 5 0,0-1 42,1 4 0,-1 0-219,1 0 1,-1 0 64,0 0 0,1 0-96,-1 0 0,1 5 40,-1 2 0,1 4-54,-1 0 0,-3 4 7,-1 0 0,-4 6-73,1-2 1,-3 2 31,-1 2 1,0 4 54,0-1 0,-5 6-146,-3-1 1,-6-2 31,-1 1 0,-2-3 82,2 3 0,-1-4 4,-3 0 1,-2-1 177,6-3 0,-4-3 10,4 0 0,-4-5 150,4 2 1,-1-4 355,5 0-410,5-1 0,-3-3 49,5-1-88,0-4 0,5 2-75,3-5 0,4 0 35,7 0 0,-1 0 133,5 0 1,0 0-72,4 0 1,0-4-38,0 0 1,3-1-111,1 2 0,-4 1 93,-4-2 0,-1-1 3,1 2 9,2-1 0,-8 4-239,2 0 53,-2 0-479,-2 0-88,1 0 135,-6 0 0,0 0-1298,-2 0 762,-3 0-1124,4 0 73,-5 0 2073,6 0 0,-5-5 0,4-2 0</inkml:trace>
  <inkml:trace contextRef="#ctx0" brushRef="#br0">2318 5676 7853,'-11'-5'-423,"3"4"169,1-3 1892,4-2-258,-7 4-983,9-3 1,-3 4 32,8-3 0,-2 3-162,6-3 1,3 3 143,5 1 1,3-4-126,-4 0 1,5 0-102,-1 4 0,2-3 52,-2-1 1,2 0-221,-2 4 1,1-4-40,0 0 1,0 1 202,-5 3 1,2-4-672,-2 0 1,-3 0 266,4 4 1,-7-1-1868,-2-3 924,1 3-197,3-4 1,-3 5 95,-1 0 1266,-4 0 0,7 5 0,-4 1 0</inkml:trace>
  <inkml:trace contextRef="#ctx0" brushRef="#br0">3232 5356 7853,'0'-11'614,"0"5"-402,0-5-1,0 10 159,0-9 1,0 8 70,0-6-229,0 5 475,0-2-95,0 0-380,0 4 248,0-4-397,-5 5-18,-1 0 1,-10 0 298,1 0-372,-5 5 1,6-3 122,-5 6 103,0 0-345,-4 3 88,0 1 0,0-1 68,1 0 1,4 5 10,3-1 96,-3 0-118,10-4 48,-7 1 1,10-1-33,-3 1 1,3-1 54,5 1 0,1-1-1,3 0 1,3 0-5,4-4 1,4 3 43,0-2 1,6 1-42,-2-2 0,2 2-124,2-5 1,0 4 115,0-4 1,-4 3-78,0-3 1,-5 5-69,1-2 0,-3 0 119,-5 0 1,2 1-197,-5 3 0,0-3 47,-4 0 0,-2 3-97,-1 4 1,-5 1 101,-7-5 0,1 0-151,-5 1 0,1 1 75,-1 2 1,-3-4 41,3 1 1,-1-1-31,1-3 1,3-2-125,4 2-184,1-6 185,4 3-348,-3-5 428,9 0 0,1-4-141,8 1 1,2-6 61,1 1 0,4-6 59,1-1 0,4-2 132,-1 2 0,2-1-119,2-3 0,0-3 366,0 3 1,0-3-155,0 0 0,-2 4 408,-2 3 1,-2-1-202,-6 5 0,1-3 392,-1 6 1,-3 2 74,-1-2 572,-4 6-202,2-3-660,0 5 1,-4 5 8,3 3 1,-3 2-55,-1 1 1,0 4-91,0 1 0,0 3-24,0-4 0,0 4-204,0-4 1,2 4-83,1-4 0,0 4-130,5-3 1,-1-1-28,5-4 1,-1-3 142,0 0 0,1-6 118,-1 2 0,1-3-68,-1-1 0,2-1 245,2-3 0,-1-2-150,5-6 1,-5 1 162,1-1 0,2 1 27,-2 0 0,4-6 3,-4-2 0,0 1-137,-3-1 1,-5-1-126,1-7 1,-5 3-345,0-2 1,-1 3 190,-2 4 0,-2 2-220,-1 6 0,-4 1 187,-4 2 0,-4 3-1129,-1 5 0,1 2 569,4 6 0,-2 0 758,-2 7 0,2 3 0,-3-1 0</inkml:trace>
  <inkml:trace contextRef="#ctx0" brushRef="#br0">3757 5471 7853,'0'-12'-168,"0"1"-252,0-1 1593,0 1-227,0-1-507,0 6 0,2 1 131,2 5-446,-3 0 0,5 1 116,-2 3 0,-2 8 47,6 7 1,-4 3-57,4 5 1,-5 2-20,5 6 0,-4-2-199,3-3 1,-3 2 65,4-6 0,-6 1-324,2-4 0,1-2 173,-1-2 1,0-2-787,-4-6-63,0 1-473,5-1 290,-4-4 693,4-2 0,-5-7-157,0-1 1,0 0 567,0-5 0,0 0 0,0-8 0,0 4 0,0-10 0,0 4 0</inkml:trace>
  <inkml:trace contextRef="#ctx0" brushRef="#br0">3815 5482 7853,'0'-16'0,"0"3"174,0-2 1,0 1 35,0-2 1,0 4 293,0-4 0,5 5-66,2 3 0,3-2-45,2 3 0,-1-2-203,1 1 0,-1-1 22,1 6 0,3-5-107,0 4 1,4 0 119,-4 4 0,4 0-247,-4 0 0,1 2 94,-5 1 0,1 0-203,-1 5 1,-5-1 16,-2 5 1,1-1-45,-1 0 1,0 1 21,-4-1 1,-1 4 148,-3 1 0,-3-1-91,-4-4 0,-2 5 81,-2-1 0,1 0-11,-5-4 0,1 2 4,-1 2 1,2-6 64,1 3 0,5-3 5,-1 2 0,1-5 361,3-2-372,3 2-10,0-4 0,10 7 150,3-6 0,2 1-129,2-4 1,4 4 86,3 0 1,4 0-64,4-4 0,-3 1-79,2 3 0,2-3 22,-1 3 1,0 2-78,-5 2 0,1-2-63,0 2 1,-5-1 95,-3 5 0,-2-1-158,-2 1 0,-5-1 39,-2 0 0,-2 2-20,-2 2 1,0-2 53,0 2 0,-9-2 95,-3-2 0,-7 5-44,0-1 0,-4 0-15,-3-4 1,-1 1 137,-7-1-1,2-1-116,-6-2 0,4 1 107,3-5 0,3 3-75,6-3 0,4 0-607,3-4 405,2 0 0,6-5-793,4-3 1,8-2 242,6-1 0,9-1-473,7 1 1232,5-1 0,2-9 0,7-3 0</inkml:trace>
  <inkml:trace contextRef="#ctx0" brushRef="#br0">4705 5425 7853,'-16'-18'0,"3"2"0,-2 4 670,2 1-360,2 4 1,-4-3 113,-1 3 0,1 0 177,4 0 1,-4 3-211,-1-4 1,1 6 277,4-2-457,-1 3 133,6 1-27,-4 0-251,3 0 0,-3 5 110,3 2 0,-2 4-60,5 0 1,-1 0 94,1 1 0,3-1-215,-3 1 0,3-1-1,1 0 1,0 1-101,0-1 1,1 1 30,3-1 0,2-1 26,6-2 1,4 2 54,3-2 0,3 2 36,1 1 0,3-1-90,1-2 1,-1 2 75,-3-2 1,-4-2-49,0 2 1,-3-1 48,3 5 0,-5-5-166,1 1 1,-4 0 47,-3 3 0,1 0-51,-5 1 1,-1-1 108,-3 1 1,0-1-14,0 1 0,-5 3 125,-2 0 1,-9 0-117,-3-3 0,-2-1 63,-2 1 1,-1-1-44,-3 0 1,-1 1-62,-2-1 0,2-4-52,5-4 0,5-1-196,3-2 0,6 0-1101,2 0 1024,4 0 0,-1-2-749,8-1 1,4-4 526,7-4 1,4-1-111,8 1 731,-3-6 0,9 5 0,-4-5 0</inkml:trace>
  <inkml:trace contextRef="#ctx0" brushRef="#br0">4957 5505 7853,'0'-12'886,"0"1"44,0 0-532,-5-1 1,2 2 515,-5 2 1,5 3 162,-5 5-560,5 0 0,-5 3-142,4 4 0,0 2-86,4 10 0,-4 0-78,0 4 1,1 1-344,3 3 0,1-2 198,3 6 1,-2-6-138,6 2 1,-1-3-479,5-1 0,-1 0 277,1 0 1,0-6-9,4-1 1,-2-4 53,5 0 1,-4-5 35,4 1 1,0-6 54,4 2 1,0-3-244,-1-1 0,1-5-448,0-2 1,0 0 338,0 0 0,-2-1-93,-2-3 1,-2-1 153,-6 1 0,-4-2-117,-4-2 1,-1 2 542,-2-2 0,-5 2 0,-2 2 0</inkml:trace>
  <inkml:trace contextRef="#ctx0" brushRef="#br0">4865 5630 7853,'-11'0'256,"5"-1"-256,2-3 0,2 2 785,2-6 1,6 4-136,1-3 1,8 3-267,4-4 0,7 1-391,0-5 0,2 3 114,-1-2 0,1 6-86,2-6 0,2 2 127,-5-3 1,-1 1-814,-3-1 1,-5 5 365,-3-1 1,-2 2-1945,-2-2 1075,-4-2 1168,3 4 0,-14-6 0,3 1 0</inkml:trace>
  <inkml:trace contextRef="#ctx0" brushRef="#br0">4888 5391 8249,'0'-12'450,"6"1"-133,6-1 0,1 1-57,6 0 1,5-1-198,6 1 1,3 1 94,1 2 0,1-1-458,-1 5 1,0 0-24,0 4 1,1-3-218,-1-1 0,-4 0-137,1 4 1,-7 0 399,-1 0 1,-5 1 276,-7 3 0,0-3 0,6 10 0,1-5 0</inkml:trace>
  <inkml:trace contextRef="#ctx0" brushRef="#br0">5482 5334 7853,'-4'7'387,"0"1"0,-4-6 148,0 2 0,-2 1-116,-2-1 1,1 5 119,-1-2 0,1 9-139,0 3 0,3 2-46,0 2 1,2 0-164,-2 0 0,3 4-82,5-1 1,0 5-233,0-5 0,2 0 174,1-7 0,4 2-228,4-2 1,6-6 101,2-2 0,-1-3 0,1 0 0,0-3 61,3-5 1,1 0 156,0 0 1,0-5-83,0-3 1,0-2-11,-1-2 0,-2-3 50,-1 0 1,-5 0-8,1 3 0,-4-4-161,-3-3 1,1 1 88,-6-1 0,1 0-406,-4-4 0,-1 0 158,-3 0 0,-3 1-598,-9-1 1,-3 6-392,-7 6 1,-5 1 603,-7 6 1,4 1 145,0 7 0,4 2 245,8 6 0,3 1 220,0 2 0,6-1 0,1 5 0,1 0 0,3 4 0,3 0 0,1-1 0,-1 1 0,2 0 0,-1-4 0,4 0 0,0-1 0,0 1 0,1-3 0,3-4 0,-2-1 0,6 1 0,0-5 468,3 1 1,0-4-144,1 3 0,-1-3 529,1 4 1,3-4-355,0 3 1,0-3 95,-3 4 0,4-2-234,3 2 1,-2 0-289,-2-4 0,3 4-134,1-4 1,-1 3 91,1-3 1,-4 1-22,4-1 0,-4-3 14,4 3 1,-4-4-297,5-4 0,-3 2 122,2-6 0,2 0-89,-6-3 1,1 0 33,0-1 1,-2-4 148,5-3 0,-5 1 95,1-1 1,-3 0-83,0-4 1,-2 0 187,-2 0 1,-3 6-58,-5 1 0,3 4 269,1 0-67,0 1 116,-4 4 1,-1 2 113,-3 5-378,3 0 1,-8 5 21,5 3 0,0 6-7,4 1 1,0 4-186,0-3 1,0 4 58,0-1 1,2-3-125,1 0 0,4 0 18,4-1 1,2 1-236,2-5 1,-1-3 143,5-1 0,-4-4 106,4 1 0,-1-3 307,1-1 0,3-5-109,-3-3 1,-2-2 166,2-1 0,-1-1-63,1 1 0,2-5 15,-6 1 0,0-4 2,-4 4 1,1-5-176,-1 1 0,-1-3-200,-2-1 1,-3 0-322,-5 1 1,0 3-981,0-1 1,-6 7 707,-6-3 1,0 9-1710,-7 3 2417,5 3 0,-13-4 0,3-2 0</inkml:trace>
  <inkml:trace contextRef="#ctx0" brushRef="#br0">6476 5391 8884,'6'0'1767,"-1"5"-1441,-5 2 1,1 7 100,3 2 1,-3 4-21,3-1 1,-3 4-157,-1 3 0,4 0-212,0 4 1,0-3 95,-4 3 0,0-1-221,0 2 1,4-3 110,0-5 1,4 0-176,0-1 1,-2-4 56,2-3 0,1-2-6,6-2 0,-2 0 84,2-4 0,3-2-126,1-5 1,-1 0-42,1 0 1,0 0-141,3 0 1,1-1-432,0-3 1,-1-2 330,-3-6 0,-4 5-443,-7-1 0,0 1 351,-4-5 0,0 5 188,-4-1 1,-4 0 325,0-3 0,-4 0 0,1-1 0,-4 1 0</inkml:trace>
  <inkml:trace contextRef="#ctx0" brushRef="#br0">6601 5733 7853,'-6'0'327,"1"0"0,6 0 247,3 0 1,2-1 128,6-3 0,-1 2-112,1-6 1,4 4-183,3-3 0,-1 0-355,1 0 1,4-3 46,3 2 1,1-4-586,-4-3 1,-2 3 408,-2-4 0,2 4-1047,-6 0 0,0 1 318,-3-1 1,-6 1-19,-2 0 0,-3 3 77,-1 0 745,0 1 0,-10-10 0,-3-1 0</inkml:trace>
  <inkml:trace contextRef="#ctx0" brushRef="#br0">6578 5402 7853,'-10'-8'0,"3"1"0,2-1 338,5-3 1,6-1-19,5 1 0,2-4 233,6 0 0,4-2-132,4 2 1,8 2-69,-1-2 0,7 6-184,-3 1 1,4 6 21,-4-2 0,4 3-103,-4 1 0,-1 5 137,-7 2 0,-2 4-208,-5 0 1,-1 6 69,-3 2 1,-3 2-238,-5 2 1,-4 4 8,-3-1 1,-3 6-69,-1-2 0,0 3-61,0 2 1,0-2 114,0-3 1,0 2 2,0-5 1,1-2 40,3-6 1,-2 1 51,6-5 1,-4 1-115,4-5 208,-6 1 1,7-5-10,-5 1 250,0-6 0,-4 2 52,0-8 1,0-2 81,0-5 0,-2-1-26,-2 1 1,2-6-75,-6-2 0,5-2-128,-5-2 1,2 0 39,-2 0 0,2-4-136,2 1 1,3-1 143,-3 4-190,2 0 0,2 6-67,0 1 1,2 9 44,2 3 0,2 4-129,5 4 1,2 3 60,2 9 0,3 0-131,5 3 0,0 7 60,0-4 0,-1 8-68,1-4 1,4 1 19,-1-4 1,1 0-275,-4-1 1,0-4 142,0-3 0,-2-2 110,-2-1 1,-1-6 571,-3-2 1,-6-3-114,3-1 355,-4 0 0,0-5-321,0-3 0,-6-3 108,2-4 1,-3-1-75,-1-6 0,0 1 60,0-5 0,0 0-428,0 0 0,0 0 79,0-4 1,-4-1-605,1-3 0,-2 4 336,1-1 0,3 7-2049,-3 1 1018,2 0-180,2 11 1,2-4 711,2 9 0,3 3 18,8 8 0,3 1 701,5 2 0,5 4 0,1-5 0</inkml:trace>
  <inkml:trace contextRef="#ctx0" brushRef="#br0">8132 5391 7853,'-5'-23'608,"0"5"153,-3 3 1,2 2-144,2 2-20,-3-1 1,-4 5 99,0-1 0,-2 6-301,-2-2 1,-3 2 33,-5 2 0,-5 9-132,-2 3 0,2 7-212,1 0 1,3 7 124,1 5 0,5-2-232,3 2 1,8-2-97,3 1 1,2 2-85,2-5 1,2 3-314,2-3 1,3-2 258,8-6 1,-1 1 0,5-4 0,0-2 33,4-7 1,1-2 52,3-5 1,-3 0 7,3 0 0,1-1 192,-2-3 1,1-2-21,-4-6 1,0 0 104,-1-3 1,-4 2-28,-3-2 1,2-3-3,-2-1 0,-3 1-57,-5-1 0,0 4-21,0-4 0,0 5 160,-4-1 1,-1 2 15,1 1 411,-1 6-330,-2 1 0,0 6-30,0 3 0,0 2 18,0 6 0,-4 4-67,0 3 1,0 3-203,4 1 0,4 0 66,0-1 0,5 1-148,-2 0 0,4 0 57,0 0 0,0-2-460,1-2 0,3 2 61,0-6 1,0 0-122,-3-3 0,3-5-84,0 1 0,4-6 209,-3 2 0,3-3-309,-4-1 0,0 0 286,-3 0 1,-1-5-361,0-2 0,-3-3 436,0-2 0,-6 1 380,2-1 0,-8-4 0,-2-2 0</inkml:trace>
  <inkml:trace contextRef="#ctx0" brushRef="#br0">8234 5710 7853,'-11'0'263,"0"0"814,4 0-192,2 0-39,15 0 1,3-1-352,10-3 1,1 2-290,3-6 1,1 2 18,2-2 1,3-2-408,-3 2 1,-2 2 209,-1-1 0,-3-1-724,-1-4 1,-1 5 216,-3-1 0,-3 2-135,-5-2 0,-3-2-1865,0 3 1382,-6-4 1097,3 0 0,-15-6 0,-3 0 0</inkml:trace>
  <inkml:trace contextRef="#ctx0" brushRef="#br0">8280 5436 7853,'-5'0'835,"5"0"1,5 0-423,7 0 0,4-5-54,3-2 1,8-4-275,3 0 0,3 3-139,1 1 1,2-1-211,2-3 1,-1-1-268,5 1 1,-5 3 352,1 1 0,-4 3 293,-4-4-115,-2 6 0,-5-8 0,0 3 0</inkml:trace>
  <inkml:trace contextRef="#ctx0" brushRef="#br0">9068 5311 7853,'-11'0'0,"-1"0"1151,1 0 0,-1 0-284,1 0 1,-4-4-49,0 0 1,-1 0-185,5 4 1,-4 0-245,0 0 1,-1 0-3,5 0 1,-1 2-178,1 1 0,0 4-199,-1 4 1,6 1 158,2-1 1,-1 0-331,1 1 1,0 0 3,4 4 0,2 0-174,1 3 0,4 3-130,4-3 1,2-1 220,2 1 0,2-4-54,2 4 0,2-4 21,-2 4 0,3-4-60,1 4 1,-4-5 32,0 2 0,-4 1-21,4 2 1,-5-1 186,1 1 1,-7-4-21,-4 5 0,-3-5 181,-1 4 1,-1-1-75,-3 1 1,-8 1 228,-7-5 1,-7 5-108,-5-1 0,-2-1 19,-1 1 1,1-5-78,3 1 1,0-3-233,4-5 1,5 2-301,-1-5 1,10 4-1547,1-4 2058,2-1 0,2-3 0,2 0 0</inkml:trace>
  <inkml:trace contextRef="#ctx0" brushRef="#br0">10210 5448 7853,'-5'-12'0,"4"1"137,-3-1 1,3 1 711,1 0-213,-5-1 1,2 2-208,-4 2 1,-1 0-57,-3 4 0,-2 0-162,-2 4 1,-3 5-82,-5 3 1,0 7 81,0 4 0,-3 4-3,-1 3 1,0 4-95,5 4 0,3-4 56,0 1 0,6-2-221,1 1 1,2 2 42,6-5 0,2-1-205,6-3 0,2-1 111,5-3 1,6 1-96,2-5 1,6-3 43,2-5 0,5-4 82,-2 1 0,2-4 54,-2-4 1,3-2 88,-2-6 1,-3-3 90,-2 0 1,-3-4-101,-4 4 1,-2-6-7,-6 2 1,-1-2-9,-2-2 0,-3 0-197,-5 0 0,-2 0 73,-6 0 1,-1-3-374,-10-1 0,0 0 18,-4 5 0,-1 4-126,-3 3 1,3 3 109,-2 5 0,3-2-281,4 5-141,2 0 579,6 4 1,10 4-69,4 0 1,11 1 355,5-1 0,3-3 0,6 9 0,1-4 0</inkml:trace>
  <inkml:trace contextRef="#ctx0" brushRef="#br0">10473 5448 7853,'0'-12'841,"0"1"1121,0 5-1403,0 0 0,-1 8-116,-3 2 0,-1 7-154,-3 8 1,-1 3 122,5 0 0,1 6-88,3 3 0,0 1-325,0-2 0,1 3-531,3-3 1,-2 0 423,6 0 0,-2-8-815,2 0 1,2-6 433,-2-1 1,-2-2-732,2-2 288,-1-5-708,0-1 893,-2-5 747,-5-5 0,-5-6 0,-2-7 0</inkml:trace>
  <inkml:trace contextRef="#ctx0" brushRef="#br0">10359 5699 8590,'11'0'921,"1"0"0,4 0-537,3 0 1,6 0-214,2 0 1,5 0 66,-2 0 1,2-1-577,-2-3 1,-2-1 274,-5-3 1,-1-2-259,-3 2 1,1 2-895,-5-1 1,-4-1 568,-8-4 1,2 4 645,-1-4 0,0 3 0,-4-7 0</inkml:trace>
  <inkml:trace contextRef="#ctx0" brushRef="#br0">10519 5482 7853,'-12'0'0,"6"0"604,1 0 1,5-5-144,0-3 1,10-1-137,5 2 0,7-3-7,4 2-531,4-2 1,3-2-1,0 1-144,1 0 1,-2 4 250,6 3 1,-2-1-766,2 2 0,2-1 156,2 4 715,2-5 0,2-2 0,6-4 0</inkml:trace>
  <inkml:trace contextRef="#ctx0" brushRef="#br0">11741 5242 7853,'0'-11'1444,"-5"-1"-1071,3 1 217,-8-1 1,8-1-150,-6 1 0,0-2-14,-3 7 1,-4 1-163,0 3 0,-2 0 81,2-1 1,-2 3-122,-2-3 0,-1 8-200,5 4 0,-4 3 18,3 4 1,1-1-118,4 5 0,-1 0-158,1 4 0,3 0 189,1 0 1,4 0-402,-1 0 1,3-1 192,1 1 1,1-4-75,3 0 1,3-5 43,4 1 1,0-2 27,1-1 0,0-5 143,4 1 1,-4-6-69,4 2 0,-4-3 77,0-1 0,-1 0-67,1 0 1,-5 0 201,1 0 0,-4 4-33,3 0 1,-4 1 75,1-1 1,1-2 0,-2 6 351,1 0 0,-2 4-17,1 4 0,-1-2 146,1 5 1,-1 0-17,-2 3 0,-2 1-135,-1 0 1,0 0-45,-5 0 1,6 0-153,-2 0 1,-1-1-309,1 1 1,0-1 128,4-3 0,-3 1-162,-1-5 1,0 1 131,4-5 1,0-3-1428,0-1-1293,0-4 1287,0 2-1095,0-5 1465,5 0 1061,7-5 0,0-7 0,5-5 0</inkml:trace>
  <inkml:trace contextRef="#ctx0" brushRef="#br0">11969 5288 7853,'0'-17'992,"-5"5"-642,4 0 627,-4 7 0,5 8-412,0 4 1,-2 7-68,-1 13 1,1 0-155,-2 7 1,-1-2-315,2 6 1,-1 1 99,4-1 0,0 1-728,0-1 1,0-6-174,0 2 0,0-3 500,0-1 1,0-3-1112,0-8 1,0 1-4,0-4 1385,0-6 0,-5 0 0,-2-4 0</inkml:trace>
  <inkml:trace contextRef="#ctx0" brushRef="#br0">12175 5768 9941,'-8'11'2097,"0"0"0,5 1-1608,-5-1 0,4 4-144,-3 1 0,0 4-160,0-1 0,-4-1 27,4 1 0,1 0-638,-2 4 1,2-4 345,-2 0 0,2-5-1076,2 1 1,3-2-553,-3-2 1,2-3-142,2-1 1019,0-4 0,2 2 830,2-5 0,-3 0 0,14-5 0,-2-2 0</inkml:trace>
  <inkml:trace contextRef="#ctx0" brushRef="#br0">12346 5493 7853,'4'-22'282,"0"-1"0,4 0 445,0 0 0,-2 4 380,2 0 0,-4 6 85,3 2-119,1-1-525,3 6-250,-4 0 0,3 1-213,-2 5 1,2 0 65,1 0 1,1 5-110,-1 2 0,0 0-352,1 0 1,-1 5 284,1 3 0,-2 1-397,-3 0 0,0-2 198,-3 5 0,-3 0-244,3 4 1,-4-1 162,-4 1 1,-2 0 23,-6 0 1,1 0 106,-1 0 0,-3-1 190,0 1 0,-4-1-4,4-3 1,-2 3 26,2-3 0,6-3 193,-2-1 1,3-2-82,0-2 1,3 1 62,5-1 1,0-3-39,0-1 0,0-3-302,0 4 1,1-6 126,3 2 1,3-1-602,4 1 1,4-3 286,1 3 0,0-3-450,-1-1 1,-2 0-948,2 0 1710,3 0 0,0 0 0,5 0 0</inkml:trace>
  <inkml:trace contextRef="#ctx0" brushRef="#br0">12780 5836 10743,'0'17'814,"-1"-3"-538,-3 5 1,1 0 85,-4 3 0,4-3-109,-1 0 0,2-3-249,-2 3 1,3-4-394,-3 4 1,3-5 302,1 1 0,0-6-1525,0-1 836,0-6 122,0 3 1,1-5 188,3 0 1,-2-5-299,6-2 1,-6-4 761,2 0 0,3-5 0,-1-2 0</inkml:trace>
  <inkml:trace contextRef="#ctx0" brushRef="#br0">12963 5356 7853,'0'-12'446,"0"-4"0,0 4-74,0-3 1,1 3 242,3 5 1,-2-2 246,6 5-517,0-5 0,3 6 8,0-4-164,6 4 1,-1 2-172,3 5 1,-3 5 69,-9-2 0,3 0-135,-2 0 1,-2 0 76,2 0 0,-6 3-169,2-2 1,-2 2 24,-2 2 0,-2-1 8,-2 0 0,-3 1 99,-8-1 0,1 4 6,-5 1 1,5 3-39,-2-4 1,0 0 47,1-3 0,1-1-35,6 0 39,-2 1-49,9-1 1,-4-3 29,5 0 109,0-6 0,5 3-7,2-5 1,5 0 92,3 0 0,-2 0-42,2 0 0,-2-1-51,-2-3 0,0 3 93,1-3 1,-1 3-85,1 1 1,-1 1-88,1 3 0,-1-2 94,0 6 1,-3 0-106,0 3 0,-1 0 46,5 1 1,-6 3-2,-2 0 1,-2 6 31,2-2 0,-3 2-25,3 2 0,-8 0 41,-3 0 1,-3 3-30,-2 1 1,0 1-84,-4-1 1,4-3 83,-4 2 0,4-3-186,0-4 0,2-2-382,3-6-307,1-5-1027,1 0 1332,4-6 1,-4-2-331,5-2 1,5-3 332,3-8 0,6 1-1053,1-5 1548,0 5 0,2-13 0,0 3 0</inkml:trace>
  <inkml:trace contextRef="#ctx0" brushRef="#br0">13317 5299 7853,'0'-11'0,"-4"-1"615,0 1 0,0 0-175,4-1 1,2 5 1099,1-1-1086,-1 0 1,4-2 297,-2 3-475,2-4 0,6 9 37,-1-6 1,0 6-200,1-2 1,-1 3 129,1 1-330,-1 0 1,-3 0 152,-1 0-435,-4 0 282,2 5 0,-5 1-81,0 5 0,-5 6 44,-3 2 1,-1 3 169,2 0 1,-3 3-37,2 1 1,-1 2 16,1 3 0,3 0 29,5-4 0,0 3-39,0-3 1,2 1-22,1-1 1,4-3 30,4 2 1,1-2-2,-1-1 1,1-1-8,-1-3 1,2 1 293,2-5 0,-2 5-7,2-5 0,0 4 16,-4-4 1,3 1 319,-6 0 0,1-2-245,-2 5 0,0-4 150,-3 4 1,-3-4-187,3 4 1,-3-4-241,-1 4 0,-1-5 68,-3 2 0,-2-4-226,-6 0 1,-4-1 8,-3 1 1,-7-5-46,0 1 1,-5-6-792,4 2 0,1-3 431,3-1 0,1-1-1329,3-3 1,0-2 847,8-5 1,2-1-974,9 1 1,0-1 1884,0 1 0,10-6 0,3 0 0</inkml:trace>
  <inkml:trace contextRef="#ctx0" brushRef="#br0">14527 5493 7853,'-11'-6'0,"3"-3"347,1 5 680,4 1 274,-2 3-446,5 0-442,0 10 0,0-1-147,0 10 0,5 5 100,3 6 1,-2 3-156,2 1 1,-2 1 107,2-1 0,2 0-147,-3 1 1,0-6-158,0-3 0,1-3 8,3-4 0,-3-2 148,0-6 0,-6-3 18,2-1-53,2-4 0,-3 2 122,5-5 1,-5-5-89,5-3 0,-4-3-54,3-4 1,0-2 24,0-2 1,2-2-156,-5 2 1,4-4-15,-5-4 1,1 3 104,-4-3 0,0 7-83,0 1 1,0 9 48,0-2 0,0 7-45,0-2 107,0 4-251,5 8 1,-2 7 70,4 7 1,1 2 94,3-2 0,2-1-190,2 1 0,-2-1 95,2 1 0,3-1-196,1-3 0,-1-4 49,1 1 0,-4-2 178,4-6 1,-5-1-48,1-3 0,-2-5 342,-2-2 0,-3-3-87,0-2 0,-4 0-74,3-4 1,-4 2 23,0-5 0,-1 0-63,-2-4 1,0 1-258,0-1 1,-4-1 115,0-3 0,-3 3-552,3-3 0,-4 4 279,4 4 0,-1 3-681,1 4 1,3 5-216,-3-1 1,4 6 661,4-2 0,2 3-6,6 1 0,4 3 190,3 1 1,-1 4 412,1-4 0,0 5 0,4-3 0</inkml:trace>
  <inkml:trace contextRef="#ctx0" brushRef="#br0">15213 5448 7853,'0'-18'-46,"0"5"0,0 6 1358,0 4-550,0-7-275,-5 9-138,3-4 509,-3 5-270,5 5-214,0 6 0,0 7 14,0 5-141,0 5 0,0 0 124,0 2-399,0 3 173,0-4 1,0 4 145,0-2-702,5 2 365,-3-9-1062,3 4 576,0-5 389,-4-1 1,4-4-762,-5-3 1,1-2-131,3-2-1074,-3-4 948,4 3 1160,-5-9 0,0-1 0,0-6 0</inkml:trace>
  <inkml:trace contextRef="#ctx0" brushRef="#br0">15681 5448 7853,'-12'-12'690,"6"1"-263,-4 5 0,9 0-224,-4 6 1354,5 0-1157,0 6-87,0 5 0,0 7 413,0 5-365,0-1-1,0 11-527,0-7 379,0 12-420,0-9 183,0 0 0,0 4 237,5-9-1134,-4-1 499,9-1-366,-4-10-677,6 5 1094,-6-11-19,-1-1-985,-5-5-579,0 0 1955,-5-5 0,-1 4 0,-11-14 0,0 2 0</inkml:trace>
  <inkml:trace contextRef="#ctx0" brushRef="#br0">15407 5516 7853,'0'-16'0,"0"3"0,0-2 853,0 2-510,10 2 0,3 1 195,9 2 407,6-2-544,2 9 0,8-8 29,0 5 1,4-4-50,-4 4 1,3-3 3,-2 3-416,4-5 243,-13 8-469,8-9 476,-9 3-60,1 1 0,-4-4 60,-7 2 0,2 2-7,-6-2 0,-4 5 183,-3-5 82,-6 5-236,3-2-198,-5 5 0,0 7 268,0 4 0,-1 6-276,-3 5 1,3 4 53,-3 4 1,-1-2-216,1 10 0,1-5 60,3 5 1,0-2-184,0-2 1,0-1 121,0-2 1,0-5-476,0-7 0,5 2 237,2-6 0,0-4-1142,0-3-465,-4-6 891,7 3 141,-9-5 1,6 0 410,-4 0 0,-1-1 222,1-3 0,-1 2 307,-2-6 0,5 1 0,1-5 0</inkml:trace>
  <inkml:trace contextRef="#ctx0" brushRef="#br0">16355 5345 7853,'0'-11'226,"0"4"1,-2-2 731,-1 6-592,1 4 0,-4 5 318,2 6 0,3 4-275,-3 3 0,3 8-217,1 3 1,0 2 32,0-2 0,0 3-201,0-2 0,0 1 88,0-2 0,4-3-723,-1-8 1,5 1-481,-4-5 0,1-3 578,-1-5 1,-3-3-562,3 4 1,-4-6 675,-4 2 1,-2-3 397,-6-1 0,1 0 0,-1 0 0</inkml:trace>
  <inkml:trace contextRef="#ctx0" brushRef="#br0">16023 5642 7853,'-10'-1'0,"3"-3"0,2 1 967,5-4 1,5 4-210,2-1 1,9-1-63,3 1 1,9-3-304,6 3 1,0-5-143,4 2 1,1-4-391,0 0 1,1 1 168,-6 2 1,3-2-1109,-6 2 0,-3 2 694,-2-2 1,-2 2 383,-1-1 0,0-9 0,0 4 0</inkml:trace>
  <inkml:trace contextRef="#ctx0" brushRef="#br0">17268 5334 7853,'0'-18'-595,"2"3"659,1 7 1068,-1-2 66,3 3-373,-5 1-118,0 1-460,0 15 1,0 4 252,0 13 1,-2-1-132,-1 9 0,1-4-129,-1 7 1,1-3-3,2-5 1,0 3-231,0-2 0,0-3-366,0-2 0,0-3 342,0-4 1,0 1-810,0-4 1,2-1 422,1-4 1,-1-3-2019,1 0 1037,-1-6 769,-2 3 0,-2-5 614,-1 0 0,-4-5 0,-4-6 0,0-7 0</inkml:trace>
  <inkml:trace contextRef="#ctx0" brushRef="#br0">17108 5368 7853,'12'-12'0,"-1"5"273,1-1 0,4 2-15,3-2 1,4-1 384,4 6 1,2-1-203,5 4 0,4 0 38,0 0 0,2 1-141,-2 3 1,-1 2-231,4 6 0,-5 4 78,-2 3 0,-2 3-372,-9 0 1,0 5-38,-12 0 0,-2 3 221,-9-3 1,-1 0-382,-3-5 1,-9 5 134,-10 0 0,0-2-37,-3-6 0,-3 1 69,-2-4 1,2-1 114,-1-4 1,4 1-26,0-1 0,3-3 148,4-1-269,2-4 181,11 2 0,1-6-448,5-3 0,5 1 174,2-4 0,5-1-372,3-3 1,3-1 711,5 1 0,0-6 0,-1 0 0</inkml:trace>
  <inkml:trace contextRef="#ctx0" brushRef="#br0">17908 5322 7853,'-5'-18'238,"4"2"1,-5 4 988,6 1 467,-5 5-1160,4-4 1,-4 10-262,5 0 1,-4 6-62,0 9 0,-3 8 174,3 7 1,0 8-246,4 4 0,0 1-231,0-1 1,0 3-564,0-3 1,4-7 428,0-1 1,3-3-841,-3-1 1,5-7 462,-1-8 1,-2-2-80,2-1 0,-6-5 229,2 1 0,-1-6-328,0 2 779,-1-3 0,8-6 0,-4-1 0</inkml:trace>
  <inkml:trace contextRef="#ctx0" brushRef="#br0">18285 5322 7853,'6'-18'0,"-1"2"755,-5 4-68,5 1-262,-3 0 0,6 3 725,-4 0-819,0 6 0,-5-3 0,-3 5-16,-4 0 0,-3 0-103,-4 0 0,-3 1-185,-5 3 1,0-2 100,0 6 0,-3 0-120,-1 3 0,2 0 81,6 1 1,2-1-170,6 1 1,1 0-3,2 4 0,-1-4-10,5 4 0,2 0-18,6-1 0,2 4 90,5-3 1,6-1 72,2-4 1,6 4-39,2 1 1,5-5 9,-2-3 0,3-1-10,1 5 1,-3-1-38,-1 1 0,-6-1-144,-1 0 1,-1 1 112,-7-1 0,-5 1-71,-6-1 0,-3 0 59,-1 1 1,-6 3-165,-5 0 1,-6 2 26,-6-2 0,-5-2-46,-2 2 1,-7-2 56,-1-2 0,1-3 32,7-1 0,-2-3-45,5 4 0,6-6-438,5 2-129,4-3 460,5-1 0,9-5-469,9-2 0,6-3 780,5-2 0,6 1 0,2-6 0,4-1 0</inkml:trace>
  <inkml:trace contextRef="#ctx0" brushRef="#br0">18742 5334 7853,'-2'-14'235,"-1"2"1,1 7 1037,-2-3-563,3 6 0,-4-3-279,-2 5 1,1 6-76,3 6 0,0 2-131,-1 8 0,3 1-31,-3 12 0,4-4 31,4 7 0,2-2-275,6-2 0,-1-3-132,1-1 0,-2-6-154,-3-1 1,4-5-1019,-4-7 661,3 1-1460,2-6 891,-6-1 668,-1-5 1,-5-5 593,0-3 0,-10-2 0,-3-1 0</inkml:trace>
  <inkml:trace contextRef="#ctx0" brushRef="#br0">18456 5356 7853,'-10'-17'-266,"2"1"1,3 4 382,5 0 0,7 1 622,4-1 1,7 1-168,8 0 0,4 0-178,4 4 1,1-2-30,4 5 1,-3-3-112,6 3 1,-6 0-90,-2 4 0,-1 0 73,-6 0 1,1 0-133,-2 0 0,-6 0 227,3 0-231,-7 0 0,0 4-68,-5 0 1,-4 1 73,-3-2 0,1 4 80,-1 4 0,3 2-63,-3 2 0,4 4 30,-5 8 1,2 2 9,-1 5 0,-2 0-201,1 1 1,2-2 47,-1-3 1,1 2-46,-1-5 1,-3-1-397,3-3 0,1-1 213,-1-3 1,0-3-405,-4-4 1,4-5-96,-1 1-1307,1-6 830,-4 3-1407,0-5 2599,0-5 0,0-1 0,0-5 0</inkml:trace>
  <inkml:trace contextRef="#ctx0" brushRef="#br0">19324 5299 7853,'0'-6'614,"0"1"0,-1 5-148,-3 0 0,1 6 284,-4 6 1,3 4-227,-4 7 0,6 5-44,-2 2 0,3 3-385,1 2 0,0-5 74,0 1 1,0-5-107,0 5 1,4-7 94,-1-1 0,3-2-206,-3-6 1,-1-3 169,1-5-507,4-4 45,-6 2 185,4-5 1,-5-5 79,0-3 0,0-2 69,0-1 1,0-6 73,0-2 1,0-2-63,0-2 0,0 0 77,0 0 1,0-5-65,0-2 1,0 2 134,0 1 0,0 3-10,0 1 0,0 5 95,0 3 1,0 6-174,0 2 0,1 4 32,3-1 0,4 8-185,7 4 0,2 3 105,2 4 0,2 3-134,-2 5 1,3 0 93,1 0 1,-4 0-253,0-1 0,0 1-39,4 0 1,-2-5-8,-2-3 1,3-3 447,-3-5 0,1 2-88,-1-5 1,1-2 450,-4-5 1,-2 0-257,-7-5 1,2 0 238,-5-8 1,0 0-177,-4-3 0,0-7 9,0 4 1,-5-8-193,-3 4 0,-2-6 85,-2 2 1,1-3-501,0-2 1,-1 5 227,1-1 0,-1 5-857,1-5 1,3 7 449,1 1 0,4 6-1736,-1 5 1572,3 6 1,6 2-6,3 8 1,6 3 53,1 9 1,5 0-113,-1 3 1,-1 3 114,1-3 591,0 2 0,4-3 0,0-1 0</inkml:trace>
  <inkml:trace contextRef="#ctx0" brushRef="#br0">20124 5322 7853,'0'-16'0,"-4"-1"0,0-2 977,-5 3-596,8 4 0,-6 1 204,4-1 589,-4 1-701,-4 5 0,-1 0 287,1 6-490,0 0 0,-5 6-106,1 1 0,-4 8 74,4 4 1,-4 3-195,4 1 0,-1 1 111,5 3 1,5 1-262,2 2 0,3 2 145,1-6 1,0 1-523,0-4 0,5 0 148,2 0 1,7-6 29,1-1 0,6-5 152,-2-3 1,2-3 28,2-5 1,1 0 136,3 0 1,-3-2-121,3-1 0,-3-4 189,-1-4 1,0-1-22,-1 1 1,0-2 149,-3-2 0,1 1 48,-5-5 0,1 0-152,-5-4 0,1-3 1,-1-1 1,0 0-43,1 4 0,-6 2 110,-2 2 1,-3 2 81,-1 6 326,0-1-356,0 6 0,-4 10-69,1 7 0,-6 8-67,1 0 1,-1 8-24,2 3 1,0 0-571,3 0 1,3-3 308,-3 3 1,3-3-373,1 3 0,0-6 247,0-1 0,1-1-1143,3-7 0,-1 0-55,4-3 69,-4-6 1446,2-1 0,0-5 0,1 0 0</inkml:trace>
  <inkml:trace contextRef="#ctx0" brushRef="#br0">20158 5334 7853,'0'-18'1202,"5"1"-762,3 6 0,3-1 417,4 1 0,3 1-331,5 2 0,5-2-49,2 2 1,3 0-151,1 0 0,-1 2-235,-2 2 0,1 1-258,-6-4 1,5 4-402,-5-1 1,-4 3-3343,-7 1 3909,-2 0 0,-7 0 0,-1 0 0</inkml:trace>
  <inkml:trace contextRef="#ctx0" brushRef="#br0">21277 5299 9104,'0'12'1399,"0"-1"1,4 1-898,0-1 1,-1 5-137,-3 3 1,4 3-213,0 1 0,0-4-236,-4 0 1,0-1 116,0 1 1,0 1-262,0-5 1,5 4 157,3-3 1,3 3-93,4-4 0,-1 0 37,5-4 1,2-4-210,5-3 1,0-3 91,4-1 0,-5 0-308,2 0 0,-7 0-541,-1 0 1,-5-5 512,2-3 0,-8 2-352,0-2 928,-5 1 0,-3-5 0,-7 1 0</inkml:trace>
  <inkml:trace contextRef="#ctx0" brushRef="#br0">21254 5562 9283,'12'0'302,"-1"-4"429,0 0 1,6-3-267,2 3 0,4-5-198,4 1 1,-3-2-440,2-1 1,2-4 178,-1-1 0,-2 0-798,-6 1 1,0 2 503,-7-2 1,2-2-829,-7 2 0,-2-1 479,-1 0 1,-4 2 635,-4-5 0,-3 5 0,-8-1 0,-3-1 0,-5 0 0,4 5 0,0 3 0,0 5 0,-4-5 0,-4 5 0,1 0 0,0 1 0,7 2 0,3 0 93,4 0 409,6 0 38,1 0 0,6 0 136,3 0 0,7 0-264,8 0 1,4-3-6,4-1 0,2 0-146,5 4 0,2-1-116,2-3 1,-2 3 79,2-3 0,1-1-127,-1 1 0,-1-1 89,-7 1 0,2 1-109,-5-4 1,-1 4-48,-3-1 1,-9 3 183,-3 1-368,-2 0 115,-2 0 1,-2 5 125,-5 3 1,0 6-9,0 1 0,-1 9 124,-3-1 1,1 4-125,-4-1 1,4-2-100,-1 3 0,3 1-199,1-1 1,0-1 130,0-3 0,0 0-46,0 0 1,0-2 91,0-2 1,5-2-104,3-6 1,2 1 23,1-1 1,1-4 123,-1-4 0,0-1-145,1-2 19,4 0 73,-3 0 0,7 0-326,-4 0 0,3 0 112,-4 0 0,0-4-228,-3 0 1,0-1 164,3 1 1,-6 2-814,3-6 0,-5 4 1139,1-3 0,2-1 0,-4-3 0</inkml:trace>
  <inkml:trace contextRef="#ctx0" brushRef="#br0">22328 5231 7853,'-12'-18'1226,"6"7"-556,1 5 1,5 8-226,0 2 1,-4 3-60,0 8 1,1 4-149,3 8 1,0-2 48,0 6 1,0-4-363,0 3 1,3-1 140,1 2 1,1-3-566,-1-6 1,-1-3 336,4 1 1,-3-8-1481,4 0 741,-6-1-616,3-10 313,-5 4 1204,0-5 0,0 0 0</inkml:trace>
  <inkml:trace contextRef="#ctx0" brushRef="#br0">22111 5288 7853,'0'-12'79,"0"1"0,5 0 186,2-1 0,5 1 278,3-1 0,3 1-133,5-1 1,5 2 57,2 3 0,-1-3-119,2 2 1,-1 2-312,4-2 0,-4 4 95,-4-3 1,-2 4-186,-1-1 0,0 3-870,0 1 1,-5 0 512,-3 0 0,-2 0-872,-2 0 1,-3 1 1280,-1 3 0,1-3 0,3 4 0</inkml:trace>
  <inkml:trace contextRef="#ctx0" brushRef="#br0">22842 5219 7853,'-5'-11'243,"3"-1"135,-1 1 0,-2 3 474,1 1 0,-5 1-161,1-2 1,-6-1-270,-1 5 1,-7-3-121,0 3 1,-1 0-78,-4 4 0,-1 0-99,2 0 1,0 1 85,7 3 0,-1 2-225,5 6 0,1-1 95,6 1 1,-1 3-282,5 0 0,1 2-141,3-2 0,5-1 192,2 5 0,8-5 42,4 1 0,3 2 62,1-2 0,0 1-10,0-1 0,3-2 6,1 2 0,0-2-140,-5-2 0,0 1 34,-3-1 0,0 1-77,-8-1 0,2-3-116,-9-1 244,0 1 0,-9 3 164,-3 1 1,-11-1-121,-4 1 0,-7-5 116,-1 1 1,-6 0-73,-1 3 0,2-3 110,5-1 0,-1 0-265,6 0 1,4 2-597,7-5-390,2 5 1,7-7 526,2 6 0,9-6-61,7 2 690,-1-3 0,16-1 0,-3 0 0</inkml:trace>
  <inkml:trace contextRef="#ctx0" brushRef="#br0">23047 5699 8051,'7'0'2593,"-2"0"-82,-15 0-2200,7-5 1,-12 2-142,7-4 1,2 4-1941,-2-1 1,1-1 1769,-5 2 0,1-6 0,-1 2 0</inkml:trace>
  <inkml:trace contextRef="#ctx0" brushRef="#br0">3472 6613 7853,'0'0'0</inkml:trace>
  <inkml:trace contextRef="#ctx0" brushRef="#br0">3472 6578 7853,'0'-6'2584,"0"1"-1653,0 0-130,0 4-501,0-4 1,4 6-89,0 3 0,-1 3 73,-3 8 0,0 3-60,0 5 0,0 1-96,0 3 0,0 1 59,0 2 1,0 3-180,0-2 1,0 2 10,0 1 0,0-4-133,0 1 0,0-2-61,0 1 1,0 0 74,0-4 1,0-5-54,0 1 1,0-2 97,0-1 1,0-3-278,0-5-468,0 1-573,0-1 60,0 1-831,0-6 1380,0-1 0,0-6 763,0-3 0,5-2 0,2-6 0</inkml:trace>
  <inkml:trace contextRef="#ctx0" brushRef="#br0">4054 6761 7853,'0'-18'0,"0"2"0,0 4 769,5 1-421,-3-5 0,3 3 96,-5-2 303,0 2-408,0 2 1,0-1 290,0 1-279,0-1 0,0 5 294,0-1-360,0 0 0,0 1 283,0-1-144,0 6-375,0-3 0,1 5 100,3 0 0,-3 1-115,3 3 1,1-2 73,-1 6 0,5-1-104,-2 5 0,7 1 136,2 2 0,3-1 29,-4 5 0,1-4-149,0 4 1,-4-1 87,3 1 0,-3 2-160,-5-2 1,2 3 54,-5 1 0,0 3-203,-4 1 0,-5 1 22,-3-1 0,-2-3-83,-1 2 1,-5 0-15,1 0 1,-5-1-22,1 1 1,-3-3 61,0-4 0,-1 3 93,0-3 1,0-3 124,0-1 1,5-2-186,3-1 568,2-1-158,2 0 60,5-4 1,7-1 263,10-2 0,5-3-234,3 3 0,7-3 80,1-1 1,5-1-95,2-3 1,0 2-1,0-6 0,-3 5-64,-1 0 0,-4 0-111,0-1 1,-5 3-155,-2-3-492,-5 3-373,2 1-1007,-9 0-24,-2 0 0,-7 0 971,-1 0 0,-3 1 969,-1 3 0,-3-3 0,3 4 0</inkml:trace>
  <inkml:trace contextRef="#ctx0" brushRef="#br0">6339 6750 7853,'-4'-12'0,"0"1"89,0 5 114,-1-5 1,3 6 640,-6-2-488,5-3 1,-2 7 537,5-5 172,-5 6-83,4-3-598,-4 5 0,5 6-52,0 6 0,0 4-122,0 7 1,0 0 215,0 0 0,0 4-166,0 4 0,4-2-63,0 2 0,1-2-193,-2 1 1,0 2 66,5-5 1,-6 3-374,2-3 1,-3-1 235,-1-3 1,0-1-255,0-3 1,0-1 141,0-3 0,0-6-1624,0 2 959,0-2 1,0-1-1176,0-1 1342,0-4 0,5 2-122,3-5 1,6 0 204,1 0 592,0-5 0,2-7 0,1-5 0</inkml:trace>
  <inkml:trace contextRef="#ctx0" brushRef="#br0">6944 6738 7853,'0'-23'0,"0"6"0,0 1 880,0 4-486,0-5 0,0 5 175,0-4 356,5 4-543,-4 0 1,8 1 255,-5-1-84,5 6-267,-8-4 0,9 9 157,-2-3-272,2-2 1,1 4-43,1-2 1,3 3 81,0 1 0,6 0-184,-2 0 1,-2 0 78,2 0 1,-3 4-194,3 0 0,-5 5 75,1-2 0,-4 3-147,-3 2 1,1-1 56,-5 1 0,-1-1-43,-3 1 1,0 3 113,0 0 1,-5 0-14,-2-3 0,-5 3-16,-3 0 1,1 0 46,-5-3 0,0 3 72,-4 0 0,0 2-70,1-2 0,4-2 216,3 2 0,2-2-10,1-2 1,5-3 2,-1-1 0,6 1-83,-2 3 0,8-3 4,3-1 0,3-3 39,2 4 1,4-4-40,3 3 1,3-3 109,1 4-147,5-6 0,-3 5-4,6-4 0,-6 2-115,2 3 1,0 2-52,0-2 39,0 2 0,-9 0-66,-3-2 0,1 2 96,-1-2 1,-3 2-99,-4 1 1,-6 1 24,2-1 1,-5 2-82,-7 2 1,-1-2 38,-10 2 0,-4-1 114,-3 1 1,-6-2 5,1 2 1,-2-2 97,-1-2 1,-1 0 37,-3 1 1,6-5-83,-2 1 0,8-5-5,3 0 0,6-1 31,5-2-1266,6 0 884,1 0 1,7-2-1426,6-1 1,10 0 188,12-5 1551,3 1 0,6-10 0,2 0 0</inkml:trace>
  <inkml:trace contextRef="#ctx0" brushRef="#br0">9422 6818 7853,'-11'-5'0,"-1"-1"52,1-6 0,1 1 133,2 0 1,3-1 165,5 1 1,0-2-13,0-2 1,1 2 56,3-2 0,3 1-74,4-1 0,2 2 94,2-2 0,0 2-72,8 2 1,-3-1-134,7 1 1,2 1 61,2 2 1,0 3-49,0 5 0,0 0-128,-4 0 0,-2 1 36,-5 3 0,-4 6-139,-5 5 1,0 10-100,-4-3 0,-2 9 77,-5-1 1,-6 5-3,-6 3 1,0-3 20,-7 3 1,0 2-400,-4-2 0,0-2 177,0-5 0,0 4-157,1-4 1,-1-2 156,0-10 0,5 1 165,3-4 0,2-1 213,2-4 1,3-1-41,1-2 266,4 2-231,-2-9 1,10 5 88,3-6 0,6 0 117,1 0-108,10 0 0,-6 0 408,8 0-376,2 0 0,-4-4 181,6 0-226,-6-5-335,3 8 1,-9-4 127,0 5 169,-5-5-1071,3 3 473,-6-3 209,-5 5-856,5 0 736,-5 0 1,2 0-1238,-1 0 1,-3 0-505,4 0 2061,-6 0 0,8-5 0,-3-1 0</inkml:trace>
  <inkml:trace contextRef="#ctx0" brushRef="#br0">10233 6704 7853,'0'-29'0,"0"2"0,0 8 958,5 3-147,-4 9 395,5-3-408,-6 9-286,0-4 1,0 6 77,0 3 0,0 7 130,0 8 1,0 8-275,0 3 0,0 3 111,0 2 0,1 0-183,3 3 1,-3 2-253,3 2 1,1-3 58,-1-5 0,-1-1-142,-3-2 0,0-3-156,0-6 0,0 0 158,0-3 0,0 1-363,0-5 0,0-3 148,0-4 1,0-5-1739,0 5 829,0-6-1509,0 4 1265,0-6 1,5-6 0,2 0-1</inkml:trace>
  <inkml:trace contextRef="#ctx0" brushRef="#br0">12300 6773 7853,'-1'-12'-262,"-3"1"0,3 3 519,-3 1 1,3 3 125,1-4 1,0 4 266,0-3 1,1-1-183,3-3 1,-2-1-127,6 1 1,1-1 46,6 1 0,-1 3-92,5 1 1,0 0 2,4 0 1,0-2-89,0 5 0,0 0-32,-1 4 1,-3 0-10,0 0 1,-1 5-1,1 3 0,0 3-141,-7 5 1,0-2 19,-8 5 1,0 3-265,-4 5 0,-1 5 138,-3-2 0,-6 3-341,-5 2 0,-7-1 189,-1 0 1,-1 0-114,-6 1 1,3-5 125,-3 0 0,4-5 55,-1-3 1,3 0 256,2-7 0,2 0-87,1-3 1,7-1 304,0 1 1,2-5 29,6 1 263,1-6-306,3 4 0,5-6 136,2 0 1,9 0-159,3 0 0,3 0 20,5 0 0,2-4-188,5 0 0,-3-4 82,-1 5 0,0-5-343,0 4 1,2 0 129,-6 4 0,-3-4-751,-4 1 1,-5-1 13,1 4-2233,-2 0 523,-1 0 1259,-6 0 0,3-1 1207,-5-3 0,-1 3 0,-3-5 0</inkml:trace>
  <inkml:trace contextRef="#ctx0" brushRef="#br0">13088 6807 7853,'-11'-23'501,"1"1"169,2 3 0,3-1-221,5 5 1,0-4-134,0 4 1,1-1 112,3 5 0,-1 0-82,4-1 1,1-3 17,3 0 0,2-1-69,2 5 1,-1 3-51,5 1 0,0 4-63,4-1 1,-4-1 41,0 2 0,-1-1-162,1 4 0,1 1 94,-4 3 1,-1-2-161,-4 6 0,1 0 37,-1 3 0,-1 0-111,-2 1 1,1 3 53,-6 0 1,1 6-28,-4-2 1,-1 2 71,-3 2 0,2-5-83,-6-3 1,0 2 115,-3-2 0,1 0-29,2-4 0,-2 1 130,2-1 1,0 1-114,0-1 0,3-3 270,5-1-103,-5-4-69,4 7 0,-3-5-12,8 3 1,-2-2 15,6-2 0,-1-3-9,5 3 0,-1 1-29,1-1 1,4 3-64,3-3 0,-1 1 61,1-1 1,-1 1-125,1 3 1,1 2 110,-5-2 1,0-2-134,-3 2 1,-2-1 60,-2 5 0,1-1-7,-6 0 0,0 2-64,-7 2 0,-7-1 42,-8 5 0,-8-3-70,-3 3 0,-7-5 88,-1 1 1,-6 1-143,3-1 1,0 1-14,-1-5 0,7 1-91,0-1 0,7-5-152,9-2 0,3-3-97,4-1-927,6 0 0,7 0 664,11 0 0,11-5-2377,11-2 3126,0-9 0,16-1 0,-3-6 0</inkml:trace>
  <inkml:trace contextRef="#ctx0" brushRef="#br0">15601 6715 7853,'-6'-11'0,"0"0"388,6 4-229,0-3 0,0 4 188,0-6 1,0 1 195,0 0 1,0-1 168,0 1-373,0-1 1,6-2 304,1 3-383,-2-3 1,5 8 63,-2-6 0,2 2-126,2 2 0,3-2-90,0 3 0,9 0 103,-1 0 0,4 3-174,-1-4 0,0 6 27,4-2 1,-6 3-124,-1 1 0,-1 0-6,-7 0 1,-1 5 89,-7 2 0,-1 3-186,-6 2 1,-2 3 60,-2 0 1,-2 4 5,-5-3 0,-2 3 43,-2-4 0,1 4 7,-5-4 1,1 4 45,-1-4 0,2 1 10,6-5 0,0-3 161,-1-1-169,6 1 150,-4 3 0,8-3 2,-1 0 129,1-6-229,2 3 0,2-5 192,1 0 1,4 0-57,4 0 1,6 4-62,2 0 0,-1 0-93,1-4 0,-2 3 69,2 1 1,3 5-88,-3-1 1,3 2 84,0 1 1,-3 1-183,0-1 0,-1 4 85,1 1 0,-2-1-129,-6-4 1,-4 4 23,-4 1 0,2 4-56,-1-1 1,-1-1 58,-7 1 1,-2-5 60,-6 1 1,-4 1 124,-3 0 1,-3-5-126,-1-3 0,0-1 43,1 5 0,-3-5-29,-1 1 0,2-5 63,-3 0 0,3-1-89,1-2 1,1 0-89,3 0 1,3 0-1572,5 0 1248,-1 0 0,6-5-946,2-3 0,3 2 637,1-2 0,9 0-40,2-3 0,8 0 804,0-1 0,3-4 0,0-2 0</inkml:trace>
  <inkml:trace contextRef="#ctx0" brushRef="#br0">16480 6578 7853,'0'-29'910,"0"6"1,0 7-13,0 4-136,0 6 730,0-4-1014,0 9 1,0-3 201,0 8 1,0 7-235,0 8 0,0 7-38,0 0 1,0 6 49,0-2 1,0 5-138,0 3 0,0-3-257,0 3 1,0 2 124,0-2 1,0-4-312,0-4 0,0 0 166,0 0 1,0-2-191,0-5 0,0-5 50,0-3 1,0-2-165,0-2-825,0 0 443,0-4-1613,0 3 927,0-9-279,0 4 1,4-6 212,0-3 1394,5 3 0,2-9 0,7 3 0</inkml:trace>
  <inkml:trace contextRef="#ctx0" brushRef="#br0">18102 6567 7853,'0'-11'570,"0"-1"-358,5 1 0,-2-1 425,4 1 0,-3 3-206,4 1 0,-4 3-33,3-4 1,1 4-126,3-3 1,2 3 203,2-4 1,2 2-3,2-2 0,2 2-122,-2 2 0,4 2-93,4-6 0,-2 6-49,6-2 1,-6 1-144,2-1 0,-1 3 104,-3-3 1,2 3-139,-6 1 0,-1 0 86,1 0 0,-5 0-73,1 0 1,-2 4-87,-1 0 0,-1 3-81,0-3 0,-3 4-32,0-4 0,-6 4 137,2 0 0,-3-2-20,-1 2 1,0-4 68,0 3 97,0 1 1,-4 3-111,1 1 1,-10-4 61,2-1 0,-5-1-64,1 2 1,-1 2 17,-3-2 0,-2-2 7,6 2 1,0-2 1,3 2 0,6 2-57,2-2 1,-1-2 81,1 1-66,1 1 0,8 2 16,2-2 0,5 2-16,3-2 0,3-2 6,4 2 0,1-2 2,0 2 0,1 2-122,3-3 1,1 0 110,2 0-34,3 1 31,-9 3 1,4 2 0,-5 2-3,-5-2 1,2 5-8,-5-3 1,-1-2 37,-6 2 1,1 1-37,-5 0 12,0 4 1,-10-4-1,-1 5 1,-5-4-102,-3 0 97,-3-2 1,-9 0-196,-4 1 1,-1-1 110,2-4 1,-2 1-104,5-1 1,-3-3 102,3-1 0,2-4 0,6 1-253,4-3 0,2-1-864,2 0-695,4 0 435,2 0 1,8-1 722,4-3 0,6-2-316,10-6 1054,-5 6 0,8-9 0,-2 2 0</inkml:trace>
  <inkml:trace contextRef="#ctx0" brushRef="#br0">19153 6556 7853,'-5'-23'0,"0"5"845,-3 3 1,3 5-312,5-2 1,0 7 337,0-6 0,0 2-354,0-3 1,0 1 25,0 0 1,5 3-165,3 0 0,2 2 1,1-2 0,4 3-92,1 5 1,4-4-177,-1 1 1,-2-1-93,-2 4 1,1 4 139,-1-1 1,-1 10-134,-6-1 0,2 7 28,-2 0 1,-3 3-42,-1 5 1,-3 1-43,-1 3 0,-5 3-30,-3 0 0,-2 0 84,-1 4 1,-2-2-85,-2-2 0,-2 4-95,-2 0 1,-1 0 61,5-3 1,-4-6-71,3-3 0,-3-1 36,4-3 1,0 0 183,4-3 1,4-2-113,3-6 0,3 0 234,1 1 17,0-1 1,6-3 231,6-1 0,4-4 236,7 1 1,5-3-264,3-1 0,2 0-18,1 0 1,3 0-68,-3 0 0,1 0-353,-8 0 1,0 0 103,-4 0 0,-6 0-728,-1 0 0,-4 0 77,0 0 0,-5 0-289,1 0 0,-6 1-1679,2 3 0,-11-3 2549,-5 3 0,-12-3 0,0-1 0</inkml:trace>
  <inkml:trace contextRef="#ctx0" brushRef="#br0">21071 6498 7853,'-5'-6'0,"3"-4"0,-6 2 535,6-2-164,-8 4 0,8-4 182,-1 2 1,0-2-79,-1-1 26,3 4 34,-4-3 75,5 4-341,5-6 1,1 5 48,6-1-162,-1 5 16,0-2 0,1 5 4,-1 0-17,6 0 0,1-3-1,4-1 1,1 0-80,0 4 1,-3 0-112,3 0 0,-4 0 41,4 0 0,-1 0-12,-7 0 0,0 5 45,-3 3 1,-2 2-275,-3 1 1,0 1-4,-3-1 0,-3 4-20,3 1 1,-3 3 22,-1-4 1,-1 1 9,-3 0 0,-1-4 150,-3 3 1,-2-2-37,2-1 1,-1-1 159,2 0 0,-3-3-85,2 0 0,-1-5 160,2 5-11,-4-5 226,10 7-18,-4-9-252,5 4 0,1-1 98,3 0 1,2 0-69,6-4 0,-3 0 100,2 0 0,-2 3-123,6 1 0,-2 1 115,-2-1 1,2-1-93,2 4 1,-2-3 5,2 4 1,-2-1-53,-2 5 0,0-1-7,-4 0 0,2 1-86,-5-1 1,3 5 78,-3-1 1,0 5-172,-4-1 1,-5 1 46,-3-1 0,-3 2-37,-4-6 0,1 5 132,-5-1 1,1-2 0,-1-2 1,-3-2 174,3-2 0,2-3-72,-2-1 0,-1 0 53,-2 0 1,3 0-70,0-4 1,5-1-82,-2 2 1,4-3 71,0-1 1,5 0-448,-1 0 1,6-1-235,-2-3 0,4 1-496,4-4 1,2 3 72,5-4 0,5 1 470,-1-5 1,5 5-1215,-1-1 1756,8 0 0,2-3 0,5-1 0</inkml:trace>
  <inkml:trace contextRef="#ctx0" brushRef="#br0">21745 6795 7853,'-6'-5'2284,"1"4"-1693,5-9 1,-1 9 255,-3-3-370,3 3-53,-5 1-1873,6 0 1,6 0 0,0 0-1</inkml:trace>
  <inkml:trace contextRef="#ctx0" brushRef="#br0">21985 6487 7853,'0'-11'297,"1"-1"155,3 1 0,-1-1 98,4 1 0,0 0-180,0-1 1,4 2 27,-4 2 1,3-1-48,2 6 0,-1-5-114,1 4 1,3 0-26,0 4 0,1 0-40,0 0 1,-5 2-9,1 1 0,-1 4-95,-3 4 1,-3 2 61,-2 2 1,3 3 17,-3 5 0,0 0-169,-7-1 0,-4 6 60,-7 3 1,1-2-132,-5 1 1,0 1 62,-4 3 0,1-1-202,-1-2 0,0 2 34,0-3 0,4-2 36,0-1 0,5-4 75,-1-4 1,3-3-41,5-5 572,2 1-327,5-1 1,0-3 195,0 0 1,1-6 156,3 2-86,2-3 0,5-1-83,1 0 1,-1 0 6,1 0 1,0-4-67,4 1 0,-4-1-31,4 4 0,-4-2-290,0-1 1,-1 1 112,1-1 0,-1 1-740,0 2 1,1 0 58,-1 0-912,1-5 1,-1 4 199,0-3 1,1 3-1150,-1 1 2505,6-5 0,1-2 0,4-4 0</inkml:trace>
  <inkml:trace contextRef="#ctx0" brushRef="#br0">22568 6658 7853,'-18'-6'0,"1"0"914,6 2-510,5 3 0,-1-6 699,3 3-115,3 3-546,-4-4 0,6 5-72,3 0 0,3 0-124,4 0 0,2 0-15,2 0 0,-1 0-6,5 0 0,1 0-81,7 0 0,-2 0 81,6 0 0,-6 0-248,2 0 1,-3-4-118,-1 0 1,-2-1-147,-2 2 1,2 0-1565,-6-5 1390,0 6 0,-5-4-2580,-2 2 1427,-3 2 1613,-5-3 0,-10 10 0,-3 2 0</inkml:trace>
  <inkml:trace contextRef="#ctx0" brushRef="#br0">22522 6818 7853,'0'7'1307,"0"-2"-305,0-5-410,5 0 587,-4 0-735,9 0 1,-3 3 21,4 1 1,1 0-35,-1-4 1,6 0-5,2 0-647,2 0 216,2 0 0,1-4-438,3 0 423,-3 1 0,8-1-1387,-6 0 0,5-4 764,-5 5 0,1-5-1868,-4 4 2509,0-5 0,0-2 0,-1-7 0</inkml:trace>
  <inkml:trace contextRef="#ctx0" brushRef="#br0">23481 6419 7853,'0'-17'0,"0"4"0,0-2 1121,5 2-665,-3 2 1,3 3 1076,-5 1-1039,0 4 1,0-3 100,0 2 0,-5 3-116,-3-3 1,-2 4-142,-2 4 1,0 6-128,-3 5 1,-3 9 59,-5-1 0,4 4-60,0-1 1,0 0-110,-4 4 1,5-1 81,3 2 0,2 2-253,2-3 1,1 2-141,2-1 0,2 0-184,2-4 0,3 0-131,-3-5 1,6 0 251,2-3 1,5 1-1,-1-4 0,3-5 44,4-3 0,2-6 120,2 2 1,1-3-93,-5-1 1,6 0 199,-2 0 1,-1 0 26,1 0 1,-4-5 126,4-2 0,-5-4 148,1 0 0,-6 2-143,-1-2 0,-2 2 15,1-6 0,-1 2-127,-6 1 1,-2-3-109,-2 0 1,-3 0 98,-8 3 1,-3 1-382,-5-1 1,-5 6 37,-2 2 1,-2 3-83,1 1 1,0 5-247,4 3 0,0 2 230,5 1 0,4 5-857,3-1 1,7 4 136,4-4 1123,-2 5 0,5-2 0,-4 5 0</inkml:trace>
  <inkml:trace contextRef="#ctx0" brushRef="#br0">23059 7127 8732,'-7'0'2547,"4"0"-1777,6 0 0,0-2-127,5-1 0,-1 1 141,5-2 1,4 3-284,3 1 0,4 0-51,4 0 1,2-4-177,5 1 0,0-2 108,1 1 1,-1 2-124,0-1 1,0-2-131,1 1 1,-5-4 49,1 4 0,-6-3-27,2 3 1,-8-4-374,-4 4 1,-2 1 134,-2 3-2084,-5-5 1627,-1 3 1,-10-3-1991,-2 5 1,-9 0 2532,-3 0 0,-7 5 0,-3 2 0</inkml:trace>
  <inkml:trace contextRef="#ctx0" brushRef="#br0">5779 9228 7853,'0'0'0</inkml:trace>
  <inkml:trace contextRef="#ctx0" brushRef="#br0">5802 9137 11500,'0'-7'1550,"0"2"0,-1 5-1556,-3 0 0,1 5-154,-4 3 1,-2 2 134,-7 2 1,4 3-45,-3 0 1,-2 5 51,2-1 0,0 2-81,3-2 0,1 2 48,-1-2 0,5-1-6,-1 1 0,6-5 23,-2 1 0,2-2 8,2-2 1,6 1-105,1-1 0,3-3 110,2-1 1,-1-4-16,1 1 1,-1-3 3,0-1 0,5 0 71,-1 0 1,0 0-73,-3 0 1,0 0 76,3 0 1,-6 0-61,3 0 1,-7 0 7,2 0 33,1 0 1,0 1-24,-1 3 0,-4 2 161,1 6 0,1-1-96,-1 1 0,-1 4 144,-3 3 0,0 3-48,0 1 0,-1 1 39,-3 2 0,2 0-84,-6 4 1,6-3-45,-2 3 0,-1-4-74,1 0 1,0-1 112,4-3 0,0-4-91,0-3 0,0-2 110,0-2-188,0 1 0,0-4 54,0-1-883,0-4-479,0 2 778,0-5 1,0 5 0,0 1 0</inkml:trace>
  <inkml:trace contextRef="#ctx0" brushRef="#br0">6259 9262 7853,'0'-11'1380,"0"-1"-371,0 6-86,0 1 0,0 14-383,0 2 1,0 8-44,0 0 0,0 3-26,0 1 1,0 5 63,0 2 1,0 3-240,0 1 0,1 1-236,3-1 0,-3 0-429,3 1 0,-3-1 317,-1 0 0,0-5-794,0-2 1,-4-7 434,0-1 1,1-5-798,3 1 1,0-2 509,0-1 0,0-5-466,0 1 1164,0-6 0,0 3 0,0-5 0</inkml:trace>
  <inkml:trace contextRef="#ctx0" brushRef="#br0">6464 9765 7853,'12'0'0,"-1"0"895,0 0 1,-3 0 243,0 0-353,-1 0 0,1 5-306,0 3 1,-6 2-42,2 1 1,1 1-180,-1-1 1,0 2-241,-4 2 0,-2 3 65,-1 4 0,0-2-97,-5-1 1,5-4-977,-5 4 770,5-5 0,-5 2-1846,4-4 1034,0-6 1030,4 4 0,0-9 0,0 5 0</inkml:trace>
  <inkml:trace contextRef="#ctx0" brushRef="#br0">6784 9354 7853,'0'-18'534,"0"3"0,1 2-267,3 2 0,-1-1 900,4 1 0,-3 1-400,4 2 1,1-2-184,6 2 0,-1 3-210,5 1 1,-1 3-114,1 1 0,6-4-131,-2 0 1,6 1 94,-2 3 1,-5 1-248,-3 3 0,-5-2 85,2 6 1,-4-1-263,0 5 0,-6 3-34,-2 0 1,-4 6-94,-4-2 1,-3 4 108,-9 3 1,-3 0 64,-7 4 0,0 2 88,-4 6 1,1-3-19,-2 3 0,4-6-11,8-1 1,3-6 44,5 2 0,0-5-38,4-2 164,2 1 1,5-8-78,0 2 0,1-4 72,3-3 1,2-3-60,6-5 0,-1 0-188,0 0 0,5 0 106,-1 0 1,4 0-243,-4 0 0,4-4-273,-4 0 0,4-4-1054,-3 0 1637,4 3 0,-12-5 0,2 3 0</inkml:trace>
  <inkml:trace contextRef="#ctx0" brushRef="#br0">7332 9251 7853,'0'-17'319,"0"5"0,0-6 518,0 3 1,0 2-219,0-2 0,0 6 209,0 1 1,1 2 753,3-2-674,-2 3-370,3 5-300,-5 0 1,3 2-206,1 1 1,0 5-5,-4 7 0,0 3 19,0 5 0,0 0-15,0-1 0,0 1 25,0 0 1,1 0-243,3 0 0,-3 0 60,3 0 0,-1-1-199,1 1 1,-3-4 157,3 0 0,-2-5-345,2 1 378,-3-2 1,4-1 47,-5-1 0,0-3 145,0-1-111,0-4 1,0 3 118,0-2-93,5-3 128,-3 9 0,4-5-55,-2 3 0,-2 1 18,6-5 0,-4 3 14,3-3 1,1 5 1,3-1 1,1 2 32,-1 1 1,1-1 146,-1-2 1,1 5-67,-1-6 1,3 7-117,-3-2 1,3-1 20,-6 4 1,1-2 9,-2-2 1,-2 2 44,-5 2 0,0-2-13,0 2 0,-5-1-135,-2 1 1,-5-2-55,-3 2 0,1-2 81,-5-2 0,0-3-40,-4 0 1,-3-4 64,-1 3 0,-1-4-804,1 0 1,5-1 102,-1-2 640,0 0 0,15 0 0,-2 0 0</inkml:trace>
  <inkml:trace contextRef="#ctx0" brushRef="#br0">11307 9011 7894,'0'-11'716,"0"3"1133,0 0-884,-5 6-636,-2-3 0,-4 5 71,-1 0 0,1 0-134,0 0 0,-1 5-28,1 2 1,-5 7-60,1 2 0,-1 4-27,1-1 1,2 3-159,-2 0 1,3 5 107,5 0 1,-2-1-79,5-3 1,0 0 23,4 0 1,1 0-254,3 0 0,3-4 67,4 0 0,5-5-60,3 1 1,-2-6 48,-2-2 0,-1 0 4,1 0 1,-6-2 148,3-5-95,-3 5 151,2-3-117,0 3 73,-4-5-45,3 0 67,-9 0 0,8 5 72,-5 2 1,0 4 195,-4 0 1,0 6 147,0 2 1,0 3-178,0 5 1,0-2 189,0 6 0,-4-4-89,0 3 1,0 0-100,4 5 0,-4-2-45,1-3 1,-1 2-241,4-5 1,0 2-32,0-6 0,0 1-150,0-9-411,0 0 393,0-3-2134,0-1 1084,0-5-2234,0-1 3489,0-5 0,0 0 0</inkml:trace>
  <inkml:trace contextRef="#ctx0" brushRef="#br0">11752 9205 7853,'0'-11'690,"0"-1"0,-1 6 482,-3 2 1,3 4-523,-3 4 0,-1 4 47,1 7 0,0 3-190,4 4 0,0 6-15,0 3 1,0 6-194,0 1 0,0 0-74,0-4 0,0 4-270,0 0 1,0 0 115,0-3 0,1-5-627,3 0 1,-2-5 324,1-3 0,-1 0-1154,-2-7 1,1 0 145,3-3 0,-3-1-1092,3 1 2331,-3-6 0,-1 4 0,0-3 0</inkml:trace>
  <inkml:trace contextRef="#ctx0" brushRef="#br0">11946 9753 7853,'5'-6'1116,"3"2"-739,-3 8 1,0 2 1047,-5 6 1,4 1-502,0 2 1,-1-1-151,-3 5 1,0-4-751,0 4 0,0-4 22,0 4 0,0 0-840,0 4 0,0-5 580,0-3 0,0-2-380,0-2 0,0 1 209,0-1 1,0-3-2151,0-1 2535,0-4 0,0 2 0,0-5 0</inkml:trace>
  <inkml:trace contextRef="#ctx0" brushRef="#br0">12232 9331 7831,'0'-23'-6,"0"0"1,0 2 803,0 2 1,0 2-267,0 6 0,4 3 154,-1 0 0,5 5-158,-4-5 1,5 5 629,-2 0-886,3 1 0,2 4-60,-1 1 0,1 1-363,-1 8 1,-1-3 187,-2 6 0,1 1-330,-5 0 1,-1 3 262,-3-4 0,0 4-457,0-4 0,0 0 226,0-3 0,-5-1-192,-2 1 196,-3-1 132,-2 0 1,2 1 203,2-1 1,-1-3-43,6-1 1,-1-3 459,4 4-199,0-6 309,0 9-313,0-5 1,1 2-117,3-1 1,2-1 55,6 2 1,0 2-90,4-2 1,-2-2-4,5 2 0,-2-1 16,2 5 0,3-1-67,-3 1 0,-1-1 51,1 1 0,-5-1-50,1 0 0,-2 2-9,-2 2 0,-5-2-70,-2 2 1,-2 3-28,-2 1 1,-9 1 106,-3-1 0,-7 3-274,0-3 0,-4-3 71,-3 0 1,0-4-386,-4 0 1,4-2-86,0-2 1,5 0-268,2-4 0,6 0-597,-3-4 1444,9 0 0,-3-5 0,3-1 0</inkml:trace>
  <inkml:trace contextRef="#ctx0" brushRef="#br0">12746 9148 7853,'-4'-18'0,"0"3"0,0 2 978,4 2 1,0 3-54,0 1 0,0 3 1285,0-4-1260,0 6-639,0-3 1,5 5-312,3 0 1,-2 1 68,2 3 0,0 2-29,3 6 0,0-1 140,1 0 1,-5 1-415,1-1 0,-4 2-52,3 2 0,-3-2-228,4 2 1,-6-2 13,2-2 1,-3 1 193,-1-1 0,0 2 222,0 2 1,0-1-67,0 5 1,0-1 315,0 1 1,0 2-112,0-2 1,-3-1 47,-1 1 0,0-4 31,4 4 0,0-5 39,0 2 1,0-4-94,0 0 0,0-1-18,0 1 1,0-1-88,0 0 1,0-3 69,0 0 1,0-1 146,0 5 0,0-5-106,0 1 1,1 0 3,3 3 0,-1-1 4,4-2 1,-3 2 31,4-3 1,-4 4 60,3 0 1,-1 0-91,2 1 1,2-1 156,-2 1 1,-3-1-94,-1 1 1,1 3-13,-1 0 1,-1 0-10,-3-3 1,0-1-152,0 1 0,-5-1 23,-2 0 0,-7 1 49,-1-1 1,-6 1-717,2-1 1,-4 0 339,-3 1 1,0-1 314,-4 1 0,15-6 0,-1-1 0</inkml:trace>
  <inkml:trace contextRef="#ctx0" brushRef="#br0">16309 8828 7853,'0'-11'281,"4"3"543,0 1 546,-1 4-484,-3-7 19,0 9-583,-5-4 0,-2 5 4,-9 0 1,3 1-102,-6 3 1,-2 7 92,-5 8 1,1 7-91,-1 0 1,2 2-27,1-1 0,1-2-188,3 6 0,4-6 105,7 2 1,0-3-308,4-1 0,0-4 131,4 0 1,5-5-248,3 1 0,2-4 163,1-3 0,6 1-65,2-5 1,1-1 22,-1-3 0,1 0 69,-4 0 0,3 0-226,-4 0 234,0 0 0,-4-1 58,1-3-25,-6 3 1,3-5 112,-5 2 0,1 3-64,-1-3 1,-2 3 152,6 1 1,-6 1-26,2 3 1,-2 2 81,-2 5 1,0 5 349,0-1 0,0 9-200,0-1 0,-6 3 223,-1 1 1,-2 2-163,1 6 0,0-2 21,4-3 1,-4 2-161,4-6 0,0 1-282,4-4 0,0-2 66,0-2 1,0 2 7,0-6 1,0-4-473,0-3 1,0-4 77,0 3-2343,0-4 1193,0 2 837,0-5 0,-5 5 0,-1 1 0</inkml:trace>
  <inkml:trace contextRef="#ctx0" brushRef="#br0">16686 9148 7734,'-6'-6'891,"0"-4"50,6 3 106,0-4-585,0-1 1,2 2 3,2 3 0,2-2-63,5 5 0,7-5-22,5 1 0,5 2-40,6-1 1,0 3-96,1-4 0,-1 6-136,0-2 1,-1 2 127,-2 2 1,-5 0-158,-7 0 1,0 2 43,-7 2 1,0 3-141,-8 8 1,0 4-153,-4 8 1,-6-2 84,-6 6 0,-4-1-46,-7 5 0,-1 3 106,-3 0 0,-1 2-137,-2-5 1,-2 1 37,5-5 1,1 1 89,3-2 0,1-3 67,3-8 1,4-3-5,7-4 1,3-1 316,5 1-284,0-1 1,5-3 258,3-1 1,7-4-109,4 1 0,3-3-158,1-1 0,0 0 72,-1 0 1,1 0-570,0 0 1,0-4 100,0 0 1,-2 0-85,-2 4 0,2-3-2180,-6-1 1834,0 0 0,-3 3 768,-1-3 0,-5 3 0,-1-4 0</inkml:trace>
  <inkml:trace contextRef="#ctx0" brushRef="#br0">17234 9548 7853,'0'13'1437,"0"2"0,0-3-510,0 4 0,-1 0-247,-3-1 1,3 4-261,-3-3 0,3 3-305,1-4 1,0 5 46,0-1 0,-2 2-595,-1-2 0,1 1 329,-1-5 0,1 0-1852,2-3 1956,0-6 0,-5 4 0,-1-3 0</inkml:trace>
  <inkml:trace contextRef="#ctx0" brushRef="#br0">17554 9034 7853,'0'-12'150,"2"1"66,6 0 290,0-1 0,8 2 964,-4 2 0,-1 0-762,0 4 1,1-1-317,-1 1 0,1 3-286,-1-3 0,0 3 50,1 1 0,-1 1-106,1 3 1,-5 1 6,1 2 0,-2 3-164,2-2 1,1 2-401,-5 2 417,-1-1 1,-3 0-65,0 1 1,-1-1 36,-3 1 1,-2-1 290,-5 1 0,3-1-114,0 0 0,1 1 134,-5-1 0,1 1 238,-1-1-89,1 1 1,1-1 100,2 0 1,-1 1-90,6-1 1,-1 1 384,4-1-426,0 0 1,1 1-69,3-1 0,4-1-34,7-2 0,-1 2-174,5-2 1,0 2 77,4 1 0,-1 2-83,1 2 1,-4-2-409,0 2 1,-1 2 226,1-2 0,-2 1-219,-6 0 0,-3-2 150,-1 5 0,-4-2-77,1 3 1,-8 1 101,-4-2 0,-7-1 175,-4 1 0,-6-5-83,-2 1 0,-5 2 97,2-2 1,1-4-224,-2-3 0,3-4 145,2 3 0,-1-4-1699,8 1 1256,2-3 1,2-2-1612,8-3 2135,1 3 0,6-10 0,0 5 0</inkml:trace>
  <inkml:trace contextRef="#ctx0" brushRef="#br0">18079 8908 7853,'0'-11'0,"0"-1"0,0 1 0,0 0 1362,0-1 1,0 5-610,0-1 1,4 4 328,0-3 1,1 4 110,-1-1-454,-3 3-759,9 1 1,-5 1 97,3 3 1,1 4-29,-5 7 1,1-2 120,-2 2 1,-1 1-326,1-1 0,-1 5 57,-2-5 1,0 4-313,0-4 0,0 1 180,0 0 0,0-4 57,0 4 0,-5-2 299,-3 1 1,-1-1-58,2 5 0,-4-1 108,4 1 1,-2 2-46,1-2 0,-1 3-14,6 1 1,-1-1-37,4 1 1,0-4-105,0 0 0,0-5 95,0 2 0,4-4-16,-1 0 1,6-1 213,-1 1 1,-2-5-80,2 1 1,-1-4 56,5 3 0,-4-3-75,-1 4 1,1-5 69,3 5 1,1 0-50,-1 3 0,4 0 110,0 1 0,5 3-124,-5 0 0,4 1-1,-4-5 0,0 2-211,-3 2 1,-1-2 46,0 2 1,-4-1-38,-3 1 0,1-2 90,-1 2 1,-1-2 189,-3-2 0,-5 0-119,-2 1 0,-4-2 195,0-2 1,-5 2-16,-3-3 0,-3 0 25,-1 0 0,-4-4-1034,1 1 0,-5-3 437,5-1 1,-5 0-4942,5 0 5192,-1 0 0,14 0 0,3 0 0</inkml:trace>
  <inkml:trace contextRef="#ctx0" brushRef="#br0">4854 7618 7853,'0'-12'-328,"-4"5"395,0-1-30,-5 6 175,8-9-46,-9 10 1,7-8 167,-4 5 37,-1 1 117,-3 3-65,-1-5-139,1 3 1,1-4-74,2 2 1,2 3 180,2-3 83,3 3-54,-4 1-545,5 0 253,0 5-96,0 1 0,1 4 57,3-2-42,-3 2 0,8-4-13,-5 6 0,3-5 44,-3 1 0,4-4 31,-4 4 0,4-2-41,0 1 1,2 2 46,2-5 0,-1 5-50,0-1 0,2 1 66,2-2 0,-1 3-35,5-2 0,-3 3-5,3 5 0,-2-2-5,2 5 0,3-4 6,-3 4 0,6 0-32,2 4 1,0 3 25,-4 1 0,-1-4-35,1-4 0,0 0 25,0 4 0,4 0-31,-1-1 1,1-3 23,-4 1 0,3-1-4,1 3 0,5 0-30,-2-3 0,-1 3 32,2-3 1,-1 1-26,5-1 0,-2 1 21,-3-5 1,2 5-174,-6-5 0,1 4 91,-4-4 0,0 0 6,0-3 24,-1 4 13,1-3 261,0 8-267,0-3 1,0 0-67,0-3 1,-4 2 75,0-2 1,-4 4-31,4-4 1,-1 2 43,1-2 1,6-2-69,-2 2 0,2 1 50,-2 0 0,-1-3 72,-3-5 1,1 2-29,-5-2 1,4-3 104,-3-1 0,-1 1 2,-4-1-68,1 5 0,-1-8-43,0 3 0,-3 1 97,0-2-171,-6 1 0,7-2 144,-5 1-131,0-1 1,-3 4 9,3-2-35,-3-3-127,4 4 193,-5-5-4902,0 0 3830,5 0 1027,-3 0 0,8 0 0,-4 0 0</inkml:trace>
  <inkml:trace contextRef="#ctx0" brushRef="#br0">7332 8714 7853,'-7'4'-496,"-1"0"0,4 0 745,-3-4 1,3 0-200,-4 0 217,6 0-23,-9 0 86,10 0 56,-4 0 246,5 0-362,5-6 1,2 4-110,4-6 0,2 2 55,2-2 1,3-3-32,4 0 0,3-1 43,1-3 0,8-3-31,8-1 1,4-6-306,4-2 1,-22 10 0,1-1 189,2 0 1,2 1 0,4-3 0,0-2-11,3 1 0,0 0 0,2-1 0,1 0-395,2-1 1,1 0-1,2 0 1,1 1 383,0-1 1,1 0-1,-1-2 1,1 1-38,1-1 1,0 0 0,-2-2 0,0 1 47,1 1 0,-1 0 0,2 0 1,-2 1-97,-2 1 1,-2 0 0,-1 0-1,-1 0 22,-2 0 0,-2 1 0,0 2 0,0 0-112,-5 3 0,0 0 0,0 0 0,-2 0 248,25-14 1,-1 3-78,-3 2 1,-7 6-5,-8 0 1,0 7 37,-3-3 0,-5 4 368,-11 0 1,-2 5-240,-6-1 610,-5 5 1,3-3-602,-5 2 534,0 3-959,-4-4 0,-7 6-276,-4 3 0,-2 2-424,-6 6 0,-5 4 896,-6 3 0,-13 3 0,-4 1 0</inkml:trace>
  <inkml:trace contextRef="#ctx0" brushRef="#br0">7572 7606 7853,'-10'-7'-792,"2"-1"421,3 6 1014,0-9 78,4 5-357,-9-5 0,7 0 445,-4 4-294,4 2-584,-2 5 406,5 0-223,5 0 0,1 0-5,6 0 0,-1 0 41,1 0 0,-1 0-50,0 0 0,5 0 78,-1 0 0,4 0-32,-4 0 0,9 4-90,-1-1 1,3 2 84,-4-1 0,6-1-95,3 4 0,2-3-2,1 4 1,4-1-1,0 5 1,9-1-39,-1 1 0,3-1-141,1 1 0,-2-1 169,5 0 1,4 1 8,4-1 0,-26-5 0,0 0-26,-1-1 0,1 1 1,1 0-1,0 1 12,0 0 1,0 1-1,0-2 1,1 1-51,-1 0 0,0 1 0,4 1 0,1 0-222,-3 0 1,0 1 0,3 0 0,-1 0 218,1-1 0,-2 1-546,2 1 1,-2 0 549,-1-3 0,-1 1 1,3 3-1,-1-1 38,-1 1 0,0-1-3,1 1 0,1-1-879,2 0 0,1 1 805,-2 2 0,-1 0 53,0-2 1,0 0 0,-1 2 0,1 0-38,-3-3 1,2 1 37,5-1 1,1 0 0,-4 1 0,0-1-8,3 1 1,0-1-391,-8-2 1,0 0 392,-2 2 1,-1-1 0,29 8 26,-29-7 1,-1 1-25,2 2 0,-1 0 1,1-2-1,0 1 14,-2 2 1,0 1 0,-1-3 0,-2 0 182,20 18 0,0-6-273,-11 2 1,0-3 72,-4-1 0,3 1 122,5 3 0,2-3-115,6 2 0,-2-7 16,-10-3 0,4-1 72,-4-4 1,-5 3 582,-6-6 1,0-2-480,0 2 0,5-2 783,-2 2 0,1 1-853,3-6 0,-6 5 776,6-4 0,-6 4-781,3-5 1,-10 1 298,2-4-361,-3 0 1,-2 0 22,-3 0-218,-7 0-78,2 0-118,-9 0 0,3 0-1054,-8 0 1,-2 1 170,-5 3 1221,-1 3 0,1-1 0,-1-1 0</inkml:trace>
  <inkml:trace contextRef="#ctx0" brushRef="#br0">12243 8691 7853,'-7'0'-184,"-1"0"-81,5 5 239,-2-3 225,5 3 245,0-5 1,5 0-117,3 0 0,3-2-73,5-1 1,1 0 10,6-5 0,5 1 99,3-5 0,7-3-109,4 0 0,7-5-202,4 1 1,-22 6 0,1 0-170,1 0 1,2 0 0,3-4-1,0 1 102,6-2 1,0 1-1,0 0 1,1 0-365,4-2 1,1 0 0,1-1 0,0-1 372,6 1 0,1-1 0,-2-2 0,1 1 14,-16 7 1,1 0 0,0-1 0,1 0 0,0-1 0,1 1 13,1-1 0,1 1 0,0-1 0,-1 1 0,0-1 0,0 1-198,1 0 0,0 1 1,-1 0-1,2 1 1,-1 0-1,1-1 216,0 0 1,0 0 0,0-1 0,0 2 0,0 0 0,1-1-209,1-1 0,1-1 0,0 1 0,0 0 0,0 1 0,1 0 229,-3 1 0,0 0 0,0 0 0,-2 1 0,-1 0 0,-1 0-64,17-5 0,0 2 0,-3 0 0,-1 1-20,-1 0 0,-2 0 0,-4 2 0,-2 0 45,-4 0 0,0 0 0,-3 1 0,0 0 132,-1 0 1,0 1 0,-3-1 0,0 1-120,-3-1 0,0 1 0,-2 1 0,-2 1 608,24-10 1,-9 4-599,-7-4 1,-7 5 1009,-4-1 0,-8 6-881,-4 1 1577,-2 6-1436,-7-9 69,-1 10 0,-10-4-779,-3 5 0,-6 0-525,-1 0 1,-7 1-657,0 3 1,-1 2 192,-4 6 1381,3-1 0,6-4 0,2-2 0</inkml:trace>
  <inkml:trace contextRef="#ctx0" brushRef="#br0">13157 7549 7853,'0'-7'-33,"0"-1"0,0 4 28,0-3 146,0 4 76,5-2 0,1 5-95,6 0 1,-1 0 78,1 0 0,0 1 16,3 3 0,4-1-20,8 4 1,2 1 12,6 3 0,4 1 38,3-1 0,11 0-124,4 1 0,-22-6 1,0-1-198,1 1 0,0 0 1,6-1-1,1 1 181,1 0 0,0 0 0,6 1 1,1 1-426,-1-1 1,-1 1 0,6 2-1,0 0 422,0 0 0,0-1 0,1 2 0,0 0-90,-1 0 0,0 1 0,6 1 1,0 0 12,0 1 0,0-1 0,0 2 0,-1 1 26,0-3 1,-2 0-1,-1 2 1,-1 1-40,-2-3 0,-1 0 1,4 1-1,-1-1 21,-4-1 1,-1-1 0,2 0 0,0 1-35,-5-1 0,0 0 0,0-1 0,1-1-224,1 1 0,-1 0 1,-4-2-1,-1 1 212,2 1 1,-1-1 0,-1 2 0,-1 0 28,-3-1 0,0-1 1,-1 0-1,0 0-136,-2 0 1,-1 1 0,-4-1 0,-1 1 137,0 1 0,-1 1 0,22 7 292,-10 0 0,-8-5-256,-7 1 57,2-2 1,-9-2 286,3 0-100,-3 1 520,-2-6 1,-1 4-686,-6-2 1307,1-3-1259,-1 5 0,-3-9 776,-1 3-1041,-4-3 79,2 5-437,-5-5 199,0 4-249,0-5 0,-5 0-485,-3 0 1,2 1-43,-2 3 1,1-3 1015,-5 3 0,6 2 0,1 1 0</inkml:trace>
  <inkml:trace contextRef="#ctx0" brushRef="#br0">18376 7366 7853,'-13'-5'-916,"3"4"1635,10-4-63,0 5-194,0-5 1,0 2 220,0-4 141,0 4-550,0-2 1,-1 5-40,-3 0 1,-2 1-11,-6 3 0,1 3 43,0 4 0,-6 4-77,-2 0 1,-1 6-68,1-2 0,-7 7 1,4 5 1,-10 2 99,-2 1 0,-2 2-463,-6 2 0,17-18 1,-1 0 254,-2 3 0,-1 0 0,-1 2 1,1 0-28,0-1 1,1 1 0,-3 0 0,1 0 14,-1-3 1,1 1 0,-2 2 0,0 0-42,3-1 1,1 1 0,1-1 0,1-1-10,-16 15 0,4 0-171,7-7 230,-2 2 1,9-5-7,-2-5 0,3-1 33,4-3 66,2-2-91,6-1 0,1-4 30,2-1 1,-1-3 54,5-1-56,1-4 985,3 2-2164,0-5 273,5 0 861,1 0 0,11 5 0,0 1 0</inkml:trace>
  <inkml:trace contextRef="#ctx0" brushRef="#br0">3004 8451 7853,'0'-17'0,"1"0"0,1 6 450,2-1-291,0 1 0,-4-1 569,0 1-402,5 0 0,0-1 43,3 1 0,2-1-158,-2 1 1,1 0 129,-2-1 0,6 5-116,-6-1 1,10 5-106,-6 0 0,3-3 73,-2 3 0,3-1-92,0 4 0,5 0-69,0 0 0,-3 1 51,2 3 1,-1-2-40,1 6 1,1 0 26,-4 3 0,-2 2-163,-7 2 1,2 2 31,-5 2 1,0 7-208,-4 1 1,-5 1 7,-3 2 1,-3 1-101,-5 3 0,0 0 134,-3 0 1,-3-1 105,3-2 0,-2 1 194,-2-6 0,0 5-117,0-5 0,5-4 151,3-7 1,4-2 23,3-2 367,3 1-280,5-1 1,10-4 138,5-4 1,10-1 197,1-2 1,10 0-75,-2 0 0,3 0 30,-3 0 0,0-2-146,1-1 0,-1 0 1,0-5 0,-3 2-156,-1-2 0,-6 0-154,-1 4 0,-1 0 129,-7 4 0,0 0-727,-4 0 1,-3 0-1965,0 0 0,-6 1 405,2 3 2099,-3 2 0,-1 11 0,0 1 0</inkml:trace>
  <inkml:trace contextRef="#ctx0" brushRef="#br0">5973 10199 7853,'-15'0'-381,"0"0"1,-1 0 190,5 0 0,3 0 517,1 0 1,3-4 80,-4 0 1,5-1 484,-5 1-534,5 3 1,0-4-135,6 5 0,0 0 150,5 0 0,3 0-96,4 0 1,6 0 51,-2 0 1,7 4-121,5 0 1,5 3 176,3-3 0,5 4-53,2-5 0,3 5-252,4-4 1,8 0 197,0-4 0,-28 0 1,0 0-137,1 0 0,1 0 1,0 0-1,1 0-37,-2 0 0,0 0 1,2 0-1,-1 0 42,30 0 0,-32-1 1,0 0-32,0 0 1,-1-1-1,30 0 93,-5-1 0,-5-3-75,-2 3 0,-5-1-32,-3 4 0,1-4-74,-5 0 0,-5 0-69,-6 4 1,-4-1 48,-4-3 0,-3 3-167,-4-3 0,-5 3 7,1 1-357,-5 0 226,2 0 1,-7 1-165,-1 3 0,-4-1-617,-4 4 0,-2-4-2258,-2 1 3319,-3-3 0,-5-6 0,0-2 0</inkml:trace>
  <inkml:trace contextRef="#ctx0" brushRef="#br0">11524 10302 7909,'-23'0'114,"0"0"-114,5 0 302,2 0 68,9 0 194,2 0 588,5 0-539,5-5 126,2 3-383,-1-3 1,4 5 657,-2 0-666,2-5 1,1 4 269,1-3 1,-1 3-228,1 1 0,4 1 46,3 3 0,4-3-106,4 3 0,2-3 73,5-1 1,9 0-116,3 0 1,7 0-243,1 0 0,1-1 183,2-3 0,6 2-46,-31-2 0,0 0 1,32 0-124,-32 0 1,1 1 0,0 1-1,1 0 28,0-2 0,0 0 0,1 3 0,0 0-2,26-3 1,-1-1 91,-7 1 0,-2-1-165,-6 1 0,-4 3 34,-3-3 0,-4 3-16,-3 1 0,-5 0 30,-7 0 1,-2-2-166,-6-1-184,1 1 1,-5-3 7,1 5-410,-5 0 15,2 0-625,-5 0 0,-5 0 581,-3 0 1,2 0-1175,-2 0 0,4 4 289,-3 0 1603,4 5 0,-2-3 0,5 6 0</inkml:trace>
  <inkml:trace contextRef="#ctx0" brushRef="#br0">16275 9970 7853,'0'-11'373,"2"1"479,6 2-510,-1 3 545,10 5-490,-1-5 0,-2 4 220,5-3 0,2 3-224,5 1 0,-1 0 103,1 0 0,3 0-152,2 0 1,2 0 51,1 0 1,7 0-97,4 0 0,4 0-321,8 0 1,2 0 142,-25 0 0,1 0 1,1 0-1,1 0 13,1 0 1,1 0 0,-1 0 0,0 0-5,2-1 1,0 2-1,-2 0 1,1 2-20,3-2 1,0 1-1,-2 0 1,-1 0-58,-3-2 0,0 0 0,-1 1 1,-2-1 155,28 4 1,-7-3-82,-1 3 1,-6-1 51,-5 1 1,0-3-105,-8 3 1,1-3 13,-8-1 0,-2 4-50,-6 0 1,2-1-54,-6-3 1,0 0 81,-3 0 1,-5 4 199,1 0 0,-4 0-217,3-4-173,-4 0 0,2 0-1926,-5 0 688,-5 0 0,-3 0 596,-7 0 0,1 0-1118,-5 0 0,4 0 288,-4 0 1591,5 0 0,-8-5 0,4-2 0</inkml:trace>
  <inkml:trace contextRef="#ctx0" brushRef="#br0">23824 6247 6131,'0'-7'357,"0"-1"27,0-1 1,0 3-61,0-2-161,0 1 1,0-1 169,0 0-103,0 1-85,0-5 0,0 5 1,0-1 232,0-1-215,-5 4-34,4-5 0,-10 5-13,4-3-135,-3-2 90,-2 9 1,0-8-105,-4 5 11,4-5 97,-5 8 1,2-8-1,0 5 1,1 0 22,1-1 1,-2 3-1,0-4 89,1 0-132,1 3 0,-2 1 0,-1 0 1,1-2 63,-1 1 1,3 2-29,-2 1 0,-2 0-6,2 0 0,-4 0-9,4 0 1,-5 0-1,1 1 97,-3 3-117,4-2 1,-2 6 90,5-4-97,-6 5 0,4-6 0,-5 4 25,3 2 0,-3 1 0,5 2 102,-1-1-103,-4 1 1,5-1-1,-5 2 1,2 1 148,1 1-119,0 5-17,1-2-146,1 5 112,1-5 1,3 3 0,-2-2 0,1 3-30,-1 1 0,2 3 0,-2 2 0,2 0 22,2 0-123,4 4 92,-3-8 1,5 9 3,-3-3-112,3 3 115,5-4 1,0 4-2,0-2 1,0 2-37,0 1 1,2 0 0,0 2 0,3 1-163,2 1 181,-5-5-6,8 0 1,0-5 0,7 3-12,1 0 4,1-6 27,4 3 1,1-5 2,2 0 1,0-5-28,4-3 1,1-2-1,3-3 202,0-3 15,0 3-203,-4-8 0,6 3 1,-1-5 247,0 0-108,1 0 0,-2-4-71,0 0 1,1-8-61,-1 0 0,4-2 0,1 1 0,2-2 40,2-4-16,1-2 1,1-3 0,-2-3 0,-2-2-68,-2-1 76,-1-3-1192,-4-1 1187,0-1 0,1-10 0,-2 5 0,-3-2 69,-3 0-124,-8 0 1,0-4-1,-6 1-770,-3-1 607,-6 5 1,-1-7-1,-6 2 36,-5 0 1,-11-1-46,-4 1-23,-7 0 187,0 6 1,-4-4-544,0 6-724,-5 0 1077,3 4 0,-3 5-854,4 2-1868,6 8 1788,-4 3 960,4 9 1,-1-2 0,-1 6 181,-1 0 0,-2 2 0,-1 1 0,0 0 0,4 0 0</inkml:trace>
  <inkml:trace contextRef="#ctx0" brushRef="#br0">2889 9171 7846,'-11'0'1034,"5"0"-766,-4 0 0,10-1 0,0-2 1,6-1-1,4 2 393,1 1-246,6 1-230,1 0 1,10 0 292,2 0-240,3 0 1,3 3 31,2 1 1,2 0 89,6-4 1,0 0-108,-1 0 1,1 0 0,1 0 37,2 0 1,-2 0-60,3 0 0,-7-1-63,-1-3 1,-9 3-58,1-3 0,-7 3-20,0 1 1,-5 0 119,-3 0 0,-2 0-305,-6 0 0,-3 0 58,0 0-587,-6 0 331,3 0-576,-5 0 0,-5 0-136,-3 0 1,-3 0 26,-4 0 1,-3 1 442,-5 3 0,0-2 533,1 6 0,-11-6 0,-3 3 0</inkml:trace>
  <inkml:trace contextRef="#ctx0" brushRef="#br0">21483 8646 7853,'0'-8'-445,"0"0"0,0 5 413,0-5 1,1 4 156,3-3 1,-3 3 139,3-4 1,-3 4 424,-1-3-355,0-1 52,0-3 0,0 4-192,0-3 144,0 4 104,0-1-112,0-3-378,0 9 0,-5-5 142,-3 2 0,-3 3-61,-4-3-148,-3 3 204,0 6 0,-3 1 1,2 5-1,-3 1-20,-1-1 1,-3 6-1,-1 2 1,1 2 28,2 2-43,2 5 0,-1 1 0,1 6 93,3-1-238,3 5-512,4-3 618,6 3 1,-3-6-510,5-3 487,0 3 0,9-7 0,3 3-70,2-1 101,7-6 0,2-2 0,6-5 0,3-1 65,1-1 1,-2-7 0,2-2-1,-1-3-13,-3-1 120,-1 0 232,-6 0 1,3-1-329,-6-3 511,0-2-617,-9-6 1,3 0 186,-5-4 0,0 2-271,-4-5 1,-5 0-1,-4-4 1,-5 1-234,-5-1 255,-8 5 1,2 2 0,-7 4 0,-2 1-149,-3-1 1,-1 6-1,5 2 1,1 3-886,2 1 459,9 0 1,-4 0 0,11 1 0,3 3-364,2 4 614,6 2 115,-2 1 0,5 1 274,0-1 0,0 0 0,0 1 0,0-1 0</inkml:trace>
  <inkml:trace contextRef="#ctx0" brushRef="#br0">20923 9445 7853,'-11'-11'550,"-1"4"1,6 1 466,2 2 0,4 3-540,4-3 1,2 3-253,6 1 0,3 0 235,0 0-301,5 0 1,-2 0-1,6 0 374,3 0-381,2 0 0,9 0 0,1 0 0,2 0 26,2 0 0,2-1 1,-1-2 192,-2-1-766,-3-5 0,-6 7 731,-2-6-210,-3 6 1,-7-5-785,-2 3 336,3 3 94,-9-4 0,-1 1-426,-4 0-2462,-6 1 1724,9 3 0,-11 0 496,0 0 539,-11 0 357,-1 5 0,-10 1 0,4 6 0</inkml:trace>
  <inkml:trace contextRef="#ctx0" brushRef="#br0">21014 9788 7853,'-6'-5'443,"1"3"-403,5-3 0,0 4 1,1-2 1192,3 0-196,-3-1 1,9 0-705,-2 0-121,7 0 330,-2-1-325,9 4-76,-10-4 1,10 4-1,-3-2 137,2-1 0,1 1-93,-3 3 0,3 0 1,-5 0-530,1 0 0,-1 0 576,-6 0 0,-3 1-305,-1 3 1,-4-2 0,1 6 0,-3 1 0,-1 1-140,0 1 106,0 1 24,0-1 1,-1 1-106,-3-1 187,-3 5-34,1-3 0,-5 4 24,-1-6 40,1 6-50,-6-5 0,6 5 1,0-6-1,-1 1 138,1-1 44,-1-5-158,1 4 0,3-7 225,1 5 7,4-6-212,-2 8 0,5-7 223,0 4-128,0-4 0,0 3 254,0-2 243,5-3-502,7 5 0,1-6 79,7 0-74,-1 0 1,3 0-1,1 0 1,0 0 103,0 0-162,0 0 1,-4 0-1,0 1 1,0 1 0,-1 2-815,-3-1 435,-2-2 0,-2 0 96,0 3-3483,-4-3 0,-1 6 2375,-2-4 715,-3-1 615,4 3 0,0-10 0,2-2 0</inkml:trace>
  <inkml:trace contextRef="#ctx0" brushRef="#br0">21951 9342 7853,'-6'-11'-173,"-5"-1"173,10 6 1217,-4 1-751,5 0 501,5 4-820,1-4 0,6 3 0,-1 0 0,2-2 174,2 1 0,-1 2 0,5 1 1,2 0 402,0 0-467,2 0 0,1 1 0,1 2 236,2 1-520,0 0 0,-1-4 0,1 0 472,-2 0-1784,0 0 1487,-3 0 1,-3 0-415,0 0 0,-6-2 0,0 0-881,-4-2 958,-7 0-1064,8 4 593,-8 0 366,3-5 1,-10 4-1483,-3-3 985,-2 3 791,-7 1 0,0 0 0,-6 0 0</inkml:trace>
  <inkml:trace contextRef="#ctx0" brushRef="#br0">21894 9536 7853,'-5'7'853,"3"-2"-494,2-5 1,12 0 199,7 0-347,-3 0 2215,6 0-2279,1-5 0,2 2 0,6-3 277,0 1-437,2 1 53,2 4 118,-6-5 0,-1 4-1309,-5-3 628,-1 3 491,1-4 1,-5 3 0,-1-2-2206,-1 3-1817,-3-4 4053,-2 4 0,-1-9 0,-3 8 0,9-13 0,2 2 0</inkml:trace>
  <inkml:trace contextRef="#ctx0" brushRef="#br0">22670 9045 7853,'0'-16'-36,"0"3"1,0-2-331,0 2 1500,5 2-729,2-1 0,4 2 180,1 3-336,-1-4 0,1 5 0,0-4 0,2 1 0,3 3 14,0 1 0,-1 1 0,1 4 0,1 0-114,0 0 0,-3 0 0,3 0 0,-2 0 368,-2 0-606,4 0 133,-5 5 0,3-4 107,-4 9-257,-1-8 0,-3 7 0,-2-4 0,-1 1 0,-2 3-244,-2 1 416,-1-4-204,0 10 178,-5-9-9,-1 10-26,-6-6 1,-3 4 0,0 1 58,1-3 1,-3 0-1,2-1 1,1-1 29,1 0 0,2 1 1,0-1-1,0 1 10,4-1 0,0-1 1,5-1-1,-2-1 251,2 1-252,0 1 1,6 1 93,0 1-76,5-6 0,-3 4-30,6-2 0,3 2 24,0 1 1,5 1 0,-1-1 0,3 1 0,1-1 162,0 0-219,-1 1 1,-3-1 36,1 1-27,-1-1 0,0 2 0,-2 1 1,0 1 117,-3-1-81,-7 4-34,4-6 1,-10 9-176,3-6 193,-3 0-49,-1 2 0,-3-3 0,-4 3-54,-8 0 1,-7 2 0,-5-4 147,-3-1-361,2-1 1,-9-2-37,3 1 291,-3-1-1259,3-5 732,0 5 278,4-10 0,-1 4-1455,4-5 1095,0 0 0,5 0 580,-1 0 0,0 0 0,0 0 0</inkml:trace>
  <inkml:trace contextRef="#ctx0" brushRef="#br0">1530 6224 9884,'0'-6'670,"-5"1"-513,4 5 259,-4 0 268,5 0-646,5 0 16,-4 0-3,9 0-38,-8 0 21,8 0 9,-9 0 4,9 0 10,-3 0 1,4 0 0,1 0-1,-1 1 1,0 2 79,1 1 1,3-1-92,0-3 1,6 0 0,-2 0 111,2 0 0,3 0 18,3 0 1,2-3 27,5-1-130,1-5-636,-1 3 572,5-1 37,-3-3 0,-1 7 0,-4-3 1,-1 1 94,-1 3 1,3-1-180,-5-1 0,-2 3 36,-6-3 1,-2 3 16,-6 1 0,0 0 0,1 0-67,-1 0 6,-4 0 1,-1 4 588,-2-1-522,-3 1 190,4-4 442,-5 0-911,-5-5 156,4 4-703,-9-4 1,3 1 220,-4 0-700,-1 0 0,5 4 1283,-1 0 0,6 0 0,-3 0 0</inkml:trace>
  <inkml:trace contextRef="#ctx0" brushRef="#br0">8646 4831 7754,'11'0'274,"2"0"0,2 0 0,4 0-61,3 0 1,0-1 1,1-3-72,0 3-263,0-4 242,5 5-77,-4 0 37,9 0 0,-3 0 2,8 0 0,1 0 0,5 0 0,3 0 0,1 0 294,3 0-269,6 0-965,-23-1 0,1 2 901,-1 1 0,1 1-4,7-3 1,0 1-1,-2 2 1,0-1 0,5-2-1,1 0 1,0 0-1,1 0 1,2 0 0,0 0 42,0 0 0,1 0-52,0 0 1,0 0-1,0 0 1,0 0-1,1 0 1,1 0-1,1 0 1,1 0-7,-1 0 1,1 0 0,2 0 0,0 0-234,-2 0 1,-1 0-1,0-2 1,0 0 211,-1 0 0,-1 0 0,1 0 0,-1-1 0,-1 2 0,0 0 1,-1-1-1,-1 0 0,-3 1 0,0-1 119,-2 2 1,0-1-84,-1 1 0,0 0 0,-4 0 1,-1 0-1,-2 0 0,1 0 23,-3 0 0,0 0 2,1 0 0,-1 0 0,21 0 1,4 0 73,-3 0 57,1 0-131,-4 0 1,-5-4 128,-5 1 1,-5-1-117,1 4 1,-3-4-1,-2 0 1,-2 2 306,-4 0-303,-8 2 1,1 0 310,-5 0 98,0 0 1312,-3 0-1591,-6 0 1697,-1 0-1515,0 0-225,-3 0-131,3 0 45,-5 0 136,0-5-7,0 4-294,-5-4 6,3 5 217,-3 0-150,5 0 61,-5 0-33,4 0 160,-4 0 342,5 0-484,-5 0-54,3 0 57,-3 0 438,5 0-398,0-5-318,0 4 142,0-4-1991,0 5-5574,-5 0 7660,-1 0 0,-5 0 0,-1 0 0</inkml:trace>
  <inkml:trace contextRef="#ctx0" brushRef="#br0">20866 7207 9684,'-6'0'471,"0"0"1183,6 0-1309,6 0-234,0 0 1,2 0 0,-1 0 185,2 0-135,1 0-41,2 0-10,4 0 0,1 0 0,3 0 0,0 0 24,4 0 0,4 0 1,6 0-1,1 1 1,-1 1 236,0 2-216,6 0-653,-5-4 479,4 5-284,-4-4 374,-1 4 4,-5-5 1,-1 0-1,-6 0-12,-3 0 0,1 0 0,-5 0 46,-1 0-4,-6 0-29,-3 0-2022,-5 0 1,0 5 0,0 2 0</inkml:trace>
  <inkml:trace contextRef="#ctx0" brushRef="#br0">21837 7264 9713,'0'-7'464,"0"2"0,5 5 0,2 0 80,4 0-336,0 0-140,0 0 1,5 0 233,-1 0-207,5 0 1,-1 0 0,8 0 0,2 0 79,0 0 0,3-4 2,-5 1 0,3-1 104,-3 4-124,4 0-91,-6 0 0,-1 0 0,-7 0 0,1 0 0,-1 0 54,-1 0 1,-1 0-1,-4-1 1,-3-2 244,0-1-269,0 0 0,-1 4 138,1 0-387,-6 0-309,3 0-1658,-5 0 69,-5 0 2051,-1 0 0,0 5 0,1 2 0</inkml:trace>
  <inkml:trace contextRef="#ctx0" brushRef="#br0">23093 7127 8695,'6'0'1721,"4"0"-1136,-2 0-160,2 0-213,2 0-71,-1 0 0,1 0 1,0 0 323,3 0-253,3 0-53,5 0 0,4 0-237,-1 0 164,1 0 0,1 0 108,2 0 1,3-2-26,2-1-105,-6 1 55,4-3 0,-5 5 0,2-1-71,-3-3-54,2 3 21,-5-4 0,0 5 56,-5 0 11,-5 0 23,3-5-105,-11 3 0,4-3 0,-3 5 0</inkml:trace>
  <inkml:trace contextRef="#ctx0" brushRef="#br0">23755 7092 15350,'-6'0'-5,"1"0"1640,5 0-1565,-5 0 243,4 0-202,-10 0 273,10 0-138,-9 0 111,9 0-123,-9 0 96,8 0-198,-8 0 78,9 0-139,-4 0-648,5 0-132,-5 0 482,4 0 124,-5 0-162,6 0 0,0 0 1</inkml:trace>
  <inkml:trace contextRef="#ctx0" brushRef="#br0">23664 7104 7853,'-18'4'67,"3"-1"0,7 6 0,3-2 1</inkml:trace>
  <inkml:trace contextRef="#ctx0" brushRef="#br0">8874 11992 7853,'0'0'0</inkml:trace>
  <inkml:trace contextRef="#ctx0" brushRef="#br0">8794 12186 7109,'0'-11'402,"0"4"61,-5 2-12,4 0 15,-4-1-53,0-1-155,3 2 82,-3 5 159,5 0 83,0-5-501,0 4 1,5-4 93,3 5 0,2-4-21,1 0 1,1 1-23,-1 3 0,1 0 15,-1 0 0,2 0 18,2 0 1,3-2-26,5-2 1,5 3 79,2-3 1,3 2-101,1-2 1,2 2-12,2-6 1,1 2-58,3-2 1,6-1 91,-2 5 0,7-5-274,1 2 0,-2 2 269,1 1 1,-5-1-87,2 1 0,-5 0 21,-3 4 1,-2 0 0,-6 0 1,0 0 29,0 0 1,1 0-1,-1 0 1,0 0-60,0 0 1,2 4 50,2 0 1,-1 0-90,5-4 1,0 0 82,3 0 1,2 0-125,3 0 1,0-4 57,4 0 0,2 0-31,-3 4 1,-1 0 58,1 0 0,-1 0-16,2 0 0,1 0-64,-1 0 0,-2 0 36,1 0 1,-1 0-74,1 0 0,2-1 85,-6-3 1,6 3-61,-2-3 1,-21 3-1,1-1 43,1 1 1,0-1 0,3 1-1,-1-1-28,0-2 1,0 1 0,-3 1 0,0 1-4,1-1 0,1 0 0,-2 0 0,0-1-12,1 1 0,0 0 0,30-2 42,-3 4 0,-8 0-22,-4 0 1,-2 0 133,-1 0 1,-2 0-101,-2 0 0,4 0 118,0 0 1,1 0-116,6 0 0,0 0-50,4 0 0,0 2 28,0 2 0,6-3-240,-31 1 1,0 0 0,2-1 0,0-1 198,0 0 0,0 0 1,31 0 30,0 0 0,-6 0-81,2 0 1,-2 4 114,-2 0 1,-8-1-2,1-3 0,-6 4-29,6 0 1,-5 0 80,-3-4 0,4 1-134,-1 3 0,1-3 9,4 3 1,0-3-63,0-1 1,2 0 112,1 0 0,-5 0-245,6 0-613,-6 0 798,-2 0 35,-1 0 1,-3 0 96,0 0 1,-5 0-164,1 0 239,-3 0-79,-5-5 1,1 4 161,-4-3-8,-5 3 398,-1 1-762,-8-5-59,3 3-27,-9-3 649,-2 5 0,-8 0-3069,-4 0 1304,-6 0 452,-15 0 894,-6 0 0,-17-5 0,-7-1 0</inkml:trace>
  <inkml:trace contextRef="#ctx0" brushRef="#br0">1519 12175 7853,'-11'0'-107,"-1"0"54,1 0 409,-1-5 68,1 3 105,-1-3-105,6 5-184,1 0 855,5 0-896,5 0 0,1 0-34,6 0 0,-1 0 0,2 0 147,2 0 1,4 0-132,8 0 0,0 0 167,7 0 1,-1 0 47,9 0 0,-4 0-126,4 0 1,-1-1-69,5-3 0,0 2 0,0-6 1,-5 2-120,1-2 1,-6-1 141,-2 5 0,-1-3-156,-6 3 0,-6-1 65,-5 1 0,-4 3-101,0-3 1,-5 3 160,1 1-544,-6 0-64,3 0-3026,-5 0 1998,-5 5 0,3-3 140,-6 6 1302,6 0 0,-8-2 0,3-1 0</inkml:trace>
  <inkml:trace contextRef="#ctx0" brushRef="#br0">19153 10987 7039,'0'-6'277,"0"-1"-77,0 3 1,0 2 80,0-6-120,0 6 13,0-3 0,0 3 265,0-1-368,0 1 145,0-3 575,0 5-574,0-5-68,0 4-32,0-4 77,0 5-66,0 5-93,0 1 0,0 2 92,0-1-35,0-4 25,0 7 1,0-4-40,0 6 0,0-1 57,0 1-98,0-1 0,0 1 20,0-1 1,0 0-35,0 1 34,0-1 1,0 1-155,0-1 143,0 1-49,0-1 1,0 0-61,0 1 94,0-1-3,0 1 9,0-1-12,0-5 1,0 5 16,0-4 2,0 3-15,0 2-64,0-1 50,0-5 0,0 1 17,0-3-87,0-3 110,0 4 440,0-5-479,5 0 13,-4 0 11,9 0-57,-8 0 0,4-4 47,-2 0 0,-2 1 0,6 3 0,1-2-107,1-2 111,-4 3-17,9-4 1,-7 5 17,7 0 1,2 0 0,-1 0 0,2 0 4,2 0 0,2 0 0,0 0 341,-3 0-335,2 0 41,-8 0 0,7 0-114,-5 0 1,4 5 74,-3 3 1,-5-2-172,-3 2 1,-2-1 176,2 5-12,2-1-249,-9 1 227,4-1-4,-5 0 0,0 1-195,0-1 117,0 6 1,-5-4 0,-3 3-1,-2-1-112,-1 0 138,-6 1 0,3-5 184,-5 1-194,5-1 71,-7-5 1,7 4 0,-4-3 228,2-1-247,-5-1 0,9-1 1,-5 0 89,1-2-95,3 0 12,-4-2 0,10 0 83,-1 0 0,1 0 0,-5 0-348,1 0 96,4-5 83,-3 3 1,8-4-879,-6 2 427,6 3 236,-9-4 68,10 0-1009,-9 3 495,9-3 211,-4 0 1,1 3-1035,0-6 1058,0 6 498,4-9 0,-1 9 0,-3-6 0,3 1 0,-9-5 0,3 1 0</inkml:trace>
  <inkml:trace contextRef="#ctx0" brushRef="#br0">19130 10975 7853,'6'-11'307,"-1"0"0,-1 3 116,0 0 0,1 6-92,-1-2 0,-2-1 213,6 1-52,0 0-185,3-1 0,0 4-46,1-3 1,1-1 242,2 1-206,3 1-86,4-3-53,1 5 0,1-5 161,3 2-218,-3 3 0,8-4 242,-5 5-271,-1 0 0,-3-4 0,0 0 0,0 2-24,0 0 1,-6 2-1,-1-1 1,-4-2 0,0 0-427,-1 0 242,-5 2 0,1 1-226,-3 0-25,-3 0 158,4 0-1153,-5 0-476,-5 0 1184,4 0 1,-10 0 300,4 0 1,-2 5 0,0 1-801,1 1 734,1 3 438,0-4 0,-3 6 0,4-1 0,-5 0 0</inkml:trace>
  <inkml:trace contextRef="#ctx0" brushRef="#br0">19827 11204 10100,'6'0'1205,"-1"-5"0,-4 4-232,3-3-95,-3 2-526,4 2 53,-5 0 32,6-5-1209,-5 4 362,4-4-371,-5 5-5013,0 0 5794,-5 0 0,-2 0 0,-4 0 0</inkml:trace>
  <inkml:trace contextRef="#ctx0" brushRef="#br0">10667 10621 7853,'0'-6'-683,"0"1"990,0 0-29,0 4 0,0-6 62,0 3 26,0 3 0,0-9 246,0 2 0,1 2 192,3-2-592,-3 6 106,5-3 6,-6 0-112,0 4 53,0-5-257,0 6-1,0 6 134,0 0 1,0 10-1,0 3 157,0 3-233,0 1 0,0 1 1,0 1 21,0 2-176,0 5-8,0-8 0,0 4-32,0-5 91,0-1 1,1-3 120,3 0 0,-3-5-100,3 2 0,-3-4-566,-1 0 0,0-5 164,0 1 149,0-5-1193,0 2 757,0 0 400,0-4-1484,0 4 868,0-5 922,-5 0 0,4 0 0,-10 0 0,5 0 0</inkml:trace>
  <inkml:trace contextRef="#ctx0" brushRef="#br0">10907 10416 7853,'-5'-12'0,"4"1"-5,-10 0 0,9-1 1,-6 1 148,-1-1 287,4 1-214,-5-1 1,4 1-72,-6 0 1,1 3 0,0 0-1,-1 1 3,1 0 0,-1-1 0,0 2 0,-2 1 3,-2 0 1,-3 2 0,3 3 45,-2 0 0,-1 0-12,-4 0-54,-5 0 1,3 5-137,-6 2 109,6 3 0,-7 6 26,6-1 7,-6 5-256,8-2 204,-9 5 1,5 5 70,-2 2-34,-3 3-25,3 6 0,1 1 129,3 2-134,-4 7 0,6-6-1368,-2 11 1238,1-6 183,3 3-36,4-6-294,1 1 0,6 0 333,0-1-246,4-4 116,2 3 1,5-4 0,0 3 0,0-3-356,0 0 350,5-2 51,-4-4-140,10 0 75,-5 1 12,5-6 1,1 3 416,-1-6 1,4 2 0,1-3-410,-2 2 24,-2 0 59,5-4 1,-5-1-1,5 1 35,-1 0-134,2-5 1,1-2-1,0-4 244,2-1-122,-5 1 1,4-6 180,-4-2 0,3-3 1,-3-1-162,2 0 57,-4 0 0,6 0 1,-3 0 102,0 0-135,3-5 1,-1-1-16,0-6 0,0-3 267,3 0-241,6-6-558,-4 4 440,4-11 0,0 2 1,3-4 18,2-2-60,1-6 0,-4 1 0,0-3-22,-2 0-6,-2-3 1,1-1-1,-2-7-226,-3-1 135,1 4 58,-11-8 1,9 4 0,-6-4-81,-1 3-87,-7-3 125,4 4 0,-10-1-283,3-1 227,-3 6 1,-1-1-215,0 7 3,-5-3 254,-1 15 0,-6-7-75,1 10 59,-6 1-38,-1 3-106,-9 0 125,2 0 6,-8 6-6,4-5-46,-5 9 1,0-3 0,-1 6 0,1 1-2683,0 1 2499,5 6 198,-4-3 0,14 6-3129,0 3 2965,5 2 323,2 10 0,1 2 0,-1 5 0,1 0 0,0 0 0</inkml:trace>
  <inkml:trace contextRef="#ctx0" brushRef="#br0">20478 10838 7853,'0'-11'0,"0"3"-36,0 1 1,0 3-1,0-4 377,0-1 82,0 4 173,0-5-212,0 4 29,0 0 0,0-1 603,0 3-533,0 3-292,0-4 308,0 5-287,0 5-161,0 7 49,0 0 21,0 10-153,-5-4 0,2 3 0,-5-1-142,-1-1 164,-1 1-79,4 2-65,-4 1 113,4-5 1,-6 2 0,2-3-36,2 1 0,-2-3 0,4 3 42,-1-2-99,2-1 1,2-3 98,-1-1-15,0 1 12,4-1 11,0-5 45,0 4 1,0-7-99,0 5 277,0-6-120,0 3 0,5-1-83,3 0-236,2 0 243,1-4 0,4 0-155,1 0 1,0 0 95,-1 0 1,-1 0-317,5 0 1,-3 0 0,1 0-1,0 0-1184,-3 0 866,-1 0 248,-7 0-387,4 0 434,-4 0 396,1 0 0,2-2 0,-6-1 0,1-4 0,1-4 0,2-1 0</inkml:trace>
  <inkml:trace contextRef="#ctx0" brushRef="#br0">20649 11067 7853,'0'-12'349,"0"1"1,0 0 770,0-1-635,0 1 38,0 4-67,0 2-85,0 5-160,-5 5 1,4 3 493,-3 7-299,3 3-84,1 5 0,0-3 10,0 3 0,0-3-345,0 7 74,0-3 1,0-1-1,0 0-569,0 0 273,0-1 202,5-4-762,-4 4 0,4-8 0,-5 3-1028,0 0 1070,0-2 405,0-3 0,-1-1 348,-3 0 0,-8 1 0,-5-1 0</inkml:trace>
  <inkml:trace contextRef="#ctx0" brushRef="#br0">14173 10770 7208,'-5'-12'-483,"-1"1"994,0 0-196,-5 4 0,5-3 247,-5 3-377,-1-4 1,1 4 132,-1-1-106,1 1-156,0 0 0,-5-2 158,1 5-16,0-4-1,3 6 0,-4-3-137,3 0 0,-5 4 1,4-3 119,-1 3-49,-5 1 1,2 1 113,-5 3-75,1 2-81,-1 11 0,0-3 129,0 5-146,0 0 0,0 4 85,0-1 0,1 6-6,-1 3 1,-4 7-30,0 4 1,1 6 0,3 1 1,0 6 0,2-2-38,2 3-359,2 1 1,6-1 308,-1-3-31,1 3 0,4-9 0,4 3-61,1-3 1,2-5-1,2-1 24,1 3-97,4-5 146,4 5 1,2-7-46,2 5 1,3-5 0,5 0-12,0-6 1,1 1 39,2-5 181,4-1 0,4-4 0,1-3 0,2-4-40,1-2 1,5-7 0,-1-2 46,3-3 249,0-1-267,1-5 0,-4-1 0,-2-7 230,0-2 1,-2 1 116,-4-5-82,0 0 0,-3-8 0,-2-2-216,-1-4 0,-3-2-274,-6-7-89,3-8 0,-11-1 148,1-9 0,-7 27 0,0 0-89,-3 0 0,0 1 0,0-2 1,0-1-1,-3 0 0,0-1-201,0 0 1,-2 0-221,1 2 1,-2 1 171,-12-30 1,-6 8-136,-5 1 1,-6 4-805,-1 4 972,0 5 1,-11 7 0,5 7-816,-1 3 0,-3 6 267,2 3 0,6 6-704,2 2 1040,8 4 512,-2-2 0,5 5 0,0 0 0,0 0 0</inkml:trace>
  <inkml:trace contextRef="#ctx0" brushRef="#br0">14265 10553 7853,'1'-10'-1507,"3"2"1095,-3-2 1478,4 9-1158,-5-4 0,5 1 469,3 0-147,-3 0-1,5 4-215,-9 0 630,9 0-272,-3 0 35,4 0-137,1 0-93,-1 0 1,-3 0-106,-1 0 0,1 0-309,3 0 446,1 5-95,-6-3 0,3 8 98,-5-3-343,0 3-1,-4 2 220,0-1-238,-6 6 223,0-5-62,-5 10-78,-1-9 1,-3 7 112,0-5-47,0 6 57,-2-4-44,4 1 0,-3 2 1,5-3 100,-1 1 1,4-4 0,2 1 219,1-2-289,1-7 0,4 4 24,0-4 97,0 1 176,0 3-274,5-9 345,7 9 1,2-8 161,5 1 1,0-1 0,5-2-191,3 0 0,-2 0 1,3-2-306,-4-1-66,1 1-1040,-7-3 1,4 1 659,-3 1 1,-3-1-2621,-4 4 2168,-6 0 1,3 1-1,-5 3 819,-2 4 0,5 2 0,-1 1 0</inkml:trace>
  <inkml:trace contextRef="#ctx0" brushRef="#br0">20980 11044 8190,'0'-11'236,"0"-1"0,4 1 799,0-1-411,0 6 2,1 1 1038,-4 0-778,4-2-364,0 1 179,-4-4-245,4 9 0,-5-4 21,0 5 136,0-5-201,0 3-356,0-3-5739,0 5 4859,0 5-1757,-5 2 2581,-1 4 0,-11 0 0,0 1 0</inkml:trace>
  <inkml:trace contextRef="#ctx0" brushRef="#br0">12894 10701 6793,'5'-11'-265,"-3"5"0,3-5 1,-4 5 1202,3 0-231,-3-4 380,4 8-176,-5-8-533,0 4 1,0-2-161,0 1 0,-1 4 85,-3-1-91,3 3-172,-10 1 1,9 0 144,-6 0 1,1 0-1,-5 0 23,1 0-211,-1 0 1,-4 5 0,-1 3 1,-4 7 69,-2 4 0,1 4 71,-8 3 0,0 4 61,-5 4-553,-4 10 0,2 3 431,16-19 0,0 1-889,0 0 1,0-1 852,1 1 0,0 0 0,1-1 1,2 2-149,1 0 0,2 1 14,-12 27-71,12-27 1,1 0 0,-9 29 11,3-3 1,6 7-1,7-9 90,1 0 0,1 1 49,4-7-6,5 1 252,7-10 1,1 4 32,6-6-213,1 0 0,6-5-21,1-3 1,3 2 108,-3-5 0,5-6 0,-2-6 141,3-2-187,-4-2 1,7 0 58,-6-4 107,6-2 79,-7-5-192,10 0-64,-8-5 0,11-5 481,-8-5 1,3-5-1,-3 0 1,-1-2 71,-3-5-272,3 3-735,-8-9 556,2-1-33,-4-7 0,0-6-391,0-2 196,-5-3 0,1-7 1,-7 0-549,-1-2 444,-7 28 1,1 0-1165,1-31 1277,-3 30 0,-1 0 0,-4-1 0,-1 1-313,-1 0 1,0 0 0,-7-30-286,-4 3 0,-4 8-4,-8 3-1042,3 9 1488,-4 1 0,1 11-183,1 2 80,-1 3 1,4 7-612,0 1-84,5 4 0,2 5 725,5 3 261,4 3 0,-3 1 0,4 0 0</inkml:trace>
  <inkml:trace contextRef="#ctx0" brushRef="#br0">13123 10519 7853,'0'-12'99,"0"6"1,0-4 579,0 2 151,0-2-565,5-1 1,-3 0-29,6 4 0,-6 0 0,3 5 279,0-2-304,-3 0 52,8 4-52,-9-5-47,9 4-6,-8-4 0,6 4 26,-4-3-18,5 2 1,-2-3-247,4 5-53,0 0-13,1 0 0,-5 0-87,1 0 206,-5 0 0,3 0 0,-4 2-236,2 1 119,0-1-82,-4 3 202,0 0 0,0-3-36,0 6 156,-5 0-125,4-2 1,-9 4 97,2-2 1,2 2-113,-2 1 28,5 1-9,-7-1 114,9 1-100,-4-6 22,0 4 39,4-4-49,-4 6 1,5-5 21,0 1 82,0 0-93,0 3 266,5-5 8,-4 0-264,9-1 1,-4-4 35,6 3 172,-1-3 1,-1 0 127,-2 3-160,2-3-88,-4 4 9,1-5-158,-2 0 143,0 0 39,-4 0-31,4 5-270,-5-3 25,-5 8 164,-1-4 0,-11 6 0,-2-1-269,-2 1 242,-2-1-840,0 0 551,0 1 0,2 0-1158,2 4 1,3-4 658,9 4 0,3-4 782,8 0 0,7 4 0,7 2 0</inkml:trace>
  <inkml:trace contextRef="#ctx0" brushRef="#br0">21300 10736 7853,'-4'-12'-171,"0"1"1,0 3 1050,4 1-478,-5 4 1,4-3 547,-3 2-185,3 3-329,1-4-224,0-1 276,0 5-273,0-4 1,5 4 0,3-2 76,2-1 0,6 1-54,3 3 1,3-2-38,1-1 1,4 1-43,-1-1 1,1 1-86,-4 2 1,-1 4-132,1 0 1,-4 5 75,0-2 1,-5 0-485,2 0 354,-9 1 1,2 3-152,-5 1 0,-2-2 97,-5-2 1,0 2 50,-5-3 0,-3 3 33,-4 2 1,-4-1 33,4 1 1,-4-2 86,3-3 1,0 4-104,1-4 0,6 0 124,-3 0 1,3-3-33,-2 4 143,5-6 16,1 8-196,-1-8 144,5 3-3,-4 0-13,5-4 1,5 9-80,3-2 1,2-2 274,1 2-148,1-6 1,3 8-46,0-2 1,7 2 0,-1 0 77,5-2 1,2 2-74,-2-2 0,-2 2 9,3 1 0,-3 2-134,-1 2 0,-4-5-53,0 6 0,-9-10 147,2 5 0,-8-2-186,-1 3 1,-3-1-25,-3 1 133,-4-1-141,-9-5 136,-2 4 1,-6-3-1,-3 4-17,-3 1 0,-3-2-7,-2-3-76,-4 4-563,4-5 655,-5 0 1,1 4-623,3-8 292,-3 3-509,5-5 579,5 0 1,1 4 0,6-1-1967,3 0 1546,3-2 0,0-1-511,1 0 0,-5 0 1184,1 0 0,-3 0 0,-1 0 0</inkml:trace>
  <inkml:trace contextRef="#ctx0" brushRef="#br0">19461 11661 7853,'-11'0'0,"-1"0"481,6-5 91,-4 3 465,9-3-181,-5 5-63,6 0-152,6 0-267,-5 0 0,14 0 428,-7 0-527,13 0 1,2 0 0,9 0 221,5 0 1,4-1-223,9-3 1,12 3-258,-26-1 0,0 0 0,4 0 0,0-1 0,4 1 1,0 0 157,3 1 0,1 0 0,3 0 0,1 0-1389,3 2 1,0-2 1291,3-1 0,0-1 1,5 3-1,1-1 11,1-1 1,-1 0 0,-3 0 0,0-1-74,0 2 0,0-2 4,0-1 1,0 0-1,-4 2 1,0 1 98,0-3 0,0 0-841,-4 3 0,-2 0 702,-2-4 0,-1 0 0,-5 4 0,0 0-79,-1 0 0,0-1 0,-6 0 0,-1 1 151,-2-1 1,-2 0 0,24 1 132,-6-3-118,-7-2 1,-7 5 290,-9-3-323,-7-3 1,-2 6 1394,-6-3-1799,-4 3 2530,-2-4-3135,-10 4 1,-7-4-2670,-7 5 2595,-13 0 1047,2 0 0,-15-5 0,5-2 0</inkml:trace>
  <inkml:trace contextRef="#ctx0" brushRef="#br0">4397 6498 8322,'-5'-22'281,"4"3"-449,-3 0 1,-1 5 46,1-2 0,0 4 429,4 0 0,-4 0-89,1-4 0,-5 4 118,4-4 1,-5 5-85,2 3 0,-3-2-27,-2 3 1,-3-2-72,0 1 1,-9-1-12,1 5 1,-9 1-1,-2 3 1,-2 0 9,-6 0 1,-5 1-88,-6 3 0,1 2-125,-1 5 1,-1 2 103,-3 2 0,-5 3-203,30-7 1,-1 1 0,2 2 0,-1 0 255,-1 1 0,1 0 0,1 3 0,0 1-23,1 0 1,-1 0-1,-2 5 1,1 0-1,4 1 1,-1 0 122,0 2 1,0 1-113,2 0 1,1 1 0,0-1 0,2 1-8,3-1 0,0 1 0,2-1 0,0 1-312,-11 28 1,8 3 336,11-3 0,7-3-95,12-8 1,9-2 62,14-2 1,7-2-160,4-6 1,5-1 39,-2-3 0,7-3 83,-6-8 1,7-2 152,1-6 1,5-1-125,2-2 1,-28-5 0,0-1 6,32-2 1,-3-1 9,-1-3 1,-4-3-82,-4-4 1,6-4 83,-6 0 1,0-5 41,-7 5 0,-1-9-1,-4 1 0,3-7 70,-6-1 0,0-3-158,-4-4 1,-4-6 52,1-6 1,-6-6-294,2-1 0,-3-1 139,-12 26 1,-1-1 0,5-28-242,-9 29 0,-2 0 0,1-28 68,-6-1 1,-6 9-203,-6 6 1,-9 7-218,-10 8 1,-6 5-233,-1 7 1,-5 7-302,1 9 0,3 3 136,1 3 1051,-3-1 0,5 3 0,-4-5 0,5 0 0,3 0 0</inkml:trace>
  <inkml:trace contextRef="#ctx0" brushRef="#br0">10404 6441 7853,'-11'-22'-109,"0"0"-54,-1 3 1,2-1-277,2 4 230,-2 1 1,4 4 633,-6-1 1,4 0-141,-4-4 0,3 4 90,-6-4 0,-1 0-95,0 1 0,-4 0-45,1 3 1,-3 4-85,0 1 0,-5 1 114,0-2 0,-6 3-91,-1 5 0,-7 1 35,-8 3 0,-11 7-406,28-2 1,0 1-1,-2 2 1,2 0 251,1 3 1,1 1 0,-2-1-1,0 2-54,-2 3 1,0 2 0,-1-1 0,0 1 42,-1 2 0,0 1 1,0 1-1,0 0-80,2 2 0,0 1 0,2 1 0,3 1 27,5-1 1,2 1 0,3 2-1,2 0-20,-1-1 0,1 1 0,4 1 0,1 2 4,0-2 0,1 0 0,4 1 0,1 0-251,3 26 0,3-1 419,3-7 1,10-2-94,10-6 0,5-4 243,6-3 0,9-8-153,11-3 1,-24-17 0,2-1-155,5 0 0,2-3 0,-4-1 0,0-2 180,-3-1 1,0 0 0,33-1-67,-31-1 1,1 0 0,-2 0 0,1-1 3,-2-1 1,1 0 0,0-3 0,0-2 111,28-12 0,-29 8 0,1 0 40,0-2 0,-1-1-60,4 0 0,1-1-326,-2-4 1,-1-2 0,3 1 0,-1-1 144,-4-4 1,0 0 0,2-1 0,0-1 59,-2-3 0,0-1 0,3-1 0,0-1-300,0-3 1,-1 0 0,-1 1 0,-2 0 131,-3-1 1,-2 0 0,-5 1-1,-2 1-317,-2 2 1,-3-1 0,1-27 169,-7 6 1,-17 7-207,-10 5 1,-19 12 203,-16 3 1,23 17 0,-2 3 35,-3 2 1,-1 2 0,-1 2 0,-1 2-294,1 2 1,0 2 0,-2 4 0,1 2 118,-1 1 1,0 2 379,0 2 0,0 0 0,1 2 0,1 0 0,-2 1 0,0 0 0,-1 1 0,-1 0 0</inkml:trace>
  <inkml:trace contextRef="#ctx0" brushRef="#br0">7789 9262 7853,'6'-29'-592,"5"1"237,-4 5 415,3 1 0,0-3-39,-2-1 0,-3 2 463,-5-3 0,0 3-100,0 1 0,-6-1 28,-6-3 1,-5 3-173,-10-2 0,-2 1-31,-5 3 0,-6-1-281,-2 0 1,-7 0 216,-4 0 1,-3 5-319,-1 3 1,-1 3 384,1 0 1,-6 2-206,29 6 0,-1 0 0,1 1 0,0 1-7,-2 2 1,0 0-1,-1 0 1,0 0-2,1 0 0,0 0 1,-1 3-1,0 1 29,1 1 0,0 1 1,0 0-1,1 1-189,-4 2 1,1 1-1,2 1 1,0 1 265,-2 0 0,0 2 0,2 2 0,1 1-55,-1 0 0,0 1 0,-2 3 0,1 2 48,-2 3 1,2 1 0,0 1 0,1 0-34,1 0 1,2 1-1,0 2 1,2 0-15,2 1 0,1 1 1,2 0-1,1 1-16,2 0 1,1 1-1,1 1 1,2 0-53,3 0 1,2 1 0,2-3 0,1 0 52,3-2 1,1 1-1,-5 30-209,8-30 0,1-1 0,4 29 186,11-8 0,5 2 26,10-6 0,7-4 34,8-7 0,4-4-49,3-4 1,-19-14 0,1-1-10,3-3 1,1-1 0,1 1-1,0 0 25,0-4 1,0-1-1,1-1 1,0-2 0,1-1 0,0-2 1,3 0-1,1-1-79,-3 1 1,2-2 0,2-1 0,0-2 132,-1-1 0,0-2 0,1 0 0,0-2 48,-3-2 1,0-1 0,3 0 0,1 0-27,-2-1 1,0-1 0,0 0-1,0-2 18,0-2 0,0-2 0,-1 0 1,-1-2-77,0-2 0,0-2 0,0 0 0,1-2-6,1-4 0,0-1 0,-4 1 0,0-2 4,0-3 0,0-2 0,-3 1 0,-1 0-68,-3-2 0,-2 0 0,-1 0 0,-2 0-264,-6 0 1,-2 0-1,-2-1 1,-2 0 153,-5 1 0,-2 0 0,-3-1 0,-2 2-191,-6 4 1,-4 1-1,-2 1 1,-5 1 82,-6 4 1,-4 3 0,-2 3 0,-4 4-309,-4 1 0,-2 3 0,-4 5 0,-1 3 234,-3 0 1,-1 4-1,-5 6 1,0 4-800,4 0 1,-1 3 1101,-3 5 0,-1 2 0,5-3 0,-1 2 0,-3 3 0,-1 2 0,0-1 0</inkml:trace>
  <inkml:trace contextRef="#ctx0" brushRef="#br0">7812 12620 7853,'0'-18'0,"0"-3"-140,0 2 1,0 2 0,-1 2-479,-3 2 561,3-3 1010,-10 3-607,5-8 0,-9 7 159,0-5-295,-6 5 1,2-7-32,-7 6 1,-1-5-15,-7 1 0,-2 1-50,-6-1 1,-6 4-96,2-4 0,-7 3 73,0-3 0,-9 5-885,28 7 0,-1-1 854,1 1 1,0 1-60,-5 3 1,-1 0-38,0-2 1,0 0 101,-3 4 0,0 1-1065,-5-3 0,-1 1 993,1 1 0,-2 2 0,-1 3 1,-2 2 164,0 1 1,0 1-1,1 2 1,1 2-293,-4 0 0,0 2 0,3 2 0,1 1 318,-4 1 0,-1 2-118,3 4 0,1 1-475,0-2 0,1 0 455,2 3 1,1 1-1,-2 2 1,1 2 58,2-1 1,2 1-35,0 2 0,1 0-119,6 1 0,2 1 38,0-1 0,3 0 22,3 0 0,3 1 1,3 1-1,2 0 120,2 0 0,2 1-140,4 1 1,3 1 0,0-4 0,2 0 178,3 1 0,4 0 1,1-3-1,3 0-215,3 0 1,2-1 0,3 0 0,2-1 24,5 2 1,1-1 0,1 0 0,1-2 46,2-1 0,2-1 0,1-2 0,2-2-23,0 1 0,3-1 0,3-3 0,1-2 184,4 2 1,0-1-1,1-3 1,1-2-156,0-1 0,0-1 1,2-3-1,1 0 3,0 0 0,1-1 1,3-3-1,-1-2 4,0 2 1,-1 0 0,3-4 0,0 0-35,-3 0 1,1-1 0,0 0 0,1-2-3,2 0 0,1-1 0,1-3 0,0-1 150,3-1 1,-1-1 0,0 0 0,1 0-132,-3 0 1,0 0 0,-1 0 0,-1-3-6,1-1 0,-1-2 0,-1-1 1,-1-1-5,3-2 0,-1-2 1,0 0-1,-1 0 64,-1-3 1,1 0 0,4-2 0,-1-1-10,-3 0 1,-1-1 0,4-3 0,0 0-10,-3 0 1,-1-1 0,-2-3 0,-1-1-18,-4 1 0,0-1 0,-3-2 0,-1-2-5,-2 1 0,-3 0 0,-4-1 0,-2 0 159,-3 2 0,-2-2 0,-6 1 1,-3 0-180,-2 4 1,-3 0 0,-2-1 0,-3 1-307,-8-23 0,-22 0 209,6 33 0,-4 2 0,-4 0 0,-4 2-628,-4 4 0,-2 2 0,-5 1 0,-3 3-34,-4 1 0,-1 3 0,-2 1 1,-1 2-107,-1 1 1,-2 0 842,3-1 0,-1 0 0,-2 2 0,1 1 0,1-2 0,2 0 0</inkml:trace>
  <inkml:trace contextRef="#ctx0" brushRef="#br0">5573 17051 7853,'-16'-6'220,"3"1"212,-2 5-274,2 0 1,2 0 269,-1 0 0,-3 1-127,0 3 1,-5 4-110,1 7 0,-3 3 17,-1 4 1,2 1 0,2 0 0,-3 5-52,3 3 1,3 0 13,0 0 0,4 0-238,0-4 1,2 4 74,2-5 1,3 1-184,5-4 0,0-4 100,0 0 1,2-5-194,1 1 0,0-2 119,5-2 1,0-3 11,8-1 1,-4-4 186,4 1 1,-4-3-105,0-1 0,3-1 255,0-3 1,0-1-70,-3-3 0,-1-2 60,1 2 1,-1-2-14,0-1 1,-4-1 155,-3 1 18,-3 0-32,-1-1-30,0 6 12,0 1-295,0 5 1,-4 5 98,0 2 1,-1 5 52,1 3 0,3-1-48,-3 5 1,-1 0-150,1 4 1,1 4 64,3-1 1,0 5-139,0-5 0,0 6 40,0-2 1,1 0-113,3 0 0,-2-5 119,6 2 1,-4-3 27,3-1 0,-4-4 91,1 0 0,-2-5-147,2 1 0,-3-2-191,3-2 1,-3-3-46,-1 0 0,0-5-271,0 5 1,-1-5-758,-3 0-739,3-1 1438,-9-2 0,5-2 655,-3-1 0,3-9 0,5-6 0</inkml:trace>
  <inkml:trace contextRef="#ctx0" brushRef="#br0">5802 17257 7853,'0'-11'602,"-5"-1"-20,3 1-101,-3 4 1,4 2 557,-3 5-292,3 0 1,-5 3-268,2 4 1,3 2-19,-3 10 1,3 5-258,1 7 1,0 2 6,0 1 0,1 4-274,3 0 1,-2 5 93,6-1 0,-4-1-467,3 1 1,-4-7 94,1 0 1,1-2-89,-2-7 1,1 0-43,-4-7 1,4 1-336,0-5 1,0 0-351,-4-3 1,0-1-60,0 1 490,5-6 724,-4-1 0,9-5 0,-4 0 0</inkml:trace>
  <inkml:trace contextRef="#ctx0" brushRef="#br0">5962 17702 7853,'3'-7'0,"1"-1"1161,0 6-249,-4-4-238,5 6 244,-4 0-555,5 6 1,-6 0-211,0 5-105,0 6 1,0-1-20,0 3 0,0 7-274,0-3 0,0 2-615,0-2 1,-2 1 502,-2 3 1,2-3 356,-6 2 0,6-12 0,-3-4 0</inkml:trace>
  <inkml:trace contextRef="#ctx0" brushRef="#br0">6327 17371 7853,'-6'-5'567,"1"-1"-161,5-6 1,0 1 418,0-1-370,5 1 0,1 1-150,6 2 1,-1-1 9,0 6 1,2-5-61,2 4 0,-2 0 0,2 4 1,-2 0-16,-2 0 1,6 0-16,2 0 1,-1 0-197,1 0 1,-5 0 64,1 0 0,-2 5 47,-2 3 1,-5 2-93,-2 2 1,-3 4-200,-1 3 0,-2 3 82,-6 1 1,-1 1-117,-10 2 0,0 0-123,-4 4 0,1-3 145,-1 3 1,4-4-223,0 0 1,1-2 137,-1-1 0,2-4 90,6 0 0,0-5 81,-1 1 0,6-2 0,2-1 0,3-5 36,1 1 0,1-4 259,3 3 0,-2-4 181,6 1 1,0 1-189,3-2 1,2 1-13,2-4 0,-2 0-192,2 0 1,1 0-253,0 0 1,3-4-20,-4 1 0,4-5-230,-4 4 0,0 0-2430,-3 4 2922,-6-5 0,4-1 0,-3-5 0</inkml:trace>
  <inkml:trace contextRef="#ctx0" brushRef="#br0">6864 17782 7853,'-6'-1'0,"2"-3"1224,3 3-765,1-4 0,0 6 106,0 3 1,0 2 50,0 6 1,3 4-310,1 3 0,0 3-241,-4 1 0,0 1-432,0 2 1,0-1 295,0 1 0,0-2-924,0-1 0,0-1 146,0-3 848,0 2 0,-5-13 0,-1 2 0</inkml:trace>
  <inkml:trace contextRef="#ctx0" brushRef="#br0">7264 17314 7853,'0'-11'0,"0"-1"124,0 1 0,0-1 619,0 1 988,0 5-473,0 1-303,0 5 0,0 5-754,0 2 1,0 5-52,0 3 1,-4 0-158,0 8 0,-5-3-7,2 7 0,-2 2-223,1 2 0,-2 2 68,2 1 0,-1-5-144,2-2 0,-2-1-255,5-3 1,0 1 222,4-9 1,0 1 23,0-5 1,5-1 31,3-2 1,2-3 109,2-5 1,4 0-72,3 0 0,1-5-11,-1-3 0,-1-2 237,-3-1 0,-2-1-91,2 1 1,-6-1 80,-1 1 0,-4 0-73,3-1 0,-4 1 315,1-1 1,-3 5 201,-1-1 316,0 0-433,0 2 1,0 0 450,0 2-111,0 3 1,0 8-271,0 9 1,0 6-62,0-3 0,0 3-144,0 1 1,0 3-26,0 1 1,0 1-194,0-1 1,0-3-3,0 2 0,0-1-217,0-3 0,0 0-576,0-3 1,0 1 429,0-4 0,0-5-563,0-3 1,0-5 987,0 5 0,0-5 0,0 2 0</inkml:trace>
  <inkml:trace contextRef="#ctx0" brushRef="#br0">7686 17120 7853,'0'-17'0,"0"5"0,5-4 59,3 9 0,1-3-110,-2 2 0,0 3 2526,-3 1-1761,-3 3 1,5 1-6,-2 0-506,-3 0 0,6 4-1,-4 0 1,-1 4-107,1 0 1,-1 7 89,-2 4 1,0 3-121,0 1 0,-2 5 88,-1 2 1,-4 3-288,-4 1 1,0-1 38,-1-2 0,1 4-43,-1-4 0,6 3 89,2-7 1,3-1-78,1-3 0,1-1-1,3-3 1,-2-3-53,6-4 1,-2-1 166,2 1 1,2-6-38,-2-2 0,2-3 343,1-1-140,1 0 0,-1 0 24,1 0 1,-1 0-34,0 0 0,1 0 106,-1 0 0,1 0-87,-1 0 1,-3 0-38,-1 0 1,1 5 10,3 3 0,0 2-19,-4 1 1,2 2 62,-5 2 0,1-1-123,-1 5 0,-3-4-125,3 4 1,-3-3 49,-1 3 0,-5-4-204,-3 4 1,2-1 35,-2 1 0,0-1 68,-8-3 1,4-3 23,-4 4 1,-1-5 19,-2-3 0,1 1-315,-1-6 1,4 5-113,-4-4 498,5 0 0,2-4 0,7 0 0</inkml:trace>
  <inkml:trace contextRef="#ctx0" brushRef="#br0">8726 17200 7853,'0'-12'0,"0"1"0,0 0 660,0-1-454,5 6 1,-3-8 952,6 2 1,3-3-503,4 0 0,6-3-136,-2-5 1,7-1-125,5-2 1,6-4-64,1-4 1,5 0-421,-1 0 0,7-2 202,-22 17 0,0 0 0,0-1 1,1-1-44,1-1 0,-1-1 1,1 0-1,0 0 39,-1 1 1,1-2 0,1-2-1,-1-1-117,0 1 1,-1-1-1,2-2 1,-2 1 44,-5 3 0,-1 0 1,2 1-1,-1 0-171,15-18 1,3-1-171,-7 5 0,3 0 130,-7 4 0,-2 1 66,-1 2 1,1-1-44,-1 6 1,-2-1 14,-6 4 1,1 2 122,-5 2 0,4-2 186,-3 6 1,3 0-281,-4 3 0,-4 1 112,-3 0 1,-2 3-572,2 0-350,-3 6-402,-5-3 0,-2 10 1315,-6 2 0,5-1 0,-7-1 0</inkml:trace>
  <inkml:trace contextRef="#ctx0" brushRef="#br0">10016 15909 7853,'0'0'0</inkml:trace>
  <inkml:trace contextRef="#ctx0" brushRef="#br0">10713 15647 7853,'0'0'0</inkml:trace>
  <inkml:trace contextRef="#ctx0" brushRef="#br0">10713 15612 7853,'0'-7'2257,"0"-1"-1058,0 6-768,0-4 0,1 6-85,3 0 0,-3 2-90,3 2 1,1 7 168,-1 8 1,1 4-53,-1 4 1,-3-2-113,3 5 1,-3 0-91,-1 0-1,4 3-127,0-3 0,-1 0-390,-3 0 1,0-3 294,0 3 1,-1-8-278,-3 1 0,2-4 171,-6 0 0,4 1-1636,-3-5-53,4 0-548,-2-3 2395,5-1 0,-5 1 0,-1-1 0</inkml:trace>
  <inkml:trace contextRef="#ctx0" brushRef="#br0">11055 15806 7853,'0'-11'0</inkml:trace>
  <inkml:trace contextRef="#ctx0" brushRef="#br0">11672 15567 16378,'-6'7'195,"2"1"1,3-4-153,1 3 0,-4 1 59,0 3 0,-4 6-57,5 2 1,-6 2 74,1 2 0,-2 4-84,-1 0 0,-1-1 18,1-3 1,-2 1-27,-2 3 1,6-6-41,-2 6 1,3-10-147,0 2 1,-1-2 14,6-1 0,-1-1 103,4-4 1,0-3-62,0-1 41,0 1 65,0-2 60,0 5-19,5-10 0,1 4-7,6-5 1,-1 0 5,0 0 1,1 0 99,-1 0 1,5 0-70,-1 0 1,1 0 74,0 0 1,-3 0-54,7 0 1,-3 0-107,2 0 1,2 0-24,-6 0 1,1 0-388,0 0 143,-4-5-327,5 4-1681,-6-5 978,-4 6-1795,-2 0 3100,-5 0 0,-5 0 0,-2 0 0</inkml:trace>
  <inkml:trace contextRef="#ctx0" brushRef="#br0">11798 15784 7853,'5'11'3282,"-4"6"-2137,9 0 0,-8 6 117,1 0-928,-1 0 0,-2 1-92,0 3 0,0-3-250,0 2 44,0-2-1494,0 4 749,-5-3 375,3 2 197,-8-4-843,9 0 651,-9-5 1,5-2-98,-3-4-1439,-2-1 1865,9 1 0,-10-6 0,5-1 0</inkml:trace>
  <inkml:trace contextRef="#ctx0" brushRef="#br0">11033 15681 7853,'5'-8'1838,"2"1"0,0 3-844,0-4 0,0 4-258,0-3 0,7 4-304,-2-1 0,2-1 68,-3 2 1,0-5-129,1 4 1,0 0-132,4 4 1,-4 0-46,4 0 1,-4 0-111,0 0 0,-2 2-98,-3 1 0,2 4 116,-5 4 0,4 2-252,-4 2 1,-1 3 15,-3 5 0,-1 1-323,-3 2 0,-2 0 63,-5 4 1,-1-3-153,1 3 1,-2-3 211,-2 3 0,2-4-70,-2 1 0,2-5 130,2-3 0,1 2 20,2-6 1,-2 0 353,2-3-100,3-6 97,0 4 0,1-7 311,0 4-209,1-4 0,3 3 92,0-2 0,1-3 126,3 3 0,2-3-17,6-1 1,3 0-85,0 0 1,1 4 81,0 0 0,-4 0 78,4-4 1,-4 0-102,0 0 0,-1 0-157,1 0 0,-5 0-248,1 0-544,-6 0-362,3 0-1230,-5 0 0,-5 3 1501,-2 1 1,0 0 662,0-4 0,4 5 0,-2 2 0</inkml:trace>
  <inkml:trace contextRef="#ctx0" brushRef="#br0">8805 17291 8560,'12'0'1325,"-1"0"1,-3 0-1073,0 0 0,-1 0 103,5 0 1,-1-1-71,0-3 1,2 3 35,2-3 1,3-1-35,5 1 1,5-5 70,2 2 1,8-7-170,4-2 1,4-4-1,3 1 1,9-2-209,-26 9 0,0 1 0,1-2 0,-1-1 124,2 1 0,1-1 0,0-1 0,1-1-49,3 0 1,2 1 0,-1 1 0,-1-1 14,1 0 1,0 0 0,0 1 0,0 1-259,0-2 1,0-1-1,-1 4 1,0-1 249,-3 0 0,0-1 0,-2 2 0,-1 0-77,24-10 0,-6 2 26,-5 1 1,-9 5 59,-7-1 0,-10 6-131,-1 2 0,-5 3 26,-2-4 276,-1 6 1,-4-5-500,-4 4 589,-1 1-1050,-2-3-489,0 5 0,-5 4 23,-3 0 1,2 1 1181,-2-1 0,5-3 0,-2 4 0</inkml:trace>
  <inkml:trace contextRef="#ctx0" brushRef="#br0">10747 16572 7853,'1'-12'615,"3"1"1,-1 1-181,4 2 0,0-2-117,0 2 0,5 2 270,-1-2 1,2 5-120,6-5 0,-4 2 36,4-2 0,-1-1-153,1 5 0,1 0-86,-5 4 1,1 0-326,-5 0 246,0 0-262,1 6 0,-6 4 108,-2 5 1,-3 4-83,-1-4 0,-5 5-47,-2 0 0,-4 1-290,0 2 1,-2 1 63,-2 3 0,1-3-53,-5 2 0,1-5 95,-1-2 1,0-1-5,8 1 1,-3 1 239,6-5 0,2 0-78,-2-3 0,6-5 181,-2 1 0,4-4 30,4 3 1,2-4 32,6 1 1,-1-3 96,0-1 0,6 0 216,2 0 0,3 0-114,0 0 0,0 0 122,-3 0 0,3 0-261,-3 0 1,-2-1 25,2-3 1,-5 3-950,2-3 160,-4 3-210,0 1-510,-1 0-991,1 0 2292,-6 0 0,-1-5 0,-5-2 0</inkml:trace>
  <inkml:trace contextRef="#ctx0" brushRef="#br0">11329 16435 7853,'0'-7'0,"-1"2"1972,-3 5 1,3 1-952,-3 3 1,-1 6-587,1 6 0,-1 4-263,2-1 1,1 6-208,-1 2 1,1 5 27,2-2 0,0-1 115,0 2 1,0-2-444,0 1 1,4 2 212,0-5 0,0-2-762,-4-6 1,0 2-696,0-6-398,0 0 1977,0-4 0,-5 1 0,-2-1 0</inkml:trace>
  <inkml:trace contextRef="#ctx0" brushRef="#br0">11684 16412 7853,'0'-7'3755,"0"2"-3264,0 5 0,-4 5-116,0 3 1,-4 3-220,5 5 1,-5-2-26,4 5 0,-4 0-95,5 4 1,-2 3-21,1 1 0,3 0-173,-3-5 0,2 5-395,2 0 0,0-5 305,0-2 1,4-3-1154,0 2 507,5-2-22,-3-6 72,6-4 167,-1-2 420,1-5 1,-2-2-429,-3-1 601,3-4 0,-4-4-131,1-1 308,3 1 1,-5 0-135,3-1 1,1 1 511,-5-1 1,-1 5-151,-3-1 1,2 4 358,2-3 176,-3 4-144,4-2 1,-5 10 208,0 3 0,0 3-386,0 4 0,0-1 60,0 5 0,1 0-187,3 4 0,-1 4-449,4 0 0,-4-1-234,0-3 1,3 0-285,-3 0 0,1 0 279,-4-1 1,0 0-883,0-3 1161,0 3 0,0-15 0,0 3 0</inkml:trace>
  <inkml:trace contextRef="#ctx0" brushRef="#br0">8783 17428 7853,'6'0'2356,"4"-5"0,-4 4-1403,6-3-161,-1 3-439,1 1 0,0 0 247,4 0-350,-4 0 1,10 5-29,-3 3 0,4 2 26,3 1 0,1 1-107,7-1 0,-1 4 71,9 0 0,4 2-306,3-2 1,2-1 188,-1 5 1,2-5-536,5 1 0,4 2 407,0-2 1,-29-8 0,0 0-57,29 1 1,1 2-43,-1-3 0,-6-2-145,2-1 1,-6 1-51,2-1 1,-9 4 268,2-4 1,-12 3 156,1-3 0,-9 4-94,1-5 0,-8 5 259,-4-4 1,-2 3-194,-2-3 0,-3 4 276,0-4 0,-6 1-341,2-1 1,-3-2 328,-1 6-504,0-6 1,0 5-315,0-4 0,-5-1-927,-2 1 1,-4 0 1408,0 1 0,5-3 0,1 4 0</inkml:trace>
  <inkml:trace contextRef="#ctx0" brushRef="#br0">10838 17451 11266,'7'18'1435,"-3"-3"1,1 3-1018,-2 1 1,5 4-165,-4 3 0,1 0-68,-1 4 0,-3 1-171,3 3 1,1-4 156,-1 1 1,0-2-392,-4 1 0,1 2 7,3-5 1,-3-2-184,3-6 1,1 2 125,-1-6 1,1 0-144,-2-4 0,-1-3 86,1 0 1,-1-5-550,-2 5-1152,0-5 2027,0 2 0,0-5 0,0 0 0</inkml:trace>
  <inkml:trace contextRef="#ctx0" brushRef="#br0">11295 17371 12024,'-11'12'1528,"4"4"-1202,-3-3 0,8 8-16,-6-2 1,2 3-83,-2 1 1,3 0-113,5-1-44,-5 1 0,4 4 63,-3 0 1,3 3-149,1-3 1,0 1-265,0-2 0,1-2 232,3 3 0,-3-3-409,3-1 1,1-4 221,-1 0 1,1-5-23,-1 1 0,-3-6-273,3-1 230,2-6 0,0 3-351,6-5 242,-1 0 0,1-3-509,-1-1 0,-3-5 390,-1 1 0,-3-2 3,4-1 0,-6-1 130,2 1 1,-1-1 336,0 1 0,-1-4 55,1 0 0,3-2 0,-3 2 0,1 2 0,-4-2 0,0-2 0,0 2 0,0 0 219,0 3 0,0 5 46,0-1 1232,0 1-221,0 0 163,0-3-602,0 9-414,0 6 1,0 8-85,0 9 0,0 1 99,0 0 0,0 1-338,0 3 0,0-3 51,0 3 0,0 1-374,0-2 0,1 2-174,3-1 1,-2-3-531,1 3 0,2-8 225,-1-4 1,5 0-1326,-1-3 2027,-3 1 0,5-6 0,-4 4 0</inkml:trace>
  <inkml:trace contextRef="#ctx0" brushRef="#br0">11672 17497 7853,'17'-12'0,"-5"1"1469,4 0 0,-3-3-641,3 2 0,-2-1-205,5 10 1,-2-5-224,3 4 0,0 0-12,-5 4 0,0 0-222,-3 0 0,-1 5-91,1 3 0,-6 7-114,-2 4 0,-3 4 84,-1 4 0,-1-2-73,-3 6 0,-6 0-206,-5 7 1,-6-2-196,2 2 1,1-2 126,-1-2 0,5-4-148,-1 1 1,6-6 123,2 2 0,3-4-40,-4-4 0,6 1 378,-2-5 0,3 0-69,1-3 1,5-5 177,2 1 0,3-5 97,2 0 1,1-1 115,2-2 1,1 0-146,3 0 0,3 0-4,-3 0 0,1-4-374,-1 0 0,2-4-375,-6 5 1,4-5 563,-4 4 0,-5-5 0,-5 3 0</inkml:trace>
  <inkml:trace contextRef="#ctx0" brushRef="#br0">13488 15635 7853,'14'-10'1614,"-3"2"0,-2-2-894,3 3 1,3-4-298,0 0 0,0 3-143,-3 1 0,-1 3-2,1-4 1,-1 6-67,1-2 0,-1 3-92,0 1 0,-3 0 52,0 0 1,-2 1-330,2 3 1,-3 6 42,-5 5 1,0 6-169,0-2 0,-2 2 110,-1 2 1,0 1-127,-5 3 1,1-2 57,-5 6 1,1-5-16,0 5 1,-1-5-4,1 5 1,-1-6 79,1 2 1,1-3 134,2-1 1,-1-4 17,5 0 1,-1-5 95,1 1 0,3-6 1,-3-1 1,3-5 166,1 5 0,1-5 190,3 0-257,-3-1 1,10-2 224,-4 0 1,5 0-105,3 0 1,-1-2 169,5-1 1,-1-3-177,1-1 0,5-2-151,-5 5 0,4-1-519,-8 1 0,4 3 244,-4-3 0,-3 3-1466,-5 1 832,-4 0-807,2 0 1037,0 5 1,-4-2 542,3 4 0,-3-4 0,-1 2 0</inkml:trace>
  <inkml:trace contextRef="#ctx0" brushRef="#br0">14036 15612 7853,'8'0'2061,"-1"0"1,-3 0-1426,4 0 1,-6 5-261,2 3 1,1 2-243,-1 2 0,0 0 91,-4 4 0,0-3-232,0 6 1,0-3 98,0 3 0,0 0-86,0 4 0,-1-2-89,-3-2 1,-1 2-79,-3-6 1,3 1-12,5-1 1,0-2-110,0 2 0,0-6-58,0-1 1,0 0 121,0 3 1,1-3-503,3-1-190,3-4 367,4 2 1,0-5-393,1 0 141,-1 0 793,1 0 0,-6 5 0,-1 1 0</inkml:trace>
  <inkml:trace contextRef="#ctx0" brushRef="#br0">14242 15784 13212,'0'11'1441,"0"0"-1009,0 1 1,0 4-161,0 3 1,0-1-242,0 1 1,0 0 55,0 4 1,-4 0-673,0 0 1,-1 0-57,1-1 0,3-2-448,-3-1 1,-1-5 338,1 1 0,1-6-1048,3-2 1798,0-4 0,0 7 0,0-4 0</inkml:trace>
  <inkml:trace contextRef="#ctx0" brushRef="#br0">14607 15475 7853,'0'9'2571,"0"3"1,0 2-1923,0 8 1,-1 2-205,-3 3 0,3 2-363,-3 6 1,3-1-68,1 0 0,0 0-704,0 1 1,1 0 424,3 3 1,-3-6-384,3 2 1,-3-7 646,-1 0 0,0-8 0,0-3 0</inkml:trace>
  <inkml:trace contextRef="#ctx0" brushRef="#br0">13728 16366 12421,'-6'12'904,"2"-1"1,-1 2-639,1 2 0,-4-1-54,4 5 0,-3-4-169,3 4 0,-4 0-59,5 4 1,-2 0-115,1 0 0,2-4 75,-1 0 1,1-4-211,2 4 0,0-5-65,0 1 1,4-2 138,0-2 0,5 1-11,-2-1 0,0-3 91,0-1 1,-3-3-337,4 4 1,-4-6-88,3 2 1,-3-3-259,4-1 1,-5 0 219,5 0 0,-4 0-518,4 0 1090,-6 0 0,8 0 0,-3 0 0</inkml:trace>
  <inkml:trace contextRef="#ctx0" brushRef="#br0">13842 16595 7853,'0'12'1807,"0"3"1,0 2-782,0 2 0,0 1-495,0-5 0,0 6-528,0-2 1,0-1 70,0 1 1,0 0-792,0 4 0,0-2 407,0-2 1,0 1-706,0-4 1,0 3 334,0-4 1,0-4-387,0-3 1066,0-6 0,0 9 0,0-5 0</inkml:trace>
  <inkml:trace contextRef="#ctx0" brushRef="#br0">14162 16480 11099,'5'12'1769,"-4"4"-1475,3 3 0,-3 3-290,-1 1 1,0 0-285,0-1 0,0 5-24,0 0 0,-4 3-306,1-3 0,-1-1 53,4-3 1,0 0 276,0 0 1,0-5-1194,0-3 1473,0-2 0,0-2 0,0 0 0</inkml:trace>
  <inkml:trace contextRef="#ctx0" brushRef="#br0">14550 16435 7853,'17'-17'1302,"-1"6"255,3-1 1,2 2-664,-6 6 0,0-3-409,-4 3 0,-3 0 292,0 4-510,-1 0 0,1 6-152,-1 6 0,-4 1-31,1 6 1,-4 0-72,-4 3 0,1 3-5,-4 1 0,-2 3-186,-6 6 1,1-5-340,-5 1 1,4-5 260,-5 5 1,3-2-187,-2 1 0,2-2 165,6-5 1,1-5 33,2-3 1,3-2 29,5-2 0,0 1 340,0-1 89,0-5 1,5 3 157,3-5 0,6 0 58,1-4 1,1 0-199,0 0 0,1 0-494,6 0 1,-4 0 173,0 0 0,-4 0-1324,4 0 1,-5 0 1409,2 0 0,-9 0 0,-2 0 0</inkml:trace>
  <inkml:trace contextRef="#ctx0" brushRef="#br0">13716 17314 11673,'0'19'1450,"0"0"0,0-4-1158,0 4 0,-3 0-80,-1 4 0,-4 1-402,4 3 1,-4-3 148,0 3 0,2-3-301,-2-1 0,4 0 85,-3-1 1,3-3-98,-4 0 0,6-3 152,-2 3 0,3-5-83,1 1 0,0-6-328,0-2 387,0 1 0,5 0-31,2-1 1,0-4-95,0 1-676,1-3 407,3-1 620,-4 0 0,3 0 0,-4 0 0</inkml:trace>
  <inkml:trace contextRef="#ctx0" brushRef="#br0">13774 17531 7853,'6'5'1510,"3"3"281,-5 7 1,-1-1-1229,-3 5 1,4-4-325,0 4 0,0-1-195,-4 1 1,0 3 111,0-3 0,0-2-358,0 2 0,0-3 163,0 3 0,0-2-610,0 2 0,0 2 67,0-6 1,0 4-285,0-4 0,0 0 262,0-3 1,-1-4-570,-3-1 1173,2-4 0,-3 7 0,5-4 0</inkml:trace>
  <inkml:trace contextRef="#ctx0" brushRef="#br0">14013 17520 7853,'12'-18'1308,"-1"-4"-806,6 5 0,-3-3 39,5 1 0,-5 4 130,1-4 0,1 5 411,0-1-714,4 7 0,-6-1 98,5 6 0,-5-5 48,1 4 1,2 0-334,-2 4 0,-1 6 44,-7 1 0,2 5-263,-5 3 0,0 4 92,-4 7 0,-1 4-398,-3 4 0,-6 0 61,-6 0 1,-4 1-114,1-1 0,3 0-9,0 0 1,4-1-224,0-2 1,2 1-46,3-6 1,0 0 230,3-7 1,3 1 389,-3-5 0,3 0-29,1-3 0,1-2 956,3-2-467,2 2 1,6-9 219,-1 3 0,1-3-292,-1-1 0,1 0 107,-1 0 0,-3 0-526,-1 0 0,1-1 316,3-3-1436,1 3 0,-1-8 160,1 5 1043,-6 0 0,4-1 0,-4-1 0</inkml:trace>
  <inkml:trace contextRef="#ctx0" brushRef="#br0">14630 17531 7853,'0'-18'1328,"0"2"-982,0 4 1,1 5 1502,3-1-799,-3 6-18,5-3 1,-6 6-319,0 3 1,3 6-56,1 5 1,0 9-218,-4-1 0,4 6-68,0-2 0,-1 4-282,-3 0 0,0 1 106,0-2 1,0 2-161,0-6 0,0 5 69,0-4 1,0-1-701,0-3 0,0-1-1015,0-3 280,0 2 1,0-8-863,0 2 2190,5-7 0,-3-3 0,3-5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14790 2730 7853,'0'-12'-1016,"0"1"871,0-1 1030,0 6-516,-5-4 1,4 3 201,-3-4-571,3 5 0,-4-4 0,-2 3 0</inkml:trace>
  <inkml:trace contextRef="#ctx0" brushRef="#br0">14779 2707 7853,'0'28'2791,"5"1"-1910,-4 5 0,5 4-572,-2 0 1,-3 0-393,3-3 1,1-5-13,-1 0 0,4-4-291,-5 1 285,6-3 77,-7-7 1,4 4 57,-2-6 1,-3 0-320,3-3 222,2-1 0,-5-3-123,3-1 1,-2-3 185,-2 4 0,5-6 0,1 3 0</inkml:trace>
  <inkml:trace contextRef="#ctx0" brushRef="#br0">15224 2810 7853,'0'34'2335,"0"0"-1605,0 0 0,0 3-298,0-3-366,5 3 0,-4-13-100,3 3 1,-1-3-10,1-1 0,-3-5 205,3-3 0,1-2-58,-2-2 0,1 0-87,-4 1 1,2-5-4,1 1-249,-1-5-257,3 7-479,-5-9-821,0 4 1585,0-5 0,5 5 0,1 2 0</inkml:trace>
  <inkml:trace contextRef="#ctx0" brushRef="#br0">15601 2867 7853,'0'-12'0,"0"1"1358,0 4-297,0 2 693,0 5-1359,-5 0-530,4 5 177,-10 7 1,5 6 62,-5 4-22,4 1 0,-3 5-184,3 3 0,1-2 131,3 1 0,-2-4-235,1 0 1,0-2 57,4-1 1,4-5 190,0-3 0,3-2-47,-3-2 0,5 0 486,-2-4 1,4 0-21,0-4 0,6-1 125,2 1 1,-2-5-172,2-2 1,0-5-42,4 2 1,-4-7-153,0-2 1,-1 0-13,1 1 0,-1-3-24,-3-5 1,-2-1 23,2-3 0,-2 3-311,-2-2 1,-3-2-70,-1 1 0,-4 0-168,1 4 1,-4 2-17,-4 2 1,-4-1 157,-7 4 0,-4 5-982,-8 3 1,-2 6 491,-5-2 1,0 3-513,-1 1 1,2 1 576,3 3 1,2 2 618,5 6 0,5-6 0,2-1 0</inkml:trace>
  <inkml:trace contextRef="#ctx0" brushRef="#br0">15201 2775 7853,'0'-7'678,"0"-1"-27,0 0-76,0-3 0,0 3 238,0 1-343,0 4 0,-1-6 204,-3 6 9,3-1-401,-4 4 1,5-2 254,0-1-415,0 1 48,0-3 0,0 7-204,0 1 0,0 1 108,0 8 0,0-2-26,0 9 1,0 1 68,0 7 1,-4-2-109,0 6 1,0-5-30,4 5 0,0-6-91,0 2 1,4-3 44,0-1 0,4-2 120,-5-2 1,5 2 77,-4-6 1,3 0-84,-3-4 1,1-3-123,-1 0 102,-3-1 0,4 1-842,-5 0 442,6-6 1,-5 4-619,3-2-1868,-3-2 2857,-1 3 0,5 0 0,1 1 0</inkml:trace>
  <inkml:trace contextRef="#ctx0" brushRef="#br0">17440 2855 7853,'0'-11'-505,"0"3"1025,0 1 1,-2 3 437,-1-4 39,1 6-807,-8-3 0,4 1 48,-6 0 1,5 0-176,-1 4 0,-1 1 99,-6 3 1,1 3 3,-5 4 0,4 4 43,-4 0 0,4 6-152,-4-2 1,3 2-49,-3 2 1,8-4 119,-4 0 0,8 0-172,-4 4 1,7-1 68,0-3 0,3 1-95,1-5 0,1 0 35,3-3 0,2-1 106,6 1 1,1-2-47,2-2 1,3 0 145,4-4 0,1 0-36,0-4 1,0 0-70,0 0 0,1-5 105,2-3 0,-3 2-62,0-2 1,0-3 191,-4-4 1,-2-6-51,-2 2 0,-3-2-136,0-2 0,-2-1 27,-2-3 0,-2 2-397,-2-6 1,-3 2-243,3-1 0,-8 2 280,-4 5 1,-2 1-35,-1 3 1,-4 4 40,-1 8 0,-3-2-214,4 5 0,-4 0 65,4 4 0,0 4-322,3 0 1,5 5 264,-1-2 0,5 3-706,0 2 1121,1 4 0,2-8 0,0 2 0</inkml:trace>
  <inkml:trace contextRef="#ctx0" brushRef="#br0">17839 2855 7853,'0'-16'0,"0"3"451,0-2 0,0 2 671,0 2-24,0-1 113,0 1-330,0 5-342,0 0-323,0 17 0,4-3 9,0 11 0,0 1-152,-4 2 1,0 6 105,0 3 0,0 2-116,0 1 1,-4 0 85,0 1 1,0-2-526,4-3 1,-3 0-146,-1-7 1,0 3 91,4-7 274,0-3 0,1 1-2,3-6-82,-3-5 1,4 1-64,-5-3-906,0-3 620,0 4 588,0-5 0,0 0 0</inkml:trace>
  <inkml:trace contextRef="#ctx0" brushRef="#br0">18182 2821 7853,'6'-11'656,"-1"-1"1058,-5 1-627,0 4-731,0 2 1,0 7 239,0 1 0,0 4-193,0 4 1,0 6 10,0 2 0,0 7-54,0 5 0,0 2-263,0 1 0,0 0 76,0 1 1,0-5-115,0 0 1,2-4 55,2 0 0,-3-5 107,3-2 1,-2-5-65,2 1 0,-2-6 112,6-2-277,-5 1 0,6 0 65,-6-1-1000,1-4 1,0 3 161,0-2 780,0-3 0,-4 4 0,0-5 0</inkml:trace>
  <inkml:trace contextRef="#ctx0" brushRef="#br0">19690 2787 7853,'0'-12'485,"0"1"-61,0-1 583,0 1-265,0 0 118,0 4-121,0 2-583,0 5 0,0 5 93,0 3 0,0 7 26,0 4 0,0 3-77,0 1 1,1 3 12,3 1 1,-3 1-158,3-2 0,-3 0 47,-1 4 0,1-4-236,3 0 0,-3 1 126,3-4 0,-3 1-198,-1-9 1,0 4-198,0-4 92,5 1 1,-3-5-401,2 0 0,-3-3 322,-1 0 0,0-5-586,0 5 976,0-5 0,5 7 0,1-4 0</inkml:trace>
  <inkml:trace contextRef="#ctx0" brushRef="#br0">20146 2878 7954,'0'-16'102,"0"3"-102,0-4 730,0 6-350,0 5 0,-1-3 67,-3 5 81,3 0 1,-9 4 180,2 0-444,-2 0-53,-1 5 0,-6 7-176,-1 5 35,1 6 1,-5 4 298,3 0-532,3 4-197,-1-7 383,11 9 65,1-9 1,5 8-90,0-5 0,1-4-108,3-4-115,2-5 113,6 7 1,3-9 285,0-1-150,5 0 1,-2-9 349,5 2 1,0-3-273,0-1 0,-1 0 141,1 0 0,0-1-89,0-3 1,-4-3 141,0-4 0,-5-5-38,1-4 1,-2-1-149,-2-2 0,-3-1 69,0-3 0,-6-2-341,2-5 0,-4 0-347,-4-1 1,-4 5 318,-7-1 1,-3 6-248,-4-2 1,-5 5 184,0 3 1,1 3-250,3 9 0,0 0 127,0 4 1,5 1-171,3-2 0,4 8-5,3 4 0,3 3-224,5 5 771,0 1 0,0 1 0,0-1 0</inkml:trace>
  <inkml:trace contextRef="#ctx0" brushRef="#br0">20660 2798 7853,'-6'-16'325,"1"3"1,1-4 499,0 6 1,1 3 694,3 1-766,0 4-350,0-2 320,0 5-162,0 5-350,0 2 177,0 9-230,0 2 0,0 10 159,0 2-163,0 3 17,0 1 1,0 1-285,0-1 96,0 5 7,0-3 1,3-2 24,1-7 0,1-3 197,-1-1-332,-3 0 67,4-6 1,-1 0 170,0-6-192,0 1-29,-4-1 146,0-5-473,0 5 110,0-10-1344,0 4-2126,0-5 3789,-5 0 0,3 5 0,-3 1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1610 3266 7853,'0'-11'139,"0"0"0,0 3 607,0 0-111,0 6 140,0-8-99,0 8-199,0-3-215,0 5 0,0 5-147,0 3 1,0 3 36,0 5 0,-1 1-39,-3 6 0,3 4 68,-3 0 0,3 0-250,1 0 0,0-3 73,0 3 0,0 1-165,0-2 1,0 1 77,0-4 1,0 4-14,0-1 0,0 1-82,0-4 1,-1-4-98,-3 0 0,3-5-323,-3 1 362,-3 3 0,5-6-343,-6 4 177,6-4-539,-8 0 317,8-1 624,-3-5 0,5 5 0,0-5 0</inkml:trace>
  <inkml:trace contextRef="#ctx0" brushRef="#br0">1907 3586 7853,'0'-6'1159,"0"1"-36,0 0-663,0 3 0,-1-3-194,-3 5 1,2 5-22,-6 3 0,-1 2-33,-6 2 0,1-1-122,-5 0 1,1 5 147,-1-1 0,-2 4-191,2-4 1,-3 4 109,-1-4 0,2 4-78,2-3 1,1-1-63,3-4 1,6 1 53,-3-1 0,5-3-72,-1-1 0,-1-3 62,5 4 0,1-4-76,3 3 1,0-3 117,0 4 0,1-6-94,3 2 0,2 1 58,5-1 1,5 3 167,-1-3 0,5 0-87,-1-4 1,3 4 48,1 0 1,-1 0-122,1-4 1,-4 0 37,0 0 1,-5 0-92,1 0 121,3 0 0,-5 1-423,2 3 0,-6-3 31,-1 3-1362,-6-3 17,3-1-529,0 0 2122,-3 0 0,8 0 0,-4 0 0</inkml:trace>
  <inkml:trace contextRef="#ctx0" brushRef="#br0">2181 3678 7853,'0'-7'1182,"5"2"0,1 4-776,1-3 0,3 3 158,-2-3 1,2 3-151,1 1 1,5 0-8,-1 0 0,4-2-93,-4-1 1,4 1 35,-4-1 0,5-3-322,-5 3 1,4-5 117,-4 4 1,0-3-929,-3 3 721,4 0 1,-3 0-2046,2 0 2106,-7 1 0,2 3 0,-4 0 0</inkml:trace>
  <inkml:trace contextRef="#ctx0" brushRef="#br0">3209 3381 7853,'-4'-12'995,"1"1"-630,-1-1 1,4 1 213,0-1 428,0 1-467,-5 0 0,3 3 260,-1 0-451,1 6-137,-3-3 0,-1 5-206,-5 0 0,-1 1 66,1 3 1,-4-2 3,-1 6 0,0-4 92,1 3 0,2 1-294,-2 3 0,2 1-191,2-1 244,-1 1 1,2-1-70,2 1 171,3-1 0,5 0-75,0 1 0,5-5 74,3 1 0,3-4 105,5 3 1,-2-3-103,5 4 0,3-4 52,5 3 1,1-3-75,-1 4 0,-3-2 10,2 2 1,-5 2-116,-2-3 1,-4 0 129,4 0 1,-5 1-202,1 3 1,-3-3 49,-5 0 1,-2-1-72,-5 5 0,0-1 79,0 1 1,0-1 59,0 0 1,-6 5 5,-5-1 0,-2 0 2,-6-3 1,4 0 135,-4 3 0,0-2-86,-4 2 0,0-3 144,0-5-1,0 4-28,0-4 0,4-1 18,0 2 0,5-5-44,-1 0 0,4 0-555,3 1-102,-2-3-138,9 4 697,-4-5 0,5 0 0,0 0 0</inkml:trace>
  <inkml:trace contextRef="#ctx0" brushRef="#br0">3506 3529 7853,'-4'-11'721,"1"-1"0,-1 5 76,4-1 0,0 4 177,0-3-135,0 4-320,0-2-406,0 5 1,0 5 58,0 3 1,0 3-119,0 4 0,4 2-83,-1 2 1,5 2 101,-4-2 0,3 3-425,-3 1 1,5-2 193,-1-2 0,2 2-66,1-6 1,5 0 27,-1-3 1,5-2 41,-1-3 0,-1-2 161,1-5 0,0 0 138,4 0 0,-2 0-76,-2 0 0,2-1 139,-6-3 0,5-2 48,-1-5 0,-2-1-63,-2 1 0,-1-2 14,1-2 1,-3 1-60,-1-5 0,0 1-67,-3-1 1,-3-6 33,-1 2 0,-3-3-248,-1 4 1,0-1-27,0 0 0,0 1-47,0 3 1,-4 3-352,1 4 0,-5 5-44,4-1-1322,-5 6 996,8-3 927,-4 5 0,5 5 0,0 1 0</inkml:trace>
  <inkml:trace contextRef="#ctx0" brushRef="#br0">4237 3358 9013,'0'-7'1963,"0"2"-1737,-5 5 0,4 5 0,-3 3 233,3 2-313,1 2 0,0 4-146,0 3 54,0 3 52,0 1 106,0-1-630,0 6 391,0-4 1,0 4 0,0-5-132,0 0 110,0 0-12,5-5 0,-4 2-302,3-5 80,-3 0 285,-1-3-266,0-6-36,0 4-235,0-8-88,0 3-135,0-5 270,-5 0 487,4-5 0,-9-2 0,3-4 0</inkml:trace>
  <inkml:trace contextRef="#ctx0" brushRef="#br0">4123 3449 7853,'4'-18'844,"1"3"-347,1 2-285,2 2 210,3 0 52,-4-1-273,3 6 0,-5-4 369,2 2-411,4 3 0,-5-4 259,5 5 0,-1-5 19,-2 2-352,7 2 127,-7-5-1,8 8-116,-4-3 0,3 5-109,0 0 0,4-4-101,-3 1 0,0-1 145,-1 4 1,-2 5-73,2 2 0,-6 0-16,-1 0-150,-1 1 109,0-2-12,-2 5 89,-5-5 1,0 5-82,0 1 108,0-6 120,0 4 1,-5-3-127,-3 4 1,-2-3 0,-3-1 170,-2 2-74,2 1 0,-4 2-40,1-1 134,4 1 1,-9-5-44,6 1 0,0-2 169,3 2-164,6 2-48,-4-4 1,9 2-35,-3-1-74,3-4 0,2 6 166,3-5-102,2 5 1,7-7-1,1 4-42,1 0 0,5 1 49,-1-3 1,-1 5-112,1-2 1,0 0-1,3-1-146,-3-1 217,-3 4 0,-1-4 38,1 3-213,-1 2 0,-5-4 50,-2 6 0,0-1-207,-4 1 151,0-1 1,-4 0 60,0 1 1,-5-5 21,-3 1 0,-3 0 104,-4 3 0,-3 0-29,-5 1 1,0-2 0,-1-1-54,-2-1 1,0-5 122,-4 5 0,4-6-46,0 2 0,5-1-168,2 1 0,8-3 97,-4 3 0,8-3-667,-4-1 0,7-1 6,0-3 704,3 3 0,1-10 0,0 5 0</inkml:trace>
  <inkml:trace contextRef="#ctx0" brushRef="#br0">4911 3323 7853,'-6'-5'285,"-5"-1"0,9 0 476,-6 2 0,1-1-134,-5 1 1,5-1 154,-1 1-399,0 3 0,-3-4-172,0 5 1,3 0 105,0 0 1,1 0-80,-5 0 1,1 4-112,0-1 0,-1 6 25,1-1 1,1-2-92,2 2 0,-1-1-131,5 5 1,0-4 51,4-1 1,0 1-62,0 3 1,0 1 26,0-1 1,2 0 38,1 1 0,5 1 37,7 2 0,-1-3-52,5 4 0,-3-4 4,3 0 0,-2-1 0,2 1 1,3-1-101,-3 0 1,-3-3 82,0 0 0,0-1-53,-1 5 0,1-1 74,-5 1 0,-3-2-66,-1-3 0,-4 3-15,1-2 116,-3 2 0,-2 2-7,-3-1 1,-8 1 13,-7-1 0,-2 0 23,-2 1 0,0-2-55,0-2 0,0 2 58,1-3 1,-1-2-46,0-1 0,1 1-373,3-1 0,3 0-51,4-4-64,1 0 1,5-1 484,2-3 0,-3 3 0,1-5 0</inkml:trace>
  <inkml:trace contextRef="#ctx0" brushRef="#br0">5117 3403 7853,'-6'-11'1332,"5"3"-860,-3 1 1,3 3 1476,1-4-619,0 6-182,0-3-498,0 5 1,0 6-520,0 5 1,0 2 80,0 6 0,1 0-229,3 4 1,-3 4 96,3-1 0,1 2-406,-1-1 0,5-3-28,-1 3 1,-2-3-123,2-1 1,-1-4 216,5 0 0,-1-5 90,0 1 1,2-4 114,2-3 0,-2 1-95,2-5 0,2-1 109,-2-3 0,2 0-67,-2 0 0,-1 0-355,5 0 1,-4 0-139,4 0 0,-5-5-728,1-2 1328,-2 2 0,-2-5 0,1 3 0</inkml:trace>
  <inkml:trace contextRef="#ctx0" brushRef="#br0">5105 3598 7853,'1'-8'1038,"3"0"1,-1 6-234,4-2 0,1-1-109,3 1 0,5-3-549,-1 3 1,5-5 90,-1 1 1,3 2-435,1-2 0,-4 4 204,0-3 0,0 3-281,4-4 1,-6 6 202,-1-2 70,1-2 0,-9 4 0,2-3 0</inkml:trace>
  <inkml:trace contextRef="#ctx0" brushRef="#br0">5094 3358 8559,'-7'-5'353,"2"2"631,5-4 1,2 3-418,1-4 1,5 2-97,7-2 0,3-2-143,5 2 0,0-1-284,-1 2 0,5-2-115,0 5 0,5-3-291,-2 3 1,-1-4 361,2 4 0,-16 1 0,0 3 0</inkml:trace>
  <inkml:trace contextRef="#ctx0" brushRef="#br0">5733 3323 7853,'-6'-5'601,"-4"-1"1,5-2 48,-3 1 661,-2 4 1,9-3 116,-3 2-979,-2 3 0,3-3-136,-5 8 1,2 3-259,-2 9 1,-2-2 11,3 5 1,-2 1-110,1 7 1,-1-2-23,5 5 1,-3-3 145,3 4 1,0-6-599,4 2 1,1-3 203,3-1 0,3-6 61,4-1 0,2-4 85,2 0 1,-1-2 213,5-3 1,0 2-105,4-5 1,0 0 142,0-4 1,3-4 23,1 0 0,-1-5-71,-3 2 0,-1-3 127,-3-2 1,1-3-24,-5 0 0,4-6 126,-3 2 0,-2-2-51,-7-2 0,2-4-318,-5 1 1,0-2-149,-4 1 1,-9 3-330,-3-3 1,-8 8-681,-3 4 0,-5 4 568,-6 3 1,0 3-442,0 5 1129,-1 5 0,11-4 0,3 4 0</inkml:trace>
  <inkml:trace contextRef="#ctx0" brushRef="#br0">5562 3769 8246,'8'1'1785,"-1"3"0,-3-3-1134,4 3 0,-1 1 38,5-1 1,0 4-238,4-5 1,-2 1-226,5-4 1,0 0-16,3 0 0,3 0-232,1 0 0,-2 0-295,3 0 1,1-1-310,-1-3 1,-1 2 623,-3-6 0,-10 5 0,-3-2 0</inkml:trace>
  <inkml:trace contextRef="#ctx0" brushRef="#br0">6122 3415 8257,'0'-7'3713,"0"-3"-2899,0 9-364,0-4-402,0 5 0,0 6 122,0 6 1,0 0-115,0 7 1,1 1-14,3 2 1,-2 1-88,6 0 0,-4-1-218,3-3 1,1-3 149,3-4 0,4-1-5,1 0 0,0 0 66,-1-4 0,2-2 177,2-5 1,3 0-91,-3 0 1,1-1 140,-1-3 0,1-2 6,-5-6 1,4 1-71,-3 0 1,-1-2-137,-4-2 1,3 1 103,-2-5 1,2 0-326,-7-4 1,-2 0 92,-1 0 1,-3 0-142,-1 0 0,-1 2 48,-3 2 0,2 0-1585,-6 7 1829,6-2 0,-8 8 0,3-5 0</inkml:trace>
  <inkml:trace contextRef="#ctx0" brushRef="#br0">6750 3392 7853,'0'-11'1878,"0"-1"-716,0 6 479,0 1-820,0 5 0,0 9-542,0 2 1,0 6-69,0 2 1,-4 0-225,0 7 0,0 2-73,4-1 0,0 3-127,0-3 0,0 1-19,0-2 1,2-5 101,1 2 1,0-7-174,5 3 1,-1-5 99,5 1 0,-1-3 119,0-5 0,6 2-39,2-5 1,-1 0 167,1-4 0,0 0-130,4 0 0,-1-1-369,1-3 1,-1 1-603,-3-4 1056,2-1 0,-13 2 0,2 1 0</inkml:trace>
  <inkml:trace contextRef="#ctx0" brushRef="#br0">6715 3563 9564,'6'-6'1307,"0"1"-702,5 5 0,5-4-471,-1 0 0,5-1 51,-1 1 1,3 2-147,1-6 0,3 2 110,1-2 1,-1-2-648,-3 3 1,-1 0 497,-3 0 0,2-1 0,-3-3 0</inkml:trace>
  <inkml:trace contextRef="#ctx0" brushRef="#br0">6784 3335 7853,'5'-12'1770,"1"1"-1117,6 0 1,1 3-228,2 0 0,-1 2-3,5-2 0,0 0-147,4 4 1,-1 0 35,1 4 0,4-4-90,0 0 1,-1 1-106,-3 3 0,0 5-114,0 2 0,-4 3 97,0 2 0,-1-1-136,1 1 0,-3 3-21,-4 0 1,-5 5-5,1-1 0,-2 7 1,2 0 0,-2 2 5,-2-1 1,-3-3-27,3 3 0,-3-3 48,-1-1 0,4 0-159,0-1 1,0-4 61,-4-3 1,0-2-88,0-1 103,0-1 343,0 0 0,-2-4 249,-1-3 106,1-3-80,-8-1 1,4-4-161,-6 0 1,5-5 52,-1 2 0,4-3-17,-3-2 1,4-1-342,-1-2 0,-1 1 111,2-5 0,-1 0-248,4-4 1,1 2 46,3 2 0,-2 1-265,6 3 1,-4 6 138,3-3 1,-3 9-88,4-1 0,-1 3-245,5 1 1,-1 1 173,1 3 0,0 3 121,4 8 1,-2-1 35,5 5 0,-4 0-25,4 4 0,-4-4 3,4 0 0,-5-5 118,1 2 1,-1-4 122,1 0 0,-2-5-35,2 1 0,-2-6 754,-1 2 0,-5-2-383,1-2 1,-4-6 542,3-1 0,-3-3-366,4-2 1,-6 0-125,2-4 0,-3-1-167,-1-6 1,0 1-314,0 3 1,0-2-62,0 2 0,0-3-116,0-1 0,-1 0-278,-3 0 1,3 2 252,-3 2 0,3-1-2253,1 4 984,0 1-960,0 4 2481,0 4 0,5-3 0,1 4 0</inkml:trace>
  <inkml:trace contextRef="#ctx0" brushRef="#br0">7972 3381 7853,'0'-12'0,"-4"1"772,0-1 0,0 1-224,4-1 1,-3 5 300,-1-1 0,-5 4-50,1-3 0,2 4-361,-2-1 1,1 3-328,-5 1 0,0 0 78,-4 0 1,2 7-204,-5 4 0,5 5 103,-1 7 1,-1 0-27,0 0 1,2 1 25,7 3 0,-2-2-343,5 6 0,0-6-387,4 2 0,0 1 328,0-2 1,2-3 5,1-4 0,4-5 64,4 1 1,4-2 182,1-2 0,3-4-94,-4-3 1,5-3 156,-1-1 0,3 0-46,1 0 1,0-1-33,-1-3 1,1-1 178,0-3 1,-1-3-50,-3-1 0,1 1 119,-5-4 1,4-2-54,-4 2 0,4-6 66,-3 2 0,-1-6-32,-4-2 1,1 1 139,-1 3 1,-3 1 28,-1 3 0,-4-1 0,1 5 1,-3 3 345,-1 5 251,0 4-782,0-2-22,0 5 0,0 6-157,0 6 0,0 1 85,0 6 1,0-4-141,0 4 0,0 0 54,0 4 1,4 0-463,0-1 1,5 1-25,-2 0 1,5 0 236,3 0 1,-3-5-86,4-3 1,0-4 63,-1-3 0,2 1 28,-2-5 1,2-1 22,2-3 1,1 0-171,-5 0 1,4 0-25,-4 0 1,2 0-338,-2 0 791,-2-5 0,-2 4 0,-6-4 0</inkml:trace>
  <inkml:trace contextRef="#ctx0" brushRef="#br0">8212 3563 7853,'11'-5'1780,"2"4"-1178,2-3 0,-1-2-88,5-2 1,0 2-488,4-2 1,-2 4 36,-2-3 0,3 0-58,-3 0 0,-1-3 15,1 2-21,0 3 0,-1-5 0,-2 4 0</inkml:trace>
  <inkml:trace contextRef="#ctx0" brushRef="#br0">8269 3301 7853,'0'-12'2045,"1"5"-1555,3-1 1,2 2 558,6-2 0,3-2-438,0 2 1,5-1-465,-1 2 1,3-2-222,1 5 1,1-4-273,3 5 0,-2-5-1760,5 4 2106,-4 0 0,-3-1 0,-7-1 0</inkml:trace>
  <inkml:trace contextRef="#ctx0" brushRef="#br0">8908 3244 7853,'-5'-12'1592,"3"4"-117,-6 1-572,0-1 1,-3-2 178,0 2 1,3 3-500,0 5 0,5 0-112,-5 0 1,4 0-136,-3 0 0,-1 2-386,-4 1 1,1 1 110,0 8 0,-1-3-164,1 6 0,1-1-23,2 1 0,-1 2-99,5 2 1,-3 1-25,3-5 1,0 5 57,4-1 0,1-1-164,3 1 0,3 0 124,4 4 0,2-4-47,2 0 0,-2-4 88,2 4 1,1-5-177,0 2 0,3-2 3,-4 1 0,0-4 122,-4 1 0,5 2 101,-1-7 1,-4 6-90,-3-5 0,-4 2 59,3 1 0,-4-3 146,1-1 1,-3 1 249,-1 3 0,-5-3-165,-3 0 1,-7-2 320,-4 2 0,-6 0-332,-2-4 0,-3 4-315,3-4 0,-2-1-1775,6-3 2040,-3 6 0,19-5 0,-3 4 0</inkml:trace>
  <inkml:trace contextRef="#ctx0" brushRef="#br0">9948 3278 11074,'-8'0'599,"0"0"1,1 0-384,-5 0 0,-4 6-5,-3 6 1,-3 4-113,-1 7 0,1 0 65,-1 0 0,4 1-61,0 2 0,5-2-180,-2 3 1,9-3 88,3-1 1,3-1-261,1-3 0,0 1 148,0-5 0,5 0-81,2-3 0,9-2 98,3-2 1,-2-3 307,2-5 1,2 0-33,5 0 1,-1-2 32,1-1 0,-2-4-62,-1-4 1,0-4-66,0-1 0,-5 0-43,-3 1 0,-2-2 76,-2-2 0,-3-2-231,-1 2 1,-4-3 57,1-1 1,-4-4-337,-4 1 1,-6-1-99,-6 4 1,-4 4-262,1 0 1,-3 7 106,0 0 0,4 2 170,3 6 0,2 0 459,1 4 0,1 0 0,0 0 0</inkml:trace>
  <inkml:trace contextRef="#ctx0" brushRef="#br0">10210 3369 7853,'0'-18'949,"0"3"0,0 6 219,0 2-382,0 4 981,0-7-718,0 9-924,0 11 1,0 1-21,0 16 0,0-4-92,0 7 1,0 1-298,0 3 1,2-1 254,1-3 0,-1 2-653,1-5 1,0 2 315,1-6 0,-2 1-135,6-9 1,-6 0 143,2-3 1,-2-5-800,-2 1 1156,5-5 0,-4 2 0,4-5 0</inkml:trace>
  <inkml:trace contextRef="#ctx0" brushRef="#br0">10165 3552 7853,'5'-6'841,"2"2"1,0 1-89,0-1 0,1 3-271,3-3 1,6 3-34,2 1 1,2 0-230,2 0 1,0 0-141,0 0 1,0-4-399,0 0 0,-4 1 252,0 3 0,-4-2-1617,4-1 1683,-5 1 0,-3-8 0,-6 4 0</inkml:trace>
  <inkml:trace contextRef="#ctx0" brushRef="#br0">10199 3323 7853,'0'-6'0,"1"-3"0,3 5 0,2-4 1583,6 0 1,0 2-743,4-2 1,1 0-136,6-3 1,1 3-256,3 1 0,2-1-389,5-3 0,-1 3 35,-2 0 0,1 5-1564,-6-5 1467,1 5 0,-14-2 0,-3 5 0</inkml:trace>
  <inkml:trace contextRef="#ctx0" brushRef="#br0">11467 3244 8245,'-8'0'860,"0"0"0,6 1-396,-2 3 1,-1 2-42,1 5 0,-4 6-149,5 2 1,-1 8 24,4 3 0,0-1-74,0 2 1,0-1-248,0 4 1,0-3-11,0-1 1,4-4 18,-1 0 1,1-3-532,-4-4 1,4-2 39,0-6-941,0 1 703,-4-1 742,0-5 0,0 4 0,0-3 0</inkml:trace>
  <inkml:trace contextRef="#ctx0" brushRef="#br0">11375 3312 7853,'0'-11'717,"1"-1"-333,3 1 1,-1 1 688,4 2-563,1-2 19,-2 9-158,5-4-133,-5 5 0,10 0 133,3 0-194,3 0 35,6 5-936,1 1 683,5 5 0,1 1 306,4 4-53,-4-3-940,5 9 456,-11-5 163,-1 6-176,-10 0 1,-3-1-57,-7-3 120,-3 2-53,-5-3 0,-3 5-73,-5 0 1,-4 2-36,-11-2 253,-5 2 1,3-7 89,-6 5 0,5-4 0,-4-1 88,2-2 0,2-1 178,3-3 0,0-6-157,0-2 1,5-3 19,3-1-233,3 0 143,0 0 0,1 0 0,-1 0 0</inkml:trace>
  <inkml:trace contextRef="#ctx0" brushRef="#br0">12072 3255 7853,'0'-11'0,"0"-1"860,0 1 1,-1 1 1132,-3 2-1031,3 3-402,-5 5 190,6-5-251,0 3-234,0 8-119,0 1 66,0 15 0,0 1-381,0 6-257,0 5 406,0 0 0,0 2-102,0 2 113,0-8 221,0 8-1103,0-13 611,0 2 0,-3-4-156,-1 0 1,0-5-258,4-3 1,0-2-377,0-2 1,-1-4 1068,-3-4 0,3 4 0,-4-1 0</inkml:trace>
  <inkml:trace contextRef="#ctx0" brushRef="#br0">12529 3244 8272,'0'-12'251,"0"4"-251,0 1 1481,0-1-581,0 2 901,0 1-1305,0 0 0,-2 3-230,-1-1-54,1 1-179,-8 2 48,4 0 1,-9 2 0,-2 1-15,-1 5 0,-1 2 10,-4 2 1,4 3 240,0 0-495,5 0 234,-2-3-124,5-1-85,-1 6 1,2-5-130,2 4 0,3-4 320,5 0 1,0-1-165,0 1 145,0-1-8,5 5 0,2-3 0,5 4 76,4-1-75,1-3 151,6 3-150,0-4-5,0-1 3,0-4-11,0 3-9,-1-4 0,-3 4 26,0-2 0,-5 1 42,2-5-40,-4 4 50,-5-1-548,3-1 292,-9 4 0,4-3-130,-5 4 282,0 0 0,-5 1-44,-2-1 190,-9 1-197,-1-1-9,-6 1 38,-5-1 0,-1 0 212,-6 1-213,6-1 19,-4-4 0,13 1-191,-3-4 0,8 0-593,0-4 438,2 0-1224,1 0 1608,6 0 0,-4 0 0,4 0 0</inkml:trace>
  <inkml:trace contextRef="#ctx0" brushRef="#br0">13054 3312 7853,'-6'-5'1268,"-3"2"-127,5-4 0,-1 4-41,1-1-710,3 3 1,-4 2-122,5 3 0,-4 8 40,0 7 0,-1 4-274,1 3 0,3 3 0,-3 7 253,3 2-768,1-2 454,0-2 1,0-2-1,0-7-288,0-4 0,4-1 188,0-5 0,1-4-1371,-2 1 818,-1-1-940,3-5 422,-5 1 1197,0-2 0,5 0 0,1 1 0</inkml:trace>
  <inkml:trace contextRef="#ctx0" brushRef="#br0">12734 3335 8025,'0'-12'86,"5"6"772,2-4 1,4 5 19,1-3-338,4-2 0,-1 8-131,8-6 0,-1 4 195,8-3-386,1 4 0,3-3 0,0 3 158,0-1-217,1 1 0,-5 3 90,1 0 0,-5-4-55,5 0 0,-6-4 0,2 3 349,-3-1-332,-6 3-28,-2-7 2,1 9 1,-5-4 26,3 5 0,-2 0-212,-1 0 1,-5 0-126,1 0 0,-1 6 113,5 6 0,-5 2 236,1 8-266,-5-1-44,2 12 197,-5-4-232,0 5 1,0 4 29,0 0 144,0 5-599,0-2 332,0-5 183,0 2-141,0-14 163,0 4 1,0-9-288,0 0 0,0-5 45,0 1-765,0-7 77,0 2-196,0-9 259,0 4 960,0-5 1,0-5-1,0-1 1</inkml:trace>
  <inkml:trace contextRef="#ctx0" brushRef="#br0">13659 3244 7853,'0'-7'1819,"0"2"1117,0 5-2552,0 5 1,0 5 204,0 6-428,0 4 0,0-1 215,0 8-397,0-3 1,0 9 124,0-3 1,0 2-79,0-2 1,0 2-248,0-5 0,0-1-334,0-3 285,0-5 189,0 3-3,0-13 0,0 7-335,0-7 230,0-3-64,0 0 520,0-5 0,0-5 1,0-3 376,0-2-387,0-6-41,0 3 135,0-9-98,0 0 1,0-2-16,0-9-107,0 8 1,0-8 108,0 3-29,0 2-37,0 0-30,0 10 1,0 2-41,0 4 50,0 1-41,0 5-307,0-4 188,0 8 14,5-3 0,-2 6-273,5 3 0,3 4 1,5 7-96,2 4 36,-4 3 177,8 6 0,-4-4-193,4 2 1,-3 2 0,0-2-97,2-5 321,-5 2 1,2-10 0,-4 2 461,1-2 0,0-7-190,-3-2 0,-1-3 1269,1-1-502,-1 0-442,1 0 270,-1-5 1,0-1 74,1-6-453,-6-4-121,4-2 0,-7-5-320,4 0 1,-4-1 0,1-1 179,-3-2-174,4-4 1,-4 4 124,3-7 1,-2 6 170,-2-7-1189,0 9 1,0-1 100,0 8-490,0-2 1,0 12 30,0-3-384,0 8-828,0-1 2524,0 5 0,0 5 0,0 2 0</inkml:trace>
  <inkml:trace contextRef="#ctx0" brushRef="#br0">14527 3255 7853,'0'-17'0,"-1"5"829,-3-3 1,2 2 505,-6 1 0,0 1-671,-3 0 1,1 3 8,2 0-419,-2 6 0,3-3 64,-9 5-471,4 5 188,-10 1 0,6 11 0,-3 2 14,-8 7 1,12 2-4,-8 3 0,8 2 0,-1-4-163,4 0 176,5 4-1105,2-9 623,5 9 240,0-9-349,0 4 255,5-5 66,2-5 63,4 3 0,6-9 127,2-1 28,2 1 36,2-11 1,0 4 0,1-5 32,3 0 0,-2 0-101,5 0 0,-4-4 0,0-1 206,-1-1-87,-3-2 1,-3-7 410,1 0-269,-7-1-101,4 0 0,-6-2 157,1-5 4,4 6-230,-3-5 157,3 4 0,-5-5 1,-2 1 25,-2-1 1,-1 5 38,2 3 1,-3 2 50,-5 2 84,0 4-238,5 2 77,-3 5-811,3 0 435,-5 0 0,-2 9-124,-1 3 1,1 8 4,-2 3-538,-2-1 393,5 11 226,-9-8 1,8 8 0,-1-4-624,1 0 1,2-1-1,0-5-811,0 0 975,0-6 0,0 0-739,0-6 1350,0-4 0,0 3 0,0-4 0</inkml:trace>
  <inkml:trace contextRef="#ctx0" brushRef="#br0">14550 3346 7853,'4'-11'2708,"0"-1"-1786,5 1 0,-3 0 7,5-1 107,6 1-606,-4-1 0,9 1 250,1 0-521,0-1 0,6 6-244,-2 2 1,2-1-1,4 1 202,-2 2 1,0 0-1390,-4 2 1,0 0 1271,-5 0 0,-4 0 0,-1 0 0</inkml:trace>
  <inkml:trace contextRef="#ctx0" brushRef="#br0">15795 3164 7853,'-6'-7'2221,"1"2"-1657,5 5 394,0 0-640,0 5-106,0 2 163,0 4-1,0 5-109,0 2-105,0 5-1,0 5 0,0-4 158,0 3-339,0-3 0,0 3 134,0-1-321,5 1 1,-1-4 151,7 0 1,-2-4-96,6 0 0,3-5 42,1 1 1,7-4-181,5-3 170,-3-3 4,5-5-359,-4 0 1,10 0 0,2 0-68,0 0 1,-2-4-298,-5 0 839,-5-5 0,-11 8 0,-8-4 0</inkml:trace>
  <inkml:trace contextRef="#ctx0" brushRef="#br0">15829 3369 7853,'0'-6'68,"5"1"631,2 5 0,8 0 51,0 0-110,5-5-363,-2 3 1,6-4 0,2 4-78,0-2 0,6-5 25,-1 1 0,4 2-428,-1-2 0,3 4 0,-8-3-1627,1-2 973,-8 4 857,0-5 0,-14 8 0,2-3 0</inkml:trace>
  <inkml:trace contextRef="#ctx0" brushRef="#br0">15852 3152 7853,'0'-11'448,"0"-1"0,5 5 303,3-1-439,2 6 0,6-9 17,4 4 1,2 0-1,5 0-13,3-2 1,7 3-36,1-2 1,5 5 36,-1 0-401,-2-4 295,-1 6-190,0-4 190,-8 5-53,7 0 0,-13 4 79,6 0 1,-6 4-162,2 0-50,-8 2 0,1-2 75,-5-1-62,1 6 1,-5 1 0,0 5-16,1 1 1,-5 2 31,1 1 0,-5 5 110,0 2 0,-1 2 0,-2 0-271,0-2 1,-2-1 36,-1 2 1,0 0-248,-5-4 0,6 0 107,-2-4 1,3-4 0,1-2-88,0 0 257,0-2 1,5-5 231,3-2 0,3-3-138,4-5 1,3 0 0,5 0 158,0 0-124,-1 0 0,6-4 0,2-1-480,-1-1 160,4-2-754,-9 2 1,6-4 473,-7 2 1,1 2 507,-9-2 0,1 6 0,-5-4 0</inkml:trace>
  <inkml:trace contextRef="#ctx0" brushRef="#br0">17029 3186 7853,'0'-11'1111,"0"0"5,0 4 458,0-3-1137,0 9 0,0-3 51,0 8 0,0 2-206,0 6 1,0 4 0,0 4 291,0 6-211,0 3-870,0 5 591,0 0 0,0-2 166,0 2-801,0-7 471,0 11 0,1-12-445,3 4 0,2-5 109,5 2 343,6-8-296,-4 3 216,8-10 1,-3 1-118,5-5 1,0-6 0,1 2-295,2-3 106,-2-1 1,6 0-220,-4 0-480,-2 0 472,-1-5 685,-6 4 0,-6-14 0,1 2 0</inkml:trace>
  <inkml:trace contextRef="#ctx0" brushRef="#br0">16903 3392 7853,'-12'0'427,"6"0"0,2 0 1,8 0 64,4 0 1,7 0-232,4 0 1,4-4-214,3 0 0,2-3 297,3 3-707,7 0 0,-9 0 206,5 1-976,1-6 593,-11 7 539,4-8 0,-16 9 0,-1-4 0</inkml:trace>
  <inkml:trace contextRef="#ctx0" brushRef="#br0">17051 3141 7853,'-5'-12'100,"4"1"136,-4 5 1,6-5 287,3 4 1,2-2-10,6 1 1,0-2 0,4 4 288,3-1-592,7 2 243,-2 0-243,4 4-150,0-4 0,-2 5 1,4 0 191,2 0 1,-4 0-171,-2 0-132,4 5 207,-6 1 0,4 2-47,-5 0 0,-6-1-180,-2 5 52,3-6 1,-5 4 0,1-1 47,-5 5 1,0 0 0,-6 5 328,0 1-268,3 7-10,-4-3 30,3 9-273,-5-4 100,0 0 1,0 3 181,0-5-557,0 4 292,0-6 1,4 1-51,-1-7 1,1 2 107,-4-6 0,4 0 0,0-4-197,-2 1 413,0-6 191,3-1-214,-4-5-217,4 0 193,-5-5 0,0 1-102,0-7 0,-4 2-149,0-6 174,-5-3 0,3 4 49,-5-5 0,-1 0-25,1-4-15,-1 0 6,1 1 174,0 4-21,-1-4-157,1 4 192,4-4 1,-1-2 58,4-3-224,-5 8 0,8-10 74,-3 10 0,3-4 146,1 8-134,0-1-39,0 5 45,0 5-240,5 0 1,-3 6 126,6 0-137,-1 0 1,6 2 45,2 2 126,-2 2-456,9 5 239,-10 1 1,9-2-410,-6-2 367,5 2 0,-2-5 155,5 2 0,-4 2-55,0-5 0,0 0 0,2-4 138,-2 0 1,2-1-30,-6-3 0,0 1 204,-3-4-91,-1-1 59,0 2 39,1-4-245,-1 3 97,-4-4 217,3-1-99,-4 1 56,0 5-140,-1-5 338,-5 5-206,6 0-157,-5 1 39,4 5-16,-5 5 135,0 6-156,0 7 1,-1 6 87,-3 3-170,3-3 134,-10 14-26,10-13-283,-9 13-159,9-14 1,-4 9 91,5-2-834,0-3 0,0 0 499,0-5 1,0-2-1166,0-2 845,0-2-763,0-6 1659,5 0 0,-4-4 0,4-2 0</inkml:trace>
  <inkml:trace contextRef="#ctx0" brushRef="#br0">18056 3209 7853,'0'-23'362,"4"1"-60,0-1 1,4 5 351,-5 3-288,6 2 683,-7 7-209,3 1-155,-5 5-280,0 5-193,0 6-53,0 2 0,0 10 17,0 0 1,0 3 167,0 5-627,0 2 1,0-4 273,0 5 0,5-3-206,2-1 198,-2-5 1,6 3-1,-3-5-663,6 0 371,-1-5-118,4-2 204,-1-4 51,2-6 0,5 3-107,0-5 0,1 1-181,2-1 0,-2-3-518,3 3 493,-3-3 132,-6-1 0,4 0 353,-10-5 0,5 4 0,-6-5 0</inkml:trace>
  <inkml:trace contextRef="#ctx0" brushRef="#br0">18079 3323 8208,'5'-6'492,"2"1"24,4 5 0,2 0-311,2 0-72,-2-5 0,8 4 132,-2-3-532,-2 3 0,4-3 152,-2 0-106,3 0 1,1 3-10,0-3 37,-1 3 1,-2-8 192,-1 5 0,-11-5 0,3 3 0</inkml:trace>
  <inkml:trace contextRef="#ctx0" brushRef="#br0">18228 3072 7853,'-17'-4'-784,"-1"1"523,1 0 1371,0 2 4,11 1 94,-4 0-497,8 0-263,-3 0 165,5 5-278,5-4 1,3 8 161,7-5-285,3 5 0,10-8-284,-4 9 151,9-9 0,-8 6 54,6-3 0,-4-3-74,3 3 113,-5-3 1,7 3-175,-5 0 22,-1-1 1,-3-3-90,0 0 1,0 4-1,-2 0 1,-1-2 286,-4 0-106,-5-2 1,1 0 107,-1 0 1,-3 0-81,0 0 1,-6 1 12,2 3 1,-3 3 0,-1 7 21,0 2 0,0 5 82,0 2 1,0 1-99,0 7 1,-4-5 26,1 5 0,-1-5-344,4 5 0,0-6-14,0 2-477,0 2 477,0-5 0,0 0 58,0-5 0,4-5-64,-1 1-52,6-2 216,-8-7 0,6 0-42,-3-6-111,-3 0 471,4 0-212,-5 0-57,0-6 1,0-4-8,0-5 1,0-5-1,0 1-21,0-3 0,-1-1-134,-3 1 126,3-1 123,-10 0 1,9-1 0,-4 0-73,1 1 1,1-6 46,4 6 0,-4 1 31,0 3-90,0 5 1,4-2-22,0 4 20,0 6-363,0 1 144,5 20 205,2-1-363,4 14 198,1-5 0,-1 1-59,0 3 1,5-3-66,-1 2 0,4-2 1,-3-1-272,2 0 327,-4-5 0,8-3 266,-3-7 1,-2-3-156,2-5 0,-5 0 615,2 0 1,-2-5-300,1-3 1,-4-3 229,1-5 1,-1-1-156,-3-6 1,-2 0-141,2 0 0,-6-1 163,2-3-688,-3 3 189,-1-9 0,-1 8-59,-3-6 0,3 6 183,-3-2 1,3 3 0,1 1-1540,0 1 672,0-1-867,0 5 1127,5 2 1,-2 9-74,4 3-585,1 3 1325,3 6 0,-4 2 0,-2 4 0</inkml:trace>
  <inkml:trace contextRef="#ctx0" brushRef="#br0">19221 3198 7853,'0'-12'741,"2"1"-444,1 0-149,-1 4 1173,3 2-555,-5 5 126,0 0-520,0 5-88,0 2 1,0 9 124,0 3-237,0 3 0,-4 2 172,0 2-564,0 4-118,-1-1 334,4 4 216,-4-4-582,5 0 139,0-1-434,0-5 0,0-1 1,0-2 248,0-1 0,1-9-1159,3 1 743,-3-2 832,4-2 0,-5-2 0,0-5 0</inkml:trace>
  <inkml:trace contextRef="#ctx0" brushRef="#br0">19176 3175 7649,'6'-27'-203,"5"1"649,6-1 0,6 4 1,-2 0-46,-2 1 0,3 4-351,-3 3 1,3 2-327,0 1 0,2 6 168,3 2 0,-3 3 174,3 1-1097,2 0 1031,-5 5 0,-1 1 0,-6 6 0</inkml:trace>
  <inkml:trace contextRef="#ctx0" brushRef="#br0">19827 3118 7853,'-12'-8'731,"1"1"-260,-1 4 1,1-7-260,-6 9 52,0-4 344,-1 5 0,-4 0 69,3 0-21,-2 0 0,-2 0 113,0 0-358,5 0 16,-3 5 0,8 1-215,-9 5-286,15 1 152,-8-1 0,10 1-183,-3-1 1,3 1 0,5-1 146,0 0 0,0 5-103,0-1 0,5 1-94,3 0 1,3-4 88,4 4 0,3 0 0,5-1-28,0-1 51,5 4 1,-3-5-111,5 2 147,-4-2 1,2-2 0,-7 0-11,-2 1 0,-2-1 123,-6 1 1,-4-5-115,-4 1 3,-1 0 474,-2 3-326,-11 0 0,-6 1 1,-15-1-397,-5 1 0,-9-1 1,-8 0-60,-6 1-590,26-6 0,0-1 286,-1-1 0,0-1 615,-2 2 0,0 0 0,4-1 0,-1 1 0,-1 1 0,0-1 0,-1-1 0,-1-2 0,-1 0 0,1-1 0</inkml:trace>
  <inkml:trace contextRef="#ctx0" brushRef="#br0">3712 4603 6805,'0'-7'1052,"0"-3"-393,0 9-250,0-4 3,0 0 8,0 3-10,0-3 385,0 5-557,5 0-96,-4 0 45,9 0-90,-8 5 0,4 2 2,-2 4 0,-3 1 3,3-1 1,1 0-81,-1 1 1,-1 1 90,-3 2 1,0-3-126,0 4 0,2 0 17,2-1 1,-3 2-64,3-2 0,-3-2 75,-1 2 0,0-1-85,0 1 0,4-2 4,-1 2 1,1-2 80,-4-2 0,0 1-32,0-1 0,4-3 15,0-1 0,0 1-60,-4 3 1,0-3 43,0 0-71,0-1-5,0 5 60,0-1 55,0-5-54,0 5 100,0-10-96,0 4 1017,0-5-835,0-5 0,0 2-92,0-4 1,1 3 232,3-4-221,-3 1 1,5-5 30,-2 1 1,-1-1-20,4 1 0,-3-2-79,4-2 0,-1 1 30,5-5 0,-1 4-97,1-4 1,-1 5-20,1-1 0,-1-2 67,0 2 1,2-4-93,2 4 1,-2-1 63,2 5 1,2 0-66,-2-1 1,1 1 77,0-1 1,-4 2-29,4 3 1,0-4 0,-1 4 0,1 2-22,-5 1 97,0-2 1,1 4-54,-1-2 0,-3 3 69,-1 1 1,-3 0-78,4 0 241,-6 0-124,9 5 0,-9 0-22,6 3 0,-6 2 74,2-2 1,-3 2-49,-1 1 1,0 5 32,0-1 0,0 5-61,0-1 1,0-1 11,0 1 1,0 0 0,0 4 1,0-2-125,0-2 0,0 2 100,0-6 1,2 4-14,1-4 1,-1 4-4,1-4 0,-1 2 0,-2-2 0,0-2-38,0 2 37,5-2 0,-4-2-111,3 1 0,-3-5 103,-1 1 1,0-4-113,0 3 1,1-4-63,3 1 43,-3 2 83,5-5-11,-6 4 267,5-5-196,-4 0 0,5-1-172,-2-3 0,-3 2 145,3-6-757,-3 6 0,-1-9-75,0 4-2025,0 2 1567,0-5 1287,0 8 0,0-8 0,0 4 0</inkml:trace>
  <inkml:trace contextRef="#ctx0" brushRef="#br0">4603 4797 7853,'0'-7'2380,"5"2"1,-3 5-1302,6 0-680,-6 0 0,5 0-628,-3 0 314,-3 0-561,4 0 1,-5 2 475,0 1 0,-5 4 0,-2 4 0</inkml:trace>
  <inkml:trace contextRef="#ctx0" brushRef="#br0">5356 4271 7853,'-5'-6'-532,"4"0"372,-3 2 0,-1 1 823,1-4 0,-1 4 268,1-1-131,3 3-72,-9 1-304,9 0-208,-9 0 0,7 1 22,-5 3 1,5 3 11,-5 4 0,2 5-38,-2 4 0,-2 0-63,2-1 0,2 4 16,-2 0 1,5-1-109,-5 5 0,2 2 49,-2 2 1,-1-2 21,5 1 1,-3 1-151,3 3 0,0-1 102,4-3 1,-4 3-131,0-2 1,1-3 72,3-2 1,0-1 29,0-3 0,0 1 55,0 0 1,3 0 10,1 0 1,1-4-50,-1 0 0,-1-1 9,4 1 1,-3-2-66,4-1 0,-4-4 81,3 4 1,-3 0-165,4-1-1,-1 1-72,5-5 0,-1-1 57,0-2 1,-3-2-168,0-2 1,-5-3-1105,5 3 608,-5-3-367,2-1 258,0 0-91,-4-5 0,5 0 413,-2-3 0,-3-2-437,3 3 972,-2 2 0,3-6 0,1 5 0</inkml:trace>
  <inkml:trace contextRef="#ctx0" brushRef="#br0">5448 4831 7853,'0'-18'0,"0"2"521,0 4 1,0 5 278,0-1 191,0 1-243,0 0 167,0 2-296,0 5-520,5 0 0,-3 5-25,6 3 1,-5 2 86,0 1 1,2 1-173,-1-1 0,1 2 70,-1 2 1,-3-2-260,3 2 0,1-6-3,-1-1-79,0-1 115,1 5-210,-4-6 269,4-1 0,-3-5 13,1 0 144,-1 0 1,4 0-93,-2 0 0,-2-4 146,6 0 0,-4-5-73,3 2 1,1-7 102,3-1 1,1-2-94,-1 2 0,-1 2-10,-2-2 1,2-1 62,-2 0 0,2 5-53,1 3 0,-3 6 236,0-2-226,-1-2 0,3 6 298,-2 0-170,2 5 1,-7 10-29,4 0 1,-4 2-60,1-2 1,1-1 19,-2 5 0,1-1-231,-4 1 1,0 1 79,0-5 0,4 2-512,0-2 0,0-2-10,-4 2-1315,0-3 1292,5 0 0,-3-2-354,6-2 0,-4-3 324,3-5 1,1 0 614,3 0 0,1 0 0,-1 0 0,1 0 0</inkml:trace>
  <inkml:trace contextRef="#ctx0" brushRef="#br0">5905 4854 7853,'0'-6'1458,"0"-5"1,1 10-982,3-3 1,-2 2 8,6-2 1,-1 1-192,5-4 1,-1 4-84,1-1 0,4-1-79,3 2 1,-1-6 42,1 1 1,-4 2-293,4-2 0,-1 6 157,1-2 1,-2-1-738,-6 1 0,2 0-62,2 4 0,-6-4-1434,2 0 1016,-2 1 0,3 3 369,-1 0 807,-5 0 0,4 0 0,-3 0 0</inkml:trace>
  <inkml:trace contextRef="#ctx0" brushRef="#br0">6384 4534 7853,'0'-11'1043,"0"-1"-256,0 6 711,0-4-561,0 8-597,0-3 1,0 7-152,0 1 0,4 8 0,0 4 1,3 5-87,-3-1 1,4 3 84,-4 1 1,3 3-219,-3 1 1,1 0 88,-1-5 0,-3 1-297,3 0 1,-1 0 34,0 0 1,-1-4 20,2 0 1,-3-5 132,-1 1 0,0-2-21,0-2 1,0-3 185,0-1 0,0-3-164,0 4 43,0-6 14,0 3 0,0-3-778,0 1 342,0-1-1312,0 3-759,0-5 1420,5-5 1078,-4-2 0,4-4 0,-5 0 0</inkml:trace>
  <inkml:trace contextRef="#ctx0" brushRef="#br0">6795 4237 7853,'0'-11'371,"-5"-1"53,4 1 21,-4-1 0,4 2 227,-3 3 182,3 2-21,-4 5-183,5 0-116,-6 0-296,5 0 0,-4 1-36,5 3 0,-1 1 10,-3 2 0,3 7-86,-3-2 1,4 3 47,4 0 1,-2 4-86,6 8 0,0-3-116,3 3 1,0 2 37,1 1 1,3 2-139,0-2 0,1 3 80,-5-2 0,0-2-40,1 2 1,-1-6 13,1 2 1,-1-2-76,0 2 1,-3-3 20,0 2 1,-6-3 80,2-4 0,-1 3 49,0-3 1,-1 2-40,1 2 1,-5-1 78,-2-3 1,-5 2-61,2-1 0,-4 0 51,0-1 1,0 1-36,-1-5 1,1 4 6,-1-3 1,1-1-70,0-4 0,-1-1-7,1-2 1,3-2-896,0-2-207,6-3-1489,-8 5 1415,8-6 1246,-3 0 0,5-6 0,0 0 0</inkml:trace>
  <inkml:trace contextRef="#ctx0" brushRef="#br0">7526 4271 7853,'0'-7'10,"0"-1"750,0 6-418,0-9 1,0 9 246,0-6-104,5 6 115,-3-3-194,3 5 409,-5 0-577,0 5 1,-1-3-42,-3 6 0,2 1 46,-1 6 0,-4-1-92,0 5 1,0-1 26,0 1 0,-1 4-152,-3 0 1,3 3 102,0 5 1,1 2-172,-5-3 0,1 4 52,0 4 1,-1-2-107,1 2 0,4-6 35,4-2 1,-3-3-38,3 3 0,-1-3 49,4 3 1,1-4 49,3 0 0,-2-1-17,6-3 0,-4 1 17,4 0 1,-1-5 12,5-3 1,-5 2-7,1-2 1,-1 0 36,5-4 0,3 1-29,0-1 1,1 1 90,-5-1 0,0-5-82,1-2 1,-1 1 5,1-1 0,-1 0-137,0-4 0,-3 0 85,0 0 0,-5 0-934,5 0 394,-5 0-1453,2 0 1403,-5 0 1,4-1-598,-1-3 1,2 1 1207,-1-4 0,3 4 0,4-2 0</inkml:trace>
  <inkml:trace contextRef="#ctx0" brushRef="#br0">7800 4705 7853,'-5'-11'846,"4"3"-105,-3 1 48,3 4-135,1-2 77,0 5 1,1 5-576,3 3 1,-3 2 68,3 1 0,-3 2-174,-1 2 1,4-2 45,0 2 0,0 2-217,-4-2 1,4 0 64,-1-3 0,1-1 4,-4 0 1,4 1-48,0-1 0,0-3-81,-4 0 1,1-6-80,3 2 206,-3-3 212,4-1-205,-5 0 180,5 0 0,-2-1-76,4-3 0,-3 2 50,4-6 0,-4 0-59,3-3 0,1-2 19,3-2 1,1-2-144,-1-2 1,1-1 78,-1 5 1,0 0-89,1 3 0,-1 1 49,1-1 1,-5 6-3,1 2 1,-4 3 0,3 1 129,-4 0 1,6 1-31,-6 3 0,3 2 63,-3 6 0,-1-1 81,1 1 1,3 3-30,-3 0 1,2 4-79,-1-4 0,-3 2-4,3-2 0,1-2-319,-1 2 181,0 3 1,-3-6-311,3 4-37,-3-4-6,4 0-486,-5-1 0,4-3 359,0-1 0,0-3-689,-4 4 1,5-6 114,3 2 1095,2 3 0,1-6 0,0 4 0</inkml:trace>
  <inkml:trace contextRef="#ctx0" brushRef="#br0">8349 4797 7853,'0'-8'885,"0"1"232,0 4-86,0-2-612,0 5 0,5-1-132,2-3 1,3 3-13,2-3 0,1 3-63,2 1 0,-1 0 114,5 0 0,-1 0-114,1 0 0,1-2-194,-5-2 1,4 3-183,-4-3 1,1 3-312,-5 1 0,4-4-2200,1 0 1998,-1 1 0,-4-1-479,1 0 1,-5 0 1155,1 4 0,-1-5 0,5-1 0</inkml:trace>
  <inkml:trace contextRef="#ctx0" brushRef="#br0">8760 4580 7853,'0'-12'215,"0"1"-215,0 0 0,5-1 752,2 1 0,0-1-244,0 1 1,-3-1-68,4 1 1,-1 0-96,5-1 0,-4 5 38,-1-1 0,1 4-199,3-4 0,1 6 266,-1-2-449,0 3 1,1 1 96,-1 0 1,1 1-188,-1 3 1,-3 2 56,-1 6 1,-3-1-251,4 1 1,-4 3 107,3 0 1,-4 5-23,1-1 0,-3 3-69,-1 1 1,0 0 67,0-1 0,-9 1 19,-3 0 0,-3 0 29,0 0 1,-3 2 165,-5-2 0,-3 2-78,-1-6 1,0 2 223,5-2 0,3 1 3,0-5 0,5 1 150,-2-5 204,9 0-121,2 1-297,5-1 1,5-3 16,2-1 1,4-4-72,0 1 1,4-3 49,0-1 1,2 0-181,-2 0 0,2 0-115,2 0 0,-2 0-102,-1 0 1,-2-4-116,5 0 1,-4-1 163,4 2 0,-5 1-798,1-1 1,-2-3 391,-2 3 0,3-2 655,-2 1 0,7-3 0,-7-4 0</inkml:trace>
  <inkml:trace contextRef="#ctx0" brushRef="#br0">9182 4340 7853,'-6'-11'1382,"1"-1"380,5 1-757,0-1-384,0 6 1,1 1-208,3 5 0,-1 0-76,4 0 1,1 5-127,3 3 0,-3 3 139,-1 4 1,1 3-150,3 5 0,1 5-132,-1 2 1,1-1-162,-1 2 1,1-1 104,-1 5 1,0-3-336,1-1 0,-1 1 192,1-6 1,-2 5-153,-3-5 1,0 1 55,-3-4 0,-3 0 45,3 0 0,-3-4-104,-1 0 0,0-2 52,0 2 0,-1-2-297,-3-6 0,1 1 170,-4-1 1,0 1-595,0-1 0,-3-1 416,2-2 1,-2 1-898,-2-5 1434,1 4 0,0-1 0,-1 4 0</inkml:trace>
  <inkml:trace contextRef="#ctx0" brushRef="#br0">9833 4728 7853,'7'-11'0,"-2"4"647,-5-3 1,0 8 538,0-6-617,0 6 1,0-5-141,0 3 47,0 3-1126,0-4-2427,0 5 2282,0 5 1,-4-2 794,0 4 0,0-4 0,4 2 0</inkml:trace>
  <inkml:trace contextRef="#ctx0" brushRef="#br0">10187 4705 7853,'0'-6'2396,"0"-4"-1989,0 9 1,0-6 116,0 3-641,0 3 268,0-4-2152,0 5-108,5 0 882,-3 5 1227,8-4 0,-4 10 0,6-5 0</inkml:trace>
  <inkml:trace contextRef="#ctx0" brushRef="#br0">10450 4683 7853,'5'-12'1295,"-4"1"0,5 3-359,-6 0 45,0 6-639,0-3 1,1 1-899,3 0 71,-3 0 1,8 6-471,-5 2 0,1 1-1084,-2 2 2039,-1 3 0,3-3 0,-5 4 0</inkml:trace>
  <inkml:trace contextRef="#ctx0" brushRef="#br0">11204 4191 7853,'0'-6'929,"0"1"-367,0 5-72,0-5-91,0 4 54,0-4-210,0 5 0,-4 5-222,0 2 1,-5 3 47,2 2 1,-3 1 170,-2 2 1,2-1-107,2 5 1,-2-4 30,3 4 1,-3 0-24,-2 4 0,2 1 0,2 3 0,-2 1-4,3 2 1,0 2 17,0-6 1,3 6-204,-4-1 1,6-3 113,-2-2 1,3 2-128,1-1 0,0-1 18,0-3 1,0 0 51,0 0 0,5-4 2,2 0 1,0-1 17,0 1 1,1 1 57,3-5 0,1 1-52,-1-5 0,2 2-4,2 2 0,-4-6 20,1 2 0,-1-3-71,-3-1 152,2 4 11,1-10-57,1 4-4,-6-5-89,-1 0 85,0 0-646,-3 0 382,3-5 0,-7 2-1046,-1-4 1,0 4 73,-5-1 1157,1 3 0,-5 1 0,1 0 0</inkml:trace>
  <inkml:trace contextRef="#ctx0" brushRef="#br0">11489 4660 7853,'0'-12'-569,"0"5"228,0-1 1488,0 6-694,0-9 0,0 9 308,0-6-337,0 6 1,2-3 101,1 5-143,-1 0 94,3 0-107,-5 0-323,5 0 0,-3 3-20,6 1 0,-5 5-69,0-1 0,2 3 29,-1 4 1,1-1 47,-1 5 0,-3-1-65,3 1 1,-1 1 57,1-4 0,-3 4-138,3-1 0,-3-2 85,-1-2 1,0 1-103,0-1 1,0-3-10,0-4 97,0-1 181,0-1-172,0 0 210,0-6 1,0-6 95,0-1 0,1-3-54,3-2 1,-3 1-136,3-1 0,1-3-140,-1 0 1,5-2 80,-2 2 0,0 1-114,0-5 1,1 5 80,3-1 1,1 2-148,-1 2 0,1 0 83,-1-1 0,1 5-44,-1-1 0,0 4 91,1-4 1,-1 5 9,1-5 0,-5 6 55,1-2 1,-4 2-67,3 2 1,-3 0 36,4 0 0,-4 2-18,3 2 0,-4-2-16,0 6 0,3 3 18,-3 4 1,5 4 6,-4-3 1,0 4-28,-4-1 0,0 3-4,0 0 1,0 1-124,0 0 0,0 0 81,0 0 1,0-6 35,0-1 1,0-4-53,0 0 167,0-1-162,0 1 8,5-1-68,-4-5-78,4-1 0,-5-3-1096,0 2 555,0-3-316,0 4 0,0-4 133,0 3 941,0-3 0,-5 4 0,-1-5 0</inkml:trace>
  <inkml:trace contextRef="#ctx0" brushRef="#br0">12015 4751 7854,'0'-8'546,"0"1"0,1 4-221,3 0 0,1 0 102,3-1 0,2 3-34,-3-3 0,3 2-108,2-2 1,3 2-83,0-1 0,1-2 8,-5 1 1,4-1-118,0 1 0,4 3 87,-3-3 1,-1-1-271,-4 1 1,1 0 114,-1 4 1,-3-4-1193,-1 1-119,1-1-643,-2 4-143,-1 0 1889,-5 0 0,-5 5 0,-1 1 0</inkml:trace>
  <inkml:trace contextRef="#ctx0" brushRef="#br0">12563 4431 7853,'0'-11'0,"0"-1"305,0 1-146,0 5 0,0-4 448,0 2-19,0 3 277,5-5-219,-4 8-347,4-3 125,0 5-369,-3 0 1,3 7 130,-5 4 1,0 2-18,0 6 0,0 4-46,0 3 1,0 6-149,0-1 1,-4 2-258,0 1 0,0-1 178,4-3 1,0 2-315,0-5 1,0 1 198,0-2 1,0-6-83,0 3 0,0-7 62,0-1 0,0-3 90,0 0 1,2-5-103,1 1 114,-1-5 0,3 3 80,-5-2-179,0-3 141,5 4-92,-4-5 197,9-5 1,-3 0-103,4-3 0,-3-2 153,-1 3 1,0-4-47,0 0 1,3 1 58,-2 2 0,2-2 138,2 2 1,-5 0-55,1 0 1,-4-1 488,3 5-196,-4-5 367,2 8-228,-5-4-157,0 5-256,0 5 0,-5 2-78,-3 4 0,2 0-109,-2 1 0,1-1 62,-5 1 1,1 3-162,-1 0 0,2 0 32,3-3 0,-2 3-137,5 0 119,-5 0 0,8-3 150,-3-1 1,3-3 53,1-1-40,0 1 0,5 0-40,2-1 1,0-4 1,0 1 0,1-2-114,3 2 1,1-3 82,-1 3 0,1-3-401,-1-1 1,0 0 168,1 0 1,-1 0-793,1 0 0,-5 2 199,1 1 0,-4-1 825,3 1 0,-4-1 0,2-2 0</inkml:trace>
  <inkml:trace contextRef="#ctx0" brushRef="#br0">13008 4625 7550,'0'-11'1028,"0"0"-37,0-1-17,0 6-699,0 1 1,0 6-28,0 3 1,0 2-7,0 6 1,0 0-27,0 4 0,0 0-109,0 3 0,0 3 96,0-3 0,0-2-240,0 2 0,2-1 64,1 1 0,-1 2-326,2-6 0,-3 0 156,-1-4 1,4 1-82,-1-1 0,2-1-38,-1-2 98,-2 2-767,3-9 334,-5 5-835,0-1 258,0-4 490,0 4 557,0-5 1,-5 0 0,-2 0-1</inkml:trace>
  <inkml:trace contextRef="#ctx0" brushRef="#br0">12917 4785 7853,'0'-7'1004,"0"-1"-337,0 1-107,0-5 568,0 6-703,5-4 0,1 8-169,6-1 1,-1 1-46,1 2 1,4 0-152,3 0 1,-1 0 91,1 0 1,0 0-223,4 0 1,-2 0-143,-2 0 0,2 2-245,-6 1 0,2-1-60,-2 1 1,-3-1 234,4-2 0,-7 3-749,-2 1 1,1 0-285,3-4 468,1 0 847,-1 0 0,0 0 0,1 0 0</inkml:trace>
  <inkml:trace contextRef="#ctx0" brushRef="#br0">13397 4603 7853,'0'-18'-103,"0"3"0,1 2 68,3 2 1,-3-1 1035,3 1 0,-3 3-410,-1 0 0,0 5 687,0-5-248,0 5-347,0-2-717,0 5 113,0 5 1,0 3-45,0 7 0,0 2 131,0 2 0,0 2-63,0-2 1,0 3-84,0 1 1,1 0-217,3 0 1,-3-1-61,3 1 0,-2 0-50,-2 0 1,0-4-89,0 0 0,3-5-73,1 1 151,0-2 1,-4-2 52,0 1 1,4-5-726,0 1 591,-1-6 0,-3 5-519,0-3-135,0-3 163,0 4 888,0-5 0,-5 0 0,-1 0 0</inkml:trace>
  <inkml:trace contextRef="#ctx0" brushRef="#br0">13477 4237 7853,'6'-11'163,"4"-1"0,-9 5 771,3-1-228,3 6-438,-6-4 1,8 5 176,-6-3 0,3 3-177,-3-3 1,0 3 464,5 1-443,-6 0 0,7 5 47,-5 3 0,5 2-126,-2 1 1,0 1 113,0-1 0,1 6-74,3 2 1,1 2-1,-1 2 0,4 4-13,1-1 1,4 6-27,-1-1 0,-1 3-205,1 4 0,-5-6 108,1 2 1,1-4-324,0 1 0,-5 2 142,-3-3 0,-2-2-280,2-1 0,0 1 68,-4-2 0,0 2-58,-4-1 1,-1-3 103,-3 3 0,1-3 81,-4-1 1,1-1 98,-2 1 0,-2-4-84,2 0 1,-1-1 148,2 1 0,-4-2-101,4-6 1,1 3-316,-2-2 0,2 1-288,-2-5 1,-2 2-429,2 2 1,2-2 1118,-2-3 0,-4 4 0,-6-5 0</inkml:trace>
  <inkml:trace contextRef="#ctx0" brushRef="#br0">1759 6407 7853,'0'-6'163,"0"-1"191,0 4 133,0 1-10,0-8 470,0 9-578,0-4 0,0 6-28,0 3 0,0 7-110,0 8 0,-1 3-1,-3 1 1,2 5-67,-1 2 0,0 3 47,-1 1 1,3 1-145,-3-1 0,3-1 123,1-3 0,0 2-138,0-5 0,0 3 12,0-3 0,0 3-170,0-3 1,0 0-58,0-5 0,4-4 96,0-3 1,4 1 86,0-5 1,-2 3 6,2-6 0,0-3 155,3-1 1,0-3-85,1-1 0,3 0 74,0 0 1,4 0-93,-3 0 1,3 0 20,-4 0 0,4-1-51,-4-3 1,5-1-94,-1-3 0,-1-1-219,1 5 1,-5-3 127,1 3 1,2-4-668,-2 5 0,-3-5 367,-5 4 1,-3 0-1836,4 4 1649,-6-5 0,2 4-62,-8-3 1,-3 3 681,-9 1 0,-1-5 0,-6-2 0</inkml:trace>
  <inkml:trace contextRef="#ctx0" brushRef="#br0">1725 6818 7853,'-12'-5'14,"1"-1"1,1-6 719,2 1 1,3 3-229,5 1 0,1 0 79,3 0 1,2-3-171,6 2 1,4 2-3,3-2 0,8 0-166,3-3 1,3 3-23,2 1 0,-2 0-238,-3 0 0,3-3 82,-3 2 0,0-1-381,0 2 0,-8-2 204,1 5 0,-8-1-910,0 1 1,-2 3 458,-2-3 0,-3 3-1972,-1 1 1746,-4-5 0,1 3 785,-8-1 0,-8-4 0,-5 1 0</inkml:trace>
  <inkml:trace contextRef="#ctx0" brushRef="#br0">1759 6521 7853,'-7'-11'-244,"2"-1"203,5 1 1,9 0 800,3-1 0,11 1-234,-1-1 0,10 0-172,2-4 0,1 4-190,3-3 0,1 3 13,-1 4 1,0-2-90,-4 3 1,1 2 77,-1 1 0,-5-1-76,-2 1 1,-3 0 129,-1 4 1,-4 0-434,0 0 150,-5 0 0,2 0-63,-4 0 0,-2 5 63,-3 3 1,2 2 108,-5 1 1,1 6 149,-1 2 0,-3 4-97,3 3 1,-3 4-43,-1 4 0,-3 1 20,-1 3 1,-5-1-48,1 5 1,2-4 74,-2 4 0,2-5-291,-2 1 0,2-6 12,2-2 0,3-8-7,-3 1 0,3-12 381,1 0-181,0-7 626,0 1-427,0-5 0,0-5-34,0-2 0,0-5-70,0-3 0,4-3-79,-1-5 1,1 1-2,-4-1 0,4 0-70,0 0 1,1-5-42,-1-2 1,-2-3 73,6-2 1,-4 1-172,3 0 1,-3 0 37,4-1 0,-4 5 136,3-1 0,-3 7-27,4 1 1,-5 6 131,5 5 0,-4 6 97,3 2 1,-3 4-134,4 4 0,-1 4 205,5 7 0,-1 8-61,1 7 1,-1 3 51,1 1 1,3 4-84,0 0 0,2 4-342,-2-4 1,-1 0 117,5-3 1,-5-2-152,1-3 1,1-2-162,0-5 0,-1-1-213,-4-3 0,-3-3-136,0-5 1,-5-3-181,5 0-1096,-5-6 1449,2 3 1,-7-5-232,-1 0 1,0-1 760,-5-3 0,-4 3 0,-6-14 0,-5 2 0</inkml:trace>
  <inkml:trace contextRef="#ctx0" brushRef="#br0">2318 6853 7853,'-6'0'1499,"2"0"-955,8 0 0,2 0-173,6 0 1,4-4-211,3 0 1,3-1 50,1 1 0,7 1-433,1-4 1,4 3 222,-4-4 1,6 5-1036,1-5 0,0 0 278,-4-3 0,0 3 755,0 1 0,1-6 0,-1-5 0</inkml:trace>
  <inkml:trace contextRef="#ctx0" brushRef="#br0">3369 6521 7853,'-11'-17'232,"-1"0"57,1 6 1,-1-1-232,1 1 0,2-3-58,-2 2 0,1-2 1992,-9 7-1293,5 2 0,-8 0-62,3 5 0,-3 0-222,0 0 1,-1 9-217,0 2 1,-2 9 11,2 3 1,-1 1-171,8 7 0,2-1 73,7 4 0,2 4-193,5 1 0,0-1-121,0-4 0,3 0-183,1 0 1,5-1-232,-1-2 1,6-3 288,1-5 1,4-6-25,-4-1 0,6-5 57,-2-3 0,2-3 122,2-5 1,0-2 14,0-1 0,0-4 117,-1-4 1,1-1-60,0 1 0,-4-5 181,0-3 0,0 1 145,4-1 0,-1-2-115,-3-5 1,1 0 82,-5-4 1,4-1-53,-4-3 0,1 4 7,-5-1 0,-1 1-77,-2-4 0,1 4 185,-5 4 0,-1 3 617,-3 4-565,0-3 1,-1 11-11,-3-1 1,2 6-53,-6 6 0,4 5-170,-3 3 1,4 8 77,-1 7 1,-1 1-123,1 7 1,1-1 75,3 4 1,0 4-132,0 1 1,0-1-553,0-4 0,3 0 345,1 0 1,1-3-640,-1-1 1,-1-8 340,4 1 1,-3-8-312,4 0 1,-4-3 322,3-5 1,-3 2-369,4-5 0,-5 0-125,5-4 1005,-6 0 0,9-5 0,-5-2 0</inkml:trace>
  <inkml:trace contextRef="#ctx0" brushRef="#br0">3837 6453 7853,'0'-26'472,"0"4"0,-3 6 380,-1 1 1078,0 7-828,4 3-471,0 21 0,-4-1-242,0 15 0,1 2-84,3 6 0,0-1-268,0 5 0,0-2-279,0 2 1,0 1-112,0-4 1,0-5 333,0-4 1,1-1-1158,3 2 1,-3-4 468,3-8 1,-3 1-460,-1-5 0,4-4 558,0-3 1,-1-4-163,-3 4 770,0-6 0,-5 3 0,-1-5 0</inkml:trace>
  <inkml:trace contextRef="#ctx0" brushRef="#br0">3518 6818 8338,'-12'0'3104,"6"0"-1718,1 0-678,5 0 1,10-4-262,5 1 1,11-6-84,4 1 0,3-2-382,1-1 1,2-1-274,2 1 1,-8 3-933,1 1 1,-2 4 759,-2-1 1,-1 3-1520,-3 1 1,-5-1 1981,-3-3 0,3-3 0,0-4 0</inkml:trace>
  <inkml:trace contextRef="#ctx0" brushRef="#br0">4888 6144 7853,'0'-6'535,"0"1"0,-4 10 79,1 3 1,-1 7-104,4 4 0,-4 9 38,0 6 0,0 0-208,4 4 1,0 3-131,0 1 1,0 1-195,0-1 0,0 2 62,0-2 0,4-2-340,0-2 0,4-4 263,-5-4 0,5-2-466,-4-5 1,5-1 210,-2-3 0,0-7-57,0-4 0,-3-5-436,4 0 469,-1-1 0,6-4 121,2-1 1,-1-5 11,5-7 0,-4 2 174,4-2 1,-1-2-104,1 2 0,-1-4 169,-3 4 1,-3 0 103,-1 3 268,0 1 84,-9-1-371,3 6 0,-5 6 39,0 8 1,-7 3-60,-4 4 0,0 3 136,-5 5 1,2 0-54,-1 0 1,4-1-17,-1 1 0,2 4-119,6 0 1,1-2-109,3-6 0,0 1-177,0-5 1,1 1 104,3-5 1,2-3-176,5-1 1,1-4 95,-1 1 0,1-3-172,-1-1 0,4 0 52,1 0 1,0-5-631,-1-3 0,-1-2 213,5-1 1,0 3-653,4 0 1339,0-4 0,5-6 0,1-5 0</inkml:trace>
  <inkml:trace contextRef="#ctx0" brushRef="#br0">5493 6715 7853,'-6'0'4184,"1"0"-3680,5 0 0,5 0-51,3 0 0,3 0-160,4 0 0,7-1-62,5-3 1,4-2-500,0-5 0,2 0 253,1 4 1,-5-3-1124,-2 2 1,-3 2 38,-1-2 1099,0 6 0,-1-9 0,1 5 0</inkml:trace>
  <inkml:trace contextRef="#ctx0" brushRef="#br0">6430 6430 7853,'0'-18'57,"0"3"1,1 1 180,3-1 1,-3 2 38,3-2 1,1 2-67,-1 2 1,0-1 614,-4 1-193,5-1 232,-4 1-197,4 5-494,-10 1 1,-5 5-161,-5 0 0,-6 5 106,2 2 0,-2 7 14,-2 2 1,0 4 77,0-1 0,0 2-209,1 2 1,3-4 8,0 0 0,6-1-172,1 1 93,1-2-63,10-6 1,-4 0 72,5 1 1,5-4 66,2-1 1,9 1 24,3 3 0,3-3 53,5-1 1,2-4-75,6 1 0,-2 1-14,-3-1 0,2-1 33,-6-3 1,1 4 10,-4 0 1,-5 4 1,-3-5 0,-4 6-147,-3-1 0,-3 3-92,-5 5 1,-5-2 133,-3 5 0,-7-4-105,-4 4 0,-3-1 76,0 1 1,-1 1 19,0-5 0,-1 0-7,-3-3 0,4-1 106,1 1 1,4-2 70,6-3-108,1-1-216,5-6 0,2 0 66,8 0 0,8-7-52,11-4 1,1-2 84,7-6 0,-1 0 53,4-4 0,1-3-36,-1-1 1,-1 0 97,-3 4 1,2 1-7,-5-1 1,-1 4 203,-3 0 1,-5 6 131,-3 2 0,-6 0 83,-1 8 203,-6-1-108,3 4-152,-5 0 1,0 5-66,0 2 0,0 4 17,0 0 1,4 4-99,0 0 0,5 4-108,-2-3 0,5 3-147,3-4 1,-1 4 77,5-4 1,0 2-256,4-2 0,0-4 139,0 1 1,-2-2-80,-2-6 1,7 0 113,-4-4 1,4-6 160,-3-1 1,-2-3 32,-2-2 1,2-3-139,-6 0 0,3-5 53,-7 1 0,3-3-9,-6-1 1,-3 0-215,-2 0 1,-1 1 97,-2-1 1,-4 1-480,0 3 1,-5-1 209,2 5 0,-4-1-948,0 5 0,5 3-436,2 1 1031,-2 4 1,7 3-219,3 8 912,2 2 0,21 1 0,-3 1 0</inkml:trace>
  <inkml:trace contextRef="#ctx0" brushRef="#br0">7458 6430 7853,'0'-23'0,"0"2"440,0 1 0,0 3 377,0 2 1,-4 6 144,0-3 212,0 8-764,4-6 0,0 10-300,0 0 1,0 7 114,0 8 0,0 6-176,0 6 0,0 9 104,0-2 1,2 6-324,1-1 0,-1 2-71,2-3 0,-3 1-330,-1-5 0,4-1-422,-1-3 0,1-2 474,-4-5 0,0-5-408,0-3 438,0-7-152,0 2-550,5-9 1191,-3 4 0,3-10 0,-5-3 0,-5-7 0,-2-3 0,-4-4 0</inkml:trace>
  <inkml:trace contextRef="#ctx0" brushRef="#br0">7287 6373 7853,'0'-23'294,"0"0"1,0 4-38,0 0 1,6 5 416,5-1 1,1 3-245,3 5 0,3 2 19,1 5 0,2-4-95,2 0 0,4 0 41,-1 4-254,6 0 0,-8 4 0,4 1-45,0 2 1,-4-4-247,3 5 0,-3-5 168,-1 0 1,-5 2-97,-3-1 0,-2 1-1,-2-1 1,-1-1-64,-2 4 1,-2-3-51,-2 4-52,-3-1 231,-1 5 1,-10 3 0,-7 0-12,0-1 1,-2 0 112,-4 1 0,-4 2-99,1 2 0,-1 2 250,4-2 1,4-1-77,0 1 0,6-3 48,2 3 0,1-5-23,6 1 0,0-3 48,4 0 1,5-2-112,3-2 1,6 0 131,1-4 0,7 0-154,0-4 1,1 1 43,4 3 0,1-3-176,-2 3 0,5-2 89,-4-2 0,-2 3-149,-6 1 0,-3 5 116,-4-1 0,-2-1-277,-2 5 1,-3-3-5,-5 6 1,-5-1-198,-3 1 208,-7-2 7,-3 8 1,-9-7 61,1 5 1,-6-5-179,2 1 1,-5-2 37,-3-1 1,4-1-348,0 0 0,5-3 209,6 0 0,5-6-842,3 2 873,7-3 0,3-2-764,5-3 1184,10-2 0,3-16 0,10-2 0</inkml:trace>
  <inkml:trace contextRef="#ctx0" brushRef="#br0">8269 6304 7853,'0'-23'0,"0"6"527,0 1 1,0 8-321,0 0 0,-4 0 1242,0-3 0,-5 3-539,2 1 0,-4 4-245,0-1 1,-5 3-307,-4 1 1,-2 0-149,-5 0 1,2 5-59,-6 3 0,6 3 72,-2 4 1,3-1-245,1 5 0,7-3-80,4 3-136,1-5 204,10 7 0,-3-4-290,8 2 1,6 2 173,5-2 1,5-1-76,-1 1 0,3-5 80,1 1 1,0-2-41,-1-2 0,1 1 98,0-1 1,0 1 29,0-1 0,-5-1-8,-3-2 0,1 2 10,-1-2 0,1 2 96,-5 1 0,-3 1-105,-1-1 0,-4 2-10,1 2 1,-4-1 23,-4 5 1,-4-1-138,-7 1 1,-3-1 128,-5-3 1,2-3-5,2 4 0,-3-1-181,3-4 0,-1 2-477,1-9-812,2 5 583,6-8 73,5 4 1,6-6 348,7-3 0,10-2 88,6-6 0,1-4 436,6-3 0,-4-3 0,1-1 0,-4 0 0</inkml:trace>
  <inkml:trace contextRef="#ctx0" brushRef="#br0">8497 6407 7853,'6'-18'887,"0"2"-520,-6 4 1,0 1 1084,0 0-191,0-1 1,0 6-562,0-4 0,0 13-241,0 1 1,0 8-98,0 7 0,0 0-115,0 7 1,5 4-344,2 0 1,3-1 140,2 2 0,0-5-419,4 5 1,-4-6 301,4 2 0,1-7-552,2-1 1,-1-5 56,1 1 0,0-3 191,4-5 0,0 0-295,0-3 1,0-3 238,-1 3 1,1-3-310,0-1 1,-4-4 299,0 0 1,-4-3-251,5 3 0,-7-6 235,3-2 1,-9 0 455,-3-7 0,-3 0 0,-1-4 0</inkml:trace>
  <inkml:trace contextRef="#ctx0" brushRef="#br0">8486 6590 7853,'-24'6'455,"5"-2"66,5 2 0,9-4 407,5 1 1,6-1-385,9-2 0,8-5-184,7-3 1,5-2-116,3-2 0,-3 0-571,3-3 0,-3 2 102,-5-2 0,-2-2-621,-5 2 1,0 0-587,-1 3 0,-4 0 714,-3-4 1,-7 0 716,-4-3 0,2-8 0,1 3 0</inkml:trace>
  <inkml:trace contextRef="#ctx0" brushRef="#br0">8588 6316 7853,'-11'0'1396,"5"0"-1196,1 0 172,5-5 0,5 3-261,1-8-1,11 9 1363,0-9-578,11 3-367,-4-4-574,14 0 76,-7-1 1,8 1-84,-5-1 1,-1 6-365,-2 2 1,6-1-961,-3 1 0,2 1 742,-6 3 1,3 0 634,-3 0 0,3 0 0,2 0 0</inkml:trace>
  <inkml:trace contextRef="#ctx0" brushRef="#br0">9365 6281 10173,'0'12'1425,"0"-1"1,0 2-790,0 2 1,0-1-218,0 5 1,0 2-222,0 5 1,0 0 12,0 4 1,0-3-727,0 3 0,0-4 388,0 0 0,0-2-441,0-1 1,0-1-1031,0-3 1,-1-3 687,-3-4 0,1-2-1070,-4-3 1980,-1-2 0,-3-5 0,-1 0 0</inkml:trace>
  <inkml:trace contextRef="#ctx0" brushRef="#br0">9102 6373 7853,'0'-12'1076,"0"1"1,7 0-464,4-1 0,6 2 165,6 2 0,4-4-314,4 4 0,-2-5-253,2 6 1,-1 0 0,4 0 0,-3 4 26,-1-1 1,-4 3-991,0 1 0,0-1-1903,0-3 2655,-7 3 0,13-9 0,-8 3 0</inkml:trace>
  <inkml:trace contextRef="#ctx0" brushRef="#br0">10861 6133 7853,'0'-16'278,"0"3"-53,0-2 1,0 2 44,0 1 0,0 1-45,0 0 1,-1 3 1270,-3 0-999,3 6 1,-8 3-83,5 11 1,-3 5 57,3 10 0,0 2-135,4 5 0,0 6-297,0 2 1,0-3 122,0-1 0,0 3-405,0 1 1,1-4 239,3-4 0,-1-1-296,4-6 0,-3-2-193,4-6 1,-6-3-1318,2-4 499,2-1 0,-3-1-48,4-2 465,-4-3 891,2-5 0,0-5 0,2-1 0</inkml:trace>
  <inkml:trace contextRef="#ctx0" brushRef="#br0">11375 6110 7853,'7'-18'110,"-2"6"55,-5 4 0,0 0 1522,0-3-1167,0 0 1,-2 0 115,-1 4 1,0 2-223,-5 5 0,-4 0-193,-7 0 1,-3 1 16,-1 3 1,-1 3-188,-3 9 0,3-2 64,-2 5 1,2 0-7,1 4 1,4-1-51,0 1 0,6-4 22,2 0 1,0-1-254,8 1 1,-1 3 84,4-3 0,5-1-134,3 1 1,7-4 92,4 4 1,7-5 78,5 1 1,6-2 24,1-2 0,4 1 4,-4-1 1,0-3 40,-4-1 0,-5 1-39,-2 3 0,-4 1 71,-4-1 1,-3-1-45,-4-2 1,-6 3-108,-2 1 1,-4-1 101,-4 4 0,-4 2-133,-7-2 1,-8 5 16,-7-1 0,-4-2-138,-4-2 0,1 2-94,-5-2 1,5 0 112,-1-4 0,4 1-294,3-1 0,5-3 152,7 0 0,6-6-1510,5 2 1883,6-3 0,7-1 0,8 0 0</inkml:trace>
  <inkml:trace contextRef="#ctx0" brushRef="#br0">12677 6076 7853,'0'-12'439,"0"6"0,-1-3-53,-3 5 0,3 2 280,-3 6 1,1 3-163,0 9 0,1 3-38,-1 7 1,1 7-31,2 5 0,0 2-106,0-2 1,0-3-290,0 3 0,2 2 60,1-2 1,-1-1-530,1-7 1,3 2 325,-3-6 1,1 0-793,-4-7 0,0-3 270,0-4 0,1-2-811,3-3-27,-2-1 1005,3-6 0,-7-6 108,-1-1 1,0-3 348,-5-2 0,5 0 0,-5-4 0,0-1 0,-3-6 0</inkml:trace>
  <inkml:trace contextRef="#ctx0" brushRef="#br0">12574 6281 7853,'0'-34'0,"0"0"0,5 3 277,3 1 0,3 1-53,5-2 1,1 5 355,6 7 1,0-2-179,0 6 1,0-3 78,0 7 1,0-2-117,-1 9 1,1 1-141,0 3 0,0 0 104,0 0 1,0 6-105,-1 5 1,-4 6-289,-3 6 1,-3 1 101,-5 3 1,-1 2-218,-6 5 0,-3 0 89,-5 1 1,-6-1-245,-12 0 1,-2 0 124,-3 1 1,-2-5 8,3 0 1,6-4 161,1 1 1,8-3-30,0-2 0,3-2 68,4-1 1,5-5-53,6 1 0,4-3 102,4 0 0,6-1-67,2 1 0,7-6 137,5-2 1,2-3-210,1-1 1,0 0 46,1 0 0,-5-5-743,1-3 1,-6 2 349,2-2 0,-3 1-158,-1-5 0,-6 1 176,-1 0 0,-4 3-201,0 0 0,-6-1 616,-2-6 0,2-3 0,1-4 0</inkml:trace>
  <inkml:trace contextRef="#ctx0" brushRef="#br0">13328 6224 7853,'0'-11'1110,"0"0"255,0-1 342,0 1-126,0 4-1090,0 2 1,-4 14-8,1 3 0,-1 7-140,4 0 1,-4 6-300,0 2 0,0 6 51,4 1 0,0-1-81,0 1 1,5 0-133,3-3 0,6-2-250,1 2 0,5-6-348,0 2 0,1-8 340,2-4 1,4-4-107,-1-3 1,5-3 142,-5-5 1,5 0-331,-5 0 0,1-1 256,-4-3 0,-1 1-120,-3-4 0,-3-1-114,-5-3 1,-4-1-521,-3 1 1166,-3-6 0,-6 0 0,-2-6 0</inkml:trace>
  <inkml:trace contextRef="#ctx0" brushRef="#br0">13271 6419 7853,'-10'1'0,"2"3"519,3-3 0,10 4-114,3-5 1,7 0 89,4 0 1,7-1-144,0-3 0,10-2-312,-2-6 1,7 1 32,-3-1 0,0 1-89,-4-1 1,-5 0-815,-2-3 0,-8 2 525,-4-2 0,-3 2-688,-5 1 0,-2 0 388,-5-3 0,-5-2 605,-2-2 0,-5-1 0,-3 4 0,1-3 0,-5 4 0,-4-4 0,-4 4 0,-3 0 0,3 3 0,-3 2-141,3 3 1,1-2 131,3 5 1,1-1 1444,3 1-973,3 3 1,9-6 471,3 4 1,4 0-400,4-5 0,9 5-201,10-5 1,5 4 124,6-3 0,9 0-108,3 0 1,-1-2-260,1 5 1,-8-4 87,4 4 1,-1 1-1,-3 3 1,-1 0 43,-7 0 0,2 1-83,-6 3 1,1 2 52,-4 6 1,-4 4-189,0 3 1,-4 4 33,4 4 1,-5 2-9,1 5 1,-3 4-70,-5 0 1,2 5 52,-5-1 0,1 3-87,-1 0 0,-3-3 56,3 0 0,-3-6-476,-1-2 1,0-5 207,0-6 0,-1-2-1030,-3-2 67,3-2 462,-4-6 1,4-4 99,-3-3 1,1-4 279,-4-4 1,3-3-257,-4-4 0,1-2 659,-5-2 0,1-3 0,-1-5 0,-4 1 0,-3-1 0,-3-5 0,-1-1 0</inkml:trace>
  <inkml:trace contextRef="#ctx0" brushRef="#br0">13911 6179 7853,'17'-33'-499,"-1"2"0,1 3 966,2 5 1,-1 1-86,1-1 1,0 5 167,4 3 1,-4 7 68,0 4 0,-4-1-232,4 1 1,0 1 28,4 3 0,0 5-157,0 2 1,1 5-260,3 3 1,-7 3 110,3 5 1,-8-1-268,0 1 0,-7 4 184,-4 0 0,-8 4-84,-4 0 1,-7-3-261,-4-2 0,-8-2 168,-3-1 1,-7-4-115,-1 0 1,0-5 56,4 2 1,1-4-378,2 0 0,3-2 197,6-3 0,8 2-589,2-5 1,10 0 57,2-4 916,10 0 0,13-10 0,6-3 0</inkml:trace>
  <inkml:trace contextRef="#ctx0" brushRef="#br0">14687 6076 7853,'-5'-12'0,"4"1"0,-4 5 1593,5 1-411,0 5-466,-5 0 262,-2 10-383,1-3-59,-4 20-162,4-8 0,-1 14-374,-3-4 63,9 11 21,-4-5 1,5 8 232,0-5-881,0 5 507,0-7 0,0 2 84,0-7-689,0-4 0,0-5 93,0-3 455,0-2-1379,0-6-173,0-5 1151,0-1-394,0-5 161,5 0 421,-4-5 0,4-5 327,-5-5 0,4-2 0,0 2 0,0-3 0,-10-15 0,0-2 0</inkml:trace>
  <inkml:trace contextRef="#ctx0" brushRef="#br0">14562 6202 7853,'0'-36'-84,"1"-2"176,3 7 0,6 4 263,5 0 0,5 4-87,-1 4 0,4 3 341,4 4 1,-2 2-186,6 2 0,-5 2 89,5 2 0,-6 3-212,2-3 1,-4 8-77,-4 4 1,-3 7-214,-4 4 1,-6 7 71,-2 5 1,-4 3-32,-4 4 0,-4 2 64,-7 1 0,-8 3-593,-7-6 0,1 2 98,-2-5 0,6 1-32,-2-5 0,4-3 323,4-2 0,4-2-26,7-1 1,3-4 189,5 0 0,2-5-48,1 2 1,5-5 29,7-3 0,3 0-36,5-4 0,0 0-255,0-4 1,1 0 105,2 0 0,-2 0-908,3 0 1,1 0 1033,-1 0 0,4-5 0,-1-1 0</inkml:trace>
  <inkml:trace contextRef="#ctx0" brushRef="#br0">15190 6179 7853,'0'-12'117,"0"6"1,0 0 599,0 2-281,0 3 0,0-6 256,0 3-246,0 3 1,0-3-110,0 8 0,-2 5 43,-1 10 0,0 3-41,-4 12 0,0-1-9,0 9 1,-2-4-287,5 4 1,0-2 137,4 2 0,10-3-139,5-4 1,7-1 125,5 0 0,7-6-511,8-5 0,-2-3 182,2-8 0,-1 0-403,1-8 1,0-1 253,-8-7 0,5 1-522,-8-4 0,-1-1-429,-7-3 1,-5-1 621,-3 1 0,-7 0-54,-5-1 692,-6 1 0,-9-6 0,-6-1 0</inkml:trace>
  <inkml:trace contextRef="#ctx0" brushRef="#br0">15133 6453 7853,'1'-7'0,"3"4"216,2 1-108,5 2 0,2-3-108,2-1 1569,3 0-678,5 4-418,5 0-157,6-5 0,-1 2 2,5-4-1100,-5-1 619,2 2 0,-4-3 126,-4 5-1737,0-5 890,-5 3 445,-4-1-274,-1-3 713,-6 4 0,-5-10 0,-1-2 0</inkml:trace>
  <inkml:trace contextRef="#ctx0" brushRef="#br0">15121 6179 7853,'-6'-5'296,"2"-3"1,4-2-31,4-2 1,7 1-88,8 0 0,5-1 46,7 1 0,6-2-348,12-2 1,8 1 140,-25 4 0,1 1 0,29-5-994,-1-1 0,-4 2 457,-3 2 1,-5 3 518,-7 0 0,-3 1 0,-5-5 0</inkml:trace>
  <inkml:trace contextRef="#ctx0" brushRef="#br0">16069 6030 7853,'-11'0'0,"1"-1"0,2-3 468,3 3-167,0-4 0,2 5 43,-4 0 640,-1-5-584,-3 3 0,-2-3 208,-2 5 148,2 0-298,-9 0 0,10 5-129,-10 2-203,9-1 0,-3 4-20,5-2 1,0-2 61,4 2 0,2-1-325,5 5 0,0-1 211,0 1 0,0-1-295,0 1 0,9 3 118,2 0 1,9 4-109,3-4 1,1 4 31,7-3 1,-1 3-39,4-4 0,1 4 9,-1-4 0,-4 4 112,1-4 0,-7 4 46,-1-3 1,-3 4-23,-8-1 1,-4 3 138,-8 0 1,0-3-94,0 0 1,-11 0 1,-8 4 1,-4-4-18,-7 0 1,-1-3 20,-3 3 0,4-5-311,-1 1 0,4-4 109,-3-3 1,8-2-18,0-2 1,10-3 55,1 3 0,6-3-1021,-3-1 773,5 0 0,3-5 451,8-2 0,7-3 0,3-2 0</inkml:trace>
  <inkml:trace contextRef="#ctx0" brushRef="#br0">16480 6156 7853,'-6'-18'733,"-4"2"-262,9 9-180,-5-3 1426,6 9-1062,0-4 1,-1 5-209,-3 0 0,3 5-188,-3 2 0,2 9 307,-2 3-113,3 7 0,-3 2-65,8 3 0,2 2-330,5-3 1,5 3-430,-1 1 1,4 1 300,-4-1 1,2-5-360,-2-2 0,3-8 233,5-4 0,-4-2-305,0-2 1,3-3 184,5-1 0,0-4-184,-4 1 1,3-3-106,1-1 1,-4-4-233,-4 0 1,-5-4-148,1 0 1,-4-2 983,-3-2 0,2-4 0,-4-2 0</inkml:trace>
  <inkml:trace contextRef="#ctx0" brushRef="#br0">16492 6384 7853,'-12'0'881,"1"0"-5,-1 5-237,6-3-497,6 3 1,8-7 367,7-1-450,8 1 1,2-7 0,7 4 0,2-1-1,3-3-369,0-1 175,-7-1 1,-2-1 0,-6 2-1071,-3 2 938,2-2 1,-9 4-1,-1-6-72,-6 1-720,-3-5 432,-2 3 1,-6-4 625,-1 6 0,-7-4-16,-1-1 0,-6-3 1,2 3-1,-4-1 4,-3 1-18,2 1 30,-4 3 0,9 5 0,0 0 753,-2 2 1979,5 1-2582,-1 4 9,6 0 702,0 0 1,2 0-297,5 0 0,15 0 0,16 0-271,5 0 1,2 0-64,0 0-90,6 0 0,-1-3 1,4-1 182,-1 1-178,-5-3 0,1 3 0,-7-3 1,-1 0 15,-2-1 1,-3 5 0,-5-2 376,-1 3-585,-5 1 1,2 1 0,-9 3 98,-3 3 0,-3 10 0,-1 6 27,0 6 0,0 8 6,0 1 1,-4 4 44,1-4-132,-1 5 1,4-6-117,0 5 1,0-6-658,0 3 554,0 1 0,1-8-386,3 2 323,-3-7 99,9-4 0,-7-7 272,4-4-113,-4-1 256,7-5 0,-9-7-109,3-10 1,1-2-58,-1-6 1,0-4-35,-4-4 1,-1-4 159,-3 0 0,1-2-53,-4-1 0,0 1-29,0 2 1,-2 0-173,5 4 1,-4-5 113,5 2 1,-5 3-198,4 4 1,0 6-44,4 5 130,0 6 1,2 2 48,1 8 1,5 5-93,7 10 1,2 1 94,2 11 1,2-1-6,-2 4 1,4-2-134,4 2 0,-3-6 113,3 6 0,-3-7-157,-1 0 0,-1-8 94,1-4 1,-1-6 391,-3-1 1,1-6-160,-5 2 0,4-9 232,-3-7 0,-1 0-15,-4-7 1,-3 0 171,0-4 1,-6-1-300,2-3 1,-8-1 6,-4-2 1,-2-3-594,-1 2 1,0-1 244,-1 2 1,1 1-1157,-1 2 0,1 2 628,-1-6 1,6 7-60,2 1 183,3 6-136,1 10 653,5 2 0,1 5 0,6 0 0</inkml:trace>
  <inkml:trace contextRef="#ctx0" brushRef="#br0">17828 6167 7853,'-5'-6'186,"4"-4"-45,-10 9 623,10-5 1,-5 6 44,2 0-356,3 0-200,-9 6 1,8 5 64,-1 8-98,-4 3-8,6 0-77,-4 6 1,5 1 0,0 6-314,0-1 0,5-1 1,1-1-1,2-3-227,0-1 1,-5-2 0,5-3-1,0-1 1,-2-3-1664,-2-4 1128,2-2 381,-5-7 153,4 4 406,-5-8 0,-5 3 0,-1-5 0</inkml:trace>
  <inkml:trace contextRef="#ctx0" brushRef="#br0">17451 6122 7794,'18'-12'376,"3"5"-293,-2-1 0,8 4 0,4-2 1,2-1 1406,1 1-731,5 4-595,7-9 1,2 9 41,5-6 0,-1 4 0,2-2 195,-5 1-189,-2 1-1299,-1-1 1276,-11 4 49,3-4 1,-17 5-31,2 0-211,-8 0 69,-4 0 1,-2 6-131,-5 6 1,-2 0 431,-5 7-326,1 0 954,-8 4-923,9 0-26,-4 5 1,5-3 0,0 4-42,0-1 9,0 4 0,0-8 1,0 4-233,0 0 101,0-4-18,5 9 0,0-9 1,5 3-160,2-3 230,-4-6 0,10 1 1,-4-6-1,1-3 113,-1 0-123,4-5 24,0 0 1,5-5-1,-2 0-634,-2 0 340,3-5 118,-9-1-1150,8-1 657,-8-3 1,2 4-1,-6-6-683,-1 1 1401,-6-1 0,3 1 0,-6-2 0,-3-2 0,-7-3 0,-7-4 0</inkml:trace>
  <inkml:trace contextRef="#ctx0" brushRef="#br0">18079 6316 7853,'-6'0'1071,"11"0"0,8 0-896,9 0 0,6-2 0,4 0 0,5-2-230,5 2 1,2-5-1,1 1 1,-2-2-2713,-1 1 2743,-11-1 76,7 2-180,-13-4 1,-1 3 127,-5-4 0,-10-1 0,6 1 0,-14 0 0,3-1 0,-8-4 0,-2-2 0</inkml:trace>
  <inkml:trace contextRef="#ctx0" brushRef="#br0">18262 6042 7853,'-11'-4'0,"-1"0"163,6-5 131,1 3 345,10-6 1,6 5 0,8 0-50,3 2-432,6-4 1,1 7 159,5-6-163,0 6 0,5-3 0,-1 5 0,-2 1 362,0 3-498,-2 2 1,-1 6 0,-2-1 0,-5 2 23,-2 2 0,-5 3 1,-1 6 152,-1 2-116,-2-1-74,-9 8-101,4-4 128,-8 5 0,3 0 0,-5 0-84,0 1 1,1-2-1,2-2 1,0-1-280,0-2 159,-2-2-17,-1-3 218,0-5-810,5-2 373,-3-4 156,3-1 0,-5-4 62,5-2-794,-4-5 1,4-2-1,-5-1 1,0-5 982,0-2 0,-5-3 0,-3-2 0,-2-3 0,-6-10 0,-7-1 0,-6-5 0</inkml:trace>
  <inkml:trace contextRef="#ctx0" brushRef="#br0">18593 5996 7853,'23'-18'0,"0"3"385,5 2-659,6 2 503,2-1 0,12 5 1,-1 0 503,3 2 0,-5 2-72,1 3-304,-3 10-526,-3-3 623,0 15-226,-6 1 0,-5 6 1,-3 5 383,-6 0-248,-9 6-305,-6 0 1,-11 2-139,-5 0-170,-6 0 204,-11-1 100,-6 3 1,-7-5-1,-4 3-752,-1-4 284,0-7 294,6-3 0,-1-5-1131,3-1 556,7-4 565,4-1 0,10-6-460,6 1-764,4-6 1,3-1 0,10-5 1352,5 0 0,16 0 0,8 0 0</inkml:trace>
  <inkml:trace contextRef="#ctx0" brushRef="#br0">20101 6099 7853,'-4'-29'845,"0"2"-456,0 3 209,4 6 0,2 3 0,0 6 1291,2 1-1182,0 6-310,-4 7 52,0 8-308,0 9 1,0 11-1,0 4 254,0 3-184,-5 4-304,3-3 1,-3 3 108,5-2 0,0 1 1,0-6-1,0-3-429,0-2 1,0-7-1,0 1 1,2-6-737,1-5 1,0-4 274,5-3 516,-6-3-182,3-5 1,-5-1 0,1-3 0,2-4 0,1-2 539,-2-1 0,0-6 0,-9 2 0,-3-6 0,-4-4 0,-6-5 0,2 1 0</inkml:trace>
  <inkml:trace contextRef="#ctx0" brushRef="#br0">19907 6099 7302,'-4'-31'0,"0"2"567,1 1 102,2 2-427,6 3 0,7 4 0,7 1 0,4 1 779,3 3-599,-2 2-100,9 0 0,-4 5 290,6-1-328,-1 6 0,3-5 34,-3 3-106,3 3-215,-13-4 81,4 5 18,0 5 1,-8 1 0,2 6-112,-5-1 60,-1 1 23,-5-1 0,-1 1 1,-1-1-270,-1 0 61,-6 1 75,3-1-25,-5 6 2,-5-5 0,-2 5 0,-9-6 0,-3 1 1,-2-1-29,-2 1 109,-5-1 1,4 2-11,-3 2 260,3-2 7,1 3-74,6 1-149,0-5 1,7 9 24,2-6-19,3 0 1,5-2 0,0 1-1,2 1 56,1-1-48,4-1 0,9-3 0,3-1-85,3-2 98,6 1-44,-4 3 1,9-3 0,-3 0 0,3-1-210,2 0 1,-5 3 0,-1-4 0,-1 2 162,-3-1 0,-6 1 0,-3 3-10,-4 1 1,-1-1-64,-4 1 66,-2-1-6,-10 0 1,-4 2 0,-8 1-26,-6 1 1,-9 0-1,-1-3 1,-5-1-1,-3 1-247,-2-1 1,4-1 116,1-2 1,3-2-635,5-2 538,2-3 0,10 4 0,3-5-1410,2 0 1,7-1 1709,2-3 0,13-2 0,-1-5 0,18-6 0,-1-1 0,9-5 0</inkml:trace>
  <inkml:trace contextRef="#ctx0" brushRef="#br0">20775 5973 7853,'11'-29'1307,"-5"6"-1191,-1 7 1,-5 4 1512,0 1-767,0 4-236,0 2-98,0 5-373,-5 0 1,4 9 0,-3 4 113,3 3-57,1 3-196,0 4 0,1 0 0,3 0 0,4 0-609,2 0 455,1-6 1,6 1-1,0-5 1,3 0-1,0-5-1391,4-1 1445,-1-3 5,5-4 0,-5 0 121,-1 0-111,1 0 1,0-4 0,-1-1 559,-3-2-531,2 0 1,-7-5 0,4 1-139,-2-1 401,0 1 132,-5 0 0,1 0 0,-2 3 0,-3 0 82,-3-1 1,-5 4 0,-5 2 295,-6 6-320,-12 8 0,5 7-82,-8 5 0,-1 4-331,2-1 20,-1 6 0,0-3 0,1 4 0,0-1-534,2-2 1,3 1 0,0 2 0,4-3-37,0-3-548,2 2 1,3-6-1,2 1 1,1-5 1097,2-2 0,4 3 0,-2-2 0</inkml:trace>
  <inkml:trace contextRef="#ctx0" brushRef="#br0">1645 7435 7853,'0'-11'0,"0"3"557,0 0-269,5 6 0,-3-3 116,6 5 210,-6 5 830,9 6-1233,-5 7 1,5 11 106,1 5-41,-6 1-899,4 9 887,-3-3-53,4-1-240,0 5 1,-3-10-1,0 3 1,-1-2-643,0-2 595,3-5 0,-9 3 1,4-7-1,-1-2-651,0-2 1,-1-7-43,-3 1-433,0-3-12,6 0 1067,-5-6-145,4-1 1,-4-5 296,3 0 1,-1-1 0,3-3 40,-1-3-99,4-4 1,-3-4 51,6 0 0,-1-4 88,0 4 0,5-6 0,-1 1 301,-1-5 0,2 1-192,0-3 1,3 3 304,-4 1 0,0 5-206,-4 3 0,1 7 52,-1 5 1,-3-2-13,0 1 1,-6 1 103,2 7 0,-3 6-33,-1 5 0,0 6-22,0-2 1,-5 7-115,-3 5 0,-5 2-59,-3 1 0,-3 0-220,4 1 0,0-6 72,3-3 0,5-1-228,-1-3 0,6-4 147,-2-3 1,3-2-48,1-2 1,5 0 2,2-4 0,5-2-48,3-5 1,-1 0-201,5 0 0,0 0 96,4 0 0,1-5-395,3-2 1,-5-4 265,1 0 1,0 3-643,-4 1 0,-2-1 406,-2-3 0,1-4-203,0-1 781,-1 1 0,1-6 0,2-4 0</inkml:trace>
  <inkml:trace contextRef="#ctx0" brushRef="#br0">2455 7458 7853,'6'-18'-333,"-5"2"222,3 4 1709,-3 1-522,4 4-490,-4 2 1,4 14-103,-5 3 0,0 10-80,0 1 1,0 8-309,0-1 1,4 3 78,0 1 0,5 1-708,-2-1 1,0-1 403,0-3 0,-3 2-1222,4-5 1,-6 2 609,2-6 0,-3 2 741,-1-6 0,0 3 0,0 1 0</inkml:trace>
  <inkml:trace contextRef="#ctx0" brushRef="#br0">2615 8143 7853,'7'11'2384,"3"1"-1847,-9-6 1,5 1 251,-2-4-542,-2-1 1,4 3-298,-2-5 158,-3 0-2061,9 0 1953,-4 0 0,6-5 0,-1-2 0</inkml:trace>
  <inkml:trace contextRef="#ctx0" brushRef="#br0">4134 7561 7853,'-5'-7'-332,"4"-3"1,-5 5 1682,2-3-868,3-2 0,-10 5 80,4-2 0,0-2-180,0 5 1,-1 0-29,-3 4 1,-2 0-88,-2 0 0,-3 4-57,-5 0 1,0 5-18,1-2 1,-1 3 30,0 2 0,0 3-134,0 0 1,2 0 92,2-3 1,3-1-189,9 1 0,-2-1 35,5 1-166,0-1 0,6 0-39,1 1 1,5-1 99,7 1 0,4-1 66,8 1 1,1-1 16,2 0 1,6 1-88,-6-1 0,6 1 73,-6-1 0,-2 0-32,-1 1 1,-4-1 34,-4 1 1,-4-1-97,-7 1 1,-3 3 43,-5 0 0,0 5-105,0-1 0,-11-1-84,-4 1 1,-5 0 57,-3 4 1,-4-1-36,1-3 1,-2-2 56,1-1 0,4-5-97,1 0 1,4 0-151,6-8 126,6 1 1,1-5-243,5-3 1,6-2 134,6-6 0,2 0 46,9-4 0,-3-1 79,6-6 1,4 0 16,0 0 0,2-1 90,-2-3 0,2 3 158,-5-2 0,-1-2 1,-3 1 0,0 2 139,0 6 0,-4-2-98,0 6 0,-6 0-106,-2 4 2901,0 4-1318,-9-3-915,3 9 0,-5-3-176,0 8 1,0-2-81,0 6 1,0 0-91,0 3 1,0 4 116,0 0 0,4 6-162,-1-2 1,1 2-134,-4 2 0,4 0-157,0 0 0,5-4 100,-2 0 0,2-1-205,-1 1 0,2-3 149,-2-4 0,2-2-62,1-3 1,-3 2-28,-1-5 1,-3 4-220,4-5 272,-6 1 1,5-4 1,-4 0 1,-1 2 119,2 1 0,-2-1-73,2 1 0,-2-1 202,6-2 1,0 0-116,3 0 0,2 0 69,2 0 0,3 0-62,5 0 0,3-4 36,1 0 0,3-5-79,-3 2 0,3 0 38,-3 0 0,-2 0-392,-5 0 1,0-2 157,-5 5 1,0-4-1711,-3 5 848,-6-6-363,4 2 1,-10 1 586,0 2 1,-5-1 803,-6 1 0,-1 1 0,1 3 0</inkml:trace>
  <inkml:trace contextRef="#ctx0" brushRef="#br0">4340 7972 7853,'-6'-12'720,"1"6"-253,5-4 52,0 9-307,0-10 321,5 10-161,1-9 0,10 4-160,-3-6 522,14 1-518,-8-1 1,14 1-18,-3 0 13,3-1-206,7 1-283,-10-1 253,8 1 0,-14-1 219,3 1-1562,-8 5 983,2-4 0,-12 7-15,3-5-864,-8 6 0,1-5-109,-5 4 1372,-5-4 0,-2-4 0,-4 0 0</inkml:trace>
  <inkml:trace contextRef="#ctx0" brushRef="#br0">4408 7663 7853,'-11'0'-93,"0"0"1,4-1 663,3-3 0,8-2-140,4-5 0,7-1-57,4 1 1,8-1-163,3 1 0,12-4-56,4-1 0,2-3 69,-2 4 1,-2 0-515,-2 4 0,1-1 239,-5 1 0,-1 3-679,-7 0 0,2 6 113,-5-2 1,-1 3-256,-3 1 0,-4 0 871,0 0 0,-1 4 0,1-1 0,3 6 0,-4-2 0</inkml:trace>
  <inkml:trace contextRef="#ctx0" brushRef="#br0">5208 7549 7924,'-12'5'985,"1"-3"1,0 6-317,-1-4 0,5 6-242,-1 2 0,2 0 5,-2 8 0,-1-1-100,5 3 1,1 1 8,3 0 0,5 1-369,2 3 0,5-4 86,3 0 0,3-2-173,4-6 0,3 1 156,1-5 1,-2-5-117,3-2 1,2-3-12,2-1 0,-2-5-16,1-2 1,-3-3 75,3-2 1,-4-1 17,0-2 1,-3 3-108,-4-4 0,2 0 138,-6 1 1,-4-4-345,-3 3 0,-6-3 106,2 4 0,-4-4-497,-4 4 1,-3-2 283,-8 2 0,-4 6-388,-8-2 0,-4 7 284,-7 0 1,2 4 67,-6 4 0,5 4 222,-1 7 0,6-3 242,2 4 0,4 1-53,0 3 0,5 1 53,2 2 0,5 4 15,-1-1 0,2 1-86,2-4 0,1 0 244,2-1 1,3 1-85,5 0 1,3-5 261,4-3 0,2 2-143,10-2 0,0 0-112,4-4 0,0 1 661,0-1 1,3 1-300,1-1 0,4-3 80,-5-1 1,6-4-160,-2 1 1,0-3-389,0-1 0,-3 0-110,3 0 1,-3 0-193,3 0 1,-4 0-67,0 0 0,-5 0 202,-2 0 0,-4-1-1848,4-3 2023,-5 3 0,7-10 0,-3 5 0</inkml:trace>
  <inkml:trace contextRef="#ctx0" brushRef="#br0">5985 7572 7853,'-12'-5'1078,"1"4"-244,-1-4-139,6 5 23,1 0-179,5 0-157,0 5 1,0 6-56,0 8 1,0 3-64,0 1 0,0 4-52,0 4 0,5 2-62,3 1 1,2-5-15,1-2 1,7 1-147,5-1 0,0-6-35,3-6 0,3-7 75,2-4 0,3-3 154,4-1 0,-2-5-82,2-3 0,1-3-46,-1-4 1,0-3 44,-3-5 0,-6 4-124,-3 0 0,-7 4 98,-3-4 0,-5 1-188,-3-1 1,-3-3-787,-5 3 0,0-2 434,0-2 1,-5 0-944,-3 0 1,-2 6 647,-2 1 0,6 7-1004,2 2 1764,3 4 0,1-2 0,0 5 0</inkml:trace>
  <inkml:trace contextRef="#ctx0" brushRef="#br0">6715 7663 8030,'0'-11'443,"0"3"-276,0 1 1,0-1-124,0-3 0,0 3 1795,0 0-688,0 6-197,0-3-606,0 20 1,0 0 67,0 16 1,0-1-186,0 5 0,4 0-203,0 3 0,5-2-224,-1 2 1,6-3 190,1 0 0,4-6-136,-4-3 0,5-3 76,-1-4 1,-1-2-406,1-6 1,0-3 200,4-1 1,-1-4-384,-3 1 0,-2-3-73,-1-1 0,-5-1-221,0-3 0,0 1 125,-8-4 1,1-1 820,-4-3 0,-5-1 0,-2 1 0,-9-1 0,-1 1 0</inkml:trace>
  <inkml:trace contextRef="#ctx0" brushRef="#br0">6715 7869 7853,'-11'0'288,"5"0"1,3 0 360,11 0 1,1 0-193,10 0 0,1 0 97,7 0 0,-2-1-194,5-3 0,0 1-160,0-4 0,2 0 38,-6 0 0,1-3-26,-4 2 0,-1-1-1206,-3 2 1,-4-4 585,-8 4 0,2-3-705,-5-2 741,0 1 0,-5-4-525,-3-1 0,-2 1 339,-6 4 1,-3-1 339,0 1 0,-6-4 264,2-1 0,-2 0-46,-2 1 0,4 2 212,0-2 1,1 6-243,-1 1 1,-1 6 1386,4-2-639,1-2 414,9 4-591,1-8 1,11 9 105,6-3 0,5-1-204,10 1 1,3-1-175,9 1 0,-3 3-230,6-3 1,-5 3 123,1 1 1,-2-1-113,-2-3 0,-5 3 120,-2-3 1,-4 3-123,-4 1 1,1 0-41,-5 0 1,0 0-26,-3 0-51,-1 0 0,-1 5 91,-2 2 1,-3 7 238,-5 1 1,0 9-67,0-1 1,0 8 99,0-1 0,0 3-104,0 2 1,0 1-134,0-1 0,-4 4 56,0-9 0,1 5-73,3-9 1,0 1-265,0-4 0,0-5 45,0-3-116,5-3 151,-4-5 452,4-2 0,-1-14-132,0-2 0,-1-8-70,-3-1 1,0-5 0,0-2 1,0 0 102,0 0 1,0 2-57,0-6 0,-3 2-24,-1-2 1,0 5-115,4 7 0,0 2 203,0 6-241,0-1 1,0 7 71,0 5 0,6 7-308,6 8 1,3 4 44,4 8 0,6-2-73,-2 5 1,4-3 91,0 4 1,-2-5 66,5 5 0,-3-6-394,4 2 1,-6-8 156,2-4 1,-3-7 318,-1-5 1,-1-1-107,1-2 0,-4-3 762,0-5 1,-5 1-84,1-8 0,-3-3 215,-5-1 1,2-7-89,-5 0 0,0-6-224,-4 2 1,0-3-261,0-2 1,0 1 36,0 0 1,-1 1-697,-3 2 0,3-2 391,-3 3 0,-1 2-1656,1 1 0,0 8 248,4 4 0,-1 7-1926,-3 5 1201,3 1 2227,-4 7 0,5 2 0,0 4 0</inkml:trace>
  <inkml:trace contextRef="#ctx0" brushRef="#br0">8486 7629 7853,'0'-11'0,"0"-1"311,0 1 1,0-1-41,0 1 1,-4-4 285,0 0 1,-4-4-141,5 3 1,-2-3-31,1 4 1,1-4 529,-4 4-171,4 0-349,-7 3 1,4 6-129,-6 2 0,1 9-49,-1 6 0,-8 6 5,-3 6 1,-2 1-122,2 3 1,0-3-17,0 2 0,2 0-117,2 0 1,3-2 151,9 3 1,2-4-9,5-4 0,1 3-503,3-3 0,3-3 172,9-1 1,7 1-70,7-5 1,4 2 116,4-10 1,0 1-84,8-4 1,-3-1 83,7-3 1,-7-2 179,-1-6 1,-5-3-13,1 0 1,-4-2-94,-4 2 0,-2 1 280,-5-5 0,-1 0-54,-3-4 1,-3 1-20,-4-1 1,-1 0-38,0 0 0,-4-2 103,-3 2 0,-3-1 300,-1 8-109,0 1 0,-1 5 130,-3 2-365,-3 3 1,-4 14-14,0 3 0,3 7 36,0 0 1,6 6-234,-2 2 1,3 1 89,1-2 1,1-2-338,3 3 0,3-3-38,9-1 1,-2-1-197,5-3 0,0 1-159,4-5 0,1 0 264,2-3 1,0-6-128,4-2 0,-4-3 168,0-1 1,-2 0-824,-1 0 0,-1 0 1231,-3 0 0,-3-10 0,-4-3 0</inkml:trace>
  <inkml:trace contextRef="#ctx0" brushRef="#br0">8851 7698 7853,'0'-12'1147,"0"6"-719,5-4 0,2 8 181,4-1 207,-5-4-485,5 6 1,-1-5 192,5 2 280,5 3-447,-2-4 1,9 1 74,-1 0-273,1-5 0,1 7-522,2-6 1,-1 4 313,2-4 1,-2 5-1168,2-5 0,-4 6 680,-4-2 1,-4-1-1025,0 1 0,-10-1 1560,-1 1 0,0-2 0,-2-6 0</inkml:trace>
  <inkml:trace contextRef="#ctx0" brushRef="#br0">8897 7469 7853,'1'-11'126,"3"-1"0,9 5-194,9-1 1,6 1 865,7-5 0,4-1-325,3-2 0,2 3-753,2-4 0,0 4 118,-1 0 1,-4 2-746,-3 2 1,-2 0 316,-2 4 1,-1-1 589,-3 1 0,3-2 0,-4-6 0</inkml:trace>
  <inkml:trace contextRef="#ctx0" brushRef="#br0">9833 7355 7853,'5'-11'933,"-3"3"-523,2 0 0,1 5 1093,-2-5-885,1 5 0,-9-3 47,-2 2 0,-1 3-229,-4-3 0,4 3-31,-8 1 0,0 1-194,1 3 0,-6 4 14,2 7 0,-1-1-119,1 5 0,2-4 83,6 4 1,1 0-277,2 4 1,3 0 111,5 0 0,0 3-337,0 1 0,5 0-89,3-5 0,6 0 222,1-3 1,5 3-32,-1-3 1,2-3 91,-2-1 1,2-2 104,-2-1 0,2-1-88,-2 0 0,-3 1 223,-4-1 1,-1-1-99,0-2 1,-4 2 284,-3-2 0,-3-2 348,-1 2 1,-3-2-317,-4 2 0,-6 1-67,-10-6 0,-5 5-78,-2-4 0,-4 3-448,-4-3 1,2 4 231,-2-4 1,2 1-1844,2-2 1,-5-1 1862,-3 2 0,-8-8 0,-2-3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1976 9377 7853,'0'-18'166,"-5"1"1,2 7 45,-4 3 0,4-4 202,-1 4 0,-1 0 221,1 0 210,-5-1-116,3-3-301,-5-1 0,3 6-87,0 2 1,5 3-3,-5 1 1,4 6 26,-3 6 0,-1 5-114,-3 10 1,3 4 13,0 7 0,2-2-54,-2 6 0,3 0-178,5 4 0,0 3-15,0 1 0,0 1-243,0-2 1,2 1 153,1-1 0,2 1-406,3-9 1,1-1-4,-5-2 1,1-4 143,-1-3 0,-3-5-191,3-7 0,-3 2 183,-1-6 0,-1 0-58,-3-4 1,-1 1 14,-3-1 1,-2-4-290,2-4 0,-5 2 283,-3-1 1,-4 0-304,1-4 1,-8 0 694,-3 0 0,-7-1 0,-1-3 0,-5-7 0,2-7 0</inkml:trace>
  <inkml:trace contextRef="#ctx0" brushRef="#br0">1439 10028 7853,'11'-12'-142,"1"2"-140,-1 2 140,6-2 1345,1 9-722,4-9 1,6 8 237,3-1 0,2-2-292,1 1 1,0 0 9,1 4 0,1-1-156,-1-3 0,4 3-198,-9-3 0,5 3 142,-9 1 1,0 0-552,-7 0 0,1-2-406,-5-2 1,0 3-720,-3-3-1252,-1-2 1455,1 0 1248,-1-6 0,-4 1 0,-2-1 0</inkml:trace>
  <inkml:trace contextRef="#ctx0" brushRef="#br0">2364 9605 7853,'-10'-11'441,"2"-1"1,3 4 478,5 1-303,0-1 0,0 1 216,0-1 1,0 4 154,0-3-695,0 4 68,0-2-1600,0 5 1,0 5-313,0 3 0,2 2 74,1 1 1477,-1 1 0,8-1 0,-4 1 0</inkml:trace>
  <inkml:trace contextRef="#ctx0" brushRef="#br0">2455 9982 7853,'-10'7'1051,"3"1"-851,2 0 1,5-1-115,0 1 1674,0-6-1349,0 9 1,-4-9-542,0 6-1712,0-6 1112,4 8-581,0-8 790,5 3 521,2-5 0,4-5 0,0-2 0</inkml:trace>
  <inkml:trace contextRef="#ctx0" brushRef="#br0">3175 9582 8289,'0'-11'611,"0"-1"-611,0 1 513,0 4-239,0-3 11,0 9 0,-5-8 316,-3 5 1,2 1-33,-2 3-169,1 0-228,-10 0 1,3 5 139,-5 2-153,0 3 0,-4 2 33,1-1 1,0 1 45,3-1 1,-3 1-180,3-1 1,3 0 101,1 1 0,6-1-48,1 1 0,6-1-48,-2 0 0,2 1-197,2-1 0,2 5 15,2-1 0,3 0-3,8-4 1,3 1-28,5-1 0,1-3 114,3-1 0,-3 1-115,3 4 0,-2-5 85,2 1 0,-7-1-66,3 5 1,-7-5 92,3 1 0,-5 0-48,1 3 1,-7 0-24,-4 1 1,1-1-114,-1 1 1,-6 3-16,-5 0 1,-5 2 84,-3-2 1,-3-1-103,-4 5 1,-1-4 70,0 4 0,0-5-88,0 1 1,4-3 106,0-5 1,9 2-426,-1-5 154,7 0-138,-1-4 389,20-5 0,-5-2-33,13-4 1,1-5 108,3-3 1,3-3-106,-3-1 1,-1 0 262,-3 0 1,3 1-68,-4-1 0,3 1 410,-10 3 1,0 3 208,-4 4 106,1 1 859,-1-1-612,-4 6-243,3 1 0,-9 10-250,3 3 0,1 2 24,-1 1 0,0 4-147,-4 1 0,1 4-234,3-1 1,-3-1-69,3 1 1,2-4-159,2 4 1,2-1 35,1 1 1,1-3 125,-1-4 1,2-5-335,2 1 0,3-5 101,5 0 0,-3-6 247,3-5 0,-3-3-86,7-5 1,1-1 245,-2-6 0,1 1 2,-4 3 0,-4-6-9,0 2 0,-5-3-76,1 4 1,-4-5-17,-3 0 0,-3 1-638,-5 3 0,-1 1 272,-3 3 1,-6 4-1416,-5 7 1,-6 3 748,2 5 1,-1 5 913,1 3 0,-3 2 0,5 2 0</inkml:trace>
  <inkml:trace contextRef="#ctx0" brushRef="#br0">4009 9605 7853,'-12'0'1124,"6"0"-925,1 0 1,5 1 731,0 3-581,0 2 1,4 11 179,-1 2 0,6 2-166,-1 2 0,-2 4-257,2 0 1,-2 3 95,2-3 1,1 4-402,-5 0 1,3-2 204,-3 2 1,0-7-235,-4-2 1,4 0-175,-1-7 0,1 1-488,-4-5 0,2-3-1538,1-1 1813,-1-4 0,6 1 614,-4-8 0,0-3 0,-9-9 0,-1-2 0</inkml:trace>
  <inkml:trace contextRef="#ctx0" brushRef="#br0">3929 9639 7853,'0'-18'0,"0"2"194,0 5 0,1-1-78,3 1 1,-2 1 626,6 2 0,0 2-250,3 2 0,6 2-85,2-1 0,2 1-138,2 2 1,4 0-59,-1 0 0,6 2-93,-2 1 1,0-1 70,0 2 0,-5-2-200,2 2 1,-8-3 101,-4 3 0,-2 1-401,-1-1 1,-6 5 64,-2-2 0,-3 0-7,-1 0 0,-1 1 82,-3 3 1,-4 1 51,-7-1 0,1 1 107,-5-1 1,1-1-72,-1-2 0,-1 2 231,5-2 0,-4 2-113,3 1 1,1-3 154,4-1 0,3-4 250,1 1-334,4 2 1,-1-1 55,8 3 0,0 1-51,7-6 0,3 5 89,9-4 1,1 3-103,3-3 1,-1 4 59,9-4 0,-7 1-41,6-1 1,-6-2-156,2 6 1,-4-1 10,0 5 0,-7-5-75,-3 1 1,-4 0-151,0 3 0,-6 0 98,-2 1 0,-3 3 2,-1 0 0,-9 2 82,-2-2 1,-10-2-223,-1 2 1,-5 1 42,-3 0 0,-3-1 33,2-4 1,2 1-161,-2-1 0,7-4-395,1-4-144,1-1 185,9-2-54,2 0 1,7-5 781,8-3 0,7-6 0,8-1 0,8-6 0,2 4 0</inkml:trace>
  <inkml:trace contextRef="#ctx0" brushRef="#br0">4922 9594 7853,'0'-12'0,"0"1"0,0 3 526,0 0 0,0 1-130,0-5 0,-1 5 229,-3-1 1,-2 2-239,-5-2 1,-1 3-16,1 5 0,-6 0-92,-2 0 1,1 0-81,-1 0 0,0 5-20,-3 3 1,-1 2 26,0 1 0,0 5-143,0-1 0,5 5 99,3-1 0,4-2-225,3-2 1,3 3 64,5 1 0,1-1-94,3 1 0,4-4 47,7 4 0,3-5 44,5 1 0,1-2 30,2-2 0,-2-3-2,3-1 1,-3 0-70,-1 0 0,0 2 76,0-5 0,-4 4-34,0-5 1,-5 6 71,1-1-159,-2 2 0,-7 1 62,-2 1 0,-3-1-144,-1 1 1,-6 3 1,-6 0 0,0 0-1,-7-3 1,-2-1-126,-5 1 0,3-1 48,0 1 0,0-5-404,4 1 0,3-4-240,0 3-849,4-4 1195,5 2 1,4-10-12,6-3 0,9-2 553,7-1 0,2-6 0,2-1 0</inkml:trace>
  <inkml:trace contextRef="#ctx0" brushRef="#br0">5162 9605 7363,'-5'-6'3143,"3"1"-2489,-6 5 0,4 0-249,-3 0 1,4 5 345,-1 2 1,-1 8-283,1 4 0,1 3-34,3 1 0,0 1-209,0 3 0,0-2-260,0 5 1,1 0-381,3 0 0,2-2 352,5-5 0,5-2-145,-1-2 1,5 2 101,-1-6 0,-1-5-474,1-6 0,0 1 51,4-1 0,0 0-42,0-4 0,-1-4-72,1 0 0,-1-5-163,-3 2 1,1-4-171,-5 0 1,-1 3 974,-6 1 0,-3-6 0,-10 0 0,-1-3 0</inkml:trace>
  <inkml:trace contextRef="#ctx0" brushRef="#br0">5071 9811 8325,'-17'0'721,"5"0"0,5 0-391,11 0 1,6 0 314,6 0 0,3 0-432,7 0 0,2 0 12,3 0 0,2-2-778,-3-2 0,-1 2 374,2-6 0,-7 4-946,-1-3 0,-2 1 589,-6-2 0,-3-2 536,-5 2 0,-4-12 0,2-4 0</inkml:trace>
  <inkml:trace contextRef="#ctx0" brushRef="#br0">5117 9559 7853,'-12'-5'525,"8"0"-256,8-3 1,8 2 278,10 2 1,6 3-243,3-3 1,3-1-95,4 1 1,-2-3-642,2 3 1,1 0 227,-1 4 0,0 0-596,-4 0 1,-4 0 410,-4 0 1,-2 0-218,-1 0 0,-4 0 603,0 0 0,0-5 0,4-1 0</inkml:trace>
  <inkml:trace contextRef="#ctx0" brushRef="#br0">5722 9514 7936,'-12'5'84,"5"-3"265,-1 6 1,6-4 529,-2 3 1,-1 2-209,1 6 0,-4-1-240,5 5 0,-3 0 230,3 4 1,1 1-244,-1 3 0,1-3-312,2 3 0,2 1-8,1-2 1,5 1-222,7-4 0,-1-5 0,5-3 1,-2-3 96,6 0 0,-3-6-1,7-2 0,-2-3-18,2-1 1,2-5 8,5-2 1,0-7 7,1-2 0,-2-4 215,-3 1 1,-1-2-89,-2-2 1,-7 0 337,3 0 1,-8-1-171,0-3 1,-3 2-139,-5-6 1,-1 6-658,-6-2 1,-6 1 326,-1 3 0,-12-1-293,-4 9 1,-11 4 233,-1 8 0,-6 1-1031,-1 2 1,2 7 552,2 4 0,8 2 26,3 6 1,8 0 200,4 4 1,2 0 11,2-1 1,1 5 498,2 0 0,-1 3 0,5-3 0,-1 1 0,1-2 0,3-2 0,-4 4 0</inkml:trace>
  <inkml:trace contextRef="#ctx0" brushRef="#br0">5756 9925 7853,'5'6'1285,"-2"4"24,4-2 0,0-2-605,0 2 1,3-1 157,-2 5 1,3-1-340,5 1 1,-2 3-278,5 0 1,0 2-142,4-2 0,-1-2-148,1 2 1,0-4 36,0-3 1,5 1-182,2-5 1,2-1-491,-1-3 0,0-1 333,-4-3 1,0 3-1573,-5-3 1,1-1 174,0 1 1741,0-5 0,-5-2 0,-2-7 0</inkml:trace>
  <inkml:trace contextRef="#ctx0" brushRef="#br0">6864 9765 7853,'0'-12'268,"1"6"742,3 2-722,-3 3 1,9 1 248,-2 0 1,7 0-173,4 0 1,3 0 164,1 0 0,5 0-101,2 0 1,4 0-90,4 0 0,-2-1-135,2-3 0,1 1-116,-1-4 0,4 0-45,-4 0 1,4-3-210,-4 2 1,5-2-475,-1-2 0,-4 5 341,-3-1 1,-2 2-148,-7-2 1,-4-1 125,-7 6 0,-6-1-583,-1 4 213,-6-5 687,3 3 1,-10-3 144,-2 5 1,-4-1-136,0-3 0,0 3 283,-1-3 0,5 3-24,-1 1 291,5 0-63,-2 0 789,5 0-892,5 0 0,2 4-90,4 0 1,6 1-99,2-2 1,-2-1-124,2 2 0,2-2 59,5 2 0,-1-2-18,1 6 1,2-4-126,-1 3 0,1-3 11,-2 4 1,-2-4 65,3 3 1,-3-3-30,-1 4 1,-5-4-107,-3 3 151,-2-4-212,-7 7 0,-2-4 53,-8 6 1,-9-1-255,-9 0 0,-6 2 139,-7 2 0,0 2-716,-3 2 0,3 1 126,1-5 1,6 4-130,9-3 0,4-1 903,7-4 0,3 1 0,5-1 0</inkml:trace>
  <inkml:trace contextRef="#ctx0" brushRef="#br0">8703 9536 7853,'0'-11'0,"0"3"-282,0 1 162,0-1 787,0-3 1,-2 1 306,-1 2-194,1-2-450,-8 3 1,4 1-93,-6 2 1,-3 3-26,0 1 0,-2 0-2,2 0 1,3 5 55,-4 3 0,0 1-55,1-2 0,1 3-128,6-2 0,-2 2 5,2 2 1,3-1-154,1 0 1,3 1-80,1-1 1,0 4 106,0 1 1,5-1-25,3-4 0,3 1 122,4-1 0,3 4-51,5 1 1,5-1-6,2-4 1,0 1 134,0-1 0,-5-3-75,2-1 1,-4 1-31,-4 3 1,-3 5-190,-4-1 1,-6 1 132,-2 0 0,-4 1-204,-4 6 1,-8 0 66,-11 0 1,-1 0-52,-7 0 1,1-1 5,-5 1 0,6-4-137,3 0 1,1-5-70,3 2 1,4-8-463,3 0-313,7-5 769,3 2 1,14-10 85,2-3 0,10-6 116,1-1 1,1-6 72,4 2 1,-2-2-41,2-2 0,-2-4 179,6 1 1,-6-6 61,2 2 1,1-3-8,-2-2 0,1 2 587,-4 3 0,0 3-338,0 8 0,-7 3 1475,-5 4-1266,1 1 1,-10 4 1069,6 4-1119,-5 1 1,-2 9-42,-5 4 0,-4 6-63,5 5 0,-1 1 22,4 0 1,0 1-346,0 3 1,5-3 75,2 3 1,9-3-282,3-1 1,-1-2 202,1-2 1,0-2-191,3-6 1,1-5 98,0-2 0,0-2 34,0-2 0,0-2 20,-1-2 1,0-2 27,-3-5 0,1-1 122,-4 1 1,-5-4-90,-3-1 1,-5-4-154,5 1 1,-5-2 118,0-2 1,-1 0 39,-2 0 0,-5 0-31,-3 0 0,2 2-1180,-2 2-803,0-3-1260,-3 9 1900,5-3 0,2 10 1309,8 2 0,2 3 0,5 1 0</inkml:trace>
  <inkml:trace contextRef="#ctx0" brushRef="#br0">9696 9491 7853,'-11'-23'2088,"-1"5"-782,6 2-620,1 9 1,5 7-256,0 8 0,-4 7-44,0 4 0,1 4-117,3 4 0,0 2-197,0 5 0,0 4 88,0 0 0,3 0-451,1-3 0,4-1-157,-4 0 1,3-5-480,-3-2 1,1-4-394,-1-4 1,-1-3-128,4-4 783,-4-6 1,3 3 344,-2-5 0,-3-2 318,3-6 0,-3-2 0,-1-5 0</inkml:trace>
  <inkml:trace contextRef="#ctx0" brushRef="#br0">9548 9582 7853,'-7'-34'0,"2"3"0,5 1 0,2 5 501,1-2 1,4 3 46,4 1 0,4 1-6,1 3 0,4 3 23,-1 4 0,-1 6-179,1 2 1,0 3-292,4 1 1,0 0 103,-1 0 1,1 5-264,0 3 0,-1 2 110,-3 1 1,0 4 13,-8 1 0,3 0-103,-6-1 1,-3-1-251,-1 5 0,-3-5 75,-1 2 1,0 0 55,0-1 0,-5 1 131,-3-5 0,2 0-9,-2 1 0,2-5 125,-2 1 1,-1 0-65,6 3 1,-5 1 209,4-1-161,0 0 0,4 1 145,0-1 0,2 1 14,1-1 0,4-3-51,4-1 1,1 1 27,-1 3 1,6-3-42,2 0 1,-2-2-113,2 2 1,0 2 71,4-3 0,-4 2-112,0-1 1,-5 2 73,2-2 0,-5 2-10,-3 1 0,-3 1-104,-5-1 0,0 2 46,0 2 0,-7-2 5,-4 2 1,-9 1 37,-7 0 0,-5 0-217,2-1 0,-3-1 60,-2 5 1,1-5-327,0 1 1,1-3 48,2-5 0,5 2-89,7-5 0,4 1-1927,7-1 1752,3-3 0,7 3-432,6-8 0,3-2 1068,9-5 0,1-6 0,-3-1 0</inkml:trace>
  <inkml:trace contextRef="#ctx0" brushRef="#br0">10427 9422 7853,'-5'-11'0,"4"-1"1545,-3 1-956,3 5 0,1-1 414,0 3 1,-1 3-480,-3-3 1,-3 3-27,-4 1 1,0 0-131,-1 0 0,-1 4-189,-2 0 0,3 6 46,-4 1 0,0 1-181,1 3 0,-2 3-49,2 1 1,3 1-40,1-1 0,3 1-88,5-4 1,1 3 89,-1-4 0,3 1-46,3 0 0,4-4-5,4 4 1,6-4 84,2 0 1,-2-1 8,2 0 0,-1 0 2,1-4 0,-1 3-7,-3-2 0,2 2 2,2 2 0,-3-1-11,-4 0 0,-1 1 21,1-1 1,-5 1 10,1-1 1,-6 4-16,2 1 1,-4 3 0,-4-4 0,-3 1-2,-9 0 1,-1-4-33,-6 3 1,-1-1-195,-3 2 0,3-4-317,-3 4 1,8-8-1657,4 0 963,2-5-1033,7 2 1054,1-5 793,15-5 1,-2-2 418,7-4 0,-2-1 0,-2-4 0,0-2 0</inkml:trace>
  <inkml:trace contextRef="#ctx0" brushRef="#br0">10667 9536 7853,'0'-11'344,"0"3"432,0 1 594,0 4-329,0-2-32,0 5 1,-4 3-470,0 4 1,-1 2 170,2 10 1,1 0-282,-1 4 0,-3 4-360,3-1 0,-1 6 56,4-1 1,0 0-372,0 0 1,4 0 112,-1-4 0,6 0 6,-1-4 1,6-4-700,1 0 1,5-5 330,-1 1 0,3-8-203,1-3 1,0-2 213,0-2 1,1 0-34,2 0 1,-2-2 131,3-2 1,-7 2-254,-1-6 0,-1 1 104,1-5 0,-2 1-442,-6-1 975,1 1 0,-1-5 0,0-2 0</inkml:trace>
  <inkml:trace contextRef="#ctx0" brushRef="#br0">10610 9776 7853,'-24'0'355,"2"0"1,17 0-297,5 0 0,7 0-217,8 0 0,0 0-80,8 0 0,2-4 1918,10 1 0,-1-6-1117,0 1 0,0-1-1007,1 2 1,-2-3 75,-3 2 1,-2-2 221,-5-2 0,-2 1-750,-2-1 1,-2 1 352,-6 0 0,-1-5-156,-2 1 0,1-5 699,-5 1 0,0-3 0,-15-1 0,-1 1 0</inkml:trace>
  <inkml:trace contextRef="#ctx0" brushRef="#br0">10838 9434 7853,'-22'-12'0,"-1"5"0,0-1 0,5 5 1323,3 0-383,7 1-136,3-3 1,6 4-322,3-3 0,11 7-218,8 1 1,12 3-832,-1-3 1,6 4 440,-1-5 1,-1 1-244,-4-4 0,3 0 240,-3 0 0,1 0-1251,-8 0 1,2 0 550,-6 0 1,3 0 827,-7 0 0,2 0 0,2 0 0</inkml:trace>
  <inkml:trace contextRef="#ctx0" brushRef="#br0">11409 9445 7853,'-6'5'442,"1"1"1,5 6 607,0-1 1,0 2-453,0 2 0,0 3-78,0 5 0,0 1-156,0 3 0,4-2-404,0 5 1,-1 1 105,-3 3 1,0-3-62,0-1 1,0-5-191,0 2 1,0-4-273,0-4 0,0-3-909,0-4 590,0-1-1493,0 1 981,0-6 505,0-1 783,-5-5 0,-1-10 0,-5-3 0</inkml:trace>
  <inkml:trace contextRef="#ctx0" brushRef="#br0">11147 9536 7853,'-12'-17'1682,"7"4"-1100,5 5 0,7 5 63,8-5 0,3 5 347,4 0 1,4 1-425,4 2 0,1-3-205,7-1 0,0 0-113,-4 4 1,3 0-979,-7 0 1,-2 1 504,-1 3 1,-3-1-3845,-1 4 4067,-5-4 0,8 2 0,-2-5 0</inkml:trace>
  <inkml:trace contextRef="#ctx0" brushRef="#br0">12871 9365 7853,'-17'-11'0,"0"3"1055,6 0-645,4 6 0,2-2 49,5 8 1,0 4-130,0 7 1,0 3 318,0 4 1,1 5-119,3 0 0,-1 8-14,4-1 1,1-1-503,3-2 1,-3-6 63,0 2 1,-4 1-679,3-1 1,-4-5 459,0-3 0,-1-3-1178,-2 3 398,0-5 1,0 2-555,0-4 0,-5-6 1473,-3-2 0,-2-3 0,-2-1 0</inkml:trace>
  <inkml:trace contextRef="#ctx0" brushRef="#br0">13225 9297 7853,'0'-18'732,"0"1"0,4 10 848,0-1-575,0 6 256,-4-4-895,0 6 1,-5 6-153,-3 1 1,-3 5-212,-5 3 1,2-1 88,-5 5 0,2 0-115,-2 4 0,2-4 107,6 0 0,-1-1-187,1 1 1,5-3 7,2-5 1,-1 2-64,1 2 0,0-6 32,4 3 1,5-3 111,3 2 0,2-3 90,1-1 1,6-4-67,2 1 0,6 1 136,2-2 0,1 3-68,-2-3 1,-1 0 131,1 4 0,-2-3-17,-1 4 1,-5 0-31,-3 3 0,-3 0-94,-5 1 0,-2 0-84,-5 4 1,-2 1 32,-6 6 1,-6-2 66,-13 1 0,-2-5-238,-5 6 1,0-4 43,0 0 0,4-3-124,4-4 1,3-1-261,4 1 0,2-1-321,6 0 0,5-3-321,2 0 0,5-6 206,7 2 0,2-3 191,13-1 1,3 0 737,12 0 0,-2-5 0,3-1 0</inkml:trace>
  <inkml:trace contextRef="#ctx0" brushRef="#br0">14687 8863 7853,'0'-30'0,"0"8"229,0 6-177,0 9 1505,0 2-393,0 5 1,-1 6-676,-3 5 1,2 11 155,-6 8 0,5 9-224,0 2 1,-2 4-128,1 0 0,0 0-69,4-3 1,0 2-101,0-2 1,0 1-153,0-1 1,0 1 16,0-5 1,0-3-242,0-5 0,4-5 134,0 2 1,1-3-442,-2-1 1,-1-5-29,2-3-293,2-2 0,-1-6-413,3 1 220,-3-6 711,0 4 1,-3-8 135,6-2 0,-4-2 197,3-5 0,-3-1-66,4 1 1,-4-2 199,3-2 1,1 2-225,3-2 579,-4-3 1,1 6 458,-4-4 306,0 9-385,-4-3-202,0 8-28,0 7 1,-1 7-217,-3 7 0,-1 2-65,-3-2 0,-2 2-105,2-2 0,2 2-235,-1-2 1,4 2-101,-1-2 0,3 1-173,1-5 0,5-1-473,3-6 1,3 1 416,4-5 0,-1-1-256,5-3 1,0 0 189,4 0 0,0-1-788,0-3 1,-2-2 538,-2-6 1,3 0 653,-3-3 0,3-3 0,0-5 0</inkml:trace>
  <inkml:trace contextRef="#ctx0" brushRef="#br0">15327 8874 7853,'-12'-23'0,"2"9"1821,3 3-1324,2 7 0,5 0 65,0 8 0,0 4-169,0 7 1,3 4 0,1 8 0,0 2-107,-4 5 1,1 4-257,3 0 1,-3 5-155,3-1 0,-3-3-420,-1 0 0,0-4-785,0-1 0,0-4 670,0-4 0,0-2-769,0-1 1427,0-5 0,-5 3 0,-1-3 0</inkml:trace>
  <inkml:trace contextRef="#ctx0" brushRef="#br0">15338 9673 10593,'1'7'1428,"3"-3"0,-1-3-1025,4-1 1,-3 0 106,4 0-2049,-1 5 1056,5-4-2686,-1 9 3169,-4-8 0,-2 3 0,-5-5 0</inkml:trace>
  <inkml:trace contextRef="#ctx0" brushRef="#br0">15772 9354 7853,'0'-12'1214,"0"1"-719,0-1 0,4 5-42,0-1 0,6 4 85,1-3 0,1 3-154,3-4 0,2 6-69,-2-2 1,4-1-57,-4 1 1,4 0-411,-4 4 1,6 0 174,-2 0 1,-2 0-1189,2 0 0,-3 0 187,3 0 977,0 0 0,-1-5 0,-2-1 0</inkml:trace>
  <inkml:trace contextRef="#ctx0" brushRef="#br0">16583 9057 7853,'-5'-17'1373,"4"10"-350,-4-4-252,5 11 1,0 2-328,0 2 1,0 7 108,0 8 1,0 6-155,0 2 1,0 6-202,0 1 0,1 1 13,3 3 1,-2-3-135,6-1 0,-4-1-189,3-2 1,1-3-286,3-5 0,-3-2-930,0-2 1,-2-2 687,2-6 0,-3 1-2228,-5-1 1571,0-5 1296,0-1 0,-11-5 0,-1 0 0</inkml:trace>
  <inkml:trace contextRef="#ctx0" brushRef="#br0">16195 9114 7853,'11'-23'1240,"4"5"-1155,1 3 1,9 2-572,2 2 0,8 1 1804,3 2 1,7-2-549,0 2 1,1 2-544,4-2 0,0 5 126,0-5 1,-1 5-705,-3 0 1,-2 1 218,-2 2 119,-2 0-2152,-6 0 1503,-5 0 0,-2 5-1439,-8 3 2101,2-3 0,-3 5 0,5-3 0</inkml:trace>
  <inkml:trace contextRef="#ctx0" brushRef="#br0">17166 9091 7853,'-18'-4'0,"3"0"0,2 1 1058,1 3 0,0 1-428,-3 3 0,-2 3 157,-2 9 0,-6 1-283,2 6 1,1-3-65,3 3 1,6-2-371,2 5 0,5 2 75,6-1 1,2 3-77,6-3 1,5 0 103,9-5 0,6 0-258,3-3 0,7-6 37,4-6 1,2-4-146,2 1 0,-2-4 16,-2-4 1,1-3 58,-5-4 1,-5 0 145,-6-1 0,-4 0-28,-4-4 1,-3 2 1,-4-5 0,-6 0 7,-2-4 1,-4 1-194,-4-1 0,-4-1 113,-7-3 1,-2 3-344,-6-3 1,-5 4-59,-3 4 0,-6 3-234,-1 4 1,2 6 10,5 2 0,5 3 276,6 1 0,9 1-564,7 3 1,3 2 982,1 6 0,5-6 0,1-1 0</inkml:trace>
  <inkml:trace contextRef="#ctx0" brushRef="#br0">17931 9285 7853,'-5'-16'2188,"3"3"-1411,-3-4 0,7 7 35,1 3 332,4-3-667,4 8 0,1-7 191,-1 6-407,6-1-89,-5 4 0,10-4-37,-3 0 1,4 0-148,3 4 0,-2 0-1155,3 0 916,-3 0 1,-1 0-1295,0 0 0,0 0 594,0 0 1,-6 4-1141,-1 0 2091,-4 0 0,0-14 0,-1-3 0</inkml:trace>
  <inkml:trace contextRef="#ctx0" brushRef="#br0">18685 8897 7853,'-12'-6'0,"5"0"1139,-1 6 1,5 11-487,0 4 1,0 1 504,-1 3 0,3 4-555,-3 4 1,4 5 59,4-2 0,-2 3-248,6 1 1,-4 2-545,4 2 1,-2-1-340,1 5 0,2-4-482,-5 3 0,1-8-136,-1 2 1,-3-9 102,3 1 983,-3-3 0,-11-6 0,-2-2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5421 10861 7853,'0'-10'-76,"0"-2"61,0-2 0,0 3 284,0-3 1,0-1-32,0 1 1,0-1 158,0 1 0,0 3-74,0-3 0,0 2 759,0 2-295,0 0 175,0-1-51,0 5-378,0 2-374,0 4 1,0 4 78,0 3 1,0 7 115,0 3 0,0 9-95,0 5 1,0 1 25,0 6 0,3 2-73,1 5 0,-1 2-117,-3 5 1,3-1-319,1-3 0,-1 3 108,-3-3 1,0 1-275,0-4 1,-3 0 255,-1-7 0,1-2-107,3-2 0,0-3 42,0-3 1,0-4 26,0-6 1,0 0-98,0-4-357,0 0-305,0-4-5,0-4-1204,0-2 932,0-4 195,0-4 0,3-7 1012,1-6 0,9-2 0,-2-2 0</inkml:trace>
  <inkml:trace contextRef="#ctx0" brushRef="#br0">5898 10861 7853,'-10'-16'0,"3"2"1228,0 7-336,5-2 672,-3 8-1076,5-4 0,0 7 146,0 5 1,0 6-245,0 11 1,0 3 108,0 4 1,0 0-135,0 0 0,0 0-153,0 1 0,0-5-300,0 1 1,0-1 124,0 0 1,-1 2-636,-3-5 1,3 3 328,-2-6 1,-2 1-887,2-9 1,-1 1-623,4-3 984,0-1 1,1-4 525,3-3 0,1-3 55,1-3 1,4 0 164,-3-3 1,2-5-120,1-3 1,3-4 420,-3 1 0,4 0-247,-3 0 0,-5 3 681,5-3 0,-4 4 95,0-1-40,2 7 1,-7 3 511,5 4-749,-5 0 1,3 6-121,-5 4 0,-5 5-162,-1 6 0,-4 1-115,0 2 0,0-2 115,-1 2 0,1-2-178,-1-1 1,4-1 104,1 1 1,3-5-465,0-2 135,2-2 1,2-3-134,2-2 0,0 1-272,3-5 1,3 1 275,4-4 1,0 0-261,4 0 1,0-4 172,0 1 1,2-5-814,-1 1 0,1-2 341,2-2 0,-4 1 865,1 0 0,-1-5 0,4-2 0</inkml:trace>
  <inkml:trace contextRef="#ctx0" brushRef="#br0">6314 11183 7853,'-11'0'1255,"1"-5"0,4 3-7,3-5-832,6 5 0,-1-3 89,5 5 0,1 0-101,6 0 1,-1-3-55,4-1 1,1 1-593,2 3 1,1-4 226,0 1 0,0-2-1112,-1 2 0,-2 2 659,-1-3 1,-4 0-2457,1 0 2924,-3-4 0,-1-2 0,1-6 0</inkml:trace>
  <inkml:trace contextRef="#ctx0" brushRef="#br0">7134 10861 7853,'0'-16'828,"0"2"0,0 3 251,0 0-101,0 5-507,0-3 0,-5 8 3,-2-2 0,-6 1-88,-5 2 0,-1 2-161,-2 1 0,-3 3 2,-1 4 0,0 1-15,1-1 0,2 1 127,-2 3 1,5-2-77,2 2 0,4 1-170,-1-1 1,6 3-11,1-3 1,5 0-127,-1-4 0,3 0-11,3 1 0,6-1 129,5 0 1,8 1-137,-1-1 1,3 1 54,0-1 1,-2 0-122,2 1 1,1-1 75,-5 1 1,2-1-96,-8 0 1,0 1 7,-4-1 0,1 2-66,-1 1 1,-4-1-34,-3 2 0,-3 2 113,-3 1 1,-3-1-59,-4 2 1,-5-4 34,-3 3 0,2-4-271,-1 0 0,1-1-207,-1-2-207,2 1 0,5-4-620,3 0 642,3-5 1,4 1 124,0-6 1,6-2 362,4-2 0,1-5 322,7 1 0,-1-6 0,4 0 0,0-3 0,-1-1 0,3 1 0,-2-1 0,7-9 0,-6-3 0</inkml:trace>
  <inkml:trace contextRef="#ctx0" brushRef="#br0">7248 11058 7853,'7'-17'383,"0"0"1,-5 4-24,2-1 1,-2 3 1528,2 0-817,-3 6 301,3 0-935,-4 5 0,-3 8 335,-1 2 0,0 8-281,0-1 0,3 3-90,-2 0 1,2 2-456,1 3 0,1-4 132,2 4 0,3-3-447,4-2 0,1 0 290,-1-3 0,4 2-240,0-5 1,4-4 131,0-3 0,-2-5-49,1 2 1,0-4 193,4-4 1,0-2 143,0-4 1,-1 0 231,1-1 0,-5-3-158,-2 1 0,-2-2 85,-2 1 0,-1 1-40,-2-4 1,1-1-680,-4-2 0,-1 1 249,-3-2 1,-1 6-546,-2-5 0,0 2-334,-4 1 0,2 6-2572,-2 4 3659,2 4 0,0-6 0,0 3 0</inkml:trace>
  <inkml:trace contextRef="#ctx0" brushRef="#br0">7892 10923 7853,'-10'-4'0,"-1"-3"699,1 2 192,-1 1-317,6-1 0,0 8 194,5 1 1,0 10-292,0 7 0,5 5-20,2 9 0,-2 0-115,2 4 0,0 0-51,4-5 0,-1 4-80,0-3 1,0-1-531,-4-7 0,3-1-136,-6-6 1,2 0-1373,-2-3-1233,-2-2 1388,4-4 995,-10-6 1,-2-1 676,-7-8 0,3-6 0,-9-6 0,4-5 0</inkml:trace>
  <inkml:trace contextRef="#ctx0" brushRef="#br0">7747 11006 7853,'0'-10'0,"0"0"0,0-1 0,4 1 385,3 0 0,1 3 111,-1 0 1,2 3 37,-2-3 0,2 5-85,2-1 1,0 1-112,3 2 0,-1 0-174,4 0 1,1 0 60,2 0 0,1 0-172,0 0 0,-2 0 56,-1 0 0,0 4-52,-4-1 1,0 2-76,-4-2 1,-3 0-504,0 4 255,-5 0 0,2 3 91,-8 0 0,2 0 147,-5-4 1,-1 4-12,-6-3 1,3 1 211,-3-1 1,2 2-118,2-2 1,0-1 194,-1 0 48,1 1 257,-1 4-456,6-1 0,2 1 11,10-1 1,0-3 114,7 0 1,2-4-57,2 4 0,-2-3-55,1 3 0,0-4 0,4 4 1,-5-4-117,-2 4 1,1 0-2,-1 4 1,-4-1 31,-3 0 1,-4 2-188,0 2 1,-2-3 57,-1 3 0,-6 1-236,-4-1 0,-4 3 115,-3-3 1,-4 3-335,0-3 1,1 0 192,-5-4 1,3 1-495,2-1 0,3-4-339,4-3 92,1-1-131,6-2 1233,6-5 0,11-10 0,5-7 0</inkml:trace>
  <inkml:trace contextRef="#ctx0" brushRef="#br0">8546 10820 7853,'-10'-5'340,"-1"0"425,1-2 460,4-2-776,2 8 0,-1-4 185,-2 5 1,-6 0-254,0 0 0,-6 0-25,2 0 1,-3 4-119,-1-1 1,-3 9-181,0-2 1,0 3 101,3-3 1,5 4 13,2 0 0,4 0-61,3-4 0,-1 4-149,4 0 0,1 0-64,3-4 0,0 1 56,0-1 1,5 4 131,6 0 0,1 1-17,9-2 0,-1-1 8,8 2 1,-2-3-24,2 0 0,1-1-90,-5 1 0,0-1 42,-3 0 1,-5-3 4,-2 0 0,-4 0-60,-3 3 1,-1 1 46,-3-1 1,-3 2-173,0 2 1,-4-3 51,-7 3 1,-4 1-73,-2-1 1,-3 1 31,0-1 1,-1-3-332,0 3 0,0-2-92,1-2 0,3-3-1142,4 0-368,1-5 1545,6 3 1,3-6 112,6-3 0,8-3 435,6-7 0,6-2 0,1-5 0,10 1 0,-2-1 0</inkml:trace>
  <inkml:trace contextRef="#ctx0" brushRef="#br0">8723 10955 7853,'5'-11'643,"0"4"-450,-5 0 1,0 4 703,0-4-201,0 5 1,-5-2 245,-2 8 0,2 1 19,-2 6 0,3 3-421,-3-1 1,5 6-101,-1-2 0,2 3-165,1 1 0,1 1-525,2 2 0,2-2 244,2 2 0,5-6-634,-1 0 1,3-2 192,-1 1 1,0-2-168,4-4 0,-3-6-504,4-1 0,-1-3 478,4-1 1,-4 0-558,0 0 0,-3 0 115,3 0 1082,-9-5 0,11-5 0,-8-6 0</inkml:trace>
  <inkml:trace contextRef="#ctx0" brushRef="#br0">8629 11121 7853,'-15'0'1584,"7"-1"-1086,-2-3 1,7 2 1,3-5 0,5 3 255,5-3 1,2 1-284,2-5 0,5 4-297,6 0 0,4 0-2,-2-3 1,5 0-639,0-1 1,0 1 350,-8-1 0,-1 5-1167,-5-1 0,0 1 241,-4-1 0,-4-2-192,-3 2 1,-5 1 1231,2-1 0,2-4 0,-1-6 0</inkml:trace>
  <inkml:trace contextRef="#ctx0" brushRef="#br0">8723 10871 7853,'-14'0'827,"0"0"-201,5 0-4,4 0 0,6-1-207,3-2 1,7 1-293,10-5 1,4 3 114,7-3 1,2 1-924,1 0 1,-1 1-19,-2 5 0,-2-4-370,-3 1 1,1 0 120,-7 3 952,2 0 0,-7-5 0,5-1 0</inkml:trace>
  <inkml:trace contextRef="#ctx0" brushRef="#br0">9148 10861 7853,'-4'10'464,"-2"1"1,0 0-328,3 3 1121,2-2-759,1 7 1,0-2 137,0 3 0,0 2 61,0 2 0,0 3-195,0 4-344,0-4 0,1 2-506,2-5 0,0 3 293,3-2 0,-3-2-754,0-6 1,0 2 184,0-6-1857,-2 1 715,4-3 552,-5-6 1213,-5 0 0,-1-14 0,-4-3 0</inkml:trace>
  <inkml:trace contextRef="#ctx0" brushRef="#br0">8993 11038 7853,'0'-17'0,"0"1"538,0 2 0,2 3-219,5-3 0,1 3 378,9 0 1,1 2-252,2 2 0,6-2-802,1 2 0,2-1-203,-1 1 1,1-1-457,-5 4 0,0 1 507,-3 3 1,-1-4-439,-3 1 946,3-1 0,-4-5 0,4-2 0</inkml:trace>
  <inkml:trace contextRef="#ctx0" brushRef="#br0">9533 10799 7853,'-11'0'0,"1"0"0,3 0 703,0 0 0,0 0-219,-3 0 1,-5 3 612,-3 1 0,0 3-289,1-4 1,-2 6-21,5 2 0,-3-1-334,3 4 0,0 1-118,4-1 0,3 3-175,0-3 0,5 3 64,-2-3 0,3 0-352,1-4 1,5 4 162,2 0 0,7 0-157,3-4 1,0-3-72,4 0 1,-3-3-199,7 2 0,-3-2 152,-2 3 0,1-5-57,0 2 0,-2 0 241,-1 0 1,1 3-50,-1-4 1,-3 5 115,-1-1 1,-3 2-88,-1 2 1,-3-1 172,0 0 0,-4 1-71,0-1 0,-6 4 92,-4 0 1,-7 4-224,-3 0 1,-4 1 55,-3 2 1,0 0-580,-3 0 1,4-4 277,-2 0 0,4-4-262,0 1 1,5-4-204,2-3-1403,2 2 1631,6-8 1,3 4 584,6-5 0,12-9 0,7-3 0</inkml:trace>
  <inkml:trace contextRef="#ctx0" brushRef="#br0">9813 10622 7853,'0'-37'1514,"0"2"-948,0 8 1,0 6 76,0 7 772,5 3-379,-4 0-487,3 6 0,-4 1 111,0 8 0,-1 6 602,-2 7-847,2 8 1,-4 6 456,5 7 0,1 3-329,3 4 0,1-1-406,6 5 0,-1 3 123,0 3 0,3 2-283,-2-2 0,0-4 78,-7 4 0,2-9-62,-2 3 0,-1-7-220,-3-4 1,0-5 142,0-6 1,0-4-598,0 2 0,0-8 236,0-3 0,0-3-2066,0 0 1091,0-1 127,0-4 0,-1 2-1352,-2-5-45,2 1 2690,-4-9 0,10 0 0,0-6 0</inkml:trace>
  <inkml:trace contextRef="#ctx0" brushRef="#br0">10415 10871 7853,'0'-10'2439,"1"0"-2060,3-1 0,2 6 364,4 1 0,0 3 713,1 1 1,-1-1-752,1-3 1,2 3-97,1-2 1,5 3-187,-2 3 0,3-1-317,0 5 1,1-3 118,0 3 0,3-5-340,0 2 0,1-3-279,-5-1 1,-2 0-478,-1 0 1,-4 0-3092,1 0 2900,-3 0 1,-4 0-2155,0 0 1890,-5 4 1326,-2-3 0,-6 4 0,-4-5 0</inkml:trace>
  <inkml:trace contextRef="#ctx0" brushRef="#br0">10384 11173 7853,'2'5'1228,"5"-1"1,9 0 693,12 0-1261,-2-1 0,4-3 632,-3 0 0,8 0-638,3 0 1,2-4-551,2-3 1,-5 1-4,-3-1 0,-1 1-1203,-2-1 0,-5-2 748,-1 2 0,-7-2-787,-1-1 0,-4-4 1140,1 0 0,-7-9 0,-3 1 0</inkml:trace>
  <inkml:trace contextRef="#ctx0" brushRef="#br0">11371 10581 7853,'0'-11'0,"0"1"580,0 4 14,0 2-184,0-1 484,0 4-183,0-8 68,0 7-175,0-2 504,0 4-706,0 4 1,0 2-51,0 5 1,3 0-71,0 3 1,1 2-71,-4 5 0,0-4-157,0 0 0,0 1-14,0 3 1,0-1-103,0 1 0,0-4-180,0 1 1,0-6 143,0 2 0,0-2-39,0-2 0,0-3-75,0 0-105,0-5 172,0 3 310,0-5-140,5 0 1,-3-5 146,5-2 1,0-2-145,3-1 0,0-4-4,1 0 0,-1-3-7,1 3-1,2-5 34,1 2 0,0-2-96,-3-2 1,-1 5 67,0 2 0,1 3 112,-1 4 0,-3-1-37,0 5 0,-4-1 56,4 4 1,-3 0-34,3 0-57,0 5 0,3 2 28,0 7 0,1-1-14,-1 4 0,-1 0-77,-2 4 1,3 0 64,-4-1 0,0 1-257,1 0 1,-1-1-44,1-3 0,-1-1-341,-3-2-398,-2-3 381,8 4-1432,-7-4 854,2-5-1109,-4 3 1030,0-8 1249,0 4 0,-4-10 0,-2-1 0</inkml:trace>
  <inkml:trace contextRef="#ctx0" brushRef="#br0">12160 10248 7853,'0'-10'-354,"1"0"248,2-1 0,0 4 873,4 0 1,-5 4 449,1-4 167,-2 5-457,-1-7-254,0 7-255,0 7 1,-4 3-143,-3 9 1,-3 5 174,-4 6 0,2 2-91,-2 1 1,-1 4-19,1-1 1,1 4-118,2-3 0,2 0-126,2-4 0,-1 3-34,5 1 1,0-5-89,7-6 1,1 2 0,6-2 0,-1 0 87,1-3 1,0-4-360,3 0 0,-2-4 129,1 1 1,-1-4-458,-2-3 1,1 3 248,-1-4 0,-3 0-861,0 1 0,-4-5-839,4 2-208,-4-3 1507,6-1 0,-5-1 774,3-3 0,-2-1 0,0-10 0,0-1 0</inkml:trace>
  <inkml:trace contextRef="#ctx0" brushRef="#br0">12315 10612 7853,'0'-11'0,"0"1"240,0 0 1,0 3 393,0 0 1,0 3 1283,0-3-812,0 5-564,0-2 1,0 5-154,0 2 0,0 3 8,0 4 1,0 2-134,0 2 1,0-3-142,0 3 0,0 1 115,0-1 1,4 0-312,-1-4 0,4 1-213,-3-1 1,3 0-186,-4 1-410,5-1 434,-2 0 52,4-4 282,1-1 0,-1-6 156,1-3 0,-5 2-91,1-5 1,0 0 90,4-3 0,-1-1 31,0 1 1,1 0-31,-1-1 1,3 1 65,-3-1-103,3 1 100,-7 4 1,1 2-95,0 4 0,-5 1 142,1 2 0,-1 3-118,-2 4 1,0 1-116,0-1 0,3 1-883,0-1 394,1 0 1,-1 1-814,1-1 1,4-3 626,-1 0 0,2-5-583,1 2 1336,1-3 0,-1-1 0,1 0 0</inkml:trace>
  <inkml:trace contextRef="#ctx0" brushRef="#br0">12700 10633 7853,'-5'-6'915,"4"1"-531,-4 5 1014,5 0 0,5 0-856,2 0 0,2 0-180,1 0 1,4 0-254,0 0 0,3 0-83,-3 0 0,4-1-175,-5-2 0,2 1-208,-1-1 0,-6 1-533,3-2 0,-3 3-86,2-2 1,-3 0 378,0 0 1,-3 2-789,2-3 1385,-3-2 0,6 1 0,-3-6 0</inkml:trace>
  <inkml:trace contextRef="#ctx0" brushRef="#br0">13011 10446 7853,'0'-11'193,"0"1"1009,-4 0-782,2-1 0,-2 4 1369,4 0-1231,0 5 1,0-1-112,0 6 1,0 7-134,0 8 1,0 1 203,0 2 1,0 1-139,0 2 0,0-1-168,0 5 0,0-5-284,0 1 1,0-1 96,0 2 1,3-3-593,1 2 0,-1-6 363,-3 0 0,0-6-2107,0 2 1036,0-2-495,0-2 956,0-4 0,1-2-904,3-4 1718,-3 0 0,8-9 0,-3-2 0</inkml:trace>
  <inkml:trace contextRef="#ctx0" brushRef="#br0">13177 10269 7853,'0'-10'1246,"0"4"-172,5-3-474,1 8 0,3 1 426,-2 7 1,2 3-480,-2 4 1,2-2 171,2 6 1,-1 3-246,0 3 0,4 1-113,0-1 1,0 2-150,-4 1 0,0 3-200,-4-2 0,3-1-141,-6 0 1,0 0-120,-3 1 1,0 0-109,0-3 1,-1 2 181,-2-2 0,-3-1-912,-4-3 0,-1-5-248,1-2-1216,0 2 1184,-1-5-799,1 4 2165,4-9 0,1-6 0,5-6 0</inkml:trace>
  <inkml:trace contextRef="#ctx0" brushRef="#br0">13530 10601 7853,'0'-10'2202,"0"4"-1445,0 2-736,0 4-689,5 0-149,-4 4 1,7-1 235,-4 4 581,-1-5 0,2 2 0,1-4 0</inkml:trace>
  <inkml:trace contextRef="#ctx0" brushRef="#br0">13707 10550 7853,'0'-6'2956,"0"1"-1982,0 5-422,5 0-949,-4 0 0,4 0 305,-1 0 1,-3 1-2326,3 3 1312,1-3-68,1 4 1173,4-5 0,1 4 0,-1 2 0</inkml:trace>
  <inkml:trace contextRef="#ctx0" brushRef="#br0">13904 10539 8950,'6'0'3118,"3"0"-2513,-2 0 1,-1 0-500,1 0 0,-4 0 82,4 0 1,-3 0-1114,3 0 1,-4 1-519,4 3 1443,-5-3 0,3 8 0,-5-3 0</inkml:trace>
  <inkml:trace contextRef="#ctx0" brushRef="#br0">14340 10155 7853,'0'-10'-682,"0"3"1189,0 0 1,4 3-85,-1-3 1,2 4 70,-2-4 0,0 4 205,4-4 266,-5 4-205,2-1-470,-4 4 0,0 1 13,0 2 1,-1 4 116,-2 7 1,-3 7-107,-4 7 1,-2 2-27,-2 1 1,2 0-173,-6 0 1,6 4 95,-2-1 0,6 1-130,1-4 0,4 0 95,0 0 1,2-1-506,1-2 1,0-2 219,0-1 1,4-7-628,3 3 0,3-6-342,0 2 0,-1-4 509,-2 1 0,1-6-683,-4-1 1,3-4 600,-4 4 1,2-5-630,-2 2 1279,-2-3 0,9-1 0,-5 0 0</inkml:trace>
  <inkml:trace contextRef="#ctx0" brushRef="#br0">14517 10498 7853,'0'-11'1173,"0"-4"-867,0 4 1,1-3 1118,2 7-962,-1 2 0,2 4 532,-4-2-320,0 2-387,0 5 1,-3 7-85,-1 6 0,1-1-27,3-2 1,0-1-203,0 4 1,0-4 120,0 0 1,1-1-276,2-2 1,0 0 76,4-4 0,-4 3-308,4-6 0,-3 0 183,2-3 0,-2 0-58,3 0 1,-4 0 83,4 0 0,-3-1 143,3-2 0,-2 1 54,2-5 1,3 1-109,-4-1 0,4-2 198,0 2 1,0-2-74,1-2 1,3 1 68,0-1 0,-1 4-40,-2 1 0,-1 2 84,1-3 0,-5 5-63,1-2 1,-3 4-48,3 4 1,-5 5-72,2 5 0,-3 1 76,-1-1 1,0 1-515,0 2 0,3-1 207,1-2 1,0-2-912,0 1 1,0-1 515,3-2 1,2 0 680,-2-3 0,7-3 0,2-4 0</inkml:trace>
  <inkml:trace contextRef="#ctx0" brushRef="#br0">14943 10487 7971,'-5'-6'918,"4"2"-405,-4-1 480,5 4-631,0-4 1,5 5-72,2 0 1,2 0-129,1 0 1,5 0-357,3 0 1,1 0 197,2 0 1,-1 0-1020,-3 0 1,1 0 156,-4 0-324,5 0 1181,-3-4 0,0-2 0,-1-4 0</inkml:trace>
  <inkml:trace contextRef="#ctx0" brushRef="#br0">15264 10207 7853,'0'-15'243,"0"3"-203,0-1 1,0 4 531,0 3 0,0 2 265,0-3 391,5 5-760,-4-3 1,5 5 3,-3 0 1,0 8-56,4 3 0,-2 9-146,2 1 1,1 7-198,-4 0 1,3 2 104,-4 1 0,2-1-344,-2-3 0,-1 3 182,1-2 0,2-3-922,-2 0 1,1-3 193,-4-2 0,1-3-112,2-4 0,-2-1-1564,3-2 1119,-3 1 1268,-1-6 0,0 0 0,0-5 0,5 0 0,0 0 0</inkml:trace>
  <inkml:trace contextRef="#ctx0" brushRef="#br0">15420 10498 7853,'6'-11'0,"0"1"118,-3-1 1,-2 5 301,3-1 860,-3 4-422,4-1-312,-4 4 1,-1 4-109,-7 3 0,1 4-57,-1 2 1,0 0-147,-3 4 0,3-3-23,0 4 0,4-5-297,-4 5 1,4-6 144,0 2 1,2-1-536,1 1 1,0-6 265,0 2 1,4-3-591,3 0 1,4 1-72,2-4 1,0-1 392,4-3 0,-4 0-275,1 0 0,1-3 297,-1-1 1,3-3 454,-3 4 0,0-5 0,-4 2 0,1-4 0</inkml:trace>
  <inkml:trace contextRef="#ctx0" brushRef="#br0">15721 10342 7853,'-4'-11'0,"3"1"543,-3 0 1,3 3-34,1 0 0,-3 3 611,-1-3 136,1 5-870,3-2 0,0 5-194,0 2 1,0 8 44,0 6 0,0 2-139,0 2 1,0 0 74,0 0 1,0 3-434,0 0 0,0 0-963,0-3 1,0-3 647,0-1 0,0-4-922,0 0 0,0-5 239,0-1 1257,0-4 0,0 6 0,0-3 0</inkml:trace>
  <inkml:trace contextRef="#ctx0" brushRef="#br0">15555 10466 7853,'-6'-4'0,"2"2"1132,4-5-703,0 4 0,4-1 155,3 4 0,4-1-132,3-3 0,2 3-177,5-3 0,0 3-441,4 1 0,-3 0 195,2 0 1,-3 0-803,-4 0 1,1 0 533,-4 0 0,4 0-1044,-5 0 0,-2-4 41,-4-3 1242,-5 2 0,7-9 0,-3 3 0</inkml:trace>
  <inkml:trace contextRef="#ctx0" brushRef="#br0">15919 10207 8026,'0'-10'460,"0"-1"0,0 1-238,0-1 0,0 4 202,0 1 1299,0 3-1180,0-6 0,0 12-79,0 1 0,0 9-126,0 4 0,0 4 23,0 3 1,0 2-184,0 6 0,0-1-82,0 0 1,0-1-54,0-2 0,1 0 59,2-3 0,-2 2-846,3-2 0,1-5 390,-2-2 0,0-6-2259,-3 2 340,0-2-41,5-2 2314,-4-4 0,8-6 0,-3-6 0</inkml:trace>
  <inkml:trace contextRef="#ctx0" brushRef="#br0">16074 10010 7853,'0'-17'0,"0"7"836,0 5 1,4 7-60,-1 1 1,5 4 123,-1 7 1,0 3-23,4 7 1,-3 6-371,6 5 0,-2 3-212,2-3 1,-2 4-86,2-1 0,-3-2-162,-1-2 1,-3 2 133,0-1 1,-4-4-616,0-3 1,-2-2-193,-1 2 0,-2-3-591,-5-4 1,-1 0-535,-9-1 1,-2 0 898,-5-3 1,1-2 848,-5-4 0,-4 4 0,-5 1 0</inkml:trace>
  <inkml:trace contextRef="#ctx0" brushRef="#br0">11578 11141 7596,'-6'-4'130,"2"3"516,-1-4 15,4 5-317,-8 0-16,8-5 17,-4 4-134,0-3-156,4 4 131,-3 0 1003,4 0-1054,4 0 0,2 0 44,4 0 0,1 0-20,-1 0 1,2 0 57,2 0 1,2 0 39,5 0 1,0 0-79,4 0 0,1-1 1,5-3 1,2 2 24,1-5 0,0 3-160,4-3 1,1 4 123,6-4 1,-2 5-116,2-2 1,-1 0 63,1 0 1,2 1-377,5 3 0,0-4 222,0 1 1,-4-2 30,1 2 0,-1 2-45,4-3 1,-4 2 126,1-2 1,-1 3-46,4-2 1,4-2-1,-1 2 1,-25-1 0,0 1-16,-1 1 0,1 0 0,0-2 0,1 0-12,0 1 1,0-1 0,0 2 0,-1 0-1,0 0 0,-1 0 0,1 0 1,0 0 83,26-2 1,-1 0 0,-3 0 0,-1 3 62,-3-3 0,3 3-88,-3 1 0,3-1 100,1-2 0,0 2-89,0-3 1,0-1-105,0 2 1,-3-4 110,3 4 1,-2-4-57,5 3 0,-2-3 20,-1 4 1,0-4 11,0 3 0,3-2 104,1 2 0,-1-1-103,-3 2 1,1 2-137,3-3 1,-7 3 131,3 1 1,-3-1-182,-1-2 0,3 1-1,-3-1 1,3 2 84,1 1 0,-1 0-15,-3 0 0,-2 0-73,-4 0 0,-2 0-16,-2 0 0,2 0 89,-6 0 1,1 0 53,-4 0 1,-1 0-41,-2 0 1,0 0 197,-3 0 0,2 1-148,-2 2 1,-1-1 265,-3 1 0,-4-1-267,0 2 1,-3-3 199,3 2-301,-4-1 1,2 1 78,-5 1-218,-4-1 1,0-3-104,-3 0-555,-1 0 0,1 0 376,-6 0 0,-7 1-1106,-3 3 1,-6-3 182,2 2 1439,-7-2 0,-3-1 0,-4 0 0</inkml:trace>
  <inkml:trace contextRef="#ctx0" brushRef="#br0">13177 11235 7853,'-5'-5'-225,"-5"4"948,9-3-73,-3 4 1231,4 0-1453,4 0 1,1 1 52,2 2 1,1 3-141,-5 4 1,2 5 24,-2 3 1,-2-2-95,3 1 1,-3 0-191,-1 4 1,0 0 99,0 0 0,0-1-125,0 1 1,0-1-83,0-3 0,4 2-192,-1-6 0,2 1-112,-2-3 1,-1-1-331,5 0 1,-4-3-460,0 0 1,2-3-154,-2 3 210,1-5 0,-3 3-108,2-5 1169,-2 0 0,4 0 0,-5 0 0,0 0 0</inkml:trace>
  <inkml:trace contextRef="#ctx0" brushRef="#br0">13468 11443 7853,'0'-7'0,"0"0"872,0 4-329,0-6 22,5 8 1212,-4-4-745,3 5-570,-4 0 0,-1 5-110,-2 2 0,-4 3-213,-7 4 0,1-1 3,-4 4 0,0-1-79,-4 2 1,0 1-53,0-1 0,1-3 145,-1-2 1,5 2-217,2-1 0,-1-3 19,1-4 0,4-1-22,3 5 1,4-4 62,0 0 1,2-4-55,1 4 1,4-5 130,3 2 0,4 0 18,3 0 1,-2 1 21,6-2 1,-1-2-57,4 3 1,-1-3-40,1-1 1,-2 0 40,1 0 1,-5 0-383,6 0 1,-6 0 162,3 0 1,-6 0-726,2 0 1,-4 1-1011,-3 2-760,3-1 996,-9 2 1655,3-4 0,1 5 0,1 1 0</inkml:trace>
  <inkml:trace contextRef="#ctx0" brushRef="#br0">13863 11214 7853,'-6'-16'1561,"-3"1"-516,8 9 168,-4 2-796,5 4 0,3 1 145,1 2 1,-1 8-261,-3 6 0,0-1-140,0 1 0,0 1-282,0 2 0,0 1-55,0 0 1,1-1-1129,3-3 0,-3 2 639,3-1 1,-3-2-1677,-1 1 2340,4-4 0,-3 7 0,4-4 0</inkml:trace>
  <inkml:trace contextRef="#ctx0" brushRef="#br0">13894 11702 7853,'0'6'2828,"0"-1"-2156,0-5 545,4 0-718,-2 0 1,3 0 194,-1 0-1690,-3 4 777,4-3 0,-5 5-1476,0-2 1695,0-3 0,0 3 0,0-4 0</inkml:trace>
  <inkml:trace contextRef="#ctx0" brushRef="#br1">16606 10998 7853,'-4'-11'0,"0"-1"1595,1 6-385,3-4 1054,0 9-1102,0-9-31,0 8-321,0-3-63,0 5-468,5 0 0,-3 0 172,6 0-288,-6 5 0,5 0-7,-4 3-945,-1-3 521,3 0-3419,-5 1 1697,0 1 1990,5-2 0,1-5 0,6 0 0</inkml:trace>
  <inkml:trace contextRef="#ctx0" brushRef="#br1">17200 10085 7853,'6'-12'0,"-1"1"69,-5-1 1,0 5 388,0-1-88,0 1 0,0-1 819,0 0-741,0 6 0,0-5 212,0 4-200,0 1-248,-5-3 0,3 7-49,-6 1 1,4 4 32,-3 4 0,0 2-26,0 2 0,-4-1 3,4 5 0,1 1-72,-2 7 0,0 2-173,-3 5 0,-2 4 66,-2 1 0,2 4-230,-2-1 0,2-2 132,2 2 0,1-5-156,2 1 1,3-4 89,5-3 1,0-3 96,0-6 0,1-3 1,3 0 1,1-5-31,3 2 0,2-5-377,-2-3 293,7 2 1,-2-9-689,2 3 0,-3-3 380,0-1 1,-1 0-1537,1 0 1287,-6 0 743,-1-5 0,0-1 0,2-6 0</inkml:trace>
  <inkml:trace contextRef="#ctx0" brushRef="#br1">17177 10439 7853,'6'-12'-441,"-1"5"308,-5-1 1,0 4 1510,0-3-424,0 4-492,5-2 0,-2 5 295,5 0-249,-6 0-303,8 5 0,-5 1 0,3 6 0,-3-5-120,-5 1 1,4 0 97,0 3 0,0 1 42,-4-1 0,0-3-13,0-1 0,1-3-1043,3 4 340,-3-6 36,4 3 232,-5-5 110,0 0 64,5 0 0,-4 0 171,9 0 0,-3-5-84,4-2 1,-3 0 139,-1 0 1,-3-1 3,4-3 1,-2 3-89,2 0 1,1 4-145,-6-3 56,1 4-47,1-2 1,-2 10 84,5 3 0,-6 2-71,2 2 0,1-1 33,-1 0 0,3 1-236,-3-1 0,1 1-189,-1-1 0,-1 0-236,4 1 1,-3-1 42,4 1 0,-6-5-1294,2 1 979,2-6 927,1 4 0,4-6 0,1 0 0</inkml:trace>
  <inkml:trace contextRef="#ctx0" brushRef="#br1">17508 10507 7853,'-6'-5'0,"-1"3"424,4-6 106,1 5-53,-3-7-53,5 9 296,5-4 0,2 5-228,4 0 1,1 0-397,-1 0 1,0 0 59,1 0 1,3-4-88,0 0 0,1 1-173,-5 3 1,2 0-311,2 0 0,-2-2-233,2-2 0,-3 3-553,0-3 0,-4 3-250,-1 1 1450,-4-5 0,7-1 0,-4-6 0</inkml:trace>
  <inkml:trace contextRef="#ctx0" brushRef="#br1">17805 10176 7853,'-5'-6'67,"4"-5"528,-4 10-171,5-4 654,-5 5-644,3 0 1,-3 6-56,5 6 1,-4 1-112,1 6 0,-1 3-190,4 5 1,0 1-69,0-1 1,0-2-118,0 6 0,0-6-124,0 2 1,0-3 149,0-1 1,0-2-682,0-2 0,4-2 333,-1-6 0,3-1-1122,-3-2 470,-1 2 479,8-9 602,-9 4 0,9-5 0,-3-5 0,4-1 0,0-6 0</inkml:trace>
  <inkml:trace contextRef="#ctx0" brushRef="#br1">17942 10439 7752,'0'-12'-425,"0"1"1945,0-1-989,0 6 0,0 0 472,0 2-650,0 3 0,-1-4 50,-3 5 1,2 1-64,-6 3 1,0 2-35,-3 5 1,3 1-138,1-1 1,-1 1-73,-3-1 0,-1 1-162,1-1 1,3 4 102,1 0 0,4-3-231,-1-5 0,3 1 133,1 3 0,0-3-116,0 0 73,0-1 1,4 1-97,0 0 1,4-6-524,0 2 156,2-3 1,2-1-338,-1 0 0,0 0 381,1 0 1,-1 0-362,1 0 1,0 0 882,4 0 0,-4 0 0,5-10 0,-6-3 0</inkml:trace>
  <inkml:trace contextRef="#ctx0" brushRef="#br1">17999 10028 7853,'-11'0'0,"1"-2"0,2-2 139,-2 3 178,9-4 1,-9 5 391,8 0-58,-8 0-222,9 0-70,-4 0-14,5 0 286,5 5-365,-4 2 1,13 5 170,-3 3 1,3 4-86,-2 8 0,4-1-121,3 4 1,2 0-20,-2 5 0,2 3-156,-2 0 1,-1 0 45,1-4 1,-5 0-403,1 1 1,-6-2 11,-1-3 1,-4-2-246,3-5 0,-4 0 333,1 0 1,-3-6-41,-1-1 0,-5 0-482,-3-1 0,-2-1 276,-1-6 0,-1 1-509,1-5 287,-1 4-453,1-6 723,-1 3 0,6-6 398,2-3 0,3-3 0,1-4 0,0-6 0,0 0 0</inkml:trace>
  <inkml:trace contextRef="#ctx0" brushRef="#br1">18513 10062 7853,'0'-12'752,"0"6"1,-1-3 303,-3 5-735,3 1 0,-9 8 55,2 2 0,-2 5 290,-1 3-377,-1 8 0,-3 6 151,0 5 0,-1 2-158,5 2 0,1-1-241,2 4 1,-2-3 126,2 4 1,3-2-413,2-2 0,-2 4 221,1-8 1,0-2-660,4-6 1,4-2 240,0-1 0,4-5 21,0-3 0,2-2-162,2-2 0,0-3 123,4 0 1,-4-6-219,3 2 0,-6-3 248,-1-1 0,0 0 4,3 0 1,-1-1 424,-2-3 0,2-2 0,-4-6 0</inkml:trace>
  <inkml:trace contextRef="#ctx0" brushRef="#br1">18536 10427 7853,'-6'-18'0,"-3"6"376,5 4 631,0 1 721,4 0-1178,-5 2 0,4 6-206,-3 3 0,3 4-133,1 7 1,0-1-123,0 5 0,0-4-99,0 4 1,0-1-165,0 1 1,5-1-271,2-3 0,0-6 263,0 2 0,-3-6 13,4 3 0,-4-5-27,3 0 0,1-1 74,3-2 0,-3-2-10,0-1 0,-1 0 167,5-5 0,-1 1 1,0-5 1,-3 5 102,0-1 0,-1 1 47,5-5 0,-2 1-117,-3-1 1,2 5 114,-5-1-97,5 6 30,-8-9-105,9 10 0,-8 1 1,2 8 1,1 2-32,-2 1 0,1 1-136,-4-1 1,4 1-462,0-1 0,1 0-40,-1 1-424,-3-1 0,5 1-214,-2-1 1292,-3-5 0,4 0 0,1-6 0,0 0 0</inkml:trace>
  <inkml:trace contextRef="#ctx0" brushRef="#br1">18890 10484 7853,'-10'-7'0,"2"-1"776,3 6-105,5-9-142,0 10 133,0-4-309,0 0 1,5 4 76,3-3-647,-3 3 215,10 1 1,-7 0 92,7 0 0,-2 0-113,-2 0 1,2 0-1137,2 0 840,-2 0 0,3-4-868,-4 0 1,-1 0 53,1 4 1132,-1 0 0,0-5 0,1-1 0</inkml:trace>
  <inkml:trace contextRef="#ctx0" brushRef="#br1">19153 10165 7853,'-7'-18'494,"2"1"-229,0 6 0,4 3 230,-3 1-124,3 4 699,1-2-332,0 5 0,-4 9-562,0 2 0,1 10 142,3 1-416,0 1 140,0 10 1,0-7-564,0 4 426,0-4 0,5 3-266,2-3 0,0-3-524,0 0 1,-3-1 186,4-7 0,-5 0-195,5-3 303,-5-1 1,5-3 589,-4-1 0,5-4 0,-3 2 0,5-6 0,-4-3 0,0 2-59,-4-1 0,0-2 20,5 1 1,-6-5 1203,2 1-535,-3 3 221,-1-5-219,0 9 380,0-4-532,0 5 1,-1 5-102,-3 2 1,2 4-198,-6 0 1,5 0-134,0 1 1,1-1 17,2 1 1,0-1-188,0 0 0,0-3-132,0 0 1,0-1 153,0 5 1,5-6-664,3-2 1,2 1 196,2-1 0,-1 0-198,0-4 0,2 0 239,2 0 1,-2-2 522,2-2 0,-2-1 0,-2-2 0,1-3 0,-1 2 0,1 3 0,4-10 0,2 2 0</inkml:trace>
  <inkml:trace contextRef="#ctx0" brushRef="#br1">19450 10450 7853,'-7'-11'519,"2"4"-334,5-3 1059,0 9-314,0-4-399,0 5 1,5 0-641,3 0 0,-2 0-287,2 0 1,0 0-414,3 0 0,-3 0 444,-1 0 1,1 0-543,3 0 0,-3 0 199,-1 0 708,1 0 0,4-1 0,-1-3 0,-5 2 0,4-13 0,-3 3 0</inkml:trace>
  <inkml:trace contextRef="#ctx0" brushRef="#br1">19655 10290 7853,'0'-11'0,"0"3"92,0 1 1,0-1 490,0-3-97,0 4 1,0 1 208,0 2 1,-1 3-255,-3-3 0,2 8-58,-6 3 1,6 7-134,-2 2 1,2 4-130,2-1 0,0 2-75,0 2 0,0 4-160,0 0 1,4-1 77,0-3 0,4-1-174,-4-3 1,1 1-723,-2-5 1,0-1-117,5-6-631,-6 2 642,3-4 145,-5 1 892,0-2 0,0-5 0</inkml:trace>
  <inkml:trace contextRef="#ctx0" brushRef="#br1">19804 9993 7853,'0'-11'0,"0"-1"1191,0 6-699,5 1 0,-3 5 944,6 0-966,0 5 0,3 1-7,0 6 0,1 6-84,-1 4 0,5 3-326,-1 5 0,0 0 119,-4 5 0,1 3-363,-1 0 0,-3 0 195,-1-4 0,-3 4-599,4 0 1,-6-5 98,2-6 1,-2 1-157,-2-1 0,0-2 138,0-6 0,0 1-147,0-5 0,0 1-179,0-5 0,0-3 108,0-1 732,0-4 0,0 2 0,0-5 0</inkml:trace>
  <inkml:trace contextRef="#ctx0" brushRef="#br1">20158 10416 7853,'0'-12'3346,"0"6"-2118,0 1-1481,0 5-861,5 0 415,-4 5 1,9 0 71,-2 3 1,-2-2 626,2-2 0,0-3 0,3 4 0</inkml:trace>
  <inkml:trace contextRef="#ctx0" brushRef="#br1">20375 10359 7853,'-12'-5'143,"5"2"1592,-1-5-673,6 6 409,-3-3-1194,5 5 1,0 1-449,0 3 217,0-3-186,0 9 0,3-7-1830,1 5 1580,5-6 0,-3 3-731,6-5 0,-1 0 440,1 0 1,-5 0 680,1 0 0,0 0 0,3 0 0,0 0 0,1 0 0,-1 0 0,1-1 0,-1-3 0,-3 3 0,-1-3 0,-4-2 292,2-1-80,-5 1 0,0 0 1443,0 2-241,0 3 188,0-5-1414,0 6 2,0 6-468,0-5 365,0 9-2250,0-4 1249,5 6 914,-4-1 0,9-5 0,-3 0 0</inkml:trace>
  <inkml:trace contextRef="#ctx0" brushRef="#br1">20740 10039 7853,'0'-23'549,"0"4"-290,0 0 0,0 5 380,0-1-117,0 2-72,0 2 301,0 4 0,0 5-220,0 9 0,0 2-200,0 10 1,-4 5 15,1 7 1,-2 2-123,1 1 0,3 2-50,-3 2 0,-1-1-529,1 4 0,-1-2 325,1 2 0,3-4-314,-3 1 1,-1-6-153,1-2 1,0-5-369,4-3 0,0 0 297,0-7 1,0 0-159,0-3 0,0-5-34,0 1 0,0-4-165,0 4 923,0-6 0,-10 3 0,-3-5 0</inkml:trace>
  <inkml:trace contextRef="#ctx0" brushRef="#br1">17040 10918 7853,'-6'0'764,"-5"-5"17,10 4-514,-4-4 0,6 5-36,3 0 0,-1 0-6,4 0 0,1 0 143,3 0 0,1-1-34,-1-3 0,6 3 61,2-3 1,2 3-73,2 1 0,5-2-61,3-2 0,2 3 9,1-3 0,6 2-59,6-2 0,-3 1-89,7-4 1,-2 4 101,5 0 0,3-3-466,-3 3 0,3-2 313,1 1 0,-1 2-111,-3-1 1,7-2 160,-3 1 0,7-4-42,-3 4 0,-29 1 0,2-1 77,-2 2 1,0 0-1,32-3-50,-32 3 1,0 0 0,33 1-115,-31-1 1,1 0 0,-3-1 0,0 1 29,1 0 0,-1 0 1,32-3 12,-32 3 1,0 0 0,1 2 0,0-1 24,28-3 0,-1 3-130,-7 1 0,3 0-72,-3 0 1,-2 0 118,-2 0 0,2 0-173,-1 0 0,3 0 65,-3 0 1,4-4-93,-1 0 1,2 0 101,-2 4 1,2-3-125,-6-1 0,5 0 55,-5 4 1,-1-1-24,-6-3 0,3 3 188,-4-3 0,3 3-102,-3 1 0,3-2 189,-6-1 0,0 0-41,-4-5 0,-1 5 175,-3-5 1,-2 5-55,-5 0 0,0 1 91,0 2 0,-2 0-49,-1 0 1,0 0 138,-5 0 0,0 2-545,-3 1 0,-1 0 226,1 5-1310,-6-6 588,4 8-1067,-9-8 1209,4 8 1,-10-9-263,-2 3 1,-3-3 95,-2-1 1,-1 0-551,-2 0 1291,-3-5 0,-9-1 0,-3-6 0</inkml:trace>
  <inkml:trace contextRef="#ctx0" brushRef="#br1">17748 11170 7853,'0'-12'-96,"0"6"378,0-4 196,0 3-219,0-4 0,0 3 361,0 1 247,0 4-222,0-7-83,0 9 61,0-4-99,0 5 1,-1 5-300,-3 2 0,1 7-87,-4 2 0,0 4 74,0-1 0,-3 2-119,2 2 0,2 4 51,-2 0 0,6 1-171,-2-2 1,2-2-153,2 3 1,0-4 139,0-4 0,2 1-247,2-5 1,-2 4 139,6-3 0,-1-1-102,5-4 1,3 1 5,0-1 0,2 0-67,-2 1 0,-2-2 20,2-2 0,-1 1-89,1-6 1,-1 2-301,5-1 0,-5-2-18,1 1 1,-1-1-118,1-2 0,-2 0 813,2 0 0,-2-5 0,-2-2 0,1-4 0</inkml:trace>
  <inkml:trace contextRef="#ctx0" brushRef="#br1">18034 11352 7853,'-12'-6'194,"5"-4"150,-1 2 1,4 3 340,-4 1-157,6-2 833,-3 5-442,5-4-395,0 5-312,0 5 0,0 1-142,0 5 0,0-3-84,0 0 1,4-1-87,-1 5 1,3-2-414,-3-2 323,-1 2 20,8-4 0,-8 0-33,6-2-21,-6-3 134,9-1 0,-5 0 40,5 0 1,-3-3 30,0-1 1,-2-5 10,2 1 0,0 2 60,-4-2 1,5 5-90,-1-5 225,-3 0-200,5-3 208,-9-1 1,6 6-16,-4 2-160,-1 3 0,3 6-24,-5 3 1,4 3-2,-1 4 1,1-2-273,-4 2 0,1 2 93,3-2 1,-2 2-759,1-2 1,2-3 397,-1 4 0,5-7-250,-1-2 0,-2-4 55,2 1 738,-1-3 0,5-1 0,-1 0 0</inkml:trace>
  <inkml:trace contextRef="#ctx0" brushRef="#br1">18330 11364 7853,'-5'-12'0,"4"6"850,-4 1-132,5 5 205,0-5 113,0 4-414,5-5-370,1 6 1,6 0-148,-1 0 1,1 0 61,-1 0 1,2 0-370,2 0 0,-1 0 213,5 0 1,-5 0-1105,1 0 1,-2 0 166,-2 0 1,1 0-1146,-1 0 2071,1 0 0,-1-5 0,0-1 0</inkml:trace>
  <inkml:trace contextRef="#ctx0" brushRef="#br1">18650 11067 7853,'-6'-5'0,"-3"2"546,5-4 359,0 4 57,4-2 0,-1 10-503,-3 3 1,3 2-121,-3 1 1,3 6-109,1 2 1,0 2-20,0 2 0,0 0-199,0 0 1,0 0 84,0 0 0,4-1-554,0 1 1,3-4-103,-3 0 0,0-5-352,-4 1 0,4-6 257,-1-1 0,3-4-280,-3 3 1,0-4 509,5 1 0,-5-3 423,5-1 0,-4 0 0,3 0 0,1-5 0,3 0 0,1-3 0,-5-1 0,1 6 0,-4-6 0,3 1 0,-4 2 0,1-2 0,-3 4 0,-1-3 506,0 4 1,0-3 257,0 2 491,0 3-435,0-4-130,0 5 0,-4 1-191,0 3 1,-3 2-29,3 5 0,-5 1-273,2-1 0,0 1-149,0-1 0,3 2-101,-4 2 0,6-2 105,-2 2 1,-1-2-404,1-2 1,0 1 190,4-1 0,0-3-98,0-1 1,1-4-2,3 1 0,-1-3-108,4-1 0,1 0-62,3 0 1,2 0-173,2 0 0,-2 0-282,2 0 0,-2-1 359,-2-3 1,1 1 522,-1-4 0,1 3 0,-1-4 0,0 1 0,1-5 0</inkml:trace>
  <inkml:trace contextRef="#ctx0" brushRef="#br1">18890 11055 7853,'-11'-5'0,"4"3"114,4-6 0,1 4-126,2-3 0,0 3 1834,0-4-742,0 6-198,0-3-60,0 5-441,5 5 1,-2 2-129,4 9 0,1-2 26,4 5 0,-2 0-16,-3 4 0,3 3-51,-2 1 0,2 1-152,2-2 0,-2 0 44,-3 4 1,2-3-371,-5 3 1,0-4-5,-4 0 0,4-2-184,0-1 0,-1-1-110,-3-3 1,-1 1 223,-3-5 1,3 1-81,-3-5 0,-2-3 76,-2-1 1,2-3-1828,-2 4 998,6-6 283,-3 3 890,5-5 0,0-5 0,0-1 0</inkml:trace>
  <inkml:trace contextRef="#ctx0" brushRef="#br1">19221 11055 7853,'-11'-5'786,"5"4"927,0-4-1167,6 5 0,-3 1-5,-1 3 1,0 7-271,4 9 0,0-3-237,0 2 0,0 0-516,0 4 1,0 4 394,0-1 1,0 0-1222,0-7 0,1 1 649,3-5 1,-1 4-188,4-3 0,-4-1 846,1-4 0,2 1 0,0-1 0,6 1 0,-1-1 0</inkml:trace>
  <inkml:trace contextRef="#ctx0" brushRef="#br1">19267 11478 7236,'0'8'893,"0"-1"23,0-4-376,0 2-63,0-5-2347,0 5 1870,0-4 0,5-1 0,1-6 0</inkml:trace>
  <inkml:trace contextRef="#ctx0" brushRef="#br1">20786 10713 7481,'-6'0'-537,"1"-1"2021,5-3-760,0 2-120,0-3 400,0 5 1,5 0-544,2 0 1,3 0-136,2 0 1,1 0-225,2 0 0,-1 0 123,5 0 0,-4 0-764,4 0 1,-5 0 425,1 0 1,-2 0-1151,-2 0-505,1 0-1150,-1-5 2094,-5 4 824,0-4 0,-12 0 0,0-1 0</inkml:trace>
  <inkml:trace contextRef="#ctx0" brushRef="#br1">20740 10838 7853,'-6'12'567,"1"-6"-250,5-1 375,5 0-354,-4-3 1,13 4 151,-2-2 53,2-3-260,2 4 0,1-5 100,2 0-211,2 0 0,-3 0-113,5 0 1,-2-1-222,-2-3 1,2 3-980,-6-3 1,1-1 602,0 1 1,-7-1 537,2 1 0,-2-2 0,2-6 0</inkml:trace>
  <inkml:trace contextRef="#ctx0" brushRef="#br1">21368 10267 7853,'-5'-11'0,"4"3"262,-3 1 0,3-1-16,1-3 1,0 3 835,0 0-252,0 6-271,0-3-7,0 5-267,0 5 1,0 5-61,0 5 0,0 4-248,0-3 0,4 4 85,0-1 1,-1 1-309,-3-1 0,0 2 109,0-6 0,4 4-126,0-4 112,0 0 0,-3-5-321,3-2 364,-3 2 0,6-9 24,-4 3 1,0-2 195,5-2 1,-1-6-97,5-1 1,-5 0 57,1 0 1,1-2-67,6-6 0,-2 2 119,2-2 0,-3 1-100,0-1 0,1 2 0,2-2 1,-2-3-50,2-1 1,1 1 42,-1-1 0,1 6 2,-5 2 0,-3 1 11,-1 6-52,-4 0 0,2 7 33,-5 4 0,0 5 42,0 7 0,0 6-121,0-2 1,-1 2-119,-3-2 1,3 0-128,-3 0 0,3-1 112,1-3 1,0-3-572,0-4 0,0-1-180,0 0-544,5-4 1492,1-2 0,5-10 0,1-2 0</inkml:trace>
  <inkml:trace contextRef="#ctx0" brushRef="#br1">21939 9822 7853,'-6'-11'-803,"1"4"1705,5 2-492,0 5 0,-4 9 344,0 2 1,-3 8-271,3 0 0,-4 3-131,5 1 0,-1 0-141,4 0 0,0 1-123,0 2 0,0-4 73,0 5 0,0-7-289,0 3 1,0 0-78,0-4 0,0-2-338,0 2 1,1-3-567,3 3 0,-3-5-105,3 1 487,2 3 1,-1-6 725,3 4 0,2-4 0,-4 0 0</inkml:trace>
  <inkml:trace contextRef="#ctx0" brushRef="#br1">21974 10450 7692,'-7'0'892,"2"0"-60,5 0-194,0-5-83,0 4-190,0-4 167,0 5-506,0 5 26,0-4 1,2 8-1117,1-5 797,-1 0 1,7-3-1914,-6 3 1169,6-3 1011,-7 4 0,8-5 0,-4 0 0</inkml:trace>
  <inkml:trace contextRef="#ctx0" brushRef="#br1">21357 10736 7853,'0'-7'967,"0"2"-543,0 5-11,0-5 0,1 4-85,3-3 1,-1 3 340,4 1-406,1 0 1,3 0 75,1 0 1,-5 1-17,1 3 0,0-3-98,3 3 0,4-3 115,0-1 0,7 0-90,1 0 1,5 0 103,6 0 0,9 0-83,3 0 1,11 0-129,0 0 1,-23-2 0,1-1-190,-1-1 1,0 1 0,2-1 0,-1 1 77,-1-1 1,1 1 0,1-1 0,0 0-75,0-2 1,0 1 0,0-1 0,-1 0 47,-2 0 1,-1 1 0,1-1 0,-1 2-241,25-4 0,6-5 148,-5 6 0,-4-6-209,-4 5 0,-9 2 103,-2-2 1,-5 6 7,-4-2 1,1-1 30,-8 1 1,1 0 44,-9 4 0,0 0-233,-3 0 139,-6 0-98,4 0 20,-9 0 0,3 0-686,-8 0 1,-3 2 42,-9 1 1,2 0-225,-5 5 0,0-6 1147,-3 2 0,-6 2 0,-2 1 0</inkml:trace>
  <inkml:trace contextRef="#ctx0" brushRef="#br1">21403 11044 7853,'-12'-5'60,"6"-1"821,1-1 196,0 2-706,4 5 0,-5 3 55,6 4 0,-3 2-31,-1 10 0,-4 2-250,4 5 1,-3 0 79,3 4 0,-5-5-103,1 2 0,2 1 103,-1-1 1,4-1-272,-1-3 1,-1 0-163,1 0 0,-3 0-218,3-1 1,-1-4-88,1-3 0,1-2 246,-4-1 1,4-5-212,-1 1 120,3-6-1388,1 3 619,0-5 252,5 0 875,2 0 0,4-5 0,-1 3 0,-2-6 0,-2 6 0,-2-2 0,-3-3 0,6 2 0,-4-2 476,-1 2 26,8 5 1024,-9 0-439,4 0-80,-5 0-576,0 5 1,0-3 25,0 6 0,-4 0-56,1 3 1,-6 0-135,1 1 1,2-2-204,-2-2 1,4 2 111,-3-3 0,4 3-220,-1 2 0,3-4 36,1-1 0,0-3 13,0 4 0,0-5-195,0 5-38,0-5 0,1 5-63,3-4 1,2 0 110,6-4 1,3 0-27,0 0 1,4 0 89,-3 0 0,3-1-438,-4-3 1,4 3-184,-4-3 1,2-1-394,-2 1 0,-2-4 383,2 5 747,-8-6 0,4-3 0,-5-6 0</inkml:trace>
  <inkml:trace contextRef="#ctx0" brushRef="#br1">21620 11010 7853,'0'-12'1819,"-5"1"-1113,3-1-263,-3 1 168,5 5 0,0 2-198,0 8 0,0 2-204,0 5 1,0 6 28,0 2 1,0-1-27,0 1 0,0-1-1053,0 1 1,4 2-457,0-2 1,1 3 543,-1 1 0,-3-4 753,3 0 0,2 0 0,1 4 0</inkml:trace>
  <inkml:trace contextRef="#ctx0" brushRef="#br1">21643 11535 7853,'0'6'1232,"0"-1"2279,0-5-2839,5 0-460,-4 0 0,9-1-1046,-2-3 0,-2 3 563,2-3 1,-1-1-2538,5 1 2808,-6 1 0,4-7 0,-4-3 0</inkml:trace>
  <inkml:trace contextRef="#ctx0" brushRef="#br1">22031 11033 7853,'6'-12'34,"-1"1"9,-5-1 1,2 2 295,1 3 111,-1-4 434,3 5-200,-5-5 100,0 4-222,0 2-294,0 5 0,-4 1-7,0 3 0,-5 3 71,2 4 0,-9 7-75,-3 5 1,2 1-33,-2 6 0,1 2-74,-1 6 1,-2-1 60,6 5 0,-4-4-191,4 4 1,5-6 45,6 2 0,3-3-413,1-5 0,0 2 7,0-5 0,5-1-189,2-3 1,5-4-42,3 0 0,-2-6 217,2-2 1,1 1-162,0-5 0,-1 0 137,-4 0 0,1-4-504,-1 1 0,1-3-154,-1-1 1034,-5 0 0,-1 0 0,-5 0 0</inkml:trace>
  <inkml:trace contextRef="#ctx0" brushRef="#br1">22031 11398 7853,'0'-18'431,"0"2"107,0 9-154,0-3 0,-4 8 781,0-6-406,0 6-486,4-4 1,0 12-100,0 1-15,0-2 0,-3 5-126,-1-2 0,0 2 229,4 2-515,0-1 278,0 0-368,0 1 1,1-6 23,3-2-91,-3-3 24,10-1 194,-5 0 1,5-1 166,1-3 1,-2 2-74,-3-6 0,4 4 203,-4-3 1,3-1-92,2-3 0,-1 3 139,1 0 0,-1 1-36,0-5 1,-3 6 68,0 2 1,-4 3 120,3 1-193,-4 0 0,6 5 9,-6 3 0,1 2-30,-4 1 1,1 2-149,3 2 1,-2-2 87,1 2 1,2 2 32,-1-2 1,1 0-1099,-1-4-291,-3 1 1,8-1 836,-5 1 1,1-6-241,-1-2 726,-3-3 0,9-1 0,-3 0 0</inkml:trace>
  <inkml:trace contextRef="#ctx0" brushRef="#br1">22339 11307 7853,'-11'-12'760,"4"1"-99,2 4 453,5-3-711,0 9 1,2-4-115,1 5 0,4 0-64,4 0 0,1 0-156,-1 0 0,0 0-116,1 0 1,3 0-205,0 0 1,4 0-177,-3 0 1,0 0-520,-1 0 0,-2 0-1294,2 0 1403,-7 0 837,-3 0 0,-5-5 0,0-1 0</inkml:trace>
  <inkml:trace contextRef="#ctx0" brushRef="#br1">22590 11021 7853,'0'-11'219,"-3"3"547,-1 0 89,0 6-204,4-8-12,0 9-401,0 11 1,0 2 6,0 11 1,-4 4-100,0-4 1,1 6-104,3-2 0,0 4 40,0 0 0,0-2-177,0 1 1,0-4-587,0 0 0,3-2 361,1-1 1,0-5-514,-4-3 0,0-2 345,0-2 1,0-3-930,0 0 1416,5-6 0,-4 3 0,4-5 0,-5 0 0,0 0 0</inkml:trace>
  <inkml:trace contextRef="#ctx0" brushRef="#br1">22648 11364 7853,'0'-12'0,"3"5"0,1-1 3,0 6 445,-4-9 0,0 10-130,0-4 589,0 5 0,-4 1-510,0 3 0,-5 4-97,2 7 0,-3-2-138,-2 2 0,1 1 50,-1 0 0,5 0-259,-1-1 0,6-2-15,-2 2 1,3 2-79,1-2-699,0 0 635,0-3 1,1-2-167,3-3 1,-2-2 95,6-5 1,-1 0-241,5 0 0,-1 0-191,1 0-126,-1 0 1,1 0 62,-1 0 768,-5-5 0,4-1 0,-3-5 0</inkml:trace>
  <inkml:trace contextRef="#ctx0" brushRef="#br1">22648 10998 7853,'0'-11'254,"0"-1"64,0 1 1,5 5 455,2 2-456,-2 3 1,5 1 963,-2 0-886,2 0 1,5 6 5,1 5 1,-1 7-131,-4 9 0,1 2-99,-1 5 1,-1 2 2,-2 2 1,1-3-236,-5 3 0,-1 2-135,-3-2 1,0-1-228,0-7 1,0 2-253,0-6 0,-3 1 319,-1-4 1,-4-5-129,4-3 1,-1-2 103,2-2 0,0-1-384,-5-2 0,6-2-320,-2-2 1082,-2-3 0,4 4 0,-8-10 0,4-1 0</inkml:trace>
  <inkml:trace contextRef="#ctx0" brushRef="#br1">22979 10930 7853,'-5'-18'1034,"-2"2"-202,1 9 251,1-3-273,5 9-408,0 1 1,0 11-77,0 8 0,0 4-169,0 4 0,0 2 54,0 5 1,1 0-511,3 1 0,-3-1 100,3 0 1,1-5-235,-1-2 0,1-4-249,-1-4 1,-3 1-807,3-5 1,-3 1 1487,-1-5 0,0 0 0,0 1 0</inkml:trace>
  <inkml:trace contextRef="#ctx0" brushRef="#br1">22979 11558 7853,'0'11'0,"0"-4"544,0 3-248,0-9 1,1 4 1034,3-5-890,-3 0 1,5 0-34,-2 0-728,-2 0-192,8 0 0,-8 0 286,6 0 226,-6-5 0,3-1 0,-5-6 0</inkml:trace>
  <inkml:trace contextRef="#ctx0" brushRef="#br1">23333 10564 7853,'-12'-5'0,"1"4"-225,0-3 0,3 2 327,0-2 1,1 3 811,-5-3-527,1 2 1,-1 2 340,1 0-470,5 0 0,-1 0 256,4 0-336,1 0 1,-2 0-14,8 0 1,-1 2 69,4 2 0,2-3 0,7 3 1,1-2-323,6 2 1,0-3 91,0 3 1,3-3-624,1-1 1,0 0 330,-4 0 0,-2 0-1892,-2 0 623,3-5 603,-10 4 953,0-4 0,-12 5 0,-6 0 0,-6 0 0</inkml:trace>
  <inkml:trace contextRef="#ctx0" brushRef="#br1">23264 10770 7853,'-10'11'0,"3"1"108,-4-6 64,10-1 0,-4-4 173,5 3 203,5-3-263,1 5 1,7-5 116,2 3 96,-2-3-223,9 4 0,-5-6-139,6-3-68,5 3 0,-8-8 86,3 5 1,-6-4-154,2 5 1,-9-3-1709,1 3 1330,-2 1 1,-1-3 376,0 5 0,-6 0 0,3 0 0</inkml:trace>
  <inkml:trace contextRef="#ctx0" brushRef="#br1">24109 9845 7853,'0'-7'663,"-5"2"195,4 5-490,-9 0 1,4 2 40,-6 1 1,1 4-66,-1 4 0,1 4 13,-1 1 1,1 5-44,0 2 0,-5 5 84,1 6 1,0 2-123,4 2 0,-1-1 87,1 5 0,-1 3-250,1 5 0,-1-1 75,1-3 0,3 5-445,1 2 1,3-1 336,-4 1 1,2-5-110,-2 2 0,0-3-187,4-1 0,-4-1-161,4 1 1,1 0 62,3-1 1,1-4 70,3-3 1,2-2 71,5-2 1,1-1 49,-1-3 0,2 2 3,2-5 0,-2-2 17,2-6 1,2 1 79,-2-4 0,5-1 201,-1-4 0,-1-1-222,1-2 0,-5 1 172,1-5 0,-1-1-146,1-3 0,-6 4 107,3 0 0,-4 0-45,4-4-1022,-6 0 425,4 0-614,-8 0 1,3-1-482,-5-3 594,0 3 1052,-5-5 0,-7 1 0,-6-1 0</inkml:trace>
  <inkml:trace contextRef="#ctx0" brushRef="#br1">24246 10039 7853,'-11'0'134,"5"0"38,1 0 1,5 1 171,0 3 2,0 2-187,0 6 0,-4-1 300,0 1-203,0-1 1,4 4-94,0 1 1,-1 3-97,-3-4 0,3 4-86,-3-4 0,3 0 133,1-3-3,0-1-71,5 1 0,-4-5-271,3 1 107,2-6 0,1 3 34,4-5 1,-3-1 139,-1-3 0,1-2-29,3-5 0,-3 0 172,0 4 0,-1-7-97,5 2 1,-1-3 112,0 0 0,-3 1-75,0-5 0,-1 4 13,5-4 1,-1 3-10,1-3 1,-2 9 98,-3-1 1,0 7-232,-4 0 0,0-1 121,5 1 0,-6 6 27,2 5 0,1 5-41,-1 3 1,3 3-69,-3 4 0,1 3 72,-1 1 0,-3 0-164,3 4 0,-1-1-244,1 2 0,-3 0-415,3-4 0,2 0-63,2-4 1,-3-1-1682,-2 1 2450,-1-5 0,3 4 0,1-5 0</inkml:trace>
  <inkml:trace contextRef="#ctx0" brushRef="#br1">24258 10907 7853,'-6'-23'0,"-3"9"0,5 3 760,0 7-99,4-6 550,0 8-811,0-3 0,-1 5 315,-3 0-489,3 0 0,-8 11-64,5 4 0,-4 5 50,5 3 0,-1 4-143,4-1 1,0 5 103,0-5 1,0 5-266,0-5 0,4 2-56,-1-1 0,5-7-227,-4 3 1,5-8 222,-2 1 1,-2-4-239,-1 0 145,3-1 1,-6-3-35,3-1-603,2-4 259,-5 2-384,4-5 137,-5 0 152,0-5 520,0-1-252,0-6 339,5 1 1,-2-1-11,5 1 0,-5 3 281,5 1 0,0 0-139,3 0 0,-3-3 479,-1 2 1,1 2 517,3-2 426,1 5-458,-1-7 351,-5 9-458,5-4-561,-10 5 0,4 1-21,-5 3 1,0-1-86,0 4 0,-1 1-196,-3 3 1,-2 2-15,-6 2 0,1-2-194,-1 2 1,2-1-231,3 1 0,-4-2 257,4 2 1,0-6-183,0-1 137,4-1 162,-2 5 0,5-5-158,0 1 225,5-6 0,5 3-208,6-5 1,0 0-197,-1 0 0,3 0-472,5 0 1,-5-1 362,-3-3 1,3 2-402,1-6 0,-3 4 895,-1-3 0,-2-6 0,-1-5 0</inkml:trace>
  <inkml:trace contextRef="#ctx0" brushRef="#br1">24646 10005 7853,'-6'-18'0,"1"1"650,5 6 116,0 0-76,0-1 812,0 6-486,0-4-91,0 8-648,5 13 1,1 2 428,6 14 0,3 4-260,0 3 0,5 5 138,-1 7 0,2 0-212,-2-1 0,2 6-549,-2 2 0,-1-1 316,1 2 1,-5 0-129,1 7 1,-2-3-548,-2 3 0,0-2 387,-4-2 0,-2-1-538,-5-3 1,0 2 249,0-6 1,0-1-84,0-6 0,-5 1 96,-2-5 0,-4-1 62,0-6 0,0 0 139,-1-4 1,1 0 0,-1-5 0,1-2 95,0-1 0,-1-5-80,1 1 1,-1-3-11,1 0 1,1-5-154,2 1 0,-2-5-1360,2 0 862,3 4 868,-5-6 0,4 4 0,-6-5 0</inkml:trace>
  <inkml:trace contextRef="#ctx0" brushRef="#br1">12243 11935 7853,'0'-12'-643,"0"6"1868,0-4-348,0 9 277,0-10-249,0 10-395,0-4 148,0 5-398,0 5 0,0-2 140,0 4 0,0 1-112,0 3 0,-4 1 60,1-1 1,-6 6-96,1 2 1,-2 4 25,-2 3 0,1 3-66,0 6 1,-5 8-14,1 3 0,0 3-289,4 1 1,0 0 205,4 4 0,-2 1-540,5-1 0,-4 2 394,5 1 1,-1-2-290,4-1 0,0 2 124,0-3 0,5-2 13,3-2 1,-2-3 15,2-4 1,-1 1 104,5-5 0,-1-1 116,0-7 1,1 2-74,-1-5 1,1-1 110,-1-3 0,-3-4 28,-1 0 0,1-5-125,3 1 0,1-2 283,-1-2 0,1-3-409,-1 0 1,-3-6 228,-1 2-99,-4-3-572,7-1 352,-9 0 0,4-1-800,-5-3 1,0 2 412,0-6 0,0 4-779,0-3 1,0 3 169,0-4 1215,-5 1 0,-1-5 0,-6 1 0</inkml:trace>
  <inkml:trace contextRef="#ctx0" brushRef="#br1">12346 12266 7853,'0'-18'0,"0"3"452,0 2-134,0 7 692,5-4-266,-4 3-399,4 1 1,0-3-63,3 5 0,-2-1 56,2 2 0,-4 1 222,3-2-32,-4 3-383,7 1 1,-7 0-1,4 0 1,-4 1-85,1 3 0,-3 4 42,-1 7 1,0-1-44,0 5 1,0-4 51,0 4 1,0-1-231,0 1 1,0 1-45,0-4 1,0-1-12,0-4 0,4-3 48,0 0 0,1-6-266,-2 2 408,-1-3 0,7-2-52,-6-3 0,6-2 108,-1-6 1,-2-3-66,2 0 0,-1-2 85,5 2 1,-5-1-26,1-3 0,0-3 27,3 3 1,1-3-63,-1 0 1,-3 4 2,-1 3 0,0 2-144,0 2 169,3 4-359,-3 2 1,-1 10 94,-2 3 1,-3 7-495,-1 4 0,0 8 124,0 3 1,0 3-92,0 1 1,0 6 8,0 2 1,0-3 653,0-1 0,5-2 0,1-2 0</inkml:trace>
  <inkml:trace contextRef="#ctx0" brushRef="#br1">12483 12963 7853,'-6'-12'0,"-4"2"585,2 2 0,2 0 265,-2 4 8,5-5 1,-5 6 182,4-4 14,0 4-674,4-2 0,0 10-154,0 3 0,0 6-149,0 1 0,0 7 102,0 0 1,0 1-118,0 4 1,0-2 94,0 2 1,0-3-450,0 3 0,0-3 162,0-1 0,0-6-496,0-1 1,0-4-397,0 0 457,5-1 1,-4-3-764,3-1 415,2-4 183,-4 2 517,8-10 0,-5-1 108,3-6 0,0 1-121,-4-1 0,5 5 248,-1-1 1,-3 1 65,-1-5 1,1 4 311,-2 1 649,1 4-564,1-7 652,-3 9-469,3-4-227,-5 10 0,-2 1-39,-1 6 1,-2 3-68,-3 0 1,-2 5-152,2-1 1,-2-1-134,-1 1 1,3-1-111,0 1 0,2 1 115,-2-4 1,3-1-248,5-4 137,0-4 0,2 1-1,1-4 1,4 0 61,4-4 1,2 0-172,2 0 0,2-1-102,2-3 1,1 1-251,-5-4 0,4 1-103,-4-2 1,4-2-418,-3 2 1,3 2-53,-4-2 1,1 1 342,0-5 744,-4 1 0,5-6 0,-6-1 0</inkml:trace>
  <inkml:trace contextRef="#ctx0" brushRef="#br1">12746 12095 7853,'-5'-7'0,"2"1"522,-5 2 81,6 3 724,-3-4-490,5 5 270,0 0-731,0 5 1,5 1 131,3 6 0,2-1-15,1 1 1,6 3-36,2 0 0,2 5-162,2-1 0,0 7-71,0 0 0,-2 6-127,-2-1 1,2 3 88,-6 4 1,0 2-65,-3 6 0,-2 1-143,-3 3 0,2-2 35,-5 5 0,0-1-115,-4 1 0,0 2-209,0-5 1,0-1-23,0-3 0,-5-1 166,-3 1 0,-2-4-333,-1 0 0,-1-5 168,1 1 1,-1-4 58,1-4 0,-1 2 60,1-5 1,0-1 176,-1-3 1,5-4-130,-1 0 184,0-5 0,1 2-356,-1-9-226,6-2-523,-4-5 883,6 0 1,0-10 0,0-3 0</inkml:trace>
  <inkml:trace contextRef="#ctx0" brushRef="#br1">7264 15098 7853,'0'-11'-436,"1"1"1144,3 2 1,-3-2 49,3 2 756,-3 3-458,-1-5-480,0 9-258,0-9 240,0 9-144,0-5-202,0 17 0,0-4 0,0 10-101,-5-6 101,4 6-198,-4 0 62,5 6 1,0 5 82,0-4 0,0 5-209,0-2 0,1 2 58,3 6 0,-3-5-30,3 0 0,1 1 35,-1 3 123,0-5-301,-4-1 0,3-5-81,1 0 45,0-5 1,-3-2-66,3-4-430,-3-1 387,4 0 1,-5-3-858,0 0 405,0-6-382,0 3 383,0-5 22,0-5 0,-3 3 738,-1-6 0,-5 0 0,3-3 0</inkml:trace>
  <inkml:trace contextRef="#ctx0" brushRef="#br1">7070 15087 7853,'-6'-6'853,"5"-5"-641,-4 5 214,5-5 1,1 3 94,3 0 0,-1 6-93,4-2 1,1-1-92,3 1 0,1 0 14,-1 4 1,2 0-175,2 0 0,2 0-15,2 0-4,2 0 1,-3 0 159,5 0-342,0 0 78,-6 0 0,5 4 18,-3 0-28,3 0 1,0-4 29,1 0-56,-5 0-23,4 5 1,-10-4-111,4 3 1,-8 1 9,0-1 58,0 5 1,-1-3 167,1 6 1,-6 0-81,2 3 1,-1 3 51,1 5 1,-3 1 14,3 3 1,-3 3-169,-1 8 0,0-2 123,0 2 0,0 1-110,0-1 0,0-3 79,0-5 0,1-6-167,3-1 1,-1-1 84,4-7 0,-3 0-134,4-4 1,-5-3-96,5 0-424,-5-6 197,2 3-684,-5-5 1,1 0-452,3 0 1043,-3 0 598,4 0 0,-5-5 0,0-1 0</inkml:trace>
  <inkml:trace contextRef="#ctx0" brushRef="#br1">7960 15030 7853,'-6'-6'1739,"1"0"-333,5 6-445,0 0-459,0 6 1,0 5-37,0 8 0,0 4 0,0 3-19,0 5 1,0 7-225,0 4-11,0 2-1083,0 2 726,0 5 0,0-8 108,0 3 86,0-8 1,4-3-171,0-4 167,4-11-403,-6 7 200,8-15-342,-9 5 174,9-6-324,-8-4 0,4-2-461,-2-5-729,-3 0 1839,4 0 0,-10-5 0,-1-2 0</inkml:trace>
  <inkml:trace contextRef="#ctx0" brushRef="#br1">7515 15510 7853,'-11'-6'792,"-1"0"1,6-5 311,2-1-447,3 6-351,1-4 1,0 7 348,0-4-203,10 4-288,-3-7 0,15 7 180,-3-4-132,3 4 0,6-2-519,1 5 0,9-1 304,0-3-1345,5 3 994,-7-4 0,7 3-461,-5-1 0,-4 0 0,-5-3-164,-1 1 979,4 1 0,-18-1 0,1-2 0</inkml:trace>
  <inkml:trace contextRef="#ctx0" brushRef="#br1">8292 15167 7853,'-6'-12'0,"1"5"0,-2-1 1396,2 6-337,5-8-636,0 8 1,-2-3 1542,-1 5-218,1 0-1371,-3 0 1,1 7 0,-1 4 323,-1 7-280,4 3-534,-9 2 215,10 5-53,-4 1 12,5 6 1,0 3-80,0 0 0,0 0 10,0-4 0,5 0-246,3 1 1,6-6 125,1-3 1,4-3-90,-4-4 1,4 2-155,-4-6 173,1 0 62,-5-9 0,4 3-111,1-5 1,3 4 112,-4-5 0,5 1-139,-1-4 1,3 0 65,1 0 0,-2-1-566,-2-3 1,1 2-266,-4-6 182,4 6 0,-7-7 72,2 5 784,-7-5 0,-3 8 0,-5-4 0</inkml:trace>
  <inkml:trace contextRef="#ctx0" brushRef="#br1">8223 15498 7853,'-11'0'955,"-1"0"-796,6-5 0,1 4 659,10-4-303,-4 0 122,9 3-159,2-8-53,0 9-213,10-9 52,1 9-52,6-10-479,5 10 532,0-9-54,6 4-292,0-1-641,6-3-158,-5 9 519,-2-9 296,-5 3-296,-4 1-865,-3-4 615,-9 3 272,4-4 408,-15 5 1,7-4-1258,-10 2 1388,0 3 0,-4-5 0,0 3 0</inkml:trace>
  <inkml:trace contextRef="#ctx0" brushRef="#br1">8234 15167 7853,'-22'-6'-86,"4"-5"0,6 5 86,9-5 711,1 4-410,2-3 1,0 8 620,0-6-564,5 5 1,7-7 166,7 3-223,2 2-90,7-6-413,2 5 256,4 0 104,5-4 0,2 5-193,4-3 1,4 3-1,-2 4 320,-3-3 1,-5 3-226,3-3 1,-6 2 0,-3 2-28,-9 0 0,-3 0 90,-5 0 145,-6 0-147,0 6 1,-7-3 0,3 7 552,-1 3 0,-1 2-428,-4 1 0,1 5 0,2 7-29,0 1 46,1 2-75,1 3-706,2 0 583,-1 1 1,0-1-84,-2 0 1,1 0-665,3 1 557,-3-6-708,0-1 558,-4-5 0,8-6-1042,-5-1 651,0-4-637,1-5 804,-4-2 0,3-5 32,-8 0 1,2-5 22,-6-3 1,2-2-305,-2-2 564,-7 1 1,8-6 0,-5 0 182,3-1 0,6-5 0,-1 0 0,3 0 0,1-3 0,0-3 0,0-2 0,0-2 0,0-1 0,1 2 191,3-2 0,1 3-50,3-3 1,2 4 292,-2 3 0,-1 7 133,5-3 1,-3 4 282,6 0 0,-1 2-272,1 6 0,-2 3 21,2 1 1,1 4-110,0-1 1,0 3-112,-1 1 1,-2 5-310,2 3 0,-2 7 107,-2 4 1,0 4-185,-4 4 0,2 2 79,-5 5 1,0 0-1,-4 0 1,-5 5-38,-3-1 0,-2 1-197,-2-1 1,-4-2-75,-3 2 0,-1-4 87,1-4 0,-2 2 187,6-5 0,1-2-41,6-6 0,3 1 18,5-4 1,0 3-15,0-4 1,5-1-59,3-6 1,6 0-35,1-4 0,9 0-149,-1-4 0,4 0-369,0 0 0,0-1 283,4-3 1,2-1-581,-3-3 1,0-4 2,0 4 903,-5-10 0,3 11 0,-5-10 0</inkml:trace>
  <inkml:trace contextRef="#ctx0" brushRef="#br1">9605 15121 7853,'-11'-10'724,"-1"2"0,6 2 63,2 2 225,3 3-627,1-4 1269,0 5-940,0 5-252,0 1 1,5 6-7,-4 4 53,4 2-415,-5 10 0,0 1-76,0 5 1,0 1 44,0-1 1,0 0 107,0 0 1,0 1-425,0-1 1,0-5 208,0-2 1,5-4-446,3-4 0,2-3 205,1-4 1,5-1-40,-1 0 0,5-4 42,-1-3 1,3-3-32,1-1 0,-2 0-237,-2 0 0,3-1 199,-3-3 0,2 1-102,2-4 1,-4-1 84,0-3 1,-5 3-274,1 0 0,-2 0 640,-1-8 0,-6 9 0,-1-3 0</inkml:trace>
  <inkml:trace contextRef="#ctx0" brushRef="#br1">9594 15350 7853,'-12'0'968,"4"3"-154,1 1-333,4 0 1,3 0-124,8 0 0,3-1 43,5-3 0,1 0-50,6 0 1,5-1-268,3-3 1,2 2 84,1-6 1,0 2-373,0-2 0,-4-2-131,-4 3 0,-2-4-362,-1 0 1,-6 3-559,-6 1 0,-1-1 574,-6-3 0,-3-1 240,-8 1 1,-2-1 439,-10 1 0,-5-5 0,-6-2 0</inkml:trace>
  <inkml:trace contextRef="#ctx0" brushRef="#br1">9628 15064 7853,'-18'-6'1306,"2"-4"-1119,9 3 806,-3 1-391,9 1-142,-4 5-53,5-5 688,5 4-442,6-5-220,7 1 0,5 4-182,5-4-39,-4 0-685,14 4-226,-8-9 740,10 8-1,-6-3-1118,0 5 0,6-4 1078,1 1 0,-16-1 0,-5 4 0</inkml:trace>
  <inkml:trace contextRef="#ctx0" brushRef="#br1">11147 14996 7853,'0'-18'457,"0"3"-245,0 7 0,0-2 289,0 9 209,0-5 209,0 6-707,0 6 53,0 0 299,0 15-177,0 4 1,0 14-1160,0 7 799,-5 1 158,3 8 1,-6-6-146,4 4 1,-4-5-321,4 2 0,1-5 394,3-3-1274,-6-8 818,5-6 1,-4-6 48,5-3-746,0-3 154,0-4-428,0-6 1611,0-1-736,0-5 497,0-5 0,5 4 0,2-4 1</inkml:trace>
  <inkml:trace contextRef="#ctx0" brushRef="#br1">11158 15007 7853,'0'-11'-414,"0"-1"414,0 1 1564,0 4-401,0 2 321,0 5 1,0 7-857,0 4 0,5 7-219,3 9 0,2 6-141,1 5 1,5 9-201,-1-2 1,4 3-166,-4-2 1,0-5 89,-3-3 0,3-3-94,0 0 0,0-6-482,-3-3 1,-2-7 283,-2-3 1,2-4-581,-3 0 0,-1-5-913,-3 1 6,-1-5 1786,-2 2 0,0 0 0,0 1 0</inkml:trace>
  <inkml:trace contextRef="#ctx0" brushRef="#br1">10941 15464 7853,'5'-6'884,"2"0"1,9 3 14,3-1 253,3-5-716,1 8 0,4-8-155,4 5 0,2-4-285,1 5 0,2-5-231,2 4 1,-3-5-1086,3 2 473,-2 2-367,-2-6 0,-1 5 1202,-2-5 0,-14 4 0,-6 2 0</inkml:trace>
  <inkml:trace contextRef="#ctx0" brushRef="#br1">11649 15064 7853,'-5'-6'977,"-1"-4"-584,0 8 0,0-4 192,6 2 0,-1 3 185,-3-3 0,3 4-285,-3 4 1,3 4-34,1 7 0,0 3-88,0 4 1,0 6-153,0 3 0,0 6-494,0 1 0,0 0 258,0-4-611,5 0 529,-4 0 1,4-3 105,-5-1-2007,0-9 1306,6 0 0,-5-9-744,3-1-117,-3-5 563,-1 0 999,0-6 0,-5 0 0,-2 0 0</inkml:trace>
  <inkml:trace contextRef="#ctx0" brushRef="#br1">12277 15384 8371,'17'0'909,"2"0"0,3-4-519,0 0 0,6-3 372,3 3 0,2-4-290,1 4 1,-1-3-295,-3 3 0,2-5-123,-5 2 0,3 0-142,-3 0 1,3-1-213,-3-3 0,-4 3-1354,-4 0 1653,-10 1 0,6 0 0,-9 2 0</inkml:trace>
  <inkml:trace contextRef="#ctx0" brushRef="#br1">12140 15167 7853,'5'-12'0,"2"1"0,9 0 0,3-5 187,8 1 1,-3 0-94,3 4 1,1-1 597,-2 1 1,6-1-160,-2 1 0,3-1-26,2 1 0,-2 0-124,-3-1 1,-2 2 81,-5 2 1,-1-2-247,-3 3 1,-3 2-52,-5 1 0,1 1-220,-1-1 1,1 3 118,-1-3 0,1 3-843,-1 1 1,0 0 156,1 0 619,4 0 0,-8 5 0,2 1 0</inkml:trace>
  <inkml:trace contextRef="#ctx0" brushRef="#br1">11649 15144 7864,'-11'-4'109,"-1"0"50,1 1 0,0-1-25,-1 0 0,1-1 260,-1 1 1,5-1 816,-1-3-725,0-2 1,1 5 71,-1-2 1,6-4-75,-2 4 1,3 1 60,1-2 1,5 0 24,2-3 1,7-1 143,2 1-292,4 0-158,-2 4 0,6-3 17,2 2 1,-2 3 0,3 2 0,1 1-131,-1 2 0,-4 0 13,-4 0 0,-5 0-11,1 0 1,-3 4-120,0 0 0,-2 5-67,-2-2 0,1 4 37,-6 0 1,1 2-102,-4 2 1,0-1 79,0 5 0,-5-1-52,-3 1 55,-2 2 0,-2-3 0,-2 5-215,-2 0 0,0 0-25,1-1 1,1-3 89,-5 1 1,3-3 115,-3 2 1,5-2 40,-1-6 1,3 1 302,0-1-186,6 0 148,-4 1 1,8-4 8,-1-1-49,1-4 1,7 2 235,3-5 35,7 5-218,3-4 0,5 4 108,0-5 0,-1 1-167,1 3 1,0-2-161,0 1 0,-4 2 97,0-1 0,-4 4-169,4-4 1,-6 1 45,-2-1 0,0-2-190,-8 6-437,6-6-55,-7 8 0,3-7-2341,-5 4 1333,0-4-1881,0 7 3545,0-3 0,5 4 0,1 0 0</inkml:trace>
  <inkml:trace contextRef="#ctx0" brushRef="#br1">12266 15247 7853,'-6'0'-1147,"-1"-1"1285,4-3 987,1 3-222,-3-10-568,5 10 1,0-5 379,0 2-92,0 3-80,0-4 33,5 0-215,-3 3 1,4-3 130,-2 5-150,-3 5 1,4 2-71,-5 4 1,0 2-61,0 2 0,0 3 128,0 5 0,-1 1-103,-3 2 1,3 2-1,-3 3 0,-1 2 19,1-3 1,0-1-27,4 2 0,0-6-6,0 2 0,1-7 26,3-1 0,-1-4-6,4 4 180,1-5-381,3 3 1,0-10-71,-4 1-38,-2-5 250,-5 2-94,5-5 1,-2 0-5,4 0 42,-4 0-62,7-5 1,-2 2-133,7-5 0,-2 6 88,2-2 0,1 3-47,0 1 0,4-4 38,-1 0 1,3 0-15,0 4 1,-3 0-14,0 0 0,-1 0-14,1 0 0,3 0 34,-3 0 0,-3 0 10,0 0 1,0 0-232,-1 0 0,1 0 73,-5 0 1,-3 0-1268,-1 0-819,-4 0-961,2 0 3188,-5 0 0,5 0 0,1 0 0</inkml:trace>
  <inkml:trace contextRef="#ctx0" brushRef="#br1">13888 15098 7853,'0'-11'0,"-4"3"357,0 1 0,0-1 6,4-3 0,2 3 413,1 0 125,-1 6 466,3-3-963,-5 5 1,0 2-158,0 6 0,-1 5-61,-3 10 1,-3 10 25,-4 5 1,0 2-181,-1 6 1,-1-4-29,-2 3 1,2 0 96,-2-7 0,3-1-62,0-7 0,6-3-195,2-8 136,-2 2-27,4-8 1,-1-1-34,6-9 1,0-3 78,5-3 1,-1-9-37,5-7 0,3-4-34,0-3 1,4-4 49,-4-4 1,1 0 28,-5 0 0,0-4-10,1 0 1,-6-7-17,-2-1 1,-3 1 21,-1-5 0,0 8 20,0 4 1,0 4 6,0 4 1,0 7 442,0 7 1,0 8 177,0 0-336,0 5 0,4 7-44,0 8 0,1 12 92,-1 2 1,2 7-124,5 6 1,2 2-140,2 9 0,2-2-433,2 5 1,2-6 356,-1-1 1,1-2-229,2-5 1,-4-6-38,0-7 0,-4-2-147,4-1 1,-5-5-7,1-3 1,-3-2-321,-5-2 0,0-4-1195,-3-4 1370,-3 4 0,3-6 61,-8 3 1,-2-3-1292,-6-1 1767,1 0 0,-1-5 0,1-1 0</inkml:trace>
  <inkml:trace contextRef="#ctx0" brushRef="#br1">13739 15464 7853,'-5'-6'67,"4"-1"-34,-3 3 1,4 2 773,4-6-435,2 6 0,7-5-2,2 4 0,4 0-6,8-5 0,-2 6-195,6-2 1,3-2-15,4-2 1,4 3-210,-4 1 1,0-1 106,-4 1 0,4-5-859,0 2 1,-3 0 215,-5 0 1,-1-1-101,2-3 1,-3-2 298,-5-2 0,-4 2 83,0-2 1,-7 1 269,0-1 1,-2-2-4,-6-2 0,0-2 437,-4 2 0,0 1-267,0-1 1,0 5 290,0-1 1,-6 3 122,-1 5 0,1-2 1187,-2 5-1158,5 0 0,-3 4 71,2 0 1,3 6-180,-3 6 0,3 4-4,1 7 1,0 1-237,0 3 1,4-2 0,-1 6 0,6-1-253,-1 5 0,-2-1 39,2 0 1,0-1 39,3-2 1,4-4 28,0-4 1,6-4-131,-2 0 0,2-6-10,2-2 1,0 0 52,0-8 1,4 1-511,-1-4 0,6 0 241,-2 0 0,0 0-933,0 0 0,-5-1 342,2-3 1,-3-2-547,-1-6 1413,-5 1 0,-7 5 0,-6 1 0</inkml:trace>
  <inkml:trace contextRef="#ctx0" brushRef="#br1">15167 15087 7853,'0'-18'149,"5"-3"1,1 7 511,6-5 64,-6 5 1,-1-3-232,-5 6 0,0 3 537,0 1-595,0 4 1,-1-6 155,-3 5 1,-2 0-50,-6 4 1,0 0-175,-4 0 1,0 2-109,-3 2 1,-3-2-64,3 6 1,-2 1-107,-2 6 0,0-1 32,0 5 0,2 0-106,2 4 0,0-4 104,7 0 0,-1-4-102,10 4 1,0-4-150,7 4 1,7-5 75,8 1 0,8-2-145,3-1 1,2-1 11,-1 0 1,2 1 20,-3-1 1,3-1 53,1-2 1,-1 2 15,-2-2 0,-1 2 36,-7 1 1,0 5-21,-12-1 1,2 1-32,-9 0 0,-2 1 45,-5 6 0,-8 0-200,-4 0 0,-14 3 8,-1 1 1,-7 0-106,-1-4 0,1-2 49,-5-2 0,9-2-170,-1-6 0,12-1-456,3-2-201,5-3 441,8-5 0,7-5 87,11-3 1,4-7 27,7-4 0,4 1 584,-1-1 0,1-5 0,1-5 0,1-5 0</inkml:trace>
  <inkml:trace contextRef="#ctx0" brushRef="#br1">15532 15224 7853,'0'-11'0,"0"3"1202,0 0-266,0 6-238,0-3 0,-5 5 174,-2 0 1,-3 5-356,-2 2 0,4 9 70,1 3 0,4 2-321,0 2 0,1 0-54,2 0 0,3 0-155,4-1 1,2 1-95,10 0 1,2-4-215,5 0 1,3-5 108,6 1 0,-1-7-201,0-4 1,6-3 132,1-1 0,0-1-10,1-3 1,-7-2 335,0-6 1,-7-3-114,-9 0 0,1-5 278,-5 0 1,-1-1-25,-6-2 1,-3-1-134,-5-3 1,-10 2-69,-5-6 0,-7 6-67,-5-2 0,-7 1-104,-8 3 1,-9 3-540,-6 8 1,0 6-783,-4 2 1,8 8 476,3 3 1,14 5-181,5 3 1,15 2 1138,4 2 0,12-2 0,0-1 0,3 1 0</inkml:trace>
  <inkml:trace contextRef="#ctx0" brushRef="#br1">17120 15167 7853,'0'-8'-21,"0"1"0,0 3-18,0-4 1,4 4 653,-1-3 106,1 4 334,1-7-225,2 9 28,-1-9-129,4 8 110,-9-3 29,10 5-271,-10 0-120,4 0-49,0 0 53,-4 0-16,4 0-233,-5 0 1,4-1 155,0-3-230,0 3-174,-4-9 144,0 9-441,0-4 75,0-1 62,0 5 82,0-4 90,0 5-240,0-5-16,0 4-380,0-4-706,0 5 1,-4 1 511,0 3 1,0 2-409,4 6 1,0-1 466,0 0 775,0 1 0,5 4 0,2 2 0</inkml:trace>
  <inkml:trace contextRef="#ctx0" brushRef="#br1">17268 14779 7853,'0'-12'-17,"0"1"0,2 3-21,1 1 545,-1-1-369,8-4 1,-8 2 581,6 3 1,-4-2-181,3 5 0,-4-1 429,1 1-543,2 3 245,-5-4-49,4 5-97,-5 0-300,0 5 0,-3 3 385,-1 7-266,-10 2-119,6 11 1,-13 3 106,2 7 0,1 3 12,-1 4-1419,5 6 1234,-3 1 0,6 1-6,0 1 0,4-6-266,3 1 0,3 2 159,1-1 1,5-1-151,3-3 0,1-6-89,-2-2 1,7-2 101,-2-2 0,2-1 32,-3-2 1,1-3 31,-1-6 0,-3 1 599,-1 0 1,-1-1-641,2-3 1,2-2 180,-2-1 1,-2-5-309,2 1 0,-1-1-240,5-3 0,-1-3-632,1-2 1,-1-1 468,1-2 1,-1 0-345,0 0 1,1 0 4,-1 0 1,1-7 936,-1-4 0,6-6 0,0-5 0</inkml:trace>
  <inkml:trace contextRef="#ctx0" brushRef="#br1">17634 14973 7853,'-12'-29'0,"6"-2"0,2 8 0,3-1 1459,1 9-910,0 0 0,0 3-28,0 1 1,1 1 62,3 2 1,-3 2 216,3 2-387,-3 3 107,4-4-306,-3 5 0,7 5 24,-6 2 1,3 5-1,-3 3 1,-1 3-64,1 5 1,2-1-28,-1 1 1,0-1 168,-4-3-539,5-3 201,-4 1 1,6-8-264,-3 2 1,-2-3 178,6-1 1,-4-2-22,3-5 1,1 0 89,3 0 1,1 0 57,-1 0 1,0-5 11,1-2 0,3-7 121,0-1 0,1-2-97,-5 2 1,0 2 22,1-2 0,-2 2-64,-2 2 0,0 3 65,-4 1-216,0 4 0,0-1-40,0 8-668,-1 2 554,-3 11 0,0 2-313,0 8 1,0 3-506,0 8 1,0-2 445,0 2 0,0 2-582,0 2 1037,0-2 1,6 4-1,0-3 1</inkml:trace>
  <inkml:trace contextRef="#ctx0" brushRef="#br1">17862 15578 7853,'-5'-23'0,"-1"5"334,-6 2 0,5 5 511,-1-1 0,4 2 397,-3 2 356,-1-2-1136,-3 9 1,3-4-126,0 5 1,6 5-64,-2 3 1,3 7-102,1 4 1,0 2-66,0 2 1,0 1-20,0 3 1,1-3-183,3 3 0,1 1-91,3-2 1,-2 0-356,-2-7 1,-2 1-340,6-5 0,-4 0 407,3-3 1,-3-4-88,4-1 0,-4-4-349,3 0 474,1-1 1,3-6 222,1 0 0,-5-5 167,1 2 0,-6 0-161,2 0 370,3-1 341,-6-3 1,4 3-119,-5 0 808,0 6-434,0-3-109,0 5-193,5 0 129,-4 5-275,4 1 0,-1 3-75,0 3 0,0-4-167,-4 8 0,0-4-118,0 0 1,0-1 84,0 1 1,0-1-563,0 0 292,0 1 85,0-1 0,0-3 1,0-1 1,5-4-60,2 1 1,4-3-160,0-1 1,6-1-264,2-3 0,2-2-526,2-6 1,0 1 504,0-1 1,-2 0 645,-2-3 0,3-3 0,-4-5 0</inkml:trace>
  <inkml:trace contextRef="#ctx0" brushRef="#br1">18228 14847 7853,'-23'-23'0,"3"2"0,4 2 1632,6 2-427,10 11 88,5-4-858,2 3 0,0 1 47,1 2 0,3 3 32,4 1 0,10 10-144,-3 5 1,4 7 20,-3 5 1,-1 4 62,1 11 0,0 0-232,0 7 1,-4 0 86,0 0 1,-1 3-533,1 5 0,-3 2 166,-4 2 0,-2-3-106,-2 3 0,-3 1-388,-5-1 0,-2-1-407,-1-7 0,-4-2-172,-4-6 1,-4-4-88,-1-3 0,-4-7 130,1-5 1087,3-7 0,-2-5 0,3-2 0,-3 2 0</inkml:trace>
  <inkml:trace contextRef="#ctx0" brushRef="#br1">20101 15144 7853,'0'-11'-17,"-2"-1"51,-1 1 219,1-1 282,-3 1 78,5 0 133,0-1 281,0 1-361,0 4-278,0 2-230,0 5 1,0 9 212,0 3 1,0 8-53,0 3 1,4 0 54,0 3-162,5 3-111,-3 1 1,2-1 79,-1-3 1,-3 0-150,4 0 0,-2-5 85,2 2 0,-3-8 228,-5 0-655,0-2 228,5-7-50,-4 4 85,4-8-124,-5 3 154,0-5 1,5-5-14,3-3 0,1-2-148,-2-2 1,5-3 114,-1 0 1,1-5-122,3 1 1,-2 1 56,-2-1 0,0 1 132,1-1 1,-5 2 219,1 6-188,-5 0 106,2 4 0,-4 2 14,3 5 1,-3 5 178,3 3 0,1 8-43,-1 7 0,0 0-96,-4 4 0,3-2-302,1 2 1,1-3 100,-1 2 0,-1 1-979,4-4 1,-3 1 228,4-9 0,-5 3-679,5-7 1433,0 3 0,-2-7 0,-1 4 0</inkml:trace>
  <inkml:trace contextRef="#ctx0" brushRef="#br1">20592 15327 7853,'-17'0'0,"6"-1"0,-1-3 1630,6 2-400,6-3-553,5 5 0,3 0-284,7 0 0,2 0-249,2 0 0,2 4-207,-2 0 0,1 0-375,0-4 1,1 0 467,-2 0-30,-2 0 0,-1 0 0,-4 0 0</inkml:trace>
  <inkml:trace contextRef="#ctx0" brushRef="#br1">21049 15053 7853,'-5'-17'1488,"3"5"-426,-1-4-959,1 9 0,6 0 209,0 4 525,0 1 1,-4-2-329,0 8 0,0 3-125,0 4 1,0 7-167,0 5 1,3 5-27,1 6 0,4 1-237,-4 3 0,5-1 129,-2 5 1,0-5-460,0 1 0,-3-4 247,4-3 0,-5-1-314,5-7-1,-5 1-216,0-9 1,-1 1-1536,-2-5 493,0-5-60,0-1 1761,-5-10 0,-2-6 0,-4-7 0</inkml:trace>
  <inkml:trace contextRef="#ctx0" brushRef="#br1">20957 15110 7853,'0'-18'972,"-5"2"-575,4-1 0,1 6 305,8-1-426,7 1 1,3 6-18,4-3 0,6 3 106,3 5 0,2-4-74,1 0 0,0 1-14,1 3 1,-5 5-140,0 2 1,-4 0 86,0 0 0,-5 1-175,-2 3 0,-9-1 121,1-2 0,-7 2-272,0-2 1,-3 2-6,-1 1 1,-6 1-73,-5-1 0,-2-3 115,-6-1 1,0 1 22,-4 3 1,0-3 187,0 0 1,4-2-139,0 2 1,5 2 383,-1-3-293,2 4 0,3 0-40,3 0 1,1-3-38,6 0 1,0-1-11,0 5 0,6-5 24,1 1 1,5 0-21,3 3 0,-1 0-69,5 1 1,4-2 27,3-2 1,5 2 1,-5-3 1,5 3 25,-5 2 0,1 1-24,-4 2 0,0-2-13,0 2 0,-7-3-3,-4 0 0,-2 1-13,-6 2 0,-2-3-114,-6 4 0,-3-4 37,-9 0 0,-3 0 72,-7 4 1,-5-4-214,-7 4 1,3-4-56,-3 0 1,2-2-162,2-2 1,5 0-13,2-4 0,8 0-826,4-4 677,2 0 643,7 0 0,1 0 0,5 0 0</inkml:trace>
  <inkml:trace contextRef="#ctx0" brushRef="#br1">21757 15121 7853,'-5'-11'718,"3"-1"1084,-3 6-970,5 1 0,0 6-362,0 3 1,4 4-147,0 7 0,4 4-86,-5 8 0,2-1-198,-1 8 1,-2-2-80,1 6 0,-1 2-159,-2-2 0,0-2-132,0-5 1,0-1-437,0-7 0,0 3-1321,0-7 2087,0-3 0,5-4 0,1-7 0</inkml:trace>
  <inkml:trace contextRef="#ctx0" brushRef="#br1">22168 15076 7853,'0'-7'2033,"0"-3"-1292,0 9 0,0 5 101,0 7-503,0 8-120,0-1 0,0 5 420,0-1-331,0 1 1,0 4-102,0 0 1,0 1-133,0-2 1,0 0-741,0 4 1,0-5 431,0 2 1,0-4-1124,0-4 1,0-3 1355,0-4 0,0-6 0,0-1 0</inkml:trace>
  <inkml:trace contextRef="#ctx0" brushRef="#br1">21962 15121 7853,'0'-16'0,"2"-1"0,1-2 0,5 5 952,7 3 1,-1 6-384,5-7 0,4 7-79,4-2 0,8 0-314,0 0 1,6 2-378,1 5 0,-1-4-185,1 0 0,-2 0-1232,2 4 1618,-2 0 0,-16 5 0,-3 2 0</inkml:trace>
  <inkml:trace contextRef="#ctx0" brushRef="#br1">3655 16583 8059,'-17'0'516,"3"0"-489,-5 0 0,5-4-64,-1 0 0,-7 2 1198,0 6-690,-9-3 1,3 13 1,-2-3 0,2 3-90,5-2 1,4 0-160,0 4 0,1-2-34,-1 5 0,3-4-147,4 4 0,6-5 81,2 1 0,3-2-82,1-2 0,2-1-36,6-2 1,1 1-163,10-5 1,0 3 67,4-3 1,3 1-49,1-1 1,3-1 129,-3 4 0,4-3-5,-5 4 1,1-1 97,-4 5 1,0-1-61,-1 0 1,-4 1 129,-3-1 0,-7 2-81,-4 2 1,-3 2-37,-1 2 0,-2 2 28,-6-2 1,-1 3-5,-10 1 1,0-4-18,-4 0 0,2-5-12,2 1 1,-3-2-135,3-2 0,1-1 88,-1-2 1,5 1-570,-1-5 1,2-1-64,2-3 1,4-1-309,4-3 0,1 2 266,2-6 685,0 1 0,0 0 0,0 2 0</inkml:trace>
  <inkml:trace contextRef="#ctx0" brushRef="#br1">4146 16652 7853,'0'-12'1144,"0"6"0,-1 2-648,-3 8 0,1 2 156,-4 6 0,0 4-106,0 3 0,2 4-137,5 4 1,0 1-170,0 2 1,0 3-142,0-3 1,0 3-143,0 2 0,1-2-182,3-3 0,-2-2-448,6-5 0,-6-4 250,2 0 0,-1-9-1129,0 2-686,-1-9 2238,3 2 0,0 1 0,1 0 0</inkml:trace>
  <inkml:trace contextRef="#ctx0" brushRef="#br1">3803 16697 7853,'5'-11'514,"3"-4"171,7-1 1,8 1-245,7 4 1,0 3-41,0 1 1,0 0 17,5 0 0,7 0-78,-1 3 1,5-1-72,-8-2 1,8-2-120,-4 5 0,0 0-112,-8 4 1,-2 0 89,-6 0 0,1 0 50,-8 0 0,-3 0 23,0 0 1,-7 0-48,-2 0 0,0 5 89,0 3 1,2 7-77,-5 4 1,7 3-120,-3 1 1,3 3 48,-7 1 0,1 5-124,-1-2 0,-3 4 4,3 4 1,-3-1-163,-1 5 1,0-5-257,0 1 1,2-2 192,1-2 0,-1-9-260,1-2 1,-1-8-208,-2 0-666,0-2 671,5-1-195,-4-6 323,4-1 0,-5-10 26,0-3 555,0-2 0,0 4 0,0 1 0</inkml:trace>
  <inkml:trace contextRef="#ctx0" brushRef="#br1">4488 16732 7853,'12'-23'0,"1"0"416,2 0 0,3 0-50,4 0 1,5 4 312,0 0 1,-1 5-228,-3-1 1,4 6 217,-1 2 0,-4 0-159,-7 0 1,3 2 15,1 5 1,-2 0-255,-2 0 0,-3 3-47,0 1 0,-6 9-232,-2-2 1,1 5 78,-1-1 1,-5 8-314,-7 7 0,-6 1 201,-1 3 1,-7-1-437,-1 9 0,2-6 173,-2 3 0,0 0 53,4-1 0,3-4 69,0-3 0,9-6-3,3 2 0,3-7 205,1-1 1,1-1 347,3 1 0,6-1-66,5-3 1,5-4-223,0 1 0,2-1-93,5-3 0,-2-3-283,6-1 1,-6-3-546,2-1 0,-3 0 375,-1 0 464,-5 0 0,-2 5 0,-5 1 0</inkml:trace>
  <inkml:trace contextRef="#ctx0" brushRef="#br1">5162 16617 7853,'0'-11'870,"0"0"-453,0 4 1,-1 2 311,-3 5 0,3 1-291,-3 3 0,3 6-38,1 6 1,0 9-276,0 2 0,4 4 53,-1 4 1,11 0-250,2 3 0,-1-2 17,0 2 1,2-3-13,-2 0 1,0-6-234,-4-3 1,-3-1-382,0-3 0,-5 0 680,5-3 0,-5-8 0,2-6 0</inkml:trace>
  <inkml:trace contextRef="#ctx0" brushRef="#br1">5551 16652 7853,'0'-12'0,"-7"5"475,-4-1 0,6 5-383,1 0 0,1 1 731,3 2 0,-1 2-421,-7 1 1,6 9 526,-2 7 0,3 4-339,1 3 1,0 4-172,0 4 0,4 4-230,-1 0 0,6 0-157,-1-4 0,2-3-1,2-1 0,-4-4 147,4 0 0,-5-7-318,5-3 1,-2-8 72,-6 0 1,1-5-636,-1 0 432,-3-1 268,4-2 1,-9-5 13,0-3 1,-1-2 90,2-2 0,-3-3 29,-1 0 1,-3-5-51,2 1 1,2-3 109,-2-1 0,2 2-50,-2 2 0,-1-2 185,6 6-9,-1 0-159,4 3 1,1 6-90,3 2 1,7 9-17,8 7 0,3 0-82,1 7 1,6 0 127,5 4 1,-2-4-128,6 0 1,-5 0 94,5 4 1,-3-5-361,0-3 1,-2-3 165,-3-5 0,1 2 110,-9-5 1,3 0 125,-10-4 0,0-4 216,-4 0 0,0-5 116,-4 2 1,0-5-172,-4-3 0,-1 1 15,1-5 0,-6 0-62,-5-4 0,2 0-103,-2 0 0,0-3-152,-3-1 1,-2-5-261,-2 2 0,4-2-253,-1 2 1,-2-6-628,7 6 1,-1 1-499,8 10 0,1 0 825,3 7 0,4-1-264,7 10 1,4-1 127,8 4 980,-8 5 0,2-4 0,-9 4 0</inkml:trace>
  <inkml:trace contextRef="#ctx0" brushRef="#br1">6613 16652 7853,'0'-12'468,"0"-4"59,0-3 1,0 2 376,0 2 0,-5 2 152,-3 2-40,-2 4 0,-8 4-445,3 6 1,-8 5-5,8 7 0,-6 8-159,-1 8 1,-5 7-169,0 4 0,1-2-61,3 2 1,6-4-104,6 4 1,1-4-325,6 4 0,1-7 237,7 0 0,4-2-496,7-7 1,4 1 136,8-4 1,-2-5 8,6-3 1,-2-4 250,1-3 1,2-3 192,-5-5 0,3-4-107,-3 0 1,-2-5 152,-6 2 1,1-5 330,-4-3 0,-2 3-175,-7-4 0,2 4 101,-5 0 1,0 1-89,-4-1 1,-5 1-433,-3 0 0,-7-1-391,-4 1 1,-4 3-514,-4 0 0,2 6 221,-6-2 0,7 7-515,2 0 0,5 6 508,9-1 824,3-3 0,5 5 0,0-3 0</inkml:trace>
  <inkml:trace contextRef="#ctx0" brushRef="#br1">7241 16640 7853,'-7'-18'364,"2"2"0,7 5-331,1-1 0,0 1 343,5-1 0,-6 5 589,2-1 1,-3 0 81,-1-3-498,0 5 0,-1 1-47,-3 5 0,-9 2-155,-9 6 1,-2 4-34,-7 11 1,-6 8-87,-1-1 0,-6 4-152,10-7 1,6 0 81,5-4 1,8-4-82,-1 0 1,9-9-8,3 1 0,4-3-246,4-1 1,7 2 58,8-5 1,8 0 41,3-4 1,3 1 153,2 3 0,-1-3-35,0 3 0,-4-3 55,1-1 0,-6 4-22,2 0 0,-8 5 24,-4-2 0,-3 4-44,-5 0 1,2 2-9,-5 2 0,-1-1-203,-7 5 1,-4 1 52,-7 7 0,-4-3-328,-8 3 0,2-3 2,-6-1 0,5-2-134,-5-2 1,2 2-4,-1-6 0,3-4-319,8-3 1,2-6 337,6 2 1,5-4 544,2-4 0,3 3 0,1-4 0</inkml:trace>
  <inkml:trace contextRef="#ctx0" brushRef="#br1">8634 16583 7853,'-11'-5'751,"-1"-1"1,5-1 214,-1 4 197,6 1-665,-4 2 1,8 2-60,2 1 0,2 9-76,5 7 0,1 2 93,-1 2 1,4 5-256,1 3 0,3 2-33,-4 1 0,4-4-185,-4 1 1,4-2 83,-4 1 1,2 0-243,-2-4 0,-2-7-1,2 0-41,-2 0-21,-2-6-151,1-2 236,-6-5 227,-1-6 0,-5-6 67,0-1 0,-1-3-38,-3-2 1,3 0 114,-3-4 1,-1 2-129,1-5 1,0 5 25,4-1 225,0 2-66,0 2-265,0 5 1,3 1-144,4 5 0,1 6 24,7 5 1,3 2 131,1 6 0,3-5-107,0 1 1,5 2 12,0-2 1,1-1-46,-2-6 0,0 0 121,4-4 0,-8 0 74,0-4 1,-2-5 74,-1-3 0,1-6 239,-5-1 1,-1-5 38,-6 1 1,1-3-152,-6-1 0,1-3-227,-4-1 0,0-3-40,0 3 0,-1-5-181,-3 2 0,2-3 94,-6-1 1,0 1-202,-3 2 0,3 3-235,1 5 1,3 6-1638,-4 1-351,6 9 1858,-3 2 0,10 6-392,2 3 1,5 0 1030,3 7 0,-7-7 0,2 6 0</inkml:trace>
  <inkml:trace contextRef="#ctx0" brushRef="#br1">9559 16583 7853,'-6'-16'347,"-3"3"57,5-2 1,0 2 922,4 2-423,0 4 649,0 2-1048,0 5 1,0 9-53,0 2 0,0 14-138,0 1 1,0 7-59,0 5 0,0-1-139,0 5 0,2 0-160,1 4 0,-1-1-98,2 1 0,1-6 145,-2-1 1,6-5-788,-1-4 0,-2-3-46,2-8 0,-2-3-369,2-4 0,2-2 1197,-2-2 0,-3 2 0,0-4 0</inkml:trace>
  <inkml:trace contextRef="#ctx0" brushRef="#br1">10096 16629 7853,'0'-28'369,"0"4"0,0 1 567,0 8 1,4 2 54,0 2-5,-1 4-516,-3 2 0,0 15 180,0 6 0,-1 5-129,-3 6 0,3 3-139,-3 8 1,3 2-314,1 1 1,0 0 13,0-3 1,1-2-37,3 2 0,-1-8-267,4-3 0,-4 0-592,1-5 1,1 2-97,-1-8 1,-1-5-1955,-3-3 2862,5-6 0,-3 8 0,3-3 0</inkml:trace>
  <inkml:trace contextRef="#ctx0" brushRef="#br1">9902 16617 7853,'0'-11'248,"-5"5"0,5-3 402,0 5 1,6-4-134,9 4 1,-2-3-8,2 3 0,4-5 196,4 2 1,1-2-238,7 1 0,-5-2-27,5 2 0,-1-2-140,5-1 0,-5 3-84,0 1 0,-4 0-41,1 0 0,-3-2-69,-2 5 0,-3-1 67,1 1 1,-7 3-27,3-3 0,-4 8-94,0 3 0,-1 5 89,1 3 0,-6 3 51,-2 5 0,1 4-98,-1 4 1,0 3-83,-4 4 1,3-5-76,1 5 1,4-1-271,-4 5 0,4-3-311,0-4 1,-2-5 328,2 1 0,-2-7-59,2-2 1,-3-4-14,-5-6 0,4-1-1080,0 1 621,-1-6 1,-4-1-1284,-3-5 2126,3 0 0,-9 5 0,4 1 0</inkml:trace>
  <inkml:trace contextRef="#ctx0" brushRef="#br1">10781 16469 7853,'-11'-6'2002,"5"-5"-1326,0 15 0,6-1 47,0 12 0,0 3 258,0 5 1,0 1-232,0 2 0,0-2-318,0 3 1,0 2-352,0 2 0,2 2 31,2 1 1,-3 0-917,3 1 1,1-1 257,-2 0 1,5-4-178,-4 1 0,0-7-203,-4-1 1,0-2-1636,0-5 2561,0-1 0,0-9 0,0-1 0</inkml:trace>
  <inkml:trace contextRef="#ctx0" brushRef="#br1">10473 16914 7853,'-6'0'1530,"2"2"117,8 1-1104,-3-1 1,6 7-137,1-6 1,5 2-302,10-1 1,6-3-201,5 3 1,2-2-1099,5-2 0,5 0 1192,4 0 0,-16-6 0,-7 0 0</inkml:trace>
  <inkml:trace contextRef="#ctx0" brushRef="#br1">12095 16537 7853,'-17'-17'0,"5"1"882,-4 9-556,4-3 1,4 8 233,0-1 1,1 1 1176,-5 2-1137,6 0 1,-3 7-216,5 4 0,0 6 102,4 5 0,4 10-149,0 2 0,6 6-191,2 2 0,0-4-63,7 7 0,0-5-166,4 2 1,1-9-225,3 1 0,-2-5 247,6-2 0,-4-2-635,3-10 1,-3 1 320,3-5 1,-1-5-301,2-2 0,0-3-170,-4-1 0,-4-1 843,-4-3 0,-10 3 0,1-4 0</inkml:trace>
  <inkml:trace contextRef="#ctx0" brushRef="#br1">11889 16857 7853,'-5'-6'359,"4"1"-324,6 5 1,21 0-65,9 0 0,8-4-16,-13 0 1,10-1 258,9 1-467,3-2 0,5-2 131,0 1 0,-3 4-386,-9-1 508,4-2 0,-29 5 0,7-4 0</inkml:trace>
  <inkml:trace contextRef="#ctx0" brushRef="#br1">11935 16606 7853,'11'-11'0,"-4"-1"1112,-4 1-672,4-1 1,4-3 118,8 0 1,4-2 36,4 2 0,2 1 34,5-5 0,0 5-88,1-1 1,0 0-72,3 3 0,-2-2-198,2 7 0,1 2-180,-1 1 0,0 4 78,-3 4 0,1 6-122,-1 5 0,1 5 121,-5-1 0,-3 4-111,-2 4 0,-1 1 34,-3 2 1,1 3-19,0-2 0,1 3 120,3 4 1,-2-4-289,6 0 1,-5 1-50,5-5 1,-2-2-134,1-1 1,2-1-414,-5-3 1,-2 1 129,-6-8 1,-2 0-408,-6-1 1,-1-6-209,-2 3-100,-3-9 1273,-5 8 0,-5-10 0,-1 4 0</inkml:trace>
  <inkml:trace contextRef="#ctx0" brushRef="#br1">13065 16446 7853,'0'-11'2558,"0"4"-2303,0 2 1,-1 14 233,-3 3 1,-2 8 622,-5 3 1,-2 5-684,-2 6 1,1 4-233,-5 0 1,-3 4-234,-1-4 0,-5 5-527,2-1 1,0-4-690,-8-4 0,11-1 710,0-6 0,12 0 542,0-5 0,7-9 0,-1-3 0</inkml:trace>
  <inkml:trace contextRef="#ctx0" brushRef="#br1">13374 16503 7853,'0'-11'455,"0"-1"694,5 1-165,1 5-357,6-5 0,-6 11-247,-2 0 0,-3 5-148,-1 7 1,-1 8 24,-3 3 0,-2 11-32,-6 1 1,0 5-357,-4-2 0,6 4-54,-5-4 0,5 0-222,-5-3 0,7-2-25,4-3 1,-1-2-532,1-5 0,2-6 287,6-1 0,-2-5 676,6-3 0,-6-3 0,3-5 0</inkml:trace>
  <inkml:trace contextRef="#ctx0" brushRef="#br1">13385 16378 7853,'0'-7'708,"7"5"208,4 9 0,0 7-297,5 13 822,1-3-898,-4 9 0,9-4 69,-3 5 1,2 4-223,2 1 1,0 2-497,0-3 0,3 2-60,1-2 1,1-4-402,-1 0 0,-3-1 114,2-6 1,-1-2-546,-3-6 0,-5-2 998,-6-6 0,1 1 0,-6-1 0</inkml:trace>
  <inkml:trace contextRef="#ctx0" brushRef="#br1">13282 16869 7853,'-11'-5'311,"0"3"14,4-8 0,7 9 18,8-3 1,7 3 289,4 1 0,4-4-534,4 0 1,3 0-2,8 4 1,-1-1-982,5-3 1,0 3 882,3-3 0,-19-2 0,-6 0 0</inkml:trace>
  <inkml:trace contextRef="#ctx0" brushRef="#br1">14310 16606 7853,'0'-11'1117,"-9"-5"-838,-2 1 0,-3 0 41,3 3 1,-6 2-106,-2 3 1,-8-2 625,-3 5 1,-2 0-264,2 4 1,-4 1-129,7 3 0,-9 8-207,14 7 0,-5 4-32,12 3 1,1 2-152,6 3 1,3 4 96,5-4 0,9 5-342,10-1 0,3-10 2,16 2 0,-5-7-240,5-1 1,1-3 242,-1-4 0,0-5-29,-4 1 1,-3-5 210,-1 0 0,1-1 182,3-2 1,-5-2-114,-2-1 0,1-2-69,-2-3 1,4-3 116,-8-1 1,3 1-5,-10-5 1,1 1 136,0 4 0,-8-8-82,4 4 0,-7-2 60,3-2 0,-5 6-105,5 2 1,-6-4 167,2 3-171,-2-2 161,-2 3-349,-6 5 1,1 7 62,-2 10 1,-3 6 85,2 6 1,-1 3-61,2 1 0,1 3-93,6-3 0,0 3-78,0-3 0,0 4-260,0-5 1,0 0-892,0-7 0,0 1-82,0-5 414,0 0 1,2-8 966,2-3 0,-3 2 0,4 0 0</inkml:trace>
  <inkml:trace contextRef="#ctx0" brushRef="#br1">14333 16720 7853,'0'-29'0,"5"-4"0,7 9 386,7-3 0,2 8 602,2 4 0,0 2-254,0 2 1,1-2-303,3-2 0,-2 3 77,5 1 1,-4 0-106,0 3 0,2 2-136,-1-2 0,-4 6 24,-4-2 0,-1 2-26,1 2 0,-3 0-97,-4 0 0,0 2-60,4 2 1,-8 1-105,4 2 1,-3 7 82,2-2 1,1 3-83,-1 0 0,-5-1-6,-2 5 1,1 0 93,-1 4 0,0 5-4,-4 2 1,-4 1 23,0 3 0,-1-6-45,1 6 1,1-2 24,-9 2 0,8-5-195,-3-2 0,4 1 67,3-1 1,1-2-277,3-6 1,3-1-40,4-3 1,4-4-170,0 1 0,6-2 154,-2-6 1,2 0-123,2-4 1,0 0-94,0 0 0,0-2-250,0-1 1,-6 0 828,-1-5 0,-4 1 0,0-5 0</inkml:trace>
  <inkml:trace contextRef="#ctx0" brushRef="#br1">15304 16423 7853,'-17'-5'0,"5"-1"-1457,-5-1 1484,11 2 1,-3 7 68,5 1 1,0 5 222,4 7 1,6-1 494,1 5 1,5 0-534,3 4 0,6-1-131,6-3 1,10 1-206,-7-5 0,8 1 71,-11-5 0,3-1-405,1-2 1,-2-3 147,-2-5 0,-4-5-222,-1-3 1,1 2 209,-4-2 0,-1 1-19,1-5 0,-5 1 210,1-1 0,-2 1 213,-2-1 1,0 1 278,-4 0 1,2 3-69,-5 0 422,0 6-468,-4-3 1,-5 11 42,-3 5 0,-7 6 21,-4 6 1,-3 6 47,-1 5 0,-3 4-202,-1 4 0,2 1-248,6-5 1,-3 6-1087,3-3 1,2-1 629,2-2 1,6-3-1218,2 0 1695,4-6 0,-2-11 0,5-8 0</inkml:trace>
  <inkml:trace contextRef="#ctx0" brushRef="#br1">16926 16366 7853,'-17'-16'0,"6"3"928,-1-2-168,6 2-173,6 2 1,0 3 1054,0 0-1193,0 6 1,0-2-48,0 8 0,5 8 141,3 11 1,2 5-130,1 7 1,-1 3-41,-2 0 1,1 5-184,-5-1 1,3 1-140,-3-1 0,0-3-209,-4-5 0,0 1-400,0-1 0,0-5-464,0-2 0,0-7 7,0-1 0,0-5 24,0 1 1,1-7 426,3-4 0,2-3-261,6-1 1,-1 0 823,1 0 0,-1 0 0,1 0 0</inkml:trace>
  <inkml:trace contextRef="#ctx0" brushRef="#br1">17131 16789 7853,'7'-12'542,"-2"6"208,-5 1 0,-2 6 7,-1 3 1,-8 6 180,-4 5 1,-5 6-309,1-2 0,-1 6 179,1 2 0,0 4-200,0 0 1,5-6-207,-5 2 1,6-9-315,5 4 0,3-5 90,5 2 1,6-5-151,6 1 1,6-6 23,8-1 0,2-6-106,3 2 1,5-4-273,-1-4 1,-2 2-655,-3-6 1,-4 2-2635,0-2 3613,-2-2 0,-6 9 0,-1-4 0</inkml:trace>
  <inkml:trace contextRef="#ctx0" brushRef="#br1">18559 16617 8123,'-12'-11'472,"-4"0"0,2 0-249,-5 4 1,4 2 690,-4 5 1,0 0-374,-4 0 0,-1 1 40,-3 3 1,3 3-187,-3 9 1,-1 3 4,2 7 0,3 0-140,4 4 1,6-1-90,2 2 1,4 2-60,7-3 1,7-2-122,4-1 0,8-7 117,12-1 0,-1-9-61,8 2 0,-1-9-110,1 1 0,-2-8-44,2-3 0,-4-5 225,-4-3 0,-2 1-95,-5-5 0,-6 4 3,-6-4 0,-1 0-73,-6-4 0,-1 4-179,-7 0 1,-4-4 6,-7-3 0,-3-1 108,-5 4 1,-1 0-311,-2 0 0,0 2 127,-4 2 0,4 2-278,0 6 0,4 3-344,7 1 104,0 4 433,13-2 0,7 6-236,11 3 1,9-1 104,6 4 1,2-3 143,1 4 1,0-6 67,0 2 0,-3 1 86,-1-1 1,1 1 32,3-1 1,-1-3 258,-3 3 1,-5-3 156,-6-1 348,-5-5 1129,2-1-349,-10-1 930,-1-3-1573,-5 9 0,0 1-207,0 8 1,-1 7 61,-3 4 1,3 4-169,-3 3 1,3 0-51,1 4 0,1 1-207,3 3 1,1 3-93,3-3 0,-2 4-227,-2-4 1,-2-5 189,6 2 0,-5-6-158,0-2 1,-1-9 49,-2-3-152,5-2 231,-4-2 0,3-2 493,-8-5-362,-2-5 1,-6-2-1,1-4 0,3-4 158,1-1 1,0-3 59,0 4 1,-2-5-329,5 1 0,0-3 77,4-1 0,0 2-697,0 2 427,0-3 0,5 10 14,3-4 1,3 9 35,5 3 1,-3 5-155,6 7 1,6 3 212,5 8 0,1 3-57,3-3 0,-2 2-146,6 2 0,-3 0 14,-1 0 0,-3-4-55,-1 0 1,-4-9 261,0 2 0,-5-9 136,-2 1 0,-5-2 87,1-2 0,-4-6 351,-3-1 0,-2-7 208,-2-1 0,-3-6-328,3 2 0,-8-6-38,-3-2 0,-3-3-11,-2 3 0,-1-3-513,-2 3 1,2-1-317,-2 1 0,4 3-614,3-2 0,-1-1-237,6 4-703,-1-2 564,4 12 1,6 2 716,6 7 0,3 3-782,4 1 1530,2 5 0,-8 1 0,4 6 0</inkml:trace>
  <inkml:trace contextRef="#ctx0" brushRef="#br1">19553 16754 7853,'0'-11'0,"-4"0"909,0-1-611,0 1 1,4 3 384,0 0 1,0 1 504,0-5 0,-1 6-513,-3 2 1,1 3-273,-4 1 1,3 1 46,-4 3 0,5 4-193,-5 7 1,4 4 56,-3 8 0,4-1-173,-1 9 0,4-4-107,4 7 1,2-2-50,6-2 0,1-3-297,2-1 0,3-6-54,4-1 0,1-1 212,0-7 0,4-4-35,-1-3 1,5-6-9,-5 2 1,5-4-940,-4-4 1,-1 2 52,-3-6 1083,0 1 0,-10-5 0,-3 1 0</inkml:trace>
  <inkml:trace contextRef="#ctx0" brushRef="#br1">19473 16789 7853,'-7'-5'998,"3"3"-806,8-1 1,3 3 787,4 3 1,5-1-328,4 1 1,6-1-136,5-2 1,2 0-235,1 0 1,4-2-244,0-1 1,4-2-707,-4-3 1,-1-2 466,-7 2 1,2-2-1215,-5-1 0,-6 0 1412,-6 4 0,-2-3 0,-1 3 0</inkml:trace>
  <inkml:trace contextRef="#ctx0" brushRef="#br1">19507 16606 7853,'16'0'97,"6"-1"110,5-3 1,4 1 17,0-4 1,2 3-1,1-4 1,4 2-469,0-2 1,4-2 187,-4 3 0,5-5-52,-1-3 0,-3 2-16,0-2 0,-8 6-183,0 2 306,-6-1 0,-7-4 0,-8 1 0</inkml:trace>
  <inkml:trace contextRef="#ctx0" brushRef="#br1">20272 16526 7853,'0'-6'3400,"-5"1"-2449,-3 5 0,-3 0 449,-4 0 1,2 0-616,-2 0 1,-2 1 99,2 3 1,0-2-626,3 6 0,-3-4-35,0 3 1,0-3-266,3 4 0,1-3-87,-1 6 1,6-2-102,2 6 1,4-1 2,4 1 0,2-2-310,6 2 0,1 2 154,2-2 0,-1 0-126,5-3 1,0-1 121,4 1 1,0-1 92,-1 0 0,1 1 273,0-1 0,0-1-72,0-2 0,0 2 294,-1-2 1,-4-2-14,-3 2 0,-2-1 70,-1 5 0,-6-1-129,-2 1 1,-6 3-8,-5 0 0,-7 5-111,-13-1 1,-2-1 34,-5 1 0,-4-1-209,0 1 0,-4-1-82,4-3 1,3-4-101,5 1 1,8-1-230,-1-3 0,10-2-1517,1 2 1358,6-6 731,6 3 0,0 1 0,0 0 0</inkml:trace>
  <inkml:trace contextRef="#ctx0" brushRef="#br1">20523 17086 7853,'-1'-7'7299,"-3"3"-7071,3-2 0,-5 1-228,2-3 0,-3-2 0,-4 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0.77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9788 4397 7853,'11'0'207,"1"-5"0,-1 4 458,0-3-350,1 3 1,0 1 89,4 0-142,1 0-104,11 0 0,-4 0 36,3 0 1,-3 0-112,-1 0 1,-1 0 233,-3 0-756,2 0 1,-8 0 283,2 0 115,-2 0-1345,-2 0 712,1 0-174,-1 0 1,-3 0 151,-1 0 694,-4 0 0,2 0 0,-5 0 0</inkml:trace>
  <inkml:trace contextRef="#ctx0" brushRef="#br0" timeOffset="1">9856 4557 7853,'-5'6'-100,"4"1"55,-3-4 0,4-1 273,4 1 0,2-1 337,6-2-353,-1 0 137,6-5 0,2 3 781,7-1-728,-2-4-99,4 6 0,-1-8 307,0 5-1349,-1 1 627,-3 3 1,-4 0-326,0 0 0,-1 0-438,1 0 0,2 0 476,-1 0 399,-4 0 0,6-6 0,-5 0 0</inkml:trace>
  <inkml:trace contextRef="#ctx0" brushRef="#br0" timeOffset="2">11318 7846 7853,'0'-11'-530,"0"3"-66,0 0 0,0 1 1683,0-5-630,0 6 0,0-4 36,0 2 0,0 2-135,0-2 0,0 5 113,0-5-259,0 5 0,-5-2-244,-3 5 0,-2 0 103,-1 0 0,-4 5 7,-1 3 1,-4 6 11,1 1 1,-3 6-134,0-2 1,-1 2 41,0 2 0,4 0 78,0 0 1,1 3-114,-1 1 0,3-2 103,4-6 0,6 2-145,2-6 0,-1 4 100,1-4 1,2 0-164,5-3 0,0-5 27,5 1 0,-1-5 73,5 0 1,0-1 86,3-2 1,-2 0-74,2 0 0,-2-2 75,-1-1 0,-1 1-74,0-1 89,1-4-49,-1 6 1,-3-8-90,-1 5 43,-4 0-24,2 4-172,-5 0 201,0 5 0,0 2 35,0 4 1,-4 1-38,0-1 0,-4 4 126,0 1 1,2 4-117,-2-1 1,0 2 174,-3 2 1,0 1-44,-1 3 1,1-2-43,-1 6 0,1-2-57,-1 2 0,1 2 38,0-3 1,-1 2 32,1-2 0,4-2-33,4-5 1,-3 0 115,3 0 1,-1-4-117,4 0 0,4-2 77,-1 2 1,6-2-76,-1-6 0,2 3-2,2-2 0,-1 2-94,0-7 1,1-2 80,-1-1 0,-3 1-181,-1-1 179,1 0 1,0-4-539,-1 0 1,-4 1 199,1 3 0,-2-1-757,2 4 0,-3 1-16,3 3 1074,-3-4 0,-1 3 0,0-4 0</inkml:trace>
  <inkml:trace contextRef="#ctx0" brushRef="#br0" timeOffset="3">11775 8006 7853,'6'-11'0,"-1"3"-48,-5 0 365,0 6 641,0-3-162,0 0 75,0 3-525,-5-3 0,4 10 56,-3 3 0,-1 2-136,1 2 1,-1 4-46,1 3 1,3 3-22,-3 1 1,3 3-27,1 1 0,0 5-123,0-2 0,0-1 69,0 2 1,4-6-231,0 2 0,5-3 99,-2-1 1,-2-4-243,-1 0 171,2-5 0,-4 2-186,1-4 1,0-5-320,1 1 161,-3-6 0,4 5-1934,-5-3 1664,0-3 1,1 4-618,3-5 1313,-2 0 0,3 0 0,-5 0 0</inkml:trace>
  <inkml:trace contextRef="#ctx0" brushRef="#br0" timeOffset="4">12095 8017 7853,'-5'-11'1451,"3"5"-377,-3 1-548,0 5 1,4 8-151,-3 4 1,3 7 64,1 0 1,0 6-101,0 2 1,0 5-103,0-2 1,0-1-171,0 2 0,4-2-66,-1 1 1,5 1-374,-4-8 1,1 2 299,-1-6 0,-3-2-617,3-2 1,-2-4-32,2-3-530,-3 2 374,5-4-1271,-6 1 1168,5-2 977,1-5 0,5-5 0,1-2 0</inkml:trace>
  <inkml:trace contextRef="#ctx0" brushRef="#br0" timeOffset="5">12380 8006 7853,'0'-6'182,"-1"1"467,-3 5 753,3 0-919,-4 5-135,5 6 234,0 2-304,0 8 1,1-2 337,3 8-347,2-3 0,2 8-231,-1-5 0,0 4 53,0 0 1,2-2-575,-5 1 0,4-4 400,-4 0 1,3-2-1373,-3-1 0,4-5 55,-5-3 1400,1-2 0,1 4 0,2 0 0</inkml:trace>
  <inkml:trace contextRef="#ctx0" brushRef="#br0" timeOffset="6">12711 8520 8286,'0'-6'2650,"0"1"-2285,0 5 1,0 5 69,0 2 0,0 5 4,0 3 1,0 3-177,0 4-175,-5 1 1,4 0-55,-3 0 1,2 4 54,-2-1 1,3 5-859,-3-5 1,3 1 438,1-4 1,0-5-1131,0-3 1,0-2-84,0-2 1543,0-5 0,5 5 0,1-5 0</inkml:trace>
  <inkml:trace contextRef="#ctx0" brushRef="#br0" timeOffset="7">13031 7983 7853,'0'-11'-183,"0"4"1226,0-3-611,0 9 0,1-3 47,3 8 1,-2 2-147,1 6 0,0 6 69,1 4 0,-3 6-118,3 7 0,-3 3-161,-1 0 0,1 5 102,3-1 1,-1-3-180,4-1 0,-3-4 58,4-3 0,-4-5-633,3-6 0,-3 0-678,4-5 0,-5-1 630,5-6 1,-4-3-1627,3-5 2203,-4 0 0,7 0 0,-4 0 0</inkml:trace>
  <inkml:trace contextRef="#ctx0" brushRef="#br0" timeOffset="8">13362 8006 7853,'0'-11'383,"0"4"718,0 2-563,0 5 1,0 5 186,0 3 0,0 8-235,0 7 1,0 5 221,0 6-656,0 1 1,0-1 147,0 0 0,0-2 8,0 2 0,4-6-198,0 6 0,1-7-538,-1 0 0,1-5 337,3-2 0,-2-4-1935,-2-5 445,-3-4-760,9 3 2437,-3-9 0,-1-1 0,-1-6 0</inkml:trace>
  <inkml:trace contextRef="#ctx0" brushRef="#br0" timeOffset="9">13477 8132 7853,'7'-23'0,"1"0"0,-1 4 163,5 0 1,-1 0 304,1-4 1,4 4-54,3 0 643,-2 10-622,4-6 1,-4 10 444,2-3-561,8-2 1,-10 9-120,6-3 0,0 3-28,-4 1 0,-3 5-192,0 2 1,-4 5 91,0 3 0,-6 4-23,-2 8 1,-3-1-1,-1 9 1,-6-5-84,-6 4 0,0 1-56,-7-5 0,4-1-234,-5 2 0,7-5-27,-3 5 1,4-6 89,0 2 0,1-7 216,-1-1 1,6-5-44,2 1 0,3-6 442,1-1-266,0-6 1,1 3 209,3-5 1,2 0-107,6 0 1,-1 0-78,1 0 1,3 0-581,0 0 1,4 0 255,-4 0 0,6 0-1113,-2 0 1,-2 0 609,2 0 0,-3 0 711,3 0 0,-5 0 0,2 0 0</inkml:trace>
  <inkml:trace contextRef="#ctx0" brushRef="#br0" timeOffset="10">14185 8440 7853,'0'-6'-222,"0"1"2383,0 5-1479,0 5 65,0 6-267,0 2-80,0 8 53,5-3-294,-4 0 0,4 7-499,-5-2 0,0 2 289,0-2 1,0 4-427,0 0 1,0-1 327,0-3 1,0-5-2424,0-3 2572,0-2 0,-5-2 0,-1 1 0</inkml:trace>
  <inkml:trace contextRef="#ctx0" brushRef="#br0" timeOffset="11">14584 7880 7853,'-11'-6'386,"5"1"811,-4 5-740,8 0 0,-3 5-265,5 3 1,1 7-34,3 4 1,-1 6-16,4 2 0,-3 8-134,4 0 0,-4 5 61,3-2 1,-3 0-189,4-3 93,-6-1-760,3 0 662,-5-5 0,4-1-61,0-5 0,0-5-93,-4-3 0,0-2-1615,0-2 984,0 1 907,0-1 0,0-4 0,0-2 0</inkml:trace>
  <inkml:trace contextRef="#ctx0" brushRef="#br0" timeOffset="12">14779 7903 7906,'0'-11'756,"5"-1"-159,-4 1-279,4 5 488,-5 1-462,0 5 1,0 10 66,0 5 0,0 7-138,0 4 0,0 5 43,0 7-144,5-3 1,-2 10 0,4-3 1,-3-2-118,4 2 1,-5-3-161,5-1 0,-2-1 87,2-10 1,-2-4-168,-2-4 1,-1-5 124,4 1 1,-4-6-1893,1-2 1396,2-4 0,-3 2-1863,4-5 1248,-4 0 1170,7-5 0,-9-6 0,4-7 0</inkml:trace>
  <inkml:trace contextRef="#ctx0" brushRef="#br0" timeOffset="13">14904 8029 7853,'5'-23'65,"-3"5"47,8-3 0,-4 4 206,5-2 398,1-2-368,-1 8 0,2-4 149,2 6-55,-2 0-168,3 4 0,0-2 330,-1 6-325,0-1 1,0 0-153,1 0 1,0 0-42,-1 4 0,-2 5-146,2 3 1,-3 0 113,-5 3 0,2-2-208,-5 6 0,0 2 117,-4-2 0,-2 4-188,-1-4 1,-4 4 53,-4-4 1,-4 4 76,-1-3 1,1-1 96,4-4 0,-1-1 56,1-2 54,0 2 0,0-7-12,4 4 63,2-4-132,5 2 0,0-4 35,0 3 19,0-3 0,5 4 5,2-5 0,4 4-27,0 0 1,0 0-25,1-4 1,3 4-74,0-1 1,2 1 76,-2-4 1,-1 4-68,5 0 1,-4 1 64,4-1 1,-1-2-32,1 6 0,-2-4 41,-6 3 0,0 1 7,1 3 0,-6 1-45,-2-1 1,-3 2 12,-1 2 1,-5 3 91,-2 5 1,-9 0-71,-3-1 0,-6 1-188,-2 0 1,-1-1 116,2-3 0,2 1-584,-3-5 1,8 0-869,4-3 295,2-1 1,7-3-623,2 0 1801,3-6 0,6 3 0,6-10 0,7-1 0</inkml:trace>
  <inkml:trace contextRef="#ctx0" brushRef="#br0" timeOffset="14">15464 8349 7853,'-1'11'1220,"-3"0"1,1 2 494,-4 2-1139,4 3 0,-6 6-294,5 3 1,-1 1-71,2 2 0,1 2-647,-2-5 1,-1 4 343,2 0 0,-1-3-1113,4-2 1,0-3 672,0-4 0,0-2-1019,0-6 1550,0-4 0,5-2 0,1-5 0</inkml:trace>
  <inkml:trace contextRef="#ctx0" brushRef="#br0" timeOffset="15">15715 8394 7853,'-11'-6'1441,"4"1"-1719,2 5-146,5 0 1226,5 0 0,-2 0 192,4 0-1441,1 0 1,4 0 206,-1 0 0,-3 0-870,-1 0 0,1 4 114,3 0 996,-4-1 0,3-3 0,-4 0 0</inkml:trace>
  <inkml:trace contextRef="#ctx0" brushRef="#br0" timeOffset="16">15875 8360 7853,'6'0'512,"-1"0"0,-1-1 266,0-3 224,0 3-659,-4-4-364,5 5 37,-4 0-966,4 5 700,0-4-1115,-3 9 958,8-9 0,-9 6-243,3-3 1,2-3 649,2 3 0,2-3 0,6-6 0,2-2 0</inkml:trace>
  <inkml:trace contextRef="#ctx0" brushRef="#br0" timeOffset="17">16115 8337 7853,'6'0'1442,"-1"0"951,-5 0-1726,0 5-135,5-3-735,-3 3 253,3 0 0,-4 0-894,3 2 1,-3 0 306,3-3 537,2-3 0,1 9 0,4-4 0</inkml:trace>
  <inkml:trace contextRef="#ctx0" brushRef="#br0" timeOffset="18">16537 8360 7853,'0'-11'93,"-1"0"346,-3 4 228,3 2-184,-4 5 1,1 6-74,0 6 1,-3 2 96,3 8 1,-4 0-187,5 8 1,-3-3-33,3 4 1,1-1-616,-1 4 283,1-5 1,2 1-971,0-4 1,0-3 596,0 0 0,0-1-1342,0-7 1758,5 0 0,2-9 0,4-1 0</inkml:trace>
  <inkml:trace contextRef="#ctx0" brushRef="#br0" timeOffset="19">16869 7800 7853,'0'-11'511,"5"5"175,-4 1 0,5 6-13,-2 3-387,-3 2 1,4 11-68,-5 2 1,0 7 5,0 5 1,0 3-144,0 4 1,0-1 99,0 5 0,0-2-260,0 2 0,-1 1 81,-3-5 0,3 0-75,-3-3 0,3-6 6,1-2 1,0-7-594,0-1 1,0-5-679,0 1 1,0-6 188,0-1 1148,0-6 0,5 3 0,1-5 0</inkml:trace>
  <inkml:trace contextRef="#ctx0" brushRef="#br0" timeOffset="20">17108 7823 7853,'0'-11'444,"0"5"0,2 0-233,2 6 1,-3 2 13,3 2 1,1 2 79,-2 5 1,1 10 108,-4 1 0,0 10-15,0 2-434,0 1 82,5 9 0,-3-5-602,1 3 441,-1 3 1,-1-11-228,3 0 0,-3-3 171,3-5 1,-3-5-777,-1 2 0,0-8-16,0 0 962,0-7 0,0-3 0,0-5 0</inkml:trace>
  <inkml:trace contextRef="#ctx0" brushRef="#br0" timeOffset="21">17611 7789 7853,'0'-11'365,"0"-1"185,0 6 0,-1-3-114,-3 5 0,1 0 104,-4 4 0,-1 2-148,-3 1 1,-5 5 69,1 7-373,-10 8-555,6 6 624,-9 6 1,5 0 77,0 3 0,0 1-123,1 3 1,4 2-249,3-6 0,7 3 187,4-2 0,3-5-270,1-4 1,1-4 45,3 0 1,6-3-270,5-4 1,6-6 180,-2-6 0,2-4 444,2 1 0,-4-4-78,0-4 1,-4 1-24,4-4 0,-6-1 190,-1-3 0,-2-2-108,-7-2 1,1 2 145,-4-2 1,-1 1-67,-3-1 1,-2 2-159,-6-2 1,-8 6-121,-3 1 1,-7 6-224,-1-2 0,3 9-441,2 7 1,3-1 362,4 4 0,4-1-711,7 1 1,3-2 377,5 2 0,10 2-43,5-2 1,2-4 709,2-3 0,5-5 0,5 2 0</inkml:trace>
  <inkml:trace contextRef="#ctx0" brushRef="#br0" timeOffset="22">17782 8349 7853,'-6'11'886,"1"0"1,0 1-309,-3-1 0,-2 2 162,-1 2 0,3 3-317,0 5 1,5 4-18,-5-1-194,5 6 53,-2-8-396,5 9 0,0-9 101,0 3-1171,0-3 931,0-1 1,0-2-602,0-2 0,0-2 65,0-6 806,0-4 0,-5-2 0,-1-5 0</inkml:trace>
  <inkml:trace contextRef="#ctx0" brushRef="#br0" timeOffset="23">18239 7721 7853,'5'-7'290,"-4"2"1,5 6 484,-6 3-455,0 3 1,0 4 56,0 0 0,0 6 140,0 2 1,0 6-42,0 2 0,0 5-140,0-2 1,0 3-225,0 1 1,1 1 99,3-1 0,-3 0-614,3 0 0,-2-3 333,2-1 1,-3-8-422,3 1 0,-3-8-1030,-1 0 157,5-2 0,2-7 1363,4-2 0,1-8 0,-1-2 0</inkml:trace>
  <inkml:trace contextRef="#ctx0" brushRef="#br0" timeOffset="24">18433 7858 7853,'0'-18'0,"0"-3"0,0 6 797,5 0-429,2 4 1,0 0 151,1 4 1,0-2 139,3 5 0,0 0 38,1 4-452,4 0 1,-3 0-149,2 0 0,-1 2 89,1 1 0,-2 0-218,2 5 0,-1 0 89,2 8 1,-8-2-163,4 5 1,-8 1-3,-1 7 0,-1 1-91,-2 2 1,-5 3 74,-3-3 1,-6 3-43,-1 2 1,-5-2 4,0-3 1,-1-2 83,-2-5 0,1 0-20,3 0 0,-1-6 9,5-1 154,0 1 0,5-4-75,2 2 188,3-2-171,5-2 0,5-4 22,3-3 1,3-2-124,4 2 1,-1-3 65,5 3 1,-4-3-144,4-1 0,0-4 39,4 1 0,-1-2-614,-3 1 0,-1 1-31,-3-4 1,1 2 773,3-7 0,-2-2 0,-6-9 0</inkml:trace>
  <inkml:trace contextRef="#ctx0" brushRef="#br0" timeOffset="25">18959 7732 7853,'0'-18'1311,"0"2"-601,0 9-357,0 2 1,0 7 222,0 1 0,-2 10 118,-1 10-454,1 0 0,-7 13-37,6-1 1,-1 2 34,4-3 0,0 1-431,0 3 1,0-2 202,0 2 0,0-4-1087,0-3 1,0 0 272,0-4 1,4-2-658,-1-5 1461,6-4 0,-2-5 0,4 1 0</inkml:trace>
  <inkml:trace contextRef="#ctx0" brushRef="#br0" timeOffset="26">19233 8246 7853,'-12'0'0,"1"0"581,5 0-271,0 0 1,6 1 30,0 3 0,0 0 45,0 7 1,6-1-69,1 9 0,3-3 81,2 3 0,-5 0-502,1 3 117,0 1 0,-1 0 158,1 0 1,-6-1-862,2-3 0,-3 1-844,-1-5 1,4 0 281,0-3 1251,0-6 0,-14-1 0,-3-5 0</inkml:trace>
  <inkml:trace contextRef="#ctx0" brushRef="#br0" timeOffset="27">19678 7721 7853,'10'-18'0,"-2"3"213,-3 7 132,0-2 412,-4 8 301,4-8-467,0 9-346,-3-4 0,3 11 14,-5 6 1,-4 4 54,0 7 0,-3 1-190,3 3 1,0 2 66,4 5 1,0 1-110,0-1 1,0 0 99,0 0 0,0 4-268,0 0 1,0-1-152,0-6 0,1 0-235,3-4 0,-1-2 236,4-5 1,-4-4-120,1-5 0,-3 1-786,-1-1 0,1-3-231,3 0 1372,-3-6 0,4 3 0</inkml:trace>
  <inkml:trace contextRef="#ctx0" brushRef="#br0" timeOffset="28">19918 7800 7853,'0'-17'454,"0"0"1,1 7-155,3 2 0,-1 2 185,4 2 1,1 3-86,3-3 0,1 3 131,-1 1 1,1 0-336,-1 0 1,0 0-1,2 1 57,2 3-472,-2 2 243,3 6 0,-5-3-210,-4 2 0,2-2 147,-5 6 1,0 3-166,-4 1 0,-5 3 85,-3 0 0,-3 1-34,-5 0 0,-1 4 1,-6-1 1,4 2 147,0-1 0,0-3 16,-4 3 1,5-3 7,3-1 0,2-4 23,2 0 0,4-5-51,4 1 1,1-2 57,2-2 0,0 0-45,0 1 1,7-6 215,4-2 0,6 1-105,5-1 1,1 0 0,0-4-39,0 0 1,0 0-223,0 0 1,-4-4-328,0 0 0,-2-1-1190,2 1 1354,-2 3 1,-6-9-1462,1 2 1768,-6-2 0,9-6 0,-2-2 0</inkml:trace>
  <inkml:trace contextRef="#ctx0" brushRef="#br0" timeOffset="29">20283 7800 7853,'0'-11'0,"0"0"544,0-1-261,6 6 1,-4-3 519,6 5-513,-1-5 0,5 7 405,-1-6 0,1 6-250,-1-2 0,4 3-42,0 1 0,1 0-147,-5 0 1,1 5-215,-1 2 0,0 5 122,1 3 1,-5 1-193,1 3 1,-5 3 1,0-3 0,-1 3-81,-2 0 1,0 1-44,0 0 0,-5 0 78,-3 0 1,-2 3-180,-2 1 0,-4 4 101,-3-5 0,-1 1-82,0-4 1,4-6-114,5-1 245,-1 1 1,2-4-131,2 2 289,3-7 1,7 1-19,1-5 0,4-1-90,4-3 0,2 0-186,2 0 1,-1 0 130,5 0 0,-4 0-662,4 0 0,-3 0 305,3 0 0,-5 0-510,1 0 0,-3-3 971,0-1 0,-1-10 0,1 1 0</inkml:trace>
  <inkml:trace contextRef="#ctx0" brushRef="#br0" timeOffset="30">20672 8177 7853,'6'5'1186,"-1"2"0,-5 4-532,0 1 408,0-1-638,0 6 1,0 0 212,0 6-338,0 0-114,0 0 1,0 1-59,0 3-223,0-3 1,0 7-141,0-4 1,0 0-234,0-4 1,-4-2-1083,1-2 0,-1-2-182,4-6 1733,0 0 0,5-4 0,1-2 0</inkml:trace>
  <inkml:trace contextRef="#ctx0" brushRef="#br0" timeOffset="31">21186 8257 7853,'-19'-4'0,"0"1"546,10-1-389,-1 4-191,5 0 1365,3 0-878,-3 0 1,5 1-243,0 3 1,0-2-317,0 6 210,5-5-617,2 7 363,4-9 0,0 5-1112,1-2 1,-1-3 1260,1 3 0,-1-8 0,1-2 0</inkml:trace>
  <inkml:trace contextRef="#ctx0" brushRef="#br0" timeOffset="32">21448 8234 10290,'7'0'320,"3"0"-453,-3 0 1,0 4-417,0 0 0,-3 0 276,4-4 1,-1 1-722,5 3 0,-4-3 222,-1 3 772,1-8 0,3-2 0,1-6 0</inkml:trace>
  <inkml:trace contextRef="#ctx0" brushRef="#br0" timeOffset="33">21802 8212 7853,'-6'6'3069,"1"-1"-2075,5-5-343,0 0-426,0 5 0,1-2-162,3 4 1,-1-4-302,4 1-160,1 2 0,3-5-101,1 3 0,-1 1-1591,1-1 2090,-1 0 0,5-9 0,2-2 0</inkml:trace>
  <inkml:trace contextRef="#ctx0" brushRef="#br0" timeOffset="34">22236 8189 9117,'7'5'2098,"-2"5"-1701,-5 5 1,0 6 49,0-2 1,0 3-78,0 5 1,0-2-237,0 6 0,0-1-207,0 5 1,-5-1-356,-3 0 1,-2-5-1039,-1-2 1,0-3 7,4-1 1458,-3 0 0,3-5 0,-4-2 0</inkml:trace>
  <inkml:trace contextRef="#ctx0" brushRef="#br0" timeOffset="35">23173 7641 7853,'10'-22'11,"-2"3"48,-3 8 0,-1 0 375,-1 4-217,1 2 0,-5-2 443,-3 4-360,-2 1 1,-11 2-165,-2 8 0,-4 7 75,-3 4 1,-7 8-94,-5 3 1,-5 8-216,1 4 1,1 3 333,-1 0 1,2 5-126,18-26 1,2 1 0,0 2 0,3 0-91,-10 22 1,3 1-157,13-5 0,2-3 131,9 0 0,5-6-85,3-2 1,11-6 47,3-9 0,5-4 41,0-7 1,1-3 38,2-5 0,-2 0 207,-5 0 0,-4-2-331,0-1 0,-9-4 162,1-4 0,-7-2-109,0-2 1,-3 1-96,-1-5 0,0 1 58,0-1 1,-6-2 43,-5 1 0,-2 4-238,-6 1 1,0 3 49,-4 5 0,-5 2-220,-2 5 1,-2 5 117,1 2 1,1 2-221,7-1 0,-1 2 148,9-2 1,3 0-489,5 0 874,-1 2 0,-3-3 0,-1 4 0</inkml:trace>
  <inkml:trace contextRef="#ctx0" brushRef="#br0" timeOffset="36">23653 7698 7853,'-5'-12'-296,"3"6"0,-8 1 1,2 5 1105,-2 0 0,-2 1-370,-4 3 0,-3 0-160,-7 7 1,2-1 47,-3 9 0,-2 5 141,-2 7 1,2 2 113,-1 1-317,4 0 1,-2 4 2,6 1 0,4 2-57,3-3 0,2 1-210,1-5 0,6-1 68,2-3 0,3 1-195,1-8 1,5 1 125,3-9 0,3 0-97,4-3 0,-1-6-119,5-2 1,0-3 72,4-1 0,0 0-45,0 0 0,-4-5 91,0-3 1,-5-2 74,1-1 1,-7-5-20,-4 1 0,1-5-26,-2 1 1,0 1 22,-7-1 0,-2 4-42,-6-4 0,-4 5-113,-3-1 1,-3 7-220,0 4 1,-3 3-39,-1 1 0,5 4 141,-1 0 1,6 4-272,1 0 1,4 2-175,3 2 759,3-1 0,15 0 0,3 1 0</inkml:trace>
  <inkml:trace contextRef="#ctx0" brushRef="#br0" timeOffset="37">24052 7823 7853,'7'-21'153,"-4"2"96,4 2 0,-6 10 597,3-1-499,-3 5 1,-7-2-13,-6 5 0,-4 5 84,-7 3 0,-5 7-119,-2 4 0,-3 8-75,-2 3 0,1 2 185,0-1 1,0 5-271,-1-1 0,6 1 216,3-1 1,3-1-238,4 0 1,2-1-173,6-2 0,4 0 24,4-4 0,6 0-230,5-4 1,3-6 1,5-1 1,1-8 91,6 0 1,1-5 115,3 0 0,-3-3 94,3-3 1,-3 0 38,-1-5 0,-4 1 5,0-5 1,-9-3 96,1 0 1,-3-2-119,0 2 1,-3 3-15,-5-4 0,-7 0-411,-4 1 0,-6 1 170,-5 6 1,-3-1-381,-1 5 1,0 0 250,-4 4 0,6 6-69,1 1 0,5 2-239,7-1 0,5 2-1069,2-3 1093,2 4 600,2-5 0,6-1 0,0-5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13077 6647 7853,'-6'-5'81,"0"-1"131,6-1 73,0-3 33,0 9 0,0-4 774,0 5-764,0-5-10,0 3-198,0-3 0,0 7 118,0 1 0,4 4 59,0 4 0,0 2-85,-4 2 0,4 3 3,0 5 1,-1 3-4,-3 1 0,2 5-51,1-2 0,-1 4-56,1 4 0,3-2 58,-3 2 0,5-1-275,-4 1 1,0-4 101,-4 0 1,3 1-194,1-5 0,4-1 102,-4 2 1,1-6-40,-2 2 1,-1-3 77,2-1 0,1-2-11,-2-2 0,3 2 42,-3-6 1,-1 0 6,1-3 1,0-5 4,1 1-1,-3-1-355,4 0 209,-5-2-466,0-5 90,-5 0 0,2-4-667,-4 0 830,4-5 0,-6 3-332,6-5 0,-1-1 241,4 1 1,1-1 469,3 1 0,-3-6 0,9 0 0,-3-6 0</inkml:trace>
  <inkml:trace contextRef="#ctx0" brushRef="#br0">13534 6841 7853,'-8'-18'-357,"0"3"223,1 7 1,-1-2 44,1 3 1247,4 2-249,-7 0 115,9-1-118,-4 5-627,5-4-175,0 5 1,0 6 141,0 6 1,0 6-14,0 8 1,0 4-147,0 4 1,0 3 91,0-3 0,0 6-130,0-5 0,-2 2 59,-1-3 0,1-4-286,-2 1 0,3-7-37,1-1-34,-5-1 170,4-9 0,-4 4 30,5-6 51,0 1 0,-1-2 234,-3-3-137,2-2-83,-3-5 417,5 0 0,5 0-269,3 0 1,2 0 145,2 0 1,0-3-70,4-1 1,-3-4-100,7 4 0,-1-3-108,3 3 0,5-4 77,0 4 1,1 1-151,-2 3 0,-2-4 57,3 0 1,-3 0-32,-1 4 0,-1 0-24,-3 0 0,1-1-102,-5-3 0,-3 3-597,-5-3 534,1 3 1,-1 1-1453,1 0 186,-5 0-455,2 0 1555,-5 0 1,3-1-540,1-3 1,0 1 906,-4-4 0,5-1 0,1-3 0</inkml:trace>
  <inkml:trace contextRef="#ctx0" brushRef="#br0">14116 6715 7853,'0'-11'0,"0"-4"564,0 0-247,0-1 1,0 9 194,0-1 333,0 1 349,0-5-390,0 6-606,0 1 1,0 6 39,0 3 1,0 7 114,0 8 1,0 8-128,0 3 1,-1 5-21,-3 3 0,3 0-216,-3 7 1,1-1 88,0 5 0,1-2-38,-1-1 1,1-4 36,2-1 0,0-4-192,0 1 0,0-6 64,0-2 0,0-8 4,0 1 1,0-4 30,0 0 1,0-3 28,0-4-318,0-1 213,5 1 1,-3-5-181,1 1 170,-1-6-756,-2 4 274,0-6-437,0-6 1,4 0 81,-1-5 1,6-2-135,-1-2 1,2-3 1071,1-5 0,1 0 0,-1 1 0</inkml:trace>
  <inkml:trace contextRef="#ctx0" brushRef="#br0">14596 6955 7853,'-6'-17'1369,"0"5"-137,6 7-435,0 5-313,6 0 0,-4 0 209,6 0-402,-1 0 0,9 4-66,-1 0 0,0-1-52,-4-3 0,5 0 52,-1 0 0,4 0-245,-4 0 1,5 0-242,-1 0 0,-1 0-313,1 0 1,-4-3-745,5-1 1,-7-1 620,3 1 0,-7 3-405,-2-3 0,-3 3 242,4 1 860,-6 0 0,-2-5 0,-6-2 0</inkml:trace>
  <inkml:trace contextRef="#ctx0" brushRef="#br0">14619 7138 7853,'-12'11'-30,"6"1"30,1-1 1455,5 1-361,0-6-465,0 4 510,5-3-664,1-1 0,11-1 93,2-5 0,0 0 54,4 0 1,-3-4-354,7 0-110,-3-5 0,-3 7-129,-2-6 1,2 5 98,-6-5 1,0 5-2165,-3 0 1191,-1 1-1233,0-3 1,0 3 2076,-4-6 0,3 0 0,-3-3 0</inkml:trace>
  <inkml:trace contextRef="#ctx0" brushRef="#br0">15361 6990 7853,'-4'-16'-202,"0"1"1,1 0 888,3-2-246,0 5-146,5-10 0,1 9 177,5-2 0,-2 1-102,3-1 1,-3 2 35,6-2 1,1 2 23,0 2-218,4 0-12,-2-1 1,3 2 143,-2 2 17,3 3-202,-4 0 0,4 4-56,1-3 1,-4 3 159,0 1-51,-5 5-339,3 1 158,-6 6 1,-1 3 16,-2 0 0,-3 9-129,-5-1 1,-1 8 69,-3-1 0,-7 4-78,-8 4 1,-3-2-509,-1 2 416,0-2 1,-3-2-1,-1-1-480,2-3 500,1-2 1,1-5 75,0 0 1,5-4-45,3 0 0,2-5 312,2 1-216,4-2 1,2-2 207,5 1 1,5-6 38,3-2 1,3-3 12,5-1 0,1 0 284,6 0 0,4 0-181,0 0 0,0 0-75,0 0 0,-3 0-55,3 0 1,-4 0-321,-4 0 0,1 0 115,-5 0 1,4 0-726,-3 0 1,-1 0-17,-4 0 0,1 0-322,-1 0 1,-3 0 200,-1 0 1,-3 0 364,4 0 0,-4 0-551,3 0 1053,-4 0 0,7-5 0,-4-1 0</inkml:trace>
  <inkml:trace contextRef="#ctx0" brushRef="#br0">16286 6795 7853,'0'-22'204,"0"4"0,0 1-33,0 6 0,0 3 327,0 1 1,-4 3-92,1-4 0,-6 6 159,1-2 0,-2 3-160,-2 1 1,-3 5-119,0 2 0,-9 10-7,1 6-122,-2-1 0,2 13-41,0-1 1,0 2 93,0 5 0,0-3-261,1 4 1,0-4 231,3 4 1,3-5-395,4 1 1,4-4 151,1-3 1,4-1-182,0-7 0,6 3 90,5-7 0,3-3-49,5-1 0,-2-3 270,5-5 0,-4 2-98,4-5 1,-1 0 273,1-4 0,2-1-195,-2-3 0,3 1-25,1-4 1,-2-1 16,-2-3 0,3-1-47,-3 1 0,-3-4 12,0-1 0,-7 1-8,-2 4 0,-4-5-115,0 1 0,-3-1 72,-3 0 1,-5 4-287,-7-3 1,-4 3 90,-8 5 1,2 1-143,-6 6 0,2 0 76,-1 0 1,-3 2 52,2 2 0,5 2-31,3 5 1,1 1-156,7-1 1,3 1-324,5-1 0,4 0 304,0 1 0,6-2-101,5-2 556,2 2 0,12-9 0,2 4 0</inkml:trace>
  <inkml:trace contextRef="#ctx0" brushRef="#br0">16595 7104 7853,'-6'-18'772,"5"7"-476,-9 0 0,9 9 775,-3-6-671,3 6-65,1-3 1,0 3 422,0-1-663,0 1 25,0-3-1200,0 5 0,1 4-178,3 0 1,-2 1 1257,6-1 0,0-3 0,3 4 0</inkml:trace>
  <inkml:trace contextRef="#ctx0" brushRef="#br0">17942 6944 7633,'-11'-6'-220,"-1"0"893,6 6-350,1 0 1,5-1 498,0-3 20,0 3-368,5-4-202,1 5 0,10 0 204,-1 0 0,5-4-144,-1 0 0,3 1-37,1 3 1,1-4 54,2 0-191,-2 0 0,8 0-348,-5 1 0,1-5 227,-2 4 0,-5 0-1646,1 4 1242,-1-5 0,-3 4-2367,-3-3 1797,-8 3 1,-3 5 935,-8 0 0,-12 4 0,-8-1 0</inkml:trace>
  <inkml:trace contextRef="#ctx0" brushRef="#br0">18022 7161 7853,'-6'0'266,"1"-5"0,10 4 100,2-3-288,-2 2 1559,6 2-1049,-5 0 0,5 0 669,1 0-858,-1 0 0,2-3 18,2-1 0,-2 0-100,2 4 0,3-1-431,1-3 1,-1 3 156,1-3 1,0 1-841,4 0 0,-1 1 549,1-2 1,0 3-1458,0 1 0,0 0-40,0 0 1745,-1 0 0,6-5 0,2-1 0</inkml:trace>
  <inkml:trace contextRef="#ctx0" brushRef="#br0">18993 6807 7853,'-6'-5'-1567,"0"3"1516,6-3 40,0 0 0,0 4-12,0-4-20,0 5-115,0-5 130,0 4-143,0-4 143,0 5 28,6 0 0,-5-6 0,4 5 0,-4-8 0,3 6 0,-3-1-11,4 4 7,-5-5 0,-1 2 226,-3-4 1,3 3-59,-3-4 0,3 4 508,1-3-396,0-1 1,-1-3 128,-3-1 1,3 5 412,-3-1 27,-3 0-97,6-3-297,-9 5 54,9-5-81,-4 10-307,5-4 52,0 10 1,0 3 37,0 7 0,0-1-4,0 5 1,0 0-112,0 4 1,0 0-97,0 0 0,0-1 105,0 1 0,1-1-148,3-3 1,-3 2 50,3-2 0,-2-2-69,2-2 1,-3-2 39,3-2 0,-3-3-98,-1 0 154,0-6-42,0 3 855,0-5-901,0-5 1,2 0 125,2-3 1,-2-2-141,6 3 0,-1 0 67,5 0 1,3 0-60,0 0 0,5-2-78,0 5 1,2 0 61,5 4 1,-3 0 25,3 0 1,-4 1 19,-4 3 0,1 3 52,-5 4 1,0 0-56,-3 1 1,-2 4 32,-2 3 0,-3-1-52,-5 1 1,0 0 0,0 4 1,-5 4-172,-3-1 0,-3 1 116,-5-4 0,0-2-99,-3-2 1,-3-1 66,3-3 1,-2-6-60,-2 3 1,1-5 70,3 1 0,-1-3-339,5-5 0,-1 0-128,5 0 0,0 0-1090,-1 0 1038,1 0 1,1-5 647,2-3 0,3-7 0,5-3 0</inkml:trace>
  <inkml:trace contextRef="#ctx0" brushRef="#br0">18936 6727 7853,'-7'-18'489,"2"2"0,7 8-133,1 0 446,4 6-459,9-3 0,0 1 111,6 0 0,0-3 66,8 3 0,2 0-183,6 4 1,-2-4 54,2 0 1,0 1-296,-4 3-56,3-6 0,-9 5-414,2-3 0,-2 2 339,-5-2 0,-5 3-1006,-3-3 0,-2 3-16,-2 1 201,1 0 1,-5 1 288,1 3 1,-6-2 565,2 6 0,2 0 0,1 3 0</inkml:trace>
  <inkml:trace contextRef="#ctx0" brushRef="#br0">19553 6727 7853,'0'-12'1646,"0"1"-1055,0 5 0,1-1-143,3 4 1,1 0-32,2-5 0,5 6 269,-1-2-400,1 3 1,8-3-26,-5 0 1,5 0-24,-1 4 1,-1 0-177,1 0 1,-1 0 112,1 0 0,-1 5-191,-3 3 0,-2 2 63,2 2 1,-6 0-160,-2 4 0,-4 1 25,1 6 0,-3 1-5,-1 3 0,-5 2-111,-3 5 0,-2-3 71,-1-1 1,-6 1-121,-2 3 0,-2-1 49,-2-3 0,1-2-9,3-5 0,-1 0 62,5 0 1,-3-2 175,7-2 1,-3-2-108,6-6 1,-1 1 92,1-1 0,0 1 218,4-1 1,0-3 12,4-1 521,0-4-524,5 7 1,3-9 211,7 3 0,-1-1-138,5 0 0,0-1-35,4 2 0,0-3-98,-1-1 1,3 0-106,1 0 1,-2 0 4,3 0 0,-3 0 62,-1 0 1,0 0-212,0 0 1,-6 0 46,-1 0 0,-4 0-1087,0 0 545,-1 0-2540,-5 0 286,0 0 2817,-17 0 0,-1-5 0,-11-2 0</inkml:trace>
  <inkml:trace contextRef="#ctx0" brushRef="#br0">13271 7926 7853,'0'-11'0,"0"-1"0,0 1 919,0 4-106,0-3 58,0 4-206,0-5 101,0 4-292,0 2 1,-1 5-170,-3 0-80,3 0 0,-6 5-52,4 3 0,1 6 39,-2 1 0,3 5-32,1-1 1,0 3 17,0 1 1,0 1-19,0 3 0,0-2-116,0 5 0,0 1 55,0 3 1,0 0-87,0 1 1,0-1 89,0 0 0,0-1-136,0-2 1,0 0 67,0-4 1,0-2-127,0-6 1,1 2 31,3-6 0,-2 0-62,1-3 1,2-1 78,-1 0 1,0-3-283,-4 0-648,0-6 349,5 8-1292,-4-8 771,4 3-1215,-5-5 1701,0 0 1,-5-5 0,-1-2 0</inkml:trace>
  <inkml:trace contextRef="#ctx0" brushRef="#br0">13671 8040 7853,'-4'-17'696,"0"1"-375,0 4 0,4 4 104,0 0 526,0 6-146,0-3-219,0 5 1,0 6-270,0 6-12,0 4 1,0 7 11,0 0-256,0 5 22,0 1 1,0 9-158,0 0 1,0 0 98,0-4 0,-3-1-331,-1-2 1,0-3 188,4-6 1,0 0-72,0-3 0,-4-2 11,0-6 1,1 0-505,3 1-187,0-1-177,0-4-736,0 3 743,0-9 627,0 4 1,0-6 410,0-3 0,0 2 0,0-6 0,0-1 0,0-6 0,0-3 0,0-5 0</inkml:trace>
  <inkml:trace contextRef="#ctx0" brushRef="#br0">13568 8086 7699,'0'-11'-384,"1"0"1099,3 4-375,2-3 0,2 3 359,0-4 1,3 3-276,4 1 0,2 0 46,-2 0 1,-1-2-103,5 5 1,0 0-87,4 4 0,1 0-70,3 0 0,-3 1-146,2 3 0,0 6 34,0 6 1,-5 4-51,2-1 1,-8 3-158,0 0 0,-2 3 61,-2 1 1,-5 0-216,-2 4 0,-2-3 127,-2 3 1,-6-3-157,-1 3 0,-7-4 111,-1 0 0,-6 1-86,2-4 1,-2 2 142,-2-6 0,0-2 136,0-2 1,0 0-15,1-3 0,3 0-84,-1-8 0,7 4 196,-3-5 0,4 1 27,0-4-482,1 0-228,-1 0-12,6-5 1,1-1 42,5-6 1,1 1-385,3 0 0,2 0 924,6 4 0,-1-8 0,1 2 0</inkml:trace>
  <inkml:trace contextRef="#ctx0" brushRef="#br0">14173 7938 7853,'0'-23'225,"0"5"0,0 0 374,0 3 1,0 6 350,0-2 128,0 2-559,0 2 117,0 2-318,5 5 0,-3 5 159,1 3-217,-1 7-101,-2 8 0,0 6 0,0 6 13,5 4 0,-4 1-220,3 6 0,-3 0-31,-1-1 0,0 1-143,0 0 1,-4-6 140,1-1 0,-1-5-20,4-4 0,0-2-28,0-5 1,0-4 58,0 0 1,0-5 16,0 1 1,0-6-166,0-1 0,1-4-461,3 3 0,-3-3 212,3 4-1977,-3-6 1136,4 3 1308,-4-5 0,10 0 0,-5 0 0</inkml:trace>
  <inkml:trace contextRef="#ctx0" brushRef="#br0">14699 8097 7853,'-5'-6'-207,"3"-4"1,-4 9 1068,2-3-85,3-3 778,-4 6-607,5-4-194,0 5-543,5 0 1,1 0 100,6 0 0,-1 0-33,0 0 1,5 0-1,-1 0-120,10 0 0,-7 0-193,5 0 87,5 0 1,-9-4-117,8 1 0,-7-5 91,-1 4 0,-5-1-1645,1 1 823,-2 3-2076,-2-4 838,-4 5 894,-2 0 1138,-16 0 0,4 5 0,-10 1 0</inkml:trace>
  <inkml:trace contextRef="#ctx0" brushRef="#br0">14653 8257 7853,'0'7'998,"0"-2"-593,0-5 0,5 0 208,3 0 670,2 0-763,6 0 0,2-2 66,5-1 182,5 1-435,1-8 0,1 8-209,1-6-84,-6 6 1,7-7-926,-5 5 1,-4 0 634,-4 4 0,-4-4-532,4 0 0,-9 1 277,1 3 1,-2 0 504,3 0 0,-1 0 0,1 0 0</inkml:trace>
  <inkml:trace contextRef="#ctx0" brushRef="#br0">15532 7846 7853,'0'-11'-79,"0"4"79,0-3 1746,0 9-653,0-4-145,0 5-608,0 10 0,4 3 135,0 10 1,1 1-57,-1 2 1,-3 4-164,3 4 0,-3 0-100,-1 0 0,0 4-105,0 0 1,0 4-466,0-4 378,0 0 1,0-5 131,0-2-593,0-3 368,0-5 0,0-2-72,0-2-505,0 3 455,0-9 1,0 3-183,0-5-1018,0-4 895,0 3 0,1-5-918,3 3 785,-2-3 238,8 0 451,-9-4 0,9 4 0,-4-5 0</inkml:trace>
  <inkml:trace contextRef="#ctx0" brushRef="#br0">15932 7983 8008,'-5'-11'465,"4"4"-465,-4-3 0,3 9 0,-1-3 1563,1 3-982,-8 1 1,4 5 74,-6 3-203,1 7-200,-5 3 1,3 8-80,-2 1 0,2 5 13,1-2 1,5 3-217,-1 1 48,6 1 1,-3-1-20,5 0 0,1-5 131,3-2 1,2-4-387,5-4 1,2 1 139,2-5 1,3-4-12,5-8 1,0 2 185,0-1 0,1-1 13,2-7 0,0 1 222,4-4-1,-4-1-253,7-3 0,-9-4 194,2-1 0,-1-4-59,-3 1 0,-3-4 431,0-4-336,0-2 1,3-5-63,-3 0 1,-2-2-64,-6-2 1,-5 1 185,-2-5-1124,-3 6 782,-6 1 0,-2 8-606,-9 4 537,-6 0 1,-8 6-133,-4 6 0,-1 1 88,-3 6 1,1 3-244,-5 8 1,6 1 136,2 7 1,5 3-373,6 1 1,2 4-389,1 3 0,4 4 989,5 4 0,2 3 0,0-1 0,0 1 0,1 1 0</inkml:trace>
  <inkml:trace contextRef="#ctx0" brushRef="#br1">16994 6921 7853,'0'-18'630,"0"2"1,0 8 590,0 1-810,-5-1 1,4-3 33,-3-1 1,4 4-89,4 1 1,-2 3-53,6-4 0,-4 1 12,3-5-105,6 6 222,0-4-262,3 9 0,0-8 273,-1 5-287,5 0 1,-3 4-52,2 0 65,2 0 0,-7 1 172,5 3-423,-5 8 116,3 0 0,-6 10-22,1-3 1,-2 3-155,-3 0 0,-2 6 1,-6 1-143,-3 1 207,-2 3 1,-5-5-674,-1 2 498,-4 3 0,-2-5-152,-5 2 1,4-2 107,0-5 1,4-4 185,-4 0 1,5-1-67,-2 1 0,4-2 253,0-6 1,2 0 3,3 1 0,2-5 54,5 1-41,0-5 1,1 5 122,3-4 0,3 0 306,8-4 1,1 4-204,6 0 0,0-1 306,9-3 0,-1 0-205,4 0 0,2 0-85,2 0 1,-3 0-22,3 0-309,3 0 150,-5 0 0,3 0 38,-5 0-125,0-5 0,-6-1 246,-5-5-1027,-5 4 549,-7 2 0,-3 4 113,0-3-2968,-6 3 1467,-7 1 1548,-3 1 0,-18 19 0,2-1 0</inkml:trace>
  <inkml:trace contextRef="#ctx0" brushRef="#br1">2250 7024 7853,'-1'-8'-14,"-3"1"239,3 4 127,-5-7 1,3 7 216,-1-4-26,0 4-284,4-2 0,0 4 258,0-3-141,0 3 101,0-4 18,0 5-369,0 5 0,0 1 35,0 6 1,0 0-12,0 3 1,0 3 41,0 5 0,0 1-22,0 3 0,-4 2-20,0 5 0,1 4 43,3 0 0,-4 6-161,0-3 0,0 4 82,4 1 1,0-2-198,0-2 1,-1-3-7,-3-5 0,3 1-2,-3-1 0,3-5 104,1-2 1,0-3-31,0-1 1,4-4 2,-1 0 0,1-5 39,-4 1 0,0-1-33,0 1 0,4-6 34,0 3 1,0-4-176,-4 4 1,0-5-171,0 1-277,0-5-251,0 7 272,0-9 61,0 4 1,1-5-297,3 0-65,-3 0 1,4-5 358,-5-3 0,4-2 516,0-1 0,5-1 0,-3 1 0</inkml:trace>
  <inkml:trace contextRef="#ctx0" brushRef="#br1">2090 7081 7853,'0'-11'577,"0"-1"-352,0 1 0,0-1 214,0 1 1,0 3 252,0 1-232,5 4-238,1-7 0,6 9-13,-1-3 0,1 1-4,-1-1 1,6 3 19,2-3 1,2 3-146,2 1 1,0 0 100,0 0 0,3 0-186,1 0 0,4 1-57,-5 3 1,6-1 17,-2 4 1,0 1 5,0 3 0,-5 1 67,2-1 0,-7 4-122,-1 1 0,-6 3 66,-2-4 1,0 1-60,-8 0 1,1 0 91,-4 3 0,0 3 60,0-3 0,-10-1-23,-5 1 1,-7-2 88,-4 2 1,-1 3-135,-7-3 1,1 3 36,-9 0 1,1-3-29,-1 1 1,4-7 38,8 3 1,2-4 98,5 0 0,5-6-60,3-2 1,4-1-160,3 0-297,3-1-623,5 3 310,0-5 0,9 0-539,2 0 0,10 0 1223,1 0 0,1 5 0,5 1 0</inkml:trace>
  <inkml:trace contextRef="#ctx0" brushRef="#br1">2924 7446 7853,'0'-6'766,"0"-4"1,1 9-240,3-3 0,-2-1 197,6 1-388,0 0 0,3 4-57,0 0 1,5 0-2,-1 0 1,5-4-108,-1 1 1,3-1-1,1 4 1,-1-4-66,1 0 1,0-1 118,0 1 1,4 2-231,-1-6 0,0 2 28,-7-2 0,1-1-273,-5 5 1,0-3 133,-3 3 1,-2-1-1276,-2 1-77,2 3-633,-9-4 1070,4 5 1,-6 0 1030,-3 0 0,-2 5 0,-6 1 0</inkml:trace>
  <inkml:trace contextRef="#ctx0" brushRef="#br1">2958 7641 10726,'13'0'1433,"2"0"1,-1 0-520,5 0 1,1-2-390,7-2 1,-2 2-19,6-6 1,-2 5-151,1-5 0,6 2-59,-6-2 1,2-1-359,-5 5 1,-4-3-357,-1 3 0,0 0-1139,-7 4 0,4 0 83,-4 0-2362,1 0 3834,-10 5 0,-1 1 0,-5 6 0</inkml:trace>
  <inkml:trace contextRef="#ctx0" brushRef="#br1">4100 7092 7853,'0'-6'-49,"0"-4"0,-1 9 565,-3-3 97,3 3-163,-4 1 238,5 0-504,0 5 0,0 1 53,0 5 0,3 6-11,1 2 0,1 2-63,-1 2 1,-3 5 41,3 3 0,-2 2-186,-2 1 0,3 4 116,1 0 1,0 0-223,-4-4 0,4 1 42,0-1 0,1-5-53,-2-2 1,-1-3-16,2-1 0,1-6 110,-2-1 0,5-4 37,-4 0 1,0-5 64,-4 1-133,5-5 88,-4 2-581,4-5 199,-5 0-449,-5 0 1,2-2 11,-4-1 0,0 0-825,0-5 1590,-8 1 0,2-10 0,-10 0 0</inkml:trace>
  <inkml:trace contextRef="#ctx0" brushRef="#br1">4009 7161 7853,'0'-12'0,"0"1"176,0 0 1,1-1 344,3 1 1,2 1-8,6 2 1,0-1-174,3 5 0,3-3-193,5 3 1,4-1 89,-1 1 0,2 3-250,-1-3 0,-3 4 89,3 4 1,-3 1-1,-1 2 0,-2 4-63,-2-4 0,-2 5-179,-6 3 1,-1-1 31,-2 5 1,-3-4 37,-5 4 0,-5 0 100,-3 4 0,-6-1 7,-1-3 1,-9 2 21,1-2 1,-2 2-11,2-2 0,-4 1-16,1-5 1,-1-4 5,4-3 1,2-2-4,2 2 1,0-2-128,7-2 0,-2-3 39,7 3-1244,1-2 566,1-2-140,16 0 0,1 0 372,11 0 1,1 0 522,3 0 0,-3 0 0,14-6 0,-2 0 0</inkml:trace>
  <inkml:trace contextRef="#ctx0" brushRef="#br1">4466 7401 7853,'0'-7'1407,"-6"2"-790,-1 5 1,1 2-197,-2 1 1,2 4-24,-2 4 0,-1 1-124,5-1 1,0 5-242,4 4 1,0 0-77,0-1 0,0 1-48,0-5 1,6 4 34,1-3 1,3-1 55,2-4 1,0-1-255,4-2 1,-2-3 83,5-5 0,0 0 0,4 0 1,-2 0 104,-2 0 0,3-4 34,-3 1 0,2-6 47,2 1 1,-4-3 112,0-5 0,-6 4-83,-2-4 1,1 0 105,-5 1 1,-2-6-134,-1 2 0,-4-2 17,-4-2 1,-3 4-197,-8 0 0,-3 4 78,-5-4 1,-5 6-196,-2 2 0,0 4-46,0 7 0,5 0-378,-2 0-23,3 0 1,6 1 269,3 3 1,7 3 19,4 4 1,3-3 433,1-1 0,5 1 0,2 3 0</inkml:trace>
  <inkml:trace contextRef="#ctx0" brushRef="#br1">5094 7207 7853,'0'-12'592,"0"1"-142,0-1-69,0 1 1,-2-1 207,-1 1 86,1 5 0,-4-3-172,2 5 0,2-1-1,-6 1 0,4 3-250,-3-3 0,-1 3-53,-3 1 1,-2 5-90,-2 2 0,1 4 59,-5 0 0,3 0-159,-3 1 1,5 1 106,-1 2 1,3-3-85,0 4 0,2-4-116,2 0 0,2-1-38,2 1 0,3-1-42,-3 1 1,4-1 66,4 0 0,2 0 52,6-4 1,0 3 46,4-2 1,0 2-2,3 1 0,3-3-5,-3 0 0,2-5-65,2 5 1,-4 0 17,0 3 0,-4-3-5,5-1 0,-7 1-15,3 3 0,-4 1-150,0-1 0,-6 1 41,-2-1 0,-3 1 55,-1-1 1,-1 2 66,-3 2 1,-2-2-52,-6 2 1,-4-1 153,-3 1 0,-3-2-32,-1 2 1,-1-2-34,-2-2 1,5-3 88,-1-1 0,6-4-50,1 1 0,6-3-561,2-1 205,-1 0-1449,2 0 1249,1 0 1,10-4-588,2 0 0,3-5 1123,2 2 0,-1-3 0,1-2 0</inkml:trace>
  <inkml:trace contextRef="#ctx0" brushRef="#br1">5356 7184 7853,'-7'0'0,"-1"0"192,6-5 126,-3 3 266,5-3 295,-6 5-480,5 0-17,-4 0 73,5 0 0,0 7-179,0 4 1,0 2-52,0 6 1,0 1-49,0 7 1,0-2 34,0 6 0,0-5-191,0 5 0,0-5 50,0 5 0,0-6-234,0 2 0,0-3 1,0-1 1,0 0-112,0-1 0,0-4 93,0-3 1,0-6 83,0-1 0,0-4-462,0 3 71,0-4-970,0 2 858,0-5 1,0-5 0,0-1 0</inkml:trace>
  <inkml:trace contextRef="#ctx0" brushRef="#br1">5699 7207 7853,'0'-12'723,"0"6"-284,0 1 0,-1 5-1,-3 0 0,3 6-114,-3 5 0,3 3 31,1 9 0,-4-1-143,0 8 0,0 1-35,4 3 1,0 4-38,0 0 0,0-4-175,0-3 0,0-6 78,0 2 0,0-7-108,0-1 0,4-5-213,0 1 0,1-6 11,-1-1-339,-3-6 134,4 4-1222,-5-6 173,0 0 191,0-6 1330,0 0 0,-5-10 0,-1-2 0</inkml:trace>
  <inkml:trace contextRef="#ctx0" brushRef="#br1">5482 7229 7853,'11'-11'313,"1"0"1,4-1-51,3 1 1,3-1 355,1 1 1,0-1-218,-1 1 1,5 0-22,0-1 1,-1 2-100,-3 2 1,0 3 110,0 5 1,-1 0-235,-3 0 1,1 0 41,-5 0 0,4 0-128,-4 0 1,1 2 92,-5 1 0,-3 0-109,-1 5 0,0-1 54,0 5 0,2 3-126,-5 0 1,3 5 32,-3-1 0,0 3 50,-4 1 0,4 5-115,0 2 0,0-1 80,-4 2 1,0-6-219,0 2 1,0-4 71,0-4 1,0 1 15,0-5 1,0 1-19,0-5-318,5 0-184,-4 1-355,4-1-287,-5-4 421,0-2 249,0 0-30,0-4-945,-5 4 1564,4-5 0,-10 0 0,5 0 0</inkml:trace>
  <inkml:trace contextRef="#ctx0" brushRef="#br1">6270 7218 7853,'-5'-18'1337,"4"2"-870,-4 9 0,3 2 34,-1 5 0,0 5-109,-5 3 1,5 3-148,-5 5 0,0 1-186,-3 6 0,1 1 66,2 3 1,-2 2-60,2 5 0,3 1 110,2-1 1,1-4-343,2 1 1,0-7 89,0-1 0,2-2-169,1-5 0,4-2 131,4-7 1,4 2 149,1-5 1,3 0 144,-4-4 0,5-2-54,-1-1 1,-1-1-15,1-8 0,-4 4-34,4-8 1,-5 0 123,1 1 1,-2-6-82,-1 2 0,-2-2-120,-3-2 1,2-4-105,-5 1 1,0-6-190,-4 1 1,-5 2-279,-3-1 0,-7 4 275,-4 0 0,0 7-248,-4 3 1,4 5 168,-4 3 1,2 3-134,5 5 1,1 0 132,4 0 1,0 2-37,4 1 1,2 4 43,5 4 0,4 1 365,-1-1 0,11 0 0,-1 1 0</inkml:trace>
  <inkml:trace contextRef="#ctx0" brushRef="#br1">6613 7229 7853,'0'-11'560,"0"0"1,-2 3-159,-1 0 537,1 6-570,-3-3 1,4 5 176,-3 0-316,3 0 1,-9 9-45,2 2 0,2 9 26,-2 3 0,4 4-234,-3 3 1,4 6 119,-1-6 0,2 6-364,-2-6 1,3 2 148,-3-2 1,3 2-340,1-5 0,4-6 186,-1-5 0,2-4-161,-1 0 408,-2-1-214,8-5 558,-9 0 1,4-12-172,-5-1 0,0-3 313,0-2 0,0-4-163,0-3 1,0 1 109,0-1 1,0 0-84,0-4 0,-4-4-65,0 1 1,-1-1-164,2 4 1,1-3 77,-2-1 1,3 5-304,1 7 122,0 3-90,0 0 1,5 6 37,3 2 1,2 8-44,1 3 0,5 7-52,-1 2 0,4 3-9,-4-4 1,2 5-122,-2-1 0,-2 1 80,2-1 0,-3 2-17,0-6 0,3 0 61,0-3 0,1-6 181,-5-2 1,0-3-119,1-1 0,-1-5 557,1-3 0,-2-3-99,-3-4 0,2 1 108,-5-5 1,4 0-156,-4-4 0,1 0-83,-2 0 1,-1-1-151,2-3 1,-3 2 147,-1-5 0,-4 3-755,0-4 0,-3 6 277,3-2 0,0 5-1895,4 3 404,0 2-133,-5 6 11,4 4 1334,1 7 1,5 7 524,2 4 0,3 1 0,-3-1 0,4 0 0</inkml:trace>
  <inkml:trace contextRef="#ctx0" brushRef="#br1">7138 7161 7853,'0'-12'0,"0"1"802,0 0-115,0-1 304,0 1 423,0-1 287,0 6-1230,-5-4 1,-1 9-93,-6-3 1,1 4-168,-1 4 0,5-2-195,-1 6 1,2-1 103,-2 5 1,-1 0-72,5 4 1,1-4-26,3 4 0,0 0-129,0-1 0,0 1-302,0-5 1,1 4 217,3 0 0,2 1-89,6-5 0,-1 1 67,0-1 1,1 0 84,-1 1 0,4-1 17,1 1 0,-1-1 92,-4 0 1,-3 0-24,0-4 1,-2 3 1,1-2 1,-1 2 157,-6 2 0,0-1-101,0 0 0,-6 5 158,-1-1 0,-8 1-105,-4 0 1,-4-2-15,-4 5 1,3-4-18,-3 4 0,2-5-188,-2 1 1,7-4-47,-3-3 0,8 1-99,0-5 0,6 3-1897,1-3 960,6 0-776,-3-4 2004,5 0 0,5 0 0,1 0 0</inkml:trace>
  <inkml:trace contextRef="#ctx0" brushRef="#br1">7606 7252 7853,'0'-16'304,"0"7"38,0-3 1,0 7-114,0-2 995,0-1-247,0 2-253,0 1 374,0 5-775,0 5-164,-5 1 0,3 11-78,-6 2 0,0 4 144,-3 3 0,1 0-122,2 4 1,-2-3 67,3 3 0,1-5-321,3 2 1,1-3 94,2-1 1,0-4-214,0 0 0,5-6 127,3-2 0,3-1-19,5-6 0,-2 0 126,5-4 1,0 0 6,4 0 1,-2-4 19,-2 0 1,3-8-12,-3 0 0,1-2 277,-1 3 1,1-6-67,-4-2 0,-1-2 141,-4-2 0,-3-1-135,0-3 1,-6 2-143,2-6 1,-3 2-311,-1-1 1,-5 2 163,-3 5 0,-7 1-339,-4 3 1,-2 3 215,-2 4 1,0 5-150,0-1 1,4 6 80,0-2 0,5 3-541,-1 1 0,3 5 12,5 2 0,2 3-149,5 2 1,0-1 957,0 1 0,0-1 0,0 1 0</inkml:trace>
  <inkml:trace contextRef="#ctx0" brushRef="#br1">7926 7149 7853,'0'-11'0,"0"3"912,0 1 361,0 4-177,0-2 1,0 6-658,0 3 0,0 4-201,0 7 1,0 3-56,0 5 1,0 3 28,0 1 0,0 5-399,0-2 1,0-1 185,0 2 1,0-6-672,0 2 1,4-3 215,0-1 1,3-5-57,-3-3 1,4-2-369,-4-2 1,1-3-268,-2-1-360,-1-4 1507,8 2 0,-9-5 0,4-5 0,-5-2 0</inkml:trace>
  <inkml:trace contextRef="#ctx0" brushRef="#br1">7892 7366 7853,'0'-7'1364,"0"-1"-846,5 6 1,-3-7-14,6 5 0,1-4 12,6 5 1,-1-1-295,5 4 0,-1-1 15,1-3 1,3 2-522,-3-1 0,-2 1 247,2 2 1,-3 0-872,3 0 0,-9 0 582,1 0 1,-2 0-1018,2 0 1,-4-1 1341,-3-3 0,2-7 0,0-7 0</inkml:trace>
  <inkml:trace contextRef="#ctx0" brushRef="#br1">7903 7161 7853,'-11'-5'815,"4"-2"-31,4-4 0,6 3-260,5 1 1,6-1-77,1-3 0,6-1-177,-2 1 1,3 1 0,5 2 1,-3-1-269,3 5 0,-3-3-246,-1 3 0,0 0-219,-1 4 0,-2 0-1370,-1 0 1831,-5 5 0,7 2 0,-3 4 0</inkml:trace>
  <inkml:trace contextRef="#ctx0" brushRef="#br1">8943 7047 7853,'-6'-10'0,"-1"2"0,1-1 182,-2 5 1,4-3 208,-4 3 613,6 0-577,-8-1 0,9 5-100,-3 0 1,2 1-69,2 7 1,-3 3 53,-1 4 1,0 6 38,4-2 0,0 4-127,0 3 0,0 0-140,0 4 0,0-3 153,0 3 1,0-3-296,0 3 0,0 0 103,0 0 1,4-2-298,0-5 1,3-4 74,-3 0 1,4-5-15,-5 1 0,6-7 167,-1-5 0,2 2-16,2-1 1,-1 0 187,0-4 0,5 0-101,-1 0 0,5-4 68,-1 0 1,3-4-65,1 0 1,-1 2-487,1-2 0,-4 2-893,0-2 1,-5-1 190,2 5 761,-9-5-1087,3 8 1462,-8-4 0,8 0 0,-4-1 0</inkml:trace>
  <inkml:trace contextRef="#ctx0" brushRef="#br1">9262 7172 7853,'0'-23'0,"0"6"707,0 1 1,4 4 265,0 0-43,0 1 1,0 3 130,-1 1-666,1 4 1,-4 3-118,0 8 1,0 7-60,0 4 1,0 4-90,0 4 1,0 2-95,0 5 0,0 0-53,0 1 0,0-5-197,0 0 1,5-4-362,3 0 0,2-5 270,1-2 0,5-9-55,-1 1 1,5-7 54,-1 0 0,0-3 24,4-1 0,-6 0-49,5 0 1,-3-1-226,1-3 1,-4 2-312,-5-6 0,0 0 335,-4-3 0,-2 0 531,-5-1 0,-5-9 0,-1-4 0</inkml:trace>
  <inkml:trace contextRef="#ctx0" brushRef="#br1">9182 7264 8106,'3'-12'722,"5"1"0,-1 3-100,8 1 1,-1 0-11,2 0 1,1-4-258,6 4 0,0 1-97,0-2 1,1 0-311,3-3 0,-3-1 98,2 1 0,-7 3-1583,-3 1 1280,1-1 0,-5-3-1016,-1-1 1,-4 5 501,-7-1 0,-2 4-140,-1-3 911,-4-1 0,-9-3 0,-2-1 0</inkml:trace>
  <inkml:trace contextRef="#ctx0" brushRef="#br1">9297 7001 7853,'-7'-11'191,"2"4"1,5-3 325,0 2 0,5 0-109,3 0 0,3-2-151,5 2 0,1-2-45,6-1 0,0 3-161,0 0 0,0 6 116,-1-2 0,0 3-462,-3 1 0,1 0-201,-4 0 0,-1 4-488,-4-1 0,-1 6 984,-2-1 0,2 7 0,-3 3 0</inkml:trace>
  <inkml:trace contextRef="#ctx0" brushRef="#br1">9765 7127 7853,'-7'0'1376,"2"0"-981,0 0 769,4 0-708,-9 5 1,9 2-10,-3 9 1,1-3-104,0 7 1,1 2-350,-2 5 0,3 3 86,1-3 1,0 0-90,0-4 1,0-2 71,0-2 0,4-2-933,0-6 321,5 1 1,-7-2-1325,6-3-564,-6-2 1879,3-5 1,-5-1 556,0-3 0,0-2 0,0-5 0</inkml:trace>
  <inkml:trace contextRef="#ctx0" brushRef="#br1">9548 7127 7853,'5'-12'270,"1"1"127,6-1 0,4 1-10,3 0 291,3 4-332,1-3 1,3 5 102,1-3-290,5-2 0,-7 9-124,5-3 0,-4 3 97,1 1 0,-3 0-836,-2 0 0,0 0 446,-3 0 0,-2 0-1809,-6 0 2067,-5 0 0,4 5 0,-3 1 0</inkml:trace>
  <inkml:trace contextRef="#ctx0" brushRef="#br1">10130 7081 7853,'-6'-5'1105,"1"4"-696,5-4 0,0 6 38,0 3 1,0 2-63,0 5 0,0 6-23,0 2 1,0 2-271,0 2 0,1 1 89,3 3 0,-3-3-145,3 3 1,1-3 83,-1-1 1,0-5-510,-4-3 0,1-3 229,3 0 0,-3-5-1429,3 1 24,-3-5 531,-1 2 1,0-7 658,0-1 1,-1-4 374,-3-4 0,-2-6 0,-6 0 0</inkml:trace>
  <inkml:trace contextRef="#ctx0" brushRef="#br1">9925 7115 7853,'0'-15'-111,"0"0"0,0-4 459,0 3 1,5-3 318,2 4 1,5 0-216,3 4 1,3-1-23,5 1 1,1-1-166,2 1 0,0 3 95,4 1 1,-4 3-166,0-4 0,2 6-156,-1-2 0,-2 3-53,-6 1 0,2-2 75,-6-1 0,4 1-153,-4-2 1,0 3 30,-3 1 0,-5 0-56,1 0 1,-4 4 88,3 0 0,-4 5 125,1-2 1,-2 3 6,2 2 0,-3 4 159,3 3 0,-4 3-83,-4 1 1,2 1-84,-6 3 1,4-2-205,-3 5 1,4-3 146,-1 4 1,3-6-216,1 2 1,0-3 64,0-1 1,5-4 28,3 0 1,-2-5 126,2 1 0,-1-6 40,5-2 0,-1-3 42,1 4 0,-1-6-69,1 2 1,3-3-170,0-1 0,4 0 120,-4 0 0,2-1-690,-2-3 1,-2 2 331,2-6 1,-2 4-975,-2-3 0,-5 3 431,-2-4 0,-3 1 891,-1-5 0,0-4 0,0-2 0</inkml:trace>
  <inkml:trace contextRef="#ctx0" brushRef="#br1">10302 7207 7853,'5'-7'847,"1"-3"1,5 5-241,1-3 127,-1-2-379,6 4 0,-3-2 93,5 1-57,0 4-232,4-7 0,1 7-306,2-4 131,-1 4 1,1-6-118,-7 6 1,3-2 156,-3 1 0,-3 2-1616,0-1 606,-4 1-283,0-3 1,-6 3 1268,-2-6 0,-3 1 0,-1-5 0</inkml:trace>
  <inkml:trace contextRef="#ctx0" brushRef="#br1">10462 6921 7853,'-6'-6'185,"5"-4"0,-3 4 321,8-1 0,3-2 494,4 5 1,0-3-318,1 3 1,4-1-313,3 1 0,-1 3-59,1-3 1,0 3-88,4 1 0,0 5-245,0 2 1,-2 0 105,-2 0 0,2 1-217,-6 3 1,0 2 42,-4 2 0,1 2-167,-1 2 1,-3 6 45,0-2 0,-6 4 60,2-1 1,-3 0 110,-1 4 0,0-1 7,0 2 1,0 0-128,0-4 1,0 1 135,0-1 1,0-5-316,0 1 0,0-1-13,0-7 0,0 0-33,0-3 1,0-5-804,0 1 380,0-6 153,0 4 0,0-8 243,0-2 1,0-2 409,0-5 0,0-2 0,0-2 0,-5 2 0,-1-14 0,-6 3 0</inkml:trace>
  <inkml:trace contextRef="#ctx0" brushRef="#br1">10770 7081 7853,'0'-17'114,"0"3"115,0-5 1,5 5 115,3-1 203,-3-3-264,5 6 1,-4-5 754,6 6-655,4 5 1,-2-5 142,5 4 1,-4 2-151,4 1 0,-3 3-322,3 1 1,-5 5 95,1 2 0,-3 3-251,0 2 1,-5 4 150,1 3 1,-5 3-289,0 1 1,-3 0 107,-3 0 0,-4 3-97,-4 1 1,-4 1-80,-1-2 1,1-2 91,4 3 0,-4-3 184,-1-1 1,5-5-55,3-3 0,6 2 549,-2-2-190,3 0-25,1-4 0,1 0-7,3-4 1,-2-2-39,6-5 0,0 0-71,3 0 1,2 0 0,2 0 1,-2 0-751,2 0 1,1 0 343,-1 0 0,5-1-1033,-5-3 1,0 2 545,-4-6 0,5 0 757,-1-3 0,5-5 0,-2-2 0</inkml:trace>
  <inkml:trace contextRef="#ctx0" brushRef="#br1">11261 7058 8018,'0'-18'413,"1"2"138,3 4 1,-3 1-165,3 0 1,-3-1 249,-1 1 0,4-1 150,0 1 728,0-1-559,-4 1-635,0 5 0,-1 1-238,-3 5 0,-4 0-167,-7 0 0,1 5-38,-5 2 1,4 5 185,-4 3 0,1-1-33,-1 5 1,-1-4-55,4 4 0,2-4-122,7 4 0,-2-5-38,5 2 0,0 0 155,4-1 1,0 1 31,0-5 1,5-3 7,3-1 0,2 1 181,2 3 1,4-1-109,3-2 1,-1 2 36,1-2 1,0-2-75,4 2 1,-2-2-37,-2 2 1,2 2 58,-6-2 0,4-2-119,-4 1 0,-3 0-5,-5 0 0,-4 4-189,0-4 1,-1 3-386,-2 2 0,-10 0 296,-6 4 0,-8-4-875,-2 4 1,-10 1 536,2 2 1,-12 3-118,0 1 0,-8-4 487,-3 0 0,24-10 1,-1 1-1,-4 1 1,1 1-1</inkml:trace>
  <inkml:trace contextRef="#ctx0" brushRef="#br1">5162 8360 7853,'-5'-11'1203,"4"4"-336,-4 2-192,5 5 1,1 5-268,3 3 1,-2 3 80,6 5 0,0 1-58,3 6 0,2 0-71,2 0 0,-2 0-257,2 0 0,3-2 99,1-2 0,-2 3-152,3-3 1,-5 1 107,4-1 0,-5-2-251,1-6 1,-2 0 74,-2 1 0,0-2-363,1-2 0,-4 1-93,-1-6 1,-3 1-1091,4-4-1091,-6 0 1214,3 0 1020,-5 0 0,-10-5 0,-3-1 0</inkml:trace>
  <inkml:trace contextRef="#ctx0" brushRef="#br1">5471 8371 7853,'6'-22'912,"-1"4"-508,0 1 1,-2 6 176,4 0 790,-4-1-850,2 1 1,-1 3 138,-1 0 346,1 6-599,-4-3 0,0 6-32,0 3 1,-6 7-123,-5 8 0,-6 9-96,-6 7 1,-5-1 1,0 10-310,-2-2 1,-3 1 233,2-1 1,4-3-204,0-4 1,4-7 154,4-5 1,2-2-861,6-6 476,0 1-575,4-5 37,2-5 0,8-1-1702,4-5 2659,1-5 0,14-1 0,-5-5 0</inkml:trace>
  <inkml:trace contextRef="#ctx0" brushRef="#br1">6110 8212 7853,'0'-8'0,"0"0"611,0 6-89,0-8-41,0 3 1,0 0 275,0-1-345,0 6 0,0-5 279,0 3 108,0 3-253,0-4 275,0 5-609,5 5 0,-3 1-95,1 6 0,-1 4 108,-2 3 0,1 3-119,3 1 1,-3 5 64,3 2 0,-3 3-254,-1 1 1,-1 2-102,-3 2 0,3-2-54,-3 2 0,-1-4 84,1-4 0,0-2 45,4-5 1,0-1 54,0-3 0,0 1-1,0-5 1,0 1 115,0-5 1,0-3-116,0-1 0,0-3 263,0 4-149,0-6-17,0 3 1,0-4 6,0 3 7,0-2 186,0 3-202,0-5 173,5 0 0,-2 0-99,4 0 1,1 0 76,3 0 0,1 0 13,-1 0 0,2-2 99,2-1 0,-1 1-136,5-2 1,0 3-34,4 1 1,0-1-56,0-3 0,0 3 64,-1-3 1,1 3-196,0 1 1,-4-1 114,0-3 1,-4 2-129,4-1 0,-5 1 4,2 2 0,-7 0-46,-2 0-160,1 0 1,-1 0-74,1 0-330,-5 0 150,2 0-1757,-5 0 875,-5 0-266,-2 0 1,-4 0 1666,-1 0 0,1 0 0,-1 0 0</inkml:trace>
  <inkml:trace contextRef="#ctx0" brushRef="#br1">6750 7972 8000,'0'-7'1099,"0"2"1426,0 5-2257,0 5 0,0-2-43,0 5 0,0-5 52,0 5 1,0 0-66,0 3 0,0 0-58,0 1 0,-4-1 12,0 1 1,0-1-134,4 1 0,-1-1 125,-3 0 1,3 1-99,-3-1 0,3-3-150,1-1 198,0 1-45,0 3-23,0 1-7,0-1 1,0-3 82,0 0 0,0-6-40,0 3 0,5-1 1,3 0 0,-2 0-70,2-4 0,-1 0 62,5 0 1,-1 0-54,0 0 1,5 1 38,-1 3 1,0-3-130,-3 3 0,3 1 38,0-1 0,0 5-122,-3-2 1,-1-1-55,0 2 20,1 0 0,-2 3 29,-2 1 0,-3-5 97,-5 1 0,0-4 48,0 3 0,-5 1-71,-3 3 0,-3-3 134,-5-1 1,4 0-69,-4 0 0,-1 2 83,-2-5 0,1 4-137,-1-4 1,5 1-183,-1-2 1,2-1-440,2 1 0,3-1-94,0-2-622,1 0 924,0 0 1,2-2-1326,5-1 1815,0 1 0,0-13 0,0 2 0</inkml:trace>
  <inkml:trace contextRef="#ctx0" brushRef="#br1">6693 7995 7853,'0'-8'641,"0"0"1,0 5-202,0-5 0,5 5 183,2 0 0,5-2-74,3 1 0,-1 0 33,5 4 0,1 0-131,7 0 0,-3 0-147,3 0 1,1 0-284,-2 0 1,0 0 76,-7 0 0,2 0-604,-2 0 0,-2 0 258,-2 0-1239,-2 5 792,-7 1 695,-1 6 0,-10 4 0,-1 2 0</inkml:trace>
  <inkml:trace contextRef="#ctx0" brushRef="#br1">5196 9548 7853,'-6'0'690,"1"-5"-373,5 3 437,-5-3-71,4 0 118,-4 4-8,5-4 804,0 5 1,3 1-1210,1 3 0,5 2-126,-1 6 0,2 3-110,1 0 1,1 2 85,-1-2 1,1-2-255,-1 2 1,4 1 28,0 0 1,2-1 33,-2-4 0,-2 1-200,2-1 1,-2-1-267,-2-2 0,1-2-490,-1-2 1,-3-1-73,-1 4-418,-4-4 0,2 3-130,-5-2-722,0-3 2251,0 4 0,-10 0 0,-3 2 0</inkml:trace>
  <inkml:trace contextRef="#ctx0" brushRef="#br1">5436 9468 7853,'0'-12'153,"0"6"-153,5-4 745,-3 9 186,3-4 0,-5 6 443,0 3-951,0 2 0,0 11 138,0 2 0,-5 2-158,-3 2 1,-6 4-264,-1-1 1,-4 5 71,4-5 0,-4 2-261,3-1 0,-3-4 109,4 0 1,0-2-558,3-6 0,2 1-36,3-5 0,-2 1-1015,5-1 0,-1-3-1148,1-1 2696,3-4 0,-4 7 0,5-4 0</inkml:trace>
  <inkml:trace contextRef="#ctx0" brushRef="#br1">6064 9365 7853,'0'-8'200,"0"1"0,0 3 12,0-4 0,0 5 574,0-5-439,6 6 1,-4-7 810,6 5-221,-6 0 90,3 4-565,0 0 1,-3 1-186,1 3 0,-1 6 27,-2 5 0,0 6-66,0-2 1,0 4-198,0 3 0,0-2 140,0 3 0,1 1-90,3-1 1,-3 3-47,3-3 0,1 3-152,-1-3 1,1 3-137,-1-3 0,-2 0 125,6-5 1,-6 0-3,2-3 1,1 1 110,-1-4 0,4-1 40,-5-4 1,3-1-40,-3-2 9,-1 2 1,3-7-290,-5 4-430,0-4-1038,0 2 755,0-5-1338,-5 0 1082,3 0 417,-8 0 0,8-1 840,-6-3 0,6-3 0,-4-4 0</inkml:trace>
  <inkml:trace contextRef="#ctx0" brushRef="#br1">6053 9342 7853,'0'-17'473,"0"1"-155,5 4 172,-4 0-227,10 6 1,-10-1 579,3 4-533,2 1 1,0-4 103,6 2 1,-1 3-139,1-3 0,3 3 136,0 1 0,8 0-138,-4 0 1,5 0 64,-5 0 0,3 1-101,0 3 0,1 2-51,0 6 0,0 0-32,0 4 1,0-2-105,0 5 0,-1-4-148,1 4 1,-4 0 84,0 4 1,-5 0-64,1-1 1,-3 5 43,-4 0 1,-2 1-259,-2-2 1,-3-2 57,3 3 0,-4 1-34,-4-1 0,-2 3 103,-6-3 1,-4 3-58,-3-3 1,-4 0 239,-4-5 1,3 1-132,-3 0 1,3-1 130,1-3 1,1 1-58,-1-5 1,5 0 337,3-3 1,2-5-122,2 1 0,-1-4 138,1 3 1,-1-4-160,1 1 1,3-3-259,1-1 0,3 0-1621,-4 0 1293,6-5 0,-3-1-1042,5-6 1,0 1 671,0-1 1,2 1 795,6 0 0,-1-6 0,10-1 0</inkml:trace>
  <inkml:trace contextRef="#ctx0" brushRef="#br1">6750 9251 7853,'0'-12'0,"0"1"152,0 5 1,0-4 322,0 2 1,1-2 496,3-2-258,-3 6 342,4-4-279,0 4 27,2-6-529,4 1 1,0 4-6,1 4 1,-5-3 153,1 3-282,0-1 0,3 4 55,1 0 1,-1 0-27,0 0 0,1 0-140,-1 0 1,-3 0 102,-1 0 1,1 4-143,3-1 0,0 6 22,-4-1 0,2-2-35,-5 2 0,4 0-1,-5 3 0,1 0 80,-4 1 9,0-1 0,-1 1-6,-3-1 1,-1 0-7,-3 1 0,-2-1 6,3 1 1,-4-1-94,0 1 0,5-5 149,2 1-167,-2-1 1,4 1 101,-2 0-9,3-6-2,1 8 0,1-8 2,3 1 1,-1 0-17,4 1 1,1-3-1,3 3 1,1-3-47,-1-1 0,1 1 52,-1 3 1,2-3-72,2 3 0,-2-2 25,2-2 1,-2 3-13,-2 1 0,-3 1 19,-1-1 1,-3-3-19,4 3 15,-6 2 1,2 1 3,-8 4 1,0-3 133,-7-1 1,1 1-72,-9 3 0,0 1 74,-4-1 0,0 1-209,0-1 1,0-1-169,1-2 1,4-2-406,3-2 0,2-3-2264,2 3 2914,-1-3 0,6-1 0,1 0 0</inkml:trace>
  <inkml:trace contextRef="#ctx0" brushRef="#br1">2444 4420 7502,'6'-8'820,"-2"1"-289,-3 4 280,-1-2 517,0 5 1,4 5-1104,0 3 0,0 2-125,-4 1 0,4 5 125,0-1 0,-1 4-166,-3-4 0,4 5-107,0-1 0,0-1 107,-4 1 0,0-1-15,0 1 0,0 1 74,0-5 0,0 2-69,0-2-103,0-2 0,0 3-47,0-4 175,0-6 6,0-1-1458,0-5 1,-5-5 0,-2-1-1</inkml:trace>
  <inkml:trace contextRef="#ctx0" brushRef="#br1">3392 4466 7853,'-6'-6'55,"1"5"0,5-5 689,0 2-466,0 3 1,0-6 153,0 4-8,0 1-370,0-3 210,0 5-105,5 0 0,-3-4-123,6 1 0,-1-1 115,5 4 1,-1 0-111,1 0 1,3 0-109,0 0 0,2 1 42,-2 3 106,-2-3-154,3 4 0,-5-5 94,1 0 0,-2 2-171,-2 1 151,2-1-264,-9 3 223,4 0 0,-6-3 17,-3 6 1,2-4 43,-6 3 0,-1 0-6,-6 0 0,2 3 92,-2-2 1,2-2-106,2 2 1,-1-2 142,1 2 1,0 1-60,-1-5 1,4 0 234,1-4-185,4 5-123,-2-4 163,5 4-107,0 0 0,5-4 66,3 3 0,2-3-68,2-1 1,4 4 29,3 0 0,-1 0-25,1-4 1,-1 4-93,1-1 0,1 5 93,-5-4 1,0 5-124,-3-2-42,-1-2 90,1 6 1,-5-5-79,1 5 0,-6 1 24,2-1 0,-4 1 56,-4-1 0,-3 0-116,-8 1 0,-2 3 95,-2 0 1,-3-1-15,3-6 1,2 2 4,-2-2 0,5-3 144,-2-2 1,4 3-15,0-3 0,5 1-97,-1-4-1218,6 0 883,-3-5 1,6 0-346,3-3 0,3 0 275,8 4 0,-2-4-1159,2 4 1561,-2 1 0,4-3 0,0 0 0</inkml:trace>
  <inkml:trace contextRef="#ctx0" brushRef="#br1">3952 4488 7853,'1'-12'0,"3"-4"0,-3 4 309,3-3 1,1 6 461,-1 1-224,-1 0 1,-1 2-136,2 2 0,-3 2 52,3-2-388,-3 3 0,-1-3 81,0 8 1,0-2 51,0 6 0,0 1 29,0 6 0,-4 1-131,0 3 1,-1 3-174,1-3 1,3 3 85,-3 1 0,2-4-184,-2 0 1,3-5 1,-3 1 63,3 3 0,1-6-34,0 3-24,0-7 141,0 2 0,1-9 10,3 3 1,2-2-54,5-2 1,-3 0-16,0 0 1,-1 0-333,5 0 0,-1-2 161,1-2 1,-5 3-393,1-3 1,-4 2 258,3-2 1,-3 2-553,4-6 200,-6 5 646,8-7 1,-8 8 53,1-6-308,4 6 726,-6-9-379,4 5 1,-4 0 1106,3 2-608,-3 3 569,5-4-280,-6 3 20,0-3-400,0 15 0,0-2-129,0 7 0,0 2-63,0-2 0,0 1 0,0 0 0,0-4-262,0 4 0,0-4 87,0 0 0,0-1-615,0 1 1,3-5 98,1 1-777,0-1 1,-4 5 48,0-1 1194,5-4 0,1-2 0,6-5 0</inkml:trace>
  <inkml:trace contextRef="#ctx0" brushRef="#br1">5425 4420 7853,'0'-6'161,"-1"0"700,-3 6-210,3-5-227,-5 4-223,6-4 0,2 5 11,2 0 0,2 0 9,5 0 0,1 0 17,-1 0 1,4-4-130,1 0 0,4 1 68,-1 3 1,-1 0-77,1 0 1,-1-4-116,1 0 0,-3 0 107,-5 4 1,1 0-58,-1 0 108,-4 0-266,3 0 199,-9 0-173,9 0 67,-8 0 0,3 7 0,-5 3 90,0 4 1,-5 6 61,-3-1 1,-2 4-87,-2 3 1,1-1-109,-1 1 0,5 2 107,-1-1 1,4 3-167,-3-3 0,4-4 99,-1-4 1,3-5 174,1 1 1,0-2-37,0-2 2,0 1 1,0-5-123,0 1 66,0-6-746,5 3 341,-3-5-661,3 0 1,-5-1 434,0-3 0,0 2-1116,0-6 1135,5 6 0,-3-7 558,6 5 0,-1-10 0,5 1 0</inkml:trace>
  <inkml:trace contextRef="#ctx0" brushRef="#br1">6007 4454 7853,'5'-11'0,"-3"3"225,2 0 505,-3 6-171,-1-8-218,0 9 1,0-6 22,0 3-152,0 3 0,-5-3-22,-3 8 1,2 2 34,-2 6 0,2-1-99,-2 1 0,-2-1 99,2 1 0,3 0-168,2 3 0,1-2-127,2 2 1,0-2 96,0-1 0,0-5-26,0 1 0,5-4 63,3 3 0,2-4 28,2 0 1,0-1-18,3-2 1,-1 0-40,5 0 0,-5-5 17,2-3 0,-4 2-1,0-2 1,-1 1-70,1-5 0,-2-3 87,-3 0 0,-2-1-419,-5 5 1,0-4 162,0 0 1,0-1-341,0 5 0,-1-1 207,-3 1 0,2 1-58,-6 2 1,2 2 28,-2 2 1,-2 3-158,2-3 1,0 4 45,0 4 0,-2-2 168,2 6 0,-1 0 75,2 3 0,-3 2 57,2 2 1,-2-1 158,-2 5 0,5-4 0,-1 4 0,1-4 0,-5 4 0,6-5 0,-4 3 265,8-6-145,-3-4 912,5-2-741,0-5 0,-1 4 308,-3-1 1,2 5-204,-6-4 1,4 5 106,-3-2 0,3 3-111,-4 2 1,4-1-129,-3 1 0,4 0-52,-1 4 0,-1-4 26,2 4 1,-1-2-413,4 1 1,1-3 192,3 4 0,-2-5-116,6-3 0,1 2 74,6-3 0,-1-1 142,5-3 1,0-1 105,4-2 0,-4 0-103,0 0 0,-1-2 57,1-1 1,1-3-44,-5-1 1,1-3 132,-5 2 0,0-6-50,1-1 1,-6-2-155,-2 2 0,-3-1 63,-1-3 0,-6-2-427,-5 6 0,-6 1-84,-6 7 1,0 1-306,0 6 1,-3 0 28,-1 0 0,1 6 253,3 1 0,5 8-1899,3 4 2305,2-2 0,-3 4 0,-2-3 0</inkml:trace>
  <inkml:trace contextRef="#ctx0" brushRef="#br1">3860 7915 7853,'0'-12'103,"0"6"317,-5-4-102,4 3 1,-4 0 203,5-1-351,0 6 1,1-5 40,3 3 0,-2 3-57,6-3 0,1 3 70,6 1 0,-2 0-45,2 0 0,3 0 56,1 0 0,1 0-18,-1 0 0,3 0-142,-3 0 0,6 0 109,2 0 1,0 0-109,-5 0 1,2 0 59,3 0 1,2 0-37,6 0 1,-1 0 60,0 0 0,2 0-64,2 0 1,-2-4-49,6 1 0,-4-5 87,4 4 0,-1-1-50,1 1 1,2 3 44,-2-3 1,-1-1-82,1 1 1,-1-3 60,5 3 0,0 0-98,-1 4 1,1-4 38,0 0 0,0-1-262,-1 2 0,5 1 198,-1-2 1,1-1-53,-5 2 0,5-5 20,-1 4 0,5-3 75,-5 3 0,2-1-49,-2 1 1,-3 3 21,0-3 0,-1-1-38,-3 1 1,1 0 38,-1 4 0,3-4-11,-3 0 1,-2-1 14,2 2 0,0 1-1,4-1 0,-4-3-5,-1 3 1,0-5-4,1 4 0,-1-1 31,-3 1 1,-3 3-23,3-3 1,-2 2 8,-2-2 0,0 3-4,1-3 0,-1 3-29,0 1 1,0 0 12,1 0 1,-1 0-5,0 0 0,4 0-15,0 0 1,2 0 21,-2 0 1,1 0-10,3 0 1,1 0 4,-5 0 1,4-4-1,-4 0 1,1 0-1,-1 4 1,-2 0-16,2 0 1,-2 0 184,-2 0 1,-4 0-159,1 0 0,-1 0 116,4 0 0,-1 0-117,-2 0 0,2 0-11,-3 0 0,3 0 18,2 0 0,3 0 19,0 0 1,0 0-14,-4 0 0,4 0-34,0 0 0,4 0-2,-4 0 1,0 0-84,-4 0 0,6 0 27,2 0 0,-2 0 55,2 0 0,0 0-4,4 0 0,-4 0-3,0 0 1,-2 0 4,2 0 0,-1 4-7,-3 0 0,-3 1 30,3-1 0,2-3-21,-2 3 0,5-2 7,-1 2 1,2-3 28,2 3 0,-1-3-24,1-1 0,5 0-273,2 0 0,-1 0 264,2 0 1,-2 0-24,1 0 1,7 0 14,-3 0 1,2 0 25,-2 0 1,-1 0-19,-2 0 1,4 0 2,-5 0 1,4 0 134,-7 0 0,2-1-74,-7-3 0,8 3 151,-8-3 0,8 3-100,1 1 1,2 0 57,1 0 1,4-4-85,0 0 1,-2 1-123,-6 3 0,-2 0 45,-5 0 1,-2 0-10,-2 0 0,-2 0-50,-6 0 1,0 0 45,0 0 0,-4 0 85,-4 0 1,-2 0-72,-1 0 0,-1 0 149,-3 0 0,-1 0 178,-3 0 1,-6 0-178,2 0-127,-2 0-20,-3 0-319,4 0 138,-8 0-682,3 0 0,-7 0 372,-1 0 1,0 0-923,-4 0 1,-1 0 667,-3 0 1,-6 3 740,-2 1 0,-3 0 0,0-4 0</inkml:trace>
  <inkml:trace contextRef="#ctx0" brushRef="#br1">6932 6658 7853,'0'-11'0,"2"5"-256,2 2 1,-3-3 1043,3 0 0,1-3-332,-2-2 0,3 3 61,-3-2 1,-1 2-117,1-6 0,3 2-146,-3 2 1,5-4-44,-4-1 0,1-4-103,-1 1 1,1-3 20,2 0 1,3-1 26,-2 0 1,-2 0-120,2 0 1,-2-3-6,2-1 0,1-4-81,-5 5 0,1-5 39,-1 5 1,-3-4-24,3 8 0,-2-4 47,2 7 1,-3 3-24,3 0 0,-3 4-74,-1 0 131,0 6-13,0-4 8,0 9-110,0-10 113,0 10-23,0-4-269,0 5 113,5 0-20,-3 0 132,3 0 2,0 5 11,-4 2 139,9 9-1,-3 2-152,4 5 69,0-1 0,1 6 290,-1 3-332,1 2 1,3 1 12,0 0 0,4 2 21,-4 2 1,6-1 27,-2 5 1,-3-6 12,0 3 1,0-5-138,-1-4 0,0 2 61,-3-5 0,-1-1-75,1-3 1,-1-5 63,1-3-5,-1 3-576,0-5 199,1 3-246,-1-10 126,-4-1-522,-2-10 1,-5-1 391,0-5 1,-7-2-860,-4-2 1497,-11 2 0,-7-9 0,-5 5 0</inkml:trace>
  <inkml:trace contextRef="#ctx0" brushRef="#br1">6932 6521 7853,'6'-11'0,"6"3"714,11 1 0,6 3-403,9-4 1,-1 4 669,5-3 1,1 3-415,7-4 0,-5 2-38,1-2 1,0 0-382,-4 4 0,-4-1-419,-4 1 0,-1 3-1366,-6-3 0,-6 9 354,-6 6 1283,-7 1 0,-8 14 0,-6-2 0</inkml:trace>
  <inkml:trace contextRef="#ctx0" brushRef="#br1">2398 11295 7853,'-5'-11'0,"4"3"0,-3 1-376,3-1 314,1-3 1,0-1 80,0 1 308,0-1-106,0 1 0,0 3 248,0 1-240,0-1 0,0 0 415,0 1-369,0 4 1,0-3 484,0 2-224,0 3 158,-5-4-197,4 5-346,-10 0 1,9 1 25,-6 3 0,5 3 35,-5 9 0,5 3-32,0 7 1,0 4 44,-1 4 0,3 1-110,-3 3 1,3 3 58,1 5 0,0 2-192,0-2 1,0 6-104,0-7 0,0 4-27,0-4 1,4-4-135,-1-3 0,3 0 149,-3-4 1,-1 2 27,1-10 0,3 1 40,-3-4 1,1-2 33,-4-1 1,4-3-26,0-1 1,0-8 44,-4 4 1,1-5 168,3 1-753,-3-3-967,4 0 711,-5-4 543,0 5 1,-1-6 27,-3 0 0,3-2-932,-3-2 0,3 1 333,1-9 879,0 3 0,0-12 0,0 3 0</inkml:trace>
  <inkml:trace contextRef="#ctx0" brushRef="#br1">2741 11421 7853,'0'-12'-71,"0"1"1424,0 0-412,0-1 76,0 6-630,0 1 1,0 6-138,0 3 0,0 9 147,0 9 0,-5 6-115,-3 7 1,-2 3-182,-1 0 1,-1 5 136,1-1 1,-2 1-364,-2-1 0,2 1-82,-2-5 1,4-4-279,3-3 0,-2-6 46,2 2 0,3-8-54,1-4-967,3-2 525,1-7-296,0-1 805,0-5 1,0-5 28,0-3 1,4-3 396,0-4 0,5-3 0,-2-5 0,3 0 0,2-10 0,-1-2 0</inkml:trace>
  <inkml:trace contextRef="#ctx0" brushRef="#br1">2798 11455 7853,'0'-18'0,"-1"-2"273,-3 5 1,3 0 319,-3 3 1,-1 1-191,1-1 0,-1 2 676,1 3-339,3-4 424,-4 10-741,5-4 1,0 15 1,0 5 1,4 10-71,-1 1 1,6 10-6,-1-2 1,1 8-497,-2 0 1,4 2 178,-4 2 1,3 0-427,2-1 1,-1-8 284,1-3 0,-1-3-124,0-1 1,1-3 77,-1-8 1,-3-3-166,0-4 0,-2-1-55,2 1 1,0-5-660,-4 1-853,5-6 841,-8 3-310,4-5 690,-5 0 0,-5 0 87,-2 0 578,-3 0 0,-7 0 0,-1-5 0,-5-1 0</inkml:trace>
  <inkml:trace contextRef="#ctx0" brushRef="#br1">2513 11889 7853,'0'-11'0,"-4"3"359,0 0 0,0 1 290,4-5 1,4 5-233,0-1 0,6 4 302,1-3 0,2 3-260,6-4 0,0 2-59,4-2 1,5 0-189,2 4 0,2-4-271,-1 4 0,2-5-254,-3 2 1,2 0-303,-2 0 0,2 4 304,-5-1 1,-2-1-362,-6 2 1,1-2-812,-5 1 1,1 2 242,-5-1 1240,1 1 0,-1-8 0,0-2 0</inkml:trace>
  <inkml:trace contextRef="#ctx0" brushRef="#br1">3415 11192 7853,'-12'-11'925,"6"5"-243,1-4-417,5 3 192,0 1 1,-1 1 218,-3 5-465,3-5 928,-4 3-477,5-3-291,0 5-22,0 10-190,0-2 0,0 15 122,0 0 0,-4 2-75,0 9 1,0-1 14,4 9 44,0 0-470,0 4 42,0-6 1,0 5 94,0-3-7,0 2 1,0-2-556,0 0 457,0-5 134,0-3-363,0-1 213,0-9 6,0 4 18,5-5 73,-3-5 49,3-2-227,0 1 0,-4-5 638,4 0-438,-5-2-528,5-9 252,-4 9-2,4-8 254,-5 3-1881,0-5 908,5 0 427,-3 5 214,3-4 426,0 4 0,-4-10 0,4-1 0</inkml:trace>
  <inkml:trace contextRef="#ctx0" brushRef="#br1">3883 11535 7853,'0'-6'1140,"0"1"-481,5 5-55,-4 0 347,10 0 0,-5 0-401,5 0 0,2 0-82,2 0 1,-2 0-124,2 0 1,3 0-36,1 0 0,-1 0-98,1 0 0,0 0-116,4 0 1,-4 0-201,0 0 1,-1-2 144,1-1 0,1 1-854,-5-1 1,4 0 442,-4-1 0,1 3-1086,-5-3 1,0 2-167,1-2-744,-6 2 2366,-1-3 0,-5 0 0,0-1 0</inkml:trace>
  <inkml:trace contextRef="#ctx0" brushRef="#br1">3917 11729 7853,'-6'5'1721,"2"-3"-546,8 1-534,2-1-309,6-2 1,0 0 688,4 0 0,1 0-475,6 0 0,0 0 185,0 0 0,4-2-355,-1-1 0,5-3-275,-5-1 1,1-2-317,-4 5 1,-4-3 219,0 3 0,-4-4-1522,4 4 1,-5-3 162,1 3-2311,-2 0 3665,-1 4 0,-1 0 0,0 0 0</inkml:trace>
  <inkml:trace contextRef="#ctx0" brushRef="#br1">5105 11044 7853,'0'-11'-3,"0"-1"0,0 1 94,0-1 121,0 6 194,0-4-62,5 3 1,-4-4-31,5 0 0,-5 4 107,3 3-209,-3 3 199,4-4-93,-5 4 140,0-4 176,0 5-423,0 5 1,-5-4 0,-1 14 149,-6-7-1,1 14-95,-6-5-53,5 11 107,-10 1-865,4 6 758,0 4 0,-3 2 24,8 4-24,-8 1 0,8 10-1420,-4-8 1420,6 13 0,0-9-395,-1 5 160,1-5 0,4 3-738,4-6 596,1 1 1,2-6-156,0-2 296,0-3-121,5-4 69,2-1 1,4-4 124,1 1 8,-1-11 237,0 7 1,1-11-18,-1 3 933,1 3-1168,-1-10 0,0 5 574,1-6 0,-4 0-532,-1-4 250,1 3-283,3-3 1,-3-1 42,-1-2-959,-4 2 314,2-5 186,0 4-1116,-4-5 397,4 0-2069,-5 0 2364,0-5 1,-1 3 338,-3-6 1,3-1 449,-3-6 0,-2-8 0,0-6 0</inkml:trace>
  <inkml:trace contextRef="#ctx0" brushRef="#br1">5608 11021 7853,'-11'-11'265,"4"-1"1,1 5 7,2-1 0,1 4 545,-4-3-463,-1 4 0,-3-2-100,-1 5 0,1 0-31,-1 0 0,1 1 1,-1 3 0,1 2-60,0 6 0,-1 1 60,1 2 1,3-3-108,1 4 0,4 0-21,-1-1 0,3 4-106,1-3 1,0 0-99,0-1 1,5-2 88,3 2 1,6-3-74,1-5 1,5 2 42,-1-5 1,3 0 44,1-4 0,-2 0 33,-2 0 0,1-1 50,-4-3 0,3-3 1,-4-4 1,-1 0 20,-6-1 0,0 1-234,-4-1 0,0-3 117,-4 0 1,0-4-566,0 4 1,-1-4 286,-3 3 1,-2-3-714,-6 4 0,-3 0 394,0 3 0,-2 6 44,2 2 0,1 3 233,-5 1 0,5 1 335,-1 3 0,2 2 0,2 6 0,1-1 0,2 1 0,-2 4 0,3-3 0,-4 3 0</inkml:trace>
  <inkml:trace contextRef="#ctx0" brushRef="#br1">5425 11318 7853,'6'-5'-557,"-1"2"224,-5-4 1774,0 4-403,5-2 213,-3 5-831,3 0 0,-5 2-136,0 1 0,-4 5-173,0 7 0,-3-1 67,3 5 1,-1-5-173,1 1 0,3 2 66,-3-2 1,4 0-100,4-3 0,-2-2 55,6-3 1,3 2-28,4-5 1,2 0 100,-2-4 1,3 0 129,5 0 0,-4-1-99,0-3 1,0-2-20,4-6 0,-2 3 125,-2-2 1,-2 2-86,-6-6 0,3 2 11,-2 2 0,0-6 12,-8-2 0,0 1-343,-4-1 1,0 0-143,0-4 1,-5 6-302,-3 1 0,-7 5-476,-4 3 1,-4 3 511,-4 5 0,-2 5-148,-5 3 0,5 3 283,2 5 1,4 1-282,4 6 1,1 0 718,3 0 0,3 5 0,-5 1 0</inkml:trace>
  <inkml:trace contextRef="#ctx0" brushRef="#br1">5436 11855 7853,'0'-24'0,"0"6"514,0 10 1,0 5 291,0-5 816,0 5-648,0-7-164,0 9-585,0-4 0,0 6-57,0 3 1,0 2 20,0 6 1,4-1-71,0 1 0,0 3-171,-4 0 0,0 4 119,0-4 1,0 1-237,0-5 1,-4 0 9,0 1-172,0-1 230,4 1 0,0-5 169,0 1 302,0-6-248,0 3 0,2-5 243,1 0 0,0 0-76,5 0 1,3 0-108,4 0 0,0 0-23,-3 0 1,4 0-150,3 0 0,2 0 115,-2 0 1,2 0-178,-2 0 0,-1 2-29,1 2 1,-4 1 84,4 2 1,-6 3-251,-1-2 1,-1 2 99,-3 2 1,-3 0-198,-2 4 0,-1-4 131,-2 3 0,-5-1-154,-3 2 1,-3-4 83,-5 4 1,-1-4-53,-6 0 0,4-5-65,0 1 1,0-4 129,-4 3 1,5-4-833,3 1 691,-3-3 1,5-2-172,-2-3 1,6-1 201,2-3 0,4-2-176,-1 2 0,2-7 555,-2-4 0,-2-2 0,-6-2 0</inkml:trace>
  <inkml:trace contextRef="#ctx0" brushRef="#br1">5425 11832 7853,'0'-11'179,"0"-1"1,0 5 1233,0-1-389,0 0-389,5-3 0,1 3-239,6 1 0,0 4 195,4-1 0,1 2-190,6-2 0,0 3-63,0-3 0,0 3-214,0 1 1,-4 0-75,0 0 1,0 0-607,4 0 1,-6 0 435,-1 0 0,-2 0-493,1 0 1,-3 0-143,4 0-917,-4 0 1,0-4 205,-1 0 1466,-4-5 0,8 3 0,-3-6 0</inkml:trace>
  <inkml:trace contextRef="#ctx0" brushRef="#br1">5996 11044 7853,'-5'-18'0,"-1"6"434,-6 4-304,6 0 0,1 1 1932,5-1-826,0 6 204,-5-9-533,3 10-621,-3-4 0,5 10 44,0 3 0,5 3 144,3 4 1,3 1 69,5 6 1,-2-1-160,5 5 0,0 4-174,3 0 1,1 4 13,0 4 1,-1 3 194,-3 5 0,1-1-380,-5 1 1,1 4-65,-5-1 1,0-3 12,1-4 0,-5-1 111,1 5 0,-5-1-413,0-4 1,-1 3 132,-2-6 0,0 0-185,0-4 1,-2-4 127,-1 1 1,-4-2-50,-4 2 0,-1-2-17,1-3 1,-4-2 109,-1 3 1,-4-3 172,1-1 0,1-4-128,-1 0 0,4-5-152,-4 1 1,5-6 72,-1-1 0,6-6-598,1 2 0,5-3-251,-5-1-346,5 0 1,0 0 1421,6 0 0,4-10 0,4-2 0</inkml:trace>
  <inkml:trace contextRef="#ctx0" brushRef="#br1">2364 13374 10418,'0'16'1504,"0"2"-1041,0 5 1,0 4-158,0-1 1,0 7-78,0 1 1,0 6-208,0 6 1,0-5 102,0 1 0,0 3-186,0 0 0,-4 7-90,1-6 0,-1 1 164,4-5 1,0-1 38,0-3 0,0-4-127,0 0 0,0-5 81,0-6 0,0-1-112,0-3 1,0-3-180,0-4 1,1-2-78,3-3-749,-3 4 712,4-10-1664,-5 4 585,0-5 393,5 0 1085,-4-5 0,10-7 0,-5-5 0</inkml:trace>
  <inkml:trace contextRef="#ctx0" brushRef="#br1">2650 13659 7941,'5'-11'270,"-4"5"1,4-1 933,-5 3-574,0 3 0,1-1-224,3 9 0,-1 6 16,4 10 1,-4 6-140,1 5 0,-3 6-168,-1 5 1,0 5-120,0-1 0,0 3-176,0-6 1,0 1 154,0-9 1,0 0-96,0-4 0,0-6-458,0-5 368,0 0 1,0-10-479,0 2 189,0-8-43,0-1 0,1-8-26,3-2 1,-3-2-210,3-5 1,1-6 419,-1-2 1,0-2 356,-4-2 0,0-5 0,0-6 0,0-7 0</inkml:trace>
  <inkml:trace contextRef="#ctx0" brushRef="#br1">2570 13694 7853,'0'-12'-73,"4"1"-36,-1-1 0,5 1 109,-4 0 1277,5-1-786,-3 1 1,7 1 145,2 2 81,3-2-369,10 3 0,-3 0-31,5-1-133,6 6 1,-3-3-66,5 5 0,-5 0-138,5 0 0,-7 5 102,-5 2 1,1 7-135,-4 1 1,-3 2-45,-9-2 0,-4 3-8,-3 5 1,-4-4 4,-4 0 0,-8 4 121,-7 3 1,-4 1 10,-3-4 1,0 0-42,-4 0 1,-1-4 9,-3 0 1,1-4-150,3 4 1,-2-6 57,5-2 0,6-3-277,6-5 1,2-1-97,1 1-429,6-1-371,1-2 219,20-5 1,-1-2 1040,13-4 0,-3-6 0,-1 0 0</inkml:trace>
  <inkml:trace contextRef="#ctx0" brushRef="#br1">3323 13568 7853,'0'-11'0,"-3"-1"561,-1 1 1,0 3-61,4 0 1,-1 2 616,-3-1-121,3 1-285,-4 1 0,1 7-275,0 1 0,-1 6-177,1 14 0,3 3-108,-3 8 0,-1 9 86,1 3 1,0 4-554,4 4 1,0-1 162,0 8 1,0-3-129,0-1 0,0-5 152,0-2 0,0-3-126,0-1 1,4-10 151,0-1 0,4-13 23,-5 1 1,5-4 19,-4 0 0,0-6-87,-4-5-608,0-6 77,5 8-201,-4-8 1,4 1 321,-5-6 1,5-4-701,3-4 1256,2-6 0,6 0 0,2-6 0</inkml:trace>
  <inkml:trace contextRef="#ctx0" brushRef="#br1">3769 13876 7853,'6'-11'472,"4"3"136,-2 1 1,2 4-144,2-1 1,3 3 75,0 1 0,0 0-28,-3 0 1,4 0-167,3 0 1,3 0 49,1 0 0,-1 0-69,1 0 1,4 0-304,0 0 0,-1 0-79,-3 0 0,0 0-210,0 0 1,-5 0-244,-3 0 1,-3-4-657,0 0 0,-5 1-2189,1 3 2065,-5 0 1287,2 0 0,-5 0 0</inkml:trace>
  <inkml:trace contextRef="#ctx0" brushRef="#br1">3837 14048 7853,'-11'11'0,"5"1"557,2-1 1,3-3 40,1-1 1,1-4 64,3 0 0,3 3-57,8-3 0,5 1 181,6-4 1,1 0-495,7 0 0,-1 0-81,9 0 0,-9 0-755,1 0 1,-6 0 402,3 0 1,-6-4-460,2 1 1,-3-1 297,-1 4 301,-6 0 0,10 0 0,-3 0 0</inkml:trace>
  <inkml:trace contextRef="#ctx0" brushRef="#br1">5208 13374 7853,'0'-12'490,"0"1"51,0 0 290,0 4-173,0 2-394,0 5 1,-4 5 64,0 3 1,-5 7-119,2 4 1,0 8 200,0 3 0,-1 7-19,-3 1 0,-4 6-126,-1 2 0,0 1-224,1 6 1,2-3 181,-2 3 0,2 1-403,2 3 1,0-2 354,4-1 1,-2 0-247,5-4 1,0-1 20,4-3 0,2-5-169,1-3 1,5-4 63,7-4 0,-2-3-38,2-8 0,-2-1 33,-2-3 1,1-6 81,-1 2 0,1-6-661,-1 3 1,-3-5 573,-1 0 0,-3-1-390,4-2 118,-6 0 1,3-2 434,-5-1 0,5-9 0,2-6 0</inkml:trace>
  <inkml:trace contextRef="#ctx0" brushRef="#br1">5528 13465 7853,'0'-11'0,"0"3"0,0 1 894,0 4-162,0-7 265,0 9-428,0-4 0,-2 5-513,-1 0 0,-4 8 104,-4 4 1,-4 7-119,-1 0 0,0 2 60,1 2 1,3 0-192,1 0 1,1 0 28,6 0 1,0-4-100,4 0 1,1-5-45,3 1 1,4-7-36,7-5 0,1 2 168,4-1 0,2-1 21,1-7 1,0-2 117,4-6 1,-3-3-56,-1 0 0,-2-2 123,-2 2 0,-2 1-86,-6-5 1,1 1 28,-1-1 0,-5-2-124,-2 2 0,-3-3-198,-1-1 1,-1 0-467,-3 1 1,-3 1 330,-8 6 1,1 1-437,-5 10 0,-1 0 387,-2 4 1,-1 7 425,0 4 0,4 4 0,0 4 0,5 3 0,-1-3 0,2 3 0,2 0 0,3-3 0,0 1 0,5 2 0,-5 5 0,4 0 0,-3-4 0,4-4 0,-1 0 0,3-5 0,1 1-338,0-8 1052,0 4 112,0-10 1,0 3 458,0-8 602,0 3-826,0-5-681,0 6 0,0 6-18,0 1 1,-1 5-101,-3 3 0,3-1-181,-3 5 0,2-1-69,2 1 1,0 2-132,0-2 1,2-2 21,2-2 0,3-2-234,8-2 0,-1-1 147,5-2 1,0-3 30,4-5 0,0 0 89,0 0 1,4-5-34,-1-3 0,0-2 320,-7-1 0,-2-5 58,-1 1 1,-5-1 34,1 0 0,-2 2-216,-7-5 0,1 0 15,-4-3 1,-1-1-668,-3 0 1,-6 0 312,-5 0 1,-5 5-250,0 3 0,-2 8-133,-5 3 1,3 3-357,-3 1 0,3 5 363,1 2 0,2 8-78,2 4 0,2 2 692,6-2 0,-1 7 0,1-1 0</inkml:trace>
  <inkml:trace contextRef="#ctx0" brushRef="#br1">5528 14242 7853,'0'-18'-94,"0"2"-47,0 4 1,0 5 1098,0-1 0,0 4 199,0-4 744,0 6-774,0-3-471,0 5-480,0 5 0,0 1 27,0 6 0,0 0-146,0 4 0,-4-2 103,0 5 1,0-5-259,4 1 0,0 1 185,0 0-498,0-1 0,0-4 196,0 1 1,0-5-187,0 1 188,0-6 217,0 3 84,0-5 0,5 0 202,3 0 1,-2 0-98,2 0 1,3 0 15,5 0 0,0 0-96,-1 0 1,-1 0-162,5 0 1,-1 0 30,1 0 0,1 0-215,-4 0 0,-1 2 65,-4 2 1,1-2-147,-1 6 0,-3-1-32,-1 5 0,-4-1 48,1 1 1,-3-1-25,-1 0 0,-5 1 0,-3-1 0,-2-1 207,-1-2 1,-5 1-96,1-5 1,-5 3-145,1-3 0,1 0-353,-1-4 1,0 0 244,-4 0 1,5 0-164,3 0 0,3-5 624,0-3 0,1-2 0,-1-1 0,-4-6 0,-2-1 0</inkml:trace>
  <inkml:trace contextRef="#ctx0" brushRef="#br1">5528 14185 7853,'5'-12'0,"0"5"0,2-1 683,-1 6-348,-1-9 1,-3 10 774,6-3-714,-1 3 1,5 1 182,-1 0 0,2 0-173,2 0 1,3 0-357,5 0 1,0 0 32,-1 0 1,5 0-721,0 0 0,-1-4 185,-3 0 1,4-8-261,0 0 0,-1-2 712,-3 3 0,0-6 0,0 0 0</inkml:trace>
  <inkml:trace contextRef="#ctx0" brushRef="#br1">5962 13374 7853,'-7'-12'1303,"2"6"-1216,5-4 1055,5 9 1,3-4-476,7 5 1,-1 1-84,5 3 1,0 7-187,4 8 0,4 8-69,-1 3 1,1 7-71,-4 1 1,3 10-482,1 2 1,-1 4 269,-7 3 0,1 1-152,-5-1 1,0 0 4,-3 0 0,-5-1 91,1-3 0,-5 0-567,0-7 0,-1 2 333,-2-6 0,0-3-259,0-1 0,-5-3 102,-3-5 1,-2-2 2,-2-5 0,1-1 13,-1-3 0,1-3-115,0-5 1,-1-4 239,1-3-292,4-3-68,2-1 0,5-3 618,0-4 0,11-6 0,1-10 0</inkml:trace>
  <inkml:trace contextRef="#ctx0" brushRef="#br1">6887 13991 7853,'-7'-6'3561,"2"5"-1013,5-4-3381,0 5 0,-5-10 0,-1-3 1</inkml:trace>
  <inkml:trace contextRef="#ctx0" brushRef="#br1">7549 13522 7853,'-11'-5'370,"1"3"650,2-6 186,3 6-347,5-4 490,0 6-1037,0 6 1,0 1-88,0 8 0,0 3 114,0 5 0,0 4-114,0-1 1,0 5-224,0-5 1,0 5-50,0-5 0,0-3-66,0-4 0,-4-1 16,0 1 0,-3-2-61,3-6 0,-1-3-34,1-1-27,3-4 42,-4 2 105,5-5 189,0 0 0,3-5-27,1-3 0,9-2 61,-2-1 1,3 1-140,-2 2 1,3-1 5,0 5 1,4-3-54,-4 3 0,6 0 71,-2 4 1,-1 1-81,1 3 1,-2-1 56,2 4 0,2 5-140,-6 3 1,0 1 31,-3 0 1,-2 1-154,-3 6 1,-2 1 1,-5 3 1,-1-3-182,-3 3 0,2-1 93,-6-3 0,1 1 66,-5-8 0,-3-1 285,0-4 0,-4-1-105,3-2 1,-4 1-140,1-5 1,-2-1-132,-2-3 0,4 0-264,0 0 0,3 0 100,-3 0 0,5-6 522,-1-5 0,-3-6 0,1-6 0</inkml:trace>
  <inkml:trace contextRef="#ctx0" brushRef="#br1">7549 13522 7853,'-14'0'941,"3"0"-468,7 0 0,3-1-25,5-3 0,4 3 223,0-3 0,9 3-152,5 1 1,2-1-171,7-3 1,1 1-338,6-4 0,-3-1 106,3-3 1,-6 3-754,-1 0 1,-6 2-126,2-2 1,-8 2-596,-4 2 1,1 3 479,0-3 875,-6 3 0,0 1 0,-4 0 0</inkml:trace>
  <inkml:trace contextRef="#ctx0" brushRef="#br1">8029 13637 7853,'0'-12'-99,"-4"4"49,0 1 1,0 3 49,4-4 1064,0 1-639,6 0 0,-4-3 885,6 3-891,4-3 1,5-2-7,2 1 1,6 3-51,-2 0 0,2 5-51,-2-5 1,4 6-101,0-2 0,-1 4-25,-3 4 1,-1 2 37,-3 5 0,1 2-208,-5 2 0,-1 3 23,-6 5 1,1 1-110,-5 3 0,-1 2-85,-3 5 1,-9 2-192,-2 2 0,-8-3-137,0 3 1,-3 2 231,0-2 0,-1 0 15,0-4 1,1-5 40,3-2 1,-1-3 218,5-1 0,-1-5 94,5-3 1,1-3 220,2 0 1,-1-5 140,6 1-138,-1-5 0,4 3-70,0-2 0,1-3-37,3 3 1,2-3-234,6-1 0,0 0 92,4 0 1,-2 0-143,5 0 0,-4 0-135,4 0 0,-1-1-281,1-3 0,2 3-123,-2-3 1,-1-1-401,1 1 0,-4-4-398,4 5 0,-5-5 214,1 4 1170,-2-5 0,4-2 0,0-7 0</inkml:trace>
  <inkml:trace contextRef="#ctx0" brushRef="#br1">8748 13225 8064,'-5'-11'650,"4"-6"-624,-4 5 2290,5-5-994,0 11-516,0 1-306,0 5-417,5 0 1,-4 5-10,3 3 1,-3 2-165,-1 1 0,4 4 143,0 1 1,-1 4-98,-7-1 1,2-1-447,-1 1 0,-4-5 208,0 1 1,0 1 29,0 0 0,4-5 38,-1-3 1,2-2 193,-2 2-46,3-3 0,-4-4 220,5 3-27,0-3 348,5 4-280,1-5 0,6 0-93,-1 0 0,4 0 67,0 0 0,4 0-79,-3 0 0,4 0-123,-1 0 0,1 1-24,-1 3 1,2-1-139,-6 4 0,0 1 79,-3 3 0,3 1-141,0-1 1,-4 2 9,-3 2 0,-5-2 104,0 2 1,-6-2-154,-5-2 1,-6-1 95,-1-2 1,-6 1-39,2-5 1,2 3-51,-2-3 1,0 0-177,-4-4 0,0 0-4,0 0 0,0 0-58,0 0 1,2-5 525,2-3 0,-8-7 0,3-3 0</inkml:trace>
  <inkml:trace contextRef="#ctx0" brushRef="#br1">8771 13111 7853,'9'-6'1068,"3"2"-652,1-2 1,3 4 940,-1-1 0,5 0-645,-1-1 0,3 3-62,1-3 0,3-1-233,1 1 1,2-1-497,-6 1 1,2 3-65,-6-3 0,-2 3-122,-2 1 0,-2-4-469,-2 0 1,-3 1 733,-1 3 0,-4 0 0,2 0 0</inkml:trace>
  <inkml:trace contextRef="#ctx0" brushRef="#br1">9342 13865 7853,'7'-11'2261,"3"-1"-481,-4 6-692,0-4 754,0 8-771,-6-3-1403,0 5-408,0 5 1,0-2-2341,0 4 3080,0-4 0,-6 2 0,0-5 0</inkml:trace>
  <inkml:trace contextRef="#ctx0" brushRef="#br1">10016 13420 7853,'-6'-7'3063,"1"2"-2638,5 5 0,0 10 212,0 5 1,0 11-203,0 4 0,-2 5-25,-1 3 0,1 2-148,-1 6 0,0 1-50,-1 2 0,3-5-317,-3 1 0,-1-3 132,1 0 0,0 0-416,4-8 1,0-1-120,0-6 1,0-7-333,0 3 1,4-8 96,0 0 1,1-3-386,-1-5 1,-2 2 292,6-5 0,0 0 121,3-4 714,-5 0 0,10-5 0,-4-2 0</inkml:trace>
  <inkml:trace contextRef="#ctx0" brushRef="#br1">10324 13614 7853,'-1'-17'440,"-3"6"175,3 4 0,-5 7-14,2 0 1,1 7 204,-4 4 1,-1 6-282,-3 6 0,-1 4-181,1 4 0,3 6-31,1 1 0,4 1-181,-1-1 0,3-2-186,1 2 1,6 0-15,6-4 0,3 2-207,4-10 1,4-4 176,0-7 1,5-4-86,6-3 1,-2-3 245,2-5 0,-6-1-67,6-3 0,-2-4 73,2-7 0,-3-2 18,-1-6 0,-5 4 132,2 0 0,-7-2-96,-1-5 1,-8 2 123,0-3 0,-7-2-406,0-2 1,-4-2 73,-4-1 0,-8-5-628,-7-3 1,-7 6 347,-5 2 1,-4 5-715,-7 2 0,-1 7 519,-11 12 1,2 3-58,-1 5 0,5 4 105,10 0 0,6 5-687,13-2 1199,3 3 0,9-3 0,2-2 0</inkml:trace>
  <inkml:trace contextRef="#ctx0" brushRef="#br1">11044 13157 7853,'-5'-12'0,"2"2"0,-4 3 1185,4-4-722,-2 10 0,4-5 273,-3 2 522,3 3-287,-4-4-261,5 5 171,0 0-764,5 0-181,-4 5 0,5 0 43,-2 2-301,-3 4 1,6-5 122,-3 5 1,-2 0 43,6-4 0,-1 3 165,5-2 1,-1-2 7,1 2 0,0-4-10,4 3 1,1-3 98,6 4 1,-4-4-63,0 3 1,0-4-27,4 1 0,-4-2 25,0 2 1,-5-3 35,1 3-95,3 2 1,-6-3 34,-1 4 0,-1-3 21,-6 4 0,0-4 86,-4 3 0,-10 1 180,-6 3 0,-5 1 114,-6-1 1,2 3-116,-6-2 1,1 4-105,-4-8 0,1 4-10,2-4 1,-1-2-147,6 2 0,0-4-332,7 3 1,3-3-551,4 4 0,6-4-170,2 3 0,6-3-961,5 4 0,7-5 1967,13 5 0,2-5 0,5 2 0</inkml:trace>
  <inkml:trace contextRef="#ctx0" brushRef="#br1">11626 13991 8901,'-1'6'6692,"-3"-2"-4646,3-3-1482,-4-1 0,4 0 177,-3 0-1011,3 0 321,-4 0-5823,5 0 5772,0 5 0,-5-4 0,-2 4 0</inkml:trace>
  <inkml:trace contextRef="#ctx0" brushRef="#br1">10918 13008 7853,'-7'-7'-252,"-1"-1"0,4 6 1275,-3-2-127,-1-3 118,-3 6-9,4-4-431,2 5-115,5 0-132,5 0 1,5 0-103,6 0 0,4 0-112,-1 0 0,6 0-147,2 0 1,4 1-227,-5 3 1,1-1-322,-4 4 0,0 1-1606,-1 3 2187,-4 1 0,4 4 0,-5 2 0</inkml:trace>
  <inkml:trace contextRef="#ctx0" brushRef="#br1">11078 13145 7853,'-6'0'49,"1"0"295,0 0-116,3 0 90,-8 0-169,9 5-41,-9-3 45,9 3 0,-6-4-11,3 3-10,3-3 169,-4 4 52,5-5 368,0 0-466,5 0 0,-2 0 493,4 0-402,1 0 0,7 0-96,0 0 1,1 0-101,-5 0 0,6-4-123,2 1 0,1-5 64,-1 4 0,-3-5 55,-4 2 0,-1 0-353,1 0 0,-6-1 153,-2-3 0,-3-1-392,-1 1 1,-6-1-77,-6 1 1,-4 0-306,-7-1 1,-1 5 115,-3-1 1,-1 5-1140,-2 0 1850,-3 1 0,9 7 0,-4 2 0</inkml:trace>
  <inkml:trace contextRef="#ctx0" brushRef="#br1">2581 15133 7853,'-5'-7'-82,"0"1"1,-3 2 198,3 3-36,0-4 1,4 4-36,-3-3 661,-2 2-115,5-3 147,-5 5 438,6 0-807,6 0 1,4 4-138,5 0 1,1 4 84,0-5-172,6 1 0,6 0 53,3 0 1,7 0 117,0-4-268,5 0-93,8 0 0,-2 0 144,8 0-369,8 0 0,-30 0 0,1 0 343,2 0 1,0 0 0,0-2-1,1 0-3,0 0 0,1 0 0,3 0 0,1 0 23,1 2 1,1 0-1,2 0 1,1 0-346,2 0 0,0 0 0,1 0 0,-1 0 301,0 0 1,1 0 0,1 0 0,1 0 24,2 0 0,2 0 1,-2 0-1,2 0-58,6 0 1,1 0-1,-20 0 1,0 0 0,0-1-242,3 0 0,0 0 1,1-1-1,-1 0 0,1 0 1,-1 0 231,3-2 0,0 0 0,0 0 0,-1 2 0,1-1 0,0 1-234,3-1 1,1 1 0,0-1 0,-1 1 0,0-1 0,0 1 239,1-2 0,-1 0 1,1 0-1,0 0 1,1 0-1,0 1 56,2-1 1,1 0 0,0 0-1,-1 1 1,1-1 0,0 1-26,0 0 1,1 1 0,0 0-1,3-2 1,1 1 0,-1-1 19,-2 2 0,-1-1 0,2 1 1,-12-1-1,1 1 0,0-1 0,0 1-13,13-2 0,-1 0 1,0 0-1,0 2 1,1 0-1,-2 0 20,-1 0 1,0 1 0,0 0 0,2-1 0,0 1 0,0-1-25,-1 1 0,0-1 0,1 1 0,-14 0 0,1 0 1,0 0-1,-1 0-158,11 1 0,-1 0 0,1 0 0,2 0 1,0 0-1,0 0 161,-2 0 1,0 0 0,-1 0-1,0 0 1,0 0 0,-1 0-3,1 0 0,-1 0 0,1 0 0,-2 0 0,0 0 0,0 0-124,-1 0 0,0 0 1,-1 0-1,2 0 1,-1 0-1,0 0 124,-1 0 0,0 0 0,-1 0 0,-1 0 0,-1 0 0,0 0-55,-2 0 0,-1 0 1,1 0-1,1 1 1,1-1-1,0 1 45,-3 0 0,1 0 0,-1 0 1,1 0-1,0-1 0,0 1 107,-5 0 1,-1 0-1,0 0 1,1 0-1,0 0 1,-1-1-79,16 0 1,-1 0-1,2 0 1,-1 1-1,-6 1 0,-1 0 0,1-2 1,-1 1-29,-7 1 1,-1 0-1,-3-1 1,0-1 434,-6 0 1,0 0-1,26 0-532,-9 0 1,-8 0 934,-15 0 1,-7 0-1663,-8 0 1516,-7 0 0,-8 0-2425,-8 0 0,-16-1 217,-6-3 1,-12 2 1475,-4-6 0,1 5 0,-6-2 0</inkml:trace>
  <inkml:trace contextRef="#ctx0" brushRef="#br1">13671 9833 7853,'0'-11'0,"0"0"0,0 3 302,0 0 1,0 1-35,0-5 1,0 5 151,0-1 1,0 4-71,0-3 0,0 3-63,0-4 1,-1 6 136,-3-2-194,2-2 26,-8 4-105,4-3 1,-5 5-177,-1 0 0,1 0 46,-1 0 1,1 5-124,-1 3 0,1 3 69,0 4 0,-5-1-73,1 5 0,0 1 76,3 2 1,1-3-19,0 0 1,4-1 16,3 1 1,-1 2-2,2-6 0,-1 0-30,4-4 0,1 1 67,3-1 1,-2-1-218,6-2 156,0 2 1,3-5-38,0 3 54,1-3 1,-1-5 90,1 0 1,-1 0-28,1 0 0,-5 0 13,1 0 0,-1-4 77,5 0 0,-5-3-98,1 3 133,-5-5-67,7 3 296,-9-1-176,4 2 43,-5 5-28,0 0-27,-5 5 0,0 5 89,-3 6 0,-1 0-109,6-1 0,-5 2-5,4 2 1,-3 3-15,3-3 0,0 2-144,4 2 1,-4 1 133,0 3 0,1-3-225,3 3 1,0-2-23,0 2 0,0-7-23,0 3 1,0-7 21,0 3 1,3-5 108,1 1 1,4-2 49,-4-1 1,3-5-54,-3 1 1,1-2 1,-1 2 22,-3 2-219,4-4 1,-3 2-280,1-1-349,-1-4-180,3 7 0,-5-7-125,0 4-1348,0-4 2476,0 2 0,5-5 0,1 0 0</inkml:trace>
  <inkml:trace contextRef="#ctx0" brushRef="#br1">13991 9936 7853,'0'-7'60,"0"-1"258,0 5 129,0-2-129,0 5 353,0-5 240,0 4-248,0-4 891,0 5-1189,5 0 1,-4 5 92,3 3 1,-3 6-94,-1 1 0,0 5-11,0-1 0,0 4-82,0 4 1,0-2-214,0 5 1,0 1-101,0 3 0,-1-1-178,-3-2 1,3 0-51,-3-4 0,3 0 143,1-5 1,-2 0-627,-2-3 1,3-2 317,-3-6 1,3 0-654,1 1 0,0-5 473,0 1 0,0-4-1360,0 3 1081,0-4 893,0 2 0,5 0 0,2 2 0</inkml:trace>
  <inkml:trace contextRef="#ctx0" brushRef="#br1">14219 10347 8508,'6'0'1592,"-1"5"-1207,-5 3 1,2 2 78,1 2 1,-1 0-75,2 3 0,1 1 113,-2 7 1,1-7-144,-4 7 1,4-2-150,0 6 1,0-7-325,-4 3 0,0-4 129,0 0 1,0-2-686,0-6 1,0 1 378,0-1 0,0 1-1398,0-1 1688,0 0 0,-10 1 0,-3-1 0</inkml:trace>
  <inkml:trace contextRef="#ctx0" brushRef="#br1">14573 10028 7853,'-4'-8'56,"0"0"0,1 4 654,3-3-460,0-1 1,0-3 110,0-1 0,0 1-73,0 0 0,3 3 21,1 0 0,5 2-97,-1-2 0,-2-2-55,2 3 1,-1 0 20,5 0 1,-1 3-1,1-4 1,0 6 9,3-2 0,-2 1-147,2 0 1,-2 1-94,-2-2 1,1 4 63,-1 4 0,-1 3-107,-2 4 1,1 0 40,-5 1 1,0 1-64,-4 2 0,0-1-31,0 5 0,-2-4-4,-1 4 0,-4-5 110,-4 1 1,2-2-10,-3-2 0,7 1 42,-6-1 0,2 1-35,-2-1 0,-1-3 117,1-1 1,3-4-55,1 1 286,4 2-87,-2-5-94,5 4-49,0-5 1,4 2 4,0 1 1,4-1 37,0 1 1,4-1-50,3-2 1,-1 0-1,5 0 0,-5 4-8,1-1 0,1 2-94,0-1 1,-1-1 32,-4 4 0,1-3-11,-1 4 1,-3-2-14,-1 2 1,-4 2-16,1-2 0,-3 2-18,-1 1 0,-9 4 55,-2 1 1,-8 3-120,0-4 0,-3 1 99,-1 0 0,0-3 24,0 7 1,1-7 37,-1 3 0,1-5 9,3-3 0,3 1-327,4-6 0,2 3-81,3-3-528,1-1 599,6 3 1,2-5-1047,2 0 1,2 0 1333,5 0 0,6-5 0,1-2 0</inkml:trace>
  <inkml:trace contextRef="#ctx0" brushRef="#br1">15076 10370 8145,'0'-5'743,"0"5"789,0 5-985,0 7 1,-4 3-119,0 0 1,-1 5-55,1-1 1,3 7-353,-3 0 0,-1 1 81,1-4 0,-1 0-529,1 0 1,3-2 237,-3-2-175,3 3 0,1-10-268,0 4 0,0-7-590,0-2 0,1-4 1220,3 1 0,2-3 0,6-1 0</inkml:trace>
  <inkml:trace contextRef="#ctx0" brushRef="#br1">15430 9913 7853,'0'-11'92,"0"-1"1,0 5 303,0-1-78,0 6 208,0-8 0,0 7 328,0-5-160,0 6-180,0-3 37,5 5-327,-4 0 1,8 5 0,-5 2 0,-1 7-30,-3 2 1,0 4 16,0-1 0,0 3-194,0 0 0,-5 1 88,-2 0 1,2 2-291,1-2 0,-1 3 77,1-7 0,-4-1-112,5 1 0,-1-6 35,4 3 1,0-4 103,0 0 1,0-5-67,0 1 1,4-4-72,-1 3 118,6-4 0,-2 2 25,4-5 1,0 0-148,1 0 0,-1 0 99,1 0 1,-5 0-835,1 0 196,0-5 323,3 4 0,-3-8-719,-1 5 359,-4-5 425,2 3 0,-4-6 372,3 1 0,-3 3 0,3 1 0,-3-1 0,-1-3 0,0-1-25,0 1 0,4-1-47,0 1 257,0 0 1,-4-1 82,0 1 870,0 4-443,0-3 587,0 9-313,0-4-651,0 5 0,0 5-13,0 3 1,0 3 153,0 4 0,0-1-228,0 5 0,0 0-20,0 4 1,0 0-129,0 0 1,0 0 93,0 0 1,0-2-400,0-2 1,0 1 179,0-4 0,0-1-758,0-4 1,0 1-958,0-1-867,0 1 1121,0-1 1503,0 0 0,0 1 0,0-1 0</inkml:trace>
  <inkml:trace contextRef="#ctx0" brushRef="#br1">15761 10370 7853,'6'12'1223,"-2"-1"0,-2 0-181,2 1 0,-2 4-496,1 3 1,-1-1-263,-2 1 0,0 4-73,0 4 1,-4-1-235,0-3 1,0-4-189,4 0 0,-4-4-273,1 4 1,-1-5-118,4 2 1,-4-4-839,0 0 0,-1-5 1439,1 1 0,-2-5 0,-5 2 0</inkml:trace>
  <inkml:trace contextRef="#ctx0" brushRef="#br1">16069 9925 7853,'0'-8'-418,"0"1"610,0 4 273,0-7-180,0 9 1,0-6 193,0 3 53,0 3-22,0-9-255,0 9 0,0-6 60,0 4-156,0 1 0,5-3 8,3 5 1,2 0 57,1 0 0,2-1-83,2-3 0,-1 3 65,5-3 1,-5 3-91,2 1 1,-4-4 149,0 0-304,-1 0 235,0 4-245,1 0 0,-4 0-89,-1 0 116,-4 0 0,3 0-149,-2 0 148,-3 0 2,4 0 87,0 0 10,-4 0 72,5 0 15,-6 5-19,0-3 0,1 3-24,3-5 92,-3 0-142,4 5 0,-5 2 140,0 9 0,-4-1-97,0 8 0,-5-2 6,2 10 0,-2-5-15,1 5 0,-2-1-6,3 5 0,0-5-147,0 1 0,4-6 103,-1 2 1,-1-3-134,1-1 1,1-4 80,3 0 0,0-5-66,0 1 0,0-3 37,0 0 1,0-1-85,0 1 1,0-5-8,0 1 1,3-4-55,1 3-589,0-4 260,-4 2-5566,0-5 4882,0-5 1183,0-1 0,-5-6 0,-1 1 0</inkml:trace>
  <inkml:trace contextRef="#ctx0" brushRef="#br1">16412 10393 7853,'0'-6'1939,"0"1"-1118,0 5 0,4 6-457,-1 5 1,1 1-33,-4 3 0,0 3-53,0 1 0,-4 2-23,1 2 1,-5 0-225,4 0 0,-5 0-82,2 0 0,0-4-476,0 0 0,0-5 351,0 1 0,-2 1-1012,5 0 1,-1-5 537,1-3 0,3-5-813,-3 5 1462,3-5 0,1 2 0,0-5 0</inkml:trace>
  <inkml:trace contextRef="#ctx0" brushRef="#br1">16800 9959 7853,'0'-24'506,"0"-3"1,4 11-449,0-3 1,5 2 165,-2 6 885,-2-1-687,0 1 1,-5 3 240,0 1-438,0 4 0,-1-2-18,-3 5 0,0 5 12,-7 3 1,2 6 12,-6 1 1,-2 5-34,2-1 0,-1 7-13,0 0 0,5 1-158,0-4 1,0 0 92,8 0 1,-5-1-362,4 1 0,2-5 164,6-3 0,2-2-269,5-2 0,2-3 178,2 0 1,-1-6 112,5 2 1,0-8 227,4-4 1,-1-2-91,-3-1 0,1-1 17,-5 1 0,0-4-46,-3 0 0,-2-6-36,-2 2 0,1 1 108,-6-1 1,1 0-601,-4-3 0,0 0-51,0 3 1,-1 0-300,-3 8 0,-2-2-183,-6 9 0,-3 0 469,0 4 1,1 1 69,6 3 0,-2 3 192,3 4 1,-4 0 274,0 1 0,3 3 0,1 0 0,-1 4 0,-3-3 0,-6 4 0,-1-2 0</inkml:trace>
  <inkml:trace contextRef="#ctx0" brushRef="#br1">16697 10130 7853,'0'7'299,"0"-1"-299,0-2 1232,0-3-755,0 9 1,-4-3 1064,1 4-1014,-6 5 0,2-2 101,-4 5 0,1 1-243,2 2 0,-2 2-366,3 3 0,1-3 39,3 3 1,1-3-456,2-1 1,0-4 329,0 0 1,5-5-86,3 1 1,3-6-5,5-1 0,0-6-102,3 2 1,3-4 181,-3-4 0,6-2 12,2-6 1,0 1 295,-5 0 0,-3-5-54,0 1 1,-5-4 5,2 4 0,-4-6 6,0 2 1,-5-6-190,1-2 0,-6 0-143,2 0 1,-4 4-262,-4 0 0,-2 4-317,-5 4 0,-5 6 328,1-2 1,-4 7-554,4 0 1,-4 3 412,4 1 1,0 0-1086,3 0 1616,1 0 0,-1 0 0,1-5 0,-1-2 0</inkml:trace>
  <inkml:trace contextRef="#ctx0" brushRef="#br1">17257 9696 7853,'-5'-11'0,"0"3"154,-3 1 1,3 3 458,5-4 0,0 4 755,0-3 1,0 3-205,0-4-454,0 6-13,0-3-19,0 5-500,0 5 1,4-3-169,0 6 0,5-2 15,-2 2 1,3 1-13,2-5 0,-5 5-134,1-2 1,0 0 74,3 0 0,-1 1 14,-2 3 1,2 2 89,-2 2 1,-3-2-157,-2 2 0,-1 3 72,-2 1 1,0 1-88,0-1 0,0 3 103,0-3 1,-4 6-9,0 2 1,-5-1 209,2-3 1,0 0-119,0 0 1,3 0 50,-4 0 1,6-1-85,-2 1 1,-1-1 168,1-3 0,0 1-69,4-5 1,0 4-36,0-3 1,0-1-47,0-4 1,4 1-115,0-1 1,1-3 30,-1-1 1,-2-4 83,6 1 1,-4-3-99,3-1 1,-3 0 69,4 0 1,-5 0-53,5 0 1,0 0 30,3 0 1,1-4-226,-1 0 0,-3-1 16,-1 2 1,-3 1-235,4-2 386,-6 3-37,3 1 0,-1 1 177,0 3 1,0 3-103,-4 4 0,0-2 169,0 2 1,0-2-45,0 6 0,0-1 15,0 2 1,0-4-59,0 4 1,0 0 8,0-1 1,-5 2-110,-3-2 1,0 2 88,-3 2 0,2-2-107,-6-1 1,2-4 77,2 3 1,-2-3-258,-2-5 1,2 4 66,-2-4 0,-2-2-262,2-1 1,-4 1-519,4-1 0,-2 0-1963,2-4 2898,2 0 0,-8-10 0,3-3 0</inkml:trace>
  <inkml:trace contextRef="#ctx0" brushRef="#br1">14093 11546 7624,'0'-11'-570,"0"0"456,0-1 982,0 1-504,0-1 0,0 1 199,0 0-38,5-1-157,-3 1 0,3-1 267,-5 1-397,0-1 1,-2 5-50,-1-1 1,0 6 22,-4-2 0,-5 3-197,-3 1 0,-5 0 105,1 0 1,-3 1-96,-1 3 0,-4 6 4,1 5 1,-5 4 67,5-4 0,-1 6-130,4-2 0,2 2 111,2 2 1,2 0-166,6 0 1,4-4 102,4 0 1,3-4-243,3 4 1,1-5 85,8 1 0,2-3-22,8-5 1,3 2 49,1-5 1,0-1 24,4-7 0,-1 1 148,2-4 0,-3-5-130,-6-3 1,1 0 202,0 3 0,-5 1-41,-3-1 1,-2 1 77,-2 0 1,-1-1-71,-2 1 1,-2 3 302,-2 1-56,-3 4 112,4-2-390,-5 5 1,0 1 1,0 3 0,-3 4 153,-1 7 1,-1-1-73,1 5 1,3 1-161,-3 7 1,3-6 93,1 6 0,0-8-274,0 8 0,0-7-104,0 3 1,1-2-91,3-5 0,-2-1 130,6-4 1,-1-1-157,5-2 27,-1-3 1,5-5 62,-1 0 0,1 0-777,-1 0 1,-2-4 1093,2 1 0,3-6 0,0 2 0</inkml:trace>
  <inkml:trace contextRef="#ctx0" brushRef="#br1">14824 11181 7853,'-6'-16'0,"-3"-2"456,5-5-297,-5 5 0,4 0 172,-2 3 0,-3 2-53,2-2 1,2 6 202,-2 2 0,4 4-107,-3-1 0,4 4-22,-1 4 0,-1 4-103,1 7 1,0 8 204,4 7 1,0 5-28,0 3 0,2 2-173,2 6 1,1 0-278,2-1 0,3-3 218,-2 0 1,-3 0-495,-1 4 0,1-2 248,-1-2 0,0 1-807,-4-5 1,-2-1 427,-1-7 0,0-2-234,-5-5 1,1-1 71,-5-3 1,2-1 49,3-3 0,-4-6-156,4 2-135,-3-2-62,-2-3 895,1-1 0,-1-5 0,1-5 0,0-1 0</inkml:trace>
  <inkml:trace contextRef="#ctx0" brushRef="#br1">14596 11672 7853,'-5'-11'1637,"4"-1"-850,-5 6 1,8-3 108,2 5 0,2 0-235,5 4 1,6 0-257,2 0 1,2 0-421,2 0 0,4 0 82,0 0 0,4-3-324,0-1 1,6 0 227,1 4 0,0-1-2703,-4-3 2677,0 3 0,0-9 1,1 3-1</inkml:trace>
  <inkml:trace contextRef="#ctx0" brushRef="#br1">15487 11147 7853,'0'-12'760,"0"1"-430,0 5 1,-2 1 193,-1 5 517,1 0-640,-3 0 1,5 1 484,0 3-550,0 7 0,0 12 112,0 7 1,0 7-187,0 1 0,4 5 95,0-1 0,0 3-71,-4 0 1,3 1-453,1 0 1,1-4 188,-1-1 0,-3-9-464,3-1 0,-2-6 45,-2-2 1,1-5-139,3-3 0,-3-3-614,3 0 377,-3-6-1266,-1-1 715,0-5 1,-1-5 1321,-3-2 0,-2-9 0,-6-1 0</inkml:trace>
  <inkml:trace contextRef="#ctx0" brushRef="#br1">15224 11284 7853,'6'-23'0,"3"0"541,-5 0 0,5 4-151,-1 0 0,6 5 402,1-1 0,1 2-281,-1 2 0,1 1-127,7 2 1,-3 3-174,6 5 1,2 0 121,-1 0 1,3 0-172,-3 0 1,4 4-99,-5 0 0,0 5-101,-7-2 0,1 3 83,-5 2 1,0-1-315,-3 1 0,-6-1 167,-2 0 0,-3 2-85,-1 2 1,0-2-13,0 2 0,-5-2-27,-2-2 0,-4 1 177,0-1 1,-2 1-8,-2-1 1,1-3 57,-5-1 0,5 0 147,-1 0 0,2 0 595,2-4-325,4-1 117,-3 3-323,9-5 0,1 4 57,8-1 0,2 2 11,1-1 1,6-1-55,2 4 1,2-3-216,2 4 0,4-4 93,-1 3 1,5 0-264,-4 0 1,0 3 105,0-2 1,-4 3-257,0 5 1,-2-2 63,-5 5 0,-5-5-122,-3 1 0,-2 3 105,2 1 0,-3-2 83,-5 2 0,-5-5 119,-3 2 1,-7 0-90,-4-1 0,-3 1 320,-1-5 1,0 0-95,1 1 0,-5-5 291,0 1 0,1-2-149,3 2 1,4-3-81,0-5 0,9 0-224,-2 0-475,3 0-1205,3 0 0,6-5 180,8-3 1583,7 3 0,3-10 0,4 2 0</inkml:trace>
  <inkml:trace contextRef="#ctx0" brushRef="#br1">16435 11489 7853,'0'-11'100,"1"3"234,3 1 405,-3-1 34,4-3-324,-5-1 1,0 5 335,0-1-249,0 6 1,-1-4-104,-3 6 0,-2 0-158,-6 0 0,-4 6 39,-3 1 1,-3 7-104,-1 1 1,-1 6-71,-3-2 0,7 0 97,-3 4 1,4-3-226,0 6 0,3-1 31,4-3 0,6 5-30,2 0 0,3-1-298,1-3 1,1-5 174,3-3 0,4 0-126,7-3 0,3 1 97,4-10 1,5 5-74,0-4 1,3 0-163,-3-4 0,5-4-266,-2 0 1,-1-1 87,2 1 0,-2-1-292,1-3 1,-6 2 842,-5 2 0,-5-2 0,3-6 0</inkml:trace>
  <inkml:trace contextRef="#ctx0" brushRef="#br1">16880 11535 7853,'-6'0'912,"-4"0"-342,8 0-24,-3 0 1170,5 0-1168,0 5-301,0 1 1,5 5-23,3-4 0,3 2 64,5-5 1,-3 4-65,7-5 0,-1 1 4,3-4 0,5 0-64,0 0 0,3-1-79,-3-3 0,3-2 43,-3-6 0,-2 1-181,-6-1 0,2 5 17,-6-1 1,0-3 52,-3-4 0,-2-1-167,-3 5 1,-2 0 40,-5-1 0,-1 1-66,-3-1 1,-6-2-18,-5 3 1,-7-3-23,-1 6 1,-3 3 150,-5 1 1,-5 4-3,1 4 0,-5 4 177,2 7 1,1 2-66,6 2 0,3 3 440,6 1 1,4 1-213,3 7 0,3-1 0,5 5 1,3 3-63,8 0 1,3 0-75,8-4 0,12-5 45,7-2 1,8-8-28,0-4 0,3-3 413,0-5 1,1-2-200,0-5 1,-5-4-469,1 1 0,-10-6 123,-2 1 0,-5 2-533,-6-2 0,-3 6-1960,-4-2 2466,-6 3 0,-1 1 0</inkml:trace>
  <inkml:trace contextRef="#ctx0" brushRef="#br1">14059 12654 7853,'-6'-6'427,"-4"-4"0,7 5 44,-5-3 0,6 2 752,-2 2-414,-2 3-507,-1-4 0,0 5-64,-1 0 1,2 1-33,-2 3 0,-2 2-29,2 5 0,-2 2-43,-1 2 0,-1 4-109,1 8 0,1 2 124,2 6 1,-2-1-207,3 0 1,1-3 16,3-1 0,1 0-121,2 5 1,0-6 16,0-2 0,5-8 39,3-4 1,6-4 76,1-3 0,7-3-10,1-5 1,-1-1 234,5-3 1,2-6-135,2-6 0,-3-4 150,-2 1 1,-2-2-103,-1-2 1,-5-4-44,-3 0 0,-3 1-47,-5 3 0,-2-1-161,-5-3 0,-2 2 46,-6-6 0,-1 6-168,-10-2 1,0 3-391,-4 1 0,-3 6 285,-1 1 1,-3 5-146,3 3 0,-3 3 109,3 5 0,2 1-467,6 3 313,-3 3 0,14 8-131,1 0 0,4-3 688,3-5 0,10 6 0,3 5 0</inkml:trace>
  <inkml:trace contextRef="#ctx0" brushRef="#br1">14527 12586 7853,'-7'-7'285,"-1"4"-285,6-4 1499,-4 6-938,6-4 1,0 4 78,0-3 328,6 3-547,0-4 1,7 5 310,2 0-453,3 0 0,6 0-79,2 0 1,-2 0-40,3 0 0,1 0-218,-1 0 1,-1 0 120,-3 0 1,-4 1-135,0 3 0,-5-3-65,1 3 50,-2-3-71,-1-1 12,-6 0 0,-1 1 184,-5 3 0,0-1 92,0 4 1,-1 1 83,-3 3 1,1 6-43,-4 2 1,-5 4-74,-3 3 1,-4 3-11,4 6 0,0 0-74,3 3 0,-2-2-11,3 2 0,-3-4-225,6-3 0,2-1 143,-2-7 1,6 1-113,-2-9 1,3 0 51,1-3 31,0-1-583,0 1 198,0-6-1359,0-1 287,0-5 751,5 0 1,-3-1 810,6-3 0,-1-7 0,5-7 0</inkml:trace>
  <inkml:trace contextRef="#ctx0" brushRef="#br1">15464 12631 7853,'-5'-11'0,"2"-2"286,-4-2 0,3 2 451,-4-2 0,1 3-58,-5 0 1,-1 2-237,-2 2 0,-3-2-9,-4 3 0,-1 2-113,0 1 0,0 2 66,0 2 1,0 6-74,1 1 0,3 3 55,0 2 1,5 0-175,-2 4 1,4 1-114,0 6 1,2 0-30,2 0 1,3 0 132,5 0 0,2-4-554,1 0 0,5-2 225,7 2 1,-1-2-589,5-6 0,-3 0 296,3-4 0,0-2 127,3-5 1,1-4 168,0 1 1,-4-6 304,0 1 1,-5-3 62,1-5 1,2 4-128,-2-3 1,-3 6 62,-5 1-16,1 0 1,-1-2 294,1 3-64,-5 2-273,2 5 0,-2 1 136,1 3 0,0 2-121,-4 5 0,0 6 579,0 2 0,0 4-254,0 3 1,0 4-25,0 4 0,0 0-138,0 0 0,0 1-196,0-1 0,1-1-55,3-3 1,-3 1-112,3-8 1,-3 2 57,-1-6 0,0-6 33,0-2-257,6-2 88,-5-3-2056,4 0 1065,-5-6-1225,5 0 2371,-4-6 0,9 0 0,-3-5 0</inkml:trace>
  <inkml:trace contextRef="#ctx0" brushRef="#br1">13888 12118 7853,'-7'-6'-468,"2"5"1,4-5 189,-3 2 209,3 3 172,-9-4 0,4 5-31,-6 0 0,1 0 3,-1 0 1,1 0 159,-1 0-122,-4 0 0,3 0 87,-2 0 1,6 0-58,1 0 1,5 0 279,-5 0-112,6 0 212,-4 0 3095,6 0-3613,6 0 1,0 0 25,5 0 0,1 0 1,-1 0 1,1 0-2,-1 0 0,2 0 138,2 0 0,-2 0-118,2 0 0,1 0 147,0 0 1,0-2-36,-1-1 1,-2 1-51,2-1 1,-2 1-37,-2 2 1,1-1 44,-1-3 0,1 3-161,-1-3 1,0 3 82,1 1 0,-1 0-87,1 0 1,3 0 21,0 0 0,5 0 35,-1 0 1,3 0 15,1 0 1,0 0 0,0 0 0,3 0 7,1 0 1,0 0-4,-5 0 1,5 0 18,0 0 0,-1-4-9,-3 0 0,-4 0-1,0 4 0,-1 0-2,1 0 0,1 0 49,-4 0 0,3 0-26,-4 0 0,1 0 2,0 0 1,-3-3-32,7-1 0,-7 0 19,3 4 1,0 0 24,-1 0 0,6 0-21,-2 0 1,2 0 14,2 0 0,1 0-52,3 0 1,-3-4-4,3 0 1,1 1 16,-2 3 1,1 0-8,-4 0 0,3 0-21,1 0 0,-2 0-6,-6 0 1,2 0-54,-6 0 1,4 0 72,-4 0 0,4 0-33,-3 0 0,-1 0 25,-4 0 0,4 0-50,1 0 1,4 0 93,-1 0 0,3 0 3,0 0 0,1 0-12,0 0 1,1 0 12,3 0 0,-2 0-16,6 0 1,-6 0-9,2 0 1,1 0-50,-2 0 1,6 0 46,-2 0 1,2 0 2,-1 0 1,2 0-35,-3 0 1,3 0-12,1 0 0,-1 0-22,-2 0 0,2 0 43,-3 0 1,3 0 6,1 0 1,-1-4-10,-2 0 1,4 0 56,-4 4 1,8 0-56,-4 0 1,5 0 59,-2 0 0,4 0-66,-4 0 0,4 0-2,-4 0 1,0 0 33,-4 0 1,-1 0 6,-2 0 0,4 0-86,-4 0 1,4 0 62,-4 0 0,2 0 51,1 0 0,0 0-13,1 0 1,0-4 11,3 1 1,-5-3-25,5 3 0,-5 1 5,5-1 0,-6-2 44,-1 1 0,-6 0-47,2 4 1,-1-4 111,-3 0 0,2 0-87,-6 4 0,-2 0 101,-2 0 0,-2-1-58,-2-3 1,1 3 103,-1-3 1,-3 3 150,-1 1-219,1 0 0,3 0 133,1 0-22,-6-5-93,4 4-26,-8-4 1,4 5-200,-2 0 161,-3 0-265,4 0-3690,-5 0 1,-9 0 2597,-2 0 1,-10 0 1245,-1 0 0,-11 0 0,-8 0 0</inkml:trace>
  <inkml:trace contextRef="#ctx0" brushRef="#br1">2593 3518 7853,'0'-12'0,"0"5"0,0-1 0,0 4 829,0-3-325,0-1 0,0-3 575,0-1-608,-6 1 0,5-1 216,-3 1-509,-2 4 1,0-1 33,-6 4 0,5 0-103,-1 4 1,0 0 76,-3 0 1,-4 0-250,0 0 1,-4 1-29,3 3 1,-3 2-73,4 6 1,-4-1-19,4 1 1,0 3 64,3 0 0,2 2-72,2-2 0,-1-2 110,6 2 1,-1-3-73,4 0 0,5-1 36,3 1 0,6-2-102,1-3 0,5 2 129,-1-5 1,4 0 26,4-4 1,-3-5 173,2-3 1,-2-2-72,-1-1 0,-4-1 77,0 1 0,-5-1-77,2 1 0,-5 0 191,-3-1-166,2 1 0,-9-1 168,3 1-74,-3 5-81,-1-5 1,-5 10-52,-3-3 1,2 4 21,-2 4 0,2 4 206,-2 7 1,0-2-124,4 2 1,0 1-75,4 0 1,0 3 34,0-4 1,1 1-198,3 0 1,2-4 66,6 4 1,3-8-53,0 0 1,6-5 5,-2 0 0,6-1-75,2-2 1,-5 0-1169,-3 0 0,-1 0 1323,1 0 0,3-5 0,-4-2 0</inkml:trace>
  <inkml:trace contextRef="#ctx0" brushRef="#br1">3609 3278 7853,'-5'-7'-743,"4"2"1149,-10 0 1,10 3-15,-3-6 0,2 6 459,-2-2-159,3 3-186,-4 1-267,5 0 0,-4 6-1,0 5 1,0 2-29,4 6 0,0 1 13,0 7 0,0-3-119,0 3 0,0 2 68,0 1 0,4-2-117,0-1 1,1 0 74,-1-5 1,-2 6-370,6-9 1,-6 4-15,2-8 1,-2 4-175,-2-3 0,0-1-345,0-4-314,0 1 218,-6-1 0,0-3 359,-5-1 1,-1-4 83,1 1 0,-2-3 425,-2-1 0,2 0 0,-8 5 0,3 1 0</inkml:trace>
  <inkml:trace contextRef="#ctx0" brushRef="#br1">3403 3643 7853,'5'-11'163,"2"-1"1,4 2 221,1 3 1,-1-2 156,1 5 1,-1-1-71,0 1 0,5 3 103,-1-3 1,5 1-216,-1 0 1,3 1-112,1-1 0,-1 1-805,1 2 1,1 0 409,3 0 1,-3 0-409,3 0 0,-2-1 188,2-3 366,-3 3 0,9-14 0,-4 2 0</inkml:trace>
  <inkml:trace contextRef="#ctx0" brushRef="#br1">4009 3335 7853,'0'-12'105,"0"1"0,0 3 276,0 1 0,0 3-37,0-4 355,0 6-17,0-8-242,0 8 112,0-3-101,0 5 1,0 7-175,0 4 0,0 11-65,0 8 0,0 3-105,0 1 1,4 1 96,-1-1 0,2 0-333,-1 0 0,-1-1 101,4-2 1,-4-3-326,1-5 1,1-6 52,-1-1 0,1-4-470,-2 0 55,-1-1-466,3-4 141,-5-2 627,5-5 0,-4-2-98,3-1 1,1 0 143,-1-5 1,0 1 366,-4-5 0,-5 0 0,-3-4 0,-2-1 0,-2-6 0</inkml:trace>
  <inkml:trace contextRef="#ctx0" brushRef="#br1">3974 3415 7853,'0'-12'-164,"0"1"-40,0 0 0,0-5 1255,0 1-591,0 0 0,0 3 134,0 1 1,2 1-196,2 2 0,2-2-80,5 3 0,2-2-94,2 1 1,3-1-132,5 5 1,1-3 130,3 3 0,-5 0-256,1 4 1,0 4-95,-4 0 1,-2 5-110,-2-2 1,-6 3-103,-2 2 0,-4-1 177,1 1 0,-3 0-26,-1 4 1,-1-4 119,-3 3 1,-4-2 125,-7-1 1,1 0-121,-5 3 1,1-3 143,-1-1 1,-2 1 39,2-5 0,-2 4 129,2 0 0,0-3-13,8-1 1,-3-3 101,6 4 0,2-6-221,-2 2 0,6-2 18,-2 2 0,4-2-65,4 1 0,3 2 62,9-1 1,1 4-29,6-4 0,0 3-21,0-3 0,4 4 0,-1-4 1,0 3-78,-7-3 1,2 4 72,-2-5 1,-2 6-48,-2-1 1,-4-2 60,-3 2 0,-2-1-120,-2 5 0,-3-1 53,3 1 0,-8-1 82,-3 1 1,-5-1-20,-3 0 1,-3 1 11,-4-1 0,-5 3 1,0-2 0,-3 2-29,3-7 0,-3 2-503,3-1 0,0 1 221,5-6 1,0 1-1719,3-4 1,2 0 1921,6 0 0,0 0 0,-1 0 0</inkml:trace>
  <inkml:trace contextRef="#ctx0" brushRef="#br1">5571 3545 7853,'0'-10'-524,"-4"0"1209,1 0 0,0 3 318,3 1-508,-5-1 0,3-2 205,-5 2-65,5 3-460,-7 4 1,3 0-72,-4 0 0,-1 1 65,-2 2 0,1 3-130,-1 4 0,-2 3-65,2 1 1,0 3 108,3-4 1,-1 5-166,1-1 0,1 1 22,3-1 0,-2 0-49,5-3 0,-1 3 87,4-4 1,0 4-114,0-4 1,5 1 57,1-4 0,3-3 32,1-1 1,5-4 94,2 2 1,3-3-79,3-1 1,-1-3 106,1-1 1,2-4-85,-2 2 1,0-3-485,-7-1 1,0 1 217,-2 2 0,-7-1-2341,3 5 1355,-6-5 1257,0 2 0,-8 1 0,-2 0 0</inkml:trace>
  <inkml:trace contextRef="#ctx0" brushRef="#br1">5923 3606 7624,'-5'0'794,"0"0"2071,5 0-2622,0 4 1,0 2-19,0 4 0,3-3-145,1-1 0,4 0 114,-2 1 1,8 1-84,3-5 0,2 0 100,1-3 1,0 0-203,0 0 1,4-1-62,-1-2 0,4-3-30,-4-4 0,1 0 64,-4 0 0,-4 0 54,-3 0 0,-2 0-143,-1 0 1,-4 0 58,-3 0 0,-1 0-141,-2-1 1,-8 1 21,-2 0 0,-8 1 102,-2 3 0,-3 1 24,-7 5 1,1 1-19,-8 3 0,4 6 397,0 6 1,2 1-162,0 3 0,7-4 132,4 8 0,4-5-81,6 4 0,4-2-224,3 0 1,3-1 42,3 0 1,5-3 23,9-1 0,2-7-68,11 1 0,3-3-193,7 0 0,-3-4-508,0-6 1,-1 1 350,0-5 1,-2 4-2593,-7-4 2939,2 5 0,-8-7 0,4 3 0</inkml:trace>
  <inkml:trace contextRef="#ctx0" brushRef="#br1">3061 3312 7853,'-8'-1'408,"1"-3"373,4 3-462,-7-4 0,7 5 378,-4 0-199,4 0-259,-2 0 238,5 0-294,-5 5 0,4 1 14,-3 5 0,3 5 27,1-1 0,-4 5-134,0-1 1,0-1 94,4 1 1,0 0-209,0 4 1,0-1 47,0-3 1,0 2-114,0-2 0,4 1 79,0-1 1,5-1-20,-2-3 1,0-2 11,0 2 0,2-6-1,6-1 1,-1-6 253,5 2 0,0-2-134,4-2 1,0 0 214,0 0 0,0-9-63,0-3 0,-2-3 17,-2 0 0,2 1 28,-6-5 0,0 4-256,-4-4 1,-4-1 36,-3-2 1,-3-1 41,-1 0 1,-1-1-357,-3-3 0,-8 2 143,-7-6 1,-2 6-482,-2-2 1,-5 3 272,-2 1 1,-3 6-446,-2 1 1,6 9 263,2 3 0,3 4-499,2 4 0,5 3 275,6 9 0,4-2-446,7 5 1149,5-5 0,12 7 0,7-3 0</inkml:trace>
  <inkml:trace contextRef="#ctx0" brushRef="#br1">4603 3392 7853,'-12'0'-149,"2"-1"6,2-3 1,-2 3 279,3-3 0,-3-1 88,-2 1 0,4 0 384,1 4-342,4-5 0,-3 4 524,2-3-216,3-2 57,-4 4-139,5-3 393,0 5-715,0-5 0,5 4 46,3-3 1,2 3-27,1 1 1,6 0-143,2 0 0,-2 0 98,2 0 1,4 0-242,4 0 1,-2 4 60,-6 0 0,2-1-34,-6-3 88,5 0 0,-7 0-34,2 0 0,-6 0 59,-1 0-30,-6 5-10,3-3 79,-5 8 88,0-4 1,-1 6-120,-3-1 0,2 0 98,-6 1 0,0 4-87,-3 3 0,0 3-14,-1 1 0,1 0-16,-1-1 1,1 3-108,-1 1 0,2-2 21,3 3 1,-2-7 97,5-1 0,0-1-186,4 1 1,0-2 77,0-6 0,0-3-238,0-1 121,0 1-378,0-2-539,0 4-583,0-8 476,0 3 0,1-5 546,3 0 1,3-2-211,4-1 866,0 1 0,6-8 0,1 4 0</inkml:trace>
  <inkml:trace contextRef="#ctx0" brushRef="#br1">5185 3540 7853,'0'-11'-429,"0"0"362,0-1 0,0 1 498,0-1 1,0 5-54,0-1 0,1 1-152,3-5 1,-1 1 153,4-1 1,-4 1-122,1-1 1,-2 1 71,2 0 0,-3-1-93,3 1 1,-3-1 1,-1 1 0,0-1-28,0 1 0,0 3-52,0 1 0,-1 3 9,-3-4 0,-2 6 0,-6-2 1,0 3-117,-3 1 0,-1 0 7,-6 0 0,2 4 37,-2-1-62,-1 11 0,5-6 172,-5 7-330,5 3 81,2 0 0,6 1-275,2 0 209,-2 0 1,9 0-42,-3 0 0,8-5-134,3 1 1,5-2 128,3-2 0,-1-4 65,5-4 0,-5 2 92,1-1 1,2 0-136,-2-4 0,0-4 295,-3 0 1,-2-1-22,-3 2 1,2 0 48,-5-5 1,4 5 202,-5-5-212,1 5-196,1-2 141,-3 5-39,3 0 1,-5 2-30,0 1 1,0 4 99,0 4 1,0 4-15,0 1 1,0 4 89,0-1 1,0 3-193,0 0 1,0 1 13,0 0 1,-2-4-142,-1 0 0,1-4 106,-2 4 0,3-8 49,1 0 35,0-2-50,-5-3-379,4-1-520,-4-5-1179,5 0 2022,0-5 0,0-6 0,0-7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2490 10953 7853,'0'-7'-197,"0"1"665,0 2-44,-5 3 295,3-4-39,-3 5 716,5 0-842,-5 0-269,4 5 0,-4 5-73,5 5 0,0 4 148,0-4 0,0 10-148,0-3 0,0 5-22,0 0 1,0 2-13,0 5 0,0 0-148,0 1 0,4-1-105,0 0 0,1 0 83,-2 1 0,-1-5-194,1 1 1,3-6 73,-3 2 1,5-8 21,-4-4 0,1 1-122,-1 0-233,-3-1 0,8-4-704,-5 1-636,-1-6-300,-3-1 937,0 0 983,0-3 1,0-8 0,0-6 0</inkml:trace>
  <inkml:trace contextRef="#ctx0" brushRef="#br0">2867 10998 7853,'-5'-17'-1327,"3"0"3259,-3 6-722,5-1 315,0 6-1046,0 1 1,0 15 61,0 5 0,1 11-171,3 4 1,-2 4-49,1 4 0,2 3-139,-1 5 1,4-2-98,-4-2 1,-1 1-212,-3-5 0,4 0 175,0-4 0,0-4-264,-4-4 0,4-3 157,0-4 1,-1-2-446,-3-6 1,0 0 220,0 1 0,2-4-1507,1-1 349,-1-4 490,3 2 0,-10-5-700,-3 0 1649,-2 0 0,-7-5 0,0-2 0</inkml:trace>
  <inkml:trace contextRef="#ctx0" brushRef="#br0">2501 11409 7853,'-6'-7'1038,"2"-1"-646,3 6 0,2-3 315,3 5 1,3 0-249,9 0 0,-1 0-82,8 0 1,-2 3-314,10 1 0,-2 4 107,1-4 0,7-1-470,-3-3 1,3 0 281,-2 0 0,-5-1-979,0-3 0,0 2 496,0-6 1,-2 1-803,-5-5 1,-2 1 1301,-2-1 0,3-4 0,-4-2 0</inkml:trace>
  <inkml:trace contextRef="#ctx0" brushRef="#br0">3323 11067 7853,'-6'-18'-55,"-3"2"28,5 4 0,1 1 549,3-1 836,0 1-89,0-1-369,0 6-472,0 1 1,0 8-160,0 4 1,-4 6 72,0 10 1,-5 5-96,2 2 0,0 4-245,0 4 0,3 3 110,-4 5 1,4-2-182,-3-2 1,4 0 86,-1-8 1,-1 2-700,1-10 0,1 0-565,3-7-316,0-3-80,0-4 681,0-6 425,0-1 1,0-6 134,0-3 1,5 0 400,2-7 0,0 2 0,0-6 0,1-3 0,3-1 0,1-3 0,-1-1 0</inkml:trace>
  <inkml:trace contextRef="#ctx0" brushRef="#br0">3381 10964 7853,'0'-23'-136,"0"4"-33,0 0 0,0 9 826,0-1 1185,0 2-252,0 2-1132,0 2 1,0 8-31,0 4 0,1 6-152,3 10 1,-2 10 39,6 5 1,-1 9-92,5 2 1,-5 5-595,1-5 0,1 3 263,6-6 0,-2 1-39,2-9 1,-2-4-412,-2-3 0,1-7 252,-1-1 1,0-6-48,1-5 0,-1-1 51,1 1 1,-2-5-1097,-3 1 410,4-6-559,-5 9 770,0-10 775,-6 4 0,-11-5 0,-7 0 0</inkml:trace>
  <inkml:trace contextRef="#ctx0" brushRef="#br0">3164 11409 7853,'-7'-11'0,"-3"0"697,9 4 0,-3-2 67,8 6-342,2-6 429,6 7-493,4-3 1,3 4-140,8-3-60,2 3 0,5-4 53,0 5 0,1 0 13,-1 0 0,0 0-2020,1 0 0,-5-4 1002,0 0 1,-3-1 792,4 1 0,-6-2 0,3-5 0</inkml:trace>
  <inkml:trace contextRef="#ctx0" brushRef="#br0">3837 11044 7853,'-17'-11'1140,"0"-1"-252,11 1 855,1-1-1222,5 6 0,0 3-325,0 11 0,0 5-19,0 10 0,0 4-67,0 4 0,0 7 94,0 4 1,0-2-461,0 2 1,1-4-161,3 4 1,-2-9-437,6 2 0,-6-10-201,2-2 1,1-2 434,-1-5 1,0-5-836,-4-3 1453,5-6 0,-4 3 0,9-15 0,-3-3 0</inkml:trace>
  <inkml:trace contextRef="#ctx0" brushRef="#br0">3815 11158 7853,'-7'-23'-235,"-2"4"196,6 0 0,-5 5 620,4-1 1,0 6 699,4 2-459,0 4 0,2-2-293,1 5 1,4 5-167,4 3 1,6 7-225,2 4 1,2 4 72,2 3 0,4 4-328,-1 4 0,5-4 58,-5 1 1,2-10-181,-1 2 0,-3-4 122,3 0 0,-4-4-56,-4-7 1,-2 2-27,-1-2 0,-4-3-57,4-1-321,-4 2 1,-2-3-153,-2 4-1499,2-4 1158,-9 2 1069,5-5 0,-6 5 0,0 1 0</inkml:trace>
  <inkml:trace contextRef="#ctx0" brushRef="#br0">4214 10998 7853,'-12'-17'0,"1"-4"0,11 6 969,0 5-125,0 0-243,0 3 469,0 1-216,0 1-93,0 5-496,0 5 0,4 8-89,0 10 1,0 4 48,-4 8 0,4 4-144,-1 3 1,3 6 82,-3 2 0,0-1-346,5-3 0,-6-6-63,2-2 0,-2-3-332,2-5 0,-3-2-228,3-5 0,-2-5 375,-2-3 1,3-6-2037,1-2 1069,0-4 1397,1 2 0,1-10 0,6-1 0</inkml:trace>
  <inkml:trace contextRef="#ctx0" brushRef="#br0">4443 10987 7853,'0'-12'784,"0"1"-276,0 0-186,0-1 1046,0 1-328,5 4-433,-4 2 12,4 5-327,-5 5 0,0 8 247,0 10-381,0 5 1,0 7 41,0 3 1,0 3-103,0 5 0,0-1-287,0 1 0,0-5 227,0-3 0,4-4-660,0-3 0,0-5-29,-4-7-185,0 3 1,0-10-501,0 4-67,0-9-516,0-2 1192,0-5 727,0-5 0,0-1 0,0-5 0</inkml:trace>
  <inkml:trace contextRef="#ctx0" brushRef="#br0">4420 10987 7853,'0'-12'907,"-5"1"0,5 0-293,0-1 145,0 6-415,10 1 1,-2 5 632,7 0-651,3 0 1,9 0 21,4 0 0,-1 5-137,5 2 1,-5 4-324,4 0 1,-4 2 155,-8 2 0,1-1-210,0 5 1,-1-4 188,-3 4 1,-3 0-318,-4 4 1,-6 0 63,-2 0 1,-3 1 31,-1 3 0,-3 2 199,-4 5 1,-2-4-46,-10 1 0,-4-2 61,-4 2 0,0 0-13,0-4 0,2 0 21,-6-5 0,6-4-10,-2-3 1,4-2-162,4-2 0,-1 0-193,5-4 1,-1-2-1019,5-5-1673,5 0 3030,1 0 0,5-10 0,0-3 0</inkml:trace>
  <inkml:trace contextRef="#ctx0" brushRef="#br0">5699 11124 7853,'-11'-5'1459,"-1"4"-750,6-4-19,1-1 408,5 5-751,0-4 1,1 1 84,3 0 0,2 1 73,6 3 0,0 0-139,4 0 0,1 0-121,6 0 0,1 0-85,3 0 1,-6 0 51,6 0 0,-7 0-474,3 0 1,-1 0 263,-7 0 0,4 0-2191,-4 0-83,1 0-1019,-5 0 1536,0 0 1755,-4-5 0,-12-2 0,-8-4 0</inkml:trace>
  <inkml:trace contextRef="#ctx0" brushRef="#br0">5665 11318 8365,'12'0'1221,"4"0"1,1 0-419,6 0 1,1 0 11,3 0 1,-2 0-304,6 0 0,-2-4-158,2 0 0,0-4-303,-4 0 0,3 2 48,-3-2 1,0 4-1218,-5-3 1,1 4 424,0-1 693,0 3 0,0-4 0,0-1 0</inkml:trace>
  <inkml:trace contextRef="#ctx0" brushRef="#br0">7481 10827 7853,'0'-11'0,"0"3"526,0 0-301,0 1 0,0-5 258,0 1 1,0 3 250,0 1-283,0 4 1,0-3 270,0 2-78,0 3-391,0-4 0,-4 10-37,0 2 0,-4 7-15,5 1 1,-5 6 23,4-2 0,0-1-156,4 1 1,-3 0 90,-1 4 0,0-1-226,4 1 0,0-4 82,0 0 0,0-5-262,0 1 1,0-2-68,0-1 78,0-1 0,1-1-83,3-2 270,-3-3 1,9-5 129,-2 0 1,2 0-132,2 0 0,0 0 220,4 0 0,-2 0-100,5 0 0,-4 4 19,4-1 0,0 3-59,4-3 1,-4 0-15,0 4 0,0 1-184,4 4 1,-4 0 63,0 3 0,-5-1-70,1 5 1,-7-3 19,-5 3 1,2-4-91,-1 4 0,-1-4 29,-7 4 1,-2-5 237,-6 1 1,-4 2-39,-3-2 0,1 0 92,-1-3 0,0-1-5,-4 1 0,0-5-67,0 1 1,0-6-265,1 2 1,-1-3 95,0-1 1,5 0-222,3 0 1,4-1 116,3-3 0,-1-2-869,5-5 0,0-1 1135,4 1 0,0-11 0,0-2 0</inkml:trace>
  <inkml:trace contextRef="#ctx0" brushRef="#br0">7515 10793 7853,'-6'-18'0,"-5"1"1132,10 6-702,1 0 1,3 0 212,4 4 205,1-3-478,3 8 1,6-8 787,2 3-770,2 2 0,6-4 8,0 5 1,6-1-113,1 1 1,-4 3-390,5-3 0,-7-1 140,2 1 0,-8 0-985,1 4 0,-4 0 523,0 0 1,-7 2-2890,-4 1 3316,-6-1 0,4 8 0,-6-4 0</inkml:trace>
  <inkml:trace contextRef="#ctx0" brushRef="#br0">7972 11124 7853,'0'-11'353,"6"3"-32,6 0 0,0 4 156,7-3 1,-6 3-229,-2-4 0,1 6 899,-5-2 0,4-1-501,0 1 1,0 0-525,1 4 0,-1 0 39,1 0 1,-1 0-1245,0 0 1,1 0-50,-1 0 0,1 2 1131,-1 1 0,1-1 0,-1 3 0</inkml:trace>
  <inkml:trace contextRef="#ctx0" brushRef="#br0">8897 10838 7853,'0'-17'198,"0"4"60,0 5 0,1 2 659,3-2-229,-3-2 416,4 4-696,-5-6 1,-1 6-104,-3 2 0,-3 3-94,-9 1 1,2 1-58,-5 3 1,0-1 24,-4 4 0,2 1 0,2 3 0,-1-3-88,4 0 0,-3-2 72,4 1 0,1 4-264,7-4 1,-4 3 101,4 2 1,2-5-129,1 1 1,3 1 80,1 6 1,1-2-23,3 2 0,2-2 62,5-2 0,6-1 40,2-2 0,4 2 87,3-2 1,0 2-99,4 1 1,-4-3-45,0 0 1,1-1 66,-4 5 0,1-5-420,-9 1 184,0-1 1,-8 5-14,-3-1 1,-3 1 74,-1-1 0,-9 1 6,-3-1 1,-7 2-141,0 2 0,-2-2 79,-2 2 0,-1-3-46,-3 0 0,3 3 33,-3 0 0,7-3 31,1-5 0,5-3-481,-1 4-472,2-6 438,7 3 1,2-6 108,8-3 0,4 2 571,7-6 0,3-1 0,4-6 0,1 1 0,0-5 0,0 0 0,0-4 0</inkml:trace>
  <inkml:trace contextRef="#ctx0" brushRef="#br0">9057 11010 7853,'12'-12'0,"4"1"426,-9-1 0,0 2 318,0 3 752,-4-3-523,7 3-315,-9 1 0,8 6-170,-5 7 0,0 4 15,-4 0 0,3 6-275,1 2 0,5-2-222,-1 2 0,-2-1-393,2 1 0,3 3 315,4-3 0,1-3-122,-5-1 0,4-2 81,1-1 1,4-6-96,-1-2 0,-1-3 75,1-1 0,0-5 302,4-3 0,-2-6-80,-2-1 0,1-1 150,-4 0 0,3 0-110,-4-3 0,-4-3-35,-3 3 1,-2-1-323,2 1 1,-3-3 97,-5 3 0,0-2-250,0-2 0,-5 0-329,-3 0 0,2 7-577,-2 4 0,5 2-940,-5 6 1660,5 1 0,-2 4 566,5 3 0,0-3 0,0 14 0,0-2 0</inkml:trace>
  <inkml:trace contextRef="#ctx0" brushRef="#br0">9753 10873 7853,'0'-18'0,"0"1"331,0 6 1,0 3 1394,0 1-611,0 4 701,0-2-760,0 5-578,0 10 0,0 3-208,0 10 1,0 1-170,0 3 0,0 2 36,0 5 1,0 0-118,0 1 0,0 3-77,0 0 0,0-2-372,0-5 1,2-3-715,1-5 1,-1-2 512,2-2 0,-3-2-354,-1-6 0,1-4-78,3-4-746,-3-1 1361,9-2 0,-8-5 447,1-3 0,4-7 0,-1-3 0</inkml:trace>
  <inkml:trace contextRef="#ctx0" brushRef="#br0">9731 10918 7853,'-12'-22'287,"5"0"128,-1 3 1,2-1 395,-2 4-103,3 1-103,5 4 1,1-1-225,3 1 0,-1 5 144,4 2 1,5-1-163,3 1 1,5 0-262,-1 4 1,6 0 26,2 0 0,0 0-192,-4 0 1,3 0-50,1 0 0,0 0 189,-5 0 0,-4 1-172,-3 3-56,3-3-653,-5 10 354,-2-5 251,-6 5 0,-10 1 91,-2-1 0,-7 1 127,-2-1 0,-3 0 169,4 1 0,-4-1-82,4 1 1,0 3 256,3 0 1,1 0 106,-1-3-215,1-1 0,5 1 207,2-1-135,3 0 0,2 0-65,3-4 1,2 2-42,5-5 1,1 4-159,-1-5 1,1 5 80,-1-4 1,2 3-228,2-3 1,-2 5 73,2-1 0,-2 2-8,-2 1 1,4 1 47,1-1 0,-1 1-123,-4-1 1,-1 4-46,-2 0 0,-2 2-65,-2-2 1,-3-2 103,3 2 1,-8 2-52,-3-2 0,-8 0-52,-4-4 0,-3 5 83,-1-1 1,-1 0-257,-3-4 0,3 0 87,-2-4 0,1 3-210,3-2 1,0-3-68,3-1 0,3-3-2078,4-1 2642,1 0 0,-1-5 0,1-1 0</inkml:trace>
  <inkml:trace contextRef="#ctx0" brushRef="#br0">10621 10781 7853,'0'-17'0,"0"1"0,0 7 1214,0 2 46,-5 4-486,-1-7 0,-5 8-83,-1-6 0,1 5-284,-1 0 0,-4 1-41,-3 2 0,-3 2-90,-1 1 1,1 0 72,-1 5 0,-1-1-92,-3 5 1,3-1 4,-3 0 1,8 1-131,4-1 0,2 1-107,2-1-122,-1 1 0,2-1 75,3 0 1,2 1-113,5-1 1,5 1 63,2-1 1,5 1 5,3-1 0,3 0 50,4 1 1,3-1 162,1 1 0,0-5-57,4 1 1,-3-2-27,3 2 1,-4 2-134,0-2 0,-3-2 117,-4 2 0,-2-1-280,-6 5 1,-1 3 83,-2 0 0,-3 2-68,-5-2 0,-3-1 31,-4 5 1,-2-2 31,-10 3 1,-2 0 5,-5-5 1,0 4-105,-4-4 0,5 1 230,-2-5 1,0 0-104,4 1 0,-1-5-295,9 1 187,0-5-1091,3 2 874,6-5 1,2-4-697,8 0 0,4-5 372,7 2 0,1-7-397,3-2 1168,8-4 0,-8-3 0,9-6 0</inkml:trace>
  <inkml:trace contextRef="#ctx0" brushRef="#br0">10896 10781 7853,'-17'-11'1968,"4"3"-1082,-2 1-548,7 4 136,3-2 1,5 6 590,0 3 0,-1 4-459,-3 7 0,3 3-222,-3 5 0,3-1-315,1 1 1,0 4 103,0 0 1,5 3-390,3-3 1,3-1 226,4-3 1,-2-1-359,2-3 0,-2 1 112,-2-5 0,5 1-35,-1-5 0,4-5 77,-4-2 1,4 1 11,-4-1 0,6 0-134,-2-4 1,1 0 80,-1 0 0,3-2-504,-3-1 0,-2 0 245,2-4 0,-5 3-455,2-4 1,-8 6 278,0-2 1,-5 1-304,0-1 972,-1 3 0,-2-9 0,0 4 0</inkml:trace>
  <inkml:trace contextRef="#ctx0" brushRef="#br0">10907 11090 8363,'-5'-12'1506,"5"1"-1527,0-1 0,5 5 6,6-1 1715,1 1-1076,-1-5 1,6 1 404,2-1-647,2 1 1,6-1-458,0 1 1,4 1 109,0 2 1,-2-2-904,1 2 1,-3 0 560,4 0 0,-10-2-564,2 2 1,-8 3-161,0 1 1031,-7-2 0,-3-5 0,-5-7 0</inkml:trace>
  <inkml:trace contextRef="#ctx0" brushRef="#br0">10896 10804 7853,'-25'-11'0,"4"1"834,9 2 1,7-2-320,5 2 1,10 2 160,10-2 0,2 1-263,5-5 1,3 2-334,9 2 1,-3-2 100,6 3 0,-1 0-207,1 0 1,-3 3-323,-5-4 1,-5 6-411,-2-2 0,-3 3-1936,-1 1 2694,-5 0 0,-2 0 0,-4 0 0</inkml:trace>
  <inkml:trace contextRef="#ctx0" brushRef="#br0">11626 10736 7853,'-6'0'1334,"2"1"-405,8 3 1,-3 6-379,3 5 0,-1 4 211,1-4 1,-3 9-301,3-1 0,-3 8-191,-1-1 1,0 3-47,0 1 0,0-1-463,0-2 0,0 1-55,0-6 1,0 0-803,0-7 485,0 2 0,0-8-131,0 2-1869,0-7 1204,-5-3 331,4-5 1075,-5-5 0,1-7 0,-1-5 0</inkml:trace>
  <inkml:trace contextRef="#ctx0" brushRef="#br0">11387 10850 7853,'-7'-12'0,"-2"-3"853,6 0 1,0 1 35,7 6 1,6-2 204,5 3 1,11-2-124,0 1 0,11-1-435,5 5 1,4-3-186,3 3 0,3-4-317,5 5 1,-9-1-548,-2 4 0,-9 0 386,-3 0 1,0 4 126,-3-1 0,-3 1 0,0-4 0</inkml:trace>
  <inkml:trace contextRef="#ctx0" brushRef="#br0">12940 10861 7853,'-5'-11'0,"3"3"-358,-1 1-310,1-1 581,7-3 1099,-3 4-193,3 2 595,-5 5-953,0 0 0,-10 5-294,-6 3 0,-4 11 45,-3 4 0,-3 6 128,-1-2 0,-1 4-94,1 0 0,8-3-211,0-2 0,9 1-11,3-4 0,4 1 80,-1-9 1,9 4-413,7-4 0,4-1 159,7-6 1,9-3 132,2-5 1,7-1-19,-3-3 0,5-2-158,-1-6 1,1-4 12,-1-3 1,-8 1 39,-7-1 1,-3 0 34,-1-4 0,-7 0 4,-4 0 0,-5-1-93,-3-2 1,-4 0 93,0-4 1,-6 1-377,-10-2 0,-3-1 133,-7 6 1,-3 0-332,-6 7 1,0 4 224,-3 7 1,2 3 447,-2 5 0,8 5 0,3 3 0,4 2 0,4 2 0,8-1 0,7 0 0,3 6 0,1-4 0,0 3 0</inkml:trace>
  <inkml:trace contextRef="#ctx0" brushRef="#br0">13374 10804 7853,'0'-24'-244,"-5"-3"1,5 16 174,0 0 383,0 4 54,5 2 1420,-5 4-508,0-4-687,0 15 0,0 4-205,0 13 0,0-2-365,0 5 1,0 1 88,0 3 1,4-3-105,-1-1 0,6 0 74,-1 5 0,-2-6-956,2-2 1,-4-5-137,3-3 0,-4-2-495,1-6 1,-2-1 729,2-2 775,-3-3 0,4-5 0,-10 0 0,-1 0 0</inkml:trace>
  <inkml:trace contextRef="#ctx0" brushRef="#br0">13260 10998 7853,'5'-7'-92,"2"-1"1,3 4 152,2-3 1,4 4 553,3-1 0,7-1-149,0 1 0,6-1 4,-1 2 1,-2 1-751,1-2 0,-4 3 207,0 1 0,-3-4-1079,-4 1 1,-1-3 713,-3 3 1,-6 0 2,2-4 1,-7 3 434,0-4 0,-3 1 0,-1-5 0</inkml:trace>
  <inkml:trace contextRef="#ctx0" brushRef="#br0">13362 10747 7853,'-11'0'-306,"0"0"454,4 0 0,12-5 64,11-3 0,5-2 595,6-1 0,3 3-311,8 1 0,-1-1-259,5-3 0,-5 0 1,1 4 1,-6 2-1175,-2 5 1,-3 0 184,3 0 1,-6 0 750,-1 0 0,0-5 0,-5-2 0</inkml:trace>
  <inkml:trace contextRef="#ctx0" brushRef="#br0">15144 10564 8176,'-5'-6'729,"4"-4"-705,-3 2-664,3 3 341,6-5 2252,-4 9-547,4-4-99,-5 5-480,0 0-447,0 5 1,-1 2-134,-3 9 1,-2 1-215,-6 6 1,1 0 127,-1 0 0,1 3-117,0 1 1,0-1-9,4-7 1,-2 1-154,5-5 0,0 4-148,4-4 1,0-3-165,0-5 242,5 1 1,2-2 95,4-2 0,2-3 147,2-1 0,2 0-95,2 0 0,6 0 156,-2 0 1,3 0-77,1 0 1,-2 0-14,6 0 1,-2 0 52,2 0 1,-4 2 149,-4 1 1,-5 4-236,-3 4 1,-3 4 28,-5 1 1,-2 4-364,-5-1 1,-2 4 152,-6 4 0,-4-3-289,-11 2 0,-4-3 151,0-4 0,0 1 111,0-4 1,-1-1 24,-2-4 0,0-3-31,4 0 0,2-6-259,-3 2 1,8-3-293,4-1 39,-3 0 1,6-1 270,1-3 1,5-6-209,6-5 667,0-6 0,0 4 0,0-6 0</inkml:trace>
  <inkml:trace contextRef="#ctx0" brushRef="#br0">15121 10576 7992,'-11'-12'1313,"4"6"1,7 1-708,8 5 0,7-4-216,4 0 1,8 0 27,3 4 0,9 0-159,2 0 1,4-3-629,0-1 1,-1 0-295,-6 4 0,0-1-703,-8-3 1,-3 3-565,-4-3 1930,0 3 0,-11-4 0,5-2 0</inkml:trace>
  <inkml:trace contextRef="#ctx0" brushRef="#br0">15555 10599 7853,'-6'-12'0,"1"1"0,14-1 0,2 1 0,3-2 1695,-3-2 0,5 2-785,-1-2 1,5 4-248,-1 3 0,3-2-251,1 2 1,3 3-258,1 1 1,1-1 56,-1 1 0,-5 2 13,1 6 0,-1 2-307,-7 6 1,-1 4-172,-6 3 1,0 3-225,-4 0 1,-1 6 252,-7 3 0,-4 2-340,-7 1 0,1 4 225,-5 0 1,0 4-302,-4-4 1,0 0 222,1-3 0,0-5 49,3 0 0,-1-8 211,4 1 0,3-8 203,5 0 0,-1-2 463,5-2-455,0-4 394,4 3 1,6-9-257,1 3 0,7-3 259,1-1 0,6 0-196,-2 0 1,2 0-229,2 0 0,0-4-49,0 1 1,3-5-184,1 4 0,0-1-984,-4 1 1,-2 3 539,-2-3 0,1 2 649,-4-2 0,4-2 0,-2-6 0</inkml:trace>
  <inkml:trace contextRef="#ctx0" brushRef="#br0">16161 10850 7853,'-6'-12'1517,"5"1"-980,-4 0 1,10 4-64,3 3-315,7-2 0,-2 5 504,2-3 0,1 1-213,0 0 1,5 1-394,2-1 0,1 1 27,7 2 0,-6 0-1222,2 0 1,-7 2 1137,-1 1 0,0-1 0,4 3 0</inkml:trace>
  <inkml:trace contextRef="#ctx0" brushRef="#br0">16983 10644 7853,'0'-11'0,"0"-1"0,0 1 653,0 0-329,0-1 1,0 1 844,0-1-361,0 1 182,0-1-645,0 1 1,-5 5-1,-3 2 0,-7 3-81,-4 1 1,-4 6-120,-4 5 1,-1 6 79,-2 6 0,-2 5-166,6 2 1,-1 3-42,4 1 0,5 1-120,3-1 1,8-4 140,3 1 0,2-6-34,2 2 1,7-4-739,4-4 0,6 1 335,6-5 1,7-3 104,0-5 1,7-4 75,-2 1 1,-2-7 205,1-1 1,3-5-407,-7 2 0,2-3 92,-6-2 1,-3 1 51,0-1 0,-1 1 73,-7 0 1,4-2 48,-4-2 1,0 2-71,-3-2 1,-1-3 229,1-1 1,-1-1-111,1 1 1,-2-3-82,-3 3 1,0 1 1088,-4-1 290,-1 5 198,3-2-1024,-10 4 0,-2 6 257,-4 2 1,3 8-200,1 4 0,-1 5-93,-3 3 0,3 4-98,0-1 1,5-1-140,-5 1 0,5 0-229,0 4 1,-2-4 185,1 0 0,0-4-458,4 4 1,0-9 77,0 2-223,0-3 90,0-3 510,0-1 0,0-6-132,0-3 0,0-4 93,0-7 0,1 2-2,3-2 0,-3-3 70,3-1 1,-3-2-34,-1-2 1,2 0 140,1 0 0,0-5-131,5-2 0,-1-1-31,5-3 1,-1 4-10,1-5 0,-1 6 11,0 6 1,1 6 138,-1 1 0,1 5-60,-1 3 0,-1 5 150,-2 6 1,3 6-29,1 10 1,-1 2-85,4 9 1,-2 4-57,-2 4 0,1 5 33,-1-1 1,1-1-697,-1 1 1,-1-7 326,-2 0 0,2-2-863,-2-7 0,-2-3 378,2-4 1,-2-5 134,2 1 0,-3-6-1178,-5-1 1245,0-6 1,-2 3 66,-1-5 0,0 0 461,-5 0 0,-4 0 0,-6 0 0</inkml:trace>
  <inkml:trace contextRef="#ctx0" brushRef="#br0">17154 10781 7853,'5'-6'1212,"2"1"-741,4 5 1,5 0 985,4 0-998,1 0 1,3 0-68,3 0 0,1 0-167,2 0 0,2 0-93,-5 0 1,3 0 79,-3 0 0,-1 0-630,-3 0 0,-1-1 321,-3-3 1,1 1-536,-5-4 1,1 0 189,-5 0 0,0-3-5,1 2 1,-1-2 183,1-2 1,-5 1 0,1 0 1,-1-2 372,5-2 1,-1 2-89,1-2 1,-5-2 367,1 2 1,-2 0 41,2 3 781,-3 1-202,-5-1-462,5 6 1,-4 7-52,3 11 1,-6 6-131,-2 8 1,-1 0-204,1 4 1,1 1 45,-4 3 0,4-1-306,-1-3 0,3 3 127,1-2 1,0 0-1013,0 0 1,0-7 66,0-5 1,0-5-1498,0 1 1397,0-7 0,1-3-98,3-5 672,-2 0 0,3-5 438,-5-3 0,0-2 0,0-1 0,0-6 0,0-1 0</inkml:trace>
  <inkml:trace contextRef="#ctx0" brushRef="#br0">17668 10587 7853,'5'-23'0,"-2"4"424,4 0 0,1 5-48,3-1 0,2 2 74,2 2 0,3 1 246,5 2 1,-3-1-280,3 5 0,-3-3 37,7 3 0,1 0-95,-1 4 0,-1 2-279,-3 1 1,-5 4 130,-3 4 1,-4 2-381,-3 2 0,-3-1 177,-5 5 0,-1 0-28,-3 4 1,-5 0-74,-10 0 1,0-1-171,-8 1 1,3 4 56,1 0 0,2-1 14,2-3 1,0 0 75,7 0 0,0 0 62,8-1 1,0-3-126,4 0 1,1-5 138,3 2 1,3-5-110,4-3 0,4 1 26,0-6 0,6 1-81,-2-4 0,-1 0-405,1 0 1,-2 0 178,2 0 0,2-1-544,-6-3 0,0-1 78,-3-3 896,-1-2 0,5 4 0,2-5 0</inkml:trace>
  <inkml:trace contextRef="#ctx0" brushRef="#br0">18228 10519 8199,'-7'-12'519,"2"1"1,5 3-520,0 1 919,5 4 0,-2 3-365,5 8 0,-5 7 61,5 4 0,-6 8-234,2 3 1,-2 3-325,-2 1 1,1 1-574,3-1 1,-3 0 404,3 0 1,-3-3-530,-1-1 1,0-6 382,0-1 0,-1-4-2384,-3-4 2641,-2-7 0,-6 7 0,1-8 0</inkml:trace>
  <inkml:trace contextRef="#ctx0" brushRef="#br0">18136 10496 7853,'5'-12'0,"3"1"0,7 0 0,8 4 0,8 3 0,0 3 1315,0 1 0,-2 0-570,-2 0 0,0 1-210,4 3 1,2 3-173,-3 4 1,-2 5-145,-1 3 0,-4-1-68,-4 1 1,0 0-126,-8 4 1,-2 4-186,-9-1 1,-1 2 209,-3-1 1,-7-2-364,-8 6 1,-8-6 174,-3 2 0,-3 1-183,-2-2 0,-3 1-173,0-4 1,1 0-330,7 0 0,2-6 44,5-1 0,4-5 778,0-3 0,0-3 0,-4-5 0</inkml:trace>
  <inkml:trace contextRef="#ctx0" brushRef="#br0">19541 10473 7853,'-8'-18'349,"1"3"0,1 2 184,-2 2 256,3-1-93,0 1-120,-2 0 1,-4 4-183,0 3 0,0 13 86,4 7 1,-2 5-46,5 6 1,-3 1-163,3 2 0,0 3-163,4-2 1,0-2 58,0 1 0,1-4-427,3 0 0,-3-2 261,3-1 1,1-5-1229,-1-3 1,0-2-1217,-4-2-448,0 1 2889,0-6 0,-5 4 0,-2-3 0</inkml:trace>
  <inkml:trace contextRef="#ctx0" brushRef="#br0">19187 10427 7853,'6'-18'371,"6"2"156,-1 5 0,6 3-31,6 0 306,-1 6-459,1-8 0,1 8 249,3-1 260,-3 1-450,14 2 1,-6 5 249,10 3-397,-5 2 1,6 5-261,-5 1 1,-1 4 78,-7-1 0,1 4-247,-9 3 0,-3 0 199,-11 4 0,-3-3-231,-5 3 0,-10 0 77,-5 0 0,-6 2-578,-1-6 1,-6 1-123,-3-4 1,-2-2 359,-1-2 0,1-2 26,2-6 1,0 1 124,4-1 0,6-3-49,5-1 1,4-4-179,0 1-303,6-3 847,1-1 0,6-1 0,3-3 0,7-2 0,8-6 0,3 1 0,1-1 0</inkml:trace>
  <inkml:trace contextRef="#ctx0" brushRef="#br0">19929 10450 7853,'4'-11'0,"0"-1"0,0 1 1948,-4-1-775,0 6 740,0 1-1227,0 5 1,0 5-58,0 3 0,-4 7-247,0 4 1,-3 6-49,3 2 0,0 5-109,4-2 0,0 2-13,0-2 0,0 2-773,0-5 0,1 2 432,3-6 1,2 2-624,6-6 1,1-4 336,2-3 1,1-2-195,3-6 1,5 0-401,-5-4 1,8 0 443,-8 0 0,4 0-153,-8 0 1,0-2 270,-3-2 1,-6 2 446,-2-6 0,-8-4 0,-2-6 0</inkml:trace>
  <inkml:trace contextRef="#ctx0" brushRef="#br0">19804 10679 7853,'-12'0'717,"6"-6"0,6 5-386,8-3 841,7-2-713,3 5 1,10-6 330,2 4-473,3-4 1,6-4-363,3-1 0,-1 5 76,1-1 0,-7 1-263,-1-5 1,-4 5 185,-7-1 0,-2 2-1185,-2-2 0,-4-2 387,-7 2 0,-3 1-941,-5-5 1785,0 3 0,-10-7 0,-3 4 0</inkml:trace>
  <inkml:trace contextRef="#ctx0" brushRef="#br0">19907 10404 7853,'-23'0'438,"5"-5"175,1-1 0,16-5-149,5-1 1,15 5-127,8-1 0,4 2-471,4-2 1,4-1 158,3 5 1,-2-1-281,2 1 1,-4 3-238,4-3 1,-9 3-1480,2 1 1970,-9 0 0,7 0 0,-4 0 0</inkml:trace>
  <inkml:trace contextRef="#ctx0" brushRef="#br0">20695 10347 7853,'0'-11'0,"0"-1"693,0 1 1,5 3 142,2 1 1344,-2 4-738,6-7-860,-10 9 0,1-4-280,-9 5 1,-2 5-124,-10 2 0,-4 5-75,-4 3 0,-3 2 121,3 2 0,-3 6-277,3-2 1,0 4 96,5-1 1,4-2-460,3 3 1,7 1-72,4-2 0,3 5-207,1-4 0,6-1 302,6-3 1,4-4 104,7 0 0,1-9 61,3 2 0,-2-5-47,6 1 1,-5-3-158,5-5 0,-6 0 93,2 0 1,-3 0-695,-1 0 0,0-1 41,-1-3 988,1-2 0,0-6 0,0 1 0</inkml:trace>
  <inkml:trace contextRef="#ctx0" brushRef="#br0">21151 10359 7853,'0'-18'0,"0"-2"0,0 4 0,0 5 698,0 3 0,0 5 635,0-5-602,-5 5 0,4-3 400,-3 2-14,3 3-334,1-4-498,-5 5 1,4 6 100,-3 6 1,-1 0-71,1 7 1,0 0 40,4 4 1,-1 4-158,-3 0 1,3 3-143,-3-3 1,3 1-215,1-2 1,0 0 164,0 4 0,0-8-622,0 1 1,0-4 358,0 0 0,0-3-661,0-4 592,0-1 0,4-3-2052,-1-1 486,1-4-138,-4 2 1213,0-5 1,0-5 393,0-3 1,0-2 419,0-1 0,5-6 0,2-1 0</inkml:trace>
  <inkml:trace contextRef="#ctx0" brushRef="#br0">21288 10427 7853,'7'-23'124,"3"4"-124,-2 0 0,-2 7 1846,2 0-1264,-6 1 0,7 8 1458,-5-4-1482,0 4 1,-4-1-205,0 8 0,-5 4 53,-3 7 1,-6 3-30,-1 5 0,-7 3-330,-1 1 1,-1 5 29,-6-2 0,4 3-333,0 1 1,2 1 259,1-1 1,5-5-434,3-2 0,7-3 190,4-1 0,8-4 393,4 0 1,8-7 7,7 0 1,4-1 140,3-3 0,3-3 68,-2-1 0,2-3-123,1-1 0,0 0-561,0 0 0,-4 4 227,-4 0 0,-2 1-1565,-1-2 0,-5 0 157,-3 5 1493,-7-6 0,-3 8 0,-5-3 0</inkml:trace>
  <inkml:trace contextRef="#ctx0" brushRef="#br0">2832 12266 7853,'0'-11'0,"0"3"119,0 0 357,0 1 461,0-5 31,0 1 100,0-1-187,0 6-613,-5-4 1,3 9 138,-6-3 0,4 4-139,-3 4 1,-1 7 10,-3 8 1,-2 4-42,-2 4 1,5-1-99,-6 9 0,8 0 13,-4 7 0,1 2-108,3-2 0,2 3-286,-2 0 0,6 1 244,-2 0 1,2-6-60,2-2 0,6 2 75,1-2 1,0-4-155,0-3 0,-1-6 27,2 2 1,5-5 19,-6-3 1,6 2 13,-5-6 0,2 4-7,1-4 0,1 0-50,-1-3 1,-3-1 187,-1 1 0,1-1-261,3 1 0,-3-5-16,0 1-70,-1-6 1,3 5-204,-2-4-271,2-1 0,-7 3-6,4-5 0,-3 0-156,4 0 0,-4-1 222,3-3 0,-3 1 704,4-4 0,-6-1 0,8-3 0,-3-1 0</inkml:trace>
  <inkml:trace contextRef="#ctx0" brushRef="#br0">3209 12300 7853,'-11'-17'0,"3"-4"-29,1 6 1,0 0 206,0 3 1295,-3 1-977,3-1 1,-3 5 325,2-1-151,3 6 152,5-3-419,0 5 73,0 5-276,0-4 1,0 9 9,0-2 1,0-2-160,0 2 1,0-4 96,0 3 1,2-1-243,1 2 1,-1 2 73,1-2 0,0-2-39,1 2 0,-3-1-193,3 5 182,2-1 0,-4 1-7,1-1 0,0-3-4,1-1 12,-3 1 62,4 3 1,-5 1-3,0-1-5,0 1 1,1-1-2,3 0 0,-1 0 12,4-4 1,-3 3-2,4-2 0,-2-2-40,2 2 0,0 0 35,-4 3 1,4-3-112,-4-1 0,1-3 61,-1 4 1,-3-5-1,3 5 1,-3-4 49,-1 3 1,0-3 6,0 4 1,0-4-22,0 3 1,-4-3-18,0 4 1,-5-4-39,2 3 1,0-4 22,0 1-283,-1-3 176,-3-1-892,-1 0 389,1 0 1,3 0-1261,1 0 1084,4-5 1,-2-2 839,5-4 0,-5 0 0,4-6 0,-4-1 0</inkml:trace>
  <inkml:trace contextRef="#ctx0" brushRef="#br0">3198 12266 7853,'-5'-18'0,"3"2"0,-1 4 555,1 1-241,2-1 0,0 5-59,0-1 0,2 1 63,1-5 1122,4 1-871,4 4 1,2-3 55,2 3-123,3 2-235,0-6 1,3 10 2,-2-3 0,3-1-62,1 2 0,-2-5 110,-2 4-355,3 0 98,-9 4 0,3 0-976,-4 0 390,-6 0-2334,4 0 2119,-4 0 0,2 2-1920,0 1 1658,-6 4 1002,3-1 0,-5 4 0,0-3 0</inkml:trace>
  <inkml:trace contextRef="#ctx0" brushRef="#br0">3506 12209 7853,'-6'-5'0,"1"2"130,5-4 1,0 3 275,0-4 0,0 4 278,0-3 1,0 3-250,0-4 1,1 2 14,3-2 0,2 0-160,6 4 0,-1-4-7,0 4 0,1-3-71,-1 3 0,2 0-65,2 4 1,-2 0 22,2 0 0,-2 0-14,-2 0 1,1 5-164,-1 3 0,-3-2 61,-1 2 1,-4 1-220,1 6 1,-3 3 119,-1 4 1,-5 1-93,-3 0 0,-3 5 4,-4 3 1,-3 0-67,-5 0 0,5-3 69,3-6 1,2 0 53,2-3 0,1-2 127,2-6-149,-2 0 417,9 1-229,-4-6 0,6-1 155,3-5 0,2 0 32,5 0 0,-2 0 7,3 0 0,-3 0-136,6 0 0,-1 0-46,1 0 0,-1-4-113,5 1 0,-5-5 90,1 4 0,-2-3-862,-2 3 1,1 0 375,-1 4 1,-3-4-1204,-1 0 1,-3 1 732,4 3 1,-6 1 876,2 3 0,-3 2 0,-1 5 0</inkml:trace>
  <inkml:trace contextRef="#ctx0" brushRef="#br0">3346 12997 7853,'-5'-11'577,"4"-1"0,-4 1-194,5-1 1,0 5 154,0-1 1,0 4 970,0-3-635,0-1-55,0-3-530,5-1 0,3 2 17,7 2 1,-2 2-95,2 2 0,2 3-61,3-3 1,-4 3-133,-1 1 0,2 0 303,-2 0-455,0 0 1,-3 4 94,-1 0 1,-5 4-341,-2 0 0,-3 3 159,-1 5 0,-1-2-175,-3 5 1,2-5 129,-6 1 1,-1 1 6,-6 0 0,2 3 37,-2-4 0,3 4 47,0-4 0,1 0 257,-1-3 0,2-1-57,2 1 519,-2-1-269,9 0 272,-4-4-375,10-2 1,3-5 95,7 0 0,-1 0-89,5 0 0,-1-1-46,1-3 0,2 1-380,-2-4 1,-1 4 150,1-1 0,-5-1-775,1 1 1,-2 1-37,-2 3-2055,1-6 1085,-1 5 1875,1-4 0,-1 0 0,1-1 0</inkml:trace>
  <inkml:trace contextRef="#ctx0" brushRef="#br0">3472 12894 7853,'0'-11'-351,"-1"3"246,-3 1 0,3 3 105,-3-4 0,-1 4 1176,1-3 1,-4 3-500,4-4 1,-1 6 632,2-2-466,1-2-378,-3 4 1,4-3-134,-3 5 0,3 5-21,-3 3 1,3 6-113,1 1 0,0 5-14,0-1 1,0 3 4,0 1 0,0 0-68,0 0 1,-1-2 88,-3-2 0,2 1 13,-1-4 0,0 3-800,-1-4 1,3 0 52,-3-3 109,-2-1 117,5 0 134,-4 1 518,5-6-154,0-1 708,0-5-762,5 0 1,1-4 101,5 1 0,6-2-139,2 1 0,3 1-50,0-4 1,1 4-53,0-1 1,1 3 55,3 1 0,-4 0-94,-1 0 1,0 0 88,-7 0 0,4 0-180,-3 0 1,-1 5 31,-4 3 1,-4 2-308,-4 1 1,-1 1 96,-2-1 0,0 4-49,0 1 0,-5 3 152,-3-4 1,-3 4 23,-5-4 1,2 4 175,-5-4 0,2 1-106,-3-5 1,0 0 87,5 1 1,-4-2-36,4-2 0,-1 0 113,5-4 1,0 0-231,-1-4 0,5 0-640,-1 0-842,5 0 800,-7-5 0,9-1-393,-3-6 0,3 1 588,1-1 0,0 1 652,0 0 0,5-6 0,1-1 0</inkml:trace>
  <inkml:trace contextRef="#ctx0" brushRef="#br0">3495 12928 7853,'-12'-7'182,"1"-1"1,0 2 352,-1-2 1,4-1 413,1 6 1,3-5 120,-4 4 514,6 0-1088,-3-1 0,6 4 55,3-3 1,2 7-167,6 1 0,4 1 189,3-2 0,3-1-141,1 1 1,5-1-3,2-2 1,3 0-150,1 0 1,1-4-71,-1 0 0,-4-5 216,1 2 0,-6 0-60,2 0 0,-8 3-355,-4-4 0,-2 6 79,-2-2 1,-5 1-721,-2 0-377,3 1-797,-6-3-118,4 5 793,-10 0-621,-1 0 1,-2 1-75,0 3-791,6-2 2613,-3 3 0,10-5 0,1 0 0</inkml:trace>
  <inkml:trace contextRef="#ctx0" brushRef="#br0">4089 12220 7853,'-18'-11'537,"3"-1"-369,7 1 1,2 1 730,2 2 0,1-1-348,-4 6 0,4-2 440,-1 1-244,3 2-183,1-3 0,0 7-123,0 1 1,0 4 18,0 4 1,1 6-8,3 2 0,3 2-133,4 2 1,5 4 15,4-1 1,1 1-75,2-4 1,4 5-137,-1 2 1,1 0 98,-4 0 0,-2 0-217,-2 5 0,-1 3-48,-3 0 0,-6 5-42,3-1 0,-9 2-278,1 2 0,-2 0 208,-2-1 0,-7-4-292,-4-3 0,-1-4 201,-3-3 0,-1 0-242,0-4 1,-3-2 143,4-6 0,0 2-70,3-6 1,1 0-609,0-3 383,-1-6 1,5 3-557,-1-5 1,5-2 565,0-6 0,6 1 626,5-9 0,2-2 0,2-9 0</inkml:trace>
  <inkml:trace contextRef="#ctx0" brushRef="#br0">5653 12414 7853,'-11'-5'0,"1"3"10,2-6 1,2 4 92,2-3 1,3 3 81,-3-4 974,-2 6-705,4-3 1,-3 4 218,5-3 46,0 2 250,0-3-598,0 21-133,0 3 1,0 14 99,0-3 1,0 3-127,0-2 0,1 5-87,3 2 1,-1-3 112,4-5 1,-3-4-355,4 0 1,-4-2-213,3-1 1,-4-5-287,1-3 1,-2-2-707,2-2 0,-3-3-78,3-1-326,-3-4 753,-1 2 361,0-5 610,-5 0 0,-6 0 0,-7 0 0</inkml:trace>
  <inkml:trace contextRef="#ctx0" brushRef="#br0">5448 12483 7853,'0'-23'-123,"1"0"-61,3 0 1,2 2 1231,6 2-644,-1-3 0,2 6 285,2-3 0,3 2-250,5 6 1,3-1-27,1 1 0,-1 5-153,-3 2 1,0 4-141,0 4 1,-1 2 104,-3 5 1,1 6-135,-5 2 0,-1 0 36,-6 4 0,-3-3-148,-5 7 0,-5-3-343,-3-1 0,-6 0 234,-1-1 1,-5 0-493,1-3 0,-3-2 295,-1-6 0,5 0-587,3 1 0,2-5-187,2 1-127,0-5 830,-1 2 1,6-7 397,2-1 0,13-9 0,4-6 0</inkml:trace>
  <inkml:trace contextRef="#ctx0" brushRef="#br0">5950 12437 9792,'-16'12'1863,"3"3"-1464,-2 0 1,2 7-69,2 1 0,4-1-323,4 5 15,1-3 0,2-1-57,0 0 0,5 0 138,3 0 1,7-6-418,4-1 0,0-5 190,4-3 0,-1 0-121,8-4 0,-4-1 132,0-7 1,3-2 196,2-6 1,-3 1-68,-2-1 1,1-3 171,-4 0 0,-2-2 38,-5 2 0,-7 3-85,2-4 1,-7 0 42,0 1 0,-4-4-11,-4 3 1,-6-4-432,-6 1 1,-5 1 155,-2-1 0,-6 7-468,-9 0 1,-3 6 78,-5 6 1,2 1-124,2 3 0,0 2 102,8 6 0,4-1 121,11 0 0,3 1-623,9-1 382,2 1 630,5-1 0,10-5 0,2 0 0</inkml:trace>
  <inkml:trace contextRef="#ctx0" brushRef="#br0">6704 12335 7853,'-11'-18'1452,"4"1"-461,3 6-875,-2-1 0,1 1 36,-3 0 0,-2 4 544,3 3 0,0-1-225,0 2 0,-1-1-143,-3 4 0,-1 4-297,1-1 0,-1 10 147,1-2 0,-2 7-133,-2-3 1,6 4 66,-2-3 0,3 4-194,1-1 1,1-2 9,6-2 0,0 1 22,0 0 1,0-1-25,0-4 1,7 1-63,4-1 1,4 0 259,5 1 0,1-5-68,-2 1 1,3-4 65,1 3 0,-1 0-84,1 0 1,-4 2 187,0-5 1,-3 4-101,3-4 1,-6 4 7,3 0 1,-7 2-68,-2 2 1,-4-1-35,1 0 0,-3 5 2,-1-1 1,-7 5 48,-4-1 1,-5-1-142,-7 1 1,0-1 72,0 1 1,0 1-99,0-5 1,1 4 56,-1-3 0,5-2-504,3-7 0,2 2 10,2-5 0,4 1-893,3-1-320,3-3 0,10 3 1732,2-8 0,14-7 0,-1-7 0</inkml:trace>
  <inkml:trace contextRef="#ctx0" brushRef="#br0">7184 12380 7853,'0'-11'0,"4"3"100,-1 1 1,1 3 281,-4-4 1,4 1 11,0-5 0,1 4 849,-1 1-618,-3-1 0,4-3 140,-5-1-326,0 6 1,-5 1-137,-3 5 0,-3 0-135,-4 0 1,-3 9 43,-5 2 0,-5 8 23,-2 0 0,0 3-193,0 1 0,6-2 68,1-2 0,1-1-144,7-3 0,1-2 9,7 2 0,-2-2-214,5-2 0,0-3 139,4 0 1,5-1-29,3 5 1,3-5 133,5 1 0,1-4 15,6 3 0,0-3 15,0 4 0,3-4 17,1 3 0,1-3 33,-1 4 1,-7-5-64,3 5 1,-4-2-32,0 2 1,-3 2 63,-4-2 0,-2 3-199,-2 4 0,-3-1 44,-5 5 0,-5-3 22,-3 3 0,-7-4-18,-4 4 0,-3-4-133,-1 4 0,-1-5 37,-2 1 1,1-2 57,-1-2 0,3 0-341,4-4 0,2-2-216,6-5-1196,0 0 1033,-1 0 0,11-5-156,5-2 1,8-4 1008,4 0 0,14-5 0,1-2 0</inkml:trace>
  <inkml:trace contextRef="#ctx0" brushRef="#br0">7572 12266 7853,'-23'-11'0,"5"4"1487,7 2-372,6 5 729,5 0-1548,0 5 1,0 3 528,0 7-497,5 8 0,-4 6-102,3 5 1,1 6-16,-1 2 1,1-2-407,-1 2 1,-3-5 209,3 1 1,1-4-886,-1-3 0,0-3 30,-4-6 1,3-3-1623,1 0 1693,0-5 1,-4 3-533,0-6 1301,0-4 0,0 3 0,0-4 0</inkml:trace>
  <inkml:trace contextRef="#ctx0" brushRef="#br0">7835 12266 7853,'-5'-11'483,"3"3"483,-1 0-482,1 6-69,2-3-208,0 5 1183,0 5-836,0 6 0,2 4-121,1 8 0,0 1-24,5 7 1,-6 6-155,2-3-178,2 3 1,-3-3-406,4 0 0,-3-1 296,4-2 1,-6-3-882,2-6 1,1-2 112,-1-1-1583,0-5 979,-4 2 119,0-10 957,0-1 0,-1-5 328,-3 0 0,-3-10 0,-4-2 0</inkml:trace>
  <inkml:trace contextRef="#ctx0" brushRef="#br0">7743 12335 7853,'0'-18'286,"0"1"394,0 6-404,0-1 0,5 5 263,3-1 1,3 4-132,5-3 1,1 3 1,6-4 0,1 2-141,3-2 1,2 2-206,6 2 0,-5 3 25,0-3 1,-4 3-126,0 1 0,-3 1 28,-4 3 1,0 2 173,-7 6 1,-3-1-421,-9 1 0,0 3 77,0 0 0,-10 4 57,-6-4 0,-5 4 95,-6-3 0,2 3 183,-6-4 1,6 0 26,-2-4 1,4 1 165,4-1 1,-1-1-128,5-2 0,3 1 107,5-5 1,4 1 456,-1-1-452,3-3 1,1 5-28,0-2 0,1-1-97,3 4 0,6-3-48,6 4 0,4-6 2,-1 2 1,6-1-144,2 0 0,5 0 1,-2 4 0,-1-4-132,2 1 0,-6 2-7,2 2 1,-3-2 84,-1 2 0,-5-1-359,-3 5 1,-6-1 144,-2 1 1,-4 3-183,1 0 0,-9 2 84,-7-2 1,-4-2-36,-7 2 1,-1-1-38,-3 1 1,2-2 130,-6 2 1,1-4-211,-5-3 0,2 2 97,3-2 0,2-3-28,5-1 0,5-3-238,3-1-101,8 0 1,2-5-12,5-3 774,5-7 0,6-3 0,7-5 0</inkml:trace>
  <inkml:trace contextRef="#ctx0" brushRef="#br0">8394 12243 7853,'-11'-11'3161,"5"4"-2070,0 2-712,6 5 0,0 2 177,0 1 0,0 4 56,0 4 0,0 9 23,0 3 1,0 6-373,0-2 0,0 5-38,0-2 1,6 3-435,1 2 0,3-2 223,2-3 1,-1-2-399,1-5 0,4 0 292,3-1 0,-1-5-263,1-6 0,0 0 73,4-8 0,0 1-437,-1-4 0,1 0-742,0 0 0,-1-4 731,-3 1 0,2-6-1124,-2 1 1854,-2-2 0,4-12 0,-3-2 0</inkml:trace>
  <inkml:trace contextRef="#ctx0" brushRef="#br0">8885 12243 7853,'-11'-11'2064,"0"4"-1530,4-3 68,2 9 578,5-4 0,-4 10-511,1 3 0,-3 7-57,3 4 0,0 4-225,-4 3 1,4 4-232,-1 4 0,3 0-76,1 0 0,0-1-197,0-2 0,1 0-27,3-4 1,6 4 165,5-5 0,6-3-668,-2-4 0,2-6 253,2-2 0,0-1-47,0-6 1,0 0 87,-1-4 1,-2 0-228,-1 0 1,-5-5-105,1-3 0,-3 2-283,0-2 1,-2 1 311,-2-5 1,0 0 653,-4-4 0,0-1 0,-4-6 0</inkml:trace>
  <inkml:trace contextRef="#ctx0" brushRef="#br0">8863 12449 7853,'-12'0'899,"6"0"0,6 0-227,7 0 1,5 0 233,3 0-564,3 0 0,10-5-302,2-3 0,-1 2 16,2-2 0,-2 0-891,2-3 1,-2 1 510,-3 2 1,-5-2-1027,1 3 1350,-1 1 0,-3-9 0,-2 3 0</inkml:trace>
  <inkml:trace contextRef="#ctx0" brushRef="#br0">8840 12129 8928,'6'-11'2957,"6"-1"-3229,9 1 1,4 3-60,6 0 484,-6 1 1,7-5 379,-5 1 0,4 1-330,0 2 1,3-1-159,4 6 1,-6-1-2405,2 4 2359,-7 0 0,1-5 0,-5-2 0</inkml:trace>
  <inkml:trace contextRef="#ctx0" brushRef="#br0">10267 12232 7853,'0'-12'539,"0"1"1,0-1-47,0 1 1,0 3 590,0 1 53,0 4-732,0-2 1,2 6-137,1 3 0,3 9-58,1 10 1,3 5 141,-2 6 1,-3 4-69,-1 0 1,-3 4-465,-1-4 1,0 3-157,0-7 1,0 1-384,0-8 0,0 0-659,0-4 0,1-6 645,3-1 1,2-4-264,6 0 1,-5-5 994,1 1 0,-5-5 0,2 2 0</inkml:trace>
  <inkml:trace contextRef="#ctx0" brushRef="#br0">10484 12163 7853,'0'-23'2158,"-3"6"-1532,-1 1 1,0 8-149,4 0 1,1 5 75,3 0 39,-3 1 0,9 7-184,-2 3 1,-2 8-49,2 7 0,-2 5-164,2 6 0,-3 5-170,-5-1 1,4 3-676,0-2 1,1-1 472,-1-4 0,-3-5-1188,3-2 1,-3-4 592,-1-4 0,0 1-562,0-5 1,0 0 146,0-3 1185,-5-6 0,-7 4 0,-5-3 0</inkml:trace>
  <inkml:trace contextRef="#ctx0" brushRef="#br0">10279 12540 7853,'0'-8'957,"0"1"0,5 1-524,2-2 1,5-2-107,3 2 1,-1-1 299,5 2 0,9-3-215,6 2 1,3-2-408,-3-2 0,3 2 64,-3 3 0,6-2 143,-10 5 0,6-1-2193,-6 1 1981,-7 3 0,4-4 0,-10 5 0</inkml:trace>
  <inkml:trace contextRef="#ctx0" brushRef="#br0">10907 12563 7853,'-4'-11'403,"0"-1"0,1-3 611,3 0 1,0-4-375,0 3 919,0-4-979,5 2 0,-4-8 593,3-1-817,2 0 1,-3-1-299,4-2 1,-3-3 114,4-1 1,-5-1-124,5 1 1,-4 0 107,3 0 1,0 3-258,0 1 1,2 6 132,-5 1 0,1 6-631,-1 10 122,-3-3 225,9 8 1,-3 2 374,4 8 1,1 8-16,-1 7 1,0 5 81,1 6 1,1 2-46,2 2 1,1-1-107,3 5 1,3-4 44,-3 4 1,-1-7-620,1-1 1,-4-1-172,4-6 1,-5-4-466,1-4 1,-3-5-160,-5 1 1,2-6-51,-5-1 195,0-1 1183,-9 0 0,-2-2 0,-4-5 0</inkml:trace>
  <inkml:trace contextRef="#ctx0" brushRef="#br0">10896 12449 7853,'-18'0'858,"1"0"-429,6 0 5,4-5 0,4 0 117,6-3 1,6-2 99,10 2 0,6 2-354,9-2 1,6 1-60,6-5 0,-3 1-673,7-1 0,-7 5 310,3-1 1,-6 4-1020,-6-3 0,-3 4 262,-1-1 1,-6 3-152,-1 1 1,-1-4 1032,-7 0 0,0-4 0,-3 1 0</inkml:trace>
  <inkml:trace contextRef="#ctx0" brushRef="#br0">11478 12186 7853,'-6'-5'0,"-5"4"1190,4-3-726,2 3 1,-2 1 231,4 0 0,0 0-266,-5 0 0,5 2 473,-5 6 0,4 2-353,-3 13 1,3-3 269,-4 7 1,4 1-357,-3-2 0,4 5-312,-1-5 0,3 5-51,1-4 0,0-2-200,0-6 1,1 1 83,3-5 0,-1-1 180,4-6 1,-3 1-318,4-5 0,-4 0-144,3-4-225,-4 0 181,2 0 208,-5-6 0,0 0 33,0-5 1,0-5 35,0 1 1,0-5 138,0 1 1,0-3-77,0-1 1,0-1 66,0-2 1,0 0-91,0-4 1,0 5 177,0-2 1,4 8-83,-1 4 1,5 6 311,-4 1-275,5 6 0,-2 2-92,9 7 1,-2 8 16,5 4 1,3 3 22,5 1 1,4 0 26,-5 0 1,6-1-36,-2 1 1,2-1-109,-1-3 1,0 0 86,-4-8 1,3 2-113,-3-9 1,-2 0 147,-6-4 0,2-2 86,-6-1 1,0 0 83,-3-5 1,-2-1-117,-3-6 0,2 1 70,-5-5 0,0 0-92,-4-4 1,-1 1-34,-3-1 0,-3-1-75,-4-3 0,-2 2-204,-2-6 1,6 2-147,-2-2 1,6 0-487,-3 4 0,6 0-632,-2 5 0,3 8 722,1 2 0,5 7-486,2-2 1,7 4 567,1-1 0,6 8-541,-2 4 1216,2-3 0,2 5 0,0-4 0</inkml:trace>
  <inkml:trace contextRef="#ctx0" brushRef="#br0">12277 12026 7853,'-22'-5'2463,"4"4"-1773,6-4 0,6 7 220,2 6 0,3 5-318,-3 9 0,3 6-56,1 3 0,0-1-309,0 5 0,0 0-150,0 7 1,0-1-434,0-3 1,4-4 270,0 0 0,1-2-1067,-2-9 0,-1 1 595,1-9 1,3 0-1013,-3-3 1,1-5-67,-4 1 594,0-6 1041,-5-2 0,-1-6 0,-6-5 0</inkml:trace>
  <inkml:trace contextRef="#ctx0" brushRef="#br0">12026 12152 7853,'-5'-34'358,"4"4"1,-3 2 225,8 6 0,0 3-199,7 0 1,-1 6 470,9 1 1,2 2-314,5 6 1,1 1-34,7 3 0,-2 5-149,6 2 1,1 3-143,-1 2 1,0 3-90,-3 0 0,-2 6-110,-3-2 0,2 2-166,-6 2 1,-4 0 135,-7 0 0,-3 5-11,-5 2 1,-3 3-59,-8 1 1,-7 1-74,-8-1 1,-8 0 25,-3 0 1,-3-3 139,-2-1 1,1-4-89,0 0 1,5-5-110,2-2 0,4-7-439,4 0 0,-1-2-55,5-6-435,-1 0 728,5-4 0,5-2-715,2-1 0,8-1 99,3-8 1000,3 3 0,7-12 0,1 3 0</inkml:trace>
  <inkml:trace contextRef="#ctx0" brushRef="#br0">12894 12095 7853,'0'-17'2320,"0"5"-1658,0-4 0,0 4 237,0 0 0,0 5 176,0-1-371,0 0 1,-1 2-182,-3 2 1,-2-1 16,-6 1 0,-3 0-365,0 4 0,-4 6-198,4 1 0,-1 7-132,5 1 0,-4 6 168,-1-2 1,5 2-209,3 2 1,6 0 143,-2 0 0,4 0-332,4-1 1,2-2 128,6-1 0,4-5 98,3 1 1,4-3 292,4 0 1,-3-1-81,2 1 0,2-5 195,-1 1 1,3-4-97,-3 3 1,-1-3 168,-7 4 1,1-4-71,-5 3 1,-3-3-125,-5 4 0,-4-1-36,0 5 1,-11-1-31,-8 0 0,-10 6 25,-9 2 0,-5 3-79,-10 0 0,7 0-507,-2-3 1,5 3 222,-2-3 0,9-3-1266,-1-1 0,11-3-131,0-5 1670,8-2 0,-1-10 0,4-1 0</inkml:trace>
  <inkml:trace contextRef="#ctx0" brushRef="#br0">7850 2181 7853,'-5'-12'-256,"4"1"101,-4 0 1,5 0 13,0 0 1047,0 4-238,5-2 8,-4 7-397,4-3 1,-4 2 480,3-1-504,-3 0 1,13 8-50,-3 0 1,-1 4 3,-3 0 1,-4 7-135,0 3 1,-5 0 166,-2 0 0,-5 6-310,2 6 0,-3-2-4,-1 2 0,-4-4-99,0 4 1,0-1 15,4 0 0,-1 0 135,-3-3 1,2-4-179,-2 1 0,4-1 22,4-3 1,-3-3 91,2-1 0,3 1 14,2-1 0,1-4-76,2-3 256,0-1 1,2 3-87,1-3 1,4 0 35,4-4 0,0-1-64,0 1 0,0-1 64,0-2 1,6 0-46,1 0 0,2 0-155,-1 0 1,4-4 94,-4 0 0,3-3-217,-7 3 0,0-3-110,-4 3 1,1-4-93,-1 5 0,-1-2-1010,-3 1 975,3 3 0,-7-8 497,4 5 0,-5-4 0,3 1 0,-5-4 0</inkml:trace>
  <inkml:trace contextRef="#ctx0" brushRef="#br0">8085 2494 7853,'0'-12'0,"0"1"0,0 0 0,0 4 971,0-1 37,-5 6-144,3-3-648,-8 5 1,8 6 8,-6 5 0,6 2-92,-2 5 0,3 5 79,1 3 0,0 4-99,0-4 1,0 5 111,0-2 1,0 4-152,0 0 1,0-3-28,0 0 0,1-5-190,3 1 0,-3 1-127,3-1 1,-3-3 163,-1-5 1,1-4-102,3 1 0,-3-3-69,3 0 38,-3-1 110,-1 0-175,0-5-54,0-1-790,0-5 1,0-6 667,0-5 0,0-1 479,0-2 0,-5-4 0,-1 1 0</inkml:trace>
  <inkml:trace contextRef="#ctx0" brushRef="#br0">17601 1834 7853,'0'-8'293,"0"1"-82,0 5 107,0-8 226,-4 3-107,2-4-54,-3 0 0,5 4 0,0-1 1,0 4 287,0-3-249,0-1-52,0 2-159,0 1 178,0 5 186,0-5-433,0 4 97,0-4 0,-1 5-342,-3 0 0,-3 1 21,-8 3 0,-2 2 0,-5 5-233,4 1 418,-3-1-172,3 0 0,1 0 21,1 0-34,5 1 0,-1-5 91,1 0 9,5 1-16,-4 3-18,9 0 175,-4-4-149,5 2-3,0-2 0,1 3 153,3-3-158,2 3 0,6-8 0,3 6 44,4 1-24,2-4-206,1 5 198,1-9 1,-1 7 0,1-3 0,-1 0-102,0 0-44,1 4 126,-6-3 0,-1 2 0,-5-1-12,1 2 5,-1 1 1,-4 1 0,-1 0-3,-1 0 0,-1 4-2,-4 0 0,-2 0-8,-6-4 1,-1 0-1,-9 2 18,-2 2 1,-1-3-68,-2 3 0,-3-2 269,0-2 11,0 0-213,4-5 1,4 3 236,4-5 18,1-1-231,2-3-369,0 0 105,5 0-2143,1 0 1912,5 0-82,5-5 0,1 0-31,5-2 65,5-3 0,-2 7-920,4-4 1445,-4 5 0,12-8 0,-2 3 0</inkml:trace>
  <inkml:trace contextRef="#ctx0" brushRef="#br0">17825 1867 7853,'0'-6'-62,"0"1"226,0 5 257,0-5-58,0 4-175,0-4 2165,0 5 1,-4 1-2011,1 3 1,-1 2 0,4 5-274,-5 1 0,4-1 88,-4 5 1,5-2-136,0 4 0,0 0 1,0 2-1,0-2-118,0 2 0,5 0 1,2-1-1,3-3-97,1 0 1,2-4 0,0 2-1,4-4 18,0-3 1,2-4-1,3 1 29,0-3 55,1-1 34,-1 0-91,-5-5 309,5-1-105,-5-6 1,0 0 124,-2-3 1,1 1 0,-1-4 139,-1-2-311,-7-1 9,3-2 0,-7 1 34,4 0 50,-4-6-285,2 5 0,-5-5-6,0 6 98,-5 0 1,2 4 119,-4 3-242,4 3 0,-3 2-736,2 3 514,3 2-36,-9 5 112,9 0-930,-4 5 529,5-4 0,0 9-193,0-3 1,1 3 950,3 1 0,2 6 0,5 0 0</inkml:trace>
  <inkml:trace contextRef="#ctx0" brushRef="#br0">18418 1812 7853,'-11'-12'303,"4"6"1,1 1 587,2 5-467,3-5 0,-4 4-213,5-4 1872,0 5-1663,0 5 41,0 1-195,0 10-54,0-3-51,0 8 0,0-5 53,0 3 1,4 2-123,0-3-20,-1 4 17,-3 5 1,0-3 227,0 2-552,0-3 1,0-4 58,0-1 1,0-4-411,0 1 448,5-3-328,-3-5-246,3 3 503,-5-4-582,0 0 206,5-1-2307,-4-5 1732,4 0 1160,-5 0 0,0 0 0</inkml:trace>
  <inkml:trace contextRef="#ctx0" brushRef="#br0">18720 1789 7853,'-5'-6'2185,"4"1"-1968,-4 5 101,5 0-107,0 10 1,0-1 214,0 9 0,0 1-170,0 3 0,0 2-50,0 2 1,0 1 18,0 3 0,0 1-350,0-5 116,0 0-105,0-3 172,0-6 0,0-1 0,0-5-229,0 1 1,3-5 61,1 1-670,0-6 416,-4 3-947,5-5 612,-4 0 215,4 0 127,-5 0-1019,0-5 582,0-1 541,0-5 1,-1-1 251,-3 1 0,-2-5 0,-5-1 0</inkml:trace>
  <inkml:trace contextRef="#ctx0" brushRef="#br0">18574 1800 8636,'-6'-11'391,"1"4"233,5-1 1,1 2-1,3-3 101,4 2 1,3 1 199,4-2-562,2 3 979,5 0-565,11 4-230,-8-4-282,12 5 0,-5 0 151,5 0 1,1 0 0,-6 0-1,-2 0-111,-4 0 0,0 0-1112,-4 0 615,3 0 0,-12 0-1070,2 0-266,-3 0-2778,-6 0 1915,-1 0 1115,-10 5 1276,-6 1 0,-11 5 0,-7 1 0</inkml:trace>
  <inkml:trace contextRef="#ctx0" brushRef="#br0">17344 2594 7853,'0'-11'-3,"0"0"222,0 5 0,4-4 1,0 2 605,-2-2 1,-1 3-107,-1 0-323,0-1-40,0 2 1,2 1-194,1 5 0,-1 1 0,1 3 410,-1 3-532,-2 3 1,0 5 276,0 0-106,0 5-180,0-8 1,0 9 0,0-2 0,0 2 0,0 0-360,0-2 1,0 2-1,0-2 399,0 2 1,0-2 49,0-1-267,0-4 0,0 2 0,0-5-92,0 0 391,0-4-204,0 3 255,-5-9-260,3 4-34,-3 0 272,5-4 59,0 4 24,0-5 1,5 0-1,3-1 1,2-2-60,1-1 1,0 1 0,2 3-13,2 0-107,2-5-42,5 4 1,-3-4 0,0 3 0,-1 0 0,1-2-75,-1 2 1,-3-1-1,3 1 274,-2-2-459,-1 0 133,-4-1 0,0 3-3853,0-6 2878,-4 6 854,-2-8-694,-5 9 1,0-6-730,0 4 1624,0 1 0,0-8 0,0 4 0</inkml:trace>
  <inkml:trace contextRef="#ctx0" brushRef="#br0">17780 2550 7853,'0'-12'846,"0"6"-369,0-4 489,0 9-151,0-9-138,0 9-351,0 6 0,0 2-76,0 8 0,0 1-71,0-1 1,0 5 32,0-1 0,-3 2-67,-1 1 0,0 1 93,4-1 1,0-3-248,0-1 1,0 1 0,0 2-383,0-2 332,0 2 1,0-9-63,0 3-16,0-2 1,1-4-32,3-1 132,-3 2 76,9-9-59,-3 9 228,4-9-216,0 4 0,0-5-10,0 0 1,0 0 151,1 0 1,3 0-91,0 0 1,1 0-122,-1 0 1,-3-3-587,3-1 323,-3-5 177,0 8 1,-5-5-1316,0 2 714,-4-2-292,2 0 1,-5-1-33,0 4 696,0-4-72,0 1 463,-5-4 0,4 9 0,-14-9 0,2 4 0</inkml:trace>
  <inkml:trace contextRef="#ctx0" brushRef="#br0">17736 2762 7577,'11'0'1657,"0"0"-1239,0 0 381,0 0-294,6-5-94,-5 4-52,9-4-171,-4 0 1,2 4 22,0-3 1,-2-1-170,2 1 1,1-3 103,-5 3 1,0-1-1488,-4 1-197,0 3 1,-5-5 934,-2 2 1,-4 3-370,-4-3 972,-2 3 0,-5-4 0,0-1 0</inkml:trace>
  <inkml:trace contextRef="#ctx0" brushRef="#br0">17758 2583 7853,'0'-11'262,"0"5"0,0-4 125,0 2 0,0 2 202,0-1 0,1 4-143,3-1 0,2 2-105,5-2 1,4 3 13,0-3 0,5 3-100,-1 1 0,2 0-331,1 0 0,4-4-314,0 1 1,2-1-330,-2 4 0,-6 0-15,2 0 1,-2 0 733,2 0 0,1 0 0,-1 0 0</inkml:trace>
  <inkml:trace contextRef="#ctx0" brushRef="#br0">18194 2617 7853,'0'-11'183,"0"-1"1,0 1 320,0 0 0,0 4 80,0-1 276,0 1-600,0 0 0,1 2 0,2 7 449,1 1-577,-1 4 1,-3 9-1,0 2 1,-1 4 138,-3 0 0,2 5-60,-6 3 1,2 1-269,-1-1 81,-3 2-764,9-8 422,-4 3 70,5-4 1,-4-6-70,0-2 0,0-3 0,4-1-752,0 1 569,0-6 130,0-1-2151,0-5 2071,0-5 344,0-1 0,0-7 106,0-2 0,0-2 0,0-5 0,0-1 0,4 0 0,0-4 0,0 4 0,-4-14-434,0 12 434,0-13 0,0 10-55,0-6 121,0 6 1,0 0 4,0 6 0,0 5 1,0 2 787,0 2-248,0 2-237,0 5 813,0 1-695,0 5-195,5 0 0,-3 5 544,6 2-396,-6 8-170,8-2 1,0 8 30,5-3 0,1 7 1,-1 3-1,2 0 0,2 3-218,0 2 1,-5-4 0,4 0 146,-2-2-241,-1-1 0,-4-3-338,0-1 442,0-4-461,1-2 1,-2-5 0,-2 0 114,0 0 0,-6-3-779,2-1 443,2-4-830,-5 7 584,4-9 312,-5 4-47,0-5 0,-5 0 565,-2 0 0,-8 0 0,3 0 0,-14 0 0,2 0 0</inkml:trace>
  <inkml:trace contextRef="#ctx0" brushRef="#br0">18116 2840 8439,'5'-6'1272,"1"1"-519,5 5-614,5 0-115,2 0 1,4-4 0,2 1 0,1 0-226,1 2 47,5-4 199,-3 4 1,2-4-1,-1 5-1506,-2 0 676,-1-5 313,-8 4 1,1-6-668,-4 4 1139,0 1 0,1-8 0,2 4 0</inkml:trace>
  <inkml:trace contextRef="#ctx0" brushRef="#br0">18619 2572 7853,'-4'-11'717,"1"0"-114,-6-1-302,8 6 0,-6-4 165,4 3-112,2 2-143,-4 0-70,5 5 1,0 1-1,0 3 474,0 3-428,0 8 0,0 4 1,0 6 235,0 1-1563,0 5 1193,0-3 1,1 5-1,1-2 1,3-3-337,1 0 1,-3 2-1,1-6 1,-2-2-1,1-6-1204,0-4 1045,1-1 1,-3-1-171,3-2-46,-3-3 326,4-5 0,-6-2 332,-3-1 0,2-4 0,-6-4 0,1 0 0,-4 0 0</inkml:trace>
  <inkml:trace contextRef="#ctx0" brushRef="#br0">18485 2628 7853,'0'-18'36,"0"4"358,0 1-47,5 2 1,2 0 67,8 0-203,-2 4 426,8-3-499,-4 9 1,6-7-1,-1 4 1,2 1 152,2 2 1,-3 1-1,3 1 132,-2 3-408,3 2-25,-3 5 0,-1 2 0,-5 2 0,-1 3 0,-2 4-14,-2 0 1,-5 0-1,-8 2 1,0 1-12,0 1-363,-5 0 181,-6-4 14,-1 1 0,-11-1-63,1 0 257,0 1 0,-6-5 1,5 0-1,-2-2-11,-1-2-20,0-2 1,5-1-42,2 0 211,-2-4-175,8-2 5,-3-5-468,10 0-867,1 0 0,6-2 847,3-1 386,2-4-382,10-4 523,2 0 0,4-4 0,0 0 0,1-10 0,-1 2 0</inkml:trace>
  <inkml:trace contextRef="#ctx0" brushRef="#br0">19044 2561 7853,'-6'-11'0,"0"-4"666,2 0-323,3 5 0,-4 0 1019,5 2-482,0 3 1,0 3-413,0 9-531,0 6 0,-4 10 264,0 4 1,0 1-213,4 6-264,0-6 1,0 8 0,0-2 0,0-1 0,0 0-788,0-3 1,2-6 1035,1 2 0,-1-6-951,1-1 0,2-5 740,-1 1 0,1-7-123,-1 0-243,-3-6 257,4 3 346,0-5 0,1 0 0,5 0 0</inkml:trace>
  <inkml:trace contextRef="#ctx0" brushRef="#br0">19234 2583 8489,'0'-5'2259,"0"5"-1994,0 5-53,0 11-93,5 2 0,-4 4 0,3 0 0,-3 1-152,-1-1 0,0 4 0,-1 0 0,-1 0 0,-2 1-565,1-1 394,-3-5 0,5-1 10,-3-5 0,3-4-354,1-4 147,0 1 211,0-2 233,0-1-192,0-5 1,0-5 642,0-3 1,0-2-1,0-2 1,1-2-409,3-1 82,-3-4 79,4 1-191,-5-4 142,5-1-114,-4 6 153,4-4 0,-1 8 0,0-1 410,-2 1-647,-1 7 125,-1 1 0,2 5-105,1 0 1,0 1 0,3 3 0,0 5 0,1 3-16,1 3 1,3 4 0,3-3-27,1 1 0,1-2-234,-1 4 8,-2-6 0,4 4-59,-2-6 383,-3 0 0,4-1 1,-4-3-124,-1-3 4,0-3 743,0-1-353,0 0-250,1 0 1,-1-5-1,-1-2 597,-3-3-319,3-1-114,-9-5 0,8-1 62,-5-1-328,-1-3-41,-3 3 203,0-4 1,0 0-315,0-1 1,0-3 0,0 0 0,0 1 0,0 2-1178,0 0 635,0 1 342,-5 4-1667,4 2 1001,-4 5-52,5 0-48,0 5 1,0 6 1121,0 7 0,5 3 0,1 1 0,6 0 0,-1 1 0</inkml:trace>
  <inkml:trace contextRef="#ctx0" brushRef="#br0">19883 2550 7853,'0'-13'-1818,"0"-2"3787,0 14-906,0-9-425,0 9-150,0-4 1,0 4 773,0-3-827,-5 3-1,3 1-368,-7 1 93,2 14 0,0-6 79,-1 9 1,1 1-128,-4 3 1,0 1-243,-1-1 1,1 1 183,0 4 0,0-4-377,0 3 1,3-1-4,1 1 1,4-3-198,0-1 0,-2-1 7,1-6 281,0 5 61,4-8 0,1 1 175,3-6 0,-1-1 0,4 3-147,2-1 1,1-6 130,1 2 122,5-3 1,-2-1 200,4 0-162,1-5-72,3 4 0,-3-9 200,0 2-125,-1-2 58,5-1 1,-2-1 101,-3-3-255,-1 3 513,-1-5-247,-9 6-77,8 0 0,-14 0 193,3 0-183,-3 4 12,-1-3-234,-5 9-1,-6-4 193,-1 5-43,-9 0-1146,3 0 527,1 5 256,-4-4 147,8 9-2226,-3-3 1097,10-1-955,-4 4 2121,9-9 0,1 9 0,6-4 0</inkml:trace>
  <inkml:trace contextRef="#ctx0" brushRef="#br0">20665 2650 7853,'7'-11'211,"-4"0"1,-1 5-37,-2-4 1,0 4 0,0-6 0,0 1 237,0 0 1,0 4 0,-2-1-49,-1-1 0,-4 4-114,-4 2 0,0 0 135,0-1-174,-5 3-53,-2-4 0,0 10 159,-1 3-112,0 2 6,2 1-123,1 5 0,1 1-51,0 6 35,0-1-15,4 0 0,1 1-206,3-1 0,2 1-403,5-1 349,0 0 130,0-4-19,5 3 1,1-4 1,9 1-1,1-4 1,1-2 0,3-4-42,1 0 0,5-6 339,0 2-154,1-8 0,-5 2 0,-1-6 76,-2 0 0,1-2 204,-6-1-313,6-1 1,-7 0 0,2-2 0,-2-2 132,2-1-69,-2-2-186,3-3 143,-10-1 1,4 1-60,-3 0 1,2 0-15,-1 4 1,0 2 118,-4 5 1,0-1 0,-3 2-31,3 3-35,-3 2-182,4 5 214,-5 0-43,0 5 48,-5 6 0,2 7-71,-4 4 40,5 5-11,-8-3 0,8 7 20,-1-5-220,-4 5 0,6-7 63,-3 2 128,3-8-563,-4 4 259,4-10 90,-4 4 0,5-5 70,0-5 75,0 4 298,0-8-159,0 3-25,0-5-142,5 0 439,-4-5-195,4-2-81,-5-4 0,4-4 104,0 0-196,-1-4 118,-3 6 128,0-8-133,5 4-33,-3-6 0,4 1 85,-2 0-158,-3-1 1,5 0 132,-2-4-260,-3 4-18,9-4 210,-4 4-82,0 1 1,1 6 151,-4 4-121,-1 1 32,3 10-13,-1-4 1,-1 8-6,4 4 0,1 2 178,3 9 1,0 6-93,0 6 1,1-2-32,-1 2-255,0 0-1636,0 4 1691,0-1 59,1-4 0,-5 2-446,0-5 1,1-1 0,3-5-11,0-2 331,-5-4 0,3 2 0,-4-6-971,1-3 172,-3-2 244,2 0 709,-5-3 39,0 3 0,-5-15 0,-1-3 0</inkml:trace>
  <inkml:trace contextRef="#ctx0" brushRef="#br0">20856 2807 7853,'-7'0'723,"2"0"1,7 0-251,1 0 0,4 0 0,4 0 1,1 0-482,3 0 154,3 0 1,4-1 0,0-2 277,1-1-636,4 1 212,-3 3-903,3 0 0,-5-2 249,1-1 1,-1 1-749,0-1 1050,-4 1-794,-2 2 1079,0-5 67,-4 4 0,5-9 0,-6 3 0,5-3 0,1-1 0</inkml:trace>
  <inkml:trace contextRef="#ctx0" brushRef="#br0">21336 2617 5790,'0'-15'0,"0"0"730,0-5 1,0 8-1,0-3 266,0 2 401,0 2-134,0 5-1025,0-4 0,-3 19 1,-1 2-1,1 7-13,2 5-186,1 4 1,0-2 251,0 5-79,0 0-624,0-2 1,0 3 251,0-5 131,0 0-1118,0-3 495,0-1-6,0 1 1,0-5-286,0 1 331,0-10 0,0 5 118,0-6 0,-1-3 494,-3-1 0,2-8 0,-6-4 0,0-3 0,-2-4 0,-1 3 0,-1-4 0,2 0 0,3-3 0,-3 3 0,9-5-162,-9 3 1,9-4 161,-3 0 510,3-6-367,1 5 0,1-5 0,1 6 896,2 0-774,5-1 0,-3 6 1,5 2 315,0 2 1,2 2 0,0 0-52,2 0 0,4 5 0,-3 1 184,2 0-707,0 3 151,5-2 1,-2 4 53,-3 0 0,2 4-235,-5 4-144,5 2 0,-8 1 183,3 0 1,-4 4-507,-3 0 398,-3 5 0,-5-6 0,0 4 0,-1 1-155,-3-2 1,-2 4 43,-5-2 0,-4-2 211,0 2-106,-5 0 32,2 3 0,0-3 0,0-2 270,2-1-103,1 4 1,5-7-83,3 1 60,-3-1 1,9-2 0,-3 0 0,3 0-6,1 1-39,0-6-9,5 4 1,1-9-198,5 3 0,0-3-41,1-1 117,4 0 0,-3 0-1582,6 0 1,-4 0 1414,4 0 1,-5-4-1,4-1-620,-2-1 882,4-1 0,-8-5 0,4-4 0,-4-1 0</inkml:trace>
  <inkml:trace contextRef="#ctx0" brushRef="#br0">21750 2538 7853,'0'-17'266,"-5"1"1,3 8 2414,-6 1-2397,6 4 34,-3-1-161,5 13-4,-5 4 1,4 10 58,-3 4 0,3 1-110,1 6-21,0-1 1,0 0-1,0-2 360,0-2-4389,0-4 3623,0 8 279,0-10 0,0 3 0,0-6-610,0-1 0,0-6 0,0 2 70,0-2 0,-5-7 586,-3-2 0,-2-8 0,-1-2 0</inkml:trace>
  <inkml:trace contextRef="#ctx0" brushRef="#br0">21683 2527 7853,'11'-10'978,"0"3"-371,-4 2-197,8 5-139,-8-5 0,10 4 58,-2-3-117,3 8-54,4 2 1,0 5-117,1 0 1,-2 4 0,-1 1 0,-2 2-97,2 2 25,-3 1 69,-1 1 0,-5 0 0,-1 1-251,-3-1 0,-2 1 90,-5-1 0,0 0 98,0 1 1,-5-2 0,-3-1-1,-6-2 1,-6 1-440,-5-2 198,-3-1 7,-1-4-413,-8 4-373,7-4 439,-9-1 0,2-2 0,-1-5 0,-2-2 604,-2 0 0,-2-2 0,-1 0 0,3 0 0,5 0 0,5 0 0</inkml:trace>
  <inkml:trace contextRef="#ctx0" brushRef="#br0">20364 1521 8095,'0'-6'1014,"0"1"1,1 5-311,3 0-31,-3 0-377,4 0 0,-4 0 0,1 1 477,2 3-317,0-3-244,-4 4-152,0 0 81,0 1 1,0 6-1,0 3-62,0 4 0,-4 2 0,-2 1 0,-3 2 132,-3 2-451,-2 3 1,2 1 0,-2-1 0,-1 1-705,2-1 965,0-2 0,6-2 1,0-1-7,2-3-194,2-6 64,3 1 1,0-5 15,0 0 1,1-5 131,3-2 1,-2-3-75,6-1 201,-1 0-119,4 0 0,0 0 0,2 0 0,1-1-123,0-3 1,5 2-239,-4-6 319,5 6 1,-6-8-703,4 3 393,-4-3 1,2 2-29,-5 1-3913,0 4 3663,-4-7 588,-2 4 0,-5 0 0,-5-4 0,-2 4 0</inkml:trace>
  <inkml:trace contextRef="#ctx0" brushRef="#br0">20487 1845 7853,'0'-11'295,"0"0"171,0 0 53,0-1-308,0 6 1,0-4 106,0 9 595,0-4 0,0 6 0,0 4-367,0 6 0,0 2-252,0 5 1,0 1-208,0 3 72,0 1 0,0-1-139,0 1 0,0-1 0,0 0 253,0 1-194,0-1 1,0-5-79,0-2-11,0-2 200,0-2-847,0 0 393,5 0 111,-4-4-1999,4 2 1779,-5-7 116,0 3-645,0-5 1,5-5-1,1-2 1</inkml:trace>
  <inkml:trace contextRef="#ctx0" brushRef="#br0">22678 2371 7853,'0'-8'392,"0"1"1,0 3 16,0-3 0,4 3-16,0-4 0,0 5 29,-4-5 0,0 5-161,0-5 0,-2 4-70,-1-3 1,0 3 46,-4-3 1,3 3-142,-4-3 1,1 3 75,-4-4 1,-4 6-116,0-2 0,-5 3-58,1 1 0,-2 0-62,-1 0 1,1 5 3,2 2 1,-2 0 79,2 0 0,2 0-69,-2 5 0,6-1 115,-2 0 1,2 4-118,2 0 1,1 1 92,3-1 1,2-3-267,5 3 0,0 1 2,0-1 1,1 0 5,3-4 1,2 1 63,5-1 0,4-5 68,0-2 1,4 1 110,-4-2 1,3 1-120,-3-4 0,1-1 227,-1-3 1,-2 2-52,2-6 0,-3 4 14,-1-3 0,0 3 32,1-3 0,-3 3 387,-1-3 53,2 4-423,-4-2 1,2 6-49,-1 3 1,-5 0 38,2 7 0,-3-1-145,-1 9 0,0-1 111,0 5 1,-1 0-68,-3 3 1,2-1 78,-5 5 0,-1 0 0,-3 3 0,3 0-44,1-4 0,3 4 9,-3-3 0,4-3-180,0-1 1,1-4 119,2-3 0,0 1-123,0-5 200,0 0-485,0-4-238,0 0 206,0-5 0,4-2-1114,0-8 0,3-3 1531,-3-8 0,0-2 0,-4-6 0</inkml:trace>
  <inkml:trace contextRef="#ctx0" brushRef="#br0">22097 1957 7853,'0'-6'451,"1"0"-27,3 2 545,-3 3-636,4-4 1,-5 3 445,0-1-183,0 1-372,0-3-1430,0 5 678,0 5 0,0-2-112,0 4 0,1 1-1031,3 3 1671,-3-5 0,4 4 0,-5-4 0</inkml:trace>
  <inkml:trace contextRef="#ctx0" brushRef="#br0">22813 1431 7853,'1'-7'-1259,"2"-1"1961,-1 6-359,8-8 0,-4 9 98,5-3-66,0-2-109,0 5 1,2-6-29,2 4 1,2 1-1,6-1 0,0-2 11,3 1 1,-2 0 90,2 4-296,3 0 43,-6 0 1,3 0 257,-7 0-368,2 5 44,-9 1 0,6 6 235,-3-1-320,-3 0 37,-1 5 0,-1 2 216,-2 4-242,2 0 26,-4 6 1,3 0 48,-6 6 27,1 4 0,-3-2-98,3 5 0,-3-1 72,3 1 0,-3 1-245,-1-4 0,0 1 74,0-5 0,1 2 63,3-6 1,-3-3 49,3-1 1,-3-6 126,-1-1 0,0-6-50,0 2 0,0-2-24,0-2 1,2-1 125,1-3-105,-1 3 50,3-9-13,-5 4 261,0-5 1,0 5-394,0 3 1,0 2-23,0 1 1,0 5-17,0 3-127,5 2 190,-4 1 1,9 6 33,-3 1-37,-2 4 0,5 1 36,-2 4 1,1 2 257,3 4-424,-1-4 1,0 7 155,0-2 1,-3-2 13,-1-2 0,-1-1 9,2 1 0,-3 0-5,-5-7 0,0 4 51,0-8 1,-1 4-47,-3-8 0,-2 4-2,-6-4 1,0 0-60,-3-4 150,3-5 1,-8 3 0,4-5 52,-2-1 0,3-2-57,-3 0 0,4-3 92,-1-1 1,-1-3 9,1-5 26,0 0 0,4 0-77,0 0 0,3-5-806,1-3 1,4-1-279,0-3 1,3-3-1837,3 1 2769,4-6 0,9-3 0,1-5 0</inkml:trace>
  <inkml:trace contextRef="#ctx0" brushRef="#br0">23685 2080 7853,'-6'-11'0,"-1"1"146,4 2 0,1-2 300,-1 3 0,1-3 145,2-1 0,0 3-186,0 1 0,0-1 474,0-3-221,0 0-372,0 0 0,5 0-130,3 0 0,-1 3-112,4 1 0,-2 3 63,6-4 1,-1 6 60,1-2 1,-3 2-263,3-2 0,1 3 86,-1-3 1,0 3-170,-4 1 1,0 1 91,0 3 1,3-2-88,-3 6 0,3-5 6,-7 5 0,-2-1-144,-1 5 312,-3-1 1,-1 0-37,0 0 0,-5 3 105,-2-3 0,-3 6-111,-1-5 1,-2 1 192,-1-2 1,1 1-95,-2-1 0,3 0 12,1 0 1,-1 0-71,1 0 0,0-3-5,0-1 1,5 1-94,2 3 1,3 0 109,1 0 0,0-3-67,0-1 0,1 1 35,3 3 0,2 0 3,5 0 0,4 0 12,0 1 0,3-1 3,-3 0 0,2 0-12,-3 0 1,3 1 2,1-1 0,0 4-48,-3 0 0,-7 1 49,3-1 0,-2-2-101,2 6 0,-4-5 84,-4 1 1,-1 1 15,-2-1 0,-2 3-26,-1-3 0,-9 4 146,-6-4 0,-1 0-4,-3-4 0,2 0 93,-6 0 1,2 0-74,2 1 1,-1-6-74,1-3 1,2 0-394,5 1 0,0-3 15,8 3-1415,2-3 1022,0-6 0,7-1-131,6-5 1,2-2 848,12-2 0,3-7 0,9-7 0</inkml:trace>
  <inkml:trace contextRef="#ctx0" brushRef="#br0">24356 2024 7853,'-11'-11'0,"-1"0"1332,1-1-839,5 6 0,-4 1 364,3 5-563,2 0 1,-7 0 10,1 0 1,0 9-32,-4 2 0,-2 12-210,-2-1 0,3 11 94,1 1 1,-1 7-310,1 0 0,0 2 165,4 2 1,3-1-354,1-3 0,4 1 121,0-5 0,2-3-81,1-4 1,3-7 132,1 0 0,5-2 59,-2-6 1,3-2 302,1-5 0,2 0-103,2-4 1,-2 0 177,6-4 0,-5 0-91,0 0 1,3-1 377,-2-3 1,1-2-138,-1-5 1,-4-4-35,0 0 1,-1-5-199,-6 1 0,-1-2-176,-3-1 0,-5 3-135,-2 0 1,-9 7 120,-7 1 0,-9 5-925,-9 6 1,-2 2 421,-2 6 1,5 4-2130,3 10 2453,2 6 0,11-5 1,3 5-1</inkml:trace>
  <inkml:trace contextRef="#ctx0" brushRef="#br0">4675 4406 8081,'0'-11'884,"-2"0"436,-1-1-879,1 1 1,-4 1-144,2 3 1,2-2-74,-6 5 1,1-1-51,-4 2 1,2 1-4,-2-1 0,1 1-107,-9 2 1,1 2-69,-5 1 1,-3 4 86,0 4 0,0 4-39,4 0 0,-4 5 36,0-2 0,3 0-57,5 0 0,3 2 66,-4 6 1,5-2-40,-1 2 0,3 1-1,1-1 1,3 5-109,1-1 1,4 1-6,0-1 0,1 2 79,2-2 0,0-1-92,0 1 0,0-2 56,0 2 1,5 1-46,3-5 1,2 0 59,1-3 1,0-1-110,0 0 0,2-1 92,2-2 1,-2 1 3,6-5 1,-4 0 45,4-4 1,-1 0-53,5 0 1,0-4 203,3-4 0,-1-2-62,5-1 0,-5 0 100,1 0 0,1-6-99,-1-5 1,2 0 11,-2-4 0,-3-1-13,3 1 1,-3-5-3,-5 1 0,3-2 99,-2-1 0,-3 0-92,-1-1 0,-2-4-12,-2-3 1,-1-2-6,-3-2 0,2 1-32,-5-1 0,-1-1 35,-3-2 1,-1 2-113,-3-2 1,-3 3 54,-8 5 1,1 1-146,-4 6 1,-5 0-40,-3-1 0,-5 6 50,1 2 1,-7 4-493,-4 3 1,-6 3 219,-2 5 0,1 6-606,3 6 0,5 4 389,3 6 0,7 2-1564,4 2 1988,13 2 0,3 11 1,10 1-1</inkml:trace>
  <inkml:trace contextRef="#ctx0" brushRef="#br0">7627 4473 7853,'0'-17'0,"0"0"0,0 6 46,0 0 30,-5 0 1,3 0 241,-1 0 140,2-1-299,-4 1 0,3 0 159,-1 0-255,-4 5 282,6-4-136,-4 3-26,0 1 233,4-4-187,-4 4 0,1-1-79,1-1 1,-2 6 31,1-2 0,1 1-94,-4 0 1,-1 1 39,-3-1 0,-1 2-116,-3 1 1,1 1 57,-4 2 1,-1 0-79,-3 4 1,-1 1 14,1 3 1,1 0 99,2 0 0,-2 1-78,2-1 0,3 1 39,1 3 0,2-2-100,-2 1 1,2 4 96,-2 1 0,-1-2-93,1 2 1,0-1 46,4 5 1,0 3-16,0 0 1,-4 1-1,0-1 1,-1-1-8,1 5 1,3-4-17,-3 4 0,1-4 38,-1 4 1,3-4 10,-3 4 0,2-6-18,2 3 1,0 0 31,0-1 1,1 1-45,2-1 1,-2-2-4,3 2 0,-2 1 13,2-1 1,-3 4 6,2-4 1,2 4-37,-1-4 0,1 4 29,-2-4 1,-1 0 2,6-3 0,-5 3-7,4 0 0,1 1-18,3-1 1,0-1 74,0 5 1,0-4 114,0 4 1,0-5 5,0 1 6,0-3-155,0 0 1,0-1-138,0 1 161,0-1-9,5-5 37,-4 4-167,9-8 0,-8 7 88,6-5 1,-1 1-28,4-1 1,1-3 47,-1 3 0,4-3-20,0 0 0,1-5 165,-1 1 7,-3-6-166,9 8 0,-5-9 340,3 3-200,2-3 0,-3-1 57,4 0-23,0 0 1,1 0-83,-1 0 0,0-1 91,1-3 1,3-2-79,0-5 0,4 0-19,-4-1 1,5-2-91,-1-1 1,2-5 104,2 1 1,-5-3-104,1-4 0,-1 2 84,1-2 0,1 1-17,-5-1 1,0-1 30,-4-3-735,1-2 890,-1 3-191,0-5 0,-1 1 58,-2-1-61,2-4 0,-3 2-110,4-5 1,-3 0-76,-1-4 1,0-5 59,0-2 1,2-3 78,-5 0 1,2 2-131,-5 1 1,1 1 73,-5-1 1,-3 2-137,-2 6 0,-6 0-105,-5 3 1,-7 3 52,-3 4 0,-7 6-24,-1 1 0,-5 5 98,1 3 0,-2 3-354,-2 5 0,2 0 131,2 0 1,0 5-421,8 2 0,2 3 494,9 1-1239,4 0 1,4 6 1531,6 5 0,9 0 0,5 5 0</inkml:trace>
  <inkml:trace contextRef="#ctx0" brushRef="#br0">3959 3769 7853,'0'-11'-186,"0"3"243,0 1 567,0 4-89,0-7-125,0 9-21,0-4 52,-5 5-231,3 0 223,-3 0-494,5 0 112,5 0-18,2 5 1,4 5 86,0 5 0,4 1-6,0-1 1,5 2 14,-2 6 0,7 0 12,1 4 0,2-3-33,-2 6 1,1 0 27,3 4 0,2-5 8,-2 1 1,-3-5-11,-1 1 0,0 0-128,-3-3 1,0 1 32,-8-5 1,4-1-53,-4 0 0,0-4 129,-4 1 37,0-3-71,-5-1-20,4 1 114,-8-1-118,3-5 1,-4 3 76,3-6-198,-3 1 138,4-4-5455,-5 0 4635,-5 0 745,-11-5 0,-8-6 0,-10-6 0</inkml:trace>
  <inkml:trace contextRef="#ctx0" brushRef="#br0">2818 2941 7853,'0'-11'-181,"0"0"0,0 4 214,0-1 379,0 6-117,0-8-113,0 4 1,0-2-2,0 1 0,0 3 161,0-4 85,0 6-245,0-3 1,0 4 192,0-3-92,0 3-280,0-4 27,0 5 78,5 5 0,-4 1-34,3 5 1,1 5 32,-1 3 0,1 3-11,-2 4 0,-1 4-15,1 7 1,-1 2-129,-2 2-755,5 2 913,-4-3-231,4 5 78,-5 0 1,0-6-39,0-1 0,1-5 81,3-3 0,-3-1-62,3-3 1,1-6 68,-2 2 1,1-7 65,-4 0-70,5-3-80,-4-1 822,4-4-1113,-5-2-1254,0-5 0,0-5 1144,0-3 0,0 2-236,0-1 713,0-1 0,-5-8 0,-1-1 0</inkml:trace>
  <inkml:trace contextRef="#ctx0" brushRef="#br0">3019 3009 7853,'0'-12'0,"0"1"223,0 0 0,0 0-74,0 0 1,4-1 289,0 1 1,4 0 222,0 0-338,2 0-112,1 0 0,0-1-136,5 1 135,-3 0 54,8 0-53,-9 5-299,9-4 148,-8 8-1,8-3 200,-9 5-554,5 0 229,-1 0 77,-4 0 0,4 5-274,-9 2 185,2 4 1,-4 0-119,3 0 129,-3 0 0,-1 2 53,-1 2 45,1-3-38,-4 4 0,-1-3 124,-3 2 1,2-3-69,-6 3 1,1-3 115,-5 0 1,1-1-72,0 0 1,0 0 23,0 0 1,1 0-70,2 1 0,2-2 33,2-3-201,3 3 242,-4-4-97,5 5-2,0 1 0,5-3 10,3-1 1,2 1-15,1-6 1,0 5-37,0-4 1,2 3-20,1-3 0,-1 4-6,2 0 1,1-2-63,-1 2 0,1-2 67,-1 1 1,-3 3-35,3-2 1,-2 2 36,-2 1 1,0 0-24,0 0 1,-1 0 8,-2 0 1,-2 2 53,-2 2 1,-3-2-7,3 6 0,-4-2 90,-4 2 1,-2 2 125,-6-2 0,-4 1-65,-2-2 0,-4 2 107,0-5 1,0 4-52,-1-4 0,-1-2 47,1-5 1,-2 1-66,7-6 0,2 5 110,1-5 0,2 1-256,2-4 0,0 0-288,0 0 0,3-4-1234,1 1 1,4-2 245,0 1 1231,1 3 0,-3-9 0,-1 4 0</inkml:trace>
  <inkml:trace contextRef="#ctx0" brushRef="#br0">6818 3289 7853,'-6'-11'-869,"-4"4"1385,3 2 1,0 2 180,-1-1-295,6 0-145,-3 4 1025,5 0-1076,0 5 1,0 3-18,0 7 0,1-1 78,3 5-63,7 0-69,2 9 61,8-4-67,-3 9 0,5 0-139,0 5 1,0 5-41,-1-1 0,3 0 11,1 4 0,-2-5 102,3 5 0,-2-1-131,2-7 1,-3 0-22,3-4 0,1 0 109,-2 0 1,0-4 35,-7-4 0,-1-3-13,-3-4 0,-3 1 14,4-4 37,-4-1 91,0-4-79,-1 1 62,-4-6 1,-1 3-286,-2-5-367,-3 0-1179,4-4 503,-5 0 0,-5-2 1160,-3-1 0,-2-4 0,-1-4 0</inkml:trace>
  <inkml:trace contextRef="#ctx0" brushRef="#br0">5322 2364 7853,'-10'-5'109,"2"-3"103,-2-2 0,8-1 26,-6-1 0,6 5 0,-2-1 0,-1 4 61,1-3 1,-1 4 211,1-1 53,3-2-349,-4 5 139,5-4-91,0 10 0,0 2-51,0 9 0,5-2-125,2 5 1,0 0 127,0 4 0,1-4-212,3 0 1,-3 3-23,0 5 1,-2 0-112,1-4 0,2-1-97,-5 1 0,4 0 136,-4 0 0,-1-1 3,-3-3 1,0 1 21,0-5 1,0 0-54,0-3-36,0-1 371,-5 1 15,4-6 223,-9 4-26,9-9-293,-4 4-173,5-5 121,0 0-93,5 0 0,1 0 79,5 0 1,2 0-149,2 0 1,-2 0 18,2 0 1,-1 4-17,1 0-50,-2 5 1,4-3 114,-6 6 0,-5-1-112,-2 1 0,1-1 63,-1 0 1,-1 5-165,-7-1 1,1 4 103,-4-4 0,-5 2-66,-3-2 1,-4-2 39,4 2 1,-4-3-20,3 0 1,-4-5-253,1 1 0,3-4-248,0 3-814,-1-4 997,4 2 0,2-10 482,7-3 0,2-7 0,2-3 0</inkml:trace>
  <inkml:trace contextRef="#ctx0" brushRef="#br0">5265 2490 7853,'-11'-12'226,"0"1"56,4-1 1,3 1 45,8 0 1,1-1-107,3 1 0,2-2 214,-3-2 0,5 2-74,3-2 0,3 1-390,5-1 0,-1 2-119,1-2 0,0 2-158,0 2 0,-4 3-91,0 1 0,-5 4 243,1-1 0,-2 4-714,-2 4 1,-1 2-17,-2 6 883,-3-1 0,-10 6 0,-1 0 0</inkml:trace>
  <inkml:trace contextRef="#ctx0" brushRef="#br0">5539 2558 8046,'-6'-11'757,"1"5"1,5-5-334,0 4 0,0 0-72,0 0 0,1 3-94,3-4 1,2 1 185,6-5 0,-1 2-109,0 3 0,1-2-219,-1 5 1,1 0 60,-1 4 1,0 0-148,1 0 0,-1 0 10,1 0 1,-2 1 70,-2 3 1,2-1-90,-3 4 0,0 2-24,0 6 1,-4-1-141,1 5 0,-3 0 48,-1 4 1,0 0-120,0 0 1,0 1-51,0 3 1,-5-3-47,-3 2 0,-2-1 15,-1-3 0,-1 1 52,1 0 0,3 0 226,1 0 0,3-5-80,-4-3 0,4-3 55,-3 0 1,4-1-117,-1 1 683,3-6-59,1-1-134,5-5 0,1 0-269,6 0 1,-1 0 20,1 0 1,-1-1-623,1-3 1,3 2 250,0-6 1,2 2-798,-2-2 0,-3-1 490,4 5 1,0-5 592,-1 2 0,1-3 0,-5-2 0</inkml:trace>
  <inkml:trace contextRef="#ctx0" brushRef="#br0">5916 2672 7853,'-5'-6'0,"2"-3"0,-4 5 1341,4 1-265,-2-2-111,5 3-616,0-3 0,0 4 615,0-3-623,0 3 1,5-4-373,3 5 0,2 0 110,1 0 0,1 0-347,-1 0 1,2-1 232,2-3 1,-2 2-749,2-1 1,-1 1 64,1 2 1,-2-3-208,2-1 1,-2 0 170,-2 4 1,-1-1 753,-2-3 0,2-2 0,-3-6 0</inkml:trace>
  <inkml:trace contextRef="#ctx0" brushRef="#br0">6293 2376 7853,'-10'-2'-221,"2"-2"221,-2-2 0,9-1 0,-3-1 538,3 5-305,1-7 0,0 8 656,0-6-535,0 6 1,0-5 626,0 3-433,0 3-444,0-4 1,0 6 133,0 3 1,0 4 34,0 7 1,-2-1-62,-1 5 0,1 0-27,-2 4 0,2-3-64,-2 3 1,3-3-157,-3 7 1,3-3-96,1-1 1,0-4 95,0 0 1,0-1-52,0 1 1,0-3 30,0-4 1,1-1-104,3 0 0,-2 0-31,6-4 0,0 0-148,3-4 0,-3-1 44,-1 1 1,1-1-280,3-2-71,1 0 1,-1 0-215,1 0-467,-6-5 883,4-2 1,-7-3-146,4 3 585,-4-4 0,2 5 0,-5-5 0,0 3 0,0 0 0,0 5 0,0-5 0,0 5 0,0-7 387,0 9 1,-1-4-140,-3 5 0,2 1 565,-1 3 1,-2 2-311,1 6 1,-1-1 298,1 1 1,3 3-406,-3 0 0,3 4-187,1-4 0,-2 4-127,-1-3 1,1 4 76,-2-1 1,3-3-406,1 0 1,0 0 234,0-1 0,0 1-885,0-5 0,1-1-50,3-2-1031,-2 2 1976,8-9 0,-9 9 0,4-3 0</inkml:trace>
  <inkml:trace contextRef="#ctx0" brushRef="#br0">6510 2535 7559,'-12'0'-411,"5"0"1190,-1 0-124,6 0-36,-3 0-317,5 0 0,5 0-35,2 0 1,5 0 100,3 0 1,-2 0-79,2 0 1,3 0-145,1 0 0,-2-1 65,2-3 1,-5 3-212,2-3 1,0 3 68,-1 1 0,1-1-497,-5-3 1,-3 3 111,-1-3-766,1 3 0,0 1-934,-1 0 985,-4 0 1031,2 0 0,-10 5 0,-2 1 0</inkml:trace>
  <inkml:trace contextRef="#ctx0" brushRef="#br0">6533 2695 9014,'10'2'886,"-2"1"1,2-1-588,-3 1 1,3-1-77,2-2 1,3 0-164,0 0 0,4 0 101,-3 0 1,3 0-510,-4 0 1,4-4 244,-4 0 1,2-1-1005,-2 1 1,-3 3 78,4-3 1028,-4-2 0,0-1 0,-1-4 0</inkml:trace>
  <inkml:trace contextRef="#ctx0" brushRef="#br0">6944 2284 7853,'-6'-16'0,"-3"3"286,5-2 1,0 6 54,4 1 1341,0 6-506,0-3-454,0 5-587,0 5 0,0 5 90,0 5 0,0 5-171,0-1 1,-4 3 55,0 1-1,1 0-47,3 0 1,0-1-29,0 1 1,0 0-166,0 0 1,0-4-24,0 0 1,0-5 74,0 1 0,0-2-21,0-2 1,0 1 110,0-1 1,0-3-302,0-1 178,0 1-501,5 3 96,-4-4 308,9 3 0,-7-9-44,4 3 0,-3-3 61,4-1 1,-5 0-11,5 0 0,-4 0-162,4 0 216,-1-5 1,5 0-16,-1-3 0,-3 0 209,-1 4 0,-4-1 94,1 1 5,2 3 517,-5-4-332,4 5 179,-5 5 1,0 2-182,0 8 1,0-1-32,0 5 1,-4-1-65,1 1 1,-5 3-166,4-3 0,-1 1-24,1-1 0,3 3-186,-3-3 0,3-1 84,1 1 1,0-5-134,0 1 1,0-3-1197,0 0 610,0-1-975,0 1 1196,0-6 0,1-1-270,3-5 826,-3-5 0,9-1 0,-3-6 0</inkml:trace>
  <inkml:trace contextRef="#ctx0" brushRef="#br0">7207 2341 7853,'-7'-16'0,"-2"7"1126,6-3-298,-1 4 236,4-4-360,0 6-504,0 1 1,0 6-54,0 3 1,0 3-163,0 9 1,0 1-86,0 6 0,1-1 178,3-3 1,-3 1-137,3-5 1,2 4-54,2-3-377,-3-1 38,5-4 153,-4 1 208,6-6 47,-1-1 0,1-6 55,-1-3 0,1-2-54,-1-6 0,-1 0 94,-2-4 1,2 2-72,-3-5 1,2-1 176,-1-7 1,-3 3-12,-5-2 0,0-2-82,0 1 0,0 0-58,0 5 1,-5 4 34,-3 3 0,-2 3-240,-1 5 1,-1 2 76,1 5 0,-2 5-7,-2 2 0,2 10 50,-2 6 1,2 1-138,2 6 0,1-3-84,2 3 1,-1 1-204,6 3 0,-1-4-55,4 1 0,0-4 170,0 3 0,0-5 59,0 2 1,0-8 326,0-4 0,1-2 0,3-2 0,-3-3 0,3 0 79,2-6 0,-3 3 84,4-5 301,-4 0 282,2 0 1,-5-1 28,0-3 435,0 3-510,0-4 1,0 14-476,0 2 0,0 3-189,0-3 1,0 1 8,0-1 0,0 5 14,0-1 1,4 0-239,0-4 1,1-3 88,-2 0 0,4-2-79,4 2 1,-2 0 52,3-4 0,-4 0 302,8-4 1,-2-1-133,1-3 1,-2-2 391,2-6 0,1 1-18,-1-1 0,1-3 133,-5 0 1,-1-4-100,-2 4 0,1-6-93,-5 2 1,-1-1-192,-3 1 0,-1-1 47,-3 5 0,-3-5-737,-9 5 0,-1 4 410,-6 3 1,-5 6-1460,-2-2 0,-9 13 132,-2 6 1,-9 8 1125,-3 7 1,20-15 0,0 1 0,-2 3-1,0 1 1</inkml:trace>
  <inkml:trace contextRef="#ctx0" brushRef="#br0">1496 5037 7783,'-6'0'448,"1"2"-210,5 6 1,0 1 78,0 10 0,0 5-8,0 6 1,1 7-37,3 1 1,-2 5-111,6-1 1,0 3 61,3 0 1,-3 1-187,-1 0 0,-3-5 0,2 0 238,-1-2-507,-1-6 215,-4 0 1,4-10 133,0 0-317,0 0 86,-4-10-337,0 3 144,0-4-1234,0-6 773,0-1-431,0-5 558,0-5 639,0-1 0,0-11 0,0-1 0</inkml:trace>
  <inkml:trace contextRef="#ctx0" brushRef="#br0">1725 5196 7779,'0'-17'-222,"0"0"222,0 6 285,0-1-122,5 1 1,-3 1 8,6 2 0,-1-2 174,5 2 0,-1 0-50,1 0-30,-1-2-97,6 9 0,-5-5-203,10 6 35,-9 0 1,7 2-26,-5 2 1,4 3 105,-4 8 1,1 2-118,-5 2 1,-1 4 70,-2 0 1,-3-1-64,-5 5 0,0-3 77,0-1 1,0-4 70,0 0 1,-1-4-30,-3 4 1,-3-5 97,-4 2 1,0-4-11,-1 0 1,1-1-78,-1 0 1,5-4 108,-1-3 1,4 1 98,-3-1-70,4-1 18,-2-3-242,5 0 4,5 0 0,1 0-132,6 0 0,4 0 73,3 0 1,3 4 86,1 0 0,0 1-109,-1-1 0,1-2 79,0 6 0,0 0-62,0 3 1,-2 0 55,-2 1 1,-2-1-170,-6 1 0,1 3 78,-1 0 1,-1 2 40,-2-2 0,-3-1 120,-5 5 0,-5-4-120,-3 4 0,-7-5 208,-4 1 0,-4 3-61,-3 1 0,0-2 87,-4-2 1,-1-2-85,-3-2 1,5-3 83,2-1 0,3-4-53,1 1 1,6-3-55,1-1 0,4-5-470,0-3 1,6-2 206,2-1 1,5-2-1012,7-2 1,5-2 545,9-2 0,6 1-497,3 3 1,1 2 130,-2-2 1004,3-3 0,-4 1 0,5-6 0</inkml:trace>
  <inkml:trace contextRef="#ctx0" brushRef="#br0">2490 5436 7853,'-12'-6'1267,"1"-4"-341,-1 9 1,5-8-298,-1 5-120,6 0 84,-3 4-3972,5 0 2260,0 5 1119,0-4 0,5 10 0,1-5 0</inkml:trace>
  <inkml:trace contextRef="#ctx0" brushRef="#br0">2787 5059 7853,'-4'-7'-223,"0"-1"1,0 4 292,4-3 0,0 3 354,0-4-192,0 1 0,0-5 21,0 1 1,0 3-26,0 1 1,2 3 389,1-4-141,-1 6-67,3-3-199,0 5 1,-3 0 78,6 0 1,-4 5-79,3 2 0,-4 5 45,1 3 1,-3 1-20,-1 4 1,4 1-108,0-2 1,-1 7-79,-3 0 1,0 2 118,0-1 0,-3-2-265,-1 6 0,-4-5 81,4 5 0,-1-6-76,1 2 0,2-3 29,-6-1 0,6-2-12,-2-2 1,3-1 83,1-3 0,0-2-46,0 2 1,0-6-8,0-1 1,1-5 29,3 5 0,-3-4-244,3 4 255,2-6 0,1 3-359,4-5 0,0 0 145,1 0 0,-1 0-573,1 0 1,3 0 159,0 0 1,0-4-22,-3 1 1,0-3 131,4 3 0,-7 0-308,2-5 823,-7 1 0,6-5 0,-4 1 0</inkml:trace>
  <inkml:trace contextRef="#ctx0" brushRef="#br0">3038 5356 7853,'0'-11'1018,"0"0"-572,-5-1 1,2 2 636,-4 2-333,4 3-320,-7 5 1,7 7-148,-4 4 1,4 6-137,0 5 0,1 2-51,2 3 0,0-1 86,0 4 0,0-1-340,0 2 0,0 2 183,0-3 0,0-2-636,0-1 0,0-5 293,0-2 0,2 0-399,1-5 1,0-4 79,4-3 1,-4-4-79,1 4 1,2-6 12,2 2 1,2-4 701,1-4 0,-4-2 0,8-11 0,-2-1 0</inkml:trace>
  <inkml:trace contextRef="#ctx0" brushRef="#br0">3266 5071 7853,'-17'-6'604,"1"2"123,9 2 0,-2 5-247,5 5 1,-4 0-115,5 12 0,-1 0-106,4 6 0,0 0-116,0 4 1,1-1 67,3 2 0,2-3-304,6-5 0,-1-2-35,1-2 0,0-2-61,3-6 0,-1-4 124,5-4 1,-1-1-13,1-2 1,3-5 52,-3-3 1,-3-6 24,0-1 0,-4-6 198,0 2 1,-1-2-44,1-2 0,-5 0 33,1 0 1,-6 0-138,2 1 1,-4-5 5,-4 0 1,-2 1-350,-5 3 0,-2 1 153,-2 3 0,-3 3-494,-5 4 0,0 6 303,0 2 0,0 4-148,1 4 1,-1 4 135,0 7 1,5-1-13,3 5 0,4 0 112,3 4 1,-1 1 14,5 2 0,0 0-110,4 4 1,0-3 122,0 3 1,0 0 211,0 0 0,0 2 0,0-6 0,4-3 0,0-4 0,1-5 0,-1 1 0,-3-2 0,4-5 146,-5-1 225,0-4 460,0 7 0,2-5-347,1 3 1,0 2 347,4-2 0,-3 3-294,4 4 1,-6-1-93,2 5 1,-1-4-131,1 4 1,-3-1-273,3 1 1,1 2-83,-1-6 0,3 0-51,-3-4 1,5 1 81,-2-1 0,4-3 29,0 0 0,0-6-230,1 2 1,1-4 72,2-4 0,-1-2 63,5-6 1,-4-3 36,4 0 1,-5-5 131,1 0 0,-2-1-23,-2-2 1,0 0 119,-4 0 1,2 1-106,-5-1 1,-2-4-31,-5 0 1,-5 1-100,-7 3 0,-4 4 106,-8 0 1,2 9-165,-6-2 1,1 8 91,-5 1 0,2 12-242,3 6 1,2 3-194,5 4 1,2-1-353,2 5 0,7 2-1654,8-1 2447,3 5 0,1-3 0,0 5 0</inkml:trace>
  <inkml:trace contextRef="#ctx0" brushRef="#br0">8965 4568 7853,'0'-6'-482,"0"-4"625,0 9 71,0-10-36,-5 10-48,4-4 1,-4 4 150,5-3-85,0 3 1,-1-4 0,-2 3 255,-1-1-263,1 1 1,3-4 481,0 2-417,0 3 5,-6-9 87,5 8-278,-4-8 0,4 9 187,-3-3-115,3-2 1,-6 5 192,4-3-391,1 3 77,-8 1 80,9-6 0,-9 5 249,2-3-319,-2 3-91,-1 1 69,4 0 1,-3 0 139,2 0-85,-2 5 26,4-4-235,-4 5 223,3-1-83,-4-4 1,1 9 72,2-2 0,-2-2-148,3 2 139,-4-1-27,0 0 1,1 3 10,2-3 6,-2-2-19,4 6 109,-1-5-89,-3 5-21,4-4 1,-2 2 177,1-6-170,4 6 1,-6-6 4,5 4 1,-1 1 11,2 3 1,0 1 37,-5-1-88,6 1 69,-3-1-17,0 1-76,3-1 0,-4 0 96,2 1-134,3-1 108,-4 6-21,0-5 1,4 5 24,-3-6-245,2 1 220,2-1-161,0 1 143,0 4 1,0-6-4,0 5 0,0-4-110,0 4 76,0-2 1,0-2-25,0 0 38,0 1 5,0-1 0,4 1-34,0-1 1,0 0 7,-4 1 1,4-1 4,0 1 1,1-1-1,-3 1-48,2-1 58,0-5 0,0 5-22,-1-4 51,6 3-42,-7 2 4,8-1 61,-9 1 1,9-5-68,-2 1 20,-3-1 101,5 0-96,-9 3 1,9-8 59,-2 6-56,-3-5 0,4 3 2,-5-2 84,5-3 1,-3 5-25,5-2 1,-3-3-41,0 3 0,-5-3 9,5-1 63,-5 0-69,7 0 43,-4 6 0,2-5 1,-1 3 20,2-3-44,1-1 0,2 0 26,-1 0-38,-4 0 0,3 0 45,-3 0 1,3 0-1,2-1 15,-1-3 1,-2 3 47,3-3 0,-4-1 6,8 1 1,-4-1-74,0 1 1,-1 1 32,1-4 1,-1 4 0,0-6-21,1 6 0,-1-5 25,1 4-48,-1-5 0,-1 7 0,-1-6 61,-1-1-41,-1 4 3,5-5-191,-6 4 180,4-1-37,-3-3 0,0 4-66,1-6 75,0 1-192,-2 0 195,4-1-40,-9 1 0,6-1-3,-4 1 12,-1-6 14,3 5-34,-5-5 64,0 1-54,0 3 13,0-9 30,0 5 1,-4-6-21,0 0 51,-5 0 0,7 0-51,-6 1 1,1-1 247,-5 0-232,1 0-6,-1 0 1,1 0-190,-1 0 199,1 1-5,-5 4 7,3-4-249,1 10 231,-3-5-950,8 6 531,-10-1 140,1 1-1787,8 4 1306,-7 2 1,8 5-326,-4 0 0,-4 7-1566,0 4 2620,-1 1 0,-5 9 0,-3-3 0</inkml:trace>
  <inkml:trace contextRef="#ctx0" brushRef="#br0">10404 4546 7853,'0'-7'-702,"2"1"491,1 2 290,-1 3 1,3-9 0,-5 2 350,0-2-295,0-2-23,5 6 0,-4 0 1,3 2 260,-3-4-204,-1 3 0,0-1 208,0 2-173,0-2 0,0-2 137,0 0-232,-5 6 1,4-4 49,-3 2-48,-2 3 1,3-5-1,-3 5 122,1-3-123,-4 3 0,3-4 81,-6 5-51,6 0-108,-4 0 55,8 0 0,-8 0 0,3 0 39,-4 0 0,0 0 22,0 0-105,4 0 33,-3 0 1,4 1-79,-6 3 67,1-3 1,0 6 63,-1-3-164,6-3 1,-4 8 0,2-4-20,-2 1 107,3-3 1,-3 7 12,3-3 1,-3 4-104,-2 0 0,5 0-9,-1 1 67,0-1 0,1 1-18,-1-1 0,2 4 0,-3 1 0,1-3 1,1 1 84,0 2-72,-3-4 0,8 5 1,-6-6 12,-1 1 1,3 3 0,-1 0-19,2-1 7,-4-1-4,8-2 1,-5 2-1,2 2 0,3-2 19,-3 2-27,3-2 6,1-2 1,0 1 0,0-1 0,0 0-59,0 1 0,0-1 58,0 1-1,0-1-5,0 1-21,0-1 0,3 0 1,3 1-99,0-1 111,2 1 0,2-1 0,-1 0-14,-2 1-50,1-1 1,-1-3 11,1 0 31,0-1 9,-2 0 0,4 1 49,-2-4-58,2 5 4,1-8-3,1 10 1,-1-9 234,1 6-132,-1-6 0,0 3 0,1-5 0,1 0-55,2 0 119,-3 0 1,5 0-67,-6 0 1,5 0 244,-1 0-278,0-5 0,-2 0 1,1-4-1,1 2 122,-1-2 1,2-1 0,0-2 23,-2 1-101,3-1 75,-4-4-95,4 3 1,-6-8 0,-1 2 140,-2-3-172,2-1 0,-9 0 0,3 0 0,-2 1 117,2-1-265,-2-5 199,3 4-29,-5-9 0,-4 7 0,-1-3-155,-2 1-104,5 2 236,-8-2 0,7 4-121,-4-3-53,-1 3 114,2 1 0,-5 4 1,5 1-1,-2 2-38,1 2 0,3 1 0,-4 3 1,1 1-1,-1 3-569,1 1 0,3-3 360,-4 4 0,1 0 1,-6 6-1380,-2 1 0,-3 9 0,-5 7 1647,0 2 0,-10 7 0,-2 2 0</inkml:trace>
  <inkml:trace contextRef="#ctx0" brushRef="#br0">8817 5779 7270,'-6'0'182,"0"0"1,5 0 231,-3 0-155,3 0 1,-4-1 218,5-3-192,0 3-207,0-4 190,0 5-97,0-6 133,0 5-243,0-4 1,1 4 61,3-3 1,-1 3-70,4-3 0,-3 3 82,4 1 0,-4-4-48,3 0 1,1 0 15,3 4 1,1-1-20,-1-3 1,0 3 40,1-3 1,-1 2 16,1-2 0,3 3-23,0-3 1,4-1 6,-4 1 0,6-4-11,-2 4-30,2-4 1,2 5-140,0-5 134,0 6 0,0-7 1,0 5 1,-1-1-5,1 1 6,0 3 13,0-9-148,0 9 1,0-5 97,-1 1-33,1 4 0,0-4 0,0 5 17,-5-5-12,3 4 11,-3-4 1,4 3-22,-3-1 20,2 1 1,-4-3 13,2 5 0,1 0-23,-5 0 1,2 0 10,-2 0 0,-2 0 3,2 0 1,1 0-31,0 0 0,-1 0 26,-4 0 0,1 0-29,-1 0 1,1-4 50,-1 1-30,0-1 0,1 4 47,-1 0 1,-3 0 70,-1 0-83,-4 0 21,2 0 0,-4 0 149,3 0-128,-3 0 201,5 0-367,-6 0 161,0-5 17,-6 3-285,0-3-1,0 5 211,-4 0 7,3 0-153,-4 0-7,-1 0 121,1 0 0,-2 0-53,-2 0 52,2 0-46,-8 0 1,3 0-1,-5 0-31,0 0 1,-1 0 0,-1 0 0,-3 0 0,0 0-197,0 0 229,1 5 2,0-3 0,2 3-90,-2 0 0,0-3 76,0 6 0,-3-5 0,3 2-40,2 0 9,-4-4 28,4 9 1,-6-7-18,4 4 1,0-3 122,5 4 1,-1-4-52,0 3 0,1-1 11,3 2 1,-1-2-8,5-2 0,1-1 8,6 4 0,-2-4-84,2 1 52,-2-3-2,4 4-57,-4-4 65,3 10 0,-3-9-143,3 6 24,-3-6 62,3 8 0,-4-7-106,-1 5 82,6-6 1,0 4-121,2-2-17,3-3-182,-5 5 159,6-6-217,0 0 1,6 0 333,1 0 0,5 0-1220,3 0 0,-4-2 1358,1-2 0,-1-2 0,-5-5 0</inkml:trace>
  <inkml:trace contextRef="#ctx0" brushRef="#br0">10302 5608 7379,'-8'-7'-1289,"0"3"1346,6-2-47,-8 5 0,7-4 122,-4 5-71,-1-5 0,-3 3 0,0-3 169,4 0-178,2 4 15,5-4 1,-2 5 40,-1 0 0,0 0 0,-3-1 221,1-3-245,1 3-12,-1-4 188,3 5 4,-3 0-180,0 0 24,4 0 0,-5-2 461,2-2-293,3 3-37,-4-4 0,3 5 169,-2 0 0,3-1 221,-3-3-261,3 3-244,1-4 56,0 5 222,0-5-513,0 3 0,1-3 299,3 5 0,-1 0-39,4 0-44,1 0 18,-2 0-26,4 0-33,-3 0 0,0 0-16,1 0 1,0 0 31,3 0 0,1 0 1,-1 0-22,0 0 1,1 0 35,-1 0 1,1 0-70,-1 0 1,0 0-1,1 0 1,-1 0 0,2 0 128,2 0-213,-2 0 66,3 0 32,-4 0 0,-1 0-38,1 0 26,4 0 1,-3 0 0,2 0-1,-2 0 91,-2 0-185,1 0 103,4 0-27,-3 0 0,5 0 10,-3 0-102,-3 0 104,5 0-7,-1 0 0,-3 0 12,2 0-37,-2 0 0,-1 0 1,0 0-1,2 0 0,1 0 6,-1 0 0,-1 0 1,-2 0-1,1 2 0,-1 0-9,1 2 16,-1 0-5,1-4 0,-1 0 0,0 0 2,1 0 0,4 5 0,-3-4 0,4 3 41,-1-3-1,-3-1-31,3 0 0,-4 0 0,0 0 34,4 0 1,-4 0-33,3 0 0,-2 0 215,-1 5-204,4-4-3,-3 5 1,3-6 0,-3 0 0,1 1-4,1 3 0,0-3 15,-3 3 1,3-3-19,0-1 0,0 4 0,-3 0 1,-1-2 102,1-1-95,-1 4 0,4-3 0,1 2 0,-2-2 65,-2 2-60,0-3-3,-1 4 0,4-4 21,1 3-25,-1-2-1,-4 3 1,1-4 0,-1 1 0,0 2 17,1-1 1,-1-2 0,1-1-1,0 1 1,2 2 303,2 1-178,-1-1-27,-4-3-96,1 0 0,-1 2 56,0 2 0,1-3 0,-1 3 323,1-3-361,-1-1 0,1 0 1,-1 0 131,0 0-67,-4 0-5,3 0 1,-4 0 0,6 0 110,-1 0 1,-3 0 55,-1 0-228,-4 0 48,2 0 100,-5 0-237,5 0 112,-4 0 56,4 0-9946,-5 0 8613,0 5 0,-1-4 1198,-3 3 0,-7 2 0,-7 1 0</inkml:trace>
  <inkml:trace contextRef="#ctx0" brushRef="#br0">9022 4580 7232,'0'-7'-105,"0"1"0,-1 4 216,-3-2-12,3 0-15,-4-1 52,5 4-74,0-10 1,-1 10 82,-3-3-101,3 3 75,-4-4 0,5 4 0,-2-4 36,-1 5-44,1-5 45,-3 3-39,5-3 198,0 5-369,-5-5 1,3 4 202,-6-3-109,0 3 10,-3 1 0,3 0-152,1 0 140,-1 0 10,2 0-36,-4 0 0,3 0 45,-4 0 1,-1-4 0,1 0 210,0 2-211,-1 0-21,6 2 60,-4 0-14,8 0-110,-8 0 79,9 0-91,-4 0 0,4 0 147,-3 0-253,3 0 167,-10 5 0,9-2 0,-6 3-154,-1-1 131,4 4 2,-5-7 0,8 4-167,-6-2 1,2-2 138,-2 6 1,2-6-156,2 2 76,3-2 0,-8-1-598,5 3 500,-5-3 1,8 9 0,-4-2-952,0 2 718,3 1 438,-3 1 0,0 9 0,-1 3 0</inkml:trace>
  <inkml:trace contextRef="#ctx0" brushRef="#br0">8737 3803 7853,'0'-7'-195,"0"-1"0,0 0 787,0-3-327,0-1 53,-5 6-56,4-4 0,-4 7 215,5-4-159,0 4-3,-6-7-103,5 9 53,-4-9-21,5 8 73,-5-3-310,4 5 198,-4 0-188,5 0-108,0 5 0,0 3 116,0 7 0,0-1-37,0 5 1,0 0-37,0 4 90,0 0-75,5 0 1,-4 3-30,3 1 82,-3 0-9,4-4 29,-4-1-19,5 1-9,-1 0 1,-4 0-61,3 0 0,1-5 64,-1-3-75,-1-2 0,-1-2 1,0 0-127,2 1 176,0-1-13,-4-4-301,0-2 61,0 0-913,0-4 555,0 4-1817,0-5 2437,-5 0 0,3-5 0,-3-1 0</inkml:trace>
  <inkml:trace contextRef="#ctx0" brushRef="#br0">8897 3849 7853,'0'-12'118,"5"1"-53,-4 0 253,4-1 72,-5 1 1,4-1-46,0 1 1,0 3-142,-4 1 1,1 3-6,3-4 1,-2 4 0,6-3 0,-4 0-174,3 0 1,-3-2 136,4 5 0,-1-1-112,5 1 0,-1 2 1,1-6 0,-5 6-93,1-2 1,-1 3 32,5 1 1,-4 0-83,-1 0 0,-3 0-114,4 0 257,-1 0 0,3 1-53,-2 3 0,-2-3 60,-2 3-56,-3 2 1,4 0 63,-5 6 0,0-5 63,0 1-100,0 0-10,0 3 1,-5-3 66,-2-1 0,0 1-28,0 3 1,3-1-13,-4-2 1,5 1-18,-5-5 1,4 3 85,-3-3-287,4 5 199,-2-8 1,5 6-70,0-4-16,0-1 93,0 8-134,0-9 104,0 9 5,0-8-17,5 8 81,-4-9 0,9 9-67,-2-2-12,2-3 85,7 5 0,-3-7-57,5 4-18,-5 1 10,7 3 0,-4-1-70,2-2 1,1 2 73,-5-2 0,0 2 0,-3 1-96,-1 1 0,1-1 82,-1 1 1,-1-1-61,-2 0 1,-3 1 145,-5-1 1,4-3-103,0-1 1,-2 1 259,-6 4 1,-3-1-82,-8 0 0,-3 1-1,-5-1 1,0-3 45,0-1 1,-3 0 103,-1 0 0,0 0 2,4-3 204,6-3-260,-5 4 1,9-6 169,-2-3-406,2 3 327,2-5-699,0 1 321,-1-1-304,6 0 1,1-1 193,5 4 0,2 1-1505,6-2 0,1 3 249,10 1 1,1 1 1387,7 3 0,2 3 0,5 4 0</inkml:trace>
  <inkml:trace contextRef="#ctx0" brushRef="#br0">9856 3929 7163,'-6'0'1783,"1"0"-308,5 0-838,0-5-62,0 3 142,0-3-98,0 5-169,0-5-238,0 4 238,0-4-457,0 5 150,-5 0-196,3 0-464,-3 0-24,0 0 0,3 0-1656,-6 0 1602,6 0 1,-3 1-483,5 3 1,0-1 111,0 4 965,0-4 0,0 7 0,0-4 0</inkml:trace>
  <inkml:trace contextRef="#ctx0" brushRef="#br0">10267 3643 7853,'0'-11'49,"0"-1"216,-5 6-53,4 1 273,-4 5-137,5-5 29,0 4-167,0-4 0,-1 5 108,-3 0-227,3 0 0,-4 5 227,5 2-215,0 3 56,0 2 0,0 4 52,0 3 1,0 3-178,0 1 0,0 3 39,0 1-328,0 5 201,0-8 1,0 8 131,0-6-232,0 1 1,0-3-1,0 0-156,0-1 322,0 2-2,0-12 1,0 4-170,0-6 116,0 0-28,0-4-355,0 3-134,0-9 302,0 4-841,0-5 0,0-5 0,0-2 1099,0-4 0,5-5 0,1-2 0</inkml:trace>
  <inkml:trace contextRef="#ctx0" brushRef="#br0">10393 3723 7853,'5'-18'336,"-4"2"0,8 5 79,-5-1 1,5 1 157,-1-1-17,2 1-397,-4-1 1,4 5 157,-2-1-277,2 6 6,1-9 1,1 10 376,-1-3-261,1 3-56,-1 1 1,0 4 0,0 1 9,-4 1-58,3 2-15,-8 3 45,3 6-181,0-4 1,-4 8 0,3-2-37,-3 3 0,-2 1-43,-3-1 227,-2 1-145,-6 0 44,1 0 1,-1 0 82,1 0-178,0-6 160,-1 5 28,1-9-34,-1 3 33,1-4 0,3-1 133,1 0-151,4 1 173,-2-1-3,5 1-108,0-6 0,0 0 347,0-2-342,5-3 235,-4 5-137,10-1 1,-5-4 0,5 3 203,1-3-279,-1 4 0,1-4-30,-1 3 71,0-3-47,-4-1 1,3 0-119,-2 0-474,2 0 288,-4 0 126,4 0-194,-9 0-602,10 0-363,-5 0 1,2 0-75,-1 0-52,-4 0 398,2 0 734,-5 0 0,0 5 0,0 2 0</inkml:trace>
  <inkml:trace contextRef="#ctx0" brushRef="#br0">10370 4363 7853,'0'-7'99,"0"2"219,0 5 165,0-5-242,-5 4 0,4-5 40,-3 2 0,1 3 37,0-3-290,1 3 250,-3 1 0,4-4 105,-3 0-171,-2 0 106,0 4 159,0 0-159,1 0-124,-1 0-173,0 0 1,-4 0-197,2 0 125,-2 0 157,-2 5-124,6 2 28,-4-1 1,4 3 54,-6-5 1,1 4-188,-1 0 129,1-3 0,-1 5-10,1-2 45,0 2 1,-1 0-77,1-2 0,-1 2 101,1-2-107,-1 2 1,1 1 0,1 2 28,2 2 30,-2-2-24,9 3 1,-8-4-74,5-1 0,-3 1 90,3-1-436,0 5 252,-1-3 1,4 7 83,-3-4 1,3 0-1284,1-1 881,0 3 0,1 1-114,3 0 603,-3-5 0,14 8 0,-2-4 0</inkml:trace>
  <inkml:trace contextRef="#ctx0" brushRef="#br0">9788 5151 7853,'0'-7'83,"0"2"-83,0 0 0,5 4 0,1-4 0</inkml:trace>
  <inkml:trace contextRef="#ctx0" brushRef="#br0">9799 5128 7853,'0'-6'0,"0"1"0</inkml:trace>
  <inkml:trace contextRef="#ctx0" brushRef="#br0">9799 5105 7853,'0'-7'1418,"0"-1"1,0 4-527,0-4-631,0 6 1,0-4 59,0 2 91,0 3-499,0-5 139,0 6 0,-5-1-235,-3-3 100,-2 3 0,-1-4 126,-1 5 0,1 0-12,0 0 0,-1 0-4,1 0-95,-1 0 0,-3 0 88,0 0 1,0 0-26,3 0 1,1 0 39,-1 0 0,-3 0 54,0 0 0,-2 0-51,2 0 0,1 0-17,-5 0 0,4 0-6,-4 0 1,1 0 16,-1 0 1,-1 4-9,5 0 0,-6 1 11,2-1 0,-1-3 90,1 3 1,-1 1-86,4-2 0,-3 3 88,4-3 0,-4-1-84,4 1 1,0 3 4,3-3 0,1 2-94,-1-1 1,1-1 98,0 4 1,-5-3-38,1 4 0,0-4 23,3 3 0,-3 0 3,0 0 0,0 3-16,3-2 1,-3-2-11,0 2 1,0-2-22,3 2 1,1 2-16,-1-2 38,1 2 1,0-3-100,-1 1 96,1 0 1,-1 3-45,1 0 1,-1 1 39,1-1 0,1-3-48,2 0 1,-2-1 29,2 5 1,0-1-8,0 0 9,-2 1 0,5-1 20,-3 1-13,3-1 0,1 0-5,0 1 0,-1-4 2,2-1 1,1-3-1,-2 4 0,2-2 1,-2 2 1,3 2-1,-3-3-2,3 3 1,-3 2 0,0-1-20,0 1 1,4-1-21,0 1 35,0-1 1,2 0 7,1 1 0,-1-5-14,2 1 16,2 0 1,-1 3-11,3 0 0,2-3 6,-3 0 1,3-4-5,2 3 1,-2-3 62,-2 4 1,6-5-25,-3 5 1,3-5-28,-3 0 1,5 2 23,-1-1 1,4 1-20,-4-1 0,5-3 77,-1 3 0,-1-3-67,1-1 1,0 4-29,4 0 1,-4 0 18,0-4 0,0 0-5,4 0 1,-3 0 8,3 0 0,-5 0 3,9 0 1,-6-1 148,6-3-108,2-3 0,-4 0 0,5-1 57,-2-1 1,2-1-76,-3-1 1,3-1 58,-3 1 0,3-1-81,-3 1 1,0-2-17,-5-2 1,1 2-17,0-2 1,-4 3 62,0 0 0,-5-1-98,1-2 0,2 1 66,-2-5 0,-1 4 120,-6-4 0,2 4-118,-3-4 0,-2 3 95,-1-3 0,1 2-110,-1-2 1,0 1-2,-4 3 1,-1 2-3,-3-2 0,-2-2-99,-6 2 0,1 1-400,-1 6 1,0 0 201,-4 4 1,4-4-1108,-4 4 0,0 0 86,1 4 1312,-1 6 0,5 0 0,0 5 0</inkml:trace>
  <inkml:trace contextRef="#ctx0" brushRef="#br0">8440 6122 7853,'0'-12'155,"0"6"1,0-1 466,0 4-86,-5 1-120,4-3-4,-4 5 65,0 0-196,3 5 0,-7 2-70,6 4 1,-3 1 129,3-1 0,0 0-129,-4 1 0,0 4 36,0 3 0,-4-1-63,4 1 1,-2 0-28,1 4 1,-2 1-54,3 3 0,-4-2 133,0 6 1,3-5-299,1 5 1,0-5 57,0 5 1,-2-4-126,5 3 1,-1-5-11,1 2 0,3-3-91,-3-1 0,3-1 132,1-3 1,0 1-26,0-5 0,1 0 18,3-3 0,-2-1 36,6 1 0,-2-5-115,2 1 0,1-4 121,-5 3 1,5-4-59,-2 1 0,0-3 50,0-1 0,1 0-485,3 0-54,1 0 0,-1 0 246,0 0 1,-3-1-451,0-3 1,-2 1 292,2-4 0,1-1 171,-6-3 0,1-1 348,-4 1 0,5-6 0,2-1 0</inkml:trace>
  <inkml:trace contextRef="#ctx0" brushRef="#br0">8668 6144 7853,'0'-17'0,"0"4"0,0 5 0,0 5 718,0-5-19,0 5 98,0-7-436,0 9-136,-5-4 0,3 10-181,-6 3 1,4 2 124,-3 1 1,0 4-134,0 1 0,-2 4-19,5-1 0,-5-1-41,2 1 1,2-1-62,1 1 1,-1 1-108,1-5 1,-4 4-1,4-4 0,1 2-57,3-2 29,0-2 47,0 3 101,0-4 1,1-6 17,3-2 1,-2-3 68,6-1 1,-4 0-117,3 0 61,-4 0 0,6-1-142,-5-3 1,3 1 83,-3-4 1,0 3-156,-4-4 1,1 2 46,3-2 0,-3-2 89,3 3 0,-3 0-234,-1 0 377,0 4-15,0-7-227,0 9 572,0-4-121,0 0 426,0 3-216,0-3-149,0 5-23,0 5 0,0-2 155,0 5 1,-1-1-256,-3 5 0,3 3-8,-3 0 1,3 0-126,1-3 1,0 0 77,0 4 1,0-4-539,0 4 1,0-8 14,0 0-353,0 0 1,0-1 90,0 1 1,1-6-626,3 2 1292,2-3 0,6 5 0,-1 0 0</inkml:trace>
  <inkml:trace contextRef="#ctx0" brushRef="#br0">8440 6704 7853,'0'-8'399,"0"1"1,1 0-26,3 0 0,-1 1-82,4 2 1,-3 1 9,4-4 0,-5 4-79,5-1 0,-4 3 26,4 1 1,-5 0-143,5 0 1,-4 0 69,3 0 0,1 0-95,3 0 0,-3 1 78,0 3 0,-5-3-172,5 3 0,-4 1 77,3-1-74,-4 5 0,3-4 109,-2 3-195,-3 2 48,4-4 1,-5 5 76,0 1-102,0-1 1,-5 1 67,-2-1 0,-3 1-138,-2-1 1,3-1 84,-2-2 1,2 2-103,-6-2 1,2 2 51,2 1 1,-1-1 13,1-2 0,3 2 15,1-2 0,3-2 11,-4 2 0,6-5 108,-2 5-163,3-5 249,1 7 0,5-9-101,2 3 1,3-3 154,2-1 1,-1 0-24,1 0 0,0 0-122,4 0 0,-2 0-31,5 0 0,-5-1 3,1-3 1,1 1-460,0-4 0,-1 3 201,-4-4 1,4 5-800,1-5 1,-5 5 439,-3 0 1,-2-4 608,2 0 0,2-3 0,-4-2 0</inkml:trace>
  <inkml:trace contextRef="#ctx0" brushRef="#br0">8794 6224 7853,'0'-17'1411,"0"0"-950,5 11 0,-4 2-19,3 8 0,1 3-174,-1 9 1,1-1 4,-1 8 1,-1 2-49,4 9 1,-4 6-131,0 2 0,-1 2-19,-2 2 1,0-6-126,0-2 0,-4 0-238,0-3 0,-3 0 221,3-8 1,-4-1-424,4-3 0,-1-5 238,1-3 1,3-2-170,-3-2 0,2-4-159,-2-3-293,3-3 0,-4-2-3,5-3 875,0-3 0,0-9 0,0-2 0</inkml:trace>
  <inkml:trace contextRef="#ctx0" brushRef="#br0">10222 5551 7853,'-12'0'-1632,"1"0"2630,-1 0-467,6-6-300,1 5-4,0-4 88,4 5-19,-4-5 147,5 4-94,0-4 34,0 0-67,0 3-160,0-3 1,0 4 102,0-3-15,0 3-168,0-4 1,0 4 212,0-3-70,0 3 66,0-5-194,0 6-146,0 6 1,0-4 124,0 6-145,0-6 85,0 8 0,3-7 116,1 5 0,5-6-72,-1 2 0,2-3 235,1-1 1,2 0-7,2 0 1,3 0-116,5 0 1,1 0-42,3 0 0,-2 1 10,5 3 1,2-1-175,6 4 1,-2-3 115,2 4 0,-3-1-252,0 5 1,-1-1 69,0 1 1,0-2-114,1-3 1,3 4-27,0-4 1,1 2 133,-1-1 1,-2-3 53,2-5 1,1 0-26,-1 0 0,0 0 145,-3 0 0,-3 0-128,-1 0 1,2 0 172,-3 0 1,-2-4-70,-1 0 0,0 0 76,-5 4 1,8 0-125,-8 0 1,0 0 2,-3 0 1,-1 2-60,1 1 0,1-1 74,-5 1 0,6 3-168,-2-3 1,-3 1 82,-1-4 0,2 4 4,-2 0 1,2 0 4,-2-4 0,-2 0 109,2 0 0,1 0-31,0 0 0,0 0-28,-1 0 0,-2-2 29,2-1 0,-2 1-31,-2-2 0,1 3 33,-1 1 1,-3 0-23,-1 0 14,1 0 1,0 0-23,-1 0 67,-4 0 44,2 0-90,0 0 7,-4 0 13,4 0 298,-5 0-122,5 0 0,-3-1-43,1-3 1,-1 2 156,-2-6 0,0 4-76,0-3 1,1 3-98,3-4 0,-3 4-678,3-3 343,-3-1-769,-1-3 1,0 3 5,0 0-880,0 6 1833,-5 2 0,-6 11 0,-7 7 0</inkml:trace>
  <inkml:trace contextRef="#ctx0" brushRef="#br0">11923 6087 7853,'7'-11'-96,"-3"-1"1,-3 5 154,-1-1 1,0 4 274,0-3 1,4 3-92,-1-4 0,1 5-1,-4-5 1,0 4 379,0-3-199,0 4 115,0-2 529,0 5-963,-5 5 0,-1 5 35,-6 5 0,0 10-70,-4-3 0,3 10 34,-7 2 1,7 2 35,-3 6 1,4 0-131,0 3 1,1 1 127,-1 0 0,2-1-201,3 1 0,1-2 105,6-2 1,0-1-148,0-3 1,2-8-51,2 1 0,2-2 127,5-2 1,5-4 146,-1-4 0,1-5-105,0 1 0,-4-4 19,3-3 0,2 1-24,-2-5 1,0 3-98,-3-3 1,-5 0 113,1-4 1,-4 0-419,3 0 1,-3 0-558,4 0 200,-6 0 1,3-1-387,-5-3 0,0 1 541,0-4 1,0-2 594,0-7 0,-5 4 0,-1-5 0</inkml:trace>
  <inkml:trace contextRef="#ctx0" brushRef="#br0">12220 6202 7853,'0'-12'-51,"0"1"79,0-1 0,0 1 234,0-1 1,0 5 210,0-1 17,0 1-232,0-5 1,2 6 286,1 2-121,-1-2-257,3 4 189,-5-3-264,0 5 0,0 5 124,0 3 0,-2 3-75,-1 5 1,-2 0-29,-3 3 1,-2 3-120,2-3 0,-1 2-39,2 2 1,-3 0 45,2 0 0,2-4-95,-2 0 0,5-5 110,0 1 0,1-2-98,2-2 0,0-3 67,0-1 0,5-4-54,3 1 1,-2 1 62,2-1 1,0 0-7,3-4 0,-3 0-55,-1 0 1,1-4 5,3 0 0,-3-4-256,0 4 0,-5-1 92,5 2 1,-5 0-293,0-5 1,-1 5 154,-2-5 1,3 4-159,1-3 0,0 3-204,-4-4 204,0 1 407,0-5-198,0 1 455,0-1-233,0 1 843,0-1-568,0 1 1,0 3 735,0 1-171,0 4 115,0-2 133,0 5-821,0 5 0,0 2 41,0 4 0,0 4-234,0 1 1,0 4 83,0-1 0,1 2-355,3 2 0,-3 0-176,3 0 0,-3-1-380,-1-3 0,2 1-109,2-5 0,-3 4 249,3-4 702,-3 1 0,-6 0 0,-2 2 0</inkml:trace>
  <inkml:trace contextRef="#ctx0" brushRef="#br0">12197 6715 7853,'0'-6'100,"0"0"322,0 2 268,0 3-102,-5-4-363,4 5 0,-4 5-28,5 2 0,0 3 15,0 2 0,-1 3-138,-3 0 1,3 2 100,-3-2 0,3-2-233,1 2 1,0-2-7,0-2 1,0 1-15,0-1 1,0-3-368,0-1 1,1-4 249,3 1 0,-3-2-1388,3 2 672,-3-3 911,-1 4 0,5-5 0,1 0 0</inkml:trace>
  <inkml:trace contextRef="#ctx0" brushRef="#br0">12414 6156 7853,'0'-12'0,"-1"5"327,-3-1 612,3 6-485,-4-3 1,5 6-114,0 3 1,4 2 28,0 5 0,5 7-110,-2 5 0,7 2 197,1 10 1,2-2-94,-2 9 1,-2-4-163,2 3 1,-2 1-78,-2 4 0,-1-2-149,-2-2 0,1 1-310,-5-4 0,-1-5 274,-3-4 1,0-1-940,0 2 0,0-3 503,0-5 1,-3 0-1245,-1-1 1740,-5 1 0,-3 0 0,-5 0 0</inkml:trace>
  <inkml:trace contextRef="#ctx0" brushRef="#br0">2912 14584 7853,'0'-11'0,"0"0"10,0-1 159,-5 1 135,4-1 1,-4 1 89,5-1 1,0 5 409,0-1-271,0 6 380,0-8-143,0 8-127,0-3-398,0 5 0,0 7 26,0 4 0,0 7 133,0 8 1,0 4-78,0 4 0,0 1-69,0 3 0,0-1-27,0 5 0,0 4-186,0 3 1,1 2 137,3-1 0,-3-7-387,3 2 1,-3-1-8,-1 1 1,4-4-177,0-3 1,0-4 118,-4-3 1,4-3 65,-1-6 0,1-4-45,-4-3 0,4-2-58,0-2-141,0 1 192,-4-1-1034,0-4-174,0 3-624,0-9 631,5 4 1455,-4-10 0,9-1 0,-4-6 0</inkml:trace>
  <inkml:trace contextRef="#ctx0" brushRef="#br0">3289 14767 7853,'-6'-11'1408,"1"4"-299,5 2-687,-5 5 1,3 5 2,-1 3 1,1 11-21,2 4 0,4 9-128,0 2 1,1 1-114,-1 7 1,1 0-83,3 4 0,0-2-282,-4-2 0,4-4 199,-4-7 0,3-1-375,-3-7 0,1 1 195,-1-9 1,-3 1-452,3-5 1,-3-3-377,-1-1-61,5-4-622,-3 2 640,3-5 1051,-5 0 0,0-5 0,0-2 0,0-4 0</inkml:trace>
  <inkml:trace contextRef="#ctx0" brushRef="#br0">3232 15155 7853,'0'-7'435,"0"-1"-184,0 6 1,1-3 231,3 5 1,4-2 19,7-1 1,3 1 3,5-2 0,5 3-347,2 1 0,4-4 78,4 1 1,-6-1-196,2 4 0,-6-4 94,3 0 0,-6-1-444,2 1 1,-4 2 39,-4-6 0,1 4-631,-5-3 0,-3 3-667,-5-4 517,-4 6 0,2-5 1048,-5 4 0,-5-4 0,-2-4 0</inkml:trace>
  <inkml:trace contextRef="#ctx0" brushRef="#br0">3289 14870 7853,'-6'-5'0,"2"-3"0,4 2 331,4-2 1,3 1 140,9-5 0,1 2 64,6 3 1,5-4-210,3 4 1,2-2-90,1 1 0,-2-1-205,2 6 1,-6-1 118,6 4 0,-7 0-100,-1 0 1,-3 0 55,-4 0 1,2 0-44,-6 0 0,0 0-69,-4 0 0,1 1-69,-1 3 0,-1-2 3,-2 6 1,1 0 80,-5 3 0,1 0 116,-1 1 1,-3 4-73,3 3 1,-2 3 31,2 1 0,-3 1-47,3 3 1,-3 2 1,-1 5 0,4 0-18,0 1 0,5-5-152,-1 0 0,2-4 57,1 0 0,1-6-30,-1-5 1,4-3 68,0 0 0,4-6 7,-3-2 1,4-3 212,-1-1 1,-1 0-1,1 0 0,-1-5 20,1-2 0,2-5-65,-2-3 0,-1 1 71,1-5 1,-5 0 36,1-4 0,2 0-53,-2 0 1,-4-1-187,-3-2 1,-2-4 140,2-4 0,1 0-359,-5 0 1,-1-3-112,-3 3 1,0-2-262,0 9 0,-3 5-68,-1 3-261,-5 5 136,3-3 1,-5 12 63,4 5 0,2 5-101,5 6 1,0 1 310,0-1 1,5 1 496,2-1 0,9 1 0,1-1 0</inkml:trace>
  <inkml:trace contextRef="#ctx0" brushRef="#br0">4614 14756 7853,'-11'-12'640,"-1"1"-335,1-1 0,1 5 32,2-1 1491,-2 6-1275,9-3 0,-8 6-219,5 3 1,0 2-80,4 5 0,0 6 13,0 2 1,0 6-23,0 2 0,4 5-14,0-2 1,0 7-153,-4 1 1,1 0 96,3-4 0,-3 5-609,3-1 1,-3-4 232,-1-4 1,0-6-97,0-1 1,4-1 221,0-7 1,-1 0 99,-3-3 0,0-5 34,0 1 1,0-4 387,0 3-118,5-4 1,-2 2-93,5-5 1,-1 0-27,5 0 0,-1-1-44,0-3 0,2 1-52,2-4 0,-1 3-7,5-4 0,0 5-89,4-5 0,-4 4 17,0-4 1,-1 5-151,1-5 0,-1 4-489,-3-3 1,-2 4 322,2-1 0,-2-1-1934,-2 1 1528,1 1 0,-5 1-1810,1-1 890,-6 1 1604,3-3 0,-5 5 0,0 0 0</inkml:trace>
  <inkml:trace contextRef="#ctx0" brushRef="#br0">5128 14847 7853,'0'-18'156,"0"-2"40,0 5 0,0 0 732,0 3-347,5 1-422,-4-1 1155,4 6-281,-5 1-414,0 0-292,0 4 0,4 6 146,0 10-210,0 5 0,-4 3-99,0 0 0,4 4-96,-1-1 0,1 8 11,-4-3 1,0 6 79,0-3 0,0-1-393,0 1 0,-4-1 128,1-6 0,-1-1-195,4-3 0,0-1 174,0-3 1,1-4 88,3-7 0,-2 1 47,6-6 0,0 5 169,3-4 0,2 0-79,2-4 1,-2 0-74,2 0 1,-2 0-107,-2 0 1,4 0 156,0 0 0,1-4-523,-5 0 1,4-4-188,1 5 0,-1-2-416,-4 1 0,1 1 283,-1-4 0,-3 3-972,-1-4 1738,-4 6 0,7-8 0,-4 3 0</inkml:trace>
  <inkml:trace contextRef="#ctx0" brushRef="#br0">5825 14584 7996,'-13'-22'360,"3"4"-288,10 3 402,0 2-229,0 1 1,1 1 42,3 0 640,-3 4-163,4 2 115,-5 0-564,5 4 1,-3 1 133,1 8 0,0 8-163,1 7 1,-3 9 35,3 6 1,-3 10-112,-1 1 0,0 6-423,0 2 1,0-1 271,0-3 1,0 6-367,0-6 0,-4 0 106,0-7 1,1-2-63,3-2 0,0-4 73,0-7 0,0-3-164,0-6 0,0-3-96,0 0 0,3-8 126,1 0 0,4-6-1287,-4 3 629,-1-6 1061,-3 3 1,0-5-1,0 0 1</inkml:trace>
  <inkml:trace contextRef="#ctx0" brushRef="#br0">6487 14893 7853,'-5'6'944,"4"-1"-409,-4-5 1,6 0-146,3 0 1,0 4 42,7 0 0,-1 0-105,9-4 1,0 0 147,4 0 1,5 0-142,2 0 1,0 0-246,0 0 1,-5 0-137,2 0 0,-3 0-339,-1 0 1,-5-2-1018,-3-1 1,-4 0 8,-3-5-428,2 6 1821,-14-8 0,-2 3 0,-12-4 0</inkml:trace>
  <inkml:trace contextRef="#ctx0" brushRef="#br0">6487 15110 7853,'9'1'0,"2"3"0,0-3 1533,8 3-978,-5 2 1,3-4 423,-2 1 1,3 2-445,5-1 0,1 0-346,3-4 1,-3 0 21,3 0 1,1 0-826,-2 0 1,1 0 88,-4 0 0,0-4-850,-1 0 1375,-4 1 0,4-2 0,-5-2 0</inkml:trace>
  <inkml:trace contextRef="#ctx0" brushRef="#br0">7606 14539 7853,'0'-18'229,"0"1"564,0 6-418,0 5-137,0-4 0,0 10 386,0 0 0,0 10-207,0 9 1,0 10 137,0 9 1,0 4-217,0 11 1,0 4-469,0 4 1,0 0-142,0-4 0,5 0 227,3 0 1,-2-5-146,2-2 0,-2-9-451,2-7 1,1-1-5,-5-7 1,1-4 227,-2-7 1,-1-2-1602,2-2 846,-3 1 1170,4-6 0,-4-1 0,4-5 0</inkml:trace>
  <inkml:trace contextRef="#ctx0" brushRef="#br0">7789 14767 7853,'0'-18'232,"4"2"-8,0 4 1,5 0 299,-2-3 0,5 2-58,3-2 0,-1 1 197,5-2 0,-4 5-250,4 0 1,0 0-160,4 8 1,4-5-216,-1 4 1,0 0 123,-7 4 1,5 2-149,-5 2 1,0-2 4,-8 6 1,-1-1-52,-2 5 1,-3-1 8,-5 1 0,-2 3 35,-6 0 1,-5 5-93,-10-1 0,-1 3 77,-2 1 0,2-4 12,-3 0 0,4-5 28,4 1 0,4-1 8,7 1 1,-1-6 128,5 3 9,1-4-116,3 4 0,1-2 11,3-2 1,2-2-4,6-2 0,0-3 4,3 3 0,-1 1 34,5-1 0,4 1-39,4-1 0,0-2-111,-5 6 1,1-4 106,0 3 0,0 1-131,0 3 1,0-2 46,-1 2 1,0-5-7,-3 5 0,-2 2 1,-6 2 1,-5 0-15,-2-3 0,-3 3-158,-1 0 1,-1 4 100,-3-4 0,-3 6-130,-9-2 1,-3-2-17,-7 2 0,2-1-110,-3 1 0,-1 2 68,1-6 0,-3 0-136,3-4 1,1 0-392,3-4 227,0 3 1,5-8-877,3 1 741,7-1 712,-2-2 0,9-5 0,-4-2 0</inkml:trace>
  <inkml:trace contextRef="#ctx0" brushRef="#br0">8543 15053 7853,'-12'0'1647,"1"-5"-432,5 3 40,1-3-472,-1 5-823,0 0-1003,0 0-255,6 0 0,6 0 670,6 0 628,-6 0 0,4 0 0,-4 0 0</inkml:trace>
  <inkml:trace contextRef="#ctx0" brushRef="#br0">8954 14687 7853,'-18'-6'0,"7"-4"1011,6 8-717,5-3 0,0 10-113,0 3 1699,0 2-1186,0 7 0,0 4 24,0 6-477,0 10 1,1-7-75,3 8 1,-2-2-64,6-2 0,-4 2-265,3 2 0,0-3 182,0 3 1,2-3-877,-5-5 0,4 2 458,-5-6 0,1 1 139,-4-4 0,1-5-1276,3-3 0,-2-6-533,1-2 2067,-1-4 0,-2 2 0,5-15 0,1-3 0</inkml:trace>
  <inkml:trace contextRef="#ctx0" brushRef="#br0">9125 14881 7853,'5'-29'0,"-2"5"0,4 5 0,5 0 620,3-4 0,4 4-178,-4 0 1,6 5 543,-2-1 1,-1 2-290,1 2 0,0 4-67,3 4 1,0 1-245,-3 2 1,5 0-141,-5 0 1,4 7-279,-8 4 1,-2 3 110,-2 9 0,-7-1-28,4 8 0,-7 2 56,-5 6 1,-7 2-518,-8 6 1,-3-4-11,-1 0 0,1-5-150,-1 1 0,0-3 275,0-1 1,5-4 86,3-4 1,2-2 233,2-1 0,1-5-67,2-3 0,3-2 42,5-2-38,0 1 1,5-2 213,3-2 1,2-3 10,1-5 0,6 0 22,2 0 0,2-5-339,2-3 0,0-2-225,0-2 1,0 5-729,0-1 0,-6 2 494,-1-2 0,-1 2-609,-4 2 0,3 3 1197,-6-3 0,-3-2 0,0-1 0</inkml:trace>
  <inkml:trace contextRef="#ctx0" brushRef="#br0">9799 15076 7853,'-5'-12'0,"4"5"0,-3-1 2537,3 5-765,1-2-2328,0 5 246,0 5 310,0-3 0,0 8 0,0-4 0</inkml:trace>
  <inkml:trace contextRef="#ctx0" brushRef="#br0">10587 14310 7853,'0'-17'532,"0"1"191,0 9-453,0 2 1,0 3 617,0-1-524,-5 1 0,-1 1-108,-6 5 0,1 6 3,-1 1 0,1 6 108,0 6 1,-2 5-96,-2 2 1,2 9 81,-2 7 1,2 1-275,2 6 0,-1-1 141,1 2 1,-1 5-511,1-2 1,1 2 374,2-6 1,3 3-77,5-3 1,0-2-189,0-1 0,5-5-201,3-3 0,2-4 139,1-7 0,2 0-20,2-4 1,-1-2-114,5-6 0,-5 2 230,2-6 0,-4-1-495,0-6 0,-1 0 354,0-4-1835,1 5 871,-1-8 1248,1 4 0,-6-10 0,4-1 0,-3-5 0</inkml:trace>
  <inkml:trace contextRef="#ctx0" brushRef="#br0">10781 14516 7853,'0'-18'0,"0"2"908,0 4-532,0 1 1,2 3 668,1 1-333,-1 4 475,3-7-758,-5 9 1,0-3-266,0 8 0,0 7-13,0 8 0,-4 3 26,0 0 1,-1 1-76,1 0 1,3 0-165,-3 0 1,3-4 2,1 0 0,0-4 41,0 4 1,4-9-463,-1 2 0,5-7-51,-4 2 188,5-4 1,-3 2 31,6-5 1,-5 0-485,1 0 303,-1 0 330,5-5 1,-2-1 96,-2-6 0,-2 1-94,-2-1 0,-3 5 291,3-1 0,-2 4-61,2-3 510,-3 4-342,5-2 0,-6 10 56,0 3 0,-4 3-79,0 4 0,0-1-78,4 5 1,-4 0-540,0 4 1,1-4 210,3 0 0,3 0-367,1 4 1,4 0 82,-4 0 474,0-5 0,1 3 0,1-3 0</inkml:trace>
  <inkml:trace contextRef="#ctx0" brushRef="#br0">10758 15235 7853,'-11'-11'624,"5"3"197,2 1 1,3 3-116,1-4-196,0 6 32,0-3 965,0 0-1017,0 3 1,1-6 279,3 4-425,2 0 1,9 0-257,0 0 1,1 0 76,-5 4 1,4 0-239,1 0 1,-1 0 118,-4 0 0,1 4-374,-1 0 0,-1 5-216,-2-1 248,2 2 0,-9 1 77,3 1 0,-4-1-78,-4 0 1,-2 5 209,-5-1 0,-5 1-41,1 0 1,-4-2 174,4 5 0,0-5-89,3 1 1,1-3 132,-1 0 1,6-1-65,2 1 0,-1-1-53,1 1 1,2-5 1,6 1 0,2-6-13,5 2 1,2-3-64,2-1 0,3 0 71,5 0 0,0 0-492,0 0 1,-2-3 189,-2-1 1,1-4-854,-4 4 1,-1-1 99,-4 2 1083,-4-4 0,3-4 0,-4-1 0</inkml:trace>
  <inkml:trace contextRef="#ctx0" brushRef="#br0">11055 14493 7853,'0'-16'0,"2"7"214,1-3 1,9 8 149,7 1 1,-3 1 1019,0 2 1,-4 2-640,0 1 1,3 6-152,0 10 1,6 7-204,-2 12 1,-3 4-237,-1 7 0,-2 3-190,-2 5 0,-4-2 42,-3 2 0,-3-2-22,-1 5 0,0-2-170,0-5 0,0-2-730,0-6 1,0 0 445,0-3 1,0-3-268,0-5 0,0-5 235,0-2 0,0-4-629,0-4 1,0-3 79,0-4 1050,0-6 0,-5 4 0,-2-3 0</inkml:trace>
  <inkml:trace contextRef="#ctx0" brushRef="#br0">11615 15144 7853,'-5'-11'2946,"4"4"-2420,-4 2-304,5 0-72,0 4-56,0-4-969,0 5 1,5 5 0,1 1 0</inkml:trace>
  <inkml:trace contextRef="#ctx0" brushRef="#br0">11992 14367 7853,'0'-16'137,"0"7"103,0-2 0,1 2 93,3-3 1,-3 5 864,3-1-630,2 6 1,-4-5-155,1 3 1,0 3 45,1-3 1,-3 4-108,3 4 0,-3 4 177,-1 7 1,-1 4-80,-3 8 1,-4 4-111,-7 11 0,1 1-128,-5 11 0,-4-1-316,-3 4 1,12-27 0,1 1 127,1-1 0,1 1 1,0 1-1,1 1 89,-9 28 0,10-30 1,2 1-563,0 25 0,2 5 363,5-8 0,1-2-513,3-10 1,2-4 64,6-8 0,3 0-154,0-7 1,4 1 131,-4-8 1,4-1-188,-3-4 1,3-3 206,-4 0 0,0-6 2,-4 2 0,5-3-293,-1-1 826,0-5 0,-3-1 0,-1-6 0</inkml:trace>
  <inkml:trace contextRef="#ctx0" brushRef="#br0">12255 14550 7853,'0'-23'0,"0"2"0,0 2 729,5 2-501,1 6 0,2-1 1370,-1 1-472,-4 0-346,2 4 0,-4 2 104,3 5-670,-3 0 0,4 5 24,-5 3 0,-5 7-135,-2 4 1,-2 4 72,1 4 0,-2 2-258,2 5 0,-2 0 10,-1 1 0,1-6-27,2-3 0,-1 1-157,5-4 0,0 1-871,4-9 114,0 0 656,6-3 0,0-6-87,5-2 1,2-3 104,2-1 1,-2 0-199,2 0 1,-2-4 120,-2 1 0,1-6 76,-1 1 0,-3 2 19,-1-2 1,0-1 104,0-6 0,3 2 184,-2-2 1,-2 1-147,2-1 0,-5 6 479,0-2-324,-1 2 1383,-2-3-747,0 6 0,0 2 159,0 8 1,-4 2-356,0 6 1,-4 1-1,5 2 0,-5 2-369,4 6 0,0 0 60,4 0 1,0 0-722,0 0 0,2 0 391,1-1 0,-1 1-2105,2 0 2327,-3-5 0,-6 3 0,-2-3 0</inkml:trace>
  <inkml:trace contextRef="#ctx0" brushRef="#br0">12312 15098 7853,'0'-6'1754,"0"1"-1113,5 5 0,-4 5 485,3 3-762,-3 7 1,3-1-10,0 5 0,0 0-128,-4 4 0,3 1-230,1 3 1,0-2 90,-4 5 1,0-4-186,0 0 1,0-2 42,0-1-1915,0 0 1344,0-5 0,-1 2-224,-3-5 0,1-3 849,-4-5 0,-1-4 0,-3 2 0</inkml:trace>
  <inkml:trace contextRef="#ctx0" brushRef="#br0">12620 14459 7853,'-11'-12'1106,"-1"1"-262,6 0-210,1-1 226,5 1-110,0 4 631,0-3-923,0 9 0,1-4-18,3 5 1,-2 6-54,6 6 0,0 5-50,3 10 0,0 2 188,1 5 0,-1 10-217,1 1 0,-1 6-362,1 2 1,-6 1-144,-2 7 0,-3 1 231,-1-1 0,0-4-660,0-4 0,-4-5-39,0 2 0,-4-5-355,0-3 0,2-6 228,-2-6 1,0-4 294,-3 0 1,3-3-420,1-4 1,-1 2 395,-3-6 1,3-1 519,0-7 0,1 4 0,-5-5 0</inkml:trace>
  <inkml:trace contextRef="#ctx0" brushRef="#br0">12906 15372 7853,'0'-11'0,"0"3"3084,0 1-1369,0 4 2199,0-2-1987,0 0-3561,5 4 961,-4-4-1931,4 5 2604,-10 0 0,-6 0 0,-7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0.81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4751 5105 7853,'-5'-11'-130,"4"4"172,-4-3 158,5 9 111,0-4 1,-4 4 112,0-3-127,0 3 127,4-5 325,0 6-827,0 6 1,0-4 84,0 6 0,4-5 77,0 5 0,0-4 17,-4 4 1,1-1 50,3 5-59,-3-1 1,9 0 21,-2 1 1,-2-1-7,2 1 0,1-5 78,6 1 0,-1-4-73,5 3 0,0-4 109,4 1 0,5-3-106,2-1 1,3 0-74,1 0 0,2 0 6,2 0 0,-1-5-124,5-3 1,-1 2-35,5-2 1,1 4 67,3-3 1,0 3-356,4-4 0,2 2 261,-3-2 0,0 0 17,4 4 1,-6-4 55,6 4 0,-2-3 9,2 3 1,-4-1-9,0 1 0,-8 2 127,0-6 1,-3 5-60,0 0 0,-2-3 97,-6 3 0,-1-1-5,-3 4 0,-2 0-97,-5 0 1,-4 0 130,0 0 1,-1 0-98,1 0 0,-1 0 198,-3 0 1,-2 4-195,2-1 1,-3 3-87,0-3 0,-4 0 69,-1 5 0,1-6-12,3 2 0,-3 1 0,-1-1 0,-3 3-5,4-3 0,-4 4 2,3-4 0,-3 3 14,4-3-42,-6 5 48,8-8-66,-8 4 130,3 0 149,-5-3 205,0 3-174,0-5 1,-4-2-264,0-1 173,0 1-241,4-3 13,0 5-76,0-5 0,2 3 95,1-6 0,9 4-100,7-3 1,4 3 109,3-4 0,3 6-4,6-2 1,4-1 42,3 1 0,4 0-46,3 4 0,2 0 44,2 0 0,2 0-18,-6 0 1,6 0-387,-2 0 0,9 0 330,-28 0 1,1 0 0,-2 0 0,1 0 33,0 0 1,1 0-1,3 0 1,0 0-29,-2 0 1,0 0 0,3 2 0,1 0 33,-4 0 0,0 0 0,0 0 1,-1 0-23,30-2 0,-32 0 0,0 0-25,28 0 1,1 0 33,-1 0 1,-7-2-198,4-2 1,-5 2 239,0-6 0,-2 2 36,-5-2 0,-5-2-82,1 3 1,-6 0 149,-2 0 0,-1 0 39,-6 0 0,-2-2-92,-6 5 0,1-4 294,-4 5 1,3-5-282,-4 4 0,0-3 166,-3 3 1,3-1-243,0 1 0,-4 3-83,-3-3 1,0 2 34,3 2 1,-5-1-436,-2-3 126,3 3-704,-6-4 467,4 5 0,-11 0-839,-6 0 1428,-9 0 0,-9 0 0,-4 0 0</inkml:trace>
  <inkml:trace contextRef="#ctx0" brushRef="#br0" timeOffset="1">5436 5688 7853,'0'-7'26,"0"2"1,0 4 692,0-3 77,0 3-371,0-4 53,0 5 42,0-5 218,0 3-687,0-3 0,2 5 257,1 0-161,-1 5 0,3 2 78,-5 4 0,4 1-131,-1-1 0,1 0 32,-4 1 1,0-1-86,0 1 1,0-1-67,0 1 0,0-5-66,0 1 0,0-4-182,0 3 275,0-4-149,0 2 838,0-5-638,0-5 0,4-2 13,0-4 0,3 0-113,-3-1 1,5-3 75,-1 0 0,2-1-143,1 5 0,1 0 84,-1-1 0,2 1-70,2-1 0,-2 1 35,2-1 0,1 5-18,0-1 0,0 4 48,-1-3 0,-2 4-7,2-1 1,-6 3-32,-1 1 1,-2 5 37,2 3 1,-2 2 120,-2 1 1,-3 5-112,3-1 0,-3 4 105,-1-4 0,0 0-92,0-3 1,0-1 186,0 1-288,0-1-86,0 1 1,0-5-132,0 1 0,-4-4 133,1 3 1,-2-3-1191,1 4 1,3-5 1386,-3 5 0,2-5 0,2 2 0</inkml:trace>
  <inkml:trace contextRef="#ctx0" brushRef="#br0" timeOffset="2">6327 5608 6978,'0'-12'-424,"0"6"1136,0-4-306,0 8-255,0-3 1,0 4 386,0-3 16,0 3-237,0-4 134,0 5-111,0 5 0,0 1-128,0 6 0,0-1 56,0 1 0,0 3-43,0 0 1,0 4 12,0-4 1,0 4-55,0-3 0,0 0-83,0-1 1,4-2-138,0 2 1,1-6 138,-1-1-327,-3-1 1,4 1 120,-5 0 0,1-6-1482,3 2 724,-3-3-419,4-1 54,-5 0 595,-5-5 0,3-1 631,-6-6 0,1 1 0,-5 0 0</inkml:trace>
  <inkml:trace contextRef="#ctx0" brushRef="#br0" timeOffset="3">6133 5585 7853,'0'-12'0,"0"5"177,0-1 357,0 6-322,0-3 66,5 5 1,1-4 244,6 0 0,4 0-6,3 4 128,3 0-324,1 0 1,3 0 293,1 0-456,5 0 0,-7 0-51,6 0 0,-6 0 82,2 0 0,1-1-97,-2-3 1,1 3 73,-4-3 1,-2-1-109,-2 1 1,2-1 0,-6 1 1,0 3-124,-3-3 0,-5-1-94,1 1 249,-6 0-95,3 4-172,-5 0-79,0 6 213,5 0 0,-3 9 40,2 0 1,-3 1 11,-1-5 0,0 4 8,0 0 1,1 4-16,3-3 0,-3 3 1,3-4 0,-3 0 18,-1-3 1,0-1 1,0 0 1,4 1-57,0-1-42,0-4-257,-4 3 0,0-8-1015,0 6 39,0-6 195,0 4 0,3-5-131,1 3 808,0-3 0,-3 4 434,3-5 0,-3-5 0,4-1 0</inkml:trace>
  <inkml:trace contextRef="#ctx0" brushRef="#br0" timeOffset="4">6853 5516 7853,'-2'-10'916,"-2"3"-572,3 1 338,-4 6-12,5 0-362,0 6 0,-1 0-59,-3 5 1,3 6 278,-3 2-363,3 2 1,1 2-10,0 0 1,0 4-150,0-1 1,0 0-367,0-7 0,3 1 279,1-5 1,4 1-1172,-4-5 926,5 0 1,-7 0-994,6-4-32,-6-2 150,3-5 1200,-5 0 0,0-5 0,0-1 0</inkml:trace>
  <inkml:trace contextRef="#ctx0" brushRef="#br0" timeOffset="5">6887 5562 7853,'0'-18'123,"0"3"142,0 2-53,-5 7 0,3-4 682,-8 9-149,9-10 98,-4 10-89,5-4-670,0 5 88,0 5 0,0 1-62,0 6 1,1-1 63,3 1 0,1 3-192,3 0 1,2 0 96,-3-3 1,2-5-268,-1 1 0,2-4 73,-2 3 0,2-4-208,1 1 1,1-3 83,-1-1 0,1 0-60,-1 0 1,0 0 122,1 0 1,-1-1 72,1-3 1,-1-1 139,1-3 1,-1-2-143,0 3 1,1-5 174,-1-3 0,1 2-40,-1-2 0,0-2 59,1 2 1,-1-4-12,1 4 1,-5 4 372,1 3-214,-6 0 1,5 2-17,-3 2-120,-3 3 0,4 6-2,-5 3 1,-4 3 100,0 4 1,1-1-67,3 5 1,-4 0-91,0 4 0,0 1 56,4 3 0,0-3-179,0 3 1,0-7-9,0-1 0,0-5 191,0 1-137,5-2 58,-4-2 0,6-1-484,-3-2 0,-3-2-87,3-2-565,-3-3 1,0 5 471,3-6 1,-1 0-154,4 0 0,-3 0 792,4 0 0,-1-6 0,5 0 0</inkml:trace>
  <inkml:trace contextRef="#ctx0" brushRef="#br0" timeOffset="6">7378 5505 7853,'0'-12'0,"0"6"745,0 1 616,0 5 0,0 6-683,0 6-287,0-1-179,0 11-164,0-4 111,0 4 0,0 1 159,0 0-516,0 5 217,0-4 0,0 3 88,0-8 1,0 1-62,0-5-457,0 6 229,0-9-48,0 5 137,0-6 1,5-4 338,3-4-195,2-1 1,5-2 7,0 0 0,2 0-4,-2 0 1,-1-4-38,5 0 1,0-4-10,4 5 1,-2-5-230,-2 4 1,3-3-82,-3 3 1,-3-4-109,0 4 1,-4-3-420,0 3 0,-5 0-156,1 4 256,-5-5 1,0 4 246,-6-3 0,-4 3 481,-4 1 0,-1-2 0,1-1 0,0 0 0,-1-5 0,-4 1 0,-2-5 0</inkml:trace>
  <inkml:trace contextRef="#ctx0" brushRef="#br0" timeOffset="7">7446 5688 7853,'-17'0'0,"4"-4"0,5 0 19,1 0 299,0 4 409,2-5-142,5 4-212,0-4 0,2 5-146,1 0 0,5-4 57,7 0 1,3 0-73,5 4 0,0-5-160,0-2 0,3 0 115,1 0 1,-1 3-268,-3-4 1,0 4-167,0-3 1,-1 4-350,-3-1 0,-3-1 263,-4 2 0,-5-1-175,1 4 0,-6-1-401,2-3 1,-4 2 927,-4-1 0,-2 1 0,-5 2 0</inkml:trace>
  <inkml:trace contextRef="#ctx0" brushRef="#br0" timeOffset="8">7378 5493 7853,'0'-11'-157,"4"3"-40,-1 1 1,6 0 1238,-1 0-616,2-3 1,5 5-41,1-3 1,4-2-148,-1 2 1,3 2-111,0-2 0,1 6 83,0-2 0,0-1-381,0 1 1,0 0 177,-1 4 0,1-4-782,0 1 0,0-1 105,0 4 0,-5 0-863,-3 0 1531,3 0 0,-6 0 0,5 0 0</inkml:trace>
  <inkml:trace contextRef="#ctx0" brushRef="#br0" timeOffset="9">8029 5413 7889,'-6'0'340,"-1"-3"511,3-1 121,3-5-162,-9 3 1,4-2 20,-6 0-538,1 6 0,3-3-210,1 5 0,-1 0-6,-3 0 0,-1 5-178,1 2 1,-1 0 124,1 0 0,3 1-152,1 3 1,4-3 71,-1 0 0,3-1-77,1 5 1,0-1-56,0 1 0,5-2 102,3-3 1,2 4 81,1-4 1,4 3-16,1 2 1,4-1-46,-1 1 0,-1-1 53,1 0 1,-1 1-117,1-1 0,-3-3 64,-4-1 0,3 1-33,0 3 1,-1 2 78,-6 2 1,0-2 6,-4 2 0,0-2 40,-4-2 1,-5 5-78,-3-1 1,-7 0 158,-4-3 1,-8 3-73,-3 0 0,-3 0 48,-1-3 1,3-5-68,1 1 0,1-4-750,-2 3 0,3-4 68,5 1 661,6-3 0,0-6 0,6-2 0</inkml:trace>
  <inkml:trace contextRef="#ctx0" brushRef="#br0" timeOffset="10">11010 3895 7853,'0'-7'0,"0"1"-206,0 2 204,0 3 341,0-4 114,0 0-331,-5 3 1,2-3 262,-5 5-170,6 0 0,-4 0 0,2 0 1,1 0 0,-4 0 1,3 0-40,-4 0 0,4 0 19,-3 0 0,-1 0-110,-3 0 1,-1 0 82,1 0 1,0 5-163,-1 3 1,-3 2 37,0 2 0,-2-1-48,2 0 0,2 1 44,-2-1 1,4 2-20,3 2 0,-1-2-88,5 2 1,0 2 63,4-2 0,0 0-66,0-4 0,6 5 59,1-1 0,5 1-11,3 0 1,-1-4 25,5 4 0,-4-4-19,4 0 0,-5-1 8,1 0 0,-2 1 12,-2-1 1,1-3-18,-1 0 1,-1-1 17,-2 5 0,1-5-21,-5 1 0,-1-1 17,-3 5 1,0-5 63,0 1 0,0 0-48,0 3-2,-5 1 0,0-1-72,-2 0 0,-3-3 74,2 0-70,-2-1 1,-2 3 55,1-2 0,3-2-225,1-2 185,4-3-222,-2 4 206,5-5 0,0 2-56,0 2 220,0-3-187,5 4 82,2-5 0,4 0-32,0 0 1,-4 1-10,-4 3 0,3-2 18,-3 6 0,1-4 50,-4 4 0,0 0 25,0 8 0,0-2 136,0 5 1,0 0 75,0 4 1,0-1-72,0 1 1,0 1 11,0 3 0,0-3-61,0 3 0,0 1-49,0-2 1,0 1 56,0-4 1,1 3-226,3 1 0,-2-4 120,1-4 1,-1-5 44,-2 1 1,0-2 92,0-2 1,0-3-70,0-1 1,0-3 301,0 4-204,0-6 127,0 3-24,0-5-295,5 0 1,-3 0-32,6 0 1,3 0-213,4 0 1,6-5-416,-2-2 1,1 2-738,-1 1 1,3 1 1363,-3 0 0,-3-4 0,1-4 0</inkml:trace>
  <inkml:trace contextRef="#ctx0" brushRef="#br0" timeOffset="11">11718 4020 7853,'0'-7'-800,"0"-1"1,0 4 1729,0-4-87,0 6-307,0-3 0,0 4 224,0-3-639,0 3 0,-1-5 329,-3 6-323,-3 6 0,-4 0 85,0 5 0,-1 1-45,1-1 0,1 2 58,2 2 0,-2 0-157,2 8 0,-2-1 70,-1 8 0,-1-3 27,1 3 1,-1 1 30,1 3 1,-1 0-16,1 1 1,1-1-165,2 0 0,-2 4 88,3 0 0,1 0 32,3-3 1,1-3-22,2-1 0,2 1-20,1-6 1,5 1 233,7-4 1,-1-4-131,5 0 1,-1-5 102,1 1 0,1-2-70,-4-2 0,-1-3-203,-4-1 1,1-4 110,-1 1 0,1-3-451,-1-1 0,-3 0-230,-1 0-297,-4 0-437,2 0-4145,-5 0 4702,0-5 1,0-1-49,0-6 765,0 1 0,-5-1 0,-2 1 0</inkml:trace>
  <inkml:trace contextRef="#ctx0" brushRef="#br0" timeOffset="12">12152 4329 7853,'5'-18'-117,"-4"5"0,3 5 117,-3 1 1340,-1-5-317,0 6-423,-5-4-228,-1 9-213,-11-10 0,3 10-81,-5-3-39,5 8 0,-7-1 94,2 4 0,1 0 79,-1 0 0,4 3-239,-4-2 1,5 1 99,-2-1 0,4 2-168,0-3 1,2 0 34,3 0 0,-2-3-211,5 4 152,0-6 81,-1 8 99,4-3 1,-3 4-5,8 1 1,-2-5 81,6 1 0,3-1-61,5 5 1,3-5 158,-4 1 0,5-2-35,-1 2 0,3 1 53,1-5 0,-4 5-156,0-2 0,-2 0-38,2 0 1,-2-3-131,-6 4 1,1-5 98,-1 5 1,-3-2-80,-1 2 1,-4 2 67,1-2-161,-3 2 1,-7 3 78,-6 2 0,-3-2-10,-4 2 0,-4-3 22,0 0 1,1-1-5,-5 1 1,3-1-49,1 1 0,0-5 75,0 1 1,4-4-493,0 3 325,5-4 1,-2 2-388,4-5 80,6 0-1144,1 0 896,5 0 0,5 0 78,3 0 0,6 0 672,1 0 0,5 0 0,-2 0 0</inkml:trace>
  <inkml:trace contextRef="#ctx0" brushRef="#br0" timeOffset="13">12300 4591 7853,'0'-11'1160,"0"-1"100,0 6-383,0 1 204,0 5-712,0 5 0,0 1 11,0 6 0,0-1-104,0 1 1,0 4-155,0 3 0,0 3 103,0 1 0,0-2-252,0-2 1,2 1 38,1-4 1,-1-1 50,1-4-160,-1 1 1,-1-2-9,3-2-819,-3 2 406,4-9-1432,-5 4-1926,0-5 3876,0-5 0,-10-1 0,-3-6 0</inkml:trace>
  <inkml:trace contextRef="#ctx0" brushRef="#br0" timeOffset="14">12586 4683 7853,'-7'-6'-68,"-3"5"137,9-4 166,-4 5 1555,5 0-1219,0 5-312,0-4 1,0 10 267,0-4-264,0 3 1,0 6 106,0-1-35,0 0-177,0-3 1,4 0 159,0 3-429,-1-2 175,-3 4 1,0-6 172,0 0-948,-5 6 548,-1-4 1,-2 3-493,1-4 437,-1-1 0,-2 0-966,2 1 0,-1-5-198,6 1 159,-6 0 1223,8-2 0,-10 4 0,5-4 0</inkml:trace>
  <inkml:trace contextRef="#ctx0" brushRef="#br0" timeOffset="15">12837 4717 7853,'0'-12'0,"0"5"0,0-1 536,-5 6 79,4-9 378,-4 10-484,5-4-7,0 5-132,-5 0-274,3 0-441,-3 0 232,15 0 0,-2 0 301,7 0-1626,-7 0 364,2 5-547,-9-4 743,9 5 878,-8-6 0,3 5 0,-5 1 0</inkml:trace>
  <inkml:trace contextRef="#ctx0" brushRef="#br0" timeOffset="16">13020 4705 7853,'0'-6'154,"0"1"164,0 0 106,0 4-186,0-4 1,0 3 765,0-2-257,0 3-102,0-4-433,5 5 0,-3 0-852,6 0 612,-5 0 1,7 0-902,-3 0 0,0 0 161,0 0 15,1 0 0,3 1-15,1 3 768,-6-3 0,9 10 0,-2-5 0</inkml:trace>
  <inkml:trace contextRef="#ctx0" brushRef="#br0" timeOffset="17">13260 4660 7835,'0'-7'1114,"0"2"-667,0 5-2813,0 5 2366,0-3 0,0 8 0,0-4 0</inkml:trace>
  <inkml:trace contextRef="#ctx0" brushRef="#br0" timeOffset="18">13522 4683 7853,'0'-8'6,"0"0"119,-5 6 537,4-3-60,-4 0 240,5 3-106,0-3-352,-5 15 0,4-2-106,-3 7 0,1 3 90,-1 1 1,3 3-92,-3 1 1,-1-1-115,1 1 0,-1 0-7,2 0 0,0 4-374,-5-1 1,5 1-170,-5-4 1,4-4-520,-3 0 0,0-5-484,0 1 0,0-2 630,3-2 1,3-3 759,-3-1 0,-2-4 0,0 2 0</inkml:trace>
  <inkml:trace contextRef="#ctx0" brushRef="#br0" timeOffset="19">14139 4283 7853,'0'-12'-12,"0"1"160,0 5 117,-5-5 0,-1 6 106,-6-2 0,5 0 406,-1 4-516,0 1 1,-3-7 45,0 6 1,3-2-70,0 1 1,4 3-77,-3-3 262,-1 2-287,-3 2 1,-1 0-21,1 0 1,0 0-192,-1 0 1,1 4-45,-1 0 1,2 5 65,3-1 0,-4 2-41,4 1 1,-2 1 77,1-1 0,3-3-26,5-1 0,0 1 69,0 3 0,0 1 96,0-1 0,1 1-57,3-1 0,3-3 12,4-1 0,4 1 96,0 3 0,6-1-107,-2-2 0,2 2-78,2-2 1,0-2 95,0 2 0,-4-1-139,0 5 1,-5-2 5,1-3 1,-3 4 20,-5-4 0,2 3 4,-5 2 1,0-5-11,-4 1 1,0 0 4,0 3 0,-7 1 19,-4-1 0,-6-1-1,-5-2 1,-6 2 5,-3-3 0,0 4-181,0 0 1,-1-1 35,6-2 1,0 1-287,7-6 0,-1 3-631,5-3-704,0-1 430,8 3 733,2-5 606,5 0 0,10 0 0,3 0 0</inkml:trace>
  <inkml:trace contextRef="#ctx0" brushRef="#br0" timeOffset="20">14242 4546 7853,'6'-12'-925,"-1"6"2724,-5-4-1225,0 8 1,0-4 523,0 2-703,0 3 0,0-3-245,0 8 0,0-2 66,0 6 0,0 0 0,0 3 1,4 4-73,0 1 0,0 3-88,-4-4 0,3 1-155,1 0 0,0-4 56,-4 3 0,4-2-356,0-1 160,0-6 155,-4 4 0,1-9 65,3 3 22,-3-3 1,5-4 27,-2-1 1,-1-5-37,4 1 1,-3 2 121,4-2 1,-5 1-96,5-5 1,-4 5 52,3-1 1,0 0-33,0-3 1,4 3 6,-4 1 1,-2 3 92,-1-4-78,2 6 1,-3-3 12,5 5 0,-5 1 97,5 3 40,-6 2 0,9 7-92,-4 2 1,0-2-46,0 2 1,1-1 16,3 1 1,-3 2-488,-1 2 0,1 1 50,3-5 0,-3 2-132,0-2 0,-2-2-898,2 2 1,-2-2-223,-2-2 1594,-3-5 0,9 5 0,-3-5 0</inkml:trace>
  <inkml:trace contextRef="#ctx0" brushRef="#br0" timeOffset="21">14699 3906 7853,'11'0'-78,"-5"-5"501,-1 4 11,-5-10 208,0 10-192,0-4 216,0 5 1,4 1-456,0 3 1,1-3 151,-1 3 0,-1 1 274,4-1-378,1 5 0,3-4-50,1 3 1,-1 2 15,0-3 0,1 7-33,-1 2 1,5 4 32,-1-1 0,0 3-77,-4 0 0,2 1 64,2 0 0,-2 0-177,2 0 0,-6 3 4,-1 1 0,-1 5-116,5-2 0,-2-1-41,-2 2 1,0-2 90,-4 2 0,0 2-87,-4-3 0,0 3 43,0 1 0,-1-3-44,-3-1 0,1-4 97,-4 0 1,0-2-77,0-1 1,-3-1 114,2-3 0,-2 1 6,-2-5 0,1 1 0,0-5 1,-1-1-40,1-2 1,-1 1-311,1-6 0,3 1-96,1-4-1605,-1 0 878,-3 0 289,-1 0 0,5-1 856,-1-3 0,0-2 0,-3-6 0</inkml:trace>
  <inkml:trace contextRef="#ctx0" brushRef="#br0" timeOffset="22">15270 4180 7853,'6'-11'5,"-1"4"0,-5 1 172,0 2 1,1 3 558,3-3-430,-3 3 0,5 0 589,-6-3-195,0 2 24,0-3 268,0 5-725,0 5-238,0-3 0,0 4-943,0-2 770,0-3 0,0 9-1150,0-2 1,1-2 612,3 2 0,-2-2-678,6 2 1359,-6 2 0,8-4 0,-3 6 0</inkml:trace>
  <inkml:trace contextRef="#ctx0" brushRef="#br0" timeOffset="23">15338 4568 6138,'0'7'2347,"0"-1"-1243,0-2-90,0-3-628,0 9-55,0-8 0,0 4 443,0-2-235,5-3 26,-3 4-366,3 0 141,0-4-820,-4 4 0,5-3 296,-2 2-2762,-3-3 2210,10 4 0,-9-1 736,6-1 0,-1 1 0,5-4 0</inkml:trace>
  <inkml:trace contextRef="#ctx0" brushRef="#br0" timeOffset="24">16423 4214 7853,'0'-17'0,"-5"5"0,3 2 0,-6 2 302,5 3 68,-7-5-158,4 9 281,-5-4-229,-1 0 1,-1 3 366,-2-1-446,2 1 0,-8 2-84,2 0 1,-1 4 73,1 0 0,-3 5-39,3-2 0,1 0 41,-1 0 1,1 1-140,-1 3 1,3 1 76,4-1 1,2 1-124,3-1 0,-2 1 25,5-1 1,0 0-93,4 1 0,0-5 43,0 1 0,0 0 68,0 3 0,5 1 23,3-1 0,3 0-5,4 1 1,3 3-12,5 0 0,1 0 2,3-3 1,-3-1-46,3 1 1,-3-1 3,-1 1 1,-2-1 4,-2 0 1,-2 1-83,-6-1 0,-3 3 100,-1-2 0,-4 5-132,1-5 1,-3 2 63,-1-3 0,-5 1 20,-3-1 1,-7 0 0,-4 1 0,-4-1 18,-4 1 1,2-1 17,-5 1 0,4-5 7,0 1 1,0-6-175,0 2 1,5-3 90,-2-1 0,8 0-314,0 0 0,6 0-88,2 0-1257,4 0 1218,-2-5 1,10 3-228,3-6 1,2 6 727,1-2 0,6-3 0,0 1 0</inkml:trace>
  <inkml:trace contextRef="#ctx0" brushRef="#br0" timeOffset="25">16572 4500 7853,'0'-7'-201,"0"2"1,0 4 1749,0-3-483,0 3-73,0-4-655,-5 15 0,3-2 225,-1 7 1,1-1-170,2 1 1,0 2 18,0 2 1,0 2-115,0-2 0,0 3-56,0 1 0,0 0-249,0-1 0,0-3 100,0 0 1,2-5-359,1 2 1,-1-7 86,1-2-2189,-1 1-160,-2-2 2526,5-1 0,1-5 0,6 0 0</inkml:trace>
  <inkml:trace contextRef="#ctx0" brushRef="#br0" timeOffset="26">17303 4191 7853,'6'-11'-861,"4"0"0,-9 3 861,3 0 804,-3 6-353,-1-8 1,0 7 217,0-4-162,0 4-211,0-2 1,0 4-54,0-3 1,-1 3-38,-3-3 1,2 3 28,-6 1-144,1 0 1,-9 0 15,1 0 0,0 0 118,4 0 0,-5 5-141,1 2 0,-5 5 37,1 3 1,1-1-73,-1 5 1,0 0 32,-4 4 1,0 0-62,0-1 1,4 1 54,0 0 0,2 4-105,-3-1 1,4 2 63,5-1 0,4-3-121,3 3 0,3-3 54,1-1 1,5-4 71,3 0 1,6-5-46,1 1 1,5-2 16,-1-2 0,3-3 199,1-1 0,0-4-84,-1 1 1,1-3-137,0-1 1,-4 0-367,0 0 0,-5-4 189,1 0 0,-2-1-175,-1 1 1,-5 2-156,1-6-1304,-6 6 1235,3-8 0,-10 4-119,-2-1 0,-7 0 704,-2 4 0,1 1 0,-1-8 0,-2 4 0</inkml:trace>
  <inkml:trace contextRef="#ctx0" brushRef="#br0" timeOffset="27">16903 4466 7853,'-6'0'200,"0"0"302,6 0-169,6-6 1,-4 5 195,6-3 0,3-1 445,4 2-625,6-1 0,-2 0 169,7 0 1,0-5-135,4 2 1,1 0-263,3 0 0,-4 0 90,1 0 0,-5-2-711,5 5 0,-10-4 379,2 5 0,-4-2-1019,0 1-745,-2 2-624,-6-3 2508,-4 5 0,-2 0 0</inkml:trace>
  <inkml:trace contextRef="#ctx0" brushRef="#br0" timeOffset="28">17931 4054 7853,'0'-11'0,"0"0"69,0-1 1,4 5 172,-1-1 0,1 4 387,-4-4-98,0 6-89,0-8-230,0 3 0,-5 1-136,-3 2 0,-2 3 90,-1 1 1,-4 0-106,-1 0 0,-4 1 45,1 3 0,1-1-127,-1 4 1,0 1 46,-4 3 1,4 1 20,0-1 1,5-3 4,-1-1 0,2 1 52,2 3 0,1 1-152,2-1 0,-1 4 90,6 1 0,-1-1-66,4-4 0,1 1 41,3-1 1,2 1 70,6-1 1,3 0-65,0 1 1,7 3 1,1 0 0,-1 1-37,5-5 0,-3 0 56,-1 1 1,0-1 26,0 1 0,-1 3-24,1 0 1,-1 0-33,-3-3 1,-3-1 22,-4 1 0,-1-1-139,1 0 0,-6 1 72,-2-1 1,-3 1-112,-1-1 1,-5 2 95,-3 2 0,-7-2 26,-4 2 1,-7 3-107,-5 1 1,-2-3 75,-1-1 1,0-2 29,-1-1 1,2-2-27,3-3 0,-1 0 138,9-3 1,-3-3-210,10 3 1,0-3-388,4-1-292,4 0 0,2-1 363,5-3 0,5 3-473,3-3 1,3-1 902,4 1 0,3-5 0,5 3 0</inkml:trace>
  <inkml:trace contextRef="#ctx0" brushRef="#br0" timeOffset="29">18365 4443 7853,'-7'0'158,"2"-2"413,5-1 157,0 1 526,0-3-660,-5 5-228,4 0-48,-4 0-807,5 0-1228,5 0 1369,-4 0 0,9 0-690,-2 0 1,-2 0 1037,2 0 0,0 0 0,3 0 0</inkml:trace>
  <inkml:trace contextRef="#ctx0" brushRef="#br0" timeOffset="30">18525 4443 7853,'6'0'1123,"-1"-5"-790,-5 3 0,1-7 481,3 6-317,-3-1-414,4 4 98,1 0 0,-4 0-780,6 0 0,-4 0 434,3 0 1,-3 1-2190,4 3 2354,-6-3 0,13 4 0,-2-5 0</inkml:trace>
  <inkml:trace contextRef="#ctx0" brushRef="#br0" timeOffset="31">18856 4420 7853,'6'0'1442,"-1"0"1349,-5 0-1999,0-5-344,0 4-906,0-5 384,5 6-269,-3 0 1,3 2 290,-5 2 1,0-2-2325,0 6 2376,0-6 0,0 8 0,0-3 0</inkml:trace>
  <inkml:trace contextRef="#ctx0" brushRef="#br0" timeOffset="32">19301 4043 7853,'0'-6'-1722,"0"1"2610,0 5 127,5 0-120,-3 0-463,3 0 1,-5 6 252,0 5-395,0 6 0,-4 6-130,0 0 1,-5-1 51,2 1 0,-4 4-224,0-1 1,0 2 73,-1-1 1,2-3-185,2 3 0,0-4-30,4-4 1,-4 1-168,4-5 0,0 0-202,4-3-431,0-1 488,0 1 1,2-6-144,2-2-833,-3-3 1440,4-1 0,-5-5 0,0-1 0,0-6 0</inkml:trace>
  <inkml:trace contextRef="#ctx0" brushRef="#br0" timeOffset="33">19267 4077 7853,'5'-11'0,"-4"-1"58,3 1 127,-3 5 1,1-1 865,1 3-651,-1 3 0,4-4-34,-2 5 1,-2 1-155,6 3 0,0 4 248,3 7 0,1-1-58,-1 5 0,0 0-155,1 4 1,-1 1-201,1 3 0,3-3 40,0 2 0,2 2-149,-2-1 0,-3 0 101,4-4 1,-4-4-165,0 0 1,-1-5 26,1 1 0,-2-3 11,-3 0 1,2-5-113,-5 1 0,1-4-631,-1 4-267,-3-6-702,4 8 750,-5-9 0,-5 5 160,-2-6 889,-3 0 0,-7 0 0,-1 0 0</inkml:trace>
  <inkml:trace contextRef="#ctx0" brushRef="#br0" timeOffset="34">19176 4374 7853,'7'-1'-276,"1"-3"1,-4 3 1617,3-3-822,1 3 0,5-3 149,2 0 0,3 0-252,4 4 1,3-1-285,1-3 0,3 3 35,6-3 1,-1 2-641,0-2 0,-1 3 383,-2-3 1,-1 3-1111,-7 1 0,1 0 366,-9 0 1,-3 0 832,-5 0 0,1 0 0,3 0 0</inkml:trace>
  <inkml:trace contextRef="#ctx0" brushRef="#br0" timeOffset="35">19815 4157 7853,'-5'-12'371,"4"-4"547,-4 10-405,5 0 56,0 1-205,0 5 1,-4 6 73,0 5-266,0 1 0,4 8-9,0-5 1,0 6-14,0-2 1,0 2-32,0 2 1,0 0-159,0 0 0,0-4-54,0 0 1,0-4-326,0 4 1,0-9 241,0 2-674,0-4 65,5-1-149,-3-2 387,3-5-1555,-5 0 2102,-5-5 0,3-2 0,-1-4 0,-4 0 0,6-1-341,-4-4 341,5 3 0,-4-7 62,0 4 0,-1-4 105,1 1-157,3 3 0,-4-6 140,5 3 1,0 3 172,0 0 664,0 4-384,0 0-19,0 6 0,1 1-158,3 5 0,-1 1-170,4 3 1,1 3-145,3 9 1,5-2 125,-1 5 0,5-2-152,-1 2 0,-1 3 123,1-3 0,0 3-286,4 1 0,0-4 3,0 0 0,-2-5 71,-2 1 0,1-6 163,-4-2 1,3-4 96,-4 1 1,0-3-8,-3-1 0,-5 0 132,1 0-77,-1 0 1,0-1-76,-3-3 0,-3-3-13,-1-4 0,0 0-66,0-1 0,0 0-95,0-4 0,-1 2 27,-3-5 0,-1 0-209,-3-4 1,-2 1-90,2-1 1,2 0 122,-2 0 0,5 0-275,-5 0 0,5 2 140,0 2 1,1-2-69,2 6 1,0-4 9,0 4 0,0 4-614,0 3-177,0 5 397,0-2 1,0 7-249,0 1 1,0 4 376,0 4 0,0 4 550,0 1 0,5 4 0,2-2 0</inkml:trace>
  <inkml:trace contextRef="#ctx0" brushRef="#br0" timeOffset="36">20329 4077 7853,'0'-11'-916,"0"-1"344,-5 1 2146,4 5-519,-4-5-57,5 10-621,0-4 1,0 6-290,0 3 0,0 4 78,0 7 0,0 3-69,0 5 1,0 1 15,0 2 1,0-1 60,0 1 1,0 2-292,0-1 1,0 2 83,0-6 1,0 5-253,0-9 0,0 1 166,0-5 1,4-6-616,-1 3-203,1-4-566,-4-1 253,5-2 1250,-4-5 0,5-1 0,-6-3 0,0-3 0,0-4 0,0-5 0,0-2 0</inkml:trace>
  <inkml:trace contextRef="#ctx0" brushRef="#br0" timeOffset="37">20238 4077 7853,'11'-23'-840,"-4"6"0,1 0 453,-4 6 1843,5 4-908,-8-3 0,10 9 355,-4-3-557,-2 3 1,9 2 33,-2 3 1,7-2-131,0 6 0,2 0-112,2 3 1,0 4 39,0 1 1,0 0-112,-1-1 0,0 2 123,-3 2 1,-2 2-315,-6-2 0,-1-1-11,-2 1 0,-3 0-101,-5 4 0,-1 0 106,-3 0 1,-8 0-25,-7 0 0,-2-1 119,-2 1 1,-5-4 10,-3 0 1,2-4 20,-1 5 1,4-10-15,0 1 0,7-3-108,4-1 1,2 2-71,1-5 1,5 0-536,-1-4-926,6 0 1178,2-5 1,10 2-205,5-4 682,0-1 0,2-9 0,1 0 0</inkml:trace>
  <inkml:trace contextRef="#ctx0" brushRef="#br0" timeOffset="38">20752 4249 7853,'6'0'600,"-1"0"2472,-5 0-2865,5 0 217,-4 0-723,5 0 0,-5 0 262,3 0 1,-2 0-1035,6 0 0,-4 0-596,3 0 1667,1 0 0,8 5 0,2 1 0</inkml:trace>
  <inkml:trace contextRef="#ctx0" brushRef="#br0" timeOffset="39">20969 4260 7853,'-7'-8'338,"4"1"-110,1 4 1,2-3 559,0 2-471,0 3 598,0-4 475,0 5-1391,0-5 0,0 3-997,0-3 585,5 5 455,2 0-1928,4 0 1322,1 5 1,-1-3-87,0 1 650,-4-1 0,3 3 0,-4 1 0</inkml:trace>
  <inkml:trace contextRef="#ctx0" brushRef="#br0" timeOffset="40">21243 4237 7853,'6'-6'2248,"-1"1"-1270,-5 0 20,0 3-290,0-3-1187,0 5 7,5 0 1,-2 2-538,4 1 372,-4-1 359,7 8 278,-9-9 0,10 9 0,-5-3 0</inkml:trace>
  <inkml:trace contextRef="#ctx0" brushRef="#br0" timeOffset="41">21814 3940 7853,'-5'-11'21,"-2"-1"138,1 1 0,0 3 51,2 1 0,-1 3 191,-3-4 0,-2 6-191,2-2 1,-2 3 14,-1 1 0,-4 0 25,-1 0 1,-4 0-39,1 0 0,-2 5-113,-2 2 1,1 4 35,3 0 0,3-3-87,4-1 0,1 5-89,-1 3 1,2-2 53,3-2 0,-2-2-22,5 6 0,0-2 63,4-2 0,1 2-131,3 2 0,4-2 74,7 2 0,-1-1-60,5 1 0,0-2 44,4 2 1,0-2-12,0-2 1,3 1 19,1-1 0,-1 4 0,-3 0 0,-1 1-39,-3-5 0,-3 1 53,-4-1 0,-1-1-40,1-2 1,-5 2 14,1-2-56,-6 2 92,4 1 0,-8 1 1,-2-1 0,-3-3 28,-8-1 1,-3-3 119,-5 4 1,0-2-105,0 2 0,-3-2-25,-1-2 0,4-3-247,4 3 0,5-2 88,-1 2 1,2-3-462,2 3-429,5-3-600,0-1 1211,6 0 0,6-5 1,0-1-1</inkml:trace>
  <inkml:trace contextRef="#ctx0" brushRef="#br0" timeOffset="42">21928 4294 7853,'0'-6'733,"0"-4"-681,0 8 1674,0-3-981,0 5 0,4 5-507,0 3 1,-1 2-165,-3 2 0,2-1-25,2 1 1,-3-1-112,3 0 1,1 1 89,-1-1 1,-1 1-161,-3-1 0,4-3-744,0-1 376,0-4-34,1 2 69,-4-5 353,9 0 68,-3-5 0,0-2 145,1-4 0,-4 3-12,3 1 1,-3-1 169,4-3 0,-5 1-41,5 2 0,-4-2 3,3 2 81,-4 3 0,3-1 199,-2 2-436,-3 3 0,5-3 74,-6 8 1,0 0-24,0 7 0,3-2-38,1 6 1,1-1-10,-1 1 1,-3 2-128,3 2 0,2 2 76,2-2 0,-2 3-741,2 1 1,-4-2 348,3-2 1,-4 2-1034,1-6 1,1 0 1406,-1-3 0,-1-1 0,-3 0 0</inkml:trace>
  <inkml:trace contextRef="#ctx0" brushRef="#br0" timeOffset="43">22728 3826 7853,'0'-11'1383,"0"4"-645,0-3-375,0 9 1,-6-4-152,-1 5 0,-7 1 81,-1 3 1,-9 6-77,1 5 1,-4 5-27,0 0 0,2-3-106,-5 2 1,4 4 152,0 4 1,5 1-27,2-2 0,1-2-244,-1 3 1,7 1-134,4-1 1,6-1 127,-2-3 1,4 0-49,4 0 1,7-2 147,8-2 0,-1 2 164,1-6 1,4 0-163,3-3 1,1-2 14,-4-3 0,3 2-206,1-5 1,0 0 137,-4-4 1,-1 0-521,1 0 1,-4 0 232,0 0 1,-9 0-1317,2 0-2,-8-5 634,1-1 0,-12-6 534,-4 1 1,-5 3 424,-7 0 0,0 1 0,0-5 0</inkml:trace>
  <inkml:trace contextRef="#ctx0" brushRef="#br0" timeOffset="44">22373 4226 7853,'-6'-5'0,"-4"3"443,9-3-284,-4 0 0,10 4 159,2-3 543,9-2-486,-4 5 0,10-6 462,-3 3-524,7 3 1,4-8-90,4 5 0,-4-1-157,1 2 1,-2 1-238,1-2 0,2-1 204,-5 2 1,0-1-1217,-5 4 0,-3-4 177,0 0 1005,-5 0 0,8-1 0,-4-1 0</inkml:trace>
  <inkml:trace contextRef="#ctx0" brushRef="#br0" timeOffset="45">23276 3792 7853,'0'-12'0,"0"1"0,1 1 317,3 2 1,-3-2 80,3 2 1,-3 2 595,-1-2-443,0 6-58,0-8-268,-5 8 0,-1-6-175,-6 4 0,0 0 103,-4 4 1,4 0-44,-4 0 1,0 1-31,1 3 1,0-1-189,3 4 0,1 1 97,-1 3 1,2 1-183,2-1 0,-2-2 88,3 2 0,0-2 130,0 6 0,4-2 3,-1-1 0,3-1-9,1 0 1,0 1 66,0-1 0,5 1-54,3-1 1,7 4 59,4 1 0,-1-1-37,1-4 0,0 4 0,4 1 1,3 3-76,1-4 0,0 1 65,-4 0 1,-4-4-89,0 4 0,-5 0 75,1-1 0,-4 1-14,-3-5 0,1 0-2,-5 1 0,-1-1-32,-3 1 1,-1-1 30,-3 0 1,-3 1 2,-9-1 1,1-1 104,-8-2 0,2 2-94,-10-2 1,5-2-251,-5 2 1,6-6 83,-2 2 1,3-3-492,1-1 1,5 0-51,3 0 0,3 0-1267,0 0 1223,1 0 1,-1 0 721,1 0 0,-1-5 0,1-1 0</inkml:trace>
  <inkml:trace contextRef="#ctx0" brushRef="#br0" timeOffset="46">23607 3426 7853,'11'-5'-1614,"-1"3"1791,-2-6 0,2 5 715,-2 0 1,2-2-141,1 1-376,-4 0-100,3 4 1,-8 0 111,6 0-229,0 0 0,-1 0 67,1 0-1,0 0 0,3 5-126,0 3 0,1-2 126,-1 2 0,1-1-176,-1 5 1,1 3-7,-1 0 0,4 4-72,0-4 1,-3 6-53,-5-2 1,-4 2 117,1 2 1,1 0 62,-1 0 0,-2 0-19,-6 0 0,-2 3 23,-5 1 0,0-1-23,4-3 0,-3 3-91,2-3 0,-2 2 87,-1-6 0,3-1-157,0 1 0,6-5 91,-2 1 0,-1-2 92,1-2-396,0 0 61,4 1 199,0-6 12,0 4 77,0-8 1,2 3-1,1-5 1,0 0 118,4 0 1,-3 0-83,4 0 0,-4-2 0,3-1-116,-4 1 135,7-3-460,-9 5 141,4 0 90,-5 0 0,0 5 72,0 3 0,0 2 26,0 2 0,-1 3-45,-3 0 1,3 5 16,-3-1 0,3 3-63,1 1 0,1 0 66,3-1 0,-1 1 68,4 0 0,-1 0-48,2 0 1,1 0-8,-5 0 1,3-1 7,-3 1 0,4 0-1,-4 0 1,-1-4 279,-3 0 1,0-5-76,0 1 0,0 2 295,0-2 1,-3-4-162,-1-3 1,-5-2 283,1 2 0,-2 1-156,-1-5 1,-4-1-143,-1-3 0,1 0-400,4 0 0,-5 0-366,1 0 1,0-1-514,4-3 1,-1 3 545,1-3 1,-1-2 431,1-2 0,-6-2 0,0-1 0</inkml:trace>
  <inkml:trace contextRef="#ctx0" brushRef="#br0" timeOffset="47">24052 7583 7853,'0'-11'62,"0"5"312,0-4-26,0 8 107,0-8 0,0 9-309,0-4-2,0 0-88,0 3-25,0-3 1,2 5 44,1 0 1,0 0 9,5 0 1,-1 0 1,5 0 0,-1 0-17,0 0 0,1 0 17,-1 0 3,1 0 1,3 0 35,0 0 1,2 0-22,-2 0 1,-2 5 41,2 3 1,-3-2-34,0 2 0,-2 0-131,-2 3 0,1 0 130,-6 1 1,1 1-135,-4 2 0,0-3 70,0 4 1,0 1-71,0 3 1,-1-3 40,-3 2 1,2-1-15,-6 1 0,2 3-70,-2-3 0,-2-3 85,2-1 0,3 2-62,1-2 1,-1 0 55,1-3 0,-1-1 34,2 1 0,1-1-40,-2 1 0,3-5 7,1 1 0,0-4-81,0 3 80,-5-4 1,4 3-53,-3-2 59,3-3-269,1 4 309,0-5 46,5 0 297,-4 0-250,9 0 46,-8 0-128,8 0 0,-9-1 81,3-3-210,-3 3 1,-1-4-363,0 5 434,0 5 0,-4 1 30,0 6 0,-3 0-2,3 4 0,-4-3 9,5 7 0,-5-5 165,4 4-99,0 0 0,4 2-60,0-2 147,5 3-146,-3-4 1,4 5 119,-2-1-255,-3 1 74,4 0 0,0-4-99,3 0 32,-3-5 1,5 6-5,-2-4 0,1-1 90,-2-4 0,2 1-334,-5-1 243,5 1 1,-8-5-263,3 1 288,-3-6 0,-2 7 93,-3-5 1,-2 0-25,-6-4 1,0 1 140,-4 3 1,4-3-107,-4 3 0,0-3 148,1-1 0,-2 0-57,2 0 0,-1 0-15,-3 0-454,2 0 166,6 0-420,-1 0-886,6 0 791,1 0 0,20 0 0,4 0 0</inkml:trace>
  <inkml:trace contextRef="#ctx0" brushRef="#br0" timeOffset="48">7435 9434 7853,'0'-8'0,"0"0"-29,0 6 133,0-3 220,0 0-166,0 3 1,-1-3 82,-3 5 0,1 0-3,-4 0 1,3 0-63,-4 0-6,1 0 1,-5 0-78,1 0 1,-1 5 55,1 3 0,-2 2-1,-2 2 0,2 0 26,-2 4 0,-1 0-29,0 3 0,-3 6-36,4-2 0,-4 4 71,4 0 0,-5-2-69,1 5 1,2 0 43,2 0 0,0 3-179,3-2 1,0-2 88,8 1 0,-4-4-121,4 0 1,1 2-16,3-1 1,1-4-44,3-4 1,1-2 47,2 2 0,3 2 85,-2-6 0,6 0-94,1-3 0,4-2 63,-4-3 0,2 2 13,-2-5 0,2 0-10,2-4 0,2 0 46,-2 0 0,-1 0-21,1 0 0,-4-4 4,4 0 1,-5-5 14,2 2 0,-8 0-17,0 0 1,-5-1 129,0-3 0,-1-1-75,-2 1 1,0-4-84,0-1 0,-2 1 50,-1 4 1,-4-4-184,-4-1 0,-6 5-136,-2 3 0,-2 2 123,-2-2 1,-4 3-12,1 5 0,-5 0 33,5 0 1,-5 5-226,4 3 0,1 2 47,3 2 0,6 3-535,6 0 1,5 0-3,6-3 849,0-1 0,0 1 0,0-1 0</inkml:trace>
  <inkml:trace contextRef="#ctx0" brushRef="#br0" timeOffset="49">7766 9308 7853,'-6'-5'-650,"1"-1"0,1-2 877,0 0 1145,0 6-534,4-8-67,0 8-448,0-8-164,0 9 0,2-5-6,1 2 0,4 3 72,4-3 0,1 2-122,-1 2 0,4-3 122,0-1 0,2 0-156,-2 4 0,-2 0-14,2 0 0,-2 1-52,-2 3 0,1-1 46,-1 4 1,-1-3-52,-2 4 1,-2-4-123,-2 3 133,-3 1 0,4 3-18,-5 1 1,0-5 48,0 1 1,-1-4 50,-3 3 1,-2 0-57,-5 0 0,-1 2 13,1-5 0,-1 3 38,1-3 10,-1 5-56,1-8 59,5 10-258,-5-10 150,10 4 0,-3-4-34,8 3 1,-1-3 87,4 3 1,-3 1 84,4-1 0,-1 1-116,5-1 1,-1-2 6,1 6 1,0-4-17,4 3 0,-4 0 29,3 0 0,-2 4-131,-1-4 1,-1 3 130,0 2 1,1-5-225,-1 1 1,-1 0 70,-2 3 1,-2-3 5,-2-1 116,-3 1 0,-1 3 126,-7 1 1,-5-5-46,-3 1 0,-3-4-92,-4 3 1,-1-3 192,0 4 1,0-6-60,0 2 1,2-3 47,2-1 0,-2 0-257,6 0 1,0 0-497,3 0-524,1 0-1126,0 0 61,4 0 2168,2 0 0,15-5 0,3-1 0</inkml:trace>
  <inkml:trace contextRef="#ctx0" brushRef="#br0" timeOffset="50">4157 9685 7853,'-7'-1'121,"-1"-3"98,5 3 1,-5-6 325,4 3-227,-5 3 148,8-4-241,-10 5 0,9-4-115,-6 0 0,4 1 101,-3 3 1,3 0-188,-4 0 1,2 1 24,-2 3 1,-2-2-29,3 6 1,-2-4-15,1 3 0,-2 0 85,2 0-156,-2 3 135,-1-3 1,3 3-77,1-2 0,4-2 15,-1-2-5,-2-3 48,5 9-43,-4-4 1,5 6-19,0-1 1,0-3 50,0-1 144,5 1 0,5 4-99,5-1 0,4-3 119,-4-1 1,7 0-82,1 0 0,1 3 127,6-2 1,-3 1-98,3-2 1,-4 4-149,0-4 1,-1 3 89,-3 2 1,-4-1-84,-3 1 1,-2 3-116,-1 0 1,-5-2 98,1-2 0,-6-6-108,2 7 0,-3-2 60,-1 5 0,-6-2 49,-5 2 0,-2-2 21,-6-2 1,0 0 12,-4 1 1,0-1 21,0 1 1,0-2 11,1-3 1,-5 2 13,0-5 0,6 0-29,6-4 1,-2 0-148,2 0 0,3 0 77,5 0-1399,4 0 580,-2-5 1,6-1-408,3-6 1,6 5 414,6-1 0,3 0 828,-4-3 0,15-6 0,1 0 0</inkml:trace>
  <inkml:trace contextRef="#ctx0" brushRef="#br0" timeOffset="51">4637 9639 8119,'-6'-6'601,"0"1"0,6 6-321,0 3 0,0 2 172,0 6 0,0-1-96,0 0 0,0 6 69,0 2 0,0 4-90,0 3 1,0 4-113,0 4 0,0 0-119,0 0 0,0-3 5,0-1 0,0 0-74,0 0 0,0-6 123,0-5 1,0-5-170,0 1 1,2-2 27,2-2 0,-3-3-89,3 0-232,-3-6-320,-1 3-1636,0-5 1049,5 0 0,-4-5 524,3-2 1,-1 0-273,0 0 959,4-1 0,-1-8 0,-1-2 0</inkml:trace>
  <inkml:trace contextRef="#ctx0" brushRef="#br0" timeOffset="52">4877 9719 7853,'0'-7'0,"0"-1"556,0 5-269,5-2 1,-4 4 135,3-3 0,-2 3 107,2-3 1,-1 3-4,4 1-285,1 0 0,3 0 105,1 0 1,3 0-136,0 0 0,6-1-66,-2-3 0,1 3 79,-1-3 0,3 2-203,-3 2 1,1 0 88,-1 0 0,1 0-213,-5 0 0,4 0 7,-3 0 1,-1 0-50,-4 0 1,-3 0 99,0 0 1,-5 0 16,5 0-130,-5 0 160,2 0 0,-5 2 171,0 2 0,0-2-95,0 6 1,-5-4 128,-3 3 1,-2 1-99,-2 3 0,1 4-40,-1 1 0,-3 4-69,0-1 0,-5-1 85,1 1 1,1 0-147,-1 4 0,1-1 81,-1 1 1,-1 0-117,5 0 0,-1-4-26,5 0 73,-1-5 0,2 3 31,3-6 3,2-5-56,5 4 60,0-8-15,0 3 13,0-5 143,5 0 1,1 0-84,5 0 1,1 0 152,-1 0 0,1 0-33,-1 0 0,4 0-82,1 0 1,3-4-69,-4 0 0,5 0 58,-1 4 0,-1 0-76,1 0 0,-4-1 64,4-3 0,-3 3-298,3-3 0,-5 3-173,1 1 1,-3 0-202,0 0 1,-5 0-708,1 0 157,-5 0 1,6 1-1366,-6 3 1637,1-3 886,-4 4 0,5-5 0,2 0 0</inkml:trace>
  <inkml:trace contextRef="#ctx0" brushRef="#br0" timeOffset="53">5562 9753 7853,'0'-11'-245,"0"0"123,0 4 0,0 1 1776,0 2-589,0 3 106,5-4-694,-4 5 1,4 9-106,-5 2 1,0 7-96,0-3 1,0 5 157,0-1 0,0 3-266,0 1 0,0 0 43,0-1 0,0 1-192,0 0 7,0 0 1,0-4 19,0 0 1,0-1-123,0 1 0,0-3-36,0-4-179,0-1 51,0 1 237,0-6 1,0 0-21,0-2 23,0-3 131,0 4-58,0-5 11,5 0-67,2-5 0,4 4 65,1-3-66,-1 3 1,2 0-16,2-3 0,-2 3 21,2-3 1,1 3-7,0 1 0,0-4 6,-1 0 1,-2 0-48,2 4 1,-2-1-72,-2-3 1,1 3-479,-1-3 163,1 3 0,-5 1-1195,1 0-32,-6 0 620,3 0-28,-15 0 0,7-1 572,-9-3 0,7 2 473,-3-1 0,1-9 0,-5 0 0</inkml:trace>
  <inkml:trace contextRef="#ctx0" brushRef="#br0" timeOffset="54">5528 9913 7853,'0'-6'654,"0"1"53,0 5-460,5 0 0,-1 0 124,7 0 483,-2 0-495,12 0 0,-7-1 200,5-3 88,0 3-299,9-5 1,-3 6 78,1 0-437,-2 0 169,-1-5 0,0 4-616,0-3 357,-5-2 0,-2 5-2055,-5-3 1153,1 3-697,-1-4 516,-4 3 471,-7-3 0,-7 4 712,-4-3 0,-1-2 0,1-6 0</inkml:trace>
  <inkml:trace contextRef="#ctx0" brushRef="#br0" timeOffset="55">5608 9685 7853,'0'-6'1016,"5"0"-356,2 6 0,3-1-216,2-3 1,1 3-87,2-3 0,-1 3-147,5 1 1,-4 0-110,4 0 1,0-4 63,4 0 1,0 1-593,0 3 1,-1 0-295,1 0 0,-1 0 720,-3 0 0,3-5 0,-5-2 0</inkml:trace>
  <inkml:trace contextRef="#ctx0" brushRef="#br0" timeOffset="56">6259 9696 7853,'-7'0'422,"2"0"-105,5-5 401,0 4-409,5-4 0,-2 5 26,4 0 0,1 0 17,3 0 1,1 0 44,-1 0 0,5-1-48,-1-3 1,4 3-198,-4-3 1,2 2 59,-2 2 0,-3 0-254,4 0 0,-4-3-179,0-1-1251,-1 0 712,1 4 0,-5 0-1688,1 0 906,-6 0 1542,-7 0 0,-7 5 0,-11 1 0</inkml:trace>
  <inkml:trace contextRef="#ctx0" brushRef="#br0" timeOffset="57">6190 9856 7853,'12'0'0,"-1"0"1015,0 0-578,6 0 0,-3 0 1194,5 0-1093,0 0 0,5-4-59,3 1 1,-2-1-148,5 4 0,-4-4-469,1 0 0,0 0 187,0 4 1,-2 0-1274,-5 0 0,1 4 1223,-2 0 0,3 5 0,1-3 0</inkml:trace>
  <inkml:trace contextRef="#ctx0" brushRef="#br0" timeOffset="58">8577 9673 7853,'-6'0'556,"1"0"755,5 0-74,5-5-836,1 4 1,7-4 119,2 5 1,-1 0-121,5 0 1,-4 0-5,4 0 1,0 0-188,4 0 0,0 0-35,0 0 1,0-4-23,-1 0 0,1 1-118,0 3 1,0 0-716,0 0 0,-4 0 72,0 0-2403,-5 0 1248,2 0 689,-9 0 0,-7 0 1074,-8 0 0,-7 5 0,-3 1 0</inkml:trace>
  <inkml:trace contextRef="#ctx0" brushRef="#br0" timeOffset="59">8623 9811 8686,'11'0'539,"1"-4"-221,-1 0 1041,0 0-815,6 4 0,1-4 60,5 0 365,-1 1-574,1 3 0,1-4-29,3 0-207,-8 0 0,11 4-793,-7 0 1,1 0 477,-5 0 1,2 0-1397,-6 0 1,4 0-50,-4 0 1601,0 0 0,2 0 0,1 0 0</inkml:trace>
  <inkml:trace contextRef="#ctx0" brushRef="#br0" timeOffset="60">9502 9525 7853,'0'-11'219,"0"-1"-7,5 1-53,-3 4 0,6-3 387,-4 3-299,5 2 0,-3-6 246,6 4-100,4 2 0,-3-5-128,9 3 237,-5 1-234,6-4 0,0 7 122,0-4 47,0 4-278,0-2 0,-2 5 159,-2 0-262,3 0 116,-10 0 0,6 4-20,-3 0 60,-7 10-125,7-7 1,-10 11-55,3-3 0,-3 2 200,-5 2-519,0 7 246,0-7 0,-5 9 12,-3-5-507,-2 0 376,-6 5 1,-2-4-61,-5 3-291,0 2 326,0-5 0,1 4-178,-1-5 289,0 0 0,0-4 4,0 0 1,5-5-13,3 1 1,3-3 162,0 0 1,2-4-104,2-1 0,3-3 192,5 4-127,0-6 0,0 4 163,0-2 0,5-3 109,3 3 0,3-1 77,5 1 0,-2-3-119,5 3 1,-2-3 25,2-1 0,3 0 103,-3 0 0,3 0-47,0 0 1,1 0-275,0 0 0,0 0 89,0 0 0,-5 0-508,-3 0 0,1 0-765,0 0-1009,-1 0 255,-4 0-1196,-5 0 1432,0 0 1620,-6 0 0,0 0 0</inkml:trace>
  <inkml:trace contextRef="#ctx0" brushRef="#br0" timeOffset="61">10199 9422 7853,'0'-11'235,"0"4"630,0 2 507,0 5-966,0 5 1,0 3-139,0 7 0,4 2 265,-1 2-267,1 7 0,-4-6 105,0 6-68,0-2-144,0 4 0,2-2 54,1 4 1,-1-3 26,1 3 1,-1-4-167,-2 0 85,0 3 0,0-6-114,0 0 1,0-1 48,0-7 1,0 0-184,0-4 0,0 1 51,0-1-978,0-4 576,5 3-750,-4-9-603,9 4-891,-3-5 1864,4 0 820,0 0 0,-4-5 0,-2-1 0</inkml:trace>
  <inkml:trace contextRef="#ctx0" brushRef="#br0" timeOffset="62">10850 9377 7853,'5'-12'0,"-4"4"427,3 1-109,-3 4 162,-1-2 1,0 4-82,0-3 0,-1 3 83,-3-3 1,-2 4-109,-6 4 0,-3 2 35,0 6 0,-9 0-37,1 4 0,-6 1 13,2 6 0,-3 5-91,3 3 1,-3 2-28,3 1 1,0 0-119,4 0 1,2 2 88,2 2 0,4-6-318,7 2 0,3-4 116,5 1 1,2-3-203,6-5 0,1-6 6,10-1 0,1-4-54,7 0 1,-3-5 88,3 1 1,2-6 32,1 2 0,0-2-6,0-2 0,-5 0 50,2 0 0,-3-4 89,-1 0 0,-5-5-60,-3 1 0,-4 2 248,-3-1 1,-3-1-98,-5-4 1,-1 1-130,-3 0 0,-4-5-36,-7 1 0,-8 1-145,-7 7 0,-4-2-565,-4 5 495,2 0 0,-8 5-52,2 3-1793,-3 3 1581,5 4 1,2 4-202,7 0-1321,3 6 2034,5-4 0,4 6 0,0-2 0,-1-6 0,-2-5 0</inkml:trace>
  <inkml:trace contextRef="#ctx0" brushRef="#br0" timeOffset="63">6407 12186 7853,'12'-5'0,"-6"-1"79,-1-6 319,-5 6 89,0-4 53,0 8-87,0-3 1,0 5-265,0-5 1,-1 4-27,-3-3 1,-2 3 153,-6 1-296,1 5 69,-6-4 0,3 9 28,-5-2 18,5 2 1,-4 3-48,3 2 1,3-2-125,-4 2 0,4-2-48,0-2 0,1 2-27,-1 2 61,6-2 0,-3 3-62,5-4 0,-3-1 176,3 1-216,0 4 72,4-3 1,0 3 41,0-4 0,0-1-16,0 0 1,1 0 5,3-4 31,3 3 1,4-5 95,0 3 0,1 1-41,-1-5 1,1 3 116,-1-3-69,0 0 0,1 0-41,-1 0 31,1-1-227,-1 3-19,1-5 187,-6 9 1,-1-8-180,-5 6 160,0-5-25,0 7 1,0-8-43,0 6 9,0-6 219,0 9-180,-5-5 0,2 4-24,-4-2 272,4 2-232,-7-9 0,8 9 2,-6-2 163,5-3-128,-2 5-8,0-4 17,-1 6-14,0-6 1,0 1 23,6-4-81,0-1 55,0 3-18,0-5 11,6 5 120,-5-4-113,9 4-123,-9-5 109,4 5 1,-1-2-51,0 4 1,0-2 51,-4 7-3,0-3 84,0 7-90,0 1 1,0 1 6,0 4 275,0-4-139,0 4 1,0-5 47,0 6 62,0 0-91,5-5 1,-3 3 104,6-1-118,-5-4 1,5 4-26,-4-4 1,4 0 94,-4-1-49,-1-2-242,-3 3 62,0-4 0,0-1 55,0 1-164,0-1 1,0 1 21,0-1 0,0-3-305,0-1-62,0-4 127,0 2-250,0 0 260,0-4-49,0 4 271,5-5 0,2 0-136,4 0-644,1 0 521,4-5 0,2 4-1195,5-3 759,-5-2 441,8 4 0,-11-8 354,8 3 0,-2-3 0,1-2 0</inkml:trace>
  <inkml:trace contextRef="#ctx0" brushRef="#br0" timeOffset="64">7092 12517 7853,'-1'-7'-53,"-3"-1"341,3 6 95,-4-4-225,0 1 1,2 4 182,-4-3 0,3 3 222,-4 1-90,1 0-314,-5 5 0,0 1 133,-4 6 0,4 1 52,-4 2-132,4 3-93,0-1 40,-4 5 0,7-4 23,-2 4 1,3 1-137,0 0 0,3 0-27,5 0 5,0 0 38,0 0 1,3-4-69,4 0 95,1 0-19,14-2 0,-5 4 99,6-6-95,0 0 14,0-8 1,3 1 20,1-4 0,4 0 64,-5-4-126,6 0 33,-8 0 0,8-5-64,-6-3-6,1-2 1,-5-1 152,-3-1-310,2 1 222,-8-6 12,-2 5-230,0-10-24,-10 4 207,4-4 0,-5-1-517,0 0 315,0-5 1,-6 3-157,-6-6-354,1 6 400,-11-8 0,6 9-268,-3-3 234,-8 8 51,8-3 0,-10 13-180,2-2 77,3 7 109,-4-1 0,9 5-250,0 0 287,5 5 0,-2 2-742,9 4 563,-3 0 1,9 1 390,-3-1 0,3 1 0,1-1 0</inkml:trace>
  <inkml:trace contextRef="#ctx0" brushRef="#br0" timeOffset="65">7812 12506 7853,'0'-6'-1843,"0"0"4146,0 6-1925,0-5 158,0 4-127,0-4 1,0 5-226,-5 0 28,-2 0-53,1 0 0,-4 4 12,2 0-3,3 5 1,-5-3 0,2 5-32,-2 1 0,3-1 83,-1 1-37,1-1-42,-5 5 1,2-2-9,2 5 0,-1-3 2,6 3 1,-5-4-57,4 4-124,0-5 153,4 7 1,0-7-185,0 5 62,0-5-8,5 3 1,-2-2 66,5 0 1,-1 1 49,5-5 1,-1 0 21,1 1 1,-1-4-32,0-1 0,5-1 26,-1 2 1,1-2-57,0-2 10,-4-2 0,5 3 69,-6-5-276,1 0 221,4 0 28,-3 0-165,3 0 105,-4 0 1,3-6-7,0-1 1,0-2-2,-3 1 0,0-3 6,4 0-42,-4-1 26,0-9 0,-2 7-6,-2-5 18,-3 0-10,5-4 1,-9-4-292,3 0 140,-3-4-23,-6 1-831,-1 1 762,-6-4 1,-4 9-131,-3-2-48,-3 7 217,-1 2 0,1 7-141,-1 2 93,-5 3 28,4 5 1,0 0-762,4 0 409,7 5 260,-9 2 1,11 4-1478,-1 0 1853,6 1 1,6 4 0,0 2 0</inkml:trace>
  <inkml:trace contextRef="#ctx0" brushRef="#br0" timeOffset="66">8451 12791 7853,'0'-6'-666,"0"-4"2157,0 9-835,6-10 3,-5 10-6,4-4-170,-5 0-101,5 4 107,-4-4-171,4 5-651,-5 0-1083,5 0 1023,-3 0 0,4 0 204,-2 0-1797,2 0 1004,0 0 982,5 0 0,-10 5 0,4 1 0</inkml:trace>
  <inkml:trace contextRef="#ctx0" brushRef="#br0" timeOffset="67">8748 12746 7853,'2'-8'448,"1"0"359,-1 6-351,3-8 325,0 8 181,-4-3-365,9 5-359,-8 0-92,3 0 225,0 0-540,-4 0 202,9 0 190,-9 0-1118,10 0 646,-10 0 0,9 0-1779,-2 0 1038,2 0 526,-4 0 0,4 0-607,-2 0 1071,-3 0 0,10 0 0,-2 0 0</inkml:trace>
  <inkml:trace contextRef="#ctx0" brushRef="#br0" timeOffset="68">9125 12711 7853,'-11'0'586,"5"0"69,0 0 1444,6 0-2275,6 0 0,-4 0 242,6 0-2197,-6 0 1074,8 0 1057,-3 0 0,9 5 0,2 2 0</inkml:trace>
  <inkml:trace contextRef="#ctx0" brushRef="#br0" timeOffset="69">9662 12517 7853,'0'-11'0,"0"5"57,0-5 155,0 5 0,0 0 204,0-4-244,0 8 0,-1-7 173,-3 6 26,3-6-132,-4 7 0,0-3 79,-3 5 107,-2 0-266,-2 0 0,1 2 259,0 1-206,-1-1-40,-4 8 0,2 0 239,-5 5-200,0 6-81,1-9 1,-4 10 65,3-3 1,3 2 147,0 2-317,4 0 132,5 0 0,-1 0 201,4 0-514,0-1 149,4 1 1,6-1-195,6-3 170,4 2 0,7-8 124,0 2-3,5-2-26,1-7 1,4-1 116,-3-5-126,9 0 0,-12 0-51,12 0 0,-8-5 9,3-2 0,-1-3-139,-6-2 178,0 1 1,-6-4-26,-2-1 1,-2 0-98,-6 1 0,-4-2-122,-4-2 0,-1-5-59,-2 5 204,0-10-657,-5 10 437,-2-9 0,-8 6-150,0 3 27,-5-2 165,-3 8 0,-1-4-187,-3 6 0,-1 5-112,1 2 1,1 3-689,3 1 590,0 5 150,5 1 470,2 0 0,4 10 0,1-4 0</inkml:trace>
  <inkml:trace contextRef="#ctx0" brushRef="#br0" timeOffset="70">10245 12871 7853,'-6'-17'583,"5"5"-424,-9 7 0,9 4 587,-3-3-79,3 3-216,1-4-292,0 5 0,0 5 159,0 2 467,5 3-421,-4 7 1,8-4 215,-5 2-326,0 3 1,-3-1-135,3 6 0,-3-1-197,3-3 79,-3 2-1237,-1-3 652,-5 5 377,4 0-444,-10 0 0,5-4-794,-5 0 1,1-5 1443,2 1 0,-2 3 0,3 0 0</inkml:trace>
  <inkml:trace contextRef="#ctx0" brushRef="#br0" timeOffset="71">11055 12380 7853,'0'-18'0,"0"2"423,0 10 132,-5-5-210,4 10 186,-4-4-252,0 0 0,2 4 119,-4-3 3,4 3-242,-7 1 0,4 1 245,-6 3-270,1 2 38,-6 6 0,1 4 145,-3 3-105,-3 3-118,10 0 1,-9 5 65,6 0 1,-4-1 184,4-3-408,0 0 85,3 0 0,5 0 129,-1 0-479,5-1 263,-2-4 0,7 4-326,1-3 255,9-3 0,6 0 36,4-9 388,1 3-295,0-8 8,5 3 0,1-7 191,5-1-7,1-4-637,-1-4 817,-5-1-199,-1 1 0,-9-4 15,0 0 87,-10-1-75,6 0 0,-10 2-201,3-5-56,-3 0 167,-5 1 0,-5-2-466,-3 4-59,-2-4 167,-6 2 0,2-1-103,-5 0 1,0 5 38,-4-1-632,-5 8 526,4-4 1,-4 6-82,5-2 0,1 2-522,3 5-221,3 0 630,5 0 203,4 0 416,2 5 0,5 1 0,0 5 0</inkml:trace>
  <inkml:trace contextRef="#ctx0" brushRef="#br0" timeOffset="72">11535 12392 7853,'0'-18'-477,"0"6"477,-5 2 1369,4 9-579,-9-4-289,8 0 460,-8 4-541,4-4 0,-9 6 179,-1 3-435,-4 2-5,7 5 0,-3 6 35,4 2 1,0 2-114,-3 2 0,6 1 83,-3 3-105,3-3 126,3 4 0,1-4-295,5 3 103,0-3 0,5-1-390,1-2 276,11-8 1,-3 5-47,5-3 297,0-7-92,4 7 1,0-14-1,-1 3 235,6-3-128,-4-1 0,1-1 119,-6-3-19,0-2-164,3-6 1,-3 4 355,1-4-156,-7 3 0,4-7-30,-11-1-106,4-1 0,-8-1-136,2 0 0,-3 0-232,-1-3 1,-1-1-6,-3 0 1,-6 0-254,-6 0 1,-4 0-247,1 0 324,-3 6 208,0 0 0,3 11-999,0 2 712,-1-2 0,3 4-994,1-1 969,4 6 0,2 4-196,2 4 703,-2 6 0,9-5 0,-4 5 0</inkml:trace>
  <inkml:trace contextRef="#ctx0" brushRef="#br0" timeOffset="73">12140 12586 7853,'0'-8'455,"0"1"-243,0 4 220,0-2 279,0 5-393,-5 0 454,4 0-425,-4 0 0,4 0 207,-3 0-144,3 0-93,-4 0-653,5 0-345,0 5 308,0-4-65,5 9 1,1-8-926,5 2-825,1-3 2188,-1-1 0,1 0 0,-1 0 0</inkml:trace>
  <inkml:trace contextRef="#ctx0" brushRef="#br0" timeOffset="74">12392 12574 7853,'7'-1'726,"1"-3"-256,-6 3-1,3-4 677,-5 5-277,0 0 65,0-5-34,0 4-466,0-4-2075,0 5-65,6 0 1372,-5 0-285,9 0 1,-7 0-499,4 0 0,-3 1 757,4 3 0,-5-3 360,5 3 0,0-3 0,3-1 0,6 0 0,0 0 0</inkml:trace>
  <inkml:trace contextRef="#ctx0" brushRef="#br0" timeOffset="75">12757 12517 9757,'-6'0'2406,"-4"0"-1600,3 0-117,1 0-148,1 0-1209,0 0 489,3 0 167,-3 0-2304,5 0 838,5 5 597,2-3 881,-1 3 0,9-5 0,-2 0 0</inkml:trace>
  <inkml:trace contextRef="#ctx0" brushRef="#br0" timeOffset="76">13168 12186 7853,'0'-8'-1135,"0"1"873,0 4 1612,0-2 194,0 5 0,0 5-745,0 3-459,0 2 0,0 5 398,0 1-461,0 4 1,-4-2 20,1 4 0,-1 5 26,4 0 1,0 1-71,0-2 1,0 0 13,0 4 0,0-4-47,0 0-62,0-2 0,0 3-46,0 0-51,0-6 48,5 1 0,-4-10-163,3 4 38,-3-4 0,1-2 86,1-2-252,-1 2 101,3-8 0,-5 4-10,0-2-1194,0-3 366,0 4-335,0-5 1,5-5 0,1-1 0</inkml:trace>
  <inkml:trace contextRef="#ctx0" brushRef="#br0" timeOffset="77">13568 12654 7853,'-6'-6'-958,"1"1"2269,5 5-339,0 0 338,0 5-667,0-4-276,5 9 0,-4 1 561,3 4-615,-3 0 0,-1 1 418,0 4-443,0 1 0,0-2-13,0 0 1,-1 0-53,-3 4 1,3-4-511,-3 0 283,-3 0 1,5-1 95,-6-3-1503,6-2 1001,-8-2 0,7-3 104,-5-1-2656,6-4 1403,-3 2 526,0-5 1033,4 0 0,-10-5 0,5-1 0</inkml:trace>
  <inkml:trace contextRef="#ctx0" brushRef="#br0" timeOffset="78">13956 12654 7853,'0'-11'983,"0"5"-496,0 0-1463,0 6-94,5 0 535,2 0-48,-1 0 583,4 0 0,2 0 0,5 0 0</inkml:trace>
  <inkml:trace contextRef="#ctx0" brushRef="#br0" timeOffset="79">14208 12620 7853,'5'-6'1288,"-4"-4"-445,4 8-131,-5-3-103,0 5-2243,5 0 1016,1 0 0,2 0-176,0 0-259,-1 0 1053,0 0 0,8 0 0,-2 0 0</inkml:trace>
  <inkml:trace contextRef="#ctx0" brushRef="#br0" timeOffset="80">14516 12574 11533,'5'12'-635,"1"-6"0,11-1-1,1-5 1</inkml:trace>
  <inkml:trace contextRef="#ctx0" brushRef="#br0" timeOffset="81">14927 12609 7853,'-6'-7'433,"1"2"0,3 1 46,-1 1-214,1-1 53,-3 4 574,5 0-554,0 5 1,1 1 717,3 6-706,-2 4 1,3-2 35,-5 5 0,0 0-102,0 4 1,0 0-402,0 0 102,0 0 1,-5-1-220,-3 1 1,-2 4-1018,-2 0 1027,1-6-1166,0 1 923,-1-5 0,1 2-367,-1 0 834,1-10 0,5 7 0,0-10 0</inkml:trace>
  <inkml:trace contextRef="#ctx0" brushRef="#br0" timeOffset="82">15521 12095 7853,'0'-7'1341,"0"2"1303,0 5-2279,0-5 106,0 4-277,0-4 0,-4 6 26,0 3 1,-1 2 211,1 6-273,3-1 0,-4 4 158,5 1-236,0 4-52,0-2 183,0 10-160,0-4 10,0 4 0,1-2 221,3 1-273,-3 0 36,10 0 0,-5-2 51,5 1 0,0-2-109,-4-1 0,2-5 176,-5-3-615,5-2 231,-3-2-855,0 1 353,5-1-2050,-10-5 1175,4 0-236,-5-6 1583,0 0 1,-5-11 0,-2-1 0</inkml:trace>
  <inkml:trace contextRef="#ctx0" brushRef="#br0" timeOffset="83">15841 12129 7853,'0'-11'-585,"0"-1"2158,0 6-437,0 1 31,0 5 1,0 9-485,0 2-218,0 8-270,0-1 0,0 6 139,0 3 1,0-3 10,0 2-353,0 4 57,0-6 1,1 7 93,3-4 0,-2 3-123,6-3 0,-4 0-225,3-4 143,-4-6 0,6 0 67,-5-6-686,-1 1 314,-3-1 41,5-5 1,-3 1-855,2-3-447,-3-3-1142,-1 4 2559,0-5 0,5-5 1,1-1-1</inkml:trace>
  <inkml:trace contextRef="#ctx0" brushRef="#br0" timeOffset="84">16183 12403 7853,'7'-11'0,"-2"4"1016,-5-3-196,0 9-94,0-4 2382,0 5-3232,5 0-20,-4 0 1,5 1 277,-2 3-2428,-2-3 609,3 4 1685,0-5 0,1 5 0,5 2 0</inkml:trace>
  <inkml:trace contextRef="#ctx0" brushRef="#br0" timeOffset="85">16526 12380 7853,'0'-11'901,"0"4"-438,0 2 239,0 5 614,0-5-605,0 4 35,0-4 226,0 5-779,5 0-1149,-4 0 760,4 0 1,-1 1 236,0 3-2185,5-3 1404,-8 4 1,8-3-880,-5 1 773,0-1 375,1 3 471,-4-5 0,9 0 0,-3 0 0</inkml:trace>
  <inkml:trace contextRef="#ctx0" brushRef="#br0" timeOffset="86">16823 12380 7853,'0'-7'464,"0"-1"-252,0 5 0,0-2 1230,0 5-1001,5-5 475,-4 4-524,4-4 0,-3 5 217,1 0-157,-1 0 107,3 0-595,-5 0 124,5 0 54,-4 0-438,4 0 201,-5 5 153,0-4-2169,0 4 604,0 0 923,0-3 584,0 3 0,0 0 0,0 1 0</inkml:trace>
  <inkml:trace contextRef="#ctx0" brushRef="#br0" timeOffset="87">17223 11980 7853,'5'-6'82,"-4"-4"349,4 4 72,-5-1 387,0-3-419,0 9 197,0-4 1146,0 5-1551,0 5 0,-4 2 129,0 9 0,-1 1-258,2 6-67,1 0 0,-3 1 251,5 3-313,0-3 207,0 9-53,0-4 0,0 5-291,0 1 83,0-1 0,0-4-156,0 1 164,0-6 0,4 2 97,0-8-210,5 3 82,-8-10 0,5 1 115,-2-5-857,-3-6 280,10 8-601,-10-8 531,4 3 257,-5-5-3125,0 0 3472,0-5 0,-10-7 0,-3-6 0</inkml:trace>
  <inkml:trace contextRef="#ctx0" brushRef="#br0" timeOffset="88">17577 11672 7853,'0'-11'226,"0"4"-67,0-3 0,0 8 537,0-6-41,0 6 40,0-4-165,0 1-142,0 4 37,0-4-266,0 5 0,5 0 65,2 0 1,1 1 13,3 3 0,-2-1 124,7 4-150,1-4-107,-4 7 1,5-4-41,-3 6 54,-2-1 93,3 1-457,-4-1 193,-1 0 0,-1 1 62,-2-1 1,1 4-97,-6 1 1,1 0 50,-4-1-282,0-2 172,0 9 0,-4-6-177,1 3 323,-6 3 0,2-4 1,-4 4 112,0 1 1,-1 0-152,1 0 206,-1 0-77,1-5 1,1 3-42,2-2-69,-2-2 50,9 4 1,-4-7-2,5 5 0,0-5-4,0 1 0,0-6 125,0-1-14,5-1-65,1 0 0,2 2-24,-1-5-222,-4-1 199,2-3 1,-4 0 37,3 0-220,-3 0 12,4 0 55,-5 0 93,5 0-54,-3 0-17,3 0 37,-5 0-72,5 0 90,-4 5 1,8 2 42,-5 4 1,3 4 6,-3 1 0,4 4 20,-4-1 1,3 6 138,-3 2 0,5 0-29,-1-5 13,2 1-155,1 0 169,1 0-138,-1 0 1,-1 0 56,-2 0-189,2-6 131,-9 5 0,4-8 77,-5 5-232,0-5 60,0 7 0,-5-7-6,-2 5 70,-4-5-2,-5 3 0,2-6 33,-5 1-60,0-6 58,-4 4 0,5-7 296,3 4-79,2-4-300,-3 2 0,7-1-99,-2 0 1,5-1 224,-1-3-1462,4 0 468,-2 0-15,5 0 1,0-5 0,0-1-1</inkml:trace>
  <inkml:trace contextRef="#ctx0" brushRef="#br0" timeOffset="89">4180 14105 7323,'4'-8'-932,"0"1"1917,-1 4-423,-3-7-198,0 4-19,0-1 226,0-3-132,0 4-121,0-1 211,0-3-53,-5 9-275,4-9 0,-5 7 201,2-4-190,3 4 0,-9-2-168,8 5 115,-8-5 0,4 4-5,-6-3 0,1 3 12,0 1 1,-1 1 178,1 3-438,-1 2 97,1 0 0,-2 4-282,-2-2 226,2 2-261,-3 2 208,4-1 1,6 1-57,2-1 18,3 0 1,1 1 114,0-1 0,0 1-25,0-1 1,9 0 60,2 1-46,3-6 23,-2 4 1,4-3 73,3 4-77,-2-5 2,4 5 74,-3-5-62,5 0 1,3 4 0,1-2 157,5-3-74,-8 5 0,4-3-64,-5 4 144,0 1-68,-1-1 1,-4 0-46,-3 1 0,-6-1 1,-1 1 1,-6 0-171,2 4 176,-3-4-19,-1 5 1,-6-2-157,-5 0-40,-1 5 124,-9-7 1,3 7-21,-5-4 0,0-1 74,0-4 1,1 1-6,-1-1 1,1-4 103,3-4-98,-2 4-20,8-6 1,-4 4-111,6-5 0,0-4 113,-1 0-865,1 1 274,4-2 174,2-2-1194,5-4 1005,0-1 0,5 5 55,3-1 1,3 0 549,5-3 0,-9 5 0,19-9 0,-7 2 0</inkml:trace>
  <inkml:trace contextRef="#ctx0" brushRef="#br0" timeOffset="90">4671 14093 7853,'0'-11'869,"0"0"441,0-1-341,0 1-15,0-1-477,0 6 175,0 1-4,0 0-221,0 3-131,0-3-111,-5 10 1,4 6 73,-3 4 0,3 5-34,1-1 0,0 3-182,0 1 0,0-1 8,0 1 1,4 1-96,-1 3 1,1-3 78,-4 3 0,4 1-61,0-2 0,0 0-68,-4-7 0,0-3-137,0-4 0,3-1-611,1 1 460,0-1-30,-4-5-1520,0-1 143,0 0-332,0-3 1406,0 3-60,0-5 775,0-5 0,0-2 0,0-4 0</inkml:trace>
  <inkml:trace contextRef="#ctx0" brushRef="#br0" timeOffset="91">4968 14048 7853,'0'-12'585,"0"6"1,5-3-153,3 5 296,-3-5-376,5 8 1,0-8 40,5 5 1,6-3 91,-2 3 1,2-4-92,2 5 1,0-5 157,0 4 1,-2-4-115,-2 5 1,2-1-203,-6 4 0,4 0-37,-4 0 1,0 0-61,-3 0 0,-1 0-142,1 0 1,-5 0 55,1 0 1,-4 0-148,3 0 0,-4 1-136,1 3 97,-3-3 50,4 4 0,-4-3-57,3 1 1,-3 0 50,-1 5 1,-1-1 90,-3 5 0,2-1-30,-6 0 149,1 1-122,-5 4 0,-3-2-12,0 5 1,-4 0 9,3 4 1,-4 0-80,1 0 0,1 0 95,-1 0 0,4-1-87,-4 1 1,5 0 29,-1 0 1,2-4-15,2 0 0,-1-5-2,1 1 0,3-3-1,1-5 0,3 2-11,-4-5 8,6 5 135,-3-8-137,5 4 91,0-5-56,0 5 3,0-4 269,0 5-119,5-6 1,-3 0 6,6 0 0,3 0 186,4 0 0,5-4 191,-5 0-268,5 0-78,-2-1 1,8 3 26,1-6-33,0 5 62,-4-2-350,-6 5 101,5-5 1,-6 4 99,3-3 0,-2 3-115,-6 1 0,-3 0-511,0 0-732,-6 0 863,3 0-1557,-5 0 0,5 0 0,2 0 1</inkml:trace>
  <inkml:trace contextRef="#ctx0" brushRef="#br0" timeOffset="92">5688 14128 7853,'0'-26'582,"0"3"-185,0 8 0,0-1 53,0 4-291,0 1 0,0-1 194,0 1 0,-2 1 732,-1 2-529,1-2 104,-3 9-7,5-9-263,0 8 1,0-1-166,0 6 1,-4 5 350,1 7-105,-1 3-259,4 5-133,0 0 80,0-6 0,0 5 1,0-3 1,0 3-90,0 0 0,0 1 108,0 0 0,0 0-128,0 0 1,0 0-306,0 0 151,0-6 102,0 0 1,0-6-206,0 1 0,0-5-106,0 1-52,0-6 269,0 3 142,0-5 86,5 0 26,-4 0-146,9 0 1,-7 0-11,4 0 28,-4 0-14,7-5-98,-4 4 95,11-4 0,1 5 54,5 0 1,-4-4-2,0 0 0,0-1-41,3 2-8,1 1-5,-5-3 1,2 1-195,-4 1 209,9-1-12,-11 4 1,8-4-933,-11 0 409,0 0-869,-4 4-1272,-2 0 1796,0-5-966,-4 4 1144,-1-4 1,-6 4 673,-6-3 0,-4 3 0,-2-4 0</inkml:trace>
  <inkml:trace contextRef="#ctx0" brushRef="#br0" timeOffset="93">5688 14208 7853,'-2'-8'0,"-1"0"448,1 6 148,-3-8 1,6 8-23,3-1 1,-1-3 190,4 3 0,1-5-96,3 4 51,6 0-371,1 4 1,5-1-96,-1-3 1,-3 3-43,0-3 0,0 3-162,4 1 1,-4-1 212,0-3-1340,0 3 590,-1-4-952,4 5-1673,-10 0 954,0 0 1276,-7 0 882,-10-5 0,-7 3 0,-5-3 0</inkml:trace>
  <inkml:trace contextRef="#ctx0" brushRef="#br0" timeOffset="94">5630 14025 7853,'-11'0'328,"5"-5"1,1 2 42,5-4 360,5 4-378,1-7 1,5 7 94,1-4 152,4 4-269,2-2 0,6 1 33,3 1 0,2-5 106,5 4 1,-1-4-366,-2 5 1,1-5-6,-6 4 1,1 0-1111,-4 4 0,-6 0 345,-1 0 665,-4 0 0,0-5 0,-1-1 0</inkml:trace>
  <inkml:trace contextRef="#ctx0" brushRef="#br0" timeOffset="95">6590 14036 7853,'-5'-6'942,"3"-4"-249,-3 8-55,5-8-213,0 9 270,0-4-342,5 0 0,3 4 545,7-3-470,-2 3-161,9-5 0,-5 5 262,6-3-264,0 3-53,0 1 139,0-5-123,0 4 1,-2-4-113,-2 5 1,1-4-163,-4 0 0,3 0 255,-4 4-1575,5 0 537,-12 0-1748,7 0 1309,-9 0 133,1 0 752,-2 0 0,-20 0 1,-4 0-1</inkml:trace>
  <inkml:trace contextRef="#ctx0" brushRef="#br0" timeOffset="96">6601 14208 7853,'12'-7'-502,"-1"3"1,1 2 2377,-1-2-793,5 3-652,-3-4 0,9 3 760,-3-1 0,2 1-495,2-1 0,0 1-172,0 2 1,3-1-29,1-3-500,0 3 55,-4-4 1,-1 5-535,1 0 1,0 0-84,0 0 0,-4 0-2639,0 0 3205,0 0 0,4 0 0,0 0 0</inkml:trace>
  <inkml:trace contextRef="#ctx0" brushRef="#br0" timeOffset="97">7378 13831 7853,'0'-12'-26,"0"6"1,0-4 282,0 2 157,0-2-155,0 4 1,1-5 399,3 4-224,-3-3 54,9-2-168,-3 1 1,4 1-4,1 2 101,-1-2-183,5 9 1,2-8 81,5 5 98,-5 0-244,9 4 0,-8 0 172,7 0-174,-7 0-11,3 0 0,-6 5-74,3 3 0,-1 2 93,-3 1 1,-3 6-275,-1 2 0,-4 3 1,-7 0-176,0 1 220,0 5 1,-11 1-2,-4 6-922,-5-1 653,-3 0 0,-4 0-139,1 1-980,-6-1 1206,8 0 1,-9-5 155,2-2 1,3-3-145,2-1 0,3-1 559,4-3-192,2-3-68,6-4 0,3-2 343,1-3-184,4-2 38,-2 0 964,5-3-973,0 3 1,5-5 66,3 0 0,3 0 787,5 0-511,1 0-178,6 0 1,8 0 564,-1 0-614,6 0-70,-7 0 0,4 0 23,-3 0 0,2 0-145,-5 0 0,-1 0 27,-3 0 0,-5 0-190,-3 0 1,-2 0-436,-2 0-1898,-4 0 1160,-2 0-3308,-5 0 3541,-5 0-1553,3 0 1233,-8 0 1234,4 0 0,-1-5 0,2-2 0</inkml:trace>
  <inkml:trace contextRef="#ctx0" brushRef="#br0" timeOffset="98">8040 13637 7853,'0'-12'-722,"0"1"362,0-1 89,0 6 1590,0-4-511,0 3-100,0 1-18,0 1-248,0 0-36,0 4 158,0-4-246,0 5 12,-5 0-171,4 5 0,-4 1 467,5 5-414,0 1-53,0-1 0,0 1 49,0-1 4,0 1-65,0 4 0,1-7-51,3 2 1,-3-2 140,3 3-358,-3-6 271,4 4-446,-3-9 207,3 4-180,-5-5 138,0 0 62,5 0 0,-3-3-79,6-1-60,0-5 194,3 3 1,-3-5-180,-1 4-12,1-3 205,3 3 0,1-4-16,-1 0 1,0-1 23,1 1 1,-1-1 100,1 1 1,0-1 208,4 1-141,-9 5-75,9-5 1,-10 10 74,5-3 0,1 4 32,-1 4 0,-3 3 135,-1 4 1,1 2-131,3 2 1,0 1-22,-4 3 0,3 3-255,-2-3 0,-2 3-296,2 0 1,-4-3-2077,3 1 1205,-4-1 583,7 3 646,-9-4 0,9 4 0,-3-4 0</inkml:trace>
  <inkml:trace contextRef="#ctx0" brushRef="#br0" timeOffset="99">8783 16492 7853,'-7'-8'0,"3"1"53,-2 4-24,5-2 23,-4 5 1551,5-5-510,0 4-211,0-5 193,0 6 1,0 6-820,0 1 0,0 0-18,0 0 1,0 1-75,0 3 1,0 1 47,0-1 0,0 2-97,0 2 97,0-2-92,0 8 1,0-3-33,0 5 0,0 0 98,0-1 0,0 1-46,0 0 1,0-1-63,0-3 0,0 2 95,0-2 1,0 3-113,0 1 1,0 0 87,0-1 0,0 1-67,0 0 1,0 4 65,0-1 0,1 2-7,3-1 1,-3-2 52,3 6 0,-3-6-65,-1 2 0,4 1-21,0-2 1,1 1 47,-1-4 1,-2-4-40,6 0 0,-6 0-27,2 4 1,1-5-104,-1-3 1,0-1 47,-4 1 0,0-2-139,0 2 0,0-2 17,0-2-19,0 1 1,0-1-33,0 0 134,0 1 0,-4-1 42,0 1 0,-3-1 7,3 0 0,-4 1 11,4-1 0,-3 1-1,3-1 1,0-3 10,4-1 0,-4-3 64,1 4 7,-1-6-687,4 8 215,0-8-869,0 3-2494,0-5 1498,0-5 1255,0-2 0,1-3 945,3 3 0,2-9 0,6 4 0</inkml:trace>
  <inkml:trace contextRef="#ctx0" brushRef="#br0" timeOffset="100">9696 16777 7853,'-5'-6'0,"0"-4"141,-2 2 1,-2 2 292,5-2 0,-4 4-66,4-3 0,-4 3-156,0-4 0,2 5 229,-2-5 1,0 5-66,-3 0 1,0 1 31,-1 2 1,1 0-77,-1 0 0,1 0-39,-1 0 0,-3 4-133,0 0 1,-4 5-104,4-2 1,-4 0 57,3 0 1,0 0 95,1 0 1,2 3-202,-2-2 1,2 1 1,2-1 1,-1 2-47,1-3 1,3 4 86,1 0 0,3 0-89,-4 1 0,6-1-22,-2 1 0,3-1 196,1 0-131,0 1 0,5-1 43,2 1 1,3-1 85,2 1 1,4-5-58,3 1 0,-1-2-3,1 2 1,1 1 18,7-6 1,-3 6 23,3-1 1,-2-2-17,2 2 0,-3 0 8,3 3 0,-3 0-22,-1 1 1,-4-1-2,0 1 1,-5 0-86,1 4 0,-2-3 36,-2 7 0,-5-5-115,-2 4 1,1-1 52,-1 1 0,0 2-146,-4-2 0,-5-1 3,-3 1 1,-2-1 98,-1 1 0,-2 1-116,-2-5 0,-2 4 78,-2-3 1,-6-1 112,2-4 0,-2-1-49,2-2 0,-4 1 16,0-5 1,-1 0 49,2-4 1,2 0 111,-3 0 1,3-4-313,1 0 0,4-5 100,0 1 0,5 2-456,-1-2 0,2 2 211,2-2 0,4-2-707,4 3 1,1 0 253,2 0 1,2 4 80,1-1 1,4-1 54,4 2 637,1-6 0,-1 2 0,0-4 0</inkml:trace>
  <inkml:trace contextRef="#ctx0" brushRef="#br0" timeOffset="101">10062 16629 7853,'-12'-12'0,"5"5"210,-1-1 460,6 6 529,-3-9-346,5 10 166,0-4-333,0 5 0,0 5-369,0 3 1,0 2-48,0 1 0,0 2-68,0 2 1,0-2-99,0 2 1,0 2 42,0-2 1,3 0-104,1-3 1,0-1-12,-4 0 1,0 1 45,0-1-369,0 1-74,0-1 10,0-5 213,0 0-141,0-6 250,5 0 2,1 0 1,6-6-5,-1-1 1,1-3 9,-1-2 0,0 1 27,1-1 0,-2 1-8,-2 0 0,2-5 6,-3 1 0,4 0-8,0 3 1,0 1 1,1 0 1,-5 3 240,1 0-240,0 6 80,3-8 0,-3 8-61,-1-1 0,-3 1 67,4 2 1,-4 2 5,3 1 1,-3-1 152,4 2 1,-5 2-92,5 1 1,-4 0 116,3 0 0,-4 1-102,1 3 1,-2 5 125,2-1 1,-3 4-253,3-4 1,-3 4-16,-1-4 0,0 4-202,0-3 1,2 3 93,2-4 0,-3 0-149,3-3 0,-3-1-615,-1 0-914,0 1-690,0-1 1434,0 1 0,0-5-1174,0 1 2192,0-6 0,0 4 0,0-6 0</inkml:trace>
  <inkml:trace contextRef="#ctx0" brushRef="#br0" timeOffset="102">10713 16606 7853,'0'-11'811,"0"-1"-64,0 1-55,0 4 133,0 2 1175,0 5-1613,-5 0 0,3 2-62,-1 1 1,1 4-35,2 4 0,0 1 97,0-1 0,0 5-58,0 3 1,-1 3-14,-3 1 1,3 0-136,-3 0 1,3 3 13,1 1 1,0 3 36,0-3 0,0 5-14,0-2 1,0 7-105,0 1 1,0 0 109,0-4 1,0 2-307,0 2 0,0-4 62,0 0 1,4 1-65,0-5 1,-1-1-19,-3 2 0,0-5-7,0 5 0,0-6 74,0 2 1,0 1-69,0-1 1,-3-1-52,-1-3 0,-4-1 30,4-3-48,1 2 0,3-8-13,0 2-118,0-7 74,0-3-39,0-5-3,5 0 1,-3-1-765,6-3-507,-6-3 1,5-4-30,-4 0-261,-1-1 1831,8 1 0,-9-6 0,4-1 0</inkml:trace>
  <inkml:trace contextRef="#ctx0" brushRef="#br0" timeOffset="103">11478 16914 7853,'-6'-1'895,"2"-3"178,3 3-193,1-4 0,0 4-434,0-3 1,5 3-1,2-3 1,3 2 197,2 2 0,4 0-245,3 0 0,4 0 63,4 0 0,-2-1-117,6-3 0,-2 3-20,1-3 0,3 2-178,-2-2 0,-3 3-118,-2-3 0,2-1-97,-1 1 0,-4 0-280,-4 4 1,-5-1-255,1-3 1,-6 3-33,-2-3-1913,-4 3 1059,2 1 534,-5 0 1,-9 1-359,-2 3 0,-12 1 1312,0 3 0,-12 2 0,-1-4 0</inkml:trace>
  <inkml:trace contextRef="#ctx0" brushRef="#br0" timeOffset="104">11489 17108 7853,'-6'-5'2505,"1"4"-2353,5-4 1,1 5 28,3 0 1,0-4 876,7 0 1,-1 1-239,9 3 0,-3 0-20,3 0 1,1 0-316,7 0 1,-3 3-57,2 1 0,2 0-581,-1-4 0,7 0 154,-3 0 1,4 0-376,-4 0 0,2-4-367,1 0 1,-4 1-876,1 3 0,-10-4 608,2 0 1007,-7 0 0,0-1 0,-5-1 0</inkml:trace>
  <inkml:trace contextRef="#ctx0" brushRef="#br0" timeOffset="105">12689 16469 7853,'0'-17'1342,"-5"5"-1033,3-5 491,-3 6-104,10 4 633,-3 2-436,3 5-70,-5 0-558,0 5 1,-4 7 84,0 7 1,-4 2-93,5 2 0,-1 5 132,4 3 0,0 2-102,0 1 0,0 0-57,0 0 0,0 2-35,0 2 1,0-1-27,0 5 1,0-4-1,0 4 0,0-4-57,0 4 0,0-6-195,0 3 1,0-1 46,0-4 0,0 1-69,0-8 0,0 2-4,0-6 0,0 1-2,0-9 0,0 4 93,0-3 1,0-1-225,0-4 260,0 1 0,4-1 0,-1 1 1,2-5-28,-1 1 9,-2-6-25,8 8 18,-9-8-920,4 3-472,-5-5-2864,0 0 2965,-5 0 0,2-5-269,-4-3 1566,4 3 0,-7-10 0,4 2 0</inkml:trace>
  <inkml:trace contextRef="#ctx0" brushRef="#br0" timeOffset="106">13294 16674 7853,'0'-16'0,"0"3"-26,0-2-156,0 2 783,0 2 488,0 0 1,0 3 192,0 0-887,0 6 1,-6-3-160,-6 5 1,-1 1-25,-6 3 0,4-2-89,-4 6 0,0-2 83,-4 2 1,0 2-14,1-2 0,0-2 6,3 2 1,-1-1-63,4 5 1,-3-2-51,4-3 1,0 4 100,4-4 1,3-1 5,0 2 57,6-5-120,-8 7 1,8-8 73,-1 6-164,1-6 113,7 9 1,2-5-11,4 5 1,4 0-2,1-4 0,4 3-9,-1-2 1,2 2-133,2 2 1,0-1 68,0 0 0,1 1-92,3-1 0,-3 1 57,3-1 1,0 4-24,0 0 0,0 5-154,-4-5 1,-4 5 33,0-1 0,-5 3-84,1 1 1,-6-1 32,-2 1 1,-4 0 11,1 0 0,-3-2 75,-1-2 1,-1 3 40,-3-3 0,-2-1-61,-6 1 0,-3-5 2,0 1 1,-4-2 18,3-2 0,-4-1 7,1-2 1,-3 1 136,0-5 0,-1-1-119,0-3 1,4 0 5,0 0 1,1 0-197,-1 0 0,-1-5-282,5-2 0,3 0-92,5 0 1,0 3-368,0-4 0,0 2 318,3-2 1,3-2-88,-3 3 0,3 0 745,1 0 0,0-1 0,0-3 0</inkml:trace>
  <inkml:trace contextRef="#ctx0" brushRef="#br0" timeOffset="107">13751 16503 7853,'0'-18'438,"0"2"147,0 4 1,1 2 48,3 3-248,-3 2 468,4 5 1441,-5 0-2030,0 10 1,-1-1 188,-3 10 0,3 0-92,-3 4 0,3-1-18,1 1 0,0 1-64,0 3 0,0-3-1,0 3 1,4 1-95,-1-2 1,2 6 13,-1-1 1,-1 0-17,4 0 0,-4 5-13,1-1 1,1 2-238,-1-3 0,-1 0 97,-3 0 1,0 1-129,0-1 0,0-1-67,0-3 0,0-2-187,0-5 1,0 0 183,0 0 1,0-5-35,0-3 0,0-3 97,0 0 1,0-1 275,0 1-151,0-6-53,0 4 1,-1-9-593,-3 3-76,3-2 278,-4-2 0,6-2-378,3-2 1,-1 2-611,4-6 1,-4 1 1410,1-5 0,2-4 0,0-2 0</inkml:trace>
  <inkml:trace contextRef="#ctx0" brushRef="#br0" timeOffset="108">14139 16240 7853,'-10'-1'274,"2"-3"-131,3 3 0,5-5 538,0 2 988,0 3-514,0-4-407,0 0-20,0 3-393,5 7 1,-3 3 68,1 7 1,-1 3-124,-2 1 1,0-1-1,0 1 0,0 0-148,0 4 1,0-4 91,0 0 0,3-5-233,1 1 82,0 3 1,-4-6-27,0 4 1,1-9-269,3-3-384,-3-3 164,4-1 124,-5 0 1,4-1 11,0-3 1,1-2 80,-1-6 1,1 1 105,3 0 1,-2-1 32,-2 1 0,-2-2-19,6-2 1,-6 2 3,2-2 1,3 1 30,0-1 0,0 2 8,0-2 1,1 3-3,3 5 1,1-2 11,-1 5 0,1-3-19,-1 3 0,0 0 191,1 4 1,-1 0-66,1 0 0,-1 1 56,0 3 1,1-1 1,-1 4 1,1-1 217,-1 2 0,1 2-68,-1-2 0,0 2 119,1 1 0,-5 5 35,1-1 0,-4 1-78,3 0 1,-4-2-258,1 5 1,1-5 123,-1 1 1,-1 1-728,-3 0 0,0 3 139,0-4 0,4 1-90,0-1 0,0-2-221,-4 2 1,4 2-684,0-2 0,1 0 1374,-2-3 0,4-1 0,4 1 0</inkml:trace>
  <inkml:trace contextRef="#ctx0" brushRef="#br0" timeOffset="109">7903 16069 7879,'0'-6'598,"-5"1"1,4 6-270,-3 3 1,3-2-47,1 6 0,0-4 120,0 3 1,0 1-59,0 3 0,-1-2 502,-3 3-382,2-3 1,-3 11-123,5-5 1,0 0 23,0-3 0,2 3-128,1 0 1,0 6-52,5-2 0,-6 2 5,2 2 0,1 0 13,-1 0 0,1 0-110,-1-1 0,-3 5 60,3 0 0,-3 1-139,-1-2 0,1 0 69,3 4 0,-3 1-99,3 3 1,-2 0 78,-2 0 0,0 1 57,0-1 1,-4 5-25,0 3 1,-4 2 3,4 2 1,-3-4-20,3 0 1,-4 0 19,5 3 1,-1-4-102,4-3 1,0-2 67,0-2 1,0 0-177,0 0 0,4 1 25,-1-1 1,5 0-71,-4 1 0,3-3 61,-3-1 1,1 2-88,-1-3 1,-3 2 124,3-1 0,-2 0-2,-2-4 1,0 1-23,0-1 1,1-5 12,3 1 1,-3 3 36,3-7 1,-3 3-26,-1-6 0,0-1 100,0-4 0,0 1-54,0-1 1,0 1 0,0-1-9,0 0 1,0 1 5,0-1 87,0-4-87,0 3 224,0-4-194,0 6 0,0-5 35,0 1-81,0-6 1,0 5-172,0-4 186,0-1-15,0 3 438,0-5-406,5 0 0,-2 0 7,4 0 1,1 0-30,3 0 1,1 0-90,-1 0 0,2 0 73,2 0 0,-1 0 17,5 0 0,0 0-14,4 0 1,1 0-4,3 0 1,-3 0 43,2 0 1,4 0-29,0 0 0,3 0 3,1 0 1,-2 1-2,2 3 1,3-3 0,9 3 0,1-3-112,2-1 0,-1-1 112,6-3 0,-1 3-273,4-3 0,-4 3 260,1 1 0,-1 0-11,4 0 1,-5 0 32,-2 0 0,0 4 0,0-1 0,1 2 39,-2-1 0,3-1 111,5 4 0,0-3-121,0 4 0,6-6-20,-31 0 0,0 0 1,2-1-1,0-1-219,0 1 0,0-2 1,3 1-1,0 0 226,1 1 1,0-2 0,-1 0 0,1-1-73,0 0 1,0 0-1,0-2 1,0 0 3,2 2 1,0 0 0,0 0 0,0-1 7,0 1 0,0 1 1,-2 0-1,0 0 26,0-1 1,0 0-1,-2 2 1,-1-1-11,1 1 0,1 0 0,-2 0 0,1 0 69,0 0 1,0 0-1,-2 0 1,-1 0-57,3 0 0,0 0 0,-1 0 0,-1 0 69,4 0 1,0 0 0,-2 0 0,0 0-53,2 0 1,1 0-1,-1 0 1,0 0 1,2 0 1,0 0 0,0 0 0,1 0-21,1 0 0,0 0 0,-2 0 0,0 0-54,0 0 1,0 0 0,1 0 0,0-1 67,-3-1 1,0 0-923,3 2 0,-1-1 853,-2-2 1,-1 1 0,2 1 0,0 2-3,-3-1 0,0 0 0,3-2 0,-1 0-71,-1 0 1,-1 0 0,-1 0 0,1-1 131,-2 1 1,0 0-1,0 2 1,0-1-48,27-3 0,-29 3 1,0 0-32,29-3 0,4 3-42,-4-3 1,-2 1-125,-5-1 1,5 3 181,-2-3 1,2-1-11,-6 2 0,2-1 149,-6 4 0,8 0-103,-3 0 0,3-2 157,-8-1 1,4 1-109,-3-1 1,8 1 80,-1 2 0,3-4-21,-3 1 0,5-1-30,3 4 0,-1-4-1,-32 2 0,0 0 0,28-2-47,1 4 0,-3-1-102,-1-3 0,-1 3 105,-3-3 1,-2-1 727,-5 1 1,-6 1-699,-1 3 1,-5-2 416,-4-1 1,-2 1-362,-5-2 0,-4 3 369,0 1 1,-5 0-328,1 0 1,-2 0 921,-2 0-860,1 0 1,-2 1 81,-2 3-627,2-2-83,-9 3 0,5-5-1195,-2 0 653,-3 0 1,3 0-2089,-8 0 3072,-2 0 0,-10-11 0,-2-1 0</inkml:trace>
  <inkml:trace contextRef="#ctx0" brushRef="#br0" timeOffset="110">14859 15909 7853,'-7'-1'-102,"3"-3"185,3 3 119,1-4 685,0 5-108,5 0-146,-4 0-81,5 0-16,-6 0-155,0 5 0,0-3-44,0 6 1,0-4 112,0 3-165,0 1 0,0 4-60,0-1 0,1 4 52,3 0 1,-3 2-88,3-2 0,-2-1 13,2 5 1,-3-4 9,3 4 1,-1 0-13,0 4 0,-1-4-35,2 0 0,-3-1-14,-1 1 0,0 3-3,0-3 0,0 2 38,0 2 1,0-4-105,0 0 1,0 0 81,0 4 0,1 0-111,3 0 0,-3 0 50,3-1 0,1 5 16,-1 0 1,3-1-22,-3-3 0,4 0-82,-4 0 0,3-4-9,-3 0 1,4 0 44,-4 4 1,-1-2-35,-3-2 0,4 3 54,0-3 0,0 3-2,-4 1 1,0-2-12,0-2 1,0 7-6,0-4 1,0 4 85,0-3 1,0-1 6,0 1 1,1 0-149,3 0 0,-3 0 90,3 0 0,-3-1-111,-1 1 0,0 0 18,0 0 1,0 0 23,0 0 0,0 0-33,0-1 0,0 5-18,0 0 1,0-1 107,0-3 0,0 1 99,0 3 0,4-3-194,0 3 0,0 1 72,-4-2 1,0 1-54,0-4 0,0 0-16,0-1 1,0 5-130,0 0 0,-2-2 180,-1-6 0,0 1-6,-5-4 0,5 4-165,-5-1 0,4-3 99,-3 0 1,4 0 24,-1-1 1,3 1-6,1-5 0,0 0-22,0 1-46,5-1 1,1-1-116,6-2 0,-5-2-70,1-2-297,-5-2-601,2 3-1218,-5-5 131,0 0 0,-2-4 349,-1 0 1904,-4-5 0,-4-2 0,-1-7 0</inkml:trace>
  <inkml:trace contextRef="#ctx0" brushRef="#br0" timeOffset="111">7858 16092 7460,'-7'-5'73,"2"4"7,5-4 676,0 5-403,5 0 0,-1 0-54,7 0 0,0 0-17,8 0-130,0 0 0,6 0 64,5 0 1,-2 0 15,10 0 1,-11 0 114,0 0 0,3 0-98,1 0 0,0 0 76,4 0 1,4 0-115,-1 0 0,3 0-43,4 0 1,1 0-214,4 0 1,4 0 209,-4 0 0,5-2-148,6-1 1,3 0 6,-30-1 1,0 0-1,2 2 1,-1 1-7,0-3 0,-1 0 0,1 2 1,0 1 58,26-2 1,-29 0 0,0 1-131,29-2 0,0 0 44,-4 4 1,-5 0-88,-2 0 0,2 0 107,1 0 1,-1 0-106,1 0 1,-1 0 6,2 0 0,2 0 51,-3 0 0,3 0-107,1 0 0,0 0 67,0 0 1,0 0-11,0 0 1,-3 0 20,-1 0 0,-4 0 9,5 0 0,-6-1 53,1-3 1,-2 3-10,-1-3 0,0 2-46,-1 2 0,-3 0 229,0 0 1,-4 0-24,4 0 0,0 0-118,4 0 0,-1 0-5,1 0 0,3 0-42,1 0 1,2-1-138,1-3 0,-3 3-174,7-3 1,-4-1 82,0 1 0,-2 1 57,-5 3 1,3 0 96,1 0 1,-2-4 144,-6 0 0,2 0-236,-2 4 1,3 0 273,0 0 0,1 0-43,0 0 1,-1 0-23,1 0 0,4 0 23,-1 0 0,4 0-2,-3 0 1,1 0-31,-2 0 0,2 0-10,2 0 0,2 0 150,-6 0 1,1 0-89,-5 0 0,5 0 199,-1 0 0,1 0-29,-4 0 0,-1 0-119,1 0 1,3 0-36,1 0 1,3 0-63,-3 0 0,4 0-170,0 0 0,0 0 64,-1 0 1,2 0-76,-6 0 1,1 4 19,-4 0 0,-1 0 27,1-4 0,-2 0 105,-2 0 1,3 3 72,-3 1 0,-2 0-78,2-4 0,-5 0 13,1 0 0,-2 4 253,-2 0 0,0-1-244,0-3 1,4 0-122,0 0 0,1 0 117,-5 0 1,4 0-167,0 0 1,0 0 87,-4 0 0,0 0 157,1 0 0,-5-3-102,1-1 1,-2 0 177,1 4 0,3 0-119,-2 0 0,-2 0-40,1 0 0,-3 0-52,4 0 0,-5 0 41,5 0 0,-6 0-5,2 0 0,-8 4 35,-4 0 1,-2-1 86,-2-3 0,-3 0-215,-1 0 14,-4 0-431,-13 0 1,-6 0 58,-14 0 463,-6 0 0,-9-10 0,-7-2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0.69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2912 6636 6978,'0'-7'1457,"0"2"-101,0 5 1,0 5-1160,0 3 0,0-2 24,0 2 0,0-1-126,0 5 1,0-1 104,0 1 0,2 3-73,1 0 0,-1 4 59,1-4 0,-1 6-140,-2-2 0,4 6 72,-1 2 0,1-1-133,-4-3 1,0 4-3,0-1 0,0 0-30,0-7 0,0 1 10,0-5 1,0 1 105,0-5 0,0-3-109,0-1 120,0-4-39,0 2 1010,0-5-828,0-5 1,1 2 92,3-4 1,-2-1-357,1-3 0,-1-1 69,-2 1 0,0-4-317,0-1 0,3 0 165,1 1 0,4 1-54,-4-5 0,5 1 15,-2-1 0,3-3-148,2 3 0,-1 1-20,1-1 1,-1 2 65,0-2 0,2 1 274,2 3 0,-2 2-92,2-2 0,2 6 149,-2 1 0,4 1-35,-4-5 0,2 6 104,-2 2 0,-2-1 11,2 1 1,-2 0-26,-2 4 1,0 0-52,1 0 0,-1 0 162,1 0 1,-2 5-11,-3 3 1,4-2-134,-4 2 0,0 0 3,0 3 1,-3 2 4,4 2 0,-5-1-136,5 5 0,-5-4 86,0 4 1,2-1-17,-1 1 0,0 3 84,-4-3 0,4-2-61,0 2 1,-1-1 100,-3 1 0,0-1-83,0-3 0,0-2-19,0 2 1,0-2 22,0-2 1,0 1-85,0-1 165,0 1-144,5-1 0,-3-3 102,2-1-36,-3-4-82,-1 2-3740,0-5 1944,0-5 1798,0 3 0,-5-8 0,-2 4 0</inkml:trace>
  <inkml:trace contextRef="#ctx0" brushRef="#br0" timeOffset="1">6978 6544 7853,'0'-7'-124,"0"-1"349,0 5 146,0-7-186,-5 9 0,4-5 39,-3 2 1,1 3-1,0-3 1,0-1 7,-5 1-73,6 0 0,-8 0 1,2 0 0,-2 1-94,-1 3 0,-1 0-48,1 0 1,-4 0 27,-1 0 1,-3 0-75,4 0 0,-5 1 11,1 3 0,-3-2-6,-1 6 1,2-4 13,2 3 1,-2 0-125,6 0 1,-4 3 68,4-2 0,3-2 75,5 2 0,3-4-122,-4 3 111,6 1 0,-3 3-27,5 1 26,0-1 0,5 1 164,3-1 1,2 1-57,1-1 0,4-3 33,1-1 1,8 1-67,-1 3 187,2 1-91,-2-6 1,0 4 129,-1-2-224,6-3 0,-4 5 86,3-2-205,-3-3 135,-1 5 1,0-4-149,0 6-69,-6-1 182,5 0 1,-9 1-197,2-1 48,-2 6 0,-6-5 79,1 4 1,-6-4-92,2 0 1,-2-1-3,-2 1 0,-6 3 73,-1 0 0,-5 0 123,-3-3 0,-3-1-120,-4 1 1,-3-1 143,-1 0 0,2-3-18,-3 0 1,-1-2-27,1 2 1,0 0 2,0-4 1,4 0 16,0-4 0,2 0-14,5 0 1,1 0 39,4 0-618,4 0 187,-3 0-482,9 0 0,-3-4 337,8 0 1,2 1-713,6 3 1,4 0 1170,3 0 0,3-5 0,1-2 0</inkml:trace>
  <inkml:trace contextRef="#ctx0" brushRef="#br0" timeOffset="2">7378 6636 7853,'0'-12'928,"0"1"-397,0-1-186,0 1 1,0 3-29,0 1 478,0 4-86,0-2-2,0 5-390,0 5-338,0 1 286,0 6-160,0-1 0,0 2-56,0 2 1,-1 3 268,-3 5-214,3-5-91,-5 3 1,6-2 16,0 8-220,0-3 139,0 4 0,0-2-178,0 1 145,0 0 0,0-2 106,0-2 1,4 1-97,0-9 1,1 4 71,-1-3 0,-3-5-20,3-3 90,-3-1 1,3 1-35,0-1 89,0-4 155,-4 2 822,0-5-950,0-5 1,0 2-40,0-4 19,0 4 1,5-6-187,2 6 1,1-5 106,3 4 1,0-1-68,8 1 0,0 2 1,4-6 0,-1 4-97,1-3 1,4 3-23,-1-4 0,5 5-39,-4-5 0,1 5-139,-2 0 173,-2-4 1,0 6-19,-5-3-617,-5 3 479,3 1 1,-10-1-840,1-3 263,-5 3 1,0-5-346,-6 6 820,-4 0 0,-4 0-269,-1 0 0,1 0 665,0 0 0,-1 0 0,1 0 0</inkml:trace>
  <inkml:trace contextRef="#ctx0" brushRef="#br0" timeOffset="3">7332 6818 7853,'1'-7'583,"3"-1"-285,-2 5 0,8-2 95,-3 5 1,1-3 136,3-1 1,-2-4 614,6 4-753,3 1 1,-4-1 215,5 0-47,0-5-272,4 8 1,-4-4 115,0 5-334,0-5-9,4 3 0,-4-3-507,0 5 365,0-5 1,-1 4-1191,-3-3 856,-2 3 0,-2 1-471,1 0-460,-1-5 644,-5 4-855,0-5 977,-6 6 1,-2 0-76,-2 0 654,3 0 0,-14-5 0,2-1 0</inkml:trace>
  <inkml:trace contextRef="#ctx0" brushRef="#br0" timeOffset="4">7309 6578 7853,'0'-7'396,"0"-1"0,0 4-134,0-3 1,5 3 113,3-4 1,2 5-33,2-5 694,4 5-621,2-7 0,6 8 346,3-6-380,2 6 1,5-7-116,0 5 0,1-4-244,-1 4 0,-4-3-577,1 3 1,-6 0 407,2 4 1,-4 0-1178,-4 0 0,1 0-91,-5 0 414,6 0 1,-9 4 998,3 0 0,-2 5 0,-1-3 0</inkml:trace>
  <inkml:trace contextRef="#ctx0" brushRef="#br0" timeOffset="5">8257 6590 7853,'0'-12'902,"0"6"-584,0-4 737,0 9-250,0-4 797,0 5-1390,0 5 150,0 1-102,0 10 1,0 2 57,0 5-193,0 0 34,-5 5 0,4-3-49,-3 6-81,3-1 0,1 1 127,0-1 0,0-3-102,0 3 0,0-4-171,0 0 0,1-7 24,3-4-6,-3 3 92,9-5-300,-8 3-159,3-9-141,-5-2 332,0-5 0,0-5-201,0-3 1,0 2-730,0-2 0,-4 1 106,0-5 691,-5 1-705,3-1 530,-6 1 583,1-1 0,-5-4 0,-2-2 0</inkml:trace>
  <inkml:trace contextRef="#ctx0" brushRef="#br0" timeOffset="6">7949 6613 7853,'13'-12'555,"2"1"-287,3-1 0,4 1 408,1 0 0,1-1 70,3 1 0,1 1 291,2 2-698,3-2 0,-3 7 195,4-4 419,0 4-579,-5-2 0,3 5 202,-5 0-651,4 0 139,-6-5 1,2 4-1698,-4-3 892,-5 3 602,4 1 0,-8 3-3011,5 1 1370,-5 5 1780,-3-3 0,4 6 0,-2-1 0</inkml:trace>
  <inkml:trace contextRef="#ctx0" brushRef="#br0" timeOffset="7">11181 6578 7853,'0'-11'62,"0"0"1,0 4 96,0-3 0,0 8 508,0-6-397,-5 0 0,2 2 8,-4 2 0,3-1-53,-4 1 0,-1-3-46,-6 3 0,1 0 33,-5 4 0,0 0-122,-4 0 0,1 0 42,-1 0 0,0 0-98,0 0 0,1 1 80,3 3 1,-1-1-139,5 4 0,1-3-88,6 4 1,-1-4 188,6 3-116,-6 1 1,7 3 96,-1 1 1,1-1-141,2 0 0,2 1 60,1-1 1,4-2 19,4 3 0,6-5 81,2 5 0,2-1 7,2-3 0,1 2 71,3 1 0,-3 1-105,3-1 0,-2-1 56,2-2 0,-3 2-32,2-2 0,-5 2 10,-2 1 1,-4 1-58,4-1 0,-5 0-94,1 1 0,-6-1 58,-1 1 0,-6-1-135,2 1 1,-3-1-10,-1 0 1,-6 2 139,-5 2 1,-3-2-27,-9 2 1,3 2 6,-7-2 1,-2 0 18,-2-3 0,3-1-21,2 0 0,-2-3 223,1 0 1,0-6-14,5 2 0,0-3-6,3-1 1,3 0-564,4 0 204,1 0-1242,-1 0 673,6 0-12,1-5 1,10 4 30,3-3 1,3 3-489,4 1 1225,3-5 0,5 3 0,0-3 0</inkml:trace>
  <inkml:trace contextRef="#ctx0" brushRef="#br0" timeOffset="8">11524 6647 7853,'0'-17'-597,"0"5"0,-2-3 321,-1 7 1718,1-2-329,-3 3 269,5 1-947,0 1 1,0 4 47,0-3 0,-1 3-137,-3-3 1,3 9-166,-3 6 1,-1 2 43,1 6 1,-3 0-168,3 4 1,-4 0-2,4 0 1,1 1-81,3 2 1,1 0 75,3 4 1,2-4-162,5 0 1,5-2-109,-1-1 1,9-5 125,-1-3 1,2-2 290,-2-2 0,4-4-129,-1-4 0,6-1 182,-2-2 0,-2-2-12,-1-1 1,1-4-4,-1-4 0,-2-1-35,-6 1 1,-1-2-1,-3-2 1,-4 1-116,1-5 1,-2 0 77,-6-4 1,3 0-308,-3 1 0,0-3 66,-4-1 1,0 0-316,0-4 1,0 5 187,0-2 0,-1 4-323,-3 4 1,1 3-487,-4 4-309,4 1-58,-2 4 951,0 2 0,4 10-501,-3 3 1,4 2 69,4 2 857,-3-1 0,14 5 0,-2 2 0</inkml:trace>
  <inkml:trace contextRef="#ctx0" brushRef="#br0" timeOffset="9">12312 6590 7853,'0'-18'0,"0"2"548,0 9 22,0 2 614,0 5-325,0-5-27,0 4-447,-5 6 1,3 4-34,-1 10 0,1 0-103,2 4 1,0 1-190,0 2 1,0 0 126,0 4 1,4-3-106,0 3 0,3-4 87,-3 0 0,4-1-189,-4-3 0,5-3-126,-2 0 1,0-5 8,0 2 0,-3-8-351,4 0 1,-6-4 15,2 4-1572,-3-6 885,4 3-242,-3-5 813,3 0 1,-7-1 85,-1-3 1,-1-2 501,-8-6 0,3-4 0,-7-2 0</inkml:trace>
  <inkml:trace contextRef="#ctx0" brushRef="#br0" timeOffset="10">12163 6544 7853,'0'-7'119,"0"-1"1,5 2 273,3-2 0,2-1 57,1 5 0,6-3 192,2 3 1,3 0 51,0 4-404,1 0 1,4 0 12,0 0 0,4 0-35,0 0 0,-2 1-182,1 3 0,-4-1 75,0 4 0,-1-3-209,-3 4 0,-4-4 130,-3 3 1,-2-1-332,-2 2 1,-3 2 19,0-2 0,-6 2-29,2 1 0,-8 1 88,-3-1 0,-5-1 87,-3-2 0,-2 2 57,-2-2 1,-6-2-38,2 2 0,-2-4 123,2 3 1,0-4-103,0 1 1,2 1 401,2-2 66,-3 1 3,9-4-337,2 5-14,6-3 0,11 6 106,6-4 0,4 4-51,7-4 0,0 3 97,0-3 1,1 4-164,3-4 0,-2 4-123,5 0 0,-4 1 72,0-2 1,-2 4-111,-1-4 0,-1 3-120,-3 2 0,-1 1 91,-3 2 0,-6-3 53,2 4 1,-3-4 17,-1 0 1,-1-1-196,-6 1 1,-2 3 19,-2 0 1,-6 0 111,-5-3 1,-9-1 61,1 1 0,-6-1 6,2 0 1,-8 1 129,0-1 0,2-4-90,3-4 1,5 2-166,-2-1 1,3 0 126,1-4 1,5 0-620,3 0 186,7 0-344,-2 0 0,10-1 70,0-3 0,3 3 90,8-3 1,-2-2 661,6-2 0,8-2 0,1-2 0</inkml:trace>
  <inkml:trace contextRef="#ctx0" brushRef="#br0" timeOffset="11">13180 6556 7853,'-5'-7'165,"3"-3"90,-1 2 0,0 3 512,-1 2-198,3-4 0,-8 5-99,5-6 0,-1 6 610,1-2-741,-2-3 1,-5 6-50,-1-3 0,-3 3-73,0 1-58,-6 0 0,4 4-10,-6 0 0,0 3-99,0-3 0,0 4-40,0-4 0,2 3 62,2-3 0,1 4-118,3-5 1,6 5-53,-2-4 7,7 5 1,-1-3 40,5 5 1,1-2 38,3 3 1,7-3 24,8 6 1,7-1 2,0 1 0,6-2-69,-2 2 0,-2 1 63,-1 0 1,1 0-171,-1-1 1,-2-2 91,-6 2 1,1 2-78,-5-2 1,4 0 13,-3-3 1,-5 3 28,-3 0 0,-2 0-63,2-3 1,-3-1-74,-5 1 278,0 4 0,-5-3-125,-3 2 1,-7-2 209,-4-2 0,-3-1-51,-1-2 1,-3 2 59,-1-2 0,-5-2-48,2 2 0,2-6-45,1 2 1,8-3-184,4-1 1,2 0 100,2 0-1106,5 0 801,1 0 1,6 0-954,3 0 0,2-4 597,5 1 1,5-2 700,-1 1 0,5-3 0,-2-4 0</inkml:trace>
  <inkml:trace contextRef="#ctx0" brushRef="#br0" timeOffset="12">13511 6601 7853,'-6'-11'0,"0"-1"564,6 6 61,0 1 871,0 5-496,0-5-498,0 4 1,0-3-153,0 8 1,0 2 35,0 5 0,0 6-103,0 2 0,0 3 49,0 0 1,0 5-86,0 0 1,0 3-130,0-3 1,2 3-17,2-3 0,-3 1-108,3-2 0,-3-3-91,-1 0 0,0-1 84,0-7 0,1 0-35,3-3 1,-3-5 88,3 1-79,-3-6 86,-1 3 959,0-5-908,5-5 0,-2 3-15,5-6 1,-2 4-197,1-3 0,7 0 78,-2 0 1,2-2-58,-3 5 0,6-4 28,2 5 1,-1-5-309,1 4 1,-4-1 21,4 1 1,-1 3-88,1-3 1,1 3-136,-5 1 1,4 0 165,-4 0 1,1 0-625,-5 0 0,1-1-105,-1-3-1173,-5 3 1374,-1-4 933,-5 0 0,-10-2 0,-2-4 0</inkml:trace>
  <inkml:trace contextRef="#ctx0" brushRef="#br0" timeOffset="13">13465 6807 7853,'0'-12'-317,"1"5"681,3-1 1,-1 4 1198,4-3-1039,1 4-86,3-7 1,2 8 210,2-6 1,-1 4-29,5-3-358,0 4 1,4-6-200,0 5 0,0 0 43,0 4 0,-4-3-567,0-1 1,-4 0 395,4 4 0,-9 0-2663,2 0 1193,-3-5 1534,-3 4 0,-11-9 0,-8 3 0</inkml:trace>
  <inkml:trace contextRef="#ctx0" brushRef="#br0" timeOffset="14">13431 6521 7853,'6'-11'343,"4"3"179,-2 1 1,6 3 14,1-4 1,6 2 243,-2-2 1,3-2-261,5 3 1,-2 1-31,6 3 0,-2-2-415,2 1-48,2 0 1,-6 4-208,4 0 1,-3 0 203,-5 0 1,0 0-1568,-1 0 0,0 1 1542,-3 3 0,3 2 0,-5 6 0</inkml:trace>
  <inkml:trace contextRef="#ctx0" brushRef="#br0" timeOffset="15">14242 6567 7853,'0'-8'0,"0"1"184,0 4 134,0-7 244,0 9 116,0-4 692,0 5-914,0 5 1,0 2-137,0 9 1,0 0 30,0 3 1,0 3-85,0-3 0,0 2-165,0 2 0,0-1 81,0-3 0,1 2-137,3-2 0,-3 2 31,3-2 1,1-1-185,-1-3 1,3-6-491,-3 2 1,1-2 10,-1 2-1476,-3-4 873,5 3 173,-6-9 1,-2 4 32,-2-5 983,-2 0 0,-10-5 0,-2-1 0</inkml:trace>
  <inkml:trace contextRef="#ctx0" brushRef="#br0" timeOffset="16">13979 6578 7853,'5'-11'0,"2"3"0,4 1 1316,0-1-799,6 2 1,2-4 103,8 2 953,2-2-990,10 4 1,-3-3 525,2 5-731,2-5 1,-4 4-224,2-3 1,-4 2 55,-3 2 0,0 3-882,-4-3 1,-4 3 472,-4 1 0,-1 0-1440,1 0 1,1 1 67,-5 3 1569,0-3 0,-3 9 0,-1-3 0</inkml:trace>
  <inkml:trace contextRef="#ctx0" brushRef="#br0" timeOffset="17">14973 6498 7853,'5'-17'51,"-4"0"0,8 6-51,-5-1 1401,0 1-340,-4 5 397,0-5-1006,0 10 1,-2-8-59,-1 5 0,-4 1-169,-4 3 0,-2 0-224,-2 0 1,1 0 75,-5 0 1,0 3-14,-4 1 0,0 5-41,0-1 0,4 2-192,0 1 1,1 2-28,-1 2 0,3-2-68,4 2 0,2-2 28,3-2 0,2 5 69,5-1 1,1 4 152,3-4 1,7 2-46,8-2 1,4-3 70,4 4 1,-2 0 45,6-1 1,-2 1 194,1-5 0,-1 0 23,-2 1 0,-3 3-85,3 0 1,-4 2-143,-4-2 0,-3-2 50,-4 2 0,-2-1-165,-3 1 0,-2-2 90,-5 2 1,-2-2-70,-6-2 1,-4 1 7,-11-1 0,-6 0 19,-6 1 0,-8-2-61,-6-2 0,-5 1-113,5-6 0,-3 5-147,6-4 0,0 1 139,12-1 1,0-3-965,11 3 1,3-3-138,8-1 1301,6 0 0,-4-5 0,3-1 0</inkml:trace>
  <inkml:trace contextRef="#ctx0" brushRef="#br0" timeOffset="18">3164 7926 7853,'0'-11'179,"0"4"293,0-3 207,0 9-443,0-4 0,0 4 524,0-3-108,0 2-207,0-3-187,0 5 0,0 5-93,0 3 1,0 4 91,0 3 0,0 1-79,0 3 0,0 3-21,0-3 0,0 2-123,0 2 1,0 4 92,0 0 1,0 4-160,0 0 1,0-2 112,0 1 0,0-3-52,0 4 1,0-5 64,0 5 0,3-6-150,1 2 0,4-8 75,-4-4 0,1 1 20,-2 0 0,-1-1 27,2-4 1,-3-3 78,-1 0-168,5-1 82,-4-1 0,4 1-190,-5-3 225,0-3-160,0 4-5262,0-5 4742,-5 0 1,3 4 585,-6 0 0,0 4 0,-3-1 0</inkml:trace>
  <inkml:trace contextRef="#ctx0" brushRef="#br0" timeOffset="19">6932 7675 7853,'0'-12'-405,"0"1"0,0 3 660,0 1 0,0 3 1336,0-4-884,0 6 74,0-8-53,0 8-98,0-3-71,0 5-404,-5 0 0,-1 0-105,-5 0 0,-1 2-94,1 1 1,-4 4 136,-1 4 1,-3 2-12,4 2 1,-5-1-87,1 5 1,-2-1-85,2 1 0,3 1 18,4-5 1,1 4 0,0-3 0,0-1 45,4-4 0,2 1 3,5-1 1,0 1-65,0-1 0,0-3 64,0-1 1,1-3-15,3 4 1,2-6 27,6 2 1,-1 1-7,0-1 0,2 0-18,2-4 0,-2 3-1,2 1 0,-2 0-9,-2-4 1,1 4 0,-1 0 0,1 0-28,-1-4 1,-3 3 41,-1 1 0,-4 1-81,1-1 1,1-1 66,-1 4 1,-1-3 24,-3 4 1,0-5 11,0 5 1,0 0 149,0 3-9,-5 0 0,-1 1-86,-5-1 1,-1 5 96,1-1 0,3 1-59,0-1 1,2-1 77,-2 5 0,0-1-56,4 1 1,-4 2-75,4-6 0,-3 4 32,3-4 1,0 4-6,4-4 0,0 2 30,0-2 0,4-2-27,0 2 0,5-4 126,-2-3 1,0 2-114,0-2 0,1 1 0,3-2 0,1 2 8,-1-5 1,-3 1-489,-1-1 0,-3-3 52,4 3 0,-4-3-581,3-1-1241,-4 0 1111,2 0 1,-6 0 1057,-3 0 0,-3 0 0,-4 0 0</inkml:trace>
  <inkml:trace contextRef="#ctx0" brushRef="#br0" timeOffset="20">7332 7823 7853,'0'-17'-34,"0"1"34,0 4 0,0 4 0,0 0 1316,0 6-309,-5-3 158,4 0-377,-4 3-394,5-3 1,-4 10-117,0 3 0,-1 7 71,1 4 1,3 3-125,-3 1 0,3 3 39,1 1 0,0 5-39,0-2 0,0-1-105,0 2 0,0-1 12,0 5 0,4-1-110,0 0 0,1-5-116,-2-2 0,-1-3 76,2-1 0,1-5 22,-2-3 1,2-2 121,-1-2-368,-2-5 0,3 1-86,-5-4-1270,0-1-408,0 3 0,1-14 1211,3-2 1,-3-3-866,3 2 1660,-3-4 0,-1-2 0,0-5 0</inkml:trace>
  <inkml:trace contextRef="#ctx0" brushRef="#br0" timeOffset="21">7583 7721 7853,'0'-12'0,"6"1"0,-5 3 981,3 0-156,2 1-223,-5 0 0,9-1 133,-2 4 0,-2 0-234,2 4 0,1 0-146,6 0 1,-2 0-262,2 0 1,-2 0 143,-2 0 1,1 1-158,-1 3 0,0-1 174,1 4-227,-1 1 1,-1 3-25,-2 1 1,-3 0-103,-5 4 1,0 0-82,0 3 1,-1 3 66,-3-3 0,-2 2-15,-6 2 1,1 0 79,-1 0 0,5 3-43,-1 1 1,6-2 56,-2-5 1,-1 1-11,1-2 0,0-2 14,4-2 0,0-2 7,0-2 0,1-3 53,3-1 1,-3-3-72,3 4 107,-2-6-80,-2 3 1,1-5 152,3 0 1,-3-1-64,3-3 0,1 2-36,-1-6 0,-1 4-191,-3-3 200,5 4-322,-3-7 185,8 9 4,-4-4 1,6 10 54,-1 2 1,-3 3 120,-1 2 1,1 3-36,3 0 0,1 4 100,-1-3 1,1 3-109,-1-4 0,0 4 92,1-4 0,-1 5-54,1-1 0,-2-1-8,-3 1 0,2-4-119,-5 4 0,0-3 107,-4 3 0,-1-5-227,-3 1 0,-2-1-21,-6 1 1,-1-6-10,-2 2 0,1-2 35,-5 3 1,1-2-87,-1-3 0,-1 2-842,5-5 1,3 0-140,5-4 1221,-1 0 0,2 0 0,1 0 0</inkml:trace>
  <inkml:trace contextRef="#ctx0" brushRef="#br0" timeOffset="22">11261 7800 7853,'0'-6'67,"0"1"19,0 0 1,0 2 688,0-4 319,0 4-553,0-7 147,0 4-324,0-1 0,-5 2-50,-3 5 0,-3 0-60,-4 0 1,-1 0 112,-6 0-208,1 5 0,-12 3 20,3 7 0,1 3 38,-2 5 1,6 0-98,-2 0 0,4-1 56,4 1 1,4 4-260,7 0 1,5-1 73,6-3 0,5 0-73,7 0 1,8-2 2,8-2 0,5-2-14,2-6 0,7-4 173,1-4 1,-2-1-65,2-2 0,-1-4 186,-3 0 0,-4-5-98,-3 2 0,-6-4 4,-6 0 0,-2-4-9,-2 0 0,-4-5-100,-7 5 1,-3-5 28,-5 1 0,0-6-147,0-2 0,-9-4-404,-2 5 1,-4-5 6,-1 5 0,-3-2-168,-7 1 0,2 8 244,-3 0 1,1 5-181,0 3 0,3 3 105,0 0 1,2 6-59,5-2 0,1 3 67,4 1 0,4 1-294,4 3 800,1-3 0,7 4 0,2-5 0</inkml:trace>
  <inkml:trace contextRef="#ctx0" brushRef="#br0" timeOffset="23">11478 7515 7853,'0'-11'0,"0"4"0,-5-3 1434,4 4-636,-4-1 0,3 2 826,-2 5-1265,3 0 0,-4 2 181,5 1 1,-4 5-130,1 7 1,-6 4-87,1 8 1,2 2-114,-2 5 0,0 4-121,-3 0 1,-2 7-19,-2 1 0,1 0-350,-5 8 1,-4-2 383,-3 1 1,3-2-120,4-5 0,1-2 26,-1-2 1,-1 0 40,4-8 1,5 2 88,3-10 0,2-3-23,-2-4 1,3-5-297,5 1-182,-5-2 70,4-7-1383,-4-1 813,5-5-289,0 0 1,4-1 518,0-3 1,4 2-678,0-6 0,2 4 148,2-3 1156,-1 4 0,0-7 0,1 4 0</inkml:trace>
  <inkml:trace contextRef="#ctx0" brushRef="#br0" timeOffset="24">11718 8314 7853,'0'-6'1807,"5"1"-492,-4 5-546,9 5 694,-8 1-913,8 6 0,-9 0 81,3 4 81,-3 1-339,-1 6 1,0 0 314,0 0-407,0 0 1,0 0-696,0 0 0,0-1 319,0 1 1,-1-1-1307,-3-3 0,3 1 729,-3-5 0,3-3-1266,1-5 1,-2 0 1937,-1 0 0,1 4 0,-3-5 0</inkml:trace>
  <inkml:trace contextRef="#ctx0" brushRef="#br0" timeOffset="25">12631 7572 7853,'0'-11'0,"-5"3"85,-2 0 0,0 6 135,0-2 0,-2 3 642,-6 1-528,-3 0 1,-1 0 96,0 0 0,0 0-167,-4 0 1,4 5 150,0 2 0,1 0-55,-1 0 0,-1 1-161,5 3 1,-4 1 11,3-1 1,1 2-149,4 2 1,-1-2-222,1 2 0,5-2 167,2-2 0,2 1-109,2-1 1,0 1 9,0-1 0,6 4-111,1 0 0,7-3 37,1-5 1,6 1 122,-2 3 1,1-4 44,-1-3 1,-1 1 7,-3-2 1,-2 1-78,2-4 1,-6 2 55,-2 1 1,-3-1-242,4 1 145,-6-1 36,3-2-14,-5 0 150,0 5 1,0-3-56,0 6 0,-3 0 223,-1 3 0,-5-1-16,1-2 0,-1 6 65,2-3 0,-3 3-23,2-2 0,-2-1-102,-2 0 0,5 5-109,-1-1 0,4 1 87,-3 0 1,4-4-123,-1 3 0,-1 2-22,2-2 1,-1 0-254,4-3 98,0-1-269,0 1 339,0-1 1,4 0 59,-1 1 1,2-4 181,-1-1 0,3-1-64,4 2 1,-1 2 45,-2-2 1,2-2-54,-2 2 0,-2-2 70,2 2-259,-1 2-269,5-4-310,-6 6 0,-1-1 350,-5 1 1,0-5-803,0 1 0,0-1 468,0 5 0,-4-5-272,0 1 1,-1 0 944,2 3 0,1 0 0,-3 1 0</inkml:trace>
  <inkml:trace contextRef="#ctx0" brushRef="#br0" timeOffset="26">12940 7778 7853,'0'-17'183,"0"4"0,0 1 525,0 4 382,0 6-532,0-3 976,0 5-670,0 5-510,0 1 1,-4 10 76,0 3 0,-1 7-165,1 0 0,3 5 154,-3-4 0,3 4-148,1 0 1,0 2 1,0 1 0,0 4-61,0 0 0,1 0-125,3-4 0,-3-3-137,3-1 1,1-5 126,-1-3 1,0 0-228,-4-7 119,0 0-1833,5-3 854,-4-6-1805,4-1 659,-5-5 1116,5-5 0,-2-1 525,4-6 1,-4-4 513,1-3 0,2-3 0,1-1 0</inkml:trace>
  <inkml:trace contextRef="#ctx0" brushRef="#br0" timeOffset="27">13214 7686 7853,'6'-11'0,"-2"-1"617,2 1-306,1 0 0,0 0 550,1 4 1,-4-2-324,3 5 0,1-4-15,3 5 0,1-2-147,-1 1 0,2 3-27,2-3 1,-1 2-143,5 2 0,-5 2-29,1 2 1,-2 1-54,-1 2 1,-5 2-164,1-5 1,-4 5-109,3-2 1,-4 4 82,1 0 47,-3 0-263,-1 1 171,-5-1 0,-2 6 4,-4 2 0,-4 2 56,-1 2 0,0 1 59,1 3 0,2-3 13,-2 3 0,7-3 159,4-1-80,-2 0 1,5-4 40,-3 0 0,3-5-42,1 1 0,0-6-6,0-2 47,0 1-179,5-2 93,-4-1 0,5-5 86,-2 0 0,-1 0-117,4 0 1,1 0-8,3 0 1,-3-4-102,0 1 0,-1-5 164,5 4-400,-1 0 270,1 4 1,-1 0-88,0 0 50,-4 0 0,2 6 47,-6 1 48,6 3-44,-2 2 1,3 3 49,-3 0-45,4 5 0,-5-2 210,5 5 0,-1-1-58,-2-3 0,1 2 4,-5-2 1,3 3-76,-3 1 1,0 0-145,-4-1 0,0 0 50,0-3 0,-1 1 27,-3-4 1,-2-1 17,-6-4 0,-3 1-13,0-1 0,-6-1-51,2-2 0,-2-2 37,-2-2 0,0-3-441,0 3 1,2-3 184,2-1 0,2-1-923,6-3 1,-1 2 224,1-6 0,-1 0 978,1-3 0,0 0 0,-1-1 0</inkml:trace>
  <inkml:trace contextRef="#ctx0" brushRef="#br0" timeOffset="28">17154 6361 7853,'0'-6'-1722,"0"0"2068,0 2 0,0 1 764,0-4-467,0 4-41,0-2 66,0 0-218,0 4 332,0-9-248,0 8 96,0-3-127,0 5-427,0 5 1,0-1 106,0 8 0,0 0 15,0 7 0,0 3-25,0-3 1,0 4-16,0 3 1,0-1-15,0 1 1,0 2-59,0-1 1,0 4 38,0 0 0,0 2-101,0 1 1,-4 0 107,1 1 1,-3-1-132,3 0 1,1 1 20,-1-1 1,0-4 80,-1 1 1,3-6-19,-3 2 0,3-4-7,1-4 0,0 1-77,0-5 78,0 0 1,4-3-412,-1-1-980,1-4 686,-4-2-4807,0-5 4819,-5-5 1,3-1 613,-6-1 0,0-8 0,-3 2 0</inkml:trace>
  <inkml:trace contextRef="#ctx0" brushRef="#br0" timeOffset="29">17634 6476 7853,'10'-18'463,"-2"3"-304,2 2 0,-9 5 159,3 1 154,-3 4-128,4-7 750,-4 9-308,4-9 184,-5 8-221,0-3-401,0 5 1,-5 0-372,-2 0 0,-5 5 78,-3 3 0,2 1 29,-2-2 1,1 4-15,-1-4 1,2 3-213,-2 2 1,6-1-28,2 1 0,0-1 61,0 0 0,-2-3 48,5 0 0,-1-4 76,1 3 0,3-3-47,-3 4 1,3-5 77,1 5 1,1-2 0,3 2 0,3 2 15,9-2 0,-2 2 13,5 1 1,0 1 84,4-1 0,1 1-64,2-1 0,-3 0-8,0 1 0,0-1-9,-4 1 1,-1-1-116,1 0 1,-7 1 70,0-1 1,-2 1-158,-6-1 0,0 2 11,-4 2 0,-2-2 113,-2 2 0,-3 1-54,-8 0 1,-3 3 28,-5-4 1,-5 4 12,-2-4 0,0 0-12,0-3 0,3-1-109,-3 1 1,6-5 68,1 1 0,1-6-249,7 2 1,0-2-1027,4-2 558,4 0 94,2-6 0,6 0 204,3-5 0,6 3-500,6 0 1,4 1 185,-1-5 794,2 1 0,2-5 0,0-2 0</inkml:trace>
  <inkml:trace contextRef="#ctx0" brushRef="#br0" timeOffset="30">17988 6578 7853,'0'-17'-975,"-5"0"1,2 6 2656,-4-1-364,4 6 219,-2 1-643,5 0-66,0 4-551,0 6 1,0 6 121,0 8 1,0 3-172,0-3 0,0 4-130,0 3 1,0-2-148,0 3 0,1-3 97,3-1 0,2 2-141,6-2 1,1 1 38,2-9 0,-3 1 26,4-5 1,0-1 47,-1-2 1,6-3 141,-2-5 1,-1 0-11,1 0 1,-4-1 102,4-3 1,-5-2 2,1-6 1,-2-1-77,-2-2 1,1 1-69,-1-5 1,-5 4 38,-2-4 1,-1-1-318,0-7 0,-1 3 106,2-3 0,-3-1-94,-1 2 1,-4-5 39,0 5 1,-1-1-313,1 4 0,3 1 39,-3 3 0,2 3-90,-2 5 1,3 3-1268,-3 0 1208,3 6 1,1 2-475,0 7 0,0 4 440,0 0 0,-4 4 568,0 0 0,0 6 0,4-4 0</inkml:trace>
  <inkml:trace contextRef="#ctx0" brushRef="#br0" timeOffset="31">18513 6441 7853,'0'-11'0,"0"0"0,0 4 932,0 2-164,0 5-180,0-5 450,0 4-651,0-4 0,0 6 137,0 3-365,0 2 0,-4 11 271,1 2 0,-1 2-154,4 2 0,0 4-230,0-1 0,0 6 93,0-1 0,0-2-252,0 1 1,0-3 142,0 3 1,0-6-505,0-1 1,0-1-44,0-7 0,0 0-14,0-3-1203,5-6 683,-4 4-678,4-9 1201,-5 5 0,4-8 528,0-2 0,0-2 0,-4-5 0,0-6 0,0-1 0</inkml:trace>
  <inkml:trace contextRef="#ctx0" brushRef="#br0" timeOffset="32">18353 6419 7853,'0'-12'-19,"0"1"364,0-1-27,5 1 1,2 1-107,4 2 0,-3-1 393,-1 5 1,2-3-191,7 3 1,1-1 5,6 1 1,1 3-115,3-3 1,1 3-58,2 1 1,3 1-236,-2 3 0,-3 1 92,-2 3 0,-3 2-44,-4-3 1,-2 3 94,-6 2 0,-1-1-431,-2 1 1,-3-1 149,-5 1 0,0-1-156,0 0 0,-5 1 115,-3-1 0,-6 1 11,-1-1 1,-5-3 146,1-1-39,-3 1 10,-1-2-22,6-1 244,-5 0-205,9-3 0,-3 4 5,4-2 258,6-3-218,-4 4 11,9-5 171,-5 0-167,6 0-73,0 5 53,0-3 0,6 6 138,1-4 1,7 5-9,1-1-94,6 2-71,-4 1 0,6-3 57,0-1 1,2 1-80,-2 4 1,3-1 69,-7 0 1,1 5-30,-1-1 0,-2 0-10,-6-4 1,-3 2-19,-1 2 1,-4-2-145,1 2 1,-3-2 90,-1-2 1,-5 1 12,-3-1 1,-7 3 34,-4-2 1,-8 5-90,-3-5 0,1-2 74,-2-2 1,1-2 33,-5 2 1,5 0-100,0-4 0,8 0-70,-1-4 0,12 0-894,-1 0 712,3 0 1,3-1-526,2-3 0,5 1 376,7-4 0,0 3-317,7-4 825,-2 1 0,3-10 0,2 0 0</inkml:trace>
  <inkml:trace contextRef="#ctx0" brushRef="#br0" timeOffset="33">19278 6430 7853,'0'-17'0,"0"9"0,0-4 488,5 3-217,-3 3 0,3-4 47,-5 2 560,0 3-118,0-5 99,-5 9-539,-2-9 1,0 8-67,-1-2 1,1 3-17,-5 1 1,-3 0-167,0 0 0,-4 0 93,3 0 0,-4 5-147,1 3 1,1-2 61,-1 2 0,4-1-156,-4 5 1,5-1-18,-1 1 0,3-1-80,5 1 0,-2-1 62,5 0 0,-1 0 125,1-4 1,3 3-114,-3-2 0,4 2 44,4 1 1,2 1 23,6-1 0,0 5 19,4-1 0,-2 0 34,5-4 1,0 1-23,4-1 0,-2 4 4,-2 1 1,3-1 5,-3-4 0,-3 1-9,-1-1 0,2 1-24,-2-1 1,-1 0 27,-6 1 0,1-1-124,-6 1 0,1-1 104,-4 1 0,-1-1-25,-3 0 1,-3 1 50,-9-1 1,-3-3 73,-7-1 0,0 1-124,-4 4 1,4-2 29,0-3 1,-1 2-300,4-5 1,3 4 101,9-5 0,-1 1-486,1-4 142,4 0-1244,2 0 1072,5 0 1,5-4-274,3 1 995,2-6 0,2-3 0,-1-5 0</inkml:trace>
  <inkml:trace contextRef="#ctx0" brushRef="#br0" timeOffset="34">19541 6487 7335,'0'-11'-727,"-5"-1"2824,4 1-551,-4-1-574,5 6 357,0 1-624,0 5 0,0 9-467,0 2 1,0 8 65,0 0 1,0 3-93,0 1 0,0 3-94,0 1 1,0 3-13,0-3 0,0 4-160,0-5 1,0 5-169,0-5 0,0-3 151,0-4 1,0-1-81,0 1 0,0-2 58,0-6 1,1 0-271,3 1 181,-3-6 197,4 4 1,-4-8 20,3 1 79,-3-1 1,6-4 177,-3-1 0,1 0-85,2-5 0,3 5-144,-2-5 1,2 0 34,2-3 0,-1 3-130,0 1 1,5 3 128,-1-4 1,0 4-209,-3-3 1,3 4 33,0 0 0,0 0-80,-3-1 0,-1 3-1298,1-3 665,-1 3-1846,0 1 1167,1 0 379,-6 0 1,-2 0 266,-8 0 822,3 0 0,-14-5 0,2-2 0</inkml:trace>
  <inkml:trace contextRef="#ctx0" brushRef="#br0" timeOffset="35">19461 6704 7853,'-6'-5'-325,"1"4"0,5-6 233,0 4 1550,0 1-897,5-8 1,2 8 94,9-6 113,1 5-436,6-7 0,0 8 194,0-6-284,0 6-85,0-3 1,-1 1-302,1 0 142,0 0 0,-1 4-892,-3 0 1,-3 0 553,-4 0 0,-5 0-1207,1 0 1039,-6 0 1,-2-4 506,-7 0 0,-8 1 0,-3 3 0</inkml:trace>
  <inkml:trace contextRef="#ctx0" brushRef="#br0" timeOffset="36">19450 6453 7853,'-5'-12'0,"3"1"383,-1 0-126,1 4 1,4-3 447,1 2 1,4 2-254,4-2 1,4 5 110,1-5 0,3 4-164,-4-3 1,5 3-160,-1-4 1,7 6-16,0-2 1,5 1-306,-5 0 0,5 1-282,-5-2 1,1 3-329,-4 1 1,-5 1-1051,-3 3 1,1-2 1739,0 1 0,-1 4 0,-4-1 0</inkml:trace>
  <inkml:trace contextRef="#ctx0" brushRef="#br0" timeOffset="37">20112 6430 7853,'0'-18'65,"0"7"0,0 4 330,0 4-367,5 1 1763,-4-3-460,5 5-251,-6 0-922,0 10 1,0-1 306,0 10-207,0 0 1,0 5-78,0 3 0,0 2 30,0 6 1,0-2-215,0-3 0,3 2 69,1-6 1,1 0-229,-1-7 0,1 1 109,3-5 0,-2 1-413,-2-5 0,-2-3-341,6-1-280,0-4-1497,-2 2 1890,4-5 1,-9-1-475,3-3 1168,-8-3 0,-7-9 0,-7-2 0</inkml:trace>
  <inkml:trace contextRef="#ctx0" brushRef="#br0" timeOffset="38">19907 6419 7853,'6'-12'147,"4"1"0,-2 3 250,7 0 1,-1 1 614,5-5 1,-4 5-410,4-1 0,4 2-208,4-2 0,1-2-36,-2 2 0,3 3-107,6 2 0,-1-2-614,0 1 0,-1 0 313,-2 4 1,0 0-1405,-4 0 1,3 1 423,-3 3 0,-5-3 1029,-7 3 0,3-3 0,-1-1 0</inkml:trace>
  <inkml:trace contextRef="#ctx0" brushRef="#br0" timeOffset="39">20649 6384 7853,'0'-6'-184,"0"-4"1786,0 3-982,0 1 0,-4 0 616,0 2-845,-5 3 1,7-4-2,-6 5 0,1-4-140,-5 0 1,1 0-114,-1 4 0,-3 0 88,0 0 0,0 1-157,3 3 1,1-1 91,-1 4 0,5 0-59,-1 0 0,2 3-74,-2-2 1,3 2-217,5 2 1,0-1 65,0 1 1,1 3-54,3 0 0,4 4 24,7-4 0,-1 4 145,5-3 1,-4 3-122,4-4 0,-3 4 66,3-4 0,-2 4-15,2-4 0,2 4 14,-6-3 0,0-1 3,-3-4 1,-1 4-44,0 1 1,-3-1-20,0-4 0,-6-3-85,2 0 0,-3-1 76,-1 5 1,-6-2 158,-5-3 0,-6 3-70,-6-2 0,0-2-33,1 2 1,-1-5-7,0 0 1,-1 2-181,-3-1 0,7 0-332,-3-4 0,8 0 9,-1 0 1,4 0-1476,0 0 1219,6 0 840,1 0 0,5-5 0,0-1 0</inkml:trace>
  <inkml:trace contextRef="#ctx0" brushRef="#br0" timeOffset="40">21014 6144 7853,'0'-11'0,"0"3"363,0 1 171,0 4 0,-1-2-88,-3 5 263,3 0 0,-5 1-236,2 3 1,1 6 157,-4 6 0,4 5-188,-1 2 1,3 1 223,1 7-455,0-1-375,0 4 335,0 6 0,4-1 173,0 3-377,5 2 69,-8-3 1,5 0 280,-2-3-192,2-3-37,1-6 0,-1-1 160,-2-5-203,-3 0 78,9-5 1,-8 2-259,1-5 102,4 0-94,-6-3 0,5-2 659,-2-2-1910,-3 2 1055,4-4 1,-5 2-2862,0-1 2329,0-4 0,-1 6-1495,-3-5 2349,-2-1 0,-10 2 0,-2 2 0</inkml:trace>
  <inkml:trace contextRef="#ctx0" brushRef="#br0" timeOffset="41">17497 7572 6131,'0'-6'0,"0"1"0,0 5 0,0 0 0</inkml:trace>
  <inkml:trace contextRef="#ctx0" brushRef="#br0" timeOffset="42">17291 7778 7853,'-6'0'-345,"-4"0"765,8 0-22,-3 0 0,5-2 132,0-1 67,0 1-120,0-8-135,0 4 0,0-6-96,0 1 0,2 3 26,1 1 1,4-1-47,4-3 0,-1-1 0,-2 1 1,2 3-39,-2 1 0,6-1 24,1-3 0,0-1-94,-3 1 1,-1 3 119,0 0 0,5 2-161,-1-1 1,1-2 15,0 5 1,-4-1 36,3 1 0,-6 3-100,-1-3 1,0 3 60,3 1 0,0 1-99,1 3 1,-5 2 65,1 5 0,-2 1-136,2-1 0,1 1 101,-5-1 0,0 6-59,-4 2 1,0 2 11,0 2 1,-2 1-98,-2 3 1,-3-2-86,-8 6 0,-3-5-95,-5 5 288,0-6-213,0 8 96,6-9 1,-8 4 33,6-5 177,-5 0-140,7 0 1,-5-2 18,3-2 1,2 2 8,6-6 1,0 0 167,-1-4 0,1 1 47,-1-1-20,6 1-69,1-6 1,4 3-71,-3-5 10,3 0 17,-4 1-204,5-4 184,0 4 1147,0-5-986,5 0 0,1 0 185,5 0 1,5 0-149,-1 0 1,6 0 46,2 0 1,1 1 11,7 3 1,-1-3-34,5 3 0,3-3-54,0-1 1,0 0 26,-4 0 0,-1 4-136,-3 0 0,1 0 74,-8-4 0,1 0-192,-9 0 0,0 0-193,-3 0-101,-6 0-204,4 0 225,-9 0-1612,5 0 1375,-6 0 1,-6 1-1358,-1 3 0,-3-3 254,-2 3 1638,-9-3 0,-3-1 0,-11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0E64C-7415-074C-A792-E6F627F9FECC}" type="datetimeFigureOut">
              <a:rPr lang="en-US" smtClean="0"/>
              <a:t>3/15/24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E84-C7FB-DD42-A240-412BEE031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74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63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A7CA8D-1D91-1142-B233-B9038701659C}"/>
              </a:ext>
            </a:extLst>
          </p:cNvPr>
          <p:cNvSpPr/>
          <p:nvPr userDrawn="1"/>
        </p:nvSpPr>
        <p:spPr>
          <a:xfrm>
            <a:off x="233680" y="205229"/>
            <a:ext cx="8676640" cy="5694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F47400E-31C9-5F4F-8FF7-D2A8FA96B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3680" y="2896985"/>
            <a:ext cx="8676640" cy="10640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sz="4000" b="1">
                <a:latin typeface="Avenir Heavy" panose="02000503020000020003" pitchFamily="2" charset="0"/>
              </a:rPr>
              <a:t>TITLE</a:t>
            </a:r>
            <a:endParaRPr lang="en-US" sz="3200" b="1">
              <a:latin typeface="Avenir Heavy" panose="02000503020000020003" pitchFamily="2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7841006-4D71-584D-BD6E-76372F045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680" y="205229"/>
            <a:ext cx="8676640" cy="9268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sz="2800">
                <a:latin typeface="Avenir Book" panose="02000503020000020003" pitchFamily="2" charset="0"/>
              </a:rPr>
              <a:t>Andrej Bogdanov</a:t>
            </a:r>
            <a:br>
              <a:rPr lang="en-US" sz="3200">
                <a:latin typeface="Avenir Book" panose="02000503020000020003" pitchFamily="2" charset="0"/>
              </a:rPr>
            </a:br>
            <a:r>
              <a:rPr lang="en-US" sz="2400" i="1">
                <a:latin typeface="Avenir Book" panose="02000503020000020003" pitchFamily="2" charset="0"/>
              </a:rPr>
              <a:t>Chinese University of Hong Kong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8F8B72-3F71-B24D-B606-4168C3780ADE}"/>
              </a:ext>
            </a:extLst>
          </p:cNvPr>
          <p:cNvSpPr/>
          <p:nvPr userDrawn="1"/>
        </p:nvSpPr>
        <p:spPr>
          <a:xfrm>
            <a:off x="233680" y="6112913"/>
            <a:ext cx="8676640" cy="53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4D942E5-7D8A-864D-9276-67638C80AA1C}"/>
              </a:ext>
            </a:extLst>
          </p:cNvPr>
          <p:cNvSpPr txBox="1">
            <a:spLocks/>
          </p:cNvSpPr>
          <p:nvPr userDrawn="1"/>
        </p:nvSpPr>
        <p:spPr>
          <a:xfrm>
            <a:off x="233680" y="6112913"/>
            <a:ext cx="5884091" cy="5398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1"/>
                </a:solidFill>
                <a:latin typeface="Avenir Book" panose="02000503020000020003" pitchFamily="2" charset="0"/>
              </a:rPr>
              <a:t>institution</a:t>
            </a:r>
            <a:endParaRPr lang="en-US" sz="2400" i="1">
              <a:solidFill>
                <a:schemeClr val="accent1"/>
              </a:solidFill>
              <a:latin typeface="Avenir Book" panose="02000503020000020003" pitchFamily="2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B8C199E-6CFE-6F4C-88FC-E86657B44D58}"/>
              </a:ext>
            </a:extLst>
          </p:cNvPr>
          <p:cNvSpPr txBox="1">
            <a:spLocks/>
          </p:cNvSpPr>
          <p:nvPr userDrawn="1"/>
        </p:nvSpPr>
        <p:spPr>
          <a:xfrm>
            <a:off x="5968275" y="6112913"/>
            <a:ext cx="2942045" cy="5398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>
                <a:latin typeface="Avenir Light" panose="020B0402020203020204" pitchFamily="34" charset="77"/>
              </a:rPr>
              <a:t>date</a:t>
            </a:r>
            <a:endParaRPr lang="en-US" sz="2400"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1736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07EB9F7-9E1F-7141-BC01-6051EB57D02B}"/>
              </a:ext>
            </a:extLst>
          </p:cNvPr>
          <p:cNvSpPr/>
          <p:nvPr userDrawn="1"/>
        </p:nvSpPr>
        <p:spPr>
          <a:xfrm>
            <a:off x="233680" y="205229"/>
            <a:ext cx="8676640" cy="6439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2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34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.xml"/><Relationship Id="rId5" Type="http://schemas.openxmlformats.org/officeDocument/2006/relationships/image" Target="../media/image26.png"/><Relationship Id="rId4" Type="http://schemas.openxmlformats.org/officeDocument/2006/relationships/customXml" Target="../ink/ink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1.xml"/><Relationship Id="rId5" Type="http://schemas.openxmlformats.org/officeDocument/2006/relationships/image" Target="../media/image29.png"/><Relationship Id="rId4" Type="http://schemas.openxmlformats.org/officeDocument/2006/relationships/customXml" Target="../ink/ink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customXml" Target="../ink/ink3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7.xml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customXml" Target="../ink/ink3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6.xml"/><Relationship Id="rId5" Type="http://schemas.openxmlformats.org/officeDocument/2006/relationships/image" Target="../media/image34.png"/><Relationship Id="rId4" Type="http://schemas.openxmlformats.org/officeDocument/2006/relationships/customXml" Target="../ink/ink35.xml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customXml" Target="../ink/ink3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0.xml"/><Relationship Id="rId5" Type="http://schemas.openxmlformats.org/officeDocument/2006/relationships/image" Target="../media/image38.png"/><Relationship Id="rId4" Type="http://schemas.openxmlformats.org/officeDocument/2006/relationships/customXml" Target="../ink/ink3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4.xml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customXml" Target="../ink/ink4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3.xml"/><Relationship Id="rId5" Type="http://schemas.openxmlformats.org/officeDocument/2006/relationships/image" Target="../media/image41.png"/><Relationship Id="rId4" Type="http://schemas.openxmlformats.org/officeDocument/2006/relationships/customXml" Target="../ink/ink42.xml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customXml" Target="../ink/ink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customXml" Target="../ink/ink4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50.xml"/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2" Type="http://schemas.openxmlformats.org/officeDocument/2006/relationships/customXml" Target="../ink/ink4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9.xml"/><Relationship Id="rId5" Type="http://schemas.openxmlformats.org/officeDocument/2006/relationships/image" Target="../media/image47.png"/><Relationship Id="rId4" Type="http://schemas.openxmlformats.org/officeDocument/2006/relationships/customXml" Target="../ink/ink48.xml"/><Relationship Id="rId9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54.xml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2" Type="http://schemas.openxmlformats.org/officeDocument/2006/relationships/customXml" Target="../ink/ink5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3.xml"/><Relationship Id="rId11" Type="http://schemas.openxmlformats.org/officeDocument/2006/relationships/image" Target="../media/image54.png"/><Relationship Id="rId5" Type="http://schemas.openxmlformats.org/officeDocument/2006/relationships/image" Target="../media/image51.png"/><Relationship Id="rId10" Type="http://schemas.openxmlformats.org/officeDocument/2006/relationships/customXml" Target="../ink/ink55.xml"/><Relationship Id="rId4" Type="http://schemas.openxmlformats.org/officeDocument/2006/relationships/customXml" Target="../ink/ink52.xml"/><Relationship Id="rId9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customXml" Target="../ink/ink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customXml" Target="../ink/ink5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2.png"/><Relationship Id="rId4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customXml" Target="../ink/ink5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0.png"/><Relationship Id="rId2" Type="http://schemas.openxmlformats.org/officeDocument/2006/relationships/customXml" Target="../ink/ink5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1.xml"/><Relationship Id="rId5" Type="http://schemas.openxmlformats.org/officeDocument/2006/relationships/image" Target="../media/image59.png"/><Relationship Id="rId4" Type="http://schemas.openxmlformats.org/officeDocument/2006/relationships/customXml" Target="../ink/ink6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customXml" Target="../ink/ink6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customXml" Target="../ink/ink6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customXml" Target="../ink/ink6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customXml" Target="../ink/ink6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customXml" Target="../ink/ink6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68.png"/><Relationship Id="rId2" Type="http://schemas.openxmlformats.org/officeDocument/2006/relationships/customXml" Target="../ink/ink6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9.xml"/><Relationship Id="rId5" Type="http://schemas.openxmlformats.org/officeDocument/2006/relationships/image" Target="../media/image67.png"/><Relationship Id="rId4" Type="http://schemas.openxmlformats.org/officeDocument/2006/relationships/customXml" Target="../ink/ink6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customXml" Target="../ink/ink7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1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5.png"/><Relationship Id="rId4" Type="http://schemas.openxmlformats.org/officeDocument/2006/relationships/customXml" Target="../ink/ink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ustomXml" Target="../ink/ink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ustomXml" Target="../ink/ink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Relationship Id="rId5" Type="http://schemas.openxmlformats.org/officeDocument/2006/relationships/image" Target="../media/image12.png"/><Relationship Id="rId4" Type="http://schemas.openxmlformats.org/officeDocument/2006/relationships/customXml" Target="../ink/ink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5" Type="http://schemas.openxmlformats.org/officeDocument/2006/relationships/image" Target="../media/image15.png"/><Relationship Id="rId4" Type="http://schemas.openxmlformats.org/officeDocument/2006/relationships/customXml" Target="../ink/ink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customXml" Target="../ink/ink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.xml"/><Relationship Id="rId13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customXml" Target="../ink/ink24.xml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.xml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5" Type="http://schemas.openxmlformats.org/officeDocument/2006/relationships/image" Target="../media/image24.png"/><Relationship Id="rId10" Type="http://schemas.openxmlformats.org/officeDocument/2006/relationships/customXml" Target="../ink/ink23.xml"/><Relationship Id="rId4" Type="http://schemas.openxmlformats.org/officeDocument/2006/relationships/customXml" Target="../ink/ink20.xml"/><Relationship Id="rId9" Type="http://schemas.openxmlformats.org/officeDocument/2006/relationships/image" Target="../media/image21.png"/><Relationship Id="rId14" Type="http://schemas.openxmlformats.org/officeDocument/2006/relationships/customXml" Target="../ink/ink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2AD8EEB-1DB8-6743-9DA0-1CE85B3FB88A}"/>
              </a:ext>
            </a:extLst>
          </p:cNvPr>
          <p:cNvSpPr/>
          <p:nvPr/>
        </p:nvSpPr>
        <p:spPr>
          <a:xfrm>
            <a:off x="233680" y="194722"/>
            <a:ext cx="8676640" cy="5694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ABCCF6-359C-9642-A5F4-DD644D7BE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680" y="2792989"/>
            <a:ext cx="8676640" cy="63449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en-US" sz="4800" b="1" dirty="0">
                <a:latin typeface="Avenir Heavy" panose="02000503020000020003" pitchFamily="2" charset="0"/>
              </a:rPr>
              <a:t>8. FUNCTIONS AND COUNTING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811A74-3BBA-1B4A-B779-EB65BC343C0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99392" y="320843"/>
            <a:ext cx="8366235" cy="53049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Avenir Heavy" panose="02000503020000020003" pitchFamily="2" charset="0"/>
              </a:rPr>
              <a:t>CSI 2101: </a:t>
            </a:r>
            <a:r>
              <a:rPr lang="en-US" sz="2800" dirty="0">
                <a:solidFill>
                  <a:schemeClr val="tx1"/>
                </a:solidFill>
                <a:latin typeface="Avenir Book" panose="02000503020000020003" pitchFamily="2" charset="0"/>
              </a:rPr>
              <a:t>Discrete Structures</a:t>
            </a:r>
            <a:endParaRPr lang="en-US" sz="2400" i="1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414847-407B-A640-92C6-B6A5ADA38A37}"/>
              </a:ext>
            </a:extLst>
          </p:cNvPr>
          <p:cNvSpPr/>
          <p:nvPr/>
        </p:nvSpPr>
        <p:spPr>
          <a:xfrm>
            <a:off x="233680" y="6112913"/>
            <a:ext cx="8676640" cy="53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30D8D68-46D3-720E-8C4F-942C2944F84E}"/>
              </a:ext>
            </a:extLst>
          </p:cNvPr>
          <p:cNvSpPr txBox="1">
            <a:spLocks/>
          </p:cNvSpPr>
          <p:nvPr/>
        </p:nvSpPr>
        <p:spPr>
          <a:xfrm>
            <a:off x="233680" y="6122275"/>
            <a:ext cx="8676640" cy="5304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800">
                <a:solidFill>
                  <a:schemeClr val="accent1"/>
                </a:solidFill>
                <a:latin typeface="Avenir Book" panose="02000503020000020003" pitchFamily="2" charset="0"/>
              </a:rPr>
              <a:t>Andrej Bogdanov</a:t>
            </a:r>
            <a:endParaRPr lang="en-US" sz="2400" i="1" dirty="0">
              <a:solidFill>
                <a:schemeClr val="accent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247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50A37B-1000-8250-BFD1-DC2C3E41B8EB}"/>
              </a:ext>
            </a:extLst>
          </p:cNvPr>
          <p:cNvSpPr txBox="1"/>
          <p:nvPr/>
        </p:nvSpPr>
        <p:spPr>
          <a:xfrm>
            <a:off x="293914" y="253085"/>
            <a:ext cx="2775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the sum rule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F1992C-80E2-EC3E-92E3-DDF17D5A0AB1}"/>
              </a:ext>
            </a:extLst>
          </p:cNvPr>
          <p:cNvSpPr txBox="1"/>
          <p:nvPr/>
        </p:nvSpPr>
        <p:spPr>
          <a:xfrm>
            <a:off x="1728913" y="1053651"/>
            <a:ext cx="5686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If </a:t>
            </a:r>
            <a:r>
              <a:rPr lang="en-US" sz="3600" i="1" dirty="0">
                <a:latin typeface="Garamond" panose="02020404030301010803" pitchFamily="18" charset="0"/>
              </a:rPr>
              <a:t>A</a:t>
            </a:r>
            <a:r>
              <a:rPr lang="en-US" sz="3600" baseline="-25000" dirty="0">
                <a:latin typeface="Garamond" panose="02020404030301010803" pitchFamily="18" charset="0"/>
              </a:rPr>
              <a:t>1</a:t>
            </a:r>
            <a:r>
              <a:rPr lang="en-US" sz="3600" dirty="0">
                <a:latin typeface="Garamond" panose="02020404030301010803" pitchFamily="18" charset="0"/>
              </a:rPr>
              <a:t>, …, </a:t>
            </a:r>
            <a:r>
              <a:rPr lang="en-US" sz="3600" i="1" dirty="0">
                <a:latin typeface="Garamond" panose="02020404030301010803" pitchFamily="18" charset="0"/>
              </a:rPr>
              <a:t>A</a:t>
            </a:r>
            <a:r>
              <a:rPr lang="en-US" sz="3600" i="1" baseline="-25000" dirty="0">
                <a:latin typeface="Garamond" panose="02020404030301010803" pitchFamily="18" charset="0"/>
              </a:rPr>
              <a:t>n</a:t>
            </a:r>
            <a:r>
              <a:rPr lang="en-US" sz="3600" dirty="0"/>
              <a:t> are </a:t>
            </a:r>
            <a:r>
              <a:rPr lang="en-US" sz="3600" dirty="0">
                <a:solidFill>
                  <a:schemeClr val="accent1"/>
                </a:solidFill>
              </a:rPr>
              <a:t>disjoint</a:t>
            </a:r>
            <a:r>
              <a:rPr lang="en-US" sz="3600" dirty="0"/>
              <a:t> then</a:t>
            </a:r>
            <a:endParaRPr lang="en-US" sz="3600" i="1" dirty="0"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06F9A3-669B-9FF8-CC70-9302C7F4189C}"/>
              </a:ext>
            </a:extLst>
          </p:cNvPr>
          <p:cNvSpPr txBox="1"/>
          <p:nvPr/>
        </p:nvSpPr>
        <p:spPr>
          <a:xfrm>
            <a:off x="1038019" y="1700037"/>
            <a:ext cx="7067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i="1" dirty="0">
                <a:latin typeface="Garamond" panose="02020404030301010803" pitchFamily="18" charset="0"/>
              </a:rPr>
              <a:t>|A</a:t>
            </a:r>
            <a:r>
              <a:rPr lang="en-US" sz="3600" baseline="-25000" dirty="0">
                <a:latin typeface="Garamond" panose="02020404030301010803" pitchFamily="18" charset="0"/>
              </a:rPr>
              <a:t>1</a:t>
            </a:r>
            <a:r>
              <a:rPr lang="en-US" sz="3600" dirty="0">
                <a:latin typeface="Garamond" panose="02020404030301010803" pitchFamily="18" charset="0"/>
              </a:rPr>
              <a:t> ∪ ... ∪ </a:t>
            </a:r>
            <a:r>
              <a:rPr lang="en-US" sz="3600" i="1" dirty="0">
                <a:latin typeface="Garamond" panose="02020404030301010803" pitchFamily="18" charset="0"/>
              </a:rPr>
              <a:t>A</a:t>
            </a:r>
            <a:r>
              <a:rPr lang="en-US" sz="3600" i="1" baseline="-25000" dirty="0">
                <a:latin typeface="Garamond" panose="02020404030301010803" pitchFamily="18" charset="0"/>
              </a:rPr>
              <a:t>n</a:t>
            </a:r>
            <a:r>
              <a:rPr lang="en-US" sz="3600" i="1" dirty="0">
                <a:latin typeface="Garamond" panose="02020404030301010803" pitchFamily="18" charset="0"/>
              </a:rPr>
              <a:t>| = |A</a:t>
            </a:r>
            <a:r>
              <a:rPr lang="en-US" sz="3600" baseline="-25000" dirty="0">
                <a:latin typeface="Garamond" panose="02020404030301010803" pitchFamily="18" charset="0"/>
              </a:rPr>
              <a:t>1</a:t>
            </a:r>
            <a:r>
              <a:rPr lang="en-US" sz="3600" i="1" dirty="0">
                <a:latin typeface="Garamond" panose="02020404030301010803" pitchFamily="18" charset="0"/>
              </a:rPr>
              <a:t>| + </a:t>
            </a:r>
            <a:r>
              <a:rPr lang="en-US" sz="3600" dirty="0">
                <a:latin typeface="Garamond" panose="02020404030301010803" pitchFamily="18" charset="0"/>
              </a:rPr>
              <a:t>... </a:t>
            </a:r>
            <a:r>
              <a:rPr lang="en-US" sz="3600" i="1" dirty="0">
                <a:latin typeface="Garamond" panose="02020404030301010803" pitchFamily="18" charset="0"/>
              </a:rPr>
              <a:t>+</a:t>
            </a:r>
            <a:r>
              <a:rPr lang="en-US" sz="3600" dirty="0">
                <a:latin typeface="Garamond" panose="02020404030301010803" pitchFamily="18" charset="0"/>
              </a:rPr>
              <a:t> </a:t>
            </a:r>
            <a:r>
              <a:rPr lang="en-US" sz="3600" i="1" dirty="0">
                <a:latin typeface="Garamond" panose="02020404030301010803" pitchFamily="18" charset="0"/>
              </a:rPr>
              <a:t>|A</a:t>
            </a:r>
            <a:r>
              <a:rPr lang="en-US" sz="3600" i="1" baseline="-25000" dirty="0">
                <a:latin typeface="Garamond" panose="02020404030301010803" pitchFamily="18" charset="0"/>
              </a:rPr>
              <a:t>n</a:t>
            </a:r>
            <a:r>
              <a:rPr lang="en-US" sz="3600" i="1" dirty="0">
                <a:latin typeface="Garamond" panose="02020404030301010803" pitchFamily="18" charset="0"/>
              </a:rPr>
              <a:t>|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27E59B3-EC6F-0776-2F29-A4540B7447E5}"/>
                  </a:ext>
                </a:extLst>
              </p14:cNvPr>
              <p14:cNvContentPartPr/>
              <p14:nvPr/>
            </p14:nvContentPartPr>
            <p14:xfrm>
              <a:off x="480960" y="1615680"/>
              <a:ext cx="5694840" cy="1760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27E59B3-EC6F-0776-2F29-A4540B7447E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4760" y="1599480"/>
                <a:ext cx="5727240" cy="179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E2DC2A9-626A-B9CA-2E25-FEDD225DA456}"/>
                  </a:ext>
                </a:extLst>
              </p14:cNvPr>
              <p14:cNvContentPartPr/>
              <p14:nvPr/>
            </p14:nvContentPartPr>
            <p14:xfrm>
              <a:off x="674280" y="2779560"/>
              <a:ext cx="1447200" cy="398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E2DC2A9-626A-B9CA-2E25-FEDD225DA45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8080" y="2763360"/>
                <a:ext cx="147960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188F16C-08E0-0079-099B-49A11D6C75DB}"/>
                  </a:ext>
                </a:extLst>
              </p14:cNvPr>
              <p14:cNvContentPartPr/>
              <p14:nvPr/>
            </p14:nvContentPartPr>
            <p14:xfrm>
              <a:off x="2845080" y="2729880"/>
              <a:ext cx="5657760" cy="387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188F16C-08E0-0079-099B-49A11D6C75D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28880" y="2713680"/>
                <a:ext cx="5690160" cy="41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680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C011FA8-AA3D-5561-407D-A3DC0ACBC8F7}"/>
              </a:ext>
            </a:extLst>
          </p:cNvPr>
          <p:cNvSpPr/>
          <p:nvPr/>
        </p:nvSpPr>
        <p:spPr>
          <a:xfrm>
            <a:off x="641131" y="1166647"/>
            <a:ext cx="2911366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BB7DE-F3B3-2E7A-3FB5-185DE98D6FBA}"/>
              </a:ext>
            </a:extLst>
          </p:cNvPr>
          <p:cNvSpPr txBox="1"/>
          <p:nvPr/>
        </p:nvSpPr>
        <p:spPr>
          <a:xfrm>
            <a:off x="725214" y="1166647"/>
            <a:ext cx="1646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••••••••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D4E5AE-F741-3155-7EFE-5D81004BE81C}"/>
              </a:ext>
            </a:extLst>
          </p:cNvPr>
          <p:cNvSpPr txBox="1"/>
          <p:nvPr/>
        </p:nvSpPr>
        <p:spPr>
          <a:xfrm>
            <a:off x="591362" y="451945"/>
            <a:ext cx="1601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password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A92CFE-6FA0-981A-93DD-246156CE900F}"/>
              </a:ext>
            </a:extLst>
          </p:cNvPr>
          <p:cNvSpPr txBox="1"/>
          <p:nvPr/>
        </p:nvSpPr>
        <p:spPr>
          <a:xfrm>
            <a:off x="4538879" y="529322"/>
            <a:ext cx="2233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6-8 symbols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500A18-7EDC-2E64-72C3-FAB435C7B716}"/>
              </a:ext>
            </a:extLst>
          </p:cNvPr>
          <p:cNvSpPr txBox="1"/>
          <p:nvPr/>
        </p:nvSpPr>
        <p:spPr>
          <a:xfrm>
            <a:off x="4538879" y="1242518"/>
            <a:ext cx="3594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first must be a letter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C50B33-0268-7F3A-C300-D9EFF0A0293D}"/>
              </a:ext>
            </a:extLst>
          </p:cNvPr>
          <p:cNvSpPr txBox="1"/>
          <p:nvPr/>
        </p:nvSpPr>
        <p:spPr>
          <a:xfrm>
            <a:off x="4538879" y="1955714"/>
            <a:ext cx="4089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rest are letters or digits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D560559-59B7-B467-D741-C20248325970}"/>
                  </a:ext>
                </a:extLst>
              </p14:cNvPr>
              <p14:cNvContentPartPr/>
              <p14:nvPr/>
            </p14:nvContentPartPr>
            <p14:xfrm>
              <a:off x="686520" y="2163240"/>
              <a:ext cx="5394600" cy="3197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D560559-59B7-B467-D741-C2024832597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0320" y="2147040"/>
                <a:ext cx="5427000" cy="322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EE18715-97C3-FBE8-152D-495C8DCA222A}"/>
                  </a:ext>
                </a:extLst>
              </p14:cNvPr>
              <p14:cNvContentPartPr/>
              <p14:nvPr/>
            </p14:nvContentPartPr>
            <p14:xfrm>
              <a:off x="1513080" y="5544720"/>
              <a:ext cx="4909320" cy="489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EE18715-97C3-FBE8-152D-495C8DCA222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96880" y="5528520"/>
                <a:ext cx="4941360" cy="52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4448ABB-9663-B828-5893-FB536A951C3A}"/>
                  </a:ext>
                </a:extLst>
              </p14:cNvPr>
              <p14:cNvContentPartPr/>
              <p14:nvPr/>
            </p14:nvContentPartPr>
            <p14:xfrm>
              <a:off x="2779560" y="1377360"/>
              <a:ext cx="6097680" cy="2311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4448ABB-9663-B828-5893-FB536A951C3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63360" y="1361160"/>
                <a:ext cx="6130080" cy="234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4530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C011FA8-AA3D-5561-407D-A3DC0ACBC8F7}"/>
              </a:ext>
            </a:extLst>
          </p:cNvPr>
          <p:cNvSpPr/>
          <p:nvPr/>
        </p:nvSpPr>
        <p:spPr>
          <a:xfrm>
            <a:off x="641131" y="1166647"/>
            <a:ext cx="2911366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BB7DE-F3B3-2E7A-3FB5-185DE98D6FBA}"/>
              </a:ext>
            </a:extLst>
          </p:cNvPr>
          <p:cNvSpPr txBox="1"/>
          <p:nvPr/>
        </p:nvSpPr>
        <p:spPr>
          <a:xfrm>
            <a:off x="725214" y="1166647"/>
            <a:ext cx="1646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••••••••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D4E5AE-F741-3155-7EFE-5D81004BE81C}"/>
              </a:ext>
            </a:extLst>
          </p:cNvPr>
          <p:cNvSpPr txBox="1"/>
          <p:nvPr/>
        </p:nvSpPr>
        <p:spPr>
          <a:xfrm>
            <a:off x="591362" y="451945"/>
            <a:ext cx="1601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password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A92CFE-6FA0-981A-93DD-246156CE900F}"/>
              </a:ext>
            </a:extLst>
          </p:cNvPr>
          <p:cNvSpPr txBox="1"/>
          <p:nvPr/>
        </p:nvSpPr>
        <p:spPr>
          <a:xfrm>
            <a:off x="4538879" y="529322"/>
            <a:ext cx="1882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8 symbols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500A18-7EDC-2E64-72C3-FAB435C7B716}"/>
              </a:ext>
            </a:extLst>
          </p:cNvPr>
          <p:cNvSpPr txBox="1"/>
          <p:nvPr/>
        </p:nvSpPr>
        <p:spPr>
          <a:xfrm>
            <a:off x="4538879" y="1242518"/>
            <a:ext cx="3204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all letters or digits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C50B33-0268-7F3A-C300-D9EFF0A0293D}"/>
              </a:ext>
            </a:extLst>
          </p:cNvPr>
          <p:cNvSpPr txBox="1"/>
          <p:nvPr/>
        </p:nvSpPr>
        <p:spPr>
          <a:xfrm>
            <a:off x="4538879" y="1955714"/>
            <a:ext cx="2989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at least one digit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BB67707-961A-B7D6-69CD-18207C4D039A}"/>
                  </a:ext>
                </a:extLst>
              </p14:cNvPr>
              <p14:cNvContentPartPr/>
              <p14:nvPr/>
            </p14:nvContentPartPr>
            <p14:xfrm>
              <a:off x="888120" y="2713680"/>
              <a:ext cx="4691520" cy="1768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BB67707-961A-B7D6-69CD-18207C4D039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1920" y="2697480"/>
                <a:ext cx="4723920" cy="180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EC5E5FA-D97C-B74A-D787-43CBECC1E6C3}"/>
                  </a:ext>
                </a:extLst>
              </p14:cNvPr>
              <p14:cNvContentPartPr/>
              <p14:nvPr/>
            </p14:nvContentPartPr>
            <p14:xfrm>
              <a:off x="2314800" y="2010600"/>
              <a:ext cx="1303560" cy="6375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EC5E5FA-D97C-B74A-D787-43CBECC1E6C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98600" y="1994400"/>
                <a:ext cx="1335960" cy="66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1011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9F2A3F-80E7-9608-20A4-7F8F8A41A20D}"/>
              </a:ext>
            </a:extLst>
          </p:cNvPr>
          <p:cNvSpPr txBox="1"/>
          <p:nvPr/>
        </p:nvSpPr>
        <p:spPr>
          <a:xfrm>
            <a:off x="293914" y="253085"/>
            <a:ext cx="5273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the general product rule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A9719B-A9D6-9285-ED36-B7E1C15AA4C1}"/>
              </a:ext>
            </a:extLst>
          </p:cNvPr>
          <p:cNvSpPr txBox="1"/>
          <p:nvPr/>
        </p:nvSpPr>
        <p:spPr>
          <a:xfrm>
            <a:off x="1387474" y="1127221"/>
            <a:ext cx="63690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How many ways to toss two dice</a:t>
            </a:r>
            <a:br>
              <a:rPr lang="en-US" sz="3600" dirty="0"/>
            </a:br>
            <a:r>
              <a:rPr lang="en-US" sz="3600" dirty="0"/>
              <a:t>with </a:t>
            </a:r>
            <a:r>
              <a:rPr lang="en-US" sz="3600" dirty="0">
                <a:solidFill>
                  <a:schemeClr val="accent1"/>
                </a:solidFill>
              </a:rPr>
              <a:t>different </a:t>
            </a:r>
            <a:r>
              <a:rPr lang="en-US" sz="3600" dirty="0"/>
              <a:t>face values?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022C090-9250-09F5-5842-3ADF1D2231A3}"/>
                  </a:ext>
                </a:extLst>
              </p14:cNvPr>
              <p14:cNvContentPartPr/>
              <p14:nvPr/>
            </p14:nvContentPartPr>
            <p14:xfrm>
              <a:off x="2511155" y="2434451"/>
              <a:ext cx="4286880" cy="547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022C090-9250-09F5-5842-3ADF1D2231A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94955" y="2418251"/>
                <a:ext cx="4319280" cy="57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63BB6A0-6893-F7E8-C716-1FA1CD40A156}"/>
                  </a:ext>
                </a:extLst>
              </p14:cNvPr>
              <p14:cNvContentPartPr/>
              <p14:nvPr/>
            </p14:nvContentPartPr>
            <p14:xfrm>
              <a:off x="4461120" y="3046680"/>
              <a:ext cx="102960" cy="1357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63BB6A0-6893-F7E8-C716-1FA1CD40A15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44920" y="3030480"/>
                <a:ext cx="135360" cy="138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B175747-0D17-B927-F12A-6B5BA8CCAD0F}"/>
                  </a:ext>
                </a:extLst>
              </p14:cNvPr>
              <p14:cNvContentPartPr/>
              <p14:nvPr/>
            </p14:nvContentPartPr>
            <p14:xfrm>
              <a:off x="604440" y="3046680"/>
              <a:ext cx="6907680" cy="937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B175747-0D17-B927-F12A-6B5BA8CCAD0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8240" y="3030480"/>
                <a:ext cx="6940080" cy="9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906664B-0511-4B99-4924-7C87D93E0838}"/>
                  </a:ext>
                </a:extLst>
              </p14:cNvPr>
              <p14:cNvContentPartPr/>
              <p14:nvPr/>
            </p14:nvContentPartPr>
            <p14:xfrm>
              <a:off x="1582920" y="3381840"/>
              <a:ext cx="6443280" cy="3192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906664B-0511-4B99-4924-7C87D93E083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66720" y="3365640"/>
                <a:ext cx="6475680" cy="322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0669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6B626B-03F0-03FE-03BA-BA7A97113D17}"/>
              </a:ext>
            </a:extLst>
          </p:cNvPr>
          <p:cNvSpPr txBox="1"/>
          <p:nvPr/>
        </p:nvSpPr>
        <p:spPr>
          <a:xfrm>
            <a:off x="293914" y="253085"/>
            <a:ext cx="2972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permutations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ABE0239-EEB9-4413-91DC-17FE21049FF2}"/>
                  </a:ext>
                </a:extLst>
              </p14:cNvPr>
              <p14:cNvContentPartPr/>
              <p14:nvPr/>
            </p14:nvContentPartPr>
            <p14:xfrm>
              <a:off x="497520" y="1118880"/>
              <a:ext cx="7967880" cy="2738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ABE0239-EEB9-4413-91DC-17FE21049FF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1320" y="1102680"/>
                <a:ext cx="8000280" cy="27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9C6F89A-811F-F7F8-F6F0-0E63B89DADCB}"/>
                  </a:ext>
                </a:extLst>
              </p14:cNvPr>
              <p14:cNvContentPartPr/>
              <p14:nvPr/>
            </p14:nvContentPartPr>
            <p14:xfrm>
              <a:off x="1669320" y="4276080"/>
              <a:ext cx="5022720" cy="1279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9C6F89A-811F-F7F8-F6F0-0E63B89DADC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53120" y="4259880"/>
                <a:ext cx="5055120" cy="13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27AEC06-79D9-1315-4415-491BD62AD520}"/>
                  </a:ext>
                </a:extLst>
              </p14:cNvPr>
              <p14:cNvContentPartPr/>
              <p14:nvPr/>
            </p14:nvContentPartPr>
            <p14:xfrm>
              <a:off x="1003320" y="5612040"/>
              <a:ext cx="6940440" cy="818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27AEC06-79D9-1315-4415-491BD62AD52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87120" y="5595840"/>
                <a:ext cx="6972840" cy="85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5714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BEB929-D591-2384-B635-1740C0D599CC}"/>
              </a:ext>
            </a:extLst>
          </p:cNvPr>
          <p:cNvSpPr txBox="1"/>
          <p:nvPr/>
        </p:nvSpPr>
        <p:spPr>
          <a:xfrm>
            <a:off x="3174127" y="325846"/>
            <a:ext cx="5559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How many placements in</a:t>
            </a:r>
          </a:p>
          <a:p>
            <a:pPr algn="ctr"/>
            <a:r>
              <a:rPr lang="en-US" sz="3600" dirty="0"/>
              <a:t>distinct rows and columns?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084D35C-72A3-8C00-C916-7D4DCC1AC0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619427"/>
              </p:ext>
            </p:extLst>
          </p:nvPr>
        </p:nvGraphicFramePr>
        <p:xfrm>
          <a:off x="434334" y="387374"/>
          <a:ext cx="2501464" cy="2747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683">
                  <a:extLst>
                    <a:ext uri="{9D8B030D-6E8A-4147-A177-3AD203B41FA5}">
                      <a16:colId xmlns:a16="http://schemas.microsoft.com/office/drawing/2014/main" val="597790799"/>
                    </a:ext>
                  </a:extLst>
                </a:gridCol>
                <a:gridCol w="312683">
                  <a:extLst>
                    <a:ext uri="{9D8B030D-6E8A-4147-A177-3AD203B41FA5}">
                      <a16:colId xmlns:a16="http://schemas.microsoft.com/office/drawing/2014/main" val="2624141245"/>
                    </a:ext>
                  </a:extLst>
                </a:gridCol>
                <a:gridCol w="312683">
                  <a:extLst>
                    <a:ext uri="{9D8B030D-6E8A-4147-A177-3AD203B41FA5}">
                      <a16:colId xmlns:a16="http://schemas.microsoft.com/office/drawing/2014/main" val="837242411"/>
                    </a:ext>
                  </a:extLst>
                </a:gridCol>
                <a:gridCol w="312683">
                  <a:extLst>
                    <a:ext uri="{9D8B030D-6E8A-4147-A177-3AD203B41FA5}">
                      <a16:colId xmlns:a16="http://schemas.microsoft.com/office/drawing/2014/main" val="2637854715"/>
                    </a:ext>
                  </a:extLst>
                </a:gridCol>
                <a:gridCol w="312683">
                  <a:extLst>
                    <a:ext uri="{9D8B030D-6E8A-4147-A177-3AD203B41FA5}">
                      <a16:colId xmlns:a16="http://schemas.microsoft.com/office/drawing/2014/main" val="1865680494"/>
                    </a:ext>
                  </a:extLst>
                </a:gridCol>
                <a:gridCol w="312683">
                  <a:extLst>
                    <a:ext uri="{9D8B030D-6E8A-4147-A177-3AD203B41FA5}">
                      <a16:colId xmlns:a16="http://schemas.microsoft.com/office/drawing/2014/main" val="2609467785"/>
                    </a:ext>
                  </a:extLst>
                </a:gridCol>
                <a:gridCol w="312683">
                  <a:extLst>
                    <a:ext uri="{9D8B030D-6E8A-4147-A177-3AD203B41FA5}">
                      <a16:colId xmlns:a16="http://schemas.microsoft.com/office/drawing/2014/main" val="672804039"/>
                    </a:ext>
                  </a:extLst>
                </a:gridCol>
                <a:gridCol w="312683">
                  <a:extLst>
                    <a:ext uri="{9D8B030D-6E8A-4147-A177-3AD203B41FA5}">
                      <a16:colId xmlns:a16="http://schemas.microsoft.com/office/drawing/2014/main" val="151760349"/>
                    </a:ext>
                  </a:extLst>
                </a:gridCol>
              </a:tblGrid>
              <a:tr h="337406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765442"/>
                  </a:ext>
                </a:extLst>
              </a:tr>
              <a:tr h="337406"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3291751"/>
                  </a:ext>
                </a:extLst>
              </a:tr>
              <a:tr h="337406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123710"/>
                  </a:ext>
                </a:extLst>
              </a:tr>
              <a:tr h="337406"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4109377"/>
                  </a:ext>
                </a:extLst>
              </a:tr>
              <a:tr h="337406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701618"/>
                  </a:ext>
                </a:extLst>
              </a:tr>
              <a:tr h="337406"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7048836"/>
                  </a:ext>
                </a:extLst>
              </a:tr>
              <a:tr h="337406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220172"/>
                  </a:ext>
                </a:extLst>
              </a:tr>
              <a:tr h="337406"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096012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5FEB125-4E82-DC91-B890-47F615D1A356}"/>
              </a:ext>
            </a:extLst>
          </p:cNvPr>
          <p:cNvSpPr txBox="1"/>
          <p:nvPr/>
        </p:nvSpPr>
        <p:spPr>
          <a:xfrm>
            <a:off x="541284" y="661417"/>
            <a:ext cx="7304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♖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AD67EF-00E0-0DF0-4C0D-39B1F0F16303}"/>
              </a:ext>
            </a:extLst>
          </p:cNvPr>
          <p:cNvSpPr txBox="1"/>
          <p:nvPr/>
        </p:nvSpPr>
        <p:spPr>
          <a:xfrm>
            <a:off x="1313793" y="294316"/>
            <a:ext cx="4256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♘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960B90-6AB5-19F7-9306-53BAB012EBAC}"/>
              </a:ext>
            </a:extLst>
          </p:cNvPr>
          <p:cNvSpPr txBox="1"/>
          <p:nvPr/>
        </p:nvSpPr>
        <p:spPr>
          <a:xfrm>
            <a:off x="2243960" y="1689074"/>
            <a:ext cx="4466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♙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2D7D5DD-93F3-E1CA-217E-22AFAF12993D}"/>
                  </a:ext>
                </a:extLst>
              </p14:cNvPr>
              <p14:cNvContentPartPr/>
              <p14:nvPr/>
            </p14:nvContentPartPr>
            <p14:xfrm>
              <a:off x="275400" y="456480"/>
              <a:ext cx="8075520" cy="2874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2D7D5DD-93F3-E1CA-217E-22AFAF12993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9200" y="440280"/>
                <a:ext cx="8107920" cy="29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1444BA3-C656-67A7-E0E5-D13A3F751947}"/>
                  </a:ext>
                </a:extLst>
              </p14:cNvPr>
              <p14:cNvContentPartPr/>
              <p14:nvPr/>
            </p14:nvContentPartPr>
            <p14:xfrm>
              <a:off x="283680" y="900360"/>
              <a:ext cx="160560" cy="1468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1444BA3-C656-67A7-E0E5-D13A3F75194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7480" y="884160"/>
                <a:ext cx="192960" cy="150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B3D3E05-2A3A-1F74-3E20-7F2A5683DB65}"/>
                  </a:ext>
                </a:extLst>
              </p14:cNvPr>
              <p14:cNvContentPartPr/>
              <p14:nvPr/>
            </p14:nvContentPartPr>
            <p14:xfrm>
              <a:off x="4119840" y="1809000"/>
              <a:ext cx="2557440" cy="365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B3D3E05-2A3A-1F74-3E20-7F2A5683DB6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03640" y="1792800"/>
                <a:ext cx="258984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4485BC9-48F4-85B8-4851-3C62E6C4D203}"/>
                  </a:ext>
                </a:extLst>
              </p14:cNvPr>
              <p14:cNvContentPartPr/>
              <p14:nvPr/>
            </p14:nvContentPartPr>
            <p14:xfrm>
              <a:off x="485280" y="419400"/>
              <a:ext cx="5948280" cy="3629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4485BC9-48F4-85B8-4851-3C62E6C4D20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9080" y="403200"/>
                <a:ext cx="5980680" cy="366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5364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EB1384-67B8-41BD-DFB1-6579C54152F2}"/>
              </a:ext>
            </a:extLst>
          </p:cNvPr>
          <p:cNvSpPr txBox="1"/>
          <p:nvPr/>
        </p:nvSpPr>
        <p:spPr>
          <a:xfrm>
            <a:off x="293914" y="253085"/>
            <a:ext cx="5288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the pigeonhole principle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4077B8-B580-A086-FFD6-01962E71999D}"/>
              </a:ext>
            </a:extLst>
          </p:cNvPr>
          <p:cNvSpPr txBox="1"/>
          <p:nvPr/>
        </p:nvSpPr>
        <p:spPr>
          <a:xfrm>
            <a:off x="889741" y="1226767"/>
            <a:ext cx="73645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If</a:t>
            </a:r>
            <a:r>
              <a:rPr lang="en-US" sz="3600" i="1" dirty="0">
                <a:latin typeface="Garamond" panose="02020404030301010803" pitchFamily="18" charset="0"/>
              </a:rPr>
              <a:t> f: X → Y </a:t>
            </a:r>
            <a:r>
              <a:rPr lang="en-US" sz="3600" dirty="0"/>
              <a:t>and</a:t>
            </a:r>
            <a:r>
              <a:rPr lang="en-US" sz="3600" i="1" dirty="0">
                <a:latin typeface="Garamond" panose="02020404030301010803" pitchFamily="18" charset="0"/>
              </a:rPr>
              <a:t> |X| &gt; |Y| </a:t>
            </a:r>
            <a:r>
              <a:rPr lang="en-US" sz="3600" dirty="0"/>
              <a:t>then there</a:t>
            </a:r>
          </a:p>
          <a:p>
            <a:r>
              <a:rPr lang="en-US" sz="3600" dirty="0"/>
              <a:t>exist </a:t>
            </a:r>
            <a:r>
              <a:rPr lang="en-US" sz="3600" i="1" dirty="0">
                <a:latin typeface="Garamond" panose="02020404030301010803" pitchFamily="18" charset="0"/>
              </a:rPr>
              <a:t>x</a:t>
            </a:r>
            <a:r>
              <a:rPr lang="en-US" sz="3600" dirty="0">
                <a:latin typeface="Garamond" panose="02020404030301010803" pitchFamily="18" charset="0"/>
              </a:rPr>
              <a:t> ≠ </a:t>
            </a:r>
            <a:r>
              <a:rPr lang="en-US" sz="3600" i="1" dirty="0">
                <a:latin typeface="Garamond" panose="02020404030301010803" pitchFamily="18" charset="0"/>
              </a:rPr>
              <a:t>x</a:t>
            </a:r>
            <a:r>
              <a:rPr lang="en-US" sz="3600" dirty="0">
                <a:latin typeface="Garamond" panose="02020404030301010803" pitchFamily="18" charset="0"/>
              </a:rPr>
              <a:t>’</a:t>
            </a:r>
            <a:r>
              <a:rPr lang="en-US" sz="3600" dirty="0"/>
              <a:t> in </a:t>
            </a:r>
            <a:r>
              <a:rPr lang="en-US" sz="3600" i="1" dirty="0">
                <a:latin typeface="Garamond" panose="02020404030301010803" pitchFamily="18" charset="0"/>
              </a:rPr>
              <a:t>X</a:t>
            </a:r>
            <a:r>
              <a:rPr lang="en-US" sz="3600" dirty="0"/>
              <a:t> such that </a:t>
            </a:r>
            <a:r>
              <a:rPr lang="en-US" sz="3600" i="1" dirty="0">
                <a:latin typeface="Garamond" panose="02020404030301010803" pitchFamily="18" charset="0"/>
              </a:rPr>
              <a:t>f</a:t>
            </a:r>
            <a:r>
              <a:rPr lang="en-US" sz="3600" dirty="0">
                <a:latin typeface="Garamond" panose="02020404030301010803" pitchFamily="18" charset="0"/>
              </a:rPr>
              <a:t>(</a:t>
            </a:r>
            <a:r>
              <a:rPr lang="en-US" sz="3600" i="1" dirty="0">
                <a:latin typeface="Garamond" panose="02020404030301010803" pitchFamily="18" charset="0"/>
              </a:rPr>
              <a:t>x</a:t>
            </a:r>
            <a:r>
              <a:rPr lang="en-US" sz="3600" dirty="0">
                <a:latin typeface="Garamond" panose="02020404030301010803" pitchFamily="18" charset="0"/>
              </a:rPr>
              <a:t>) = </a:t>
            </a:r>
            <a:r>
              <a:rPr lang="en-US" sz="3600" i="1" dirty="0">
                <a:latin typeface="Garamond" panose="02020404030301010803" pitchFamily="18" charset="0"/>
              </a:rPr>
              <a:t>f</a:t>
            </a:r>
            <a:r>
              <a:rPr lang="en-US" sz="3600" dirty="0">
                <a:latin typeface="Garamond" panose="02020404030301010803" pitchFamily="18" charset="0"/>
              </a:rPr>
              <a:t>(</a:t>
            </a:r>
            <a:r>
              <a:rPr lang="en-US" sz="3600" i="1" dirty="0">
                <a:latin typeface="Garamond" panose="02020404030301010803" pitchFamily="18" charset="0"/>
              </a:rPr>
              <a:t>x</a:t>
            </a:r>
            <a:r>
              <a:rPr lang="en-US" sz="3600" dirty="0">
                <a:latin typeface="Garamond" panose="02020404030301010803" pitchFamily="18" charset="0"/>
              </a:rPr>
              <a:t>’)</a:t>
            </a:r>
            <a:r>
              <a:rPr lang="en-US" sz="3600" dirty="0"/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C0CBE2-9A7F-D98F-A812-D5A7A96F3885}"/>
              </a:ext>
            </a:extLst>
          </p:cNvPr>
          <p:cNvSpPr txBox="1"/>
          <p:nvPr/>
        </p:nvSpPr>
        <p:spPr>
          <a:xfrm>
            <a:off x="406265" y="3573518"/>
            <a:ext cx="84120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1.	Among 400 people, two have same birthday.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8D512D6-FB90-31BD-7C65-092D86BE378A}"/>
                  </a:ext>
                </a:extLst>
              </p14:cNvPr>
              <p14:cNvContentPartPr/>
              <p14:nvPr/>
            </p14:nvContentPartPr>
            <p14:xfrm>
              <a:off x="1077120" y="4230720"/>
              <a:ext cx="4465440" cy="6829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8D512D6-FB90-31BD-7C65-092D86BE378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0920" y="4214520"/>
                <a:ext cx="4497840" cy="71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650B625-FB6F-2A20-EED4-8B1C1A6E63F0}"/>
                  </a:ext>
                </a:extLst>
              </p14:cNvPr>
              <p14:cNvContentPartPr/>
              <p14:nvPr/>
            </p14:nvContentPartPr>
            <p14:xfrm>
              <a:off x="1081440" y="5279040"/>
              <a:ext cx="3597840" cy="5022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650B625-FB6F-2A20-EED4-8B1C1A6E63F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65240" y="5262840"/>
                <a:ext cx="3630240" cy="53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5524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56A5DF-48D8-FFAF-0FE8-E06B25C8DEB6}"/>
              </a:ext>
            </a:extLst>
          </p:cNvPr>
          <p:cNvSpPr txBox="1"/>
          <p:nvPr/>
        </p:nvSpPr>
        <p:spPr>
          <a:xfrm>
            <a:off x="415273" y="441435"/>
            <a:ext cx="39998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2.	Among 10 points in</a:t>
            </a:r>
            <a:br>
              <a:rPr lang="en-US" sz="3200" dirty="0"/>
            </a:br>
            <a:r>
              <a:rPr lang="en-US" sz="3200" dirty="0"/>
              <a:t> 	unit square, two are</a:t>
            </a:r>
            <a:br>
              <a:rPr lang="en-US" sz="3200" dirty="0"/>
            </a:br>
            <a:r>
              <a:rPr lang="en-US" sz="3200" dirty="0"/>
              <a:t>	&lt; 0.471-close.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9B7B82-C639-0A80-E8BD-F1B75A229ABD}"/>
              </a:ext>
            </a:extLst>
          </p:cNvPr>
          <p:cNvSpPr/>
          <p:nvPr/>
        </p:nvSpPr>
        <p:spPr>
          <a:xfrm>
            <a:off x="5391806" y="367862"/>
            <a:ext cx="2879835" cy="287983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ED53A8F-1641-53DD-7BFC-BFB3B50EEC85}"/>
              </a:ext>
            </a:extLst>
          </p:cNvPr>
          <p:cNvSpPr/>
          <p:nvPr/>
        </p:nvSpPr>
        <p:spPr>
          <a:xfrm>
            <a:off x="5980370" y="767271"/>
            <a:ext cx="63063" cy="630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A0B26A5-2543-CD03-8926-2FE6C245A396}"/>
              </a:ext>
            </a:extLst>
          </p:cNvPr>
          <p:cNvSpPr/>
          <p:nvPr/>
        </p:nvSpPr>
        <p:spPr>
          <a:xfrm>
            <a:off x="6132770" y="1739476"/>
            <a:ext cx="63063" cy="630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361AC28-2F51-9D25-AE27-A7C3F37927ED}"/>
              </a:ext>
            </a:extLst>
          </p:cNvPr>
          <p:cNvSpPr/>
          <p:nvPr/>
        </p:nvSpPr>
        <p:spPr>
          <a:xfrm>
            <a:off x="7020893" y="1902387"/>
            <a:ext cx="63063" cy="630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CD15FC-331F-A699-B6E9-070093B205E4}"/>
              </a:ext>
            </a:extLst>
          </p:cNvPr>
          <p:cNvSpPr/>
          <p:nvPr/>
        </p:nvSpPr>
        <p:spPr>
          <a:xfrm>
            <a:off x="7667277" y="2538262"/>
            <a:ext cx="63063" cy="630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1B47594-BF8F-EAC8-1B10-9ED6FDC8F128}"/>
              </a:ext>
            </a:extLst>
          </p:cNvPr>
          <p:cNvSpPr/>
          <p:nvPr/>
        </p:nvSpPr>
        <p:spPr>
          <a:xfrm>
            <a:off x="6390272" y="2690662"/>
            <a:ext cx="63063" cy="630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2170A6-801C-3018-ABB7-E4B9143A19A5}"/>
              </a:ext>
            </a:extLst>
          </p:cNvPr>
          <p:cNvSpPr/>
          <p:nvPr/>
        </p:nvSpPr>
        <p:spPr>
          <a:xfrm>
            <a:off x="6542672" y="1098348"/>
            <a:ext cx="63063" cy="630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521B812-7395-B1EB-326D-F411E2374073}"/>
              </a:ext>
            </a:extLst>
          </p:cNvPr>
          <p:cNvSpPr/>
          <p:nvPr/>
        </p:nvSpPr>
        <p:spPr>
          <a:xfrm>
            <a:off x="8029884" y="1355851"/>
            <a:ext cx="63063" cy="630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81530B8-039E-A021-2B37-E277DA46EE0F}"/>
              </a:ext>
            </a:extLst>
          </p:cNvPr>
          <p:cNvSpPr/>
          <p:nvPr/>
        </p:nvSpPr>
        <p:spPr>
          <a:xfrm>
            <a:off x="8119223" y="541302"/>
            <a:ext cx="63063" cy="630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C7509B9-8551-8E88-F919-1172E6B52066}"/>
              </a:ext>
            </a:extLst>
          </p:cNvPr>
          <p:cNvSpPr/>
          <p:nvPr/>
        </p:nvSpPr>
        <p:spPr>
          <a:xfrm>
            <a:off x="7220590" y="557069"/>
            <a:ext cx="63063" cy="630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9655C4A-3F27-692F-3214-020272272D16}"/>
              </a:ext>
            </a:extLst>
          </p:cNvPr>
          <p:cNvSpPr/>
          <p:nvPr/>
        </p:nvSpPr>
        <p:spPr>
          <a:xfrm>
            <a:off x="7446560" y="3032248"/>
            <a:ext cx="63063" cy="630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4C0CF8C-85D0-0CA7-42AD-AE262F536B7A}"/>
                  </a:ext>
                </a:extLst>
              </p14:cNvPr>
              <p14:cNvContentPartPr/>
              <p14:nvPr/>
            </p14:nvContentPartPr>
            <p14:xfrm>
              <a:off x="875880" y="575640"/>
              <a:ext cx="6816960" cy="29646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4C0CF8C-85D0-0CA7-42AD-AE262F536B7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9680" y="559440"/>
                <a:ext cx="6849360" cy="29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64932EA-656A-42AC-870E-A670EC9F5DBC}"/>
                  </a:ext>
                </a:extLst>
              </p14:cNvPr>
              <p14:cNvContentPartPr/>
              <p14:nvPr/>
            </p14:nvContentPartPr>
            <p14:xfrm>
              <a:off x="945000" y="345240"/>
              <a:ext cx="7302960" cy="57751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64932EA-656A-42AC-870E-A670EC9F5DB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8800" y="329040"/>
                <a:ext cx="7335360" cy="58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EE6E534-5890-B917-68A7-2DE6801DF6FB}"/>
                  </a:ext>
                </a:extLst>
              </p14:cNvPr>
              <p14:cNvContentPartPr/>
              <p14:nvPr/>
            </p14:nvContentPartPr>
            <p14:xfrm>
              <a:off x="6237000" y="378360"/>
              <a:ext cx="2002680" cy="28494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EE6E534-5890-B917-68A7-2DE6801DF6F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20800" y="362160"/>
                <a:ext cx="2035080" cy="28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C434055-69B2-9CB6-DC13-111F5B091A2B}"/>
                  </a:ext>
                </a:extLst>
              </p14:cNvPr>
              <p14:cNvContentPartPr/>
              <p14:nvPr/>
            </p14:nvContentPartPr>
            <p14:xfrm>
              <a:off x="925200" y="2487600"/>
              <a:ext cx="7088400" cy="1332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C434055-69B2-9CB6-DC13-111F5B091A2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09000" y="2471400"/>
                <a:ext cx="7120800" cy="136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0987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CB4CF0-6055-AA51-681C-3950E841D85B}"/>
              </a:ext>
            </a:extLst>
          </p:cNvPr>
          <p:cNvSpPr txBox="1"/>
          <p:nvPr/>
        </p:nvSpPr>
        <p:spPr>
          <a:xfrm>
            <a:off x="415273" y="420415"/>
            <a:ext cx="78021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3. 	In any set of 8 numbers between 0 and 30, </a:t>
            </a:r>
          </a:p>
          <a:p>
            <a:r>
              <a:rPr lang="en-US" sz="3200" dirty="0"/>
              <a:t>	two subsets have the same sum.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6E6E46-9C65-B7C5-E5F8-12082988232D}"/>
              </a:ext>
            </a:extLst>
          </p:cNvPr>
          <p:cNvSpPr txBox="1"/>
          <p:nvPr/>
        </p:nvSpPr>
        <p:spPr>
          <a:xfrm>
            <a:off x="1208690" y="1891126"/>
            <a:ext cx="67266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HK" sz="320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{ </a:t>
            </a:r>
            <a:r>
              <a:rPr lang="en-HK" sz="3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HK" sz="320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, </a:t>
            </a:r>
            <a:r>
              <a:rPr lang="en-HK" sz="3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14</a:t>
            </a:r>
            <a:r>
              <a:rPr lang="en-HK" sz="320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, </a:t>
            </a:r>
            <a:r>
              <a:rPr lang="en-HK" sz="3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  <a:r>
              <a:rPr lang="en-HK" sz="320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, </a:t>
            </a:r>
            <a:r>
              <a:rPr lang="en-HK" sz="3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19</a:t>
            </a:r>
            <a:r>
              <a:rPr lang="en-HK" sz="320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, </a:t>
            </a:r>
            <a:r>
              <a:rPr lang="en-HK" sz="3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21</a:t>
            </a:r>
            <a:r>
              <a:rPr lang="en-HK" sz="320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, </a:t>
            </a:r>
            <a:r>
              <a:rPr lang="en-HK" sz="3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24</a:t>
            </a:r>
            <a:r>
              <a:rPr lang="en-HK" sz="320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, </a:t>
            </a:r>
            <a:r>
              <a:rPr lang="en-HK" sz="3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27</a:t>
            </a:r>
            <a:r>
              <a:rPr lang="en-HK" sz="320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, </a:t>
            </a:r>
            <a:r>
              <a:rPr lang="en-HK" sz="3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29</a:t>
            </a:r>
            <a:r>
              <a:rPr lang="en-HK" sz="320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3982670-ACF8-6E37-7A27-E65F909D1774}"/>
                  </a:ext>
                </a:extLst>
              </p14:cNvPr>
              <p14:cNvContentPartPr/>
              <p14:nvPr/>
            </p14:nvContentPartPr>
            <p14:xfrm>
              <a:off x="1249920" y="2059920"/>
              <a:ext cx="7335360" cy="17478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3982670-ACF8-6E37-7A27-E65F909D177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3720" y="2043720"/>
                <a:ext cx="7367760" cy="178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4A7CD42-9EF9-E623-9E0B-5AA2AB12BD53}"/>
                  </a:ext>
                </a:extLst>
              </p14:cNvPr>
              <p14:cNvContentPartPr/>
              <p14:nvPr/>
            </p14:nvContentPartPr>
            <p14:xfrm>
              <a:off x="6113880" y="3881160"/>
              <a:ext cx="2191680" cy="2678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4A7CD42-9EF9-E623-9E0B-5AA2AB12BD5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97680" y="3864960"/>
                <a:ext cx="222408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04A84A5-FC99-C72D-FE81-D9F07E4C6F60}"/>
                  </a:ext>
                </a:extLst>
              </p14:cNvPr>
              <p14:cNvContentPartPr/>
              <p14:nvPr/>
            </p14:nvContentPartPr>
            <p14:xfrm>
              <a:off x="2224440" y="4201920"/>
              <a:ext cx="5312160" cy="3538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04A84A5-FC99-C72D-FE81-D9F07E4C6F6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08240" y="4185720"/>
                <a:ext cx="534456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8E7F49F-DC21-424D-9CE2-039B6DD52A71}"/>
                  </a:ext>
                </a:extLst>
              </p14:cNvPr>
              <p14:cNvContentPartPr/>
              <p14:nvPr/>
            </p14:nvContentPartPr>
            <p14:xfrm>
              <a:off x="949680" y="3363120"/>
              <a:ext cx="185400" cy="3704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8E7F49F-DC21-424D-9CE2-039B6DD52A7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3480" y="3346920"/>
                <a:ext cx="21780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1A477D9-912E-AC95-3B5E-0A0626C1952A}"/>
                  </a:ext>
                </a:extLst>
              </p14:cNvPr>
              <p14:cNvContentPartPr/>
              <p14:nvPr/>
            </p14:nvContentPartPr>
            <p14:xfrm>
              <a:off x="1015560" y="2487600"/>
              <a:ext cx="6068520" cy="29440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1A477D9-912E-AC95-3B5E-0A0626C1952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9360" y="2471400"/>
                <a:ext cx="6100920" cy="297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2692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EB1384-67B8-41BD-DFB1-6579C54152F2}"/>
              </a:ext>
            </a:extLst>
          </p:cNvPr>
          <p:cNvSpPr txBox="1"/>
          <p:nvPr/>
        </p:nvSpPr>
        <p:spPr>
          <a:xfrm>
            <a:off x="293914" y="253085"/>
            <a:ext cx="6176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general pigeonhole principle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4077B8-B580-A086-FFD6-01962E71999D}"/>
              </a:ext>
            </a:extLst>
          </p:cNvPr>
          <p:cNvSpPr txBox="1"/>
          <p:nvPr/>
        </p:nvSpPr>
        <p:spPr>
          <a:xfrm>
            <a:off x="769516" y="1121664"/>
            <a:ext cx="76049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If</a:t>
            </a:r>
            <a:r>
              <a:rPr lang="en-US" sz="3600" i="1" dirty="0">
                <a:latin typeface="Garamond" panose="02020404030301010803" pitchFamily="18" charset="0"/>
              </a:rPr>
              <a:t> f: X → Y </a:t>
            </a:r>
            <a:r>
              <a:rPr lang="en-US" sz="3600" dirty="0"/>
              <a:t>and</a:t>
            </a:r>
            <a:r>
              <a:rPr lang="en-US" sz="3600" i="1" dirty="0">
                <a:latin typeface="Garamond" panose="02020404030301010803" pitchFamily="18" charset="0"/>
              </a:rPr>
              <a:t> |X| &gt; </a:t>
            </a:r>
            <a:r>
              <a:rPr lang="en-US" sz="3600" i="1" dirty="0" err="1">
                <a:latin typeface="Garamond" panose="02020404030301010803" pitchFamily="18" charset="0"/>
              </a:rPr>
              <a:t>k|Y</a:t>
            </a:r>
            <a:r>
              <a:rPr lang="en-US" sz="3600" i="1" dirty="0">
                <a:latin typeface="Garamond" panose="02020404030301010803" pitchFamily="18" charset="0"/>
              </a:rPr>
              <a:t>| </a:t>
            </a:r>
            <a:r>
              <a:rPr lang="en-US" sz="3600" dirty="0"/>
              <a:t>then there</a:t>
            </a:r>
          </a:p>
          <a:p>
            <a:r>
              <a:rPr lang="en-US" sz="3600" dirty="0"/>
              <a:t>are </a:t>
            </a:r>
            <a:r>
              <a:rPr lang="en-US" sz="3600" i="1" dirty="0">
                <a:latin typeface="Garamond" panose="02020404030301010803" pitchFamily="18" charset="0"/>
              </a:rPr>
              <a:t>k</a:t>
            </a:r>
            <a:r>
              <a:rPr lang="en-US" sz="3600" dirty="0">
                <a:latin typeface="Garamond" panose="02020404030301010803" pitchFamily="18" charset="0"/>
              </a:rPr>
              <a:t> + 1 </a:t>
            </a:r>
            <a:r>
              <a:rPr lang="en-US" sz="3600" dirty="0"/>
              <a:t>distinct </a:t>
            </a:r>
            <a:r>
              <a:rPr lang="en-US" sz="3600" i="1" dirty="0">
                <a:latin typeface="Garamond" panose="02020404030301010803" pitchFamily="18" charset="0"/>
              </a:rPr>
              <a:t>x</a:t>
            </a:r>
            <a:r>
              <a:rPr lang="en-US" sz="3600" baseline="-25000" dirty="0">
                <a:latin typeface="Garamond" panose="02020404030301010803" pitchFamily="18" charset="0"/>
              </a:rPr>
              <a:t>1</a:t>
            </a:r>
            <a:r>
              <a:rPr lang="en-US" sz="3600" dirty="0">
                <a:latin typeface="Garamond" panose="02020404030301010803" pitchFamily="18" charset="0"/>
              </a:rPr>
              <a:t>, …, </a:t>
            </a:r>
            <a:r>
              <a:rPr lang="en-US" sz="3600" i="1" dirty="0">
                <a:latin typeface="Garamond" panose="02020404030301010803" pitchFamily="18" charset="0"/>
              </a:rPr>
              <a:t>x</a:t>
            </a:r>
            <a:r>
              <a:rPr lang="en-US" sz="3600" i="1" baseline="-25000" dirty="0">
                <a:latin typeface="Garamond" panose="02020404030301010803" pitchFamily="18" charset="0"/>
              </a:rPr>
              <a:t>k</a:t>
            </a:r>
            <a:r>
              <a:rPr lang="en-US" sz="3600" baseline="-25000" dirty="0">
                <a:latin typeface="Garamond" panose="02020404030301010803" pitchFamily="18" charset="0"/>
              </a:rPr>
              <a:t>+1</a:t>
            </a:r>
            <a:r>
              <a:rPr lang="en-US" sz="3600" dirty="0"/>
              <a:t> in </a:t>
            </a:r>
            <a:r>
              <a:rPr lang="en-US" sz="3600" i="1" dirty="0">
                <a:latin typeface="Garamond" panose="02020404030301010803" pitchFamily="18" charset="0"/>
              </a:rPr>
              <a:t>X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such that </a:t>
            </a:r>
            <a:r>
              <a:rPr lang="en-US" sz="3600" i="1" dirty="0">
                <a:latin typeface="Garamond" panose="02020404030301010803" pitchFamily="18" charset="0"/>
              </a:rPr>
              <a:t>f</a:t>
            </a:r>
            <a:r>
              <a:rPr lang="en-US" sz="3600" dirty="0">
                <a:latin typeface="Garamond" panose="02020404030301010803" pitchFamily="18" charset="0"/>
              </a:rPr>
              <a:t>(</a:t>
            </a:r>
            <a:r>
              <a:rPr lang="en-US" sz="3600" i="1" dirty="0">
                <a:latin typeface="Garamond" panose="02020404030301010803" pitchFamily="18" charset="0"/>
              </a:rPr>
              <a:t>x</a:t>
            </a:r>
            <a:r>
              <a:rPr lang="en-US" sz="3600" baseline="-25000" dirty="0">
                <a:latin typeface="Garamond" panose="02020404030301010803" pitchFamily="18" charset="0"/>
              </a:rPr>
              <a:t>1</a:t>
            </a:r>
            <a:r>
              <a:rPr lang="en-US" sz="3600" dirty="0">
                <a:latin typeface="Garamond" panose="02020404030301010803" pitchFamily="18" charset="0"/>
              </a:rPr>
              <a:t>) = … = </a:t>
            </a:r>
            <a:r>
              <a:rPr lang="en-US" sz="3600" i="1" dirty="0">
                <a:latin typeface="Garamond" panose="02020404030301010803" pitchFamily="18" charset="0"/>
              </a:rPr>
              <a:t>f</a:t>
            </a:r>
            <a:r>
              <a:rPr lang="en-US" sz="3600" dirty="0">
                <a:latin typeface="Garamond" panose="02020404030301010803" pitchFamily="18" charset="0"/>
              </a:rPr>
              <a:t>(</a:t>
            </a:r>
            <a:r>
              <a:rPr lang="en-US" sz="3600" i="1" dirty="0">
                <a:latin typeface="Garamond" panose="02020404030301010803" pitchFamily="18" charset="0"/>
              </a:rPr>
              <a:t>x</a:t>
            </a:r>
            <a:r>
              <a:rPr lang="en-US" sz="3600" i="1" baseline="-25000" dirty="0">
                <a:latin typeface="Garamond" panose="02020404030301010803" pitchFamily="18" charset="0"/>
              </a:rPr>
              <a:t>k</a:t>
            </a:r>
            <a:r>
              <a:rPr lang="en-US" sz="3600" baseline="-25000" dirty="0">
                <a:latin typeface="Garamond" panose="02020404030301010803" pitchFamily="18" charset="0"/>
              </a:rPr>
              <a:t>+1</a:t>
            </a:r>
            <a:r>
              <a:rPr lang="en-US" sz="3600" dirty="0">
                <a:latin typeface="Garamond" panose="02020404030301010803" pitchFamily="18" charset="0"/>
              </a:rPr>
              <a:t>)</a:t>
            </a:r>
            <a:r>
              <a:rPr lang="en-US" sz="3600" dirty="0"/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90EC83-191A-6E9C-E33F-9E70AD043F39}"/>
              </a:ext>
            </a:extLst>
          </p:cNvPr>
          <p:cNvSpPr txBox="1"/>
          <p:nvPr/>
        </p:nvSpPr>
        <p:spPr>
          <a:xfrm>
            <a:off x="406265" y="3447398"/>
            <a:ext cx="81868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4.	Among 5200 teenagers, some three are born</a:t>
            </a:r>
            <a:br>
              <a:rPr lang="en-US" sz="3200" dirty="0"/>
            </a:br>
            <a:r>
              <a:rPr lang="en-US" sz="3200" dirty="0"/>
              <a:t>	on exact same day.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FDED05A-977F-F2AB-74C2-2BB1B0C035B3}"/>
                  </a:ext>
                </a:extLst>
              </p14:cNvPr>
              <p14:cNvContentPartPr/>
              <p14:nvPr/>
            </p14:nvContentPartPr>
            <p14:xfrm>
              <a:off x="1130760" y="4522680"/>
              <a:ext cx="4703760" cy="19699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FDED05A-977F-F2AB-74C2-2BB1B0C035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4560" y="4506480"/>
                <a:ext cx="4736160" cy="20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4A2C424-88E6-B8AA-E7FF-74AAC9E462B6}"/>
                  </a:ext>
                </a:extLst>
              </p14:cNvPr>
              <p14:cNvContentPartPr/>
              <p14:nvPr/>
            </p14:nvContentPartPr>
            <p14:xfrm>
              <a:off x="2158560" y="4502520"/>
              <a:ext cx="5472720" cy="669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4A2C424-88E6-B8AA-E7FF-74AAC9E462B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42360" y="4486320"/>
                <a:ext cx="5505120" cy="70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4396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80236B-09B5-572E-68A0-6283A98DDC0B}"/>
              </a:ext>
            </a:extLst>
          </p:cNvPr>
          <p:cNvSpPr txBox="1"/>
          <p:nvPr/>
        </p:nvSpPr>
        <p:spPr>
          <a:xfrm>
            <a:off x="293914" y="253085"/>
            <a:ext cx="3034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sets refresher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BC985E-3B1D-AA0C-9217-C8D8485B2554}"/>
              </a:ext>
            </a:extLst>
          </p:cNvPr>
          <p:cNvSpPr txBox="1"/>
          <p:nvPr/>
        </p:nvSpPr>
        <p:spPr>
          <a:xfrm>
            <a:off x="564501" y="1215737"/>
            <a:ext cx="24929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</a:rPr>
              <a:t>A</a:t>
            </a:r>
            <a:r>
              <a:rPr lang="en-US" sz="3200" dirty="0">
                <a:latin typeface="Garamond" panose="02020404030301010803" pitchFamily="18" charset="0"/>
              </a:rPr>
              <a:t> 	= {1, 2, 3}	</a:t>
            </a:r>
          </a:p>
          <a:p>
            <a:r>
              <a:rPr lang="en-US" sz="3200" i="1" dirty="0">
                <a:latin typeface="Garamond" panose="02020404030301010803" pitchFamily="18" charset="0"/>
              </a:rPr>
              <a:t>B</a:t>
            </a:r>
            <a:r>
              <a:rPr lang="en-US" sz="3200" dirty="0">
                <a:latin typeface="Garamond" panose="02020404030301010803" pitchFamily="18" charset="0"/>
              </a:rPr>
              <a:t> 	= {3, 4}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5BEEC1-2A49-BB18-99F1-9861DDB17AF1}"/>
              </a:ext>
            </a:extLst>
          </p:cNvPr>
          <p:cNvSpPr txBox="1"/>
          <p:nvPr/>
        </p:nvSpPr>
        <p:spPr>
          <a:xfrm>
            <a:off x="564501" y="2604655"/>
            <a:ext cx="19463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</a:rPr>
              <a:t>A</a:t>
            </a:r>
            <a:r>
              <a:rPr lang="en-US" sz="3200" dirty="0">
                <a:latin typeface="Garamond" panose="02020404030301010803" pitchFamily="18" charset="0"/>
              </a:rPr>
              <a:t> ∪ </a:t>
            </a:r>
            <a:r>
              <a:rPr lang="en-US" sz="3200" i="1" dirty="0">
                <a:latin typeface="Garamond" panose="02020404030301010803" pitchFamily="18" charset="0"/>
              </a:rPr>
              <a:t>B</a:t>
            </a:r>
            <a:r>
              <a:rPr lang="en-US" sz="3200" dirty="0">
                <a:latin typeface="Garamond" panose="02020404030301010803" pitchFamily="18" charset="0"/>
              </a:rPr>
              <a:t> 	= </a:t>
            </a:r>
          </a:p>
          <a:p>
            <a:r>
              <a:rPr lang="en-US" sz="3200" i="1" dirty="0">
                <a:latin typeface="Garamond" panose="02020404030301010803" pitchFamily="18" charset="0"/>
              </a:rPr>
              <a:t>A</a:t>
            </a:r>
            <a:r>
              <a:rPr lang="en-US" sz="3200" dirty="0">
                <a:latin typeface="Garamond" panose="02020404030301010803" pitchFamily="18" charset="0"/>
              </a:rPr>
              <a:t> ∩ </a:t>
            </a:r>
            <a:r>
              <a:rPr lang="en-US" sz="3200" i="1" dirty="0">
                <a:latin typeface="Garamond" panose="02020404030301010803" pitchFamily="18" charset="0"/>
              </a:rPr>
              <a:t>B</a:t>
            </a:r>
            <a:r>
              <a:rPr lang="en-US" sz="3200" dirty="0">
                <a:latin typeface="Garamond" panose="02020404030301010803" pitchFamily="18" charset="0"/>
              </a:rPr>
              <a:t> 	= </a:t>
            </a:r>
          </a:p>
          <a:p>
            <a:r>
              <a:rPr lang="en-US" sz="3200" i="1" dirty="0">
                <a:latin typeface="Garamond" panose="02020404030301010803" pitchFamily="18" charset="0"/>
              </a:rPr>
              <a:t>A</a:t>
            </a:r>
            <a:r>
              <a:rPr lang="en-US" sz="3200" dirty="0">
                <a:latin typeface="Garamond" panose="02020404030301010803" pitchFamily="18" charset="0"/>
              </a:rPr>
              <a:t> − </a:t>
            </a:r>
            <a:r>
              <a:rPr lang="en-US" sz="3200" i="1" dirty="0">
                <a:latin typeface="Garamond" panose="02020404030301010803" pitchFamily="18" charset="0"/>
              </a:rPr>
              <a:t>B</a:t>
            </a:r>
            <a:r>
              <a:rPr lang="en-US" sz="3200" dirty="0">
                <a:latin typeface="Garamond" panose="02020404030301010803" pitchFamily="18" charset="0"/>
              </a:rPr>
              <a:t> 	=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ED6AB4-B14D-F3BE-6114-017B9EC117F2}"/>
              </a:ext>
            </a:extLst>
          </p:cNvPr>
          <p:cNvSpPr txBox="1"/>
          <p:nvPr/>
        </p:nvSpPr>
        <p:spPr>
          <a:xfrm>
            <a:off x="4876800" y="1169571"/>
            <a:ext cx="1366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</a:rPr>
              <a:t>|</a:t>
            </a:r>
            <a:r>
              <a:rPr lang="en-US" sz="3200" i="1" dirty="0">
                <a:latin typeface="Garamond" panose="02020404030301010803" pitchFamily="18" charset="0"/>
              </a:rPr>
              <a:t>A</a:t>
            </a:r>
            <a:r>
              <a:rPr lang="en-US" sz="3200" dirty="0">
                <a:latin typeface="Garamond" panose="02020404030301010803" pitchFamily="18" charset="0"/>
              </a:rPr>
              <a:t>|</a:t>
            </a:r>
            <a:r>
              <a:rPr lang="en-US" sz="3200" dirty="0"/>
              <a:t> </a:t>
            </a:r>
            <a:r>
              <a:rPr lang="en-US" sz="3200" dirty="0">
                <a:latin typeface="Garamond" panose="02020404030301010803" pitchFamily="18" charset="0"/>
              </a:rPr>
              <a:t>=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38B0D5-A108-6588-ECE6-F6CD716FA6D8}"/>
              </a:ext>
            </a:extLst>
          </p:cNvPr>
          <p:cNvSpPr txBox="1"/>
          <p:nvPr/>
        </p:nvSpPr>
        <p:spPr>
          <a:xfrm>
            <a:off x="4876800" y="1708180"/>
            <a:ext cx="1284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</a:rPr>
              <a:t>|</a:t>
            </a:r>
            <a:r>
              <a:rPr lang="en-US" sz="3200" i="1" dirty="0">
                <a:latin typeface="Garamond" panose="02020404030301010803" pitchFamily="18" charset="0"/>
              </a:rPr>
              <a:t>B</a:t>
            </a:r>
            <a:r>
              <a:rPr lang="en-US" sz="3200" dirty="0">
                <a:latin typeface="Garamond" panose="02020404030301010803" pitchFamily="18" charset="0"/>
              </a:rPr>
              <a:t>|</a:t>
            </a:r>
            <a:r>
              <a:rPr lang="en-US" sz="3200" dirty="0"/>
              <a:t> </a:t>
            </a:r>
            <a:r>
              <a:rPr lang="en-US" sz="3200" dirty="0">
                <a:latin typeface="Garamond" panose="02020404030301010803" pitchFamily="18" charset="0"/>
              </a:rPr>
              <a:t>=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75254B-1762-C78B-3CD1-46D6D04E56F3}"/>
              </a:ext>
            </a:extLst>
          </p:cNvPr>
          <p:cNvSpPr txBox="1"/>
          <p:nvPr/>
        </p:nvSpPr>
        <p:spPr>
          <a:xfrm>
            <a:off x="564501" y="4648200"/>
            <a:ext cx="3070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</a:rPr>
              <a:t>S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/>
              <a:t>is a </a:t>
            </a:r>
            <a:r>
              <a:rPr lang="en-US" sz="3200" dirty="0">
                <a:solidFill>
                  <a:schemeClr val="accent1"/>
                </a:solidFill>
              </a:rPr>
              <a:t>subset</a:t>
            </a:r>
            <a:r>
              <a:rPr lang="en-US" sz="3200" dirty="0"/>
              <a:t> of </a:t>
            </a:r>
            <a:r>
              <a:rPr lang="en-US" sz="3200" i="1" dirty="0">
                <a:latin typeface="Garamond" panose="02020404030301010803" pitchFamily="18" charset="0"/>
              </a:rPr>
              <a:t>T</a:t>
            </a:r>
            <a:r>
              <a:rPr lang="en-US" sz="3200" dirty="0"/>
              <a:t>:</a:t>
            </a:r>
            <a:endParaRPr lang="en-US" sz="3200" dirty="0">
              <a:latin typeface="Garamond" panose="020204040303010108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32A9F1-3E6C-842D-1A47-9879468FA669}"/>
              </a:ext>
            </a:extLst>
          </p:cNvPr>
          <p:cNvSpPr txBox="1"/>
          <p:nvPr/>
        </p:nvSpPr>
        <p:spPr>
          <a:xfrm>
            <a:off x="564501" y="5349875"/>
            <a:ext cx="35381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</a:rPr>
              <a:t>S </a:t>
            </a:r>
            <a:r>
              <a:rPr lang="en-US" sz="3200" dirty="0"/>
              <a:t>and </a:t>
            </a:r>
            <a:r>
              <a:rPr lang="en-US" sz="3200" i="1" dirty="0">
                <a:latin typeface="Garamond" panose="02020404030301010803" pitchFamily="18" charset="0"/>
              </a:rPr>
              <a:t>T</a:t>
            </a:r>
            <a:r>
              <a:rPr lang="en-US" sz="3200" dirty="0">
                <a:latin typeface="Garamond" panose="02020404030301010803" pitchFamily="18" charset="0"/>
              </a:rPr>
              <a:t> </a:t>
            </a:r>
            <a:r>
              <a:rPr lang="en-US" sz="3200" dirty="0"/>
              <a:t>are </a:t>
            </a:r>
            <a:r>
              <a:rPr lang="en-US" sz="3200" dirty="0">
                <a:solidFill>
                  <a:schemeClr val="accent1"/>
                </a:solidFill>
              </a:rPr>
              <a:t>disjoint</a:t>
            </a:r>
            <a:r>
              <a:rPr lang="en-US" sz="3200" dirty="0"/>
              <a:t>:</a:t>
            </a:r>
            <a:endParaRPr lang="en-US" sz="32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EA49E22-6C93-042D-68CE-017951124EB7}"/>
                  </a:ext>
                </a:extLst>
              </p14:cNvPr>
              <p14:cNvContentPartPr/>
              <p14:nvPr/>
            </p14:nvContentPartPr>
            <p14:xfrm>
              <a:off x="4477320" y="1307520"/>
              <a:ext cx="2002680" cy="4510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EA49E22-6C93-042D-68CE-017951124EB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61120" y="1291320"/>
                <a:ext cx="2035080" cy="45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A696D9B-D0CB-3812-3D46-4707C24522FF}"/>
                  </a:ext>
                </a:extLst>
              </p14:cNvPr>
              <p14:cNvContentPartPr/>
              <p14:nvPr/>
            </p14:nvContentPartPr>
            <p14:xfrm>
              <a:off x="2516400" y="2664360"/>
              <a:ext cx="4987440" cy="2372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A696D9B-D0CB-3812-3D46-4707C24522F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00200" y="2648160"/>
                <a:ext cx="5019840" cy="240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17608AD-9114-9DFC-2C4B-6A3C87062B57}"/>
                  </a:ext>
                </a:extLst>
              </p14:cNvPr>
              <p14:cNvContentPartPr/>
              <p14:nvPr/>
            </p14:nvContentPartPr>
            <p14:xfrm>
              <a:off x="4222440" y="238320"/>
              <a:ext cx="4592880" cy="625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17608AD-9114-9DFC-2C4B-6A3C87062B5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06240" y="222120"/>
                <a:ext cx="4625280" cy="65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6484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681E16-F6D0-0105-82FD-B8A95BDF7A26}"/>
              </a:ext>
            </a:extLst>
          </p:cNvPr>
          <p:cNvSpPr txBox="1"/>
          <p:nvPr/>
        </p:nvSpPr>
        <p:spPr>
          <a:xfrm>
            <a:off x="293914" y="253085"/>
            <a:ext cx="3768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twenty questions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5074512-0BF4-9968-77D4-33C557F07EA2}"/>
                  </a:ext>
                </a:extLst>
              </p14:cNvPr>
              <p14:cNvContentPartPr/>
              <p14:nvPr/>
            </p14:nvContentPartPr>
            <p14:xfrm>
              <a:off x="896760" y="1163520"/>
              <a:ext cx="7914600" cy="5238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5074512-0BF4-9968-77D4-33C557F07E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0560" y="1147320"/>
                <a:ext cx="7947000" cy="527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9345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F84739-942D-8B2B-D362-3A012C809E0E}"/>
              </a:ext>
            </a:extLst>
          </p:cNvPr>
          <p:cNvSpPr txBox="1"/>
          <p:nvPr/>
        </p:nvSpPr>
        <p:spPr>
          <a:xfrm>
            <a:off x="293914" y="253085"/>
            <a:ext cx="5623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comparison-based sorting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207B167-30F8-AB95-BF88-94CA71ED4CA5}"/>
                  </a:ext>
                </a:extLst>
              </p14:cNvPr>
              <p14:cNvContentPartPr/>
              <p14:nvPr/>
            </p14:nvContentPartPr>
            <p14:xfrm>
              <a:off x="925200" y="1068840"/>
              <a:ext cx="7740360" cy="2685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207B167-30F8-AB95-BF88-94CA71ED4CA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9000" y="1052640"/>
                <a:ext cx="7772760" cy="27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9EB58D7-7689-BF83-4E4C-AC8E24BEA230}"/>
                  </a:ext>
                </a:extLst>
              </p14:cNvPr>
              <p14:cNvContentPartPr/>
              <p14:nvPr/>
            </p14:nvContentPartPr>
            <p14:xfrm>
              <a:off x="1036080" y="2104920"/>
              <a:ext cx="238680" cy="2307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9EB58D7-7689-BF83-4E4C-AC8E24BEA23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9880" y="2088720"/>
                <a:ext cx="27108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0CCBA88-7FB4-3A25-9CB7-8592B3306295}"/>
                  </a:ext>
                </a:extLst>
              </p14:cNvPr>
              <p14:cNvContentPartPr/>
              <p14:nvPr/>
            </p14:nvContentPartPr>
            <p14:xfrm>
              <a:off x="596160" y="1085400"/>
              <a:ext cx="8280360" cy="48682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0CCBA88-7FB4-3A25-9CB7-8592B330629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9960" y="1069200"/>
                <a:ext cx="8312760" cy="490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6455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4A8BC9-FB93-CD09-8830-DB08A5F11EDA}"/>
              </a:ext>
            </a:extLst>
          </p:cNvPr>
          <p:cNvSpPr txBox="1"/>
          <p:nvPr/>
        </p:nvSpPr>
        <p:spPr>
          <a:xfrm>
            <a:off x="399329" y="394129"/>
            <a:ext cx="72715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Theorem: </a:t>
            </a:r>
            <a:r>
              <a:rPr lang="en-US" sz="3600" dirty="0"/>
              <a:t>If an algorithm that sorts 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br>
              <a:rPr lang="en-US" sz="3600" dirty="0"/>
            </a:br>
            <a:r>
              <a:rPr lang="en-US" sz="3600" dirty="0"/>
              <a:t>numbers makes </a:t>
            </a:r>
            <a:r>
              <a:rPr lang="en-US" sz="3600" i="1" dirty="0">
                <a:latin typeface="Garamond" panose="02020404030301010803" pitchFamily="18" charset="0"/>
              </a:rPr>
              <a:t>q</a:t>
            </a:r>
            <a:r>
              <a:rPr lang="en-US" sz="3600" dirty="0"/>
              <a:t> comparisons then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DDCA3F7-0879-0411-B376-7F20C7655E20}"/>
                  </a:ext>
                </a:extLst>
              </p14:cNvPr>
              <p14:cNvContentPartPr/>
              <p14:nvPr/>
            </p14:nvContentPartPr>
            <p14:xfrm>
              <a:off x="756360" y="1027800"/>
              <a:ext cx="7873920" cy="2870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DDCA3F7-0879-0411-B376-7F20C7655E2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0160" y="1011600"/>
                <a:ext cx="7906320" cy="29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03228A1-9C65-B7BB-80E9-F6C243FE1BD7}"/>
                  </a:ext>
                </a:extLst>
              </p14:cNvPr>
              <p14:cNvContentPartPr/>
              <p14:nvPr/>
            </p14:nvContentPartPr>
            <p14:xfrm>
              <a:off x="699120" y="3211200"/>
              <a:ext cx="7906680" cy="25945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03228A1-9C65-B7BB-80E9-F6C243FE1BD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2920" y="3195000"/>
                <a:ext cx="7939080" cy="262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5814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0C1D0C-76DC-EAAA-EBF3-B37614CE7870}"/>
              </a:ext>
            </a:extLst>
          </p:cNvPr>
          <p:cNvSpPr txBox="1"/>
          <p:nvPr/>
        </p:nvSpPr>
        <p:spPr>
          <a:xfrm>
            <a:off x="293914" y="253085"/>
            <a:ext cx="3501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the division rule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A799037-C955-1670-441A-EB9C34F46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983536"/>
              </p:ext>
            </p:extLst>
          </p:nvPr>
        </p:nvGraphicFramePr>
        <p:xfrm>
          <a:off x="6078389" y="418905"/>
          <a:ext cx="2501464" cy="2747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683">
                  <a:extLst>
                    <a:ext uri="{9D8B030D-6E8A-4147-A177-3AD203B41FA5}">
                      <a16:colId xmlns:a16="http://schemas.microsoft.com/office/drawing/2014/main" val="597790799"/>
                    </a:ext>
                  </a:extLst>
                </a:gridCol>
                <a:gridCol w="312683">
                  <a:extLst>
                    <a:ext uri="{9D8B030D-6E8A-4147-A177-3AD203B41FA5}">
                      <a16:colId xmlns:a16="http://schemas.microsoft.com/office/drawing/2014/main" val="2624141245"/>
                    </a:ext>
                  </a:extLst>
                </a:gridCol>
                <a:gridCol w="312683">
                  <a:extLst>
                    <a:ext uri="{9D8B030D-6E8A-4147-A177-3AD203B41FA5}">
                      <a16:colId xmlns:a16="http://schemas.microsoft.com/office/drawing/2014/main" val="837242411"/>
                    </a:ext>
                  </a:extLst>
                </a:gridCol>
                <a:gridCol w="312683">
                  <a:extLst>
                    <a:ext uri="{9D8B030D-6E8A-4147-A177-3AD203B41FA5}">
                      <a16:colId xmlns:a16="http://schemas.microsoft.com/office/drawing/2014/main" val="2637854715"/>
                    </a:ext>
                  </a:extLst>
                </a:gridCol>
                <a:gridCol w="312683">
                  <a:extLst>
                    <a:ext uri="{9D8B030D-6E8A-4147-A177-3AD203B41FA5}">
                      <a16:colId xmlns:a16="http://schemas.microsoft.com/office/drawing/2014/main" val="1865680494"/>
                    </a:ext>
                  </a:extLst>
                </a:gridCol>
                <a:gridCol w="312683">
                  <a:extLst>
                    <a:ext uri="{9D8B030D-6E8A-4147-A177-3AD203B41FA5}">
                      <a16:colId xmlns:a16="http://schemas.microsoft.com/office/drawing/2014/main" val="2609467785"/>
                    </a:ext>
                  </a:extLst>
                </a:gridCol>
                <a:gridCol w="312683">
                  <a:extLst>
                    <a:ext uri="{9D8B030D-6E8A-4147-A177-3AD203B41FA5}">
                      <a16:colId xmlns:a16="http://schemas.microsoft.com/office/drawing/2014/main" val="672804039"/>
                    </a:ext>
                  </a:extLst>
                </a:gridCol>
                <a:gridCol w="312683">
                  <a:extLst>
                    <a:ext uri="{9D8B030D-6E8A-4147-A177-3AD203B41FA5}">
                      <a16:colId xmlns:a16="http://schemas.microsoft.com/office/drawing/2014/main" val="151760349"/>
                    </a:ext>
                  </a:extLst>
                </a:gridCol>
              </a:tblGrid>
              <a:tr h="337406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765442"/>
                  </a:ext>
                </a:extLst>
              </a:tr>
              <a:tr h="337406"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3291751"/>
                  </a:ext>
                </a:extLst>
              </a:tr>
              <a:tr h="337406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123710"/>
                  </a:ext>
                </a:extLst>
              </a:tr>
              <a:tr h="337406"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4109377"/>
                  </a:ext>
                </a:extLst>
              </a:tr>
              <a:tr h="337406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701618"/>
                  </a:ext>
                </a:extLst>
              </a:tr>
              <a:tr h="337406"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7048836"/>
                  </a:ext>
                </a:extLst>
              </a:tr>
              <a:tr h="337406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220172"/>
                  </a:ext>
                </a:extLst>
              </a:tr>
              <a:tr h="337406"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096012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9C7990E-FF2D-69B7-5ADE-406F621FD206}"/>
              </a:ext>
            </a:extLst>
          </p:cNvPr>
          <p:cNvSpPr txBox="1"/>
          <p:nvPr/>
        </p:nvSpPr>
        <p:spPr>
          <a:xfrm>
            <a:off x="6185339" y="692948"/>
            <a:ext cx="7304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♖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A89CAB-E6A3-698C-5439-76BB9715E5F7}"/>
              </a:ext>
            </a:extLst>
          </p:cNvPr>
          <p:cNvSpPr txBox="1"/>
          <p:nvPr/>
        </p:nvSpPr>
        <p:spPr>
          <a:xfrm>
            <a:off x="6812554" y="1034535"/>
            <a:ext cx="7304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♖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8BA266-2589-B7C0-A4BD-BA82F750F4A6}"/>
                  </a:ext>
                </a:extLst>
              </p14:cNvPr>
              <p14:cNvContentPartPr/>
              <p14:nvPr/>
            </p14:nvContentPartPr>
            <p14:xfrm>
              <a:off x="501480" y="719640"/>
              <a:ext cx="8100000" cy="59083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8BA266-2589-B7C0-A4BD-BA82F750F4A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5280" y="703440"/>
                <a:ext cx="8132400" cy="594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4011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E59CB8-3E1B-853B-310C-93F88C6A2B70}"/>
              </a:ext>
            </a:extLst>
          </p:cNvPr>
          <p:cNvSpPr txBox="1"/>
          <p:nvPr/>
        </p:nvSpPr>
        <p:spPr>
          <a:xfrm>
            <a:off x="293914" y="253085"/>
            <a:ext cx="3868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fixed-size subsets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B50E23-DAD6-D558-8736-14CF8B6E18D5}"/>
              </a:ext>
            </a:extLst>
          </p:cNvPr>
          <p:cNvSpPr txBox="1"/>
          <p:nvPr/>
        </p:nvSpPr>
        <p:spPr>
          <a:xfrm>
            <a:off x="430548" y="1179775"/>
            <a:ext cx="4443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2-subsets of</a:t>
            </a:r>
            <a:r>
              <a:rPr lang="en-US" sz="3600" i="1" dirty="0"/>
              <a:t> </a:t>
            </a:r>
            <a:r>
              <a:rPr lang="en-US" sz="3600" dirty="0">
                <a:latin typeface="Garamond" panose="02020404030301010803" pitchFamily="18" charset="0"/>
              </a:rPr>
              <a:t>{ 1, 2, 3 </a:t>
            </a:r>
            <a:r>
              <a:rPr lang="en-US" sz="3600" i="1" dirty="0">
                <a:latin typeface="Garamond" panose="02020404030301010803" pitchFamily="18" charset="0"/>
              </a:rPr>
              <a:t>}</a:t>
            </a:r>
            <a:r>
              <a:rPr lang="en-US" sz="3600" dirty="0"/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2CA3A0-82B5-9DDF-C054-85E4CC9CAD73}"/>
              </a:ext>
            </a:extLst>
          </p:cNvPr>
          <p:cNvSpPr txBox="1"/>
          <p:nvPr/>
        </p:nvSpPr>
        <p:spPr>
          <a:xfrm>
            <a:off x="430548" y="3756585"/>
            <a:ext cx="5304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3-subsets of</a:t>
            </a:r>
            <a:r>
              <a:rPr lang="en-US" sz="3600" i="1" dirty="0"/>
              <a:t> </a:t>
            </a:r>
            <a:r>
              <a:rPr lang="en-US" sz="3600" dirty="0">
                <a:latin typeface="Garamond" panose="02020404030301010803" pitchFamily="18" charset="0"/>
              </a:rPr>
              <a:t>{ 1, 2, 3, 4, 5 </a:t>
            </a:r>
            <a:r>
              <a:rPr lang="en-US" sz="3600" i="1" dirty="0">
                <a:latin typeface="Garamond" panose="02020404030301010803" pitchFamily="18" charset="0"/>
              </a:rPr>
              <a:t>}</a:t>
            </a:r>
            <a:r>
              <a:rPr lang="en-US" sz="3600" dirty="0"/>
              <a:t>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29E3824-CAD7-32B1-1336-14482B031EB1}"/>
                  </a:ext>
                </a:extLst>
              </p14:cNvPr>
              <p14:cNvContentPartPr/>
              <p14:nvPr/>
            </p14:nvContentPartPr>
            <p14:xfrm>
              <a:off x="518040" y="1315800"/>
              <a:ext cx="8202240" cy="52012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29E3824-CAD7-32B1-1336-14482B031E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1840" y="1299600"/>
                <a:ext cx="8234640" cy="523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3BFA770-E9C9-D6B2-903C-CB830B2E851B}"/>
                  </a:ext>
                </a:extLst>
              </p14:cNvPr>
              <p14:cNvContentPartPr/>
              <p14:nvPr/>
            </p14:nvContentPartPr>
            <p14:xfrm>
              <a:off x="5316120" y="949680"/>
              <a:ext cx="2126160" cy="2264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3BFA770-E9C9-D6B2-903C-CB830B2E851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99920" y="933480"/>
                <a:ext cx="2158560" cy="25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1668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F58F9E-3EA5-5AD5-1ECB-54017C0F9FA3}"/>
              </a:ext>
            </a:extLst>
          </p:cNvPr>
          <p:cNvSpPr txBox="1"/>
          <p:nvPr/>
        </p:nvSpPr>
        <p:spPr>
          <a:xfrm>
            <a:off x="430548" y="398542"/>
            <a:ext cx="4695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</a:rPr>
              <a:t>k</a:t>
            </a:r>
            <a:r>
              <a:rPr lang="en-US" sz="3600" dirty="0"/>
              <a:t>-subsets of</a:t>
            </a:r>
            <a:r>
              <a:rPr lang="en-US" sz="3600" i="1" dirty="0"/>
              <a:t> </a:t>
            </a:r>
            <a:r>
              <a:rPr lang="en-US" sz="3600" dirty="0">
                <a:latin typeface="Garamond" panose="02020404030301010803" pitchFamily="18" charset="0"/>
              </a:rPr>
              <a:t>{ 1,…, 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 </a:t>
            </a:r>
            <a:r>
              <a:rPr lang="en-US" sz="3600" i="1" dirty="0">
                <a:latin typeface="Garamond" panose="02020404030301010803" pitchFamily="18" charset="0"/>
              </a:rPr>
              <a:t>}</a:t>
            </a:r>
            <a:r>
              <a:rPr lang="en-US" sz="3600" dirty="0"/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B9EAC9-3B0B-B7AF-4D92-C10FFEABF562}"/>
              </a:ext>
            </a:extLst>
          </p:cNvPr>
          <p:cNvSpPr txBox="1"/>
          <p:nvPr/>
        </p:nvSpPr>
        <p:spPr>
          <a:xfrm>
            <a:off x="367486" y="4219894"/>
            <a:ext cx="8807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Theorem: </a:t>
            </a:r>
            <a:r>
              <a:rPr lang="en-US" sz="3600" dirty="0"/>
              <a:t>There are      </a:t>
            </a:r>
            <a:r>
              <a:rPr lang="en-US" sz="3600" i="1" dirty="0">
                <a:latin typeface="Garamond" panose="02020404030301010803" pitchFamily="18" charset="0"/>
              </a:rPr>
              <a:t>k</a:t>
            </a:r>
            <a:r>
              <a:rPr lang="en-US" sz="3600" dirty="0"/>
              <a:t>-subsets of </a:t>
            </a:r>
            <a:r>
              <a:rPr lang="en-US" sz="3600" dirty="0">
                <a:latin typeface="Garamond" panose="02020404030301010803" pitchFamily="18" charset="0"/>
              </a:rPr>
              <a:t>{1,…, </a:t>
            </a:r>
            <a:r>
              <a:rPr lang="en-US" sz="3600" i="1" dirty="0">
                <a:latin typeface="Garamond" panose="02020404030301010803" pitchFamily="18" charset="0"/>
              </a:rPr>
              <a:t>n}</a:t>
            </a:r>
            <a:r>
              <a:rPr lang="en-US" sz="3600" dirty="0"/>
              <a:t>. </a:t>
            </a:r>
            <a:endParaRPr lang="en-US" sz="3600" i="1" dirty="0"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66C430-B633-4979-BBB4-0B5B10663E17}"/>
              </a:ext>
            </a:extLst>
          </p:cNvPr>
          <p:cNvSpPr txBox="1"/>
          <p:nvPr/>
        </p:nvSpPr>
        <p:spPr>
          <a:xfrm>
            <a:off x="367486" y="5160569"/>
            <a:ext cx="2042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Corollary:</a:t>
            </a:r>
            <a:endParaRPr lang="en-US" sz="3600" i="1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E25EEB4-571D-BB26-5D76-23A83407E643}"/>
                  </a:ext>
                </a:extLst>
              </p14:cNvPr>
              <p14:cNvContentPartPr/>
              <p14:nvPr/>
            </p14:nvContentPartPr>
            <p14:xfrm>
              <a:off x="559080" y="1064880"/>
              <a:ext cx="7084080" cy="1883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E25EEB4-571D-BB26-5D76-23A83407E64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2880" y="1048680"/>
                <a:ext cx="7116480" cy="19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34AC1C6-B1A5-6590-9AD9-C74357894521}"/>
                  </a:ext>
                </a:extLst>
              </p14:cNvPr>
              <p14:cNvContentPartPr/>
              <p14:nvPr/>
            </p14:nvContentPartPr>
            <p14:xfrm>
              <a:off x="518040" y="3161880"/>
              <a:ext cx="6216840" cy="522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34AC1C6-B1A5-6590-9AD9-C7435789452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1840" y="3145680"/>
                <a:ext cx="6249240" cy="55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8DB38B2-874F-3609-5E86-59DC01EC5821}"/>
                  </a:ext>
                </a:extLst>
              </p14:cNvPr>
              <p14:cNvContentPartPr/>
              <p14:nvPr/>
            </p14:nvContentPartPr>
            <p14:xfrm>
              <a:off x="1180080" y="3527640"/>
              <a:ext cx="7791480" cy="26686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8DB38B2-874F-3609-5E86-59DC01EC582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63880" y="3511440"/>
                <a:ext cx="7823880" cy="270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13739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C011FA8-AA3D-5561-407D-A3DC0ACBC8F7}"/>
              </a:ext>
            </a:extLst>
          </p:cNvPr>
          <p:cNvSpPr/>
          <p:nvPr/>
        </p:nvSpPr>
        <p:spPr>
          <a:xfrm>
            <a:off x="641131" y="1166647"/>
            <a:ext cx="2911366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BB7DE-F3B3-2E7A-3FB5-185DE98D6FBA}"/>
              </a:ext>
            </a:extLst>
          </p:cNvPr>
          <p:cNvSpPr txBox="1"/>
          <p:nvPr/>
        </p:nvSpPr>
        <p:spPr>
          <a:xfrm>
            <a:off x="725214" y="1166647"/>
            <a:ext cx="1646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••••••••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D4E5AE-F741-3155-7EFE-5D81004BE81C}"/>
              </a:ext>
            </a:extLst>
          </p:cNvPr>
          <p:cNvSpPr txBox="1"/>
          <p:nvPr/>
        </p:nvSpPr>
        <p:spPr>
          <a:xfrm>
            <a:off x="591362" y="451945"/>
            <a:ext cx="1601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password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A92CFE-6FA0-981A-93DD-246156CE900F}"/>
              </a:ext>
            </a:extLst>
          </p:cNvPr>
          <p:cNvSpPr txBox="1"/>
          <p:nvPr/>
        </p:nvSpPr>
        <p:spPr>
          <a:xfrm>
            <a:off x="4538879" y="529322"/>
            <a:ext cx="1882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8 symbols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500A18-7EDC-2E64-72C3-FAB435C7B716}"/>
              </a:ext>
            </a:extLst>
          </p:cNvPr>
          <p:cNvSpPr txBox="1"/>
          <p:nvPr/>
        </p:nvSpPr>
        <p:spPr>
          <a:xfrm>
            <a:off x="4538879" y="1242518"/>
            <a:ext cx="35589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5 letters and 3 digits</a:t>
            </a:r>
            <a:br>
              <a:rPr lang="en-US" sz="3200" dirty="0"/>
            </a:br>
            <a:r>
              <a:rPr lang="en-US" sz="3200" dirty="0"/>
              <a:t>in any order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021AD07-A935-1BDB-01A0-1D99E4019AE7}"/>
                  </a:ext>
                </a:extLst>
              </p14:cNvPr>
              <p14:cNvContentPartPr/>
              <p14:nvPr/>
            </p14:nvContentPartPr>
            <p14:xfrm>
              <a:off x="752400" y="1159920"/>
              <a:ext cx="6443280" cy="42883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021AD07-A935-1BDB-01A0-1D99E4019AE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6200" y="1143720"/>
                <a:ext cx="6475680" cy="432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76269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ker-hand-picture.png">
            <a:extLst>
              <a:ext uri="{FF2B5EF4-FFF2-40B4-BE49-F238E27FC236}">
                <a16:creationId xmlns:a16="http://schemas.microsoft.com/office/drawing/2014/main" id="{6084F12A-BB85-A304-9509-329BFF6F4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90513"/>
            <a:ext cx="6400800" cy="3175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0108F35-3F5B-A43F-DC01-96C52982DB75}"/>
                  </a:ext>
                </a:extLst>
              </p14:cNvPr>
              <p14:cNvContentPartPr/>
              <p14:nvPr/>
            </p14:nvContentPartPr>
            <p14:xfrm>
              <a:off x="534600" y="491040"/>
              <a:ext cx="8233920" cy="5088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0108F35-3F5B-A43F-DC01-96C52982DB7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8400" y="474840"/>
                <a:ext cx="8266320" cy="512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4135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D8EDD6-33C8-5936-6BD9-545C2478654B}"/>
              </a:ext>
            </a:extLst>
          </p:cNvPr>
          <p:cNvSpPr txBox="1"/>
          <p:nvPr/>
        </p:nvSpPr>
        <p:spPr>
          <a:xfrm>
            <a:off x="293914" y="253085"/>
            <a:ext cx="2803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product sets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A61BD3-5CDC-88ED-3780-403F379A288B}"/>
              </a:ext>
            </a:extLst>
          </p:cNvPr>
          <p:cNvSpPr txBox="1"/>
          <p:nvPr/>
        </p:nvSpPr>
        <p:spPr>
          <a:xfrm>
            <a:off x="1575154" y="1043143"/>
            <a:ext cx="5993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</a:rPr>
              <a:t>S</a:t>
            </a:r>
            <a:r>
              <a:rPr lang="en-US" sz="3600" dirty="0"/>
              <a:t> × </a:t>
            </a:r>
            <a:r>
              <a:rPr lang="en-US" sz="3600" i="1" dirty="0">
                <a:latin typeface="Garamond" panose="02020404030301010803" pitchFamily="18" charset="0"/>
              </a:rPr>
              <a:t>T = { </a:t>
            </a:r>
            <a:r>
              <a:rPr lang="en-US" sz="3600" dirty="0">
                <a:latin typeface="Garamond" panose="02020404030301010803" pitchFamily="18" charset="0"/>
              </a:rPr>
              <a:t>(</a:t>
            </a:r>
            <a:r>
              <a:rPr lang="en-US" sz="3600" i="1" dirty="0">
                <a:latin typeface="Garamond" panose="02020404030301010803" pitchFamily="18" charset="0"/>
              </a:rPr>
              <a:t>s, t</a:t>
            </a:r>
            <a:r>
              <a:rPr lang="en-US" sz="3600" dirty="0">
                <a:latin typeface="Garamond" panose="02020404030301010803" pitchFamily="18" charset="0"/>
              </a:rPr>
              <a:t>): </a:t>
            </a:r>
            <a:r>
              <a:rPr lang="en-US" sz="3600" i="1" dirty="0">
                <a:latin typeface="Garamond" panose="02020404030301010803" pitchFamily="18" charset="0"/>
              </a:rPr>
              <a:t>s</a:t>
            </a:r>
            <a:r>
              <a:rPr lang="en-US" sz="3600" dirty="0">
                <a:latin typeface="Garamond" panose="02020404030301010803" pitchFamily="18" charset="0"/>
              </a:rPr>
              <a:t> ∈ </a:t>
            </a:r>
            <a:r>
              <a:rPr lang="en-US" sz="3600" i="1" dirty="0">
                <a:latin typeface="Garamond" panose="02020404030301010803" pitchFamily="18" charset="0"/>
              </a:rPr>
              <a:t>S</a:t>
            </a:r>
            <a:r>
              <a:rPr lang="en-US" sz="3600" dirty="0">
                <a:latin typeface="Garamond" panose="02020404030301010803" pitchFamily="18" charset="0"/>
              </a:rPr>
              <a:t> </a:t>
            </a:r>
            <a:r>
              <a:rPr lang="en-US" sz="3600" dirty="0"/>
              <a:t>and</a:t>
            </a:r>
            <a:r>
              <a:rPr lang="en-US" sz="3600" dirty="0">
                <a:latin typeface="Garamond" panose="02020404030301010803" pitchFamily="18" charset="0"/>
              </a:rPr>
              <a:t> </a:t>
            </a:r>
            <a:r>
              <a:rPr lang="en-US" sz="3600" i="1" dirty="0">
                <a:latin typeface="Garamond" panose="02020404030301010803" pitchFamily="18" charset="0"/>
              </a:rPr>
              <a:t>t</a:t>
            </a:r>
            <a:r>
              <a:rPr lang="en-US" sz="3600" dirty="0">
                <a:latin typeface="Garamond" panose="02020404030301010803" pitchFamily="18" charset="0"/>
              </a:rPr>
              <a:t> ∈ </a:t>
            </a:r>
            <a:r>
              <a:rPr lang="en-US" sz="3600" i="1" dirty="0">
                <a:latin typeface="Garamond" panose="02020404030301010803" pitchFamily="18" charset="0"/>
              </a:rPr>
              <a:t>T</a:t>
            </a:r>
            <a:r>
              <a:rPr lang="en-US" sz="3600" dirty="0">
                <a:latin typeface="Garamond" panose="02020404030301010803" pitchFamily="18" charset="0"/>
              </a:rPr>
              <a:t> 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EFBE82-0E07-3AC6-F346-3ACAAF9526A7}"/>
              </a:ext>
            </a:extLst>
          </p:cNvPr>
          <p:cNvSpPr txBox="1"/>
          <p:nvPr/>
        </p:nvSpPr>
        <p:spPr>
          <a:xfrm>
            <a:off x="586614" y="2412652"/>
            <a:ext cx="3671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</a:rPr>
              <a:t>A</a:t>
            </a:r>
            <a:r>
              <a:rPr lang="en-US" sz="3200" dirty="0"/>
              <a:t> </a:t>
            </a:r>
            <a:r>
              <a:rPr lang="en-US" sz="3200" i="1" dirty="0">
                <a:latin typeface="Garamond" panose="02020404030301010803" pitchFamily="18" charset="0"/>
              </a:rPr>
              <a:t>= { </a:t>
            </a:r>
            <a:r>
              <a:rPr lang="en-US" sz="3200" dirty="0">
                <a:latin typeface="Garamond" panose="02020404030301010803" pitchFamily="18" charset="0"/>
              </a:rPr>
              <a:t>1, 2, 3, 4, 5, 6 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4E3C69-A74B-8985-61E2-62183685701F}"/>
              </a:ext>
            </a:extLst>
          </p:cNvPr>
          <p:cNvSpPr txBox="1"/>
          <p:nvPr/>
        </p:nvSpPr>
        <p:spPr>
          <a:xfrm>
            <a:off x="4886190" y="2423371"/>
            <a:ext cx="2159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</a:rPr>
              <a:t>B</a:t>
            </a:r>
            <a:r>
              <a:rPr lang="en-US" sz="3200" dirty="0"/>
              <a:t> </a:t>
            </a:r>
            <a:r>
              <a:rPr lang="en-US" sz="3200" i="1" dirty="0">
                <a:latin typeface="Garamond" panose="02020404030301010803" pitchFamily="18" charset="0"/>
              </a:rPr>
              <a:t>= {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3200" dirty="0">
                <a:latin typeface="Garamond" panose="02020404030301010803" pitchFamily="18" charset="0"/>
              </a:rPr>
              <a:t>,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3200" dirty="0">
                <a:latin typeface="Garamond" panose="02020404030301010803" pitchFamily="18" charset="0"/>
              </a:rPr>
              <a:t> 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EEAB04-7F4F-F2C1-9189-304B2C56E4FC}"/>
              </a:ext>
            </a:extLst>
          </p:cNvPr>
          <p:cNvSpPr txBox="1"/>
          <p:nvPr/>
        </p:nvSpPr>
        <p:spPr>
          <a:xfrm>
            <a:off x="586614" y="3340236"/>
            <a:ext cx="1499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</a:rPr>
              <a:t>A </a:t>
            </a:r>
            <a:r>
              <a:rPr lang="en-US" sz="3200" dirty="0"/>
              <a:t>×</a:t>
            </a:r>
            <a:r>
              <a:rPr lang="en-US" sz="3200" i="1" dirty="0">
                <a:latin typeface="Garamond" panose="02020404030301010803" pitchFamily="18" charset="0"/>
              </a:rPr>
              <a:t> B</a:t>
            </a:r>
            <a:r>
              <a:rPr lang="en-US" sz="3200" dirty="0"/>
              <a:t> </a:t>
            </a:r>
            <a:r>
              <a:rPr lang="en-US" sz="3200" i="1" dirty="0">
                <a:latin typeface="Garamond" panose="02020404030301010803" pitchFamily="18" charset="0"/>
              </a:rPr>
              <a:t>=</a:t>
            </a:r>
            <a:endParaRPr lang="en-US" sz="3200" dirty="0">
              <a:latin typeface="Garamond" panose="020204040303010108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226BCE-D4F0-C1B3-0139-792715403FEC}"/>
              </a:ext>
            </a:extLst>
          </p:cNvPr>
          <p:cNvSpPr txBox="1"/>
          <p:nvPr/>
        </p:nvSpPr>
        <p:spPr>
          <a:xfrm>
            <a:off x="564196" y="4218275"/>
            <a:ext cx="1417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</a:rPr>
              <a:t>B </a:t>
            </a:r>
            <a:r>
              <a:rPr lang="en-US" sz="3200" dirty="0"/>
              <a:t>×</a:t>
            </a:r>
            <a:r>
              <a:rPr lang="en-US" sz="3200" i="1" dirty="0">
                <a:latin typeface="Garamond" panose="02020404030301010803" pitchFamily="18" charset="0"/>
              </a:rPr>
              <a:t> B</a:t>
            </a:r>
            <a:r>
              <a:rPr lang="en-US" sz="3200" dirty="0"/>
              <a:t> </a:t>
            </a:r>
            <a:r>
              <a:rPr lang="en-US" sz="3200" i="1" dirty="0">
                <a:latin typeface="Garamond" panose="02020404030301010803" pitchFamily="18" charset="0"/>
              </a:rPr>
              <a:t>=</a:t>
            </a:r>
            <a:endParaRPr lang="en-US" sz="3200" dirty="0">
              <a:latin typeface="Garamond" panose="020204040303010108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2F3137-A16B-2FE2-8EBE-27C9A2BB7A2A}"/>
              </a:ext>
            </a:extLst>
          </p:cNvPr>
          <p:cNvSpPr txBox="1"/>
          <p:nvPr/>
        </p:nvSpPr>
        <p:spPr>
          <a:xfrm>
            <a:off x="1981572" y="5389548"/>
            <a:ext cx="199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Garamond" panose="02020404030301010803" pitchFamily="18" charset="0"/>
              </a:rPr>
              <a:t>|</a:t>
            </a:r>
            <a:r>
              <a:rPr lang="en-US" sz="3600" i="1" dirty="0">
                <a:latin typeface="Garamond" panose="02020404030301010803" pitchFamily="18" charset="0"/>
              </a:rPr>
              <a:t>S</a:t>
            </a:r>
            <a:r>
              <a:rPr lang="en-US" sz="3600" dirty="0"/>
              <a:t> × </a:t>
            </a:r>
            <a:r>
              <a:rPr lang="en-US" sz="3600" i="1" dirty="0">
                <a:latin typeface="Garamond" panose="02020404030301010803" pitchFamily="18" charset="0"/>
              </a:rPr>
              <a:t>T</a:t>
            </a:r>
            <a:r>
              <a:rPr lang="en-US" sz="3600" dirty="0">
                <a:latin typeface="Garamond" panose="02020404030301010803" pitchFamily="18" charset="0"/>
              </a:rPr>
              <a:t>|</a:t>
            </a:r>
            <a:r>
              <a:rPr lang="en-US" sz="3600" i="1" dirty="0">
                <a:latin typeface="Garamond" panose="02020404030301010803" pitchFamily="18" charset="0"/>
              </a:rPr>
              <a:t> =</a:t>
            </a:r>
            <a:endParaRPr lang="en-US" sz="36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BCC0E84-70B4-D5BF-0947-1E471E71C323}"/>
                  </a:ext>
                </a:extLst>
              </p14:cNvPr>
              <p14:cNvContentPartPr/>
              <p14:nvPr/>
            </p14:nvContentPartPr>
            <p14:xfrm>
              <a:off x="7005960" y="4312800"/>
              <a:ext cx="468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BCC0E84-70B4-D5BF-0947-1E471E71C32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89760" y="4296600"/>
                <a:ext cx="370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DD7D8E9-673C-EDB0-D33E-0625608F676B}"/>
                  </a:ext>
                </a:extLst>
              </p14:cNvPr>
              <p14:cNvContentPartPr/>
              <p14:nvPr/>
            </p14:nvContentPartPr>
            <p14:xfrm>
              <a:off x="3827880" y="386640"/>
              <a:ext cx="4292280" cy="723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DD7D8E9-673C-EDB0-D33E-0625608F676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11680" y="370440"/>
                <a:ext cx="4324680" cy="75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C8C5FD3-AD58-1A44-A3C3-FB21FE8E13DF}"/>
                  </a:ext>
                </a:extLst>
              </p14:cNvPr>
              <p14:cNvContentPartPr/>
              <p14:nvPr/>
            </p14:nvContentPartPr>
            <p14:xfrm>
              <a:off x="1961280" y="3247920"/>
              <a:ext cx="6734880" cy="29689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C8C5FD3-AD58-1A44-A3C3-FB21FE8E13D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45080" y="3231720"/>
                <a:ext cx="6767280" cy="300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243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ADBB49-50CF-B01A-659C-533B1D621AE4}"/>
              </a:ext>
            </a:extLst>
          </p:cNvPr>
          <p:cNvSpPr txBox="1"/>
          <p:nvPr/>
        </p:nvSpPr>
        <p:spPr>
          <a:xfrm>
            <a:off x="293914" y="253085"/>
            <a:ext cx="2486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power sets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698040-7112-F859-C1C6-84BCE60EE0F2}"/>
              </a:ext>
            </a:extLst>
          </p:cNvPr>
          <p:cNvSpPr txBox="1"/>
          <p:nvPr/>
        </p:nvSpPr>
        <p:spPr>
          <a:xfrm>
            <a:off x="706885" y="1274371"/>
            <a:ext cx="2797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</a:rPr>
              <a:t>S</a:t>
            </a:r>
            <a:r>
              <a:rPr lang="en-US" sz="3600" i="1" baseline="30000" dirty="0">
                <a:latin typeface="Garamond" panose="02020404030301010803" pitchFamily="18" charset="0"/>
              </a:rPr>
              <a:t>n</a:t>
            </a:r>
            <a:r>
              <a:rPr lang="en-US" sz="3600" dirty="0"/>
              <a:t> </a:t>
            </a:r>
            <a:r>
              <a:rPr lang="en-US" sz="3600" i="1" dirty="0">
                <a:latin typeface="Garamond" panose="02020404030301010803" pitchFamily="18" charset="0"/>
              </a:rPr>
              <a:t>= S </a:t>
            </a:r>
            <a:r>
              <a:rPr lang="en-US" sz="3600" dirty="0"/>
              <a:t>× … × </a:t>
            </a:r>
            <a:r>
              <a:rPr lang="en-US" sz="3600" i="1" dirty="0">
                <a:latin typeface="Garamond" panose="02020404030301010803" pitchFamily="18" charset="0"/>
              </a:rPr>
              <a:t>S</a:t>
            </a:r>
            <a:endParaRPr lang="en-US" sz="3600" dirty="0"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A9C606-B851-812D-75BA-F65458662D1F}"/>
              </a:ext>
            </a:extLst>
          </p:cNvPr>
          <p:cNvSpPr txBox="1"/>
          <p:nvPr/>
        </p:nvSpPr>
        <p:spPr>
          <a:xfrm>
            <a:off x="534062" y="2685921"/>
            <a:ext cx="3371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</a:rPr>
              <a:t>{ </a:t>
            </a:r>
            <a:r>
              <a:rPr lang="en-US" sz="3200" dirty="0">
                <a:latin typeface="Garamond" panose="02020404030301010803" pitchFamily="18" charset="0"/>
              </a:rPr>
              <a:t>1, 2, 3, 4, 5, 6 }</a:t>
            </a:r>
            <a:r>
              <a:rPr lang="en-US" sz="3200" baseline="30000" dirty="0">
                <a:latin typeface="Garamond" panose="02020404030301010803" pitchFamily="18" charset="0"/>
              </a:rPr>
              <a:t>3 </a:t>
            </a:r>
            <a:r>
              <a:rPr lang="en-US" sz="3200" i="1" dirty="0">
                <a:latin typeface="Garamond" panose="02020404030301010803" pitchFamily="18" charset="0"/>
              </a:rPr>
              <a:t>=</a:t>
            </a:r>
            <a:endParaRPr lang="en-US" sz="3200" dirty="0">
              <a:latin typeface="Garamond" panose="020204040303010108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8B5310-4696-1070-A807-12A0FFD7E123}"/>
              </a:ext>
            </a:extLst>
          </p:cNvPr>
          <p:cNvSpPr txBox="1"/>
          <p:nvPr/>
        </p:nvSpPr>
        <p:spPr>
          <a:xfrm>
            <a:off x="534062" y="4253745"/>
            <a:ext cx="1640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</a:rPr>
              <a:t>{0, 1}</a:t>
            </a:r>
            <a:r>
              <a:rPr lang="en-US" sz="3200" i="1" baseline="30000" dirty="0">
                <a:latin typeface="Garamond" panose="02020404030301010803" pitchFamily="18" charset="0"/>
              </a:rPr>
              <a:t>n</a:t>
            </a:r>
            <a:r>
              <a:rPr lang="en-US" sz="3200" dirty="0"/>
              <a:t> </a:t>
            </a:r>
            <a:r>
              <a:rPr lang="en-US" sz="3200" i="1" dirty="0">
                <a:latin typeface="Garamond" panose="02020404030301010803" pitchFamily="18" charset="0"/>
              </a:rPr>
              <a:t>=</a:t>
            </a:r>
            <a:endParaRPr lang="en-US" sz="32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FFC852D-E0B3-A42A-69D5-BB2DC2E5A8A3}"/>
                  </a:ext>
                </a:extLst>
              </p14:cNvPr>
              <p14:cNvContentPartPr/>
              <p14:nvPr/>
            </p14:nvContentPartPr>
            <p14:xfrm>
              <a:off x="3523680" y="1578960"/>
              <a:ext cx="5143680" cy="1624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FFC852D-E0B3-A42A-69D5-BB2DC2E5A8A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07480" y="1562760"/>
                <a:ext cx="5176080" cy="165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0722902-E6C2-B914-7E44-8A5C749830CC}"/>
                  </a:ext>
                </a:extLst>
              </p14:cNvPr>
              <p14:cNvContentPartPr/>
              <p14:nvPr/>
            </p14:nvContentPartPr>
            <p14:xfrm>
              <a:off x="1422720" y="1221120"/>
              <a:ext cx="7322760" cy="5300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0722902-E6C2-B914-7E44-8A5C749830C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06520" y="1204920"/>
                <a:ext cx="7355160" cy="533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9535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F33B88-EAB5-90E9-7AB1-30593C04666F}"/>
              </a:ext>
            </a:extLst>
          </p:cNvPr>
          <p:cNvSpPr txBox="1"/>
          <p:nvPr/>
        </p:nvSpPr>
        <p:spPr>
          <a:xfrm>
            <a:off x="293914" y="253085"/>
            <a:ext cx="3725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counting subsets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75A56B-B013-C85D-4CF1-7DF531C48604}"/>
              </a:ext>
            </a:extLst>
          </p:cNvPr>
          <p:cNvSpPr txBox="1"/>
          <p:nvPr/>
        </p:nvSpPr>
        <p:spPr>
          <a:xfrm>
            <a:off x="323881" y="1263858"/>
            <a:ext cx="8496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How many subsets does</a:t>
            </a:r>
            <a:r>
              <a:rPr lang="en-US" sz="3600" i="1" dirty="0"/>
              <a:t> </a:t>
            </a:r>
            <a:r>
              <a:rPr lang="en-US" sz="3600" dirty="0">
                <a:latin typeface="Garamond" panose="02020404030301010803" pitchFamily="18" charset="0"/>
              </a:rPr>
              <a:t>{ 1, 2, …, 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 </a:t>
            </a:r>
            <a:r>
              <a:rPr lang="en-US" sz="3600" i="1" dirty="0">
                <a:latin typeface="Garamond" panose="02020404030301010803" pitchFamily="18" charset="0"/>
              </a:rPr>
              <a:t>} </a:t>
            </a:r>
            <a:r>
              <a:rPr lang="en-US" sz="3600" dirty="0"/>
              <a:t>have?</a:t>
            </a:r>
            <a:endParaRPr lang="en-US" sz="3600" i="1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51260C1-9952-9A08-D2E5-CBB7FCD1FC98}"/>
                  </a:ext>
                </a:extLst>
              </p14:cNvPr>
              <p14:cNvContentPartPr/>
              <p14:nvPr/>
            </p14:nvContentPartPr>
            <p14:xfrm>
              <a:off x="1048320" y="2199600"/>
              <a:ext cx="6537600" cy="925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51260C1-9952-9A08-D2E5-CBB7FCD1FC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2120" y="2183400"/>
                <a:ext cx="6570000" cy="9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B91CA8A-293F-3484-4A42-B3B9DB7BFA29}"/>
                  </a:ext>
                </a:extLst>
              </p14:cNvPr>
              <p14:cNvContentPartPr/>
              <p14:nvPr/>
            </p14:nvContentPartPr>
            <p14:xfrm>
              <a:off x="1110240" y="3120480"/>
              <a:ext cx="5920200" cy="1636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B91CA8A-293F-3484-4A42-B3B9DB7BFA2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4040" y="3104280"/>
                <a:ext cx="5952600" cy="166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8753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C8CCAA-0813-166B-E5AE-766866C522EC}"/>
              </a:ext>
            </a:extLst>
          </p:cNvPr>
          <p:cNvSpPr txBox="1"/>
          <p:nvPr/>
        </p:nvSpPr>
        <p:spPr>
          <a:xfrm>
            <a:off x="293914" y="253085"/>
            <a:ext cx="2092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functions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79EB27-AE10-0449-E3E7-9598543C512C}"/>
              </a:ext>
            </a:extLst>
          </p:cNvPr>
          <p:cNvSpPr txBox="1"/>
          <p:nvPr/>
        </p:nvSpPr>
        <p:spPr>
          <a:xfrm>
            <a:off x="747723" y="1182941"/>
            <a:ext cx="32768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</a:rPr>
              <a:t>X</a:t>
            </a:r>
            <a:r>
              <a:rPr lang="en-US" sz="3200" dirty="0"/>
              <a:t> </a:t>
            </a:r>
            <a:r>
              <a:rPr lang="en-US" sz="3200" i="1" dirty="0">
                <a:latin typeface="Garamond" panose="02020404030301010803" pitchFamily="18" charset="0"/>
              </a:rPr>
              <a:t>= { </a:t>
            </a:r>
            <a:r>
              <a:rPr lang="en-US" sz="3200" dirty="0">
                <a:latin typeface="Garamond" panose="02020404030301010803" pitchFamily="18" charset="0"/>
              </a:rPr>
              <a:t>0, 1, 2, 3, 4 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03BB2B-4C3A-478E-169D-A84F64FD110C}"/>
              </a:ext>
            </a:extLst>
          </p:cNvPr>
          <p:cNvSpPr txBox="1"/>
          <p:nvPr/>
        </p:nvSpPr>
        <p:spPr>
          <a:xfrm>
            <a:off x="747723" y="1830777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</a:rPr>
              <a:t>Y</a:t>
            </a:r>
            <a:r>
              <a:rPr lang="en-US" sz="3200" dirty="0"/>
              <a:t> </a:t>
            </a:r>
            <a:r>
              <a:rPr lang="en-US" sz="3200" i="1" dirty="0">
                <a:latin typeface="Garamond" panose="02020404030301010803" pitchFamily="18" charset="0"/>
              </a:rPr>
              <a:t>= { </a:t>
            </a:r>
            <a:r>
              <a:rPr lang="en-US" sz="3200" dirty="0">
                <a:latin typeface="Garamond" panose="02020404030301010803" pitchFamily="18" charset="0"/>
              </a:rPr>
              <a:t>0, 1, 2, 3 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7BE1D5-08A6-B552-3F33-3A9A442B5C8D}"/>
              </a:ext>
            </a:extLst>
          </p:cNvPr>
          <p:cNvSpPr txBox="1"/>
          <p:nvPr/>
        </p:nvSpPr>
        <p:spPr>
          <a:xfrm>
            <a:off x="747722" y="2561245"/>
            <a:ext cx="1649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</a:rPr>
              <a:t>f: X → Y</a:t>
            </a:r>
            <a:endParaRPr lang="en-US" sz="32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F2336F3-7535-82FC-7481-02BC2204211D}"/>
                  </a:ext>
                </a:extLst>
              </p14:cNvPr>
              <p14:cNvContentPartPr/>
              <p14:nvPr/>
            </p14:nvContentPartPr>
            <p14:xfrm>
              <a:off x="4995360" y="1567080"/>
              <a:ext cx="3346920" cy="4060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F2336F3-7535-82FC-7481-02BC2204211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79160" y="1550880"/>
                <a:ext cx="3379320" cy="40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7FEFB14-0AB2-D343-0754-C2760674FCBB}"/>
                  </a:ext>
                </a:extLst>
              </p14:cNvPr>
              <p14:cNvContentPartPr/>
              <p14:nvPr/>
            </p14:nvContentPartPr>
            <p14:xfrm>
              <a:off x="5409720" y="2623320"/>
              <a:ext cx="1411560" cy="2120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7FEFB14-0AB2-D343-0754-C2760674FCB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93520" y="2607120"/>
                <a:ext cx="1443960" cy="21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68E8277-7FFF-C531-89FE-F6D92214DA7D}"/>
                  </a:ext>
                </a:extLst>
              </p14:cNvPr>
              <p14:cNvContentPartPr/>
              <p14:nvPr/>
            </p14:nvContentPartPr>
            <p14:xfrm>
              <a:off x="842760" y="4117320"/>
              <a:ext cx="7087680" cy="1888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68E8277-7FFF-C531-89FE-F6D92214DA7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6560" y="4101120"/>
                <a:ext cx="7120080" cy="192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9539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530DA0-5B1E-5CFB-6807-BF9F1521CC5C}"/>
              </a:ext>
            </a:extLst>
          </p:cNvPr>
          <p:cNvSpPr txBox="1"/>
          <p:nvPr/>
        </p:nvSpPr>
        <p:spPr>
          <a:xfrm>
            <a:off x="293914" y="253085"/>
            <a:ext cx="4956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functions and counting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DC1C0D-018A-283A-F5F4-4B5AEBBFA981}"/>
              </a:ext>
            </a:extLst>
          </p:cNvPr>
          <p:cNvSpPr txBox="1"/>
          <p:nvPr/>
        </p:nvSpPr>
        <p:spPr>
          <a:xfrm>
            <a:off x="474658" y="1432023"/>
            <a:ext cx="1909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injective:</a:t>
            </a:r>
            <a:endParaRPr lang="en-US" sz="3600" i="1" dirty="0">
              <a:latin typeface="Garamond" panose="020204040303010108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B7477E-B16A-0835-2FBB-3C68CB11240A}"/>
              </a:ext>
            </a:extLst>
          </p:cNvPr>
          <p:cNvSpPr txBox="1"/>
          <p:nvPr/>
        </p:nvSpPr>
        <p:spPr>
          <a:xfrm>
            <a:off x="474658" y="2919237"/>
            <a:ext cx="2137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surjective:</a:t>
            </a:r>
            <a:endParaRPr lang="en-US" sz="3600" i="1" dirty="0">
              <a:latin typeface="Garamond" panose="020204040303010108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A7BDCB-0433-7AC1-43D0-D425CDDE99A5}"/>
              </a:ext>
            </a:extLst>
          </p:cNvPr>
          <p:cNvSpPr txBox="1"/>
          <p:nvPr/>
        </p:nvSpPr>
        <p:spPr>
          <a:xfrm>
            <a:off x="471453" y="4406451"/>
            <a:ext cx="1912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bijective:</a:t>
            </a:r>
            <a:endParaRPr lang="en-US" sz="3600" i="1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CA53739-564A-15FC-9156-58DA3DC17E69}"/>
                  </a:ext>
                </a:extLst>
              </p14:cNvPr>
              <p14:cNvContentPartPr/>
              <p14:nvPr/>
            </p14:nvContentPartPr>
            <p14:xfrm>
              <a:off x="2401200" y="1208880"/>
              <a:ext cx="5980680" cy="4843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CA53739-564A-15FC-9156-58DA3DC17E6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85000" y="1192680"/>
                <a:ext cx="6013080" cy="48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B2C3D29-F913-2141-F729-D8E2736E72A5}"/>
                  </a:ext>
                </a:extLst>
              </p14:cNvPr>
              <p14:cNvContentPartPr/>
              <p14:nvPr/>
            </p14:nvContentPartPr>
            <p14:xfrm>
              <a:off x="2372400" y="1340280"/>
              <a:ext cx="6208560" cy="3544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B2C3D29-F913-2141-F729-D8E2736E72A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56200" y="1324080"/>
                <a:ext cx="6240960" cy="357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DD67862-C53F-4339-86F5-7ED98B723F7D}"/>
                  </a:ext>
                </a:extLst>
              </p14:cNvPr>
              <p14:cNvContentPartPr/>
              <p14:nvPr/>
            </p14:nvContentPartPr>
            <p14:xfrm>
              <a:off x="7067520" y="2997360"/>
              <a:ext cx="777600" cy="411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DD67862-C53F-4339-86F5-7ED98B723F7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51320" y="2981160"/>
                <a:ext cx="810000" cy="44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592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CE7145-C5CC-5C8B-2D83-DAE8FAE83903}"/>
              </a:ext>
            </a:extLst>
          </p:cNvPr>
          <p:cNvSpPr txBox="1"/>
          <p:nvPr/>
        </p:nvSpPr>
        <p:spPr>
          <a:xfrm>
            <a:off x="293914" y="253085"/>
            <a:ext cx="3725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counting subsets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98C087-30A9-F368-F2C8-96298F789AA2}"/>
              </a:ext>
            </a:extLst>
          </p:cNvPr>
          <p:cNvSpPr txBox="1"/>
          <p:nvPr/>
        </p:nvSpPr>
        <p:spPr>
          <a:xfrm>
            <a:off x="628656" y="1153196"/>
            <a:ext cx="228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</a:rPr>
              <a:t>X</a:t>
            </a:r>
            <a:r>
              <a:rPr lang="en-US" sz="3600" dirty="0">
                <a:latin typeface="Garamond" panose="02020404030301010803" pitchFamily="18" charset="0"/>
              </a:rPr>
              <a:t> = {0, 1}</a:t>
            </a:r>
            <a:r>
              <a:rPr lang="en-US" sz="3600" i="1" baseline="30000" dirty="0">
                <a:latin typeface="Garamond" panose="02020404030301010803" pitchFamily="18" charset="0"/>
              </a:rPr>
              <a:t>n</a:t>
            </a:r>
            <a:endParaRPr lang="en-US" sz="3600" dirty="0">
              <a:latin typeface="Garamond" panose="020204040303010108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5E81D4-12DA-7AF0-AEE6-8761E963A9FD}"/>
              </a:ext>
            </a:extLst>
          </p:cNvPr>
          <p:cNvSpPr txBox="1"/>
          <p:nvPr/>
        </p:nvSpPr>
        <p:spPr>
          <a:xfrm>
            <a:off x="628656" y="1941472"/>
            <a:ext cx="5319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</a:rPr>
              <a:t>Y</a:t>
            </a:r>
            <a:r>
              <a:rPr lang="en-US" sz="3600" dirty="0">
                <a:latin typeface="Garamond" panose="02020404030301010803" pitchFamily="18" charset="0"/>
              </a:rPr>
              <a:t> = </a:t>
            </a:r>
            <a:r>
              <a:rPr lang="en-US" sz="3600" dirty="0"/>
              <a:t>all subsets of </a:t>
            </a:r>
            <a:r>
              <a:rPr lang="en-US" sz="3600" dirty="0">
                <a:latin typeface="Garamond" panose="02020404030301010803" pitchFamily="18" charset="0"/>
              </a:rPr>
              <a:t>{1, …, 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0B203D-2E10-AB8C-DB51-8A465F24B15E}"/>
              </a:ext>
            </a:extLst>
          </p:cNvPr>
          <p:cNvSpPr txBox="1"/>
          <p:nvPr/>
        </p:nvSpPr>
        <p:spPr>
          <a:xfrm>
            <a:off x="628656" y="2813829"/>
            <a:ext cx="1834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</a:rPr>
              <a:t>f: X → Y</a:t>
            </a:r>
            <a:endParaRPr lang="en-US" sz="36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A0ACF66-0DFE-1477-84B2-13000DFFB3AE}"/>
                  </a:ext>
                </a:extLst>
              </p14:cNvPr>
              <p14:cNvContentPartPr/>
              <p14:nvPr/>
            </p14:nvContentPartPr>
            <p14:xfrm>
              <a:off x="2861640" y="1365120"/>
              <a:ext cx="5143680" cy="5193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A0ACF66-0DFE-1477-84B2-13000DFFB3A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45440" y="1348920"/>
                <a:ext cx="5176080" cy="522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C551657-E02F-64BA-15FA-2E3E80DEE048}"/>
                  </a:ext>
                </a:extLst>
              </p14:cNvPr>
              <p14:cNvContentPartPr/>
              <p14:nvPr/>
            </p14:nvContentPartPr>
            <p14:xfrm>
              <a:off x="686520" y="2758680"/>
              <a:ext cx="7438320" cy="3799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C551657-E02F-64BA-15FA-2E3E80DEE04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0320" y="2742480"/>
                <a:ext cx="7470720" cy="383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2195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8C37F2-A289-431A-78F9-E2AE90CCE184}"/>
              </a:ext>
            </a:extLst>
          </p:cNvPr>
          <p:cNvSpPr txBox="1"/>
          <p:nvPr/>
        </p:nvSpPr>
        <p:spPr>
          <a:xfrm>
            <a:off x="474658" y="551782"/>
            <a:ext cx="4544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Theorem: </a:t>
            </a:r>
            <a:r>
              <a:rPr lang="en-US" sz="3600" i="1" dirty="0">
                <a:latin typeface="Garamond" panose="02020404030301010803" pitchFamily="18" charset="0"/>
              </a:rPr>
              <a:t>f</a:t>
            </a:r>
            <a:r>
              <a:rPr lang="en-US" sz="3600" dirty="0"/>
              <a:t>  is bijective.</a:t>
            </a:r>
            <a:endParaRPr lang="en-US" sz="3600" i="1" dirty="0">
              <a:latin typeface="Garamond" panose="020204040303010108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A7128F-8BA4-4A4D-E71B-638083601B22}"/>
              </a:ext>
            </a:extLst>
          </p:cNvPr>
          <p:cNvSpPr txBox="1"/>
          <p:nvPr/>
        </p:nvSpPr>
        <p:spPr>
          <a:xfrm>
            <a:off x="474658" y="5475880"/>
            <a:ext cx="2042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Corollary:</a:t>
            </a:r>
            <a:endParaRPr lang="en-US" sz="3600" i="1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D313225-1379-8DF8-F260-F2746FD09860}"/>
                  </a:ext>
                </a:extLst>
              </p14:cNvPr>
              <p14:cNvContentPartPr/>
              <p14:nvPr/>
            </p14:nvContentPartPr>
            <p14:xfrm>
              <a:off x="686880" y="1206360"/>
              <a:ext cx="4860000" cy="1780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D313225-1379-8DF8-F260-F2746FD0986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0680" y="1190160"/>
                <a:ext cx="4892400" cy="181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6B26664-BE11-A8DD-610D-07470A31A2E6}"/>
                  </a:ext>
                </a:extLst>
              </p14:cNvPr>
              <p14:cNvContentPartPr/>
              <p14:nvPr/>
            </p14:nvContentPartPr>
            <p14:xfrm>
              <a:off x="4349880" y="2216160"/>
              <a:ext cx="1825560" cy="847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6B26664-BE11-A8DD-610D-07470A31A2E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33680" y="2199960"/>
                <a:ext cx="1857960" cy="87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93898F0-4FBF-EAE2-6E0B-C71EA8481DE4}"/>
                  </a:ext>
                </a:extLst>
              </p14:cNvPr>
              <p14:cNvContentPartPr/>
              <p14:nvPr/>
            </p14:nvContentPartPr>
            <p14:xfrm>
              <a:off x="5752080" y="1208880"/>
              <a:ext cx="2701440" cy="1854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93898F0-4FBF-EAE2-6E0B-C71EA8481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35880" y="1192680"/>
                <a:ext cx="2733840" cy="18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30DC397-10F7-91A8-F230-28A996E965C5}"/>
                  </a:ext>
                </a:extLst>
              </p14:cNvPr>
              <p14:cNvContentPartPr/>
              <p14:nvPr/>
            </p14:nvContentPartPr>
            <p14:xfrm>
              <a:off x="7323120" y="1217160"/>
              <a:ext cx="1483920" cy="1373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30DC397-10F7-91A8-F230-28A996E965C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06920" y="1200960"/>
                <a:ext cx="1516320" cy="140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3BA2CBA-E0FC-D6A9-AD66-CC7244B54BBB}"/>
                  </a:ext>
                </a:extLst>
              </p14:cNvPr>
              <p14:cNvContentPartPr/>
              <p14:nvPr/>
            </p14:nvContentPartPr>
            <p14:xfrm>
              <a:off x="686520" y="3449520"/>
              <a:ext cx="4469760" cy="1113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3BA2CBA-E0FC-D6A9-AD66-CC7244B54BB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0320" y="3433320"/>
                <a:ext cx="4502160" cy="11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10BECB8-232E-7E88-C3B3-211613848EFC}"/>
                  </a:ext>
                </a:extLst>
              </p14:cNvPr>
              <p14:cNvContentPartPr/>
              <p14:nvPr/>
            </p14:nvContentPartPr>
            <p14:xfrm>
              <a:off x="3017880" y="3350880"/>
              <a:ext cx="5723640" cy="1677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10BECB8-232E-7E88-C3B3-211613848EF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01680" y="3334680"/>
                <a:ext cx="5756040" cy="171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CA3DA3C-192C-4B58-C18E-A6C39C9142AF}"/>
                  </a:ext>
                </a:extLst>
              </p14:cNvPr>
              <p14:cNvContentPartPr/>
              <p14:nvPr/>
            </p14:nvContentPartPr>
            <p14:xfrm>
              <a:off x="2820600" y="5538240"/>
              <a:ext cx="4662720" cy="995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CA3DA3C-192C-4B58-C18E-A6C39C9142A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04400" y="5522040"/>
                <a:ext cx="4695120" cy="102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504907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1150</TotalTime>
  <Words>585</Words>
  <Application>Microsoft Office PowerPoint</Application>
  <PresentationFormat>On-screen Show (4:3)</PresentationFormat>
  <Paragraphs>90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Parcel</vt:lpstr>
      <vt:lpstr>8. FUNCTIONS AND COUNTING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BREAKING ENCRYPTION IN STATISTICAL ZERO-KNOWLEDGE</dc:title>
  <dc:creator>Andrej Bogdanov (CSD)</dc:creator>
  <cp:lastModifiedBy>Andrej Bogdanov</cp:lastModifiedBy>
  <cp:revision>15</cp:revision>
  <cp:lastPrinted>2024-03-12T19:56:58Z</cp:lastPrinted>
  <dcterms:created xsi:type="dcterms:W3CDTF">2021-11-02T23:09:25Z</dcterms:created>
  <dcterms:modified xsi:type="dcterms:W3CDTF">2024-03-17T00:23:06Z</dcterms:modified>
</cp:coreProperties>
</file>