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8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DA2FAC-8588-D044-9538-A24AB679D9E0}" v="66" dt="2023-03-08T16:48:04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" userId="896fc40a-cbdd-4f42-a373-b4d25dd81a07" providerId="ADAL" clId="{D89EC9DA-6BDA-DC47-86CB-DE2F067E12C8}"/>
    <pc:docChg chg="modSld">
      <pc:chgData name="Andrej Bogdanov" userId="896fc40a-cbdd-4f42-a373-b4d25dd81a07" providerId="ADAL" clId="{D89EC9DA-6BDA-DC47-86CB-DE2F067E12C8}" dt="2023-02-26T15:24:34.145" v="5" actId="20577"/>
      <pc:docMkLst>
        <pc:docMk/>
      </pc:docMkLst>
      <pc:sldChg chg="addSp modSp mod">
        <pc:chgData name="Andrej Bogdanov" userId="896fc40a-cbdd-4f42-a373-b4d25dd81a07" providerId="ADAL" clId="{D89EC9DA-6BDA-DC47-86CB-DE2F067E12C8}" dt="2023-02-26T15:24:34.145" v="5" actId="20577"/>
        <pc:sldMkLst>
          <pc:docMk/>
          <pc:sldMk cId="2798753424" sldId="258"/>
        </pc:sldMkLst>
        <pc:spChg chg="add mod">
          <ac:chgData name="Andrej Bogdanov" userId="896fc40a-cbdd-4f42-a373-b4d25dd81a07" providerId="ADAL" clId="{D89EC9DA-6BDA-DC47-86CB-DE2F067E12C8}" dt="2023-02-26T15:24:34.145" v="5" actId="20577"/>
          <ac:spMkLst>
            <pc:docMk/>
            <pc:sldMk cId="2798753424" sldId="258"/>
            <ac:spMk id="2" creationId="{68F33B88-EAB5-90E9-7AB1-30593C04666F}"/>
          </ac:spMkLst>
        </pc:spChg>
      </pc:sldChg>
    </pc:docChg>
  </pc:docChgLst>
  <pc:docChgLst>
    <pc:chgData name="Andrej Bogdanov" userId="896fc40a-cbdd-4f42-a373-b4d25dd81a07" providerId="ADAL" clId="{FF246D5B-B140-4943-8642-4E42719498DF}"/>
    <pc:docChg chg="undo custSel addSld modSld sldOrd">
      <pc:chgData name="Andrej Bogdanov" userId="896fc40a-cbdd-4f42-a373-b4d25dd81a07" providerId="ADAL" clId="{FF246D5B-B140-4943-8642-4E42719498DF}" dt="2023-03-01T00:53:38.807" v="1527" actId="478"/>
      <pc:docMkLst>
        <pc:docMk/>
      </pc:docMkLst>
      <pc:sldChg chg="modSp mod">
        <pc:chgData name="Andrej Bogdanov" userId="896fc40a-cbdd-4f42-a373-b4d25dd81a07" providerId="ADAL" clId="{FF246D5B-B140-4943-8642-4E42719498DF}" dt="2023-02-26T15:25:05.970" v="27" actId="1076"/>
        <pc:sldMkLst>
          <pc:docMk/>
          <pc:sldMk cId="2816247312" sldId="257"/>
        </pc:sldMkLst>
        <pc:spChg chg="mod">
          <ac:chgData name="Andrej Bogdanov" userId="896fc40a-cbdd-4f42-a373-b4d25dd81a07" providerId="ADAL" clId="{FF246D5B-B140-4943-8642-4E42719498DF}" dt="2023-02-26T15:25:04.953" v="26" actId="20577"/>
          <ac:spMkLst>
            <pc:docMk/>
            <pc:sldMk cId="2816247312" sldId="257"/>
            <ac:spMk id="2" creationId="{29ABCCF6-359C-9642-A5F4-DD644D7BEB04}"/>
          </ac:spMkLst>
        </pc:spChg>
        <pc:spChg chg="mod">
          <ac:chgData name="Andrej Bogdanov" userId="896fc40a-cbdd-4f42-a373-b4d25dd81a07" providerId="ADAL" clId="{FF246D5B-B140-4943-8642-4E42719498DF}" dt="2023-02-26T15:25:05.970" v="27" actId="1076"/>
          <ac:spMkLst>
            <pc:docMk/>
            <pc:sldMk cId="2816247312" sldId="257"/>
            <ac:spMk id="5" creationId="{62AD8EEB-1DB8-6743-9DA0-1CE85B3FB88A}"/>
          </ac:spMkLst>
        </pc:spChg>
      </pc:sldChg>
      <pc:sldChg chg="addSp delSp modSp mod">
        <pc:chgData name="Andrej Bogdanov" userId="896fc40a-cbdd-4f42-a373-b4d25dd81a07" providerId="ADAL" clId="{FF246D5B-B140-4943-8642-4E42719498DF}" dt="2023-02-26T15:36:13.350" v="218" actId="478"/>
        <pc:sldMkLst>
          <pc:docMk/>
          <pc:sldMk cId="2798753424" sldId="258"/>
        </pc:sldMkLst>
        <pc:spChg chg="del">
          <ac:chgData name="Andrej Bogdanov" userId="896fc40a-cbdd-4f42-a373-b4d25dd81a07" providerId="ADAL" clId="{FF246D5B-B140-4943-8642-4E42719498DF}" dt="2023-02-26T15:35:12.180" v="186" actId="478"/>
          <ac:spMkLst>
            <pc:docMk/>
            <pc:sldMk cId="2798753424" sldId="258"/>
            <ac:spMk id="2" creationId="{68F33B88-EAB5-90E9-7AB1-30593C04666F}"/>
          </ac:spMkLst>
        </pc:spChg>
        <pc:spChg chg="add del mod">
          <ac:chgData name="Andrej Bogdanov" userId="896fc40a-cbdd-4f42-a373-b4d25dd81a07" providerId="ADAL" clId="{FF246D5B-B140-4943-8642-4E42719498DF}" dt="2023-02-26T15:36:13.350" v="218" actId="478"/>
          <ac:spMkLst>
            <pc:docMk/>
            <pc:sldMk cId="2798753424" sldId="258"/>
            <ac:spMk id="3" creationId="{045DAEA5-4CCF-CE19-95E0-AAB9628F6D4A}"/>
          </ac:spMkLst>
        </pc:spChg>
      </pc:sldChg>
      <pc:sldChg chg="addSp delSp modSp new mod ord">
        <pc:chgData name="Andrej Bogdanov" userId="896fc40a-cbdd-4f42-a373-b4d25dd81a07" providerId="ADAL" clId="{FF246D5B-B140-4943-8642-4E42719498DF}" dt="2023-03-01T00:53:21.383" v="1522" actId="478"/>
        <pc:sldMkLst>
          <pc:docMk/>
          <pc:sldMk cId="252633018" sldId="259"/>
        </pc:sldMkLst>
        <pc:spChg chg="add mod">
          <ac:chgData name="Andrej Bogdanov" userId="896fc40a-cbdd-4f42-a373-b4d25dd81a07" providerId="ADAL" clId="{FF246D5B-B140-4943-8642-4E42719498DF}" dt="2023-03-01T00:52:05.752" v="1519" actId="20577"/>
          <ac:spMkLst>
            <pc:docMk/>
            <pc:sldMk cId="252633018" sldId="259"/>
            <ac:spMk id="2" creationId="{769993BB-D93D-B7D6-962F-DA6DBD5A39CF}"/>
          </ac:spMkLst>
        </pc:spChg>
        <pc:spChg chg="add mod">
          <ac:chgData name="Andrej Bogdanov" userId="896fc40a-cbdd-4f42-a373-b4d25dd81a07" providerId="ADAL" clId="{FF246D5B-B140-4943-8642-4E42719498DF}" dt="2023-02-26T15:33:33.300" v="145" actId="1035"/>
          <ac:spMkLst>
            <pc:docMk/>
            <pc:sldMk cId="252633018" sldId="259"/>
            <ac:spMk id="3" creationId="{E67E916C-3127-E51E-AD23-3D8EBA1AB24A}"/>
          </ac:spMkLst>
        </pc:spChg>
        <pc:spChg chg="add del mod">
          <ac:chgData name="Andrej Bogdanov" userId="896fc40a-cbdd-4f42-a373-b4d25dd81a07" providerId="ADAL" clId="{FF246D5B-B140-4943-8642-4E42719498DF}" dt="2023-02-26T15:27:35.492" v="57" actId="478"/>
          <ac:spMkLst>
            <pc:docMk/>
            <pc:sldMk cId="252633018" sldId="259"/>
            <ac:spMk id="4" creationId="{CCC34BA8-1A90-6393-CD2A-C4BE56341816}"/>
          </ac:spMkLst>
        </pc:spChg>
        <pc:spChg chg="add del mod">
          <ac:chgData name="Andrej Bogdanov" userId="896fc40a-cbdd-4f42-a373-b4d25dd81a07" providerId="ADAL" clId="{FF246D5B-B140-4943-8642-4E42719498DF}" dt="2023-02-26T15:27:59.351" v="61" actId="478"/>
          <ac:spMkLst>
            <pc:docMk/>
            <pc:sldMk cId="252633018" sldId="259"/>
            <ac:spMk id="5" creationId="{FC1C154F-E808-0C8B-32E4-DB8A0F4F00CD}"/>
          </ac:spMkLst>
        </pc:spChg>
        <pc:spChg chg="add mod">
          <ac:chgData name="Andrej Bogdanov" userId="896fc40a-cbdd-4f42-a373-b4d25dd81a07" providerId="ADAL" clId="{FF246D5B-B140-4943-8642-4E42719498DF}" dt="2023-02-26T15:33:33.300" v="145" actId="1035"/>
          <ac:spMkLst>
            <pc:docMk/>
            <pc:sldMk cId="252633018" sldId="259"/>
            <ac:spMk id="6" creationId="{FEEE463E-F85A-EA32-8A1E-2854772E245E}"/>
          </ac:spMkLst>
        </pc:spChg>
        <pc:spChg chg="add mod">
          <ac:chgData name="Andrej Bogdanov" userId="896fc40a-cbdd-4f42-a373-b4d25dd81a07" providerId="ADAL" clId="{FF246D5B-B140-4943-8642-4E42719498DF}" dt="2023-02-26T15:33:33.300" v="145" actId="1035"/>
          <ac:spMkLst>
            <pc:docMk/>
            <pc:sldMk cId="252633018" sldId="259"/>
            <ac:spMk id="11" creationId="{58D8A480-CAB4-35F2-0E07-00150F56CE63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21" creationId="{A96D7DBF-A3DB-84EA-89F9-FBBD834C671C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22" creationId="{71E2870E-46C6-937F-4CE2-F35CA758554F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24" creationId="{58943ECE-48DD-F08B-1F93-24C005B27D5B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29" creationId="{B941F75E-26EC-10D5-45B3-D3DB2046EDDB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31" creationId="{32B67286-D81D-4A62-AD18-77D3E1189DB6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33" creationId="{313AD0C5-5E2C-DDC0-185E-46527837AB60}"/>
          </ac:spMkLst>
        </pc:spChg>
        <pc:spChg chg="add mod">
          <ac:chgData name="Andrej Bogdanov" userId="896fc40a-cbdd-4f42-a373-b4d25dd81a07" providerId="ADAL" clId="{FF246D5B-B140-4943-8642-4E42719498DF}" dt="2023-02-26T15:35:05.299" v="185" actId="1036"/>
          <ac:spMkLst>
            <pc:docMk/>
            <pc:sldMk cId="252633018" sldId="259"/>
            <ac:spMk id="35" creationId="{ADB8998C-3680-2843-843C-5A2AB6BAAE42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36" creationId="{AAED9F0E-79F1-0968-21C4-6666024874FF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37" creationId="{DB897FC1-1A35-268C-9011-F2E896172711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39" creationId="{ED3266F4-3888-E9D0-2CB4-9E64EB8334C1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42" creationId="{E9DE6B40-467F-ED76-6304-007ED3C7BCBD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44" creationId="{324BBA68-52EA-495D-8207-79FA531AC21A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46" creationId="{7B8E0554-0D77-62BD-16BB-FEA6EE9E0A74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48" creationId="{0A7EFA82-3B22-9751-D9B8-60B69DC8CF93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53" creationId="{25830A98-70AF-C1D6-C150-24CEAC80DE2D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54" creationId="{6CB4245F-6797-ABC7-20DF-ED48DFC0E263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57" creationId="{D92A1618-DE20-AE3F-5957-F39B8BE9D95C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58" creationId="{CF542AB2-751F-C98E-38E0-EA29B4189B7E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61" creationId="{C22BAA32-C055-7182-BAF7-F3209A1A89E4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62" creationId="{AF8C2500-21B2-D87F-947E-496A5B26C205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65" creationId="{E65BD86D-FD4D-A4AF-38C0-2D3D58DB6778}"/>
          </ac:spMkLst>
        </pc:spChg>
        <pc:spChg chg="add mod">
          <ac:chgData name="Andrej Bogdanov" userId="896fc40a-cbdd-4f42-a373-b4d25dd81a07" providerId="ADAL" clId="{FF246D5B-B140-4943-8642-4E42719498DF}" dt="2023-02-26T15:35:24.968" v="198" actId="1038"/>
          <ac:spMkLst>
            <pc:docMk/>
            <pc:sldMk cId="252633018" sldId="259"/>
            <ac:spMk id="66" creationId="{FED6F85B-7DBC-7A49-97A6-3FF1C4A01151}"/>
          </ac:spMkLst>
        </pc:spChg>
        <pc:inkChg chg="del">
          <ac:chgData name="Andrej Bogdanov" userId="896fc40a-cbdd-4f42-a373-b4d25dd81a07" providerId="ADAL" clId="{FF246D5B-B140-4943-8642-4E42719498DF}" dt="2023-03-01T00:53:21.383" v="1522" actId="478"/>
          <ac:inkMkLst>
            <pc:docMk/>
            <pc:sldMk cId="252633018" sldId="259"/>
            <ac:inkMk id="4" creationId="{C31C4784-2C7F-5498-FAF3-D3137C403893}"/>
          </ac:inkMkLst>
        </pc:inkChg>
        <pc:inkChg chg="del mod">
          <ac:chgData name="Andrej Bogdanov" userId="896fc40a-cbdd-4f42-a373-b4d25dd81a07" providerId="ADAL" clId="{FF246D5B-B140-4943-8642-4E42719498DF}" dt="2023-03-01T00:53:20.006" v="1521" actId="478"/>
          <ac:inkMkLst>
            <pc:docMk/>
            <pc:sldMk cId="252633018" sldId="259"/>
            <ac:inkMk id="5" creationId="{4E988AC7-E7C9-E421-1EE8-F251EEBFBE1D}"/>
          </ac:inkMkLst>
        </pc:inkChg>
        <pc:cxnChg chg="add mod">
          <ac:chgData name="Andrej Bogdanov" userId="896fc40a-cbdd-4f42-a373-b4d25dd81a07" providerId="ADAL" clId="{FF246D5B-B140-4943-8642-4E42719498DF}" dt="2023-02-26T15:33:33.300" v="145" actId="1035"/>
          <ac:cxnSpMkLst>
            <pc:docMk/>
            <pc:sldMk cId="252633018" sldId="259"/>
            <ac:cxnSpMk id="8" creationId="{50E0C9CC-47E1-8730-41B5-D9480766C805}"/>
          </ac:cxnSpMkLst>
        </pc:cxnChg>
        <pc:cxnChg chg="add del mod">
          <ac:chgData name="Andrej Bogdanov" userId="896fc40a-cbdd-4f42-a373-b4d25dd81a07" providerId="ADAL" clId="{FF246D5B-B140-4943-8642-4E42719498DF}" dt="2023-02-26T15:29:51.178" v="79" actId="478"/>
          <ac:cxnSpMkLst>
            <pc:docMk/>
            <pc:sldMk cId="252633018" sldId="259"/>
            <ac:cxnSpMk id="12" creationId="{6DB41753-BCDA-08DB-788E-F8ECA157DCED}"/>
          </ac:cxnSpMkLst>
        </pc:cxnChg>
        <pc:cxnChg chg="add del mod">
          <ac:chgData name="Andrej Bogdanov" userId="896fc40a-cbdd-4f42-a373-b4d25dd81a07" providerId="ADAL" clId="{FF246D5B-B140-4943-8642-4E42719498DF}" dt="2023-02-26T15:30:09.892" v="85" actId="478"/>
          <ac:cxnSpMkLst>
            <pc:docMk/>
            <pc:sldMk cId="252633018" sldId="259"/>
            <ac:cxnSpMk id="14" creationId="{0218EF50-DABC-F97D-325A-D387E5A09429}"/>
          </ac:cxnSpMkLst>
        </pc:cxnChg>
        <pc:cxnChg chg="add del mod">
          <ac:chgData name="Andrej Bogdanov" userId="896fc40a-cbdd-4f42-a373-b4d25dd81a07" providerId="ADAL" clId="{FF246D5B-B140-4943-8642-4E42719498DF}" dt="2023-02-26T15:30:19.027" v="88" actId="478"/>
          <ac:cxnSpMkLst>
            <pc:docMk/>
            <pc:sldMk cId="252633018" sldId="259"/>
            <ac:cxnSpMk id="17" creationId="{59B16ECF-24C6-2B59-26AE-AC0A5893A029}"/>
          </ac:cxnSpMkLst>
        </pc:cxnChg>
        <pc:cxnChg chg="add mod">
          <ac:chgData name="Andrej Bogdanov" userId="896fc40a-cbdd-4f42-a373-b4d25dd81a07" providerId="ADAL" clId="{FF246D5B-B140-4943-8642-4E42719498DF}" dt="2023-02-26T15:33:33.300" v="145" actId="1035"/>
          <ac:cxnSpMkLst>
            <pc:docMk/>
            <pc:sldMk cId="252633018" sldId="259"/>
            <ac:cxnSpMk id="19" creationId="{BCC40C23-BE5B-8A87-96A7-A05120DF69F2}"/>
          </ac:cxnSpMkLst>
        </pc:cxnChg>
        <pc:cxnChg chg="add mod">
          <ac:chgData name="Andrej Bogdanov" userId="896fc40a-cbdd-4f42-a373-b4d25dd81a07" providerId="ADAL" clId="{FF246D5B-B140-4943-8642-4E42719498DF}" dt="2023-02-26T15:35:05.299" v="185" actId="1036"/>
          <ac:cxnSpMkLst>
            <pc:docMk/>
            <pc:sldMk cId="252633018" sldId="259"/>
            <ac:cxnSpMk id="23" creationId="{BCE3785F-ACA6-68DD-E2A4-4F8D4580849C}"/>
          </ac:cxnSpMkLst>
        </pc:cxnChg>
        <pc:cxnChg chg="add mod">
          <ac:chgData name="Andrej Bogdanov" userId="896fc40a-cbdd-4f42-a373-b4d25dd81a07" providerId="ADAL" clId="{FF246D5B-B140-4943-8642-4E42719498DF}" dt="2023-02-26T15:35:05.299" v="185" actId="1036"/>
          <ac:cxnSpMkLst>
            <pc:docMk/>
            <pc:sldMk cId="252633018" sldId="259"/>
            <ac:cxnSpMk id="25" creationId="{CE0155CB-D0BD-E10E-4F0E-2B07CBFCE2E7}"/>
          </ac:cxnSpMkLst>
        </pc:cxnChg>
        <pc:cxnChg chg="add mod">
          <ac:chgData name="Andrej Bogdanov" userId="896fc40a-cbdd-4f42-a373-b4d25dd81a07" providerId="ADAL" clId="{FF246D5B-B140-4943-8642-4E42719498DF}" dt="2023-02-26T15:35:05.299" v="185" actId="1036"/>
          <ac:cxnSpMkLst>
            <pc:docMk/>
            <pc:sldMk cId="252633018" sldId="259"/>
            <ac:cxnSpMk id="26" creationId="{DA4BE674-B505-86C2-F722-BCD99CE013E4}"/>
          </ac:cxnSpMkLst>
        </pc:cxnChg>
        <pc:cxnChg chg="add mod">
          <ac:chgData name="Andrej Bogdanov" userId="896fc40a-cbdd-4f42-a373-b4d25dd81a07" providerId="ADAL" clId="{FF246D5B-B140-4943-8642-4E42719498DF}" dt="2023-02-26T15:35:05.299" v="185" actId="1036"/>
          <ac:cxnSpMkLst>
            <pc:docMk/>
            <pc:sldMk cId="252633018" sldId="259"/>
            <ac:cxnSpMk id="30" creationId="{0DBFCF94-39BA-1970-A4E5-E20B33E40537}"/>
          </ac:cxnSpMkLst>
        </pc:cxnChg>
        <pc:cxnChg chg="add mod">
          <ac:chgData name="Andrej Bogdanov" userId="896fc40a-cbdd-4f42-a373-b4d25dd81a07" providerId="ADAL" clId="{FF246D5B-B140-4943-8642-4E42719498DF}" dt="2023-02-26T15:35:05.299" v="185" actId="1036"/>
          <ac:cxnSpMkLst>
            <pc:docMk/>
            <pc:sldMk cId="252633018" sldId="259"/>
            <ac:cxnSpMk id="32" creationId="{5530CE1E-42E8-B703-FBD1-2CA2B7C44053}"/>
          </ac:cxnSpMkLst>
        </pc:cxnChg>
        <pc:cxnChg chg="add mod">
          <ac:chgData name="Andrej Bogdanov" userId="896fc40a-cbdd-4f42-a373-b4d25dd81a07" providerId="ADAL" clId="{FF246D5B-B140-4943-8642-4E42719498DF}" dt="2023-02-26T15:35:05.299" v="185" actId="1036"/>
          <ac:cxnSpMkLst>
            <pc:docMk/>
            <pc:sldMk cId="252633018" sldId="259"/>
            <ac:cxnSpMk id="34" creationId="{2A3FFC82-C7A2-2148-1D75-9EE1EEE3C9AD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38" creationId="{1D42ECCF-EE5E-9F80-8362-581E5E09B5F8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40" creationId="{C6798637-6AA8-9DCB-DE04-1326617B4042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41" creationId="{AF00AACB-EE26-E430-2E57-D013AB2F09A0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43" creationId="{4335C24F-4C04-3ED2-5000-93D2801F45F7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45" creationId="{2A67386D-FBBE-CB04-B76D-E19BD60BDE7C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47" creationId="{F6BC3872-F70D-C3C4-4DF0-008C61428197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49" creationId="{0F669ED7-3245-D0FB-7C13-AA6E37C2D7F6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50" creationId="{BA518717-06AF-6D7E-FF31-150567868C70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55" creationId="{DDB82223-0EAE-BFB1-881B-7A2DACE07E48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56" creationId="{5BACBB2A-C186-170E-B2A5-60AF2977E328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59" creationId="{E57A1B6E-30EA-BCCC-EE00-B7B1B0C1711D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60" creationId="{158184BE-6847-EED4-6047-1439B119E646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63" creationId="{7681E4A3-7817-30A5-E34A-051BD40E7ED8}"/>
          </ac:cxnSpMkLst>
        </pc:cxnChg>
        <pc:cxnChg chg="add mod">
          <ac:chgData name="Andrej Bogdanov" userId="896fc40a-cbdd-4f42-a373-b4d25dd81a07" providerId="ADAL" clId="{FF246D5B-B140-4943-8642-4E42719498DF}" dt="2023-02-26T15:35:24.968" v="198" actId="1038"/>
          <ac:cxnSpMkLst>
            <pc:docMk/>
            <pc:sldMk cId="252633018" sldId="259"/>
            <ac:cxnSpMk id="64" creationId="{F5DDF264-F623-DF06-D79B-CD4B4E4B9BA5}"/>
          </ac:cxnSpMkLst>
        </pc:cxnChg>
      </pc:sldChg>
      <pc:sldChg chg="addSp delSp modSp new mod">
        <pc:chgData name="Andrej Bogdanov" userId="896fc40a-cbdd-4f42-a373-b4d25dd81a07" providerId="ADAL" clId="{FF246D5B-B140-4943-8642-4E42719498DF}" dt="2023-03-01T00:53:23.532" v="1523" actId="478"/>
        <pc:sldMkLst>
          <pc:docMk/>
          <pc:sldMk cId="4275754560" sldId="260"/>
        </pc:sldMkLst>
        <pc:spChg chg="add mod">
          <ac:chgData name="Andrej Bogdanov" userId="896fc40a-cbdd-4f42-a373-b4d25dd81a07" providerId="ADAL" clId="{FF246D5B-B140-4943-8642-4E42719498DF}" dt="2023-02-26T15:36:24.829" v="234" actId="20577"/>
          <ac:spMkLst>
            <pc:docMk/>
            <pc:sldMk cId="4275754560" sldId="260"/>
            <ac:spMk id="2" creationId="{4C7C6928-A8B6-7DED-CAAD-1103B4353C4E}"/>
          </ac:spMkLst>
        </pc:spChg>
        <pc:inkChg chg="del">
          <ac:chgData name="Andrej Bogdanov" userId="896fc40a-cbdd-4f42-a373-b4d25dd81a07" providerId="ADAL" clId="{FF246D5B-B140-4943-8642-4E42719498DF}" dt="2023-03-01T00:53:23.532" v="1523" actId="478"/>
          <ac:inkMkLst>
            <pc:docMk/>
            <pc:sldMk cId="4275754560" sldId="260"/>
            <ac:inkMk id="3" creationId="{9ED8758C-D795-5BEA-CA16-219A21EE3508}"/>
          </ac:inkMkLst>
        </pc:inkChg>
      </pc:sldChg>
      <pc:sldChg chg="addSp delSp modSp new mod">
        <pc:chgData name="Andrej Bogdanov" userId="896fc40a-cbdd-4f42-a373-b4d25dd81a07" providerId="ADAL" clId="{FF246D5B-B140-4943-8642-4E42719498DF}" dt="2023-03-01T00:53:26.468" v="1524" actId="478"/>
        <pc:sldMkLst>
          <pc:docMk/>
          <pc:sldMk cId="3732908203" sldId="261"/>
        </pc:sldMkLst>
        <pc:spChg chg="add mod">
          <ac:chgData name="Andrej Bogdanov" userId="896fc40a-cbdd-4f42-a373-b4d25dd81a07" providerId="ADAL" clId="{FF246D5B-B140-4943-8642-4E42719498DF}" dt="2023-02-26T15:36:46.056" v="245" actId="20577"/>
          <ac:spMkLst>
            <pc:docMk/>
            <pc:sldMk cId="3732908203" sldId="261"/>
            <ac:spMk id="2" creationId="{018A8CB4-5256-E93F-C633-5892297E9C0A}"/>
          </ac:spMkLst>
        </pc:spChg>
        <pc:spChg chg="add mod">
          <ac:chgData name="Andrej Bogdanov" userId="896fc40a-cbdd-4f42-a373-b4d25dd81a07" providerId="ADAL" clId="{FF246D5B-B140-4943-8642-4E42719498DF}" dt="2023-02-26T15:40:01.114" v="354" actId="207"/>
          <ac:spMkLst>
            <pc:docMk/>
            <pc:sldMk cId="3732908203" sldId="261"/>
            <ac:spMk id="3" creationId="{E56796FE-6ADA-109B-293A-48DE4B37D70E}"/>
          </ac:spMkLst>
        </pc:spChg>
        <pc:spChg chg="add mod">
          <ac:chgData name="Andrej Bogdanov" userId="896fc40a-cbdd-4f42-a373-b4d25dd81a07" providerId="ADAL" clId="{FF246D5B-B140-4943-8642-4E42719498DF}" dt="2023-02-26T15:40:01.114" v="354" actId="207"/>
          <ac:spMkLst>
            <pc:docMk/>
            <pc:sldMk cId="3732908203" sldId="261"/>
            <ac:spMk id="4" creationId="{41714A1C-0FA4-C81E-6B63-A8EFFF179CD9}"/>
          </ac:spMkLst>
        </pc:spChg>
        <pc:spChg chg="add mod">
          <ac:chgData name="Andrej Bogdanov" userId="896fc40a-cbdd-4f42-a373-b4d25dd81a07" providerId="ADAL" clId="{FF246D5B-B140-4943-8642-4E42719498DF}" dt="2023-02-26T15:39:02.089" v="306" actId="1035"/>
          <ac:spMkLst>
            <pc:docMk/>
            <pc:sldMk cId="3732908203" sldId="261"/>
            <ac:spMk id="5" creationId="{12DD3F20-4CF1-E49D-28EA-6D48942A0C96}"/>
          </ac:spMkLst>
        </pc:spChg>
        <pc:spChg chg="add mod">
          <ac:chgData name="Andrej Bogdanov" userId="896fc40a-cbdd-4f42-a373-b4d25dd81a07" providerId="ADAL" clId="{FF246D5B-B140-4943-8642-4E42719498DF}" dt="2023-02-26T15:38:50.302" v="297" actId="20577"/>
          <ac:spMkLst>
            <pc:docMk/>
            <pc:sldMk cId="3732908203" sldId="261"/>
            <ac:spMk id="6" creationId="{3E8F7780-A753-3D01-9F39-E411716D935A}"/>
          </ac:spMkLst>
        </pc:spChg>
        <pc:spChg chg="add mod">
          <ac:chgData name="Andrej Bogdanov" userId="896fc40a-cbdd-4f42-a373-b4d25dd81a07" providerId="ADAL" clId="{FF246D5B-B140-4943-8642-4E42719498DF}" dt="2023-02-26T15:38:56.340" v="300" actId="20577"/>
          <ac:spMkLst>
            <pc:docMk/>
            <pc:sldMk cId="3732908203" sldId="261"/>
            <ac:spMk id="7" creationId="{DBC99E00-CAB1-E038-FA69-B146ED97ADB2}"/>
          </ac:spMkLst>
        </pc:spChg>
        <pc:spChg chg="add mod">
          <ac:chgData name="Andrej Bogdanov" userId="896fc40a-cbdd-4f42-a373-b4d25dd81a07" providerId="ADAL" clId="{FF246D5B-B140-4943-8642-4E42719498DF}" dt="2023-02-26T15:40:09.356" v="356" actId="1036"/>
          <ac:spMkLst>
            <pc:docMk/>
            <pc:sldMk cId="3732908203" sldId="261"/>
            <ac:spMk id="8" creationId="{10DB012F-3794-2A1C-17CA-C10057927A5D}"/>
          </ac:spMkLst>
        </pc:spChg>
        <pc:spChg chg="add mod">
          <ac:chgData name="Andrej Bogdanov" userId="896fc40a-cbdd-4f42-a373-b4d25dd81a07" providerId="ADAL" clId="{FF246D5B-B140-4943-8642-4E42719498DF}" dt="2023-02-26T15:39:54.988" v="353" actId="1076"/>
          <ac:spMkLst>
            <pc:docMk/>
            <pc:sldMk cId="3732908203" sldId="261"/>
            <ac:spMk id="9" creationId="{A600772F-2F7C-3A2D-53B5-1C1922765CB5}"/>
          </ac:spMkLst>
        </pc:spChg>
        <pc:inkChg chg="del">
          <ac:chgData name="Andrej Bogdanov" userId="896fc40a-cbdd-4f42-a373-b4d25dd81a07" providerId="ADAL" clId="{FF246D5B-B140-4943-8642-4E42719498DF}" dt="2023-03-01T00:53:26.468" v="1524" actId="478"/>
          <ac:inkMkLst>
            <pc:docMk/>
            <pc:sldMk cId="3732908203" sldId="261"/>
            <ac:inkMk id="10" creationId="{CF0953D8-FBAC-E1E8-3C6A-083F573FC2F6}"/>
          </ac:inkMkLst>
        </pc:inkChg>
      </pc:sldChg>
      <pc:sldChg chg="delSp new mod">
        <pc:chgData name="Andrej Bogdanov" userId="896fc40a-cbdd-4f42-a373-b4d25dd81a07" providerId="ADAL" clId="{FF246D5B-B140-4943-8642-4E42719498DF}" dt="2023-03-01T00:53:30.385" v="1525" actId="478"/>
        <pc:sldMkLst>
          <pc:docMk/>
          <pc:sldMk cId="2872126588" sldId="262"/>
        </pc:sldMkLst>
        <pc:inkChg chg="del">
          <ac:chgData name="Andrej Bogdanov" userId="896fc40a-cbdd-4f42-a373-b4d25dd81a07" providerId="ADAL" clId="{FF246D5B-B140-4943-8642-4E42719498DF}" dt="2023-03-01T00:53:30.385" v="1525" actId="478"/>
          <ac:inkMkLst>
            <pc:docMk/>
            <pc:sldMk cId="2872126588" sldId="262"/>
            <ac:inkMk id="2" creationId="{4A10041D-8777-76AD-D703-555AD4742934}"/>
          </ac:inkMkLst>
        </pc:inkChg>
      </pc:sldChg>
      <pc:sldChg chg="addSp delSp modSp new mod">
        <pc:chgData name="Andrej Bogdanov" userId="896fc40a-cbdd-4f42-a373-b4d25dd81a07" providerId="ADAL" clId="{FF246D5B-B140-4943-8642-4E42719498DF}" dt="2023-03-01T00:53:38.807" v="1527" actId="478"/>
        <pc:sldMkLst>
          <pc:docMk/>
          <pc:sldMk cId="3420420918" sldId="263"/>
        </pc:sldMkLst>
        <pc:spChg chg="add mod">
          <ac:chgData name="Andrej Bogdanov" userId="896fc40a-cbdd-4f42-a373-b4d25dd81a07" providerId="ADAL" clId="{FF246D5B-B140-4943-8642-4E42719498DF}" dt="2023-02-26T15:44:32.605" v="374" actId="20577"/>
          <ac:spMkLst>
            <pc:docMk/>
            <pc:sldMk cId="3420420918" sldId="263"/>
            <ac:spMk id="2" creationId="{6D993B37-C17F-5B9B-B268-A5854E9FAF0A}"/>
          </ac:spMkLst>
        </pc:spChg>
        <pc:spChg chg="add mod">
          <ac:chgData name="Andrej Bogdanov" userId="896fc40a-cbdd-4f42-a373-b4d25dd81a07" providerId="ADAL" clId="{FF246D5B-B140-4943-8642-4E42719498DF}" dt="2023-02-26T15:45:55.981" v="412" actId="1076"/>
          <ac:spMkLst>
            <pc:docMk/>
            <pc:sldMk cId="3420420918" sldId="263"/>
            <ac:spMk id="3" creationId="{0C7C8727-9A5E-C3B3-F448-7EC76C5393DA}"/>
          </ac:spMkLst>
        </pc:spChg>
        <pc:inkChg chg="del">
          <ac:chgData name="Andrej Bogdanov" userId="896fc40a-cbdd-4f42-a373-b4d25dd81a07" providerId="ADAL" clId="{FF246D5B-B140-4943-8642-4E42719498DF}" dt="2023-03-01T00:53:36.905" v="1526" actId="478"/>
          <ac:inkMkLst>
            <pc:docMk/>
            <pc:sldMk cId="3420420918" sldId="263"/>
            <ac:inkMk id="4" creationId="{88FE29C3-EE44-922E-2A94-2C6F91684849}"/>
          </ac:inkMkLst>
        </pc:inkChg>
        <pc:inkChg chg="del">
          <ac:chgData name="Andrej Bogdanov" userId="896fc40a-cbdd-4f42-a373-b4d25dd81a07" providerId="ADAL" clId="{FF246D5B-B140-4943-8642-4E42719498DF}" dt="2023-03-01T00:53:38.807" v="1527" actId="478"/>
          <ac:inkMkLst>
            <pc:docMk/>
            <pc:sldMk cId="3420420918" sldId="263"/>
            <ac:inkMk id="5" creationId="{44966DF6-0478-5963-1E5F-17D1B69CFB94}"/>
          </ac:inkMkLst>
        </pc:inkChg>
      </pc:sldChg>
      <pc:sldChg chg="addSp delSp modSp new mod">
        <pc:chgData name="Andrej Bogdanov" userId="896fc40a-cbdd-4f42-a373-b4d25dd81a07" providerId="ADAL" clId="{FF246D5B-B140-4943-8642-4E42719498DF}" dt="2023-02-26T17:39:39.372" v="1168" actId="1036"/>
        <pc:sldMkLst>
          <pc:docMk/>
          <pc:sldMk cId="2593611988" sldId="264"/>
        </pc:sldMkLst>
        <pc:spChg chg="add mod">
          <ac:chgData name="Andrej Bogdanov" userId="896fc40a-cbdd-4f42-a373-b4d25dd81a07" providerId="ADAL" clId="{FF246D5B-B140-4943-8642-4E42719498DF}" dt="2023-02-26T15:48:40.415" v="446" actId="1076"/>
          <ac:spMkLst>
            <pc:docMk/>
            <pc:sldMk cId="2593611988" sldId="264"/>
            <ac:spMk id="2" creationId="{F029ABED-0F7A-4E89-CD90-3989F2C36642}"/>
          </ac:spMkLst>
        </pc:spChg>
        <pc:picChg chg="add del mod">
          <ac:chgData name="Andrej Bogdanov" userId="896fc40a-cbdd-4f42-a373-b4d25dd81a07" providerId="ADAL" clId="{FF246D5B-B140-4943-8642-4E42719498DF}" dt="2023-02-26T17:39:26.773" v="1151" actId="478"/>
          <ac:picMkLst>
            <pc:docMk/>
            <pc:sldMk cId="2593611988" sldId="264"/>
            <ac:picMk id="4" creationId="{21EC2C3A-4F9E-D7CB-88C1-898D7BAD6AEC}"/>
          </ac:picMkLst>
        </pc:picChg>
        <pc:picChg chg="add mod">
          <ac:chgData name="Andrej Bogdanov" userId="896fc40a-cbdd-4f42-a373-b4d25dd81a07" providerId="ADAL" clId="{FF246D5B-B140-4943-8642-4E42719498DF}" dt="2023-02-26T17:39:39.372" v="1168" actId="1036"/>
          <ac:picMkLst>
            <pc:docMk/>
            <pc:sldMk cId="2593611988" sldId="264"/>
            <ac:picMk id="6" creationId="{BEDD001D-E05E-3B36-8C2A-65D4F0192FC8}"/>
          </ac:picMkLst>
        </pc:picChg>
      </pc:sldChg>
      <pc:sldChg chg="addSp delSp modSp new mod">
        <pc:chgData name="Andrej Bogdanov" userId="896fc40a-cbdd-4f42-a373-b4d25dd81a07" providerId="ADAL" clId="{FF246D5B-B140-4943-8642-4E42719498DF}" dt="2023-02-26T17:01:11.439" v="520" actId="688"/>
        <pc:sldMkLst>
          <pc:docMk/>
          <pc:sldMk cId="1118644179" sldId="265"/>
        </pc:sldMkLst>
        <pc:spChg chg="add mod">
          <ac:chgData name="Andrej Bogdanov" userId="896fc40a-cbdd-4f42-a373-b4d25dd81a07" providerId="ADAL" clId="{FF246D5B-B140-4943-8642-4E42719498DF}" dt="2023-02-26T16:27:11.382" v="484" actId="20577"/>
          <ac:spMkLst>
            <pc:docMk/>
            <pc:sldMk cId="1118644179" sldId="265"/>
            <ac:spMk id="2" creationId="{881EBBF5-804F-875E-9D1F-F6442CB85431}"/>
          </ac:spMkLst>
        </pc:spChg>
        <pc:spChg chg="add mod">
          <ac:chgData name="Andrej Bogdanov" userId="896fc40a-cbdd-4f42-a373-b4d25dd81a07" providerId="ADAL" clId="{FF246D5B-B140-4943-8642-4E42719498DF}" dt="2023-02-26T16:59:37.260" v="492" actId="1076"/>
          <ac:spMkLst>
            <pc:docMk/>
            <pc:sldMk cId="1118644179" sldId="265"/>
            <ac:spMk id="3" creationId="{F29E4292-6DD1-6809-C3AB-6D4025479874}"/>
          </ac:spMkLst>
        </pc:spChg>
        <pc:spChg chg="add mod">
          <ac:chgData name="Andrej Bogdanov" userId="896fc40a-cbdd-4f42-a373-b4d25dd81a07" providerId="ADAL" clId="{FF246D5B-B140-4943-8642-4E42719498DF}" dt="2023-02-26T17:00:01.192" v="497" actId="1076"/>
          <ac:spMkLst>
            <pc:docMk/>
            <pc:sldMk cId="1118644179" sldId="265"/>
            <ac:spMk id="6" creationId="{73A9D224-8737-A1ED-995D-A08F40A497F6}"/>
          </ac:spMkLst>
        </pc:spChg>
        <pc:spChg chg="add mod">
          <ac:chgData name="Andrej Bogdanov" userId="896fc40a-cbdd-4f42-a373-b4d25dd81a07" providerId="ADAL" clId="{FF246D5B-B140-4943-8642-4E42719498DF}" dt="2023-02-26T17:00:25.651" v="504" actId="207"/>
          <ac:spMkLst>
            <pc:docMk/>
            <pc:sldMk cId="1118644179" sldId="265"/>
            <ac:spMk id="7" creationId="{BCA02DE2-C9D5-B3A9-9544-302D43A58810}"/>
          </ac:spMkLst>
        </pc:spChg>
        <pc:spChg chg="add mod">
          <ac:chgData name="Andrej Bogdanov" userId="896fc40a-cbdd-4f42-a373-b4d25dd81a07" providerId="ADAL" clId="{FF246D5B-B140-4943-8642-4E42719498DF}" dt="2023-02-26T17:01:00.577" v="517" actId="1076"/>
          <ac:spMkLst>
            <pc:docMk/>
            <pc:sldMk cId="1118644179" sldId="265"/>
            <ac:spMk id="8" creationId="{7CF460F3-388A-890E-C12D-3A6946932636}"/>
          </ac:spMkLst>
        </pc:spChg>
        <pc:spChg chg="add mod">
          <ac:chgData name="Andrej Bogdanov" userId="896fc40a-cbdd-4f42-a373-b4d25dd81a07" providerId="ADAL" clId="{FF246D5B-B140-4943-8642-4E42719498DF}" dt="2023-02-26T17:01:06.515" v="518" actId="1076"/>
          <ac:spMkLst>
            <pc:docMk/>
            <pc:sldMk cId="1118644179" sldId="265"/>
            <ac:spMk id="9" creationId="{23BA62E7-AB20-E202-8D9D-7758077D1174}"/>
          </ac:spMkLst>
        </pc:spChg>
        <pc:spChg chg="add mod">
          <ac:chgData name="Andrej Bogdanov" userId="896fc40a-cbdd-4f42-a373-b4d25dd81a07" providerId="ADAL" clId="{FF246D5B-B140-4943-8642-4E42719498DF}" dt="2023-02-26T17:01:11.439" v="520" actId="688"/>
          <ac:spMkLst>
            <pc:docMk/>
            <pc:sldMk cId="1118644179" sldId="265"/>
            <ac:spMk id="10" creationId="{9B9E369B-A2D9-DE57-2632-AF9FA5BCCD7F}"/>
          </ac:spMkLst>
        </pc:spChg>
        <pc:cxnChg chg="add del">
          <ac:chgData name="Andrej Bogdanov" userId="896fc40a-cbdd-4f42-a373-b4d25dd81a07" providerId="ADAL" clId="{FF246D5B-B140-4943-8642-4E42719498DF}" dt="2023-02-26T16:59:47.731" v="494" actId="478"/>
          <ac:cxnSpMkLst>
            <pc:docMk/>
            <pc:sldMk cId="1118644179" sldId="265"/>
            <ac:cxnSpMk id="5" creationId="{0F8598C6-5BDD-74FB-CAEF-C5BCAFF57C5F}"/>
          </ac:cxnSpMkLst>
        </pc:cxnChg>
      </pc:sldChg>
      <pc:sldChg chg="new">
        <pc:chgData name="Andrej Bogdanov" userId="896fc40a-cbdd-4f42-a373-b4d25dd81a07" providerId="ADAL" clId="{FF246D5B-B140-4943-8642-4E42719498DF}" dt="2023-02-26T16:14:00.218" v="475" actId="680"/>
        <pc:sldMkLst>
          <pc:docMk/>
          <pc:sldMk cId="889703921" sldId="266"/>
        </pc:sldMkLst>
      </pc:sldChg>
      <pc:sldChg chg="addSp modSp new mod">
        <pc:chgData name="Andrej Bogdanov" userId="896fc40a-cbdd-4f42-a373-b4d25dd81a07" providerId="ADAL" clId="{FF246D5B-B140-4943-8642-4E42719498DF}" dt="2023-02-26T17:07:06.239" v="593" actId="1036"/>
        <pc:sldMkLst>
          <pc:docMk/>
          <pc:sldMk cId="1644470727" sldId="267"/>
        </pc:sldMkLst>
        <pc:spChg chg="add mod">
          <ac:chgData name="Andrej Bogdanov" userId="896fc40a-cbdd-4f42-a373-b4d25dd81a07" providerId="ADAL" clId="{FF246D5B-B140-4943-8642-4E42719498DF}" dt="2023-02-26T17:05:58.309" v="554" actId="1036"/>
          <ac:spMkLst>
            <pc:docMk/>
            <pc:sldMk cId="1644470727" sldId="267"/>
            <ac:spMk id="2" creationId="{F32EB47A-4B3C-1B77-FAB3-3AE0173C8056}"/>
          </ac:spMkLst>
        </pc:spChg>
        <pc:spChg chg="add mod">
          <ac:chgData name="Andrej Bogdanov" userId="896fc40a-cbdd-4f42-a373-b4d25dd81a07" providerId="ADAL" clId="{FF246D5B-B140-4943-8642-4E42719498DF}" dt="2023-02-26T17:05:58.309" v="554" actId="1036"/>
          <ac:spMkLst>
            <pc:docMk/>
            <pc:sldMk cId="1644470727" sldId="267"/>
            <ac:spMk id="3" creationId="{DA299A49-8C0E-310C-6852-E5EEAFD79A26}"/>
          </ac:spMkLst>
        </pc:spChg>
        <pc:spChg chg="add mod">
          <ac:chgData name="Andrej Bogdanov" userId="896fc40a-cbdd-4f42-a373-b4d25dd81a07" providerId="ADAL" clId="{FF246D5B-B140-4943-8642-4E42719498DF}" dt="2023-02-26T17:06:09.541" v="573" actId="1036"/>
          <ac:spMkLst>
            <pc:docMk/>
            <pc:sldMk cId="1644470727" sldId="267"/>
            <ac:spMk id="4" creationId="{61955F3C-CF27-902C-E5A5-96F48602922E}"/>
          </ac:spMkLst>
        </pc:spChg>
        <pc:spChg chg="add mod">
          <ac:chgData name="Andrej Bogdanov" userId="896fc40a-cbdd-4f42-a373-b4d25dd81a07" providerId="ADAL" clId="{FF246D5B-B140-4943-8642-4E42719498DF}" dt="2023-02-26T17:06:09.541" v="573" actId="1036"/>
          <ac:spMkLst>
            <pc:docMk/>
            <pc:sldMk cId="1644470727" sldId="267"/>
            <ac:spMk id="5" creationId="{ECF901A4-12C6-E55C-427D-CFC90493467E}"/>
          </ac:spMkLst>
        </pc:spChg>
        <pc:spChg chg="add mod">
          <ac:chgData name="Andrej Bogdanov" userId="896fc40a-cbdd-4f42-a373-b4d25dd81a07" providerId="ADAL" clId="{FF246D5B-B140-4943-8642-4E42719498DF}" dt="2023-02-26T17:07:06.239" v="593" actId="1036"/>
          <ac:spMkLst>
            <pc:docMk/>
            <pc:sldMk cId="1644470727" sldId="267"/>
            <ac:spMk id="8" creationId="{87E62225-1405-902E-E284-03CCC3ADCAE4}"/>
          </ac:spMkLst>
        </pc:spChg>
        <pc:cxnChg chg="add mod">
          <ac:chgData name="Andrej Bogdanov" userId="896fc40a-cbdd-4f42-a373-b4d25dd81a07" providerId="ADAL" clId="{FF246D5B-B140-4943-8642-4E42719498DF}" dt="2023-02-26T17:07:06.239" v="593" actId="1036"/>
          <ac:cxnSpMkLst>
            <pc:docMk/>
            <pc:sldMk cId="1644470727" sldId="267"/>
            <ac:cxnSpMk id="7" creationId="{AA866018-D866-D0F7-EFC7-AFC3DDFA5871}"/>
          </ac:cxnSpMkLst>
        </pc:cxnChg>
      </pc:sldChg>
      <pc:sldChg chg="new">
        <pc:chgData name="Andrej Bogdanov" userId="896fc40a-cbdd-4f42-a373-b4d25dd81a07" providerId="ADAL" clId="{FF246D5B-B140-4943-8642-4E42719498DF}" dt="2023-02-26T17:04:42.633" v="530" actId="680"/>
        <pc:sldMkLst>
          <pc:docMk/>
          <pc:sldMk cId="4134556217" sldId="268"/>
        </pc:sldMkLst>
      </pc:sldChg>
      <pc:sldChg chg="addSp modSp new mod">
        <pc:chgData name="Andrej Bogdanov" userId="896fc40a-cbdd-4f42-a373-b4d25dd81a07" providerId="ADAL" clId="{FF246D5B-B140-4943-8642-4E42719498DF}" dt="2023-02-26T17:13:21.761" v="597" actId="1076"/>
        <pc:sldMkLst>
          <pc:docMk/>
          <pc:sldMk cId="807776083" sldId="269"/>
        </pc:sldMkLst>
        <pc:picChg chg="add mod">
          <ac:chgData name="Andrej Bogdanov" userId="896fc40a-cbdd-4f42-a373-b4d25dd81a07" providerId="ADAL" clId="{FF246D5B-B140-4943-8642-4E42719498DF}" dt="2023-02-26T17:13:21.761" v="597" actId="1076"/>
          <ac:picMkLst>
            <pc:docMk/>
            <pc:sldMk cId="807776083" sldId="269"/>
            <ac:picMk id="3" creationId="{908204FD-84EE-4ADB-933E-9B5FC0DAD1D1}"/>
          </ac:picMkLst>
        </pc:picChg>
      </pc:sldChg>
      <pc:sldChg chg="addSp delSp modSp new mod ord">
        <pc:chgData name="Andrej Bogdanov" userId="896fc40a-cbdd-4f42-a373-b4d25dd81a07" providerId="ADAL" clId="{FF246D5B-B140-4943-8642-4E42719498DF}" dt="2023-02-26T17:45:05.459" v="1265" actId="164"/>
        <pc:sldMkLst>
          <pc:docMk/>
          <pc:sldMk cId="750481263" sldId="270"/>
        </pc:sldMkLst>
        <pc:spChg chg="add mod">
          <ac:chgData name="Andrej Bogdanov" userId="896fc40a-cbdd-4f42-a373-b4d25dd81a07" providerId="ADAL" clId="{FF246D5B-B140-4943-8642-4E42719498DF}" dt="2023-02-26T17:15:18.252" v="615" actId="20577"/>
          <ac:spMkLst>
            <pc:docMk/>
            <pc:sldMk cId="750481263" sldId="270"/>
            <ac:spMk id="2" creationId="{3FB3FDAA-EB48-5174-4679-69F15B91B6B2}"/>
          </ac:spMkLst>
        </pc:spChg>
        <pc:spChg chg="add mod">
          <ac:chgData name="Andrej Bogdanov" userId="896fc40a-cbdd-4f42-a373-b4d25dd81a07" providerId="ADAL" clId="{FF246D5B-B140-4943-8642-4E42719498DF}" dt="2023-02-26T17:15:57.294" v="625" actId="1076"/>
          <ac:spMkLst>
            <pc:docMk/>
            <pc:sldMk cId="750481263" sldId="270"/>
            <ac:spMk id="4" creationId="{73B485C3-BBD7-8B0C-1ED2-2C858A66FEE4}"/>
          </ac:spMkLst>
        </pc:spChg>
        <pc:spChg chg="add mod">
          <ac:chgData name="Andrej Bogdanov" userId="896fc40a-cbdd-4f42-a373-b4d25dd81a07" providerId="ADAL" clId="{FF246D5B-B140-4943-8642-4E42719498DF}" dt="2023-02-26T17:16:23.417" v="634" actId="1076"/>
          <ac:spMkLst>
            <pc:docMk/>
            <pc:sldMk cId="750481263" sldId="270"/>
            <ac:spMk id="6" creationId="{2802A94C-6A54-6AF6-AED0-9CFF4F79A55E}"/>
          </ac:spMkLst>
        </pc:spChg>
        <pc:spChg chg="add mod">
          <ac:chgData name="Andrej Bogdanov" userId="896fc40a-cbdd-4f42-a373-b4d25dd81a07" providerId="ADAL" clId="{FF246D5B-B140-4943-8642-4E42719498DF}" dt="2023-02-26T17:17:08.782" v="663" actId="1076"/>
          <ac:spMkLst>
            <pc:docMk/>
            <pc:sldMk cId="750481263" sldId="270"/>
            <ac:spMk id="7" creationId="{3964D2A7-65A2-ED33-B511-97E419D49F64}"/>
          </ac:spMkLst>
        </pc:spChg>
        <pc:spChg chg="add mod">
          <ac:chgData name="Andrej Bogdanov" userId="896fc40a-cbdd-4f42-a373-b4d25dd81a07" providerId="ADAL" clId="{FF246D5B-B140-4943-8642-4E42719498DF}" dt="2023-02-26T17:27:22.474" v="927" actId="1076"/>
          <ac:spMkLst>
            <pc:docMk/>
            <pc:sldMk cId="750481263" sldId="270"/>
            <ac:spMk id="8" creationId="{FAE5369B-41B3-77AF-1275-C07DFD5D471D}"/>
          </ac:spMkLst>
        </pc:spChg>
        <pc:spChg chg="add del mod">
          <ac:chgData name="Andrej Bogdanov" userId="896fc40a-cbdd-4f42-a373-b4d25dd81a07" providerId="ADAL" clId="{FF246D5B-B140-4943-8642-4E42719498DF}" dt="2023-02-26T17:18:08.272" v="696"/>
          <ac:spMkLst>
            <pc:docMk/>
            <pc:sldMk cId="750481263" sldId="270"/>
            <ac:spMk id="9" creationId="{8BFA6EA2-0657-4E83-DAD5-17FB4E7DF7D8}"/>
          </ac:spMkLst>
        </pc:spChg>
        <pc:spChg chg="add mod">
          <ac:chgData name="Andrej Bogdanov" userId="896fc40a-cbdd-4f42-a373-b4d25dd81a07" providerId="ADAL" clId="{FF246D5B-B140-4943-8642-4E42719498DF}" dt="2023-02-26T17:18:54.436" v="721" actId="1076"/>
          <ac:spMkLst>
            <pc:docMk/>
            <pc:sldMk cId="750481263" sldId="270"/>
            <ac:spMk id="10" creationId="{E2141E85-B04A-F3BC-B44B-F027303A7EEC}"/>
          </ac:spMkLst>
        </pc:spChg>
        <pc:spChg chg="add mod">
          <ac:chgData name="Andrej Bogdanov" userId="896fc40a-cbdd-4f42-a373-b4d25dd81a07" providerId="ADAL" clId="{FF246D5B-B140-4943-8642-4E42719498DF}" dt="2023-02-26T17:18:48.248" v="719" actId="255"/>
          <ac:spMkLst>
            <pc:docMk/>
            <pc:sldMk cId="750481263" sldId="270"/>
            <ac:spMk id="11" creationId="{D0CEC4DA-42E9-6239-0618-7FD134377862}"/>
          </ac:spMkLst>
        </pc:spChg>
        <pc:spChg chg="add mod">
          <ac:chgData name="Andrej Bogdanov" userId="896fc40a-cbdd-4f42-a373-b4d25dd81a07" providerId="ADAL" clId="{FF246D5B-B140-4943-8642-4E42719498DF}" dt="2023-02-26T17:23:01.959" v="734" actId="1076"/>
          <ac:spMkLst>
            <pc:docMk/>
            <pc:sldMk cId="750481263" sldId="270"/>
            <ac:spMk id="12" creationId="{65BC9778-8CB5-5B1F-4631-859DD02E3928}"/>
          </ac:spMkLst>
        </pc:spChg>
        <pc:spChg chg="add mod">
          <ac:chgData name="Andrej Bogdanov" userId="896fc40a-cbdd-4f42-a373-b4d25dd81a07" providerId="ADAL" clId="{FF246D5B-B140-4943-8642-4E42719498DF}" dt="2023-02-26T17:23:24.900" v="745" actId="1076"/>
          <ac:spMkLst>
            <pc:docMk/>
            <pc:sldMk cId="750481263" sldId="270"/>
            <ac:spMk id="13" creationId="{CF24A6C3-BFEC-6EEA-4171-5DA915E36A2F}"/>
          </ac:spMkLst>
        </pc:spChg>
        <pc:spChg chg="add mod">
          <ac:chgData name="Andrej Bogdanov" userId="896fc40a-cbdd-4f42-a373-b4d25dd81a07" providerId="ADAL" clId="{FF246D5B-B140-4943-8642-4E42719498DF}" dt="2023-02-26T17:31:48.200" v="1055" actId="1076"/>
          <ac:spMkLst>
            <pc:docMk/>
            <pc:sldMk cId="750481263" sldId="270"/>
            <ac:spMk id="14" creationId="{68E9A678-D009-07A1-9778-36AE5A78DD6F}"/>
          </ac:spMkLst>
        </pc:spChg>
        <pc:spChg chg="add mod">
          <ac:chgData name="Andrej Bogdanov" userId="896fc40a-cbdd-4f42-a373-b4d25dd81a07" providerId="ADAL" clId="{FF246D5B-B140-4943-8642-4E42719498DF}" dt="2023-02-26T17:32:19.910" v="1069" actId="1076"/>
          <ac:spMkLst>
            <pc:docMk/>
            <pc:sldMk cId="750481263" sldId="270"/>
            <ac:spMk id="15" creationId="{90927568-9CB7-FCEB-E02A-8CB2B4C00CE0}"/>
          </ac:spMkLst>
        </pc:spChg>
        <pc:spChg chg="add mod">
          <ac:chgData name="Andrej Bogdanov" userId="896fc40a-cbdd-4f42-a373-b4d25dd81a07" providerId="ADAL" clId="{FF246D5B-B140-4943-8642-4E42719498DF}" dt="2023-02-26T17:43:55.151" v="1205" actId="688"/>
          <ac:spMkLst>
            <pc:docMk/>
            <pc:sldMk cId="750481263" sldId="270"/>
            <ac:spMk id="16" creationId="{E141D895-658E-931B-451F-512A6127AB05}"/>
          </ac:spMkLst>
        </pc:spChg>
        <pc:spChg chg="add mod">
          <ac:chgData name="Andrej Bogdanov" userId="896fc40a-cbdd-4f42-a373-b4d25dd81a07" providerId="ADAL" clId="{FF246D5B-B140-4943-8642-4E42719498DF}" dt="2023-02-26T17:44:49.230" v="1264" actId="1035"/>
          <ac:spMkLst>
            <pc:docMk/>
            <pc:sldMk cId="750481263" sldId="270"/>
            <ac:spMk id="17" creationId="{B76DC873-7E2D-594B-1BE9-173DBDDAB612}"/>
          </ac:spMkLst>
        </pc:spChg>
        <pc:grpChg chg="add">
          <ac:chgData name="Andrej Bogdanov" userId="896fc40a-cbdd-4f42-a373-b4d25dd81a07" providerId="ADAL" clId="{FF246D5B-B140-4943-8642-4E42719498DF}" dt="2023-02-26T17:45:05.459" v="1265" actId="164"/>
          <ac:grpSpMkLst>
            <pc:docMk/>
            <pc:sldMk cId="750481263" sldId="270"/>
            <ac:grpSpMk id="18" creationId="{6139B1D2-F608-0DD1-BB77-B0F7EB4B8CE2}"/>
          </ac:grpSpMkLst>
        </pc:grpChg>
      </pc:sldChg>
      <pc:sldChg chg="addSp modSp new mod">
        <pc:chgData name="Andrej Bogdanov" userId="896fc40a-cbdd-4f42-a373-b4d25dd81a07" providerId="ADAL" clId="{FF246D5B-B140-4943-8642-4E42719498DF}" dt="2023-02-26T17:28:12.165" v="948" actId="1582"/>
        <pc:sldMkLst>
          <pc:docMk/>
          <pc:sldMk cId="3072159590" sldId="271"/>
        </pc:sldMkLst>
        <pc:spChg chg="add mod">
          <ac:chgData name="Andrej Bogdanov" userId="896fc40a-cbdd-4f42-a373-b4d25dd81a07" providerId="ADAL" clId="{FF246D5B-B140-4943-8642-4E42719498DF}" dt="2023-02-26T17:25:52.611" v="895" actId="1036"/>
          <ac:spMkLst>
            <pc:docMk/>
            <pc:sldMk cId="3072159590" sldId="271"/>
            <ac:spMk id="2" creationId="{8F1CB972-6871-A1EE-1330-03BBB780E88D}"/>
          </ac:spMkLst>
        </pc:spChg>
        <pc:spChg chg="add mod">
          <ac:chgData name="Andrej Bogdanov" userId="896fc40a-cbdd-4f42-a373-b4d25dd81a07" providerId="ADAL" clId="{FF246D5B-B140-4943-8642-4E42719498DF}" dt="2023-02-26T17:25:58" v="911" actId="20577"/>
          <ac:spMkLst>
            <pc:docMk/>
            <pc:sldMk cId="3072159590" sldId="271"/>
            <ac:spMk id="3" creationId="{ADBD1E3C-406E-CF21-597E-4C509FF69836}"/>
          </ac:spMkLst>
        </pc:spChg>
        <pc:spChg chg="add mod">
          <ac:chgData name="Andrej Bogdanov" userId="896fc40a-cbdd-4f42-a373-b4d25dd81a07" providerId="ADAL" clId="{FF246D5B-B140-4943-8642-4E42719498DF}" dt="2023-02-26T17:26:38.926" v="918" actId="20577"/>
          <ac:spMkLst>
            <pc:docMk/>
            <pc:sldMk cId="3072159590" sldId="271"/>
            <ac:spMk id="4" creationId="{8C802A8C-5F2D-B71E-BC7E-17BB3E388952}"/>
          </ac:spMkLst>
        </pc:spChg>
        <pc:spChg chg="add mod">
          <ac:chgData name="Andrej Bogdanov" userId="896fc40a-cbdd-4f42-a373-b4d25dd81a07" providerId="ADAL" clId="{FF246D5B-B140-4943-8642-4E42719498DF}" dt="2023-02-26T17:27:34.985" v="935" actId="1036"/>
          <ac:spMkLst>
            <pc:docMk/>
            <pc:sldMk cId="3072159590" sldId="271"/>
            <ac:spMk id="5" creationId="{37997A89-A06A-08EA-7176-32D58F9A6FC4}"/>
          </ac:spMkLst>
        </pc:spChg>
        <pc:cxnChg chg="add mod">
          <ac:chgData name="Andrej Bogdanov" userId="896fc40a-cbdd-4f42-a373-b4d25dd81a07" providerId="ADAL" clId="{FF246D5B-B140-4943-8642-4E42719498DF}" dt="2023-02-26T17:28:12.165" v="948" actId="1582"/>
          <ac:cxnSpMkLst>
            <pc:docMk/>
            <pc:sldMk cId="3072159590" sldId="271"/>
            <ac:cxnSpMk id="7" creationId="{75FC8E1D-8078-919D-0BAC-6BEC1ED72A72}"/>
          </ac:cxnSpMkLst>
        </pc:cxnChg>
      </pc:sldChg>
      <pc:sldChg chg="addSp modSp new mod">
        <pc:chgData name="Andrej Bogdanov" userId="896fc40a-cbdd-4f42-a373-b4d25dd81a07" providerId="ADAL" clId="{FF246D5B-B140-4943-8642-4E42719498DF}" dt="2023-02-26T17:33:13.521" v="1072" actId="1076"/>
        <pc:sldMkLst>
          <pc:docMk/>
          <pc:sldMk cId="1724808704" sldId="272"/>
        </pc:sldMkLst>
        <pc:spChg chg="add mod">
          <ac:chgData name="Andrej Bogdanov" userId="896fc40a-cbdd-4f42-a373-b4d25dd81a07" providerId="ADAL" clId="{FF246D5B-B140-4943-8642-4E42719498DF}" dt="2023-02-26T17:33:13.521" v="1072" actId="1076"/>
          <ac:spMkLst>
            <pc:docMk/>
            <pc:sldMk cId="1724808704" sldId="272"/>
            <ac:spMk id="2" creationId="{A4144300-46AB-F440-AA33-D26315FC3DD5}"/>
          </ac:spMkLst>
        </pc:spChg>
        <pc:spChg chg="add mod">
          <ac:chgData name="Andrej Bogdanov" userId="896fc40a-cbdd-4f42-a373-b4d25dd81a07" providerId="ADAL" clId="{FF246D5B-B140-4943-8642-4E42719498DF}" dt="2023-02-26T17:28:28.024" v="958" actId="20577"/>
          <ac:spMkLst>
            <pc:docMk/>
            <pc:sldMk cId="1724808704" sldId="272"/>
            <ac:spMk id="3" creationId="{8D93C987-F4F6-2665-5863-819F72A3FD80}"/>
          </ac:spMkLst>
        </pc:spChg>
        <pc:spChg chg="add mod">
          <ac:chgData name="Andrej Bogdanov" userId="896fc40a-cbdd-4f42-a373-b4d25dd81a07" providerId="ADAL" clId="{FF246D5B-B140-4943-8642-4E42719498DF}" dt="2023-02-26T17:31:31.878" v="1042" actId="20577"/>
          <ac:spMkLst>
            <pc:docMk/>
            <pc:sldMk cId="1724808704" sldId="272"/>
            <ac:spMk id="4" creationId="{18F944B9-2BDD-2627-F017-FB29C448B899}"/>
          </ac:spMkLst>
        </pc:spChg>
        <pc:spChg chg="add mod">
          <ac:chgData name="Andrej Bogdanov" userId="896fc40a-cbdd-4f42-a373-b4d25dd81a07" providerId="ADAL" clId="{FF246D5B-B140-4943-8642-4E42719498DF}" dt="2023-02-26T17:31:34.131" v="1043" actId="20577"/>
          <ac:spMkLst>
            <pc:docMk/>
            <pc:sldMk cId="1724808704" sldId="272"/>
            <ac:spMk id="5" creationId="{65EDA959-7C2A-C7E9-6158-C7E8E01DFD8F}"/>
          </ac:spMkLst>
        </pc:spChg>
      </pc:sldChg>
      <pc:sldChg chg="addSp modSp new mod">
        <pc:chgData name="Andrej Bogdanov" userId="896fc40a-cbdd-4f42-a373-b4d25dd81a07" providerId="ADAL" clId="{FF246D5B-B140-4943-8642-4E42719498DF}" dt="2023-02-26T17:34:38.059" v="1102" actId="20577"/>
        <pc:sldMkLst>
          <pc:docMk/>
          <pc:sldMk cId="2175702483" sldId="273"/>
        </pc:sldMkLst>
        <pc:spChg chg="add mod">
          <ac:chgData name="Andrej Bogdanov" userId="896fc40a-cbdd-4f42-a373-b4d25dd81a07" providerId="ADAL" clId="{FF246D5B-B140-4943-8642-4E42719498DF}" dt="2023-02-26T17:34:38.059" v="1102" actId="20577"/>
          <ac:spMkLst>
            <pc:docMk/>
            <pc:sldMk cId="2175702483" sldId="273"/>
            <ac:spMk id="2" creationId="{D1C64405-EF66-FA92-80AC-B81BC4CC7A4D}"/>
          </ac:spMkLst>
        </pc:spChg>
      </pc:sldChg>
      <pc:sldChg chg="addSp modSp new mod">
        <pc:chgData name="Andrej Bogdanov" userId="896fc40a-cbdd-4f42-a373-b4d25dd81a07" providerId="ADAL" clId="{FF246D5B-B140-4943-8642-4E42719498DF}" dt="2023-02-26T17:35:57.855" v="1150" actId="57"/>
        <pc:sldMkLst>
          <pc:docMk/>
          <pc:sldMk cId="3095635388" sldId="274"/>
        </pc:sldMkLst>
        <pc:spChg chg="add mod">
          <ac:chgData name="Andrej Bogdanov" userId="896fc40a-cbdd-4f42-a373-b4d25dd81a07" providerId="ADAL" clId="{FF246D5B-B140-4943-8642-4E42719498DF}" dt="2023-02-26T17:35:57.855" v="1150" actId="57"/>
          <ac:spMkLst>
            <pc:docMk/>
            <pc:sldMk cId="3095635388" sldId="274"/>
            <ac:spMk id="2" creationId="{F1CED1F7-9954-E624-6151-17252611C7B2}"/>
          </ac:spMkLst>
        </pc:spChg>
      </pc:sldChg>
      <pc:sldChg chg="addSp modSp new mod">
        <pc:chgData name="Andrej Bogdanov" userId="896fc40a-cbdd-4f42-a373-b4d25dd81a07" providerId="ADAL" clId="{FF246D5B-B140-4943-8642-4E42719498DF}" dt="2023-02-26T17:42:44.753" v="1180" actId="2711"/>
        <pc:sldMkLst>
          <pc:docMk/>
          <pc:sldMk cId="610459443" sldId="275"/>
        </pc:sldMkLst>
        <pc:spChg chg="add mod">
          <ac:chgData name="Andrej Bogdanov" userId="896fc40a-cbdd-4f42-a373-b4d25dd81a07" providerId="ADAL" clId="{FF246D5B-B140-4943-8642-4E42719498DF}" dt="2023-02-26T17:42:44.753" v="1180" actId="2711"/>
          <ac:spMkLst>
            <pc:docMk/>
            <pc:sldMk cId="610459443" sldId="275"/>
            <ac:spMk id="2" creationId="{4B7D83D7-25C2-194C-26A8-06698D904407}"/>
          </ac:spMkLst>
        </pc:spChg>
      </pc:sldChg>
      <pc:sldChg chg="addSp delSp modSp new mod">
        <pc:chgData name="Andrej Bogdanov" userId="896fc40a-cbdd-4f42-a373-b4d25dd81a07" providerId="ADAL" clId="{FF246D5B-B140-4943-8642-4E42719498DF}" dt="2023-02-26T18:37:26.919" v="1339" actId="1035"/>
        <pc:sldMkLst>
          <pc:docMk/>
          <pc:sldMk cId="412371062" sldId="276"/>
        </pc:sldMkLst>
        <pc:spChg chg="add mod">
          <ac:chgData name="Andrej Bogdanov" userId="896fc40a-cbdd-4f42-a373-b4d25dd81a07" providerId="ADAL" clId="{FF246D5B-B140-4943-8642-4E42719498DF}" dt="2023-02-26T18:37:26.919" v="1339" actId="1035"/>
          <ac:spMkLst>
            <pc:docMk/>
            <pc:sldMk cId="412371062" sldId="276"/>
            <ac:spMk id="2" creationId="{E08C155E-BF8C-FF8D-BFB4-5B48AEC64081}"/>
          </ac:spMkLst>
        </pc:spChg>
        <pc:spChg chg="mod">
          <ac:chgData name="Andrej Bogdanov" userId="896fc40a-cbdd-4f42-a373-b4d25dd81a07" providerId="ADAL" clId="{FF246D5B-B140-4943-8642-4E42719498DF}" dt="2023-02-26T17:45:08.660" v="1266"/>
          <ac:spMkLst>
            <pc:docMk/>
            <pc:sldMk cId="412371062" sldId="276"/>
            <ac:spMk id="4" creationId="{94716D4E-199D-FB01-DC17-4A66C00B0CE5}"/>
          </ac:spMkLst>
        </pc:spChg>
        <pc:spChg chg="mod">
          <ac:chgData name="Andrej Bogdanov" userId="896fc40a-cbdd-4f42-a373-b4d25dd81a07" providerId="ADAL" clId="{FF246D5B-B140-4943-8642-4E42719498DF}" dt="2023-02-26T17:45:08.660" v="1266"/>
          <ac:spMkLst>
            <pc:docMk/>
            <pc:sldMk cId="412371062" sldId="276"/>
            <ac:spMk id="5" creationId="{C22F0F91-315C-7744-BAD0-165278FCAC08}"/>
          </ac:spMkLst>
        </pc:spChg>
        <pc:spChg chg="mod topLvl">
          <ac:chgData name="Andrej Bogdanov" userId="896fc40a-cbdd-4f42-a373-b4d25dd81a07" providerId="ADAL" clId="{FF246D5B-B140-4943-8642-4E42719498DF}" dt="2023-02-26T18:37:26.919" v="1339" actId="1035"/>
          <ac:spMkLst>
            <pc:docMk/>
            <pc:sldMk cId="412371062" sldId="276"/>
            <ac:spMk id="7" creationId="{3EB20FAA-8AC1-2622-82E2-B9220E88F7FD}"/>
          </ac:spMkLst>
        </pc:spChg>
        <pc:spChg chg="del mod topLvl">
          <ac:chgData name="Andrej Bogdanov" userId="896fc40a-cbdd-4f42-a373-b4d25dd81a07" providerId="ADAL" clId="{FF246D5B-B140-4943-8642-4E42719498DF}" dt="2023-02-26T18:36:32.876" v="1270" actId="478"/>
          <ac:spMkLst>
            <pc:docMk/>
            <pc:sldMk cId="412371062" sldId="276"/>
            <ac:spMk id="8" creationId="{8761CD7C-BB17-93F7-07FD-DC3CE1926A47}"/>
          </ac:spMkLst>
        </pc:spChg>
        <pc:spChg chg="add mod">
          <ac:chgData name="Andrej Bogdanov" userId="896fc40a-cbdd-4f42-a373-b4d25dd81a07" providerId="ADAL" clId="{FF246D5B-B140-4943-8642-4E42719498DF}" dt="2023-02-26T18:37:26.919" v="1339" actId="1035"/>
          <ac:spMkLst>
            <pc:docMk/>
            <pc:sldMk cId="412371062" sldId="276"/>
            <ac:spMk id="9" creationId="{66D89157-C880-8B1B-1FA2-E86B87EA97C1}"/>
          </ac:spMkLst>
        </pc:spChg>
        <pc:spChg chg="add mod">
          <ac:chgData name="Andrej Bogdanov" userId="896fc40a-cbdd-4f42-a373-b4d25dd81a07" providerId="ADAL" clId="{FF246D5B-B140-4943-8642-4E42719498DF}" dt="2023-02-26T18:37:26.919" v="1339" actId="1035"/>
          <ac:spMkLst>
            <pc:docMk/>
            <pc:sldMk cId="412371062" sldId="276"/>
            <ac:spMk id="10" creationId="{EB46AE89-8C5E-CAD1-BB1B-5FB58B555BFF}"/>
          </ac:spMkLst>
        </pc:spChg>
        <pc:grpChg chg="add mod">
          <ac:chgData name="Andrej Bogdanov" userId="896fc40a-cbdd-4f42-a373-b4d25dd81a07" providerId="ADAL" clId="{FF246D5B-B140-4943-8642-4E42719498DF}" dt="2023-02-26T18:37:26.919" v="1339" actId="1035"/>
          <ac:grpSpMkLst>
            <pc:docMk/>
            <pc:sldMk cId="412371062" sldId="276"/>
            <ac:grpSpMk id="3" creationId="{3BCB7D5E-6ABB-87B8-CD6A-FEB42623083E}"/>
          </ac:grpSpMkLst>
        </pc:grpChg>
        <pc:grpChg chg="add del mod">
          <ac:chgData name="Andrej Bogdanov" userId="896fc40a-cbdd-4f42-a373-b4d25dd81a07" providerId="ADAL" clId="{FF246D5B-B140-4943-8642-4E42719498DF}" dt="2023-02-26T18:36:32.876" v="1270" actId="478"/>
          <ac:grpSpMkLst>
            <pc:docMk/>
            <pc:sldMk cId="412371062" sldId="276"/>
            <ac:grpSpMk id="6" creationId="{E2DB12DA-0BE4-B02F-BAFA-5C4B10241C13}"/>
          </ac:grpSpMkLst>
        </pc:grpChg>
      </pc:sldChg>
      <pc:sldChg chg="addSp modSp new mod">
        <pc:chgData name="Andrej Bogdanov" userId="896fc40a-cbdd-4f42-a373-b4d25dd81a07" providerId="ADAL" clId="{FF246D5B-B140-4943-8642-4E42719498DF}" dt="2023-02-26T18:40:49.626" v="1447" actId="1035"/>
        <pc:sldMkLst>
          <pc:docMk/>
          <pc:sldMk cId="2049143770" sldId="277"/>
        </pc:sldMkLst>
        <pc:spChg chg="add mod">
          <ac:chgData name="Andrej Bogdanov" userId="896fc40a-cbdd-4f42-a373-b4d25dd81a07" providerId="ADAL" clId="{FF246D5B-B140-4943-8642-4E42719498DF}" dt="2023-02-26T18:38:48.093" v="1386" actId="1076"/>
          <ac:spMkLst>
            <pc:docMk/>
            <pc:sldMk cId="2049143770" sldId="277"/>
            <ac:spMk id="2" creationId="{DB6C442A-E525-B619-BE1E-0657694A3349}"/>
          </ac:spMkLst>
        </pc:spChg>
        <pc:spChg chg="add mod">
          <ac:chgData name="Andrej Bogdanov" userId="896fc40a-cbdd-4f42-a373-b4d25dd81a07" providerId="ADAL" clId="{FF246D5B-B140-4943-8642-4E42719498DF}" dt="2023-02-26T18:37:40.265" v="1350" actId="20577"/>
          <ac:spMkLst>
            <pc:docMk/>
            <pc:sldMk cId="2049143770" sldId="277"/>
            <ac:spMk id="3" creationId="{6C601773-338B-FC14-EB3B-D8F0CAF7EDC4}"/>
          </ac:spMkLst>
        </pc:spChg>
        <pc:spChg chg="add mod">
          <ac:chgData name="Andrej Bogdanov" userId="896fc40a-cbdd-4f42-a373-b4d25dd81a07" providerId="ADAL" clId="{FF246D5B-B140-4943-8642-4E42719498DF}" dt="2023-02-26T18:40:44.852" v="1442" actId="1035"/>
          <ac:spMkLst>
            <pc:docMk/>
            <pc:sldMk cId="2049143770" sldId="277"/>
            <ac:spMk id="4" creationId="{7370D65E-9C98-DFB7-970C-2CFA7324B98B}"/>
          </ac:spMkLst>
        </pc:spChg>
        <pc:spChg chg="add mod">
          <ac:chgData name="Andrej Bogdanov" userId="896fc40a-cbdd-4f42-a373-b4d25dd81a07" providerId="ADAL" clId="{FF246D5B-B140-4943-8642-4E42719498DF}" dt="2023-02-26T18:40:49.626" v="1447" actId="1035"/>
          <ac:spMkLst>
            <pc:docMk/>
            <pc:sldMk cId="2049143770" sldId="277"/>
            <ac:spMk id="5" creationId="{AD26A7F3-B7DD-A071-A453-A519C02EF40E}"/>
          </ac:spMkLst>
        </pc:spChg>
      </pc:sldChg>
      <pc:sldChg chg="addSp modSp new mod">
        <pc:chgData name="Andrej Bogdanov" userId="896fc40a-cbdd-4f42-a373-b4d25dd81a07" providerId="ADAL" clId="{FF246D5B-B140-4943-8642-4E42719498DF}" dt="2023-02-26T18:41:55.141" v="1506"/>
        <pc:sldMkLst>
          <pc:docMk/>
          <pc:sldMk cId="3281721147" sldId="278"/>
        </pc:sldMkLst>
        <pc:spChg chg="add mod">
          <ac:chgData name="Andrej Bogdanov" userId="896fc40a-cbdd-4f42-a373-b4d25dd81a07" providerId="ADAL" clId="{FF246D5B-B140-4943-8642-4E42719498DF}" dt="2023-02-26T18:41:55.141" v="1506"/>
          <ac:spMkLst>
            <pc:docMk/>
            <pc:sldMk cId="3281721147" sldId="278"/>
            <ac:spMk id="2" creationId="{5338889A-3743-7176-A5BF-F77CD3CF73EE}"/>
          </ac:spMkLst>
        </pc:spChg>
      </pc:sldChg>
      <pc:sldChg chg="addSp modSp new mod">
        <pc:chgData name="Andrej Bogdanov" userId="896fc40a-cbdd-4f42-a373-b4d25dd81a07" providerId="ADAL" clId="{FF246D5B-B140-4943-8642-4E42719498DF}" dt="2023-02-26T18:42:16.809" v="1511" actId="114"/>
        <pc:sldMkLst>
          <pc:docMk/>
          <pc:sldMk cId="360169273" sldId="279"/>
        </pc:sldMkLst>
        <pc:spChg chg="add mod">
          <ac:chgData name="Andrej Bogdanov" userId="896fc40a-cbdd-4f42-a373-b4d25dd81a07" providerId="ADAL" clId="{FF246D5B-B140-4943-8642-4E42719498DF}" dt="2023-02-26T18:42:16.809" v="1511" actId="114"/>
          <ac:spMkLst>
            <pc:docMk/>
            <pc:sldMk cId="360169273" sldId="279"/>
            <ac:spMk id="2" creationId="{6F6B0D13-6531-7374-88CC-03D1066B4ED2}"/>
          </ac:spMkLst>
        </pc:spChg>
      </pc:sldChg>
      <pc:sldChg chg="new">
        <pc:chgData name="Andrej Bogdanov" userId="896fc40a-cbdd-4f42-a373-b4d25dd81a07" providerId="ADAL" clId="{FF246D5B-B140-4943-8642-4E42719498DF}" dt="2023-02-26T18:42:20.526" v="1512" actId="680"/>
        <pc:sldMkLst>
          <pc:docMk/>
          <pc:sldMk cId="361084702" sldId="280"/>
        </pc:sldMkLst>
      </pc:sldChg>
    </pc:docChg>
  </pc:docChgLst>
  <pc:docChgLst>
    <pc:chgData name="Andrej Bogdanov" userId="896fc40a-cbdd-4f42-a373-b4d25dd81a07" providerId="ADAL" clId="{9EDA2FAC-8588-D044-9538-A24AB679D9E0}"/>
    <pc:docChg chg="undo custSel addSld delSld modSld">
      <pc:chgData name="Andrej Bogdanov" userId="896fc40a-cbdd-4f42-a373-b4d25dd81a07" providerId="ADAL" clId="{9EDA2FAC-8588-D044-9538-A24AB679D9E0}" dt="2023-03-08T16:48:04.231" v="426" actId="7634"/>
      <pc:docMkLst>
        <pc:docMk/>
      </pc:docMkLst>
      <pc:sldChg chg="addSp modSp">
        <pc:chgData name="Andrej Bogdanov" userId="896fc40a-cbdd-4f42-a373-b4d25dd81a07" providerId="ADAL" clId="{9EDA2FAC-8588-D044-9538-A24AB679D9E0}" dt="2023-03-03T16:16:54.042" v="25" actId="1076"/>
        <pc:sldMkLst>
          <pc:docMk/>
          <pc:sldMk cId="252633018" sldId="259"/>
        </pc:sldMkLst>
        <pc:inkChg chg="add mod modStrokes">
          <ac:chgData name="Andrej Bogdanov" userId="896fc40a-cbdd-4f42-a373-b4d25dd81a07" providerId="ADAL" clId="{9EDA2FAC-8588-D044-9538-A24AB679D9E0}" dt="2023-03-03T16:16:54.042" v="25" actId="1076"/>
          <ac:inkMkLst>
            <pc:docMk/>
            <pc:sldMk cId="252633018" sldId="259"/>
            <ac:inkMk id="4" creationId="{06908E80-6C5C-F801-D3C7-562F6E54842E}"/>
          </ac:inkMkLst>
        </pc:inkChg>
        <pc:inkChg chg="add">
          <ac:chgData name="Andrej Bogdanov" userId="896fc40a-cbdd-4f42-a373-b4d25dd81a07" providerId="ADAL" clId="{9EDA2FAC-8588-D044-9538-A24AB679D9E0}" dt="2023-02-28T23:11:50.581" v="0" actId="7634"/>
          <ac:inkMkLst>
            <pc:docMk/>
            <pc:sldMk cId="252633018" sldId="259"/>
            <ac:inkMk id="4" creationId="{C31C4784-2C7F-5498-FAF3-D3137C403893}"/>
          </ac:inkMkLst>
        </pc:inkChg>
        <pc:inkChg chg="add">
          <ac:chgData name="Andrej Bogdanov" userId="896fc40a-cbdd-4f42-a373-b4d25dd81a07" providerId="ADAL" clId="{9EDA2FAC-8588-D044-9538-A24AB679D9E0}" dt="2023-02-28T23:33:37.541" v="1" actId="7634"/>
          <ac:inkMkLst>
            <pc:docMk/>
            <pc:sldMk cId="252633018" sldId="259"/>
            <ac:inkMk id="5" creationId="{4E988AC7-E7C9-E421-1EE8-F251EEBFBE1D}"/>
          </ac:inkMkLst>
        </pc:inkChg>
      </pc:sldChg>
      <pc:sldChg chg="addSp modSp">
        <pc:chgData name="Andrej Bogdanov" userId="896fc40a-cbdd-4f42-a373-b4d25dd81a07" providerId="ADAL" clId="{9EDA2FAC-8588-D044-9538-A24AB679D9E0}" dt="2023-03-03T16:19:50.687" v="48" actId="1076"/>
        <pc:sldMkLst>
          <pc:docMk/>
          <pc:sldMk cId="4275754560" sldId="260"/>
        </pc:sldMkLst>
        <pc:inkChg chg="add mod modStrokes">
          <ac:chgData name="Andrej Bogdanov" userId="896fc40a-cbdd-4f42-a373-b4d25dd81a07" providerId="ADAL" clId="{9EDA2FAC-8588-D044-9538-A24AB679D9E0}" dt="2023-03-03T16:19:50.687" v="48" actId="1076"/>
          <ac:inkMkLst>
            <pc:docMk/>
            <pc:sldMk cId="4275754560" sldId="260"/>
            <ac:inkMk id="3" creationId="{31E5237B-182A-17CF-3B99-15CA0BB5B6D7}"/>
          </ac:inkMkLst>
        </pc:inkChg>
        <pc:inkChg chg="add">
          <ac:chgData name="Andrej Bogdanov" userId="896fc40a-cbdd-4f42-a373-b4d25dd81a07" providerId="ADAL" clId="{9EDA2FAC-8588-D044-9538-A24AB679D9E0}" dt="2023-02-28T23:33:37.541" v="1" actId="7634"/>
          <ac:inkMkLst>
            <pc:docMk/>
            <pc:sldMk cId="4275754560" sldId="260"/>
            <ac:inkMk id="3" creationId="{9ED8758C-D795-5BEA-CA16-219A21EE3508}"/>
          </ac:inkMkLst>
        </pc:inkChg>
        <pc:inkChg chg="add">
          <ac:chgData name="Andrej Bogdanov" userId="896fc40a-cbdd-4f42-a373-b4d25dd81a07" providerId="ADAL" clId="{9EDA2FAC-8588-D044-9538-A24AB679D9E0}" dt="2023-03-03T16:17:33.538" v="32" actId="7634"/>
          <ac:inkMkLst>
            <pc:docMk/>
            <pc:sldMk cId="4275754560" sldId="260"/>
            <ac:inkMk id="4" creationId="{284E84EF-3CBE-3443-3783-DAF8383800B6}"/>
          </ac:inkMkLst>
        </pc:inkChg>
        <pc:inkChg chg="add">
          <ac:chgData name="Andrej Bogdanov" userId="896fc40a-cbdd-4f42-a373-b4d25dd81a07" providerId="ADAL" clId="{9EDA2FAC-8588-D044-9538-A24AB679D9E0}" dt="2023-03-03T16:19:38.424" v="47" actId="7634"/>
          <ac:inkMkLst>
            <pc:docMk/>
            <pc:sldMk cId="4275754560" sldId="260"/>
            <ac:inkMk id="5" creationId="{F3CED074-671F-3A19-7299-505B1DE72B8F}"/>
          </ac:inkMkLst>
        </pc:inkChg>
      </pc:sldChg>
      <pc:sldChg chg="addSp modSp">
        <pc:chgData name="Andrej Bogdanov" userId="896fc40a-cbdd-4f42-a373-b4d25dd81a07" providerId="ADAL" clId="{9EDA2FAC-8588-D044-9538-A24AB679D9E0}" dt="2023-03-03T16:24:52.073" v="68" actId="7634"/>
        <pc:sldMkLst>
          <pc:docMk/>
          <pc:sldMk cId="3732908203" sldId="261"/>
        </pc:sldMkLst>
        <pc:spChg chg="mod">
          <ac:chgData name="Andrej Bogdanov" userId="896fc40a-cbdd-4f42-a373-b4d25dd81a07" providerId="ADAL" clId="{9EDA2FAC-8588-D044-9538-A24AB679D9E0}" dt="2023-03-03T16:22:10.238" v="63" actId="1076"/>
          <ac:spMkLst>
            <pc:docMk/>
            <pc:sldMk cId="3732908203" sldId="261"/>
            <ac:spMk id="3" creationId="{E56796FE-6ADA-109B-293A-48DE4B37D70E}"/>
          </ac:spMkLst>
        </pc:spChg>
        <pc:spChg chg="mod">
          <ac:chgData name="Andrej Bogdanov" userId="896fc40a-cbdd-4f42-a373-b4d25dd81a07" providerId="ADAL" clId="{9EDA2FAC-8588-D044-9538-A24AB679D9E0}" dt="2023-03-03T16:22:13.688" v="64" actId="1076"/>
          <ac:spMkLst>
            <pc:docMk/>
            <pc:sldMk cId="3732908203" sldId="261"/>
            <ac:spMk id="4" creationId="{41714A1C-0FA4-C81E-6B63-A8EFFF179CD9}"/>
          </ac:spMkLst>
        </pc:spChg>
        <pc:inkChg chg="add mod modStrokes">
          <ac:chgData name="Andrej Bogdanov" userId="896fc40a-cbdd-4f42-a373-b4d25dd81a07" providerId="ADAL" clId="{9EDA2FAC-8588-D044-9538-A24AB679D9E0}" dt="2023-03-03T16:21:24.379" v="58"/>
          <ac:inkMkLst>
            <pc:docMk/>
            <pc:sldMk cId="3732908203" sldId="261"/>
            <ac:inkMk id="10" creationId="{9713AB45-77B5-85CA-BB92-99BBF264D29B}"/>
          </ac:inkMkLst>
        </pc:inkChg>
        <pc:inkChg chg="add">
          <ac:chgData name="Andrej Bogdanov" userId="896fc40a-cbdd-4f42-a373-b4d25dd81a07" providerId="ADAL" clId="{9EDA2FAC-8588-D044-9538-A24AB679D9E0}" dt="2023-02-28T23:33:37.541" v="1" actId="7634"/>
          <ac:inkMkLst>
            <pc:docMk/>
            <pc:sldMk cId="3732908203" sldId="261"/>
            <ac:inkMk id="10" creationId="{CF0953D8-FBAC-E1E8-3C6A-083F573FC2F6}"/>
          </ac:inkMkLst>
        </pc:inkChg>
        <pc:inkChg chg="add mod modStrokes">
          <ac:chgData name="Andrej Bogdanov" userId="896fc40a-cbdd-4f42-a373-b4d25dd81a07" providerId="ADAL" clId="{9EDA2FAC-8588-D044-9538-A24AB679D9E0}" dt="2023-03-03T16:21:21.979" v="55"/>
          <ac:inkMkLst>
            <pc:docMk/>
            <pc:sldMk cId="3732908203" sldId="261"/>
            <ac:inkMk id="11" creationId="{D75B276A-5EF1-AFD8-CCCB-2C9F00D61B7A}"/>
          </ac:inkMkLst>
        </pc:inkChg>
        <pc:inkChg chg="add mod modStrokes">
          <ac:chgData name="Andrej Bogdanov" userId="896fc40a-cbdd-4f42-a373-b4d25dd81a07" providerId="ADAL" clId="{9EDA2FAC-8588-D044-9538-A24AB679D9E0}" dt="2023-03-03T16:22:59.757" v="67"/>
          <ac:inkMkLst>
            <pc:docMk/>
            <pc:sldMk cId="3732908203" sldId="261"/>
            <ac:inkMk id="14" creationId="{C5D5C29D-A45C-B536-DD0F-4418683AFE19}"/>
          </ac:inkMkLst>
        </pc:inkChg>
        <pc:inkChg chg="add">
          <ac:chgData name="Andrej Bogdanov" userId="896fc40a-cbdd-4f42-a373-b4d25dd81a07" providerId="ADAL" clId="{9EDA2FAC-8588-D044-9538-A24AB679D9E0}" dt="2023-03-03T16:24:52.073" v="68" actId="7634"/>
          <ac:inkMkLst>
            <pc:docMk/>
            <pc:sldMk cId="3732908203" sldId="261"/>
            <ac:inkMk id="15" creationId="{409DF02E-31C4-AEA6-FBB5-9E23ECAD2688}"/>
          </ac:inkMkLst>
        </pc:inkChg>
      </pc:sldChg>
      <pc:sldChg chg="addSp delSp modSp">
        <pc:chgData name="Andrej Bogdanov" userId="896fc40a-cbdd-4f42-a373-b4d25dd81a07" providerId="ADAL" clId="{9EDA2FAC-8588-D044-9538-A24AB679D9E0}" dt="2023-03-03T18:34:04.960" v="94" actId="7634"/>
        <pc:sldMkLst>
          <pc:docMk/>
          <pc:sldMk cId="2872126588" sldId="262"/>
        </pc:sldMkLst>
        <pc:inkChg chg="add">
          <ac:chgData name="Andrej Bogdanov" userId="896fc40a-cbdd-4f42-a373-b4d25dd81a07" providerId="ADAL" clId="{9EDA2FAC-8588-D044-9538-A24AB679D9E0}" dt="2023-02-28T23:33:37.541" v="1" actId="7634"/>
          <ac:inkMkLst>
            <pc:docMk/>
            <pc:sldMk cId="2872126588" sldId="262"/>
            <ac:inkMk id="2" creationId="{4A10041D-8777-76AD-D703-555AD4742934}"/>
          </ac:inkMkLst>
        </pc:inkChg>
        <pc:inkChg chg="add del mod modStrokes">
          <ac:chgData name="Andrej Bogdanov" userId="896fc40a-cbdd-4f42-a373-b4d25dd81a07" providerId="ADAL" clId="{9EDA2FAC-8588-D044-9538-A24AB679D9E0}" dt="2023-03-03T18:29:52.935" v="70"/>
          <ac:inkMkLst>
            <pc:docMk/>
            <pc:sldMk cId="2872126588" sldId="262"/>
            <ac:inkMk id="2" creationId="{7BB13C55-F808-176B-352D-26086E1E2E49}"/>
          </ac:inkMkLst>
        </pc:inkChg>
        <pc:inkChg chg="add del">
          <ac:chgData name="Andrej Bogdanov" userId="896fc40a-cbdd-4f42-a373-b4d25dd81a07" providerId="ADAL" clId="{9EDA2FAC-8588-D044-9538-A24AB679D9E0}" dt="2023-03-03T18:29:59.634" v="71"/>
          <ac:inkMkLst>
            <pc:docMk/>
            <pc:sldMk cId="2872126588" sldId="262"/>
            <ac:inkMk id="3" creationId="{716EC2CB-770A-1760-F098-933824799E51}"/>
          </ac:inkMkLst>
        </pc:inkChg>
        <pc:inkChg chg="add del mod modStrokes">
          <ac:chgData name="Andrej Bogdanov" userId="896fc40a-cbdd-4f42-a373-b4d25dd81a07" providerId="ADAL" clId="{9EDA2FAC-8588-D044-9538-A24AB679D9E0}" dt="2023-03-03T18:33:43.080" v="93"/>
          <ac:inkMkLst>
            <pc:docMk/>
            <pc:sldMk cId="2872126588" sldId="262"/>
            <ac:inkMk id="4" creationId="{44AD3453-76B6-39E0-9D99-4781B48BB6D9}"/>
          </ac:inkMkLst>
        </pc:inkChg>
        <pc:inkChg chg="add">
          <ac:chgData name="Andrej Bogdanov" userId="896fc40a-cbdd-4f42-a373-b4d25dd81a07" providerId="ADAL" clId="{9EDA2FAC-8588-D044-9538-A24AB679D9E0}" dt="2023-03-03T18:30:49.296" v="73" actId="7634"/>
          <ac:inkMkLst>
            <pc:docMk/>
            <pc:sldMk cId="2872126588" sldId="262"/>
            <ac:inkMk id="5" creationId="{FEECF38A-68FD-9C19-2CAA-215051C47825}"/>
          </ac:inkMkLst>
        </pc:inkChg>
        <pc:inkChg chg="add">
          <ac:chgData name="Andrej Bogdanov" userId="896fc40a-cbdd-4f42-a373-b4d25dd81a07" providerId="ADAL" clId="{9EDA2FAC-8588-D044-9538-A24AB679D9E0}" dt="2023-03-03T18:32:12.160" v="74" actId="7634"/>
          <ac:inkMkLst>
            <pc:docMk/>
            <pc:sldMk cId="2872126588" sldId="262"/>
            <ac:inkMk id="6" creationId="{37AA292F-B942-8FF9-9F16-75865A30E647}"/>
          </ac:inkMkLst>
        </pc:inkChg>
        <pc:inkChg chg="add">
          <ac:chgData name="Andrej Bogdanov" userId="896fc40a-cbdd-4f42-a373-b4d25dd81a07" providerId="ADAL" clId="{9EDA2FAC-8588-D044-9538-A24AB679D9E0}" dt="2023-03-03T18:33:30.612" v="80" actId="7634"/>
          <ac:inkMkLst>
            <pc:docMk/>
            <pc:sldMk cId="2872126588" sldId="262"/>
            <ac:inkMk id="7" creationId="{73708E13-E875-4BE5-63E4-65D7C2F51AA3}"/>
          </ac:inkMkLst>
        </pc:inkChg>
        <pc:inkChg chg="add">
          <ac:chgData name="Andrej Bogdanov" userId="896fc40a-cbdd-4f42-a373-b4d25dd81a07" providerId="ADAL" clId="{9EDA2FAC-8588-D044-9538-A24AB679D9E0}" dt="2023-03-03T18:34:04.960" v="94" actId="7634"/>
          <ac:inkMkLst>
            <pc:docMk/>
            <pc:sldMk cId="2872126588" sldId="262"/>
            <ac:inkMk id="8" creationId="{8DCBEFFA-659D-11FB-2DB1-0E29D1861B43}"/>
          </ac:inkMkLst>
        </pc:inkChg>
      </pc:sldChg>
      <pc:sldChg chg="addSp delSp modSp">
        <pc:chgData name="Andrej Bogdanov" userId="896fc40a-cbdd-4f42-a373-b4d25dd81a07" providerId="ADAL" clId="{9EDA2FAC-8588-D044-9538-A24AB679D9E0}" dt="2023-03-03T18:38:23.942" v="119" actId="7634"/>
        <pc:sldMkLst>
          <pc:docMk/>
          <pc:sldMk cId="3420420918" sldId="263"/>
        </pc:sldMkLst>
        <pc:inkChg chg="add">
          <ac:chgData name="Andrej Bogdanov" userId="896fc40a-cbdd-4f42-a373-b4d25dd81a07" providerId="ADAL" clId="{9EDA2FAC-8588-D044-9538-A24AB679D9E0}" dt="2023-02-28T23:33:37.541" v="1" actId="7634"/>
          <ac:inkMkLst>
            <pc:docMk/>
            <pc:sldMk cId="3420420918" sldId="263"/>
            <ac:inkMk id="4" creationId="{88FE29C3-EE44-922E-2A94-2C6F91684849}"/>
          </ac:inkMkLst>
        </pc:inkChg>
        <pc:inkChg chg="add del mod modStrokes">
          <ac:chgData name="Andrej Bogdanov" userId="896fc40a-cbdd-4f42-a373-b4d25dd81a07" providerId="ADAL" clId="{9EDA2FAC-8588-D044-9538-A24AB679D9E0}" dt="2023-03-03T18:34:18.769" v="108"/>
          <ac:inkMkLst>
            <pc:docMk/>
            <pc:sldMk cId="3420420918" sldId="263"/>
            <ac:inkMk id="4" creationId="{FBDE830F-B0C6-C814-03B3-ED9E566788F2}"/>
          </ac:inkMkLst>
        </pc:inkChg>
        <pc:inkChg chg="add">
          <ac:chgData name="Andrej Bogdanov" userId="896fc40a-cbdd-4f42-a373-b4d25dd81a07" providerId="ADAL" clId="{9EDA2FAC-8588-D044-9538-A24AB679D9E0}" dt="2023-02-28T23:34:58.181" v="2" actId="7634"/>
          <ac:inkMkLst>
            <pc:docMk/>
            <pc:sldMk cId="3420420918" sldId="263"/>
            <ac:inkMk id="5" creationId="{44966DF6-0478-5963-1E5F-17D1B69CFB94}"/>
          </ac:inkMkLst>
        </pc:inkChg>
        <pc:inkChg chg="add mod modStrokes">
          <ac:chgData name="Andrej Bogdanov" userId="896fc40a-cbdd-4f42-a373-b4d25dd81a07" providerId="ADAL" clId="{9EDA2FAC-8588-D044-9538-A24AB679D9E0}" dt="2023-03-03T18:36:15.716" v="118" actId="1076"/>
          <ac:inkMkLst>
            <pc:docMk/>
            <pc:sldMk cId="3420420918" sldId="263"/>
            <ac:inkMk id="5" creationId="{C6414759-2359-C9B4-4CF1-CC6F3C23E7F5}"/>
          </ac:inkMkLst>
        </pc:inkChg>
        <pc:inkChg chg="add del">
          <ac:chgData name="Andrej Bogdanov" userId="896fc40a-cbdd-4f42-a373-b4d25dd81a07" providerId="ADAL" clId="{9EDA2FAC-8588-D044-9538-A24AB679D9E0}" dt="2023-03-03T18:34:35.019" v="111"/>
          <ac:inkMkLst>
            <pc:docMk/>
            <pc:sldMk cId="3420420918" sldId="263"/>
            <ac:inkMk id="6" creationId="{CA79217D-C669-B91E-F746-3EA7E07C3324}"/>
          </ac:inkMkLst>
        </pc:inkChg>
        <pc:inkChg chg="add mod modStrokes">
          <ac:chgData name="Andrej Bogdanov" userId="896fc40a-cbdd-4f42-a373-b4d25dd81a07" providerId="ADAL" clId="{9EDA2FAC-8588-D044-9538-A24AB679D9E0}" dt="2023-03-03T18:35:46.857" v="114"/>
          <ac:inkMkLst>
            <pc:docMk/>
            <pc:sldMk cId="3420420918" sldId="263"/>
            <ac:inkMk id="7" creationId="{B792F409-CCEC-2638-8795-E0F701FE2A92}"/>
          </ac:inkMkLst>
        </pc:inkChg>
        <pc:inkChg chg="add">
          <ac:chgData name="Andrej Bogdanov" userId="896fc40a-cbdd-4f42-a373-b4d25dd81a07" providerId="ADAL" clId="{9EDA2FAC-8588-D044-9538-A24AB679D9E0}" dt="2023-03-03T18:38:23.942" v="119" actId="7634"/>
          <ac:inkMkLst>
            <pc:docMk/>
            <pc:sldMk cId="3420420918" sldId="263"/>
            <ac:inkMk id="8" creationId="{624B45BE-6FAF-6EEA-19C1-6C73CF3E5080}"/>
          </ac:inkMkLst>
        </pc:inkChg>
      </pc:sldChg>
      <pc:sldChg chg="addSp modSp">
        <pc:chgData name="Andrej Bogdanov" userId="896fc40a-cbdd-4f42-a373-b4d25dd81a07" providerId="ADAL" clId="{9EDA2FAC-8588-D044-9538-A24AB679D9E0}" dt="2023-03-03T18:39:46.757" v="147" actId="7634"/>
        <pc:sldMkLst>
          <pc:docMk/>
          <pc:sldMk cId="2593611988" sldId="264"/>
        </pc:sldMkLst>
        <pc:inkChg chg="add mod modStrokes">
          <ac:chgData name="Andrej Bogdanov" userId="896fc40a-cbdd-4f42-a373-b4d25dd81a07" providerId="ADAL" clId="{9EDA2FAC-8588-D044-9538-A24AB679D9E0}" dt="2023-03-03T18:39:04.718" v="146"/>
          <ac:inkMkLst>
            <pc:docMk/>
            <pc:sldMk cId="2593611988" sldId="264"/>
            <ac:inkMk id="3" creationId="{A743A817-1C68-EDAB-2840-6B4AE978FD82}"/>
          </ac:inkMkLst>
        </pc:inkChg>
        <pc:inkChg chg="add">
          <ac:chgData name="Andrej Bogdanov" userId="896fc40a-cbdd-4f42-a373-b4d25dd81a07" providerId="ADAL" clId="{9EDA2FAC-8588-D044-9538-A24AB679D9E0}" dt="2023-03-03T18:39:46.757" v="147" actId="7634"/>
          <ac:inkMkLst>
            <pc:docMk/>
            <pc:sldMk cId="2593611988" sldId="264"/>
            <ac:inkMk id="4" creationId="{8C34C5B2-5E37-7F7C-DCAA-DDFFF16BB97E}"/>
          </ac:inkMkLst>
        </pc:inkChg>
      </pc:sldChg>
      <pc:sldChg chg="addSp delSp modSp">
        <pc:chgData name="Andrej Bogdanov" userId="896fc40a-cbdd-4f42-a373-b4d25dd81a07" providerId="ADAL" clId="{9EDA2FAC-8588-D044-9538-A24AB679D9E0}" dt="2023-03-08T16:48:04.231" v="426" actId="7634"/>
        <pc:sldMkLst>
          <pc:docMk/>
          <pc:sldMk cId="1118644179" sldId="265"/>
        </pc:sldMkLst>
        <pc:inkChg chg="add del mod modStrokes">
          <ac:chgData name="Andrej Bogdanov" userId="896fc40a-cbdd-4f42-a373-b4d25dd81a07" providerId="ADAL" clId="{9EDA2FAC-8588-D044-9538-A24AB679D9E0}" dt="2023-03-03T18:46:07.779" v="164"/>
          <ac:inkMkLst>
            <pc:docMk/>
            <pc:sldMk cId="1118644179" sldId="265"/>
            <ac:inkMk id="4" creationId="{5B4D9466-B043-1005-C3BB-9E7D88DA1904}"/>
          </ac:inkMkLst>
        </pc:inkChg>
        <pc:inkChg chg="add">
          <ac:chgData name="Andrej Bogdanov" userId="896fc40a-cbdd-4f42-a373-b4d25dd81a07" providerId="ADAL" clId="{9EDA2FAC-8588-D044-9538-A24AB679D9E0}" dt="2023-03-08T16:47:15.727" v="425" actId="7634"/>
          <ac:inkMkLst>
            <pc:docMk/>
            <pc:sldMk cId="1118644179" sldId="265"/>
            <ac:inkMk id="4" creationId="{C316AB49-CD1B-496E-9DE7-C090B5E48BEC}"/>
          </ac:inkMkLst>
        </pc:inkChg>
        <pc:inkChg chg="add mod modStrokes">
          <ac:chgData name="Andrej Bogdanov" userId="896fc40a-cbdd-4f42-a373-b4d25dd81a07" providerId="ADAL" clId="{9EDA2FAC-8588-D044-9538-A24AB679D9E0}" dt="2023-03-08T16:47:06.284" v="424"/>
          <ac:inkMkLst>
            <pc:docMk/>
            <pc:sldMk cId="1118644179" sldId="265"/>
            <ac:inkMk id="5" creationId="{BA5A18E8-91E6-1570-099A-A9FA4E31043A}"/>
          </ac:inkMkLst>
        </pc:inkChg>
        <pc:inkChg chg="add">
          <ac:chgData name="Andrej Bogdanov" userId="896fc40a-cbdd-4f42-a373-b4d25dd81a07" providerId="ADAL" clId="{9EDA2FAC-8588-D044-9538-A24AB679D9E0}" dt="2023-03-03T18:49:40.087" v="166" actId="7634"/>
          <ac:inkMkLst>
            <pc:docMk/>
            <pc:sldMk cId="1118644179" sldId="265"/>
            <ac:inkMk id="11" creationId="{A8C62B1B-656F-FF4C-165A-68810A5009A7}"/>
          </ac:inkMkLst>
        </pc:inkChg>
        <pc:inkChg chg="add">
          <ac:chgData name="Andrej Bogdanov" userId="896fc40a-cbdd-4f42-a373-b4d25dd81a07" providerId="ADAL" clId="{9EDA2FAC-8588-D044-9538-A24AB679D9E0}" dt="2023-03-08T16:48:04.231" v="426" actId="7634"/>
          <ac:inkMkLst>
            <pc:docMk/>
            <pc:sldMk cId="1118644179" sldId="265"/>
            <ac:inkMk id="12" creationId="{10B92FBB-2292-2724-4864-C7984C04C1C8}"/>
          </ac:inkMkLst>
        </pc:inkChg>
      </pc:sldChg>
      <pc:sldChg chg="addSp delSp modSp">
        <pc:chgData name="Andrej Bogdanov" userId="896fc40a-cbdd-4f42-a373-b4d25dd81a07" providerId="ADAL" clId="{9EDA2FAC-8588-D044-9538-A24AB679D9E0}" dt="2023-03-08T16:46:47.104" v="423"/>
        <pc:sldMkLst>
          <pc:docMk/>
          <pc:sldMk cId="889703921" sldId="266"/>
        </pc:sldMkLst>
        <pc:picChg chg="add mod">
          <ac:chgData name="Andrej Bogdanov" userId="896fc40a-cbdd-4f42-a373-b4d25dd81a07" providerId="ADAL" clId="{9EDA2FAC-8588-D044-9538-A24AB679D9E0}" dt="2023-03-03T18:40:52.255" v="152" actId="1076"/>
          <ac:picMkLst>
            <pc:docMk/>
            <pc:sldMk cId="889703921" sldId="266"/>
            <ac:picMk id="5" creationId="{C0ECD124-8C34-9E1E-AEFA-8F5A19B61E37}"/>
          </ac:picMkLst>
        </pc:picChg>
        <pc:inkChg chg="add del">
          <ac:chgData name="Andrej Bogdanov" userId="896fc40a-cbdd-4f42-a373-b4d25dd81a07" providerId="ADAL" clId="{9EDA2FAC-8588-D044-9538-A24AB679D9E0}" dt="2023-03-03T18:40:05.060" v="148" actId="478"/>
          <ac:inkMkLst>
            <pc:docMk/>
            <pc:sldMk cId="889703921" sldId="266"/>
            <ac:inkMk id="2" creationId="{9151B69F-09F9-FBFC-4983-1701523859A9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2" creationId="{B042F6E4-904D-A794-8EDD-88003C58F860}"/>
          </ac:inkMkLst>
        </pc:inkChg>
        <pc:inkChg chg="add">
          <ac:chgData name="Andrej Bogdanov" userId="896fc40a-cbdd-4f42-a373-b4d25dd81a07" providerId="ADAL" clId="{9EDA2FAC-8588-D044-9538-A24AB679D9E0}" dt="2023-03-03T18:40:36.306" v="149" actId="7634"/>
          <ac:inkMkLst>
            <pc:docMk/>
            <pc:sldMk cId="889703921" sldId="266"/>
            <ac:inkMk id="3" creationId="{AACB14A6-1227-53FC-54E3-5F82AB07218F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" creationId="{9DF5150E-8504-CB99-D25C-14A0215CC59B}"/>
          </ac:inkMkLst>
        </pc:inkChg>
        <pc:inkChg chg="add mod modStrokes">
          <ac:chgData name="Andrej Bogdanov" userId="896fc40a-cbdd-4f42-a373-b4d25dd81a07" providerId="ADAL" clId="{9EDA2FAC-8588-D044-9538-A24AB679D9E0}" dt="2023-03-08T16:45:34.785" v="411"/>
          <ac:inkMkLst>
            <pc:docMk/>
            <pc:sldMk cId="889703921" sldId="266"/>
            <ac:inkMk id="6" creationId="{24769CBA-5912-0842-8730-994E53064D9D}"/>
          </ac:inkMkLst>
        </pc:inkChg>
        <pc:inkChg chg="add mod modStrokes">
          <ac:chgData name="Andrej Bogdanov" userId="896fc40a-cbdd-4f42-a373-b4d25dd81a07" providerId="ADAL" clId="{9EDA2FAC-8588-D044-9538-A24AB679D9E0}" dt="2023-03-08T16:45:54.686" v="418"/>
          <ac:inkMkLst>
            <pc:docMk/>
            <pc:sldMk cId="889703921" sldId="266"/>
            <ac:inkMk id="7" creationId="{8E2013AC-1658-49CD-0C4C-F6DD8B1A5B65}"/>
          </ac:inkMkLst>
        </pc:inkChg>
        <pc:inkChg chg="add del">
          <ac:chgData name="Andrej Bogdanov" userId="896fc40a-cbdd-4f42-a373-b4d25dd81a07" providerId="ADAL" clId="{9EDA2FAC-8588-D044-9538-A24AB679D9E0}" dt="2023-03-03T18:44:00.633" v="158"/>
          <ac:inkMkLst>
            <pc:docMk/>
            <pc:sldMk cId="889703921" sldId="266"/>
            <ac:inkMk id="8" creationId="{3CAD6B5B-63E2-0C50-124C-68B406768844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8" creationId="{5E4195ED-E3EA-5F66-1ABF-49EF98EA9460}"/>
          </ac:inkMkLst>
        </pc:inkChg>
        <pc:inkChg chg="add">
          <ac:chgData name="Andrej Bogdanov" userId="896fc40a-cbdd-4f42-a373-b4d25dd81a07" providerId="ADAL" clId="{9EDA2FAC-8588-D044-9538-A24AB679D9E0}" dt="2023-03-03T18:43:58.286" v="157" actId="7634"/>
          <ac:inkMkLst>
            <pc:docMk/>
            <pc:sldMk cId="889703921" sldId="266"/>
            <ac:inkMk id="9" creationId="{61CA1DB2-5E10-E192-CB16-B2A9047E6F41}"/>
          </ac:inkMkLst>
        </pc:inkChg>
        <pc:inkChg chg="add">
          <ac:chgData name="Andrej Bogdanov" userId="896fc40a-cbdd-4f42-a373-b4d25dd81a07" providerId="ADAL" clId="{9EDA2FAC-8588-D044-9538-A24AB679D9E0}" dt="2023-03-03T18:45:44.226" v="159" actId="7634"/>
          <ac:inkMkLst>
            <pc:docMk/>
            <pc:sldMk cId="889703921" sldId="266"/>
            <ac:inkMk id="10" creationId="{F9660EB2-B579-8238-9AFF-9384D1C0EDC4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1" creationId="{012FA086-0633-FB5B-2CB2-2BC24C674978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2" creationId="{B739F384-ED40-F4D6-8F87-2B925A4A34FB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3" creationId="{343BA793-68C7-A5EC-FF43-E5F353B8AE3D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4" creationId="{E0871462-8975-D1F4-DFA7-76F041611127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5" creationId="{F6FE31DB-D5FE-433D-0520-D116A0887162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6" creationId="{89183F2F-ADFA-F340-CC86-69561D21ECC2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7" creationId="{4398F30D-B50B-8DB7-A13C-2F66D8087429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8" creationId="{970811B3-E8B5-488F-F515-C754F709D8B0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19" creationId="{5FBC3534-12AD-6163-07AF-DDD44007D122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20" creationId="{ED82B706-A21D-BD00-4A7A-1E974808E2FE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21" creationId="{617EF0F2-0886-7F2A-9194-F96B4F36E58C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22" creationId="{BEA67E02-ABCE-345A-B08B-BD1DAE130D3D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23" creationId="{D786ED68-5976-0955-DF94-904B414087C3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24" creationId="{99D73A0F-C6B3-6FEE-3923-7660BF2CF0CA}"/>
          </ac:inkMkLst>
        </pc:inkChg>
        <pc:inkChg chg="add del">
          <ac:chgData name="Andrej Bogdanov" userId="896fc40a-cbdd-4f42-a373-b4d25dd81a07" providerId="ADAL" clId="{9EDA2FAC-8588-D044-9538-A24AB679D9E0}" dt="2023-03-08T16:44:43.297" v="389"/>
          <ac:inkMkLst>
            <pc:docMk/>
            <pc:sldMk cId="889703921" sldId="266"/>
            <ac:inkMk id="25" creationId="{DBFC4A8E-F8A9-B29E-BC47-CB83EAC2C19F}"/>
          </ac:inkMkLst>
        </pc:inkChg>
        <pc:inkChg chg="add del">
          <ac:chgData name="Andrej Bogdanov" userId="896fc40a-cbdd-4f42-a373-b4d25dd81a07" providerId="ADAL" clId="{9EDA2FAC-8588-D044-9538-A24AB679D9E0}" dt="2023-03-08T16:44:42.668" v="387"/>
          <ac:inkMkLst>
            <pc:docMk/>
            <pc:sldMk cId="889703921" sldId="266"/>
            <ac:inkMk id="26" creationId="{8D6FEBED-9A40-1013-418B-E1DE1519BEE0}"/>
          </ac:inkMkLst>
        </pc:inkChg>
        <pc:inkChg chg="add del">
          <ac:chgData name="Andrej Bogdanov" userId="896fc40a-cbdd-4f42-a373-b4d25dd81a07" providerId="ADAL" clId="{9EDA2FAC-8588-D044-9538-A24AB679D9E0}" dt="2023-03-08T16:44:43.299" v="391"/>
          <ac:inkMkLst>
            <pc:docMk/>
            <pc:sldMk cId="889703921" sldId="266"/>
            <ac:inkMk id="27" creationId="{2EF819F0-18A0-7543-A174-249F1E025566}"/>
          </ac:inkMkLst>
        </pc:inkChg>
        <pc:inkChg chg="add del">
          <ac:chgData name="Andrej Bogdanov" userId="896fc40a-cbdd-4f42-a373-b4d25dd81a07" providerId="ADAL" clId="{9EDA2FAC-8588-D044-9538-A24AB679D9E0}" dt="2023-03-08T16:44:42.090" v="385"/>
          <ac:inkMkLst>
            <pc:docMk/>
            <pc:sldMk cId="889703921" sldId="266"/>
            <ac:inkMk id="28" creationId="{60C8EF83-B832-FDF1-F3BA-2707CD1738EA}"/>
          </ac:inkMkLst>
        </pc:inkChg>
        <pc:inkChg chg="add del">
          <ac:chgData name="Andrej Bogdanov" userId="896fc40a-cbdd-4f42-a373-b4d25dd81a07" providerId="ADAL" clId="{9EDA2FAC-8588-D044-9538-A24AB679D9E0}" dt="2023-03-08T16:44:42.667" v="386"/>
          <ac:inkMkLst>
            <pc:docMk/>
            <pc:sldMk cId="889703921" sldId="266"/>
            <ac:inkMk id="29" creationId="{F2D483F9-7D8A-6D5E-B5B9-60DDF4657E67}"/>
          </ac:inkMkLst>
        </pc:inkChg>
        <pc:inkChg chg="add del">
          <ac:chgData name="Andrej Bogdanov" userId="896fc40a-cbdd-4f42-a373-b4d25dd81a07" providerId="ADAL" clId="{9EDA2FAC-8588-D044-9538-A24AB679D9E0}" dt="2023-03-08T16:44:43.295" v="388"/>
          <ac:inkMkLst>
            <pc:docMk/>
            <pc:sldMk cId="889703921" sldId="266"/>
            <ac:inkMk id="30" creationId="{CDCA026B-385D-EBC4-F636-1E65B74721F7}"/>
          </ac:inkMkLst>
        </pc:inkChg>
        <pc:inkChg chg="add del">
          <ac:chgData name="Andrej Bogdanov" userId="896fc40a-cbdd-4f42-a373-b4d25dd81a07" providerId="ADAL" clId="{9EDA2FAC-8588-D044-9538-A24AB679D9E0}" dt="2023-03-08T16:44:43.298" v="390"/>
          <ac:inkMkLst>
            <pc:docMk/>
            <pc:sldMk cId="889703921" sldId="266"/>
            <ac:inkMk id="31" creationId="{C9A82481-B20D-2A1D-2139-54EA56BE0FBB}"/>
          </ac:inkMkLst>
        </pc:inkChg>
        <pc:inkChg chg="add del">
          <ac:chgData name="Andrej Bogdanov" userId="896fc40a-cbdd-4f42-a373-b4d25dd81a07" providerId="ADAL" clId="{9EDA2FAC-8588-D044-9538-A24AB679D9E0}" dt="2023-03-08T16:44:42.088" v="384"/>
          <ac:inkMkLst>
            <pc:docMk/>
            <pc:sldMk cId="889703921" sldId="266"/>
            <ac:inkMk id="32" creationId="{563005FC-65F1-1BF3-6426-17A7E246FF97}"/>
          </ac:inkMkLst>
        </pc:inkChg>
        <pc:inkChg chg="add del">
          <ac:chgData name="Andrej Bogdanov" userId="896fc40a-cbdd-4f42-a373-b4d25dd81a07" providerId="ADAL" clId="{9EDA2FAC-8588-D044-9538-A24AB679D9E0}" dt="2023-03-08T16:44:42.081" v="383"/>
          <ac:inkMkLst>
            <pc:docMk/>
            <pc:sldMk cId="889703921" sldId="266"/>
            <ac:inkMk id="33" creationId="{3186A29C-2076-AADA-6C67-B8F7B3999DE0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34" creationId="{E37ECBC4-6992-3F03-71D1-65F3B5508444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35" creationId="{C542A88A-A5B0-8355-01E8-5C416B914819}"/>
          </ac:inkMkLst>
        </pc:inkChg>
        <pc:inkChg chg="add del">
          <ac:chgData name="Andrej Bogdanov" userId="896fc40a-cbdd-4f42-a373-b4d25dd81a07" providerId="ADAL" clId="{9EDA2FAC-8588-D044-9538-A24AB679D9E0}" dt="2023-03-08T16:45:23.257" v="403"/>
          <ac:inkMkLst>
            <pc:docMk/>
            <pc:sldMk cId="889703921" sldId="266"/>
            <ac:inkMk id="36" creationId="{A298ABE0-AA5B-35CC-6716-DB020E3522B4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37" creationId="{960073D8-2337-75E9-CE09-D7739CE25E80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38" creationId="{2E9A8A1C-D01E-5BE3-5CCF-3D5C060BA590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39" creationId="{108E8DD7-D49C-5720-9DAA-51DC0524868A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0" creationId="{BFEDD03A-D464-14D9-BC20-049E697A957D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1" creationId="{57C6C762-67EB-9E90-9F96-656819285840}"/>
          </ac:inkMkLst>
        </pc:inkChg>
        <pc:inkChg chg="add del">
          <ac:chgData name="Andrej Bogdanov" userId="896fc40a-cbdd-4f42-a373-b4d25dd81a07" providerId="ADAL" clId="{9EDA2FAC-8588-D044-9538-A24AB679D9E0}" dt="2023-03-08T16:45:32.629" v="409"/>
          <ac:inkMkLst>
            <pc:docMk/>
            <pc:sldMk cId="889703921" sldId="266"/>
            <ac:inkMk id="42" creationId="{C296063E-242A-155E-A571-F4DA62A3C78A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3" creationId="{78BDD24B-CBDA-C62F-BC26-73FA467EE635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4" creationId="{72018931-EB8E-07B6-4D29-9C0867DED09C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5" creationId="{E040FCD1-7FAA-2F8E-AA69-AF88685A92D8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6" creationId="{E42E459F-CEAC-5286-492D-579F8B80352A}"/>
          </ac:inkMkLst>
        </pc:inkChg>
        <pc:inkChg chg="add">
          <ac:chgData name="Andrej Bogdanov" userId="896fc40a-cbdd-4f42-a373-b4d25dd81a07" providerId="ADAL" clId="{9EDA2FAC-8588-D044-9538-A24AB679D9E0}" dt="2023-03-08T16:43:32.203" v="370" actId="7634"/>
          <ac:inkMkLst>
            <pc:docMk/>
            <pc:sldMk cId="889703921" sldId="266"/>
            <ac:inkMk id="47" creationId="{37F4A42B-33F9-B324-A666-790818B40A75}"/>
          </ac:inkMkLst>
        </pc:inkChg>
        <pc:inkChg chg="add">
          <ac:chgData name="Andrej Bogdanov" userId="896fc40a-cbdd-4f42-a373-b4d25dd81a07" providerId="ADAL" clId="{9EDA2FAC-8588-D044-9538-A24AB679D9E0}" dt="2023-03-08T16:44:55.244" v="392" actId="7634"/>
          <ac:inkMkLst>
            <pc:docMk/>
            <pc:sldMk cId="889703921" sldId="266"/>
            <ac:inkMk id="48" creationId="{E012843D-BD29-013E-92E8-0D70737A5565}"/>
          </ac:inkMkLst>
        </pc:inkChg>
        <pc:inkChg chg="add">
          <ac:chgData name="Andrej Bogdanov" userId="896fc40a-cbdd-4f42-a373-b4d25dd81a07" providerId="ADAL" clId="{9EDA2FAC-8588-D044-9538-A24AB679D9E0}" dt="2023-03-08T16:44:55.244" v="392" actId="7634"/>
          <ac:inkMkLst>
            <pc:docMk/>
            <pc:sldMk cId="889703921" sldId="266"/>
            <ac:inkMk id="49" creationId="{64A2BF12-2050-BBCA-4C32-AC96170D59C5}"/>
          </ac:inkMkLst>
        </pc:inkChg>
        <pc:inkChg chg="add">
          <ac:chgData name="Andrej Bogdanov" userId="896fc40a-cbdd-4f42-a373-b4d25dd81a07" providerId="ADAL" clId="{9EDA2FAC-8588-D044-9538-A24AB679D9E0}" dt="2023-03-08T16:44:55.244" v="392" actId="7634"/>
          <ac:inkMkLst>
            <pc:docMk/>
            <pc:sldMk cId="889703921" sldId="266"/>
            <ac:inkMk id="50" creationId="{F5D50AFA-B55D-807B-8BEA-E4A7E73378F9}"/>
          </ac:inkMkLst>
        </pc:inkChg>
        <pc:inkChg chg="add">
          <ac:chgData name="Andrej Bogdanov" userId="896fc40a-cbdd-4f42-a373-b4d25dd81a07" providerId="ADAL" clId="{9EDA2FAC-8588-D044-9538-A24AB679D9E0}" dt="2023-03-08T16:44:55.244" v="392" actId="7634"/>
          <ac:inkMkLst>
            <pc:docMk/>
            <pc:sldMk cId="889703921" sldId="266"/>
            <ac:inkMk id="51" creationId="{C0562038-2F7E-9C65-E643-99AC4AA587B3}"/>
          </ac:inkMkLst>
        </pc:inkChg>
        <pc:inkChg chg="add">
          <ac:chgData name="Andrej Bogdanov" userId="896fc40a-cbdd-4f42-a373-b4d25dd81a07" providerId="ADAL" clId="{9EDA2FAC-8588-D044-9538-A24AB679D9E0}" dt="2023-03-08T16:44:55.244" v="392" actId="7634"/>
          <ac:inkMkLst>
            <pc:docMk/>
            <pc:sldMk cId="889703921" sldId="266"/>
            <ac:inkMk id="52" creationId="{F602233B-B753-87C5-BAC4-9FA685836834}"/>
          </ac:inkMkLst>
        </pc:inkChg>
        <pc:inkChg chg="add">
          <ac:chgData name="Andrej Bogdanov" userId="896fc40a-cbdd-4f42-a373-b4d25dd81a07" providerId="ADAL" clId="{9EDA2FAC-8588-D044-9538-A24AB679D9E0}" dt="2023-03-08T16:45:08.150" v="393" actId="7634"/>
          <ac:inkMkLst>
            <pc:docMk/>
            <pc:sldMk cId="889703921" sldId="266"/>
            <ac:inkMk id="53" creationId="{8F3EAF0C-AA93-DC0B-3E2F-74B4D4F37591}"/>
          </ac:inkMkLst>
        </pc:inkChg>
        <pc:inkChg chg="add">
          <ac:chgData name="Andrej Bogdanov" userId="896fc40a-cbdd-4f42-a373-b4d25dd81a07" providerId="ADAL" clId="{9EDA2FAC-8588-D044-9538-A24AB679D9E0}" dt="2023-03-08T16:45:46.824" v="412" actId="7634"/>
          <ac:inkMkLst>
            <pc:docMk/>
            <pc:sldMk cId="889703921" sldId="266"/>
            <ac:inkMk id="54" creationId="{ECE0924E-7469-58F9-C255-00593C572618}"/>
          </ac:inkMkLst>
        </pc:inkChg>
        <pc:inkChg chg="add">
          <ac:chgData name="Andrej Bogdanov" userId="896fc40a-cbdd-4f42-a373-b4d25dd81a07" providerId="ADAL" clId="{9EDA2FAC-8588-D044-9538-A24AB679D9E0}" dt="2023-03-08T16:46:10.653" v="419" actId="7634"/>
          <ac:inkMkLst>
            <pc:docMk/>
            <pc:sldMk cId="889703921" sldId="266"/>
            <ac:inkMk id="55" creationId="{92D45E14-723A-6887-91B0-0DC8F8D2CAE5}"/>
          </ac:inkMkLst>
        </pc:inkChg>
        <pc:inkChg chg="add del">
          <ac:chgData name="Andrej Bogdanov" userId="896fc40a-cbdd-4f42-a373-b4d25dd81a07" providerId="ADAL" clId="{9EDA2FAC-8588-D044-9538-A24AB679D9E0}" dt="2023-03-08T16:46:13.341" v="420"/>
          <ac:inkMkLst>
            <pc:docMk/>
            <pc:sldMk cId="889703921" sldId="266"/>
            <ac:inkMk id="56" creationId="{9C311E96-7686-6CCB-671D-929B942AD3D7}"/>
          </ac:inkMkLst>
        </pc:inkChg>
        <pc:inkChg chg="add del">
          <ac:chgData name="Andrej Bogdanov" userId="896fc40a-cbdd-4f42-a373-b4d25dd81a07" providerId="ADAL" clId="{9EDA2FAC-8588-D044-9538-A24AB679D9E0}" dt="2023-03-08T16:46:14.313" v="421"/>
          <ac:inkMkLst>
            <pc:docMk/>
            <pc:sldMk cId="889703921" sldId="266"/>
            <ac:inkMk id="57" creationId="{A98DFDC2-7B80-181C-37AF-30B384A5FBA2}"/>
          </ac:inkMkLst>
        </pc:inkChg>
        <pc:inkChg chg="add del">
          <ac:chgData name="Andrej Bogdanov" userId="896fc40a-cbdd-4f42-a373-b4d25dd81a07" providerId="ADAL" clId="{9EDA2FAC-8588-D044-9538-A24AB679D9E0}" dt="2023-03-08T16:46:47.104" v="423"/>
          <ac:inkMkLst>
            <pc:docMk/>
            <pc:sldMk cId="889703921" sldId="266"/>
            <ac:inkMk id="58" creationId="{920A20A7-02F5-825C-A39F-51BB874C040E}"/>
          </ac:inkMkLst>
        </pc:inkChg>
        <pc:inkChg chg="add">
          <ac:chgData name="Andrej Bogdanov" userId="896fc40a-cbdd-4f42-a373-b4d25dd81a07" providerId="ADAL" clId="{9EDA2FAC-8588-D044-9538-A24AB679D9E0}" dt="2023-03-08T16:46:37.712" v="422" actId="7634"/>
          <ac:inkMkLst>
            <pc:docMk/>
            <pc:sldMk cId="889703921" sldId="266"/>
            <ac:inkMk id="59" creationId="{31522631-04E5-2A7B-8F8E-6AE9B0FC8128}"/>
          </ac:inkMkLst>
        </pc:inkChg>
        <pc:inkChg chg="add">
          <ac:chgData name="Andrej Bogdanov" userId="896fc40a-cbdd-4f42-a373-b4d25dd81a07" providerId="ADAL" clId="{9EDA2FAC-8588-D044-9538-A24AB679D9E0}" dt="2023-03-08T16:46:37.712" v="422" actId="7634"/>
          <ac:inkMkLst>
            <pc:docMk/>
            <pc:sldMk cId="889703921" sldId="266"/>
            <ac:inkMk id="60" creationId="{D3505F1B-E34C-9850-DFAA-B408BD1E409A}"/>
          </ac:inkMkLst>
        </pc:inkChg>
        <pc:inkChg chg="add">
          <ac:chgData name="Andrej Bogdanov" userId="896fc40a-cbdd-4f42-a373-b4d25dd81a07" providerId="ADAL" clId="{9EDA2FAC-8588-D044-9538-A24AB679D9E0}" dt="2023-03-08T16:46:37.712" v="422" actId="7634"/>
          <ac:inkMkLst>
            <pc:docMk/>
            <pc:sldMk cId="889703921" sldId="266"/>
            <ac:inkMk id="61" creationId="{A9A872CB-8092-174E-1E41-AAE0F62353FB}"/>
          </ac:inkMkLst>
        </pc:inkChg>
        <pc:inkChg chg="add">
          <ac:chgData name="Andrej Bogdanov" userId="896fc40a-cbdd-4f42-a373-b4d25dd81a07" providerId="ADAL" clId="{9EDA2FAC-8588-D044-9538-A24AB679D9E0}" dt="2023-03-08T16:46:37.712" v="422" actId="7634"/>
          <ac:inkMkLst>
            <pc:docMk/>
            <pc:sldMk cId="889703921" sldId="266"/>
            <ac:inkMk id="62" creationId="{2C391248-1A0B-9E50-CF03-B0A3176F1515}"/>
          </ac:inkMkLst>
        </pc:inkChg>
      </pc:sldChg>
      <pc:sldChg chg="addSp delSp modSp">
        <pc:chgData name="Andrej Bogdanov" userId="896fc40a-cbdd-4f42-a373-b4d25dd81a07" providerId="ADAL" clId="{9EDA2FAC-8588-D044-9538-A24AB679D9E0}" dt="2023-03-06T14:06:55.366" v="236"/>
        <pc:sldMkLst>
          <pc:docMk/>
          <pc:sldMk cId="1644470727" sldId="267"/>
        </pc:sldMkLst>
        <pc:inkChg chg="add mod modStrokes">
          <ac:chgData name="Andrej Bogdanov" userId="896fc40a-cbdd-4f42-a373-b4d25dd81a07" providerId="ADAL" clId="{9EDA2FAC-8588-D044-9538-A24AB679D9E0}" dt="2023-03-03T18:50:44.144" v="181"/>
          <ac:inkMkLst>
            <pc:docMk/>
            <pc:sldMk cId="1644470727" sldId="267"/>
            <ac:inkMk id="6" creationId="{07C7E7A6-B5EC-4DB7-1CE0-A78C946156F1}"/>
          </ac:inkMkLst>
        </pc:inkChg>
        <pc:inkChg chg="add">
          <ac:chgData name="Andrej Bogdanov" userId="896fc40a-cbdd-4f42-a373-b4d25dd81a07" providerId="ADAL" clId="{9EDA2FAC-8588-D044-9538-A24AB679D9E0}" dt="2023-03-06T14:06:49.592" v="235" actId="7634"/>
          <ac:inkMkLst>
            <pc:docMk/>
            <pc:sldMk cId="1644470727" sldId="267"/>
            <ac:inkMk id="9" creationId="{F96F6A3C-48CC-5028-4988-DA6FFD86A8D5}"/>
          </ac:inkMkLst>
        </pc:inkChg>
        <pc:inkChg chg="add del mod modStrokes">
          <ac:chgData name="Andrej Bogdanov" userId="896fc40a-cbdd-4f42-a373-b4d25dd81a07" providerId="ADAL" clId="{9EDA2FAC-8588-D044-9538-A24AB679D9E0}" dt="2023-03-03T18:50:01.179" v="175"/>
          <ac:inkMkLst>
            <pc:docMk/>
            <pc:sldMk cId="1644470727" sldId="267"/>
            <ac:inkMk id="9" creationId="{F9FDFFF4-41E0-75F2-BD06-E9D8E68CE4BA}"/>
          </ac:inkMkLst>
        </pc:inkChg>
        <pc:inkChg chg="add mod modStrokes">
          <ac:chgData name="Andrej Bogdanov" userId="896fc40a-cbdd-4f42-a373-b4d25dd81a07" providerId="ADAL" clId="{9EDA2FAC-8588-D044-9538-A24AB679D9E0}" dt="2023-03-03T18:51:02.685" v="183"/>
          <ac:inkMkLst>
            <pc:docMk/>
            <pc:sldMk cId="1644470727" sldId="267"/>
            <ac:inkMk id="10" creationId="{03032F88-00A5-E3E0-91CD-2CEE55A10753}"/>
          </ac:inkMkLst>
        </pc:inkChg>
        <pc:inkChg chg="add">
          <ac:chgData name="Andrej Bogdanov" userId="896fc40a-cbdd-4f42-a373-b4d25dd81a07" providerId="ADAL" clId="{9EDA2FAC-8588-D044-9538-A24AB679D9E0}" dt="2023-03-03T18:50:59.307" v="182" actId="7634"/>
          <ac:inkMkLst>
            <pc:docMk/>
            <pc:sldMk cId="1644470727" sldId="267"/>
            <ac:inkMk id="11" creationId="{9902EB4F-7D10-6151-9DBB-1CA4FCAA00CE}"/>
          </ac:inkMkLst>
        </pc:inkChg>
        <pc:inkChg chg="add">
          <ac:chgData name="Andrej Bogdanov" userId="896fc40a-cbdd-4f42-a373-b4d25dd81a07" providerId="ADAL" clId="{9EDA2FAC-8588-D044-9538-A24AB679D9E0}" dt="2023-03-03T18:51:14.502" v="184" actId="7634"/>
          <ac:inkMkLst>
            <pc:docMk/>
            <pc:sldMk cId="1644470727" sldId="267"/>
            <ac:inkMk id="12" creationId="{B28D807A-D0B4-BFE4-1418-1202CFA3D8BE}"/>
          </ac:inkMkLst>
        </pc:inkChg>
        <pc:inkChg chg="add mod modStrokes">
          <ac:chgData name="Andrej Bogdanov" userId="896fc40a-cbdd-4f42-a373-b4d25dd81a07" providerId="ADAL" clId="{9EDA2FAC-8588-D044-9538-A24AB679D9E0}" dt="2023-03-06T14:06:55.366" v="236"/>
          <ac:inkMkLst>
            <pc:docMk/>
            <pc:sldMk cId="1644470727" sldId="267"/>
            <ac:inkMk id="13" creationId="{D1099B16-A424-20C1-94FD-210E2B47DCDD}"/>
          </ac:inkMkLst>
        </pc:inkChg>
      </pc:sldChg>
      <pc:sldChg chg="addSp delSp modSp">
        <pc:chgData name="Andrej Bogdanov" userId="896fc40a-cbdd-4f42-a373-b4d25dd81a07" providerId="ADAL" clId="{9EDA2FAC-8588-D044-9538-A24AB679D9E0}" dt="2023-03-03T18:57:29.246" v="188" actId="7634"/>
        <pc:sldMkLst>
          <pc:docMk/>
          <pc:sldMk cId="4134556217" sldId="268"/>
        </pc:sldMkLst>
        <pc:inkChg chg="add del mod modStrokes">
          <ac:chgData name="Andrej Bogdanov" userId="896fc40a-cbdd-4f42-a373-b4d25dd81a07" providerId="ADAL" clId="{9EDA2FAC-8588-D044-9538-A24AB679D9E0}" dt="2023-03-03T18:52:47.527" v="186" actId="478"/>
          <ac:inkMkLst>
            <pc:docMk/>
            <pc:sldMk cId="4134556217" sldId="268"/>
            <ac:inkMk id="4" creationId="{95CB64BC-7958-1090-ED77-5711CBD05798}"/>
          </ac:inkMkLst>
        </pc:inkChg>
        <pc:inkChg chg="add del">
          <ac:chgData name="Andrej Bogdanov" userId="896fc40a-cbdd-4f42-a373-b4d25dd81a07" providerId="ADAL" clId="{9EDA2FAC-8588-D044-9538-A24AB679D9E0}" dt="2023-03-03T18:52:50.135" v="187" actId="478"/>
          <ac:inkMkLst>
            <pc:docMk/>
            <pc:sldMk cId="4134556217" sldId="268"/>
            <ac:inkMk id="5" creationId="{2F7BF72E-1120-4D8A-5447-C9293F27215F}"/>
          </ac:inkMkLst>
        </pc:inkChg>
        <pc:inkChg chg="add">
          <ac:chgData name="Andrej Bogdanov" userId="896fc40a-cbdd-4f42-a373-b4d25dd81a07" providerId="ADAL" clId="{9EDA2FAC-8588-D044-9538-A24AB679D9E0}" dt="2023-03-03T18:57:29.246" v="188" actId="7634"/>
          <ac:inkMkLst>
            <pc:docMk/>
            <pc:sldMk cId="4134556217" sldId="268"/>
            <ac:inkMk id="6" creationId="{64824EE4-A61F-57DB-F08A-7755D82157B8}"/>
          </ac:inkMkLst>
        </pc:inkChg>
      </pc:sldChg>
      <pc:sldChg chg="addSp delSp modSp">
        <pc:chgData name="Andrej Bogdanov" userId="896fc40a-cbdd-4f42-a373-b4d25dd81a07" providerId="ADAL" clId="{9EDA2FAC-8588-D044-9538-A24AB679D9E0}" dt="2023-03-08T16:44:28.604" v="382" actId="7634"/>
        <pc:sldMkLst>
          <pc:docMk/>
          <pc:sldMk cId="807776083" sldId="269"/>
        </pc:sldMkLst>
        <pc:inkChg chg="add del mod modStrokes">
          <ac:chgData name="Andrej Bogdanov" userId="896fc40a-cbdd-4f42-a373-b4d25dd81a07" providerId="ADAL" clId="{9EDA2FAC-8588-D044-9538-A24AB679D9E0}" dt="2023-03-03T19:05:26.006" v="196" actId="478"/>
          <ac:inkMkLst>
            <pc:docMk/>
            <pc:sldMk cId="807776083" sldId="269"/>
            <ac:inkMk id="2" creationId="{591A85C4-C32B-11A2-8067-7AC63990F7FB}"/>
          </ac:inkMkLst>
        </pc:inkChg>
        <pc:inkChg chg="add">
          <ac:chgData name="Andrej Bogdanov" userId="896fc40a-cbdd-4f42-a373-b4d25dd81a07" providerId="ADAL" clId="{9EDA2FAC-8588-D044-9538-A24AB679D9E0}" dt="2023-03-06T15:39:03.720" v="237" actId="7634"/>
          <ac:inkMkLst>
            <pc:docMk/>
            <pc:sldMk cId="807776083" sldId="269"/>
            <ac:inkMk id="2" creationId="{73D1E245-1A50-43D7-1278-088B40C78AF1}"/>
          </ac:inkMkLst>
        </pc:inkChg>
        <pc:inkChg chg="add del">
          <ac:chgData name="Andrej Bogdanov" userId="896fc40a-cbdd-4f42-a373-b4d25dd81a07" providerId="ADAL" clId="{9EDA2FAC-8588-D044-9538-A24AB679D9E0}" dt="2023-03-03T19:05:29.357" v="197" actId="478"/>
          <ac:inkMkLst>
            <pc:docMk/>
            <pc:sldMk cId="807776083" sldId="269"/>
            <ac:inkMk id="4" creationId="{808D3C67-FA4E-82BF-D150-90482F8AB795}"/>
          </ac:inkMkLst>
        </pc:inkChg>
        <pc:inkChg chg="add">
          <ac:chgData name="Andrej Bogdanov" userId="896fc40a-cbdd-4f42-a373-b4d25dd81a07" providerId="ADAL" clId="{9EDA2FAC-8588-D044-9538-A24AB679D9E0}" dt="2023-03-06T15:39:18.605" v="240" actId="7634"/>
          <ac:inkMkLst>
            <pc:docMk/>
            <pc:sldMk cId="807776083" sldId="269"/>
            <ac:inkMk id="4" creationId="{DDECA5E9-D14E-027D-F1AD-6E040CC3DFE6}"/>
          </ac:inkMkLst>
        </pc:inkChg>
        <pc:inkChg chg="add mod modStrokes">
          <ac:chgData name="Andrej Bogdanov" userId="896fc40a-cbdd-4f42-a373-b4d25dd81a07" providerId="ADAL" clId="{9EDA2FAC-8588-D044-9538-A24AB679D9E0}" dt="2023-03-06T15:39:49.246" v="243"/>
          <ac:inkMkLst>
            <pc:docMk/>
            <pc:sldMk cId="807776083" sldId="269"/>
            <ac:inkMk id="5" creationId="{A3068594-92C5-7ECB-825A-39DB0ABC482A}"/>
          </ac:inkMkLst>
        </pc:inkChg>
        <pc:inkChg chg="add mod modStrokes">
          <ac:chgData name="Andrej Bogdanov" userId="896fc40a-cbdd-4f42-a373-b4d25dd81a07" providerId="ADAL" clId="{9EDA2FAC-8588-D044-9538-A24AB679D9E0}" dt="2023-03-08T16:44:09.800" v="381"/>
          <ac:inkMkLst>
            <pc:docMk/>
            <pc:sldMk cId="807776083" sldId="269"/>
            <ac:inkMk id="6" creationId="{5332549D-2944-4FD4-024B-677BA4CF9282}"/>
          </ac:inkMkLst>
        </pc:inkChg>
        <pc:inkChg chg="add mod modStrokes">
          <ac:chgData name="Andrej Bogdanov" userId="896fc40a-cbdd-4f42-a373-b4d25dd81a07" providerId="ADAL" clId="{9EDA2FAC-8588-D044-9538-A24AB679D9E0}" dt="2023-03-06T15:41:23.863" v="257"/>
          <ac:inkMkLst>
            <pc:docMk/>
            <pc:sldMk cId="807776083" sldId="269"/>
            <ac:inkMk id="7" creationId="{A02F189D-CB3C-884C-7EE8-EADFF4299E54}"/>
          </ac:inkMkLst>
        </pc:inkChg>
        <pc:inkChg chg="add mod">
          <ac:chgData name="Andrej Bogdanov" userId="896fc40a-cbdd-4f42-a373-b4d25dd81a07" providerId="ADAL" clId="{9EDA2FAC-8588-D044-9538-A24AB679D9E0}" dt="2023-03-06T15:40:22.606" v="247" actId="1076"/>
          <ac:inkMkLst>
            <pc:docMk/>
            <pc:sldMk cId="807776083" sldId="269"/>
            <ac:inkMk id="8" creationId="{7D5157DF-DB92-AD3C-4319-E54E2F17C631}"/>
          </ac:inkMkLst>
        </pc:inkChg>
        <pc:inkChg chg="add">
          <ac:chgData name="Andrej Bogdanov" userId="896fc40a-cbdd-4f42-a373-b4d25dd81a07" providerId="ADAL" clId="{9EDA2FAC-8588-D044-9538-A24AB679D9E0}" dt="2023-03-06T15:39:43.956" v="241" actId="7634"/>
          <ac:inkMkLst>
            <pc:docMk/>
            <pc:sldMk cId="807776083" sldId="269"/>
            <ac:inkMk id="9" creationId="{01B9F75D-02D0-5968-3382-FA93CC891227}"/>
          </ac:inkMkLst>
        </pc:inkChg>
        <pc:inkChg chg="add">
          <ac:chgData name="Andrej Bogdanov" userId="896fc40a-cbdd-4f42-a373-b4d25dd81a07" providerId="ADAL" clId="{9EDA2FAC-8588-D044-9538-A24AB679D9E0}" dt="2023-03-06T15:40:04.017" v="246" actId="7634"/>
          <ac:inkMkLst>
            <pc:docMk/>
            <pc:sldMk cId="807776083" sldId="269"/>
            <ac:inkMk id="10" creationId="{40774285-6069-916D-46B6-CE40D4A828F1}"/>
          </ac:inkMkLst>
        </pc:inkChg>
        <pc:inkChg chg="add">
          <ac:chgData name="Andrej Bogdanov" userId="896fc40a-cbdd-4f42-a373-b4d25dd81a07" providerId="ADAL" clId="{9EDA2FAC-8588-D044-9538-A24AB679D9E0}" dt="2023-03-06T15:40:56.588" v="249" actId="7634"/>
          <ac:inkMkLst>
            <pc:docMk/>
            <pc:sldMk cId="807776083" sldId="269"/>
            <ac:inkMk id="11" creationId="{2F8FF903-BEB2-15A7-25E0-40C3FAD1ACC8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12" creationId="{B7B5EC8F-9052-48CD-F5E7-5FEE9799C0CD}"/>
          </ac:inkMkLst>
        </pc:inkChg>
        <pc:inkChg chg="add del">
          <ac:chgData name="Andrej Bogdanov" userId="896fc40a-cbdd-4f42-a373-b4d25dd81a07" providerId="ADAL" clId="{9EDA2FAC-8588-D044-9538-A24AB679D9E0}" dt="2023-03-06T15:41:03.281" v="252"/>
          <ac:inkMkLst>
            <pc:docMk/>
            <pc:sldMk cId="807776083" sldId="269"/>
            <ac:inkMk id="12" creationId="{EA8B2225-16E9-48CB-8959-D7DB5149609A}"/>
          </ac:inkMkLst>
        </pc:inkChg>
        <pc:inkChg chg="add">
          <ac:chgData name="Andrej Bogdanov" userId="896fc40a-cbdd-4f42-a373-b4d25dd81a07" providerId="ADAL" clId="{9EDA2FAC-8588-D044-9538-A24AB679D9E0}" dt="2023-03-06T15:41:12.413" v="253" actId="7634"/>
          <ac:inkMkLst>
            <pc:docMk/>
            <pc:sldMk cId="807776083" sldId="269"/>
            <ac:inkMk id="13" creationId="{96041B3F-049C-0904-300F-3B719015D755}"/>
          </ac:inkMkLst>
        </pc:inkChg>
        <pc:inkChg chg="add">
          <ac:chgData name="Andrej Bogdanov" userId="896fc40a-cbdd-4f42-a373-b4d25dd81a07" providerId="ADAL" clId="{9EDA2FAC-8588-D044-9538-A24AB679D9E0}" dt="2023-03-06T15:42:04.018" v="258" actId="7634"/>
          <ac:inkMkLst>
            <pc:docMk/>
            <pc:sldMk cId="807776083" sldId="269"/>
            <ac:inkMk id="14" creationId="{94EA848D-B129-0569-8918-69970FBDC4BC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15" creationId="{0B75AB51-6B15-0F80-3EB7-AC87D1892B51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16" creationId="{B5E3E79A-5F53-AB31-E09A-47650BCD66D2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17" creationId="{C0A0A16E-5CBF-7C60-A482-851D2E244028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18" creationId="{B64A95DB-5FF6-5582-46F8-E25266883681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19" creationId="{3F97DA0F-D309-46EA-BF93-4565A16BF9C7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20" creationId="{BE074205-67F3-02FC-4F40-9CBF678CD1FA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21" creationId="{9F98AE12-1E72-3091-D0E5-B16150E9CCA5}"/>
          </ac:inkMkLst>
        </pc:inkChg>
        <pc:inkChg chg="add">
          <ac:chgData name="Andrej Bogdanov" userId="896fc40a-cbdd-4f42-a373-b4d25dd81a07" providerId="ADAL" clId="{9EDA2FAC-8588-D044-9538-A24AB679D9E0}" dt="2023-03-08T16:44:28.604" v="382" actId="7634"/>
          <ac:inkMkLst>
            <pc:docMk/>
            <pc:sldMk cId="807776083" sldId="269"/>
            <ac:inkMk id="22" creationId="{B6E0CDBA-E95E-1C1F-2EB0-D82E4F7C4E8C}"/>
          </ac:inkMkLst>
        </pc:inkChg>
      </pc:sldChg>
      <pc:sldChg chg="addSp delSp">
        <pc:chgData name="Andrej Bogdanov" userId="896fc40a-cbdd-4f42-a373-b4d25dd81a07" providerId="ADAL" clId="{9EDA2FAC-8588-D044-9538-A24AB679D9E0}" dt="2023-03-03T19:12:30.367" v="206"/>
        <pc:sldMkLst>
          <pc:docMk/>
          <pc:sldMk cId="750481263" sldId="270"/>
        </pc:sldMkLst>
        <pc:inkChg chg="add">
          <ac:chgData name="Andrej Bogdanov" userId="896fc40a-cbdd-4f42-a373-b4d25dd81a07" providerId="ADAL" clId="{9EDA2FAC-8588-D044-9538-A24AB679D9E0}" dt="2023-03-03T14:49:17.665" v="12" actId="7634"/>
          <ac:inkMkLst>
            <pc:docMk/>
            <pc:sldMk cId="750481263" sldId="270"/>
            <ac:inkMk id="3" creationId="{E05158FE-F66B-7C7A-5E6E-E27212C17B0A}"/>
          </ac:inkMkLst>
        </pc:inkChg>
        <pc:inkChg chg="add del">
          <ac:chgData name="Andrej Bogdanov" userId="896fc40a-cbdd-4f42-a373-b4d25dd81a07" providerId="ADAL" clId="{9EDA2FAC-8588-D044-9538-A24AB679D9E0}" dt="2023-03-03T19:12:30.367" v="206"/>
          <ac:inkMkLst>
            <pc:docMk/>
            <pc:sldMk cId="750481263" sldId="270"/>
            <ac:inkMk id="5" creationId="{7EB0DA98-FC42-C706-DC3C-2444924D0DCE}"/>
          </ac:inkMkLst>
        </pc:inkChg>
      </pc:sldChg>
      <pc:sldChg chg="addSp delSp modSp">
        <pc:chgData name="Andrej Bogdanov" userId="896fc40a-cbdd-4f42-a373-b4d25dd81a07" providerId="ADAL" clId="{9EDA2FAC-8588-D044-9538-A24AB679D9E0}" dt="2023-03-03T21:12:59.395" v="215" actId="7634"/>
        <pc:sldMkLst>
          <pc:docMk/>
          <pc:sldMk cId="3072159590" sldId="271"/>
        </pc:sldMkLst>
        <pc:inkChg chg="add del mod modStrokes">
          <ac:chgData name="Andrej Bogdanov" userId="896fc40a-cbdd-4f42-a373-b4d25dd81a07" providerId="ADAL" clId="{9EDA2FAC-8588-D044-9538-A24AB679D9E0}" dt="2023-03-03T21:12:11.490" v="214"/>
          <ac:inkMkLst>
            <pc:docMk/>
            <pc:sldMk cId="3072159590" sldId="271"/>
            <ac:inkMk id="6" creationId="{8B30E840-2DAC-FDF7-BA30-BA1D18D118D9}"/>
          </ac:inkMkLst>
        </pc:inkChg>
        <pc:inkChg chg="add">
          <ac:chgData name="Andrej Bogdanov" userId="896fc40a-cbdd-4f42-a373-b4d25dd81a07" providerId="ADAL" clId="{9EDA2FAC-8588-D044-9538-A24AB679D9E0}" dt="2023-03-03T21:11:58.781" v="213" actId="7634"/>
          <ac:inkMkLst>
            <pc:docMk/>
            <pc:sldMk cId="3072159590" sldId="271"/>
            <ac:inkMk id="8" creationId="{D48ED0D3-9292-E087-656C-2FA3A786BE31}"/>
          </ac:inkMkLst>
        </pc:inkChg>
        <pc:inkChg chg="add">
          <ac:chgData name="Andrej Bogdanov" userId="896fc40a-cbdd-4f42-a373-b4d25dd81a07" providerId="ADAL" clId="{9EDA2FAC-8588-D044-9538-A24AB679D9E0}" dt="2023-03-03T21:12:59.395" v="215" actId="7634"/>
          <ac:inkMkLst>
            <pc:docMk/>
            <pc:sldMk cId="3072159590" sldId="271"/>
            <ac:inkMk id="9" creationId="{E0FED464-4606-D327-496C-AD2670DE597E}"/>
          </ac:inkMkLst>
        </pc:inkChg>
      </pc:sldChg>
      <pc:sldChg chg="addSp delSp modSp">
        <pc:chgData name="Andrej Bogdanov" userId="896fc40a-cbdd-4f42-a373-b4d25dd81a07" providerId="ADAL" clId="{9EDA2FAC-8588-D044-9538-A24AB679D9E0}" dt="2023-03-03T21:15:21.787" v="222" actId="7634"/>
        <pc:sldMkLst>
          <pc:docMk/>
          <pc:sldMk cId="1724808704" sldId="272"/>
        </pc:sldMkLst>
        <pc:spChg chg="mod">
          <ac:chgData name="Andrej Bogdanov" userId="896fc40a-cbdd-4f42-a373-b4d25dd81a07" providerId="ADAL" clId="{9EDA2FAC-8588-D044-9538-A24AB679D9E0}" dt="2023-03-03T21:13:30.908" v="221" actId="20577"/>
          <ac:spMkLst>
            <pc:docMk/>
            <pc:sldMk cId="1724808704" sldId="272"/>
            <ac:spMk id="2" creationId="{A4144300-46AB-F440-AA33-D26315FC3DD5}"/>
          </ac:spMkLst>
        </pc:spChg>
        <pc:inkChg chg="add del">
          <ac:chgData name="Andrej Bogdanov" userId="896fc40a-cbdd-4f42-a373-b4d25dd81a07" providerId="ADAL" clId="{9EDA2FAC-8588-D044-9538-A24AB679D9E0}" dt="2023-03-03T21:13:23.381" v="220" actId="478"/>
          <ac:inkMkLst>
            <pc:docMk/>
            <pc:sldMk cId="1724808704" sldId="272"/>
            <ac:inkMk id="6" creationId="{F84ED49A-6AF5-2101-84A4-7E8D80267D1A}"/>
          </ac:inkMkLst>
        </pc:inkChg>
        <pc:inkChg chg="add">
          <ac:chgData name="Andrej Bogdanov" userId="896fc40a-cbdd-4f42-a373-b4d25dd81a07" providerId="ADAL" clId="{9EDA2FAC-8588-D044-9538-A24AB679D9E0}" dt="2023-03-03T21:15:21.787" v="222" actId="7634"/>
          <ac:inkMkLst>
            <pc:docMk/>
            <pc:sldMk cId="1724808704" sldId="272"/>
            <ac:inkMk id="7" creationId="{A11EBC3A-A0AF-3AF1-2197-9097E512CA7A}"/>
          </ac:inkMkLst>
        </pc:inkChg>
      </pc:sldChg>
      <pc:sldChg chg="addSp delSp modSp">
        <pc:chgData name="Andrej Bogdanov" userId="896fc40a-cbdd-4f42-a373-b4d25dd81a07" providerId="ADAL" clId="{9EDA2FAC-8588-D044-9538-A24AB679D9E0}" dt="2023-03-03T21:16:53.304" v="226" actId="7634"/>
        <pc:sldMkLst>
          <pc:docMk/>
          <pc:sldMk cId="2175702483" sldId="273"/>
        </pc:sldMkLst>
        <pc:inkChg chg="add del mod modStrokes">
          <ac:chgData name="Andrej Bogdanov" userId="896fc40a-cbdd-4f42-a373-b4d25dd81a07" providerId="ADAL" clId="{9EDA2FAC-8588-D044-9538-A24AB679D9E0}" dt="2023-03-03T21:15:34.616" v="225" actId="478"/>
          <ac:inkMkLst>
            <pc:docMk/>
            <pc:sldMk cId="2175702483" sldId="273"/>
            <ac:inkMk id="3" creationId="{E37B1FFF-1187-6C10-201B-E0282608B430}"/>
          </ac:inkMkLst>
        </pc:inkChg>
        <pc:inkChg chg="add">
          <ac:chgData name="Andrej Bogdanov" userId="896fc40a-cbdd-4f42-a373-b4d25dd81a07" providerId="ADAL" clId="{9EDA2FAC-8588-D044-9538-A24AB679D9E0}" dt="2023-03-03T21:16:53.304" v="226" actId="7634"/>
          <ac:inkMkLst>
            <pc:docMk/>
            <pc:sldMk cId="2175702483" sldId="273"/>
            <ac:inkMk id="4" creationId="{C063DEF6-1E68-471E-4333-FC8411709E0C}"/>
          </ac:inkMkLst>
        </pc:inkChg>
      </pc:sldChg>
      <pc:sldChg chg="addSp delSp">
        <pc:chgData name="Andrej Bogdanov" userId="896fc40a-cbdd-4f42-a373-b4d25dd81a07" providerId="ADAL" clId="{9EDA2FAC-8588-D044-9538-A24AB679D9E0}" dt="2023-03-03T21:19:12.367" v="228" actId="7634"/>
        <pc:sldMkLst>
          <pc:docMk/>
          <pc:sldMk cId="3095635388" sldId="274"/>
        </pc:sldMkLst>
        <pc:inkChg chg="add del">
          <ac:chgData name="Andrej Bogdanov" userId="896fc40a-cbdd-4f42-a373-b4d25dd81a07" providerId="ADAL" clId="{9EDA2FAC-8588-D044-9538-A24AB679D9E0}" dt="2023-03-03T21:16:59.974" v="227" actId="478"/>
          <ac:inkMkLst>
            <pc:docMk/>
            <pc:sldMk cId="3095635388" sldId="274"/>
            <ac:inkMk id="3" creationId="{6222CC76-1348-D736-0B9E-C3D3408BB036}"/>
          </ac:inkMkLst>
        </pc:inkChg>
        <pc:inkChg chg="add">
          <ac:chgData name="Andrej Bogdanov" userId="896fc40a-cbdd-4f42-a373-b4d25dd81a07" providerId="ADAL" clId="{9EDA2FAC-8588-D044-9538-A24AB679D9E0}" dt="2023-03-03T21:19:12.367" v="228" actId="7634"/>
          <ac:inkMkLst>
            <pc:docMk/>
            <pc:sldMk cId="3095635388" sldId="274"/>
            <ac:inkMk id="4" creationId="{9DF1D698-F605-155A-BB0B-2ED133E5C7FE}"/>
          </ac:inkMkLst>
        </pc:inkChg>
      </pc:sldChg>
      <pc:sldChg chg="addSp delSp">
        <pc:chgData name="Andrej Bogdanov" userId="896fc40a-cbdd-4f42-a373-b4d25dd81a07" providerId="ADAL" clId="{9EDA2FAC-8588-D044-9538-A24AB679D9E0}" dt="2023-03-03T21:20:52.337" v="230" actId="7634"/>
        <pc:sldMkLst>
          <pc:docMk/>
          <pc:sldMk cId="610459443" sldId="275"/>
        </pc:sldMkLst>
        <pc:inkChg chg="add del">
          <ac:chgData name="Andrej Bogdanov" userId="896fc40a-cbdd-4f42-a373-b4d25dd81a07" providerId="ADAL" clId="{9EDA2FAC-8588-D044-9538-A24AB679D9E0}" dt="2023-03-03T21:19:17.918" v="229" actId="478"/>
          <ac:inkMkLst>
            <pc:docMk/>
            <pc:sldMk cId="610459443" sldId="275"/>
            <ac:inkMk id="3" creationId="{B41CFCD3-44FA-F5CE-3258-111725638A9C}"/>
          </ac:inkMkLst>
        </pc:inkChg>
        <pc:inkChg chg="add">
          <ac:chgData name="Andrej Bogdanov" userId="896fc40a-cbdd-4f42-a373-b4d25dd81a07" providerId="ADAL" clId="{9EDA2FAC-8588-D044-9538-A24AB679D9E0}" dt="2023-03-03T21:20:52.337" v="230" actId="7634"/>
          <ac:inkMkLst>
            <pc:docMk/>
            <pc:sldMk cId="610459443" sldId="275"/>
            <ac:inkMk id="4" creationId="{D73C9652-E88A-F283-D409-0878D9383E06}"/>
          </ac:inkMkLst>
        </pc:inkChg>
      </pc:sldChg>
      <pc:sldChg chg="addSp delSp modSp">
        <pc:chgData name="Andrej Bogdanov" userId="896fc40a-cbdd-4f42-a373-b4d25dd81a07" providerId="ADAL" clId="{9EDA2FAC-8588-D044-9538-A24AB679D9E0}" dt="2023-03-06T15:42:44.259" v="266" actId="1076"/>
        <pc:sldMkLst>
          <pc:docMk/>
          <pc:sldMk cId="412371062" sldId="276"/>
        </pc:sldMkLst>
        <pc:inkChg chg="add del">
          <ac:chgData name="Andrej Bogdanov" userId="896fc40a-cbdd-4f42-a373-b4d25dd81a07" providerId="ADAL" clId="{9EDA2FAC-8588-D044-9538-A24AB679D9E0}" dt="2023-03-03T21:21:04.967" v="231" actId="478"/>
          <ac:inkMkLst>
            <pc:docMk/>
            <pc:sldMk cId="412371062" sldId="276"/>
            <ac:inkMk id="6" creationId="{F0DF2465-F766-894A-EB41-9A5F7B4220DB}"/>
          </ac:inkMkLst>
        </pc:inkChg>
        <pc:inkChg chg="add del">
          <ac:chgData name="Andrej Bogdanov" userId="896fc40a-cbdd-4f42-a373-b4d25dd81a07" providerId="ADAL" clId="{9EDA2FAC-8588-D044-9538-A24AB679D9E0}" dt="2023-03-03T21:21:08.005" v="232" actId="478"/>
          <ac:inkMkLst>
            <pc:docMk/>
            <pc:sldMk cId="412371062" sldId="276"/>
            <ac:inkMk id="8" creationId="{95A53C20-6296-89C1-734D-4F07F03D9C01}"/>
          </ac:inkMkLst>
        </pc:inkChg>
        <pc:inkChg chg="add mod modStrokes">
          <ac:chgData name="Andrej Bogdanov" userId="896fc40a-cbdd-4f42-a373-b4d25dd81a07" providerId="ADAL" clId="{9EDA2FAC-8588-D044-9538-A24AB679D9E0}" dt="2023-03-06T15:42:44.259" v="266" actId="1076"/>
          <ac:inkMkLst>
            <pc:docMk/>
            <pc:sldMk cId="412371062" sldId="276"/>
            <ac:inkMk id="11" creationId="{8C226B5A-0A98-2BB0-6124-906120D64182}"/>
          </ac:inkMkLst>
        </pc:inkChg>
      </pc:sldChg>
      <pc:sldChg chg="addSp modSp">
        <pc:chgData name="Andrej Bogdanov" userId="896fc40a-cbdd-4f42-a373-b4d25dd81a07" providerId="ADAL" clId="{9EDA2FAC-8588-D044-9538-A24AB679D9E0}" dt="2023-03-08T00:42:18.775" v="275" actId="7634"/>
        <pc:sldMkLst>
          <pc:docMk/>
          <pc:sldMk cId="2049143770" sldId="277"/>
        </pc:sldMkLst>
        <pc:inkChg chg="add mod modStrokes">
          <ac:chgData name="Andrej Bogdanov" userId="896fc40a-cbdd-4f42-a373-b4d25dd81a07" providerId="ADAL" clId="{9EDA2FAC-8588-D044-9538-A24AB679D9E0}" dt="2023-03-08T00:41:03.597" v="274" actId="1076"/>
          <ac:inkMkLst>
            <pc:docMk/>
            <pc:sldMk cId="2049143770" sldId="277"/>
            <ac:inkMk id="6" creationId="{2D9CB5BA-89BE-30D3-7297-7E10AF2B5B05}"/>
          </ac:inkMkLst>
        </pc:inkChg>
        <pc:inkChg chg="add">
          <ac:chgData name="Andrej Bogdanov" userId="896fc40a-cbdd-4f42-a373-b4d25dd81a07" providerId="ADAL" clId="{9EDA2FAC-8588-D044-9538-A24AB679D9E0}" dt="2023-03-08T00:42:18.775" v="275" actId="7634"/>
          <ac:inkMkLst>
            <pc:docMk/>
            <pc:sldMk cId="2049143770" sldId="277"/>
            <ac:inkMk id="7" creationId="{89065EE9-805E-04B2-1925-20C0267E797B}"/>
          </ac:inkMkLst>
        </pc:inkChg>
      </pc:sldChg>
      <pc:sldChg chg="addSp modSp">
        <pc:chgData name="Andrej Bogdanov" userId="896fc40a-cbdd-4f42-a373-b4d25dd81a07" providerId="ADAL" clId="{9EDA2FAC-8588-D044-9538-A24AB679D9E0}" dt="2023-03-08T00:43:20.213" v="278" actId="7634"/>
        <pc:sldMkLst>
          <pc:docMk/>
          <pc:sldMk cId="3281721147" sldId="278"/>
        </pc:sldMkLst>
        <pc:inkChg chg="add mod modStrokes">
          <ac:chgData name="Andrej Bogdanov" userId="896fc40a-cbdd-4f42-a373-b4d25dd81a07" providerId="ADAL" clId="{9EDA2FAC-8588-D044-9538-A24AB679D9E0}" dt="2023-03-08T00:42:29.402" v="277" actId="1076"/>
          <ac:inkMkLst>
            <pc:docMk/>
            <pc:sldMk cId="3281721147" sldId="278"/>
            <ac:inkMk id="3" creationId="{229C3054-D49C-397A-0BF5-B59FFBBA0E3C}"/>
          </ac:inkMkLst>
        </pc:inkChg>
        <pc:inkChg chg="add">
          <ac:chgData name="Andrej Bogdanov" userId="896fc40a-cbdd-4f42-a373-b4d25dd81a07" providerId="ADAL" clId="{9EDA2FAC-8588-D044-9538-A24AB679D9E0}" dt="2023-03-08T00:43:20.213" v="278" actId="7634"/>
          <ac:inkMkLst>
            <pc:docMk/>
            <pc:sldMk cId="3281721147" sldId="278"/>
            <ac:inkMk id="4" creationId="{0E643CF3-E2AC-38DC-8474-B57E12C8FC93}"/>
          </ac:inkMkLst>
        </pc:inkChg>
      </pc:sldChg>
      <pc:sldChg chg="addSp delSp modSp">
        <pc:chgData name="Andrej Bogdanov" userId="896fc40a-cbdd-4f42-a373-b4d25dd81a07" providerId="ADAL" clId="{9EDA2FAC-8588-D044-9538-A24AB679D9E0}" dt="2023-03-08T01:05:13.854" v="360" actId="7634"/>
        <pc:sldMkLst>
          <pc:docMk/>
          <pc:sldMk cId="360169273" sldId="279"/>
        </pc:sldMkLst>
        <pc:inkChg chg="add mod modStrokes">
          <ac:chgData name="Andrej Bogdanov" userId="896fc40a-cbdd-4f42-a373-b4d25dd81a07" providerId="ADAL" clId="{9EDA2FAC-8588-D044-9538-A24AB679D9E0}" dt="2023-03-08T00:55:58.059" v="310"/>
          <ac:inkMkLst>
            <pc:docMk/>
            <pc:sldMk cId="360169273" sldId="279"/>
            <ac:inkMk id="3" creationId="{4735DDF4-7300-9C13-DF6A-4E7033691CF6}"/>
          </ac:inkMkLst>
        </pc:inkChg>
        <pc:inkChg chg="add del mod modStrokes">
          <ac:chgData name="Andrej Bogdanov" userId="896fc40a-cbdd-4f42-a373-b4d25dd81a07" providerId="ADAL" clId="{9EDA2FAC-8588-D044-9538-A24AB679D9E0}" dt="2023-03-08T00:43:49.134" v="287"/>
          <ac:inkMkLst>
            <pc:docMk/>
            <pc:sldMk cId="360169273" sldId="279"/>
            <ac:inkMk id="4" creationId="{11CFDF97-6B4E-009C-83BC-7EC2965D29DD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4" creationId="{730E7CBC-1B91-5497-5F0D-FF30BC613028}"/>
          </ac:inkMkLst>
        </pc:inkChg>
        <pc:inkChg chg="add mod modStrokes">
          <ac:chgData name="Andrej Bogdanov" userId="896fc40a-cbdd-4f42-a373-b4d25dd81a07" providerId="ADAL" clId="{9EDA2FAC-8588-D044-9538-A24AB679D9E0}" dt="2023-03-08T01:02:47.214" v="342"/>
          <ac:inkMkLst>
            <pc:docMk/>
            <pc:sldMk cId="360169273" sldId="279"/>
            <ac:inkMk id="5" creationId="{CB70FB7F-7616-E0DE-DAD6-0E949C0B8507}"/>
          </ac:inkMkLst>
        </pc:inkChg>
        <pc:inkChg chg="add mod modStrokes">
          <ac:chgData name="Andrej Bogdanov" userId="896fc40a-cbdd-4f42-a373-b4d25dd81a07" providerId="ADAL" clId="{9EDA2FAC-8588-D044-9538-A24AB679D9E0}" dt="2023-03-08T01:02:53.107" v="350"/>
          <ac:inkMkLst>
            <pc:docMk/>
            <pc:sldMk cId="360169273" sldId="279"/>
            <ac:inkMk id="6" creationId="{5D43420F-558E-63FF-3B25-54A7ADF6E6EA}"/>
          </ac:inkMkLst>
        </pc:inkChg>
        <pc:inkChg chg="add mod modStrokes">
          <ac:chgData name="Andrej Bogdanov" userId="896fc40a-cbdd-4f42-a373-b4d25dd81a07" providerId="ADAL" clId="{9EDA2FAC-8588-D044-9538-A24AB679D9E0}" dt="2023-03-08T01:04:58.536" v="357"/>
          <ac:inkMkLst>
            <pc:docMk/>
            <pc:sldMk cId="360169273" sldId="279"/>
            <ac:inkMk id="7" creationId="{851B9CA7-B70C-E3B9-F18E-65EBC55A1456}"/>
          </ac:inkMkLst>
        </pc:inkChg>
        <pc:inkChg chg="add mod modStrokes">
          <ac:chgData name="Andrej Bogdanov" userId="896fc40a-cbdd-4f42-a373-b4d25dd81a07" providerId="ADAL" clId="{9EDA2FAC-8588-D044-9538-A24AB679D9E0}" dt="2023-03-08T01:02:43.180" v="340"/>
          <ac:inkMkLst>
            <pc:docMk/>
            <pc:sldMk cId="360169273" sldId="279"/>
            <ac:inkMk id="8" creationId="{DBD3D529-1391-A8A5-4E6D-69948D00742E}"/>
          </ac:inkMkLst>
        </pc:inkChg>
        <pc:inkChg chg="add">
          <ac:chgData name="Andrej Bogdanov" userId="896fc40a-cbdd-4f42-a373-b4d25dd81a07" providerId="ADAL" clId="{9EDA2FAC-8588-D044-9538-A24AB679D9E0}" dt="2023-03-08T00:58:14.301" v="323" actId="7634"/>
          <ac:inkMkLst>
            <pc:docMk/>
            <pc:sldMk cId="360169273" sldId="279"/>
            <ac:inkMk id="9" creationId="{38E35A11-C622-B19F-73F6-8B5DDAAA09E3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0" creationId="{AA58A02A-EF54-D9BE-EA5B-7F308D2E7806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1" creationId="{C3593701-31BB-6B6B-EF22-28B5F05370C4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2" creationId="{38DC23AE-1205-CD7D-481F-474F923280F4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3" creationId="{32F79C1A-6F01-6A85-460D-03845ED4F919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4" creationId="{9AB65DB6-FD9D-7714-20C3-485CCF980B6B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5" creationId="{4B6FE2DF-5DE7-2777-587E-BC98994C5230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6" creationId="{C94B3C54-8BBF-D9A7-7413-1BD955A071FF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7" creationId="{B8D74558-CF63-2A13-56D8-8187D16237B2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8" creationId="{9D31AFBF-1C9C-666B-015D-74EA93FD30EC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19" creationId="{822A5CA8-068C-A1D6-BA13-1DF275E65806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0" creationId="{4A2D8640-E140-721D-CF50-8210B7482740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1" creationId="{506F8B14-EB0C-A1ED-48A0-7BEBCDB85C0B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2" creationId="{150171A5-AD5F-40A9-B0CB-F23A1D147C3D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3" creationId="{EE2C3E68-A4A6-9466-0E85-0617D3764A1E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4" creationId="{2F27747A-805F-6BDC-40CE-173962364A70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5" creationId="{16E05D88-0B17-57A8-6AA6-B2B250467908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6" creationId="{69B5433F-282F-4641-69A7-14C31A41422C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7" creationId="{297F73A7-D8E8-1192-CF95-F6BA576A9DD7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8" creationId="{3D7816D2-1D89-BFCC-DA8C-6770EFC5F9B1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29" creationId="{99DA4D5C-8F1D-0389-DC73-CB09CA07ABC9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30" creationId="{799DF2D1-8ABC-224F-1245-B9E0CCD4A4E8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31" creationId="{FDB1BF71-40CE-7229-6AE3-58936C3C81D5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32" creationId="{80EC21A3-56D6-8A4D-596F-799E205962BE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33" creationId="{84595010-E20C-8754-813C-6AA9BC9E7819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34" creationId="{1921F86C-AE28-7024-C66D-7DE124ACFA48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35" creationId="{A5951C60-C0B4-9BDD-1F5F-CFA5CFB86A20}"/>
          </ac:inkMkLst>
        </pc:inkChg>
        <pc:inkChg chg="add del">
          <ac:chgData name="Andrej Bogdanov" userId="896fc40a-cbdd-4f42-a373-b4d25dd81a07" providerId="ADAL" clId="{9EDA2FAC-8588-D044-9538-A24AB679D9E0}" dt="2023-03-08T01:04:58.524" v="355"/>
          <ac:inkMkLst>
            <pc:docMk/>
            <pc:sldMk cId="360169273" sldId="279"/>
            <ac:inkMk id="36" creationId="{443601F3-8A41-3687-6D46-F401DCB62A37}"/>
          </ac:inkMkLst>
        </pc:inkChg>
        <pc:inkChg chg="add del">
          <ac:chgData name="Andrej Bogdanov" userId="896fc40a-cbdd-4f42-a373-b4d25dd81a07" providerId="ADAL" clId="{9EDA2FAC-8588-D044-9538-A24AB679D9E0}" dt="2023-03-08T01:04:58.521" v="354"/>
          <ac:inkMkLst>
            <pc:docMk/>
            <pc:sldMk cId="360169273" sldId="279"/>
            <ac:inkMk id="37" creationId="{16C5B942-C27D-AEFD-B06A-D4B6345DF9DF}"/>
          </ac:inkMkLst>
        </pc:inkChg>
        <pc:inkChg chg="add del">
          <ac:chgData name="Andrej Bogdanov" userId="896fc40a-cbdd-4f42-a373-b4d25dd81a07" providerId="ADAL" clId="{9EDA2FAC-8588-D044-9538-A24AB679D9E0}" dt="2023-03-08T01:04:58.538" v="358"/>
          <ac:inkMkLst>
            <pc:docMk/>
            <pc:sldMk cId="360169273" sldId="279"/>
            <ac:inkMk id="38" creationId="{F600BD6B-2A15-F1B5-069B-29FD5923FC75}"/>
          </ac:inkMkLst>
        </pc:inkChg>
        <pc:inkChg chg="add del">
          <ac:chgData name="Andrej Bogdanov" userId="896fc40a-cbdd-4f42-a373-b4d25dd81a07" providerId="ADAL" clId="{9EDA2FAC-8588-D044-9538-A24AB679D9E0}" dt="2023-03-08T01:04:58.526" v="356"/>
          <ac:inkMkLst>
            <pc:docMk/>
            <pc:sldMk cId="360169273" sldId="279"/>
            <ac:inkMk id="39" creationId="{8758A0A9-B9C6-E800-1353-29E2B65D79A5}"/>
          </ac:inkMkLst>
        </pc:inkChg>
        <pc:inkChg chg="add del">
          <ac:chgData name="Andrej Bogdanov" userId="896fc40a-cbdd-4f42-a373-b4d25dd81a07" providerId="ADAL" clId="{9EDA2FAC-8588-D044-9538-A24AB679D9E0}" dt="2023-03-08T01:04:58.540" v="359"/>
          <ac:inkMkLst>
            <pc:docMk/>
            <pc:sldMk cId="360169273" sldId="279"/>
            <ac:inkMk id="40" creationId="{E7912BE1-EDA9-60F7-1939-0169B08F0362}"/>
          </ac:inkMkLst>
        </pc:inkChg>
        <pc:inkChg chg="add">
          <ac:chgData name="Andrej Bogdanov" userId="896fc40a-cbdd-4f42-a373-b4d25dd81a07" providerId="ADAL" clId="{9EDA2FAC-8588-D044-9538-A24AB679D9E0}" dt="2023-03-08T01:04:39.563" v="351" actId="7634"/>
          <ac:inkMkLst>
            <pc:docMk/>
            <pc:sldMk cId="360169273" sldId="279"/>
            <ac:inkMk id="41" creationId="{ADF65D4F-31E2-8C7D-F6C3-350CEF2009C6}"/>
          </ac:inkMkLst>
        </pc:inkChg>
        <pc:inkChg chg="add">
          <ac:chgData name="Andrej Bogdanov" userId="896fc40a-cbdd-4f42-a373-b4d25dd81a07" providerId="ADAL" clId="{9EDA2FAC-8588-D044-9538-A24AB679D9E0}" dt="2023-03-08T01:04:54.389" v="353" actId="7634"/>
          <ac:inkMkLst>
            <pc:docMk/>
            <pc:sldMk cId="360169273" sldId="279"/>
            <ac:inkMk id="42" creationId="{FCD30CD3-6F74-5B05-8733-4A49BE06E206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3" creationId="{EE71D12A-3277-06AE-995C-A5BDE216E7A1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4" creationId="{F75A3DDD-9EB4-2466-82AD-813042F7EF20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5" creationId="{A4B218EA-47A6-BB9E-5407-FC5DB0EC902C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6" creationId="{951C2962-A48C-CBDD-4C8C-7EA59FF59F13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7" creationId="{6C9987E2-89AA-0D1D-E402-81EAC3BA1E7E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8" creationId="{82FDF1DF-42F7-0DE3-B2ED-CDF5DDE02331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49" creationId="{8CAA298F-251F-B193-88D0-85B1B47571E1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0" creationId="{016A099F-44BD-7417-4506-02F1399B3831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1" creationId="{8B3B2A25-A6BC-262A-1292-FFD434DA85BC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2" creationId="{09E9CCA1-6946-6CD9-60E3-34F7045A7F40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3" creationId="{B3886CBF-8BFC-593A-DDC9-80C2EB6A679C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4" creationId="{EDCD7E4C-2474-7CFF-8B89-01076BA607C3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5" creationId="{EE3E860A-8CD6-EF8A-18AB-DE6F685C82FB}"/>
          </ac:inkMkLst>
        </pc:inkChg>
        <pc:inkChg chg="add">
          <ac:chgData name="Andrej Bogdanov" userId="896fc40a-cbdd-4f42-a373-b4d25dd81a07" providerId="ADAL" clId="{9EDA2FAC-8588-D044-9538-A24AB679D9E0}" dt="2023-03-08T01:05:13.854" v="360" actId="7634"/>
          <ac:inkMkLst>
            <pc:docMk/>
            <pc:sldMk cId="360169273" sldId="279"/>
            <ac:inkMk id="56" creationId="{78B101B0-2DE2-A5EE-392C-385659062F8D}"/>
          </ac:inkMkLst>
        </pc:inkChg>
      </pc:sldChg>
      <pc:sldChg chg="addSp del">
        <pc:chgData name="Andrej Bogdanov" userId="896fc40a-cbdd-4f42-a373-b4d25dd81a07" providerId="ADAL" clId="{9EDA2FAC-8588-D044-9538-A24AB679D9E0}" dt="2023-03-08T00:58:22.370" v="325" actId="2696"/>
        <pc:sldMkLst>
          <pc:docMk/>
          <pc:sldMk cId="361084702" sldId="280"/>
        </pc:sldMkLst>
        <pc:inkChg chg="add">
          <ac:chgData name="Andrej Bogdanov" userId="896fc40a-cbdd-4f42-a373-b4d25dd81a07" providerId="ADAL" clId="{9EDA2FAC-8588-D044-9538-A24AB679D9E0}" dt="2023-03-07T22:53:56.319" v="267" actId="7634"/>
          <ac:inkMkLst>
            <pc:docMk/>
            <pc:sldMk cId="361084702" sldId="280"/>
            <ac:inkMk id="2" creationId="{8664AE8F-5DA3-495A-F749-A06E8C8D6966}"/>
          </ac:inkMkLst>
        </pc:inkChg>
        <pc:inkChg chg="add">
          <ac:chgData name="Andrej Bogdanov" userId="896fc40a-cbdd-4f42-a373-b4d25dd81a07" providerId="ADAL" clId="{9EDA2FAC-8588-D044-9538-A24AB679D9E0}" dt="2023-03-07T23:01:49.010" v="270" actId="7634"/>
          <ac:inkMkLst>
            <pc:docMk/>
            <pc:sldMk cId="361084702" sldId="280"/>
            <ac:inkMk id="3" creationId="{AD5B3B7A-54E9-521F-15E9-F50721641AEE}"/>
          </ac:inkMkLst>
        </pc:inkChg>
      </pc:sldChg>
      <pc:sldChg chg="addSp delSp modSp new">
        <pc:chgData name="Andrej Bogdanov" userId="896fc40a-cbdd-4f42-a373-b4d25dd81a07" providerId="ADAL" clId="{9EDA2FAC-8588-D044-9538-A24AB679D9E0}" dt="2023-03-03T19:05:12.254" v="194" actId="7634"/>
        <pc:sldMkLst>
          <pc:docMk/>
          <pc:sldMk cId="1945680044" sldId="281"/>
        </pc:sldMkLst>
        <pc:inkChg chg="add del">
          <ac:chgData name="Andrej Bogdanov" userId="896fc40a-cbdd-4f42-a373-b4d25dd81a07" providerId="ADAL" clId="{9EDA2FAC-8588-D044-9538-A24AB679D9E0}" dt="2023-03-03T18:57:33.203" v="189" actId="478"/>
          <ac:inkMkLst>
            <pc:docMk/>
            <pc:sldMk cId="1945680044" sldId="281"/>
            <ac:inkMk id="2" creationId="{5C3A147C-360D-40E0-E863-C4D8083AA3A6}"/>
          </ac:inkMkLst>
        </pc:inkChg>
        <pc:inkChg chg="add mod">
          <ac:chgData name="Andrej Bogdanov" userId="896fc40a-cbdd-4f42-a373-b4d25dd81a07" providerId="ADAL" clId="{9EDA2FAC-8588-D044-9538-A24AB679D9E0}" dt="2023-03-03T19:02:52.530" v="192" actId="1076"/>
          <ac:inkMkLst>
            <pc:docMk/>
            <pc:sldMk cId="1945680044" sldId="281"/>
            <ac:inkMk id="3" creationId="{A0290F52-1AEA-D21C-C468-82AC9A40E498}"/>
          </ac:inkMkLst>
        </pc:inkChg>
        <pc:inkChg chg="add mod">
          <ac:chgData name="Andrej Bogdanov" userId="896fc40a-cbdd-4f42-a373-b4d25dd81a07" providerId="ADAL" clId="{9EDA2FAC-8588-D044-9538-A24AB679D9E0}" dt="2023-03-03T19:03:02.897" v="193" actId="1076"/>
          <ac:inkMkLst>
            <pc:docMk/>
            <pc:sldMk cId="1945680044" sldId="281"/>
            <ac:inkMk id="4" creationId="{AEBF4A7A-E3FA-5619-238A-C11296E7BCA4}"/>
          </ac:inkMkLst>
        </pc:inkChg>
        <pc:inkChg chg="add">
          <ac:chgData name="Andrej Bogdanov" userId="896fc40a-cbdd-4f42-a373-b4d25dd81a07" providerId="ADAL" clId="{9EDA2FAC-8588-D044-9538-A24AB679D9E0}" dt="2023-03-03T19:05:12.254" v="194" actId="7634"/>
          <ac:inkMkLst>
            <pc:docMk/>
            <pc:sldMk cId="1945680044" sldId="281"/>
            <ac:inkMk id="5" creationId="{EF38E6C6-B117-153F-00CB-AEAA01A08FC6}"/>
          </ac:inkMkLst>
        </pc:inkChg>
      </pc:sldChg>
      <pc:sldChg chg="addSp new del">
        <pc:chgData name="Andrej Bogdanov" userId="896fc40a-cbdd-4f42-a373-b4d25dd81a07" providerId="ADAL" clId="{9EDA2FAC-8588-D044-9538-A24AB679D9E0}" dt="2023-03-08T00:58:23.805" v="326" actId="2696"/>
        <pc:sldMkLst>
          <pc:docMk/>
          <pc:sldMk cId="259336219" sldId="282"/>
        </pc:sldMkLst>
        <pc:inkChg chg="add">
          <ac:chgData name="Andrej Bogdanov" userId="896fc40a-cbdd-4f42-a373-b4d25dd81a07" providerId="ADAL" clId="{9EDA2FAC-8588-D044-9538-A24AB679D9E0}" dt="2023-03-07T22:54:15.740" v="269" actId="7634"/>
          <ac:inkMkLst>
            <pc:docMk/>
            <pc:sldMk cId="259336219" sldId="282"/>
            <ac:inkMk id="2" creationId="{3CEAE3CF-2F02-37B8-B27A-D3CAB861B915}"/>
          </ac:inkMkLst>
        </pc:inkChg>
        <pc:inkChg chg="add">
          <ac:chgData name="Andrej Bogdanov" userId="896fc40a-cbdd-4f42-a373-b4d25dd81a07" providerId="ADAL" clId="{9EDA2FAC-8588-D044-9538-A24AB679D9E0}" dt="2023-03-07T23:01:49.010" v="270" actId="7634"/>
          <ac:inkMkLst>
            <pc:docMk/>
            <pc:sldMk cId="259336219" sldId="282"/>
            <ac:inkMk id="3" creationId="{959A2304-8C6E-D836-5211-63013862ABE9}"/>
          </ac:inkMkLst>
        </pc:inkChg>
      </pc:sldChg>
      <pc:sldChg chg="addSp delSp modSp new">
        <pc:chgData name="Andrej Bogdanov" userId="896fc40a-cbdd-4f42-a373-b4d25dd81a07" providerId="ADAL" clId="{9EDA2FAC-8588-D044-9538-A24AB679D9E0}" dt="2023-03-08T00:57:48.308" v="321" actId="7634"/>
        <pc:sldMkLst>
          <pc:docMk/>
          <pc:sldMk cId="3555950525" sldId="283"/>
        </pc:sldMkLst>
        <pc:inkChg chg="add mod modStrokes">
          <ac:chgData name="Andrej Bogdanov" userId="896fc40a-cbdd-4f42-a373-b4d25dd81a07" providerId="ADAL" clId="{9EDA2FAC-8588-D044-9538-A24AB679D9E0}" dt="2023-03-08T00:56:47.417" v="314"/>
          <ac:inkMkLst>
            <pc:docMk/>
            <pc:sldMk cId="3555950525" sldId="283"/>
            <ac:inkMk id="2" creationId="{155F4C2D-9F0C-DD76-3287-962F5962F08D}"/>
          </ac:inkMkLst>
        </pc:inkChg>
        <pc:inkChg chg="add mod modStrokes">
          <ac:chgData name="Andrej Bogdanov" userId="896fc40a-cbdd-4f42-a373-b4d25dd81a07" providerId="ADAL" clId="{9EDA2FAC-8588-D044-9538-A24AB679D9E0}" dt="2023-03-08T00:57:24.460" v="320"/>
          <ac:inkMkLst>
            <pc:docMk/>
            <pc:sldMk cId="3555950525" sldId="283"/>
            <ac:inkMk id="3" creationId="{E0A47A07-4369-CEBC-AF30-8906A8F54709}"/>
          </ac:inkMkLst>
        </pc:inkChg>
        <pc:inkChg chg="add del">
          <ac:chgData name="Andrej Bogdanov" userId="896fc40a-cbdd-4f42-a373-b4d25dd81a07" providerId="ADAL" clId="{9EDA2FAC-8588-D044-9538-A24AB679D9E0}" dt="2023-03-08T00:56:53.308" v="316"/>
          <ac:inkMkLst>
            <pc:docMk/>
            <pc:sldMk cId="3555950525" sldId="283"/>
            <ac:inkMk id="4" creationId="{725F5B30-908F-871D-E180-BFCBEBCCF05F}"/>
          </ac:inkMkLst>
        </pc:inkChg>
        <pc:inkChg chg="add">
          <ac:chgData name="Andrej Bogdanov" userId="896fc40a-cbdd-4f42-a373-b4d25dd81a07" providerId="ADAL" clId="{9EDA2FAC-8588-D044-9538-A24AB679D9E0}" dt="2023-03-08T00:57:18.071" v="318" actId="7634"/>
          <ac:inkMkLst>
            <pc:docMk/>
            <pc:sldMk cId="3555950525" sldId="283"/>
            <ac:inkMk id="5" creationId="{1FC27AF3-E36D-B7DF-D9BE-02C321AD5048}"/>
          </ac:inkMkLst>
        </pc:inkChg>
        <pc:inkChg chg="add">
          <ac:chgData name="Andrej Bogdanov" userId="896fc40a-cbdd-4f42-a373-b4d25dd81a07" providerId="ADAL" clId="{9EDA2FAC-8588-D044-9538-A24AB679D9E0}" dt="2023-03-08T00:57:48.308" v="321" actId="7634"/>
          <ac:inkMkLst>
            <pc:docMk/>
            <pc:sldMk cId="3555950525" sldId="283"/>
            <ac:inkMk id="6" creationId="{23DF694E-6D10-66E8-D596-038EBDB29976}"/>
          </ac:inkMkLst>
        </pc:inkChg>
      </pc:sldChg>
      <pc:sldChg chg="addSp delSp modSp new">
        <pc:chgData name="Andrej Bogdanov" userId="896fc40a-cbdd-4f42-a373-b4d25dd81a07" providerId="ADAL" clId="{9EDA2FAC-8588-D044-9538-A24AB679D9E0}" dt="2023-03-08T01:00:55.077" v="338" actId="7634"/>
        <pc:sldMkLst>
          <pc:docMk/>
          <pc:sldMk cId="201237699" sldId="284"/>
        </pc:sldMkLst>
        <pc:inkChg chg="add del">
          <ac:chgData name="Andrej Bogdanov" userId="896fc40a-cbdd-4f42-a373-b4d25dd81a07" providerId="ADAL" clId="{9EDA2FAC-8588-D044-9538-A24AB679D9E0}" dt="2023-03-08T00:58:47.660" v="329"/>
          <ac:inkMkLst>
            <pc:docMk/>
            <pc:sldMk cId="201237699" sldId="284"/>
            <ac:inkMk id="3" creationId="{C2795585-3358-E0F4-9F47-A7687650E2BB}"/>
          </ac:inkMkLst>
        </pc:inkChg>
        <pc:inkChg chg="add del">
          <ac:chgData name="Andrej Bogdanov" userId="896fc40a-cbdd-4f42-a373-b4d25dd81a07" providerId="ADAL" clId="{9EDA2FAC-8588-D044-9538-A24AB679D9E0}" dt="2023-03-08T00:58:47.660" v="329"/>
          <ac:inkMkLst>
            <pc:docMk/>
            <pc:sldMk cId="201237699" sldId="284"/>
            <ac:inkMk id="5" creationId="{3836DC6F-2375-F3DA-3B8B-9B3FD0A9DEDB}"/>
          </ac:inkMkLst>
        </pc:inkChg>
        <pc:inkChg chg="add mod">
          <ac:chgData name="Andrej Bogdanov" userId="896fc40a-cbdd-4f42-a373-b4d25dd81a07" providerId="ADAL" clId="{9EDA2FAC-8588-D044-9538-A24AB679D9E0}" dt="2023-03-08T00:59:05.023" v="337" actId="1076"/>
          <ac:inkMkLst>
            <pc:docMk/>
            <pc:sldMk cId="201237699" sldId="284"/>
            <ac:inkMk id="7" creationId="{9CD469A2-1958-1A7F-DA6F-1F60760DE037}"/>
          </ac:inkMkLst>
        </pc:inkChg>
        <pc:inkChg chg="add mod reco">
          <ac:chgData name="Andrej Bogdanov" userId="896fc40a-cbdd-4f42-a373-b4d25dd81a07" providerId="ADAL" clId="{9EDA2FAC-8588-D044-9538-A24AB679D9E0}" dt="2023-03-08T00:58:50.040" v="330" actId="1076"/>
          <ac:inkMkLst>
            <pc:docMk/>
            <pc:sldMk cId="201237699" sldId="284"/>
            <ac:inkMk id="8" creationId="{47AB542F-F678-63F0-5382-82607C84D26C}"/>
          </ac:inkMkLst>
        </pc:inkChg>
        <pc:inkChg chg="add">
          <ac:chgData name="Andrej Bogdanov" userId="896fc40a-cbdd-4f42-a373-b4d25dd81a07" providerId="ADAL" clId="{9EDA2FAC-8588-D044-9538-A24AB679D9E0}" dt="2023-03-08T01:00:55.077" v="338" actId="7634"/>
          <ac:inkMkLst>
            <pc:docMk/>
            <pc:sldMk cId="201237699" sldId="284"/>
            <ac:inkMk id="9" creationId="{FD69036B-C7D7-7872-EEF3-B035F0763380}"/>
          </ac:inkMkLst>
        </pc:inkChg>
      </pc:sldChg>
      <pc:sldChg chg="addSp modSp new del">
        <pc:chgData name="Andrej Bogdanov" userId="896fc40a-cbdd-4f42-a373-b4d25dd81a07" providerId="ADAL" clId="{9EDA2FAC-8588-D044-9538-A24AB679D9E0}" dt="2023-03-08T00:58:20.578" v="324" actId="2696"/>
        <pc:sldMkLst>
          <pc:docMk/>
          <pc:sldMk cId="1860257838" sldId="284"/>
        </pc:sldMkLst>
        <pc:inkChg chg="add mod modStrokes">
          <ac:chgData name="Andrej Bogdanov" userId="896fc40a-cbdd-4f42-a373-b4d25dd81a07" providerId="ADAL" clId="{9EDA2FAC-8588-D044-9538-A24AB679D9E0}" dt="2023-03-08T00:54:01.631" v="307"/>
          <ac:inkMkLst>
            <pc:docMk/>
            <pc:sldMk cId="1860257838" sldId="284"/>
            <ac:inkMk id="3" creationId="{CBCF6D91-0EF9-791C-92D3-E8E0DF695909}"/>
          </ac:inkMkLst>
        </pc:inkChg>
        <pc:inkChg chg="add">
          <ac:chgData name="Andrej Bogdanov" userId="896fc40a-cbdd-4f42-a373-b4d25dd81a07" providerId="ADAL" clId="{9EDA2FAC-8588-D044-9538-A24AB679D9E0}" dt="2023-03-08T00:55:55.055" v="309" actId="7634"/>
          <ac:inkMkLst>
            <pc:docMk/>
            <pc:sldMk cId="1860257838" sldId="284"/>
            <ac:inkMk id="4" creationId="{E99AD715-FF27-C685-0140-A8DC5803C7BB}"/>
          </ac:inkMkLst>
        </pc:inkChg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  <pc:docChgLst>
    <pc:chgData name="Andrej Bogdanov" userId="896fc40a-cbdd-4f42-a373-b4d25dd81a07" providerId="ADAL" clId="{EDBCF58A-757A-6F41-B687-06A1C8C2509C}"/>
    <pc:docChg chg="delSld modSld">
      <pc:chgData name="Andrej Bogdanov" userId="896fc40a-cbdd-4f42-a373-b4d25dd81a07" providerId="ADAL" clId="{EDBCF58A-757A-6F41-B687-06A1C8C2509C}" dt="2023-02-28T17:39:50.310" v="2" actId="1076"/>
      <pc:docMkLst>
        <pc:docMk/>
      </pc:docMkLst>
      <pc:sldChg chg="del">
        <pc:chgData name="Andrej Bogdanov" userId="896fc40a-cbdd-4f42-a373-b4d25dd81a07" providerId="ADAL" clId="{EDBCF58A-757A-6F41-B687-06A1C8C2509C}" dt="2023-02-28T16:05:50.512" v="0" actId="2696"/>
        <pc:sldMkLst>
          <pc:docMk/>
          <pc:sldMk cId="2798753424" sldId="258"/>
        </pc:sldMkLst>
      </pc:sldChg>
      <pc:sldChg chg="modSp mod">
        <pc:chgData name="Andrej Bogdanov" userId="896fc40a-cbdd-4f42-a373-b4d25dd81a07" providerId="ADAL" clId="{EDBCF58A-757A-6F41-B687-06A1C8C2509C}" dt="2023-02-28T17:39:50.310" v="2" actId="1076"/>
        <pc:sldMkLst>
          <pc:docMk/>
          <pc:sldMk cId="807776083" sldId="269"/>
        </pc:sldMkLst>
        <pc:picChg chg="mod">
          <ac:chgData name="Andrej Bogdanov" userId="896fc40a-cbdd-4f42-a373-b4d25dd81a07" providerId="ADAL" clId="{EDBCF58A-757A-6F41-B687-06A1C8C2509C}" dt="2023-02-28T17:39:50.310" v="2" actId="1076"/>
          <ac:picMkLst>
            <pc:docMk/>
            <pc:sldMk cId="807776083" sldId="269"/>
            <ac:picMk id="3" creationId="{908204FD-84EE-4ADB-933E-9B5FC0DAD1D1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3:32:24.8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2293 5011 8224,'0'-11'0,"0"0"0</inkml:trace>
  <inkml:trace contextRef="#ctx0" brushRef="#br0" timeOffset="1">2293 4989 13059,'-6'5'325,"1"1"0,3 9-143,-1 0 1,1 6 30,-1 1 0,-2 2 116,1 6-141,-5 0-322,8 8 262,-4-3 0,5 7 132,0-4-256,0 4-906,0-2 970,0 9 0,4 0-158,0 7 67,4-3-1024,-1 8 899,-1-10 103,4 4 1,-8-7 103,6 8 1,-6-6-272,2 6 1,-3-10 191,-1 2-388,0-9 242,0 9 0,0-13-297,0 2 291,0-2 1,0-5 158,0 0 1,0-5-79,0 1 1,0-6 575,0-2 1,0-4-565,0 1 1532,0-3-1551,0-1 733,0-4-506,0-2-2147,0-5 1,0 0 0</inkml:trace>
  <inkml:trace contextRef="#ctx0" brushRef="#br0" timeOffset="2">2226 6365 8224,'-11'0'394,"4"-5"-145,2 4 0,0-4 301,4 5 368,-9 0-528,9 0 1,-4 1 118,5 3 48,0-3-370,0 9 0,0-4 186,0 5-381,0 0 210,0 0 0,0 1 203,0-1-363,5 0 145,-4 0 0,9 0 36,-2 1 0,-2-2 0,1-3 1,-3 2-61,3-6-60,-4 6-21,7-8 0,-4 4 86,5-5 0,-3 0 17,-1 0 0,1 0 10,3 0 0,0-5 138,0-2 0,0-3-73,1-1 0,-2-4-13,-3 0 0,3-1-207,-3 1 1,-2-3 112,-1-4 0,-1 5-902,0 2 1,-1 2 428,1 2 0,-1 4-4173,-2-1 4493,0 6 0,0-3 0,0 5 0</inkml:trace>
  <inkml:trace contextRef="#ctx0" brushRef="#br0" timeOffset="3">2237 5022 8165,'-8'-11'299,"1"0"-138,5 0-32,-8 5 339,8-4 332,-3 8-340,5-3 457,-5 1-169,4 2 97,-4-3-540,5 5 1,0 5-250,0 3 1,-4 3 64,1 4 1,-2 2-243,1 6 0,-1-1 151,-2 0 1,-2 1-491,5-1 1,-3-1 142,3-2 0,-3 1-20,3-5 1,0 0-572,4-4 166,0-5 616,0-1-17,0-5 1,5-3 302,3-4 0,-2 0-97,1-8 1,-1-3 234,2 0 0,2-4-98,-3 0 0,-1 0 46,2-1 0,-4-3 55,3 0 1,-4-4-67,0 4 1,2 4 138,-1 3 1,0 6-76,-4-2 0,0 6 753,0 1-234,0 6-643,0-3 0,3 6 108,1 3 0,5 7-177,-2 8 0,3 2 22,2 1 0,0 2 143,3 2 1,-3-1-621,3 5 1,-2-5 209,-2 1 1,0-3-1004,0 0 0,0-6 553,1-2 0,-3-1-2193,-1 1 2782,2-8 0,-9 13 0,4-8 0</inkml:trace>
  <inkml:trace contextRef="#ctx0" brushRef="#br0" timeOffset="4">1790 6007 8196,'0'-11'0,"-2"-1"441,-1 1 1,1 0-121,-1 0 1,1 0 171,2-1 0,0 0-87,0-3 1,-5 3 12,-2-3 0,1-1-85,-2 1 1,1 0-58,-4 4 0,-6 3-241,-1 1 1,-2 4 139,1-1 1,-2 3 26,2 1 1,-2 5 42,-1 3 0,1 5-224,2 2 1,2 5-73,2-1 1,6 2-95,-2 1 1,7 1-296,1-1 1,6-3 247,5-1 1,3-4-144,4 1 0,2-4 108,6-3 1,-1-3 191,0-5 1,4 0-85,1 0 0,-1-10 214,-4-5 1,-1-1 38,-2-3 0,1-4 193,-5-3 1,0 0 203,-4 4 1,0-4-226,0 0 1,-5-5 10,-2 1 1,-3-3-68,-1 0 1,0-1-187,0 1 1,-1-1 73,-3 1 1,2 0-90,-6 4 0,6 2 152,-2 9-85,3 2 260,-4 4-266,4 6 1,-4 6-241,5 8 1,0 7 155,0 3 0,0 5 70,0 3 1,3 2-13,1 6 1,4 1-349,-5 2 0,5-1-314,-4 5 1,3-1 268,-3 1 0,3-6-985,-3-6 1,1-2 546,-1 2 1,-2-4 745,6 1 0,-1-7 0,4-3 0</inkml:trace>
  <inkml:trace contextRef="#ctx0" brushRef="#br0" timeOffset="5">4340 8817 7867,'-5'-12'867,"4"1"-469,-4 0 0,1-1 192,0 1 422,0-1-164,4 1-136,-5 0-318,-1-1 0,-6 1-152,1 4-242,4-3 0,-3 9 0,4-4 0</inkml:trace>
  <inkml:trace contextRef="#ctx0" brushRef="#br0" timeOffset="6">4237 8680 7968,'-11'-12'0</inkml:trace>
  <inkml:trace contextRef="#ctx0" brushRef="#br0" timeOffset="7">4191 8668 7968,'-16'7'3093,"-1"3"-2354,-2-2 0,-1 3-465,5 4 0,-4-1-215,4 5 1,-1-4-25,5 4 0,5-3 16,2 3 0,3-4-269,1 4 0,1-5 23,3 1 0,3-3 24,8-5 0,3 2 354,5-5 1,4-2-91,-1-5 0,5-5 97,-5-7 0,5 1-131,-4-5 1,-1 0 392,-3-4 1,0-1-159,0-3 0,-4 2 186,0-6 0,-5 1-136,1-4 1,2-3-280,-2-5 1,0 0-312,-4-7 0,0-2 202,-4 1 0,2-2 161,-5 7 1,3-1-37,-3 12 0,0 3 4,-4 12-166,0 3 1,0 8-109,0 0 0,0 7-48,0 1 1,0 7-68,0 8 0,0 4 769,0 7 1,0 5-137,0 7 0,0 3-401,0 4 0,0 5-7,0-1 0,4 1-526,0-5 0,3 0 365,-3-3 0,1-8-186,-1-7 1,-3-3 15,3-1 1,-1-6-12,0-1 0,-1-4 421,1 0 0,4-1 0,-1 0 0</inkml:trace>
  <inkml:trace contextRef="#ctx0" brushRef="#br0" timeOffset="8">4591 8817 8048,'12'0'0,"-1"0"0</inkml:trace>
  <inkml:trace contextRef="#ctx0" brushRef="#br0" timeOffset="9">4763 8486 7953,'-7'-5'0,"2"-2"0,5-4 0</inkml:trace>
  <inkml:trace contextRef="#ctx0" brushRef="#br0" timeOffset="10">4774 8463 7953,'0'-6'0,"5"0"0,3 6 3226,7 0-2121,-2 0 0,8 0-21,-2 0-542,3 0-376,1 0 1,-1-1-297,1-3 114,-5 3 1,2-4-813,-4 5 596,-1 0 232,-4-5 0,1 4 0,-1-4 0</inkml:trace>
  <inkml:trace contextRef="#ctx0" brushRef="#br0" timeOffset="11">5048 8429 7957,'0'0'0</inkml:trace>
  <inkml:trace contextRef="#ctx0" brushRef="#br0" timeOffset="12">4774 8646 7957,'-6'5'0,"6"-4"0,6 4 0</inkml:trace>
  <inkml:trace contextRef="#ctx0" brushRef="#br0" timeOffset="13">4774 8657 7957,'15'0'2578,"0"0"0,6-1-2051,-2-3 1,2 1-162,2-4 0,1 3-351,3-4 1,-3 2 179,3-2-195,-3-2 0,-1 4 0,-1-6 0</inkml:trace>
  <inkml:trace contextRef="#ctx0" brushRef="#br0" timeOffset="14">5117 8577 7957,'22'-6'0,"1"-4"0,0 3 0</inkml:trace>
  <inkml:trace contextRef="#ctx0" brushRef="#br0" timeOffset="15">5413 8200 7965,'0'-18'0,"0"2"0,-5 4 0,-1 1 0</inkml:trace>
  <inkml:trace contextRef="#ctx0" brushRef="#br0" timeOffset="16">5402 8143 7965,'0'-6'4248,"0"1"-2809,0 5 0,4 1-393,0 3 0,-1 3-545,-3 9 1,6 6-13,1 9 1,0-2-187,0 2 0,-1-1-238,2 4 1,1 4 119,-5 0 0,3 4-149,-3-4 0,1 0-142,-1-3 0,-3-5-174,3 1 1,1-10 67,-1 2 0,0-8 49,-4 0 1,1-3-1483,3-5 746,-3 4 899,4-5 0,-5 5 0,0 1 0</inkml:trace>
  <inkml:trace contextRef="#ctx0" brushRef="#br0" timeOffset="17">5516 8760 7965,'0'0'0</inkml:trace>
  <inkml:trace contextRef="#ctx0" brushRef="#br0" timeOffset="18">10838 9057 7965,'0'-12'0,"0"1"626,5 5-626,-3-5 0,3 5 0,-5-5 0</inkml:trace>
  <inkml:trace contextRef="#ctx0" brushRef="#br0" timeOffset="19">10850 8954 7965,'-7'-11'1164,"-3"-1"280,3 1 0,-3 1-209,-2 2-940,-4-2 1,-1 5-143,-2-3 1,-2 2-5,2 2 1,-3 3-125,-1-3 0,0 8 100,0 3 0,6 3-164,1 2 0,1 3 98,4 0 0,-3 6-77,6-2 0,3-2-63,1 2 0,4 0-216,4 4 1,2-1 68,6-3 1,4-3 79,3-4 1,3-1 105,1 1 1,0-6-38,0-2 0,-1-3 314,1-1 0,-1-5-100,-3-3 1,2-2 220,-2-1 0,-2-4-81,-2-1 0,2-4 14,-2 1 0,0-6 14,-3-2 1,-1-1-67,0 1 0,-3-2-224,0-5 1,-5-4 111,5 0 0,-4-7-314,3 0 0,0-2 115,0-6 1,0 6-301,-3 1 0,-3 7 157,3 8 0,-3 4-6,-1 8 871,0 3-332,0 4-204,0 6 1,0 6-77,0 8 0,0 8 40,0 7 1,-4 6 6,0 9 1,0 3 206,4 5 1,0 3-185,0 1 0,0-1-385,0-3 1,4-2-43,0-2 0,5 0 172,-1-8 0,-2 2-284,2-10 0,-2 0 172,1-7 0,-1 1-276,-6-5 0,1 1-279,3-5-877,-3 0 1693,4 1 0,0-1 0,1 1 0</inkml:trace>
  <inkml:trace contextRef="#ctx0" brushRef="#br0" timeOffset="20">11055 9137 8008,'0'0'0</inkml:trace>
  <inkml:trace contextRef="#ctx0" brushRef="#br0" timeOffset="21">11307 8691 7922,'5'-11'0,"1"-1"0</inkml:trace>
  <inkml:trace contextRef="#ctx0" brushRef="#br0" timeOffset="22">11329 8657 7922,'12'0'3196,"-4"0"-2704,-1 0 758,6 0-764,0 0 1,8 0 229,-2 0-485,-2 0 1,4 0 112,-2 0-256,3 0-101,-4 0 0,2 0-242,-5 0 1,-3 0-1068,-5 0 1322,1 0 0,8-5 0,2-1 0</inkml:trace>
  <inkml:trace contextRef="#ctx0" brushRef="#br0" timeOffset="23">11615 8646 7934,'5'-12'0,"1"1"0</inkml:trace>
  <inkml:trace contextRef="#ctx0" brushRef="#br0" timeOffset="24">11364 8828 7975,'0'12'0</inkml:trace>
  <inkml:trace contextRef="#ctx0" brushRef="#br0" timeOffset="25">11387 8840 7975,'11'-2'2070,"0"-1"1,6 1-983,2-1 0,3 1-661,0 2 1,-3-3-154,0-1 1,-1 0-275,1 4 0,8 0 0,-3 0 0</inkml:trace>
  <inkml:trace contextRef="#ctx0" brushRef="#br0" timeOffset="26">11649 8817 7975,'12'-6'-174,"4"0"1,2 1 0,5-1 0</inkml:trace>
  <inkml:trace contextRef="#ctx0" brushRef="#br0" timeOffset="27">12049 8588 7940,'0'-11'0,"0"0"0</inkml:trace>
  <inkml:trace contextRef="#ctx0" brushRef="#br0" timeOffset="28">12140 8463 7940,'12'-5'3958,"0"0"-3068,4-3 1,-4 3 219,4 5 1,0 0-496,-1 0 1,4 0-177,-3 0 1,-1 1-195,-4 3 1,1 2-203,-1 6 1,-5 4-47,-2 3 0,1 3-165,-1 1 0,0 1-203,-4 3 1,-5-2 241,-3 5 1,-7 0-136,-4 0 1,1 3 61,-1-3 0,0 5-407,-4 3 0,0-3 169,1 3 1,0-3-32,3-5 1,6-6 413,6-5 793,4-5 344,-2 3 1,6-11-583,3-2 0,0-3 403,7-1 1,0 0-284,8 0 1,0-1 345,3-3 1,5-1-377,0-3 1,3-2-68,-3 3 0,1-2-545,-2 1 0,-1-1-177,1 5 1,-5-1-1443,-2 2 1,-4 1 901,4-2 1,-5 3-4676,1 1 5416,-7 0 0,7 5 0,-2 2 0</inkml:trace>
  <inkml:trace contextRef="#ctx0" brushRef="#br0" timeOffset="29">18445 9262 7772,'0'-7'908,"0"-1"26,0 6-234,0-9 0,-4 5-260,0-5 1,-5 0-47,2 4 1,-4-3-139,0 2 1,-4 2-29,0-2 1,-6 4-1,2-3 1,-2 4-67,-2-1 0,0 3 39,0 1 1,4 1-104,0 3 0,1-1-32,-1 4 1,-1 1-65,5 3 1,1 5-336,6-1 1,-1 1 205,5 0 0,1 1-192,3 6 1,0-4 111,0 0 1,1-4 33,3 4 1,3-5 19,9 2 1,-2-5 95,5-3 1,-4 1 293,4-6 0,0 1-116,4-4 0,1-5 193,2-2 0,-1-7-109,1-2 1,2-4 131,-1 1 1,-4-3-79,-4 0 0,0-5-49,4 0 1,-6-4-68,-1 0 0,0-2-23,-1-1 1,-1-5-153,-6-3 1,1 1 60,-5-1 0,3 4-224,-3-4 1,0 12 80,-4 3 0,0 4 545,0 8-245,0 5-3,0 0-177,0 8-124,0 13 0,0 4 320,0 15 1,-4 2-76,0 6 1,0 1-50,4 3 1,0 7-14,0-4 1,5 3-514,3-2 1,-2-4 187,2 0 1,-5-7-510,0 0 0,-1-2 333,-2-7 1,0 0-338,0-7 1,0 1-578,0-5 930,0 0 1,0-3-1252,0-1 1671,0-4 0,-5 3 0,-2-4 0</inkml:trace>
  <inkml:trace contextRef="#ctx0" brushRef="#br0" timeOffset="30">18787 9057 7843,'5'-12'0,"0"1"0,3-1 0,7 6 0,-2 1 0</inkml:trace>
  <inkml:trace contextRef="#ctx0" brushRef="#br0" timeOffset="31">18867 9000 7843,'13'-7'3076,"2"3"-2023,-2-2 1,8 5-415,-2-3 0,2 2-273,-2-2 0,2 2-738,-2-1 1,-1 1 106,1 2-359,-5 0 624,3-5 0,-6 4 0,1-4 0</inkml:trace>
  <inkml:trace contextRef="#ctx0" brushRef="#br0" timeOffset="32">19130 8943 7843,'-11'0'0,"-1"0"0,1 0 0</inkml:trace>
  <inkml:trace contextRef="#ctx0" brushRef="#br0" timeOffset="33">18822 9182 7843,'-5'12'0,"-2"-1"0</inkml:trace>
  <inkml:trace contextRef="#ctx0" brushRef="#br0" timeOffset="34">18833 9205 7843,'18'0'1650,"3"0"298,-2 0 0,3-4-1948,1 1 0,5-6 0,1 2 0</inkml:trace>
  <inkml:trace contextRef="#ctx0" brushRef="#br0" timeOffset="35">19141 9137 7922,'12'-10'0,"-1"-3"0</inkml:trace>
  <inkml:trace contextRef="#ctx0" brushRef="#br0" timeOffset="36">19530 8863 7922,'0'-18'0,"5"1"0,1 6 0,6-1 0</inkml:trace>
  <inkml:trace contextRef="#ctx0" brushRef="#br0" timeOffset="37">19575 8783 7922,'8'-4'4972,"0"0"-2389,-6 0-2118,8 4 1,-3 0-204,4 0 1,-3 0-203,-1 0 0,-3 0-25,4 0 1,-1 0-112,5 0 0,-5 0 42,1 0 1,0 1 156,3 3 0,0-1-206,1 4 1,-1 0 75,1 0 0,-5 2-231,1-5 0,-4 5 96,3-1 1,-4-2-56,1 2 1,-3-5 138,-1 5 1,-1 0 155,-3 3 1,-2-1 180,-6-2 0,1 4-107,-1-4 1,1 5-6,-1-6 1,1 4-53,0 0 0,3-3 131,0-1 0,5 0 179,-5 0-412,5 3 0,-2-7 100,5 4 0,0-3-15,0 4 1,2-4 164,1 3 0,4-3-163,4 4 0,1-4 121,-1 3 0,2 1-89,2 3 1,-1-3 115,5-1 1,-4 1-68,4 3 1,-5 1 24,1-1 0,3 4-24,1 1 0,-2-1 5,-2-4 0,-2 5-225,-2-1 1,-1 1 53,-2 0 1,-2-2-392,-2 5 1,-3-4 198,3 4 1,-9-1-53,-7 1 0,-4 1 54,-7-5 0,0 4-86,0-4 1,-3-3 106,-1-5 1,-3 0 90,3 0 1,0 0-743,5-3 1,-1-3 343,0 3 1,1-3-1321,3-1 1,2-4 1779,1 0 0,-1-5 0,-6 3 0</inkml:trace>
  <inkml:trace contextRef="#ctx0" brushRef="#br0" timeOffset="38">19530 9445 7922,'-23'-23'0</inkml:trace>
  <inkml:trace contextRef="#ctx0" brushRef="#br0" timeOffset="39">19119 9114 7927,'6'0'0,"4"0"0,-4 0 0,6 0 0</inkml:trace>
  <inkml:trace contextRef="#ctx0" brushRef="#br0" timeOffset="40">19164 9114 11315,'7'0'2199,"-2"0"626,-5 0-2506,0 5 1,-2-4 194,-1 3-322,-9 2 0,-2-3-263,-5 4 1,0-4 115,-4 1 0,0 1-207,1-1 0,3 3 171,0-3 1,3 0-3561,-3-4 3551,5 5 0,-7 1 0,3 6 0</inkml:trace>
  <inkml:trace contextRef="#ctx0" brushRef="#br0" timeOffset="41">3277 11622 7879,'-12'-5'0,"1"-1"0</inkml:trace>
  <inkml:trace contextRef="#ctx0" brushRef="#br0" timeOffset="42">3242 11588 8048,'0'-6'3643,"0"1"-1514,0 5-1433,0 5-370,-5 1 0,4 7-57,-3 2 1,-1-1 75,1 5 1,-1 4-168,2 3 1,1 6 52,-2-1 1,3 2-104,1 1 1,0 5 131,0 3 1,0 2-202,0 2 0,0 0-159,0 0 1,0-1-13,0 1 1,0-9 18,0-3 1,0-2-99,0 2 0,0-6 33,0-5 1,1 0 122,3-4 0,-2-3-311,1-1 152,-1-2-765,-2-2-520,0 1-823,0-6-449,0-1 2457,0-5 0,0-10 0,0-3 0</inkml:trace>
  <inkml:trace contextRef="#ctx0" brushRef="#br0" timeOffset="43">3242 11759 7902,'-6'-23'6,"2"1"1,-1 4 1151,1 3-714,1 2 0,3 5 848,0 1-482,0 4 1,5-2-138,2 5 0,3 0-262,2 0 1,3 5 57,0 3 0,4 3-116,-3 4 0,5 1-6,2 6 1,0-1-70,3 5 0,-1 4 24,-3 0 1,5 3-284,0 1 1,-1 6 149,-3 2 0,-4-2-306,0 2 1,-3-6 123,3-2 1,-4-5-184,4-6 0,-5-2 94,1-2 1,-2-2 135,-2-6-143,1 1-18,-1-1 0,-3-4-50,-1-4-250,-4-1 385,2-2 0,-6 0 59,-3 0 0,1-4-2464,-4 0 1,3-4 1190,-4 5 1,6-6 1255,-2 1 0,3-2 0,1-1 0</inkml:trace>
  <inkml:trace contextRef="#ctx0" brushRef="#br0" timeOffset="44">3779 11657 7939,'-5'-23'0,"4"5"0,-3 3 1037,3-3-589,1 5 0,-1 1 818,-3 4 343,2 5-485,-3-2-762,5 5 0,0 3 31,0 4 1,0 6-91,0 10 0,0 2-114,0 6 1,0-1 31,0 8 1,0 4-57,0 4 0,0 1 57,0 6 0,0-5-401,0 2 1,0-3 82,0-1 0,0-6-171,0-2 0,0-7 186,0-5 0,0-2 26,0-1 0,0-5-279,0-3 0,-1-3 137,-3-5 1,3 3-1,-3-2 46,3-3 317,1 0-188,0-5 0,5-10 0,1-3 0</inkml:trace>
  <inkml:trace contextRef="#ctx0" brushRef="#br0" timeOffset="45">4190 11440 7946,'0'-18'490,"0"3"110,0 2-10,0 1 283,0 1 717,0 5-1094,0 1 1,-1 5-2,-3 0 1,2 6-158,-6 5 1,4 3 66,-3 9 1,-2-1-54,-6 8 1,1 6-89,-5 6 0,3 2-7,-3 2 1,5-1-114,-1 1 1,2 1-81,2 2 1,5 0 105,2 4 0,-1-9-219,1 2 0,0-3 72,4 3 1,0-9-289,0-3 0,0-5 152,0-2 1,1-2-31,3-10 1,-1 3-69,4-6 0,0 2-120,0-7 0,4 0-370,-4 0 1,3-3 269,2 4 0,-1-6-666,1 2 1,-5-3 453,1-1 1,-1 0-1377,5 0 2019,4 0 0,2 5 0,5 2 0</inkml:trace>
  <inkml:trace contextRef="#ctx0" brushRef="#br0" timeOffset="46">4579 12091 7948,'0'-18'0,"0"-3"0,0 6 1043,0-5-667,0 2 0,0-1 144,0 0 695,0 5-711,0-7 0,-2 8 154,-1-2-392,-4 2 1,-4 3-68,-1 2 1,1 3-72,0 5 0,-2 0-56,-2 0 1,-2 5 112,-2 3 1,-1 7-88,5 4 1,-4 3 71,3 0 0,-3 5-150,4 0 0,1 4-13,6 0 1,0-2-78,4 2 1,0-6-17,4 2 0,1-5-177,3-3 1,4-2 47,7-6 0,-1 0 67,5-4 1,-4-2-61,4-5 0,0-1 45,4-3 0,-1-6 344,-3-5 0,2-6-4,-2 2 0,-1-2 2,1-2 1,-5-4 49,1 1 1,0-5-113,-3 5 0,4-6 94,-8 1 0,5-5-60,-6-2 1,-2-4-187,-1 4 1,1-6 73,-1 3 0,4-6-132,-5 1 1,1-2-37,-4 6 1,0 4-143,0 4 1,0 6 115,0 9 1,-1 3 49,-3 9 423,3-3-303,-9 8 0,9 2 103,-3 8 1,-1 7-70,1 4 0,0 0 84,4 4 1,0 0-22,0 11 0,1-1 148,3 9 0,-3 5-182,3 6 1,-3 3-289,-1 1 1,0 0-174,0 0 0,0-2 194,0-5 1,0-6-365,0-10 0,0-1 263,0-2 1,4-5-681,0-7 1,0-2 269,-4-6 1,0-3 21,0-1 1,0-3 677,0 4 0,5-6 0,1 4 0</inkml:trace>
  <inkml:trace contextRef="#ctx0" brushRef="#br0" timeOffset="47">4921 11485 7976,'0'-24'523,"0"-3"0,2 15 550,1-3-664,-1 2 0,4 1 1206,-2 1-1137,-3 5 0,9 1 144,-2 5 1,-1 1-162,5 3 0,-3 5 150,6 10 0,3 1 34,1 10-266,-3 6-181,6 4 156,-9 6 1,7 1 67,-5 3-240,0 2 0,-3 1-432,-1 0 0,-5-1 230,-2 2 0,-2-4-210,-2-4 1,0-2 261,0-2 1,0-2-1081,0-6 0,-2-5 452,-2-2 1,2-4-954,-6-4 1,5-3 174,-5-4 1374,5-6 0,-7 4 0,4-4 0</inkml:trace>
  <inkml:trace contextRef="#ctx0" brushRef="#br0" timeOffset="48">5778 11714 8016,'0'-7'969,"0"2"-456,0 5 204,0-5 1,1 3 199,3-6-339,2 5 1,10-3-140,-1 2 1,5 2-2,-1-6 0,3 4-111,0-3 0,5-1-98,0-3 1,-1 3-639,-3 0 0,0 5 319,0-5 0,-5 5-1970,-3 0 1018,-2-4-1914,-7 6 2956,-1 1 0,-5 6 0,0 6 0</inkml:trace>
  <inkml:trace contextRef="#ctx0" brushRef="#br0" timeOffset="49">5755 11965 8016,'0'6'1059,"0"-1"-600,10-5 1,-1 0 475,10 0 1,0-1-380,4-3 0,0 3 441,0-3 0,3-1-432,1 1 1,1-3-309,-1 3 1,-3-4-439,2 4 0,-5 1-576,-2 3 1,-4-4-68,4 0 0,-5 0 824,1 4 0,3 5 0,0 2 0</inkml:trace>
  <inkml:trace contextRef="#ctx0" brushRef="#br0" timeOffset="50">6943 11542 8028,'0'-17'0,"0"0"667,0 11 4,5 1 350,-4 5-658,4 0 1,-5 10 281,0 5 0,0 10-190,0 6 1,0 2-15,0 1 1,-4 4-147,1 0 1,-5 4-265,4-4 1,-1 0 84,1-3 0,3-2-117,-3-3 1,3 2-219,1-6 0,0 0-330,0-7 0,0-3-1683,0-4 1017,0-1-100,0-5 0,1 0 1315,3-6 0,2-6 0,6 0 0</inkml:trace>
  <inkml:trace contextRef="#ctx0" brushRef="#br0" timeOffset="51">6909 11725 8028,'0'-24'31,"0"-1"101,0 9 0,0 1 936,0 4-670,0-1 0,0 5 595,0-1-456,5 5 0,0 0 86,2 6 0,3 4-164,-2 4 0,6 6-42,1 2 0,6 6 52,-2 2-240,2 5-523,2-8 466,5 9 0,-3-8-95,6 5 0,-5-4-177,5 1 1,-6-3-415,2-2 360,2 1 0,-5-5 52,3-3 1,-7-7 37,-1-4 0,-1 1 326,1-1 0,-3-1-17,-4-3 354,-1-5 1,-1-1-324,-2-5 1,-2-1 230,-2 1 1,-2-2-89,1-2 0,-1 1-156,-2-5 0,0-4-158,0-4 0,0-1 153,0 2 0,0-3-461,0-6 0,0-3 163,0 0 1,0 1-725,0 7 1,-4 2-62,0 5 0,-4 2-400,5 2 1,-3 2-771,3 6-587,1-1-65,-3 1 2647,5 4 0,10 2 0,3 5 0</inkml:trace>
  <inkml:trace contextRef="#ctx0" brushRef="#br0" timeOffset="52">7605 11565 8028,'8'-5'384,"-1"-3"1,-3 2-72,4-2 0,-4 2 314,3-1-283,-4 1 650,2 6-143,-5 0-226,0 11-375,0 1 0,-1 11-221,-3 0 0,-3 5 162,-4 2 1,0 3-168,-1 2 0,6 3 137,2 0 0,3 0-62,1-4 0,1 0-60,3 1 1,2-6-240,6-3 1,4-1 139,3-3 0,3-4 171,1-3 0,1-7 269,2-4 0,0-3-89,4-1 0,-3-2 71,3-6 0,1-1-39,3-10 1,-4 0 60,1-4 1,-6-4 161,2 1-304,-3-1 0,-5 1 132,0-1 0,-6-5-305,-2 2 103,1-3 0,-11-2-385,3 1 0,-3 1 194,-1 3 0,0 2-1055,0 5 0,-4 5 576,0 3 1,-5 4-925,2 3 1,1 3 435,-2 5 0,5 1-570,0 3 1556,1 2 0,2 6 0,0-1 0</inkml:trace>
  <inkml:trace contextRef="#ctx0" brushRef="#br0" timeOffset="53">8382 11588 7962,'6'-11'0,"-1"-1"150,-5 1 185,0 4-1,0-3 584,0 9 28,0-9-280,0 9 10,0-5-72,0 17 0,0 1-201,0 11 0,0 1-161,0 3 0,0 2 11,0 5 1,0-1-287,0-2 0,0 2-70,0-3 1,0 2-34,0-2 1,0 2-379,0-5 1,4-4 279,0-4 1,1-5-696,-1 1 645,-3-2 1,8-6-349,-5 1 202,0-6 268,-4-2 0,3-6 34,1-5 0,0-6 102,-4-2 1,0 1-19,0-1 1,0-1 180,0-7 0,-1 2 167,-3-6 1,1 5-131,-4-5 0,4 1 99,-1-4 0,2 1-56,-2 2 0,3 5 33,-3 6 0,3 4 240,1 5 677,0 4-575,0 2-440,0 15 0,5 2-101,2 7 0,5-1 35,3-3 0,-1 1-215,5 3 1,0-2 92,4-6 1,1-1-253,3-2 0,-3 1 135,2-5 0,2-2 2,-1-6 1,0 1 177,-5-9 0,1 3 7,0-6 1,-4 1 120,0-1 1,-5 1-53,1-5 0,2 1 108,-2-1 0,-1-3-70,-6 3 0,2 2 13,-3-2 0,2 5-72,-1-2 1,-2 9 149,-2 3-173,-3 3 1,4 7-87,-5 6 0,0 5 157,0 10 1,-1 2-66,-3 5 1,2 2-57,-6 2 0,6-2 60,-2 2 1,-1-3-659,1-1 0,0 1-89,4-1 0,0-5-354,0-2 1,0-4 110,0-4 0,5-3-175,3-4 1096,-3-1 0,5 0 0,-4 1 0</inkml:trace>
  <inkml:trace contextRef="#ctx0" brushRef="#br0" timeOffset="54">9216 11474 7948,'-7'-18'1086,"2"2"-393,5 9 0,1 2-216,3 5 1,-3 6 14,3 6 0,-2 1-146,-2 6 0,3 1 0,1 7 0,0 2-74,-4 5 0,4 4-169,0 0 0,1 0-163,-2-4 0,-1 3-280,2-2 1,-2 1-638,2-5 0,-3-5 502,3-3 0,-3-5-217,-1-7 0,1 0-241,3-4 933,-2-2 0,3 0 0,-5 2 0</inkml:trace>
  <inkml:trace contextRef="#ctx0" brushRef="#br0" timeOffset="55">9090 11474 7926,'0'-29'0,"1"4"801,3 6-456,2 5 1,3-2 277,3 5 1,-3 0 306,6 4 0,3-2-86,1 5 0,2-3-343,2 3 1,1 0-102,3 4 0,-3 0-172,2 0 1,2 0-154,-1 0 0,4 1 126,-5 3 0,-3 2 22,-4 6 0,-1-1 0,1 1 0,-4-1 28,-7 0 0,-2 1-28,-2-1 0,-3 1-95,3-1 0,-4-1-384,-4-2 0,2 2-409,-6-2 1,-3 2-763,-5 1 1,-4 1 896,1-1 0,-3 0 526,0 1 1,-1 3 432,0 0 0,5 1-115,3-5 1,0 0 101,3 1 1,0-1 265,8 1-514,0-1 1,5 1 43,3-1 0,6-1-196,5-2 1,6 2 79,-2-3 1,2 0 7,2 0 1,4 0-149,-1 0 0,5 4 98,-4-4 1,-3 2-114,-2-1 0,-6 2 71,3-3 0,-5 4-279,-3 0 0,-1 2 126,-2 2 0,-3-1-109,-5 5 0,-6 0 20,-6 4 0,-4 0 116,-7-1 1,-1 1 94,-3 0 0,-1-4-99,-2 0 0,1-4-110,2 4 0,4-5-73,0 2-1248,0-9 611,11 3-266,-5-8 0,12-1 274,5-5 0,1-5-524,7 2 1454,0-9 0,8-1 0,2-6 0</inkml:trace>
  <inkml:trace contextRef="#ctx0" brushRef="#br0" timeOffset="56">9718 11599 7964,'11'-24'1221,"-4"-2"-714,3 13 0,-7-4 202,4 6 221,-4 5-153,2 1-121,-5 5 443,0 0-658,0 5 1,0 2 109,0 9 0,0 1 67,0 6 1,0 5-96,0 3-356,0 2 0,0 1-161,0 0 0,0 0-64,0 1 1,4-1-341,-1 0 1,8-5 336,0-2 0,2-3-167,6-1 0,-2-5 49,2-3 0,3-6-113,-3-2 0,3-4 9,0 1 1,1-3 124,0-1 1,-1 0-225,-3 0 1,1-5 101,-5-3 0,4 2-698,-3-2 1,-1 2 383,-4-2 0,-4-2-937,-4 3 809,4-4 722,-6 0 0,-1 0 0,-6-1 0</inkml:trace>
  <inkml:trace contextRef="#ctx0" brushRef="#br0" timeOffset="57">9764 11874 7964,'-18'0'744,"1"0"190,11 0 1,2-4-131,8 0 1,2-4-324,6 4 1,8-3-67,3 3 1,6-4-132,-2 5 1,5-5-353,-2 4 1,2-5 107,-2 2 1,2 0-941,-5 0 1,-5 3-464,-3-4-176,-5 1 1539,-2-5 0,-2 1 0,-4-1 0</inkml:trace>
  <inkml:trace contextRef="#ctx0" brushRef="#br0" timeOffset="58">9729 11508 7946,'-6'-16'892,"1"3"-669,5-2 0,10 2 569,5 2 1,3 3-281,5 0 1,1 4 308,7-3 1,3 3-357,0-4 1,0 6-130,4-2 0,-2 3-315,-2 1 1,-3 0 62,-1 0 1,-8 0-2575,1 0 2490,-3 0 0,-2 5 0,-2 1 0</inkml:trace>
  <inkml:trace contextRef="#ctx0" brushRef="#br0" timeOffset="59">10358 11474 7986,'0'-12'-595,"0"1"1942,0 0-690,0-1 0,0 4 855,0 1-816,0 4 0,3 0-272,1 6 1,5 10 34,-1 10 0,-2 6-112,2 9 0,-6-1-319,2 5 1,-1 0 92,0 3 1,-1-4-410,1-3 1,-1-2 81,-2-2 1,0-1-121,0-3 1,0 2-901,0-5 0,0-5 599,0-2 1,0-7-619,0 3 0,0-7 1245,0-2 0,0 1 0,0 3 0</inkml:trace>
  <inkml:trace contextRef="#ctx0" brushRef="#br0" timeOffset="60">10346 11702 7986,'7'-34'-1388,"-2"0"1040,-5-1 1,5 6 1374,2 3 1,3 1 123,2 3 1,3 3-566,0 0 1,6 5-64,-2-2 1,6 7-142,2 2 0,1 4 191,-2 0 1,0 1-157,4 2 1,-4 0-240,0 0 0,-2 5 75,-1 3 1,-5 3-345,-3 5 1,-7 3-80,-4 7 1,-4 3-56,-4 6 1,-5 4-89,-10 3 0,-2 2 111,-9 2 0,-2 0-476,-6-1 0,5-3 334,-5 0 0,10-5 185,-2 1 0,9-6-45,6-2 0,4-8 515,3 1 0,3-8-8,5 0 0,7-2 516,4-2-615,5-4 381,7 3-360,5-9 1,0 4 165,3-5 1,2 0-218,-3 0 1,-2 0-461,-1 0 0,-7 0-587,-1 0 1,-1 0 438,1 0 434,-3 0 0,1 0 0,0 0 0</inkml:trace>
  <inkml:trace contextRef="#ctx0" brushRef="#br0" timeOffset="61">11797 11599 7894,'-7'0'-1755,"-3"-3"1755,3-1 1486,-4 0-774,5-1 1,0 4-126,2-3 0,1 3-7,-4 1 0,-1 1 696,-3 3-856,-6 2 1,3 10 232,-5 4 1,0 6-230,-4 5 1,1 2-249,-1 1 0,5 4 41,3 0 1,7-1-168,4-7 0,4 2 87,4-5 0,4-1-22,7-3 0,6-1 38,6-3 0,4-4-192,-5-7 1,6 0 284,-2-4 1,0 0-85,0-4 1,-5-5 234,2-3 1,1-6-65,-1-1 1,-2-1-268,-6 0 1,1-1-24,-4-6 1,-1 4-179,-4 0 1,-4-4 66,-4-4 1,-1 1-130,-2 3 1,-5-5-678,-3-3 1,-7 2 384,-4-1 1,-3 1-538,-1-2 0,-8 7 443,-4 5 1,0 9-371,4-2 1,0 9 205,4-1 1,5 6-25,7 2 0,4 5 73,3-1 698,3 2 0,5 1 0,0 1 0</inkml:trace>
  <inkml:trace contextRef="#ctx0" brushRef="#br0" timeOffset="62">12094 11634 7991,'6'-19'0,"-2"0"2308,-3 5-1488,4-3 1,1 6 38,6-1 429,-6 1-201,4 5-82,-8 0-646,3 6 0,-1 3 46,-1 5 0,1 6 41,-4 12 0,-5 3-228,-3 6 1,2 0 35,-2 3 0,5 3-200,-5 5 0,6-5 114,-2 1 0,2-1-503,2 1 0,0-4-180,0-8 0,4 2-411,0-5 0,5-6-217,-1-6 1,-2-3 88,2-4 0,-5 0-403,5-4 0,-4 0 154,3-4 1303,-4 0 0,2-5 0,-5-1 0</inkml:trace>
  <inkml:trace contextRef="#ctx0" brushRef="#br0" timeOffset="63">12014 11828 7963,'-7'0'2265,"9"-4"-1406,9 0 0,6 0-50,5 4 1,2 0-239,3 0 0,-2 0-37,6 0 0,-2-1-366,2-3 0,0 3 44,-4-3 0,0 3-1176,-5 1 1,-4 0 652,-3 0 0,-2 0-3111,-1 0 3422,-1 0 0,-5-5 0,-1-1 0</inkml:trace>
  <inkml:trace contextRef="#ctx0" brushRef="#br0" timeOffset="64">12025 11554 7943,'-5'-12'828,"5"1"1,6 5-250,10 2 1,3 1 550,7-1 0,1 2-516,7-6 0,0 4 46,12-3 0,-3-1-441,7-3 1,-5 4-334,-3 4 0,-2-2-160,-6 1 0,-5 0-967,-2 4 1241,-8 0 0,2 5 0,-3 1 0</inkml:trace>
  <inkml:trace contextRef="#ctx0" brushRef="#br0" timeOffset="65">13487 11554 7880,'1'-12'132,"3"1"0,-1 1 308,4 2 0,-4 2 524,1 2-278,2 3 84,-5-4 0,8 6-279,-5 3 1,0 6-44,-4 5 0,3 7-157,1 0 1,4 5-180,-4 4 1,3 2 39,-3-3 1,5-1-107,-1 2 0,2-6-182,1 2 1,1 1 157,-1-2 0,-3 1-950,-1-4 0,0 0 463,0-1 1,0-3-909,-4 1 1,-1-7 579,1 3 1,-1-4 792,-2 0 0,5-1 0,1 1 0</inkml:trace>
  <inkml:trace contextRef="#ctx0" brushRef="#br0" timeOffset="66">13795 11554 7885,'4'-26'369,"0"4"1,5 5-257,-2-2 1294,4 5-853,0-2 0,0 8 109,1 0 380,-1 6-612,-4-3 1,-1 10 134,-2 2-371,-3 14 0,3 4-176,-8 13 1,-4 3 134,-7 4 0,-3 2-657,-4 3 1,0-7 401,3 3 0,-1-3-942,4 3 1,-1-6 463,5-2 1,0-6-671,8-2 0,0-6 113,4-1 1136,0 0 0,-5-10 0,-1 3 0</inkml:trace>
  <inkml:trace contextRef="#ctx0" brushRef="#br0" timeOffset="67">14058 11542 7905,'0'-23'0,"1"11"1532,3 4-568,2 6 138,6 2 1,-2 5-494,-2 2 1,-2 9-176,-2 3 1,-3 6-164,3 2 0,-3 8 53,-1-1 0,0 3-93,0-3 0,0-1-271,0-2 0,1 2 117,3-3 0,3-2-160,4-1 1,2-4-191,2-4 0,-1 1 157,5-5 1,-1-3 80,1-5 0,5-4 41,-5 1 1,5-3-197,-5-1 1,1-4 70,-1 0 1,2-3-1914,-6 3 985,0-5 1,-5 3-1330,-2-6 2376,-3 6 0,-5-9 0,0 2 0</inkml:trace>
  <inkml:trace contextRef="#ctx0" brushRef="#br0" timeOffset="68">14047 11828 7905,'-12'0'826,"1"0"-488,4 0 1,4 0 189,6 0 1,6 0 202,10 0 0,2-1-81,9-3-140,1-3-238,3 1 1,4-4 475,0 2-475,0-2 1,-4 3-689,1-1 1,-6 2 311,-3-2 0,-3-1-1064,-4 5 0,-2-5 214,-6 2-1556,-5-3 2509,0-2 0,-6-4 0,0-2 0</inkml:trace>
  <inkml:trace contextRef="#ctx0" brushRef="#br0" timeOffset="69">14138 11474 7905,'-6'-5'708,"2"-3"1,5-2-293,7-1-253,4-1 0,12-3 308,3 0 1,6-1 352,5 5 0,7 0-105,0-1 1,-3 2-277,4 2 0,-4-2 56,0 3 1,-3 2-210,-5 1 1,-1 2-25,-2 2 0,-5 2-91,-7 2 1,0 2-136,-7 5 0,2 6 40,-7 2 0,-2 4 133,-1 3 0,-1 1-255,1 7 1,-2-2 43,6 6 1,-4 1-92,3-1 0,-3 2 87,4-2 1,-2-3-295,2 3 1,0-6-3,-4-1 0,1-6-120,-1 2 1,-3-8 15,3-4 0,-3-2 117,-1-2 1,0-3-1455,0-1 668,0-4-1237,-5 2 1283,-1-5 1025,-5 0 0,-1-10 0,1-3 0</inkml:trace>
  <inkml:trace contextRef="#ctx0" brushRef="#br0" timeOffset="70">14652 11440 7935,'18'-30'510,"4"1"159,1 2 1,7 5 284,8-1 0,-3 5-365,3 7 1,-2 0-44,-2 4 0,0 2-171,1 5 0,-6 0 187,-3 0 1,-2 1-154,-1 3 0,-1 2-290,-3 6 1,-6 4-109,-6 3 1,-4 3-208,1 1 0,-4 4-365,-4 4 0,-4-2 344,-7 2 0,-3 0-379,-5 7 1,-1-2 233,-2 2 1,1-2 65,-1-2 0,3-1 23,4-3 0,4-2 431,7-5 1,3-1 56,5-3 0,1 1 212,3-5 1,2-3 111,6-5 0,1 0-243,2 0 1,1-1-396,3-2 0,3-2 109,-3 1 1,1-1-1432,-1-2 0,3 0 191,-3 0 1230,-3 0 0,6 5 0,-4 1 0</inkml:trace>
  <inkml:trace contextRef="#ctx0" brushRef="#br0" timeOffset="71">15600 11519 7887,'0'-17'0,"0"0"0,0 6 675,0-1-8,0 6-229,0-4 710,0 9-266,0-4 247,0 5-746,0 5 0,-4 6 121,0 8 1,-3 8-160,3 3 0,0 3-259,4 1 0,0 1 158,0-1 1,0-4-427,0 1 0,0-6 199,0 2 1,0-3-916,0-1 1,0-4-1102,0 0-912,0-5 992,0 2 1919,0-4 0,-5-6 0,-1-1 0</inkml:trace>
  <inkml:trace contextRef="#ctx0" brushRef="#br0" timeOffset="72">15280 11599 7907,'0'-29'481,"0"0"-237,0 2 1,6 7 170,6-3 0,0 8-132,8 0 0,2 2 709,5 2 0,2 1-231,2 2 0,-1-1-14,8 5 1,-2-1-246,-2 1 0,0 3-213,0-3 1,-1 3-263,-2 1 0,1 0 156,-6 0 1,1 0-113,-4 0 0,-2 0 99,-2 0 1,2 0-27,-6 0-172,0 5 0,-3 5-91,-1 5 1,-3 6 252,-1-2 1,-4 4-61,1 3 0,-3 7 100,-1 5 0,4 0-54,-1-3 0,1 0-246,-4 3 0,0-2 91,0 2 1,0-4-134,0-3 1,0 0-221,0-4 1,0 0-283,0-5 1,0-4-537,0-3 0,0-2-151,0-1-1560,0-6 1627,0 4 1290,0-9 0,5 4 0,2-5 0</inkml:trace>
  <inkml:trace contextRef="#ctx0" brushRef="#br0" timeOffset="73">16536 11508 7875,'5'-23'0,"-3"4"0,1 0 1710,4 5-395,-6 3-605,4 1-4,-5 3-359,-5 1 1,-3 1 158,-7 5-486,-3 0 45,-9 5 0,-4 6 149,-7 8-35,-3 3 0,1 6 97,2 2 1,0 7-214,3 1 1,1 0 59,11-3 0,3-1 87,9 0 0,4-4-228,3 1 1,8-4 134,4 3 1,3-5-210,5 2 0,1-7-46,6-1 1,5-5-33,2 2 1,2-5 192,-1-3 1,0-3-82,-4-5 1,0 0-1136,-4 0 1,-1 0 46,1 0 1146,-5 0 0,4 0 0,-5 0 0</inkml:trace>
  <inkml:trace contextRef="#ctx0" brushRef="#br0" timeOffset="74">16491 11508 7904,'0'-18'0,"5"2"0,2 4 0,0 5 0,0-1 0,1 2 0,3-2 0,1-2 0,-1 9 5,1-3 3248,-6 3-2135,4 1 0,-9 2-22,3 6-450,-3 5-343,-1 9 0,-1 6 118,-3 3-537,-2 2 168,-5 1 1,-1 0 22,1 1-9,-1-1 0,6 0 30,2 0 0,3-1-164,1-2 0,2-3-231,6-5 0,2-1 174,13 1 1,-1-1 126,8-3 0,1-4 0,3-7 0,0 1 214,0-6 1,1 1-57,-1-4 0,-4 0-111,1 0 1,-6-1-180,2-3 1,-7 2-229,-1-6 1,-5 2-660,1-2 0,-6-2-58,-1 2-393,-6-2 1,3-1 179,-5-1 1288,-5 1 0,-1-1 0,-5 1 0</inkml:trace>
  <inkml:trace contextRef="#ctx0" brushRef="#br0" timeOffset="75">16571 11794 7920,'-12'0'1480,"11"0"1,6 0-618,10 0 1,6 0-329,-2 0 0,7 0-155,5 0 0,0-4-80,0 0 1,1 0-83,-6 4 1,1-4-1090,-4 1 1,-6-3 301,-1 3 0,-4 1-1977,0-1 2546,-6-4 0,4 1 0,-3-6 0</inkml:trace>
  <inkml:trace contextRef="#ctx0" brushRef="#br0" timeOffset="76">16559 11554 7923,'0'-12'0,"0"1"0,10-1 0,6 1 1571,4 0-993,8 4 0,2-3 736,8 3-954,-2-4 0,7 0-206,-5 0 0,0 3-373,-4 0 1,-4 6-1200,-4-2 0,-5 1 251,-2 0 1167,-5 1 0,2-3 0,-5 5 0</inkml:trace>
  <inkml:trace contextRef="#ctx0" brushRef="#br0" timeOffset="77">17484 11337 8014,'-7'0'1221,"-1"0"-259,5 0-451,-7-5 0,0 3-78,-5-1 1,-7 3 93,0 3 0,-5 4-91,-4 4 0,-2-2-43,3 2 0,2-2-110,1 7 0,3 0-243,1-1 0,6 6 0,1-2 0,4-3 14,0-1 1,6 2-10,2-2 0,3 0-68,1-3 1,9 3-165,2 0 1,7 0 75,-3-3 0,9-1 68,-1 1 0,6-1 61,-2 1 1,5-5 243,-2 1 0,-1-1-62,2 5 0,-6-1-3,2 1 0,-8-1 6,-4 0 0,-3 5-42,-5-1 0,-2 1-230,-5 0 1,-1 0 147,-3 3 1,-3 3-167,-9-3 1,-5 2 96,-6 2 1,-5 0-183,2 0 0,1-2-328,-2-2 0,2 2-342,-1-6 0,6-4 178,5-3 1,5-2-1081,-2 2 1744,9-3 0,-9 0 0,4 2 0</inkml:trace>
  <inkml:trace contextRef="#ctx0" brushRef="#br0" timeOffset="78">18489 11497 7907,'0'-23'0,"0"5"673,0-4-312,0 10 0,0-6 79,0 3 231,0 2-5,0 2-163,0 0 614,0 5-661,0 0 1,2 6 496,1 7-581,-1 14 1,7 4-68,-6 13 0,1-1-82,-4 5 0,0-2 12,0 2 1,0 0-1,0-8 0,0 3-14,0-6 1,0-2 13,0 1 1,0-4-1,0 0 0,0-1 97,0-3-332,0-4 0,-5 4 0,-1-5 0</inkml:trace>
  <inkml:trace contextRef="#ctx0" brushRef="#br0" timeOffset="79">18729 11554 7991,'8'-24'857,"-1"5"-491,-4 5 1,7 2 304,-2 1-474,2 4 1,-3-1 1421,1 4-1101,-5 0 0,5 5-31,-4 3 0,1 7-203,-1 8 0,-3 8-122,3 4 1,-3 2 91,-1 1 0,0 0-391,0 0 0,0-1-161,0-2 0,0 2-376,0-3 0,0-2 186,0-1 1,0-4-338,0-4 1,0-3 824,0-4 0,-5-1 0,-1 0 0</inkml:trace>
  <inkml:trace contextRef="#ctx0" brushRef="#br0" timeOffset="80">18809 11953 7991,'-11'12'0</inkml:trace>
  <inkml:trace contextRef="#ctx0" brushRef="#br0" timeOffset="81">18752 11554 7991,'0'-23'62,"0"0"1,1 0 354,3 0 1,-1 9 648,4 3 1,-3 7-233,4 0 0,-2 4-349,2 4 0,3 4 60,0 7 0,2 4-176,6 8 0,0 2-20,4 5 1,4-1-55,-1-2 0,2-2-197,-1-3 0,-3 0-100,3 4 1,-1-6-161,-3-1 0,3 0-232,-7-4 1,1-2-566,-1-2 0,-3-2-18,-4-2 0,-1-1-229,1-2-1035,-6-3 2241,4-5 0,-9 5 0,4 1 0</inkml:trace>
  <inkml:trace contextRef="#ctx0" brushRef="#br0" timeOffset="82">19277 11451 8041,'0'-29'0,"0"6"1113,5 1-665,2 10 1,0-4 228,1 9 825,-5-3-303,2 8-723,-5-3 0,0 12-31,0 4 0,0 11 861,0 8-879,-5 8 1,-1-1-105,-1 5 0,-2 0-341,5 3-204,0-4-669,-1 3 713,4-3 1,-4 0 102,5-3-2196,0-3 1457,0-6 1,1 1-33,3-4 1,-3-5 845,3 1 0,1-5 0,-1 2 0,0 0 0</inkml:trace>
  <inkml:trace contextRef="#ctx0" brushRef="#br0" timeOffset="83">20488 11360 8054,'0'-12'0,"0"1"429,0-6-142,0 5 0,0-1 841,0 5-720,0 6 1,-1-5 360,-3 4 0,-2 1-263,-6-2 1,1 13-2,-1 7 0,-3 5-139,0 6 1,-4 7 226,4 8-475,-1 2 1,1 2 229,0 0-1442,5-1 1118,0-4 0,4-2-1383,-1-4 1177,-3-1 1,8-5-1044,-1-2 1,-2-4 596,1-4 0,0-3-1618,4-4 887,0-1 1131,0-5 1,1-1-539,3-5 913,2-5 0,6-6 0,-1-7 0</inkml:trace>
  <inkml:trace contextRef="#ctx0" brushRef="#br0" timeOffset="84">20408 11508 8054,'6'-46'0,"4"6"0,-2 2 0,1 5 358,-1 6 1,0 2 286,-4 9 1345,5 6-745,-2 5 0,3 15-597,-3 6 0,3 9 233,-2 5 1,3 5-347,5 3 1,0-3-261,3 3 0,3 2-43,-3-2 0,2 0-303,2-4 0,-5-1-463,-3-2 1,-2 0-648,-2-4 1,-3 0 877,0-5 0,-6 0 303,2-3 0,-13 3 0,-4-5 0</inkml:trace>
  <inkml:trace contextRef="#ctx0" brushRef="#br0" timeOffset="85">20305 11691 8054,'-6'-7'337,"3"2"171,11 5 0,6-3 134,13-1 1,3 0 416,8 4 1,4 0 107,7 0-1121,3 5 0,6-4 385,-1 3 0,-3-3-136,-4-1 0,-1 0-1300,-7 0 1,-8 4 270,-3 0 734,-6 5 0,-7-8 0,-2 4 0</inkml:trace>
  <inkml:trace contextRef="#ctx0" brushRef="#br0" timeOffset="86">6977 12570 8010,'0'-13'434,"0"-2"-263,0 14 0,0-5 170,0 2 62,0 3 1,0-3 182,0 8 73,0 2-327,0 10 1,1 7 310,3 8 1,2 3-216,6 4 0,-2 6-10,-2 6 0,2-1-118,-3-3 1,-1 0-289,-3-1 0,-1-4 101,-2-3 0,0-2-482,0-2 0,0-5-56,0-2 1,0-4-389,0-4 1,-4-3-26,0-4 0,0-5-197,4 1-1312,0-6 1256,0 3 1091,0-5 0,0-10 0,0-2 0</inkml:trace>
  <inkml:trace contextRef="#ctx0" brushRef="#br0" timeOffset="87">7011 12856 8010,'-6'-29'0,"-4"1"0,2 5 0,3 1 0,1 3 0,3-1 0,1 5 0,1-1 0,3 5 0,2 1 0,6 2 0,1-1 0,2 6 0,3-1 0,4 4 0,5 1 0,0 3 0,4 2 0,0 6 4301,2-1-2887,1 0 1,0 2-745,1 2 1,-6-1-636,-2 5-2,-3 0 0,-3 5-551,-2 3 0,-7 1 309,-9 2 1,-1 7-191,-2-2 1,-10 3 140,-6 0 1,-4-3-541,-3 3 1,-5-2-960,-2-2 1225,-3-5 155,4-1 131,-4-5 1,5-5-129,-3-3 297,3-2 0,11-3-249,1-3 1,4 2-211,0-5-149,6 0 0,1-5-40,5-3 951,0 3 0,5-15 1,1 4-1</inkml:trace>
  <inkml:trace contextRef="#ctx0" brushRef="#br0" timeOffset="88">7605 12787 7885,'4'-25'0,"0"2"1566,0 8-399,-4-2-506,5 6 706,1-1-356,0 6-402,-1 1 85,-5 5-337,0 0 1,0 10-28,0 5 1,0 7-3,0 5 1,0 6-265,0 5-5,0 5 1,0-8-285,0 3 0,2 2 220,2-2 1,2-1-552,5-7 1,2 2 251,2-6 0,-1 0-130,5-7 0,-1-3 140,1-4 0,3-2 239,-3-2 1,2-3-88,2-5 0,-4 0 9,0 0 0,-1-2-57,1-1 46,2-4 17,-8-4-3171,4-1 3298,-11 1 0,-6-6 0,-6 0 0</inkml:trace>
  <inkml:trace contextRef="#ctx0" brushRef="#br0" timeOffset="89">7617 13027 7848,'-12'-6'1015,"1"-4"1,11 7-417,7-5 0,7 6-227,5-2 1,7-1-280,-3 1 0,7-3 84,1 3 0,4-5-378,-1 1 129,8-2 1,-15 2 162,7 1-1266,-7 4 823,1-7 1,-9 8 93,0-6-1382,-10 5 769,6-7 871,-14 9 0,4-14 0,-5 2 0</inkml:trace>
  <inkml:trace contextRef="#ctx0" brushRef="#br0" timeOffset="90">7605 12707 7932,'0'-18'0,"5"1"611,3 1 1,11 4-169,4-3 0,10 2 4,-3 1 1,8 1-99,-7 0 1,8 3 114,-5 0 1,3 6-111,-3-2 1,1 3 55,-1 1 1,0 0-325,0 0 1,-4 4 102,-4-1 0,-2 5-93,-1-4 1,-4 5 77,0-2 0,-3 7-88,3 1 106,-5 6 1,2-2-143,-5 7 1,1 4-108,-1 4 1,1-2 147,-1 2-8,-5-2 0,5 8-105,-4-2 104,-2-2 0,4 7 102,-5-5-1240,5 0 941,-8-4 0,4-1-129,-5-2-1215,0-8 961,0-2 0,0-8-13,0 2-560,0-7 107,0 2-952,0-9 1604,-5 4 1,-1-6 311,-6-3 0,-4-7 0,-2-7 0</inkml:trace>
  <inkml:trace contextRef="#ctx0" brushRef="#br0" timeOffset="91">8222 12764 7857,'0'-24'0,"0"-2"791,5 1-477,1-2 1,6 8 156,-1-1 646,6 7-683,-5-4 1,6 7 456,-3 2-552,-2-2 1,9 9 12,-3-3 1,6 3-85,2 1 0,3 1-50,-3 3 1,3-2 29,-3 6 1,0 3-206,-5 5 1,0 4 69,-3-1 0,-2 3-375,-6 0 0,-5 3 163,-2 1 1,-3 2-654,-1 3 512,-10-4 1,1-2-64,-10 1 114,-5-2-440,0 4 346,-4-10 90,0-2 1,4-4-182,-3-1-377,3 1 447,2-6 1,2 3-180,1-5-1252,5 0 785,3-4 950,1 0 0,4 0 0,-6 0 0</inkml:trace>
  <inkml:trace contextRef="#ctx0" brushRef="#br0" timeOffset="92">9056 12844 7888,'0'-11'0,"0"-1"-5,0 1 83,0 0 1,0-1 245,0 1 0,-4 3 167,0 1 0,-4-1-138,5-4 0,-5 5 15,4-1 0,-5 6 459,2-2-460,-3 3 0,2 7 16,0 5 1,1 10 46,-5 5 1,6 7-193,2 2 1,3-1-6,1 4 0,4 0-694,-1-4 379,6 3 0,-2-13-295,4 3 0,-1-3-575,-2-1 1,2-5-798,-2-3 942,-3-3 807,0 0 0,-5-1 0,0 1 0</inkml:trace>
  <inkml:trace contextRef="#ctx0" brushRef="#br0" timeOffset="93">8713 12776 7894,'1'-18'388,"3"3"0,4 3-4,7 5 1,7-2 447,4 5 1,6 0 274,-2 4-727,8 0 0,3-4-57,5 1 1,1-1-139,2 4 1,-2-4-1470,3 0 1334,-9-5 1,0 8 182,-3-3-625,-7-2 386,7 5 1,-15-6 273,-1 3-571,1 3 236,-10-4 1,0 5-90,-6 0 1315,1 5-1130,-2 7 0,0 5 205,-2 6-103,-2 5 0,3 3 256,-5 7 0,0-2-271,0 6 0,-2-4-313,-1 4 0,1-4 133,-2 4 0,3-9-835,1 1 1,1-7-20,3 0 0,-2-4-380,1-4 0,4-4 649,0-7 1,0-3 648,0-5 0,1 0 0,3 0 0</inkml:trace>
  <inkml:trace contextRef="#ctx0" brushRef="#br0" timeOffset="94">9741 12776 7929,'6'-23'1643,"-2"0"-998,2 0 0,1 7 190,4 4 1,-3 6-84,-1 6 1,-4 5-300,1 3 1,1 8 5,-1 7 1,-1 2-185,-3 10 0,0-2-133,0 9-58,6-1 1,-5 1 272,3 0-1976,-3 0 1454,-1-1 1,0-3-2486,0-8 1928,0 3 0,0-9-1124,0 3 0,0-8 313,0-4 1533,0-2 0,-5-7 0,-2-1 0</inkml:trace>
  <inkml:trace contextRef="#ctx0" brushRef="#br0" timeOffset="95">9421 13084 7888,'12'-5'1223,"4"-1"-841,7-6 0,10 6 1009,5 2-927,0 3 0,-4 0-70,1-3 0,-1 3-168,0-3 0,-3-1-777,-1 1 0,-1 0 348,2 4 1,-3 4-1540,-6 0 0,4 1 1742,-3-1 0,2-3 0,-7 4 0</inkml:trace>
  <inkml:trace contextRef="#ctx0" brushRef="#br0" timeOffset="96">10141 13096 8440,'-12'0'1548,"6"0"-384,1 0-709,5-6 0,9 4 269,2-6-629,8 6 61,-6-8 1,3 7-97,-4-5 0,3 6-182,0-2 1,0 2 167,-3-2-1562,4 3 1043,-3-5 0,4 6-2066,-6 0 1289,-5 0 1250,4 0 0,-3 0 0,4 0 0</inkml:trace>
  <inkml:trace contextRef="#ctx0" brushRef="#br0" timeOffset="97">10803 13050 7969,'0'-6'1815,"0"0"-647,0 6 448,0-5-605,5 4 315,-4-9-648,4 4-484,-5-6 1,-5 2-108,-2 2 1,-3 0 233,-2 4-289,1-5 11,-6 8 0,-2-5 278,-7 6-948,-4 6 538,-4 0 0,4 5-612,-1 1 470,1 9 1,1-2-134,2 8 0,8-3 84,4-1 0,3 0-11,5 0 0,2-1-94,5 1 227,5-5 41,6-1 17,7-6 0,6-1-81,3-2 326,2-3-245,10-5 0,-3-1 280,2-3-123,-3-8 1,0-2 374,-1-5-797,-5 0 463,-1-4 0,-7 1 283,-2-1 1,-2-1-123,-6-3 0,0 2 290,-4-6 1,-2 5-193,-5-5 0,0 4 61,0-3 0,0 0-20,0-5 0,-1 1 126,-3 0 1,3-1-701,-3 1 0,-1-4 222,1 0 0,0 4-394,4 3 0,-1 11 249,-3 1 1,3 9-172,-3 2 125,3 6 0,1 4 88,0 13 0,0 8 12,0 12 0,0 5 134,0 6 1,0 1 12,0 6 1,0-3-132,0 3 0,5-5-584,3 2 0,-2-3 279,2-2 0,-2-4-1067,2-3 1,2-6 625,-3-2 1,4-8-1737,0 1 2511,0-8 0,0-1 0,-4-3 0,-2 3 0</inkml:trace>
  <inkml:trace contextRef="#ctx0" brushRef="#br0" timeOffset="98">12128 12559 7874,'0'-7'0,"0"-3"657,0 3-248,0 2 107,0-6 263,0 10-335,0-4 52,0 5 43,0 5-257,0 7 0,4 10 33,-1 9 0,5 6-14,-4 1 0,1 6 28,-1 2-1207,-3 0 1050,9 4 1,-7-8 55,4 0-220,-4-5 1,7 6 61,-2-5 1,-2-5-186,2-6 195,-6-3-850,8-1 549,-8-1 1,3-4 40,-5-3-1084,5-2 354,-4-6-136,4 3 584,-5-9-242,0 4-298,0-5 339,-5-5 663,-1-1 0,-6-11 0,1-1 0</inkml:trace>
  <inkml:trace contextRef="#ctx0" brushRef="#br0" timeOffset="99">12002 12787 7893,'0'-18'255,"0"-2"-39,0 5 0,2-5 341,1 1-252,-1 2 1,8 1 18,-3 4 688,9-4-601,-4 3 0,6-2 265,-3 7-248,3-2-161,5 4 1,-4-1 342,0 3-314,0 3 1,4 1-113,0 0 1,3 0 31,1 0 0,-2 5-199,-6 3 9,3-3 1,-6 9 207,3-3-690,-2 3 382,-6-2 1,-4 3-290,-3 0-136,-3 5 344,-1-2 0,-5 1-199,-3 0 132,-7 0 7,-3-1-11,-5-1 73,0-1 0,1-3-20,-1 2 237,0-2-49,0-7 1,5 4-12,3-2 0,2-3 374,2-1-43,5 2-124,1-5-121,5 4 0,1-3 41,3 1-102,2-1 260,10 8-118,2-9 1,5 5-49,0-2-75,10 3 14,-8-1 1,13 3 15,-7-5 0,1 5-4,-2-2 1,2 0-52,-6 0-35,1 1 67,-4 3 0,-4 1-142,0-1 39,-10 0 1,5 1-45,-10-1 0,-1 5 67,-3-1 0,-5 1-350,-2-1 212,-9-2 0,-3 7 22,-7-4 0,-2-1-98,-3-4 0,0 1 104,4-1-220,-5 1 136,8-6 0,0 3-781,5-5 390,5-1 240,3-3-902,1 0 288,8 0 410,-8 0 1,9-5-362,-3-2 935,3-8 0,11-3 0,3-5 0</inkml:trace>
  <inkml:trace contextRef="#ctx0" brushRef="#br0" timeOffset="100">12825 12673 7874,'0'-23'630,"0"0"1,0 6 299,0 1 1,3 4-379,1 0 1,1 5 935,-1-1-499,-3 5-267,4-2-247,-5 5-157,0 0 0,2 12 219,1 7-107,-1 7-270,3 9 1,-5 4 94,0 3-95,0-3 1,0 4-258,0-5 0,0 4 44,0-4 321,0-5-1661,0 0 954,0-3 0,4-1-336,-1-3 0,1-5-664,-4-2 0,4-9-299,0 1 1217,0-2 1,1-2-90,2-4 610,-2-1 0,11-2 0,-4 0 0</inkml:trace>
  <inkml:trace contextRef="#ctx0" brushRef="#br0" timeOffset="101">13121 12719 7912,'0'-18'919,"2"-2"238,2 4 0,2 1-630,5 4 1,1 1 445,-1 2-236,-4 3-272,-2 5-247,-5 0 286,5 0-234,-4 5 1,3 8 182,-8 9-409,3 1 119,-9 15 1,3-7 163,-4 7-513,4-3 225,2 5 1,2-7 186,-1 5-1206,0-10 708,4 10 1,0-14-879,0 3 748,0-3 0,1-7-1628,3-1 1327,-3-4 1,6-4-879,-4 0-18,-1-6 1599,3-2 0,0-6 0,1-6 0</inkml:trace>
  <inkml:trace contextRef="#ctx0" brushRef="#br0" timeOffset="102">13099 12776 7914,'0'-22'0,"0"3"0,1-1 1618,3 5-1017,2-1 1,9 9 78,1-1 0,-1 6 686,-4-2-888,1 3 342,4 1-455,2 5 1,5 2-28,0 8 0,-1 5-127,1 6 0,4-2-33,0 3 1,-1 1-1,-3-2 1,4 5-195,-1-4 51,1 4 0,-4-7 54,0 3 1,-1-7-162,1-1 1,-1-5-188,-3 2 1,1-8 37,-5 0-382,1-5 418,-5 2 1,-3-5-35,-1 0-1835,-4 0 1288,2 0 1,-5-5-166,0-3-1272,0 3 2203,0-5 0,-10-2 0,-3-5 0</inkml:trace>
  <inkml:trace contextRef="#ctx0" brushRef="#br0" timeOffset="103">13647 12650 7901,'0'-21'0,"0"2"1709,5-3-1080,-4 4 0,9 0 69,-2 3 77,2 2-72,2 7 648,-6 1-684,-1 5-289,-5 5 0,0 8 484,0 10-555,0 5 0,-1 7 12,-3 3 0,3-1 34,-3 5-246,-3-5 0,6 6-58,-3-5 1,3 0 330,1-4-1419,0-5 780,5 4 0,-2-5-1272,4 3 1019,1-3 0,3-11-112,1-1 624,-6-4 0,9 5 0,-2 1 0</inkml:trace>
  <inkml:trace contextRef="#ctx0" brushRef="#br0" timeOffset="104">14115 12627 7903,'0'-16'2,"0"8"1,1-11 104,3 8 683,-3-3-145,10 2-214,-10 1 63,4-1-214,-5 6 0,1 1 394,3 5-278,-3 0 1,3 3 123,-8 4-330,3 11 0,-13 12 135,3 9-229,-3 1-77,-3 6 0,4 2-103,-2-2 1,0 1 103,4-9 1,-2 4-568,9-4 377,0 0 1,4-9-1,0-2 0,0-3-434,0-1-528,0-6 720,0 0 1,0-10-108,0 1-525,0-5 489,0 2 156,0-16 0,4 3 182,0-11 0,1 3-108,-1-3 216,-3 0 1,5-4 108,-2 1 0,-3-3 0,3-1 0,-1 0 0,1-4 0,-3 0 0,3-5 0,2 1-426,-5 0 506,9-6 0,-7 5 532,5-3 0,-2 4-260,2 3 1,2 1 429,-3 7 0,-2 2 317,-1 10 289,3 0-921,-1 4 0,5 14-38,1 12 0,-3 4 307,2 7 0,-1 2-160,9 6 0,-4-1-186,5 4 0,-1 0-173,3 1 0,1 1-1472,0-5 1228,0 5 0,-1-8-124,-3-1 0,1 0-382,-5-3 0,0-7-1120,-3-2 1105,-1-6 1,-1 0-129,-2-4-428,2-1 77,-9-5 153,4 5 1,-6-10 873,-3 3 0,-7-3 0,-7-1 0</inkml:trace>
  <inkml:trace contextRef="#ctx0" brushRef="#br0" timeOffset="105">13989 13004 7903,'6'-6'948,"0"-4"1,7 8-138,2-1 1,6 1-310,6 2 1,3-1 150,-3-3-395,10 3 0,-5-5 68,10 2-310,-1 3 174,0-10 0,2 6 135,-5-2-1295,0-3 761,-3 8 1,-6-8-1967,-3 3 1526,-1 1 1,-4-5-718,-2 0 0,-2 2 1366,-6-6 0,0-1 0,1-7 0</inkml:trace>
  <inkml:trace contextRef="#ctx0" brushRef="#br0" timeOffset="106">14675 12570 7946,'0'-16'183,"0"3"1,1-5 385,3 3 1,-3 6-110,3-2 364,-3 7-115,-1-1 590,0 5-659,0 5-317,0 6 0,0 12 858,0 8-769,0 7 1,0 2 61,0 6 1,0-4-15,0 0-1022,0-5 552,0 7 68,5-14 1,-2 8 12,4-7 1,-3-3-123,4-2 1,-6-1-1680,2-3 1192,-3-4 0,3-1-1187,0-6-1301,0-5 1652,-4 0 1374,0-6 0,0 0 0</inkml:trace>
  <inkml:trace contextRef="#ctx0" brushRef="#br0" timeOffset="107">14515 12639 7946,'0'-23'0,"1"0"0,3 0 739,7 5-365,7-3 0,5 8 653,0-2-660,5 7 1,-3-1 816,6 6-780,-1-6 0,3 7 225,-3-1-248,3 1-215,-8 2 0,2 0 3,-4 0 1,-1 0-131,-3 0 0,1 2 293,-5 1-246,6-1 93,-9 8 1,5-4-28,-6 6-101,1-6 0,-1 4 33,1-2 0,-6 2-57,-2 1 1,-2 1-63,2-1 7,-3 1 1,4-1 74,-5 0 1,0 1-160,0-1 0,-3-3 218,-1 0-179,0-6 139,4 8-234,0-9-16,0 5-204,0-6 28,-5 0 0,2 0 129,-4 0 1,3 0-1031,-4 0 1,5-4-177,-5 0 1437,0-5 0,-3 3 0,0-6 0</inkml:trace>
  <inkml:trace contextRef="#ctx0" brushRef="#br0" timeOffset="108">14995 12673 7936,'6'0'-350,"4"-5"424,-9 4 1,8-6 185,-5 3 1,1 3 54,-1-3 167,-3 3 111,4 1 2006,-5 0-1931,-5 5-387,-1 2 1,-7 5-59,-2 3 1,1-2-83,-5 2 0,4 2 23,-4-2 0,1 2-112,-1-2 1,-3-2 70,3 2-408,3-3 241,-6 0 1,8-5-460,-5 1 365,5-5 1,-1 3-327,7-2 175,-2-3 158,9 4 147,-4-5-321,5 0 389,5 0-119,-4 0 172,9 0 1,-3 0-90,4 0 0,1 1 206,-1 3-115,5 3 0,-2 3-81,5-3 147,6 3-77,-1-3 1,9 8 19,-3 0-16,-2 0-51,5-3 1,-5-1-142,2 1 133,-2-6 0,-2 4-280,-3-2 1,2-3 76,-6-1 1,-1 1-438,1-1 0,-5-1-134,1-3-1404,-2 0 683,-2 0 1422,-5 0 0,-1 0 0,-5 0 0</inkml:trace>
  <inkml:trace contextRef="#ctx0" brushRef="#br0" timeOffset="109">15406 12582 7936,'0'-18'744,"0"-4"0,0 10-338,0-4 1,3 7 843,1 2-324,5 4-162,-8-2-288,4 5-311,1 5 0,-5 3 166,3 7 129,-3-2-295,-1 8 0,1-7 165,3 5-537,2-5 226,1 3 0,3-6-28,-3 1-228,4-1 0,4-3-2,0-1 1,2-4-234,-2 1 1,1-3 66,3-1 1,2-4 164,-6 0 1,4-5 8,-4 2 98,5-3 1,-7-2-54,2 1 423,-2-1-202,-2 1 0,0-4 491,-4 0-228,3-1-91,-3 5 317,-1-1-129,-1 6 57,-5 1-266,0 5 1,-1 6 64,-3 6 1,-4 6 90,-7 8 1,1 7-86,-5 5 0,4 2 139,-4-2 0,4-1-30,-4 4-1196,5-4 868,-3 3 1,6-7-1644,-1-3 1261,1 3 1,3-13-945,1 3 0,4-4-22,-1 0-202,3-2 1,2-7 218,3-3 1480,-3-1 1,10-6 0,-5 0 0</inkml:trace>
  <inkml:trace contextRef="#ctx0" brushRef="#br0" timeOffset="110">16868 12616 7936,'0'-18'331,"0"2"716,0 4-171,0 1-219,0 4-279,0 2 1,-4 7 79,0 1 1,-4 9 315,4 7-476,-4 8 0,5 2 176,-5 5-444,6 0 39,-8 6 1,8-5 261,-1 3-989,1-2 684,2-7 0,2 0-125,1-2 0,0-7-331,5 3 0,-6-4-1510,2 0 1286,2-3 0,-4-8 654,1 0 0,-1-1 0,-2 5 0</inkml:trace>
  <inkml:trace contextRef="#ctx0" brushRef="#br0" timeOffset="111">16845 13073 7936,'-12'-12'0</inkml:trace>
  <inkml:trace contextRef="#ctx0" brushRef="#br0" timeOffset="112">16536 12593 7936,'12'-23'575,"4"5"-198,2-3 0,10 7 830,2-5-883,3 5 1,8-3 279,5 6 1,-1 0-159,5-1 0,-3 2 41,-2 2-244,-9 3 0,1 1 87,-11 1 27,1-1-192,-4 4 0,-4 1-44,0 3-61,-5-3 1,2 6 127,-4-4 0,-2 0-147,-2 5 0,2-5 104,-3 5-112,-2 5 0,4 1 160,-5 5 78,0 5-177,-4 5 0,4 6 45,0 4 0,-1-4 16,-3 3 1,0 1-266,0 0 92,0-1 1,0-8-155,0 1 1,0-6-371,0 2 0,0-5-551,0-3 0,4-2-101,0-6-1325,0 1 1192,-4-6 556,0-1 0,-1-6 771,-3-3 0,-8-7 0,-5-7 0</inkml:trace>
  <inkml:trace contextRef="#ctx0" brushRef="#br0" timeOffset="113">17130 12582 7904,'19'-23'0,"0"0"0,2 1 1044,5 3-413,3-2-1571,6 8 2157,4-3-729,-3 4 1,3 1 239,-5-1 139,0 1-285,-4 5 1,-4 0-14,-7 6 168,3 0-574,-9 6 0,2 1-23,-8 8-173,-2 3 1,-5 5 347,0 0 0,-1 1-244,-3 3 1,-7 2-386,-8 5 1,-3 0 162,0 1 1,0-1-303,3 0 0,-1-1 126,4-2 1,5-4 26,3-4 215,6 0 1,-3-1 355,5-3-176,5-3 0,-3-4-35,6-1 1,0-3 217,3-1-133,0-4 169,6 7-158,-4-9 1,3 4 27,-4-5-711,4 0 356,-3 5 0,3-3 158,-4 1-2123,-1-1 1405,6-2 0,-9-4-1912,4 0 2643,-3-5 0,-3 3 0,-1-6 0</inkml:trace>
  <inkml:trace contextRef="#ctx0" brushRef="#br0" timeOffset="114">17827 12502 7856,'0'-7'1775,"0"-3"-481,0 9-532,0-4 37,5 5-457,-4 0 0,8 6 516,-5 6-509,0 4 1,-4 7 120,0 0-74,0 0-2,0 5-286,0-4 0,0 7-23,0-4 0,0 0 234,0-5-558,0 1 229,5 0 0,-3-1 100,6-3 0,1 1-203,6-5 1,-1 1-215,5-5 265,0-5 0,5-1-200,3-5 1,-2 0 78,6 0 0,-2 0-867,1 0 1,-2-1 482,-5-3 0,0-1-1852,0-2 1615,-5-4 1,-7 4 803,-7-8 0,-3-3 0,-1-5 0</inkml:trace>
  <inkml:trace contextRef="#ctx0" brushRef="#br0" timeOffset="115">17781 12764 7867,'-29'0'1256,"6"0"0,13-3-631,10-1-216,10 0-249,3 4 0,10-4 53,0 0 0,4-1 14,8 1 0,4 2-1,3-6 1,2 4-14,2-3 1,-4 3 12,0-4 1,-7 5-1,0-5 1,-6 2-21,-6-2 1,-6-2 99,-1 2-306,-9-2 0,3-6 0,-3-2 0</inkml:trace>
  <inkml:trace contextRef="#ctx0" brushRef="#br0" timeOffset="116">17930 12456 7890,'6'-11'809,"5"-1"0,11 2-576,8 2 0,5-1 486,3 6-275,-3-6-174,5 8 1,-2-8 347,0 5-457,0 0 0,-1 4 162,-3 0-266,3 0 51,-13 0 1,4 0-26,-5 0 0,-2 0-334,-2 0 134,-2 0 73,-6 0 0,-3 5 261,-1 3 1,-4 2 2,1 1-82,-3 1 0,-1 4 172,0 3 0,0 7-154,0 0 283,-5 6-165,-1-8 0,-2 8-71,0-6 0,6 2-208,-2-1 0,3-3-302,1 3 251,0-3 1,0-1-99,0 0 0,1-1 68,3 1 0,2-5 259,6-3 1,4-2-38,3-2-86,-2 1 1,8-6 170,-2-2 1,2-3-191,-2-1 1,4 0-57,-1 0 1,1 0-1286,-4 0 637,-5 0-94,3-5 0,-9 3-1730,-1-6 1738,0 0 759,-9-3 0,8 0 0,-4-1 0</inkml:trace>
  <inkml:trace contextRef="#ctx0" brushRef="#br0" timeOffset="117">18501 12764 7871,'-5'0'347,"5"0"0,10-3 44,9-1 0,2-1 252,2 1 1,6 3-113,6-3 0,-1-1-142,4 1 0,0 0-66,-4 4 0,1-1-109,-13-3 0,4 3-1137,-7-3 1,-3-1 588,0 1 0,-9-5 334,-3 2 0,2-9 0,1-1 0</inkml:trace>
  <inkml:trace contextRef="#ctx0" brushRef="#br0" timeOffset="118">18455 12422 7884,'10'-12'2465,"8"6"-1599,11 1 0,10 1-99,3 0 0,3 0 36,0 4 0,5 0-2177,-1 0 1598,1-5-49,-4 4 1,-7-4-1967,-5 5 831,-5 0 1068,-11 0 1,-1 5-1,-6 1 1</inkml:trace>
  <inkml:trace contextRef="#ctx0" brushRef="#br0" timeOffset="126">4709 6240 8268,'-12'0'-584,"1"0"336,4-5 169,2 4 361,0-4-57,4 5 54,-4 0 0,5-1-113,0-3 1,-1 3 329,-3-3-118,3 2-92,-4 2 0,5-1 111,0-3-41,0 3 0,-2-4-69,-2 5 1,3-1 224,-3-3 57,3 3-77,1-4-379,0 0 1,0 2 94,0-5 0,1 5-230,3-5 1,3 2 73,4-2 0,0-2-17,1 2 0,-1 2 20,1-2 0,-1 2 55,1-2 1,0 2-60,3 2 1,-2 3 42,2-3 0,2 3-144,-2 1 1,4 0 93,-4 0 0,2 1-119,-2 3 0,-2-2 90,3 6 0,0-2-87,0 2 1,0 1 9,-1-5 1,-2 3 36,2-3 0,-2 4-77,-2-4 1,-3 3 97,0-3 0,-6 5-48,2-2 0,-3 0 38,-1 0 1,-5 1 15,-2 3 0,-4 5-23,0-1 0,-4 0-36,0-3 0,-4 3 51,3 0 1,0 0-1,1-3 1,3-1 144,0 1 1,2-5-155,6 1 205,-5-6-164,8 3 136,-4-5-318,5 0 1,1 4 180,3 0 0,2 4 212,5-5 1,2 6-78,3-1 0,2-2-124,5 2 0,0-1 30,0 5 0,-1-1-12,1 1 1,4 0-44,0 5 0,-1-5 86,-3 4 1,-1-2-238,-3 1 1,-3-3-27,-4 4 0,-2-4 86,-3 0 1,-2-1 539,-5 1 0,-1 0-204,-3 4 1,-7-4 320,-8 3 1,-4-2-223,-4-1 1,-2 3 282,-5 0 0,0-4-139,-1-3 0,5-2-215,0 2 0,5-3-154,3-5 0,-1 0-153,8 0 0,0 0-1872,3 0 1168,6 0-1636,-4 0 0,10-4 271,0 0 2092,0 1 0,15 3 0,-2 0 0</inkml:trace>
  <inkml:trace contextRef="#ctx0" brushRef="#br0" timeOffset="127">11526 5121 8212,'-18'0'0,"3"0"-290,2 0 176,2-5 237,-1 4-24,1-9-1,5 8 1308,-5-3-620,10 0-270,-4 4 56,5-4 1444,0 5-1768,5 0 220,-4 0-282,15 0 0,-9 1 165,9 3-104,-4-3 1,5 4-119,0-5 119,1 0-47,4 0 0,-1 4-6,6 0 0,5 0 52,-2-4 1,3 0-185,1 0 0,1 0 12,-1 0 0,2 0-115,2 0 1,-4 0 9,0 0 0,-3-4-3,-5 0 0,-5-1 27,1 1 0,-6 3 196,-1-3-158,-2 3 0,-6 1 84,1 0-256,-6 0 247,3 0 25,-5 0-41,-5 5 1,0-3-3,-2 6 0,-4 0-82,4 3 1,-3 2 51,-2 2 0,1-1-62,-1 5 1,0 0 57,-3 4 0,1 3-57,-5 1 1,3 5 45,-3-2 0,5 3-186,-1 2 0,-1-1 95,0 0 0,1-3-152,4-1 0,3-5 43,0 2 1,5-4 101,-5-4 0,4-1 141,-3-3 0,4-2-88,-1 2 0,3-2 96,1-2 1,-1-3-113,-3-1 0,3-3 378,-3 4-26,3-6-172,1 3-1605,0-5 853,0-5-536,0 4-444,0-4-875,0 0 2444,0 3 0,5-3 0,1 5 0</inkml:trace>
  <inkml:trace contextRef="#ctx0" brushRef="#br0" timeOffset="128">18630 4904 8207,'-5'-16'0,"0"-2"190,-3-5 0,3 0 45,5 5 0,0 2 748,0 4-547,0 1-54,0 0 460,-5 4-189,4 2-377,-5 5 578,6 0-557,0 5-49,0 2 100,0 9 1,0 2 110,0 5-212,0 5-673,6 1 673,0 5 62,0 0-374,4 1 156,-3-1-671,-1 5 813,4-3-50,-9 3-272,5-10 0,-3 3 1,1-4-1,-1 0-206,-2 0 0,3-3 0,0-6 0,-1 1-31,-3-4 584,0 4-346,0-7 0,4 3-411,0-4 0,4-1-286,-5 0 350,6-4 435,-2-2 0,-1 0 0,-1 1 0</inkml:trace>
  <inkml:trace contextRef="#ctx0" brushRef="#br0" timeOffset="129">18938 4904 8057,'-11'-16'0,"3"3"507,0-2-317,6 7 0,-3-2 284,5 2 1,-1 3 0,-2 0 295,-1 0 63,0 4-194,4-4-628,0 5 143,0 5 0,0 1 50,0 6 1,0-1 149,0 0-225,0 1-55,0-1 45,0 1 0,4-1-65,0 0 123,0 1 69,-4-6-271,0 4 1,0-8 95,5 8 16,-4-4 146,4 1-128,0 3 1,2-9 31,4 3-40,0 2-94,1-5 1,-1 4 155,1-5-84,-1 0-269,6 0 252,0 0 1,5 2-72,-3 2 0,3-2 75,-3 6 0,6-5-141,2 5 1,-1 0 154,-3 3-218,0 1 75,-5-1 0,3 4 84,-2 0 1,-2 1-85,-2-5 1,-6 2 30,-1 2 1,-6-1-42,2 5 164,-3-5-100,-6 8-3,-6-5 1,-7 2-27,-5 0 21,-5 0 262,-1-1 1,0-1-761,-9-1 606,12-3 1,-12 3-51,8-4 73,-3-1-77,4 1 1,-3-6-220,5-2 0,4 1-36,4-1 259,5-1-1671,3-3 751,1 0 95,9 0 0,-4-5 0,6-1-234,3 0 0,2-8 1022,5 2 0,6-2 0,1 3 0</inkml:trace>
  <inkml:trace contextRef="#ctx0" brushRef="#br0" timeOffset="130">18938 4824 8082,'-22'-15'0,"3"0"0,8 3 1641,7 5-703,3 4 185,1-7-445,0 9-321,0-9 1,5 8 418,3-2-459,2-2 1,11 0-332,6-6 0,6 1 128,5-1 1,3 5-336,4-1 0,1 2 228,0-2 0,-2 3-7,-2 5 0,-18 0 0,-9 0 0</inkml:trace>
  <inkml:trace contextRef="#ctx0" brushRef="#br0" timeOffset="131">3345 14717 7727,'0'-6'-53,"0"-4"124,0 9 155,0-10 165,0 5-132,0 0 0,0-1 73,0 4 290,0 1-312,0-3 1,0 4 101,0-3-412,0 3 0,-5-4 0,-1 5 0</inkml:trace>
  <inkml:trace contextRef="#ctx0" brushRef="#br0" timeOffset="132">3334 14637 7770,'0'0'0</inkml:trace>
  <inkml:trace contextRef="#ctx0" brushRef="#br0" timeOffset="133">3334 14649 7770,'0'11'1325,"0"1"0,0 0 302,0 4 1,0 5-1267,0 6-277,0 4-34,0-6 0,-4 8-134,0-3 124,0 3 1,1 6-74,-1 3 65,-5 3 1,8-1 32,-3-2-849,3 2 816,1-8 0,0 5-494,0-3 515,0-8-34,0 8 1,0-13-120,0 6 119,0-6 0,0 3-72,0-5 0,0-4-133,0 0 0,0-5 325,0 1-316,0-2 1,0-2 481,0 1-848,0-6 543,0-1 0,-6 0 0,0 2 0</inkml:trace>
  <inkml:trace contextRef="#ctx0" brushRef="#br0" timeOffset="134">3357 14683 7770,'6'5'2746,"4"-4"0,-4 10-1742,6-4-533,-1 8-134,1-2-28,-1 9 1,2-3 82,2 7-177,-2-2 1,8 9 90,-2-2-52,3-3-853,-4 5 655,3-4 0,-3 5 249,5 1-526,0-1 263,0 0-503,-1 0 291,1 1 139,0-1 0,-4 0 1,0-1-1,0-4-328,-1-6 381,4 0 0,-10-9 1,3 4-55,-2-2-128,-1-1 71,-1-3 1,-3-5 70,-1 1-206,1-5-202,-2 2-723,-1 0 345,0-4 804,-3 4 0,3-5 0,-5 0 0</inkml:trace>
  <inkml:trace contextRef="#ctx0" brushRef="#br0" timeOffset="135">3939 14615 12738,'0'12'765,"0"3"0,0 3-448,0 5 0,0 5-221,0 2 0,0 3 155,0 2-201,0 4 1,0 2-164,0 4 61,0-4 1,0 2-79,0-5 20,0 5 0,0-11-209,0 2 238,0-2 1,4-3-63,0-2 0,0-4 5,-4-4 0,0 1 84,0-5 17,5 0-467,-4-3 0,4-1 504,-5 1 0,0-1 0,0 1 0</inkml:trace>
  <inkml:trace contextRef="#ctx0" brushRef="#br0" timeOffset="136">4613 14443 7770,'-11'5'4455,"-1"3"-4179,1 2 1,-1 5-1,0 2 1,-2 1 296,-2 2-415,-4 1-39,7 2 0,-7 5-45,5 3 71,-5 2-1035,2 1 899,0 5 0,0 1 0,4 3 0,0-1 145,4 1-69,-1-4 1,6 5 30,-3-2 1,-1-1 0,5 1 75,2 1 69,1-4 0,1 4 96,0-4 1,0-3-296,0-5 84,5 2-36,1-4 0,3 0-46,2-2-29,-2-3 104,8-1-341,-6-5-789,1 3 1065,4-8-22,-3 8 1,3-8-913,-4 2 601,-1-2 0,0-2 1,1 0-969,-1-4 1227,-4 3 0,3-8 0,-4 3 0</inkml:trace>
  <inkml:trace contextRef="#ctx0" brushRef="#br0" timeOffset="137">5013 15128 7708,'0'-11'0,"0"0"0,0-1 2485,-5 1-1143,-2-1-572,1 1-509,-4 5 1,3 1 0,-5 5-206,-4 0 0,4 0 1,-5 1-1,2 3-48,0 3 1,-5 3 0,1 3-37,-3 2 11,-1-2 170,5 9-317,-3-5 129,8 6-86,-3 0-300,4 5 0,6-4 427,2 3 0,3-2-21,1 2 1,1-7-506,3 3 364,2-8 1,7 2-1,2-6 1,4-1-192,3-2 242,1-3 1,-4-5-121,0 0-12,0-5 1020,3 3-630,-4-8 0,4 3 1,-4-7 265,-1-1-315,0-1 1,-4 0 0,0-3 274,3-3-181,-1-1 82,-9 1 40,4-6-415,-3-2 201,4-4 0,-4-5-8,-2-2 1,-2-4 0,1-1-72,-1 0 91,-2 0-17,-1 6 1,4 1-153,0 4 0,-1 6 4,-3 2-71,0 8 167,0-2 304,0 8 276,0 2-559,-5 6-77,4 5 1,-4 1 0,5 3-140,0 3 66,0 9-71,0-4 80,0 15 0,0-6 112,0 14-630,5-4-752,-4 19 1187,10-3 1,-9 7-553,6 4 328,-6-9-1087,3 12 998,0-9 111,-3-5-602,3-3 776,0-9-124,-4-1 1,8-5-108,-5-2 51,0-8 362,-4-3 0,0-4 0,0-1 0</inkml:trace>
  <inkml:trace contextRef="#ctx0" brushRef="#br0" timeOffset="138">5424 14443 10907,'11'5'1129,"-1"7"0,-1 7-230,-1 2-721,0 2 0,3 1 260,0 3 0,5 1 501,-1 2-657,0 3 0,0 2 0,0 6 206,-1 4 0,3 1-335,-2-1 1,0 0 0,-3-2-212,-1-1 1,-3-2-635,-1 2 547,-4 3 1,2-10 21,-5 3 0,0-2 0,0-2-119,0 0 1,-5-3-1069,-3-1 929,-2-5 0,-2 3 0,-2-5-1142,-2 0 862,1 0 661,4-5 0,-1-2 0,1-4 0</inkml:trace>
  <inkml:trace contextRef="#ctx0" brushRef="#br0" timeOffset="139">6874 14911 7771,'18'0'0,"4"-5"0,0 4 0,4-8 0,4 5 0,1 1 0,-1-1 1807,1 0 1,-2-4 0,3 3-1,-2 0 977,2 0-2192,-4-4-143,5 8-733,-9-9 0,4 9 240,-5-3-271,-6-3 0,2 5 1,-6-4 314,-3 0 0,-6 3 0,1 3 0</inkml:trace>
  <inkml:trace contextRef="#ctx0" brushRef="#br0" timeOffset="140">6977 15140 9123,'18'0'3687,"3"0"-2217,-3 0-1093,5 0 1,4 0 0,-1 0 0,1 0 1903,1 0-1349,-4-5-636,9 4 443,-9-5 1,5 3 132,-2-1-661,-3 0 0,3 0 1,-7 0-438,-1 2 0,-5 1-570,1 1 822,-2 0 0,-5 0-3821,-1 0 733,-4 0 3062,2-5 0,0 3 0,1-3 0</inkml:trace>
  <inkml:trace contextRef="#ctx0" brushRef="#br0" timeOffset="144">8496 14615 7752,'-6'-6'641,"1"4"-115,5-6 0,0 4 171,0-3-281,0 4-50,0-7-164,0 9 359,0-9-179,0 8 283,0-3 332,0 5-607,5 0 47,-4 0-221,4 0 204,-5 0 0,0 7-85,0 4-180,0 1 0,0 13 73,0-2 0,0 7 1,0 1-91,0 2 0,0 5 0,0 1 104,0 2-206,0-4 125,0 7 0,0-5-264,0 3 1,0 1 84,0-5 1,-1 4-106,-3-4 1,3 0 14,-3-3 91,3-1 0,1-5 0,0-2 36,0-3 1,0-3 57,0-2-50,0-2-175,0-6 1,0 1 143,0-1-1190,0-4 569,0-2-3458,0-5 2804,0-5 1279,0 3 0,0-13 0,0 2 0</inkml:trace>
  <inkml:trace contextRef="#ctx0" brushRef="#br0" timeOffset="145">9227 14752 7797,'0'-8'308,"0"0"1,1 2 458,3-2 1,-3 2 780,3 2-193,-3 3 360,-1-4-1374,0 20-159,0-6 0,-3 18 0,-2-8 201,-2 2 1,5 2-205,-2 0 0,3 4-1,1-1 1,0 5-17,0-5 1,1 5-1,3-3 76,3 1 0,0-2-270,0 3 1,0-6 65,0-1 0,3-1-184,-2-7 67,2 5-1221,-4-7 887,5-2 1,-9-2-309,6-5 1,-6 1-1889,2-1 2613,-3-3 0,-1 4 0,0-5 0</inkml:trace>
  <inkml:trace contextRef="#ctx0" brushRef="#br0" timeOffset="146">8953 15026 7758,'11'-5'3040,"2"3"-1995,2-1-669,3-4 325,5 6 1,0-5 1457,-1 2-1705,6 2 0,-1-4 760,7 2 1,-2 2-158,6-6-509,3 1 1,-2-1 123,3 0-1091,-3 6-221,1-8 528,-5 8 1,-1-3-73,-7 5-2825,-3 0 1581,-1 0 815,-5 0 163,3 0 450,-8 0 0,-2 0 0,-5 0 0</inkml:trace>
  <inkml:trace contextRef="#ctx0" brushRef="#br0" timeOffset="148">10152 14626 7834,'0'-11'1013,"0"-1"1136,0 1-1488,0 4-205,0-3 0,1 4-151,3-6 0,2 2 1,6 1 123,-1 2 1,6 3 0,2-4-51,-3 6-156,6-3 54,-4 5-193,5 0 1,-4 1 137,0 3 0,-5-2-303,1 6 148,-3 5-54,0 4-239,-6 6 218,-1 5 0,-5-1 0,-1 6-209,-3 2 0,-3 7 107,-9 0 0,-3 3-151,-7 0 0,0 1 0,-3-2-258,1-2-817,-3 3 1187,6-10 1,-3 3-5,6-7 46,4-3 1,1-7-129,6-2 484,0-2-191,4-6 1,2-5 471,5 0 764,0-1-923,0-4 1,5 8 0,3-5-114,2-2 0,3 3 1,2-1 409,4-2-362,2 0-1,2-2 575,0 0-359,0 0-244,0 0 0,0 0-137,0 0 0,-2 0-301,-2 0 1,1 0 73,-4 0 1,-1 0-1026,-4 0 728,1 0 230,-6 0 9,4 5-2027,-3-4 942,-1 4 544,-1-5-746,0 0 983,1 0 0,2 0 0,1-1 449,4-3 0,-7 3 0,4-4 0</inkml:trace>
  <inkml:trace contextRef="#ctx0" brushRef="#br0" timeOffset="149">11237 14626 7900,'1'-11'872,"3"-1"0,4 6-623,7 2 0,-6-1 2571,2 1-2100,-7 0 1,1 6-101,-5 1-406,0 9 1,0 3-72,0 8 73,0-3-54,0 8 1,0 0 256,0 2-148,0 3 128,0 2-237,0-1 1,0-4 53,0 1 1,-1-5-101,-3 5 0,3-7-1372,-3-1 689,3 0 322,1-11 186,0 5-2335,0-6 1150,0 1 439,0-6-1571,0-1 2376,0-5 0,0 0 0</inkml:trace>
  <inkml:trace contextRef="#ctx0" brushRef="#br0" timeOffset="150">10997 14957 7899,'0'-6'2685,"5"1"-1245,3 5 0,6 0-668,1 0 0,5-4 638,-1 0 0,8-1-292,4 1 0,5 2-537,2-6 0,7 4-121,0-3-2468,1 4 1694,10-7-7712,-9 4 8106,4-1 1,-6-2 244,1 6-440,-5-6 1,-12 7-1,-8-3 1</inkml:trace>
  <inkml:trace contextRef="#ctx0" brushRef="#br0" timeOffset="152">12196 14752 7838,'0'-12'979,"0"1"-603,0-1 1,0 1 84,0-1 1,4 1-11,0 0 0,5 3 86,-1 0 1,2 1-58,1-5 1,2 2-155,2 3 1,-1-2 2,5 5 1,-4 0 12,4 4 80,0 0-159,4 0 0,0 0 53,0 0-186,0 0-52,-6 5-55,5 2 1,-9 5-244,2 3 296,-7 3 53,2 5-810,-9 0 500,4 5 0,-10 1 60,-3 5 48,-2 1-1153,-6-1 776,-2 0-868,-5 0 1071,0 1 1,-3-1-234,-1 0 455,-5 0-30,3 1 1,0-6 227,2-3 0,3-1-151,1-3 1,5-3 318,3 0 0,3-8-54,0 0 44,6-2 1,1-1-91,5-1 365,0-4 0,5 3-463,2-2 0,5-3 0,2 3 164,1-3 0,5-1 65,-1 0 1,4 0-68,4 0 1,-3 0-205,3 0 1,-5 0 0,-1 0 143,-2 0 0,-5-1-807,1-3 289,-7 3-1694,2-4 1469,-4 5 0,2 0-1290,-1 0-1273,-4 0 3061,2 0 0,0-5 0,1-2 0</inkml:trace>
  <inkml:trace contextRef="#ctx0" brushRef="#br0" timeOffset="153">12813 14318 7813,'0'-8'0,"0"0"1114,0 6-676,0-3 1,0 3 213,0-1 272,0 1-198,0-3-134,0 5-83,0-5-140,0 4 0,4-5-116,0 2 0,5 3 45,-2-3 1,3 2-65,2 2 0,-1-3-149,1-1 0,-1 0-122,0 4 1,-3 1-208,0 3 1,-6-1-264,2 4 0,-3 1 270,-1 3 0,-1 6-9,-3 2 1,0-1 59,-7 1 1,1 3-148,-9 5 1,4 0 27,-4-4 0,8-4 221,0 0 1,3-5 82,1 1 1,-2-6 359,5-2 119,0 1 0,6 0-242,1-1 1,4-4 124,4 1 0,2 1-121,2-2 1,3 1 272,5-4 0,-4 0 0,0 0-403,1 0 1,-2-4-65,1 1 1,-5-1-1328,1 4 1,-2 0 187,-2 0 1093,1 0 0,-6-5 0,-1-2 0</inkml:trace>
  <inkml:trace contextRef="#ctx0" brushRef="#br0" timeOffset="154">13396 14763 8462,'-5'-6'1735,"3"1"-1196,-3 5 1,6 1-26,3 3 0,-1 3 58,4 8 0,-4-1-152,1 5 1,-3 1 11,-1 2-882,5 6 385,-4-4 0,4 6 115,-5-4-1655,0-2 1150,-5 4 0,4-9-219,-3 0 0,-1-5 674,1 2 0,-4 1 0,1 1 0</inkml:trace>
  <inkml:trace contextRef="#ctx0" brushRef="#br0" timeOffset="155">13167 15014 8606,'12'-5'2703,"-1"4"-1327,0-4-829,1 5 0,4-1 350,3-3-470,8 2-162,-3-3 1,9 5-378,-2 0 1,0-3-458,0-1 1,0-4-1230,-4 4 0,0-1 1798,-4 1 0,-6 3 0,0-4 0</inkml:trace>
  <inkml:trace contextRef="#ctx0" brushRef="#br0" timeOffset="156">13910 15003 10318,'22'11'0</inkml:trace>
  <inkml:trace contextRef="#ctx0" brushRef="#br0" timeOffset="157">14241 15014 14004,'6'0'506,"4"0"-1674,-9 0 568,10 0-2035,-10 0 2635,9 0 0,-4 0 0,6 0 0</inkml:trace>
  <inkml:trace contextRef="#ctx0" brushRef="#br0" timeOffset="158">14561 14969 13364,'6'1'1579,"-2"3"-1317,-3-3 0,-1 5 0,1-3-1205,3 1-848,-3-1 1791,4 2 0,0-3 0,2 3 0</inkml:trace>
  <inkml:trace contextRef="#ctx0" brushRef="#br0" timeOffset="160">15828 14717 12852,'0'17'689,"0"1"0,0 6-409,0 2 1,0 2 71,0 3 1,0 2-57,0-3-146,5-2 1,-2 0-270,4-5 1,-4 0 165,1 0 1,1-4-1050,-1 0 1,-1-5 562,-3 1 0,0-3-2317,0 0 2756,0-6 0,-5 9 0,-1-2 0</inkml:trace>
  <inkml:trace contextRef="#ctx0" brushRef="#br0" timeOffset="161">15611 15014 7790,'0'-6'4968,"5"1"-4135,2 5-483,9 0 1,-2 0 193,5 0-145,0 0-247,4 0 1,4 0-913,-1 0 625,6 0 0,-4-1-458,2-3 0,3 1 269,-2-4 324,-3 4 0,-5-7 0,-7 4 0</inkml:trace>
  <inkml:trace contextRef="#ctx0" brushRef="#br0" timeOffset="162">16708 14569 7800,'0'-12'675,"0"6"-437,5-4 0,1 5 619,5-3 0,-3-1-339,0 6 0,-4-6 0,3 1 0,1 2-136,3-2 0,1 4-76,-1-3 0,-3 4-66,-1-1 0,2 3 65,6 1 1,-2 0-112,2 0 0,-2 1 12,-2 3 1,1 4-125,-1 7 0,-1-1 74,-2 5 1,1 4-182,-5 3 1,-1 6 66,-3-1 0,-2-1-45,-6 4 0,-1-1-120,-10 9 0,-5 0-289,-6 4 0,-1-3-40,-3 3 0,1-5 189,-9 5 1,7-1 71,0-7 0,2-4 78,7-4 1,-1-6 423,4-1-199,6 0 459,0-10-410,11 3 0,2-9 96,8-4 0,3-1 409,9-2 1,3 0-87,7 0 1,0 0-190,4 0 0,1-2-81,3-1 1,1-2-259,3-3 0,-2 2 111,2 2 1,-6 3-535,-2-3 0,-6-1 86,-1 1 1,-1 0-171,-7 4 0,-4 0-2797,-3 0 2317,-5 0 0,3 0 935,-2 0 0,-3-5 0,4-1 0</inkml:trace>
  <inkml:trace contextRef="#ctx0" brushRef="#br0" timeOffset="163">17724 14500 7764,'1'-19'1232,"3"0"0,1 5-804,3-1-267,2 2 0,-9 2 5,3 0 1118,-3-6-794,-1 4 0,-1-2-118,-3 7-169,3-2-51,-14 9 1,6-8-269,-10 5 123,0 1 1,-4 4-27,0 3 0,-4 2 146,1 5 0,-5 2-90,5 2 1,-1 3-38,4 5 1,5-4-117,3 0 0,4 0-43,3 4 1,3-4-164,5 0 0,3-5 24,4 1 1,2-3 93,10-5 0,4 2 253,4-5 0,1-2-109,-2-5 1,0-4 151,4-4 0,-5-2-66,2-2 1,-3 1 476,-1-5 1,-4-1-94,0-7 0,-5 3 55,1-3 1,1-2-110,-5-1 1,3-3-75,-6-2 1,-3 0-251,-2-3 0,3 2 107,-3-2 1,1 4-13,-4 3 0,0 5 163,0 7 228,0 2-194,0 6-306,0 4 0,0 4-361,0 6 0,0 6 208,0 10 1,0 2 69,0 9 0,0 4 97,0 4 0,0 6-346,0-3 1,1 0 103,3 1 0,-1-1-407,4 0 1,-3 1 236,4-7 0,-2 0-2119,2-8 2499,2-6 0,-4-4 0,6-6 0</inkml:trace>
  <inkml:trace contextRef="#ctx0" brushRef="#br0" timeOffset="164">18318 15334 7713,'-11'0'0,"4"-5"0,2 4 3481,5-4-1261,0 5-1285,0-5 279,0 3-233,0-3-3710,5 5 2729,2 0 0,-1 5 0,-1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36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6784 2398 8091,'-11'-11'0</inkml:trace>
  <inkml:trace contextRef="#ctx0" brushRef="#br0" timeOffset="1">6784 2364 11740,'4'8'326,"0"-1"0,4-3-141,0 4 0,-2-1-67,2 5 0,0-1-22,3 1 1,-3 0-98,-1 4 1,1-4-63,3 3 0,1-2 107,-1-1 1,1-1-67,-1 0 0,0 1 87,1-1 0,-1 1-167,1-1 0,-1-1 54,1-2 0,-2 2 93,-3-2 1,3-3-40,-2-1 9,-3 2-436,5-5 280,-8 4-665,3-5-901,-5 0 951,-5 0 0,2-5 756,-5-2 0,1-4 0,-5 0 0</inkml:trace>
  <inkml:trace contextRef="#ctx0" brushRef="#br0" timeOffset="2">7058 2296 8123,'0'-8'0,"0"0"0,0 6 695,0-3 32,0 5 57,0-5-366,0 3-231,0-3 1,-1 7 51,-3 1 0,-2 4-93,-6 4 1,1 4 51,-1 1 0,-3 8-103,0-1 1,-5 6 68,1-3 1,-3 6-102,-1-1 0,2-3-55,2-2 1,2-2 83,6-1 0,-1-4-293,1 0 1,1-5 126,2 1 1,3-6-504,5-1 0,-4-4-62,0 3-1105,1-4 971,3 2 1,1-5 772,3 0 0,2 0 0,5 0 0</inkml:trace>
  <inkml:trace contextRef="#ctx0" brushRef="#br0" timeOffset="3">9057 1987 7319,'0'-6'1887,"0"1"-1273,0 5-640,-5 0 0,-2 0 80,-4 0 0,-1 0-146,1 0 0,-5 4 50,-3-1 0,1 6 7,-1-1 0,0 2 164,-4 1 1,0 1-64,0-1 0,0 5 125,0-1 0,2 1-110,2 0 0,-1-4 81,4 3 0,1-1-40,4 2 1,-1-4-136,1 4 1,5-8 71,2 0 1,2-4-241,2 3 61,0 1 1,2 2 101,2-2 1,2-2-59,5-2 1,5-3 75,-1 3 1,5 1 75,-1-1 0,0 0-78,4-4 1,-3 1 68,7 3 1,-3-3-17,-1 3 1,-4 1 9,0-1 0,-5 3-62,1-3 1,-2 5 42,-2-1 0,-3 2-6,-1 1 0,-4-2-4,1 3 0,-3-4 139,-1 8 1,0-4-137,0 0 1,-5-1 162,-3 1 0,-2 0-40,-1 4 1,-1-4-43,1 3 1,-2-2 51,-2-1 1,2-1-42,-2 0 0,-1 0-156,0-4 1,0 3 85,1-2 1,2-3-245,-2-1 1,2-3 68,2-1 0,-1 0-357,1 0 0,-1 0-61,1 0 1,3-1-226,1-3 0,4 2 36,-1-6 0,3 4 725,1-4 0,0-4 0,0-6 0</inkml:trace>
  <inkml:trace contextRef="#ctx0" brushRef="#br0" timeOffset="4">9251 2010 7078,'6'0'779,"1"0"-165,-4 0-412,-1 0 1,3 1 159,-5 3-160,0-3 1,0 6-121,0-3 1,0-2 98,0 6 0,0-1-90,0 5 1,0-1 31,0 1 0,-2 3-31,-1 0 1,1 5-80,-1-1 1,0 3 112,-1 1 0,3 3-180,-3 1 0,3 0 99,1-4 1,0 3-137,0 1 1,0 0 90,0-5 1,0-3-36,0 0 0,0-3 32,0 3 0,4-5-5,0 1 1,-1-2-14,-3-2 0,0-3 30,0-1 0,0-3-428,0 4 261,0-6-648,0 3 274,0-5 0,0-10 0,0-3 0</inkml:trace>
  <inkml:trace contextRef="#ctx0" brushRef="#br0" timeOffset="5">9194 2010 8150,'0'-6'526,"0"1"-345,0 5 1,5-4 133,2 0 1,0 0-75,0 4 1,2 0-143,7 0 1,-4-4 172,3 1 0,2-1-222,-2 4 0,6 0 1,-2 0 0,2 0-119,2 0 0,-1 0 31,-3 0 0,1 1-199,-5 3 0,4-3-149,-4 3 257,1 2 0,-5 1 61,0 4 0,-4-3 20,-3-1 77,-3 1 1,-2 7-60,-3 0 1,-4 2 210,-7-2 0,-3 3 10,-5 5 0,-3 0-98,-1-1 1,-3-3-66,3 0 1,0-3 25,4 3 1,2-5-155,2 1 1,2-6 87,6-2-778,-1-4 130,1 7-10,5-9 669,1 4 0,5-10 0,0-1 0</inkml:trace>
  <inkml:trace contextRef="#ctx0" brushRef="#br0" timeOffset="6">9662 1987 8166,'0'-6'521,"0"1"496,0 5-899,0 5 1,4 1 246,0 6-358,-1 4 26,-3 2 0,0 5-67,0 0 1,0 1 93,0 2 0,0 2-32,0 3 0,0 0 71,0-4 1,0 1-204,0-1 0,0-4 22,0-1 0,0 0-20,0-7 1,2 2 210,2-2 0,-3-6 129,3 2 135,-3-2-152,-1 2-102,0-4 0,0-1 65,0-2-27,0-3 82,0 4-129,0-5-90,5 0 1,1 0 1,6-3-7,-1-1 1,1 0-89,-1 4 0,0-4 109,1 0 1,-1 0-143,1 4 1,-1-3 120,1-1 0,0 0-35,3 4 1,-2 0 77,2 0 0,-3-1-60,-5-3 0,4 3 0,-4-3-17,3 3 20,2 1 0,-5 0 11,1 0 1,-4 0 52,3 0 24,1 0 1,3 0-3,1 0 0,-5 0 188,1 0-190,-5-5 0,5 2-359,-4-5 0,0 5 160,-4-5 114,0 5 0,-5-7 0,-1 4 0</inkml:trace>
  <inkml:trace contextRef="#ctx0" brushRef="#br0" timeOffset="7">9685 2261 8028,'-6'-6'334,"0"-4"-23,6 9 95,0-5-6,0 6 1,2-3-64,2-1-198,-3 0 29,4 4 0,-4 0-112,3 0-35,2 0 0,2 0 28,0 0 1,-1 0 70,5 0 1,-1-1-154,0-3 0,5 3 60,-1-3 1,1 1-115,0 0 0,1 0 40,6-5 0,-4 5-27,0-5 1,-5 4 31,1-3-444,3 4 0,-5-3-479,2 2-339,-7 3 251,-3-10 1053,-5 5 0,-5-5 0,-2-1 0</inkml:trace>
  <inkml:trace contextRef="#ctx0" brushRef="#br0" timeOffset="8">9594 2010 8169,'-7'-5'361,"2"4"1,5-6 4,0 4-147,0 1 1,5-4 176,3 2-261,2 3 1,6-5 61,3 2 0,3 1 229,1-4-491,5 4 88,-4-7 0,9 7 309,-3-4-652,3 4 217,-3-7 0,1 8-177,-4-6 244,0 5 1,-2-3-366,-2 2 0,2 3 167,-6-3 1,-2 2-1043,-2-2 437,-2 3-115,-2-5 954,-5 6 0,-1-5 0,-5-1 0</inkml:trace>
  <inkml:trace contextRef="#ctx0" brushRef="#br0" timeOffset="9">10153 1907 8120,'0'-6'146,"0"1"1664,0 5-1393,0 5-218,0 1-20,0 11 0,0-1 179,0 3-409,5 3 115,-4 1 0,5 1-169,-6 2 93,5 4 1,-4-5-116,3 6 1,-3-6 113,-1 2 0,4-2-93,0 2 0,-1-7 33,-3 3 1,0-4 109,0 0 0,0-3 3,0-4 185,0-1-298,0 1 37,0-6 0,0 0-715,0-2 345,0-3-14,0 4 1,0-6 138,0-3 1,0 2-427,0-6 0,0 1 707,0-5 0,5-4 0,2-2 0</inkml:trace>
  <inkml:trace contextRef="#ctx0" brushRef="#br0" timeOffset="10">10199 2021 8120,'0'-11'488,"0"5"0,0-1-60,0 4-70,0 1 2,0-3 1,1 5-93,3 0 1,2 0-192,6 0 0,-1 5 108,1 3 0,0 2-124,3 1 1,-2 6-6,2 2 0,2-1-117,-2 1 0,2 4 52,-2 3 1,-1 1 96,5-4 0,-4-2-133,4-2 1,-5 3 75,1-3 0,-2 1-93,-2-1 0,1-2 67,-1-6 0,-1 1-104,-2-1 118,2 1-13,-4-1-533,1-5 173,-2-1-203,-5-5-423,0 0 0,-1-5 215,-3-2 765,3-3 0,-10-2 0,5 1 0</inkml:trace>
  <inkml:trace contextRef="#ctx0" brushRef="#br0" timeOffset="11">10541 1873 8250,'0'-11'-653,"0"4"599,0 2 596,0 15 0,0-1-179,0 10 1,0 0-58,0 4 1,-3 4-122,-1-1 0,0 10 77,4-2 0,0 3-65,0-3 0,0-1-209,0-2 1,0 0 24,0-4 1,0 0-5,0-4 0,0-2-7,0-2 1,0 2 30,0-6 1,0 0-94,0-4 87,0 1-516,0-1 165,0-4-465,0-2-357,0-5 0,0-5 1146,0-3 0,5-2 0,1-2 0</inkml:trace>
  <inkml:trace contextRef="#ctx0" brushRef="#br0" timeOffset="12">10724 1919 8249,'0'-7'196,"0"2"244,0 5 391,0-5-250,0 4-445,0-4-14,0 5 1,0 5 4,0 3 1,4 6 92,0 1 0,0 5-167,-4-1 1,0 6 88,0 2 1,0 5-163,0-2 0,0-1 0,0 2 1,0-2 56,0 2 1,3-4-81,1-4 1,0-1 79,-4-3 1,0-3-290,0-4 1,0-1-87,0 1-325,0-1-925,0-5 661,0 0 553,0-6 0,0 0 0</inkml:trace>
  <inkml:trace contextRef="#ctx0" brushRef="#br0" timeOffset="13">10701 1907 8045,'0'-6'160,"5"1"522,3 5-348,2-5 674,2 4-589,-1-5 1,4 6 225,0 0-441,6 6 4,-9-5 1,9 9 148,-6-2-479,5 2 165,-2 6 0,1-2-225,0 5 158,0 0 1,-1 4-129,-3 0 0,-2 4 71,-2-1 1,-4 2 41,-4-1 0,-1-3 44,-2 3 1,0-2 166,0 2 0,-5-5-11,-3 1-120,-2 0 213,-2-5-101,1 0 0,-4-1 112,0-1-190,-6-9 0,5 8-84,-3-7 1,-3 1 79,3-1 0,1 0-557,-1-4 0,0 4 223,-4-4 1,4-1-889,0-3 636,5 0 515,-2 0 0,10-5 0,1-1 0</inkml:trace>
  <inkml:trace contextRef="#ctx0" brushRef="#br0" timeOffset="14">6613 4032 5746,'0'-7'2750,"0"2"571,0 5-3076,5 0-153,-4 5 0,8-2 19,-5 4 0,1-3-28,-1 4 1,1-4 43,2 3 0,3-4 0,-2 1 0,2 1-92,2-2 0,-1 5 0,0-4 1,0 0-1,-2-1 0,-2 3 0,2-1 1,1 1-1,2-1 0,-1 1 0,0 1 1,1 0-1,-1 1 0,1 0 0,-1-1 1,1 1 51,-1-1 0,-3-3 74,-1 4-132,1-6 1,3 7 262,1-5-258,-1 5 1,0-7 51,1 6 0,-1-5 19,1 0 0,-1 3-40,1-3 1,-2 2 14,-3-1 0,3-3-134,-2 3 1,-2 1 119,2-1 0,-2 1-130,2-1 1,1-1 7,-5 4 1,3-3-12,-3 4 28,5-6 1,-3 7 41,6-5 0,-5 3-22,1-3 15,0 5 1,3-4 1,0 3 1,1 2 1,-1-2 0,-3-2 113,0 2 1,-1-5-77,5 5 0,-5-2 7,1 2 1,-1 2-31,5-2 1,-1 1 14,1-2 0,-2 3-55,-3-2 0,4 1 49,-4-2 1,3 4-53,2-4 0,-1 3 39,1 2 1,-1-5-23,0 1 0,1 0 5,-1 3 1,1-3-1,-1-1 0,1 0-38,-1 0 1,0 3 29,1-2 1,-5 1-83,1-1 1,-2 2 78,2-3-7,2 3 40,-3 2-30,4-6 0,-3 4-23,-1-2 181,1 2-159,-2-4 0,4 5 153,-2-4-149,2 3 8,1-3 0,1 3 121,-1-2-94,-4-3-17,3 5 17,-4-4-9,6 0 1,-1 3 22,0-5-51,-4 5 26,3-3 1,-4 2 13,6 0-86,-1-1 68,-5 5 0,5-5-22,-4 1 14,-2-1 0,5 1 10,-2 0 1,2-5-7,2 5 1,-1-2 94,0 2 1,1 2-87,-1-2 1,1-2 40,-1 2 0,1-1-31,-1 5 0,0-5-8,1 1 1,-5 0 12,1 3 0,0 0-5,3 1 0,1-4 18,-1-1 1,0 1-16,1 3 0,-1 1 20,1-1 0,-1 0-23,0 1 1,1-1-50,-1 1 0,1-1 51,-1 1 1,2-5-57,2 1 0,-2-1 27,2 5 1,-2-5-8,-2 1 1,0-2-66,1 2 1,-4 2 75,-1-2 0,1-2-56,3 2 0,-3-4 39,-1 3 1,-3-3-95,4 4 63,-6-6 81,9 8-33,-5-3 11,0 4-5,4-5 0,-7 3-21,5-5-83,-6 0 1,4-4 75,-2 0-145,-3 0 117,5 0-406,-6 0-380,5 0 285,-4 0-164,4 0-1527,-5 0 2207,0-5 0,0-2 284,0-4-117,0 0 0,0-1-21,0 1 1,0-1 0,-1 1 0,-2-1 0,-1 1 0,2 0 0,1-1 0,-1 1 0,0-1 0,-2 1 0,0 1 0,-1 1 714,-3 1 1,3 5-621,2-5-86,1 5 70,2-2 380,0 5-385,-5 0-408,4 0 98,-4 0-51,5 0 118,5 5 1,-3 0 32,6 3 0,-4 2 38,4-2 1,-1 2-87,5 1 1,-1 2 57,0 2 1,0-2 52,-4 2 0,6-2-44,-6-2 0,6 5 51,-5-1 0,1 0 20,-2-4 0,2 1 97,-5-1 1,0 1 1,-4-1 0,4 1-121,-1-1 1,1 0 459,-4 1-67,0-1-133,-5 1 0,0-1-24,-3 0 1,-2-3 190,3 0-333,-4-6 1,0 5-109,0-4 1,-1-1-102,1 1 1,-1-1-361,1-2 0,0 0-265,-1 0 1,1-4 333,-1 0 0,2-5-1477,3 2 1,0 0 1839,3 0 0,3-1 0,-4-3 0</inkml:trace>
  <inkml:trace contextRef="#ctx0" brushRef="#br0" timeOffset="15">6704 4580 8000,'0'-8'619,"0"1"-189,0 4 57,0-2-258,5 0 0,-4 2 12,3-4 0,-3 3 12,-1-4 124,0 6-314,0-8 56,0 3 0,0 0-63,0-1 1,-3 4-124,-1-3 0,-5 4 30,1-1 1,-2 3-106,-1 1 1,-2 0 51,-2 0 0,-2 0-118,-2 0 1,-2 4 45,2 0 1,1 3-8,-1-3 128,5 5 0,-3-4-4,6 3 1,3 2-41,1-3 0,3 2 30,-4-1 0,6 2-118,-2-2 1,3 2 81,1 1 0,1 1-173,3-1 1,-2-3 111,6-1 0,1 0 11,6 0 0,-2 3 42,2-2 0,2-3 18,-2-1 0,1 1-7,-1-1 1,-2 0-27,2-4 1,-2 0 154,-1 0 1,-1 0-112,0 0 1,-3 0 214,0 0-142,-6 0-6,3 0 0,-1-2-255,0-2-9,0 3 1,-6-5-95,-1 2 361,1 3 0,-13-9 0,2 3 0</inkml:trace>
  <inkml:trace contextRef="#ctx0" brushRef="#br0" timeOffset="16">6487 4671 7908,'-6'0'431,"1"0"1,3 0-87,-1 0 122,1 0 58,-3 0-301,5 0 121,-5 0-268,4 0 0,-5 0 262,2 0-293,2 0 47,-8 0 1,9 1-191,-3 3 0,-1-1 18,1 4 16,-5 1 0,4 3 82,-2 1 1,-3-1-115,2 1 0,-1-1 15,1 1 1,-2-1 98,3 0 1,0 1-32,0-1 0,3-3 18,-4-1-46,6 1 0,-3 3 48,5 1 0,0-5-189,0 1 0,4-4 49,-1 4 1,6-5 42,-1 5 1,2-6 43,1 2 0,5-2-15,-1-2 0,0 0 112,-3 0 1,3 0-117,0 0 1,0-4 207,-3 0 1,-1-5-50,0 1 0,1 2 112,-1-2 0,1 1-26,-1-5 0,-4 5-61,-4-1 1,-1 1-39,-2-5 0,0 1 2,0-1 1,-7 1-239,-4 0 1,-2-1 90,-6 1 0,0 3-414,-4 0 0,0 6 189,1-2 1,0 3-444,3 1 0,-1 1 731,4 3 0,-4 7 0,2 7 0</inkml:trace>
  <inkml:trace contextRef="#ctx0" brushRef="#br0" timeOffset="17">6853 4808 8063,'0'-11'24,"0"4"384,0-3 140,0 9 163,0-9-303,0 9-227,0-10-6,0 10 0,-2-4-56,-2 5-45,-2 0 0,-5 0 41,-1 0 1,0 4 70,-4 0 0,2 5-121,-5-2 1,4 3 48,-4 2 0,1 3-103,-1 0 1,2 4 121,1-4 1,4 5-135,-4-5 1,5 5 44,3-1 0,-1-2-136,6-2 0,-1-3-208,4 0 0,4-1 157,-1 1 0,8-2-5,0-2 1,2-2 58,6-2 0,-4-3 99,4 3 1,0-4-79,4-4 1,4-2 168,-1-6 0,0 1-42,-7-1 1,2 1-27,-2-1 1,-2 0 142,-2-3 1,-4 1-74,-3-5 0,1 3-42,-5-3 1,-1 0-11,-3-4 1,0 2-164,0 2 0,-1-3 104,-3 3 0,-2 3-440,-5 1 0,-1 3 28,1 4 1,1 2-140,2 2 0,-2 3-346,2-3 545,-2 8 1,0 2 359,2 6 0,-2-1 0,4 1 0</inkml:trace>
  <inkml:trace contextRef="#ctx0" brushRef="#br0" timeOffset="18">7207 4865 8043,'1'-6'974,"3"2"-743,-3 3 502,4 1-53,-5-5-7,0 4-81,0-5-412,0 6 0,-5 2-328,-3 2 164,-2 7 1,-5 3-97,0 5 0,-6-4 68,2 4 0,-2 0-25,-2 4 1,4 0 72,0 0 1,4 0-20,-4-1 0,5-3 27,-2 1 0,4-7-173,0 3 0,5-4-210,-1 0-350,6-6-779,-9 4 629,10-8-683,-4 3 1522,5-5 0,5-5 0,1-2 0</inkml:trace>
  <inkml:trace contextRef="#ctx0" brushRef="#br0" timeOffset="19">7298 5002 8043,'1'-7'912,"3"-1"-566,-3 6 174,4-9-174,0 10 801,-3-4-245,3 5-488,-5 0 0,-5 0-587,-3 0 1,-3 0 59,-5 0 0,2 4-93,-5 0 1,0 5 14,-3-2 1,-3 2-124,-1-1 0,2 2 93,-3-3 1,3 4 8,1 0 1,4-1 348,0-2 1,5 1-50,-1-6 0,2 6 100,2-1 0,3-3 185,0-1-192,6 2 0,-3 1-119,5 4 0,0-3 9,0-1 1,0 1-98,0 3 91,5 1 1,1-1-39,6 0 1,-1 0 12,1-4 0,-1 3-120,0-2 0,0-2 25,-4 2 0,3-4-144,-2 3 0,-3-3-450,-1 4 0,1-4 311,-1 3 1,1-3-691,-1 4 1,-3-5 1027,3 5 0,2 0 0,0 3 0</inkml:trace>
  <inkml:trace contextRef="#ctx0" brushRef="#br0" timeOffset="20">7321 5254 7992,'0'-7'1000,"0"2"-178,0 5-193,-5-5 243,3 4-165,-3-4-286,5 5 665,0 0-698,5 0-347,2 5 0,4 1 22,1 6 0,-1-5-96,0 1 0,1-2 19,-1 2 0,1 1-50,-1-6 1,-3 5-199,-1-4 0,1 5 3,3-2-281,1-2 111,-1 6-1535,1-10 764,-1 9 1200,1-9 0,-1 9 0,0-3 0</inkml:trace>
  <inkml:trace contextRef="#ctx0" brushRef="#br0" timeOffset="21">7709 5334 8035,'0'-12'964,"-5"6"-132,4 1-366,-4 0-20,5 3-384,0-3 271,0 5 1,0 5-138,0 3 0,0 2-56,0 2 0,0-1 28,0 0 1,0 5-13,0-1 1,1 1 0,3 0 0,-3-2-54,3 5 1,1-5-83,-1 1 0,3 1 79,-3-1 1,4 2-251,-4-2 0,3-2 80,-3 2 0,4-2-533,-5-2 293,1 1 1,0-1-120,0 0 1,0-3-405,-4 0 230,0-6-967,0 3 743,0 0 827,0-3 0,0 3 0,0-5 0</inkml:trace>
  <inkml:trace contextRef="#ctx0" brushRef="#br0" timeOffset="22">7869 5425 8001,'6'-12'0,"-2"1"-64,-3 5-123,-1-4 1,5 3 1124,-3 1-268,3 1-235,-5 0 504,0 3-533,0-3 1,-1 5 229,-3 0-248,-8 0-138,0 5 1,-10 2 58,3 4-111,-3 6 1,-2 0-206,-2 6 0,-2-4 93,-3 0 1,2-1-758,2 1 1,3 2 380,-2-6 1,7 0-414,3-4 1,4-3 702,0 0 0,6-1 0,1 5 0</inkml:trace>
  <inkml:trace contextRef="#ctx0" brushRef="#br0" timeOffset="23">8760 5094 8072,'0'-12'0,"0"6"520,0 1-169,0 5 303,0-5-406,0 4 1,0-3-38,0 8 1,1-2 22,3 6 0,-3 3-11,3 4 0,-3 6 25,-1-2 1,4 6-132,0 2 0,0 7 33,-4-4 0,0 8 8,0-7 1,0 8-45,0-4 1,0 1-16,0-1 1,-4-2-61,0-3 0,0 0 56,4-7 1,0 1-168,0-8 0,0 0 101,0-1 1,0-6-780,0 3-313,0-8-777,0 6 144,0-9 1696,0 4 0,0-5 0</inkml:trace>
  <inkml:trace contextRef="#ctx0" brushRef="#br0" timeOffset="24">9022 5219 8155,'0'-11'0,"0"3"0,0 1 853,0 4-107,0-2 376,0 0-729,0 4 0,0-3-184,0 8 0,0 6 80,0 5 1,0 7-31,0 1 1,0 1-114,0 6 0,0-3-114,0 3 0,0-3-194,0 3 0,0-4 114,0 0 1,4-3 15,0-4 1,0 2-93,-4-6-146,0 0 1,1-5-634,3-2-407,-3 2-1049,4-9 2359,-5 4 0,5-5 0,2 0 0</inkml:trace>
  <inkml:trace contextRef="#ctx0" brushRef="#br0" timeOffset="25">9091 5219 8155,'-5'-11'714,"4"5"3,-4-5 561,5 10-376,0-4-294,0 0-351,0 4 1,5 1 145,2 7 1,7 5-162,1 3 0,6-1-47,-2 5 0,2 0-43,2 4 1,-4-4-172,0 0 0,0-1 59,4 1 0,-4 2 59,0-2 1,-5-2-91,1-2-31,-2 3 1,2-5 242,1 2-234,-1 3 77,-9-6 1,4 3 50,-2-7-312,-3 2 46,5-3-435,-4-1 219,1 4-1612,3-9 920,-9 4-557,4 0 726,-5-3 890,0 3 0,0 0 0,0 1 0</inkml:trace>
  <inkml:trace contextRef="#ctx0" brushRef="#br0" timeOffset="26">9434 5208 8120,'0'-12'424,"0"1"-153,0 0 0,0 3 286,0 0 0,0 1 257,0 0-114,0 2-410,0 5 1,0 5-230,0 3 1,0 6 147,0 1 0,0 7-153,0 1 0,0 0 70,0 3 1,0 2-177,0-1 0,0 3-83,0-3 1,0-1-71,0-3 0,3-4-250,1 0 1,0-1 228,-4 1 1,4-2-1348,0-6 627,-1 1 944,3-1 0,0 0 0,5 1 0</inkml:trace>
  <inkml:trace contextRef="#ctx0" brushRef="#br0" timeOffset="27">9673 5105 7963,'0'-11'254,"0"4"324,0 2 1959,0 5-2220,0 5 1,2 3-73,2 7 0,1-1-10,2 5 0,3 1 16,-2 7 1,1-3-156,-1 3 0,2 1 38,-3-2 1,0 1-133,0-4 0,0 4-46,0-1 1,3-4 3,-2-7 0,-2 2-339,2-2 166,-6 0 206,9-4-993,-10-4 311,4-2 324,-5 0-648,0-4 165,5 4-974,-4-5 1822,4 0 0,-10 5 0,-1 2 0</inkml:trace>
  <inkml:trace contextRef="#ctx0" brushRef="#br0" timeOffset="28">9982 5094 8032,'0'-18'0,"0"7"650,0 0 9,0 10 411,0-4-304,0 0-408,0 4 0,0-3-114,0 8 0,-1 3-15,-3 9 1,1-1 0,-4 8 0,-1 1-100,-3 6 1,3 3 113,0-2 0,1 2-260,-5 1 1,2-1-82,3-3 1,-4 2-154,4-5 1,0-1-70,0-3 0,4 0 9,-1 0-398,-2-5 0,5-2-119,-3-4-75,3-6 0,6-1 902,2-5 0,4-5 0,0-1 0</inkml:trace>
  <inkml:trace contextRef="#ctx0" brushRef="#br0" timeOffset="29">10119 5128 7973,'0'-18'1325,"0"2"-1101,0 4-1,0 6 113,0-4 0,0 9 461,0-5 434,0 6-1063,0 6 0,0 5 352,0 8-325,0 3 1,0 4-86,0 1 114,0 5-56,0-3 0,0 1-181,0 1 1,0-5 33,0 5 0,0-6-38,0 2 1,0-7-38,0-1 1,0-1-91,0 1 0,0-3 14,0-4 1,0-5 127,0 1 286,0-5-258,0 7 292,0-9-224,0 4 80,5-5 1,1 0-77,6 0 1,-1 0-14,1 0 1,3 0-22,0 0 0,4 0 6,-4 0 0,6 0-127,-2 0 0,1-4 74,-1 1 0,3-1-70,-3 4 0,-2-2 46,2-1 0,-3 1-139,3-1 1,-5-3-1,1 3 0,-2-1-321,-2 4-106,-5-5 267,4 4-655,-8-5 1,-2 6 380,-8 0 1,0 0 579,-3 0 0,-3-5 0,-9-1 0</inkml:trace>
  <inkml:trace contextRef="#ctx0" brushRef="#br0" timeOffset="30">10119 5356 8005,'0'-6'819,"0"1"-522,5 0 0,1 4 491,6-3 1,4 1-274,3-1 0,4-1-26,4-2 1,1-3-199,2 2 1,2 2-229,-6-2 1,4 2-115,-7-2 0,1 3-247,-9 5 0,0-1-1600,-3-3 1045,-6 3-1146,-1-4 1999,-5 5 0,0 5 0,0 1 0</inkml:trace>
  <inkml:trace contextRef="#ctx0" brushRef="#br0" timeOffset="31">10210 5094 7983,'-5'-13'925,"4"-2"-150,-4 14 238,5-10-646,5 10 1,-3-8 335,6 5 1,0-3-259,3 3 0,6-5 5,2 1 0,2 2-169,2-1 1,0 0-502,0 0 0,3-4 76,1 4 0,3 0-82,-3 0 1,1 4-1305,-1 0 0,-3 0 1530,2-1 0,-1 3 0,-3-4 0</inkml:trace>
  <inkml:trace contextRef="#ctx0" brushRef="#br0" timeOffset="32">11158 4968 8052,'0'-8'130,"0"1"247,0 4 0,-5-7 76,4 9-168,-4-9 0,3 7 63,-1-4 437,1 4-66,-3-2 0,0 0-421,-1 4 0,-5-4-160,-1 5 1,-1 0 93,-2 0 0,-3 5-195,-4 2 0,-1 3 159,0 2 0,-4 1-164,1 2 1,-1-1 86,4 5 0,2-5-124,1 1 0,4 1-48,5 0 1,-1-1-68,1-4 1,4 1 71,4-1-90,1 1 1,4-1-41,1 0 1,5-3 111,7 0 1,3-2 29,5 2 1,1 0 2,3-4 0,-2 4 100,5-4 1,-4 3-61,0-3 1,-3 5 10,-4-1 0,2 2 127,-6 1 1,-1 1-68,-7-1 0,4 0 37,-4 1 1,-2-1-68,-1 1 1,-3 3-38,-1 0 1,-1 2 41,-3-2 0,-3 1-85,-9 3 1,4 2 33,-3-6 0,-3 4-8,-1-4 1,1 0 16,-1-3 0,1-1-1,-1 1 1,3-2-202,4-3 0,1-1 63,-1-6 0,5 0-1624,-1 0 1021,6 0 1,-3-2-1474,5-2 2204,5-2 0,1-10 0,5-2 0</inkml:trace>
  <inkml:trace contextRef="#ctx0" brushRef="#br0" timeOffset="33">11444 5059 8014,'0'-24'951,"0"5"-654,0 10 1,0 3 59,0 2-198,0 3-145,0-4 1,1 5 1312,3 0-801,-3 0 0,4 5-1,-5 3 0,0 7-168,0 4 0,4 4-224,0 3 0,0 4 73,-4 4 0,0-4-52,0 1 1,0-2 87,0 1 0,0-2-202,0-5 0,0 0-34,0 0 1,0-5-146,0-3 0,0-3-914,0 0 592,0-1-1612,0 1 953,0-6-934,0-1 2054,0-5 0,0-10 0,0-3 0</inkml:trace>
  <inkml:trace contextRef="#ctx0" brushRef="#br0" timeOffset="34">11238 5037 8007,'1'-11'0,"3"4"0,8 2 1981,5 0-1280,6-2 0,0 0 64,0-1 1063,0 0-1143,5 2 0,-3-3-243,6 5 0,-1-3-214,4 3 0,-3-1-1698,-1 1 1102,-4 3 1,1-4-489,-4 5 1,-4 0 379,0 0 476,-5 0 0,3 5 0,-6 1 0</inkml:trace>
  <inkml:trace contextRef="#ctx0" brushRef="#br0" timeOffset="35">5996 6578 8198,'0'-6'-669,"0"-4"1891,0 4-211,0-1-245,0-3-582,0 4 1,1-2 16,3 1 1,-1 0 75,4 0 0,1-4-125,3 4 1,-3 0 93,-1 0 0,5 0-27,3 0 1,5-3 0,-1 2 1,-1 3-91,1 1 0,-4-1 39,4 1 1,-3 1-166,3 3 1,-5 1 2,1 3 0,-6 3 100,-2 8 0,-3 3-159,4 5 1,-6 4 109,2-1 0,-8 7-109,-3 2 1,-7-1 57,-1 4 1,-6-3-325,2 0 1,1-5 52,-1 1 0,2-6 177,-2 2 1,-2-1 61,6-3 0,0 1-8,3-9 1,5 1 212,-1-5-260,6 1 165,-3-6 1,6-1-81,3-5 0,2 0 168,5 0 1,6 0-57,2 0 1,3 0 154,0 0 1,3 0 32,1 0 1,-2-4-128,3 0 1,-3 1-76,-1 3 0,-2 0 38,-1 0 1,0 0-148,-5 0 0,0 0 130,-3 0 1,-1-2-188,1-2 0,-5 3 7,1-3 1,-4 3 7,3 1-114,-4 0-348,2 0-1301,-5 0-698,0 5 1029,0-4-300,0 5 1780,0-6 0,5 0 0,1 0 0</inkml:trace>
  <inkml:trace contextRef="#ctx0" brushRef="#br0" timeOffset="36">6807 6658 8053,'0'-17'-119,"0"4"-237,0 5 1065,0 1-374,0-5 1,0 5 397,0-1 136,0 5-521,0-7 1,-1 9 173,-3-3 87,2 3-377,-8 1 0,4 1-52,-5 3 0,-2 4 34,-2 7 1,1 3-1,-5 5 1,5-1-88,-2 1 0,0 0-63,1 0 1,3 0-209,5 0 114,4-1 0,-6 1 64,5 0 0,1-1-67,3-3 0,5 1 122,2-5-426,4 0 189,5-3 0,-2-5-169,5 1 187,0-5 0,4 2 104,0-5 1,0-2-2,-1-1 1,5-4 128,0-4-122,4-6 0,-6 1-17,1-3 125,-2-3-95,-1 5 1,0-3 47,0 1 1,-5 0 2,-3-3 0,-4-3 67,-3-1-98,-3 2 1,-5-4-258,0 5 0,-9 0 84,-2 0 1,-10 0-200,-2 1 0,1 4 112,-5 3 0,-2 6-297,-2 1 0,3 6 165,2-2 0,3 4-324,4 4 1,2 2 25,6 5 677,5 1 0,-5 4 0,5 2 0</inkml:trace>
  <inkml:trace contextRef="#ctx0" brushRef="#br0" timeOffset="37">7241 6624 7983,'-7'-11'-368,"4"-1"368,1 6 806,2-4-291,0 8 40,0-8 156,0 4-402,0-5 1,4-1 103,0 1 48,5-1-292,-3 1 0,2 3 224,-1 1-66,1 4-159,4-7 1,-1 9 272,0-3-258,1 3 0,-1 1 82,1 0-41,-1 0 1,0 5-120,1 2 1,-2 5 123,-2 3 1,1-1-168,-6 5 0,5-1 122,-4 1 1,0 2-274,-4-2 0,0 3-93,0 1 1,-6 3-80,-1 1 1,-5 1-169,-3-1 1,3-3 184,-4 2 0,-1-1-55,-2-3 0,2 1 65,2 0 0,2-1 245,2-3 1,1-3-201,2-4 314,3-1-21,5 0 0,1-4 160,3-3 1,2-3 282,6-1 0,3 0-247,0 0 1,5-4-74,-1 0 0,3-3-38,1 3 0,0-1-261,0 1 1,-4 3 101,0-3 0,-2-1-95,2 1 1,2 0 20,-6 4-494,0 0 348,-3 0 0,-1 0-1206,0 0 443,-4 0 400,3 0-1153,-9 0 1046,9 0 0,-7 0 660,5 0 0,-1-5 0,5-1 0</inkml:trace>
  <inkml:trace contextRef="#ctx0" brushRef="#br0" timeOffset="38">7835 6590 8009,'-7'-18'0,"2"7"0,5 1 0,0 2 863,0-2-579,0-2 1,0 1 75,0-1 1023,0 1-578,0 5-140,0-4-95,0 8-243,0-3 1,2 1-237,1 1 1,0-1 28,5 4 0,-5 0 16,5 0 1,-4 0 90,3 0 1,1 0-223,3 0 0,1 0 16,-1 0 0,1 0-168,-1 0 1,1 0-27,-1 0 0,4 1-224,0 3 36,1-3 195,-5 9-23,0-8 13,1 8 1,-6-4 119,-2 5 1,-3 1 30,-1-1 1,-5 5-66,-2-1 1,-5 1 217,-3-1 0,2-2 108,-2 2 0,2-1 123,2 2 0,0-4 130,-1 4 1,4-4-170,1 0 0,4-5-81,0 1 32,1-6 1,2 9-288,0-5 0,7 2 294,4-1-207,0-4 28,6 2 0,-1-1-199,3-1 98,3 1-126,1 1 3,0-4 53,0 10 1,-2-9 127,-2 6-262,3-6 231,-5 8 1,1-3 23,-3 4-194,-2-4 68,-1 3 0,-2-4 38,-3 6 11,-2-1 1,-1 0 473,0 1-200,0-1-112,-9 1 0,-2 3 588,-4 0-440,-5 0 1,-2-3 554,-5-1-535,-5 6 0,3-5 237,-6 4-602,1-4 269,-5 0 1,5-1 173,0 1-2190,9-6 1279,-5-1 1,13-5-1292,-2 0 614,7 0 1208,-2 0 0,4-5 0,-6-1 0</inkml:trace>
  <inkml:trace contextRef="#ctx0" brushRef="#br1" timeOffset="39">12232 4728 8143,'-7'0'-808,"2"0"1039,5 0 254,-5 0-70,4 0 51,-4 5 186,0-3-133,4 3-79,-5-5 512,6 0-642,-5 0-89,4 0 0,-4-2-166,5-1 1,1 1 94,3-1 0,-1-4-44,4 0 1,-3-4 17,4 0 1,1 0 7,6-1 0,-1-4-144,5-3 1,0 0 138,4-4 0,1 2-148,2-5 0,0 0 67,4 0 0,2-2-118,6-3 0,-1-2-137,5 3 0,0-7 52,3-1 1,2-5-69,-22 22 0,0 0 0,0-1 0,1 0 125,0-1 0,1 0 0,1 2 0,0 0 34,-2 0 0,1 0 0,25-17 41,-25 17 1,-1 0 0,22-17-60,-23 17 1,0 0-1,22-12-172,-1-1 1,-6 4 317,-2-1-110,-7 3 1,0 5 206,-4 1-186,0-1 1,-4 5 84,-1 3 1,-4 2-75,-3 2 1,2-1 202,-2 1 0,0-1-193,-3 1 0,-1 3 419,1 1 1,-1 3-414,1-4 0,-1 4 213,0-3 0,1 3-222,-1-4 0,-3 5-2,-1-5 0,0 4-3,0-3 4,4 4 1,-5-6-135,5 5 1,-4-1 16,-4 1 70,-1 3-15,3-4-327,-4 5-727,4 0 617,-15-5 355,2 4 1,-8-4 58,4 5 0,1 0-52,0 0 0,-1 0 174,1 0 0,-1 0-93,1 0 0,0 3 164,-1 1 0,1 0-6,-1-4 0,1 0 85,-1 0 1,5 0 172,-1 0-207,6 0 365,-3 0-234,5 0 0,5-4-206,2 0 1,3-3-5,2 3 0,4-4-5,3 5 1,-1-6-117,1 1 0,-1 2 57,1-2 1,3 2 43,-3-2 0,1-2-73,-1 2 0,1 2 55,-5-1 0,4 4 98,-3-1 1,-1-1-71,-4 1 435,1 0-392,-1 4 0,-4 2-63,-4 2 0,-1 2-81,-2 5 0,-2 1 80,-1-1 1,-8 4-206,-4 1 0,-4 3 61,4-4 0,-4 4-765,4-4 1,-1 5 875,5-1 0,-6-2 0,0-1 0</inkml:trace>
  <inkml:trace contextRef="#ctx0" brushRef="#br1" timeOffset="40">12323 3678 8190,'0'-12'-672,"0"1"0,-4 3 362,0 0 1341,1 6-623,3-8 1,-2 5 263,-1-3-380,1 3 0,-3 4 182,5-3 17,0 3-255,0-4 304,0 5-440,5 5 0,2-3 55,4 6 1,1-1 43,-1 5 0,5-1-6,3 1 0,-1-1-3,1 1 0,0 0-100,4 3 0,0-2 94,0 2 0,-2-2-86,-2-2 0,2 1 105,-6-1 0,0-1-411,-3-2 126,-1 2-381,0-3 1,-3 3-708,0-3-429,-6-2 1046,3-5-1887,-5 0 2440,-5 5 0,-1-3 0,-6 3 0</inkml:trace>
  <inkml:trace contextRef="#ctx0" brushRef="#br1" timeOffset="41">12631 3575 8089,'-6'-18'154,"1"7"1154,5 5-255,0 6-358,-5 0 0,-1 11-271,-6 4 1,-6 8-71,-4 7 0,-6 2-104,-7 10 1,1-2-846,0 2 1,1 1 532,2-5 1,1-3 61,7-5 0,-2 1 0,7 3 0</inkml:trace>
  <inkml:trace contextRef="#ctx0" brushRef="#br1" timeOffset="42">12277 5014 7430,'7'0'511,"3"0"1,-8 0 270,6 0-556,-5 0 1,3 0-3,-2 0-43,-3 0 0,5 0-46,-2 0 94,-3 5 23,10-4-129,-5 9 1,5-8-17,1 1 0,-5 0-83,1 1 1,-4-3 56,3 3 0,-3 1-88,4-1 1,-4 3 115,3-3 0,-3 4-74,4-5 65,-1 6 0,5-4 48,-1 3 0,1 2-33,-1-2 0,4-2 18,0 2 0,2-2 112,-2 2 1,2 1-128,2-6 1,2 6 99,-2-1 0,2-2-67,-2 2 1,2-4-18,-2 3 0,3 1 25,1 3 0,-4-3-156,0 0 1,-4-1 47,4 5 1,-1 3 50,1 0 0,2 0 11,-2-3 1,3 3-21,1 0 1,0 2-16,0-2 1,3-1 17,1 5 1,3-4-56,-3 4 0,5-4 15,-2 4 1,2-5-82,-2 2 0,3 0 46,-2-1 1,-3 2-13,-2-2 1,2-2-127,-1 2 145,0 3 0,-5-6-19,1 4 0,0-4-9,0 0 0,-4-1 13,0 1-114,0 4 107,-1-3 0,3 3 30,-2-4-27,3-1 0,1-1-8,0-2 0,-1 2-2,1-2 6,0 2 78,0 1-75,0 1 1,0-5 7,0 1-24,-1-1 18,-4 5 1,2-1-3,-4 1 0,0-5-1,-1 1 0,-2 0-50,2 3 50,3 0 0,-5 1-15,2-1 0,1 4-4,0 1 1,4-1 1,-1-4 0,-1 2 8,1 2 1,0-2-3,4 2 1,3-2 1,1-2 1,0 1 42,-4-1 1,-1 1-22,1-1 1,0 0 3,0 1 0,-4-1-7,0 1 209,0-1-194,-1 1-14,-2-1 1,-1 0 26,1 1-18,-1-1 0,-2-1-108,2-2 0,-4 2 107,1-2 1,-1 1-157,-3-2 57,2-2 1,-3-1-153,1 0 203,-5 0-14,2-4-68,-5 0 40,5 0 35,-4 0 110,4 0-747,-5 0 434,-5-5 1,4 2 6,-3-4-477,3-1 413,-4 2 0,3-5-504,-1 4 466,-4 2 1,5-5-6,-6 2 1,4-2 29,-3-2 0,3 5 75,-4-1-8,1 1 0,-5-5 183,1 1 1,3 3-27,1 0 1,3 5 244,-4-5 1,4 2 207,-3-2-54,4-2 1,-2 7 136,5-4 40,0 4-123,0-7-155,-5 9 42,4-4-43,-4 5-223,5 0 1,3 1 65,1 3 0,4 2-4,-4 6-14,5-6 1,-3 8 104,5-3-80,6 3-13,-4-2-58,3-1 65,-5 1-11,1-1 0,1 0 105,2 1-106,-8-1 1,9-1 62,-9-2 201,3 2-174,-3-4-11,-2 6 143,-5-1-202,0 1 1,0-5 309,0 1-192,-10 0 1,1-1 266,-10 1-348,-5-1 1,-4 4 166,-3-4-284,-2 3 126,4-8 1,-1 4-75,-1-2 1,6-3-177,-2 3 0,8-3-2091,4-1 1513,2 0 0,7-5 36,2-3 675,8 3 0,2-10 0,6 2 0</inkml:trace>
  <inkml:trace contextRef="#ctx0" brushRef="#br1" timeOffset="43">12540 5630 8191,'0'-6'-34,"0"-4"1,0 7 331,0-4-342,0 4 412,0-2-17,0 0 79,0 4-208,0-9 1,0 7 221,0-4-194,0 4 215,0-2-387,-5 0-56,-1 4 0,-4-6 252,2 3-279,-7 3 33,12-4 0,-16 5-29,8 0 4,-3 0 0,2 1 42,1 3 1,-1-1-14,1 4 1,1-3 26,2 4 1,-2-4 24,3 3 1,1 1-141,3 3 0,-2 1 122,1-1 1,0 0-172,4 1 1,0-1 89,0 1 1,5-5-10,3 1 1,2-2-5,1 2 0,2 1 26,2-5 1,-1 3 6,5-3 0,-4 0 1,4-4 12,-5 0 0,7-1 8,-6-3 1,4 1-9,-4-4 170,0-1-171,-3-3 0,-1-1-10,1 1-8,-1-1 0,0 0-42,1-4 0,-4 2-142,-1-5 0,-3 2-256,4-2 277,-6-3 0,2 9-490,-8-2 362,-2 2 1,-7 6-108,-2-1 399,-3 6 0,0-3 0,2 5 0</inkml:trace>
  <inkml:trace contextRef="#ctx0" brushRef="#br1" timeOffset="44">12529 5471 8191,'-17'11'0,"-1"0"0</inkml:trace>
  <inkml:trace contextRef="#ctx0" brushRef="#br1" timeOffset="45">12380 5722 8088,'0'-6'730,"0"0"-7,0 1-188,0 4 58,0-4 1530,0 5-2142,-5 0 195,-1 0 1,-6 0 176,1 0-454,-6 0 181,0 5 0,-2-2 189,0 4-405,5 1 134,-8 3 0,9-3-203,-2 0 116,2-1 43,2 5 0,0-1-29,-1 0 20,6 1 0,-3-1-71,5 1 1,0-1 21,4 0 133,0 1-343,0-1 182,5 1 1,2 3 14,4 0-118,1 0 92,-1-3 1,0-1-34,1 1 114,4-1 0,-2-3 16,5-1 0,-3-4 88,3 1 1,-4-3-29,4-1 1,-4 0-99,4 0 25,-5 0 292,3 0-141,-6-5 0,2-1 45,2-6 1,-6 1 103,2-1 1,-3 1-41,0-1-153,2-4 10,-9-2 1,4-1-336,-5 0 183,0 5 0,0-6-130,0 5 1,-5-4 88,-3 3 1,-6 2-584,-1 7 1,-4-2 717,4 5 0,0 0 0,3 4 0</inkml:trace>
  <inkml:trace contextRef="#ctx0" brushRef="#br1" timeOffset="46">12780 5825 8012,'0'-12'11,"0"6"0,0-4 1355,0 3-839,0 1 0,-1 0-106,-3 2 0,1 3-165,-4-3 0,-1 4-211,-3 4 0,-1-2 122,1 6 0,-4 1-181,-1 6 21,1-2 0,0 7 192,0-5-467,-1 5 239,5-2 1,3 1-87,1 0 45,4 0 1,-2 0-31,5 0 0,0-3-43,0 3 0,5-5 2,3 1 0,2-6 120,1-2 1,5-4 98,-1 1 1,1 1-100,0-1 0,-4-1 178,4-3 1,0-1-41,-1-3 1,1 2 248,-5-6-329,0 0 1,2-3 258,2 0-221,-2-1 1,3 0 14,-4-4 1,-1-1 7,1-6 0,-1 0-183,1 0 1,-5 0 98,1 0 1,-6 2-252,2 2 1,-4 2-119,-4 6 1,-3-1-105,-8 1 1,1 5 134,-5 2-173,-1 3 227,-2 1 0,3 3-125,0 1 0,3 5 65,-3-1 1,5 2 329,-1 1 0,7 1 0,3-1 0</inkml:trace>
  <inkml:trace contextRef="#ctx0" brushRef="#br1" timeOffset="47">13123 5859 8062,'0'-6'0,"0"-5"478,0 10-151,0-4 0,0 4 396,0-3-304,5 3 117,-4-4-268,4 5 81,-5 0-288,0 5 113,-5 1 1,2 5 233,-4 1-408,-1-1 59,-3 6 0,-1 1 254,1 4-290,-1 1-31,1 0 1,-4-4-203,0 0 145,-1 0 1,4 4-47,-4 0 0,5-4-231,0 0 0,-1-5-395,5 1 1,0-2 54,0-2 430,4-4-918,-2 3 1170,5-9 0,0 9 0,0-3 0</inkml:trace>
  <inkml:trace contextRef="#ctx0" brushRef="#br1" timeOffset="48">13271 6019 7990,'5'-7'493,"-4"-3"36,4 9-156,1-4 348,-5 5-11,4 0-389,-5 0 1,-5 0-334,-3 0 51,-2 5-10,-1-4 1,-5 9-109,1-2 69,-5-3 1,2 5 16,-5-2 1,0 2 41,1 1 1,4 1 30,3-1 1,-2 1-32,2-1 1,0-3 165,3-1 0,1 0-57,-1 0 0,5 2-29,-1-5 0,4 5-143,-3-1 0,0-2 124,0 1 0,0 0-92,4 0 1,1 4 84,-1-4 0,1 3-314,2 2 166,0-1 1,4 1-38,0-1 0,5-3 13,-2-1 0,0 0-356,0 0 317,1 3-749,3-8 240,1 8-1002,-1-9 749,1 4 870,-1 0 0,6-3 0,0 3 0</inkml:trace>
  <inkml:trace contextRef="#ctx0" brushRef="#br1" timeOffset="49">13340 6224 7959,'0'-6'414,"0"1"2119,0 5-2375,5 0 1,0 1 77,2 3 1,3-1-145,-2 4 0,2-3 97,2 4 0,-1-5-288,1 5 0,-1-4-63,0 3 0,1-3-174,-1 4 1,-3-6-81,-1 2 1,1 1 8,3-1-1186,1 0 1593,-1-4 0,1 5 0,-1 1 0</inkml:trace>
  <inkml:trace contextRef="#ctx0" brushRef="#br1" timeOffset="50">13694 6259 8075,'6'1'1197,"-2"3"-709,-3 2 0,-1 3-55,0 2 1,4-2-197,0 6 1,1-1-119,-1 2 1,-2-2 121,6 5 1,-5-4-253,5 4 1,0-4 107,3 4 0,-1-5-95,-2 1 1,2 1-119,-2-5 1,-2 3-360,2-6-146,-1 2 1,1 0-32,-1-2-1017,-4-3 832,2 0 837,-5-4 0,0 4 0,0-5 0</inkml:trace>
  <inkml:trace contextRef="#ctx0" brushRef="#br1" timeOffset="51">13922 6373 7946,'6'-12'272,"-1"1"-272,1 0 0,0-1 1534,0 1-417,-1 4-471,-5-3-268,0 9-199,0-4 1,-9 6-1,-2 3-104,-8 2 1,0 6 255,-8-1-468,3 6 196,-9-5 1,8 9-931,-6-6 638,6 0 0,-3 0 63,5 1 170,0 4 0,11-13 0,2 4 0</inkml:trace>
  <inkml:trace contextRef="#ctx0" brushRef="#br1" timeOffset="52">11946 7652 8106,'0'-8'-302,"0"1"189,0 4 0,1-6 964,3 6-443,-2-6 0,8 4 36,-3-3 0,3-2-18,2 2 1,-1-2-85,1-1 0,3 0-90,0 4 0,6-2 108,-2 5 1,-2-3-68,2 3 0,-3 0-41,3 4 1,-5-4-52,1 0 0,-3 1-133,0 3 0,-2 1 51,-2 3 1,1 2-203,-6 5 0,5 6-229,-4 2 0,-2 2 182,-5 2 0,-5 1-52,-7 3 0,1 1 40,-5 2 0,-2 3-49,-5-2 0,2 2 29,-3 1 0,4-5 80,4-2 0,-2-3 73,1-1 1,0-2 22,1-1 0,3-4 137,4-5 1,5 1-59,-1-1 28,5-4 1,-2-1-101,5-2 1,3-3 88,5 3 0,0-3-33,11-1 0,0 0 100,4 0 1,1-1-122,3-3 0,-3 3 6,3-3 1,1 3-112,-2 1 1,-3-4 101,-4 0 1,-5 0-129,1 4 0,-2 0 113,-1 0 1,-1-1-165,0-3 113,-4 3-1,3-4 173,-9 5-153,4 0 321,0 0 30,-3 0-299,3 0 169,-5 0 50,5 0-142,-4 0 5,4 0-490,-5 0 371,0 5 1,4-3-171,0 6 0,5 0 70,-2 3 0,1 1 17,3-1 1,-1-1 16,9-2 1,0 2 93,4-2 0,1-3-43,3-2 1,-2-1 98,6-2 0,-1-2-54,5-1 1,-1-4 8,0-4 1,0-4 91,1-1 0,-2 1-105,-3 4 0,-2-5 156,-5 1 1,0-4-67,0 4 0,-6-5 76,-1 1 1,-5 1-160,-3-1 0,-3 0-96,-5-4 0,-5 0-206,-3 0 1,-3 2 102,-5 2 1,-3 2 1,-7 6 0,-4 1 58,-4 2 0,-4 3-427,0 5 0,-5 6 168,1 6 1,3 0-143,1 7-1,3 0-82,5 4 1,6 0-87,5 0 1,9-1 46,-2-3 1,8 2-174,1-2 1,3-2 780,3-2 0,4 3 0,4-1 0</inkml:trace>
  <inkml:trace contextRef="#ctx0" brushRef="#br1" timeOffset="53">13134 7755 7966,'-6'-12'-710,"1"1"474,5 0 1233,0-1-574,0 1 0,0 3 57,0 0 1,1 2-141,3-2 0,1-2 0,2 3 0,3-2-103,-2 1 0,2-2 85,2 2 1,3-2-79,0-1 1,5-1-1,-1 1 0,-1 1-71,1 2 1,0-2 63,4 3 0,-1 1-120,-3 3 0,1 1 66,-5 2 1,-1 2-197,-6 1 0,1 4 46,-5 4 1,3 6 13,-3 2 0,0 2 37,-4 2 1,-9 4-181,-3-1 1,-3 5-133,0-4 0,-1 3 113,-4-3 1,-1 3-275,2-3 0,1 1 143,-1-2 0,5-2-62,-1 3 0,2-7 73,2-1 0,3-5 271,1 2 0,4-8 70,-1 0 449,3-5-99,1 2 0,1-5 17,3 0-193,2 0 0,7 0 1,2 0 1,-1 0 22,5 0 0,-1 0-87,1 0 1,3 0-257,-3 0 1,1 0-50,-1 0 0,1 0-84,-4 0 0,-1 0-203,-4 0 0,1 0 190,-1 0 1,-3 0-1300,-1 0 1077,-4 0 1,3 0-1161,-2 0 734,-3 0 833,4 0 0,-5 0 0,0 0 0</inkml:trace>
  <inkml:trace contextRef="#ctx0" brushRef="#br1" timeOffset="54">13808 7595 7895,'5'-18'4,"-4"2"85,4 4-90,-5 6 644,5-4-136,-3 8 1292,3-3-626,-5 5-948,5 0 1,-4 2-7,3 1 0,-3 4 154,-1 4 1,0 6-113,0 2 0,-4-2 28,0 3 1,-3-3-106,3 2 1,-1 3-28,1-3 0,3 1-214,-3-1 0,3 2 115,1-6 0,0 0-386,0-4 1,0 1 169,0-1 0,1-3-253,3 0 1,-2-6 156,6 2 1,-4-3-469,3-1 1,1 0-56,4 0 0,0 0-223,3 0 0,-2 0-176,2 0 1176,-7 0 0,7 0 0,-2 0 0</inkml:trace>
  <inkml:trace contextRef="#ctx0" brushRef="#br1" timeOffset="55">14025 7766 7915,'0'-6'2701,"0"1"-475,0 5-1640,0 5 1,-4 2 101,0 9 1,-1 1-256,1 6 1,3 0-109,-3 0 0,-1 4-267,1-1 0,1 5-217,3-5 1,-4 1-802,0-4 0,0 4 590,4-1 1,-4-3-601,1-4 1,-1-4 969,4 4 0,0-5 0,0 3 0</inkml:trace>
  <inkml:trace contextRef="#ctx0" brushRef="#br1" timeOffset="56">14596 3015 8015,'0'-8'3,"0"1"1,0 3 196,0-4 32,0 6 613,0-8-164,0 3-665,-5 1 1,2-3 90,-4 5 1,-1 1-186,-3 3 1,-2 1 84,-2 3 1,1 1 50,-5 2 1,1 4-14,-1-4 0,-3 3-33,3 2 1,3 3-12,1 0 1,-1 0 51,5-3 1,-3-1-70,6 1 86,3-1 0,0 0-57,5 1 0,0-1 45,0 1 1,9-1 112,2 1 1,5-1-51,-1 0 1,7 1-25,4-1 0,2 1-103,-1-1 1,-2 1 79,6-1 1,-5 2-118,5 2 0,-7-2 118,-1 2 0,-6-3-300,-5 0 1,-1 3 61,1 0 0,-6 1 140,-2-5 1,-3 0 90,-1 1 0,-5 3 189,-3 0 1,-7 2-115,-4-2 1,-6 2-119,-2 2 0,-3 1 87,3-5 1,-3 0-13,3-3 0,0-1-78,4 1 0,2-5 76,2 1 0,2-6-485,6 2 1,3-3-129,1-1 0,4-1-329,-1-3 1,8-2-509,4-5 1352,7-1 0,8-4 0,6-2 0</inkml:trace>
  <inkml:trace contextRef="#ctx0" brushRef="#br1" timeOffset="57">14904 3129 8059,'0'-17'290,"0"1"-290,0 9 0,0-3 0,0 3 1155,0 1-172,0 1-277,0 5-643,5 0 1,-3 5 192,1 2 0,-1 10-30,-2 6 1,0 3-219,0 5 52,0 7 1,0-10-159,0 10 1,0-4 114,0 8 0,0-6-101,0-2 1,0 0-13,0-3 0,3-5-31,1-3 0,1-1-17,-1-7 1,-3 0 69,3-3 0,-3-5-861,-1 1 336,6-6-1107,-5 3 1706,4-5 0,0-5 0,1-1 0</inkml:trace>
  <inkml:trace contextRef="#ctx0" brushRef="#br1" timeOffset="58">14916 3049 8067,'5'-11'684,"1"0"-325,5 4 0,1-3 132,-1 2 77,6 3-268,1-5 0,6 8 134,2-6-166,-2 6-93,9-4 0,-7 6 175,4 0-403,-4 0 99,2 6 1,-11 0-297,-1 5 162,-9 1-23,3 4 0,-8 1-457,1 2 518,-6 2 0,-4-3-142,-4 5 1,-7-4 35,-5 0 0,0-1 33,-3 1 0,0-1 41,0-3 0,2-3-170,-3 4 1,4-4 26,4 0 1,0-5-892,8 1 1116,-3-5 0,12 2 0,-3-5 0</inkml:trace>
  <inkml:trace contextRef="#ctx0" brushRef="#br1" timeOffset="59">15407 3118 8050,'-8'-14'0,"1"3"0,4 7 0,-2-3 1475,5 4-350,0 1-11,0-3-519,0 5 0,0 5-457,0 3 0,0 7 64,0 4 0,-1 3-153,-3 1 1,3 4 63,-3 4 1,2 2-203,2 1 1,0-1 64,0-2 1,2 0-86,2-4 1,-3 0-50,3-4 1,-3-2 24,-1-2 1,0 1 149,0-4 1,0-5-31,0-3 132,0-1-94,0 0 238,0-2 337,0-5-344,5 0 0,1 0-26,6 0 0,0 0-121,4 0 1,0-4 30,3 0 0,3-3-211,-3 3 1,2-4 127,2 4 0,-1-1-222,-3 1 0,1 3-94,-5-3 0,4 2-72,-3-2 0,-1 3-562,-4-3-474,-4 3-54,3 1 929,-9 0 1,3 0-962,-8 0 1453,-2 0 0,-6 0 0,1 0 0</inkml:trace>
  <inkml:trace contextRef="#ctx0" brushRef="#br1" timeOffset="60">15361 3392 8028,'0'-11'951,"0"-1"-553,0 1 0,1 1 301,3 2 0,2-1-229,6 5 0,1-3-203,2 3 0,3-4-38,4 4 1,1-1-83,0 2 1,4 1-124,-1-2 1,0 2-174,-7-2 1,1 3-108,-5-3 1,1 3-1213,-5 1-627,0-5 2095,-4 3 0,3-3 0,-4 5 0</inkml:trace>
  <inkml:trace contextRef="#ctx0" brushRef="#br1" timeOffset="61">15361 3106 8028,'0'-7'0,"0"-1"0,0 1 0,5-1 811,3 0-457,2 1 0,5-1 345,0 1-371,6 4 0,0-7 44,6 2-450,5 3 135,-8-5 0,9 7 210,-3-4-635,3 4 317,-4-7 1,3 8-478,-5-6 409,-6 6 1,0-4-6,-6 6 1,0 0-37,-4 0 45,1 0-56,-6 0-53,4 0 134,-8 0 508,3 0-268,0 0 1,-4 6-74,3 1 598,-3 3-431,-1 2 0,1 4 222,3 3-266,-2 3 0,3 1-185,-5-1 0,1 6 87,3 3 0,-3 2-70,3 1 1,-3-3 59,-1-1 0,4-1-362,0 2 0,-1-3 124,-3-6 0,0 0-97,0-3 99,0-2 1,4-6 463,0 0-93,0-4-130,-4 3-31,0-9-317,0 4 20,0-5 0,0-5-115,0-2 0,0-4 119,0 0-706,0 0 541,0-6 0,0 4-347,0-2 411,0-3 1,0 1 114,0-6 0,0 0 224,0 0 0,0 1 317,0 3 0,1 3-226,3 5 17,-3-1 354,9 1-293,-8 4 1,4-2 63,-2 6 871,-3-1-648,9 4 0,-7 1 342,4 3-504,1 2 1,3 9 113,1 1 0,-1 3-132,1-4 1,4 5-168,3-1 80,-2-2 1,4 4-42,-2-2 1,3-1-126,1 1 0,-4-5 196,0 1-236,-5-2 23,7-1 1,-8-5 21,2 1-38,-2-6 0,-2 3 122,1-5 1,-5 0 168,1 0-227,-6 0 245,4 0-210,-1-5 0,-4-1-63,3-5 1,-3-1-114,-1 1 0,0-5 212,0 1-767,0-5 454,-5 2 0,2-5-438,-4 0 282,4 1 195,-2-1 0,5-4-1403,0 0 955,0-4 1,0 5-664,0-4 860,0 5 0,4-7-215,0 5 188,5 1 229,-3 8 1,2 0-186,-1 3-159,1 7-40,-2-7 571,4 9 0,-3-1 0,4 2 0</inkml:trace>
  <inkml:trace contextRef="#ctx0" brushRef="#br1" timeOffset="62">16480 3015 8088,'0'-11'0,"0"4"0,0-3 568,0 9 35,0-4-13,0 5-142,5 0-272,-3 0 1,3 1 54,-5 3 4,0 7 0,0 7 24,0 5-83,0 5 1,0 1 176,0 5-283,0 1 121,0-1 0,0-4 108,0 1-542,0-6 214,0 3 0,0-5-632,0 0 518,0-5 0,0-2-21,0-5-823,0 1 328,0-6 301,0-1 358,0-5 0,5 5 0,1 2 0</inkml:trace>
  <inkml:trace contextRef="#ctx0" brushRef="#br1" timeOffset="63">16492 2958 7981,'0'-11'0,"5"-1"0,1 5 1444,6-1-881,-1 5 1,5-2 1005,4 5-1072,-4 0 1,9 0 234,-2 0-426,8 5-110,-7 2 1,9 5 141,-3 4-667,-2 1 290,0 6 0,-5 1-20,0 3 126,-5-3-69,-2 9 0,-6-5-357,-2 3 263,-3 1 0,-5-4-240,0 3 1,-10-2 102,-5-2 0,-7-3-5,-5 2 0,-3-5-106,-8-2 1,-3-4-216,-5 4 1,1-5 293,-1 1 1,0-2 0,1-2 0</inkml:trace>
  <inkml:trace contextRef="#ctx0" brushRef="#br1" timeOffset="64">15201 6076 8077,'-6'-6'270,"1"-5"833,5 5-604,0-5 0,-2 4 244,-1 3 142,1-2-184,-3 5-434,5-4 1,0 10 7,0 2 0,0 9-15,0 3 1,0 2-47,0 2 0,0 4 35,0-1 0,0 6-280,0-1 1,0 2 99,0 1 0,0-1-29,0-3 0,0 3 58,0-2 0,0-3-166,0-2 0,2-2-10,1-1 1,-1-1-21,1-3 0,-1-3-474,-2-4 261,5-1-619,-4 1 0,4-5 435,-5 1 0,1-6-2133,3 2 2628,-2-2 0,8 3 0,-4 1 0</inkml:trace>
  <inkml:trace contextRef="#ctx0" brushRef="#br1" timeOffset="65">15510 6099 7953,'0'-12'1040,"0"1"-141,0 5 192,0 0-720,0 6 1,0 6 26,0 1 1,0 5-122,0 3 0,0 4 28,0 8 1,0-2-57,0 5 1,-4 1-99,0 3 1,0-3 70,4-1 0,-4-1-169,0 2 0,1 0-86,3-4 0,0-4-104,0-4 1,0-5-89,0 1 0,0-6 32,0-1-1240,5-6 616,-4 3-1484,4-5 2301,-5 0 0,5-5 0,2-1 0</inkml:trace>
  <inkml:trace contextRef="#ctx0" brushRef="#br1" timeOffset="66">15487 6167 7953,'0'-11'0,"0"3"809,0 1-459,0-1 0,0 0 501,0 1 0,1 4-305,3-1 0,-2 3-156,6 1 1,0 0-133,3 0 1,2 1 181,2 3 1,-1 4-113,5 7 0,1 3 21,7 5 1,-3-4 22,3 0 1,-2 1-151,2 7 0,-3-4-107,2-1 1,-3 1 98,-4-4 1,2-1-215,-6 1 0,4-5 88,-4 1 1,0-2-71,-3-2-855,-1 1 467,1-1-1780,-1 1 1004,-5-6-1398,-1-1 1833,-5-5 1,-1 0 710,-3 0 0,-2 0 0,-5 0 0</inkml:trace>
  <inkml:trace contextRef="#ctx0" brushRef="#br1" timeOffset="67">15909 6030 7952,'0'-11'4,"0"3"622,0 1 67,0 4-257,0-2 420,0 0-125,0 4 310,0-4-778,0 15 0,4 2 258,0 11-247,0 0 1,-4 5 44,0 2 1,0 3-97,0 2 0,0-1-187,0 0 0,-2 0 134,-1 1 0,1-5-490,-1 1 1,1-6-171,2 2 1,0-7-405,0-1 0,0-5-624,0 1-635,0-2 2153,0-2 0,-5 1 0,-1-1 0</inkml:trace>
  <inkml:trace contextRef="#ctx0" brushRef="#br1" timeOffset="68">16138 6087 7934,'0'-11'0,"0"-1"256,0 1 0,0 3 1100,0 1-636,0 4 942,5-2-1170,-4 0 1,8 5-351,-5 0 1,1 3 105,-1 8 0,-2-1-67,6 9 0,-4 2 84,3 5 0,-3 2 116,4 3 1,-5 2-277,5-3 1,0-1 114,3 2 1,0-6-274,1 2 0,-4-7 58,-1-1 1,1-5-271,3 1 0,-1-2-74,-2-2 0,1-3-887,-5 0 280,-1-6-616,2 3-1246,-3-5 2808,3 0 0,-5 5 0,0 2 0</inkml:trace>
  <inkml:trace contextRef="#ctx0" brushRef="#br1" timeOffset="69">16503 6007 7946,'0'-14'0,"0"3"876,0 2-80,0 3 550,0-4-493,0 8-315,0-8 0,0 10-168,0 0 0,0 10-174,0 9 0,-1 3 53,-3 1 0,-4 5 34,-7 2 0,1 3-294,-5 1 0,4 1 120,-4-1 0,5-1-512,-1-3 1,2 2 239,2-5 1,-1-1-251,1-3 0,3-4 207,1 0 0,4-9-1926,-1 2 1036,3-3 1096,1-3 0,10 4 0,3-3 0</inkml:trace>
  <inkml:trace contextRef="#ctx0" brushRef="#br1" timeOffset="70">16720 6030 8004,'0'-19'0,"-4"-1"1498,1 12-931,-1 3 1,4-1 640,0 2-386,0 3-479,0-4 0,1 5-102,3 0 1,-3 5 119,3 2 1,-3 9-9,-1 3 1,0 2 103,0 2 1,0 5-151,0 2 1,0 2-59,0-1 1,0 0-190,0-4 0,0 2 121,0-6 0,-4 2-267,1-6 1,-1-2 138,4-2 0,0-2-620,0-2 240,0-4-85,0 3 124,0-9 129,0 4 796,0-5-670,5 0 0,-3-4 79,6 0 1,3 1-211,5 3 0,0-4 48,-1 0 1,-2 0 40,2 4 0,2 0-129,-2 0 0,1 0 33,0 0 0,-4 0-102,4 0 0,0-4-74,-1 1-1297,1-1 1137,-5 4 1,-3-1-1736,-1-3 2242,-4 2 0,2-3 0,-5 5 0</inkml:trace>
  <inkml:trace contextRef="#ctx0" brushRef="#br1" timeOffset="71">16663 6247 7973,'0'-6'274,"4"-4"-78,0 2 0,3 2-271,-3-2 2431,5 6-1522,-3-9 0,6 9-272,-1-6 1,1 4-151,-1-3 0,5 3-303,4-4 59,1 6 0,1-7-126,-3 5 0,2-1-290,-2 1 0,-2 3-2224,-2-3 1375,-2 3-1403,-7 1 2500,-1 0 0,-5 0 0,0 0 0</inkml:trace>
  <inkml:trace contextRef="#ctx0" brushRef="#br1" timeOffset="72">16640 5985 7971,'5'-12'-210,"0"4"1053,3 1 1,3 1-297,1-2 1,0-2-277,8 2 1,-1-1-21,3 2 1,3-3-432,1 2 0,0 2 194,4-2 1,-1 2-754,2-2 0,0 2 192,-4 2 547,5 3 0,-8-10 0,4 5 0</inkml:trace>
  <inkml:trace contextRef="#ctx0" brushRef="#br1" timeOffset="73">17383 5836 8098,'0'-8'3150,"0"1"-1399,0 4-937,0-7-626,0 9 1,-6-4-337,-1 5 1,-5 0 184,-3 0 1,-3 1-93,-4 3 0,3 2 92,0 6 1,5-1-33,-2 0 1,0 1-2,1-1 1,3 5 101,5-1 0,3 1-31,-4 0 1,6-4 152,-2 3 1,3 2-245,1-2 1,8 0 86,4-3 0,3 3-189,0 0 1,-1 0 58,5-3 1,0 3-187,4 0 0,0 1 36,0-5 0,0 0 43,0 1 0,-6-1 73,-1 1 0,-4-1-1,0 1 0,-2-1 67,-3 0 0,2 1 156,-5-1 1,0 1 246,-4-1 0,-1 0-150,-3 1 0,-8-1 299,-7 1 0,-3 0-214,-5 4 0,3-7 25,-3 2 0,0-2-287,5 2 0,-2-4-818,8-4-436,1 4 0,7-6 24,1 3-393,4-3 0,3-1 1574,8 0 0,7-5 0,3-1 0</inkml:trace>
  <inkml:trace contextRef="#ctx0" brushRef="#br1" timeOffset="74">17794 5905 8073,'0'-12'1129,"-5"6"-423,3 1-8,-3 0-499,5 3 0,0-1 524,0 6 1,4 5-195,0 7 0,0 3-90,-4 5 0,0 5-106,0 2 0,0 3 76,0 1 1,-2 1-376,-1-1 0,1-1 79,-1-3 1,-3 2-59,3-5 0,-1-4 44,4-4 0,0-5-716,0 1 1,0-6 67,0-2-1776,0-4 269,0 2 2056,0-5 0,-5-5 0,-2-1 0</inkml:trace>
  <inkml:trace contextRef="#ctx0" brushRef="#br1" timeOffset="75">17588 5905 8047,'12'-12'2074,"0"2"-1755,3 2 1083,3-2-849,0 9 1,2-8 115,-4 5 569,-1 0-750,1-1 1,2 3 329,5-6-487,0 6 1,3-5-1242,1 4 0,3 1 622,-3-2 1,0 3-2932,-4 1 3219,-1 0 0,1-5 0,0-1 0</inkml:trace>
  <inkml:trace contextRef="#ctx0" brushRef="#br1" timeOffset="76">18365 5733 7331,'-7'0'-184,"2"0"5116,5 0-4628,5-5-171,-3 4 1,9-9 85,1 2 1,-1-2 9,4-1 1,3-5-70,1 1 0,4-5 24,3 1 1,0-3-107,4-1 1,1-3 74,3-1 1,2-5-217,2 2 0,0 1-161,7-2 1,-1 0 87,5-8 0,3 3-175,-25 15 0,-1 0 0,2-2 0,0 0 195,1-1 0,-1-1 1,1 0-1,-1 0 20,1 2 1,-1 0 0,3-1 0,1-1 44,0 0 1,0 0-1,0 1 1,0-1-51,0 2 0,1 0 0,-4 1 0,1 0 26,1 1 1,-1 0 0,1-1 0,0 0 39,0 0 0,-1 2 1,-1 0-1,-2 0-142,23-18 1,-9 8 226,-3 3 0,-5 4-29,-6 4 1,-5 3 147,-11 4-90,-5 6 0,0 0 246,-6 2-370,0 3 960,0-4-2324,0 5 1303,5 0 1,-3 0-73,6 0 0,-6-2 69,2-2 0,-1 3-168,0-3 87,-1 3-72,3 1 302,-5 0 1,-1-4-178,-3 1 1,2-3 96,-1 3 1,-4 1-11,0-1 0,0 0 105,0-1 1,3 3-94,-4-3 213,1 3-166,-5 1 168,1 0-4,4-5 359,2 4-237,5-5 0,5 3-134,3-1 1,6-4 64,1 4 1,6-4-115,-2 0 1,-2 2 37,2-2 1,0 2-17,4-2 1,0-2 57,0 2 1,-4 3-7,0 1 1,-4-1 163,4 1-135,-5 1-5,3 3-366,-6 0 208,-4 0 0,-2 5-100,-5 2 1,-7 4 65,-4 0 0,-1 2-286,-3 2 0,-1-1-269,0 5 1,0-4-475,1 4 1,2-4 1010,-2 4 0,7-5 0,3 3 0</inkml:trace>
  <inkml:trace contextRef="#ctx0" brushRef="#br1" timeOffset="77">18570 4500 8304,'0'-18'0,"0"5"338,0 6 1,0 3 294,0-4 725,0 6-391,0-3-231,0 5-479,5 5 0,-2 2 74,5 9 1,-1 0-10,5 3 1,4 4-17,3 0 0,3-4-125,1 4 0,-1-4 20,1 0 1,4 2-509,0-2 0,-2-2 265,-6-2 1,1-2-1028,-5-2 1,1 1 530,-5-1 0,-3-3 538,-1-1 0,-4 1 0,2 3 0</inkml:trace>
  <inkml:trace contextRef="#ctx0" brushRef="#br1" timeOffset="78">18993 4431 8292,'0'-14'1300,"0"3"-782,0 7 0,1-2 258,3 2-25,-3 3-342,4-4 1,-6 5 287,-3 0-410,3 5 0,-14 6-218,0 8 1,-7 4 134,-5 4 1,-3 6-705,-8 5 1,2 4 283,-2-4 1,6 0 215,2-4 0,15-10 0,0-2 0</inkml:trace>
  <inkml:trace contextRef="#ctx0" brushRef="#br1" timeOffset="79">18365 6510 8088,'0'-6'780,"0"-1"205,0 3 160,0 3-457,0-4 685,0 5-1253,5 0 1,-3 0 92,6 0 1,-4 4-161,3 0 1,-3 3-133,4-3 1,-4 1 259,3-1-83,1 2 1,3 6-17,1-1 0,-1-1-18,1-2 0,-1 2 55,0-2 1,2 2-48,2 1 0,2 1 40,2-1 0,2 4 48,-2 1 0,7-1-55,0-4 1,2 1 7,-1-1 1,-2 4-111,6 1 1,-4-1 97,3-4 0,-5 2-123,2 2 1,-3-2 70,-1 2 1,1 3-157,3 1 0,-3-1 101,2 1 1,2-2-89,-1 2 0,5 3 48,-2-3 0,4-1-146,5 1 0,-5-5 169,0 1 1,3 1-14,-7 0-336,1-1 490,-8-4-150,-1 1 1,0-1-27,-3 1 228,3-1-84,-10 6 0,9-5-78,-6 3 54,5 3-46,-2-5 1,6 8-21,3-1 29,-3-4 0,8 6-40,-6-3 0,6-2 32,-2 2 0,3-3 151,2 3 1,-5-4 5,1 4 1,-5-4 114,5 4-259,-6-5 0,2 4 34,-8-3 269,2-2-280,-8 3 1,7-4-73,-5-1 91,6 6 1,-7-3-138,5 5 31,-5-5 1,6 2 125,-5-4-316,6-6 107,-9 4 0,5-4 142,-6 6-222,-4-6 84,3 4 0,-8-8 72,6 1-84,-6-1 60,3-2-2532,-5 0 1637,0-5 300,-5-2 188,4-4 85,-9-1 209,9 6 0,-8-4-178,5 2 394,-5-2-231,8-1 0,-5 3-193,2 0 562,2 1-218,-8 1 854,9-5-418,-4 5 192,0 0 1,4-1-16,-3 4-59,3 1-236,1-3-65,5 5 0,1 4-44,5 0 1,-3 5 26,0-2-81,-1-2 0,5 6 287,-1-4-224,0 3-88,1 2 255,-6-6-139,4 4 0,-3-3 32,4 4-29,-5-5 64,0 4-116,-1-3 0,-4 4-4,3 1 1,-3-5 163,-1 1-382,-5-6 66,-7 9 0,-4-9-412,-3 6 209,-3-6 112,5 3-1486,-1 0 1043,-4-3 0,10 3-31,-4-5-1840,4 0 1084,0 0 1322,1 0 0,-1-10 0,1-3 0</inkml:trace>
  <inkml:trace contextRef="#ctx0" brushRef="#br1" timeOffset="80">18650 7092 8000,'0'-11'-111,"0"5"321,0-5 208,0 5-151,0 0 0,-1-4 135,-3 2-105,3 3-124,-4-5 0,4 7 197,-3-4-181,3 4 0,-8-7-56,5 2 0,-5 3 63,1 1 0,-2-1-166,-1 2 1,-1-1 125,1 4 1,-2 0-182,-2 0 1,1 0 52,-5 0 1,0 1-104,-4 3 1,2 2 65,2 6 1,-3-1 42,3 0 0,2 2-14,2 2 1,4-2-108,3 2 1,-1-2-87,5-2 1,1 5 116,3-1 1,5-1 54,2-7 0,5 4-12,3-4 1,1-1 226,4 2 0,5-5-36,-2 0 1,6-1 96,-2-2 1,0-2-87,0-1 0,-3 0-36,3-5 1,-4 1-63,-4-5 1,-3 2 70,-4 3 0,-2-3-199,-3 2 0,2-6 110,-5-1 0,-1 0-676,-7 3 0,-6-3 306,-5 0 0,-5-1-554,5 5 0,-4 3 226,4 1 0,-5 4 32,1-1 1,-7 3 6,0 1 1,-1 1 585,4 3 0,5 3 0,2 4 0</inkml:trace>
  <inkml:trace contextRef="#ctx0" brushRef="#br1" timeOffset="81">18388 7115 8819,'6'0'1934,"-1"0"0,-14 4-1746,-2 0 0,-5 5-75,1-2 1,1 3 105,-5 2 1,1 1-268,-1 2 1,-2-1 109,2 5 1,-1-4-271,1 4 1,-2-4 33,6 4 1,0-1-84,3 1 0,2-1 1,3-3 0,-2-1 91,5 5 1,0-5-7,4 1 0,0-2 102,0-2 0,6 1 57,6-1 1,1-3-64,6-1 0,0-4 238,3 1 0,3-3 72,1-1 1,-2-1 63,3-3 1,0 1-22,-5-4 0,3 1-64,-10-2 1,0-2-78,-4 2 1,0-2 9,-4-1 1,2-1-211,-5 1 1,0-5 57,-4 1 1,0-1-164,0 1 0,-5 2-189,-3-2 0,-3-2-208,-5 2 0,2 3 81,-5 5 1,2 3-1048,-2-4 1531,-3 6 0,4-3 0,-5 5 0</inkml:trace>
  <inkml:trace contextRef="#ctx0" brushRef="#br1" timeOffset="82">18787 7355 7976,'5'-11'418,"-2"3"-416,5 0 1230,-6 1-719,3 0 0,-5-3 205,0 3-103,0 2 17,0 0-242,0-1-385,0 5 166,-5-4 1,-1 5-276,-6 0 122,1 0 0,-6 6 13,-2 6 1,-6 3 142,-2 4 1,-1 3-326,2-3 1,3 6 27,0 2 1,2-1-67,5-3 0,1 0 106,4 0 1,4 0-93,3 0 90,3-6 1,2 4-15,3-6 84,3 0 1,9-5 70,3-2 1,3-3-83,1-5-5,-1 0 308,1 0-132,5 0 0,-2-5-116,4-3 264,-5-2-150,3-1 1,-5-1 106,0 1 66,0-6-228,-5 5 0,-2-10-212,-4 3-43,-1-2 250,-5-2 1,-1 0-683,-5 0 406,0-5 0,0 4-928,0-3 737,-5 3 0,-1 5-18,-5 0 1,-2 6-129,-2 2 0,1 3-595,-5 5 369,5 1 167,-3-3 363,6 5 226,4 5 0,-8 2 0,2 4 0</inkml:trace>
  <inkml:trace contextRef="#ctx0" brushRef="#br1" timeOffset="83">19153 7309 8093,'6'-6'1844,"4"1"-678,-8 5-1059,3 0 1,-5 5 62,0 3 1,-5 3-158,-3 4 0,-3-1 153,-5 5 0,2 2-242,-5 5 1,2 0 29,-3 4 0,-1-3-2,2 3 1,1-4-351,-1 0 0,5-2 164,-1-1 0,3-4-1040,5 0 663,2-5 611,0 3 0,3-6 0,-3 1 0</inkml:trace>
  <inkml:trace contextRef="#ctx0" brushRef="#br1" timeOffset="84">19256 7549 8045,'11'-6'489,"0"-4"0,0 7 461,-4-4-242,3 4 234,-8-2-505,3 5-170,-5 0 109,-5 5-370,-2 1 54,-9 6 1,-1 0-183,-2 4 159,-2-4 7,-2 5 0,-1-2-289,-3 0 140,-2 1 37,5-5 1,-3 0-27,8 1 1,-1-1 6,5 1 337,-1-1-211,5-5-35,5 5 44,-5-5-120,10 5 105,-4 1 1,5-1-81,0 1 80,0-6-1,5 4 4,1-4-170,1 6 65,3-1 0,-4-1 8,6-2 0,-5 2-317,1-2-703,0 2 502,3 1 294,0-4 1,-3 2 284,0-6 0,-6 6 0,3-2 0</inkml:trace>
  <inkml:trace contextRef="#ctx0" brushRef="#br1" timeOffset="85">19313 7835 7932,'-7'-12'975,"2"6"0,9 0-565,0 2-80,0 3 347,1-5-3,-4 6-173,9 0-443,-3 0 26,-1 0 0,4 2 247,-2 2-372,2-3 103,1 9 1,-3-8-164,-1 6 104,1 0-18,3-2 1,1 4-700,-1-2 516,1-3 1,-2 5-605,-3-2 298,4-3 504,-5 5 0,5-4 0,1 6 0</inkml:trace>
  <inkml:trace contextRef="#ctx0" brushRef="#br1" timeOffset="86">19632 7812 7959,'0'-12'304,"0"6"-130,0 1 1524,0 5-1152,6 0 54,0 5-313,0-4 1,1 10 126,-4-4-346,-1 3 113,3 7 0,-1-3 184,-1 5-142,6 0-56,-2-1 0,3-1 69,-3-1 0,3-2 126,-2 5-306,-3-5-33,5 7 0,-3-8 183,4 2-1483,-5-2 876,5-2 1,-10 1-1735,3-1 1104,2-5 1031,-5 4 0,9-3 0,-3 4 0</inkml:trace>
  <inkml:trace contextRef="#ctx0" brushRef="#br1" timeOffset="87">19941 7892 8021,'0'-12'0,"0"1"1002,0 5-645,0 1 0,-1 5 145,-3 0 395,-3 0-503,-9 5 1,2-3-154,-5 6-70,-5-1 1,0 9 171,-3-1-641,-7 5-131,3-2 372,-8 5-2059,5 0 1439,5-1 677,-4-4 0,19-1 0,-2-6 0</inkml:trace>
  <inkml:trace contextRef="#ctx0" brushRef="#br1" timeOffset="88">18068 8828 8010,'-12'-5'-428,"6"4"284,1-9 0,4 5 81,-3-3 1030,3-2-560,-4 4 0,5-2 252,0 0-385,0 1 0,3-5 49,1 1 0,5 3-62,-1 1 1,3-1-40,4-3 0,3-1 8,5 1 0,0-1 82,0 1 1,-1 0-83,1-1 0,0 6-89,0 2 1,-1 3 25,-3 1 1,-3 0-182,-5 0 1,0 5 18,-4 2 0,-2 9-170,-5 3 1,-1 4-370,-3 3 402,-7 3 1,-3 6-93,-5-1-329,0 0 358,-4 0 1,-4 1-129,1-1-872,-1 0 1099,4 0 1,2-3-449,2-1 522,-3-4 0,11-2-41,-1-5 1,2-5 152,6 1 0,0-2-55,4-2 47,0-4 664,0-2-516,0 0 159,5-4 1,2 4-386,4-5 496,1 0-237,4-5 82,2 4-153,5-4 0,0 0-70,-1-3 0,-3 3 266,1 1-261,-7-2 1,8 3-135,-6-4 1,0 4 158,-3-1-21,-1 3-295,0-4 75,-4 4 139,3-4-250,-9 5 97,4 0 1,-3 0-94,1 0 197,-1 0-43,3 0-2,-5 0 42,5 0-112,-4 0 107,4 0 0,-5 1-8,0 3 35,0-3-28,5 9 0,-2-7-9,4 4 91,-4-4-81,7 7 0,-2-5 178,7 3-78,-2-3 1,9-2 117,1 1 1,1 0 82,7-4-185,-1 0 0,8-4 31,0 0 0,4-4 45,-4 0-715,0-2 623,2-2 1,-8 2-219,2 3 213,-8-4 26,-3 5 1,-2-5-88,-6-1 57,-5 1 1,-1-2-109,-5-2 0,-1 2 820,-3-2-822,0-3 0,-5 2 80,-2-3 1,-10-2-73,-6 6-829,-4 0 543,-8 4 1,0 4-52,-3 3-446,-3 3 431,-5 1 0,1 5-749,-1 3 716,5 7 1,8-2-193,11 2 1,4-2 594,6-2 0,6 6 0,1 0 0</inkml:trace>
  <inkml:trace contextRef="#ctx0" brushRef="#br1" timeOffset="89">19267 8874 7900,'0'-11'470,"0"-1"-184,0 1 1,1-1 94,3 1 0,-3-1-32,3 1 314,2 0-347,-4 4 0,8-3 373,-2 3-517,2-4 1,-3 0 122,1 0 0,0 3-29,3 0 1,0 6 249,1-2-263,-1-2 1,1 4-152,-1-1 0,-1 3 80,-2 3 1,2 0-65,-2 5 1,-2-1-93,2 5 0,-5 4-141,5 3 0,-6 3-71,2 0 0,-2 1 88,-2 0 1,-6 4-428,-1-1 344,-3 6 0,-3-4-89,-2 3-9,-3 2 107,0-9 1,-3 4 241,2-6-137,-3 1 1,3 0 3,0 0 1,5-5 83,-1-3 1,6-2 231,1-2-161,6 0 0,-3-3 419,5 0-323,5-6 0,2 3 115,9-5 447,1 0-458,6 0 1,0-1 216,0-3-86,5 3-275,-4-9 0,4 7 6,-5-4-45,0 4 0,-6-2-569,-1 5 345,-4 0 0,0 0 61,-1 0-1315,-5 0 927,0 0 0,-5 0-8,3 0-1707,-3 0 598,4 0 1328,-5 0 0,5 5 0,1 1 0</inkml:trace>
  <inkml:trace contextRef="#ctx0" brushRef="#br1" timeOffset="90">19770 8771 7933,'0'-18'0,"0"2"1,0 8 2,0 1 1140,0 4-233,0-7 337,0 9-387,0-9-101,0 8-309,0-3-126,5 5 1,-4 2-90,3 1 1,-3 4 0,-1 4 1,0 2-2,0 2 0,0-2-127,0 2 1,0 1-37,0 0 0,0 3-90,0-4 0,0 4-246,0-4 0,-4 0 179,0-3 0,1-1-618,3 1 351,0-1-51,0 1 127,0-6 202,0-1 63,0-5 184,5 0 1,1 0-48,5 0 1,2 0 73,2 0 0,-2 0-28,2 0 0,2 0 71,-2 0 1,1 0-28,0 0 1,-4 1-64,4 3 0,-2-1-41,1 4 0,-6 1 16,2 3 1,-2 1-146,2-1 1,-4 0 126,-3 1 1,-3-1-155,-1 1 1,0 3 71,0 0 0,-7 4-194,-4-4 0,-5 6 57,-7-2 1,0-1-275,0 1 0,-4-5 94,1 1 1,-1-3-33,4 0 0,0-2-481,1-2 1,4-2 310,3-2 0,2-3-1391,1 3 1882,6-3 0,-4-1 0,4 0 0</inkml:trace>
  <inkml:trace contextRef="#ctx0" brushRef="#br1" timeOffset="91">19792 8680 7929,'-6'0'8,"1"-5"314,10 4-295,-4-5 1,8 5-116,-5-3 3177,5 3-2000,-3-4 1,6 5 130,-1 0-819,6 0-146,-5 0 0,6 0-698,-3 0 250,3 0 206,5 0-2650,-5 0 1357,3 0 1280,-8 0 0,3 0 0,-4 0 0</inkml:trace>
  <inkml:trace contextRef="#ctx0" brushRef="#br1" timeOffset="92">21049 4054 8033,'0'-7'0,"0"-1"0,0 6 338,0-9-166,-5 10 0,2-8 173,-5 6-64,6-1-95,-8 4 1,3-2-13,-4-1-102,0 1 1,-6-3-108,-2 5 0,1 2 105,-1 1 0,0 0-108,-4 5 0,2-5 122,2 5 1,-2-4-79,6 3 1,-4 1 88,4 3 1,1-3-32,6 0 1,-1-1-56,6 5 1,-1-1 92,4 1-26,0-1 0,5 0 9,3 1 0,7-1 160,4 1 0,7-5-102,5 1 1,-2-2 100,2 2 0,-2 2-121,1-2 1,2 0 12,-5 0 1,-2 2-17,-6-2 0,-3 3-135,-4 4 1,-2-2-87,-2 2 1,-3-1 123,-5 2 0,-2-2-134,-1 5 0,-5 0 76,-7 3 0,-3 1-28,-5 0 1,-1 0 57,-3 0 1,3-2-14,-2-2 1,2-2 58,1-6 0,1 1 145,3-1 1,-1-1-538,5-2 265,-1-3-1233,5-5 923,5 0 1,2-1-1603,8-3 1998,2 3 0,10-15 0,2 4 0</inkml:trace>
  <inkml:trace contextRef="#ctx0" brushRef="#br1" timeOffset="93">21288 4134 8033,'0'-17'0,"0"5"0,0 2 959,0 9-158,0-9 186,0 8 0,0 7-555,0 11 1,4 4-149,0 3 0,0 5-222,-4 2 1,0 3 72,0 1 1,4 1-72,0-1 0,-1 0 125,-3 0 0,4-3-345,0-1 0,0-4-89,-4 0 0,1-5-216,3-2 0,-3-5 103,3 1 1,-3-6-837,-1-2-949,0-4 2143,0 2 0,0 0 0,0 1 0</inkml:trace>
  <inkml:trace contextRef="#ctx0" brushRef="#br1" timeOffset="94">21209 4054 8033,'6'-11'0,"5"0"663,1-1-328,-1 1 0,12 1 400,0 2 1,0-2-295,3 2 0,4 3-42,0 1 1,3-1-141,1 1 0,-2 1-253,2 3 1,-6 0-71,6 0 0,-8 1-37,-3 3 0,-6 3 84,-5 9 0,-6-3-168,-2 7 0,-4 2-703,-4 5 584,-7 0 0,-8-3-74,-8 2-106,-2-1 262,0 2 0,-3-8-211,5 1-103,-4-7 257,6 9 0,-1-9 279,7 2 0,2-2 0,6-2 0</inkml:trace>
  <inkml:trace contextRef="#ctx0" brushRef="#br1" timeOffset="95">21757 4100 8033,'0'-11'0,"0"3"889,0 0-75,0 6-222,0-3 415,5 0-177,-4 3-423,4-3 1,-5 10-178,0 3 0,0 7 31,0 4 1,0 3-3,0 1 0,0 3-187,0 1 0,0 5 9,0-2 1,0-1-116,0 2 0,0-6-80,0 2 1,0 1-14,0-2 0,0 0-142,0-7 0,0 1-87,0-5 328,0 1 128,0-5-5,0-5 48,0 0 1,1-6 59,3 0 0,-1 0 63,4 0 1,1 0-58,3 0 0,5-6-214,-1-1-3,5 2 0,-2-4 190,5 5-431,0-5 188,-1 8 1,1-8 77,0 5-287,0 0 163,0 4 1,-5-3-88,-3-1 1,-2 0-21,-2 4-686,-5 0 228,-1 0-1299,-5 0 956,0 5 1015,-5-4 0,-6 9 0,-7-3 0</inkml:trace>
  <inkml:trace contextRef="#ctx0" brushRef="#br1" timeOffset="96">21677 4386 8033,'5'-12'1221,"2"2"-891,9 2 0,1-2 132,6 3-175,-5-3 919,4 3-729,-5-3 1,6 5 232,0-3-645,0-2 136,5 4 1,-4-2 143,3 1-1002,-8 4 552,2-2 0,-8 4-1843,2-3 1035,-2 3 913,-7-4 0,4 5 0,-3 0 0</inkml:trace>
  <inkml:trace contextRef="#ctx0" brushRef="#br1" timeOffset="97">21802 4077 8033,'0'-11'0,"4"3"0,0 1 0,9-1 796,-2-3-397,8-1 1,-1 5 650,5-1-678,0 0 1,3-3-190,1-1 1,3 5 218,-3-1-309,5 6 1,-7-7-61,6 5 1,-6 0 232,2 4-313,-8-5 94,2 4 1,-8-4 31,2 5 0,-2 0-34,-2 0-105,1 5 22,-1 1 0,-3 2 97,-1-1 0,-3 1 21,4 3 0,-4 5-56,3-1 35,-4 5 0,3-2 65,-2 5-211,-3 5 49,4-4 0,-5 5 132,0-2-279,0 2 204,0 0 1,0 3-199,0-6 69,0 1 1,0-5-3,0-3 0,0 1-25,0-5-235,0 0 153,0-3-253,0-6 73,0-1-863,0-5 956,0-5 1,0 1-73,0-7 1,0 2-32,0-6 217,0 2 1,0 1-203,0-4 579,0 4-201,0-10 0,0 6-221,0-4 776,0-1-414,0 3 0,0-1 784,0 0-629,5 5 1,-2-1 94,4 7 1,-3 2 220,4 2 1,-4 3-141,3-3 0,1 8 101,3 3-198,1 9 104,4-4-174,-3 10 1,8-3 112,-1 8-238,1-8 8,2 12 1,0-12-95,0 8-115,-1-3 238,1-6 0,-1 4-382,-3-3 101,2-3-1,-8 1-38,4-6 44,-1 0 156,-3-4 172,3-2-126,-4-5 0,-5 0-128,1 0 737,-5 0-452,7-5 0,-9-2 164,3-4-223,-3 0 0,3-6-140,0-2 0,-1-3-280,-3 0 195,0-1-741,0 0 564,0-5 1,-1 3 62,-3-6-1110,3 6 789,-4-8 1,5 4-15,0-6 0,1 2-113,3 3 1,-1 2-404,4 5 574,1 0 1,0 6-120,-1 1-558,-4 9 419,2 2 210,-5 5 439,0 0 0,5 5 0,1 1 0</inkml:trace>
  <inkml:trace contextRef="#ctx0" brushRef="#br1" timeOffset="98">22956 4020 8033,'0'-11'0,"0"-1"0,4 1 1110,0-1-663,4 6 1,-6 0 1128,2 2-812,-3 3-338,-1-4-340,0 5 100,5 0 1,-4 1-25,3 3 1,-3 6-139,-1 5 1,4 5 68,0-1 1,0 8-126,-4 4 0,0-2-37,0 1 5,0-4-213,0 7-237,0-9 354,0 4 1,3-6-99,1 1-524,0 0 506,-4-5 0,4-2-139,0-4-722,-1-6 254,-3 4 936,0-8 0,0 8 0,0-4 0</inkml:trace>
  <inkml:trace contextRef="#ctx0" brushRef="#br1" timeOffset="99">22933 3940 8033,'10'-14'237,"-2"3"0,7 6 411,0-3 1,6 6 25,1-2 1,1 3 219,0 1 0,4 1 271,-1 3-541,6 2-326,-3 5 1,2 5-191,-1-1-56,-4 10 0,2-6-165,-6 8 1,-4-2 143,-3 2 0,-7 2 23,-4 5 1,-3 1 111,-1-1 1,-6 0-420,-6 0 0,-9 1 62,-10-1 1,-7-4-1146,-4 1 1131,-2-11 0,-6 9-1611,1-10 889,-1 5 927,5-11 0,-1 1 0,3-5 0,5 0 0,5-1 0</inkml:trace>
  <inkml:trace contextRef="#ctx0" brushRef="#br1" timeOffset="100">21197 7732 8033,'-6'-6'1837,"-4"1"-488,8 5 1501,-3-6-1676,5 5-737,0-4-3943,0 5 1925,5 0 1096,-3 5 485,8 2 0,-9-1 0,4-1 0</inkml:trace>
  <inkml:trace contextRef="#ctx0" brushRef="#br1" timeOffset="101">21677 7698 8033,'0'-7'3102,"1"2"-2417,3 5-441,-3 0 0,4-1 2055,-5-3-1024,0 3-1053,0-4-996,0 5-740,5 0 1022,-3 0 1,8 0-1146,-3 0 0,3 4 750,2-1 0,-3 1 887,2-4 0,-2 5 0,8 2 0</inkml:trace>
  <inkml:trace contextRef="#ctx0" brushRef="#br1" timeOffset="102">22408 7732 18367,'0'6'-4534,"0"1"4534,0-4 0,0-1 0,0 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2.18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12894 9137 8373,'1'-8'-1921,"3"2"1921,4 1 0,2-4 0,1 2 0</inkml:trace>
  <inkml:trace contextRef="#ctx0" brushRef="#br0" timeOffset="1">13077 9022 8329,'4'-7'-377,"0"-1"289,-1 6 93,-3-8 39,5 8 1,-3-4 312,1 2 23,-1 3-71,-2-4 81,5 5-251,-4 0 226,4 0 389,-5 0-540,-5 0 66,-1 5-149,-6 1 0,1 4 15,-1-2 0,1 2 4,0-2 0,-5 6-42,1 1 0,-1 0 51,0-3 0,0-1-1,-3 0 1,-1 1 108,4-1-594,-4 1 239,7-1 0,-7 1 81,5-1 0,-2 0 56,2 1 0,2-1-37,-2 1 0,1-1 39,-1 0 1,1 1-82,-5-1 0,4 5 73,-4-1 0,1 4 43,-1-4 1,-1 4-6,4-4 1,2 1-7,7-5 1,-3 0-44,2 1 1,3-5 44,1 1-204,3-5 218,1 2-51,0-5-140,5 0 0,-2-4-188,4 0 0,-3-1-1122,4 1 837,-1 3 573,5-4 0,-1 5 0,0 0 0</inkml:trace>
  <inkml:trace contextRef="#ctx0" brushRef="#br0" timeOffset="2">13945 8874 7784,'0'-6'-44,"0"1"154,0 0 255,0 3-339,0-3 322,0 5 0,0-5-342,0 4 96,0-4 722,0 5-747,0 5 0,0-3 21,0 6 0,-1 0 37,-3 3 15,3 0-73,-10 1 0,9 1 75,-6 2 32,1-3-101,-5 10 0,1-4 226,-1 5-220,1 5 1,0-3 86,-1 5 1,1-3-51,-1 3 0,2-3-58,2 4 0,-2-1 76,3 4 0,2 1-40,1-1 0,-1 0 21,1 0 1,0-3-33,4-1 0,0-1-44,0 2 1,0 1-6,0-6 0,1 5 7,3-5 1,1 1-109,3-4 1,2 0-24,-2 0 1,6-2 87,1-2 1,-4 1-133,-3-4 0,0-1 136,3-4 0,0-3-92,1 0 67,-6-1-271,4 0-24,-8 3-406,3-9 327,0 4 161,-4-5-59,4 0-1520,-5 0 1246,0-5-592,0 4 215,0-9 936,0 3 0,-5-9 0,-1-2 0</inkml:trace>
  <inkml:trace contextRef="#ctx0" brushRef="#br0" timeOffset="3">14128 9217 8079,'0'-7'-334,"0"-3"588,0 4-154,0-6 391,0 6 50,0 1 790,0 5-1189,5 5 0,-4 1 35,3 6-28,2-1 1,-3 6 106,4 2-74,-4 7-41,7-1 0,-8 8-49,6-3 1,-4-1 166,4 2-106,-6-1-592,8-1 434,-9 4 0,8-9-80,-5 3 50,0-3 24,-4-1 0,4-5-172,0-3 35,-1-2-193,-3-2-242,0 0 540,0-4-1142,5-2 416,-3-5 199,3-5 0,-5-2 570,0-4 0,-5-5 0,-2-2 0</inkml:trace>
  <inkml:trace contextRef="#ctx0" brushRef="#br0" timeOffset="4">14345 9217 8219,'0'-12'-370,"0"1"0,0 3 965,0 1 1,3 3-130,1-4 0,1 6-12,-1-2 1,-1-1-292,4 1 1,1 0 84,3 4 1,1 0-15,-1 0-150,1 0 1,3 0 272,0 0-368,0 0 72,-3 0 0,3 0 90,0 0 1,0 4-187,-3 0 0,-1 3-43,1-3-62,-1 5 270,-5-3-326,5 6 265,-10-1 1,4-3 61,-5-1-276,0 1 69,0 3 1,-1 0 144,-3-4-326,-3 3 270,-4-3 1,0 4 3,-1 1-17,1-6 3,-1 4 0,1-5 293,-1 3-270,1-3 53,0 0 0,1-3 102,2 6 62,-2-5-144,8 2-122,-3-5 35,5 0 1,5 3 89,3 1 155,7 0-214,-2 1 1,5-4 175,-3 3-139,3 3-17,0-6 71,3 9-81,-3-9 1,1 9 52,0-2-168,-5-3 118,7 5 1,-8-3-20,2 4 0,-2 2-11,-2 2 0,1-2 52,-1 2-341,-4 3 158,-2-6 1,-5 10-213,0-3 181,-5-3 1,1 5 395,-8-6-283,4 5 1,-9-7-55,6 2 273,-6-2-102,4-2 1,-8 1-170,2-1 1,-1-3 7,1-1 0,-2-4-235,6 1 0,0 2 315,3-5 0,1 4-1087,-1-5 321,1 0-1462,5 0 892,1 0 1323,5-5 0,10-6 0,2-7 0</inkml:trace>
  <inkml:trace contextRef="#ctx0" brushRef="#br0" timeOffset="5">15201 9239 8151,'0'-11'651,"0"0"-141,0-1 1,0 6 307,0 1 203,0 5-805,0 5-175,0 1 103,0 6 0,0 4 50,0 3 0,0 3 181,0 1-449,0-1 224,0 6 1,0-2 150,0 4-409,0-4 104,0 7 0,1-9 18,3 2-367,-2-7 251,3-2 1,-2-6-747,1 1 353,0-1-1463,-4-5 1058,5 0 552,-4-6-543,4 0 339,-5 0 552,-5 0 0,-1-6 0,-5 0 0</inkml:trace>
  <inkml:trace contextRef="#ctx0" brushRef="#br0" timeOffset="6">15076 9468 8151,'-7'-5'1021,"2"4"-197,5-5-482,0 1 1,1 4 538,3-3-531,8-2 1,2 3 145,5-4-386,5 4 71,5-7 0,5 4 182,0-6-743,6 1 348,-5 0 1,5 0-63,-6 4 1,-4-2-183,1 5 0,-6-4 276,2 5 0,-3-1 0,-1 4 0</inkml:trace>
  <inkml:trace contextRef="#ctx0" brushRef="#br0" timeOffset="7">15727 9205 8232,'0'-11'-132,"0"-1"1,1 5 332,3-1-55,2 1 1,2-5 117,-1 1 0,1 1 144,3 2 0,1-2-148,-1 2 0,0 2-12,1-2 0,1 6-108,2-2 0,-2 3 103,2 1 1,-3 0-209,0 0 0,-1 1 106,1 3 1,-2-1-134,-3 9 1,4-3-21,-4 6-147,-2 3 241,0 0 0,-5 4-202,0 1 1,0 0 106,0 0 1,-9 5-101,-2 2 1,-4 2 81,0-2 0,1 2-66,-5-5 1,1-1 45,-1-3 0,-3 0 23,3 0 1,1-1 71,-1-3 1,5 1 172,-1-5 1,3 0-83,0-3-117,6-6 0,-1 3 23,4-5-7,1 5 38,-3-8 7,5 4 5,5-5-48,2 5 1,4-4 399,1 3-248,4-3 1,2-1-11,5 0 1,3 0 340,1 0-464,0 0 0,-5 0 45,1 0 1,-1 0-18,-3 0 1,-3 0-77,-4 0 1,-5 2 224,1 2-1074,-5-3 347,2 4-991,-5 0 417,0-4-292,0 9-578,0-3 1939,0-1 0,0 4 0,0-3 0</inkml:trace>
  <inkml:trace contextRef="#ctx0" brushRef="#br0" timeOffset="8">16446 9160 8152,'-8'-7'0,"1"3"0,4-2 243,-2 5-130,5-4 1,0 6 482,0 3-323,0-3 0,0 10 16,0 1 0,0 1 173,0 6 1,0 3-94,0 5 0,1 4-165,3-5 0,-2 5-183,1-5 1,0 2 164,1-1 5,-3-3-595,4 4 343,-5-5 1,0-4-1163,0 0 577,0-5 225,0 2-576,5-4 409,-4-6 220,4-1-919,-5-5 1126,0 0 0,0-5 1,0-1-1</inkml:trace>
  <inkml:trace contextRef="#ctx0" brushRef="#br0" timeOffset="9">16320 9456 8152,'0'-7'0,"0"-1"188,0 6-36,5-3 1,-3 3 654,2-1-475,2 1 0,-4-3-93,6 5 0,0 0-142,3 0 0,2-4-146,2 1 1,3-1-1,5 4 1,-1-1 0,3-2-1,0-1 1,3 0-1,-1 1 1,-2-1 0,-4 0-1,0 0 49,-3 0 0,3 1 0,-3 3 0</inkml:trace>
  <inkml:trace contextRef="#ctx0" brushRef="#br0" timeOffset="10">16937 9068 8122,'-6'-23'0,"1"6"387,5 0-96,0 11-193,0 1 326,0 5 0,0 5-215,0 2 88,5 3-220,-4 7 0,5 1 250,-2 5-248,-3 5 0,6 2 84,-3 8 0,-3-1-16,3 5 1,-3-4 44,-1 4 0,4-2 36,0 2-849,-1 3 528,-3-10 63,5-1 0,-3-2 45,2-5-433,-3-1 283,-1-8 1,0-1-676,0-6 335,0 0-227,0 1 553,5-6-1310,-4-1 873,9-5 586,-8-5 0,13-6 0,-2-7 0</inkml:trace>
  <inkml:trace contextRef="#ctx0" brushRef="#br0" timeOffset="11">17188 9331 8041,'0'-12'161,"0"6"1,-1 1 296,-3 5 187,3 0 1,-8 3 58,5 4-531,-5 6 0,7 6 29,-6 0 1,5 4 0,-5 3 0,5 2-59,0-1 0,1-3-127,2 3 1,0-1-269,0-3 199,5 3 0,3-12 178,7 5-326,-2-11 184,8 8-152,-3-15 204,5 4-6,5-5 0,-4 0-4,3 0 116,2-5-112,0-1 0,4-10 30,-2 1-49,-3-5 37,-6 7 1,1-8 156,0 2-157,-5-3 1,-2-1-53,-4 0 1,-6-3-12,-2-1 1,-3-5-193,-1 2 0,-6-2 72,-6 2 1,-2 2-152,-8 5 0,-4 5 72,-8 3 0,-2 7 67,-2 4 1,-2 3-20,-6 1 0,7 5-422,4 3 466,1 2 0,11 1 122,0 1 0,6 4 0,5 2 0</inkml:trace>
  <inkml:trace contextRef="#ctx0" brushRef="#br0" timeOffset="12">18034 9137 8177,'0'-7'630,"0"2"2,0 5 1,5 5-389,2 3 0,0 7 24,0 4 0,-3 3-6,4 1 1,-6 3-1,2 1 0,-3 5-82,-1-2 0,0-2-195,0-1 1,0-3-216,0-1 0,0-2 219,0-2 0,0-2-1277,0-6 741,0 1-1090,0-6 522,0-1 843,0-5 0,-5-5 0,-1-1 0</inkml:trace>
  <inkml:trace contextRef="#ctx0" brushRef="#br0" timeOffset="13">17896 9377 8177,'-6'0'0,"1"-6"539,5 5-356,0-4 0,1 5 184,3 0 63,2 0-247,6 0 0,3 0-85,0 0 85,6 0 1,0 0-292,6 0 1,0 0 111,-5 0 1,1 0-356,0 0 1,-1 0 265,-3 0 1,1-4 84,-5 0 0,0 1 0,-3 3 0</inkml:trace>
  <inkml:trace contextRef="#ctx0" brushRef="#br0" timeOffset="14">18376 9034 8164,'0'-18'295,"0"2"-422,0 9 98,0 2 951,0 5-574,0 5 0,4 3-78,0 7 1,1 3-111,-1 5 0,-3 5-37,3 2 0,1 7 41,-1 1 0,-1 4-50,-3-4 0,0 4-31,0-4 0,0 2-136,0-5 0,0 0-98,0-8 1,0-4 72,0-4 1,0-5-656,0 1 273,0-2-1135,0-2 660,0-5 935,0 0 0,0-6 0</inkml:trace>
  <inkml:trace contextRef="#ctx0" brushRef="#br0" timeOffset="15">18662 9080 8224,'-7'-12'0,"2"6"238,5 1 22,0 5 818,-5 0-608,4 0 0,-8 6-74,5 6 0,-5 4-151,2 7 0,-3 5-38,-2 2 0,1 1 166,-1 3-124,6-2-809,-4 7 628,9-5 1,-5 1 315,6-1-507,0-5 144,0 4 0,2-9-414,2 3 316,2-3 0,5-6-77,1-3 0,-1-2 152,1-2 0,3-5-10,0-2 1,4-3 41,-4-1 0,6-1 218,-2-3 0,2-2-232,2-5 1,0-1-13,0 1 1,-5-5 19,-3 1-305,-3-5 139,0 2 1,-6-5-214,-2 0 1,-3-3 92,-1-1 1,-1-5-120,-3 2 1,-3 1 69,-9-2 1,-1 6 16,-6-2 1,4 3 62,0 1 0,1 6 0,-1 1 0,-1 5-116,4 3 148,1 3-172,4 5-438,-1 0 354,6 0 455,1 5 0,5 2 0,0 4 0</inkml:trace>
  <inkml:trace contextRef="#ctx0" brushRef="#br0" timeOffset="16">19096 9148 8260,'-8'-8'699,"0"1"-47,6 4-271,-8-2 1,3 7-8,-4 1-109,5 4-47,-4 4 1,3 2-142,-4 2-126,-1 3 153,1 5 0,1 1-5,2 2-20,3-1 165,5 2-291,0 1 150,0-4 0,1 8 97,3-5-424,2-1 153,11-3 1,-4-4 79,2 0-141,-2-5 83,-2 3 1,4-7 123,0-2 47,1 2-79,0-9 1,2 4-66,5-5 60,-5 0 0,3-4-96,-2 0 1,3-4 124,1 0-7,-1-7-129,-4 2 102,-1-3 1,-6-1 23,1-2-299,-6 3 109,-1-6 0,-5 0-316,0-4 207,0-1 82,-10-1 1,1 0 70,-10-2 1,2 3-113,-5 8-1143,1-2 826,-7 8 1,2-2-178,-1 7-219,0 3 914,10 5 0,-10-5 0,3-1 0</inkml:trace>
  <inkml:trace contextRef="#ctx0" brushRef="#br0" timeOffset="17">19313 8726 8121,'0'-25'126,"0"4"-126,0 9 509,0 1-11,0 5 146,0 1-105,0 5-472,5 5 1,-3 1 94,6 5 0,1 6-7,6 2 0,-1 3-37,5 0 1,-4 6 30,4 3 0,-1 2 79,1 1 1,3 5 1,-3 3-960,-3 3 844,6 0 1,-10 2-68,4 3 1,-5-2-428,-3 5 544,-3-4-352,0 1 166,-4-4 0,4 0 139,-5-1-525,-5 1 303,-1-5 0,-6 2-16,1-5-363,-6 0 321,0-4 1,-1-1-757,3-2 627,-3-3 0,5-6-131,2-4-13,1-1 1095,8-6-1152,-3-5 594,10-1 1,2-10-472,4-2-204,6-8 574,0 2 0,6-14 0,0 3 0</inkml:trace>
  <inkml:trace contextRef="#ctx0" brushRef="#br0" timeOffset="18">19838 9308 8063,'0'-18'475,"0"6"-298,0 4 88,0 5-177,5-2 679,1 5-384,1 0 0,-1 5-120,-2 3 0,1 3 23,3 5 66,2-4-167,-9 10 0,5-4 132,-2 5-520,-3-1 195,5 1 1,-6-1 229,0-3-428,0 2 176,0-8 0,0 4-163,0-6 308,0 0-12,0-4-199,0 3 157,0-9 181,0 4-169,0-5-10,0-5-217,0-1 194,0-6 0,3 1 72,1 0-261,5-1 183,-8 1 0,8-2-138,-5-2-32,5 2 154,-3-8 1,2 4-153,-1-2-43,1-3 180,4 10-302,4-5 270,-3 6 1,-1 5-29,-4 2 274,0 2-121,3 2 1,-3 0-163,-1 0 357,1 6-179,3 5 0,-3 3 233,0 5-51,-6 0-240,8 4 0,-5 0-14,3-1 67,2 1-28,-4 0-158,1-5 161,3 3 0,-8-7 67,6 5-917,-5-5 529,7 3 0,-9-9-95,3-1-949,2-4 346,-5 2-1040,5-5 1977,-6 0 0,5-5 0,1-2 0</inkml:trace>
  <inkml:trace contextRef="#ctx0" brushRef="#br0" timeOffset="19">20455 8657 7999,'5'-18'-841,"-4"2"721,9 9 498,-3-3 364,-1 9-335,-1-4-228,-5 10 1,0 3 382,0 7-269,0-2-1,0 8 100,0-3-272,0 5 1,-5 0 120,-3-1-286,3 1 175,-5 0 1,5 0-7,-3 0 1,0-5-261,4-3 155,0 3 0,4-6 45,0 3 1,0-6-159,0-1-60,0-6 164,0 4-210,0-6 91,5 0 0,-2 0-33,4 0-77,1 0 1,3-2-51,1-2-235,-1-2 257,0-5 128,-4-1 45,3 1 0,-9 3 62,3 1-119,-3-1 32,-1 2 236,5-4-74,-3 3 1,3 0-174,-5-1 494,0 5-97,0-7-200,0 9 341,0-4 754,0 5-989,0 5 1,0 3 273,0 7-306,-5-2-49,3 8 0,-3-4 56,5 2 0,0 2 88,0-2-125,5 3 2,-3 1 1,7-2 135,-6-2-405,6 3 100,-8-9 0,8 7-589,-5-5 322,0-5 140,1 0-1263,-4-3 659,4 4 250,-5-5 517,0 0 0,0-1 0,0 1 0</inkml:trace>
  <inkml:trace contextRef="#ctx0" brushRef="#br0" timeOffset="20">21346 9091 8031,'-5'-11'-71,"3"-1"71,-3 6 359,5-4-157,0 8 716,0-3-574,0 5 1,0 7 180,0 4-66,0 1-286,0 9 0,1-2 61,3 8-74,-2-3 0,6 9 30,-4-3 1,1 3 132,-1 2-64,-3-1-781,4-5 543,1 4 1,-5-5 132,3 2-477,-3-2 224,-1-5 1,0-4 102,0 0-116,0-5-29,0-2-740,0-2 261,0-9 524,0 9 0,0-10 96,0 0 0,5-5 0,1-6 0</inkml:trace>
  <inkml:trace contextRef="#ctx0" brushRef="#br0" timeOffset="21">21825 9034 8031,'0'-12'0,"0"1"0,0 0 586,0 4 25,0 2 63,0 5 1,-5 0-330,-2 0-306,-9 0 67,4 0 0,-10 5-72,3 3 40,-3 2 21,-5 1 0,2 1-29,-1-1-17,2 1 0,6-1-137,-4 1 182,10-1 1,-4 0 120,9 1-375,2-1 231,5 1 1,0-1 65,0 1-265,5-6 205,1 9 1,9-11-38,1 7 21,9-2 1,-5 3-12,11-1 0,-5 0 6,5 1-28,-6 4 1,7-3 11,-5 2 0,-5-2 51,-3-2-99,-5 6 51,3-4 0,-7 4 39,-2-1-263,-3-4 214,-5 10 0,-1-4-147,-3 4 146,-3 1-17,-9-5 0,-2 4 16,-5-3-9,0-3-11,-4 6-482,2-10 393,-3 5 1,7-6-94,2 1-296,-3-6-237,10-1-8,0-5 1,12-6 711,8-6 0,12-4 0,4-7 0</inkml:trace>
  <inkml:trace contextRef="#ctx0" brushRef="#br0" timeOffset="22">22705 8851 8074,'-10'-18'0,"2"3"0,-2 2 1135,8 7-220,-3 1-316,5 5 209,0 0-633,-5 5 1,3 3 175,-6 7-297,6 3 121,-9 5 1,5 1-6,-5 2-85,-6 4 0,3 5-14,-5 3-711,5-2 789,-7 3 1,8 0-68,-2 3-41,2-2 1,7 3 204,2-5-309,3 5 56,1-8 1,1 4-234,3-9 103,2 3 211,6-9 1,-1 0-120,0-5 14,6-5 0,-3 3-94,5-6-57,-5-5 967,7 0-734,-3-6-167,10 0 58,-4 0 1,8-6 84,-5-1-189,4-3 294,-2-7 1,4-1-170,-2-4 33,2-6-22,-9 4 0,3-11 112,-8 1 1,-3-2-111,-4-5 0,-6 3-219,-2-4 224,-3-5-1066,-6 0 823,-6-4 122,-7 0 0,-5 4 83,0-2-188,-5 7 90,-1 3 1,-1 9 0,-1 4-616,1 7 489,0 2 1,4 7-564,7 2 428,2 3-131,6 5 547,-1 0 0,6 11 0,1 1 0</inkml:trace>
  <inkml:trace contextRef="#ctx0" brushRef="#br0" timeOffset="23">23596 8646 8074,'0'-7'-468,"0"2"1191,-6 5-252,0 5-142,-5 7 0,-6 2-31,-2 5 1,-2 5 52,-2 6 142,0 3-322,-5 1 1,4 6 237,-3 2-1390,3-3 1156,-4 5 1,5-3-58,0 5-45,1-1 1,9 0-510,-2-3 299,2 2 176,2-3-64,4-1-108,2 5 142,5-10 0,5 1 32,3-6-185,2 1 295,1-2 1,1-1-86,-1-5-200,6-6 53,-5 5 1,9-9 911,-6 2-787,0-2 899,-3-2-1487,4-5 326,-3 5 0,2-9 16,-7 6-1026,2-6 333,-9 3 359,9-5-994,-8 0 765,8 0 765,-9 0 0,4-5 0,-5-1 0</inkml:trace>
  <inkml:trace contextRef="#ctx0" brushRef="#br0" timeOffset="24">23493 9251 8113,'0'-29'328,"0"6"186,0 8 0,0 2-23,0 2-394,0 4 260,5 2 100,-4 5-205,9 0 1,-7 0-159,4 0 0,-4 5 167,1 3-195,2 2-4,-5 1 0,8 5 295,-5-1-540,0 5 183,1-7 0,-4 7-229,3-5 169,2 1 38,-4 0 1,3-3-102,-5 2-33,0-2 238,0-7 21,0 4-86,0-9 33,0 5 709,0-6-730,0-6 31,5 5 0,-4-9-117,3 2-42,2-2 157,-5-1 1,6-2-321,-3-2 139,2 2-22,5-8 1,1 7-58,-1-5 0,-1 5 7,-2-2 199,2 9-152,-4-3 72,6 8 231,-1-8-105,-4 9 1,2-3-141,-6 8 316,6 2-103,-8 6 1,8 4 154,-5 3 8,0 3-160,1 1 1,-2 0 125,4-1-193,-4 1 72,7 5-315,-4-9 113,1 13 1,1-17 176,-4 8-495,5-8 250,-8 2 1,6-7 28,-3-2-989,-3 2 685,4-9 1,-4 4-1152,3-5 799,-3 0 249,4-5 1,-5-1 516,0-6 0,5 1 0,2-1 0</inkml:trace>
  <inkml:trace contextRef="#ctx0" brushRef="#br0" timeOffset="25">23950 8748 8106,'0'-11'-600,"0"0"514,0 4 521,0-3 4,0 9-190,0-4 818,0 5-609,0 5-263,-6 1-79,5 6 1,-5-1 46,2 0 1,2 1-7,-6-1 1,5 4-144,0 1 1,1-1 248,2-4-344,0 6 89,0-4 0,0-1-149,0-4 74,0-1 35,0 0-5,5 3 80,2-9-22,-1 4 0,4-5 22,-2 0 18,2 0-325,1 0 131,1 0 1,-5-1 153,1-3-556,-5 3 83,2-4-364,0 0 528,-4 4 0,4-6-423,-5 3 326,0 3-194,0-4 397,0 5 1,5-5 0,1-1 0</inkml:trace>
  <inkml:trace contextRef="#ctx0" brushRef="#br0" timeOffset="26">24041 8863 6806,'0'-7'617,"0"2"2090,0 5-2727,0 5 102,0 2-50,5 4-163,-4 0 145,4 1 0,-5 3 164,0 0-301,0 1 100,0 0 1,4-3-200,0 2 166,0-2-33,-4-2 1,0 0-788,0 1 388,0-6 231,0-1-956,0 0 1213,0-3 0,-5 3 0,-2-5 0</inkml:trace>
  <inkml:trace contextRef="#ctx0" brushRef="#br0" timeOffset="27">24224 8611 8106,'-5'-17'0,"3"0"0,-3 9 0,5 1 356,0 4-184,0-2 1160,0 5-944,0 5-215,0 2 228,0 4-161,5 6-48,-3-5 0,8 10 99,-4-4-143,5 4 1,5 3 262,-1 1-170,5-2-62,-2 14 0,1-7-40,0 7-956,0 3 1001,-1-6 0,2 9-134,-5-2 0,1 3 103,-5 0-303,0 1 160,-4 0 1,-2-4 29,-5 0 0,0-2-89,0 2 1,-5-3 155,-3-4-271,-2-1 70,-1 0 0,-1-1-26,1-2-34,-6-3 154,5-6 1,-9 1-122,6 0 130,0-5 807,3-2-802,1-4 9,0-1 1,-1-3-35,1-1-149,4-4-8,-3 2 145,9 0-351,-4-4 51,5 4-946,0-5 0,6-3 1269,6-1 0,4-10 0,7 1 0</inkml:trace>
  <inkml:trace contextRef="#ctx0" brushRef="#br0" timeOffset="28">7309 11090 8127,'0'-12'-36,"0"1"77,0-1 1,0 5 120,0-1 1,0 4 91,0-3 1,-3 3-287,-1-4 52,-5 6 213,3-8-281,-6 8 63,6-3 0,-4 5 217,2 0-260,-2 0 154,-2 0 1,5 0-108,-1 0-25,1 0 1,-9 2 50,1 1 0,-1 0 39,0 5 1,0-1-33,-3 5 0,-3 0 45,3 3 0,-1-1 1,1 5 1,-1-3-18,4 3 0,1 0-131,4 4 9,-1-6 1,6 5-49,2-3 125,3-3 0,1 5-266,0-6 96,0 0 1,5-5 152,3-2-228,7 2 195,3-9 1,3 4-3,-2-5 0,3 0-6,-3 0 0,2 0-31,2 0 180,0-5-64,-5 4 0,3-12 81,-2 6-61,-2-6 1,-1 7-26,-4-6 0,3 1 69,0 0-102,-5-1 46,1 6-2,-10-4 4,9 3-4,-9-4 1,4 5 206,0 0-212,-3 6 9,3 0-3,-5 0 0,-4 6 175,0 1-29,0 3-159,-1 2 1,4 3 30,-3 0 1,3 4 39,1-4-287,0 6 213,0-9 1,0 6 53,0-3-200,0-2 44,5 4 0,0-6-164,3 0 93,2 1 0,-4-5-149,6 1 113,-1-5 0,0 6 69,1-6-833,-1 1 571,1-4 1,0 0-213,4 0-228,-4 0 788,5-5 0,-6-1 0,1-6 0</inkml:trace>
  <inkml:trace contextRef="#ctx0" brushRef="#br0" timeOffset="29">7938 11238 8144,'-6'-11'0,"5"4"633,-4 2-98,5 0 466,0 4-468,-5-4 407,4 5 110,-4-5-575,5 4-301,0-5-2036,0 6 1862,0 6 0,0 0 0,0 5 0</inkml:trace>
  <inkml:trace contextRef="#ctx0" brushRef="#br0" timeOffset="30">8177 11021 8109,'-5'-6'-599,"4"1"514,-9 0 1156,9 3-165,-5-3-207,6 0-490,0 4-31,0-4 0,0 6 160,0 3-130,0 2 0,0 6-83,0-1-63,6 1 0,-4 0 290,6 3-610,-1-2 214,0 4 0,3-2 201,-3 0-458,-1 5 250,-1-7 0,-2 5-24,1-3-134,0-2 103,-4 3 1,0-4-95,0-1 201,0 1 0,0-5-2,0 1 1,-1-6 7,-3 2 317,3-3-194,-4-1 0,3 0-18,-1 0 160,1 0-109,-3 0 0,5-5-55,0-2-72,0-3 31,0-2 0,0 1-113,0-1-29,0-4 151,5 3-185,2-8 155,9 3 0,-2-5 40,5 0-209,0 0 50,4 5 1,-1-3 85,-3 2-144,2 2 123,-3 1 0,0 6 183,-3 2-86,3-2 1,-9 9-29,2-3 0,-2 4 69,2 4-86,-4-3 26,3 9-37,-9 2 0,8 1 61,-5 7-148,5-7 96,-8 9 0,8-4 50,-5 5-206,4 0 147,-6-1 0,7 1-97,-6 0 41,6 0 1,-7-2 8,1-2 0,2 2-22,-1-6 33,0 0-157,1-3-11,-4-6 160,4 4-673,-5-9 200,0 4-182,6-5 207,-5 0 0,4-1 459,-5-3 0,0-7 0,0-7 0</inkml:trace>
  <inkml:trace contextRef="#ctx0" brushRef="#br0" timeOffset="31">8748 10519 8066,'-1'-17'0,"-3"6"0,3-1 641,-4 11 15,5-4 1259,0 5-1826,0 5 1,1 1 156,3 6-152,-3-1-1,4 4 0,-5 1 96,5 4 1,-3-4 189,2 3-623,2 3 208,-5-9 1,4 7 114,-5-5 0,0 4 9,0-3 1,0-1-323,0-4 154,0 1 0,0-5-92,0 1 8,0-6 1,-1 3 512,-3-5-190,3 0 14,-4 0-102,5 0 6,0-5 97,0 4-118,0-9 1,0 4-70,0-6-53,5 6 124,1-4 1,6 3-245,-1-4 221,0 5 0,1-5-125,-1 4 1,2 2 64,2 1 0,-1-1-40,5 1 1,-4 0 48,5 4 0,-7 0-54,3 0 1,-2 2 22,1 1 0,-6 0-60,2 4 60,-2 1-223,2 4 212,-4-1-58,-2 0 0,-10 1 31,-3-1 25,-2 1 168,-6-1-149,-2 0 0,-5 1 42,0-1 0,4-3 8,0 0 1,1-6-74,-1 2 315,-2-3-271,8-1-423,-4 0 213,6 0-213,5 0 0,1-5-387,5-3 0,5 2 263,2-2 567,9 1 0,1-5 0,6 1 0</inkml:trace>
  <inkml:trace contextRef="#ctx0" brushRef="#br0" timeOffset="32">9388 10701 8204,'0'-6'1823,"0"1"592,0 5-2333,0 5 51,0 6 1,0 3 236,0 5-411,0 0 75,0 4 1,1 0 348,3 0-401,-3 0 168,4 5 0,-1-4-182,0 2 31,0-1 39,-4-3 1,4 0-197,-1-3 92,1-2 1,-4-6-736,0 0 323,0-4 208,0 3-584,0-9 245,0 4 90,-5-5 519,4 0 0,-14-5 0,2-1 0</inkml:trace>
  <inkml:trace contextRef="#ctx0" brushRef="#br0" timeOffset="33">9228 11010 8057,'-6'0'828,"-4"0"7,8 0-443,-3 0 0,6 0 182,3 0 473,-2 0-618,8 0 0,-3 0 47,9 0 1,-1 0-57,8 0 0,-3-4-292,7 0-50,2 0 1,-4 0 299,6 1-1533,-6-1 693,3 4 348,-10 0-2330,3 0 1142,-8 0 1302,8 0 0,-8 0 0,4 0 0</inkml:trace>
  <inkml:trace contextRef="#ctx0" brushRef="#br0" timeOffset="34">9753 11192 10110,'2'-6'1806,"1"2"-1355,-1 3-140,3 1-4044,-5 0 3733,5 0 0,1-5 0,6-1 0</inkml:trace>
  <inkml:trace contextRef="#ctx0" brushRef="#br0" timeOffset="35">10073 11215 8080,'-6'0'0,"-4"0"1291,8 0-279,-3 0-165,5 0-1527,5 0 373,-3 0 235,8 0 1,-4 0 71,6 0 0,-1-5 0,0-1 0</inkml:trace>
  <inkml:trace contextRef="#ctx0" brushRef="#br0" timeOffset="36">10302 11192 8100,'0'-6'0,"0"1"0,0 5 0,0 5 0,0-2 0,0 4 0,1-3 2660,3 4-2660,-3-6 0,9 8 0,-4-3 0</inkml:trace>
  <inkml:trace contextRef="#ctx0" brushRef="#br0" timeOffset="37">11558 10975 8079,'-12'0'207,"6"0"559,1 0-477,5 0 311,0-5-287,5 4 0,-2-4 189,4 5-168,1 0-158,3 0 0,1-4 175,-1 0-371,1 1 225,4 3 0,-2 1-24,5 3-5,-5-3 0,6 8-142,-4-5 0,4 3 105,-1-3 1,-1 1-363,1-1 177,0-3 0,4 4 60,-1-5-1130,1 0 769,0 0 0,-4 0 41,0 0-1213,-5-5 380,3 4-408,-6-4 1547,-5 5 0,-1-5 0,-5-2 0</inkml:trace>
  <inkml:trace contextRef="#ctx0" brushRef="#br0" timeOffset="38">11638 11170 8195,'-6'0'-470,"0"0"2776,6 0 1,6 1-1871,1 3 1,5-3-125,3 3 1,3-3-36,4-1 0,2-1-153,3-3 0,-1 3 81,4-3 1,-1-1-537,2 1 1,0-1-336,-4 1 0,0 3-694,-5-3 1,-2 3 1359,-1 1 0,-5 5 0,2 1 0</inkml:trace>
  <inkml:trace contextRef="#ctx0" brushRef="#br0" timeOffset="39">13305 10679 8092,'0'-7'-17,"0"2"706,0 0-370,0 4 1,0-6 381,0 4-317,0 1-149,-5-3-107,-1 5 48,-6 5 1,-3-2 236,0 4-395,-5 1 159,2 4 0,-4 4 1,3 3 6,-2 3 1,3 0 183,-5 1-431,5 5 220,2-4 1,4 8-103,1-5 1,1 4 233,2 0-162,3-3 0,6 4 36,3-6 1,4 1-274,7-4-144,3 0 1,6-2-26,3-2 149,-3-2-435,9-6 579,-4 0 1,5 0 251,0-4-24,6-2-218,-5-5 299,5 0-272,-1-5 1,-2-1 23,5-6 0,-6-3 16,3 0 1,-5-4 119,-4 4-235,-2-6 107,-10 4 1,0-6-107,-3 0-46,-7 0 160,2-5-231,-10-1 71,0-5 0,-2 0 99,-1-1-508,-9-4 285,0 3 0,-14-3 11,3 5-637,-7 5 665,-4-4 1,-3 12-280,-5-2 107,-5 8 216,0 4 0,-4 6-984,6 5 651,-1 0 1,5 1-1284,3 3 1726,8 2 0,-1 3 0,1 2 0,-6 3 0</inkml:trace>
  <inkml:trace contextRef="#ctx0" brushRef="#br0" timeOffset="40">14345 10439 8260,'0'-7'76,"3"1"403,1 2 63,0 3 51,-4-4 252,0 5-227,-5 5-189,-1 1-177,-1 6 13,-8-1-76,7 6 1,-9 0 252,1 6 87,4 0-340,-10 5 1,6-3 188,-3 6-165,-3-1 8,9 5 0,-4 3-43,1 0 1,4 1-1,-4-1 0,5-1-143,3 5-707,-2-5 685,9 2-135,-4-5 127,5 0 1,0 1 34,0-1-90,5-5 35,1 4 1,10-9 128,-1 3 126,5-3-92,-7-1 1,5 0-41,-3-1 190,-3-4-221,5-1 1,-6-6 19,1 1 34,-1-6-21,1 4 351,-1-4-505,1 1 1,-5-2 252,1-5-1203,-1 5 375,0-4 203,-2 4-1315,0-5 440,-4 0 547,4 0-2395,-5 0 3139,0-5 0,-5-1 0,-1-6 0</inkml:trace>
  <inkml:trace contextRef="#ctx0" brushRef="#br0" timeOffset="41">14482 10975 8129,'-7'-11'1550,"2"0"-1131,5 4 42,0-3-72,0 9 159,0-4 0,0 14-189,0 2-160,0 3-20,0-3 1,4 1-73,0-1-55,5 6 49,-8-5 1,8 5-193,-5-6 90,-1 1-82,3-1-278,-5-4 162,4 3 123,0-4-72,-4 0-34,4 0 301,-5-6 461,0 0-517,0-6 12,5 0-108,-3-5 81,8-1 34,-4 1-266,6-1 228,-1-4 1,0 3 49,1-2-344,-1-3 274,1 6 1,-1-5-12,1 6-115,-1 4 83,0-3 30,1 9-9,-1-4-11,-4 5 1,3 0 103,-3 0-94,-2 5 0,4 1 235,-5 6-104,0-1 1,0 4-94,0 0 330,4 6-201,-1-3 0,0 4 18,1 1-32,-5 0-79,7 0 0,-8 0-358,6 0 151,-6-6 93,3 5 1,-1-9-164,0 2 112,0-2 0,-3-3-896,3-3 326,-3-2 143,4 0-1305,-5-3 460,0 3 1362,0-5 0,0-5 0,0-2 0</inkml:trace>
  <inkml:trace contextRef="#ctx0" brushRef="#br0" timeOffset="42">14870 10507 8268,'0'-11'605,"0"-1"-284,0 1 1,1 1 407,3 2-317,-3 3-159,4 0 189,-5 4 127,0-4-157,0 5 0,4 5-253,0 2-127,0 4 189,-4 0 1,0 2-132,0 2-126,0-2 121,0 8-136,0-3 79,0 0 0,0-1 12,0-1 1,1-4-228,3 4 335,-3-4-228,4 0 143,-5-6 1,0 0-76,0-2 121,0-3-9,0 5 208,0-6-215,0-6-312,0 5-13,0-9 282,5 4-252,-3-6 2,3 6 211,0-4-290,-4 3 275,9 1 0,-7 1-59,4 5 30,1 0-40,-2 0 0,4 0 171,-2 0-151,2 0 28,7 0 0,-5 0 207,4 0 55,-4 0-248,5 5 141,-5-4-119,5 9 1,-6-7 17,1 5-142,-6-6 127,-1 8 1,-4-7 16,3 4-288,-2 1 123,3-2 1,-10 3 56,-3-5 33,-7 5 9,2-8 1,-9 9-49,3-2 37,-2-3 0,-2 4-247,0-5 247,5 0 0,-2-3-50,5 3-740,0-3 219,8 4-1217,-3-5 796,9 0 887,-4 0 1,15 0-1,3 0 1</inkml:trace>
  <inkml:trace contextRef="#ctx0" brushRef="#br0" timeOffset="43">15270 10404 8109,'0'-11'-557,"0"0"746,0-1 0,0 5 429,0-1 1,0 4-9,0-4 84,0 6-40,0-3 127,0 0-381,0 4 0,0-5-21,0 6-201,5 6 0,1 0 172,6 5-157,-1 6 0,4-1 193,0 3-229,11 3 21,-7 1 0,10 1 84,-2 3 0,-2 2-46,5 1 1,-4 3-173,1 1-783,-3 6 979,-7 0-411,0 1 178,-6 3 0,1-3 151,-1 5-497,-4-1 285,-2 1 1,-5 0 4,0-1-211,0 1 188,-5 0 0,-2-4-117,-4 0 15,-6-6 1,1 7 90,-3-4 0,-3-6-90,3-7 147,3-7-194,-1 3 188,11-15 0,-4 7-36,2-10-779,3 0 1156,0-4-422,5 0 0,0-10 1,0-3-1</inkml:trace>
  <inkml:trace contextRef="#ctx0" brushRef="#br1" timeOffset="44">5608 11649 9041,'6'0'1210,"0"0"-807,-2 0-214,-3-5 1,10 4-40,-4-3 1,3 2 233,2-2-147,-1 3-156,6-5 87,-5 1 1,9 3 224,-6-6-389,5 6 158,-2-8 0,5 7-88,0-5-41,-1 1 0,5-5 86,0 1 1,5-1-281,-2 1 320,3 0-504,1-1 437,0 1 1,1-1 84,-1 1-372,0 0 109,-5-1 0,3 1 112,-5-1-153,-1 6 62,-3-4 1,-1 5-131,-3-3-26,-3-2 211,-4 9 0,-5-6-192,1 4 450,-5 1-287,2-3-63,-5 5-107,0 0 35,0-5 88,0 4-160,0-4-48,-5 5 9,3 0 139,-3 0-3,0 0 43,4 0-6,-9 0 324,8 0-344,-3 0 12,0 0 325,-1 0-15,0 0-168,-4 0 0,7-2 69,-5-1 192,6 1 45,-8-3-278,8 5 313,-3 0-269,5-5-205,0 4 215,0-4 8,0 0-340,5 4 270,-3-5 0,4 3 27,-2-1-64,2 0 17,1 4 0,3 0 67,-3 0 0,5 0-76,3 0 1,-1 0 252,5 0-232,0 0 13,4 0-103,-5 0 94,3 0 1,-4-1 43,2-3-77,-3 3 76,-4-4 2,-1 5-91,0 0 63,-4 0 205,-2 0-4,-5 0-221,-5 0 0,-7 5 27,-7 2 5,-2 3-13,-7 2-200,4 4 194,-9-3 0,9 5 52,-3-3-555,8-2 292,-3 3 1,11-8 77,0 0-1601,4-1 1100,7-1 0,0 1 586,0-3 0,5-3 0,2 4 0</inkml:trace>
  <inkml:trace contextRef="#ctx0" brushRef="#br1" timeOffset="45">2764 11010 8246,'-6'-8'3,"2"0"1,1 5 270,-1-5-23,3 6 186,-4-9-60,5 10 262,0-9-351,0 4 0,0-2 133,0 0-13,0 6-112,0-3 27,0 5-305,0 5 0,0 1 178,0 6-281,0 4 61,0-3 1,0 8 254,0-2-347,0-2 70,0 4 1,0-3 56,0 5 38,0-5 17,0 3 1,0-4-13,0 2 1,4 1 15,0-5 1,-1 1 13,-3-5 0,0 1-69,0-1 1,0 0-29,0 1 43,0-6 87,0 4-297,0-8-452,0 3 2332,0-5-1522,6 0-108,-5 0 0,9 0 72,-2 0 66,2 0-138,6 0 0,-2 0-148,5 0 151,-5-5 1,8 3-135,-3-1 0,-3-3 163,-1 3-76,3-1-9,-5 4 1,3 0 36,-4 0-347,-6 0 69,4 0 70,-8 0-702,8 0 217,-9 0-985,4 0 454,-5 0-360,0 5 1530,0-4 0,-5 9 0,-1-3 0</inkml:trace>
  <inkml:trace contextRef="#ctx0" brushRef="#br1" timeOffset="46">3141 10987 8275,'0'-12'0,"0"6"302,0-4 67,0 9 115,0-4 1237,0 5-1237,5 0-211,-4 5 1,5 1 111,-2 5-131,-2 1 0,3 4-98,0-3-46,-4 4 0,4-2 271,-5 0-382,0 5 73,0-7 1,0 7 312,0-4-698,0-1 282,0 1 0,0-3-57,0 2 49,0-2 21,0-2 0,0 1-165,0-1 46,0-5 120,0 5 37,0-10 1,0 5 9,0-2 185,0-3-93,0 4 1,1-5-63,3 0 186,2 0-195,6 0 1,3 0-112,0 0 117,6 0 0,-7 0-22,5 0 0,0 0-7,3 0 0,0-3-282,-3-1 141,3 0 1,-10 4 46,4 0-478,-4 0 351,0 0 1,-5 0-103,1 0-756,-6 0 258,4 0-2144,-6 0 2298,-6 0 0,0 0 639,-5 0 0,-1 5 0,1 1 0</inkml:trace>
  <inkml:trace contextRef="#ctx0" brushRef="#br1" timeOffset="47">3164 11170 8223,'0'-7'520,"0"2"63,0 0-274,0 4 1,1-4 136,3 5 0,2 0-280,5 0 0,2 0 207,2 0-241,-2 0 0,9-2-17,-3-1 0,-2 1-516,2-1 318,0 1 0,-1 2-160,-3 0 1,-2-1-716,-1-3 781,-1 3 1,-3-4-1504,-1 5 1680,-4-5 0,2-1 0,-5-6 0</inkml:trace>
  <inkml:trace contextRef="#ctx0" brushRef="#br1" timeOffset="48">3152 10975 8164,'5'-6'257,"3"0"784,7 2 0,-1 1-381,5-4 0,-4 3 207,4-4-529,0 6 1,5-7 130,3 5-489,-3-5 81,4 8 0,-6-4 223,-3 5-1470,-3-5 646,-4 4 540,-1-4 0,1 10 0,-1 1 0</inkml:trace>
  <inkml:trace contextRef="#ctx0" brushRef="#br1" timeOffset="49">3803 10953 8181,'0'-12'0,"-4"5"8,1-1 0,-1 4 214,4-3 1,0 3 144,0-4 93,0 6-93,0-3 61,0-1-139,0 5 78,0-4-222,0 5 100,0 10 61,0-2-170,0 8 109,0 1-1,-5 1 1,-2 4-221,-4 6 72,-1-4 0,1 6 241,0-4-646,-1-2 242,-4 9 1,4-8 205,1 1-391,-1-2 183,6-6 1,-2 2-247,1-4 200,4-1-10,-2-9-512,5 4 287,0-8 164,0 3-1858,0-5 1388,0-5 282,0-2 1,4-4 373,0-1 0,10-4 0,-1-2 0</inkml:trace>
  <inkml:trace contextRef="#ctx0" brushRef="#br1" timeOffset="50">3837 10850 8181,'0'-7'608,"0"-3"-241,0 9 0,-5-9 326,4 9 41,-4-4-364,5 5 1,0 6-72,0 5 1,0 2 305,0 6-307,5 0 1,0 8 68,3-1-389,2 6 72,-4-3 0,6 4-89,-1-2 47,1 2 0,-1-5 242,0 2-729,1 3 352,-1-9 1,1 3-30,-1-8-128,0 2 37,1-8-90,-1 4-159,1-6-445,-6-5 252,-1-1-1271,-5-5 993,0 0 967,0-5 0,-5-1 0,-1-5 0</inkml:trace>
  <inkml:trace contextRef="#ctx0" brushRef="#br1" timeOffset="51">3746 11215 8181,'-6'0'986,"1"0"-303,5 0-305,5 0 1,0-1-12,2-3-292,9 3 139,-9-4 0,15 5 153,-3 0-760,-3-5 318,6 4 1,-6-6-587,3 3-76,3 3 0,-8-5 737,5 2 0,-5 3 0,2-4 0</inkml:trace>
  <inkml:trace contextRef="#ctx0" brushRef="#br1" timeOffset="52">4157 10930 8228,'-5'-12'0,"4"6"594,-4 1 70,5 5-356,-5 0 0,3 1-59,-1 3 1,1 2-53,2 6 12,0 4 1,0-2-35,0 5 1,0 0-137,0 4 1,4 0-221,0 0 117,0 0 1,0 0-223,-1-1 0,1 1 157,-4 0 0,4-1-611,0-3 243,0-3 119,-4-4-557,0-1 177,5-5 758,-4-1 0,4 0 0,-5 2 0</inkml:trace>
  <inkml:trace contextRef="#ctx0" brushRef="#br1" timeOffset="53">4066 10941 8228,'6'-5'0,"4"-1"800,-3-6-430,-1 6 0,4-3 126,-2 5 172,2 1-309,1 3 1,5-4 166,-1 0-339,10 0 1,-6 4-37,8 0 1,-3 1-105,-1 3-28,0-3 0,-2 10 16,-2-4 0,-1 5 62,-3 3 0,-3-1-277,-1 5 1,-1 0 83,-6 4-336,0-6 241,-4 10 0,-3-8-85,-4 8 181,-1-3 1,-10-1 84,3 0 1,-3-1 13,-4 1-34,-1-5 218,5-1-94,-4-6 0,6 0-89,-3 1 1,-2-5 13,6 1 0,0-5 45,4 0-218,-1-1 97,6-2 1,0 0 96,2 0-983,2 0 280,-3 0-1088,10-5 818,2 3 933,4-8 0,1 4 0,-1-6 0</inkml:trace>
  <inkml:trace contextRef="#ctx0" brushRef="#br1" timeOffset="54">4511 10918 8242,'0'-11'0,"0"5"949,0-5-136,0 10-175,0-4 476,0 5-967,0 5 41,0 2 1,0 8 25,0 0 0,0 5-105,0-1 0,0 3-60,0 1 13,5 0 1,-3-1 284,1 1-769,4 0 342,-6 0 0,8 0-7,-5 0-288,0-1 255,1 1 1,-4-5-494,3-3 409,-3-2 1,3-5-280,0-1-286,-1-4-703,-3 2 1217,0-5 1,0-5 0,0-2 0</inkml:trace>
  <inkml:trace contextRef="#ctx0" brushRef="#br1" timeOffset="55">4728 10884 8123,'0'-6'501,"0"1"103,0 5 1,0 6-341,0 5 1,0 2 93,0 6-327,0 0 73,0 4 1,0 4 23,0-1 1,0 5-224,0-5 0,0 5-210,0-4 247,5-1 1,-3-3-409,3 5 321,-5-9 1,3 6-73,1-9-383,0-1 154,-4-9-210,0 4 28,0-8 628,0 3 0,0-5 0,0 0 0</inkml:trace>
  <inkml:trace contextRef="#ctx0" brushRef="#br1" timeOffset="56">4740 11044 7724,'6'5'1031,"-1"-4"-605,-5 9 1,4-2 88,0 7-216,5-2-120,-8 4 0,9-1 123,-2 3-123,2 3 0,1-3-65,1 0-90,-1-5 1,0 7 299,1-2-569,-1-2 228,6-1 1,-5-4 194,4-1-226,-4-5 29,0 5 1,-5-10 338,1 3-138,0-3 1,-1-1 0,1 0 1,-6-1 363,2-3-240,-3-3 40,5-4-216,-5 0 1,4-1 146,-5 1-186,0-6 74,-5 5 1,2-10 179,-4 3-607,4-3 223,-7 5 0,9-5-594,-3 3 385,-2-2 155,4 3 0,-3-4-970,5 3 517,0 3 258,0-6-594,0 9 522,0-3 0,2 1-60,1-1 1,0 5-543,4 3 341,1 1-287,3 0 519,1-3 1,-1 9 387,1-3 0,-1 3 0,1 1 0</inkml:trace>
  <inkml:trace contextRef="#ctx0" brushRef="#br1" timeOffset="57">5356 10930 8124,'0'-12'172,"0"6"0,0 0 281,0 2 161,0 3 0,-1-6 270,-3 3-424,3 3-140,-9-4 0,7 6-404,-4 3 97,-1 3 1,-3 4-342,-1 0 282,1 6 1,-1 1 162,1 4-182,0 1 64,-1 0 1,2 0 221,2 0-359,-2 0 172,9 5 0,-4-8-88,5 3 113,0-3-18,0 3 1,0-4-165,0 0 187,5-5-86,1 2 0,2-5 6,0-4 1,-1 2 69,5-5-199,4 0 155,-3-4 0,3 0 8,-4 0-78,-1 0 62,6-5 1,-5 2-14,4-5 12,-9 1 2,3-5 0,-7 5 0,4-1 0,-4 1 2,1-5 182,-3 6-83,-1-4 1,-6 5-65,-6-3-1054,1 3 679,-11 5 1,3 0-122,-7 0 456,7 5 0,-13 1 0,8 6 0</inkml:trace>
  <inkml:trace contextRef="#ctx0" brushRef="#br1" timeOffset="58">3209 11592 8176,'-5'-6'839,"4"1"5,-4 5 241,5 0-755,0 5 1,0 1 170,0 6-196,0 4-122,0 2 0,0 6-79,0 3 79,0-3 0,4 7-60,-1-4-93,1 5 1,-4-7 336,0 6-611,0-6 267,0 3 0,4-5 18,0 0-452,0-6 217,-4 5-722,0-9 326,0 3-338,0-9 335,0-2-893,0-5 1,3-5 1485,1-3 0,0-7 0,-4-3 0</inkml:trace>
  <inkml:trace contextRef="#ctx0" brushRef="#br1" timeOffset="59">2935 11638 8118,'0'-6'646,"5"-5"-198,2 10 1,5-5 20,4 2 1,1 3-3,6-3 0,5-1-187,2 1 1,7-5-1,1 1 1,2 2-68,-2-1-139,-8 4 1,8-6 3,-7 5-39,-3-5 0,0 8 403,-6-3-613,-4 3 159,-1 1 1,-6 0 58,1 0-82,-1 0 27,-5 0 0,1 0 112,-4 0 32,-1 0-37,3 0 182,-5 0-200,5 0 54,-4 0-17,4 0-202,-5 5 210,0-4 0,0 10-265,0-5 198,0 5 1,0 2 36,0 2-78,0 3 24,0 0 1,0 7 197,0-2-193,0 2 9,0 3-172,0 1 173,0 6 1,0-5 60,0 1-295,0-6 230,0 3 1,0-9 55,0 0 79,5-5-78,-3 2 43,8-4-4,-9-1 46,9 1-145,-9-6-28,4-1 28,-5-5 90,0 0-260,0-5 0,2 4-226,2-3 158,-3-2-23,4 4-56,0-3-1,1 5 221,6-5-80,-1 4 59,1-4 1,-1 5-180,0 0 401,1 0-226,4 0 0,-3 0-79,2 0 225,3 0-37,-5 0 0,3 0-373,-4 0 177,-1 5 0,0-4-203,1 3 0,-5-3-1172,1-1-425,-5 0 625,2 5 556,-5-3 88,0 3 690,0-5 0,-5-5 0,-2-2 0</inkml:trace>
  <inkml:trace contextRef="#ctx0" brushRef="#br1" timeOffset="60">3529 11843 8192,'0'-6'686,"0"-4"44,0 9-221,0-4 72,5 5-272,-4 0 1,10 0 204,-4 0-147,8 0-183,-2 0 1,7 0 9,-4 0 1,4 0 29,-1 0 1,-1-2-478,1-1 243,-5 1 0,2-3-1558,-4 5 841,-1-5 569,0 4-1460,1-9 450,-6 8 1168,-1-3 0,-5 0 0,0-1 0</inkml:trace>
  <inkml:trace contextRef="#ctx0" brushRef="#br1" timeOffset="61">3483 11649 8318,'0'-6'1019,"0"-4"-588,0 9 1,2-5 306,1 6-80,9 0-315,1-5 1,8 3-134,-2-6-229,3 6 245,6-3 0,0 1-936,2 0 524,3-5 0,-8 4-507,6-3 547,-6 3 0,-1 4 17,-5-3-1496,-5 3 1625,3-4 0,-6 5 0,1 0 0</inkml:trace>
  <inkml:trace contextRef="#ctx0" brushRef="#br1" timeOffset="62">3906 11581 7197,'0'6'2425,"0"4"-1950,0-3-159,0 9 0,0-2-18,0 5 1,1 0-16,3 4 1,-1 4 111,4-1-258,-4 6-38,7-8 0,-9 8-251,3-6 137,2 1 0,-4-2-592,1-2 450,4 3 1,-6-14 79,3 4-690,-3-4 182,-1 0 132,0-6-755,0-1 978,0-5 0,0-5 0,0-1 0</inkml:trace>
  <inkml:trace contextRef="#ctx0" brushRef="#br1" timeOffset="63">3906 11626 8156,'0'-11'0,"5"5"492,-4-4 145,9 8-259,-3-8 573,4 9-548,1-4 1,-5 1 263,1 0-336,-1 0 1,5 4 111,-1 0-519,1 0 138,4 0 0,-3 2 37,2 1-41,-2 4 1,-6 3 304,1-2-859,0 2 425,-2-4 0,-1 7 16,-5 2-601,5-2 448,-4 3 1,5-3-141,-6 2 275,-6 3 0,4 1-28,-6 0 493,1-5-206,0 7-52,-3-8 1,4 5 16,-6-3 0,5-2 33,-1 2-68,1 3 1,-4-6 111,4 4-533,-3-4 145,8-5 56,-3 3 1,5-8-196,0 6 1,2-5-123,1 0 127,-1-1 139,8-2 134,-4 0-53,6 0 1,3 1-99,0 3 235,0-3-150,2 4 1,-5-5-45,4 0 164,-4 0-76,5 0 1,-4 0-241,2 0-20,-8 0 124,9 0 0,-9 0-197,8 0 0,-6 0-144,-1 0 73,-6 0 147,9 0 334,-5 0-162,0 0-172,-1 5 233,0-4 498,-3 4-216,3-5-69,-5 0 668,0-5-439,0-1-95,0 0 490,0-4-487,0 3 1,0-4 271,0-1-224,0 1-35,0 0 0,-4-5 9,0 1-70,0-5-66,-1 7 0,0-5 53,-2 3-65,2-3 0,1-1-139,0 0-51,-5 5 51,8-7 1,-4 8-317,5-2 214,0-3 0,0 5 9,0-2-284,0 2 97,0 7 175,0-4-135,0 9-50,0-9 241,5 8-36,1 2 25,0 2 76,0 8-70,-1-4 1,-3 5-49,6 1 265,-1 4-200,0-3 1,3 4-13,-2-6-118,2 0 132,1 1 1,1-5-7,-1 1-229,0-5 229,1 2 0,3-5 195,0 0-210,0 0 9,-3-5 1,-1 2 198,1-5-80,-1 1 1,1-1 31,-1 1 0,-3-1-101,-1-3-22,-4 4 359,2-3-185,0 4 1,-4-2-8,3 0 105,-3 1 81,-1 1-6,0-5-238,5 10 84,-3-4-330,3 5 313,-5 0-111,0 5 1,3 1 59,1 6 0,0 3 0,-4 0 1,0 6-29,0-2 181,5 2-209,-4 2 1,6 0 318,-3 0-284,-3 0-4,9-1 1,-7 1-92,4 0-27,-4 0 167,7-5-381,-9-2 112,4-4 66,0-1-143,-3 0 189,3-4-1072,-5-2 263,0-5 0,0-5 1,0-2-1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2.2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12152 13294 8066,'0'-6'-1011,"0"0"1680,0 6 5,0-5 63,0 4-13,0-4 252,0 5-516,0-5-110,0 4-136,0-4 399,0 5-205,0-5-473,-5 3 204,3-3 0,-8 5 84,3 0-338,2 5 121,-6-3 0,5 4 22,-5-2-74,4 2 17,-8 5 1,8 1-6,-9-1-75,-1 1 158,4-1-154,-9 1 56,4-1 0,-1 4 53,0 0 0,2 1-93,-2-5 1,-2-3 71,6-1 1,-1 0-8,0 0 0,4 3-41,-4-2 65,9-3-15,-3 5 0,3-7-118,-4 4 121,5-4 0,-1 3-220,3-2 184,3-3-794,-4 10 320,5-10-426,0 4 1,1-5 947,3 0 0,2 0 0,6 0 0</inkml:trace>
  <inkml:trace contextRef="#ctx0" brushRef="#br0" timeOffset="1">13260 13168 8124,'0'-7'-1047,"0"-1"786,0 5 1145,0-7-278,0 4 33,5 0 162,-4-5-412,4 10 9,-5-4 137,0 5 1,0 5-449,0 3 148,5 2 0,-4 6-111,4-3-49,-5 9 0,0-1 191,0 6-325,0 5 189,0-3 1,4 5-1,0 0 0,0 4-15,-4 1 0,4 0-72,0-1 1,-1-3 70,-3 4 0,4-4-189,0-1-72,0 1 140,-4-6 0,1-1-81,3-5 0,-3-4 160,3 0-263,-3-5-34,-1-3-52,0-1-457,0-3 385,0-1-314,0-1-1173,0-5 0,0-5 1836,0-3 0,0-2 0,0-1 0</inkml:trace>
  <inkml:trace contextRef="#ctx0" brushRef="#br0" timeOffset="2">13648 13579 8062,'0'-11'683,"-5"0"-225,4 4-93,-4 2 0,3 5 13,-2 0 1,2 0-29,-6 0 125,6 5-150,-8 2-1,3 9 26,-4 3-112,-1 3-64,1 1 1,0 3-5,-1 1-184,6 5 188,-4-8 1,8 7-77,-1-4-117,1 0 135,7-4 1,-1-4-111,8 0 0,-4-4 102,8 4-294,-4-5 142,5-3 0,-3-2 8,5-5-41,-5 5 33,7-8 0,-7 4 106,5-5 57,0-5-95,4-1 0,0-7 1,0-2 1,0-3 12,0-5-159,0 0 68,-1 1 0,-4-3 109,-3-1-268,-2 2 232,-2-4 0,-4 1-10,-3 0-201,-3-4 75,-11 2 0,1-1-391,-10 4 236,5 2 83,-13 1 0,8 5-306,-7 3 210,-4 7-94,1-2-413,0 9 447,1-4 1,6 8-265,3 1-114,-2 5 335,8-3 0,2 6-85,7-1 472,3 1 0,1-1 0,0 1 0</inkml:trace>
  <inkml:trace contextRef="#ctx0" brushRef="#br0" timeOffset="3">14470 13637 8002,'5'-7'-256,"-3"-3"1,3 7 182,-5-4 1184,0-1-650,-5-3 0,-2-1 253,-4 1-252,-1 5-292,-4-5 0,2 5 141,-5-5-113,0 4 1,-4 2 141,0 5-281,5 0-1,-3 0 169,3 0-239,-5 0 69,0 10 0,1-2 36,-1 7 1,4 3-139,0 1 0,5-1-138,-2 1 139,4-5 32,0 2 1,6 0-271,2-1 157,3 0-15,1-9-31,10 5 79,-2-10 1,9 8 102,-1-6-232,1 1 198,6-9 0,0-1-35,0-6 87,-5 1-67,3 0 0,-8-1 134,2 1-130,-7 4-14,2-3 159,-9 9-122,4-4 39,-5 5 126,0 0-61,0 10 1,0-1-3,0 10 1,0 4 148,0 3 1,0 6-47,0-1 246,0 7-216,0-3 0,4 6 245,0-3 0,5 1-149,-2 3 1,2 3 173,-1-4-673,2 9 451,-9-8-1465,10 12 1197,-10-12 1,4 9 91,-5-5 0,0-1-197,0 1 1,-5-2 115,-3-2 0,-2-2-222,-1-6 0,-5-5 433,1-2-157,0-8-71,-2-3 0,5-6 260,-3-2-191,2-3 483,1-10-1565,1-1 1217,0-16 0,-1-3-876,1-13 0,4-3-502,4-5 1,1-9 542,2-6 0,7 0-120,4 0 0,4 8-613,4 3 1366,3 3 0,-1 5 0,6 0 0,0 1 0</inkml:trace>
  <inkml:trace contextRef="#ctx0" brushRef="#br0" timeOffset="4">15133 12746 7964,'-12'11'-371,"5"1"371,-1-1 1114,0 5-634,-3 2 1,-4 6 504,0 3-489,-6 2-189,3 5 0,-8 4 482,-1 1-733,-5 4 1,4 2 538,-2 9-345,-3-4 0,9 6 162,-3-2-1412,8 1 1270,3 3 1,6-9 82,2 0-1145,3-4 998,5 6 0,5-9-613,3-1 451,2-4 147,1 3 0,1-6 16,-1 0-188,0-5 111,1 4-253,-1-9 129,1 4 1,-1-6 1274,1-3-1385,-1-3 639,-5 1 0,4-8-504,-2 2 1,-2-3 539,2-1-1318,0 4 832,3-10-253,0 4 1,-3-5-1348,0 0 759,-6 0 228,8 0-1521,-8-5 1291,3-1 1,-1-6-79,-1 1-733,6-1 1569,-7-4 0,13 3 0,-3-3 0</inkml:trace>
  <inkml:trace contextRef="#ctx0" brushRef="#br0" timeOffset="5">15098 13579 7965,'0'-11'452,"0"0"-157,0-1 0,0 5 68,0-1 59,0 5 112,0-2 227,0 5 1,0 5-428,0 3-111,0 2-42,0 2 1,0 3 60,0 0-19,5 0 0,-3 2-320,8-5 158,-9 5 1,8-6 221,-5 1-757,5-1 382,-3 1 1,2-2-11,-1-3-558,1 4 453,-2-10 0,4 4-114,-2-5 37,2 0 234,-3 0 1,3-4 37,-3 0 0,0-5-1,0 2 0,0-5 153,0-3 0,3 2-217,-2-2 263,-3-3-75,5 6 0,-5-5 51,3 6 112,-3 4-225,-5-3 0,1 9 203,3-3 1,-3 3-154,4 1 275,-5 5-193,0 1 0,2 11-40,1 2 1,-1-1-13,2 1 1,-2-3-32,2 7 0,-2-6-122,6 5 1,-2-1 255,2 2-483,2-6 176,-4 5 0,2-9-630,0 2 1,-6 1 13,2 0-1625,2-1 1106,-4-4 1210,3-4 0,-5 3 0,0-4 0</inkml:trace>
  <inkml:trace contextRef="#ctx0" brushRef="#br0" timeOffset="6">15418 13203 7997,'-6'-12'214,"-3"1"191,5-1 1,0 1-66,4-1 261,0 1-291,0 0 1,0-1 179,0 1-251,5 4-69,2-3 0,4 4 76,1-6-20,-1 6-28,0-4 1,5 7-71,-1-4-112,0 4 74,2-2 0,-5 5-62,4 0 0,-4 0 157,0 0-489,-1 0 252,0 0 0,-3 4 15,0 0-172,-6 5 143,8-8 0,-7 9-21,5-2 1,-6-2 132,2 2-289,-3-1 248,-1 5-10,0-1-51,-5 1 51,-1-1 0,-2-3 41,1-1 1,0-3 95,0 4 1,-2-5-120,5 5 269,0-5-127,-1 2 1,4-4 91,-3 3 12,3-3-201,1 4 1,-2-5 153,-1 0-86,1 0-41,-3 5-164,5-4 154,0 5 1,1-6 80,3 0-233,-2 5 57,8-4 1,-4 4 93,5-5 66,1 5-106,-1-4 0,5 9 18,-1-2 1,1-2-3,0 2 1,-4 0-10,3 3 1,-2 0-11,-1 1 0,-1-1 4,0 1 0,-3 3 62,0 0-290,-6 0 97,3-3 0,-6-1 104,-3 1-213,-2 4 195,-6-3 0,-4 3-112,-3-4 1,1-5 72,-1 1-613,0 0 419,1-2 1,0 3-133,3-5-982,8-1 344,-9-3 381,10 0-314,0-5 360,1-1 586,5-10 0,5-2 0,1-5 0</inkml:trace>
  <inkml:trace contextRef="#ctx0" brushRef="#br0" timeOffset="7">15852 12826 8164,'-5'-13'0,"4"-2"1086,-4 8-165,5 1-210,0 1 315,0 0-172,0 4-369,0-4 1,5 6-189,2 3 1,4-1 265,0 9-121,0-3-139,1 7 114,4 1-148,-3 0 0,9 6 96,-3 0-53,2 5-100,-3-4 1,4 9 152,-3-2-349,-3 2 53,6 1 0,-10 4 143,4 0-1167,-4 5 1198,-5 3-599,-2 1 311,-5 9 1,-2-4 76,-1 5-217,-4-5 91,-9 4 1,2-4 88,-5 5 0,4-5-228,-4-3 0,3-6 177,-3-1 1,5-6-153,-1-2 0,-1-5 104,0-6 80,1-5 7,9-2 1,-3-8-197,5 0 596,-5-6-1642,8 3 506,-4-10 1,5-1-672,0-6 1,5-3-1181,3 0 2604,2 0 0,6-2 0,2-1 0</inkml:trace>
  <inkml:trace contextRef="#ctx0" brushRef="#br0" timeOffset="8">16640 13442 8124,'-6'0'580,"1"-5"61,5 4-30,0-4 233,0 5-665,5 0 0,2 0 180,9 0 92,-4 0-151,10 0 1,1 0 26,7 0 1,-1-1-89,2-3 1,-1 1-81,5-4 140,-6 4-60,-1-7-383,0 4 179,-9-1 1,6-2 226,-10 6-1120,1-6 336,-10 7 306,-1-3-1258,-5 5 368,-5 0-1289,-1 0 2395,-11 0 0,4 0 0,-3 0 0</inkml:trace>
  <inkml:trace contextRef="#ctx0" brushRef="#br0" timeOffset="9">16617 13648 8124,'12'0'729,"-1"0"1,1-1 105,-1-3 0,4 3 0,0-3 24,6 3-456,-9 1 0,10 0 188,-3 0-491,3 0 79,-5 0 1,4 0 238,-6 0-1076,5 0 556,-7 0 1,3 0-637,-4 0 485,-1 0 205,-4 0 1,3 0-2609,-3 0 1350,4 0 1306,0-6 0,11 5 0,2-4 0</inkml:trace>
  <inkml:trace contextRef="#ctx0" brushRef="#br0" timeOffset="10">17451 13157 8078,'-18'-12'0,"7"6"-16,6-4 164,5 9-30,0-10 1,0 5 164,0-5 181,0-1-276,5 1 0,1-1 135,6 1 147,4 0-280,2-1 1,5 1 190,0-1-221,-1 1 16,6 0 0,-4 3 23,3 0 1,-3 6 49,-1-2 0,0 3-242,0 1 1,0 1 129,-1 3 0,0 2-253,-3 6 77,3-1-58,-10 0 55,5 1 27,-6 4 0,-1-3 111,-2 2-463,-3 3 215,-5-5 0,0 8-129,0-2 105,-5-2 142,-1-1 1,-7-1 90,-2 1-74,2-1-37,-9 1 290,10-3-120,-5-1 1,6-2-54,-1-3 0,5 0 138,-1 0 0,4-3-92,-3 4 2,4-6-45,-2 3 0,5-3 31,0 1-14,5-1-16,2 3 1,4-1 206,0-1 0,1 5-1,-1-4 48,6 5-238,1-3 0,4 2 19,1-1 0,-1 1 10,-3 3 1,2 1 111,-2-1-233,3 1 115,-4 4 1,2-2-134,-5 5-58,1 0 147,-5 4 1,-5 0-231,-2 0-16,-3 4 196,-1-2-256,-5 8 261,-1-9 1,-11 4 14,-2-6 0,-2 1-6,-2 0 1,0-1-17,0-3 70,0-3-69,-4 1 0,-1-8 32,-3 2-13,3-7-9,5 1 1,4-5-155,0 0-13,5 0 45,-2 0 1,4-1-973,1-3 583,5-2 216,1-6-1801,5-4 1303,0 3 1,0-7 771,0 4 0,5-9 0,1 1 0</inkml:trace>
  <inkml:trace contextRef="#ctx0" brushRef="#br0" timeOffset="11">18296 12860 8063,'0'-13'1111,"0"-2"-228,0 14 239,0-4-319,0 5-331,0 10-178,0-3 0,4 15-50,0-3 1,1 8 29,-1 3 0,-2 4 75,6 4-59,-6 3-263,3 5 1,-1 3 461,0 1-1513,0 4 1199,1-2 0,-2 5-321,4 1 131,-4-1 81,7-5 1,-9-2-783,3-4-269,2-5 661,-4-2 0,3-10-229,-5-2 1,0-7 222,0-1 1,-2-6-342,-1-2-1101,1 1 2068,-3-11-680,5 4 1,0-6-149,0-3 1,0 1 531,0-4 0,5-6 0,2-5 0,4-4 0</inkml:trace>
  <inkml:trace contextRef="#ctx0" brushRef="#br0" timeOffset="12">18525 13579 8063,'0'-6'1323,"0"1"-554,-5 5-379,3 5 0,-3 3 15,5 7 0,0-2-172,0 2 0,0 1-58,0 0-58,5 4 116,2-7-301,4 3 129,0 1 1,2-5 80,2 3 1,3-3-132,5-5 0,1-1 235,3-6-318,2 0 47,5 0 1,-3-4-10,-1 0-57,1-10 162,-2 6 0,-1-9-170,-5 1 203,-1 4-42,-4-10 1,-1 6-308,-6-3 111,-5-3-28,-1 4 1,-1-5-91,0 1 0,-5-3 88,-7-1 0,-3 2-125,-4-3 1,-4 7-12,-8 1 1,-4 6 128,-7 2 0,2 0-24,-6 8 1,5 0-11,-1 7 0,6 2 16,2 6 1,8 0-36,-1 4-662,8-4 528,-2 10 1,11-8-98,2 5 0,3-4 455,1 4 0,5-5 0,1 8 0,6-5 0</inkml:trace>
  <inkml:trace contextRef="#ctx0" brushRef="#br0" timeOffset="13">19198 13534 8063,'7'-12'0,"-2"-4"0,-5 3 0,0-2 499,0-3-310,5 5 1,-4-7 171,3 5 0,-3-2-128,-1 2 0,-1 4-199,-3-1 12,3 1 0,-9 10-251,3-4 198,-4 5 1,-2 0 77,-2 0 1,-3 1-126,-4 3 0,2 3 40,1 8 0,6-2 39,-3 2 0,4-1-98,0 2 111,6-4 4,1 10 1,5-9-114,0 2 1,1-3 52,3 0-160,2-1 198,6 1 1,-1-5 25,0 1 17,1-6-56,-1 4 1,4-6 46,1 0 1,-1 0 105,-4 0 0,1 0 36,-1 0-137,1 5-19,-1-4 1,-3 5 224,-1-2 1,0 2 95,0 6 322,3 4-403,-8 2 0,8 5 46,-3 0 0,0 5-103,0 2 0,1-1 87,3 2 4,-4-1-124,3 10 1,-8-7 149,6 5 1,-2-2-111,2 6 1,1 3 56,-5-3 0,0 2-149,-4 2 0,0-2-134,0-2 1,0 1 36,0-5 1,0 0-188,0-3 0,0-2 6,0-3 0,-4-3-163,0-8 1,-5-3-43,1-4 0,2-2 92,-2-3 0,1-2-48,-5-5 0,5 0 88,-1 0 0,-3-6-563,-4-5 0,-1-2-33,5-6 0,-1-4-57,1-4 1,3-8 208,1 1 1,4-8 27,-1 0 0,3-2 629,1-2 0,10-5 0,3-1 0</inkml:trace>
  <inkml:trace contextRef="#ctx0" brushRef="#br0" timeOffset="14">19358 13534 8063,'5'-18'376,"-3"-4"-220,8 10 0,-8-5 109,6 6 0,-4 3 504,3 1 155,-4 4-548,7-2 0,-5 6-326,3 3 0,-3 0 79,-5 7-292,0-2 161,0 8 1,0-6-3,0 0 0,0 2-333,0 2 207,5-2 0,-4 4-333,3-6 294,2-5 0,-3 3 116,5-5 1,-5 0 194,5-4 51,-6 0-244,9-5 270,-5 3-103,0-8 0,3 8-44,-5-6 0,5 2 32,-1-2 0,0-2-36,0 2 0,2-2 1,-2-1 0,1 3 216,-2 1-199,3 4 13,-3-2 171,4 5-205,1 0 4,-1 0 246,0 0-248,1 5 1,3 5 70,0 5-224,1 1 75,-5 0 1,2 1 165,2 2-797,-2 2 456,3-3 1,-4 5-1727,-1 0 1257,-5 0 0,3-2-58,-5-2 713,0 3 0,-4-4 0,0 4 0</inkml:trace>
  <inkml:trace contextRef="#ctx0" brushRef="#br0" timeOffset="15">20546 13271 8063,'0'-11'190,"0"-1"257,0 1-80,0-1 0,0 5 301,0-1 258,0 6-392,0-3-57,0 5-83,0 5-220,0 1 1,0 9 175,0 0-419,0 6 160,0-4 0,1 6 0,2 0 174,1 0-286,0 0 75,1 5 0,-3-3-188,6 6 1,-6-5 97,2 5-137,2-6 101,-4 3 0,3-3-299,-5-2 0,-1 3 161,-3-7 0,1-2-511,-4 2 1,3-5 34,-4 2-818,6-9 297,-9 3 280,10-8 927,-4 3 0,5-10 0,0-2 0</inkml:trace>
  <inkml:trace contextRef="#ctx0" brushRef="#br0" timeOffset="16">21014 13123 8063,'7'-12'-188,"-2"1"188,-5 4 1056,0 2-229,5 5 84,-4 0-465,4 0 0,-6 0 12,-3 0-305,-2 5 21,-6 2 1,1 4-67,0 1-58,-1-1 36,1 0 1,-2 1-78,-2-1 0,2 1 146,-2-1 0,2 1-136,2-1 1,1 0 166,2 1-362,-2-1 152,9 1 1,-5-1 79,6 0-144,0 1 60,0-1 0,6 1 80,1-1-1,3 1 0,7 3 63,2 0-73,2 0 0,4-3 62,1-1 1,2 1-5,3-1 1,0 0-20,-4 1 146,0-1-157,-5 1 1,0 0 58,-3 4-54,-2-4-7,-6 5 0,-1-2-120,-2 0-72,-3 0 139,-5 2 0,-1-3 4,-3 5 0,-6-4 31,-6 4-102,-9-5 75,6 3 0,-14-5 16,2 4-154,4-4 126,-6 5 0,3-7-525,-4-3 246,5 4 117,1-10 0,6 4-1111,3-5 596,8 0 225,1 0-707,9 0 644,-5-5 1,13-1-205,4-6 709,6 1 0,11-6 0,1-1 0</inkml:trace>
  <inkml:trace contextRef="#ctx0" brushRef="#br0" timeOffset="17">22156 12974 8063,'7'-11'0,"-2"-1"146,-5 1 88,0-1 0,0 5 205,0-1-90,0 6 157,0-3-224,-5 5 0,-2 1 102,-4 3-151,-5 2-44,3 5 0,-9 8 135,3 0-91,-2 16-126,-7-10 1,2 16 189,-4-3 1,5 2 80,-2 6 52,3 0-256,6 5 1,2-8-35,4 2 1,2-1-1,2 0 1,6-1 0,4-2-1,7-2 1,5-3 0,5-3-1,4-4 1,2-3 0,2-3-1,0-5 1,1-4 919,2-4-2637,3-6 901,1 1 474,6-10 0,0-3-64,6-7 183,0-3 106,-6 1 0,3-9-382,-4 3-727,-1-7 902,-9 1-247,-1-6 166,-5-4 1,-7 2 57,-5-5-107,-4 1 110,-7-5 0,-1 0-141,-3 0-249,-8 1 264,-5-1 1,-6 5-217,0 3-289,-5 3 551,4 6 0,-8 2-169,5 8 220,1 3 43,3 4 1,4 2-310,0 2 107,5 3 864,-3 5-472,6 0 45,5 0 1,-4 0-1,3 0 1</inkml:trace>
  <inkml:trace contextRef="#ctx0" brushRef="#br0" timeOffset="18">22876 12631 8063,'0'-11'-17,"0"0"250,0-1 175,0 6 166,0 1-117,0 0-21,0 3-44,0-3 0,-4 12-43,0 4 168,-5 1-343,3 9 1,-5-2 185,-1 8 1,0 2-99,-4 5 1,2 2 145,-5 2 1,2 2-211,-2 6 1,-3 1 82,3 3 0,2 2-374,2 5 0,3 0 224,0 0 1,5 1-9,-1 3 1,5-4-174,0 0 0,1-1 323,2-6-634,5-1 301,2-8 1,4 2-69,1-5 0,-5-5 61,1-6 0,-1-3-3,5-1 35,-6 0 73,4-6-237,-3 0 213,4-6 1,-3-3-9,-1-1 24,-4-4-477,7 2-353,-9-5 1,6 0-60,-4 0-165,-1 0 1,7-1 436,-6-3 0,2-2-996,-1-6 1583,-2 1 0,13-6 0,-3 0 0</inkml:trace>
  <inkml:trace contextRef="#ctx0" brushRef="#br0" timeOffset="19">23024 12837 8063,'0'-28'1541,"0"5"-1400,0 11 0,2 7 0,0 6 1,2 3-1,-1 4 0,-2 6 0,-1 5 1,0 4-1,0 4 0,0 5 1,-1 3-1,-2 5 0,-1 1 0,2 5 1222,0 2 1,2 6-1147,0-5-334,0 1 0,0-5 466,0 1-1727,-5 0 1293,4-1 1,-4-9-159,5-6-634,0-4 617,0-3 0,0-6-603,0-1 373,0-4 329,-5-5-2017,4 3 1971,-4-9-492,5-1 120,0-1 579,5-14 0,1 2 0,5-10 0</inkml:trace>
  <inkml:trace contextRef="#ctx0" brushRef="#br0" timeOffset="20">23253 13385 8063,'0'-6'1561,"0"1"-1257,-5 5 0,2 0-28,-4 0 0,-1 5 132,-3 3 132,-1 2-250,1 6 0,-4-2 136,-1 5-372,1 0 149,4 4 1,3 4 146,0-1-399,6 1 82,-3-4 1,10-4-193,3 0-4,2-5 172,1 2-298,6-9 202,-5-2 0,10-1 65,-3-1 0,2 0 48,2-7 0,0-2 50,0-6-206,0 1 130,0 0 1,-4-1-260,0 1 270,-5-1 0,2-4 1,-8-2-130,-1-5 1,-4 4 120,1 0-187,2 0 79,-5-9 0,4 4-18,-5-3 1,-1 2-115,-3-2 0,2 4 58,-6 1 0,1 0-106,-5 7 1,1 1-149,-1 6 193,1 3 1,0 1 7,-1 1-573,1-1 332,-1 9 184,1 1 1,-1 3-683,1 3 582,5-4 389,-5 9 0,10-1 0,-4 2 0</inkml:trace>
  <inkml:trace contextRef="#ctx0" brushRef="#br0" timeOffset="21">23767 13374 8200,'11'-17'0,"-1"5"0,-2-4 62,-3-1 30,0 4 1,-4-4 243,3 6 1,-2 0 148,-2-1 0,-6 1-45,-1-1-251,-3 6 11,-7-4 1,3 9 7,-5-3-154,0 3 131,-9 1 0,3 1-173,-6 3 1,6 3 22,-2 8 0,3-1-53,1 5 0,2-1 249,2 1-435,7 3 138,7-4 0,5 1 95,0 0-414,0-5 254,5 2 0,2-4-27,4-1 0,2-3 189,2-1-101,-2-4 62,8 2 0,-8-5-21,2 0 326,-2 0-311,3 0 1,-7-4 57,3 0 1,-5-1 347,1 1-293,2 3 0,-7-8 417,4 5-434,-4 1 1,2 4 9,-5 3 0,0 3 209,0 8-176,0-2-34,-5 9 238,4-5-254,-10 6 1,10 5 95,-3 3 1,3 2 141,1 1 0,0 4-94,0 0 103,5 5-92,-4-7 0,8 3-75,-5-5 0,4 6 41,-5 2 0,5-3-245,-4-1 0,0-2 43,-4-2 0,0 3-90,0-3 1,0 1 69,0-8 1,0-2 10,0-6 0,-5 2-78,-3-6 1,-1-4-166,2-3 0,-4-5-36,4 0 0,-3-1 154,-2-2 0,2-5-233,2-3 1,-2-6-166,3-1 0,-3-7-129,-2-1 0,1-1 63,-1-6 0,2-1-217,2-3 1,3 0 307,5 0 0,2-2 35,1-2 1,5 2 477,7-2 0,3-2 0,5-1 0</inkml:trace>
  <inkml:trace contextRef="#ctx0" brushRef="#br0" timeOffset="22">23972 13328 8132,'5'-11'0,"-3"4"466,3 2-226,0 0-1,-4 4 213,4-4 119,-5 5-322,0 0 0,0 5-30,0 3 1,0 2 140,0 1-303,-5 6 153,4-5 0,-4 9-29,5-6-121,0 5 104,0-7 0,0 5 28,0-3-194,0-2 208,0 3-513,0-5 159,0-4 72,0 3-140,0-9 240,0 4 383,0-5-485,5-5 0,-4-1 126,3-6 1,1 1-99,-1 0 0,5-1 46,-2 1 1,3-2-147,2-2 0,-1 1 61,1-5 1,-1 4-194,1-4 0,0 3 104,4-3 1,-4 9 56,3-1 1,-6 3 326,-1 1-115,0 1-49,-2 6 119,4 0 1,-5 6-32,3 1 194,2 8-181,-4 3 1,2 5 64,-1 0 84,-4 0-207,2 5 1,-1-3 112,0 5-307,-1 1 188,-3-2 0,2 3-569,2-6 250,-3 1 158,4-4 1,-4-5-444,3-3 0,-3-2-560,3-2-479,-3-5 948,-1-1 1,4-6 40,0-3 1,0-2 574,-4-5 0,5-11 0,1-2 0</inkml:trace>
  <inkml:trace contextRef="#ctx0" brushRef="#br0" timeOffset="23">24235 12552 8132,'5'-20'0,"3"1"0,-3 11 0,4-8 454,-5 9-121,4-3 0,-5-1 642,5 4-493,-6 2-4,3 5 119,0 0-237,-3 0-208,8 0 27,-4 0 1,5 5 174,1 2-115,-1 9-44,6-4 0,1 10 78,4-3 0,1 4-15,0 3 1,0 4 14,0 4 0,2 5 117,-2 3-1448,2 8 1237,-7-3 0,0 7 243,-3-4-264,-2 4 22,-2-2 0,-4 5-198,-4 0 1,2 1-708,-1-1 405,0-5 247,-4 3 1,-5-9 66,-3 0 0,2-2-75,-2-6 1,0 0 14,-8-3 1,4-2-154,-4-3 1,0-2 35,1-5 0,-2-2 629,2-2 0,2-2-634,-2-6 1,6-3 562,2 0 0,3-6-758,-4 2 28,6-3-161,-4-1-519,6 0 0,0 0 0</inkml:trace>
  <inkml:trace contextRef="#ctx0" brushRef="#br0" timeOffset="24">4546 15270 8226,'-7'0'1953,"2"0"-2132,5 0 176,0 5 1,0-4 309,0 9-166,0-3 1,4 4 124,0 0 1,0 5 3,-4-1 1,3 5 19,1-1 125,0 3-261,-4 6 0,4 1 87,0 5 0,-1 4 8,-3 0 1,0 5-103,0-1 1,0 3-150,0 0 0,0 1-46,0 0 0,4-4 35,0-1 0,1-4-126,-1 1 1,-2-3 78,6-5 0,-4-1-59,3-2 1,-3-8-111,4 0 0,-6-1 139,2-3 1,1-4-884,-1-3 123,0 0 55,-4-2-371,0-1 773,0-5 1,-5 0-1,-2 0 1</inkml:trace>
  <inkml:trace contextRef="#ctx0" brushRef="#br0" timeOffset="25">4968 15841 8254,'0'-7'0,"0"1"0,0 2 1549,-5 3-396,4-4-621,-9 5 0,5 5-126,-3 3 1,-1 7-102,5 4 1,-3 2-122,3 2 1,0 5-135,4 3 0,0 0 176,0 0 1,1 1-32,3-6 1,2-3-277,6-4 0,3-5 39,0 1 0,6-3-108,-2-5 0,6 2 9,2-5 1,-1-1-3,-3-7 0,1-6 224,3-6 0,-2-8 0,6 1 1,-5-7-37,5-1 0,-6-2 6,2-1 0,-4 1-78,-4 3 82,-3-3-20,-9 4-438,-2-1 313,-5 2 1,-3 6-58,-5-1 0,-4 5-255,-11 3 1,-9 0 73,-2 3-463,-13 3 469,5 4 0,-9 5-419,6 0 0,-1 3 264,0 8 0,7-2-137,5 6 0,2-2-160,9-2 774,3 1 0,6-2 0,2-2 0,4-3 0</inkml:trace>
  <inkml:trace contextRef="#ctx0" brushRef="#br0" timeOffset="26">5916 15784 8138,'0'-12'0,"-1"2"0,-3 2 253,3-2-90,-4 4 0,1-5 126,0-1 0,0 1 47,4-1 1,-4 1-153,1-1 1,-3 1-8,3 0 0,0-5-17,-4 1 1,3 0 0,-4 3 1,2 5-200,-2-1 237,-2 6-125,4-3 1,-10 5-151,1 0 1,-1 9 200,0 2-388,-1 8 201,-1-1 0,0 6-224,3 3 321,2 2-4,-3 10 0,6-3-169,2 2 0,3-7 58,5 0-59,0-1 136,0-1 0,1-2-46,3-8-155,7-2 88,2-6 0,12-1 50,-2-2 1,3-4-120,-3-8 0,4-4 149,4-7 1,-7 1 111,-1-5 0,-3 0 44,3-4 1,-6 5-26,-6 3 1,-1 2-45,-6 2 1,3 0 74,-3-1 46,0 6 61,-4-4 213,0 8-234,0-3-137,-5 5 1,4 5-256,-3 3 246,3 2-7,1 2 0,1 4-81,3 3 1,-2 8 145,6 3 0,-4 3-16,3 1 0,-3 6-85,4 2-282,-1 2 419,0 2 1,3 3-170,-3 1 0,0 3 112,0-3 1,-3 3-378,4-4 0,-6 1 158,2-4-38,-3-6 80,-1-1 1,0-9 178,0-4 1,-5-3 156,-2-4 0,-7-2-176,-1-6 742,-1 1-800,0-6 0,2-1 343,-5-5 1,4-5-230,-4-3 0,1-8-764,-1-7 0,2-6 308,6-9 0,1-8-1152,2-7-218,3 2 1178,5-5 0,1 7-218,3-1 0,2 2 243,6 10 0,-1 5 481,1 6 0,-1 3 0,-1 5 0,-2 0 0,-3 0 0</inkml:trace>
  <inkml:trace contextRef="#ctx0" brushRef="#br0" timeOffset="27">6738 15064 8138,'0'-6'0,"0"-4"486,0 8 180,0-8-207,0 9 0,-1-4-67,-3 5 0,2 4-131,-6-1 1,0 8-55,-3 0 0,0 2 0,-1 6 0,0 1 20,-4 7 1,2-1-31,-5 9 1,2-2-14,-3 9 0,-1-1-98,2 5 1,1 1 92,-1 3 0,5 2-335,-1 5 0,2 0 319,2 0 1,1 0-48,2 0 0,3-1-159,5-3 1,1 0 150,3-7 1,6 1-255,5-9 0,2 0 212,-2-3 1,-1-2 16,5-3 1,-1-3-18,1-8 0,1 1-39,-5-5 1,4-1 35,-3-6 1,-1 2-130,-4-2 1,1-3 97,-1-2-381,-4-1 1,-1-2-1017,-2 0-1846,-3 0 2837,4 0 1,-15-5 0,-3-2 0</inkml:trace>
  <inkml:trace contextRef="#ctx0" brushRef="#br0" timeOffset="28">7207 15601 8143,'-7'-5'-38,"1"4"124,2-3 286,3 2 138,-4-3 39,5 4-260,0-4 1,0 6-148,0 3 1,0 2 98,0 6 0,0 4-101,0 3 1,0 4-22,0 4 0,0-2-166,0 6 1,0-1 90,0 4 1,-2 1-123,-1-1 0,1-4-29,-1 1 1,1-4 63,2 3 0,0-6-62,0-1 1,0-1 27,0-7-399,0 0-142,0-4-148,0-4 319,0-2 1,0-6-658,0-3 1104,0-3 0,-5-9 0,-1-2 0</inkml:trace>
  <inkml:trace contextRef="#ctx0" brushRef="#br0" timeOffset="29">7104 15567 8152,'-5'-12'0,"3"1"0,-3 4 0,5-3 0,5 5 0,3-2 0,0 2 0,3 5 0,-1 0 0,9 0 0,-4 0 0,5 0 0,0 0 0,6 0 0,-1 0 0,1 0 0,-3 5 0,-4 2 0,-1 3 601,-3 2 0,-3-1 250,-1 1 0,-1-1-773,-6 0 1,0 1-281,-4-1 1,-2 5-15,-1-1 1,-8 4 200,-4-4 1,-1 5-92,1-1 1,-3-1 28,-5 1 1,0-5-15,0 1 0,0-2 28,1-2 1,-1-3-77,0 0 1,1-6-596,3 2 212,3-3 0,9-2 174,4-3 0,3-2-476,3-6 824,9 1 0,11-5 0,6-2 0</inkml:trace>
  <inkml:trace contextRef="#ctx0" brushRef="#br0" timeOffset="30">7583 15612 8152,'-1'-6'0,"-3"2"0,-2 4 0,-5 4 0,3 4 0,0 7 0,1-1 0,-5 5 0,1 0 0,0 4 0,3 0 0,0-1 0,6 1 0,-2 0 0,3 0 570,1 0 1,1 0 659,3-1 0,2 0-964,6-3 1,4 0-445,3-8 0,3 2 54,0-9 1,1 0-74,0-4 1,0-1 293,0-3 0,-4-3 140,0-4 0,0 0 25,4-1 1,-4-3-112,0 0 0,-5-1-120,1 5 1,-4-4 85,-3 0 0,-2-4-92,-2 3 0,-3-4-27,3 1 1,-4-1-230,-4 1 0,-3-3 99,-8 3-563,2-3 426,-9 0 1,3-1-73,-7 0-415,2 5 407,-4 2 0,4 4-420,-3 1 0,4 4-42,0 4 811,0 1 0,11 13 0,-5 1 0</inkml:trace>
  <inkml:trace contextRef="#ctx0" brushRef="#br0" timeOffset="31">8154 15475 8167,'-11'0'-231,"0"-4"-232,-1 1 231,6-1 1684,-4 4-894,3 0 0,-3 1-55,3 3 0,2-2-215,5 6 1,0 0-65,0 3 1,0 6 33,0 2 1,-2-2-1,-2 2 1,3 4-86,-3 4 1,3 3 84,1-3 1,-4 5-340,1-2 0,-3-1-57,3 2 0,1-1-21,-1 5 1,-3-5 110,3 0 1,-2-4-137,1 1 1,3-5 228,-3-3 1,2 2 13,2-6 1,0-4-9,0-3 0,0-4-37,0 3 1,2-4-66,2 1 1,-2-3 122,6-1 0,-1-4 12,5 0 0,3-4 3,0 0 0,4-1 0,-4 1 1,6-4-92,-2 4 1,1-5 45,-1 6 0,3-3-82,-3-2 0,1 2 94,-1 2 0,-2 2-225,-6 2-222,0 3-511,1-4-11,-6 5-309,-1 0-658,-5 0 311,0 5 1571,0-4 0,-5-1 0,-1-6 0</inkml:trace>
  <inkml:trace contextRef="#ctx0" brushRef="#br0" timeOffset="32">8360 15510 8141,'0'-7'752,"0"2"0,0 6-202,0 3 1,0-1-78,0 4 0,4 5-272,0 3 0,3 0-160,-3-3 0,5 3 126,-1 0 1,2 0-118,1-3 1,1-1-401,-1 1 1,2-2 232,2-3 1,-2 2-804,2-5 0,-6 4 272,-2-5 1,1 1-34,3-4 1,-3 0 200,0 0 0,-1 0 480,5 0 0,-2-5 0,-3-2 0,7 0 0,-2 0 0,2-5 0,-3-3 0,4 0 0,1 3 0,4-4 0,-2-2 0</inkml:trace>
  <inkml:trace contextRef="#ctx0" brushRef="#br0" timeOffset="33">8737 15510 8141,'6'-6'-1629,"-1"4"1894,-5-6 1388,0 6-1144,-5-3 1,3 5-141,-6 0 0,4 1 96,-3 3 1,3 3-70,-4 9 1,2-2 55,-2 5 1,-2-2-262,3 2 0,-2 3 15,1-3 0,-2-1-165,2 1 0,2 1 128,-2 7 1,1-3-273,-5 3 1,1-2 33,-1 2 1,1-3-19,0 2 0,0-2-48,4-1 0,-2 0-169,5 0 0,-3-4 123,3 0 1,0-5-5,4 1 1,0-2-653,0-2 289,0 1-1465,0-1 808,5-4 1205,1-2 0,6-5 0,-1 0 0</inkml:trace>
  <inkml:trace contextRef="#ctx0" brushRef="#br0" timeOffset="34">8965 15624 8141,'-5'-12'18,"4"6"1,-5-4 210,2 2 0,1 2 474,-4-2-97,4 1 125,-7-5-225,9 6-253,-4-4 0,5 11-28,0 3 0,0 3-30,0 12 0,0 0 5,0 4 0,0 5-50,0 3 0,0 2-110,0 1 0,0 4 29,0 0 0,-2-1-283,-1-7 1,1 2 110,-1-5 1,1-2-206,2-6 0,0-2-202,0-6 0,2-1-1281,1-2 363,-1-3-210,3-5 1638,-5-5 0,0-2 0,0-4 0</inkml:trace>
  <inkml:trace contextRef="#ctx0" brushRef="#br0" timeOffset="35">8965 15612 8141,'0'-6'0,"0"-4"656,0 9 167,0-5 1,2 8-89,1 2 1,0 2-264,5 5 0,-1 2-41,5 2 1,0 2-138,4 2 1,-2 6-24,5-2 1,0 2-98,3-2 1,1 4-137,0 0 1,0-1 112,0-3 1,0 0-113,-1 0 1,-4-2-409,-3-2 1,-2-2 190,-1-6 1,-2 1-239,-3-1 0,0-3-217,-3-1-76,-3-4-10,4 2-160,-5-5 328,-5 0 0,2-1-1052,-4-3 987,4-3 1,-6-4-122,5 0 737,1-1 0,-8-4 0,-1-2 0</inkml:trace>
  <inkml:trace contextRef="#ctx0" brushRef="#br0" timeOffset="36">9342 15452 9468,'0'19'1058,"0"0"0,0 2-680,0 5 0,0 0 71,0 4 0,0 1-235,0 3 0,4 0 0,0 1 1,0-2-228,-4-3 0,0 2 131,0-6 1,0 5-417,0-5 0,0-3 53,0-4 0,0-5-101,0 2 0,0-8-716,0 0-961,0-5-539,0 2 2562,-5-5 0,3-5 0,-3-2 0</inkml:trace>
  <inkml:trace contextRef="#ctx0" brushRef="#br0" timeOffset="37">9696 15647 8141,'-5'-7'271,"-1"2"-271,-6 0 0,5 4 891,-1-3 1,4 3-266,-3 1 1,-1 5-203,-3 2 1,-1 5-255,1 3 1,0-1-112,-1 5 1,1 0 107,-1 4 0,2 4-152,2-1 1,0 5 119,4-5 1,0 1-213,4-4 0,0-2-32,0-2 0,0 2 35,0-6 0,5 0-169,3-3 0,3-1 44,4 0 0,-2-4 141,2-3 0,-2-3 82,-2-1 0,5 0-6,-1 0 0,4-6 20,-4-6 0,2 1 168,-2-5 0,1-1-117,3-2 0,2 1-38,-6-1 0,0 0-43,-3-4 0,-2 4-24,-3 0 0,2 1-164,-5-1 1,0-2 73,-4 2 1,0-3-197,0-1 1,-5 4 1,-3 0 0,-6 5-124,-1-1 0,-7 2-207,-1 2 0,1 4 187,-5 4 1,-1 1-63,1 2 1,1 9 505,3 3 0,0 7 0,0-2 0</inkml:trace>
  <inkml:trace contextRef="#ctx0" brushRef="#br0" timeOffset="38">9925 15521 8141,'0'-6'-516,"0"1"205,0-1 311,0 5 432,0-4 1,0 6 661,0 3 0,0 3-542,0 4 1,0 5-36,0 3 0,0 7-319,0 1 0,0 3 42,0-3 1,4 3-177,-1-3 1,1 3 21,-4-3 0,1-1-162,3-3 0,-3 0-95,3 0 1,-2-5-196,-2-3 0,0-2-89,0-2 218,0-5 0,1 3-61,3-5 92,-3 0 242,4-4 0,-5-5-84,0-3 0,0 2 120,0-2 1,0-1-120,0-6 0,0 1 14,0-5 0,-1 4-37,-3-4 1,3 0-128,-3-4 0,3 0 40,1 0 0,0-3 85,0-1 0,0 0-9,0 5 1,1 0 4,3 3 1,-3-1 190,3 4-102,2 6 287,-5 0-177,9 9 1,-8-3-111,2 8 1,1 2-59,-2 6 0,5-1 62,-4 0 0,3 1-58,-3-1 1,5 1-17,-1-1 1,2 1-18,1-1 1,1-3-11,-1-1 1,1-4-7,-1 1 1,0-3 125,1-1 1,-1 0-78,1 0 0,-1-5 294,1-3 0,-1 2-84,0-2 1,-3 1 55,0-5 0,-1 1-40,5-1 1,-6 5 68,-2-1-51,2 0 34,-5 2-116,5-4-231,-1 9 1,-4-3 39,3 8 0,-2 2 52,2 5 0,-3 2 127,3 2 1,-1 3-46,0 5 0,-1 1 7,2 3 1,-3-2 4,-1 6 0,0-5 13,0 5 0,0-5-50,0 5 0,0-6 16,0 2 1,0-1-293,0-3 1,0 1 88,0-8 0,0-1-642,0-4-80,0 1-348,0-6-61,0-1 918,0-5 1,5-10 0,1-3 0</inkml:trace>
  <inkml:trace contextRef="#ctx0" brushRef="#br0" timeOffset="39">10507 15555 8141,'0'-6'-460,"-1"-3"-575,-3 5 2297,3 0-273,-4-1 83,5 4-285,0-4-305,0 5-176,0 5 0,0 3 100,0 7 0,0 3-203,0 4 0,0 6-62,0 3 1,0 1-74,0-2 1,-4 7 109,0-3 1,0 3-238,4-3 0,0-1-115,0-2 0,0 0-194,0-4 1,4 0 200,0-5 1,0-4-443,-4-3-173,5-2-540,-4-1 232,4-6 1,-5-2 481,0-8 0,0 1 608,0-4 0,5-6 0,2-5 0</inkml:trace>
  <inkml:trace contextRef="#ctx0" brushRef="#br0" timeOffset="40">10827 15464 8141,'0'-12'1456,"0"1"-982,0 5 124,-5 6-283,-1 11 0,-3 7-43,-3 5 0,3 6-162,-6 5 0,-3 5-107,-1 7 0,2-4 125,-2 0 0,5-4-78,-2 4 1,5-7-66,3 0 1,2-2-205,2-7 1,3 0-74,-3-7 0,3-3-597,1-4-62,0-1 275,0-5 1,1-1-165,3-5 1,-2-5 839,6-2 0,-5-3 0,12-12 0,-2-2 0</inkml:trace>
  <inkml:trace contextRef="#ctx0" brushRef="#br0" timeOffset="41">10827 15521 8141,'5'-11'0,"-4"3"373,3 0 739,2 1-458,-4 0 0,7 4-197,-6 6 0,1 9-82,-4 7 1,4 2-113,0 2 1,0 5-46,-4 3 1,3 5-71,1 2 0,4 1-124,-4-5 0,5-4 124,-2 1 1,3-5-92,2 5 0,-1-6-159,1 2 0,-1-4-276,0-4 0,-3 1-351,0-5 1,-2 0 108,2-3 0,-3-4-853,-5-1 259,0 1 410,0-2 0,-2-1 804,-1-5 0,-4 0 0,-4 5 0,-1 2 0</inkml:trace>
  <inkml:trace contextRef="#ctx0" brushRef="#br0" timeOffset="42">10701 15909 11467,'12'0'892,"0"0"-650,4 0 0,1-1-152,6-3 1,0 2-29,0-6 1,4 4 240,-1-3-1033,1 4 586,-4-2 1,-2 1-383,-2 0 0,2 1-642,-6 3 0,4 0 453,-4 0 715,0 0 0,-3 0 0,-1 0 0</inkml:trace>
  <inkml:trace contextRef="#ctx0" brushRef="#br0" timeOffset="43">11215 15589 8141,'0'-11'0,"-4"3"0,1 1 578,-1 4 934,4-2-204,0 5-871,0 5 0,0 3-3,0 7 1,0-1-159,0 5 0,0-4-213,0 4 0,4 0 135,-1 4 0,1 0-55,-4 0 1,4 0-2,0 0 0,0-1-214,-4 1 1,0 0-175,0 0 1,0-4 139,0 0 1,0-1-109,0 1 0,0 1 88,0-5 0,0 1-3,0-5 1,0-3 88,0-1 1,1-4 59,3 1-6,-3-3 1,5-1 114,-2 0 1,-1 0 150,4 0 0,1-4-66,3 0 1,1-3 49,-1 3 1,2-5-111,2 1 1,-2 2-164,2-2 0,2 5-57,-2-5 1,0 5-668,-4 0-467,1 1-1134,-1 2 432,-4 0 1902,-2 0 0,-5 0 0</inkml:trace>
  <inkml:trace contextRef="#ctx0" brushRef="#br0" timeOffset="44">11992 15475 7749,'-6'0'1800,"0"0"-618,6 0-768,0 5 1,0-1 19,0 8 1,0-2-81,0 9 0,0 5-147,0 6 1,0 3-6,0 2 1,2-1 29,2 0 1,-3-3-117,3-1 1,1 0 82,-1 5 0,4-6-382,0-2 0,-3-3-66,-1-1 0,1-6-174,-1-1 0,0-4-335,-4 0-603,0-6 244,0-1 164,0-5 0,3-1 268,1-3 0,1-2-79,-1-6 764,-3 1 0,10-6 0,-5 0 0</inkml:trace>
  <inkml:trace contextRef="#ctx0" brushRef="#br0" timeOffset="45">12220 15498 8141,'0'-18'1328,"0"7"-604,0 1-301,0 3 120,5 1-173,-3 1 1,3 6 120,-5 3 0,4 6-246,-1 5 0,1 10-111,-4-3 0,0 9-42,0-1 0,0 3 99,0 2 0,1 0-138,3 3 0,-1-6-22,4 2 0,-3-3-76,4-1 0,-6-2-136,2-5 0,-3-2-145,-1-2 0,4-2-347,0-6-285,0 1-157,-4-6 713,0-1 0,-1-5-371,-3 0 1,3-5 281,-3-2 0,2-4 10,2 0 1,0-2 480,0-2 0,-5-3 0,-1-5 0</inkml:trace>
  <inkml:trace contextRef="#ctx0" brushRef="#br0" timeOffset="46">12277 15510 8141,'0'-7'0,"0"2"1261,0 0-71,0 4 1,6 6-684,1 10 0,-1 2 4,2 2 1,1-2-141,6 2 0,3 3 62,5-3 0,1 3-170,3 0 1,-2 1-1,5 0 1,-3 0-140,3 0 1,-4-4 92,1 0 0,0-4-197,0 4 0,0-4-139,-4 4 1,-2-5-177,-2 2 0,-2-4 63,-6 0 1,1-2-122,-1-3 0,-3 0-311,-1-3-166,-4-3-164,2 4 197,-5-5-324,0 0 352,-5-5 1,0-1-210,-3-6 1,2 1 977,2-1 0,-2 1 0,-6-1 0</inkml:trace>
  <inkml:trace contextRef="#ctx0" brushRef="#br0" timeOffset="47">12791 15452 8141,'0'-17'-91,"0"-4"-46,0 6 1,0-1 848,0 0 1101,0 4-686,0-5-220,5 11-468,-3 1 0,3 15-49,-5 5 0,0 3-448,0 5 1,-4 2 118,0 9 1,0 1-23,4-1 1,-3 1-20,-1 4 1,0 0-11,4 3 0,0 1-190,0-5 1,0-4 77,0-3 0,0-2-383,0 1 1,0-2 216,0-5 1,0-5-1350,0-3-98,0-2-653,0-2 2368,0-4 0,-5-7 0,-1-7 0</inkml:trace>
  <inkml:trace contextRef="#ctx0" brushRef="#br0" timeOffset="48">13442 15727 8141,'0'-7'814,"0"2"-250,0 0 142,0 4 291,0-9-247,0 8-280,0-3 1,-1 5-202,-3 0 0,3 5-58,-3 3 0,3 2-236,1 2 1,0 3 111,0 0 0,0 5-192,0-1 0,0-1 63,0 1 0,0-4-57,0 4 0,0-3-59,0 3 1,1-5-62,3 1 1,-3-2-140,3-2-72,-3-5 468,4-1-95,-3-5 1,7-1 243,-6-3 1,6-2-107,-1-5 0,-2-1-55,2 1 0,-1-2-7,5-2 1,-1 2 20,1-2 1,-5-2-14,1 2 0,0-4-29,3 4 0,-1 0-44,-2 3 0,1 1 48,-6-1 30,6 6 15,-2 1 1,3 6 11,-3 3 1,2 6-52,-5 5 0,4 4 5,-4-3 0,4 4 51,0-1 1,-2 4 7,2 3 1,-4-1 68,3 1 0,-3-2-91,4-1 1,-4-1-437,3-3 1,-4 2-138,1-2 1,-3-2-343,-1-2 1,0-6-578,0-1-789,0-6 2231,0 3 0,-5-5 0,-2 0 0</inkml:trace>
  <inkml:trace contextRef="#ctx0" brushRef="#br0" timeOffset="49">13808 14938 8141,'0'-6'1234,"0"1"-463,0 5 1,4 1-261,-1 3 0,5 2-151,-4 6 1,5 1 26,-2 2 0,4-1-16,0 5 0,5 0 22,3 4 1,-1 3-114,1 1 0,0 1 107,4-1 0,0 2-102,0 5 0,0 2 87,0 2 0,-4-2-91,0 6 1,-4-1-114,4 1 1,-5 2-289,1-2 0,-2-1 186,-2 1 1,-3-8-220,-1 4 1,-3-6 136,4 2 0,-6 0-73,2-3 0,-3-3-156,-1-2 0,0 0-22,0 0 0,-1-2-25,-3 3 1,-2-4 180,-5-4 0,3 1-258,0-5 0,1 1-476,-5-5 405,1 0 0,-1-3-36,1 0 0,3-6-202,1 2 1,4-1-288,-1 0-34,-2-1-940,5 3 1045,-4-5 894,5 0 0,0 5 0,0 1 0</inkml:trace>
  <inkml:trace contextRef="#ctx0" brushRef="#br0" timeOffset="50">15110 15407 8141,'-12'0'0,"5"0"299,-1 0 594,6-5-560,-3 3 0,6-3 128,3 5 0,3-3 8,8-1 1,3-4-18,5 4 1,1-5 61,3 2 1,3 0-152,8 0 1,3 0 99,5 0 0,-4-2-186,-1 5 1,-8 0-31,2 4 0,-13 2-143,1 1 0,-7 0-176,-1 5 1,-6-5-936,-2 5 1,-4-4 139,1 3-2541,-3 1 2176,-1-2 1,-1 3-314,-3-5 1545,3 0 0,-10-4 0,5 0 0</inkml:trace>
  <inkml:trace contextRef="#ctx0" brushRef="#br0" timeOffset="51">15224 15578 8141,'6'0'1075,"5"0"1,-5 0-478,5 0 1,1 0-135,-1 0 1,2 0 81,2 0 0,3 0-378,5 0 0,3-4 24,1 0 1,0-3-148,-5 3 1,0 0-363,-3 4 0,1 0-639,-4 0 0,3 0 563,-4 0 393,0-5 0,-4 4 0,1-4 0</inkml:trace>
  <inkml:trace contextRef="#ctx0" brushRef="#br0" timeOffset="52">16674 15155 8141,'0'-6'561,"0"-4"-306,0 4 1,-1-5 214,-3 4 0,2-2-113,-6 5 1,4 0 34,-3 4 1,-1 0-129,-3 0 1,-4 3-16,-1 5 0,-5 0-29,-2 11 1,0 2-3,-4 5 0,2 4-178,-2 4 1,3 5 37,-2 3 0,3-1 101,4 1 0,-2 2-223,6 2 0,5 2 16,6-6 1,4-2 132,4 2 1,4-5-98,7 1 1,4-7 66,8-5 0,-2-3 46,5-4 0,0 0 110,0-7 1,3-4-82,-2-8 1,3 0 27,4 0 1,-1-5-101,5-2 1,-1-8-64,5-5 0,-1-1 3,-4-2 1,3-1-210,-6-3 0,-5-1-118,-7-2 1,-3-4 121,-4-1 1,-4 1-47,-7-4 0,-4-1-3,-8 1 1,-4-5-542,-7 1 1,-4-3-72,-8 0 1,-2 3 148,-5 0 0,-3 9 239,-5-1 0,-1 8 28,-10 3 1,5 6 2,-2 5 0,3 6-24,2 2 0,5 4 453,6 4 0,-3 1 0,7 5 0,2 1 0,2 3 0</inkml:trace>
  <inkml:trace contextRef="#ctx0" brushRef="#br0" timeOffset="53">17634 14870 8141,'0'-6'-187,"0"1"-11,5-1 0,-3 4 379,6-6 0,-5 5 300,0-5 0,0 4 351,1-4-592,-3 6 1,4-4 611,-5 2-540,0 3 1,-1-5-97,-3 6 0,1 2-28,-4 2 0,-1 3-137,-3 8 0,-1 4 140,1 8 1,0-2-107,-1 6 0,-1 1 75,-2 6 0,1 2 1,-5 6 1,5 3-25,-1 1 0,2 3-7,2-3 0,3 4-220,1 0 0,4-2 232,-1 1 0,4-5-4,4 2 1,-1-3 23,4-2 0,2 0-1,6-3 1,-1-4 30,5-8 1,0 2-44,4-6 1,-4 1-72,0-4 0,0 0 80,4 0 0,-4-4 50,0 0 1,-5-5-160,1 1 1,-2-4 137,-1-3-107,-1 2 51,0-4-188,-4 1 72,-2-2-69,-5-5 1,0-5-325,0-3 1,0-2 377,0-1 0,-5-6 0,-2-1 0</inkml:trace>
  <inkml:trace contextRef="#ctx0" brushRef="#br0" timeOffset="54">18068 14927 8141,'-7'-24'741,"2"2"-245,5 16-112,0 1-310,0 15 1,0 2 451,0 7 0,0 3-161,0 1 0,0 5-189,0 6 0,-3 5 47,-1-1 0,0 6 100,4 2 0,4-1-202,0 5 1,1-2 95,-2 2 1,-1-3-78,2 2 0,-3-2-144,-1-1 1,0-6-78,0-2 0,0-7 84,0-5 0,0-3-582,0-4 0,0-2-837,0-6-824,0-4 789,0-2 623,0-5 1,1-5 1029,3-3-202,-3-2 0,9-2 0,-3 1 0</inkml:trace>
  <inkml:trace contextRef="#ctx0" brushRef="#br0" timeOffset="55">18193 15578 8141,'7'-11'943,"-2"4"-19,-5 2-56,0 5-636,5 5 1,-4 2-108,3 4 1,2 4 73,2 1 1,2 0 30,2-1 0,3-1 0,0 5 0,5-5 26,-1 1 0,4-2-167,4-1 0,-3-2 37,3-3 0,-2-2 56,2-5 0,-3 0 8,2 0 1,-2-5-15,-1-2 1,0-5-213,0-3 0,-1 2 58,-3-2 1,-3-3-134,-4-1 1,-6-1 65,-2 1 0,-3-3-247,-1 3 1,-1-3-48,-3-5 0,-4 3-170,-7-3 0,-3 4 196,-5 4 1,-6-1-119,-5 5 0,-2 5 6,-5 6 0,0 2-112,-1 2 1,0 6 121,8 1 1,-2 7 158,10 1 1,0 6-287,7-2 1,3 2-163,4 2 704,1-5 0,0 9 0,-1-3 0</inkml:trace>
  <inkml:trace contextRef="#ctx0" brushRef="#br0" timeOffset="56">19176 15464 8141,'0'-6'0,"0"-5"0,0 4 0,-4-3 101,0-2 0,-1 1 277,1-1 1,-1 1-118,-3-1 1,-2 1-16,3 0 1,-3 0-6,-2 4 1,-1 2-31,-2 5 1,3 0-141,-4 0 0,4 1 143,0 3 0,1 1-168,-1 3 1,1 6-110,-1-3 1,2 3-45,3-3 1,0 1-59,4-1 0,1 1-155,-2-1 1,3 4 89,1 0 1,0 1-118,0-5 1,5 1 69,3-1 0,-2-3 147,2-1 0,-1 0 91,5 0 0,-1-2-94,1-5 1,-1 0 224,1 0 0,-5 0 343,1 0 194,-6 0-139,8-5-235,-8 4 1,7-3-243,-6 8 0,1 2 102,-4 6 1,0 4 110,0 3 1,2 4 12,1 4 1,-1 1 114,1 2 1,-1 3-141,-2-3 0,0 3 80,0 2 0,3-1-30,1 0 0,0 1 113,-4-1 0,4-4-265,0 1 0,0-2 339,-4 1-1073,0 3 502,0-9 0,0 4-53,0-5 1,0-4-322,0 0 60,0-5 173,0 3 0,-2-11 160,-2-2 0,-2-4 45,-5-4 0,-1-2 143,1-6 0,-6 0-122,-2-4 0,-4-3-327,-3-7 1,0 0-44,-4-4 0,1 3-137,-2-3 0,1-1 144,7-3 0,0-4-75,12 0 0,2 0 38,9 4 1,1 3 42,3 1 0,7 4 392,8 0 0,3 5 0,1 2 0,0 5 0,5-2 0,1 4 0</inkml:trace>
  <inkml:trace contextRef="#ctx0" brushRef="#br0" timeOffset="57">19564 15372 8141,'0'-6'952,"0"-4"-263,0 4-37,0-1 140,0 2 242,0 5 1,1 7-750,3 4 1,-3 2-323,3 6 0,-3-4 117,-1 4 0,0 0-151,0 4 0,0 0-27,0 0 1,4-2-72,0-2 1,0 3 57,-4-3 1,0-3 42,0-1 1,0-2-25,0-1 0,1-5-26,3 1 260,-3-6-142,4 3 0,-1-6 95,0-3 1,5-2-91,-2-5 0,3-1 2,2 1 0,1-4 2,2-1 0,-1-3 2,5 4 0,-5-5-34,1 1 1,1 1-129,0-1 0,0 1-48,-1-1 1,-3 3 88,-1 4 1,1 2 169,-5 2 1,0 0-46,0 4 1,-3 0 360,4 4-332,-1 0 0,3 5 162,-2 3 1,1 3-131,-5 4 1,5 3 44,-2 5 1,0 0 127,0 0 1,-3-1-91,4 1 1,-2 4-38,2 0 1,2-1-144,-3-3 1,2 0-233,-1 0 1,2-2-43,-2-2 1,2-2-368,1-6 1,-1 1 110,-2-1 1,2-5-1297,-2-2 968,2-3 0,0-2 879,-2-3 0,-3-7 0,-5-7 0</inkml:trace>
  <inkml:trace contextRef="#ctx0" brushRef="#br0" timeOffset="58">20158 14733 8141,'0'-6'500,"0"-5"148,0 5-340,0 0 1,0-1 354,0 4 230,0 1 15,0-3 1608,0 5-2311,5 5 0,1 3-16,6 7 1,-1-1 172,1 5-192,4 0 10,-3 4 1,8 0 3,-2 0 0,-1 3-144,1 1 1,0 3-7,4-3 1,-1 5 72,-3-2 1,1 7 203,-5 1 1,0 4-101,-3-4 0,2 5 17,-3-1 1,3-1-160,-6 1 1,-2-6-194,2 2 1,-6 2 126,2-2 1,1 4-120,-1-4 0,0 0-228,-4-4 1,-4 2 174,0 2 1,-5-3-66,2 3 0,-2-3 103,1-5 1,-2 2 47,2-6 1,-2 5-43,-1-4 1,-1-2 17,1-6 1,3-3 84,1-4 0,0-1 84,0 1 1,-2-5-41,5 1-120,-5-5 175,3 2 1,-2-5-97,1 0 0,4-2-25,-1-1 0,3-4-264,1-4 0,-4 3-1111,0 1-289,1-1-1086,3-4 2794,0 1 0,10 0 0,2-1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2.30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7675 7241 8181,'0'-12'816,"-4"5"-325,0-1-28,0 6 0,4-3 37,0 5 0,0 5-344,0 2 1,4 7-73,0 1 1,1 7 43,-1 1 1,-3 5-4,3 6 1,-3 5 134,-1 3 1,0 4-120,0 3 1,0 3-51,0 6 1,-1-3 100,-3-1 0,3 5-482,-3-2 0,3 2 331,1-6 0,0 2-127,0-6 0,4 1 15,-1-5 0,5 1 16,-4 0 1,1-6 197,-1-2-114,-3-2-351,9-7 394,-9 4 1,8-9 183,-5 3 0,0-7-150,-4-1 466,5-5-510,-4 3 1,4-6-759,-5 0 337,0 1 430,0-1 1,0-3-1594,0 0 489,0-6-1174,0 3 42,0-5 2165,0-10 0,5 2 0,2-8 0</inkml:trace>
  <inkml:trace contextRef="#ctx0" brushRef="#br0" timeOffset="1">8132 8052 8073,'0'-18'-4,"-5"7"146,3 5 188,-3 6 94,5 0 1,0 7-175,0 4 314,0 1-277,0 9 0,0-3 105,0 5-348,5 5 127,-3 1 0,4 1 122,-2 1-235,-3-6 100,9 8 0,-7-5-96,4 3-59,1 2 1,0-11 91,-1 1 1,-4-1 12,0-7 0,3 0-281,-3-3 89,1-1-635,-4-5 306,0 5-218,0-10 0,0 3-51,0-8 0,0 1-977,0-4 1659,-5-1 0,4-8 0,-4-2 0</inkml:trace>
  <inkml:trace contextRef="#ctx0" brushRef="#br0" timeOffset="2">8097 7583 8147,'-6'-24'0,"-4"-2"0,9 17 0,-3-3 611,3 4 29,1 1 0,0-3-153,0 9-246,0-4-589,5 5 307,-4 0 1,9 1 255,-2 3-541,2 2 259,1 6 0,1 3 219,-1 0-152,0 5 0,1-2 0,-1 5 0</inkml:trace>
  <inkml:trace contextRef="#ctx0" brushRef="#br0" timeOffset="3">8349 8075 10886,'6'12'667,"-2"3"1,-3-1-320,-1 5-170,5-5 0,-2 8-228,4-3 0,-3 3 129,4 0 1,-2 0-179,2-3 1,2 3 99,-3-3 0,4-3-222,0-1 1,0 1 99,1-5 1,-1 2-34,1-9 1,-1 3 112,1-3 0,-5 0 39,1-4-10,-1 0 1,5 0 9,-1 0 1,-3 0-137,-1 0 1,1-4 127,3 0 0,2-6-15,2-1 1,-2-1 1,2-3 0,-1-3 37,2-1 0,-4 1-16,3-1 0,-2 5-48,-1-1 476,-1 2-340,-5 2 0,1 5 350,-4 2-180,-1 3-372,3 6 0,-5 1 83,0 5 0,0 2-26,0 2 1,0-2 36,0 2 1,5-2-13,2-2 1,2 1 5,-1-1 1,6-3-24,-3-1 1,5-3 61,-1 4 1,-1-6-28,5 2 0,-4-3-8,4-1 1,0-1-19,4-3 0,0-2-6,0-5 0,3-2 21,1-2-117,0 2 125,1-3 1,-4-1-148,2-2 136,3-3 1,-6 1-39,0 2 0,0-3 0,-4 3 0,-2-1-16,-2 1 134,-3 2-97,0 6 1,-5 1 141,1 2 221,-5 3-79,2 5 331,-5 0-308,0 5 72,0 2-105,0 9-65,0 2 1,0 3-23,0-2 1,0 7 9,0-3 1,0 2 140,0-2-365,5 5 63,1-4 0,6 4 176,-1-5-884,0 5 496,1-4 1,3 4-1674,0-6 1263,6-4 0,-9 4 633,3-3 0,-2 2 0,-1 2 0</inkml:trace>
  <inkml:trace contextRef="#ctx0" brushRef="#br0" timeOffset="4">7641 9148 8071,'-7'-8'-710,"3"1"1603,3 4-38,1-2 83,0 5-355,0-5-98,0 4 12,0 6-432,0 3-32,5 8 0,-2-4 376,4-1-795,-4 0 312,7 1 1,-7-1-390,4 1 369,1-1 1,2-3-174,-2-1 0,2-4-98,-3 1 306,4-3 1,0-1-36,0 0 0,-3 0-4,0 0 0,-5-5-2,5-3 0,-4 2-5,3-2 0,-3 1-3,4-5 0,-4 1-12,3-1 1,-3 1 107,4 0 0,-5-1 607,5 1 0,-4 3 180,4 0-572,-6 6 0,4-3 3,-2 5-132,-3 0 1,6 4 4,-3-1 1,-3 6-47,3-1 0,-3 3-86,-1 5 1,4-4-76,0 4 1,1-5 45,-2-3 0,0 2-115,5-3 0,-5 2 108,5-1 0,-2 2-317,2-2 163,2-3-219,-3 5-311,-1-4 773,4 6 0,-9-1 0,4 0 0</inkml:trace>
  <inkml:trace contextRef="#ctx0" brushRef="#br0" timeOffset="5">8154 9171 8105,'-6'-5'0,"0"4"0,2-3 423,3 3-67,-4-5 237,5 5 59,0-4-317,0 5-168,5 0 1,1 0-27,5 0 1,2 0 53,2 0 1,3 0-81,5 0 1,4 0 95,-1 0 0,6 0-272,-2 0 1,9-1 23,2-3 1,4 1-47,1-4 0,-1 3 35,1-4 0,-2 6 79,-2-2 0,1-1-106,-5 1 1,0-1 67,-3 1 1,-6 3-91,-2-3 1,-8 3-71,-4 1-223,-2 0 368,-7 0 1,-1-1-22,-5-3-38,0 3-147,0-4 187,-5 0-23,4 3-157,-10-8 178,5 9 1,-5-8-40,-1 5 22,1-5 12,-1 8 0,4-5-37,-4 2 90,8 3-55,-11-5 0,9 3 129,-6-1-32,1 0 0,3 4 67,1 0 382,4 0-80,-2 0-60,5 0 1,5 4-232,3 0 176,2-1-126,1-3 0,2 4 69,2 0-154,-2 0 1,5-3 10,-3 3 1,1-3 11,3 3 0,2-3-159,-6-1-15,0 0 229,2 0-576,-5 5 272,5-3 0,-11 4-308,-2-2 304,-3-3 1,-1 5-188,0-2 91,-5 3 179,-1 4 1,-9-3-162,-1-1 126,-4 1 1,4 3-133,-3 1 1,-2-5-31,6 1 151,-5 0-252,7-2 128,-3 4 1,8-7 36,0 4-669,6-4 502,-3 2 1,1-4-696,0 3 654,0-3 398,4 4 0,-5-5 0,-1 0 0</inkml:trace>
  <inkml:trace contextRef="#ctx0" brushRef="#br0" timeOffset="6">8954 9171 8488,'8'-4'394,"-1"0"1,-3 1-179,4 3 1,-1 0-83,5 0 0,3 1 282,0 3-178,5-3-188,-2 4 34,10-5 0,-3 4 112,6 0 1,-1-1-114,5-3 0,3 4 267,0 0-699,-5 0 241,0 1 0,-5-3-196,2 6 201,-2-5-313,0 2 242,-4 0 198,4-4 0,-5 4-29,0-5 137,-6 0-125,5 0 1,-9 0 14,2 0 129,-2 0-129,-2 0 1,0-1 161,1-3 1,-4 1-91,-1-4 0,-3 3 144,4-4-109,-6 1 1,3-1 11,-5 1-104,0-1 55,0-3-26,0-1 0,0 4 119,0 1-73,-5-1 1,-1-2-9,-6 3 0,2 0-14,3 3 1,-4 3-129,4-3 1,-3 3 14,-2 1 1,0 1-23,-4 3 0,2-1-112,-5 4 0,0 1-87,-4 3 1,1 1 243,-1-1 0,-4 1 0,0-1-787,1 0 518,-2 1 0,4-1 71,-3 1 0,4-1 144,4 0 0,-1 0 15,5-4 0,-4 2 14,3-5 1,1 0 23,4-4 0,-1 0 37,1 0 1,3 0 39,1 0 1,4-5 8,-1-3 0,3 0 27,1-3 1,0 6-113,0-6 0,0-3 0,0 1 0,0-2 0,1 6 0,3 1 0,8 6 0,5-3 0</inkml:trace>
  <inkml:trace contextRef="#ctx0" brushRef="#br0" timeOffset="7">10724 6864 8085,'0'-17'7,"0"5"-352,-5-5 263,4 11 0,-5-4 213,2 2 1,2 2 254,-1-2 1,-4 4-94,0-3-405,2 4 229,-6-2 0,5 5 152,-5 0-143,-1 0 0,1 0 29,-1 0 1,5 5-12,-1 3 1,6 2-29,-2 1 0,3 6 43,1 2 1,0 4-77,0 3 1,0 5 54,0 7 0,5-1-92,2 5 0,0-4-72,0 4 1,1-4 71,3 4 1,1-6-10,-1 2 0,1-2-26,-1-2 1,-1-1-398,-2-2 223,2 2 1,-9-9-7,3 2-388,2-1 303,-4-8 1,1 4-107,-6-6-267,-4 0 340,-4-9 0,-1 3-575,1-5 521,-6 5 1,3-8 340,-5 3 0,0-3 0,-3-1 0,-6 0 0,-7-10 0,-5-3 0</inkml:trace>
  <inkml:trace contextRef="#ctx0" brushRef="#br0" timeOffset="8">10279 7446 8120,'-5'-17'0,"3"0"-166,-3 6 202,5-1 120,5 6 358,2-4-335,9 3 0,-2 1 179,5 2-33,0 3-131,4 1 0,1 0 194,3 0-318,2 0 109,5 0 0,2 4-241,2 0 104,-3-1 0,6-3-598,-3 0 1,-6 4 191,2 0 299,-7 0-1298,1-4 604,-5 0 759,-6 0 0,5 5 0,-4 1 0</inkml:trace>
  <inkml:trace contextRef="#ctx0" brushRef="#br0" timeOffset="9">11215 6750 8237,'7'-17'-259,"2"5"-258,-6-4 259,1 9 1054,1-3-424,-4 3 0,6 1 73,-3 2 182,-3 3-17,4 1-371,-5 0 0,-4 9-47,0 2-117,-5 8 1,3-1 76,-5 5 1,-5 5 16,1 2 0,-5 8-139,1 4 1,-1 2 112,1 2 0,-2 4-334,6-1 1,-4 2 233,4-2 0,1 0-130,6 4 1,3-5 41,5 2 1,0-3-118,0-2 0,5-4 131,3-3 1,3-6-123,4-2 0,-2-10-4,2-1 0,-1-2 113,2-6 1,-4 2-450,3-9 0,-2 0 167,-1-4 0,-1 0-569,0 0 0,-3-2 969,0-1 0,-1-4 1,5-4-1</inkml:trace>
  <inkml:trace contextRef="#ctx0" brushRef="#br0" timeOffset="10">11284 7344 8148,'0'-7'58,"0"-3"106,0 9 0,0-5 108,0 2 1,1 2 560,3-1-471,-3 1-35,9 2 35,-8 0-188,8 5-118,-9 2 1,8 4-240,-5 1 0,1-1 144,-1 0 1,-3-3-494,3 0 282,-3-1-207,4 5 44,-4-6 282,4-1-53,-5-5 404,0 0-31,5 0 5,-3 0-77,8 0 1,-8-4-110,6 1 167,0-6-67,3 2 1,-3-4-30,-1-1 94,1 6-122,3-4 0,1 5 99,-1-3-99,1 3 0,-5 5 85,1 0 0,-4 1 7,3 3 1,-3 4 84,4 7 1,-5-1-69,5 5 1,-4 0-106,3 4 0,-3-1 64,4-3 0,-2 1-275,2-5 0,2 4 85,-2-4 1,2 1-533,1-5 0,1-5 153,-1-2 1,0-3-24,1-1 0,-1 0-891,1 0 1364,-1-5 0,1-6 0,-1-7 0</inkml:trace>
  <inkml:trace contextRef="#ctx0" brushRef="#br0" timeOffset="11">11649 6670 8062,'0'-18'-56,"0"2"22,0 4 0,2 2-18,1 2 1,4-1 17,4 6 1227,1-6-749,4 7 0,-3-6 210,2 4-213,3 0-148,-6 4 0,9 5-26,-6 3-34,5 2 1,-2 6-224,5 2 64,0 5 1,-2 0 121,-2 0 1,7 5-86,-3 2 0,2 7-35,-2 1 0,0 5-194,-1-1 0,0 7-1683,-3 5 1688,-2-4 1,-7 6-4,-3-2 0,-2-6-189,-5 1 0,0-4 60,0 4 224,-5-7 0,-1 0-59,-5-8-686,-6 3 482,4-13 0,-7 3-899,5-8 1183,0-3 0,2-6 0,-2-2 0,-3-3 0</inkml:trace>
  <inkml:trace contextRef="#ctx0" brushRef="#br0" timeOffset="12">10199 8006 8201,'11'0'0,"6"0"45,-5 0 31,10 0 1,-3 0 644,8 0-384,2 0 1,10 0 6,3 0 1,6 0 100,2 0-1879,4-5 1697,-2 4-78,0-4 0,8 1-34,-3 0 1,3 0 77,-3 4 1,4 0-164,0 0-31,-28 0 0,0 0 1,25 0 231,3 0-1814,2 0 1528,-4 0 0,3 0 20,-5 0 0,4 0-283,0 0 0,-5 0 21,-7 0 301,-2 0 0,-2-4 6,-3 1-188,-3-1 168,-5 4 1,-5-2 986,-2-1-990,-8 1 230,-3-3 1,-4 5-319,-1 0 1619,-4 0-1808,3 0 94,-9 0-1218,4 5 746,-5-3 264,0 8 368,-5-9 0,-6 9 0,-7-3 0</inkml:trace>
  <inkml:trace contextRef="#ctx0" brushRef="#br0" timeOffset="13">10644 8646 8097,'0'-12'0,"0"1"0,0-1 407,0 1-130,0 5 1,0-5 106,0 4-78,-5-3-129,4-2 0,-9 2-64,2 2-27,3-2 1,-6 5-120,-1-2 1,1 2 99,-4 5 1,-3 0-3,-1 0-52,-3 5 1,-4 2 248,-1 8-503,0-2 174,4 9 0,6-8-42,1 5 46,4-5 87,5 7 1,2-4-118,5 2 31,0 2 0,9-8 37,3 2 1,7-2 37,0-2 0,7-3 53,5 0 0,-2-6-41,1 2-35,-4-3 297,7-6-138,-14-1 0,6-4-96,-10 2 85,1-2-85,-5 4 1,-5-2 253,-2 0-188,-2 6-13,3-8-52,-4 8 49,4-3-298,-5 5 103,0 0 1,0 5 94,0 3 1,1 3-11,3 5 1,-1 1 16,4 6-86,-4 5 78,7 1 0,-4 7 302,6 2-156,-6-3 0,3 10-47,-5-3 1,5 2 157,-2 2 1,-1 0-238,2-1 1,-5 3-51,0-2 0,-1 2-64,-2-6 1,0-6 93,0-2 64,0-7 0,-2-1-3,-1-7 1,0-2 302,-5-6-351,1 1 7,-5-1 0,1-5 11,0-2 16,-6-2 278,-1-2-727,1 0 267,-5-6 0,6-1 87,-4-8-1326,-1 2 896,8-9 0,-3 1-13,4-6-1444,1-5 1786,5 3 0,-5-10 1,5-2-1</inkml:trace>
  <inkml:trace contextRef="#ctx0" brushRef="#br0" timeOffset="14">11307 8223 8277,'0'-11'0,"0"4"511,0 2 63,0 5-192,0-5 37,-5 4-130,3-4 0,-8 6-51,3 3-135,-4 2 0,-1 11 278,-4 2-343,4 2 59,-10 7 139,4 1-813,1 6 748,-5 4 1,6-2 81,-3 5-110,2 0-4,6 3 0,4 0 69,4-3-245,1 2 55,2-3 1,0-1-143,0-2 79,5 3 1,3-7-27,7 0 0,-1-1-146,5-6 0,-1-4-734,1-4 639,3-5 0,-6 1-32,3-7-293,3 2 354,-10-9 1,5 4-1110,-6-5 1264,1 0 0,-5 0 128,1 0 0,-6-5 0,3-1 0</inkml:trace>
  <inkml:trace contextRef="#ctx0" brushRef="#br0" timeOffset="15">11375 8714 8048,'-6'-11'1074,"1"-1"-441,5 6-165,0 1-5,0 5-349,0 5 0,4 1 132,-1 6 0,5-1-214,-4 1 1,3 3 94,-3 0 0,4 4-196,-4-4 0,3 2-54,-3-2 1,4-2-87,-5 2 0,3-6-2,-3-2 114,-1-4 18,3 7 1,-4-9 39,3 3 303,-3-3-132,4-6 1,-1 3-119,0-6 230,5 1-104,-3-5 0,2 1 75,-1-1-134,-4 1-11,7-1 0,-8 1-41,6 0 66,-5 4-30,7-3 0,-8 9-60,6-3 53,-1 3 1,1 1-147,0 0 28,-6 0 1,7 5 85,-5 2-96,5 4 89,-3 0 1,2 2 15,-1 2-114,1 3 88,-2 0 0,3 2-504,-5-5 237,5 5 14,-8-7 0,8 4-89,-5-6 1,0 0 48,-4 1-936,5-1 455,-4-4 765,4-2 0,0 0 0,2 1 0</inkml:trace>
  <inkml:trace contextRef="#ctx0" brushRef="#br0" timeOffset="16">11809 8303 8008,'0'-13'0,"1"-1"220,3 11 1,-2-6 945,8 7-674,-4-3 1,5 7-84,1 1 0,3 4-176,0 4 0,6 6 53,-2 2 0,2 3-59,2 5 1,1 4 249,3 7-292,-3 2 0,8 5 185,-6-3-1681,1 7 1371,-4-7 0,-5 11 208,-3-7-372,-3 2 25,-5-7 0,-2 1-321,-5 0 227,0-6 1,0-1 1,-5-4-442,-3-4 415,-2 0 0,-1-5-928,-1-4 708,-4-1 1,3-7-88,-2-3-17,2 4 522,7-10 0,-9 4 0,2-5 0</inkml:trace>
  <inkml:trace contextRef="#ctx0" brushRef="#br0" timeOffset="17">13145 7903 7991,'0'-7'-87,"0"-1"82,0 5 255,0-2 170,-5 5 168,4 0-251,-4 0 119,5 0-128,5 0-167,1 0 1,6 0 8,-1 0 1,4 0 5,1 0 1,4 0-31,-1 0 1,6 0-168,2 0 1,4-1-375,-5-3 298,6 3 0,-4-4-8,2 5-1054,-2 0 803,-10 0 0,2-4-609,-5 0 262,1 1 703,-5 3 0,-5-6 0,0 0 0</inkml:trace>
  <inkml:trace contextRef="#ctx0" brushRef="#br0" timeOffset="18">13088 8063 8018,'-6'12'-203,"1"-6"199,5 4 0,5-9 179,3 3 630,2-3-454,6 4 1,-2-3 339,5 2-353,5-3 1,2-1 83,4 0 0,1-1-129,3-3 0,0-3-340,0-4 51,1 5 0,-6-3 227,-2 5-1693,-3-5 1071,-2 8 0,-4-8 391,-3 5 0,3-5 0,0 3 0</inkml:trace>
  <inkml:trace contextRef="#ctx0" brushRef="#br0" timeOffset="19">14219 7869 8096,'0'-18'222,"0"6"132,0 4-80,0 5-144,0-7 0,-1 9 407,-3-3-148,3 3-212,-10 1 1,5 0-11,-5 0-59,-1 5 128,1 1-348,-1 11 156,-4 1 0,2 4 214,-5 1-243,5 0 17,-2 0 0,9 4 43,3-1-43,3 6 32,1-8 1,1 8-63,3-6 0,8 5 2,7-4 1,7 2 20,5-6 50,2 2 1,6-14 73,3 1 1,6-6-101,2-6 0,3 0 46,-4 0-28,6-10 0,-12 2 65,3-7-899,-3-3 859,-2 1 1,-2-6 67,-5 0-23,0-5-57,-4-1 0,-2-7-629,-6-2 396,1 3 212,-5-10 1,-2 5 3,-4-6 1,-6 2 3,-2 2 1,-10 4-14,-10 7 0,-5 3-59,-17 5 1,-3 7-141,-16 4 1,0 2 54,23 8 1,0 1 0,1 0 0,0 3-60,-4 1 0,1 1 1,3 3-1,1 2-424,-28 10 573,11 7 0,0-2 0,10 6 0,2 1 0,4 5 0</inkml:trace>
  <inkml:trace contextRef="#ctx0" brushRef="#br0" timeOffset="20">9811 12312 7987,'0'-7'-46,"0"-3"56,0 4 215,-6 0 237,5-5-124,-4 10 130,5-9-235,-5 4 1,2-5 104,-4 4-241,4 2 86,-7 5 0,8-4-120,-6 0 1,0 0 0,-3 4-82,-5 5 41,3 2 1,-5 0 240,3 1-307,2 5 133,-8-1 1,4 10 56,-2-3-155,-3 3 11,10 0 1,-6 2 52,3 3 0,6-3 5,-3 3 1,9-3-125,-1-1-100,3 0 165,11 0 1,-1-6-268,10-1 38,0 1 263,4-4-181,-1-2 55,1 0 1,4-10 46,0 3 179,4-3-155,-7-1 0,8-5-26,-5-3 190,-1-2-73,2-6 1,-7 2-48,1-5 0,-6 5-5,5-8 0,-12 4-100,3-5 124,-9 6-26,2-5-361,-5 4 209,0-5 0,-5 1 34,-2-1-445,-3 0 343,-7 5 0,3-2-130,-5 5-34,5-1 125,-2 5 1,0 1-173,1 2 72,0 3 203,-2 5 0,5 0-361,-3 0 499,2 0 0,1 10 0,1 3 0</inkml:trace>
  <inkml:trace contextRef="#ctx0" brushRef="#br0" timeOffset="21">10599 11455 8058,'0'-6'-822,"0"-4"1687,0 8-48,0-3-188,0 5-426,-6 5 1,4-2 28,-6 5 1,5 0-1,-5 8 1,0-2 28,-3 5 1,-2 1-30,-2 7 1,1 2-1,-5 5 1,0 5 28,-4 3 1,4 3-724,0 0 0,0 5-1211,-4-1 1,4 2 1512,0-1 1,9-2 159,-1 5 0,3-1 0,0 1 0,3 2 2412,5-6-1351,0 1-685,0-4 0,5-6 110,3-2-591,7-2 164,3-2 1,5-5 106,0-2-127,-1-3 0,3-2 218,1-3-190,-2 2 1,4-8 3,-5 2 0,0-3 7,0-5 0,-6 2 79,-1-5-428,-4 0 432,0-4 0,-5 0-153,1 0-815,-5 0 283,2 0-1167,-5 0 25,-5-5 1009,3-2 0,-3 0 657,5-1 0,-5-5 0,-1-4 0</inkml:trace>
  <inkml:trace contextRef="#ctx0" brushRef="#br0" timeOffset="22">10736 12209 7975,'0'-12'632,"0"5"-215,0-1 38,0 6 141,0-3-232,0 5 312,0 5-339,0 1 1,3 5 34,1 1-92,0-1-112,-4 6 0,1-4-236,3 2 84,-3-3 0,6 1 48,-3 2-186,-3-2 154,9 4 0,-8-6-462,6 0 316,-5-4 0,3 2 12,-2-6-82,-3 6-49,4-7 20,-5 3-34,0-5 162,5 0 150,-4 0-96,5 0 36,-6-5 0,3-2 177,1-4-197,0-1 0,1 1 221,3 0-89,-3-6 0,5 3-72,-2-5-13,2 0 5,1-4 1,4 0 65,1 0-200,-1 6 132,-4-5 1,1 13 62,-1-2-47,0 7 14,1-1 0,-2 6 2,-2 3 1,-2 7 138,-2 8-94,-3 3 1,4 1-31,-5 0 176,0 0-202,5 5 1,-2-4-50,4 2 60,-4-2 1,7-2-96,-2-3 0,-2 1-202,2-4 1,-5-1-741,5-4 369,-5-4 162,2 3-432,-5-9 125,0 4-1040,0-5 1786,0-5 0,5-6 0,1-7 0</inkml:trace>
  <inkml:trace contextRef="#ctx0" brushRef="#br0" timeOffset="23">11113 11706 7984,'0'-11'0,"1"0"777,3-1-402,-3 1 1,8-1 99,-5 1 23,-1 5-165,2-5 1,-2 6 3,5-2-40,-6 2-128,3 5 0,-1-2 225,0-1-312,5 1 15,-8-3 1,9 5-144,-2 0 0,2 1 109,1 3-306,-4-2 189,3 8 0,-4-5 39,6 2 1,-6 4-49,-2-4 0,1 5-20,-1 3-308,-1-3 224,-3 5 1,0-1-17,0 3-61,0-2 98,-5 5 0,0-5-46,-2 6 121,-4-5-39,5 4 192,-5-10-64,-1 10 0,2-10-118,3 4 217,1-4 6,1 0-31,4-1 27,-4 1 50,5-1 82,5-5-91,1 5 1,6-10 237,-1 3-208,1-3 0,-1-1 24,1 0 92,-1 0-206,0 0 59,1 0-670,4 0 383,-8 0 0,11 0-298,-8 0 0,3 0-1376,-2 0 384,-1 0 646,1 0 772,-6-5 0,4-2 0,-4-4 0</inkml:trace>
  <inkml:trace contextRef="#ctx0" brushRef="#br0" timeOffset="24">11478 11455 8148,'-6'-18'311,"-5"2"-156,10 10 0,-4 0 1228,5 6 482,0 0-1475,5 0-209,-4 6 0,10 5 181,-4 8-322,3 3 156,7 0 0,1 6 68,4 3-23,1 7-219,0 2 0,4 2 36,-1 0-23,-4 0 0,-2 2 46,-4-2-86,-1 3 0,-5-6 268,-2 3-482,-3-3 156,-5 1 0,0-4 61,0 6-203,0-5 249,0 2 0,-7-4-142,-4-1-39,-1 0 145,-4-5 1,1 1-200,0-4-23,-6-7 180,9 8-83,-5-14 88,6 3 1,-1-6-38,1-2 264,4 2-277,2-9-26,0 4-256,4-5 15,-4 0-3306,5 0 2712,5 0 940,-4 0 0,14-5 0,-2-1 0</inkml:trace>
  <inkml:trace contextRef="#ctx0" brushRef="#br0" timeOffset="25">13157 11763 8040,'0'-6'473,"0"1"-284,0 0-8,0 4-1,0-4-192,0 5 104,5 0 0,-4 1-133,3 3 0,-3-2 263,-1 6-981,0-1 404,0 0 355,0 3 0,0 1 0,0 7 0</inkml:trace>
  <inkml:trace contextRef="#ctx0" brushRef="#br0" timeOffset="26">13260 12118 8153,'0'6'968,"0"-1"-392,0 0-30,0 1-183,0 6 747,0-1-242,0-4 61,0 3-574,0-4 1,0 2-86,0-1-224,0-4 1,0 3 316,0-2-1077,0-3 511,0 4 238,0 0-1824,0-3 641,0 3 711,0-5 0,-5 0 0,-2 0 0</inkml:trace>
  <inkml:trace contextRef="#ctx0" brushRef="#br0" timeOffset="27">14516 11192 8091,'0'-6'0,"-5"-4"465,4 9 117,-5-9-228,6 8 67,0-3 177,0 5-362,0 5 1,0 3-1,0 7 1,0 3 2,0 5-62,0 0 0,0-1-48,0 1 1,2 0-148,2 0 0,-3 0-105,3 0 1,2-1-34,2 1 307,-3-5-385,0 4 151,0-10 1,-4 5 77,3-6-203,-3-4-13,-1 3 495,0-9-256,0 4 110,0-5-91,0-5-13,0 4 171,5-9-165,-3 3 1,4-5 33,-2-4-156,-3-1 138,9-1 1,-4-4-211,6 3-18,-1-7 208,1 1 0,0-3-227,4 6 78,-4-1 1,5 5 132,-6 3 0,4 0-2,1 3-1,-1-2 0,-7 13 92,-1-3 0,1 3-133,3 1 312,1 0-159,-6 5 1,4 3 48,-2 7 126,2-3-226,-4 10 1,3-4-80,-5 5 67,5-1 1,-7 1-184,6 0 1,-4 1-13,3 3 164,-4-8-245,2 8 85,-5-10 1,1 2 70,3 0-511,-3-5 345,4-2 0,-5-2-223,0-2-274,0-3 44,0 0-1338,0-5 2021,5 0 0,-3-10 0,3-3 0</inkml:trace>
  <inkml:trace contextRef="#ctx0" brushRef="#br0" timeOffset="28">15087 10644 8043,'0'-11'166,"0"4"277,0 2 407,0 5-392,0 5 0,0 6 11,0 4-296,0 0 0,0 2 232,0 2-321,0 2 89,0 2 1,4 1 172,0 3-445,-1-3 169,2 4 0,-2-2-75,5 1-54,-6-5 179,3-1 1,-5-7-532,0 5 151,0-10 183,0 6-952,0-8 356,0-1-389,0 4-742,0-9 1804,0 5 0,5-6 0,2 0 0</inkml:trace>
  <inkml:trace contextRef="#ctx0" brushRef="#br0" timeOffset="29">15327 11044 9593,'0'6'2315,"0"-1"-2256,0 0 30,0-3 1,0 4-1594,0-2 986,0-3-736,-5 4 1254,3-5 0,-3 0 0</inkml:trace>
  <inkml:trace contextRef="#ctx0" brushRef="#br0" timeOffset="30">15761 10713 8087,'0'-12'-105,"-1"1"-38,-3 0 0,-1 3 228,-3 0 191,-2 6-217,-2-8 1,-2 8 398,-5-1-215,6 1 0,-9 2-244,3 0 95,-3 0 0,-1 4 56,1 0 1,3 5 8,0-2 0,5 4 45,-2 0-310,9 0 58,2 1 221,5-1-325,0 1 74,0-1 1,6-5-23,5-2 132,1 3 29,9-6-93,-8 4 53,9-5 0,-8 0 13,5 0 77,-5-5-95,2 4 1,-1-8 11,1 5-24,-6-5 49,0 8-136,-4-9 142,6 8 37,-6-8-26,-1 9-54,-5-4-2,0 5 10,0 5 198,0 1-100,0 6 1,0-1-40,0 0 157,0 6-89,0 1 1,4 5 143,0-1-177,0 1-38,-4-5 0,0 4-187,0-3 184,5 2 0,-4 1-103,3-3 0,-3 1 59,-1-5 1,4 1-725,0-5 221,-1 0 222,2-4-1011,-3 3 767,8-9 0,-8 4 492,6-5 0,-5 0 0,2 0 0</inkml:trace>
  <inkml:trace contextRef="#ctx0" brushRef="#br0" timeOffset="31">16126 10713 8086,'0'-18'0,"0"2"532,0 4 59,0 6-307,0-4 0,-1 5 507,-3-3-433,3 3-182,-9 0 1,3 3 176,-4-1-564,0 1 249,-1 2 1,1 2 202,-1 1-532,1-1 232,-1 8 12,1-9-126,0 9-174,4-3-265,2 4 163,5 1 105,0-1 158,0-5-101,0 4 215,0-8 0,1 3-64,3-5 247,-2 0-49,8 0 105,-4 0-27,5 0-3,1 0-82,-1-5 0,-3 3 113,0-1 44,-6 1-160,3 2 161,-5 0-80,5 5 1,-3 2-19,1 4 1,-1 6 116,-2 2 1,1 2-140,3 2 0,-3 0 8,3 0 1,1 0 334,-1 0-188,-1-1 1,1 0-84,0-3 1,4 1 69,-5-5-94,6 1-267,-7-5 77,3 1 0,-4-5 234,3 1-850,-3-6 298,4 3 141,-5-5-1770,0 0-75,-5 0 2071,4 0 0,-9-5 0,3-1 0</inkml:trace>
  <inkml:trace contextRef="#ctx0" brushRef="#br0" timeOffset="32">16515 10953 8037,'0'-7'221,"0"2"653,0 5-644,-6 0 0,5 5 172,-4 2-144,5 9 1,0-2 144,0 5-134,0 0-96,0 4 0,0 1 172,0 3-268,0-3 47,0 4 1,0-5-223,0-1 66,0 1 58,0 0 0,0-4-931,0 0 633,0-10 1,1 6-282,3-7 1,-3-2 53,3 2 499,-2-6 0,3 3 0,1-5 0</inkml:trace>
  <inkml:trace contextRef="#ctx0" brushRef="#br0" timeOffset="33">16332 11261 8081,'0'-6'-581,"0"-5"1698,0 10-665,0-4 0,4 4 289,-1-3-233,6 3-196,-2-4 0,5 3 40,4-1-202,1 1 26,6-3 0,5 0-650,3-2 387,2 2 1,1-4-1774,0 5 942,0-5 75,1 8 843,-6-9 0,4 3 0,-4-4 0</inkml:trace>
  <inkml:trace contextRef="#ctx0" brushRef="#br0" timeOffset="34">17006 10873 8056,'-7'-12'-166,"-3"1"293,4-1-51,-1 1 1,2 3 490,5 1-308,0-1 1,0 1 308,0-1-364,0 5 0,0-7 0,5 9-210,2-9 61,4 9 0,4-6 246,1 3-350,4 3 178,-2-4 0,5 4 128,-1-3-216,1 3-12,0-4 0,-1 5-47,-3 0-9,2 0 1,-8 5 55,2 2 44,-2-2 0,-2 6 68,1-4-220,-6 3 57,-1 2 0,-5-1 82,0 1-163,0-1 54,-5 0 0,3 0 103,-6-4-129,0 3 85,-3-3 1,-2 4 214,-2 1-197,2-6-8,-3 4 1,3-7 179,-2 4-11,7 1-82,-7-2 1,9 0 38,-6-2 1,6-1 2,2 4 118,-2-4-182,5 7 0,-5-7 137,6 4-115,0 1-20,0 3 1,2 1 97,2-1-76,2 1-10,0-1 0,8 0-119,-2 1-55,2-1 156,2 1 8,2-1-19,5 1 1,1-1 43,2 0-102,4 1 45,-1-1 0,-1 1 62,-5-1-230,-6 0 56,5 1 0,-13 3-284,2 0 204,-7 1 0,1-5-104,-5 0 0,-2 2 90,-6 2 74,0-2-163,-13 3 176,3-4 1,-5 3-92,0 0 196,0 1-119,-4-5 0,1 0-102,-4 1 307,4-1-77,-7 1 0,5-2-245,-2-3 139,2 4 29,10-10 1,2 4-747,4-5 225,6 0-1346,1 0 1184,5 0 1,6-1 707,6-3 0,9-8 0,8-5 0</inkml:trace>
  <inkml:trace contextRef="#ctx0" brushRef="#br0" timeOffset="35">17554 11055 8122,'-6'-6'245,"0"-4"-6,6 9 0,-5-4 238,4 5 60,-4 0 320,5 0-663,-5 0 1,4 1 58,-3 3 1,1 2-15,0 5 0,1 2 14,-2 2 1,3-1 0,1 5 0,1 0-16,3 4 1,-1-1 15,4-3 0,1 2 0,3-2 0,1-1-16,-1 1 1,-1-5-1823,-2 1 1,1-2 1254,-5-2 0,3 1 329,-3-1 2553,0-4-1853,1-2-239,-4-5-80,4 0-1118,-5 0 626,0-5-185,0 3 245,0-8 1,0 8-62,0-6-91,0 0 78,0 2 0,0-4-190,0 2 251,0-7 1,2 2-51,1-2-218,4-3 1,4 6 202,1-10 0,-1 10 38,0-5 1,1 6 26,-1-1 0,2 1-6,2-1 1,-2 6-136,2 2 484,-7-2-201,2 5 0,-5-3 289,3 8-254,-3 2 0,-1 9-42,-1 0 293,1 6-176,1-4 111,-4 6 18,10 0-253,-10 0 1,9 0 88,-2 0-296,2-1 216,1 1 0,1 0 65,-1 0-316,0-5 100,1-2 1,-4 0-926,-1-1 426,-4-5 364,2 0 0,-1-7-1481,-1 4 832,1-4 223,-4 2 639,0-5 0,0 0 0</inkml:trace>
  <inkml:trace contextRef="#ctx0" brushRef="#br0" timeOffset="36">18045 10610 7999,'-8'-6'0,"1"2"0,4-3 436,-2 6 170,5-4-7,0 5 0,0 5 1,0 3-431,0 2 1,0 6 218,0 4-218,0 1 0,0 2 74,0 0 1,0 0-29,0-1 0,1 3 124,3 1-290,-3-2 60,5-1 0,-3-3 230,1-4-849,0 4 323,-4-7-966,5 3 793,-4-4 1,4-5-910,-5 1-730,0-6 1998,0 3 0,5-5 0,2 0 0</inkml:trace>
  <inkml:trace contextRef="#ctx0" brushRef="#br0" timeOffset="37">18262 10964 9721,'0'-6'1939,"0"1"-2667,0 5 103,-5 0-425,4 0 600,-4 5 450,5-4 0,0 4 0,0-5 0</inkml:trace>
  <inkml:trace contextRef="#ctx0" brushRef="#br0" timeOffset="38">18445 10553 8043,'-7'0'-333,"2"0"521,5 0-141,0 5 31,0-4 0,-4 6 303,1-4-96,-1-1-119,4 8 0,-1-4 166,-3 6-334,3-6 158,-5 4 0,6-4-67,0 6 110,-5-1-38,4 1 1,-4-1-164,5 1-6,0-1 0,0-3-172,0-1 155,0-4 1,0 3 115,0-2-302,0-3 79,0 4 120,0-5 88,5 0-58,1 0 5,1 0 137,3 0-131,-4 0 0,6-4 63,-1 1-118,6-1 58,-5 4 1,5 0 49,-6 0 89,1 5-138,-1 1 0,0 6 118,1-1-115,-6 0 0,3 2 14,-5 2-10,0-2 1,-4 7 45,0-4-131,0 4 87,-5-2 0,-2-1 54,-4-1-407,-1 1 199,-4-4 0,3 2-494,-2-7 324,7 2 137,-2-9 1,8 4-473,-6-5 113,6 0-754,-9 0 618,10 0 640,-4-5 0,0-6 0,-1-7 0</inkml:trace>
  <inkml:trace contextRef="#ctx0" brushRef="#br0" timeOffset="39">18376 10553 8047,'0'-6'632,"0"-5"15,5 10 93,2-4-428,4 0 0,2 4 108,2-3-376,3 3 35,5 1 1,-1 0 325,1 0-409,-5 0 60,9-5 0,-12 3-1261,8-2 843,-3 3 1,-1 0 361,0-3 0,-5 3 0,3-4 0</inkml:trace>
  <inkml:trace contextRef="#ctx0" brushRef="#br0" timeOffset="40">18833 10484 8798,'-1'12'860,"-3"-1"1,3 1-400,-3-1-265,-2 6-18,4-5 0,-4 9 65,2-6-65,3 5 0,-4-6-189,5 5 0,0-4 112,0 4 0,0-5 55,0 2 1,0 0-168,0-1 1,0-3-1053,0-5 815,0 1 0,1 2-451,3-2 1,-2-3 281,6-5 0,-4 0-282,3 0 1,-3 0-42,4 0 318,-6 0 0,3 0 446,1-5 1,-1 2-25,2-5 0,0 5 0,-4-5 0,-1 6 0,3-9 160,-5 10-19,5-9 3,-4 9 477,4-9-118,-5 8 390,0-3 1875,0 5-2462,0 5 1,0 2-67,0 4 0,-1 4-4,-3 0 1,3 5-329,-3-5 82,3 5 47,1-7 1,0 8-618,0-2 434,0-2 0,0 1-1180,0-3 904,5-2 1,-4 3-16,3-5 437,-3 1 0,-6-1 0,-1 1 0</inkml:trace>
  <inkml:trace contextRef="#ctx0" brushRef="#br0" timeOffset="41">14413 12026 8018,'0'-6'1164,"0"1"960,0 5-1773,5-5 1,-4 3-282,10-3 135,-10 5 0,9 0 100,-2 0-130,-3 0 1,5 0 14,-2 0 1,5 0 59,3 0-67,4 0-343,-2-5 161,5 4 1,-1-5 202,1 2-370,0 3 149,5-5 1,-4 6 100,3 0-250,2-5 203,-5 4 1,8-4-173,-6 5 0,6 0 137,-8 0 1,8-1-91,-5-3 82,4 3-269,-6-4 359,8 5-61,-4 0-6,0 0 1,3 0-36,-6 0 34,1 0 1,0 0 12,-1 0-5,6 0-3,-3-5 0,3 3 5,2-2 0,-6 3-3,6 1 1,-2-4-9,2 1 1,2-1-17,2 4 1,-3-1 0,3-3 1,-2 2 22,-2-1 1,-3 1 20,-1 2 1,-3 0 137,3 0 1,-4 0-227,0 0 0,2 0-128,-1 0 0,0 0 172,-5 0 204,1 0-203,5 0 1,1 0-6,6 0 1,-1 0 156,0 0-147,5-5-749,-3 4 734,8-4 16,-3 0 1,1 4 9,0-3-45,-5 3 11,2 1 1,-1-2-10,0-2-38,0 3 68,-4-4 0,-1 5-130,-2 0 113,2 0-389,-4 0 345,5 0 45,6 0 0,-4 0-27,6 0 144,-5 0-115,7 0 1,-3 0-11,5 0 67,5 0-52,-5 0 0,10-4-7,-2 1 0,-2-1 11,1 4 1,-5 0-33,2 0 30,2 0-451,-5 0 453,8 0-6,-8 0 1,4-2-148,-5-1 1,7 1 155,0-1 0,6 1-15,-6 2-626,3 0 636,-4 0 1,4-4-155,-3 1 151,3-1 3,1-1 0,-1 2-192,-3-4 182,-2 4 0,-7-3-11,-2 2 3,-2 3 0,-7-4 96,-3 5-66,-2-5-36,-5 3 0,0-3 1014,-1 5-921,-4 0 96,4 0 0,-8 0 57,5 0 589,-5 0-805,2 0 0,-4 0 408,-1 0-411,1 0 21,-1 0 118,0 0-125,-4 0 0,3 0 23,-3 0-45,-1 0 45,4 0-13,-9 0-16,9 0 19,-9 0-713,4 5 442,-5-3 0,-1 3-1710,-3-5 882,-7 5 449,-2-4 623,-8 4 0,-7-5 0,-8 0 0</inkml:trace>
  <inkml:trace contextRef="#ctx0" brushRef="#br0" timeOffset="42">16058 12312 8074,'0'-12'366,"0"6"-255,0-4 93,0 9 1,1-6 146,3 3 122,-3 3 116,4-4-280,0 5-75,-3 0-59,3 0 1,-2 5-68,1 3-116,0 2 300,-4 1-373,0 6 136,0-5 0,0 9-1,0-6 0,0 4-9,0-4 1,0 4 36,0-3-107,5 4-12,-4-7 1,4 4-27,-5-1 126,0-4-11,0 5 0,4-10 12,0 1 0,0 0 58,-4 3-207,0-5 187,0-1 0,0 0-197,0-3 34,0 3 80,0 0-23,0-4-21,0 4 53,0-5-54,0-5 35,0 4 1,0-5 10,0 2-242,0-3 227,0-4 0,0 3 5,0 1-272,5-1 122,-4-8 1,4 2 109,-5-5-227,5 5 106,-3-8 1,8 8-21,-3-5 55,-2 5 47,6-7-80,-5 3 98,5 0-86,1 2 49,-1 4 153,-4 1-50,3-1 0,-4 2-130,5 3 277,-4-4-79,3 10 1,-4-5-143,6 2 214,-6 3-74,4-4 0,-7 5 83,4 0 1,-3 3-41,4 1 1,-4 6-30,3 2 1,-3 0-6,4 7 1,-6-3 88,2 3 0,1 0-74,-1 4 188,0-1-223,1 1 1,-3 0 53,6 0 18,-6 0-62,4-5 0,-5 2-48,3-5 61,-3 5-31,4-7-7,-5 4 45,0-6-113,0-5-244,0 5 300,0-10-540,0 4-2288,0-5 1411,-5-5 648,4-2 213,-4 1-321,5-4 418,0 4 416,0-1 0,0-8 0,0 2 0</inkml:trace>
  <inkml:trace contextRef="#ctx0" brushRef="#br0" timeOffset="43">16595 12140 8061,'0'-6'183,"0"1"-11,0 0 1,1 4 172,3-3 147,-3 3-84,4-5 7,0 5-182,1-9-98,6 9 1,-5-4 87,1 5 0,0 0 126,3 0-305,0 0 130,1 0 1,-5 0 232,1 0-445,-5 0 54,7 0 1,-8 5-147,6 2 97,-6 4 32,4-5 0,-6 5-142,0 1 0,0-1-88,0 4 39,0-2 92,-6-2 0,1 5 95,-2-1-244,-3 0 239,3-3 0,0-1-50,-1 0-1,6 6 25,-9-9 1,10 7 80,-3-8-75,3 4 8,1-5 1,0 0 284,0-2-278,0-3 20,0 4 161,0-5-82,5 5 0,-2-3-46,4 2 200,1-3-88,3-1 1,-2 0-45,3 0 1,-4 0 2,8 0 1,-4 0 50,0 0-35,4 0-54,-3 0 0,4 0-485,-6 0 199,0 0-1,1 0-1535,-6 0 851,4 0 900,-8 0 0,3 5 0,-5 1 0</inkml:trace>
  <inkml:trace contextRef="#ctx0" brushRef="#br0" timeOffset="44">19301 11752 8057,'-7'-1'224,"-1"-3"174,5 3-57,-7-4 150,9 5 116,-4 0 1053,5 0-1370,5 0-188,1 0 72,1 0 1,4 0 173,1 0-272,-1 0 127,6 0 1,-1 0 144,3 0-317,3 0 22,0 0 0,1 0 274,0 0-555,0-5 194,0 3 1,-5-3-244,-3 5 197,3 0-79,-6 0 0,1 0-952,-5 0 622,-6 0-637,8 0-1097,-8 0 454,3 0 1769,-16 0 0,4 5 0,-10 2 0</inkml:trace>
  <inkml:trace contextRef="#ctx0" brushRef="#br0" timeOffset="45">19267 11946 9922,'15'0'1065,"0"0"-359,6 0-340,-3 0 1,4 0 129,1 0 5,0 0-193,0-5 1,0 4-360,0-3 141,-6 3-364,5 1 1,-9 0-291,2 0 0,-1 0 450,1 0-922,-2 0 377,-2 0 659,-1 0 0,-8 0 0,3 0 0</inkml:trace>
  <inkml:trace contextRef="#ctx0" brushRef="#br0" timeOffset="46">20283 10758 8020,'0'-6'0,"0"-4"306,0 9-120,0-4 2420,0 5-2437,0 5 1,0 1 225,0 5-478,0 1 90,0 4 0,0 2 285,0 5-352,0 0 202,6 0 0,-4 0-195,6-1-86,-6 6 205,8-4 1,-7 4-190,5-5 66,-1 0-31,-1 0-608,5 0 482,-5 0 0,0-2-112,-2-2 0,1-1-131,-1-3 1,0-2 54,-4 2-1275,0-2 1677,0-7 0,5 9 0,1-2 0</inkml:trace>
  <inkml:trace contextRef="#ctx0" brushRef="#br0" timeOffset="47">20009 11775 8020,'-6'0'1258,"1"0"-605,15 0-41,-7 0-297,12 0 0,-5-1 124,5-3 181,11 3-324,-7-5 1,14 6 267,-3 0-346,3 0 0,5 0 42,0 0 1,5-3 88,-1-1-932,-2 0 665,4 4 104,-3 0 0,0 0 185,1 0-426,-5 0 85,8 0 0,-10 0 313,3 0-514,3 0 134,-11 0 1,8 0-212,-7 0 200,2 0 0,-4 0-27,-2 0 0,-5 0 34,-3 0 112,-2 0-489,-6 0 900,1 0-605,-6 0-660,4 0 222,-8 0-831,3 0 0,-14 1-823,-3 3 1132,-2-3 1083,-2 10 0,3-5 0,-3 5 0</inkml:trace>
  <inkml:trace contextRef="#ctx0" brushRef="#br0" timeOffset="48">20055 12403 8020,'0'-6'-59,"0"1"95,0 0 294,0 3 223,0-8 32,0 9-28,0-4 535,0 5-864,0 5 61,0 1-89,0 6 0,1 0 143,3 4-335,-3 1 163,4 6 1,-1 0 228,0 0-352,5 0 15,-8 0 1,8-1-36,-5 1-57,0 0 154,1-5 0,-4 3-97,3-2-104,-3-2 98,-1 4 0,1-8-194,3 2 34,-3-7 233,5 2-292,-6-9 2,0 5 0,0-6 139,0-6 41,0 0 10,0-5 0,0-2-238,0-2 3,5 2 151,-4-8 0,8 3-25,-5-5 0,4 0 69,0 0 1,2 0-23,2 1 0,3-1-55,0 0 1,2 4-37,-2 0 1,-2 5-47,2-1 0,-3 2-111,0 1 0,-1 6-301,1 2 240,-1 3 1291,1 1 1,-2 6-725,-3 6 1,2 1-192,-5 6 0,4 0 0,-5 3 0,5 5 0,-4 0 514,5-1-264,-8-3 16,9 5-210,-9-4 0,8 4-235,-5-5 219,0-5 0,-4 2-552,0-5 173,5 1 88,-4-5-119,4 0-12,-5-4 76,0-2-1906,0-5 2212,0-5 0,5-7 0,2-5 0</inkml:trace>
  <inkml:trace contextRef="#ctx0" brushRef="#br0" timeOffset="49">20580 12095 8020,'-5'-7'229,"3"2"114,-6 5-120,6-5 177,-3 4-57,-1-4-254,5 5 82,-9 0 1,8 1 77,-6 3-20,0-3-58,2 9 1,-4-3 28,2 4 29,3 1 57,-5 4-286,4-3 49,-1 8 0,-2-8 184,6 2-235,-1-2 54,4 3 0,0-7 174,0 3-396,0-3 150,5-3 0,2 3 35,9-5 76,-4-1-22,10-3 1,-4-3 91,5-1-99,-6-5 52,5 3-183,-9-11 48,8 4 1,-8-3 122,2 4-416,-7 1 216,-3-5 1,-5 3 67,0-2-608,0 2 426,0 2 1,-5-1-858,-3 1 501,-2-1 231,-1 6-558,-1-4 515,-4 9 1,3-5-357,-2 6 354,7 0 191,-2 0 1,7 2 190,-4 2 0,4-3 0,-7 9 0,4-4 0</inkml:trace>
  <inkml:trace contextRef="#ctx0" brushRef="#br0" timeOffset="50">20763 12369 11816,'0'6'-622,"0"-1"1,5-5 0,2 0 0</inkml:trace>
  <inkml:trace contextRef="#ctx0" brushRef="#br0" timeOffset="51">21049 12095 6653,'-7'0'455,"-3"0"0,8 0-106,-6 0-13,5 0-121,-7 0 0,8 1 114,-6 3-343,1 2 148,0 6 0,-2 0 40,6 3-33,-6-2 0,7 5-68,-1-3-51,1-2 0,2 3 215,0-4-328,0 4 86,0-3 0,2 3 179,1-4-285,-1-1 67,8 1 0,-8-2 178,6-3-352,-6 4 258,9-10 1,-9 5-14,6-2 7,-6-3 43,8 4-16,-8-5-26,3 0 7,0 0-9,-4-5 2,4 4 1,-5-5 25,0 2 28,0 3-55,5-10 1,-3 5 56,1-5-237,-1-1 177,3 1 0,-4-2-310,3-2 132,2 2 64,-5-3 0,4 3-153,-5-2-7,0 2 163,0-3-393,0 4 231,0 1 0,0 3-119,0 1-48,-5 4 171,-1-2 0,-2 5-32,1 0 0,3 0-127,-4 0 397,6 0 0,-8 5 0,3 1 0</inkml:trace>
  <inkml:trace contextRef="#ctx0" brushRef="#br0" timeOffset="52">21209 12003 8020,'0'-7'0,"0"-1"592,0 6-20,0-4 136,0 6 1,-4 6-337,0 1-175,0 8-26,4-2 0,0 9 11,0-3-62,0 2 0,0 2 2,0 0-61,0 0 0,0 3 282,0 1-415,0 0 77,0-9 0,1 3 138,3-2-322,-3-2 151,5-1 0,-3-4 111,1-1-334,0 0 99,-4-4-218,0-2-1149,0-5 886,-5 0 213,4 0 166,-4 0-1447,-1 0 1701,5-5 0,-14-2 0,2-4 0</inkml:trace>
  <inkml:trace contextRef="#ctx0" brushRef="#br0" timeOffset="53">21426 11729 8020,'0'-18'273,"0"2"70,0 10 57,0-5-295,0 10 238,0-9-1,0 9 1,0-4 57,0 0-57,0 3-197,0-3 1,0 14 40,0 3-171,0 7 212,0-7-327,0 10 97,0-9 0,0 8 61,0-2 1,0-1-115,0 1 1,0 0 93,0 4-142,5-5 52,-4 3 1,5-11-202,-2 6-299,-3-11 173,4 10-1047,0-14 713,-3 4 217,3-5 239,-5 0 1,5 0 0,1 0 0</inkml:trace>
  <inkml:trace contextRef="#ctx0" brushRef="#br0" timeOffset="54">21368 11809 8049,'-6'0'0,"1"0"837,5-5-78,0 4 402,0-4-477,5 5-482,1 0 1,10 0 28,-1 0 1,5 0-1,-1 0 1,3-2 28,1-1 1,-1 1-30,1-1 1,-4 0-1,0-1 1,-5 3-232,2-3 0,-4-2 0,0-1 0</inkml:trace>
  <inkml:trace contextRef="#ctx0" brushRef="#br0" timeOffset="55">22533 10941 8049,'0'-7'0,"0"-1"-252,0 0 154,0 2 728,-5-4-191,4 4 1,-4-6-373,5 1 85,0 4 1,0-3 151,0 3-254,0-4 108,0 5 0,5-4 158,3 2-315,2-2 43,1-1 1,4-1 46,1 1 0,4 3 73,-1 1 0,1 3-89,-1-4-80,3 6 103,-9-3-91,8 0 81,-8 3 0,3-3 80,-4 5-246,-6 0 57,4 0 68,-8 5 0,3 2-138,-5 4 1,0 0-28,0 1 1,-2-1 72,-1 1 1,0 3-127,-5 0 186,1 0-53,-5-3-153,1-6 183,0 4 0,-1-3-48,1 4 113,-1 1-74,1-1 0,-4-3-10,-1-1 257,1 1-235,4-2 1,1 4 175,2-2-154,-2-3 118,3 5-99,1-9-17,6 4 304,1 1-292,15-5 1,-7 4 36,10-5 196,0 5-107,3-4 0,3 6-42,1-4 28,-2-1-80,4 3 0,-5-1-103,0-1 1,-2 6 82,-2-1 1,-2-2-112,-6 2 143,1-1-26,-6 5 1,-1-1-265,-5 1 80,0-1-5,0 1 0,-1-1-95,-3 0 0,-3 2 182,-9 2-124,4-2 137,-15 3 1,7 0-48,-11-1-261,6 0 156,-8-3 1,5-1-104,-3 0 1,0 0-115,4-4-895,0 3 815,5-8 0,4 6 489,3-4 0,-3 0 0,0-4 0</inkml:trace>
  <inkml:trace contextRef="#ctx0" brushRef="#br0" timeOffset="56">22077 11695 8049,'-8'-1'138,"0"-3"93,6 3 1,-8-4-1,8 5 360,-3 0 729,5 0-1042,0-6 0,5 5 289,3-3-335,2 3-59,7 1 1,2 0 196,7 0 1,3-4-132,6 1 0,3-1-29,0 4 1,9-4 136,-1 0-1517,7 0 1290,-1 4 1,10-1 52,-30-1 1,1 0-202,3 2 1,0-1 103,-1-1 0,0-1 1,4 1-1,1 0-114,-2 0 1,0 0 12,-2 0 0,1 0 1,2 1-1,0-1 34,-3 0 0,0 0-107,3-3 1,-1 1-1244,27 3 1289,-31-2 0,-1 1 0,22-2-90,2 0 0,-11-1-570,3 1 562,-4 3 72,-5-9 1,-2 8-226,-7-1 195,2-4 1015,-14 6-966,7-4 1,-13 5 1112,2 0-1291,-7 0 1,-3-1 1139,-5-3-1897,-5 3 856,-1-5 1,-11 6-398,-2 0-1749,-2 0 1056,-2 0 1228,-5 0 0,-1 0 0,-6 0 0</inkml:trace>
  <inkml:trace contextRef="#ctx0" brushRef="#br0" timeOffset="57">22168 12266 8128,'0'-11'440,"0"4"120,0 2 852,0 5-1122,5 0 0,-4 5 69,3 3-272,2 7 122,-4-2 1,3 5 3,-5-3 0,4-1 0,-1 5 0,2 0 206,-1 4-423,-2-6 169,3 5 0,-2-6-165,1 4 41,5 1 26,-8-8 1,8 7-133,-5-5 63,0 1-57,1-5-110,-4 0 125,4 1 16,0-6 59,-3-1 94,3-5-206,-5 0 1,0-5 46,0-2 1,0-4-220,0 0-14,0-6 252,0 5-269,0-10 126,5 10 1,-3-9 67,6 6-148,-6-5 78,9 2 1,-9-1-43,6 0 41,-1 0 57,5-4 1,-1 4 54,1 0-84,-1 5 48,0-3 1,5 6 162,-1 0 54,0 4-212,-3 2 217,-1 5-77,-5 0 1,4 0-37,-2 0 1,-2 5 146,2 3 0,-2 3-175,2 5 296,2 1-130,-9 6 1,8 0-101,-5 0 88,0 5-104,1-4 0,-4 8-65,3-6 0,-1 1 90,0-4 1,-1-4-127,2 0 0,-3-5 48,-1 1-509,0-2 183,0-2 98,0-5-499,0-1-797,0-5 0,0-5 442,0-2 1089,0-3 0,0-7 0,0-1 0</inkml:trace>
  <inkml:trace contextRef="#ctx0" brushRef="#br0" timeOffset="58">22693 11946 8128,'0'-6'-1284,"0"-4"2402,0 8-211,0-3 269,0 5-817,-5 0-255,4 0 135,-9 0-30,8 5 1,-6 2-72,4 4-120,-5 1 77,8 4 0,-4-3-69,5 2 0,0 2 218,0-2-241,0 0-4,0-4 1,5 2-88,2 2 48,-2-7 16,5 7 1,-2-8-10,7 4 1,-2-5 49,2-2 0,-1-3 109,1-1-69,-2 0-37,9 0 227,-10 0-199,5-5 1,-2-1 46,0-5-228,1-6 84,-10 4 0,3-3 162,-5 4-278,-1 1 93,-3-5 1,0 3-228,0-2 1,-5-2 6,-2 2-243,-3 0 323,-7 3 0,3 1-153,-5-1-84,5 6 191,-7-4 1,7 9-86,-5-3-101,5 3 163,-3 6 0,3-3-85,3 6-351,-3-1 717,12 5 0,-3-6 0,0 4 0,-1-3 0</inkml:trace>
  <inkml:trace contextRef="#ctx0" brushRef="#br0" timeOffset="59">22979 12163 12036,'-7'5'567,"2"-3"-482,0 3 0,4-4 275,-3 3-1344,3-3 563,1 4 293,-5-5-1848,4 0 991,-4 0 985,5 0 0,0 0 0</inkml:trace>
  <inkml:trace contextRef="#ctx0" brushRef="#br0" timeOffset="60">23207 11878 8128,'0'-7'0,"0"-3"-66,0 3 66,0 2 1,1-4 130,3 5 769,-2 0-233,3-1-144,-5 4-164,0-4 283,0 5-267,0 5-456,0 1 90,0 5 0,0 2 15,0 2 1,0-2 88,0 2 0,0 2-173,0-2 0,0 0 58,0-3-63,0-1 115,0 6 0,0-9-56,0 4 1,0-3-220,0 2 163,0 1-286,0-1 289,0-5 1,0 1 14,0-3-30,0-3 58,0 4-24,0-5 15,5 0 49,1 5-36,0-4 23,5 4 1,-5-5-4,5 0 1,-3 0-202,0 0 1,-5 0 27,5 0-493,-6 0 193,9 0-122,-10-5 43,4 4 260,-5-9 1,0 7-127,0-4 0,0 3-224,0-4 634,0 6 0,0-8 0,0 7 0,0-5 0,0 5 0,0-5 0,0 5 0,0-7 0,0 9 0,0-9 0,0 3 0,0 1 0,0-4 0,0 9 0,0-4 296,0 0 303,0 3 374,0-3 43,0 5-725,0 5 0,0 2 14,0 4-121,0 0 9,0 1 0,0 1-20,0 2 1,0-2-138,0 2 0,0-1 15,0 1 0,0-2 100,0 2 1,0-2-361,0-2 113,0 0 31,0 1-625,0-6 278,0 4 126,-5-8-560,4 3 223,-4 0 130,5-4-963,0 4 1456,5-10 0,-4-6 0,4-7 0</inkml:trace>
  <inkml:trace contextRef="#ctx0" brushRef="#br0" timeOffset="61">23401 11821 8128,'0'-7'-1128,"0"2"4122,0 5-2593,5 0-102,-3 0-89,8 0-31,-4 0 1,2 0 179,-1 0-301,1 0 151,3 0 1,1 0-42,-1 0 1,-3 0-87,0 0-276,-1 0 114,-1 0-179,0 0-236,-1 0 449,-4 0-135,4 0 47,-5 5 44,0 2 1,-4 5 33,0 4-17,-5-4 28,8 10 1,-8-4-78,6 4 200,-6 1-113,7 0 0,-7 2 68,6-2-57,-1 3 12,4-9 1,-4 6-146,0 0 153,0-5-11,4-2-247,0-4 123,-5-1 0,4-3 66,-3-1-708,3-4 211,1 2-1017,0-5 1587,0-5 0,0-6 0,0-7 0</inkml:trace>
  <inkml:trace contextRef="#ctx0" brushRef="#br0" timeOffset="62">23904 11489 8128,'0'-6'-185,"0"1"475,0 5 107,0-5 108,0 4 24,5-4-284,1 5 0,6 0-155,-1 0 0,1-2 139,-1-2 0,0 3-117,1-3-80,4 3 169,2 1-209,5-5 63,0 4 0,1-4 167,3 5-344,-3 0 215,-2-5 0,-1 3 89,-6-1-274,0 1 12,-3 2-117,-1 0 201,-5 0-238,5 0 119,-10 0-39,4 0-232,-5 0 180,-5 0-372,4 0 135,-10 0 1,9 0-131,-6 0-97,6 0 212,-8 0-11,3 0 141,1 0 1,0 0 327,2 0 0,-1-1 0,-3-3 0,-2 3 0,5-5 0,-3 2 0,-2 3 0,9-5 0,-4 5 24,5-3-99,-5 3 216,3-9 357,-3 9 384,10-4-463,-3 0-166,8 3 0,-8-3 445,6 5-374,0 0 123,3 0-89,0 0-96,1 5 0,1-2 204,2 4-489,-3-4 202,5 7 1,-6-5-12,1 3 1,-5 2-9,1-2 0,-5 2-270,0 1 79,-1 1 41,-2-1 1,0 0-123,0 1 1,-7 0-49,-4 4-267,-1-4 306,-9 5 0,7-6-46,-5 1-428,5-1 386,-8 1 0,11-5-119,-1 1-723,1-6 213,10 9 249,-4-10 0,6 4 589,3-5 0,2 0 0,6-5 0,9-2 0,3-4 0</inkml:trace>
  <inkml:trace contextRef="#ctx0" brushRef="#br0" timeOffset="63">24498 11444 8128,'0'-7'553,"-5"2"0,-2 9-248,-4 0 0,-1 9-51,1-2 1,0 7-1,-1-3 1,0 5-16,-4-1 1,5 7 14,-1 0 1,2 2-1,7-1 0,-5-3-15,4 3 1,2-3 14,5-1 1,4-2-1847,4-2 1,2-2 1258,2-6 0,3-1 333,5-2 1587,-1-3-814,1-5-445,0 0-188,0 0 1,0-5-149,0-3-50,5-2 75,-9-1 0,7-4-48,-7-1 72,-2-4-6,-1 2 1,-4-10-201,-1-2 0,-3-3 58,-1-1-277,-4-1 224,2 1 0,-10-1 1,-3-4 0,-6 4 21,-1-3 1,-9 7-69,1 5 0,-2 7 82,2 4 0,-4 3-120,1 4 1,-5 3 26,5 5-1065,4 0 1282,0 5 0,10 7 0,-5 6 0</inkml:trace>
  <inkml:trace contextRef="#ctx0" brushRef="#br0" timeOffset="64">5482 13808 11327,'-11'11'493,"-2"1"-146,-2-1-333,2 6 159,-9-5 1,5 6 25,-6-3-116,0-2 105,0 3 1,0-4-160,0-1-31,6 1 0,-5-1-213,9 1 175,-3-6 0,4 3 53,1-5 0,3 1 51,1-2 30,4-1-5,-2 3-71,5-5 154,0 0-181,0 5 0,1 0 103,3 3-148,3 2 97,4-4 0,0 2 43,1-1-14,4 1-45,2 3 1,5-1 21,0-2 191,5 2-110,-4-3 1,8 3 81,-6-3 1,5 4-102,-5-4-189,1-2 146,-4 5 1,2-8-24,-2 1 1,-1 0 51,-7 1 28,-2-3-372,3 4 79,-10-5-764,-1 0 614,-15 0 1,3 0-1189,-9 0 1,3 0 1505,-3 0 0,-1 0 0,-6 0 0</inkml:trace>
  <inkml:trace contextRef="#ctx0" brushRef="#br0" timeOffset="65">7321 13819 8046,'-7'0'-173,"2"0"938,5 0-535,5 0 1,3 0 129,7 0 1,3 0-69,5 0 1,5 2 199,2 1 0,5-1-52,3 1 19,2-1-430,6-2 0,1 0 193,2 0-1154,-2 0 1105,9 0 1,-8-4-151,6 0 46,-6-5-15,8 3 1,-9-2-26,2 1 1,-3 0-719,-4 0 514,2-4 131,-13 10 1,5-8-213,-9 6 187,0-1 9,-5-1 1,0 3-11,-3-1 0,-2 1-74,-6 2 0,-3 0 855,-1 0-924,-4 0 688,2 0-1507,-5 0 0,-5 0 837,-3 0 155,3 0-61,-5-5 0,4 4 4,-6-3 1,1-1 9,-1 1 0,-3 0-74,0 4 218,0-5-42,3 4 1,-3-5-3,0 2 2,0 3 0,3-8-109,1 5 482,4-5-180,-3 8 32,9-4 92,-9 0 1,9 2 367,-3-4-336,2 4 1,4-2-126,2 5 1,2 0 58,5 0 0,2 0-26,2 0-306,-2 5 177,8-4 1,-4 9-58,2-2 92,3-3-9,-5 5-303,6-3 99,0 4 0,0 0 230,0 1-402,-6-1 150,5-4 0,-9 3 82,2-3-162,-2 9-14,-7-4 191,-1 5-183,-5-6 66,-5 1 0,-1-1 58,-6 1-9,-4-1 27,-2 0-2,-10 1-4,4-1 0,-5-3-100,2-1 1,3-4-153,-3 1 1,7-3-116,1-1 0,9 0-360,-2 0 0,9-5 242,-1-3 492,3 3 0,6-10 0,1 2 0</inkml:trace>
  <inkml:trace contextRef="#ctx0" brushRef="#br1" timeOffset="66">4226 13522 8050,'-5'-6'322,"3"1"32,-3 5 120,0 0-120,4 0-220,-4 0 95,5 0 1,-4 5-42,0 3-12,0 7 1,4-1 40,0 5 1,0-4 28,0 4 1,4 0-73,0 4 0,1 0-90,-1 0 0,-2 5 71,6 2-141,-5-2-244,7 5 70,-9-4 152,9 10 1,-9-3 170,3 2-348,-2-2 145,-2 3 0,3-5 0,1 0 1,0-1 22,-4-6 0,0 0-190,0-4 627,0-6-429,0 5 1,0-9 62,0 2 0,-4-6-46,0-2 80,1-4-59,-3 2 12,5-5 196,-9 0-181,9 0 4,-4 0 198,0-5-207,3 4 1,-3-10 50,5 4-37,0 2-23,0-5 0,2 3-30,1-4 1,2-1 85,3 1-335,7-6 275,-7 5 1,10-5-79,-3 6 1,3-4-154,5-1 0,-1 2 115,1 7-256,0-3 186,0 3 1,4 1-257,-1 2 319,1 3 17,1-4 1,-4 4-64,2-3 6,-1 3 37,-3 6 116,1 1-104,-5 5 0,-1 1-78,-6-1 252,0 1-154,1 4 1,-6-2-52,-2 5 2,-3-5 54,-1 8 1,-5-10 321,-2 4-140,-4-4-77,-5 5 1,-2-8 544,-5 2-268,0-2-153,1-3 1,-3 3 100,-1-5 0,0 4-53,-4-5-189,5 6 68,-8-7 1,9 3 127,-3-5-599,3 0 262,1 0 1,5 0-579,3 0 0,2 0 46,2 0 636,4-5 0,2-2 0,5-4 0</inkml:trace>
  <inkml:trace contextRef="#ctx0" brushRef="#br1" timeOffset="67">6419 13922 8134,'-2'-8'0,"-2"1"588,3 4-278,-4-7 1,4 8 295,-3-6-147,-2 5-279,-1-2 0,-3 2 149,3-1-89,-4 0 0,0 4-92,-5 0-44,3 0 0,-9 4 256,3 0-293,3 4 41,-6-1 0,4 4 282,-4 1-469,-1-1 72,5 6 1,-4-4-32,3 7 0,-1 0 113,1 6 0,2 0-83,6 4 1,1-3 65,2 3 0,3-3-168,5 4 0,5-6 127,3 2 0,8-3-133,7-1 1,5-6 185,6-2 1,4-2 136,1-1 1,-3-6-37,-5-2 0,1-3-67,-6-1 1,1 0-207,-4 0-30,-6-5 242,5 4-767,-9-9 275,-2 8 382,-1-3 0,-8 5 0,3 0 0</inkml:trace>
  <inkml:trace contextRef="#ctx0" brushRef="#br1" timeOffset="68">9868 13888 8180,'0'-12'293,"-5"1"0,3 0 73,-2-1-2,3 6-181,1-4 1,-4 3 38,1-4 0,-1 3 254,4 1-418,-5-1 0,3-3 119,-1-1 1,0 6-130,-1 2-68,3-2 68,-4 4 0,0-3-186,-3 5 1,2 0 165,-2 0-209,-4 5 102,-1 2 0,-9 5-59,3 4 0,2 0-121,-2 3 0,-1 4-173,-2 0 400,-1 0 0,5 8 0,2-4 13,-1-2-27,4 5-284,-3-6 531,9 4-237,2-11 1,5 0-12,0-6 201,0 1-158,5-1 1,3-4 17,7-4 158,3-1-40,5-2 1,0 0 12,0 0 1,-1-5-127,1-3 1,0-6 198,0-1 8,0 0-188,0 3 186,0-4-89,-1 3 1,-4-4-5,-3 6-268,-2 5 88,-7-5 1,3 9 160,-5-6-319,0 6 23,-4-3 92,0 5 69,0 5-29,0 1 46,0 6 284,0 4-138,0-3 1,0 7-77,0-5 0,-4 2 136,0-2 0,0-1-105,4 5 1,0-5 22,0 1 0,4-2-39,0-2-6,5 1 0,-3-1 84,6 1-320,-6-6 48,9 4 1,-3-9-181,7 3 1,-7-3 187,-4-1-1104,0 0 783,3 0 0,1 0-1281,-1 0 1709,-5 0 0,4-5 0,-3-1 0</inkml:trace>
  <inkml:trace contextRef="#ctx0" brushRef="#br1" timeOffset="69">10279 13854 8094,'0'-12'416,"0"6"117,0-4 149,0 8-60,0-3 680,0 5-919,0 5-163,0 2-43,0 4 1,0 6-122,0 2 91,0-3-45,0 6 1,0-5-129,0 6 0,4-4 85,-1 0 0,1-3-253,-4 3 0,4-5 13,0 1 1,3-2-380,-3-2 344,0 0 108,1 1 14,-4-6 90,4-1-13,-5-5 1,2 0 200,2 0-203,-3-5-4,4-1 217,0-6-192,1 1 0,2 0 2,0-1 0,-1-1 17,5-2 0,-1 1 13,0-5-193,1 0 80,-1 1 0,1 2 61,-1 4 1,1 1-14,-1 0 0,0 3 17,1 0 1,-1 6-21,1-2 1,-1 3 170,0 1 0,-3 1-28,0 3 0,-1 2-32,5 6 0,-5 3 0,1 0 0,-4 5 18,3-1 0,-4 3-194,1 1 1,1-2 91,-1-2 0,-1 3-161,-3-3 1,0-1 47,0 1 0,0-9-1085,0 1 175,5-2 420,-3-2 1,4-2 609,-2-5 0,2-5 0,6-2 0</inkml:trace>
  <inkml:trace contextRef="#ctx0" brushRef="#br1" timeOffset="70">10747 13214 8047,'0'-11'933,"0"4"-486,0 2 98,0 5-287,0 5 1,1 3 28,3 7 0,-3 3 60,3 5-268,-3-1 18,-1 1 1,0 1-50,0 3 5,0-8 31,0 13 0,0-17-182,0 8 0,-3-4 8,-1 0-104,0-3 140,4-4 1,0-5 25,0 1-74,0-5 164,0 2 612,0-5-608,0-5 1,0-2 319,0-4-310,5-1 55,-4 1-296,10 0 232,-5-1 0,5 2-30,1 2 1,3-2-113,0 3 0,5 2 163,0 1-329,-4-3 151,6 6 1,-6-4-13,3 5 0,1 0 12,-4 0 0,3 5-213,-4 3 224,0-3 32,-3 5 51,-1-4-44,-5 6 1,-1-1-44,-5 1 109,0-1-68,0 0 1,-6 2-30,-5 2 212,-1-2-167,-9 4 1,3-6-22,-5 0 179,0 1-145,0-6 0,2 3-41,2-5 0,-2 3-112,6-3-329,-5 0 1,8-5 86,1-3 408,5 3 0,1-9 0,-2 3 0</inkml:trace>
  <inkml:trace contextRef="#ctx0" brushRef="#br1" timeOffset="71">11387 13648 8107,'0'-11'0,"0"-1"517,0 6 149,0-4-280,0 8 45,0-3 136,0 5 1,0 7-182,0 4-88,5 6-120,-4 5 0,4 1 21,-5 0 0,0 0-166,0 0 1,0 1 322,0 2-273,0-1 33,0-3 1,1 0-275,3-3 1,-3-2 108,3-2 0,-3-3-999,-1 0 471,0-6 303,0-1-641,0-5 1,0 0 0</inkml:trace>
  <inkml:trace contextRef="#ctx0" brushRef="#br1" timeOffset="72">11295 13831 8133,'12'0'1682,"-1"0"-722,0 0-440,-4 0 1,7 0 47,-3 0 0,4-4-368,1 0 0,0-1-193,3 1 1,2 3-1689,-6-3 901,0-2 409,1 4 371,-3-3 0,4 0 0,-6-1 0</inkml:trace>
  <inkml:trace contextRef="#ctx0" brushRef="#br1" timeOffset="73">11912 13911 8939,'-6'0'2410,"1"0"-1311,5 0-1738,0 5 355,0-4 294,0 4-3574,0-5 3564,5 0 0,1 0 0,5 0 0</inkml:trace>
  <inkml:trace contextRef="#ctx0" brushRef="#br1" timeOffset="74">12129 13922 10584,'6'0'-1947,"4"0"1690,-2 0-1116,2 0 1373,2-5 0,-1-1 0,0-6 0</inkml:trace>
  <inkml:trace contextRef="#ctx0" brushRef="#br1" timeOffset="75">12357 13911 8046,'7'0'312,"-2"0"0,-4 0 109,3 0 176,-3 0 25,4 0-1000,-5 0-362,0-5 740,0 3 0,5-3 0,2 5 0</inkml:trace>
  <inkml:trace contextRef="#ctx0" brushRef="#br1" timeOffset="76">13214 13739 8072,'-6'-5'0,"-5"4"655,5-4-211,-5 5 59,4-5 83,2 4 29,0-5-176,4 6 34,-4 0-63,5 0-60,5 0 11,1 0-186,6 0 1,-1 0 78,1 0 1,0 0-21,3 0-1,2 0-57,2 0 0,3 0-9,-3 0 0,2 0-194,2 0 0,0 0 225,0 0-746,-6 0 448,5 0 0,-9 0-687,2 0-754,3 0-1016,-6 0 1130,5 0 1427,-11 0 0,-6 0 0,-6 0 0</inkml:trace>
  <inkml:trace contextRef="#ctx0" brushRef="#br1" timeOffset="77">13145 13911 8051,'-6'0'1621,"1"0"-700,5 0-344,5 0-201,-4 0 0,9 0 33,-2 0 0,2 0-105,2 0 1,0 0-1,4 0 1,1 0-198,6 0 0,0 0-174,0 0 1,5-4-1033,2 0 642,3-5-184,2 8-1641,-6-9 1014,-1 8 1268,0-8 0,-4 4 0,4-5 0</inkml:trace>
  <inkml:trace contextRef="#ctx0" brushRef="#br1" timeOffset="78">14276 13774 8028,'0'-12'554,"0"6"0,-1 1 154,-3 5-176,3 0-127,-9 0 1,3 0-119,-4 0 1,3 5-69,1 2 1,-1 4 0,-3 0 0,0 2-105,4 2 0,-2-2 229,5 2-348,-5 3 74,8-6 0,-4 9-127,5-6 41,0 0 25,5-4 1,0 1 2,3-1 0,6-1 51,-3-2 1,3 1-29,-3-5 0,5 0 70,-1-4-109,5 0 55,-2 0 1,1-2-30,0-2 0,-4 2 8,4-6 1,-5 1-161,1-5 1,1 1 66,-5-1-217,3 1 174,-8 0 0,1-1-2,-3 1-106,-3-1 73,-1-4 0,-5 3-112,-3-2 1,-7 2-232,-4 2 1,-3 1 65,-1 2-464,-4 3 457,2 5 0,-2 0-334,4 0 0,0 4 759,0 0 0,0 10 0,0-2 0</inkml:trace>
  <inkml:trace contextRef="#ctx0" brushRef="#br1" timeOffset="79">14996 13157 8129,'0'-12'164,"0"6"76,0-4-46,0 9 1,0-6 126,0 3-82,0 3 1,0-4 793,0 5-644,0 5-255,0 2 46,-5 4 0,-1 4 113,-1 0 6,-3 6-119,-2-3 0,0 9 10,-4 4 50,-1 2-46,4 1 1,-9 0 60,3 1-27,-2-1-910,3 0 712,-4 6 34,10-5 1,-9 8 235,6-5-379,0 5 69,3-7 1,6 7-11,2-5-61,3 0 157,1-3 1,1-5-147,3 0 1,4-4 47,7 0-45,-2-1 107,8-3 0,-4 0 7,2-3 0,1-2 3,-5-6 0,1 0 4,-5 1-169,0-1 473,1-4 1,-5 1-326,1-4-945,-5 5-444,2-8-480,0 4 1270,-4 1-88,4-5 1,-6 4-1135,-3-5 1788,3 0 0,-9 0 0,3 0 0</inkml:trace>
  <inkml:trace contextRef="#ctx0" brushRef="#br1" timeOffset="80">15018 13774 8031,'-3'-12'529,"-1"1"41,0 4-245,4-3 0,0 8 541,0-6-584,0 6 0,1-4 105,3 6 0,-3 6-294,3 1-18,-3 3 20,-1 2 0,4-1-40,0 1 0,0-1 230,-4 0-522,0 1 218,0-1 0,0 1-83,0-1-360,0 1 343,0-1 0,0-3-93,0-1 0,1-4-82,3 1 298,-3-3-69,4-1 85,-5 0-51,5 0 193,-3-5-79,3 3 1,0-8-57,2 3 0,4-3 19,0-2 0,0-1-45,1-2 1,0-1-6,4-3 1,-2-2-86,5 6 0,-5 0 95,1 3 1,-2 6 157,-2 2-166,0-2 51,-4 5 0,2-3 10,-6 8 0,6 2 0,-1 5 0,-2 2 138,2 2 0,-4-1-136,3 5 0,-3 0 33,4 4 1,-6-4 79,2 0 1,1-1-63,-1 1 1,0 1-728,-4-4 1,4 0 78,-1-1-752,1-7 345,-4 7-65,0-8-69,0-1 1077,0-1 0,5-5 0,2 0 0</inkml:trace>
  <inkml:trace contextRef="#ctx0" brushRef="#br1" timeOffset="81">15635 13305 8041,'0'-11'132,"0"5"1,0-1-44,0 3 988,0 3-202,0-4-147,-5 0-523,-1 4 0,-6-4 141,1 5-407,-1 0 96,1 0 0,0 1 78,-1 3 79,-4 2-48,3 5 0,-3 2-25,4 2-53,1-2 105,-1 4-180,1-1 22,5-3 0,-3 5 153,5-3-213,0-3 35,4 5 1,0-6 173,0 1-285,5-1 82,1 1 1,6-1-28,-1 0 1,4-3 112,1 0 0,-1-6-77,-4 2 1,5-1 71,-1 0-694,0-1 224,-4 3 132,1-5-1365,-1 0 483,-4 0 503,3-5 677,-9 3 0,4-8 0,-5 4 0</inkml:trace>
  <inkml:trace contextRef="#ctx0" brushRef="#br1" timeOffset="82">15772 13180 8041,'0'-12'1061,"0"6"-171,0 1-74,5 5-379,-3 0 0,3 5 29,0 1-293,-4 6 0,9-1 120,-2 1 0,2 4-29,1 3 1,2 6 81,2 2-8,3 0-137,0 1 1,3 1-118,-2 5 147,3 0-58,-4 1 0,-1-1-113,-1 0-693,-9 0 609,9 6-291,-10-5 236,0 5 1,-1-6 22,-5 0 0,-1 0-145,-3 1 1,-2-2 86,-6-3-4,-4 3 12,3-9 1,-8 4-124,2-5 0,-2-5 28,2-3 0,2-2 54,1-2 0,5-3 723,0-1-1277,-1-4 144,11 2-499,-9-5-440,8 0 745,2-5-594,12-1 1345,1-6 0,8-4 0,-3-2 0</inkml:trace>
  <inkml:trace contextRef="#ctx0" brushRef="#br1" timeOffset="83">16240 14036 15393,'0'-6'-2378,"-5"1"2378,-1 5 0,-16 0 0,-2 0 0</inkml:trace>
  <inkml:trace contextRef="#ctx0" brushRef="#br1" timeOffset="84">6419 15806 8126,'0'-6'430,"-2"-3"98,-2 5 23,3 1-417,-4-2 0,4 3 322,-3-2-390,3 3 1,-6 1 180,4 0 1,1 0-133,-8 0 0,4 5-26,-6 3 0,1 2 10,0 1 0,-1 2-8,1 2 1,-1-1-148,1 5 1,3 0 57,1 4 0,4-1-70,-1-3 1,-1 2 88,1-2 0,1 2-112,3-2 1,3 1 71,1-5 0,5 1-21,-1-5 0,6 0 76,1 1 0,5-5-28,-1 1 0,-1-5 57,1 0 0,0-1-52,4-2 0,-4 0 145,0 0 0,0-5-70,4-3 0,0-3 127,0-5 1,-1 2-108,1-5 1,-4 0 12,0-4 1,-5 4-82,2 0 0,-8 2-113,0-2 1,-5-3 2,0 3 1,-3 1 9,-3-1 0,-5 4-231,-7-4 1,-2 5 29,-2-1 1,-6 2-233,2 2 0,-2 4-55,2 3 0,-4 3-257,0 1 1,1 5 804,3 3 0,-5 2 0,-1 1 0</inkml:trace>
  <inkml:trace contextRef="#ctx0" brushRef="#br1" timeOffset="85">7287 15133 7424,'1'-7'-198,"3"3"1569,-3 3-382,4-4-382,-5 4-365,0-4 1,1 5 177,3 0-206,-3 0-19,4 0 0,-5 1-121,0 3 1,0-2 98,0 6 0,-3 0-113,-1 3 0,-4 6 50,4 2 0,-5 2-166,2 2 1,-3 4 39,-2-1 0,1 6 121,-1-2 0,1 3-19,0 2 1,-1 3 19,1 0 1,1 2-14,2-5 0,-1 7-41,5-4 0,0 0-1,4 0 1,0-4-28,0-3 0,6 2 58,1-3 1,3-2 16,2-1 1,-1 0-44,1 0 1,3 0-8,0-4 0,4-2-6,-4-2 1,4 2-2,-3-6 1,4 4 4,-1-4 0,-1-4-3,1-3 1,-4-2-20,4 2 0,-5 1 22,1-5 1,-2 0-214,-2-4-97,1 0-468,-1 0 183,-5 0-1448,0 0 814,-17 0 1,4-2 1181,-8-2 0,2-2 0,1-5 0</inkml:trace>
  <inkml:trace contextRef="#ctx0" brushRef="#br1" timeOffset="86">7652 15567 8126,'-6'-12'0,"1"1"0,5-1 644,0 6-313,0-4 0,0 4 455,0-6-327,0 1 1,1-1 43,3 1-222,2-1 1,7 1-187,2 0 1,-1 3 95,5 0 1,-4 6-41,4-2 1,0 3 48,4 1 0,-4 0-206,0 0 0,-5 5 45,1 2-382,-2 4 280,-2 5 0,-4 2-80,-3 5 1,1 1-80,-2 2 0,1 0-104,-4 4 0,-5-1 108,-2 2 0,-4 2 50,0-3 1,0 0 82,-1 0 0,1-1-15,-1 2 0,-3-3 58,0-6 1,0 1 26,3 0 0,1-5 21,-1-3 0,5-3 327,-1-5-104,6 3 331,-3-8-235,5 3 1,5-5-168,2 0 1,3 0 56,2 0 0,3 0 74,0 0 1,6-4-67,-2 0 1,6-4-15,2 5 0,-1-1-13,-3 4 1,4-4-61,-1 0 1,1 0 15,-4 4 1,-4 2-184,0 1 1,-5 0 47,1 5 0,-2-5-318,-2 5 1,-3-5-183,-1 0 171,-4 4 1,3-6-760,-2 3 0,-3 2 1,3-5 1070,-8 3 0,-2-8 0,-5-2 0</inkml:trace>
  <inkml:trace contextRef="#ctx0" brushRef="#br1" timeOffset="87">8269 15315 8114,'-7'-5'-1139,"-3"4"1747,9-4 929,-4 0-973,0 4 0,4-6 264,-3 3-603,2 3 1,2-3-67,0 8 1,0 3-90,0 4 1,0 0-3,0 1 0,2-1-166,2 1 0,-3-1 120,3 0 1,-3 1-214,-1-1 1,4-3-16,-1 0 1,3-5-29,-3 5 0,0-5-85,5 0 305,-6-1-16,8-2 0,-3-4 56,4 0 0,-3-5 55,-1 1-29,1-2 1,2-1 22,-2-1 1,2 1 39,-3 0 1,0 0-77,0 4 0,-3-3 134,4 2-90,-6 3-19,8 0 0,-7 5 31,5 0 0,-6 1 2,2 3 0,1 2 21,-1 6 0,0-1 125,-4 1 0,3 3-192,1 0 1,1 4 54,-1-4 1,-1 4-145,4-3 0,-4 3-162,1-4 0,1 0-301,-2-3 1,5-1 107,-4 0 1,1 0-650,-1-4 547,-3 3-1269,4-8 1764,0 3 0,-4-5 0,5 0 0</inkml:trace>
  <inkml:trace contextRef="#ctx0" brushRef="#br1" timeOffset="88">8680 15167 8114,'-5'-6'0,"4"-1"0,-3 3 1285,2 3-100,2-4-152,0 5 1,2 5-580,2 3 1,2 2-142,5 1 0,1 2-55,-1 2 0,6 3-25,2 5 0,-2 4 20,2-1 0,0 6-102,4-2 1,0 3 20,0 2 1,0 0-134,0 3 1,-4-1-54,0 5 0,-4-4-3,4 4 0,-6-5 39,-2 1 1,-3-3-127,-4-1 1,-3 1-162,3-1 1,-7-4 129,-1 1 0,-5-6-115,2 2 94,2-8-115,-5 3 1,7-11-200,-5 0 0,5 0 282,-5-8 1,4 5-260,-3-4 111,-1 0 0,-3-1-39,-1 1 0,1 1 40,-1-1 1,5 1-112,-1 3 1,4 1-118,-3-6 310,4 6 1,-2-6 2742,5 4-2490,0-4 0,5 2 0,1-5 0</inkml:trace>
  <inkml:trace contextRef="#ctx0" brushRef="#br1" timeOffset="89">12780 15064 7939,'0'-6'-31,"0"-4"38,0 3 1,0 0 248,0-1 0,0 4 9,0-3 0,0 3 89,0-4 0,0 4 197,0-3 134,0 4-216,0-7-331,5 9 0,-2-4 29,4 5 0,-4 6 14,1 6 0,-2 0-14,2 7 1,-3 0-142,3 4 1,-3 0-95,-1 0 0,0 3 66,0 1 0,0 4-74,0-5 0,1 2 43,3-1 0,-2-3-22,1 3 0,2-3 35,-1-2 0,4-2 0,-4-1 0,1-2 20,-1 2 1,-3-2-9,3-6 1,-3 1-85,-1-1-84,0-5 1,0 1-470,0-3 150,0-3-570,0 4-1372,0-5 1760,0-5 677,0 4 0,0-10 0,0 5 0</inkml:trace>
  <inkml:trace contextRef="#ctx0" brushRef="#br1" timeOffset="90">13225 15510 14514,'-6'6'45,"1"4"-652,0-9 121,-1 4 0,-1-3-649,3 1-1571,3-1 808,1 3 1898,0-5 0,0 0 0</inkml:trace>
  <inkml:trace contextRef="#ctx0" brushRef="#br1" timeOffset="91">13637 15121 7939,'0'-23'-710,"0"1"532,0-1 1,3 1 539,1 3 1,0-1 211,-4 5-109,0-6-181,0 9 1,-5-5-55,-3 6 1,-2 0 4,-1 4 0,-2 1-78,-2 2 1,1 2-104,-5-1 0,0 3-77,-4 3 1,0 4 64,0 4 0,0 2-90,1 2 1,4-2-39,3 2 1,3-2-21,4-2 1,3 4 10,5 1 1,0-5-101,0-3 0,5-2 71,3 2 1,7 1 10,4-6 0,3 1 19,1-4 1,0-1 32,-1-3 1,-4-2 166,-3-6 1,-1 5-51,2-1 1,-5 4 82,0-3 0,0 3-31,-8-4 49,1 6 18,1-3 28,-3 5-12,3 0 0,-5 8-84,0 4 1,0 3 156,0 0 0,0 3 99,0 5 4,0 0-140,0 0 1,3 1-18,1 2 1,4-1 126,-4 1 1,3 2-188,-3-1 1,0-1-59,-4-3 0,0-1-199,0-3 0,4 1 74,0-5 0,-1 4-94,-3-3 0,0-5-547,0-3-530,0-1 247,0 0-555,0 3 360,-5-9 426,4-1 1,-4-6 725,5-6 0,5-4 0,1-2 0</inkml:trace>
  <inkml:trace contextRef="#ctx0" brushRef="#br1" timeOffset="92">14150 14984 8041,'0'-18'428,"0"2"1,-1 4-45,-3 1 0,2 5 7,-6 2 1,1-1-229,-5 1 1,-4 0-1,-3 4 1,-3 4 25,-1 0 0,0 5-31,1-2 0,-1 7-65,0 2 1,4 0-203,0-1 1,6-1-93,2 5 1,1-5 140,6 1 1,0-1-131,4 2 0,1-4-21,3 4 0,2-8 15,6 0 1,-1-5 144,1 0 1,0-1 3,4-2 1,-4 0 16,3 0 0,2-2-3,-2-1 1,0-4 194,-3-4 1,-1-1-114,1 1 1,-1 3 100,1 1 0,-1-1-10,0-3 0,-3 1 59,0 2-118,-6-2 0,7 7 46,-5-4-37,0 4 1,-3-1 0,3 8 0,-3 8-39,3 7 1,-3 2 9,-1 2 0,0 1 6,0 3 0,0-2 515,0 6 0,0-5-108,0 5 0,0-5-305,0 5 1,1-6-69,3 2 0,-3-4-143,3-4 0,1 1 62,-1-5 0,0 0-91,-4-3 0,4-1-215,-1 1 1,1-5-818,-4 1 128,0-6-718,0 4 984,0-6 1,0-6-938,0-1 1645,0-3 0,5-7 0,2-1 0</inkml:trace>
  <inkml:trace contextRef="#ctx0" brushRef="#br1" timeOffset="93">14402 14824 8008,'0'-11'0,"-5"5"1124,3-5-263,-3 10 53,5-4-104,0 5-583,0 5-134,0 1 1,0 6 49,0-1-317,0 1 1,2-1-160,1 1-396,-1-6 178,8 4 333,-4-9 0,6 4 494,-1-5-183,0-5 0,1-1 111,-1-5 1,1 0-80,-1 4 0,0-3-2,1 2 1,-1-1 147,1 2-146,-1-4 1,-1 9 72,-2-6-90,-3 6 0,-1-2 40,0 8 1,-1 2-119,-3 5 0,0 1-82,0-1 1,4 5-9,0-1 1,4 5-219,-5-1 1,6-1 137,-1 1 0,-2-4-122,2 4 1,-2-5-678,2 1 0,1 2-12,-5-2 951,-1 0 0,-3 2 0,0 1 0</inkml:trace>
  <inkml:trace contextRef="#ctx0" brushRef="#br1" timeOffset="94">12597 15749 8008,'8'0'-928,"-1"0"638,1-5 1,3 4 549,1-3 1,-1 3-29,1 1 0,-1 0 158,1 0 1,0-4-12,3 0 0,-2 1-108,2 3 1,-2 0-41,-1 0 1,3 0 16,0 0 0,1 0-49,0 0 0,1 0-14,6 0 0,1 3-68,3 1 1,4 0 110,7-4 0,3 0-33,9 0 1,2 0-232,5 0 0,-24-2 1,0 0 144,1 0 0,1 0 1,4-1-1,2-1-266,-2 2 0,2 0 0,0-2 1,1-1 251,0 1 0,0 0 0,0 1 1,0 0-58,3-1 0,1 0 0,-2 1 0,1-1 35,3-2 1,-1 0 0,-2 1 0,-1 0-50,0 1 0,0 1 0,1-2 0,1 0 102,1 1 0,1 0-152,0-1 0,-1 0-184,-1 2 0,0-1 0,-1-1 1,1 0 251,0 1 0,-1 1 0,0-2 0,-1-1-2,-2 1 1,0-1 0,2 0 0,-1 1 6,-2-1 1,-2 0-1,-2 1 1,-1 0-57,-3 1 1,-2 0 0,28-6 69,-6 3 1,-5 2-126,-10 1 1,-6-1-178,-13 1-76,-2 0-118,-11 4 0,-2 0-427,-8 0 0,-6 0 360,-5 0 1,-1 0-134,5 0 0,0 0-277,-1 0 912,-4 5 0,-2 2 0,-5 4 0</inkml:trace>
  <inkml:trace contextRef="#ctx0" brushRef="#br1" timeOffset="95">13214 16149 8008,'0'-6'411,"0"-4"0,-4 7 146,0-5 36,1 6-269,3-8 1,1 3-64,3-4 1,-2 3 0,6 1 0,-1-1 55,5-3 0,4-4-90,3-1 1,-1 1 31,1 4 0,0 0-57,4 4 0,0-2-95,0 5 1,3 0 11,1 4 0,-4 0-207,-4 0 0,-5 5-11,1 3 0,-4 3 88,-3 5 0,1-2-367,-5 5 1,0 0 176,-4 4 0,0-1-168,0 1 1,-4 1 30,0 3 1,-5-4 162,1 0 1,-2 0 62,-1-4 0,-1 1 5,1-1 1,-2 2 23,-2-1 0,1-3 13,-5 2 1,1-1 60,-1 1 0,-1-2-69,5-6 0,1 0 129,6 1 1,-1-4-8,6-1 54,-1-4 0,4 3-35,0-2 118,0-3 1,5 4 69,2-5 1,5-4-61,3 1 1,3-3-26,5 3 0,0-4-80,-1-4 1,5 3 134,0 1 1,4 3-84,0-4 0,-3 6 4,-2-2 0,-1 3-91,-3 1 1,-3 0-141,0 0 0,-8 0-276,0 0-119,-2 0 1,-3 1-1114,-2 3 1150,-3-3 1,-1 5-971,0-2 1417,0-3 0,0 4 0,0-5 0</inkml:trace>
  <inkml:trace contextRef="#ctx0" brushRef="#br1" timeOffset="96">13819 15978 8008,'0'-18'0,"0"2"477,0 4 159,0 1 0,4-1 391,0 1-226,0 4-171,-4 2-403,5 0 1,-4 5-91,3 0-133,-3 5 1,-1 11-58,0-1 1,1 0 39,3-3 0,-3 3-291,3 0 1,-2 0 59,-2-3 1,0-5 45,0 1 1,1-2-45,3 2 0,-2-3-86,6-5 338,-6 0-83,8 0 1,-3 0 43,4 0 1,1-5 140,-1-3 0,-3-2-128,-1-1 0,1 3 138,3 0 0,-3 1-55,0-5 0,-2 1-41,1 0-8,4-1 0,-9 4 5,6 1 1,-4 4 84,3 0-46,-4 1 1,6 4 95,-6 1 0,3 4-75,-3 4 0,-1 2 113,1 2 0,2-1-124,-1 5 8,5-5-13,-8 8 0,8-8-66,-5 5 1,4-5 84,-4 1 0,4 1-344,0-1 0,2-1-292,2-6 0,-1 2-365,0-2 1,-3-2 914,0 2 0,-1-6 0,5 3 0</inkml:trace>
  <inkml:trace contextRef="#ctx0" brushRef="#br1" timeOffset="97">15989 15487 8008,'-6'0'-1055,"1"0"2018,0 0-145,3 0-7,-3 0 562,5 0-981,5 0-236,2 0 0,4 0 0,1 0 1,-1 0 61,0 0 1,2 0-42,2 0 0,2 0-72,2 0 0,2-2 16,-1-1 1,1 0-144,2-5 1,-1 2 54,-3-1 0,1 0-189,-5 3 0,-3 3-465,-5-3-697,-4 3-107,2 1 559,-5 0-811,-5 0 1677,3 0 0,-8 5 0,4 1 0</inkml:trace>
  <inkml:trace contextRef="#ctx0" brushRef="#br1" timeOffset="98">15978 15704 8008,'-7'0'1527,"2"0"-811,5 0-288,5 0 1,2 0 136,4 0 0,1 0-136,-1 0 1,0-4 47,1 0 0,3-1-152,0 1 0,2 3-98,-2-3 1,-1 2-316,5-2 1,-5 3-289,1-3-1,-2 1-1189,-2-1 568,1 3-498,-1-4 1496,-4 10 0,-7 1 0,-7 6 0</inkml:trace>
  <inkml:trace contextRef="#ctx0" brushRef="#br1" timeOffset="99">17108 15372 8008,'0'-11'0,"0"3"43,0 1 1,0 3 385,0-4 145,0 6-91,0-8-50,0 8-249,-5-3 1,-1 5-118,-5 0 1,-1 2 91,1 1 1,-4 4-96,-1 4 1,0 4 24,1 1 1,2 3 62,-2-4 1,-2 5-141,2-1 0,0 7 69,3 0 0,1 5-119,-1-5 0,2 5 54,3-4 0,-2 3 41,5-3 1,0-1-40,4-3 0,0-1-107,0-3 1,8 1 63,-1-5 0,11-1-1,-3-6 0,2 1 123,2-5 1,1-1-74,7-3 0,-2-5 227,6-2 0,-1-7-80,4-2 1,-3-4 18,-1 1 1,-4 1-135,0-1 1,-3 0 21,-4-4 1,-1 4-186,-3 0 1,-6 0-33,3-4 0,-7 1-177,2-1 0,-4 0 48,1 0-308,-3 0 347,-6 0 1,-2 2-126,-4 2 1,0-1-31,-1 4 0,1 1 35,-1 4 0,-3 3-115,0 0 0,-4 6 102,4-2 1,-4 4-69,3 4 1,1-2 429,4 6 0,-1 5 0,1 4 0</inkml:trace>
  <inkml:trace contextRef="#ctx0" brushRef="#br1" timeOffset="100">17520 15829 8008,'0'7'1487,"0"-1"-87,0-2-967,0-3 0,0 5 955,0-2-962,0-2 0,0 4 524,0-2-236,0-3-196,0 4-666,0-5-1959,-5 0 1273,3 0-1032,-8-5 0,9 2 137,-3-4 1729,3 4 0,1-7 0,0 4 0</inkml:trace>
  <inkml:trace contextRef="#ctx0" brushRef="#br1" timeOffset="101">17954 15384 8008,'0'-6'179,"0"-5"342,0 5-45,0-5 57,0-1-455,-5 1 1,-2 1 17,-4 2 0,-1 3 56,1 5 0,-1 0-46,1 0 0,-2 0-142,-2 0 0,1 1 100,-5 3 0,4 1-34,-4 3 1,4 3-35,-4 1 0,5-1 96,-2 4 1,5-2-185,3-2 1,0 2 22,4 2 1,0-2-57,4 2 0,0-6 78,0-1 0,5-2-67,3 2 1,2-3 47,1-5 1,4 0-13,1 0 1,4 0 218,-1 0 1,-1-5-122,1-3 1,-5-2 224,1-2 0,1 1 240,0 0-361,-1-1 1,-5 1-74,-2-1 1,1 5 33,-6-1 70,1 6-48,1-4-284,-3 6 166,3 0 1,-5 6-57,0 1 0,-2 5 115,-1 3 0,1 4 102,-2 8 1,2-2-83,-2 5 0,3 1 98,-3 3 0,3-3-108,1-1 1,0-1 5,0 2 1,0 0-138,0-4 0,0-2-49,0-6 0,0 3-406,0-3 1,-2-2-516,-1-2-348,1-3 375,-3 0-297,5-6 1313,0-1 0,0-15 0,0-3 0</inkml:trace>
  <inkml:trace contextRef="#ctx0" brushRef="#br1" timeOffset="102">18399 15361 8008,'0'-11'0,"0"-1"0,0 1 351,0-1 0,0 5-54,0-1 0,-5 6 13,-3-2 1,-2 3-70,-1 1 1,-6 0 0,-2 0 0,-2 1-15,-2 3 0,0 2 15,0 5 0,2 1-1,2-1 1,2 2-15,6 2 1,0-2-45,4 2 1,-2-2 115,5-2 1,0 1-73,4-1 1,5 0-1747,3 1 0,2-5 1204,2 1 0,0-5 315,4 0 0,0-1-283,3-2 0,-2-2-279,-6-1 1,4 0 562,0-5 1,1 2 195,-5-1 1,0-4-38,1 4 0,-1-2-8,1 1 1,-5-2 187,1 2-76,-5 3 21,2-5 34,-5 9-212,0-4-67,0 15 0,0 3 96,0 10 0,-4-4-37,0 0 1,0 0 18,4 4 1,0 3-30,0 1 0,0-3-15,0-1 1,0-7-64,0 7 1,0-4-118,0 0 1,4 1 37,0-4 0,1-1-330,-1-4-1088,-3 1 661,4-1-767,-5-4 365,0-2 1227,0-5 0,0 0 0</inkml:trace>
  <inkml:trace contextRef="#ctx0" brushRef="#br1" timeOffset="103">18719 15293 8008,'0'-7'0,"0"1"856,0 2-126,0 3 72,-5-4-65,3 5-455,-3 0 0,5 1 132,0 3-179,0 2 0,0 6-62,0-1 1,0 0-108,0 1 0,0-1-77,0 1 1,0-1 16,0 0 1,0 2-47,0 2 1,-3-2-44,-1 2 1,0-2-233,4-2 191,-5 6 1,4-4-73,-3 2 1,3-6-19,1-2 138,0-4 111,0 2 113,0-5 0,1-4-92,3 0 0,1-5-12,2 2 1,3 0 4,-2 0 1,2 4-41,2 0 0,-1-3-3,0 3 0,1-1 23,-1 4 0,1 0-5,-1 0 1,1 0-62,-1 0 1,0 1 52,1 3 1,-1 2-5,1 6 1,-1-1-19,1 1 1,-5-1 6,1 0 1,-4 5 9,3-1 0,-4 1-2,1 0 0,-3-2 37,-1 5 1,0-4-31,0 4 1,0-5-151,0 1 0,-5 1 9,-3 0 1,-2-1-91,-1-4 0,-5 3 71,1-2 1,0 2-76,3-7 1,-3 2 156,0-1 0,-2-2-15,2-2 1,3-3 99,-4 3 1,0-3-62,1-1 0,-1 0-484,5 0 115,-6-5 1,6-1-300,0-6 0,4 1 184,7 0 1,0-5 521,0 1 0,0-5 0,0 2 0</inkml:trace>
  <inkml:trace contextRef="#ctx0" brushRef="#br1" timeOffset="104">18753 15293 8008,'-5'-12'252,"4"1"182,-4-1 1,1 5 283,0-1-133,0 6 0,4-5 259,0 3-304,0 3-259,0-4-158,0 5 0,5 0-156,3 0 0,2 0 119,1 0 0,2 0-220,2 0 0,3-1-131,5-3 0,0 3-216,0-3 0,3-1-479,1 1 1,-2-4 54,-6 5-566,3-1 1471,-9 4 0,3 0 0,-4 0 0</inkml:trace>
  <inkml:trace contextRef="#ctx0" brushRef="#br1" timeOffset="105">19141 15053 8008,'0'-7'-521,"0"-3"365,0 9 0,2-4 1479,1 5-311,-1-5-118,3 4-542,-5-5 28,0 6-209,0 6 1,0 0-17,0 5 0,0 1-203,0-1 0,0 1 82,0-1 0,4 0-53,-1 1 0,2-1-30,-1 1 0,-2-5-350,1 1 233,4-1 0,-1 4-91,5-4 1,-3-2 158,0-5 0,-1 0 30,5 0 1,-1-3 182,1-1 0,-5-4-98,1 4 0,-1-5 94,5 2 1,-1 0-68,1 0 0,-5 0 42,1 0 1,-4-2 54,3 5 180,-4 0-123,7 4-112,-9 0 1,6 2 6,-4 1 1,-1 4-19,2 4 0,-3 2-302,-1 2 0,0 2 101,0 2 0,0 2-711,0-2 0,5-1 179,2 1 1,0-5-559,0 1 1216,1-2 0,9-2 0,0 1 0</inkml:trace>
  <inkml:trace contextRef="#ctx0" brushRef="#br1" timeOffset="106">19587 15544 8008,'0'-7'0,"0"-3"347,0 9 1,5-4 78,2 5 1,9-4 61,3 0 1,7-1-234,5 1 0,3 2-24,4-6 1,7 2-58,4-2 0,4-1-315,-3 6 1,3-5 179,-3 4 0,4 0 90,0 4 0,-2-3-87,1-1 0,-1 0 113,1 4 0,-2 0-217,-5 0 0,3-4 42,1 0 1,2 1-82,-7 3 0,5 0 25,-5 0 1,-3 0-198,4 0 0,-4 0 46,0 0 0,-4-4-101,-8 0 1,-2 0-164,-5 4-2,-5-5 370,-2 4 36,-9-9 1,-7 7 319,-8-4 0,-2 4-360,-2-1 1,1 3-66,0 1 32,-1 0 1,1 0 47,-1 0 1,1 0-64,0 0 0,3 0-84,0 0 26,6 0 106,-8 0 245,8 0-81,-3 0 1072,5 0-893,5 0 1,-2 0-23,5 0 0,-1 0 6,5 0 1,-1 0-72,0 0 0,2 0 7,2 0 0,-2 0-58,2 0 0,2 0-4,-2 0 1,0 4-14,-3 0 0,-1-1-25,0-3 0,-4 2-219,-3 1 122,-3-1 0,-2 4 43,-3-2 1,-8 2-2,-7 6 0,-2-1-95,-2 0 1,-5-2 49,-2 3 0,2-3-139,1 6 0,0-4-73,4-3 1,-1 2-328,9-2 1,1-2-965,7 2 1567,1-6 0,6 3 0,0-5 0</inkml:trace>
  <inkml:trace contextRef="#ctx0" brushRef="#br1" timeOffset="107">21802 15281 8008,'-6'-6'0,"-3"-1"64,5 4 154,-4 1 1,5-3 17,-5 5 1,5 0 25,-5 0 0,4 5 28,-3 3 1,-1 3-58,-4 5 1,1-2 0,0 5 0,0-2-146,4 2 1,-2 3 83,5-3 0,0 3-112,4 0 1,0-3-4,0 0 0,9-1-160,3 1 0,7-1 118,0-3 1,2-3 19,2-1 1,1-1 146,3-6 0,2 0-98,5-4 0,-3-1 137,-1-3 1,1-3-54,3-4 1,-5-2-25,-2-2 1,-3 1-12,-1-5 1,-2 4-35,-2-4 1,-2 0-53,-6-4 1,1 0-148,-1 0 0,-4-1-154,-4-2 0,-3 0 109,-3-4 0,-5 7-75,-7-4 0,-8 9-88,-8-4 0,-3 6-47,-4 1 1,1 8 73,-5 3 0,2 4-87,-2 4 1,8 6-180,7 5 0,3 5 547,1-1 0,5 3 0,2 1 0</inkml:trace>
  <inkml:trace contextRef="#ctx0" brushRef="#br1" timeOffset="108">4374 16926 8053,'-7'-8'68,"-1"0"1,4 2 307,-3-1-166,4-4-47,-2 10 0,4-8 584,-3 5-283,3 1 0,-4 3 62,5-5-405,0 3 66,0-3-166,0 15 1,1-1 38,3 10 1,-2 0 2,6 4 0,-4 1-130,3 3 0,0 2 30,0 5 1,-2 1-83,-5-1 0,0 4 84,0 0-243,5 0 178,-3 1 0,3-3 35,-5 2 1,3-2-65,1-2 0,0-4 84,-4 1 1,0-7-20,0-1 1,0-2 127,0-6-158,0 6 428,0-9-223,0 5-100,0-11-9,0-1-34,0-5 9,0-5 1,0-1 87,0-5 0,0 3-71,0 0 1,0 1 40,0-5 0,0 1-27,0-1 0,1 1 2,3 0 0,-1 0-59,4 4 1,-3-3-8,4 2 1,-2-2-5,2-1 0,6 2-16,-3-3 0,8 7 64,0-6 0,3 2-8,1-3 1,3 5 32,1-1 1,5 2-44,-2-2 0,-1 3 59,2 5 1,-6 0-8,2 0 1,-5 0 19,-2 0 1,0 5-30,-5 3 1,-1 6-8,-6 1 0,1 5-9,-6-1 1,1 3 8,-4 1 0,0 1-13,0 3 0,-5-5-10,-3 1 0,0 0-5,0-4 1,-2-2 83,2-2 0,-3-4 148,-4-3 1,1 1-96,-5-5 1,1 3 165,-1-3 0,-3 0-295,3-4 0,-2 0 104,-2 0 1,1 0-497,3 0 0,1-2 86,3-1-821,7-4 739,-7-4 0,10-1-90,-2 1 492,2 0 0,-1-1 0,0 1 0</inkml:trace>
  <inkml:trace contextRef="#ctx0" brushRef="#br1" timeOffset="109">5539 17143 8213,'0'-12'523,"5"1"1,-2-1-142,4 1 1,-3 5 630,4 2-256,-6-2 196,3 4-722,-5-3 1,0 6 16,0 3 0,-5 3-121,-2 4 0,-5 2 24,-3 2 0,2-1-145,-2 5 1,-1-1 64,0 1 0,-3 1-238,4-5 0,0 4-128,3-3 1,-3-1 132,0-4 0,0 1 13,3-1 0,1 0 105,0 1 0,-1-5-14,1 1 1,1-4 27,2 4 1,-1-5 77,5 5-32,0-6 0,4 5 43,0-3-44,0-3 0,4 5-1,0-2 1,5-1 175,-1 4 1,6-3-106,1 4 1,0-1 76,-4 5 0,5-1-35,-1 1 1,4-1-28,-4 0 0,4 1 52,-4-1 1,7 1 3,1-1 0,0-1 10,3-2 1,-2 1-1,-1-6 1,-4 1-248,0-4 0,-5 0 115,1 0 1,-6 0-732,-1 0 1,-5 0-284,2 0-951,-5 0 1140,0-5 1,-2-1 790,-1-6 0,-4 1 0,-4 0 0</inkml:trace>
  <inkml:trace contextRef="#ctx0" brushRef="#br1" timeOffset="110">6293 17371 8080,'0'-11'0,"0"3"0,0 0 154,0 1 1,0-1 318,0 1 0,0-1-6,0-3 1,0-1-142,0 1 0,0 3 271,0 1-417,-5-1 0,2-2 29,-4 2 1,3-1 152,-4 5-288,1 1 0,-5 3 105,1 0 1,3 0-202,1 0 0,-2 1-108,-7 3 1,4 3 101,-3 9 0,-3-2-45,-1 5 1,1 0 73,-1 3 1,5 3-41,-1 1 0,2-2-2,2 3 0,4-3-131,3-1 1,3 0 111,1 0 0,5-6-99,3-1 0,6 0 105,1-1 0,5 1 9,-1-5 1,0-3 72,4-1 0,-6 1-71,6 3 1,-3-3 142,3-1 0,-4-3-90,0 4 0,-4-6 13,4 2 0,-4-3-10,4-1 1,-5 0 12,2 0 1,-4-1-401,0-3 1,3-1-60,0-2-276,0-8 0,-3 7 709,-1-7 0,-4-3 0,-2 0 0</inkml:trace>
  <inkml:trace contextRef="#ctx0" brushRef="#br1" timeOffset="111">7504 17371 8240,'-7'-6'-478,"-3"1"489,9 5 1,-6 0 799,4 0-132,1 0 109,-3 0-71,5 0-442,5 0 1,2 0 71,4 0 1,2 0-108,2 0 1,2 0-90,2 0 90,2 0-90,-3 0 1,6 0-96,3 0 0,-2 0 84,5 0 0,1 0-161,3 0 0,6 0 113,1 0 0,8 0-23,0 0 1,7-4-386,1 0 1,1-5 387,-25 5 1,-1 1 0,29-8-78,-29 6 1,1-1 0,-1-1 0,-1-1 32,2 0 1,-1 1 0,1-1-1,0 0-88,28-3 1,2 0 80,-6-1 1,-1 2-256,-6 2 1,-7-1 212,3 6 0,-8-2-164,0 1 1,-4 2-52,-4-1 0,2 1 62,-5 2 1,-1-3 48,-3-1 0,0-1 393,0 1 1,0 1-220,0-4 0,-6 3 173,-1-4-80,-4 6-332,0-8 105,-6 8 1,-2-3-199,-8 5 1,2 0 89,-6 0 1,0 0-305,-3 0 1,-1 0-6,1 0 1,0 0-120,-1 0 0,1 0 129,-1 0 1,1 0 83,0 0 0,-1-4 223,1 1 1,3-1 184,0 4 0,2-1 0,-1-3 0,-4-3 0,5-4 0</inkml:trace>
  <inkml:trace contextRef="#ctx0" brushRef="#br1" timeOffset="112">9080 17063 8194,'-7'-1'-1783,"3"-3"2940,-2 2-230,5-3 60,-4 5-232,5 0-349,5 0 1,2 0-156,9 0 1,-2 0-1,5 0 1,-4 0-15,4 0 0,0 0 15,4 0 0,-4 2-159,0 1 0,-5 0 96,1 5 1,-2-5-290,-2 5 1,-1 0-63,-2 3 1,1 0-30,-5 1 1,-1 1 75,-3 2 0,-1 1-85,-3 3 1,2 3 112,-6-3 0,1 3-67,-5 0 1,-1-3 124,-2 0 0,3-5-22,-4 2 0,4-5 113,0-3 1,1 1-142,-1-6 1,5 2-94,-1-1 0,1-3-162,-5 3 0,4-6-420,1-2 1,4-6 753,0-2 0,6-4 0,4-7 0</inkml:trace>
  <inkml:trace contextRef="#ctx0" brushRef="#br1" timeOffset="113">10553 16789 8071,'-6'-7'0,"-1"-2"0,3 6 83,3-6 1,-4 2 142,5-4 0,0 3 119,0 1 1,0-1-76,0-3 0,0 3-54,0 0 0,0 5 244,0-5-231,0 6 1,1-2-14,3 8 0,-3 3 60,3 8 1,-1 3 95,1 5 0,-3 1-868,3 3 1,1 2-847,-2 5 1,1-1 1341,-4-2 0,4 5 0,0-1 0,1 3 0,-1 0 0,-3-1 0,3 5 0,1-4 0,-1 3 434,0 1-35,-4 4 0,0-5-250,0-3 1,0 0-236,0-4 0,0-2-15,0-9 0,1-2-122,3-2 23,-3-2 0,5-7-58,-2-3 622,-3-1 0,4-8-397,-5-2 0,0-2-4,0-5 1,-1-1-14,-3 1 1,3-1 18,-3 1 0,-1-4-1,1 0 0,1-6 11,3 2 0,0 3 50,0 1 0,0-2-9,0 2 0,0 0 1,0 3 0,1 2 5,3 2-4,2-2 0,5 5-18,1-2 0,1-2 13,2 5 0,-3-1 3,4 1 1,0 3-11,-1-3 0,6 3 17,-2 1 1,-2-4-21,3 0 0,-5 0 73,4 4 0,-5 0-86,1 0 1,-2 5 4,-2 3 1,-1-2-59,-2 2 1,1-1-9,-5 5 0,-1 3 43,-3 0 1,0 1 12,0-5 1,-5 0 3,-2 1 1,-3-1 34,-2 1 1,1-1 99,-1 1 1,1-1-92,-1 0 0,-3-1 102,0-2 1,-4 1-169,4-5 1,-2 3 5,2-3 1,2 0-223,-2-4 1,2-1 84,2-3 0,0-2-120,-1-6 0,6 1 36,2-1 1,-1 1-954,1 0 1197,0-1 0,9-4 0,2-2 0</inkml:trace>
  <inkml:trace contextRef="#ctx0" brushRef="#br1" timeOffset="114">11090 16686 8065,'0'-6'115,"-4"-1"291,0 3 81,0 3 117,4-4 1171,0 5-1477,5 0 1,-3 1-178,1 3 1,2 2 111,-1 6 0,1-1-227,-1 1 0,-3-1 73,3 1-473,3-1 262,-6 0-62,9 6 1,-9-4-450,3 2 327,2-2-154,-4-2 16,3-5 128,0-1 412,-4-5 1,8-5-137,-5-2 1,5-3 222,-2-2 0,3-3 22,2 0 1,-1-2 18,1 2 1,-2 2-138,-3-2 0,2 2 63,-5 2 1,4 3 271,-4 1-282,4 4 0,-6-1-9,2 8 0,-3 2-36,-1 6 0,4 4-3,-1 3 1,1-1 59,-4 1-345,0 0 145,5 4 0,0-1 83,3-3 1,1-2 24,-5-1 1,5-4-662,-2 4 1,3-4 45,2 0 565,-6-6 0,4 4 0,-3-3 0</inkml:trace>
  <inkml:trace contextRef="#ctx0" brushRef="#br1" timeOffset="115">12015 17063 8021,'0'-7'801,"0"2"4,0 0-528,5 4 0,1-4 83,6 5 0,-1 0-105,0 0 1,1 0-54,-1 0 0,1 0-6,-1 0 0,1 0 0,-1 0 0,0 0-75,1 0 1,0 0-159,4 0 1,-4 0-340,4 0 1,-7 0-352,-2 0 186,1 0 0,-1 0-370,1 0-594,-5 0 998,2 0 0,-7 0 507,-1 0 0,-4 0 0,-4 0 0</inkml:trace>
  <inkml:trace contextRef="#ctx0" brushRef="#br1" timeOffset="116">12026 17200 8021,'-11'0'0,"3"0"150,1 0 0,3 0 730,-4 0 256,6 0-290,-4 0-467,17 0 0,-2 0-58,10 0 0,0 0-31,3 0 1,1 0-127,0 0 0,1-4-132,3 0 0,-3-1 5,3 1 0,-5 3-199,-2-3 0,0 3-942,-5 1 1,0 0-979,-3 0 2082,-1 5 0,1 1 0,-1 6 0</inkml:trace>
  <inkml:trace contextRef="#ctx0" brushRef="#br1" timeOffset="117">13271 17246 8147,'0'-12'0,"0"4"-665,0 1 457,0-1 1,-1-2 1349,-3 2-687,3-2 0,-6 9 366,4-3-448,1 3-300,-8 1 1,4 5 119,-6 3 0,5 2-158,-1 1 1,2 4 142,-2 1 1,-1 0 23,5-1 1,-1-1-233,2 5 1,1-5-32,-1 2 0,1-4-30,2 0 1,0-1 57,0 1-219,5-1 265,2 0 1,4-4-121,1-3 1,-1-3 201,0-1 1,2 0-91,2 0 1,-1-1 130,5-3 0,0-4-63,4-7 0,0 1 110,0-5 0,-2 4-192,-2-4 1,2 3-131,-6-3 1,-4 4 142,-3-4 0,-5 4-183,0-4 1,-1 1-107,-2-1 0,-2-1 42,-1 5 0,-8-1-13,-4 5 1,-5-1-29,1 1 1,-3 1-56,-1 2 0,-1 3 67,-2 5 0,2 1-147,-3 3 0,4 3 419,4 4 0,-3 6 0,5 0 0</inkml:trace>
  <inkml:trace contextRef="#ctx0" brushRef="#br1" timeOffset="118">14002 16652 8050,'4'-8'-794,"0"0"546,-1 6 0,-1-7 555,1 5 1,-1-1 423,2 1-98,-3 3-180,-1-9-192,5 9 0,-4-6 89,3 3 2,-3 3-54,-1-4 99,0 5-320,0 5 1,0 2 18,0 4 1,0 0-4,0 1 0,-5 3 15,-2 0 1,-2 6-76,1-2 0,-2 2 41,2 2 1,-2 1-102,-1 3 0,-1-3-45,1 3 1,1 0 87,2 0 0,-2 4-58,2-5 0,2 2 26,-2-1 0,5-2-3,-5 6 0,5-5 49,0 5 0,-2-6-14,1 2 1,0 1 88,4-2 1,0 1-79,0-4 0,0 3 99,0 1 0,0 0-78,0-4 0,1 1 81,3 2 1,-1-5-28,4 1 1,1-1-6,3 2 0,1-6-56,-1-1 1,0-4 2,1 0 0,-1-5 41,1 1 1,-1-6 80,1 2-137,-1-2 100,0-2-377,-4 0 91,-2 0-1684,-5 0 974,0-6 0,0 0-568,0-5 1435,0 4 0,-5-3 0,-2 4 0</inkml:trace>
  <inkml:trace contextRef="#ctx0" brushRef="#br1" timeOffset="119">14539 17154 8080,'0'-6'0,"0"-1"293,0 4 672,0-4-515,0-4 1,0-1-159,0 1 0,0 3 113,0 1 1,0 3-168,0-4 1,0 5-120,0-5 0,0 4 264,0-3-262,0 4 9,-5-7 17,-2 9-218,-4-4 1,-1 5 48,1 0 0,0 0-26,-1 0 1,1 1 72,-1 3 0,0 1 10,-4 2 0,3 3 29,-7-2 0,5 2 9,-4 2 1,4 3-41,-4 0 1,5 0 6,-1-3 0,2 3-49,2 0 1,4 0 67,4-3 1,1 3-75,2 0 1,0 1 50,0-5 0,0 4-14,0 0 0,0 1-34,0-5 1,4 4 12,0 0 0,3 1-26,-3-5 1,5 1 10,-1-1 0,2-1-124,1-2 1,2 1 137,2-6 0,2 5 0,2-4 0,6 0 0,-2-4 0,2 0 0,-2 0 0,0-4 57,0 0 1,-2 0 29,-1 4 0,-4-4-410,-5 1-505,1-1-391,-6 4 433,-1 0-249,-5 0 0,0 0 1</inkml:trace>
  <inkml:trace contextRef="#ctx0" brushRef="#br1" timeOffset="120">14836 16732 8166,'0'-12'-711,"0"6"1121,0-4 270,0 8 0,0-4 334,0 2-404,0 3-245,0-4-92,0 5 1,0 5-139,0 3 0,0 2 24,0 1 0,0 1-107,0-1 1,1 2-29,3 2 1,-3-6-204,3 2 1,-3-2-62,-1 3 0,0-5 46,0 1-154,5-6 148,-4 3 82,5-5 64,-6 0 28,5 0 0,-4-1 23,3-3 1,2 2 12,2-6 1,-2 4 1,2-3 1,-2-1 4,2-3 1,2 1 3,-3 2 1,2-2 30,-1 2 5,2 3-41,-4 0-5,1 5 0,-1 0 23,-2 0-13,-3 5 1,4 1-22,-5 6 1,0 1-2,0 2 0,1-3-39,3 4 0,-2 0-51,1-1 0,2 2-159,-1-2 0,4-2-72,-4 2 0,1 2-879,-1-2 751,-3 0 1,5-4 449,-2 1 0,-3-6 0,4-1 0</inkml:trace>
  <inkml:trace contextRef="#ctx0" brushRef="#br1" timeOffset="121">15235 16674 8278,'0'-11'85,"0"0"0,0 3 916,0 0-141,0 6-320,0-8 309,0 8-81,0-3 846,0 5-1488,6 0 0,-4 5 128,6 3 0,-2-2-133,2 2 1,2 1 10,-3 6 1,2-2-160,-1 2 0,2 3 45,-2 1 1,2-1-120,1 1 1,-3 0 53,-1 4 0,0 1-74,0 2 0,4-2-94,-4 3 0,0 1 142,0-1 0,-1-1-14,2-3 1,2 1 47,-2 3 1,-3-7 6,-1 3 1,1-3-2,-1 3 1,-1 0 13,-3 0 0,0 0-16,0 0 1,-1-1 6,-3 1 1,3-4 28,-3 0 0,-1-1-5,1 1 0,-3-2-160,3-6 0,-1 0-73,1 1 146,3-1 0,-8 1-118,5-1 111,0 1 1,1-1 42,-1 0 1,0-3-80,4 0 41,-5-6-25,4 8 114,-5-8-36,1 8 20,4-9-99,-4 4 71,5-5 0,-1-1-20,-3-3-12,3 3 79,-4-9 0,3 8-76,-1-2-217,1 3 1,-4 1-327,2 0-105,3 0 469,-4 0 0,5 1-441,0 3-64,0-2 24,0 3 589,0-5 0,0 5 0,0 1 0</inkml:trace>
  <inkml:trace contextRef="#ctx0" brushRef="#br1" timeOffset="122">15875 17428 8206,'-6'0'-2,"-1"-4"-1,4 1 1992,1-1-736,-3 4-119,0 0-558,4 0-640,-4 0 132,5 0 0,5 0 1,1 0-1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2.4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3529 3575 8122,'0'-12'-408,"0"1"0,0-1 836,0 1 0,0 3 0,0 1 295,0-2-516,0 4 149,5-5 119,-4 8 16,4-8-268,-5 9-198,0-4 495,0 5-525,-5 0 52,4 0 1,-8 1-237,5 3 131,-4 7 1,5 3 50,-5 5 0,2 4 80,-2 4 0,0 6 142,4 1 0,-4 2-100,4 6 1,-3-1 161,3 5 0,-1 4-82,1-1 1,3 1-156,-3-5 0,4 5-132,4-1 0,-2 5 194,6-5 0,0-3-124,3-4 0,4-2 70,0 2 0,1-6-113,-5-6 0,-1-5 64,-2 2 0,1-4-72,-5-4 0,1 1 54,-2-4 0,-1 3-208,1-4 0,-6 0-559,-5-4 1,2 1 540,-2-1 0,-1-3-333,-6 0 0,2-6 180,-2 2 1,1-3 397,-1-1 0,-3-5 0,-5-1 0</inkml:trace>
  <inkml:trace contextRef="#ctx0" brushRef="#br0" timeOffset="1">3221 4329 8122,'5'-7'486,"1"2"-167,6 5 0,0 0 131,3 0 0,4 0-92,8 0-46,2-5 0,6 4 194,-1-3-267,0-2-1101,5 4 867,-3-8 0,0 9-444,-6-3 514,-5-2 0,2 4-1092,-8-1 0,-2 1 228,-6 2 789,-5 0 0,4 0 0,-3 0 0</inkml:trace>
  <inkml:trace contextRef="#ctx0" brushRef="#br0" timeOffset="2">4625 4009 8090,'-5'-7'179,"4"-3"71,-4 9 0,5-4 2059,0 5-1837,0 10-296,0-2 1,0 13 132,0-2 0,-4 4-49,0 4 0,1 1-12,3 2 1,0 3 1,0-2 1,0 0-133,0 0 1,1 4 72,3-4 1,-3 3-200,3-7 0,1 2 25,-1-6 1,1 2 10,-1-6 1,-3-2 1,3-2 1,-2-4-237,2-3-494,-3 2 1,4-7 42,-5 4-493,0-4 806,0 2 0,-1-7-1746,-3-1 2090,3 1 0,-9-8 0,3 4 0</inkml:trace>
  <inkml:trace contextRef="#ctx0" brushRef="#br0" timeOffset="3">5117 4009 8076,'0'-18'867,"0"1"-120,0 11-380,0 1 1,-2 5-120,-2 0 1,-3 0 317,-8 0 0,-3 1-119,-5 3 1,0 2-675,0 6 1,-3 3 222,-1 0 1,0 1 85,5-5 0,3 0 35,-1 1 1,7-1-142,-3 1 0,9-1 174,3 1-183,-2-1 0,4 0 136,-2 1 1,8-1 15,4 1 0,2 0 123,1 4 1,5-4-127,-1 3 0,5 2 97,-1-2 0,3 0-94,1-3 1,-1 3-127,1 0 1,0 1 81,0-5 1,0 2-28,0 2 1,0-2-159,-1 2 1,-4-3 59,-3 0 1,-3-1-183,-5 1 0,-2-1 54,-5 1 0,-1-1 115,-3 0 1,-3 1 20,-8-1 1,-3 1 12,-5-1 0,-4 1-35,1-1 0,-5-1 12,5-2 0,-5 1-302,4-6 0,2 1 103,6-4 1,-1 0-696,5 0 0,3 0 946,4 0 0,6-10 0,-3-3 0</inkml:trace>
  <inkml:trace contextRef="#ctx0" brushRef="#br0" timeOffset="4">6544 3792 8166,'-11'0'-467,"4"-5"1604,-3 3-214,9-3 64,-9 5-351,3 0-353,-4 0 0,-2 5-25,-2 3 1,2 6 13,-2 1 1,1 5-24,-1 0 0,-1 5 15,-4 2 0,-1 4-51,2 0 0,1 6 30,-1 1 1,5 3-178,-1-2 1,6-1 109,1-4 0,6 4-246,-2 0 1,4-1 78,4-7 1,3 2-109,9-5 0,1-1 6,6-3 0,0-1 149,0-3 1,0-3-21,0-4 0,3-2 0,1-3 0,5-1 128,-2-6 1,3-6-101,1-1 0,4-7-151,1-1 1,0-7 106,-1-1 0,-3-1-266,4-6 1,-9-1-50,-3-3 1,-4 0-56,-4-1 1,-4-4 98,-8-3 1,-2-1-100,-5 1 0,-5-2 25,-2 2 0,-8-1 65,-4 1 1,-8 8-122,-4 7 0,-4 4 66,-7 4 0,0 8-137,-7 7 0,-2 3-129,1 1 1,2 1 121,6 3 1,9 1 458,10 2 0,1 6 0,3-5 0,-3-1 0</inkml:trace>
  <inkml:trace contextRef="#ctx0" brushRef="#br0" timeOffset="5">7378 3540 8106,'6'-11'1031,"-1"0"-646,-5 4-91,0 2 228,0 5 0,-5 1-39,-2 3 0,-1 4 106,-3 7-411,2 8 0,-12 6 54,6 5 1,-5 2-31,1 2 1,-3 3-153,-1 4 0,1 1-8,-1 0 0,4 4-67,0 4 1,5 2-225,-2 1 1,9 0 214,3 0 0,4-8 85,4 1 1,7-10 2,8 6 1,2-8 243,-2 0 0,2-7-66,-2-5 0,3-1-234,1-3 0,-4-4 271,0-3 0,-5-2-461,1-2 0,-2 0 406,-2-4 0,0 2-591,1-5 1,-5 0-1092,1-4-1288,-5 0 2756,7 0 0,-4 0 0,6 0 0</inkml:trace>
  <inkml:trace contextRef="#ctx0" brushRef="#br0" timeOffset="6">7766 4329 7972,'0'-23'0,"0"5"0,0 3 164,0-3-76,0 5 1,-1-3 1280,-3 4-834,3 6 1,-9-3-118,2 5 1,-3-3-78,-5 3 1,2 0-235,-5 4 0,0 5 131,-3 3 0,-3 3-147,-1 4 1,3-1 9,0 5 0,2-3-83,5 3 1,1-4-72,4 4 1,4-4-249,4 4 0,1-5-105,2 1 0,0-6 193,0-1 1,9-2 34,3 2 0,5-3 91,-1-5 1,4-1 66,-1-3 1,2-1-111,2-3 1,-5-2 205,-3 2 1,-2-2 43,-2-1 1,0 3 74,-4 1 0,0 4 98,-4-1-257,-1 3 0,3 2 40,-5 3 0,3 2-22,1 6 0,1 6 160,-1 4 0,-1 6-91,4 7 1,1-1 146,3 0 0,1 4 21,-1 0 0,1 5 55,-1-1 0,4-1-86,0 1 0,1 0-76,-5 3 0,-3-3-198,-1 0 0,-4-4 68,1 4 1,1-4 2,-1 4 0,-1-7 74,-3 0 0,-5-4-187,-2-8 0,0 1 67,0-8 0,-1-2 40,-3-7 0,3-2 17,0-5 0,1 0 36,-5 0 1,-3-5-536,0-2 0,-2-7 213,2-2 1,3-8-930,-4 1 0,4-7 509,0 0 1,5-5-261,-1-3 0,5-2 898,0-6 0,6 0 0,4 1 0</inkml:trace>
  <inkml:trace contextRef="#ctx0" brushRef="#br0" timeOffset="7">8029 3483 7982,'-8'-11'11,"1"0"-8,4 4 776,-2-3-401,5 9 0,-1-4 443,-3 5-162,3 0-221,-4 0-210,10 5 0,1 2 213,5 9 1,2-1-103,2 8 0,7-3-3,5 7 1,4 2-45,0 1 1,-2 5-219,1 3 1,-4-3-116,0 3 1,-1 3 115,-3 1 1,-4-2-138,-3 2 0,-2 3 75,-2 0 1,-4 3 25,-3-6 1,-3 3 29,-1 0 0,-9 1-167,-2 0 0,-8-6 53,0-1 1,-4-4-359,-4-1 0,7-8-218,-3-3 0,8-8-470,-1 0 1,5-2 1090,3-2 0,3-5 0</inkml:trace>
  <inkml:trace contextRef="#ctx0" brushRef="#br0" timeOffset="8">9262 4557 8056,'-6'-11'1789,"1"4"-1697,5 2 1567,0 5-1264,5 5-221,-4 2 0,8 4 174,-5 0-356,0 6 76,1 1 0,-4 1 310,3 0-1183,-3 0 654,-1 4 1,-4-2 27,1-2-1732,-6 3 1234,7-10 1,-6 9 620,4-6 0,0 5 0,4-2 0</inkml:trace>
  <inkml:trace contextRef="#ctx0" brushRef="#br0" timeOffset="9">10541 4134 8018,'-7'-12'0,"-1"-4"0,1 9 0,-1-8 0,0 7 0,1-2 0,-5-2 0,1 5 0,0-1 0,-5 6 0,1-2 0,-5 3 0,1 1 0,-3 0 0,-1 0 0,6 1 0,1 3 0,0 2 0,1 5 0,-1 1 2287,5-1-2017,5 1 0,-3 0-71,5 4 1,0-4-381,4 4 0,1 0 29,3-1 1,3 3-26,4-7 1,5 3 104,3-6 1,3-3-22,1-1 1,-4-3 81,0-1 1,-5 0 7,1 0 0,-2-1 13,-2-3-62,1 3 310,-6-9-159,-1 8 61,-5-3 1,0 7-73,0 1 1,0 5 156,0 7 1,1 4 22,3 8 1,-3 2 39,3 5 1,3 2 121,0 2 0,3-1-106,2 5 0,-1-4-22,1 4 1,-1 2-64,0 2 1,-3 4-117,0-8 0,-2 5-160,2-5 0,-3 6 37,-5 2 0,0-2 79,0-6 0,-2 0-216,-1-8 1,-4-2 41,-4-9 0,-1-2 115,1-2 0,-4-4 168,0-7 1,-2-3-73,2-5 1,-2 0-120,-2 0 1,-2-9 37,2-2 1,-3-8-396,-1 0 0,4-4-206,0-4 0,5-3-13,-1-8 1,7-3-513,5-5 1,8 3 467,6-2 0,11 7-378,8-4 1,4 5 169,4 3 831,-2 4 0,8 3 0,-2 4 0,3 0 0,0 0 0</inkml:trace>
  <inkml:trace contextRef="#ctx0" brushRef="#br0" timeOffset="10">11352 3803 8023,'0'-18'84,"0"2"1,0 8 372,0 1 617,0 4-206,0-2-370,0 5 0,0 6-173,0 6 0,0 2-96,0 9 0,0-2-77,0 10 1,0-1 105,0 4 0,2 1-226,1-1 0,-1 0-89,1 0 1,0 4-114,1 1 1,1-5 61,3-4 1,0-4-25,-4 0 1,4-3-206,-4-4 1,-1-2-111,-3-6-489,6 1 352,-5-6-1151,4-1 1735,-5-5 0,-5-5 0,-2-1 0</inkml:trace>
  <inkml:trace contextRef="#ctx0" brushRef="#br0" timeOffset="11">11741 3792 8022,'0'-12'0,"0"5"0,0-1 761,0 6-19,0-4 188,0 1-610,0 4 1,0-5 138,0 2 0,-2 3-156,-1-3 1,0 3-250,-5 1 1,1 1 111,-5 3 0,1-2-128,0 6 1,-1-1-20,1 5 0,-1-1-154,1 1 128,-1-1 1,5-1 26,-1-2-70,6 2 0,-5-4-59,4 6 0,1-5-17,-2 1 0,3 0 15,1 3 1,5-3 110,3-1 1,2 1 134,1 3 0,2 1-92,2-1 0,2 1 125,2-1 1,2 0-72,-2 1 0,-1-1-40,1 1 0,-3 3-17,3 0 0,-5 2 2,1-2 1,-4 1-82,-3 3 0,1 3 89,-6-3 1,1 3-81,-4 0 1,-6 1 44,-5 0 1,-2-1 10,-6-3 0,-4 1 41,-4-5 0,1 1 10,3-5 0,0 0-166,0 1 0,0-5-198,0 1 1,4-5-212,0 0 0,9-1-24,-1-2-1799,7 0 2321,4-5 0,11-7 0,7-6 0</inkml:trace>
  <inkml:trace contextRef="#ctx0" brushRef="#br0" timeOffset="12">12803 3563 8067,'0'-6'204,"0"1"1,-1 5 225,-3 0 0,1 1 57,-4 3 1,-1 4-114,-3 7 1,-2 0-101,-2 8 1,-3-2 101,-5 10 0,0-1-66,0 5 0,-3 0 125,-1 3-414,0 3 1,5 1 387,-1 0-1440,5-1 1076,1 5 0,6 0 305,0 0-514,4-6 193,2 5 0,6-14-565,3 4 624,8-4 0,5-2-108,6-2 0,0-4 59,0-4 1,5-3 90,2-4 1,3-6-64,2-2 1,0-4-102,3-4 0,-1-2 102,5-6 1,-5 0-146,1-3 1,-4-2 469,-4-2 1,-2-6-616,-5 2 0,-5-8 218,-3 1 1,-2-3-164,-2-1 1,-4-6-308,-4-2 1,-3 2 124,-3-2 0,-5 4-264,-7-4 322,-3 5 1,-6 3-44,-3 7-583,-2 3 713,-10 1 0,2 6-300,-5 1 329,5 4 1,2 5-108,4 3 0,6 3-1,-2 1 1,8 0 282,4 0 0,5 0 0,-2 0 0,-2 0 0</inkml:trace>
  <inkml:trace contextRef="#ctx0" brushRef="#br0" timeOffset="13">13648 3415 8059,'0'-18'787,"0"5"-53,0 6-269,0 4-100,-5-2 0,0 6-133,-3 3 1,-2 3-101,2 4 1,-6 5 128,-1 4 1,-5 6-161,1 5 0,-3 3 70,-1 4 0,2 3-98,2 4 0,1 2-63,3 3 0,6-2-60,-2 5 1,7-1-47,0 2 0,3-2 132,1-3 0,5-3 126,2-1 1,5 0-78,3-7 0,-2-4 127,2-3 1,-2-6-92,-2 2 1,2-8-13,2-4 1,-2-2-108,2-2 1,-2-3 124,-2-1 0,0-4-659,1 1 0,-5-3 216,1-1-941,0 0 1,2-5 28,-3-3 1228,-1-2 0,-1-1 0,1-1 0</inkml:trace>
  <inkml:trace contextRef="#ctx0" brushRef="#br0" timeOffset="14">13751 3529 7985,'0'-11'0,"1"4"0,3 3 845,-3-2-446,9 5 1,-5 1 145,3 7 0,1 4-122,-5 0 1,4 6-159,0 2 1,-2 7-121,2 5 1,-4 2 86,3 1 1,-3 4-91,4 0 0,-6 4-2,2-4 0,1 0-141,-1-4 1,0 4 24,-4 0 0,0-3-155,0-5 0,0-4-3,0 0 1,0-3 136,0-4 0,0-6 93,0-6-23,0-4-16,0 2 185,0-5 1,4-5-180,0-3 1,1-2-49,-2-1 1,3-1-138,1 1 1,3 0 52,-2-1 1,2 1-72,1-1 1,-3 1 23,0-1 29,-1 6 0,5 1 19,-1 5 1,-3 1-67,-1 3 0,-3 4 244,4 7 0,-4-1-102,3 5 0,1 0 151,3 4 1,1 0-44,-1-1 1,2-3-216,2 1 0,-2-5 126,2 4 1,-2-5-385,-2 1 0,-1-2 163,-2-2 1,2-1-186,-2-2 0,-2-3-172,2-5 1,-5 0-928,5 0 1478,-6-5 0,9-1 0,-5-6 0</inkml:trace>
  <inkml:trace contextRef="#ctx0" brushRef="#br0" timeOffset="15">14173 3381 8945,'-6'-12'-374,"1"6"-37,5 1 1,5 6 1121,3 3 1,2 2-337,1 6 0,6 2 309,2 5 1,2 1-204,2 10 1,5 3-73,2 9 0,0-2-421,0 9 1,-5-5 259,2 6 1,-7-3-131,-1-1 1,-5-1 70,2 1 0,-5-2-184,-3-2 1,-3-1 36,-5-3 1,0-4-237,0 0 0,0-1-4,0-6 0,-5 0-114,-3-4 1,-2-2-442,-2-2 0,0-2 572,-3-6 1,1 1-1062,-5-1 1,1-5 1243,-1-2 0,-3 2 1,4 1-1</inkml:trace>
  <inkml:trace contextRef="#ctx0" brushRef="#br0" timeOffset="16">15441 3974 8105,'-6'0'492,"1"0"-137,5 0 60,5 0 38,1 0-167,5 0 0,5 0 69,-1 0 185,10 0-204,-1 0 0,12 0 389,2 0-547,3 0 0,9 0-164,4 0 1,5 4 153,2 0 0,-26-2 0,0 0-246,-1-2 0,1 0 1,0 0-1,1 0 204,-2 0 0,0 0 0,2 0 0,-1 0-88,-1 0 1,1 0 0,0 0-1,-1 0 131,27 0 0,-5 0-289,-6 0 1,-5 0 38,-3 0 1,-2 0 2,-6 0 0,-6 0-87,-5 0 0,-6 0 23,-5 0 183,-1 0-265,-4 0 396,-2 0 1,-7-1-221,-1-3 1,-1 1-563,-8-4 0,3 3 67,-6-4 1,3 6-30,0-2 1,-3-1 391,0 1 0,-1-4-39,5 5 0,0-5 322,-1 4 1,1-1-147,-1 1 0,5 3 100,-1-3 1,4-1 98,-3 1 745,4 1-604,-2 3 1,6 0-3,3 0 0,3 0 63,4 0 1,7 0-308,5 0 1,2 0 0,8 0-1,4 1 1,1 1 0,2 2-1,0 0 1,-2 0 0,-4 1 0,-3 0-1,-5 1 1,-4-1 0,-6 2-1,-4-1 1,-5 3 47,-3 1-82,-8 1 0,-3-3 6,-9 0 154,-1-1-145,-11 5 1,0-1 33,-3 1-353,-7-1 195,13 0 0,-12-3 70,10 0-1438,6-1 970,-1 0 0,13-2-978,-2-5 1468,7 0 0,-1 5 0,5 1 0</inkml:trace>
  <inkml:trace contextRef="#ctx0" brushRef="#br0" timeOffset="17">18148 3186 8044,'-17'-17'114,"5"5"-157,-5 2 1,6 9-30,-1-3 534,1 3-265,-1 1 1,1 0 14,0 0 669,-6 0-518,4 5 1,-3 1 266,4 6-459,1-1 0,-3 2 107,3 2 1,-3 4-61,6 8 0,-2-1 136,-2 9 0,1-2-71,0 8 1,-2-3-165,-2 4 0,2 0 64,-2 4 1,6 0 0,1-1 1,6 1-174,-2 0 1,4-1-18,4 1 1,2-2-80,6-2 1,4 1 79,3-5 1,1 1-287,-1-5 0,-2-6 145,-6-5 1,-1-2-811,-2-6 410,2 1-88,-8-5 1,1-5-98,-6-2 1,-4-3-284,-4-1 0,-4 0-58,-1 0 1072,-4 0 0,-3-10 0,-6-2 0</inkml:trace>
  <inkml:trace contextRef="#ctx0" brushRef="#br0" timeOffset="18">17485 3917 8044,'17'0'177,"2"0"1,4 0 352,3 0 1,4 0-7,4 0 165,5 0-345,2 0 1,3 0-38,-2 0-926,2 0 605,-13 0-768,7 0 613,-9 0 1,0 0 72,-2 0 96,-3 0 0,-1 0 0,0 0 0</inkml:trace>
  <inkml:trace contextRef="#ctx0" brushRef="#br0" timeOffset="19">18570 3666 8061,'0'-6'0,"0"-1"70,0 4 0,2 1 78,1-1-140,-1 1 1177,3 2-203,-5 0-587,0 5 0,0 5-169,0 6 1,0 4-135,0-1 0,0 3 71,0 0 1,4 5 23,-1 0 0,6 3 67,-1-3 1,2 5-117,1-2 1,0 2-1,-4-2 0,3-2-115,-2-5 1,1 0-109,-2 0 0,2-6 76,-5-1 0,0-4-614,-4 0 1,0-5 43,0 1-1451,0-5 841,0 2 86,-5-5 1103,4 0 0,-10-5 0,5-2 0</inkml:trace>
  <inkml:trace contextRef="#ctx0" brushRef="#br0" timeOffset="20">19096 3632 8040,'0'-12'0,"0"1"444,0 0-271,-5 4 0,2-2 503,-5 6-367,1-1 1,-6 4-67,-2 0 1,1 0 14,-5 0 1,-4 0-163,-4 0 1,1 5 84,3 2 1,0 0-139,0 0 1,4-3 134,0 4 0,5-4-249,-1 3 0,6-3-3,2 4 1,3-2 26,-4 2 1,6 2-32,-2-3 1,4 4 146,4 0 1,2 0 35,5 1 1,6-1-54,2 1 0,6-2 157,2-3 0,1 4-91,-2-4 1,0 3 67,4 2 0,-4-1-95,0 1 0,-2-1 0,-1 0 0,-1 1-69,-3-1 1,-3 2 87,-4 2 1,-6-1-64,-2 5 0,-4-4 23,-4 4 0,-2 0-131,-6 4 1,-8-1 119,-3-3 0,-6 2-190,2-1 0,-3-4-90,3-1 1,1-2-108,3-2 1,1 1-321,3-1 1,3-4-96,4-4-618,6-1 891,1-2 0,15-5 470,5-3 0,11-2 0,3-2 0</inkml:trace>
  <inkml:trace contextRef="#ctx0" brushRef="#br0" timeOffset="21">19929 3518 7989,'0'-12'0,"-3"1"-43,-1-1 43,0 6 1035,4-4-614,0 9 1,-1-4 634,-3 5-651,3-6 0,-10 6-325,4 0 1,-3 6 96,-2 5 1,-3 4-77,0 0 0,-5 10 93,1-3 1,-2 9 49,2-1 0,-1 3-82,5 2 1,3 3-15,5 0 1,4 4-134,-1-4 1,3 3 109,1-2 1,5-1-86,3-4 1,6-5 74,1-2 1,5-3-43,-1-1 0,7-7 0,0-4 1,2-2-8,-1-6 0,2-1-169,5-3 0,1-6 116,-1-5 0,0-1-93,0-3 1,1-3 92,-1-1 1,-5 0-179,-2-4 1,-3 3 29,-1-7 0,-2-2-140,-2-1 1,-2-3-67,-6-2 0,1-3-33,-1 0 0,-5-5-16,-2 1 1,-8-2 109,-3-2 1,-14 3-66,-5 5 0,-11 5 107,-5 10 1,-2 9-34,-2 3 0,2 7 32,2 0 1,4 8-135,7 4 0,3 3 150,5 4 1,7-1 222,4 5 0,6 5 0,6 5 0</inkml:trace>
  <inkml:trace contextRef="#ctx0" brushRef="#br0" timeOffset="22">20786 3198 8046,'5'-7'-63,"-4"-3"74,4 9 811,-5-4 145,0 5-490,0-5-414,0 4 0,-5 1 85,-2 7 1,-5 3-48,-3 2 1,-1 4 97,-3 3 1,-3 8-22,3 3 1,-3 0 114,0 0 0,-1 4-140,0 4 1,4 6-4,0-3 1,6 4 58,2 1 0,0-1-208,8 1 1,-1-4 114,4 0 0,1-2-58,3 2 1,1-6 32,3-6 1,2-1-92,-3 2 1,4 1 20,0-6 0,0 1 58,1-4 0,-1 0 6,1-1 1,-1 0 10,1-3 1,-1-3-136,0-4 0,5-1 71,-1 1 0,0-1-247,-4 1 1,5-5-512,-1 1 0,0-6 342,-3 2 0,-5-3-255,1-1 1,-4 0 245,3 0 0,-4-1 393,1-3 0,-3-2 0,-1-5 0</inkml:trace>
  <inkml:trace contextRef="#ctx0" brushRef="#br0" timeOffset="23">20877 3323 7950,'0'-29'0,"0"6"838,0 8-477,0 8 1,0 0 209,0 3-525,0 3 56,0-4 125,0 5-56,5 0 1,-2 5 8,5 3 1,-6 7 43,2 4 0,1 3-126,-1 0 1,3 3 111,-3 1 0,1 3-174,-1 6 0,-3 3 13,3 0 1,1 5-26,-1-1 1,0 1-9,-4-1 0,0 1-108,0-5 1,0-1 51,0-7 0,0-2 59,0-5 1,0-1 152,0-3 0,0-3 8,0-4 100,0-1-115,0 0-70,0-4 117,0-2-22,0-5-24,5 0-82,-4-5 0,6-2-200,-4-4 0,0 0 110,5-1 1,-5 1-187,5-1 1,0-2 20,3 3 1,0-3-52,1 6 0,1 0 66,2 0 1,-3-1 20,4 5 0,-2 0 109,1 4 0,-2 0-70,2 0 0,-3 0 154,0 0 0,-5 5-80,1 3 1,-2 4 189,2 3 0,1-1-49,-5 5 0,5-1 30,-2 1 0,3 2-97,2-2 0,-5 4-56,1 4 1,0-7-27,3 3 0,-3-4 67,-1 0 1,0-1-127,0-3 0,0-6 23,-4 2-153,-1-2 1,4-1-178,-2-1-819,-3-4 535,4 2 1,-5-10-994,0-3 1673,0-2 0,0-1 0,0-1 0</inkml:trace>
  <inkml:trace contextRef="#ctx0" brushRef="#br0" timeOffset="24">21380 3175 7958,'0'-11'825,"0"4"-604,0 2 140,5 5 0,1 0 250,6 0-299,-1 0 1,2 5 391,2 3-502,-2 7 1,4 4 37,-1 8 0,0-2-15,3 6 1,3-1-37,-3 4 0,-1 1 34,1-1 1,0 9 19,4 3 0,-1 3-160,1 1 1,-4-2 72,0 5 0,-2-5-65,-2 2 0,0-3-209,-7-1 0,-3-1-1,-1 1 1,-3-6 101,-1-1 1,-1-4-59,-3-1 1,-2-3 11,-6-1 1,1-1-58,-1 2 1,-3-3 57,0-5 1,-4-4-134,4 0 0,-1-5 138,5 1-274,0-2 1,3-3-694,0-3 0,5 2 39,-5-5 985,5 0 0,-12-4 0,2 0 0</inkml:trace>
  <inkml:trace contextRef="#ctx0" brushRef="#br0" timeOffset="25">3563 7001 8130,'0'-6'249,"-1"-5"183,-3 4-242,3 2-199,-4-5 41,5 8 0,-1-7 222,-3 6-320,3-1 160,-5 4 1,3-1-59,-1-3 152,0 3-86,-1-5-26,-1 6 0,-2 4-113,0 0 0,5 9 125,-5-2 0,4 8-50,-3 0 1,3 4 31,-4 4 1,4 6 94,-3 5 0,4 5-12,-1-1 0,-1 6 42,1 2 0,1 3 143,3-4 0,1 5-134,3-5 0,2 1-154,6-5 0,-1 0 130,0-3 1,2 1-160,2-5 0,-2 0 92,2-4 0,-6-3-118,-1-1 1,-4-1 89,3 2 0,-4 0-207,0-4 1,-6 0-18,-5-4 0,2-2 124,-2-2 1,0-1-168,-3-3 1,0-2 163,-1 2 1,1-4-9,-1-3 1,2-2-18,3-2 1,-4-2-1601,4 1 1,-3-1 1642,-2-2 0,1-11 0,-1-1 0</inkml:trace>
  <inkml:trace contextRef="#ctx0" brushRef="#br0" timeOffset="26">3186 7846 8047,'8'-6'0,"0"2"0,4 3 971,1-4-567,14 3 1,-7-3 783,10 5-752,6 0 1,-3-4 15,5 1 0,-1-2-22,5 1 1,1 1-125,-5-4 1,-1 4-76,-7-1 1,-3 3-195,-8 1 0,-3 0 250,-4 0-1504,-6 0 319,-1 0 0,-6 0 898,-3 0 0,-7 5 0,-7 1 0</inkml:trace>
  <inkml:trace contextRef="#ctx0" brushRef="#br0" timeOffset="27">4820 7321 8101,'-7'0'0,"2"-5"274,5 3 81,0-3 1113,0 5-1364,0 5 0,0 3 245,0 7-172,0 3 1,0 10-20,0 2 1,0 3 81,0 2 1,1-1-105,3 0 0,-2 2 75,1 2 1,-1-3-118,-2 3 0,0-3 39,0-5 0,3 3-136,1-2 1,1-4 112,-1 0 0,-1-7-164,4-1 0,-4-5 30,1 2 0,-2-7 239,2-2-98,-3-4-136,4 2-1284,-5-5-106,0 0 1,-1-4 764,-3 0 1,3-5 643,-3 2 0,-2-3 0,-1-2 0</inkml:trace>
  <inkml:trace contextRef="#ctx0" brushRef="#br0" timeOffset="28">5356 7275 8140,'0'-6'-958,"0"-4"1872,0 8-523,-5-3 0,3 5 21,-6 0 0,-1 2-156,-6 1 0,1 4 105,-5 4-486,-5 6 181,0 0 1,-8 4-24,5 1 18,-4-6 0,7 10 157,-3-7 0,8-2-14,4-2 1,2-2-47,2-2 0,4 1 18,3-1 1,3-3-103,1-1 1,0-3 97,0 4 0,1-2-15,3 2 1,6 2-19,6-3 1,4 0-8,-1 0 1,4-3-47,3 4 0,2-4 48,3 3 1,2-3-122,-3 4 1,-1-2 79,2 2 1,-4 2-188,3-3 0,-5 4 115,2 0 1,-7 0-157,-1 1 1,-8-1 22,0 1 1,-3 3 47,-1 0 1,-2 5-137,-5-1 1,-9-1 90,-2 1 1,-8 0 126,0 4 1,-3 0-75,-1 0 1,-1-4 104,-2 0 1,2-5-85,-3 1 0,7-7-166,1-5 1,5-1-113,-2-2 0,8 0-259,0 0 0,5-2-803,0-1 1385,1-4 0,12-4 0,3 0 0</inkml:trace>
  <inkml:trace contextRef="#ctx0" brushRef="#br0" timeOffset="29">6738 7561 8033,'-10'-2'0,"3"-1"0,-4 1 238,5-3 135,0 0 517,-4 4-593,3-4 0,-3 6-99,2 3 0,2 2 46,2 6 1,-1 3-136,-2 0 0,-4 5 92,4-1 0,2 3-1,1 1 1,-1-4-57,1 0 1,0-4-149,4 4 0,2-4-92,1 4 1,4-5 68,4 2 0,1-8 5,-1 0 1,4-2 100,0 2 0,6-3 79,-2-5 1,2-1-47,2-3 0,0-2 13,0-6 0,-4 1-37,0-1 1,-5-3 17,1 0 1,-3 0-165,-5 3 1,2-3 99,-5 0 0,0-4-405,-4 4 1,-5-6 170,-3 2 0,-3 2-377,-5-3 1,2 7 205,-5-3 1,2 4-281,-3 0 1,-1 6-149,2 2 1,2 3 790,2 1 0,2 5 0,2 1 0</inkml:trace>
  <inkml:trace contextRef="#ctx0" brushRef="#br0" timeOffset="30">7469 7001 8129,'0'-18'-997,"0"3"997,0 7 1015,0 3-172,0 0-193,0 4-216,0-4-75,0 5-165,-5 0 1,3 1-76,-6 3 1,4 2 269,-3 6-465,-1 4 90,-9 2 0,4 9-17,-7-1 166,7 6 0,-9-2 135,3 9 1,1-3-157,-1 6 0,1 0-4,-1 4 1,2 1 47,1 2 0,4-2-144,-4 3 1,8-3 81,0-2 1,5 0-77,0-3 1,1 1 51,2-5 1,5-4-12,3-3 1,3-6 70,5 2 0,-2-5-64,5-3 1,-4 2-29,4-6 1,-4-1 46,4-6 0,-4 0-313,4-4 260,-5 0 0,3-4-5,-6 0 1,1 0 16,-1 0 1,1 0-34,-1 0 0,-3 0-3,-1 0-38,-4 0 0,7-5 0,-4-1 0</inkml:trace>
  <inkml:trace contextRef="#ctx0" brushRef="#br0" timeOffset="31">7835 7572 8025,'0'-11'-48,"-5"-1"0,2 1 481,-5-1-291,1 6 1,-8-3 462,-1 5 1,-4 1-174,1 3 0,-2 1-376,-2 3 0,-4 2-25,0 5 0,1 6 93,3 2 1,0-1-25,0 1 1,7-4-136,4 4 1,2-5-201,6 1 1,1-2 121,3-2 1,6-1 23,5-2 1,2 1 58,6-5 0,0 0-65,4-4 1,0-2 135,0-2 1,-1-2-2,1-5 0,-4 3-7,0 0 0,-6 1 26,-2-5 0,1 5-44,-5-1 0,0 4 55,0-3-66,-4 4 23,7-2 0,-7 10 60,4 3 1,-4 3 17,1 4 1,2 5 132,2 6 1,-2 1-79,2 7 0,-1-2 123,5 6 1,-1 2 153,0 2-215,1-2 1,3 4 89,0-2-770,1 2 578,-10-3 0,4 3 122,-2-2-5,-3-2-162,0 4 0,-1-7-114,-1 5 51,1-5-309,-4-3 248,-5-6 31,-1-5 1,-2-6 187,1-1 991,-1-4-1080,-3-5 1,2-2 197,-3-5-732,3 0 511,-7 0 1,4-7-166,1-4-1651,0-1 1177,-1-9 0,2-1-1175,2-4 819,3-6 801,5 3 0,0-11 0,0 0 0</inkml:trace>
  <inkml:trace contextRef="#ctx0" brushRef="#br0" timeOffset="32">8189 6887 8026,'0'-12'1,"-5"1"399,3 5 723,-3-5-498,5 10-126,0-4-237,0 5 0,2 5-32,1 3 1,4 3 67,4 4 1,1 2-40,-1 2 0,2 3 141,2-3 1,3 6-114,5 2 0,-4 3 85,0-3 1,0 4-197,3 0 0,1 2-94,0 1 0,-1 5 32,-3 3 0,-3 7-154,-4 0 0,-6 6 50,-2-2 30,-3 3 1,-3-3 73,-6 0-197,0 1 64,-13 3 1,7-6 45,-5-6-1130,5-4 734,-8-7 1,10-5-2329,-4-2 1340,4-3 1357,5-6 0,2-7 0</inkml:trace>
  <inkml:trace contextRef="#ctx0" brushRef="#br0" timeOffset="33">9262 7766 8182,'0'-6'498,"0"1"489,0 5-167,5 0-444,-3 5 0,8 2-3,-3 9 1,-1-2-49,-3 5 0,2 0 73,-1 4-24,0-1-191,-4 1 1,0 0-614,0 0 395,0 0 0,-5 0-734,-3-1 1,-1-3-859,2 1 1627,-3-7 0,3 4 0,-4-6 0</inkml:trace>
  <inkml:trace contextRef="#ctx0" brushRef="#br0" timeOffset="34">10553 7355 8035,'-5'-11'707,"-2"-6"-665,-4 4 0,3-2-288,1 8 1,-2-2 113,-6 5 1192,2-5-682,-9 8 0,5-8 143,-6 5-177,5 0-214,-4 4 0,5 0-164,-6 0 13,5 0 1,-2 5 92,5 3 0,-1 2-12,5 2 1,3-1-69,1 0 1,4 1 106,-1-1 1,3 1-486,1-1 257,5 0 1,-1 1-43,7-1 26,-2 1 42,8-6 0,-2 3 93,0-5-92,6 0 76,-9-4 0,6 0 69,-3 0-70,-7 0 0,7 0 105,-7 0 0,-2 0-98,2 0 89,-6 0 0,5 0-59,-4 0 0,0 0 134,4 0 1,-3 5-116,4 2 1,-4 5 221,3 3 0,-3 4 15,4 8 0,1 2 50,6 5 0,-1 5 97,5 3 1,0 3-205,4 0 1,-2 2 122,-2 3-178,3-3 0,-6 7 37,3-4 0,-2-5 28,-6-3 0,0-4 137,-4 4-669,-2-5 254,-5-3 1,-5-2-218,-2-5 206,-4-6-49,0 1 0,-4-9-177,-1 2 317,-4-3 1,2-5 2,-4-3 1,-1-4-1,0-4-87,0-3 1,0-5-1,0-3 0,1-4-1073,-1-8 741,5 3 0,6-10-189,9-1 1,4 0-349,7-7 0,6 0 468,12-4 1,0 9 313,4 3 1,0 3 0,5-4-1</inkml:trace>
  <inkml:trace contextRef="#ctx0" brushRef="#br0" timeOffset="35">11272 7138 8047,'5'-6'0,"-3"-4"10,3 3 115,-5 1 188,0-4 1,0 7 314,0-4-318,0 4 0,1-2 182,3 5-239,-3 0 1,4 2-23,-5 6 1,0 1 156,0 10 1,0 4-101,0 3 1,0 10-63,0-2 1,0 3-159,0-3 134,-5 6 1,4-4 144,-3 6-591,3-5 221,1 3 0,1-7 75,3-3 1,-3-2-140,3-5 1,1-2 47,-1-2-913,0-2 285,-4-6-1211,5-4 614,-4-2 1264,4-5 0,-5 0 0,0 0 0</inkml:trace>
  <inkml:trace contextRef="#ctx0" brushRef="#br0" timeOffset="36">11729 7092 8052,'0'-11'149,"0"5"1,0-5-150,0 4 1087,0 2-204,0 0-157,0 0-223,0 3 116,0-3-531,0 5-30,-5 0 0,-1 0 12,-6 0 0,-4 2 160,-3 1 2,-3 4-483,-1 4 250,1 1 1,-3 0 171,-1 3-358,2-2 132,-4 9 0,6-10 70,3 4 86,3 1-63,4-4 1,6 4-80,2-6 93,3 0 0,3 1 195,6-1 0,1 1-103,10-1 1,1 1 96,7-1 0,-2 0-72,6 1-69,-1-1-334,4 1 418,1-6 1,-6 4 40,-2-2-239,2 2 45,-5 1 1,4 5-36,-5-1 14,-6 0 1,0 0 39,-6 0 0,-1 4-139,-2-3 0,-3 4-13,-5-1 1,-2-1 70,-6 1 1,-5-1 190,-10 1 1,1-2-175,-1-1 0,-5-4-66,-3 4 0,0-4 26,0 0 0,3-5-93,5 1 0,4-6-7,0 2 1,9-2-567,-1-2-508,2 0 0,3-6 564,2-1 0,4-3-695,4-2 1359,7 1 0,7-6 0,5 0 0</inkml:trace>
  <inkml:trace contextRef="#ctx0" brushRef="#br0" timeOffset="37">12951 6853 8099,'-6'-2'-11,"2"-2"124,-2 3 138,-1-4 1,-4 5-16,0 0 1,-1 0 14,1 0 1,-1 4-1,1 0 0,-1 5-14,1-2 0,-4 8 14,0 4 0,-4 4 0,3 4 1,-3 2-348,4 5 1,-1 2-832,0 2 1,4-2 106,-4 2 0,5-3 820,3-1 0,0 1 1231,4-1 1,0-1-93,4-3-771,0 3-689,5-9 279,1 4 0,7-5 164,2 0 57,3-5-145,10-2 1,-3-9 514,6-3-323,-1-3 0,4-1-32,1 0 1,-1-5 68,0-3 1,1-3-43,-1-5 0,-5 2-3,-2-5 1,-5 0-155,-3-3 0,2-1 7,-6 0 1,-4-5-321,-3-2 0,-5-3 134,0-2 0,-1 1-468,-2 0 1,-5-2 178,-3-2 0,-3 1 11,-5-5 1,2 6-175,-5-2 0,0 3 132,-4 5 0,-3 2-90,-1 5 0,-1 5 127,2 3 0,5 7-510,-2 5 908,3 1 0,2-3 0,2-1 0</inkml:trace>
  <inkml:trace contextRef="#ctx0" brushRef="#br0" timeOffset="38">13705 6636 8190,'0'-18'18,"0"5"245,0 5-77,0 1 1,0-1 463,0 1-6,0 4-259,0-2 1,0 4-63,0-3 0,-1 3-142,-3-3 1,1 4 63,-4 4 1,-2 6-140,-6 5 1,1 7 10,-5 0 1,0 3 58,-4 5 1,0-1-97,0 2 1,2 2 35,2-3 1,2 3-111,6 1 0,4 2 108,3 2 1,3-1 74,1 5 1,1-6 24,3 3-779,3 1 1159,4-4-321,0 3 1,1-5 442,-1 1-429,1-1 1,-1 0-120,1 0 0,-1-1 39,0-2 1,-3 0-277,0-4 0,-1 0 102,5-4 1,-1-6-200,1-1 0,-1-4 65,0 0 1,1-2 657,-1-3-750,1-1 1,-1-6-335,0 0-285,-4 0 132,3 0 0,-9-2-1648,3-2 1513,-3-2 1,-1-5-30,0-1 844,0 1 0,0-6 0,0 0 0</inkml:trace>
  <inkml:trace contextRef="#ctx0" brushRef="#br0" timeOffset="39">13933 6807 8005,'0'-7'0,"0"1"0,0 2 614,0 3 16,0-4 68,0 15-384,0 3 0,0 10-60,0 0 1,0 2-28,0 5 0,0 1 87,0 7 0,0-1-73,0 1 1,0-1-145,0 4 1,0-4 143,0 1 0,-1-2-219,-3-2 0,3-5-37,-3-2 1,3-4-18,1-4 0,0-3 84,0-4 1,0-5-84,0 1-9,0-6 0,1 4 105,3-6 1,-3-2 117,3-2 0,-1 2-57,1-6 1,2 1-164,5-5 1,1-3 26,-1 0 1,2-4-60,2 4 1,-1-6-112,5 2 1,-1 3 64,1 1 0,1 3 7,-5 4 0,1 0 39,-5 4 77,6 0 1,-6 9-66,0 3 1,0 3 215,-8 4 0,5-1 44,-4 5 0,3 0 72,-3 4 0,5 0-90,-1 0 1,-2-4-93,2 0 1,-1-1-339,5 1 0,-5-3 112,1-4 0,-2-1-187,2 1 0,1-5-85,-5 1-612,4-6 0,-5 3 103,5-5 0,-6-1 914,2-3 0,2-2 0,1-5 0</inkml:trace>
  <inkml:trace contextRef="#ctx0" brushRef="#br0" timeOffset="40">14436 6693 7994,'-6'-5'-82,"1"-2"-166,5 1 1425,0 1-244,0 5-237,5 0-165,1 0-238,5 5 1,2 5 13,2 5 0,2 7 135,2 1 0,6 1-129,-2 6 1,2 2-55,-2 6 1,-4 0-1170,0 8 1035,0-3 0,-1 5 6,-3-2 0,-7-3-29,-4 6 1,1-2-37,-1-1 0,-2 0-8,-6-1 1,-2-3-190,-5 0 0,-6-5 102,-2 1 1,0-4-702,-4-3 0,7-3-67,-7-5 1,4-6-419,0-1 1,6-5-401,6-3 1615,4-3 0,-7-5 0,3 0 0</inkml:trace>
  <inkml:trace contextRef="#ctx0" brushRef="#br0" timeOffset="41">15589 7149 7979,'-11'0'0,"5"0"41,-4 0 324,8 0 216,-3 0-1,5 0 1,5-1-200,3-3 0,3 3 30,5-3 0,-1 3-111,8 1 1,-2 0 116,10 0 1,3 0-134,4 0 1,5 0-37,-1 0 1,6 0-54,2 0 1,3 0-331,-3 0 0,4 0 340,-1 0 0,4 0-123,4 0 0,-2 0-204,2 0 0,-4 0 115,-4 0 1,-2 0-235,-5 0 1,-2 0 126,-2 0 0,-4 0-98,-8 0 1,-2 0 49,-5 0 1,-5 0-31,-3 0-128,-2 0 285,-7 0 1,0 0 349,-2 0-485,-2 0 55,3 0 0,-7 0-99,-1 0 0,0-1 39,-5-3 0,5 3-153,-5-3 1,2 1-7,-2 0 223,-2 1 1,4-4-158,-6 2 70,1 3 240,-6-9 0,4 5-126,-2-3 0,3-1 96,0 5 0,1-1-40,-1 1 0,5 3 157,-1-3 0,4-1 279,-3 1 152,4 1-362,-2 3 0,6 0-70,3 0 0,0 0 83,7 0 1,-1 3-104,10 1 1,0 1 17,6-1 1,2-1-9,3 4 0,1 0-88,-6 0 0,5 2 7,-5-5 0,0 5-134,-7-2 1,1 0-66,-5 0 157,-5 1 1,-1 3-107,-5 1 1,-1-2 70,-7-2 0,-8 2-2,-7-3 0,-3 2 23,-5-1 0,2 2-153,-6-2 0,2-2-194,-2 2 1,1-6-355,7 2 1,-1-3 719,9-1 0,0 5 0,3 2 0</inkml:trace>
  <inkml:trace contextRef="#ctx0" brushRef="#br0" timeOffset="42">17714 6715 8244,'0'-11'-44,"0"0"1,4-1 203,-1 1-14,1-1 1,-4 1-23,0 0 1,0-1 250,0 1-156,0 4 1,0-3-52,0 3 0,0 0 83,0 0 0,0 3 20,0-4-35,-5 6 1,3-5 86,-6 4 89,5 1-377,-7-3 0,8 10 10,-6 3 1,4 3-85,-3 4 1,4 5 152,-1 6 0,3 5 6,1 7 0,0-3-143,0 3 0,1 3 70,3 1 1,2 1 70,6-1 0,3 2-36,0-2 0,4-1-86,-3 1 0,0-4 56,-1 4 0,-2-7 0,2-1 0,-2-1-80,-2-6 1,-3 0 86,0-5 0,-6-3-249,2 1 0,-3-7 46,-1 3 0,0-7 113,0-2 0,-1-3-1139,-3 4-199,-2-6 0,-6 3 536,1-5 0,-2-1 437,-2-3 0,1-2 396,-5-6 0,0-4 0,-4-2 0</inkml:trace>
  <inkml:trace contextRef="#ctx0" brushRef="#br0" timeOffset="43">17531 7127 8198,'0'-12'-453,"5"6"0,-4 0 701,3 2 0,3 2 76,0-1 0,3 1 216,2 2 0,0 2-177,4 1 1,1-1 81,6 2 1,0 1-324,0-2 1,5 5 139,2-4 0,-1 0-621,2-4 1,-6 0 262,2 0 0,-3 0-881,-1 0 1,-2 0 116,-1 0 860,-4 0 0,1 0 0,0 0 0</inkml:trace>
  <inkml:trace contextRef="#ctx0" brushRef="#br0" timeOffset="44">18570 6818 8097,'0'-11'0,"0"4"-143,0 2 210,0 5 0,0-5 705,0 4-389,0-4 0,0 6 144,0 3-371,0 2 1,0 6 70,0-1 0,0 7 2,0 5 1,4 4-75,0 3 0,0 3 66,-4-3 1,0 3-96,0 2 0,1-1 83,3 0 1,-3-1-273,3-2 1,1 0-29,-1-4 1,0 0-29,-4-4 1,0-2-100,0-2 0,3-2-275,1-6-219,0 0 138,-4 1-286,0-6 0,-1-1-1,-3-5 861,3 0 0,-9-5 0,3-1 0</inkml:trace>
  <inkml:trace contextRef="#ctx0" brushRef="#br0" timeOffset="45">19027 6818 8160,'0'-11'-104,"0"-1"205,0 1 1,-1 1 101,-3 2 459,3-2-348,-4 9 1,3-8 377,-1 5-407,1 0 0,-8 4-92,3 0 0,-4 0-150,0 0 0,-2 0-171,-2 0 1,1 5 165,-5 3 0,0-2-77,-4 2 0,4 0 29,0 3 0,1 0-81,-1 1 1,3-5 34,4 1 0,1 0 73,0 3 1,0-3 110,4-1 1,2-3-84,5 4 0,0-1 15,0 5 0,1-1-3,3 1 0,7-3 189,8 2 1,4-2-106,4 6 1,-2-1 42,6 1 0,-1-2-130,4 2 0,4 2-7,1-2 0,-1 1-45,-4 0 0,-5-4 94,-2 4 1,-4 0-179,-4-1 0,-3 4 92,-5-4 0,-4 5-164,-3-5 1,-4 5-10,-4-1 0,-4 3 52,-7 1 0,-4-4 74,-8 0 1,-2 0 1,-5 3 0,5-4-128,2-3 0,-1-2 76,1-1 1,2-5-135,6 1 1,-1-6 90,4 2 1,5-3-824,3-1 596,6 0 0,-2-5-636,8-2 0,7-3 993,8-2 0,8-4 0,2-2 0</inkml:trace>
  <inkml:trace contextRef="#ctx0" brushRef="#br0" timeOffset="46">19895 7092 8039,'-6'-5'40,"-4"4"147,8-4 0,-4 5 513,2 0-442,3 0 1,-5 0 28,2 0 1,-1 1-43,-3 3 0,-2 2-124,2 6 0,-2-1 124,-1 1 0,-1 3-83,1 0 1,0 0-10,-1-3 0,2 3-156,2 0 0,3 0 25,5-3 1,0 3 68,0 0 0,0 1-5,0-5 1,5-1 26,3-2 0,6 1 138,1-6 1,5 1-76,-1-4 1,2 0-2,-2 0 1,5 0 58,-5 0-211,5-5 142,-6 4-111,0-9 1,2 3-104,-5-4 1,0 0 173,-3-1-609,-6-4 369,4 3 1,-8-9-38,1 3-541,-1 3 453,-2-6 0,-2 6-923,-1-3 760,-4-3 1,-8 9-40,0-2 1,-7 4-144,-1 3 0,0 3-214,-3 5 0,3 1 799,4 3 0,-3 3 0,5 4 0</inkml:trace>
  <inkml:trace contextRef="#ctx0" brushRef="#br0" timeOffset="47">20672 6396 8043,'6'-12'-608,"-1"1"0,-4 4 1202,3 4 115,-2-4-57,3 6 207,-5-9-524,0 9 127,0-4-368,0 5 1,-2 5 86,-1 2 1,-4 7 57,-4 1 1,-4 10-9,-1-3 0,-4 9-13,1-1 0,-1 3 5,1 2 1,-3-1 11,3 0 0,-3 2-192,0 2 1,3-3 106,0 3 0,3 2-151,-3-2 1,5 4 101,-1-4 1,0 4-152,3-4 1,0 3 76,8-2 1,0-1 44,4-4 1,0 0 144,0 0 1,5-3-127,3-1 0,3 0 179,4 0 1,-1 2-92,5-6 0,2 2 6,5-1 0,-1-3 73,1 3-117,3-3-608,-5-6 458,4-2 1,-1-1-272,0 0 166,-6-4 1,0-1-98,-6-3 0,0-2-20,-4-1-737,1-2 297,-6-2 74,-1 0 0,-6-2 101,-3-2 0,-1-2-783,-2-5 0,-4-1 1279,4 1 0,-3-6 0,-2 0 0</inkml:trace>
  <inkml:trace contextRef="#ctx0" brushRef="#br0" timeOffset="48">20786 6681 7973,'0'-23'117,"0"6"-117,0 0 0,0 11 938,0 1 632,0 5-1398,0 5 0,0 6 161,0 8-164,-5 3 1,4 4-152,-3 1 0,3 5 109,1-2 1,1 3-15,3 2 0,-2-1 95,6 0 1,-4-4-176,3 1 1,-3-2 58,4 2 1,-6-3-87,2-6 0,-1-4 52,0-3 0,-1-2 119,1-2-77,-1-4-45,3 3 99,-4-9-36,4 4-17,-5-5-213,0-5 66,0 4 1,0-9 139,0 2-323,5-2 112,-4-1 1,8-1 158,-5 1-174,5-1 30,-3 1 1,6-4-125,-1-1 41,1 6 160,-6 0-199,4 4 117,-4-1-12,6 2 217,-1 5-144,1 0 0,-6 7-46,-2 4 424,2 1-209,-5 9 1,8-3-58,-5 5 507,0 5-370,1-4 1,0 5 199,3-2-232,2-3 1,-4 5-79,6-2 0,-1-3 73,0 2 0,1-5-383,-1-2 0,-3-5 122,0 1 1,-5-6-898,5-2 392,-5-4 0,3 2-1207,-2-5 1076,-3 0 1,5-1-853,-2-3 1583,-3-2 0,4-11 0,-5-1 0</inkml:trace>
  <inkml:trace contextRef="#ctx0" brushRef="#br0" timeOffset="49">21288 6498 8045,'8'-17'0,"0"1"0,-6 9 209,8 2-209,-3 5 0,4 0 343,1 0 1,-1 5 529,0 2 1,2 9-42,2 3-516,3 7 1,4 4 9,-3 4 1,4 1 19,-1 3 0,-1 1-188,5 6 0,-4-5 87,5 5 1,-3 2-412,-1 3 1,-2 4 368,-2 0 1,0-4-128,-7 0 1,0-5-5,-8-3 0,0 1-146,-4-4 0,-1-1 3,-3-4 1,-4 0-5,-7 0 0,1-4 186,-5-4-545,5 3 307,-8-4 1,5 1-1287,-6-7 940,0 3 1,0-10-45,0 4-1947,0-4 2464,1 0 0,3-2 0,0-2 0,0-3 0</inkml:trace>
  <inkml:trace contextRef="#ctx0" brushRef="#br0" timeOffset="50">3586 10827 8077,'0'-6'93,"-5"-5"181,4 10-92,-4-9 518,5 9 1,-5-9-234,3 8-192,-3-3 77,5 5-273,-5 0-11,4 0-57,-9 0 0,5 5 103,-3 3 0,-2 6 62,2 1 0,2 5-1,-2 0 0,6 2 112,-2 5 1,-1 2-137,1 5 1,0 1 210,4-1 0,0 4-84,0 0 0,0 1 98,0 0-420,5-4 57,-3 4-685,8 1 844,-4-5 0,2 5-395,-1-6 175,1-5 1,3 3 151,1-6-687,-1 1 426,1 1 1,-5-8-33,1 3-74,-6-8 72,4 7 1,-6-9 301,0 2-356,0-2 0,0-6-170,0 1 0,-4-4-155,0 3 425,-5-4-990,3 2 646,-6-5 0,3 0-237,-2 0 726,2 0 0,-12-5 0,3-2 0</inkml:trace>
  <inkml:trace contextRef="#ctx0" brushRef="#br0" timeOffset="51">3175 11455 8088,'0'-11'121,"1"1"-121,3 2 1263,7-2-736,7 3 0,6-4 212,3 0 93,7-1-469,2 1 0,8 3 272,-2 1-989,3-1 663,-5-4 1,2 6-318,-8 2-382,3-2 402,-8 5 0,-3-4-737,-4 5 524,-6 0 207,0 0-1983,-4 0 1464,-1 0-222,-5 0 856,5 5 1,-5-4 0,5 4-1</inkml:trace>
  <inkml:trace contextRef="#ctx0" brushRef="#br0" timeOffset="52">4820 10975 8028,'-5'-6'491,"-2"1"173,1 0 44,1 4-250,5-4 1628,0 5-1674,0 5-135,0 1 0,4 11 315,-1 2-209,1 2-211,-4 7 0,4-3 312,0 6-197,0-1-174,-4 0 0,0 6 57,0-1 1,3-2 174,1-3-517,5 0 172,-3 0 1,2 1 144,0-4-530,-1 0 323,5-4 1,-2-6-18,-3-1-244,4-4 175,-10 0 1,5-5-776,-2 1 294,-3-6-1107,4 3 551,-5-5-1258,0 0 2443,0-5 0,0-6 0,0-7 0</inkml:trace>
  <inkml:trace contextRef="#ctx0" brushRef="#br0" timeOffset="53">5345 10987 8040,'0'-12'467,"0"1"-251,0 0 0,-1 3 86,-3 0 1,3 5 250,-3-5 1,-3 5 301,0 0-428,-3 1-156,-2 2 0,1 0-22,-1 0-173,-4 5 155,-2 2-264,0-1 74,-3 9 0,4-7 363,-2 7-345,-2-2 13,8-2 0,-3 5 221,4-1-257,1 0-19,-1-4 0,6 1 91,2-1 1,3 1 12,1-1 1,1 1 232,3-1-201,2 0-11,11 1 171,-5-1-115,10 6 1,-4-5 85,5 4-59,-1-4-97,1 0 1,4 3 131,0 0-177,-1 0 71,-3-3 1,0-1-91,0 1-87,0-1 46,-1 6 0,-4-5-18,-3 3-150,-2-2 275,-6-1-571,3-1 323,-9 0 1,4 1-25,-5-1-233,-5 1 211,-6-1 0,-3 1 5,-5-1-105,-1 0 199,-2 1 1,-2-2-438,-3-2 222,-2 2 109,0-4 0,-1 0-694,4-2 226,7 3-1521,-8-6 1042,14 4 1118,2-10 0,6-7 0,5-5 0</inkml:trace>
  <inkml:trace contextRef="#ctx0" brushRef="#br0" timeOffset="54">6841 11101 8171,'-11'-1'389,"-1"-3"-186,6 3-1,-4-4 389,3 5-266,1 0 1,-4 0 39,2 0 105,-2 0-159,-1 0 1,1 1 84,2 3 6,-2 2-219,3 6 0,0 0 62,-1 3 0,1 3-1,-5 5 1,6 0 69,2 0-71,3 0-30,1-1 1,1 1-158,3 0 28,7-5 0,2-2-257,9-4 184,0-1 0,2-1 129,3-2-7,2-3-37,-5-5 1,8-1-41,-5-3 25,-1-2 0,-4-10-43,-3 1 0,-2 0-270,-6 3 323,0-4 0,-4 2-183,-3-5-51,-3 5 232,-6-8-1120,-2 10 697,-4-10 0,-6 10 8,-2-4-991,-2 4 814,-2 5 0,-4-2-702,1 6 222,-1-1 570,4 4 0,2 4-870,2-1 1283,7 6 0,2-2 0,4 4 0</inkml:trace>
  <inkml:trace contextRef="#ctx0" brushRef="#br0" timeOffset="55">7595 10439 8122,'0'-7'-995,"0"-3"1361,0 9 310,0-4 0,-1 5 300,-3 0-681,3 0 1,-10 0 178,4 0-280,-3 5 0,-2 3 81,1 7 0,-1-1-15,1 5 0,0 4 277,-1 3-239,1 6 0,-5-2 60,1 8 207,0-2-975,-2 8 813,5-8 74,-5 8-208,6-3 0,-1 1 89,1 0-280,5 0 116,-4-2 0,8 3 194,-2-5-400,3 1 66,1-5 0,5 0 28,3 0 217,2 1-193,7-6 1,-1 1-183,3-7 173,3 2-170,-10-7 52,10 5 12,-9-5 0,7-2 176,-5-4 464,0-1-685,-3-5 0,-1 3 204,1-5-842,-1 5 620,-5-8 1,5 4-1563,-4-5 754,-2 0 208,0 0-211,-5 0 0,-5 0 0,-1 0 0</inkml:trace>
  <inkml:trace contextRef="#ctx0" brushRef="#br0" timeOffset="56">8040 10953 8000,'-11'0'-702,"1"-2"1072,2-1 913,-2 1-642,4-3-380,-6 0 0,1 4-56,-1-3 0,1 3 148,0 1-127,-6 0-231,4 5 175,-8 1 0,4 6 170,-2-1-247,-2 6-21,3-5 1,-5 10 239,0-3-408,0 2 89,6 2 0,0 0-89,6 0 51,4-5-1,2-2-169,5-4 155,0-1 31,0 0 1,9-4-70,3-3 112,7-3 1,0-2 59,7-3-71,-2-3-6,4-4 0,-5-2-19,0-2 261,0 2-111,0-3 0,-6 1 0,-1-1-51,-4 1-195,-5 4 175,3-1 41,-9 6 74,4-4-85,-5 9-19,0-4-28,0 5-11,0 5-146,0 1 56,0 10 1,0-2 227,0 5-143,5 1-7,2 7 0,4 3 238,0 4-119,1 0 1,-1 4 106,1 0 1,-1 4-111,1-4 0,-5 4 120,1-4-159,-1 0 0,5 0 149,-1 0-1122,-4 6 980,-2-9 1,-5 4-617,0-4 444,0-6 1,0 3 140,0-6-290,-5-4 256,-2-6 0,-2-4 105,-2-1 0,2-3 232,-6-1 0,-3-4-473,-1 1 0,-3-3 302,0-1 1,-3-4-410,-1 0 1,2-8 23,-3 0-1161,3-2 875,1-2 0,2-3-1054,2-8 1,3-2 1522,9-5 0,2-11 0,5-2 0</inkml:trace>
  <inkml:trace contextRef="#ctx0" brushRef="#br0" timeOffset="57">8166 10450 8036,'-12'-18'0,"1"7"0,5 1 1404,1 3-325,5 1-440,0 1 372,0 5-565,5 0 0,1 0 374,5 0-506,1 0 1,3 6 371,0 6-399,6-1-56,-4 6-1,6-1 75,0-3-133,0 8 1,0-3 86,0 5 0,-1 0-29,1 0 0,0 5 0,0 2 1,-4 3 28,0 1 0,-5 2-29,1 2 0,-6 3 0,-1 4 1,-6 1 28,2 0 0,-4-1-178,-4 1 0,-2-5-1520,-5-3 0,-5-3 1140,1-1 0,-4-4 299,4-4-1246,-5-2 452,7-1-1976,1-10 2770,2 2 0,9-9 0,-4 6 0</inkml:trace>
  <inkml:trace contextRef="#ctx0" brushRef="#br0" timeOffset="58">10473 10896 8000,'-11'0'0,"-6"0"-3,9 0 221,-7 0 407,14 0-40,-4 0-156,5 0 0,5-4-76,3 0 1,7 0 203,4 4-265,7 0 1,1-1 75,7-3-195,-2 3-141,18-4 1,-7 3 159,10-1-861,0 1 839,-1-3 0,9 4-203,0-3 58,0 3 0,3-4-18,-4 5-11,-1-5 0,-26 4 0,0 0 215,28-2-259,-26 2 1,1 0 29,-4-1 0,0-1 0,3 3 0,0-1 81,-2-1 0,-1 0-160,0-1 1,1 0 143,30 2 1,-1-6 38,-5 3-183,-5 3 131,-1-4 0,-6 5-444,-3 0 465,-8 0-44,-1 0 1,-14 0 10,0 0 0,-5 0 33,-3 0-285,-4 5 47,-2-4 1,-7 5 794,-1-6-890,-4 0 454,1 0 0,-4 0-928,2 0 498,-2-6 0,-1 5-173,-1-3-180,6-2 316,-4 5 0,3-8-121,-4 5 0,-1-1-151,1 1 438,0 3 1,-1-8-117,1 5 0,-1 0 310,1 4-75,-1 0 1,5 0 523,-1 0-265,1 0-114,0 0 469,2 0 678,5 0-963,5 0-52,2 0 125,9 0-159,2 0 0,5 4-53,0 0 0,-1 1-40,1-1 1,-1-2 201,-3 6-549,-3-5 176,-4 7 1,-1-9-183,1 3 168,-6 2-32,-1-5-197,-5 10 169,0-10 1,-6 9-9,-6-2-334,-4 2 272,-7-4 0,-6 8-83,-5-2-302,-6 2 299,0 2 0,-4-3-99,6 2-672,10-2 1028,2 3 0,11-6 0,-1 5 0,6 1 0</inkml:trace>
  <inkml:trace contextRef="#ctx0" brushRef="#br0" timeOffset="59">13945 10873 8001,'6'-12'-86,"-1"1"153,0-1 1,-2 4 426,5-4-324,-6 3 0,3-7 170,-5 4 157,0 1-220,0-1 0,-1 1 63,-3 0-281,-2-1 125,-6 6 0,0-3 43,-4 5-103,-1-5 46,-1 8 0,-4-4-72,3 5-61,-2 5 140,3-4-144,-4 15 8,5-9 0,-1 15 143,3-3-136,-3 2 42,5 2 0,0 0 83,6 0-323,4 0 131,-2 0 1,6-4-358,3 0 227,3-5 60,9 7 0,3-12-162,8 2 123,2-7 28,0 1 0,4-5 127,-2 0-57,-3 0 1,-2-1 88,-7-3-118,-2 3 4,-1-9 153,-8 9-121,7-5 165,-14 6-71,4 0 0,-6 2-38,-3 2 235,3 2 29,-4 5-265,5 6 167,0 1-87,0 9 1,0-1 4,0 4 300,0 1-216,5 3 1,-2 4 47,4 0 240,-4 0-221,7-4 0,-9 2 205,3 2-318,-3-2 0,3 3-3,0-5 1,0-3-158,-4-1 41,-5 1-795,-2 3 667,-4-5 0,-2-1 195,-2-5-217,-3-5 163,0 3 1,-7-9 30,2-1-269,-7 0 216,1-9 1,-2 3 0,1-5-452,-1 0 262,2 0 1,1-9-191,5-3 414,5-7 1,3 0-1144,8-7 692,2-3 0,6-8-224,3-5-2266,7 5 2205,7-17 1,10 15-70,2-6 743,3 7 0,-1-4 0,2 5 0,5 0 0,5-1 0</inkml:trace>
  <inkml:trace contextRef="#ctx0" brushRef="#br0" timeOffset="60">15178 10450 8088,'-5'-18'0,"4"2"-117,-3 4 63,-2 1 1264,5 0-497,-5 4 27,1 2 50,4 5-265,-4 0-290,5 10 268,-5 3-179,4 10 1,-4 5 58,5 2-45,-5 3-162,3 1 1,-3 1 176,5-1-260,0 0-17,0 1 0,0-1 86,0 0-117,0 0 146,0-5 0,4 3-451,0-5 175,5 0 1,-8-6-799,3-2 621,2-2 0,-5-6 35,3 0-1363,-3 1 1028,-1-6 0,-1 3-70,-3-5-1249,3 0 852,-9-4 1029,9 0 0,-9 0 0,3 0 0</inkml:trace>
  <inkml:trace contextRef="#ctx0" brushRef="#br0" timeOffset="61">15624 10359 8043,'0'-17'673,"0"5"422,0-5-480,0 6-269,0 4 0,-2 2 406,-1 5-463,-4 0 1,-5 0 43,-4 0-131,-1 5 0,-7 3 144,-3 7-341,3 3 55,-9 0 0,9 3 344,-3-2-369,3 3 40,1 1 1,4-4-34,0 0-116,10-5 165,-6 7 1,14-8-232,-3 2 89,3 3-55,1-5 112,5 3 69,6-4 0,3-1 35,5 0 25,5 1-82,5-1 1,2 1 41,-1-1 152,-4-5-195,7 5 0,-5-5 115,2 5-84,-2 1 4,-5-1 1,-5 1-172,-3-1-45,-3 0 218,0 1-487,-1-1 264,-4 6 0,-2-5 30,-5 4-170,0 1 150,-5 1 1,-7 5-65,-7 0-15,-2-5 39,-7 3 1,2-3-61,-4 5 140,-1-5 1,-2-2-96,3-4-161,2-6 234,5 4-16,0-9-589,0 4 400,11-5 1,-3 0-145,7 0-1067,3 0 645,0 0 877,15-5 0,3-6 0,9-7 0</inkml:trace>
  <inkml:trace contextRef="#ctx0" brushRef="#br0" timeOffset="62">16572 10484 8027,'-5'-17'348,"3"0"385,-1 6-416,1 4 749,2-3-470,0 9-184,0-4 1434,0 5-1221,0 5-553,0 6 35,0 7 1,-1 6 265,-3 3-314,3-3 113,-4 9 0,5-4 132,0 5-17,0 1-58,0-6-751,0 4 539,0-4 0,4 4 185,-1-3-326,1 3 95,-4-8 0,4-1 127,0-5-431,0-5 117,-4-3 116,0-1-750,0-8 225,0 3-136,0-5 357,0-5 0,0-3-105,0-7 1,-2 1-344,-1-5 367,1 5 108,-8-8 205,9 4 0,-5-6-172,2-2 344,2 2-187,-8-9 1,9 7-186,-3-4 573,-2-1-211,5 2 0,-4 1 703,5 5-463,0 0 488,-6 6 449,5-5-863,-4 9-42,5 2 392,0 6-18,0 5 1,5 9-290,3 2 0,6 8 121,1 0-62,5 8-146,-2-3 1,5 9-85,0-2-60,5 2 1,0 1-215,2 0-860,3-5 982,-4 4 0,2-9-185,-1 3 96,-4-3 1,1-5 108,-4 0 78,-5-10-36,-1 6 89,-1-8-57,-3-1 308,3-1 756,-9-10-1038,-2-1 0,-5-10 215,0 1-246,0-5 0,0 1-72,0-8-37,-5-2 0,3-1 208,-1-1-507,1-4 223,-3-1 1,4-5 91,-3 3-812,3 3 537,1-10 1,0 11-501,0 0 337,0 0 228,-5 9 0,3-1-960,-1 7 680,1 2 1,-1 6-1003,-1-1 989,0 6 0,4 0-233,0 2-618,0 3 1124,0-4 1,10 15-1,3 2 1</inkml:trace>
  <inkml:trace contextRef="#ctx0" brushRef="#br0" timeOffset="63">17337 10462 8054,'0'-18'0,"-1"3"0,-3 7 0,3-2 0,-6 8 0,3-1 0,2 1 1649,-6 2-665,6 0 1,-8 0 140,2 0-706,-7 11-33,2-4-212,-3 15 0,0-3 232,1 7-123,0-1-109,3 8 0,5-4 174,-1 5-177,6-5 32,-3 4 0,6-7-207,3 4 60,2-5-20,10-2 0,-2-2-245,5-6 110,-5 0 98,8-9 0,0-1-170,4-5 245,1 0 0,1-1-273,2-3 230,3-2 1,-4-7 16,-2-2 0,-3 1 3,-1-5 1,-4 4 0,0-4-3,-5 0-2,-3-4 0,-2-1-529,-5-3 237,0 3 12,-4-4 1,-1 4-695,-3-3 650,-8 3 0,-3-4-1149,-8 6 912,3 4 1,-9 3-185,2 7 90,3 3 314,1 5 1,3 0-134,5 0 427,5 0 0,-1 5 0,5 1 0</inkml:trace>
  <inkml:trace contextRef="#ctx0" brushRef="#br0" timeOffset="64">17931 10302 8046,'-2'-12'0,"-1"1"1287,1 4-280,-3 2-264,5 5-87,0 5-295,0 2 1,0 4 227,0 1-416,0 9 0,0-1 174,0 11 189,0-1-239,0 0 0,4 6 50,0-1-123,0 1-36,-4-1 0,0-5-256,0 1 135,0-6-80,0 3 0,4-5 38,-1 0 1,1-2 90,-4-2-907,0-2 569,0-11 1,0 0 53,0-2-1047,0-3 745,0 5 0,-4-8-138,1-2-1258,-6-2 1152,7-5 1,-8-1-947,3 1 1660,-4-6 0,-5-5 0,-2-8 0</inkml:trace>
  <inkml:trace contextRef="#ctx0" brushRef="#br0" timeOffset="65">17611 10324 8052,'0'-17'0,"4"4"0,0 5 1008,10 6-646,-7-3 0,11 4 136,-3-3 887,-2 2-822,13-3 0,-4 4 634,12-3-803,8 3 1,6-8 34,6 5 0,-6-3 240,1 3-1457,-2 0 700,-1-1 142,-5 4 0,1-4 86,-8 5 1,-1 0-110,-7 0 0,-7 0 236,1 0-1934,-7 5 1213,-6-4 0,2 9-2840,-5-2 3554,-1 2 1,-13 1-1,-3 1 1</inkml:trace>
  <inkml:trace contextRef="#ctx0" brushRef="#br0" timeOffset="66">16446 11204 8058,'-13'0'729,"-2"0"-51,8 0-490,-4 0-109,11 0 1086,0 0-670,5 0 1,2 0 362,4 0-474,6 0 1,0 0 228,6 0 47,5 0-325,1 0 0,8 0 121,5 0-508,0 0 351,14 0 0,-3 0 215,8 0-282,2 0-160,-26 0 1,0 0-1,-3 0 1,1 0 28,-1 0 1,0 0-1,2 0 1,0 0 72,-1 0 0,-1 0-900,-1 0 0,0 0 771,1 2 0,-1 1 1,26-2 251,1 3-472,-1-3 190,-2-1 1,-5 0 28,-3 0-696,-2 0 555,-6 0 1,-2 0-102,-4 0 12,-6 0 153,-1 0-654,-5 0 777,-6 0-434,0 0 1,-11-1 548,-2-3 1,-4 3-611,-4-3-2030,-7 3 831,-7 1 1604,-5 0 0,-10 0 0,-2 0 0</inkml:trace>
  <inkml:trace contextRef="#ctx0" brushRef="#br0" timeOffset="67">19370 10587 7986,'-12'0'0,"6"-5"0,-4 4 660,4-4-329,-1 5 1,-3 0 471,2 0-427,3 0-132,-10 0 0,7 5 257,-7 2-318,-2 4 0,-1 1 239,-5 3-253,5 3 0,-3 1 169,2 0 19,2 0-160,1 4 1,5-4 140,4 0-342,2-5 173,5 8 0,5-10 68,2 4-262,4-4 74,5 0 1,-2-5-55,5 1-33,0-5 192,4 2 57,0-5-114,5 0 1,-4-5 6,2-3 1,-5-2-4,-2-2 1,-5 1 60,1 0-432,-2-1 212,-7 1 1,-1-2-789,-5-2 459,0 2 175,-5-3-1265,-1-1 938,-6 4 1,-4-4-109,-3 1-739,-8 4 854,-2-5 1,-2 10-98,1-1-323,5 5 391,2-2 561,1 5 0,4-5 0,-4-1 0</inkml:trace>
  <inkml:trace contextRef="#ctx0" brushRef="#br0" timeOffset="68">20055 10005 8115,'0'-18'0,"0"1"0,0 6 84,0 0 95,0 4 0,-4-3 178,0 2 250,1-2-18,3 4 37,-5-4-388,3 9 149,-3-10-80,0 10-69,4-4-59,-9 5 0,7 5 78,-4 3-49,-1 2 1,0 1-37,1 1 7,-1 4 0,-3-2 178,-1 5-376,6-5 16,-4 3 1,3-2 167,-4 0-20,0 0 0,3 1 122,0-1-81,6 0-31,-8-4-42,8 1 0,-7-1 58,6 1-53,-6-1 0,6 1-62,-4-1 1,3 2 177,-4 2-40,6-2-351,-8 3 106,3-4 1,-4-1 235,-1 0-403,6 1 153,-9 4 0,10-2-147,-11 5 250,6-5 1,-4 8 123,3-3 0,6 2-87,-7 2 1,5 4-14,-1 0 1,3-1-7,5-3 1,0 0 57,0 0 0,0 0-26,0-1 0,1 3 11,3 1 0,-1 0 36,4 4-58,-4 0-20,7 5 0,-7-2 109,4-3-32,-4 3-57,7-4-66,-4 6 1,7-5-66,2 1 0,-2-6 91,2 2 0,3-7-20,1-1 1,-1-5-44,1 1 1,0-2-15,4-2 0,-6-1 59,-1-2 5,1 2-35,-4-9 47,-2 4-28,0 1 1,-9-5-6,6 3-1154,-6-3 378,3-1-2105,-5 0 1963,-5 0 0,3 0-961,-6 0 1026,6-5 850,-9 4 0,5-15 0,-5 4 0</inkml:trace>
  <inkml:trace contextRef="#ctx0" brushRef="#br0" timeOffset="69">20386 10222 7988,'-4'-18'-768,"1"3"768,-6 7 649,2-2-347,1 9 1,-4-8 58,2 5 391,-2-5-407,4 8 1,-4-4 127,2 5-304,-2 0 0,-3 1 271,-2 3-269,2 2 1,-8 11 168,2 2 75,-3 7-138,4 4 1,-1 4 89,8 0 95,-3 5-175,13-3 0,-4 7 217,5-5-596,0 5 214,5-7 0,1 4-63,5-2 17,1-2 1,3 3-110,0-4 0,1-2 56,-5-3 0,0 2-123,1-6 110,-6-4 0,3-5-29,-5-6-818,0 0 537,-4 1 0,-2-2-514,-1-2-198,-4-3 463,1-5 1,-4 0-1620,2 0 771,-2 0 256,-1 0 1141,-6-5 0,4-7 0,-3-6 0</inkml:trace>
  <inkml:trace contextRef="#ctx0" brushRef="#br0" timeOffset="70">19987 10644 9057,'7'0'1668,"1"0"-723,-1 0-565,10 0 0,1 4 346,4 0-389,6 0 0,2-4-474,4 0 118,0-5 1,3 3 240,-3-1-1909,3-4 1249,-13 1 1,3-2 214,-8 1-1966,2-1 2189,-8 2 0,9-10 0,-5 4 0</inkml:trace>
  <inkml:trace contextRef="#ctx0" brushRef="#br0" timeOffset="71">20569 9982 8051,'0'-7'564,"5"2"0,-2 7 492,4 1-499,1 4-233,3 9 1,6 3 997,2 8-869,7 2 0,0 7 1046,4 2-1150,-4 7 1,5 4 387,-4 4-1423,0 0 1066,-10 4 1,0 1 162,-6-1-473,-4 0 104,3 0 0,-9-1-1513,3-3 1272,-8 3 157,-2-9 1,-7 0-1059,-2-5 928,-3-6 0,-5 4-1229,0-6 0,-5-4 528,-2 1 0,-3-7-2606,-1-1 2299,0 0 1048,-1-11 0,0 6 0,-1-5 0,2 1 0,5 0 0,3 1 0</inkml:trace>
  <inkml:trace contextRef="#ctx0" brushRef="#br1" timeOffset="72">5059 14185 8160,'-1'-10'0,"-1"1"1066,-2 1-411,0 0-146,4 2-325,0-4-20,0 4 0,0-6 164,0 1-195,-5-1 50,4 6 1,-9-4 130,2 2-151,3 3-8,-5-5 0,0 9-149,-6-3 1,-4 3 22,1 1-402,-3 0 272,0 10 0,-5-1 173,0 10-334,-4 0 170,6 9 1,-8 1 58,3 5-751,2 5 798,0 2 1,9 1 54,0 0 0,6-2 55,2 2 1,1 3-24,6-3 0,5-3-16,7-1 1,8 1-54,7-1 1,1-1 26,7-6 0,4 0-127,7-4 0,1-2 173,-1-6-747,8-2 812,-8-6 1,8-4 210,-4-3 1,0-3-169,-1-1 1,0 0-14,-3 0 0,-3-4 447,-5 0 1,-6-3-769,-5 3 103,0-5 214,-16 8-1090,9-10 1179,-15 10 1,4-5-564,-5 2-1522,0 3 741,0-4 1059,-5 0 0,-1-2 0,-6-4 0</inkml:trace>
  <inkml:trace contextRef="#ctx0" brushRef="#br1" timeOffset="73">5676 14116 8002,'0'-11'-52,"0"-1"83,5 1 0,-3 0 312,1-1-166,4 1-10,-6-1 1,4 5 107,-5-1 0,4 4 319,0-3-50,-1 4-196,-3-2 5,0 5 1,0 5-79,0 3-285,0 7 31,0 8 0,-5 3 54,-2 9 0,-3-1-2,-2 12 0,-1-2 10,-2 9 1,-3 2-267,7-25 0,0 1 1,-11 28 185,13-26 1,-1-1-1310,-12 23 1358,16-22 0,0 0-316,-11 10 184,11 11 0,-3-19 18,5-1 1,0-5-125,4-6 0,0-9 44,0-3 0,0-6-432,0 3 423,0-5 1,0 0-184,0-6 0,0-4 526,0-4 0,0-6-788,0-2 596,0 3 0,6-11 0,0 3 0</inkml:trace>
  <inkml:trace contextRef="#ctx0" brushRef="#br1" timeOffset="74">5699 14105 8035,'-6'-12'0,"2"1"0,-1 0 1072,1-1-527,0 6 1,4-1 885,0 4-733,0 1-574,0-3 49,5 10 0,2 5 230,4 6-429,0 9 198,6-6 1,-4 14-93,2-2-116,3 2 237,-1 6 1,6 2-205,0 4-1152,0 1 1090,0 0 1,0-5 40,-1 1 1,1-4-78,0 4 0,-1-5 17,-3 1 0,-2-7 179,-1-5-177,-9-2-14,9-6-415,-15 4 154,9-10-651,-9 5 482,-1-11 337,-6-1-562,-6-5 393,6-5-22,-4-1 380,4-6 0,-11 1 0,-1 0 0</inkml:trace>
  <inkml:trace contextRef="#ctx0" brushRef="#br1" timeOffset="75">5528 14619 8064,'0'-7'0,"0"2"1113,0 0-469,5 4-206,1-4-65,6 5 1,4 0 114,3 0 0,6 0-14,2 0-488,10 0 189,-7-5 0,11 4-326,-3-3 0,1 1 199,3-1 0,-2 3-435,-6-3-90,-5 3 546,4 1-2049,-9 0 1318,4 0 1,-6-1 661,-3-3 0,2-2 0,-3-6 0</inkml:trace>
  <inkml:trace contextRef="#ctx0" brushRef="#br1" timeOffset="76">6247 14162 8053,'-7'-8'0,"-1"1"361,5 4 744,-2-7-606,5 9-121,0-4-131,0 5 0,0 6-158,0 5-18,0 1 20,0 14 0,0-1-121,0 9 1,0 1 190,0 3-278,0-2 231,0 8 1,2-4-8,1 2 0,0 1-132,5-5 0,-5-4 62,5-3-312,-5-6 180,7 3 0,-9-7-187,3-2 55,-3-2 230,4-11-342,-4-1 156,4-5-522,-5 0 1,-3-5 361,-1-2-228,-5-4 262,3-5 1,-2 2-126,0-5 173,1 0 75,0-4 0,-3 0-16,3 0 202,2 1-14,-6-1 1,9-4-72,-6 0 85,6 1 0,-3 3 312,5 0-247,0 0 1,0 4-15,0 0 768,0 5-523,0-2 1,0 4 146,0 1 435,0 5-519,5 1 1,-3 5 60,6 0 1,0 1-30,3 3 0,5 3 219,3 8-378,3 3 58,1 5 116,0 0-146,5 5 1,1-4 87,5 3-1222,0 2 971,1-5 1,-1 4 250,0-5-298,0-1 27,1-4 0,-2 3-72,-3-6 0,-2 4 34,-5-4 0,-4-4 87,0-3 0,-5-4 56,1 3-98,-7-4 20,2 2 433,-9-10 0,4-5-506,-5-5 0,0-6-78,0 2 0,-1-7-156,-3-5 0,3-3-43,-3-4 1,3-3 26,1-4 0,0 3 219,0 0-169,0 0 452,0-4 1,4 7-62,-1 5-902,1-1 447,-4 11 1,-1-4-193,-3 6-689,3-1 661,-9 5 1,3 1-1383,-4 6 938,0 5 332,4-5 789,-3 10 0,4-4 1,-6 5-1</inkml:trace>
  <inkml:trace contextRef="#ctx0" brushRef="#br1" timeOffset="77">7960 14071 8046,'0'-12'-762,"0"4"457,0 1 1008,-5 4-237,4-7-160,-4 9 0,0-8 254,-3 5-329,3-5 0,-5 8 195,4-4-253,-6 5 1,1 0 231,-1 0-419,1 5 187,0 6 0,-2 7-48,-2 5 0,1 5 134,-5 2 1,1 5 20,-1 3-67,2 2-167,1 6 0,4-4 210,1 0-994,5 0 938,6 3-370,0-4 164,0-2 1,9-6 41,2-2 1,9-5-155,3-7 1,5-2 193,6-6 18,1-4-25,-1-2 1,1-5 215,3 0 1,-2-7-135,2-4 0,-1-5 295,1-7-979,-3 0 648,5-5-197,-6-1 194,0-6 0,-5 5-44,-2 0 0,-8-1 85,-4-3 0,-3-4-125,-5 0-791,-2-5 500,-5 7 0,-5-7-576,-2 5 0,-8-2 387,-4 2 0,-4 7-782,-4-4-118,-2 9 931,-5-2-78,-6 10 192,5 7 0,-5 6 634,6 5-716,5 0 136,-4 0 0,9 5 253,-3 2 0,3 6 0,1-2 0,0-2 0</inkml:trace>
  <inkml:trace contextRef="#ctx0" brushRef="#br1" timeOffset="78">8543 13922 8184,'-7'0'1189,"2"3"-290,5 4-501,0 1 1,0 13 132,0-2 221,0 8-378,0 2 0,0 7 383,0 2-188,0-3-386,0 10 1,-1-6 34,-3 3 0,3 2-60,-3-2 0,3-2-153,1-2 0,0-7-24,0 0 1,0-7-247,0-1 1,0-2-38,0-5 1,4-5-779,0-3-955,-1-6 896,-3 3-1100,0-5 1742,0-5-242,-5-1 279,4-6 460,-4-4 0,0-2 0,-1-5 0</inkml:trace>
  <inkml:trace contextRef="#ctx0" brushRef="#br1" timeOffset="79">8509 14013 8148,'3'-22'0,"1"-1"0,5 4 0,-1 0 713,2 0-378,1 1 0,1-2 313,-1 4 0,4 1-164,1 4 1,4 3 62,-1 0-121,2 6-184,2-3-60,0 5 29,0 0 1,0 1 150,0 3-475,-1 2 161,-4 6 1,0 3 285,-3 0-651,-7 5 272,7-2 1,-10 5-595,3 0 1,-3 1 333,-5 3 0,-5-2-80,-3 5 0,-3 0-32,-4 0 193,2 3 111,-9-4 0,8 0 32,-5-2 1,0 1 13,-4-1 1,6-4-174,1-4 597,4-5-230,5 2 0,-2-5 41,6 1 222,-1 4-201,4-3 0,0 4 241,0-6 1,0 4-92,0 0 1,1 2 94,3-2 1,-2-2-209,6 2 0,-2-2-67,2-2 1,6 1 202,-3-1-363,3-5 152,3 5 0,1-9-159,4 6 180,1-6-47,0 3 0,-3-5-286,3 0 83,-2 0 1,7 0-837,-11 0 621,5 0 1,-9 0-105,2 0-1452,-8 0 533,4 0 532,-10 0 286,4 0 0,-15 0 1,-3 0-1</inkml:trace>
  <inkml:trace contextRef="#ctx0" brushRef="#br1" timeOffset="80">9262 13945 8007,'0'-12'688,"0"6"-347,0-4 125,0 9-97,0-4 0,5 5-35,-3 5-164,3 1 1,-5 7 185,0 2-72,0 3-114,0 5 1,0 6 145,0 5 0,0 2 25,0 5-674,0 1 413,0-1 1,0 3 260,0-2-304,0-2 22,0-1 0,4-5 245,-1 0-803,1-4 389,-4 3 0,0-13-1211,0 3 675,0-8-663,0 1 1078,0-9-302,0-2 1,0-6-190,0-3 0,0 0 722,0-7 0,0 2 0,0-8 0</inkml:trace>
  <inkml:trace contextRef="#ctx0" brushRef="#br1" timeOffset="81">9182 14013 8007,'8'-11'0,"0"0"574,-1-1-274,5 1 1,4 1 184,3 2 238,-2-2-367,4 3 1,-2 0-20,8-1 1,-3 6 62,3-2 1,-2 4-235,2 4 1,1 2-1,2 5 1,-2 6-32,-5 2 1,0 3 91,0 0 1,-6 5-219,-1 0 1,-4 4-33,0 0 0,-6 3-137,-2 4 0,-4-1 62,-4 5-951,-2-5 964,-6 2 1,-4-5-58,-3 1-14,-3-1 67,-1 0 1,-3-3-3,-1-1 0,-1-8 63,1 0 0,3-6 2,-2-1 0,2-8-28,1-3 0,4-2 7,0-2 1,5 0 4,-2 0-591,-1 0 864,9 0-2034,-7-6 766,8 0-363,1-5 1400,1-1 0,15 1 0,3-1 0</inkml:trace>
  <inkml:trace contextRef="#ctx0" brushRef="#br1" timeOffset="82">9936 13922 8121,'-5'-18'61,"4"2"0,-6 6 199,4 2 450,1-2 13,-3 9 85,5-10-450,0 10-29,0-4 0,0 15 116,0 5-206,0 6-45,0 2 0,0 1 115,0 2-70,0 4-60,0 9 0,-1-4 31,-3 3 1,3 2 177,-3-2-384,3 0 46,-4 1 0,4-3 265,-3 2-764,-3-3 421,1 0 0,-2-2 164,1-3-229,4-2 66,-7-5 0,9-2-132,-3-1 102,-2-4 1,4-8 115,-1-1-98,1-4-2,2 2 83,0-5 561,5 0-570,2 0 1,5-1 36,4-3 219,1 3-119,6-5 1,0 3-22,0-1 0,5-4-120,2 4 0,0-3 11,0 3 0,-1-4 18,2 5 1,0-5-93,-4 4 1,3-3 157,-3 3-324,-5-5-13,-1 8-362,-8-5 67,3 1-1118,-9 4 987,-2-4 0,-10 5-144,-3 0 1,-2-4 99,-1 0-1017,-1 1 730,-4 3 970,3 0 0,-9-5 0,5-2 0</inkml:trace>
  <inkml:trace contextRef="#ctx0" brushRef="#br1" timeOffset="83">9788 14322 8121,'0'-12'0,"5"2"1039,2 3-430,4-4-204,5 10 0,2-8 168,5 5 0,5-3-22,2 3 90,3-5-312,1 3 1,1-1-29,-1 4 0,0-2-33,0 1 1,-5 0-323,-2 4 1,-8-4 61,-4 0-1247,-2 1 576,-1 3-592,-6 0-1173,4 0 257,-9 0 2171,-6 0 0,-2 0 0,-10 0 0</inkml:trace>
  <inkml:trace contextRef="#ctx0" brushRef="#br1" timeOffset="84">9868 13899 8121,'5'-11'0,"-3"3"204,6 1 1,3-1 395,5-3 0,5-1-118,2 1 0,6 3 109,9 0 0,0 1-267,8-5 0,-2 5-55,10-1 0,-10 4-148,2-3 1,-3 4-602,3-1 359,-6 3 195,-6 1 0,-2 1 9,-5 3 0,-2 1-117,-6 3 1,-2 2 76,-6-2-210,1 2 83,-1 1 1,-3 2 234,-1 2 1,-4 3 337,1 5 0,-3 5-340,-1 2 0,0 7-28,0 1 126,0 5-167,0-7 1,0 8 88,0-2-1071,-5-3 892,3 6 1,-6-10-263,4 3 36,-5-7 169,8 2 0,-6-8-110,3 6 1,3-10 54,-3 2 0,3-6-183,1 2 112,0-5 778,0-3-966,0-1 430,0-9 0,0 6-762,0-3 121,0-3 0,-1 3 53,-3-8-485,3 3 599,-4-10 1,1 5-228,0-5-374,0-1 751,-1-4 1,3 2 274,-6-5 0,0 0 0,-3-4 0</inkml:trace>
  <inkml:trace contextRef="#ctx0" brushRef="#br1" timeOffset="85">10621 13899 8121,'7'-11'-83,"8"-1"1,-6 1 82,10 0 932,0-1-536,4 1 0,0-1 312,-1 1 1,1 1-221,0 2 0,0 3-40,0 5 0,0 0-253,0 0 0,-4 5-118,0 3 1,-5 3 42,1 4 1,-4-1-163,-3 5 0,1 0 170,-6 4 0,1 4-126,-4-1 1,-9 5-619,-2-4 281,-8 4 225,1-1 0,-5 0-631,1 0-380,-1 1 887,-5-2-60,9-1 109,-8-5 1,9 0 116,-5 0 0,6-2 77,1-2 0,5 1-184,3-4 602,-2-1-283,9-4 1,-3 1 437,8-1 1,4 1-410,7-1 1,-1-3 395,5-1 1,0 1 15,4 3 251,5-4-479,-4 3 1,9-5 14,-3 2 0,-1 2-106,2-5 0,-2 1-189,1-1 0,2-3-207,-5 3 0,0-3-801,-5-1 0,-4 0 513,-3 0 1,-2 0-1162,-2 0-407,-4 0-550,-2 0 2536,-5-5 0,-5-1 0,-2-6 0</inkml:trace>
  <inkml:trace contextRef="#ctx0" brushRef="#br1" timeOffset="86">7698 14984 9842,'11'0'887,"1"0"1,-1-1-382,0-3 1,1 3 185,-1-3-270,6 3-151,-5 1 0,9 0-12,-6 0 1,4 0-1,-4 0 1,5 0-60,0 0 1,2 0 15,5 0 0,-2 0-85,6 0 1,-1 0 107,5 0 0,3 0-87,0 0-155,5 0 81,-3 0 1,2 0-133,0 0 1,4-4 10,3 0 1,5-1-50,-5 1 1,6 3-254,-2-3 1,2 2 375,-2-2 1,1 3-102,-4-3 1,8 2 62,-1 2 0,3-1-27,-3-3 0,0 3 55,0-3-114,6-2-155,0 5 0,-29-4 0,1 1 268,-1 2 0,0 0 0,0-2 0,1 0 3,-1 2 0,0 1 0,-1-2 0,-1 1-18,0-1 0,1 2 0,26-1-157,2-1 1,-4 1 144,-4 2 0,-2 0 23,-5 0 1,-7 0-65,-4 0 1,-1 2 148,-4 1 1,2-1-145,-2 2 0,0-2 303,-4 2 0,3-3-198,6 3 1,-1-3 379,0-1 1,1 0-270,-1 0 1,-1 0 180,-3 0 0,2 0-249,-5 0 0,-1-1 0,-3-3 0,-5 3-31,-3-3 0,2 3 72,-2 1-95,0 0 1,-4 0-124,1 0 1,-1 0 67,1 0 0,0 0-2,4 0 0,-4 0-72,4 0 1,-4 0 104,0 0-730,4 0-442,-3 0-867,-2 0 657,-6 0 519,-5 0 1,-6 0 835,-5 0 0,-6 5 0,-6 1 0</inkml:trace>
  <inkml:trace contextRef="#ctx0" brushRef="#br1" timeOffset="87">12106 13865 8121,'0'-6'0,"0"-5"407,0 10-72,0-9 263,0 9-173,0-4 826,0 5-1220,0 5 148,0 6 0,0 7 84,0 5 1,1 5 29,3 2 1,-3 3-102,3 1 1,-1 4-2,1 1 1,-3 2 222,3-3-1218,-3 6 835,-1-9 0,0 8-172,0-5 0,1-3 148,3-5 0,-3-5-42,3 2 0,-3-4-186,-1-4 0,0-3-632,0-4 399,0-1 0,-1-4-909,-3-4 1072,3-1 1,-8-4-537,5-1 1,-1-4-23,1-4 849,3-1 0,-9-4 0,4-2 0</inkml:trace>
  <inkml:trace contextRef="#ctx0" brushRef="#br1" timeOffset="88">12083 14242 8121,'5'-7'-960,"2"2"823,4 5 1367,-5 0-741,10 0 0,-7 0 130,10 0 0,-4-1-125,4-3 1,0 3-2,4-3 0,0 3 20,-1 1-512,1 0-1,-5 0 239,4-5-277,-10 4 0,5-4-231,-6 5 0,-3 0-63,-1 0-436,-4 0-227,2 0 1,-6 0-742,-3 0 1736,-2 0 0,-11 0 0,-1 0 0</inkml:trace>
  <inkml:trace contextRef="#ctx0" brushRef="#br1" timeOffset="89">12072 13876 8089,'0'-17'-50,"0"1"0,4 7 50,-1 2 891,6-1-514,3-3 1,2 3 321,5 1 1,4 3-213,3-4 0,10 2 10,-2-2 0,4-1-129,0 6 1,-2-5-115,2 4 1,-4-1-139,-3 1 1,-1 3-165,-7-3 1,1 3 311,-9 1-1299,0 0 491,-8 0-621,3 0 516,-9 5 132,4-4-1871,-5 9 2388,0-8 0,0 13 0,0-2 0</inkml:trace>
  <inkml:trace contextRef="#ctx0" brushRef="#br1" timeOffset="90">12917 13956 8165,'-6'0'0,"-1"0"423,3 0 64,3 0 162,-4 0-332,5 0 0,-1 5-31,-3 3 0,3 2-4,-3 2 1,1 3 29,0 0 1,1 5-31,-1-1 1,-4 7-40,0 0 0,2 5-46,1-5 0,-1 6 46,1-1 0,0-2-137,4 1 0,1-4-4,3 0 0,6-3-188,6-4 1,4 2 138,-1-6 1,2-4-35,2-3 0,4-6 15,0 2 0,-1-3 44,-3-1 0,0-6 309,0-5-101,0-1-208,-1-4 0,0 0 8,-3 1 26,3-5-67,-10 2 0,6-8-150,-3-1 0,-2-5 275,2 2-907,-2-3 524,-7-2 0,1 4-59,-4-4 0,-1 4-63,1-7 0,-5 6-502,-2 1 1,-3 6 8,3-2-182,-5 3 167,8 7 239,-10 0 0,9 11-59,-6 2 0,4 3 663,-3 1 0,-1 10 0,-3 3 0</inkml:trace>
  <inkml:trace contextRef="#ctx0" brushRef="#br1" timeOffset="91">13591 13876 8165,'0'-11'0,"0"0"0,0-1 0,0 1 0,0 3 0,0 0 0,0 6 0,0-8 0,0 14 0,0-1 0,-1 11 0,-3 5 2747,2 3-1840,-3 6 0,5 0-380,0 2 1,-3 3-213,-1-2 1,0 0-58,4 0 0,0 1-15,0-6 1,0 5-225,0-5 0,0 1-130,0-4 0,0-4 248,0 0 1,0-5 93,0 1 1,0-6 55,0-1-2500,0-6 1983,0 3 1,0-6-706,0-3 0,-1-2-1364,-3-6 1,3 1 1756,-3 0 0,-1-5 542,1 1 0,0-5 0,4 1 0,0-3 0,0-1 0,0-1 0,0-2 0,0-4 0,0-4 0,0 5 0,0 2 0,0-2 0,0 5 0,1-4 307,3 5-10,-3 5-125,10 2 1,-9 5 851,6-1-517,-1 1-54,0 4 1,3 2 294,-2 5 0,3 0-290,4 0 1,-1 9-11,5 3 0,0 3-111,4 0 0,0 3-31,0 5 1,3 3 129,1 1-192,0 0-32,-4-5 1,1 3-146,2 1-121,-2-2 70,4 4 0,-5-9-150,0 0 0,-4-5 112,0 1-377,0-2 304,-1-1 0,-2-2-28,-4-3-141,-1 3-44,-4-8 67,3 3-348,-9 0-566,4-4 553,-10 4 85,4-5-1274,-9-5 881,3-1 333,1-1-283,-4-3 860,8 9 0,-8-14 0,4 2 0</inkml:trace>
  <inkml:trace contextRef="#ctx0" brushRef="#br1" timeOffset="92">14185 13637 8165,'0'-18'0,"0"1"0,0 11 1453,0 1 547,0 5-1509,5 0-185,-4 10 0,4-1 27,-5 10-90,0 0-30,0 9 0,0 1 451,0 5-421,0 1-507,-5-1 485,4 0-8,-4 0 0,0 2-48,-3 2 1,2-3-127,-2 4 0,4-4 386,-3-1-636,4 1 185,-7-1 0,7-5-324,-4-2 0,4-3 215,-1-1 1,2-6-174,-2-1 0,3-4-48,-3 0-369,3-6 1,1 0 241,0-2-469,0-2 501,0 3 1,5-7-245,2-1 1,0 0-783,0-5 1477,1 1 0,3-10 0,1 0 0</inkml:trace>
  <inkml:trace contextRef="#ctx0" brushRef="#br1" timeOffset="93">14870 13785 8165,'-1'-11'0,"-3"-1"432,3 1 60,-10-1-310,10 6 1,-9-3 179,2 5 1,-2-3 2,-1 3 129,-1-5-216,1 8 0,0-4-35,-1 5 0,-3 0 15,0 0 0,-6 6 137,2 5-116,-2 1-97,-7 9 1,3 1-84,-6 5-60,6 4 143,-8-7 0,7 9-123,-4-2 0,6 3 69,1 4 1,3-2-143,8 2 1,-1-3 17,10 0 1,0-5 46,7 1 0,5-6 134,10 2-331,0-3 70,14-1 1,-4-6 41,5-2 1,1-2 94,-1-1 0,0-5-25,0 1 26,1-6 8,-6 3-202,4-5 72,-9 6 1,8-5 127,-6 3-1315,1-3 817,-9-1 0,2 0-356,-5 0 0,0 0-1653,-3 0 2439,-1-5 0,1-2 0,-1-4 0</inkml:trace>
  <inkml:trace contextRef="#ctx0" brushRef="#br1" timeOffset="94">15430 13808 8165,'-7'0'0,"-3"-4"-5,2 0 1,2-1 213,-1 1 0,3 3 374,-4-3-292,6 3 1,-5 1 383,3 0-432,3 5-61,-4 6 0,5 3 201,0 5 1,0 2-68,0 5 0,0 1 54,0 7 1,0-6-82,0 7 0,4-4 123,0 4 0,1-1-47,-1 0-425,-3-5 91,4 4 0,-1-9 42,0 3-6,-1-3 24,-3-6 1,0-2-1583,0-4 887,0-1-1363,0-4 1275,-5-2 0,3-5-99,-6 0-787,0 0 1004,2-5 0,-8-2 574,3-4 0,-8-6 0,1 0 0</inkml:trace>
  <inkml:trace contextRef="#ctx0" brushRef="#br1" timeOffset="95">15076 13739 8165,'11'-11'82,"2"-1"41,2 1 1,1 0 211,3-1 0,7 5 506,-3-1 1,3 4-346,1-3 0,2 3-61,5-4 0,1 6-336,-1-2 1,4 3 90,0 1 1,-1 0-90,-7 0 0,2 0-40,-5 0 0,-1 0-193,-3 0 0,-1 3 67,-3 1 0,-3 5-147,-4-1 1,-5 6 79,1 1 0,-6 5 100,2-1 1,-2 8 519,-2 3-230,0 3-602,0 2 804,0 4-236,0-4 1,0 9-79,0-6 1,0 3-174,0-2 1,0-1 290,0-4-263,0-5 42,0 4 0,0-9 209,0 3-519,0-3 193,0-6 0,0-2-9,0-4-602,0-1 432,0-5 1,-4 1-1001,0-3 351,0-3-870,4 4 394,-5-10 1378,4-2 0,-4-9 0,5-2 0</inkml:trace>
  <inkml:trace contextRef="#ctx0" brushRef="#br1" timeOffset="96">16115 13808 8165,'0'-12'1659,"0"1"-709,0 5-391,-5 1 1,-2 6-109,-4 3 0,-2 7 184,-2 8 0,1 4 64,-5 4-266,5 2-251,-2 0 1,4 4-60,1-3 1,4 2 241,4-1-569,1 2 218,2-9 1,2 4 44,1-6 1,5 0-214,7-3 0,-1 1-274,5-4 217,0-6 91,-1 0 1,4-9 62,-3 3 21,2-3 51,2-1 101,0-5-117,5-1 1,-3-6-8,6 1 272,-6-6-243,3 0 0,-6-2 32,-3 0-90,2-5 71,-8-1 1,3-8-626,-4 3 274,-6 2 191,-1-5 0,-1 4-468,0-5 0,-5-1 58,-7 1-86,-7 5 254,-8 1 1,-6 6-35,-6 3-398,1 3 409,-5 10 0,8 0-174,1 6-147,5 0 353,2 11 1,5-3 358,3 12 0,2-1 0,2 3 0</inkml:trace>
  <inkml:trace contextRef="#ctx0" brushRef="#br1" timeOffset="97">16595 13739 8165,'6'-11'-506,"-1"3"203,-5 1 1585,0 4-760,0-7 0,1 9 263,3-3-144,-3-2 23,4 4-200,-5-3 3,0 5 0,0 5-256,0 3-122,0 7 154,0 8-9,0 6 9,0 0 0,0 9-556,0-7 383,0 8 127,0 1 1,4-5 197,0 3-786,5-2 342,-8-2 0,4-4-591,-5 1 0,4-6 386,0 2 0,0-4-195,-4-4 1,0-3 41,0-4-829,0-6 291,0-1-1186,0-5 1661,0-5 1,0-1 469,0-6 0,0 1 0,-5-6 0,-2 0 0</inkml:trace>
  <inkml:trace contextRef="#ctx0" brushRef="#br1" timeOffset="98">16652 13842 8165,'0'-11'0,"0"-1"486,0 1-121,0-1 398,0 6-320,5 1 60,-4 5 171,4 5-331,-5 1 1,4 11 15,0 2 1,1 4-25,-1 3 1,2 0 29,5 4 61,6 1-244,1 3 0,4-4 22,1 1 0,1-6-170,3 2 1,-2-3 4,6-1 1,-6-5 131,2-3-238,2-2 82,-5-2 0,0-3 58,-5-1 1,-5-4 41,2 1 0,-4-3-34,0-1-189,-6 0 9,-1 0 275,0-5 0,-4-2-37,3-4 0,-3-2-76,-1-2 1,0-1 45,0-3 0,0-4-243,0 0 0,-1-1-41,-3-7 0,3 1-158,-3-4 1,3-1 104,1 1 1,0 0-76,0 0 1,0 3-866,0 1 600,0 4 224,0 3 0,0 2-1238,0 2 784,0 2 216,0 1-710,0 9 271,5-3 1021,-4 9 0,4-4 0,-5 5 0</inkml:trace>
  <inkml:trace contextRef="#ctx0" brushRef="#br1" timeOffset="99">17622 13637 8165,'0'-13'0,"0"-2"635,-5 8-329,4 1 0,-9-3 142,2 5-43,-7 0-126,-3 4 0,-1 0 5,0 0 1,0 0-15,-4 0 0,2 2 3,2 1 1,-3 4-16,3 4 0,1 2-134,-1 2 1,5-1 11,-1 5 0,4-1-111,3 1 0,-1 1 49,5-5 0,1 5-101,3-5 0,5 1 166,2-1-232,9-2 174,1 4 1,7-5 118,3 4 0,1-4-86,2 4 1,2-4 59,-5 0 0,-1-1-28,-3 0 0,0 2 14,0 2 0,-1-2-78,-3 2 0,-3-2-122,-5-2 1,0 5-61,-4-1 0,-2 0 104,-5-3 0,0-1-120,0 0 1,-9 5 65,-2-1 0,-8 0 54,0-4 0,-6 2 18,-2 2 1,-5-2 6,2 2 0,-3 2-56,-1-2 0,1 0 10,2-3 0,8-5-283,8 1-490,2-6-1027,2 4 938,5-6-1409,0 0 645,6 0 1643,0-6 0,6-5 0,0-7 0</inkml:trace>
  <inkml:trace contextRef="#ctx0" brushRef="#br1" timeOffset="100">18616 13671 8165,'0'-12'95,"0"6"1,-1-3 563,-3 5-399,3-5 640,-4 8-89,5-4-121,0 0-143,0 4-312,5 11 1,-4 4 129,3 13 121,-3 2-274,4 0 1,-4 6 152,3 3-178,3-2-5,-6 3 1,5-1 51,-2 0 1,1 2-109,3-2 0,2-3-176,-3 3 0,0-6 107,0-1 1,1-6-115,3 2 1,0-7 42,-4-1 0,3-6-44,-2-2 43,-3 1 0,1-11-277,-2 3 342,-3-3 0,4-6 36,-5-3 0,0-3-196,0-4-20,0-3 152,0 0 1,4-5-253,0 0 0,0 1 30,-4-5 0,0-1 33,0 1 1,4-3 51,0 3 0,3 1-114,-3 3 0,4 5 136,-5 3 0,6 2 293,-1 2-64,2 4 0,3 2-119,2 5 0,-2 5 96,2 3 0,1 3-96,0 5 0,4-3-6,-1 7 0,1-1-4,-1 3 1,3 1-11,-3 0 1,-1-4-33,1 0 0,-4-1-13,4 1 0,-5-3 35,1-4 1,-2-2-20,-2-2 313,1-3-181,-1-5 436,-5 0-306,-1-5 0,-1-2-127,0-4 1,0-2-53,-4-2 0,0-3 150,0-5-414,0 1 304,-5-1 1,4-1-292,-3-3 1,-3 2 80,0-6 0,0 1-669,0-5 392,-1 6-309,2-4-633,-4 4 767,8 0 0,-6 1-57,4 5 0,0 4-906,4 0 924,0 5 1,5-2 609,3 4 0,2 6 0,1 1 0</inkml:trace>
  <inkml:trace contextRef="#ctx0" brushRef="#br1" timeOffset="101">19598 13511 8165,'7'0'555,"-2"0"-103,-5 0-197,0 5 1,0 5 172,0 5 0,-2 7 62,-1 1 230,1 5-382,-3 1 0,5 8 33,0-3 0,0 7 115,0-3 0,0 0-175,0-4 0,1 0-15,3 0 1,-2-3-248,1-1 0,2-4 84,-1 0 0,0 1-462,-4-4 224,5-3 107,-4-8-476,4-1 294,-5-5 3,0-1-5384,0-5 4068,0-5 711,0-1 541,0 0 0,0-4 241,0 2 0,0-7 0,0-3 0</inkml:trace>
  <inkml:trace contextRef="#ctx0" brushRef="#br1" timeOffset="102">20055 13568 8165,'0'-11'741,"0"4"-280,0 2 123,0 5-209,0 10 0,-1 3 139,-3 10 163,3 5-332,-9 1 0,4 9 129,-1 0-57,2 0-117,5-4 0,0 1 65,0-1-273,0 0 90,0-5 0,0 3-177,0-5 0,4-4 77,-1-4 0,2-2-835,-1 2 297,-2-7 345,3-2-1364,-5-9 480,0 9 379,0-8 1,0 1-306,0-6 1,0-4 321,0-4 1,-4-2 106,0-2 1,-5 1 491,2-5 0,-4 0 0,0-4 0</inkml:trace>
  <inkml:trace contextRef="#ctx0" brushRef="#br1" timeOffset="103">19861 13614 8165,'5'-18'0,"-4"1"0,9 7 0,-2 3 624,2-4-307,2 5 1,-1-4 115,0 2 296,6-2-334,-4 4 0,8-2-57,-2 1 1,2 3-61,-2-4 0,2 4-178,-2-3 1,3 3 42,1-4 1,-1 5-26,1-5 0,0 5 71,0 0 1,-1-2-192,-3 1 0,2 0 183,-2 4-375,-2 0 115,-1 0 1,-4 1 42,-1 3 0,-3 2 77,-1 6 0,-4 4 250,1 3 1,-3 8-133,-1 3 1,0 3 134,0 2 0,0 3-80,0 0 0,0 4-46,0-4 1,0 4 128,0-4-381,0-5 79,0 0 0,0-8 262,0 6-579,0-6 236,5 3 1,-4-10-515,3-3 1,-3-2-65,-1-2-1162,0-5 927,0-1-798,0-5 1060,-5 0 1,4-5 83,-3-2 1,3-3 12,1-2 0,0-3 540,0 0 0,5-6 0,1 4 0</inkml:trace>
  <inkml:trace contextRef="#ctx0" brushRef="#br1" timeOffset="104">20695 13454 8165,'5'-18'0,"-3"3"789,6 7-371,-6-2 0,5 9-13,-3-3 0,-3 4 0,3 5 61,-3 6 0,-1 6 41,0 6 1,0 5-175,0 2 0,0 9 45,0 7 0,0 0 11,0 3 1,0-2-103,0-1 0,0-4-246,0 0 1,4-7-122,-1 0 0,5-2-389,-4-7 414,5 1-251,-8-4 1,4-6-965,-5-1 135,0-4 148,0-5 0,-1-2-312,-3-5 680,3 0 295,-9 0 1,7-5-379,-5-3 0,1-2 702,-5-1 0,1-6 0,0-1 0</inkml:trace>
  <inkml:trace contextRef="#ctx0" brushRef="#br1" timeOffset="105">20398 13819 8165,'-22'0'0,"3"0"0,6 0 584,6 0 944,4 0-1,-2 0-1023,15 5 1,3-2-280,10 4 0,5-4 18,2 1 1,4-3-195,5-1 1,1 0-282,6 0 0,-2 0-444,-2 0 1,1 0-17,-5 0 0,0 0-1869,-3 0 2561,-6 0 0,4-5 0,-4-1 0</inkml:trace>
  <inkml:trace contextRef="#ctx0" brushRef="#br1" timeOffset="106">21517 13819 8165,'-6'0'691,"-5"0"-97,10 0-140,-9 0 0,7 0 78,-4 0 1,3 0 132,-4 0-24,1 5-333,-5-3 1,1 12 3,0-3 0,-5 7-27,1-3 0,-1 5-80,0-1 1,5 3-122,0 1 0,0 0 281,8-1-225,-1-4-39,4 4 0,2-6-241,6 3 1,1 2 122,10-6 1,0-1-315,4-7 142,0 4 72,-1-10 1,1 4 119,0-5 0,-1-5 83,-3-3 1,1-2 10,-5-1 0,4-2-43,-4-2-275,-4 2 120,-1-9 0,-9 8-109,3-5 1,-3 0 76,-1-3 0,-1 3-465,-3-1 1,-2 3 3,-6-2 0,0-2-211,-4 6 0,0 0 295,-3 4 0,1 4 23,3 3 0,2 3 108,-2 1 0,2 0-95,2 0 1,3 0 473,1 0 0,4 0 0,-2 5 0,5 2 0</inkml:trace>
  <inkml:trace contextRef="#ctx0" brushRef="#br1" timeOffset="107">22179 13100 8165,'5'-17'-558,"-3"5"558,3-5 1077,-5 6-638,0 4 0,-5 2 381,-3 5-399,-2 5-120,-2 2 1,-4 9 178,-3 3-237,-3 8-41,5 2 0,-9 10 91,3 3 0,2 4-257,2 3 1,1 2 232,-1 2 1,2 3-118,6-2-1255,0 1 1285,4 3 1,2-3-225,5-1 1,4-4-391,0-4 141,5-5 224,-3-2 1,5-5 87,1 1-214,-6-6 118,4-1 0,-7-5 21,5-1 1,-2 0 124,2-3 1,2-3-160,-3-4 1,0-1 1253,0 1-1401,1-1 0,3-1 590,1-2-1079,-6-3 452,4-5 0,-7 0-221,4 0 1,-3-1-265,4-3 0,-6 1 103,2-4 0,-3-1 654,-1-3 0,5-1 0,2 1 0</inkml:trace>
  <inkml:trace contextRef="#ctx0" brushRef="#br1" timeOffset="108">22271 13831 8152,'0'-12'-1,"0"1"1,5 4 1009,1 2-136,0 5 371,0 0-382,-6 0-779,0 5-512,0 2 371,0-1-375,0-1 1,0-3-1709,0 1 2141,0-1 0,5 3 0,1-5 0</inkml:trace>
  <inkml:trace contextRef="#ctx0" brushRef="#br1" timeOffset="109">22659 13191 8017,'0'-11'464,"0"-1"132,-5 6 223,4 1-477,-4 5-1,5 0-156,5 0 1,-3 5 188,6 3 0,1 7-102,6 4 0,-1 7 370,5 5-206,-5 2-863,7 6 985,-3-3-264,5 13 1,-1-8 38,-3 5 0,1 2-186,-5-6 0,4 5-9,-4-6 0,1 4-122,-5 1 1,-1-6-74,-2-2 1,1 2 155,-5-2 0,-1 4-399,-3-4 121,0 0 141,0-9-660,0 4 592,-5-4 1,-1 0 403,-5-2 1,-1-3-290,1-1 1,-5 0-43,1 0-290,0-6 348,4 0 1,-1-6-979,1 1 560,-1-6 178,1 4 1,3-9-333,1 3 1,3-3-153,-4-1-1333,6 0 2032,-3 0 0,0 0 0,-2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2.54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2684 4546 8112,'-4'-8'0,"0"0"56,0 6 330,4-3 228,0 5 188,0-5-546,0 3 161,0-3 479,0 5-714,0 5 0,0 2-78,0 4 0,0 1 94,0-1 1,0 7-12,0 5 0,0 1 17,0 6 1,4 1 18,0 3 1,0 4-2,-4 0 0,0 5-23,0-1 1,1 2-112,3 2 0,-3 4-85,3-1 1,-3 4 62,-1-3 0,4-1 68,0-3 0,0-2-77,-4-2 1,0 3 21,0-3 1,4-3-36,-1-1 1,1 1-121,-4-1 0,0-3 119,0-5 1,0-1-42,0 2 0,0-5 72,0-7 0,4 2-156,0-6 0,0 0 533,-4-3-532,0-1 1,0-3-3,0-1-363,0-4-404,0 2 321,0-5-206,0-5 0,0-2 34,0-4 701,0 0 0,5-6 0,1-1 0</inkml:trace>
  <inkml:trace contextRef="#ctx0" brushRef="#br0" timeOffset="1">3027 5402 8146,'0'-11'1117,"0"-1"-259,0 6-134,0-4-186,0 8-281,0-3 14,5 16 1,-4-3-10,3 11 0,1 0-21,-1 4 0,-1 4 23,-3 0 1,0 4-24,0 0 0,4 2-103,0 1 1,0-1-12,-4-2 0,0 0-201,0-4 1,4 0 33,-1-5 0,2-4 156,-1-3 0,-2-2-233,1-2 0,2-3-45,-1 0-544,0-6 482,-4 3 0,0-10-858,0-2 1,0-5 28,0-3 1053,0-3 0,-5-5 0,-1 1 0</inkml:trace>
  <inkml:trace contextRef="#ctx0" brushRef="#br0" timeOffset="2">3049 5105 8129,'-5'-13'0,"4"-2"543,-3 8 1,2 0 49,-2 0 0,3 3 415,-3-4-333,3 6-136,1-3-1028,0 0 319,0 3 271,5-3-861,1 5 459,5 5 301,1 2 0,-1 4 0,1 0 0</inkml:trace>
  <inkml:trace contextRef="#ctx0" brushRef="#br0" timeOffset="3">3346 5539 8055,'0'-11'1161,"0"4"441,0-3-941,0 9 0,0-3-204,0 8 0,0 2-109,0 6 0,0 3-63,0 0 1,2 5-114,1-1 1,-1 4 59,1 4 0,0-3-201,1 3 1,1-4 84,3-4 0,0 1-80,-4-5 0,4 0-130,-4-3 0,4-2 74,0-2 0,-3-2-229,-1-2 230,2-3 0,-1 3-36,3-8 1,2 1 77,-2-4 1,1-1-68,-2-3 1,3-4 2,-2-1 0,2-3-135,2 4 0,-5-5 47,1 1 1,-2 1 57,2-1 1,1 1-166,-5-1 1,3 3-53,-3 4 348,0 1-258,-4 4 290,0 2-100,0 5 0,0 5 21,0 3 0,0 2-17,0 2 1,0 3-7,0 0 0,0 0-59,0-3 0,5-1 44,2 1 1,4-1-142,0 0 1,0 0 116,1-4 1,3-2-125,0-5 0,2 0 146,-2 0 0,2-1-6,2-3 1,2-2 199,-2-6-209,-2 6 1,3-8-33,-5 3 152,0-3-106,2 2 1,-4 1 2,2-1 209,-2 1-183,-2-5 1,4 3 74,0-2-75,1 2 1,-6 2 138,-3-1 0,2 5-129,-5-1 1,1 5 213,-1 0 1,-3 6-66,3 5 0,-3 3-67,-1 5 1,0 1-10,0 6 0,-4 0-70,1 0 0,-1 0-314,4 0 0,0-2 0,0-1 0,0 0 0,0-1 300,0-2 0,0 5 0,0-4 0</inkml:trace>
  <inkml:trace contextRef="#ctx0" brushRef="#br0" timeOffset="4">2524 6487 8084,'0'-11'255,"0"-1"0,-1 5 454,-3-1-87,3 0-181,-4 2-90,5-4 261,-5 9-86,3-4-492,-3 5 0,5 5 133,0 2 1,0 3-84,0 2 0,0 3 71,0 0 1,1 4-158,3-3 1,-2 3-36,1-4 1,-1 4-26,-2-4 0,0 4-30,0-4 0,1 1 127,3-5-144,-3 0 107,4 1 0,-4-5-218,3 1 119,-3-5 253,4 2-126,-5-10 1,2-2 9,2-4 1,-2-1-45,6 1 1,-1-2 27,5-2 1,-1 1-153,1-5 0,-1 5 92,0-1 0,1-2-70,-1 2 1,1 0 51,-1 3-118,0 1 154,1 0 8,-1 4 114,1 2 1,-5 10-129,1 3 0,-5 6 196,0 1 0,2 5-44,-1-1 1,0 3 97,-4 1 1,1 0-102,3 0 0,-3-2-71,3-2 1,-1 3-95,1-3 1,-3-3-199,3-1 0,1-2-742,-2-1 1,3-2 157,-3-3 826,-1 3 0,8-8 0,-4 3 0</inkml:trace>
  <inkml:trace contextRef="#ctx0" brushRef="#br0" timeOffset="5">3061 6544 8077,'-7'-5'0,"-3"4"305,9-9 77,-4 8-150,0-3 697,4 5-555,-4-5 1,6 4 301,3-3-404,-3-2-82,4 5 1,0-8 215,3 5-230,2 0 0,1 0-66,1 0 1,-1-1 111,0 2 1,5 1-71,-1-2 1,4 3 75,-4 1 1,5 0-150,0 0 1,1 0-19,2 0 1,0 0-100,0 0 0,-1 0-89,1 0 1,1 0 80,3 0 0,-3 0-113,3 0 1,-7 0 73,-1 0 0,-1 0-335,1 0 0,-3 0-90,-4 0-181,-1 0 262,1 0 19,-6 0 270,-1 0 1,-10-4-41,-3 1 0,-2-5 140,-1 4 0,-1-1-119,1 1 0,-2 2 204,-2-6 1,2 4-19,-2-3 1,-1 3 41,0-4 1,1 4-90,4-3 1,-1 3 103,1-4 1,3 5 131,1-5 0,3 5-51,-4 0 0,6 0 364,-2-1-299,3 3 1,2-4-2,3 5 0,2 0-8,6 0 1,3 0-51,0 0 1,5 0-35,-1 0 0,7 0 2,0 0 1,2 1-161,-1 3 1,-3-1 87,3 4 0,-7-3-205,-1 4 1,-6-1 59,-2 5 0,-1-1-188,-6 1 1,0-1 105,-4 0 1,-1 2-95,-3 2 1,-2-2 95,-6 2 0,-4 2 62,-3-2 0,-7 4 18,0-4 0,-2 0-20,1-3 1,3-1-58,-3 1 0,7-5 70,1 1 1,5-6-342,-1 2 1,6-2-214,1-2-709,6 0 1348,-3 0 0,15-6 0,2 0 0</inkml:trace>
  <inkml:trace contextRef="#ctx0" brushRef="#br0" timeOffset="6">3963 6430 8140,'0'-6'1292,"0"1"800,0 5-1680,0 5 1,0 1-72,0 5 0,0 1-85,0-1 0,1 1-136,3-1 1,0 0 134,7 1 1,-2 2-228,6-3 1,3 6-63,1-10 0,4 6-55,4-5 0,-3-3-140,3-1 1,0-3 36,0-1 1,4 0-56,-5 0 1,2 0 69,-1 0 1,-3 0-16,3 0 1,-3-1 119,-2-3 0,-3-1 43,1-3 1,-3-2 21,2 2 1,-2-2 7,-6-1 0,-1-1 58,-2 1 0,1 3-123,-5 1 120,0-1 1,-6 2-67,-2 2 32,-2 3 0,-5 2-21,-1 3 1,1-2 177,-1 6 1,-3-1-78,0 5 0,-2 3-42,2 0 0,1 1-18,-5-5 1,0 0 5,-4 1 0,-1-1-46,-2 1 1,0-1 47,-4 1 1,-5-1-111,-3 0 0,0-4 94,4-3 1,1 1-86,3-2 0,-2 1 100,5-4 1,1-4 105,3 1 1,5-2-142,3 1 0,2-1 30,2-3-186,-1-2 0,6 4 111,2-6 0,4 4-795,4 1 1,4 1 375,7-2 1,3-1 449,4 5 0,6-5 0,1 3 0</inkml:trace>
  <inkml:trace contextRef="#ctx0" brushRef="#br0" timeOffset="7">5413 4226 8254,'0'-7'-1076,"0"-3"1103,0 3 1,-1-4 658,-3 0-470,3 0 693,-4-1-515,5 1 1,0 3 338,0 1-323,-5 4-8,4-2 102,-4 5-456,5 0 0,0 6 143,0 6 1,0 4-28,0 7 1,0 0 48,0 0 0,0 5-190,0 2 1,0 3 65,0 1 1,0 4 151,0 0 1,0 4-129,0-4 1,0 6-93,0-3 0,-4-1-93,0-2 1,0-6 119,4-2 0,0-5-100,0 2 1,0-4 83,0-4 1,1-3-289,3-4-385,-2-1-82,8 1 1,-8-6-1560,6-2 979,-6-3-152,3-1 1455,1 0 0,-5-5 0,4-1 0</inkml:trace>
  <inkml:trace contextRef="#ctx0" brushRef="#br0" timeOffset="8">5653 4580 8239,'7'-12'-739,"-2"1"633,-5 0 1100,0 4-201,0-3-67,0 9-81,0-4-286,-5 15 0,2-1-109,-4 10 1,3-3-59,-4 7 0,2-3 90,-2 7 0,-1 1-189,5-1 1,1 3 104,3-3 0,0-1-150,0-3 1,5-4-49,2 0 0,5-5-11,3 1 1,3-6-70,5-1 1,-1-6 100,1 2 1,1-4 86,3-4 1,-3-2-26,3-5 0,-3-5-27,-1 1 1,-4-4 11,0 4 1,-9-5-22,1 1 1,-7 0-296,0-4 0,-3 2 115,-1-5 0,-1 2-108,-3 1 1,-6 0 37,-5 0 1,-2 2-207,2 2 0,-3-2 36,-5 6 1,1 5-85,-1 6 0,-1-1-86,-3 1 1,3 2-71,-3 5 1,7 0 99,1 5 513,5-1 0,3 5 0,5-1 0</inkml:trace>
  <inkml:trace contextRef="#ctx0" brushRef="#br0" timeOffset="9">6384 4591 8059,'0'-11'0,"0"-1"517,0 1-343,0 0 0,-1-1 233,-3 1 88,3 4-190,-9-3 0,3 4 44,-4-6-119,-5 6-27,3-4 1,-9 9 145,3-3-236,-2 3 61,-2 1 1,0 3-16,0 1-109,0 5 0,2-1 78,2 7 0,2-2-168,6 2 0,1 3-322,2 1 1,-1 1 202,5-1 0,0 3-132,4-3 1,6-2 127,1 2 0,7-5-76,1 2 0,6-4 118,-2 0 0,2-6 40,2-2 1,-1-3-54,-3-1 0,1 0 11,-5 0 0,3-1 268,-7-3 1,3 3 56,-6-3 224,-3-2-347,5 4 1,-8-1 53,1 6 1,-1 4-60,-2 4 1,3 6 160,1 2 0,4 7-83,-4 5 1,4 3 70,0 4 1,2-1 141,2 5 0,-1-2-55,1 2 0,-5 3-75,1-4 1,-4 0-35,3 1 1,-4-5-237,1 1 0,-4-3-4,-4 0 1,-1-5-83,-3 1 0,-2-10 41,2 2 0,-2-9 105,-1-3 1,-1 0-72,1-8 0,-1 0 46,1-7 1,-4-6-320,0-5 1,-2-7 103,2-1 1,2-1-415,-2-6 1,3-1-15,5-3 1,2 2-181,5-2 0,0 2 215,0-6 1,6 3 607,6 0 0,4 1 0,7 0 0</inkml:trace>
  <inkml:trace contextRef="#ctx0" brushRef="#br0" timeOffset="10">6715 4511 8081,'0'-11'63,"-3"3"183,-1 1 151,0 4-45,4-7 398,0 9-280,0-4 95,0-1-37,0 5-452,0-4 1,0 6 105,0 3 0,0 3-49,0 4 1,0 2 35,0 2 1,0-1-99,0 5 1,0-4-56,0 4 0,0-4 83,0 4 0,4-1-61,0 1 1,-1 2 102,-3-6 1,0 0-221,0-4 1,2-3 103,2 0 0,-3-5-159,3 5 102,-3-5 1,0 2 35,3-5 97,-3 0 0,4-2-64,-5-1 0,2-2-93,1-3 0,0-2 96,5 2 0,-5-2-64,5-1 1,0-5 58,3 1 1,0-1-149,1 0 0,-1 2-95,1-5 1,3 4 129,0-4 0,4 5 41,-4-1 0,6 0-9,-2 3 1,1 0 151,-1 8 1,-1 0-92,-3 4 0,-2 0 176,2 0 1,-4 5-116,-3 3 0,-2 7 94,-2 4 1,-3 3-59,3 0 0,-2 2 160,-2 3 1,0-3-223,0 3 1,0 1 51,0-2 0,0 1-192,0-4 1,0-5 109,0-3 1,0-2-297,0-2 0,0-3-85,0-1-284,0-4-40,0 2 0,3-6-1346,1-3 2031,5-3 0,-3-9 0,6-2 0</inkml:trace>
  <inkml:trace contextRef="#ctx0" brushRef="#br0" timeOffset="11">7298 4043 8077,'-1'-22'0,"-3"3"0,3 3 514,-4 4-284,5 6 1,0 0 55,0 2 734,0 3-148,0-4-197,5 5-335,-4 0-165,9 0 1,-5 6 440,3 5-411,2 1 0,-4 9 5,6-2 0,0 4 24,4 4 0,-4 1-124,3 2 0,2-1 73,-2-2 0,4 2-225,-4 6 0,4-1 81,-3 0 0,0 0-170,-1 1 0,-3 3 23,-1 0 1,-1 5-39,-6-1 1,0-2 70,-4 2 1,0 0 63,0 4 0,-5-4-45,-3 0 1,-3-6 56,-4 2 1,1-2-637,-5-2 1,0-1 277,-4-2 0,4-3-1681,0-6 2038,0 1 0,-9 0 0,-1 0 0</inkml:trace>
  <inkml:trace contextRef="#ctx0" brushRef="#br0" timeOffset="12">5356 4100 8022,'0'-11'200,"0"-1"35,0 1-6,0 4-52,0-3 1,-1 8 562,-3-6-144,3 6-62,-4-9-295,0 10 0,2-4-129,-4 5 1,3 0 94,-4 0 1,5 5-145,-5 3 1,0 3-10,-3 4 0,2-1 67,-2 5 0,2 2-58,-7 5 0,2 1 70,-1 7 0,1-1 68,-5 9 1,4 0-73,-4 4 0,5 3 158,-1 1 0,6 2-65,1-7 1,6 9-409,-2-5 0,3-3 75,1 0 0,1-5 192,3 1 1,3-2 23,9-6 0,-2-1-2,5-3 0,-4-3 24,4-8 0,0 1-68,4-4 1,-2-1-111,-2-4 0,2-3-160,-6 0 1,4-6-246,-4 2 1,0-3-1215,-3-1 1,-1 0 1672,1 0 1,-1 0-1,0 0 1</inkml:trace>
  <inkml:trace contextRef="#ctx0" brushRef="#br0" timeOffset="13">7766 3906 8090,'-6'-6'400,"1"1"117,5-1-164,0 5 187,0-4 412,0 5-863,0-5 294,0 4-184,0-4 154,0 5-181,0-5 252,0 3-402,5-3 88,-4 5-138,9 0 0,-7 0 10,4 0 1,-3 0 2,4 0 1,-4 4 71,3 0 1,-3 3 16,4-3-153,-6 5 137,8-2 0,-7 4-135,5 0 1,-6-3 116,2 0 0,-3-5-172,-1 5 171,0-5-91,0 7 1,0-8 34,0 6-3,0-6 35,0 9 0,0-9-14,0 6 1,0-5 103,0 5-95,0-5 0,0 3-18,0-2 21,0-3 0,1 8 43,3-5 0,-3 1-32,3-1 0,3-3 1,0 3 1,0 1-19,0-1 1,1 3 10,3-3 0,2 4-35,2-5 0,-2 3 36,2-3 1,-2 0-45,-2 4 0,1 0 64,-1 0 1,-5 4-3,-2-4 0,-3 3 11,-1 2 1,-2 0 91,-6 4 1,-6-4-109,-12 4 1,-5-2 9,-7 1 0,1-3-538,-5 4 1,4-7 230,-3-2 0,9 0 265,1 0 0,11 3 0,4-3 0</inkml:trace>
  <inkml:trace contextRef="#ctx0" brushRef="#br0" timeOffset="14">4888 5562 8118,'0'-6'507,"0"1"1,1 5 48,3 0-139,-3 0 1,10-4-130,-4 0 1,7 0 88,1 4 0,7 0-63,1 0 0,1 0 84,6 0 0,5 0-107,3 0 1,1 0 50,-1 0 1,4-4-236,8 1 1,-2-1-110,5 4 0,0-2 92,4-1 0,7 1-1,-30 1 1,0-1 0,3 0-1,0 1-274,3-1 0,0 0 1,0 1-1,1 0 289,1-3 0,0 0 1,3 3-1,1 0-77,3-1 0,1 0 1,0-1-1,1 1-282,-2 0 1,1 0 0,0-2 0,1 0 248,-1 2 0,-1 0 1,-1 0-1,0-1-2,0 1 0,0 1 0,0-1 0,0 1 41,0-3 0,-1 0 0,0 3 0,0 0-194,-3-1 1,0 0 0,-3-1 0,0 1 180,0 0 1,-2 0 0,-4 0 0,-1-1 4,2 1 0,0 0 1,26 1 5,-1-3 1,-4 3 7,-4 1 1,1 0 19,-9 0 1,2-4 306,-9 0 1,-3 0-381,-5 4 1,-1 0-51,2 0 109,-3 0-200,-5 0 173,-1 0 0,0 0 1228,-3 0-1288,3 0 436,-10 0 1,5 0-395,-6 0 466,1 0-465,-1 0 1,0 0-156,1 0 151,-1 0 0,1 0-92,-1 0 1,1 4-152,-1 0 0,-3 0-1027,-1-4 1,-4 1 575,1 3 1,-6-3 696,-5 3 0,-6 2 0,-10 1 0</inkml:trace>
  <inkml:trace contextRef="#ctx0" brushRef="#br0" timeOffset="15">5642 6202 8069,'-5'-12'406,"4"1"0,-6 4-158,3 4 161,3-4 492,-4 6-145,5-4-480,0 5-79,0 5 0,0 3-18,0 7 1,0 3 24,0 4 0,1 1-104,3 0 0,-3 0-21,3 0 1,1 0 80,-1-1 1,0 1-122,-4 0 0,1-1 48,3-3 1,-3 1-175,3-5 88,-3 0 0,1-4-5,1-4 285,-1-2-12,3-5-238,-5 0 54,0-5 1,0-1-222,0-6 0,4 1 142,-1 0 1,5-1-61,-4 1 0,5-6 50,-2-2 1,3 1-146,2-1 0,-1 0 48,1-3 1,3-1-64,0 0 1,5 4 124,-1 0 1,-1 5 8,1-1 1,-5 3 112,1 5 1,-2 2-60,-1 5 53,-1 0 1,-1 6-82,-2 5 1,1 2 191,-6 6 1,3 1-93,-3 7 0,-1-2 192,1 6 0,2-5-8,-1 5 0,1-2-112,-1 2 1,-1 0-277,4-4 48,-4 0 1,6-8 244,-5 0-752,-1-10 246,2 6 104,-3-9-152,3 0 184,-5 0 1,1-6-1377,3 0 1023,-3 0 0,4-6-1869,-5-1 2407,0-3 0,5-7 0,2-1 0</inkml:trace>
  <inkml:trace contextRef="#ctx0" brushRef="#br0" timeOffset="16">6304 5836 8095,'0'-18'0,"0"3"644,0 7-31,0-2-201,0 9 563,0-4-571,0 0 0,4 5-144,0 0 0,0 2 43,-4 10 0,0 2-67,0 9 0,0-1-63,0 1 0,0 4 92,0 0 1,0 3-216,0-3 1,0-1-37,0-3 1,4 0-153,-1 0 0,1-5-288,-4-3 0,4-2-5,0-2 0,0-3-1738,-4-1 984,5-4-166,-4 2 1351,4-5 0,-5-5 0,0-2 0</inkml:trace>
  <inkml:trace contextRef="#ctx0" brushRef="#br0" timeOffset="17">6647 5745 8072,'0'-12'451,"0"6"-153,0-4 1,1 9 81,3-3 220,-3 2 25,4 2-303,-5 0 0,-1 7-75,-3 4 0,-2 7 313,-5 9-370,-6 2 1,3 5-72,-5 0 1,4 4 114,-4 0 0,1 6-258,-1-3 0,-1-1 108,4-2 0,2 0-520,7-4 1,-3-2 264,2-9 1,3-2-237,1-2 1,-1-2-788,1-6-715,1 1 1017,3-6 892,0-1 0,5-5 0,1 0 0</inkml:trace>
  <inkml:trace contextRef="#ctx0" brushRef="#br0" timeOffset="18">6693 5985 8072,'5'-12'0,"-4"1"231,9-6-56,-9 5 1,12-5 446,-5 6-297,9-1 1,-9 1-28,7-1 0,-2 2-15,-2 3 1,1-4 59,-1 4 0,1 2-95,-1 1 1,1 1-132,-1 0 0,0 1 303,1-2-347,-1 3-88,1 6 0,-5 2-88,1 4 1,-6 4-33,2 1 1,-8 3 83,-3-4 0,-3 1-14,-2 0 0,1-4 107,-1 3 0,5-2-88,-1-1 59,1-1 314,-5 0-170,6 1 229,1-6-261,5-1 0,1-1-19,3 0 1,2 0 50,6-4 1,-1 3-54,0 1 1,5 1-76,-1-1 0,5-1 81,-1 4 0,-1-3-188,1 4 1,-4-1 78,4 5 1,-5-5 47,1 1 0,-2 0-14,-1 3 0,-6 0-8,-2 1 1,-3 3-57,-1 0 1,-3 2 64,-4-2 0,-2-2-70,-10 2 1,0-2 74,-4-2 1,-4 4-208,1 1 0,-5-5-110,5-3 1,-5-2-132,4 2 1,1 0-974,3-4 1,5 0 1379,3-4 0,2-5 0,2-1 0</inkml:trace>
  <inkml:trace contextRef="#ctx0" brushRef="#br0" timeOffset="19">9022 5505 8161,'-3'-8'0,"-1"1"871,0 4-115,4-2-156,0 0-3,0 4-252,0-4 1,5 5-91,3 0 0,-2 0-44,2 0 0,-1 0 27,5 0-56,4 0 1,1 3 23,2 1 1,2 0 66,-2-4 1,4 0-179,4 0 1,-3 0 60,3 0 1,-3 0-533,-1 0 1,-2 0 216,-2 0 1,-2 0-952,-6 0 0,1 0-463,-1 0 763,-5 0 0,-2 0-661,-8 0 1471,-2 0 0,-11 0 0,0 0 0</inkml:trace>
  <inkml:trace contextRef="#ctx0" brushRef="#br0" timeOffset="20">8977 5665 8161,'-7'7'76,"4"1"78,1-5 0,7 2 238,3-5 1,2 0 349,2 0 0,4 0 556,3 0-867,3 0 0,1 0 60,-1 0 0,3 0-99,1 0 0,-2-2-244,3-1 1,-3 1 94,-1-2 0,-2 3-732,-1 1 0,0-4 388,-5 1 1,0-1-2652,-3 4 2752,-1 0 0,-5 0 0,0 0 0</inkml:trace>
  <inkml:trace contextRef="#ctx0" brushRef="#br0" timeOffset="21">11033 4740 8227,'0'-12'0,"-6"1"0,5 3 0,-3 1 536,3 4-197,1-7 0,0 7 29,0-4 419,-5 4-9,4-2-52,-4 5-231,5 0 16,0 5-324,0 7 0,1 2 221,3 5 0,-3 5-116,3 6 0,-3 3-16,-1 1 0,0 7 4,0 5 1,-4 1-47,1 6 0,-6 4-380,1 4 0,2 0 209,-2-4 1,6-4-12,-2 1 0,2-4-300,2 0 1,2-2 39,2-10 0,-2-1 85,6-7 0,-1-2-33,5-5 0,-5-5 46,1-3 0,-6-2-118,2-2 1,1-3 189,-1 0-856,0-6 0,-4 4-618,0-2-617,0-3 2129,0 5 0,0-6 0,0 0 0</inkml:trace>
  <inkml:trace contextRef="#ctx0" brushRef="#br0" timeOffset="22">11341 5254 8254,'0'-8'0,"0"0"0,0 6 886,0-3 0,0 15-220,0 5 207,0 0-452,0 7 1,0 1 174,0 7-115,0-2-178,0 10 0,0-10 3,0 10-101,0-10 0,1 9-156,3-10 0,-1-1 72,4-3 0,1-1-111,3-3 0,-3-3 140,-1-4-1304,-4-1-208,7-5-695,-9-1 1175,4-5 0,-6-5 882,-3-2 0,-2-3 0,-5-2 0</inkml:trace>
  <inkml:trace contextRef="#ctx0" brushRef="#br0" timeOffset="23">11261 5002 8179,'0'-11'0,"0"-1"380,0 1-39,0 5 389,5 1-419,1 5 1,2 0-239,0 0 0,-1 0-320,5 0 1,-1 5-609,0 2 855,1 3 0,-1 2 0,1-1 0</inkml:trace>
  <inkml:trace contextRef="#ctx0" brushRef="#br0" timeOffset="24">11592 5322 11083,'0'12'1444,"0"-1"-1080,0 0 1,0 5 25,0-1 0,0 5-307,0-1 128,0-2 1,0 4-259,0-2 1,1-2 115,3-2 0,3-2-149,4-2 65,0 1 1,1-5-25,-1 1-299,1-6 258,-1 3 0,2-5-275,2 0 217,-2-5 1,3 3-13,-4-6-11,-1 1 58,0 0 0,-3-3-135,0 2 102,-6-2 0,7-1 49,-5-1-76,5 1 104,-8 0 0,5-5-69,-2 1 241,3 0-177,-1-2 1,4 5 209,-2-4-234,-3 9 150,5-3 33,-9 8 89,4-3 1,-5 10-46,0 3 1,0 2-32,0 2 0,2 0-56,1 4 1,0-4 20,5 3 0,-5-3-48,5-4 0,3 0-34,5-4 60,4 5-154,-2-8 133,4 4 0,1-5 2,0 0-76,0-5 53,0-1 0,0-5 26,0-1-127,-6 6 97,5-4 1,-9 3-6,2-4-44,3-1 47,-11 1 0,8 3 22,-7 1-20,-3-1-1,5 2 115,-8-4-106,3 8-19,0-3 15,-4 5 0,4 5-1,-5 3 1,0 2 0,0 2 0,0 0 19,0 4-632,0 1 397,0 6 0,0-1-1730,0-3 941,0 7 341,0-12 655,0 13 0,0-4 0,0 6 0</inkml:trace>
  <inkml:trace contextRef="#ctx0" brushRef="#br0" timeOffset="25">11044 6179 8187,'-6'-12'0,"1"6"26,5-4 156,-6 3 0,5 0 651,-3-1-102,3 6 51,1-8-121,0 3 11,0 1-411,0 1 0,4 10 94,0 2 1,0 7-157,-4 2 0,0 3-76,0-4 0,3 5 19,1-1 1,0-2-200,-4-2 1,0 1 105,0 0 1,1-1-66,3-4 1,-3-3-238,3 0 1,-3-5 38,-1 5-146,0-5 182,0 2 478,5-5-244,-3-5 0,7-2-36,-6-4 0,3-1-213,-3 1 210,4-1 0,0 1-33,1 0 0,1-2-9,6-2 0,-2 3 35,2 1-217,-2-1 186,-7 6 0,4 0-86,-2 2 177,-3 3-102,5 1 1,-9 1 257,3 3-105,2 2 1,-3 6-18,5-1 1,-6 4-79,2 0 1,1 4-318,-1-3 1,3 0-62,-3-1 368,0-2-560,-4 4 311,5-6 1,-2 4-44,4 0-1477,-4-4 1753,2-1 0,0-4 0,1 6 0</inkml:trace>
  <inkml:trace contextRef="#ctx0" brushRef="#br0" timeOffset="26">11398 6202 8122,'0'-8'0,"0"0"914,0 6-134,0-3 192,0 5-378,5-5-131,1 3 1,7-3-61,2 5 1,-2-1-95,2-3 0,3 3-70,1-3 0,-1 3-190,1 1 1,-4 0-6,4 0 0,-1 0 21,1 0 0,1 0-77,-5 0 0,5 0-466,-5 0 0,0 0-334,-4 0 0,1-4-64,-1 0-309,-4 0 277,3 4 543,-9 0 1,3-1 181,-8-3 0,1 2 130,-4-6 1,-1 4-150,-3-3 0,-1 3 157,1-4 0,0 1 157,-1-5 1,1 5-88,-1-1 1,1 2 348,-1-2 1,5 2-5,-1 2 703,6 3-282,-3-4 56,5 5-417,0 0 1,5 0-89,2 0 1,3 3-89,2 1 0,3 1 15,0-1 0,4-1-227,-3 4 0,3-3 50,-4 4 1,4-4-187,-4 3 0,0-1-112,-3 2 0,-2 2-98,-2-2 0,-3-2-103,-5 2 1,0-1 87,0 5 1,0-5 22,0 1 0,-5-2 17,-3 2 0,-2 2-87,-2-2 0,0-2 12,-4 2 1,4-2-49,-4 2 1,4 1-385,0-6-264,1 6 1050,5-7 0,1 3 0,5-5 0,0 0 0</inkml:trace>
  <inkml:trace contextRef="#ctx0" brushRef="#br0" timeOffset="27">12026 6167 8122,'12'-6'-105,"-6"-4"0,4 9 105,-2-3 184,2 2-162,-4 2 0,4 0 1476,-2 0-901,2 0 1,-2 2-43,-1 2 1,1 2-174,3 5 0,1 1-29,-1-1-174,6 1 0,-3 3 180,5 0-403,-5 0 97,7-3 0,1-1 335,4 0-634,6 1 245,-3-1 1,6-3-248,-1 0 162,0-6-540,0 3 123,1-5 352,-1 0 0,-1 0-335,-3 0 216,-2 0-51,-10 0 230,4-5-17,-10 4 49,0-9 1,-3 7 421,-6-4-249,1-1-33,-4-4 0,-5 2-284,-2 3 151,1-3-4,-4 3 15,4-4 2,-10 4 1,2-1-36,-5 4 238,-1 0-199,3 4 1,-5 1-34,3 3 604,-2 2-334,-2 6 1,-4 3 246,0 0-307,1 0 1,-1-3-8,0-1 1,-3 5-20,3-1 1,1 0-44,3-4 1,0 1-4,0-1 1,0-3-171,0-1 0,1-3-52,-1 4 180,0-6 0,4 4-36,0-6 1,4 0-75,-4 0 1,5 0 50,-2 0 1,8-2-76,0-2 1,5-2-106,0-5 1,4-1 43,6 1 0,1-2-125,7-2 1,3 2 880,1-2-589,8-3 0,7 0 0,7-4 0</inkml:trace>
  <inkml:trace contextRef="#ctx0" brushRef="#br0" timeOffset="28">13408 4066 8150,'0'-8'31,"0"1"165,0-1 1,0 0 195,0 1 170,-5 4 61,4-7-261,-4 9 144,5-4 520,0 5-818,0 5 0,0 6-31,0 8 1,0 3 113,0 1 1,0 5-20,0 2 0,0 3-38,0 1 1,3 1-28,1-1 1,4 0-85,-4 0 0,0 1 5,-4-1 1,3-1-43,1-3 0,1 2 19,-1-5 0,-3 3-255,3-3 1,-1-1-304,0-3 0,-1-4 239,2 0 0,-3-5-311,-1 2 1,0-4 30,0 0 183,0-6-805,0-1 672,0-5 0,-1 4-901,-3 0 677,2 0-75,-3-4-535,5 0 1278,0-6 0,5 0 0,2-5 0</inkml:trace>
  <inkml:trace contextRef="#ctx0" brushRef="#br0" timeOffset="29">13579 4523 8150,'0'-7'88,"0"2"-1,-5 5 0,4 5 87,-3 3 799,-2 2-305,5 7-113,-4-5-257,5 10 1,0-4 142,0 4-472,0 1 242,0 0 1,5-1 151,2-3-281,3 2 19,7-8 1,1 4 321,5-6-544,-1 0 141,1 1 1,0-6 41,0-2-335,5-3 194,-4-1 1,8-1-138,-6-3 139,1-2 1,-2-6-148,-2 1 253,3 0 1,-14-1-30,3 1 0,-2-2-6,-1-2 0,-6 1-56,-2-5 1,-3 4-7,-1-5 1,-5 1-191,-3-3-14,-7 4 1,1-4-94,-5 3 0,0 3 39,-4 1 0,-3 2 8,-1 1 1,-1 6 137,1 2 0,3 3-129,-2 1 0,1 5 42,3 3 1,0-1-97,3 5 0,4-3 363,7 6 0,-2-2 0,4-2 0</inkml:trace>
  <inkml:trace contextRef="#ctx0" brushRef="#br0" timeOffset="30">14504 4488 8099,'-11'-11'0,"0"-4"105,-1 0 1,-3 3 342,0 4-212,0 6 1,-2-8 407,-1 9-336,1-5 0,-9 6 134,3 0-271,-2 6 21,7 0 1,-2 5 191,5 1-446,-1-1 128,5 1 0,3 3-228,1 0 198,4 0 1,-2 0-32,5 1 1,1-1 7,3-4 0,3-1-107,4-2 1,4 1 3,0-5 0,2 0 7,-2-4 1,-2 0 97,2 0 0,-1 0-75,1 0 1,-3-2 53,-1-1 1,1 0-3,-5-5 0,-1 6-6,2-2 0,-4-1 17,4 1-4,-6 0-1,8 4 1,-5 7 226,3 4 0,2 2-118,-2 6 1,-2 5 187,2 6 1,-1 3 16,5 2 0,3 0 32,0 3 0,0-2 1,-3 2 1,-1 2 18,1 2 0,-5-1-270,1 1 1,-6-4 118,2 4 1,-3-4-171,-1 4 1,-1-7 99,-3 0 1,-2-2-349,-5-7 0,-1 1 103,1-4-184,-1-6 172,-4 0 0,3-11 6,-2-2 0,6-3-112,1-1 1,1-5-630,-5-2 0,2-9 407,3-3 1,-2-2-302,5-2 1,0-4 249,4 1 1,5-10-1138,3 2 1630,7-8 0,3 1 0,5-4 0</inkml:trace>
  <inkml:trace contextRef="#ctx0" brushRef="#br0" timeOffset="31">14870 4443 8034,'0'-7'253,"0"2"421,0 0 33,0 4-223,0-4 186,0 5 1,0 5-516,0 3 1,0 2-11,0 1 0,1 1 47,3-1 0,-3 4-194,3 0 1,-3 1 74,-1-5 1,2 1-153,1-1 0,-1 0 18,2 1 1,-3-1-79,-1 1 1,0-5-164,0 1 243,0-6 168,0 3-54,0-5 0,0-5 92,0-2 0,4 0-104,-1 0 0,6-1-63,-1-3 1,2-1 16,1 1 0,5 0-107,-1-1 0,4-3 57,-4 0 0,4-1 47,-4 5 1,5 0-10,-5-1 0,4 1-6,-4-1 0,1 6 94,0 2 0,-7 3-38,2 1 0,-2 0 180,2 0 1,-3 6-77,0 6 1,-6-1 87,2 4 1,1 3-15,-1 1 1,0 3-115,-4 1 1,0-4-109,0 0 1,0 0 76,0 3 0,1 1-108,3 0 1,-3-4 69,3 0 0,-3-5-567,-1 1 0,1-3-986,3-5 1523,-3 4 0,10-5 0,-5 5 0</inkml:trace>
  <inkml:trace contextRef="#ctx0" brushRef="#br0" timeOffset="32">13271 5265 8157,'0'-6'393,"0"-1"-30,0 4-264,0 1 264,0-3 882,0 5-1015,0-5 285,0 4-292,0-4 19,5 5 1,1 0-80,6 0 0,-1 0 19,1 0 1,3 0 17,0 0 1,11 0 61,0 0 0,6 0-62,2 0 1,6 0 10,1 0 1,9-4-153,3 0 1,3-1-43,1 1 1,-24 4-1,0-1-118,1-1 1,1 0-1,0 1 1,1 0 93,-2-1 0,0 0 0,2 1 0,1 1 51,-1-2 0,0 0 0,2 0 0,1 1-78,-1-1 0,0 0 1,2 1-1,-1 0 14,1-3 1,0 0 0,0 2 0,-1 0-38,-1-1 1,0-1 0,3 2-1,0 1 37,0 0 1,-2-2 0,0 1-1,0-1 32,-3 1 0,0 1 1,-2-2-1,-1 2-79,28 1 1,3 0-116,-11 0 0,0 0 147,-7 0 1,-2 0-25,-2 0 0,1-4 58,-5 0 1,-1 0 115,-6 4 0,0 0-152,-4 0 0,-4-1 687,-4-3-659,-5 3 153,2-4-211,-9 5 0,-3 0-1011,-8 0 626,-8 5 0,-7-2 452,-7 4 0,-4 1 0,-4 3 0</inkml:trace>
  <inkml:trace contextRef="#ctx0" brushRef="#br0" timeOffset="33">13808 5962 8190,'0'-12'270,"0"1"1,0-1 98,0 1-124,0 5 96,0-4-142,0 8 1,0-4 454,0 2 233,0 3-519,0-4-357,0 5 173,0 5 0,0 2 178,0 9-146,0 1 0,1 6-76,3 0 0,-3 4 46,3-1 0,1 1-77,-1-4 1,1 1 26,-1 3 1,-3-6-255,3 6 0,-3-9 97,-1 4 0,4-2-126,0-1 0,0-3 2,-4-5 1,0-3-143,0 0 285,0-6-20,0 3 117,0-5 1,0-5-82,0-2 0,0-4 15,0 0 0,3 0-129,1-1 0,5-4 23,-1-3 1,2 1-74,1-1 1,1-1 14,-1-7 1,6 3 60,2-3 0,-2 3 20,2 1 0,-3 2-13,3 2 1,-5 2 150,1 6 0,-2 4-137,-2 4 0,0 1 355,1 2 1,-1 2 3,1 1 0,-1 7 1,0 6 0,0 4-105,-4-1 1,2 3 109,-5 0 1,4 1-304,-5 0 1,2 0 148,-1 0 0,-3 0-539,3 0 0,-2-6 207,-2-1 0,0-4-645,0 0-281,0-1-580,0 0 178,0-4 31,0-2 1471,0-5 0,0-5 0,0-2 0</inkml:trace>
  <inkml:trace contextRef="#ctx0" brushRef="#br0" timeOffset="34">10530 4363 7380,'0'-7'-460,"0"-3"650,0 9 267,0-4 34,0 5-190,0-5-6,0 4 112,0-4-115,0-1 146,0 5-276,0-4 0,0 4 397,0-3-181,0 3-6,0-4 1173,0 5-1426,0 5 1,-5-3 55,-3 6 1,-1 3 65,2 5 1,-3 4-52,2-1 1,-6 8 2,-1 3 0,0 3-16,3 1 0,1 6-27,-1 1 1,1 8 39,0 0 1,3 4-291,0-3 1,1 5 226,-5-2 1,1 4-516,-1 4 0,1-2 358,5-26 0,1-1 1,-3 32-5,4-32 1,0 0 0,3 2-1,0 0 75,-1-2 1,0 0-1,1 2 1,1 0-11,0 0 1,0 0 0,0 0 0,1-1 56,1 0 0,0-1 0,1 1 0,0 0-44,9 28 1,-5-29 0,2 1 64,10 28 0,3-2-10,1-5 1,-1 4-54,1-5 0,0 1-68,0-9 1,0-3-36,0 0 0,-4-4-41,0 4 0,-2-9 78,2 1 1,-2-8-22,-6-4 1,1 0 46,-1-7 1,1-1 18,-1-6 0,-3 1-78,-1-6 1,-3 1 640,4-4-1021,-6 0 370,8 0-562,-8 0 0,3-1 217,-5-3 1,0 2-2479,0-6 2886,0 5 0,-5-7 0,-2 4 0</inkml:trace>
  <inkml:trace contextRef="#ctx0" brushRef="#br0" timeOffset="35">15909 4157 8156,'-6'-5'-92,"1"4"-184,5-4 2810,0 5-2170,5 0 178,1 5-345,6 1 0,-1 6 180,1-1 0,-1 6-95,0 2 1,2-2 118,2 2 1,2 4-97,2 4 1,2 5-14,-2-2 0,3 3-35,1 1 1,0 4-39,0 0 1,3 9-295,1-1 0,1 6 183,-2-2 1,-2 3 106,3-4 1,-4 7-159,-4 1 0,-9-26 0,0 0-64,-2 3 1,0 1 0,-1-1 0,1 1 44,-2-1 0,-1 0 1,-1 3-1,0 0-71,0 1 1,-1 0 0,-1 1-1,-1-1 23,1 0 1,0 0 0,-1 1 0,-1 0-49,0-3 0,0 0 0,0 2 0,0 0-165,0-1 1,0-1 0,0 0 0,-1 0 146,-1-2 0,0 0 1,-1 1-1,0-1 71,-3 0 0,0 0 0,1-1 0,-1-1-12,0 1 1,0-1-1,-6 26 54,-4-1-47,4-10 1,-9-4-19,6-4 224,-5-1-192,7-4 1,-5-6 124,3-5-121,3-1 1,-5-9 5,6 2 1,-2-6 3,-2-1 1,2-4 284,-2 3-889,2-4 790,2 7-586,-1-9-1045,6 4 953,1-5 1,6 0-424,3 0 1,2-1 48,6-3 1,-1-1 847,1-2 0,-1-9 0,0 4 0</inkml:trace>
  <inkml:trace contextRef="#ctx0" brushRef="#br0" timeOffset="36">16492 4089 7973,'0'-12'-441,"-5"1"442,3-1 787,-3 1-454,5 5 1,2 1 418,1 5-468,-1-6 1,9 5 54,0-3 1,5 3-71,3 1 1,2 0-77,-2 0 1,3 0 34,1 0 1,0 0-121,-1 0 1,1 1 88,0 3 0,-5-1-204,-3 4 0,-2 1-93,-2 3 0,-4 1-78,-4-1 0,-1 1 38,-2-1 0,-2 2-10,-1 2 0,-8-2 95,-4 2 0,-4-2 34,4-2 1,-2-1-1,2-2 1,3 2-13,-4-2 0,4-2 160,0 2 0,5-6-31,-1 2 0,5-2 231,0 2-359,1-3 132,2 5 35,5-1 1,3-3-84,7 6 1,-2-4 17,2 3 1,2-3-19,-2 4 0,4-5 31,-4 5 1,4 0-22,-4 3 1,4 1 8,-3-1 0,-1 0-114,-4 1 1,1-1 105,-1 1 0,-3-1-154,-1 0 1,-4 5 74,1-1 0,-8 0-60,-4-3 0,-3 3 82,-4 0 1,-3 0-15,-5-3 1,-5-1 33,-2 1 0,-2-1 1,2 0 0,-2-1-231,5-2 1,1-2-58,3-2-2075,0-2 2335,5 3 0,7-10 0,6-2 0</inkml:trace>
  <inkml:trace contextRef="#ctx0" brushRef="#br1" timeOffset="37">14664 5573 7757,'0'-7'264,"0"-1"654,0 6-173,0-3-114,0 5-212,0-6-186,0 5 1,2-4-189,1 5 1,-1 1 154,2 3 1,-3-1-176,-1 4 1,0 1 50,0 3 1,0 2 9,0 2 1,0-1-32,0 5 1,0-3-66,0 3 0,0-2-27,0 2 0,0 2 71,0-6 0,4 0-115,-1-3 1,1-1 101,-4 0-663,0 1-203,0-1-541,0-4 539,0-2-255,0-5 1102,-5 0 0,4-5 0,-4-2 0</inkml:trace>
  <inkml:trace contextRef="#ctx0" brushRef="#br1" timeOffset="38">15007 5436 8105,'0'-17'-78,"0"0"1,4 9 77,0 1 1064,-1 4-191,-3-2 344,0 5-861,0 5-270,0 7 107,0 5 0,-1 6-100,-3 0 1,-2 4 58,-5-1 1,-1 6-50,1-1 1,-2 2 63,-2 1 1,2 0-249,-2 0 1,2-3 41,2-1 1,-1-4-75,1 0 0,3-3-208,1-4 87,4 3 0,-6-9-1286,6 2 750,-1-8-1,4-2 0,1-5-224,3 0 202,2 0 793,6-5 0,-1-6 0,0-7 0</inkml:trace>
  <inkml:trace contextRef="#ctx0" brushRef="#br1" timeOffset="39">15270 5699 8105,'7'-5'-21,"1"-3"99,-6 3 0,7-5 278,-5 2 58,0-2-148,-4 4 1,0-4 275,0 2-186,0 3-182,0-5 0,-1 7 14,-3-4 1,-2 4-184,-6-1 0,1 3 82,-1 1 1,0 1-82,-4 3 0,4 1 8,-4 3 0,4 2-112,0-2 1,1 2-38,-1 1 1,5 2 28,-1 2 0,6-6 73,-2 3 1,3-4-8,1 4 0,0-5-114,0 1 0,5-5 82,2 0 1,3-1 139,2-2 0,3 0-106,0 0 0,1 0 405,-5 0-256,6-5 1,-5 0 18,3-3-127,-2-2 61,-1 9-93,-6-5 0,-1 8 77,-5 2 0,0 7 156,0 8 1,-1 3-125,-3 0 0,1 5 275,-4 0 1,4 3 27,-1-3 0,3 1 10,1-2 1,0-2-196,0 3 1,0-3-102,0-1 1,0-4-527,0 0 0,4-5 269,0 1 1,0-6-905,-4-1 630,0-6 434,-6 3 0,0 1 0,-5 0 0</inkml:trace>
  <inkml:trace contextRef="#ctx0" brushRef="#br1" timeOffset="40">9125 8303 8074,'-11'0'0,"3"-4"0,1 0-88,-1 1 199,2 3 0,-1 0 110,4 0 386,1 0-29,-8 0-131,9 0-60,-4 0-245,5 0 87,5 0 1,1 0-33,6 0 1,-1 0 59,0 0 1,5 0-84,-1 0 0,4 0 54,-4 0 0,5-2-68,-1-2 0,3 3 21,1-3 1,0-1-62,0 2 0,-1-5-163,1 4 0,-1-1-239,-3 1 0,1 3 158,-5-3-200,1 3-248,-5-4 326,0 4-1044,-4-5 270,-2 6-872,-5 0 1892,-5 0 0,-7 6 0,-5 0 0</inkml:trace>
  <inkml:trace contextRef="#ctx0" brushRef="#br1" timeOffset="41">9068 8451 7737,'12'-3'1880,"-1"-1"-1420,0 0 0,6 4 63,2 0 1,3-4 284,0 0-347,1-4-264,5 6 2,-4-8 1,8 5 141,-5-3-775,-1-2 398,-3 9 0,0-4 187,0 5-1974,-5 0 974,3 0 849,-13 0 0,7 0 0,-9 0 0</inkml:trace>
  <inkml:trace contextRef="#ctx0" brushRef="#br1" timeOffset="42">10747 7389 8050,'0'-6'-832,"0"1"1683,5 5-38,-4-5-233,4 4-159,-5-5-252,0 6-283,-5 0 209,4 6 1,-8 0 60,5 5 1,-1 2 57,2 2 1,0-1-110,-5 5 1,2 0 144,-2 4 0,-2 5-73,3 2 0,-3 3 149,-2 2 1,-3 4-69,0 3 0,-6 11 130,2 4 1,-2 4-363,9-30 0,1-1 0,-7 30 56,10-28 1,1 1 0,-6 26-122,2 2 1,1 1 76,2-1 0,5-28 1,1 0 28,2 32 0,-4-3 89,0-1 0,1 0-134,3-4 0,3 3 61,1-7 0,9 1 159,-2 0 1,3 0-92,-2-4 1,-1-1-33,0-3 1,1-2-47,-1-2 0,5-1 13,-1-3 0,0-4-57,-4 1 1,1-6 58,-1-6 0,1-2-155,-1-2 1,1-2 33,-1-6 1,0-3 367,1-1 0,-5-3-335,1 4 1,-4-6 2,3 2-1201,-4-3 517,2-1-582,-5 0 0,-5-5 0,-1-1 0</inkml:trace>
  <inkml:trace contextRef="#ctx0" brushRef="#br1" timeOffset="43">11284 7721 8071,'0'-8'0,"0"0"424,0 6 97,0-3 282,0 5 1,0 5-356,0 2-128,0 4-116,0 5 1,4 3 337,-1 8-367,1 2 0,-4 5-55,0 0 1,0 6 259,0 2-205,0 2 1,0 3-132,0 2 0,0 2 365,0 3-1963,5 1 1506,-3-3 1,3 5-159,-5 1 195,0-6 15,0-2 1,0-8-508,0 0 568,0-10 1,3 5 132,1-11 1,0 1-104,-4-4 0,0-2-25,0-2 1,0-2 5,0-6 616,5 1-1861,-4-1-170,4-4 597,-5-2 1,2-7 741,2-1 0,-3-4 0,4-4 0</inkml:trace>
  <inkml:trace contextRef="#ctx0" brushRef="#br1" timeOffset="44">11661 8371 7986,'-7'-6'-115,"2"1"1038,5 5-508,0 5 1,0 5 183,0 6 162,0 4-392,0-2 1,0 6 158,0 2 53,0 4-279,0-1 0,0 4 125,0-3-295,0-2 65,0 5 1,0-13 13,0 3 15,5-8-1,-3 7-216,3-14 160,-5 7 0,1-10 169,3 3-926,-3-3 370,4-5-1507,-5 0 1199,0-5 1,4-2-2503,0-4 3028,5-1 0,-8-4 0,4-2 0</inkml:trace>
  <inkml:trace contextRef="#ctx0" brushRef="#br1" timeOffset="45">11626 8029 7975,'0'-14'-135,"0"2"135,6 4 972,-5 1-553,9-3 0,-4 9-235,6-3 1,-5 3-393,1 1 0,3 0-1486,5 0 1694,-1 0 0,-4 10 0,1 3 0</inkml:trace>
  <inkml:trace contextRef="#ctx0" brushRef="#br1" timeOffset="46">11855 8451 10036,'4'8'1846,"-1"0"-1287,1-6-263,1 8 1,-3-3 11,1 4-76,4 6-58,-6-5 1,8 5-289,-5-6 129,5 1 0,-4 0-139,2 4 0,3-8 156,-2 4 0,2-7-321,2 3 186,-1-6 1,-3 3-91,-1-5-250,1 0 145,-2 0 1,4 0 30,-3 0 188,-1 0-140,4-5 88,-3-1 127,4-6 1,0 1-128,1-1 56,-1 1 203,-4 0-38,3-6-172,-4 4 280,6-3-95,-6 5 1,0 4 80,-2 3-166,-3 3 5,4 1 51,-5 0-46,0 5 1,0 2 18,0 4 0,0 0-15,0 1 1,0 0-118,0 4 105,0-9 1,4 9 12,0-9-201,5 3 175,-8 2 0,9-6-185,-2-2 175,2 2 0,1-4 3,1 1 0,-1-1-4,1-2 1,3-2-16,0-1 0,6-4-3,-2-4 1,-2-1-3,2 1 1,-1 3 26,1 1 1,3-1 45,-3-3 0,-3-1-36,-1 1 0,-2-1-11,-1 1 1,-1 3 49,0 1 0,1 4 267,-1-1-307,-4-2 1,-1 6 27,-2 0 13,-3 5 1,4 8 15,-5 2 0,4-2 31,0 2 0,0-2 64,-4-2 0,3 0 52,1 1 0,4 1 342,-4 2-558,-1-2 0,2 3 0,2-5 0</inkml:trace>
  <inkml:trace contextRef="#ctx0" brushRef="#br1" timeOffset="47">11329 9114 8261,'0'-6'939,"0"0"-547,0 6 227,-5 0 184,4 0-402,-4 0-191,5 6 1,0 0-81,0 5 50,-5 1 1,4-5 181,-3 1-422,3 0 105,1 3 0,0-3 226,0-1-610,0 1 292,0-2-291,5 4 188,-4-8 73,9 3 1,-7-5 18,4 0 91,-4 0 38,7 0-56,-4-5-1,6-2 144,-1 1-110,-4-4 0,3 3-57,-9-4 50,9 5 0,-7-3-150,4 5 135,-4 0 1,3 0-35,-2 0-9,-3 1 0,8 4 162,-5 3 1,4 2-133,-5 6 1,2 0 108,-1 3 1,-3-1-84,3 5 0,1-5-130,-1 2 0,4 0-112,-4-1 0,1 1-338,-2-5 0,0 0-152,5 1 0,-5-2-1327,5-2 2020,0 2 0,3-9 0,0 4 0</inkml:trace>
  <inkml:trace contextRef="#ctx0" brushRef="#br1" timeOffset="48">11741 9194 7989,'-7'0'693,"2"-5"-4,5 3-178,0-3 788,0 5 0,5 0-1112,3 0-18,2 0 0,1 0-157,1 0 0,1-3 91,2-1 0,-1 0-218,5 4 0,-1 0 117,1 0 0,2-1-606,-2-3 429,-2 3 1,3-4-85,-5 5-295,0 0 356,-3-6 0,3 5-379,0-3 345,1-2 1,-5 5-25,0-3 0,-3-1 43,0 1 1,-2-1-190,2 1-84,-3 3 50,-5-9 119,0 3 668,0 1-277,0-4 0,-2 9 621,-1-3-493,1-2 0,-4 4 467,2-2-462,3 3 0,-5-3 134,2 1-81,3-1 316,-5 4-68,6 0-246,0 5 1,2-4-33,2 3 0,-2-3-44,6-1 0,-1 4-103,5 0 1,-1 0 81,1-4 1,3 0-144,0 0 0,4 0 132,-4 0 0,4 0-247,-3 0 0,3 0 43,-4 0-94,0 0 0,-5 1-240,-2 3 163,2-3 0,-9 5 2,3-2 132,-3 2 0,-6 5 20,-2-4 0,-4 3-22,0-2 1,3-2-8,1 2 0,-1-2 85,-3 2 1,-1 1-11,1-5 1,3 3-33,1-3 35,-1 5 1,-2-7-18,2 6-27,-2-5 62,9 2 0,-4-5 0,5 0 0</inkml:trace>
  <inkml:trace contextRef="#ctx0" brushRef="#br1" timeOffset="49">12529 9171 8006,'-7'-11'127,"2"3"253,5 0-380,0 6 1220,0-8-259,0 8-296,0-3 477,0 5-1066,0 5 0,4-2-74,0 4 1,5 1 53,-2 4 1,4-2-133,0-3 1,2 3-78,2-2 1,3 1 141,4-1 1,0-3-12,-3-5 0,6 0 61,-2 0 0,3 0-99,-3 0 0,-2 0 83,-2 0 0,3-2-64,-3-1 1,-3 0 50,-1-5-52,-2 6 57,-1-8 0,-6 7 14,-2-4-31,-3 4 4,-1-2 0,-1 5-16,-3 0 0,1 0 24,-4 0 31,-1 0 0,-3 5-34,-1 3 1,1-2 136,-1 2 0,-3-1-74,0 5 0,-4-1-33,4 0 0,-4 1-150,3-1 0,-4 1 93,1-1 0,-2 1 53,-2-1 0,0-3-10,0-1 0,0-3-210,0 4 0,2-6 26,2 2 1,2-3 57,6-1 0,1-1-5,2-3 1,-1 2-116,5-6 0,1-1-370,3-6 1,5 2 214,2-2 0,3-1-1332,2 0 1710,-1 1 0,6-1 0,1-2 0</inkml:trace>
  <inkml:trace contextRef="#ctx0" brushRef="#br1" timeOffset="50">13888 7298 7601,'0'-6'648,"0"-5"-461,0 10 983,0-4-493,0 5-288,5 0-215,-4 5 0,4 7 99,-5 7 1,1 2 14,3 2 0,-2 4 56,1-1 0,-1 10-113,-2-2 1,0 3-28,0-3 1,3-1 41,1-2 1,1 2-209,-1-3 1,-3-2-49,3-1 1,1-7-76,-1-1 1,1-5-64,-1 1 0,-3-2-194,3-2 0,-3-3-1382,-1 0 1273,0-6 1,-1 3-672,-3-5 1,2 0 461,-6 0 1,4 0 659,-3 0 0,-1-10 0,-3-3 0</inkml:trace>
  <inkml:trace contextRef="#ctx0" brushRef="#br1" timeOffset="51">14436 7138 8110,'5'-11'454,"-4"-1"148,4 6-207,-5-4-157,0 8-1,0-3 241,0 5-285,0 5 0,0 3 127,0 7 0,-1 1-16,-3 6 1,2 0-53,-6 8 1,-1 2-1,-6 6 1,1 4-151,-5 8-316,0-4 1,-3 10 629,3-2-1973,-2-4 1550,3 6 0,-1-13-50,0 3 0,5-8 130,-1 0 1,2-7-191,2-5 0,3-3 18,0-4 0,5-2-275,-5-6 0,6 1-137,-2-1-990,2-5 1768,2-1-1897,0-5 1630,0-5 0,6-1 0,0-5 0</inkml:trace>
  <inkml:trace contextRef="#ctx0" brushRef="#br1" timeOffset="52">14482 7504 8026,'0'-14'-222,"0"2"111,0 3 0,0 2 1170,0-1-196,0 5 163,5-2-652,-4 5 0,8 5-36,-5 3 0,3 2-95,-3 2 1,4 0-165,-4 4 0,3-2 44,-3 5 0,4-5-35,-5 1 0,5 1 5,-4-1 0,5 1-240,-2-5 1,-2-3-388,-1-1 288,3-4 200,-1 2 1,1-5-86,1 0-132,-5 0 236,7-5 1,-5-1 26,2-6 1,2 1 50,-5-1 0,4 1 17,-4-1 1,3 1 57,-3 0 1,5-1-57,-2 1 0,0 1 28,0 2 1,1 2-51,3 2 0,-3 3 287,0-3-252,-1 8 1,5 6-34,-1 5 1,-1 0-42,-2-3 0,2 3-14,-2 0 1,-2 2-623,2-2 1,-1-3 276,5 4 1,-5 0-1845,1-1 2194,0 1 0,-2 0 0,-1 2 0</inkml:trace>
  <inkml:trace contextRef="#ctx0" brushRef="#br1" timeOffset="53">13282 8314 8186,'-6'0'541,"-4"0"-142,9 0 145,-4 0 879,5 0-1220,0-5 0,1 4-12,3-3 0,2 3 46,5 1 0,6 0 130,2 0 0,4 0-71,3 0 0,5 0 84,7 0 1,1 0-140,3 0 0,8 0-145,-1 0 1,2-1 94,2-3 1,2 3-223,6-3 0,-2-1 29,-26 3 1,-1 0 0,29-3-185,-29 3 1,1 0-1,1 0 1,2-1 131,1-1 0,2 0 1,-2 0-1,1-1 43,-1 4 1,2-1 0,0-3 0,2 1-65,0 0 0,1 0 0,0 0 0,0-1 36,-2 2 1,0-1-1,0-1 1,0 0-4,0 0 0,0 2 0,0 0 0,0 0 83,0-1 1,0 0 0,-2 2 0,0 0-7,0-2 1,0 1 0,-3 1 0,0 1-101,-1-1 0,0 0 0,2 1 0,0 0 83,-4-1 0,0 0 0,1 1 0,0 1 82,28-4 1,-6 2-29,2 2 0,-4-1-167,0-3 43,-2 3 0,-5-4 146,0 5-508,-1 0 252,1 0 1,-2-4-138,-2 0 153,3 1 1,-10 3 170,3 0 0,0 0-103,-3 0 1,0 0 258,-8 0 1,-2 0-260,-6 0 1,-2 0 1074,-6 0-1026,0 0 0,-3 1 569,0 3-964,-6-3-54,3 4 1,-6-5-1192,-3 0 0,-3-1 1669,-9-3 0,-1 3 0,-6-4 0</inkml:trace>
  <inkml:trace contextRef="#ctx0" brushRef="#br1" timeOffset="54">13751 8623 8223,'-4'-8'-73,"0"1"299,0 4 537,4-7-29,0 9-414,0-5 1,0 5 177,0-3-246,0 3 275,0-4-296,0 5 0,4 1 65,0 3-478,0 2 155,-4 11 0,0-3-68,0 5 1,0 0 120,0 4 1,0-4-80,0 0 0,0-1 49,0 1 0,0 1-178,0-5 1,4 0-67,-1-3 255,1-1 1,-4-3 2,0 0-1125,5-6 311,-4 3 205,5-5 30,-6 0 0,-6 5 1,0 2-1</inkml:trace>
  <inkml:trace contextRef="#ctx0" brushRef="#br1" timeOffset="55">13579 9057 7999,'-6'-7'975,"1"2"-203,0 5 99,4 0-433,-4-5 0,6 4-107,3-3-161,2 3 0,5 1 119,1 0 0,1 0-26,2 0 0,3 0-91,4 0 0,2 0 54,3 0 1,-2-4-69,6 0 0,-4-1 68,3 1 1,-3 2-329,3-6 0,-3 6-91,3-2 1,-4 1-135,0 0 0,-5 1-97,-2-2 1,-5 3-1106,1 1-1208,-8 0 1479,4 0 1258,-15 0 0,3 0 0,-11 0 0</inkml:trace>
  <inkml:trace contextRef="#ctx0" brushRef="#br1" timeOffset="56">13762 9285 8027,'0'-6'500,"0"-1"-99,0 4 136,0 1-250,0-8 0,-1 8 134,-3-6-34,3 6 14,-4-4-246,0 1 17,-2 4 0,-4-4-8,-1 5 0,1 0-120,0 0 1,-5 1-51,1 3 1,-1 2 101,0 6 1,4-1-124,-3 1 0,3-1-17,4 1 1,0-1-43,4 0 0,0 1-19,4-1 1,0-3-4,0-1 0,5-3 119,3 4 0,6-6-14,1 2 0,5-2 12,-1-2 1,3-6-18,1-1 1,-2-3 151,-2-2 0,2 1-85,-6-1 1,0 5 53,-4-1 1,-3 4-22,0-3-51,-6 4 1,3-3 76,-5 2 0,0 3-260,0-4 1,0 6 60,0 3 0,0 2 8,0 6 0,0 4 57,0 3 0,0-1 140,0 1 0,0 0 23,0 4 1,2 5 146,1 2 1,-1-1 13,1 2 1,-1-5-149,-2 5 1,0-2-117,0 2 1,0 0 146,0-4 0,1-2-258,3-6 0,-3 2 59,3-6 0,-2 0-187,2-3 0,-3-5-449,3 1-230,-2-6 22,-2 3 1,0-6 376,0-3 0,0-2-1555,0-5 2030,0-1 0,0-4 0,0-2 0</inkml:trace>
  <inkml:trace contextRef="#ctx0" brushRef="#br1" timeOffset="57">14219 8954 8047,'0'-8'0,"0"1"0,0 4 384,0-2-9,0 0 1,0 4 52,0-4 1026,0 5-1281,0 5 1,4 1-34,0 6 1,-1-1 50,-3 0 0,4 5-105,0-1 0,0 4-17,-4-4 1,4 4-114,-1-4 0,1 4 113,-4-3 1,0 0-139,0-1 1,0-1-46,0 5-100,0-5 82,0 3-43,0-6 190,0 1-153,0-6 100,0-1 328,0-5-104,5 0-172,-3-5 0,3-1-31,-5-6 42,5 1 0,1-2-36,6-2 1,-2 1-14,-3-5 0,5 4-31,-1-4 0,1 3 71,3-3 0,-3 5-22,0-1 1,-1 2-81,1 2 30,-6 5-18,4 1 11,-3 5 0,0 2-36,1 6 1,-6-1-11,2 9 1,1 0-10,-1-1 1,1 6 556,-1-2 741,-3-3-497,4 6-277,-5-4-192,5 4 1,-3 0 145,1-3-527,4 3 114,-6-10 1,4 9-359,-5-6 288,0 0 1,1-5-962,3-2 520,-3 2-1096,4-9 654,-5 4-114,0-5 1120,0-5 0,6-1 0,0-6 0</inkml:trace>
  <inkml:trace contextRef="#ctx0" brushRef="#br1" timeOffset="58">14687 8497 8002,'0'-6'806,"0"1"291,0 5-681,0-5-193,0 3 174,0-3-25,0 5-269,0 5 1,0-2 35,0 5 31,0-1 0,4 8-126,0 1 0,0 4 97,-4-1 0,3 1-179,1-1 1,1 3 78,-1-3 0,-3-1-95,3 1 0,-3-4 41,-1 4 0,4-4-249,0 4 0,0-5 48,-4 1 0,0-6-379,0-1-195,0-1 0,0 1 33,0 0 434,0-6-948,0 3 1269,0-5 0,0 0 0</inkml:trace>
  <inkml:trace contextRef="#ctx0" brushRef="#br1" timeOffset="59">14996 8394 8002,'0'-11'0,"0"-1"0,0 6 852,0-4-156,0 9 155,0-4-667,0 20 1,0-5 363,0 13-321,0-3 0,0 3-148,0 5 31,0-4 0,-4 8 92,0-6 1,-4 6-93,5-1 0,-5-2 192,4 1-479,-5-4 139,8 2 1,-8-6-475,5 1 396,-5 0 0,8-5-156,-3-3 1,3-2-227,1-2 1,-1-3-1095,-3-1 656,3-4 37,-4 2 502,5-5 1,0-1 396,0-3 0,0 3 0,5-9 0,1 3 0</inkml:trace>
  <inkml:trace contextRef="#ctx0" brushRef="#br1" timeOffset="60">15258 8623 8002,'12'-12'118,"-6"1"194,-1-1-1,-5 1 267,0 0-16,0-1-92,0 1-130,0-1-131,0 1 1,-5 3-121,-3 1 0,-2 4-222,-1-1 0,-1 3 148,1 1 0,0 0-258,-1 0 183,1 5 0,-1 2 0,1 4-344,-1 0 274,6-4 0,-3 3-258,5-3 239,1 4 1,3-4 3,0 1 0,0-4 43,0 3 0,3-3 83,1 4-59,5-6 1,-3 3 184,6-5 1,-1 0-110,1 0 1,-5 0 169,1 0 1,-2-1-15,2-3-7,-3 3-109,0-4-15,-4 5 46,10 0-20,-10 0 0,5 0-14,-2 0 0,-3 5 203,3 3 0,-3 6-106,-1 1 0,0 5 1,0-1 271,0 3 1,0 1-43,0-1 0,-1 0-1,-3-3-473,3 3 100,-4-5 1,5 1 53,0-3 0,-4-2-176,0-2 1,0-3 154,4 0-1184,0-6 410,0 3 576,0-5 1,0 0 0</inkml:trace>
  <inkml:trace contextRef="#ctx0" brushRef="#br1" timeOffset="61">15521 8623 8092,'-6'0'-112,"1"0"3304,5 0-2956,5 0 0,1 4 70,5-1 0,1 1-70,-1-4 0,1 0 50,-1 0 0,4 0-21,1 0 0,3 0-205,-4 0 1,0 0-21,-4 0 0,1 0-270,-1 0-87,1 0-404,-1-5-825,-5 4 1145,0-4 1,-8 5-856,-2 0 470,-2 0 786,-5 0 0,-1-5 0,1-2 0</inkml:trace>
  <inkml:trace contextRef="#ctx0" brushRef="#br1" timeOffset="62">15978 8451 8079,'0'-11'-225,"0"5"1167,0 1-90,0 5-235,0-5-410,0 3 144,0-3 98,0 5-273,0 5 0,0-2 51,0 4 1,0 2 14,0 7 1,0-4 11,0 3 0,0 2-20,0-2 1,0 5-101,0-1 1,0 2 79,0-2 1,1 2-196,3-2 1,-3 2 13,3-2 0,-3 1-15,-1-5 0,1 4 79,3-3 1,-2-1 86,1-4-189,-1 1 0,-1-2 175,3-3-318,-3-2 174,4-5-615,-5 6-231,0-5 116,0 4 0,0-6-159,0-3 1,-1 3 862,-3-3 0,-2-8 0,-6 0 0</inkml:trace>
  <inkml:trace contextRef="#ctx0" brushRef="#br2" timeOffset="63">13591 7652 8294,'-12'0'-551,"1"0"382,5 0 621,1 0 1535,5 0-1416,5 0-272,6 0 0,3 4 173,5 0-280,0-1 1,5-3 193,3 0-62,2 0-126,10 0 0,3-1 126,8-3-271,2-2 0,5-2 331,0 1-2034,5-1 1679,2-3 0,-30 7 0,0 0 163,0 0 0,1 0-232,-1 1 1,0-1 44,1 1 0,-1 0 1,-2-2-1,0-1-541,1 2 1,-1 1 668,28-2 1,1-2-150,-8 4 0,-2 1 99,-6-2 0,-4-1 140,-3 2 0,-4-1-217,-3 4 0,1 0 114,-6 0-37,-4-5 0,-2 3 1511,-5-1-1886,1 1 856,-5 2 0,-3 0-1553,-1 0 928,-4 0-133,2 0 1,-6 0-634,-3 0 389,-3-5 438,-14 4 0,-3-4 0,-11 5 0</inkml:trace>
  <inkml:trace contextRef="#ctx0" brushRef="#br2" timeOffset="64">15498 8954 8208,'-6'0'-6,"1"0"556,5 0-257,-5 0-108,3 0 1,-3-1 519,5-3-334,0 3 68,0-4 31,0 5-346,5-6 0,2 4 247,4-6-213,6 1 1,-3-5 97,5 1 0,5-2 62,6-2-258,3 2 18,1-8 1,1 7-10,-1-5-67,0 0 1,4 0 99,0 0 1,4 0-110,-4-4 0,2 0-27,-2 0 1,-3 0 83,3 0 0,-6 6-62,-2 1 68,-4 4 0,2 0 33,-5 1-190,-1-1 139,-4 6 0,4-3-252,-3 5 245,-3 1 1,5-1-79,-6 0 0,0 0-331,-3 4-917,-1 0 445,-5 0 379,-1 0-1432,-5 0 1903,-5 0 0,-6 5 0,-7 2 0</inkml:trace>
  <inkml:trace contextRef="#ctx0" brushRef="#br1" timeOffset="65">16526 7172 8224,'-5'-11'332,"4"5"533,-4-5-133,5 10-268,0-4 1135,0 5-1440,5 0-26,-4 5 0,9 0-7,-2 3 1,-2 1-41,2-6 0,-5 6 3,5-1 1,-4-2-9,3 2 0,-3 0-26,4 3 0,-4 0 5,3 1 0,-4-1 45,1 1 0,1-1 2,-1 1 1,3-1-25,-3 0 0,4 2 27,-5 2 1,5-2-37,-4 2 1,3-2-21,-3-2 1,4 2 25,-4 2 0,3-2-16,-3 2 0,4-1-91,-5 1 0,5-2 108,-4 2 0,4 2-78,-5-2 1,5 1 47,-4 0 0,3-4-64,-3 4 0,4 0 72,-4-1 0,4 2 1,0-2 1,-2-1-34,2 5 0,-2-4 12,2 4 1,2-1 99,-2 1 1,-2 3-83,2-3 0,-4-2 48,3 3 0,-3-3-42,4 2 1,-6 3 55,2-3 1,-2-1-102,2 1 1,-2 0-4,1 4 1,-1-1-68,-2 1 1,3-4 104,1 0 0,0 0-121,-4 4 0,4 0 98,0 0 1,1-4-50,-1 0 1,-3 0 27,3 4 1,1-2 11,-2-2 1,1 3 3,-4-3 1,4-1 4,0 1 1,0-1-19,-4 1 1,0 2 1,0-2 1,0-1 61,0 1 0,0-1-52,0 1 1,0 2-8,0-2 0,0 3 10,0 1 1,0-2-57,0-1 1,0 1 36,0-2 1,0-1-2,0 1 1,0 0-35,0 4 1,0-2 35,0-2 0,0 4-29,0 0 0,0 0 16,0 4 1,-4-3 46,0-1 0,-4-1-41,5 1 0,-5 4 29,4 0 0,-1-1-21,1-3 0,3 0-7,-3 0 1,3 0-27,1-1 0,0 1 6,0 0 1,-4 0 21,0 0 0,1 0-3,3-1 1,-4 3-7,0 1 0,-4-2-15,5 3 0,-6-3-1,1-1 0,2-2 8,-2-1 1,4 0 0,-3-5 1,3 0 30,-4-3 44,6-6 0,-7 4 79,5-2-118,0-3-12,-1 5-10,4-9 6,-9 9 109,8-3-111,-8-1 1,5 4 10,-2-2 158,-4-3-162,5 5 1,-1-5 23,-1 3-17,5 2 1,-3-7-60,2 4 0,3-3-56,-3 4 40,3-6 66,-4 8 1,4-7-184,-3 4 156,2-4-7,2 2-148,0-5 126,0 5-6,0-4-86,0 4-3098,0-5 3234,-5 0 0,-1-5 0,-5-1 0</inkml:trace>
  <inkml:trace contextRef="#ctx0" brushRef="#br1" timeOffset="66">16903 7081 8069,'-8'-6'-530,"1"2"331,4-3 1,-2 5 66,5-6 659,0 6-38,0-3 195,0 0-114,0-2-205,0 1-168,5-4 1,1 5-19,6-3 0,-1 2 16,1 2 1,-1 1-1,1-4 0,4 4 21,3-1 1,3 2-46,1-2 0,-1 3-18,1-3 0,-1 3-108,-3 1 1,1 0 27,-5 0 1,-3 4-154,-5-1 1,-4 6-63,1-1 0,-3 2 88,-1 1 1,0 1-37,0-1 0,-5 1 116,-3-1 0,-6 4-54,-1 1 0,0-1 38,3-4 0,1 1 2,0-1 0,-1-3 83,1-1-76,-1-4 0,5 6 268,-1-6-140,6 1-15,-3-4-84,5 0 0,5 4 88,2 0 0,3 0-18,2-4 1,0 0 10,4 0 1,-4 1-38,4 3 1,1-2 11,2 6 0,-2-4-40,-2 3 1,2 0 59,-2 0-33,0 3-175,-3-3 142,-1 4 0,-1 1-25,-2-1 0,-3 4-91,-5 1 0,-2-1 59,-1-4 22,-4 1 1,-5 3 20,-4 0 0,-1 0-11,-6-3 0,0 2-118,0-3 0,2 2 104,2-9 1,-2 3-1057,6-3 1,0 0 1036,3-4 0,6-5 0,1-2 0</inkml:trace>
  <inkml:trace contextRef="#ctx0" brushRef="#br1" timeOffset="67">9160 10827 8050,'-7'0'-700,"-3"0"1068,9 0 79,-9 0 154,8 0 166,-3 0 361,5 0 0,5 0-896,3 0-92,-3 0 1,9 0 74,-3 0 1,5 0-17,-1 0 0,3 0 99,4 0 0,-2 0-86,-1 0 1,0 0-135,3 0 72,1 0 1,0 0 203,0 0-516,-5 0 162,3 0 1,-8 0-399,2 0 248,-2 0 57,-2 0-202,-4 0 109,-2 0-1,0 0-1053,-4 0 796,4 0 1,-6 0-52,-3 0-1382,-2 0 1189,-6 0 0,1 4 688,-1 0 0,-4 4 0,-2-1 0</inkml:trace>
  <inkml:trace contextRef="#ctx0" brushRef="#br1" timeOffset="68">9080 11078 8665,'11'0'689,"-3"0"-179,-1 0 0,2 0 10,6 0 342,-2 0-490,9 0 0,-5 0 645,6 0-489,0 0-213,0 0 0,4 0 131,-1 0-271,1 0 1,-4 0-141,0 0 0,-4 0 85,0 0 1,-5 0-688,1 0 1,-3 0 401,0 0 0,-4 4-1286,-1 0 783,-4 0 668,2 1 0,-15 1 0,-3 6 0</inkml:trace>
  <inkml:trace contextRef="#ctx0" brushRef="#br1" timeOffset="69">11033 10633 8255,'-7'-5'829,"2"3"-233,0-3 63,4 0 105,-9 4-334,3-4-115,-4 5 137,-1 0-263,1 0 0,0 1 69,-1 3 0,1 2 31,-1 6 1,0-1 88,-4 1-62,4-1-127,-10 6 0,8 0 206,-5 6-143,5 0-115,-7 5 0,8-3-72,-2 6 133,2-1 0,5 1-186,1-1 0,4-1 112,-1 2 1,4 2-158,4-3 1,3-2 53,4-1 1,6 1-54,2-2 0,6 0 92,2-7 0,1-3-24,-2-4 1,3-1 52,6 1 1,-4-6-28,4-2 1,-5-4 82,4-4 0,4-4-75,-3-7 1,-2 1-25,-3-5 0,-1 0 50,2-4 1,-3-5-128,-6-2 0,0 1 69,-3-2 0,-4-4-114,-7-7 1,-3 1-233,-5-1 1,-1-2 96,-3-2 1,-7-2-193,-9 6 0,-1 4 107,-2 4 1,-5 6-253,-2 9 1,-5 4 118,-3 7 0,2 3-545,-6 5 0,4 1 50,-4 3 825,5 2 1,-2 11 0,4 1 0</inkml:trace>
  <inkml:trace contextRef="#ctx0" brushRef="#br2" timeOffset="70">18479 6133 7798,'0'-8'-555,"0"1"1406,0 4-45,0-2-259,0 0-184,0 4-17,0-9-112,0 8 134,0-3 947,0 5-1250,0 5 0,-1 2 87,-3 4 1,-1 6-173,-3 2 0,-2-2 49,2 2 0,-6 4 74,-1 4 0,-5 5-9,1-2 1,-3 3 6,-1 1 0,1 1-60,-1-1 0,0 0 60,0 0 0,4 5-183,0-1 1,1-2 99,-1-5 1,-1 1 39,5-6 0,-2 5-161,2-5 0,4-3 69,-1-4 1,1-5-89,3 1 0,-1-2 100,2-1 0,-4-1-79,4 0 1,1-3 82,-2 0-428,0-6 331,-3 8 1,-1-8-162,1 1 0,3-1-369,1-2 218,-1 0 1,1 0-427,-1 0 322,5-5 293,-2-2 0,5 0 7,0-1 0,0 4-17,0-3 1,2 3-41,1-4 1,-1 4 485,1-3-72,4-1 0,-5-2 125,6 2-92,-5-2 0,2 8-98,-5-6 0,0 4 355,0-3-267,0 4 0,-2-6 102,-1 5 1,1-1 145,-2 1-154,3 3 0,1-5 68,0 2 307,0 3-339,0-4 168,0 5 1,0 5-286,0 2 1,0 4 15,0 0 1,0 4 5,0 0 0,0 1-179,0-5 0,-4 4 41,1 1 1,-5-1 39,4-4 0,-3 2-214,3 2 177,-5-2 0,4 3-79,-3-4 0,-1-5 74,5 1 1,1-4-4,3 3 25,0-4-24,0 2 135,0-5-58,5 0 0,1 0 6,5 0 0,2-1 99,2-3 0,3 3-93,5-3 0,0-1 90,0 1 1,0-4-102,-1 5 1,2-6-55,3 1 1,-4 2-7,0-2 1,-2 4-163,-5-3 0,-1 4 83,-4-1-356,-4 3-1258,-2 1 894,-15 0 499,-3 0 240,-5 5 0,-9 1 0,3 6 0</inkml:trace>
  <inkml:trace contextRef="#ctx0" brushRef="#br2" timeOffset="71">19119 4660 8108,'0'-7'-288,"0"2"662,0 0 479,0 4-530,0-4 1,1 5-61,3 0 0,-3 1 93,3 3-24,2 2-125,-5 6 1,4 0 2,-5 4-32,5-4 0,-3 10-43,2-3 1,-4 3 111,-4 0 0,2 1-185,-1 0 1,-2 4 97,1-1 0,-4 2-113,4-1 0,-3-3 31,3 3 0,-4-3-146,4-1 0,1-4 85,3 0 0,0-5-199,0 1 258,-5-2 33,3-2-93,-3-5 76,5-1 237,0-5-287,5 0 1,2 0-10,4 0 1,-2-1 98,2-3 0,-2 3-80,7-3 0,0 3 138,-1 1 1,6-4-120,-2 0 1,1-1 11,-1 1 0,2 3-2,-1-3 0,-3 2-79,2-2 0,-5 3 9,2-3 1,-8 3-318,0 1-21,-5 0 0,2 0 18</inkml:trace>
  <inkml:trace contextRef="#ctx0" brushRef="#br2" timeOffset="72">19393 5094 9141,'-4'0'-367,"-4"0"-275,-3 0 642,-1 0 0,1 5 0,0 1 0</inkml:trace>
  <inkml:trace contextRef="#ctx0" brushRef="#br2" timeOffset="73">19632 4386 8378,'0'-8'559,"0"0"-293,0 1 357,0 0 32,0 2-179,6 5-274,-5 0 256,4 0-114,-5 0-336,0 5 0,0-2 150,0 5 0,0 0-564,0 8 1,-1-2 272,-3 5 1,3-4-358,-3 4 0,-3-4-125,0 4 1,2-5 614,1 1 0,-2 3 0,-1 0 0</inkml:trace>
  <inkml:trace contextRef="#ctx0" brushRef="#br2" timeOffset="74">19884 4683 8144,'-5'-7'0,"3"-3"-20,-1 2 279,1-2 1,2 3 741,0-1-210,0 6-309,0-4-299,5 6 88,-3 0 0,4 2-209,-2 2 0,-3 3 16,3 8 1,1-2-65,-1 2 0,0 3 26,-4 1 0,3 3-109,1 1 0,1 1 17,-1 2 1,-3 0 127,3 4 1,-3-5-223,-1 2 0,4 1 112,0-1 0,0-4-102,-4-4 0,0-5 73,0 1 1,1-3-156,3 0 1,-3-5-750,3 1 437,-3-5-376,-1 2-545,0-5 746,0-5 705,0-2 0,-5-4 0,-1-1 0</inkml:trace>
  <inkml:trace contextRef="#ctx0" brushRef="#br2" timeOffset="75">20124 4637 7774,'0'-6'565,"0"0"218,0 1-207,0 4-177,5 1-222,-4 6 0,4 7 354,-5 2-354,0 3 0,0 6 1,0 3 0,4-2 14,0 6 1,1-2-164,-2 1 0,-1 2 66,2-5 1,1 1-198,-2-2 0,5-3 69,-4 0 1,3-1-467,-3-7 182,5 0-178,-2-4-450,-1 1-500,-1-6 546,-5-1 1,-1-5 898,-3 0 0,-2-5 0,-6-1 0</inkml:trace>
  <inkml:trace contextRef="#ctx0" brushRef="#br2" timeOffset="76">19941 4922 8095,'-7'-1'-434,"4"-3"1390,1 3-657,7-4 0,2 5-24,4 0 0,4-1-307,1-3 0,4 3 63,-1-3 1,3 1-124,0-1 0,1 2 79,0-6 1,4 6-314,-1-2 1,-3-1 189,-4 1 0,-3 0-330,3 4 1,-5 0 8,1 0 1,-4-1 135,-3-3 1,2 3-1,-2-3 321,-3 3 0,5 1 0,-9 0 120,4 0 1124,-5 0 1,0 5-772,0 3 1,0 2-140,0 1 0,0 2 88,0 2 0,0-2-181,0 2 1,1 1-134,3 0 0,-1 3 10,4-4 0,1 0-174,3-3 1,2-1 118,2 0 0,-1 0-116,5-4 1,0-2 160,4-5 0,-4 0-14,0 0 0,0-1-17,4-3 0,0-2 2,0-6 1,-4 1-34,0 0 1,-5-2 67,1-2 1,-4 2-119,-3-2 1,-3-3 29,-5-1 0,0 1-142,0-1 0,-5 1-141,-3-1 0,-3-2 82,-4 2 1,-3 2-40,-5 2 0,0 2 95,1 2 1,-5 5-20,0 2 0,-3 3-13,3 1 1,-1 0-108,2 0 1,7 5 12,0 2 0,5 3-216,2 2 0,6-1-373,2 1 0,3 4 834,1 3 0,5-2 0,1-1 0</inkml:trace>
  <inkml:trace contextRef="#ctx0" brushRef="#br2" timeOffset="77">20912 4683 8098,'-7'-12'422,"-3"1"119,9 4 93,-4 2-185,0 5 0,3 2-419,-1 1 0,1 5 97,2 7 1,0 3-11,0 5 0,0 3 117,0 1 1,0 1-201,0-1 0,0-2-17,0 6 1,4-5-83,0 5 0,4-6 54,-5 2 0,5-5-111,-4-2 0,3-4 7,-3-5 1,0 1 116,-4-1-765,0-4 279,0-2-858,0-5 755,0-5 0,-4-2-579,0-4 1166,-4-6 0,1 0 0,-4-6 0</inkml:trace>
  <inkml:trace contextRef="#ctx0" brushRef="#br2" timeOffset="78">20763 4648 8098,'5'-11'0,"3"-1"0,7 1 0,-2 0 0,2-1 0,3 1 0,1-1 0,1 5 0,-1-1 0,3 6 0,-3-2 0,1 3 899,-1 1 0,1 0-430,-4 0 0,3 5-236,-4 2 0,-1 3-226,-7 2 0,2-1 118,-5 1 1,4 4-220,-4 3 0,-1-1 75,-3 1 0,-6 0-25,-5 4 0,-2-2 94,-6-2 1,-1 3-29,-7-3 0,3-2 16,-3-2 0,4-3-372,4 0-329,-2-1 0,8-4-112,-2-4-3,7-1 0,4-2 7,8 0 771,2 0 0,11-10 0,1-3 0</inkml:trace>
  <inkml:trace contextRef="#ctx0" brushRef="#br2" timeOffset="79">21209 4660 8095,'0'-7'0,"0"-3"0,0 3 693,0 2-367,0-1 1,0 5 521,0-3-197,0 3-456,0-4 0,0 6 1,0 3 0,0 4-72,0 7 1,0-1 103,0 5 0,0 0-235,0 4 1,0 3 81,0 1 0,3 1-72,1-1 0,0-3-105,-4 2 1,4-1-8,0-3 1,-1 1-55,-3 0 1,0-5 145,0-3 1,2-2-350,1-2 219,-1 1 1,3-5-714,-5 1 0,1-6 42,3 2 818,-3-3 0,4-1 0,-5 0 0</inkml:trace>
  <inkml:trace contextRef="#ctx0" brushRef="#br2" timeOffset="80">21597 4637 8095,'0'-18'-241,"0"7"-8,0 6 2487,0 5-2007,0 5 0,0 6-5,0 8 0,0 3-19,0 1 0,0-1-7,0 1 1,0 4 11,0 0 0,1 3-106,3-3 1,-3-1 70,3-3 0,1 3-233,-1-4 1,1 2 59,-1-8 0,-3-1-221,3-4 1,1-3 45,-1 0-1332,0-6 405,-4 3 515,0-5 0,-4-1-1,0-3 584,-10-2 0,6-11 0,-8-1 0</inkml:trace>
  <inkml:trace contextRef="#ctx0" brushRef="#br2" timeOffset="81">21403 4614 8024,'5'-11'0,"-3"0"0,6 4-200,0-3 230,3 3 0,0 0 29,1-1 1159,4 6-752,2-9 0,5 9 176,0-6-471,0 6 1,3-5-9,1 4 0,3 1 66,-3-1 0,0-3-238,-5 3 1,5-1 111,0 4 0,-4-1-197,-4-3 0,-2 2 79,2-1 1,2 1-160,-6 2 0,0 0-22,-3 0 0,-1 0 33,0 0 1,-3 0-24,0 0 158,-6 0 2,3 0 0,-5 5-7,0 3 0,0 2 65,0 2 1,-3 4-51,-1 3 0,-4 4 235,4 4 1,-5-2-14,2 6 1,0-1-3,0 4 1,3-3-93,-4-1 0,6-3-26,-2 3 0,3-6-27,1-1 1,0-5 52,0-7 1,0 1 214,0-1-297,0 1 1,0-5 22,0 1 138,0-6-166,0 3 0,0-13-9,0-4 0,0-2-188,0 3 1,0-4 64,0-1 0,-4-3-26,0 4 0,0-5 64,4 1 0,0-3-123,0-1 1,4-3 24,0-1 0,1 0-111,-1 5 0,1-1-44,3 0 1,2 5 123,-3 3 1,0 2 239,0 2 1,-3 4-132,4 4 0,-4 1 188,3 2 0,-3 5-125,4 3 1,-2 3 72,2 5 0,2 1 26,-3 6 0,3 4 153,2 0 1,-5 3 42,1-3 1,0 4-158,3 0 0,1-3-118,-1-2 0,0-1 79,1-3 0,-1 0-209,1-3 0,-5 1-103,1-4 112,-1-1 0,1-5-221,0-2 123,-6-3-246,3-5 0,-6 0 146,-3 0 0,2-2-421,-6-1 0,-1-3 748,-6-1 0,-3-8 0,-5 2 0</inkml:trace>
  <inkml:trace contextRef="#ctx0" brushRef="#br2" timeOffset="82">21860 4877 8024,'-7'0'-827,"2"0"884,5 0 234,5 0 0,2 0-118,4 0 1,4 0-62,0 0 1,6 0-207,-2 0 1,1 0 115,-1 0 1,3-4-247,-3 0 1,2-4 96,2 5 1,-1-5-254,-3 4 1,-2-5 48,-1 2 331,-4-3 0,5-2 0,-6 1 0</inkml:trace>
  <inkml:trace contextRef="#ctx0" brushRef="#br2" timeOffset="83">22282 4591 8024,'0'-7'164,"0"-1"212,0 5 39,-5-2 0,4 7-92,-3 1 0,3 5-120,1 7 0,0 2 2,0 2 0,0 4 28,0-1 1,0 1-97,0 4 1,0-3 87,0-1 1,0 4-170,0-1 0,0 1 31,0-4 0,0-4-66,0 0 0,0-1 12,0 1 0,0-3-178,0-5 254,0 1 19,0-1 31,0-4-19,0-2 392,0-5-371,5 0 1,1 0 41,6 0 0,-1 0-95,0 0 1,2 0-17,2 0 0,-1 0-222,5 0 1,-5 0 99,1 0 0,2-2-477,-2-1 1,0 1-63,-3-1-1452,-1 1 101,1 2 1920,-6-5 0,-6 4 0,-6-4 0</inkml:trace>
  <inkml:trace contextRef="#ctx0" brushRef="#br2" timeOffset="84">22613 4317 7999,'0'-11'-445,"0"-1"774,0 6 90,0 1 355,0 5-639,0 5 1,0 1-108,0 6 1,0-1 181,0 1-529,0-1 247,0 5 1,0-3-828,0 2 489,0-2 410,0-2 0,-5 6 0,-1 1 0</inkml:trace>
  <inkml:trace contextRef="#ctx0" brushRef="#br2" timeOffset="85">23013 4488 8121,'5'-6'227,"-4"-4"131,4 9 0,-5-4 76,0 5 180,0-6 22,0 5-397,0-4-60,-5 5 0,3 0 140,-6 0-140,1 0 0,-9 4-142,1 0 0,-5 5 149,1-2 1,-1 3-131,0 2 1,0-1 61,5 1 0,-4-1-195,4 1 1,3-5-2,5 1 1,0-4-20,0 3 1,2-3 39,5 4 149,0-6-130,0 8 0,5-7 76,2 4 1,3 0 104,2 0 0,3 2-102,0-5 0,4 5 37,-3-1 0,4-2-53,-1 2 1,-1-1-5,1 5 1,-1-5-66,1 1 1,-2-1 88,-1 5 0,-4-1-59,3 1 0,-2-5 32,-1 1 0,-2 0 1,-3 3 1,2 4 24,-5 0 0,0 1 153,-4-5 0,-1 4-101,-3 0 0,-6 5 145,-6-5 0,-4 4-296,1-4 1,-3 2 88,0-2 1,-1-6-166,0 2 0,1-3 79,3-1 1,-1-2-1044,5-5 0,3 0 90,5 0 1005,4 0 0,-2 0 0,5 0 0</inkml:trace>
  <inkml:trace contextRef="#ctx0" brushRef="#br2" timeOffset="86">19073 5665 8121,'0'-7'0,"0"1"0,0 2 62,0 3 179,0-9 96,5 9 1,-4-6 140,3 3-114,-3 3-126,-1-4 1,0 6-150,0 3 0,4 2 142,0 6 0,0 1-35,-4 2 0,0-1-49,0 5 0,0 0 76,0 4 0,0 0-152,0-1 0,-4 2 62,0 3 0,0-3-153,4 3 0,0 1 97,0-2 0,0 1-152,0-4 1,0-1 46,0-3 1,0-3 36,0-5 1,0 1-95,0-1-96,0-4 1,0-1-355,0-2 200,0-3-762,0 4 0,0-14 100,0-2 0,-4 1 997,1 2 0,-6-5 0,2-4 0</inkml:trace>
  <inkml:trace contextRef="#ctx0" brushRef="#br2" timeOffset="87">19004 5653 8121,'7'-11'-34,"3"-1"222,-3 1 0,1 0-52,3-1 0,-2 2 63,7 2 1,-2 0 210,1 4 0,3-4-104,4 4 0,2 1-113,3 3 0,-1 0-11,4 0 1,-5 0 0,2 0 0,-3 1-132,-1 3 1,-5 1 100,-3 2 1,-4 7-208,-3-2 0,-3 2 65,-5-3 0,0 2-31,0 2 1,-5-2 68,-3 2 1,-6 3-156,-1 1 1,-6-2 7,-2 3 0,0-5-2,-4 4 0,3-4 110,1 4 0,0-5-5,1 1 0,0 0 142,3-3 0,3 4-79,4-8 1,4 5-31,1-6 0,4 3 8,0 2 0,3-1-48,3 1 1,4-5 24,4 1 1,1 0-6,-1 3 0,5-3 86,3-1 1,3-4-70,1 1 1,0 1-11,0-2 0,-1 2 3,1-1 1,-1-2-30,-3 1 0,1-1 46,-5-2 0,1 1-61,-5 3 1,-3-3-155,-1 3-416,-4-3-594,2-1 107,-5 0 0,-5 5 1,-2 1-1</inkml:trace>
  <inkml:trace contextRef="#ctx0" brushRef="#br2" timeOffset="88">19610 5768 8062,'0'-12'-217,"0"5"-324,0-1 433,0 5 1213,0-7-436,0 9 287,0-4 27,0 5-794,0 5 0,-4 1 189,0 6-253,-5-1 49,8 1 1,-8 4 174,5 3-282,-5-2 1,8 4 190,-3-2-25,3-2-265,1 4 68,0-3-162,5 0 104,1 3 1,6-8 116,-1 2-217,6-2 85,-5-2 1,9-3 168,-6 0-188,5-6 99,-2 3 0,5-6-90,0-3 87,0-2 1,-2-6-1,-1 1 49,-1 0-38,-5-1-18,8-4-62,-9 3-30,3-9 91,-4 5 0,-2-2-212,-3 0 1,2-1-238,-5-2 0,1-5 91,-1 0 216,-3 1 0,4-1-154,-5 0 0,0 1-181,0 3 1,-1 1-1,-3 3-7,-3 4 0,0 7-275,0 5 305,4 1-535,-7 2 396,9 0 561,-4 5 0,-1 2 0,0 4 0</inkml:trace>
  <inkml:trace contextRef="#ctx0" brushRef="#br2" timeOffset="89">20124 5642 8103,'0'-12'-390,"0"5"157,0-1 782,0 6 0,3-5 289,1 4-277,0 1 1,-4-2-158,0 8 1,0 3-175,0 4 0,0 4-102,0 1 0,0 4 109,0-1 0,0 1-144,0-1 0,0 3 106,0-3 0,0 1-248,0-1 1,0 3-22,0-3 0,0 1-144,0-1 0,-1 3 159,-3-3 0,3-2-18,-3 2 1,3-5 253,1 2 0,0-4-111,0 0 266,-6-6-241,5 4 348,-4-8-264,5 3 1,5-5 111,3 0 0,2 0-50,1 0 0,6 0-77,2 0 0,4-2-74,3-1 1,2 0-172,3-5 0,1 5 36,-6-5 1,5 4 90,-5-3 1,1 4-330,-4-1 0,-4 3 72,0 1 0,-9-1-828,1-3-253,-7 3 274,1-4 1,-10 5 221,-2 0 1,-7 0 795,-2 0 0,-4 0 0,2 0 0</inkml:trace>
  <inkml:trace contextRef="#ctx0" brushRef="#br2" timeOffset="90">20592 5653 8046,'6'-17'0,"-1"0"652,-5 11 38,0 1 105,0 5 0,0 6-448,0 5-44,0 1-130,0 9 0,0-3-25,0 5 25,0 0 1,0 4-24,0-1 0,0 1 81,0-4 1,0-1-226,0 1 1,0 0 91,0 0 0,0-4-142,0 0 0,4-5-45,0 1 1,5-2 148,-2-2 0,4 0 17,0-4 0,0-1-5,1-2 1,4-2 70,3 1 1,3-1-68,1-2 1,0 0-115,-1 0 0,1-4-188,0 0 0,0-1 121,0 1 1,-2-1-426,-2-3 0,2 0 222,-6 4 1,-4-5-1834,-3 1 1535,-6-2 0,4-1-692,-6-1 1298,-11 6 0,4-9 0,-10 2 0</inkml:trace>
  <inkml:trace contextRef="#ctx0" brushRef="#br2" timeOffset="91">20523 5870 8032,'12'0'-446,"-1"0"0,1 0 2045,-1 0-938,5 0 0,2 0-175,5 0 0,2 0-208,6 0 1,-2 0-153,5 0 0,1-3 79,-5-1 0,-2 0-531,-1 4 1,-7-4-139,-1 0 1,-9-1-413,2 1 1,-5 2-858,1-6 1733,-3 6 0,-10-14 0,-2 4 0</inkml:trace>
  <inkml:trace contextRef="#ctx0" brushRef="#br2" timeOffset="92">20546 5642 8064,'12'-6'144,"-1"2"1,5 2 275,4 2 1,1 0-41,2 0 406,5 0-404,6 0 0,2 0-78,2 0-115,-3 0 0,-4 0-611,-1 0 1,-4 0 179,0 0 242,-2 0 0,-6 6 0,-1 0 0</inkml:trace>
  <inkml:trace contextRef="#ctx0" brushRef="#br1" timeOffset="93">2947 13248 8198,'0'-6'1012,"0"-4"-417,0 8-349,0-3 963,0 5-1037,0 5 49,0 2 55,0 4-55,0 1 0,0 4-124,5 2 97,-4 5-3,4 0 45,0-1-117,-4 6 0,4 5 0,-5 7 45,0 0 1,0 2 51,0 4 1,-1 0-190,-3-1 0,3 5 0,-3-1 246,3-1-1120,1-1 792,0-1 1,0 0-166,0-1 292,0 1-13,0-5 0,0 1 125,0-8 1,5 1-81,3-8 1,-2 0-35,2-4 0,-5-6 42,5-2-216,-5 3 385,2-5 0,-2 0-177,1-6-597,0-4 131,-4 2-4022,0-5 3784,-5 0 83,4 0-1019,-4-5 1536,5-2 0,-5-9 0,-2-2 0</inkml:trace>
  <inkml:trace contextRef="#ctx0" brushRef="#br1" timeOffset="94">3575 14013 8072,'6'-7'0,"-2"-1"830,-3 1-468,-1 0 0,0-3 213,0 2-111,0-2-144,0-1 0,0-1 34,0 1 0,0 0 77,0-1-362,0 1 135,-5-1 1,3 2 146,-6 3-382,0 2 0,-3 1 245,-1 0 78,1 0-458,0 4 0,-6 1 157,-2 3-164,3 3 135,-6 4 1,4 5-160,-5 3 0,4-1 86,0 1 0,5 0 56,-1 4 35,2 5 1,7-6-57,2 4 0,3-8-5,1 5 0,0-7 16,0 3 0,5-3 14,3 3 0,2-5 48,1 1 0,1-2 67,-1-2 0,4 0 71,1 1 1,0-1-136,-1 1 0,2-6 0,2-2 0,1-3 14,-5-1 1,6 0-26,-2 0 127,2-5 0,2-3 0,0-7 0,0-4 34,0-2 0,0-6 0,-2 0 2,-2 2-190,3 1 60,-15-4 1,3 4 0,-10-3-237,0 3 193,-5 1 0,-3 4-902,-12 0 603,1 5 0,-14-2-16,3 4-530,-3 1 0,3 4 328,-1 4 1,2 1 537,-2 2 0,4 5 0,4 2 0</inkml:trace>
  <inkml:trace contextRef="#ctx0" brushRef="#br1" timeOffset="95">4077 13956 8135,'5'-6'0,"-3"-4"0,1 2 0,4-2 0,-5-1 0,6-1 0,-6 1 0,9-1 0,-10 1 0,8 0 0,-5-1 0,-1 6 0,-3-4 0,0 8 0,-5-3 0,-2 5 0,-9 0 0,2 7 0,-5 4 0,0 0 0,-3 12 2188,-1 0-1541,0 0-385,0 10 1,1-4 3,3 5-1050,3 1 724,5-1 0,4-5 136,3-2-337,3-8 128,1-3 1,9-4-54,2-1 80,8-5 0,-1 0 149,5-6 1,0-6 226,0-1 1,-2-7-12,-2-1 0,-2-2-91,-6 2 0,1 2 63,-1-2 0,-3 2-93,-1 2 0,-4 3 76,1 1 4,-3-1 14,-1 2-317,0 1 261,0 5-335,0 5 0,4 6-108,0 8 188,-1 3 84,2 1 1,1 5 78,1 2 1,2 7 126,-5 1 0,5 5 125,-2-1 1,2 5-113,-1-1 0,1 6-193,-6-7 0,5 7 154,-4-2 1,4-1-152,-5-3 0,1-4-2,-4 0 1,-1-6-199,-3 3 1,2-8 17,-6 0 1,0-10 74,-3 2 1,-2-11 26,-2-1 0,2-7 33,-2 0 0,1-3-344,-1-1 0,1-1 295,-5-3 0,1-8-1550,-1-7 1039,-3-2 1,10-3-85,-3-3-297,7-7 510,3-7 0,6-6 444,3-2 0,7 2 0,7-4 0</inkml:trace>
  <inkml:trace contextRef="#ctx0" brushRef="#br1" timeOffset="96">4443 13876 8072,'0'-6'1624,"0"1"-1046,0 0 350,0 4-172,0-4-472,0 5 1,4 5-227,-1 2 0,5 3 146,-4 2 1,3 0-162,-3 4 0,1-4 7,-1 4 1,1 0-108,3-1 0,-2 2-189,-2-2 1,-2-2 159,6 2 0,-5-2-437,0-2 288,4 1 160,-6-6-13,9-1 191,-9-5-140,5 0 1,-3-1-48,1-3 327,5 3-120,-8-10 0,9 4-70,-2-8 0,2 1 34,2-5 1,-1 1-67,0-1 14,1-3 0,3 4-49,0-4 1,1 4 50,-5 3 1,0 2 121,1 2-109,-1 4 56,1 2 0,-2 8-24,-3 4 0,2 2 119,-5 10 0,4-4 24,-4 4 1,4 0-98,0 4 1,2 0-31,2 0 1,-5 4 23,1-1 0,-4-3-127,3-4 1,-3 0 120,4 4 0,-6-4-770,2 0 476,-3-5 1,-1 3-1356,0-6-63,0-5-323,0-1 1919,0-5 0,-5-10 0,-1-2 0</inkml:trace>
  <inkml:trace contextRef="#ctx0" brushRef="#br1" timeOffset="97">4991 13054 8037,'0'-18'0,"0"-3"414,-5 8 79,4 2-220,-5 0 581,6 5-118,0 0-156,0 1 268,0 0-210,0 3-407,0-3-1,0 5 0,0 5-120,0-3 0,0 8 264,0-3-143,0-2-137,6 6 1,0-1 250,5 5-57,1 0-298,-1 2 49,6-5 0,0 11 26,6 0-48,0 0 1,1 6 129,3-2 0,-3 2 54,3 5-911,-3 6 1029,-6-5-106,3 9 0,-8-2 6,2 8 38,-7-3-133,2 4 1,-9-6 168,3 1-299,-3 0 52,-1 4 0,0-3 220,0 3-498,0-3 206,0-2 1,0 1-236,0 0 195,-5-6 1,3 4 37,-6-6-744,0 0 763,2-4 0,-3-4-171,5 1 0,-5-4-8,2 3 108,-3-5-208,3 3 113,-3-10 1,4 0 54,-6-3-982,1-2 1089,-1-2 0,5-2-1822,-1-5 1217,1 5-138,-5-8 756,1 4 0,-6-10 0,0-1 0</inkml:trace>
  <inkml:trace contextRef="#ctx0" brushRef="#br1" timeOffset="98">2764 12974 7963,'0'-6'664,"0"1"-320,0 5 255,-5 0-413,-2 5 1,0-3 109,-1 6 1,1 3-68,-5 5 1,1 8 89,-1-1 1,1 11-76,-1 0 0,0 9-9,-3 3 0,2 1-171,-2 6 0,-2-2 313,2 6-485,0-2 1,8-23 0,1 2 277,-9 26-104,8-27 0,1 0 0,-7 31 2,9-30 1,1 0-1,1-1 1,1-1 58,-1 1 1,0-1 0,1 27-110,1 2 0,0-4-114,0-3 1,9 0 91,2-4 1,5-2 77,-1-6 1,3-3-152,5-4 0,1-2 141,2-3 1,-2 2-82,3-6 1,-4 0-10,-4-7 17,3-3 1,-9-4 0,5-1 157,-1 1 0,-2-6-215,-4-2 1,1-3 190,-1-1-752,1 0 0,-2-5 89,-3-3 1,-2 2 537,-5-2 0,0 1 0,0-5 0</inkml:trace>
  <inkml:trace contextRef="#ctx0" brushRef="#br1" timeOffset="99">5665 12963 8146,'0'-12'-290,"0"1"290,0-1 0,0 1 1156,0 5-708,0-5 0,0 9 234,0-6-260,0 1-136,0 0 1,1-3 393,3 3-439,2 2 121,1-6-262,3 10 202,-4-9-35,5 9-74,1-4 1,-1 5 168,1 0-519,-1 0 121,1 0 1,-1 1 88,0 3-351,-4-3 212,3 9 1,-4-7-25,6 4-143,-6 1 136,4-2 0,-7 4-134,4-2 51,-4-3 155,2 5 27,-5-3 0,0 0-29,0 1 214,0-6-182,0 8 0,-1-7-11,-3 5 228,-3-6-90,1 8 1,-3-7-29,5 4 1,-3-3 12,3 4 0,-4-4-30,5 3-28,-1-4 0,4 3-70,0-2 78,0-3 1,1 6 113,3-4 0,2-1-121,6 2 1,0 1 81,4-2 0,-2 1-36,5-4 1,-4 4 9,4 0 1,-5 5-65,1-2 0,-4 0-75,-3 0 1,1 1-128,-5 3 72,0 1 0,-4-1 145,0 1-82,-6 4 36,0-3 1,-10 7-9,-3-5 197,-3 6-107,-6-9 1,3 6 106,-6-3 19,1-2-144,-4 3 0,3-8 104,1 0-103,9-6 1,-4 3-1251,10-5 707,-1 0 244,10-5-2503,1-1 1280,15 0 1456,3-5 0,15 5 0,1-5 0</inkml:trace>
  <inkml:trace contextRef="#ctx0" brushRef="#br1" timeOffset="100">6350 13694 8119,'0'-7'257,"0"1"239,0 2-138,0 3 160,0-4-60,5 5-220,-4 0 309,9 0-253,-3 0 1,2 0 54,2 0 0,-2 0-39,6 0 1,3 0 119,1 0 1,3 0-63,0 0 1,3 0 117,1 0-248,-2 0 1,4 0-347,-5-5 171,-5 3 1,2-4-121,-5 2 0,1 3-756,-5-3 742,0-2-662,-4 5 177,3-4-2319,-9 5 1438,4 0 1437,-5 0 0,-10-6 0,-3 0 0</inkml:trace>
  <inkml:trace contextRef="#ctx0" brushRef="#br1" timeOffset="101">6316 13888 8104,'-7'1'409,"4"3"-172,1-3 123,2 4 3827,0-5-3744,5 0-7,2 0-129,-1 0 0,4 0 212,-2 0-281,2 0-1,1 0 183,1-5-213,4 4 1,-2-4 147,5 5-144,0-5-33,4 3 0,0-3 237,0 5-425,0 0 64,0 0 1,-4 0-435,0 0 197,-5 0 156,2 0-1789,-4 0 660,-1 0-1212,-5 0 2368,-1 0 0,0 0 0,2 0 0</inkml:trace>
  <inkml:trace contextRef="#ctx0" brushRef="#br1" timeOffset="102">7401 13831 7626,'-7'-7'725,"2"2"269,5 5 823,0 0-1325,-5 0-150,-1 5-146,-6 2 1,5 4 196,-1 1-302,1 4 90,-5 2 0,1 5 2,-1-1 47,1 1-49,5-5 1,-3 4-13,5-3 12,0-3 1,4 4-295,0-4 0,5-1 92,3-4 0,2 1-136,1-1 1,2-4 97,2-4 1,3-1 63,5-2 1,-4-2 99,0-1 1,4-4 158,3-4 1,1-2-174,-4-2 1,0-2 30,0-2 1,-2-2-96,-2 2 1,-2-2 93,-6 2 1,-1-2-496,-2 2 246,-3-3 1,-5 1 70,0 2-904,-10-3 608,2 9 1,-13-3-1053,2 4 931,-8 1 0,2 5-536,-6 2 1,2 4 89,-2 4 920,-2 2 0,9 10 0,-4 2 0</inkml:trace>
  <inkml:trace contextRef="#ctx0" brushRef="#br1" timeOffset="103">8326 12826 8106,'0'-7'581,"0"2"37,0 0-29,0 4-83,0-4-223,0 5 0,-4 5-48,0 2 0,-5 5 2,2 3 1,-3 3 63,-2 5 1,5 0-65,-1-1 0,-2 6-82,-2 3 1,-5 2 259,5 1-295,-2 0-701,3 6 740,-1 0 1,-3 6-118,0 0 217,0-1-151,-2 1 0,4 5-186,-2 2 0,3-1 325,0 1-212,1-4-9,4 1 0,2 0 190,5-1-325,0 1 77,0-4 1,2-6 41,1-2 0,0-2 37,5-2 1,-1-5 44,5-2 18,-1-3-52,0-1 189,6 0-187,-9-6 1,7 4 60,-8-6-41,3 0 378,2-3 0,-2-1-302,-2 0 112,2-4-124,-9 3-231,9-9 0,-5 6 86,3-4 0,-2-1-487,-2 1 242,-3-1-425,4-2-2922,-5 0 2936,0-5 657,0-2 0,0-4 0,0-1 0</inkml:trace>
  <inkml:trace contextRef="#ctx0" brushRef="#br1" timeOffset="104">8429 13671 7971,'0'-7'-148,"0"2"1132,0 5 0,0 5-336,0 3-66,5 2-280,-4 2 1,5 4 178,-2 3-69,2 3-244,1 1 0,3-1-54,-2 1 68,-3 0 0,4-1-41,-6-3 1,5 2-159,-4-2 0,1-1-13,-1 1 60,-3-5 1,5-1 211,-2-6-590,-3 1 199,4-2 72,0-1-115,-3-5 5,3 0 157,0 0 282,1-5-128,1 4 0,3-13 119,-3 3-11,3-3-181,7-3 0,-4-1 34,2-4-20,-2-1 1,-1 0-126,4 0 28,-4 5 0,3 2 184,-7 4-358,2 1 272,-9 5 15,10 1-165,-10 5 88,9 5 0,-9 2 252,3 8-125,2-2 0,-4 9 15,2-3 0,1 2-73,-2 2 0,2 0 128,-1 0 1,-1 0-60,4 0 22,1-1-369,-2-4 129,5 4 0,-9-6 210,6 3-1390,-1-2 830,0-6 1,-2-3-1769,-5-1 710,5-4 258,-4 2 1,4-6 180,-5-3 1045,0-2 0,0-11 0,0-1 0</inkml:trace>
  <inkml:trace contextRef="#ctx0" brushRef="#br1" timeOffset="105">9011 12974 8068,'0'-11'-67,"0"4"1,0 1-331,0 2 1617,0 3-252,0-4 734,0 5-1631,0 5 104,0 1 0,4 7-5,0 2-59,-1-2 64,-3 8 0,0-4-59,0 2-117,0 3 222,6-10-628,-5 10 321,4-10 1,-1 5-177,0-6 1,1 1-727,-2-1 440,-1 1 1,4-2-925,-2-3 1472,-3-1 0,9-1 0,-3 1 0</inkml:trace>
  <inkml:trace contextRef="#ctx0" brushRef="#br1" timeOffset="106">9399 12826 8065,'0'-7'708,"0"-3"28,0 9-261,0-4 1,-5 15 216,-2 5-289,-3 5 86,-2 3-285,1 5 0,-2 1 146,-2 6 124,2 4-349,-8 2 1,7 6 282,-5 2-1222,5-2 1103,-8 9 1,5-8-139,-2 5 38,3-9 0,5 5-1550,-1-7 1231,1-3 1,1-1-100,2-7-1297,3-8 1045,5-2 0,0-12 260,0 2-798,0-7 1136,0 1 1,5-6-1885,3-3 1795,2-2-28,1-5 0,6-6 0,0-1 0</inkml:trace>
  <inkml:trace contextRef="#ctx0" brushRef="#br1" timeOffset="107">9365 13294 8065,'1'-12'-285,"3"1"0,-3 2 203,3-2 1367,3 7-782,-6-11 1,8 8 413,-5-4-601,4 0 0,-5 0 128,5 4-269,-1-3 0,5 5 87,-1-3 1,0 3-30,1 5 0,-3-4 0,2 0 0,-4 0 29,8 4 0,-9 0-29,6 0 1,-4 4 13,4 0 1,-6 5-716,-2-1 1,-1-2-2159,0 1 2626,-1 1 0,3 4 708,-5-1-365,0-5-296,-5 4 285,-2-3-243,-4 4-95,-1-4 523,6-2-292,1 0 0,4-4 348,-3 3-297,3-3 102,-4-1-59,5 0-245,0 5 0,1-4 90,3 3 1,-2-1-207,6 1 1,-1-3 93,5 3 1,-1 1-177,1-1 1,-1-1 46,1-3 1,3 4-39,0 0 1,0 5 140,-3-2-186,-6-2 76,4 6 0,-5-5-98,3 5 81,-3 1 0,-5-1 55,0 1 0,-1-1-6,-3 1 0,-4 3-36,-7 0 197,-3 0-150,0-3 1,-3-1-47,2 0 260,-3-4-196,-1 3 0,1-8-330,-1 6 154,0-5 17,5 2-912,2-5 298,4 0 269,1 0 0,1-2-829,2-1 1356,3 1 0,5-13 0,0 2 0</inkml:trace>
  <inkml:trace contextRef="#ctx0" brushRef="#br1" timeOffset="108">9776 12689 8114,'0'-18'954,"-5"6"-149,4 2-120,-4 9 166,5-4 476,0 5-733,0 5-252,5 1 0,-3 7 376,6 2-404,0 3 1,3 1-12,1 0 1,-1 4 0,0 4 0,5 4 39,-1 0 0,4 2-90,-4 1 0,5 2-105,-1 2-89,-2-3 0,4 10-767,-1-4 535,-4 4 212,6 1 0,-10 0 19,4 4 0,-4-3-283,0 2 0,-6-2 312,-2-1 1,-3 0 38,-1-1-265,0 1 198,0-5 1,0 2-23,0-5 0,0-4-107,0-3 0,-4-6 102,0 2 0,-4-3-81,0-1 0,-2-6 120,-2-1 1,1-4 477,0 0 1,-1-5-641,1 1 415,-1 0-302,1 3-123,-1 0 0,2-3-580,3 0 482,2-6-437,5 3 365,-6-5 1,5 2-1699,-3 1 775,3-1-1204,1 3 1328,0-5 1070,-5 0 0,-1-5 0,-6-2 0</inkml:trace>
  <inkml:trace contextRef="#ctx0" brushRef="#br1" timeOffset="109">15555 12906 8011,'0'-12'-43,"0"5"151,0-1 31,0 0 296,0 2-166,0-4 1,0 7 352,0-4 200,0 4-404,0-2 46,0 5 1,-4 1-284,1 3-116,-1 2 106,4 11 1,0 2 513,0 8-457,0-3 1,0 14-832,0-8 774,0 10 1,0-5 228,0 3-380,0-2 17,0 8 0,4 1 225,-1 4-239,1 6 42,-4-8 0,0 8 4,0-1-90,0 2 112,0-4 0,0-2 14,0-4 0,0-5-48,0-3 0,1-4 26,3-4 0,-1-3 62,4-8 1,-4-2 260,1-6-231,2 0-239,-5 1 283,4-6-1353,-5-1 1134,0-5 0,0-5 0,0-1 0</inkml:trace>
  <inkml:trace contextRef="#ctx0" brushRef="#br1" timeOffset="110">15841 13545 8102,'0'-6'0,"0"-1"488,0 4 145,0 1 1,0-1-24,0 6 209,-5 9-409,3 6 1,-6 2 119,4 3 23,-5-3-258,8 8 1,-8-1 138,5-1-171,0 1-86,4 1 1,0-4-59,0 3-119,5-3 192,1-7 1,6 4-54,-1-6 0,6 0 142,2-3-512,2-6 235,2-1 0,-4-5 17,0 0-119,0-5 170,4-1 1,0-6 52,0 1-209,-5-1 149,3-4 0,-4 2-179,2-5 188,-3 0-57,-4 1 0,-6-4 12,-2 3 1,1-2 79,-1-2-607,-6 0 353,-4 0 0,-7-1-143,-2-2-594,-3 1 537,-9 3 1,1 1-349,-4 6 0,-1 5 214,-3 6 0,0 3-514,-1 1 614,6 0 0,3 0-361,7 0-8,2 5 255,6 1 493,4 6 0,7-1 0,7 1 0</inkml:trace>
  <inkml:trace contextRef="#ctx0" brushRef="#br1" timeOffset="111">16537 13591 8019,'0'-8'153,"0"1"-153,0-1 0,0-3 814,0-1 1,0 1-258,0-1 0,-3 5 100,-1-1-392,-5 0 1,-1-2-38,-5 3 1,-4-2-30,3 5 1,-4 0-151,1 4 32,-3 0 58,5 5-376,-5 2 225,9 4 0,-7 0 209,5 1-428,0-1 182,3 1 1,6 0-53,2 4-197,3-4 187,1 5 1,0-4-155,0 2 138,5-3 122,1 5 1,6-7-38,-1-2 4,0 2 27,1-4 0,-5 1 82,1-4-104,0-1 68,3 3 1,-3-4 100,-1 3 1,-3 1-142,4-1 254,-6 5-107,8-3 1,-7 10 236,5 3 1,-2 4-101,2 4 1,0 2 85,-4 5 6,0 1-633,1 4 695,-4 2-156,10 4 1,-9 2 19,6 3 15,-6-3-116,8 3 1,-8-3-62,1 3 0,3-2-174,-3 5 0,1-8-142,-4 0 1,0-3 120,0 0 1,0-4-147,0-7 97,0 2-70,-5-9 84,4 4 57,-4-10 76,5-2 108,-5-5-173,3-4 1,-8-2-25,3-5-279,-4-5 190,0-2 1,0-9-750,-1-3 0,1-4 20,-1-4 1,5-2-278,-1-5 1,6-5 531,-2-3 0,4-6 614,4-2 0,2 1 0,5 3 0</inkml:trace>
  <inkml:trace contextRef="#ctx0" brushRef="#br1" timeOffset="112">16857 13579 7992,'0'-17'75,"0"1"1,0 8-76,0 0 1096,0 0-640,0 2 0,0 0 237,0 2 42,0 3-15,0-5 698,0 6-1164,0 6-85,0 0 1,0 7 30,0 2 1,0 1-79,0 3 1,0 5 215,0-5-286,0 6 45,0-13 0,1 10 270,3-3-394,-2-3 22,8 1 1,-9-6-131,3 1 1,-2-1 1,2 1-360,-3-6 358,4 4 0,-3-9-40,2 3 40,-3-3 48,4-1 0,0-1 86,3-3 0,-2-2-9,2-5 0,-1-1-89,5 1-34,-1-6 110,0-1 0,-3-1-14,0 0 19,-1 5-9,5-2 56,-1 5-41,1-1 0,-5 2-8,1 2 152,-6 3-12,8 5-80,-8 0 1,8 2 137,-3 1 1,0 5 181,0 7-149,-4-2-78,7 8 1,-5-3 123,3 5-150,2 0-25,-9 0-147,9 0 142,-8-1 0,7 0-146,-6-3 0,1 3-328,-4-3 1,4-3-106,0-1 1,0-2-1452,-4-2 391,0-4 163,5 3 586,-4-9 813,4 4 0,0-10 0,1-1 0</inkml:trace>
  <inkml:trace contextRef="#ctx0" brushRef="#br1" timeOffset="113">17291 12711 8025,'-5'-11'0,"4"0"0,-3-1 892,-2 1-331,4 4 32,-3-3 343,5 9-481,0-4 2,5 5-79,-3 0-205,8 0 0,-5 5 228,3 3-202,2 2-27,-4 1 0,9 4 172,0 1-176,1 4 32,0-2 1,2 6-46,5 2 74,0-1-43,0 8 1,-1 0-74,1 5 1,0 5 179,0-1-1370,-5 7 1235,3 3 0,-9 5 153,-1 0-243,0 0 76,-9 6 0,3-4 143,-5 6-259,0-5-5,-2-27 0,-1 1 1,-2 26-37,1-28 1,0 0 127,-6 28 1,5 1 132,-3-8-1424,-2-2 1126,9-5 1,-8-2-1049,5-2 971,-5-3 1,7-10-151,-6-2-382,6-3 964,-4-6 0,5-2-655,-3-4-167,3-6-43,-4 4 0,4-8-456,-3 1 0,1-1-189,-4-2 1241,4-5 0,-7 3 0,4-3 1</inkml:trace>
  <inkml:trace contextRef="#ctx0" brushRef="#br1" timeOffset="114">15224 12746 8011,'5'-12'0,"-4"5"0,3-1 130,-3 5 271,-1-7-55,0 9 93,0-4 1505,0 5-1715,0 5-29,0 6 1,-1 9 357,-3 6-329,-2 3-513,-5 6 549,-1-1-65,1 5 1,-4-1 142,-1 8-68,-4-3-104,7 13 1,-7 0 229,5 5-1149,7-28 0,1 0 862,-5 30 1,7-31 0,0 1-69,1-1 0,0 1-474,1-1 1,1 0 560,2 32 1,1-31 0,0 0-28,2 28 74,4 0 33,9-4-266,2-5 87,5-2 0,-4-8-388,0 0 231,5-10 83,0 6 0,0-14 475,-5 3-507,0-8 36,4 2 1,-4-9 1636,0-1-1531,-5 1 620,3-11 1,-2 8-756,0-5 847,0-1-728,-8-3-80,3 0-69,-9 0 157,9 0-1172,-8 0 346,3 0-805,-5 0-928,0-5 2497,0 4 0,0-9 0,0 4 0</inkml:trace>
  <inkml:trace contextRef="#ctx0" brushRef="#br1" timeOffset="115">18113 12700 8027,'0'-11'388,"0"4"-44,0-3 11,0 4-126,0-6 16,-5 6 0,3 0 117,-6 2 1,4 3-172,-3-3 1,-1-1-47,-3 1 0,-1 0 199,1 4-325,0 0 47,-6 5 1,3 1 133,-5 6-165,5-1 0,-6 2 0,5 1 36,1 1-132,1 0 173,1 2-258,6-9 86,1 7 0,5-9 195,0 6-316,0-6 138,5 4 1,7-9-5,7 3 0,3-4-77,5-4 0,-2-2 160,6-5-21,-6-1-39,3-4 1,-5 3 230,0-2-1,-5-3-198,-2 5 272,-4-3-220,-6 9 39,4-3-20,-9 4-3,4 0 1,-5-1-55,0 3 40,0 3-6,0-4 1,-1 5-101,-3 0-47,3 5 127,-9 1 0,7 6 221,-4-1-226,4 1 0,-3 4 253,2 3-246,3 3 1,-6-1 40,4-2 50,1 3-77,-3-4 0,5 5-93,0-1 103,5-4 0,-2 3 100,5-6-523,-1 5 196,5-7 77,-1 3 1,0-6-503,1-2 237,-1 2 166,6-9-785,-5 5 601,10-6 1,-9 0-233,2 0-1060,3 0 1663,-6 0 0,5 0 0,-6 0 0</inkml:trace>
  <inkml:trace contextRef="#ctx0" brushRef="#br1" timeOffset="116">18707 13488 9400,'12'0'837,"-1"0"0,2 4-43,2 0-474,3-1 0,5-3 348,0 0-381,5 0 0,-3 0 128,5 0-325,-4 0 88,2 0 0,-2 0-12,1 0 0,-4-3 30,-4-1 0,-5 0-659,1 4 221,-2 0 228,-2 0 0,-3 0-1915,-1 0 70,-4 0 1333,2 0 1,-15-5-1,-3-1 1</inkml:trace>
  <inkml:trace contextRef="#ctx0" brushRef="#br1" timeOffset="117">18730 13739 7944,'8'0'-585,"-1"0"2392,1 0-1137,3 0 1,2 0 141,2 0 762,-2 0-977,9-5 0,-5 4 97,6-3 345,0 3-579,0 1 0,-4 0-97,0 0 1,-1 0-124,1 0 1,-1 0-183,-3 0 0,-8 5-469,9-4 0,-11 6-468,2-4 1,0 0-217,-4 5 0,-1-5-2658,2 5 3753,-3-6 0,4 9 0,1-5 0</inkml:trace>
  <inkml:trace contextRef="#ctx0" brushRef="#br1" timeOffset="118">19952 13694 8057,'-6'-7'83,"1"-3"1,4 9 460,-3-3-167,2-2 135,-3 4-198,0-3 0,3 5 35,-6 0 37,1 5-212,-5-3 1,1 12 138,-1-3 1,1 7 35,-1-3 91,1 5-266,0-2 1,-1 9 173,1-1-143,4 1-16,-3-4 0,9-4-10,-3 0 1,7-4-150,1 4 1,6-5-43,1 1 79,1-2-26,9-7 1,-7 3-11,5-5 0,0 0 59,4-4 0,0-1-84,0-3 1,1-2 84,2-6 1,-1-1 13,1-2 1,-2 1-66,-1-5 1,-1 4-85,-3-4 1,-7 4 197,-4-4-539,-5 5 254,2-8 0,-7 6-167,-1-3 0,-5-2-182,-7 6 1,-4 0-302,-8 3 1,-2 2 209,-5 3 1,-1 2-220,1 5 1,-1 0 89,-4 0-293,4 10-34,1-8 1027,6 19 0,5-15 0,3 8 0,4-1 0,6 1 0</inkml:trace>
  <inkml:trace contextRef="#ctx0" brushRef="#br1" timeOffset="119">20729 12574 8057,'6'0'-303,"1"0"441,-4 0 301,-1 0-285,3 0 0,-4 0 379,3 0-292,-3 0 88,4 0-6,-5 0-47,0 5-110,0 2 0,0 2 398,0 2-391,-5-2 0,-1 11 502,-6-4-501,1 4 1,-2 1 173,-2 6-9,2 5-151,-3-3 1,1 6 247,-1 4-204,-4-4-226,2 15 0,-3-9 212,2 9 1,-2-3 159,6-1-369,0 4 53,3-3 1,1 8 285,0-6-1190,4 1 806,2-4 1,5-1 164,0 1-243,0 0 80,5-1 1,2-3 96,4 0 216,0-5-126,6 2 1,-4-5 70,2 1 0,1-6-58,0-2 0,4 0 7,-1 0 0,-1 0-86,1-4 0,-2-2 16,3-2 0,0 1 141,-5-4 0,0-1-296,-3-4 0,-1-1 407,1-2-526,-1 2-247,0-8 198,1 3 65,-6-5-473,-1 0-1239,-5 0 1404,-5 0-1197,4 0 1010,-9-5 1,7-1-672,-4-1 0,3-3 173,-4 2 1148,6 3 0,-9-10 0,5 2 0</inkml:trace>
  <inkml:trace contextRef="#ctx0" brushRef="#br1" timeOffset="120">20946 13534 8057,'0'-12'413,"0"1"0,0 3 188,0 1-48,0 4-258,0-2 0,0 6 192,0 3 64,0 2-258,5 6 1,-4 4-45,3 3 1,-3-1-11,-1 1 0,0 0-89,0 4 1,4-4 81,0 0 1,0-4-121,-4 4 0,0-5 138,0 2-412,0-9 134,5 3 59,-4-3-341,4-1 390,-5-1 107,5-5-123,2 0 0,4-5 1,0-3 0,1-2-60,-1-1 52,1-1 9,-1-4-293,6-2 274,-5 0 0,9-3-45,-6 2 1,4-3-161,-4-1 0,4 2 198,-4 2-273,1 7 216,-10 2 218,4 9-173,-4-4 1,2 6 177,0 3 1,-6 7 59,2 8-59,-3 3-164,-1 1 1,4 1 107,0 3 0,1-3-14,-1 2 1,-3 2 53,3-1-261,2 0 149,-5-5 1,8 4-756,-5-3 338,5 2 214,-8-12 0,8-1-1389,-5-4 756,0 0-328,-4-2-544,0-1 891,0-5 1,4-5 737,-1-3 0,1-7 0,-4-3 0</inkml:trace>
  <inkml:trace contextRef="#ctx0" brushRef="#br1" timeOffset="121">21483 12574 8057,'0'-11'413,"0"0"-239,0 4 0,0 1 175,0 2 188,0 3 58,0-4-63,0 5 1,0 5-25,0 2-276,0 4 0,-5 5-129,3 2 100,-3 0 0,5 3-40,0-2 0,0 3-139,0 1 1,0 1 381,0 2-681,0-7 253,0 13 1,0-13-88,0 8 0,4-7 65,0-1 1,0-5-455,-4 1 167,5-2 86,-4-7-42,4 4 173,-5-8 45,0 3 0,0-6 58,0-3 1,0 1 123,0-4 1,0-1 56,0-3 38,5-1-204,-4 1 1,4-1 90,-5 1-43,6-1-48,0 1 0,2 0 24,-1-1 0,-1 5 36,2-1 172,2 5-208,-3-2 0,4 5 27,0 0 26,1 0-56,-1 0 1,2 0-85,2 0 0,-1 5 56,5 3 0,-5-2-62,1 2 0,-2 0 98,-2 3-75,1 0 48,-1 1 1,-3-1-72,0 1 0,-6 3-6,2 0 1,-4 0 8,-4-3 29,-7-1 13,-2 1 1,-9-1 128,3 1 1,2-2-125,-2-3 0,0 0 273,-4-4-256,0-1 15,0 3-194,5-5 189,2 0 1,4 0-402,1 0-129,-1 0 0,6-1 61,2-3-1551,3 2 808,6-8 1200,-4 4 0,15-5 0,-4-1 0</inkml:trace>
  <inkml:trace contextRef="#ctx0" brushRef="#br1" timeOffset="122">22019 12552 7685,'0'-12'1198,"-5"1"-213,4 4-89,-9-3-547,9 9 155,-4-4 145,5 5-94,0 0-146,5 5-235,-4 1 0,9 7 379,-2 2-58,2-2-285,6 8 1,-2-2 210,5 8-189,0-3-629,4 9 857,0-4-201,0 6 1,4 4 88,-1 3 117,1 2-277,-4 2 1,-2 1 189,-2 2-330,3 3 126,-9 6 1,7-5-206,-5 0 0,0-1-4,-3 1 0,-1 2-30,1-5 0,-6 0 162,-2 0-135,-3-8 81,-1 12 1,-3-12-31,-4 8 77,-1-9-54,-13 4 1,7-10-95,-5 4 0,-4-4-146,-4-1 0,1-5-950,3-2 601,0-3 339,5-1 1,-2-5-955,5-3 0,-1-2-71,5-2-1224,-1-4 1904,6 3 1,-4-8 558,2 6 0,-2-1 0,-1 5 0</inkml:trace>
  <inkml:trace contextRef="#ctx0" brushRef="#br1" timeOffset="123">15304 15235 8065,'-6'-5'729,"1"4"1,3-3-250,-2 8 1,3 2-191,-3 6 1,3-1 39,1 1 1,1 4-73,3 3 1,-3 4-16,3 4 1,1-2 39,-1 6 1,1-1-1,-1 4 0,-3 4-56,3 0 0,-1 0 14,0-3 1,-1-1-261,2 0 1,-3-3 58,-1-1 0,0-4-261,0 0 0,4-5-343,-1-2-475,1-5 201,-4 2 105,0-10 1,0-2 225,0-8 0,0-2-161,0-5 0,0-2-141,0-2 1,-1 2 808,-3-2 0,3-3 0,-9 0 0,3-5 0</inkml:trace>
  <inkml:trace contextRef="#ctx0" brushRef="#br1" timeOffset="124">15270 15612 8065,'11'0'979,"1"0"-564,-1 0 0,-3 0 162,-1 0 0,1 0-99,3 0 0,4 0 109,1 0 1,4 0-169,-1 0 0,-1 0-186,1 0 0,0 0-76,4 0 0,0-1-35,-1-3 0,-3 3-167,0-3 1,-5-1-103,2 1 1,-7 0-1208,-2 4-603,-4 0 33,2 0-614,-5 0 2538,-5 0 0,-2-5 0,-4-1 0</inkml:trace>
  <inkml:trace contextRef="#ctx0" brushRef="#br1" timeOffset="125">15304 15224 8065,'0'-11'0,"1"3"240,3 0 1,-1 5 385,4-5 0,1 5 106,3 0 0,1 1-256,-1 2 0,2 0 163,2 0 0,3 0-150,5 0 1,-4 4-97,0 0 0,-2 4-188,2-5 0,2 5-99,-6-4 0,4 3-415,-4-3 0,0 4 278,-3-4 0,-4 1-1329,-1-1 1,1-3 7,3 3 1,-3-3 1351,-1-1 0,1 0 0,3 0 0</inkml:trace>
  <inkml:trace contextRef="#ctx0" brushRef="#br1" timeOffset="126">16035 15361 8078,'-6'0'0,"-3"-1"244,5-3 182,-5 3 0,6-4 58,-4 5 1,0 1-95,0 3 1,-3-2-19,2 6 1,-6 1-78,-1 6 1,0 1-45,3 4 0,1 2-60,-1 1 0,1 0 29,0 4 0,-1 1-35,1-2 1,4 1-1,4-4 1,1-4-205,2 0 0,5-4 25,3 4 1,7-5-32,4 1 0,3 0-5,1-3 1,0 2 92,-1-7 0,1-1 6,0-3 0,2-1 1,-2-2 0,3-2 29,-7-1 1,2-4 122,2-4 1,-4-2-13,0-2 0,-1 1-79,1-5 1,1 0-214,-4-4 0,1 4 136,-5 0-580,2 0 380,-8-4 1,0 0-220,-2 0 0,-8 1-293,-3-1 0,-9 0 258,-3 0 0,-3 0-142,-5 0 1,-2 6-192,-5 1 0,-6 9 279,-2 3 0,-2 3-228,-2 1 0,1 5 178,-1 2 0,9 5 504,3 3 0,7-2 0,-1 3 0</inkml:trace>
  <inkml:trace contextRef="#ctx0" brushRef="#br1" timeOffset="127">16526 15190 8078,'-5'-12'-82,"2"5"-165,-4-1 908,4 6 996,-2-4-1179,5 6 0,0 6-76,0 1 0,0 5-19,0 3 0,0 3-104,0 4 0,1 3-47,3 1 0,-3 3 17,3 6 0,1 0-27,-1 3 0,0-2-40,-4 2 0,4 1-134,0-1 1,3 0 40,-3-3 0,4-5-224,-5 0 0,5-5-120,-4-3 1,1-4 27,-1-6-690,-3-1-212,4-5-673,0-1 1245,-4-5 0,5-5-110,-6-2 1,0-5 135,0-3 0,0 1 96,0-5 0,0 1 435,0-1 0,-6-7 0,0 2 0</inkml:trace>
  <inkml:trace contextRef="#ctx0" brushRef="#br1" timeOffset="128">16572 15270 8078,'0'-12'0,"1"5"221,3-1 1,-2 0 112,6-3 0,-4 1 113,3 2 1,1-1-85,3 6 1,1-5 102,-1 4 0,1 0-221,-1 4 1,4 0 28,0 0 1,1 2-108,-5 1 0,1 4 67,-1 4 0,-3 1-208,-1-1 0,-4 6-112,1 2 0,-3-2-125,-1 2 1,-5 0 40,-3 4 1,-2 0-125,-1 0 0,-1 0 123,1 0 0,-2-1 12,-2 1 1,2 0 147,-2 0 0,3-1-68,5-3 0,-3 1 312,2-5 0,3 0 294,1-3-235,3 4 1,1-3-107,0 2 1,1-2 98,3-2 0,2-1-111,6-2 1,0 1 128,4-5 1,3 3 5,7-3 0,0 4-90,4-4 1,-1 3-39,2-3 1,-3 1-76,-5-1 1,-2-3-144,-2 3 1,-2 1-220,-6-1-340,1 0 0,-6-3-679,-2 3-3,-3-3 1,-6 4-1680,-3-5 2957,3 0 0,-10 0 0,2 0 0</inkml:trace>
  <inkml:trace contextRef="#ctx0" brushRef="#br1" timeOffset="129">17679 15201 8078,'0'-11'0,"0"-1"0,0 1 318,0-1 0,2 1 345,2 0 220,-3-1-148,4 1 146,-5-1-595,0 6 1,0 2-38,0 8 0,0 7 77,0 8 1,-1 9-151,-3 7 1,-3 0 14,-4 7 0,-4-1-37,0 1 0,-1 2-164,5-2 0,1-2 29,2 2 0,-1-6-205,6-2 1,-1-1-73,4-6 0,0-2-91,0-6-988,0-2 31,0-6 432,0-5 1,0-6 277,0-7 0,4-3-57,-1-2 0,1-3 337,-4 0 1,0 0 315,0 3 0,5-4 0,2-2 0</inkml:trace>
  <inkml:trace contextRef="#ctx0" brushRef="#br1" timeOffset="130">17702 15190 8078,'0'-17'371,"0"5"1,4-5 475,0 6 108,0 4-213,-4 2-166,0 5 1,1 7-170,3 4 0,-3 3 14,3 9 1,2-3-101,2 7 1,-2-2-58,2 2 0,1 2-81,6 5 0,-1-3 0,5-1 0,-1-1-73,1 2 0,2 2 77,-2-3 1,2-1-127,-2 2 0,1-6-44,-5 2 1,0-3-217,-3-1 0,-1-4-83,1 0 1,-6-9-185,-2 1 0,-2-3 63,2 0 14,-3-3 196,5-5 1,-12 0-116,-1 0 1,1-5-67,-2-3 1,0-2-494,-3-1 867,-1-1 0,-9 1 0,-3-1 0</inkml:trace>
  <inkml:trace contextRef="#ctx0" brushRef="#br1" timeOffset="131">17531 15578 8078,'0'-6'0,"5"1"945,1 0-518,6 3 0,-1-3 67,1 5 0,4 0 57,3 0 0,4-4-249,4 1 0,-2-5-93,6 4 1,-5-5-210,5 2 0,-5 0 123,5 0 0,-6-1-897,2-3 0,-4 3 26,-4 0 1,-3 5-465,-4-5 0,-2 4 1212,-3-3 0,4-1 0,-5-3 0</inkml:trace>
  <inkml:trace contextRef="#ctx0" brushRef="#br1" timeOffset="132">18216 15087 8078,'0'-11'500,"0"-1"861,0 6-804,0 1 0,0 6 47,0 3 0,0 3-20,0 9 1,-1 3-160,-3 7 1,3 0-251,-3 4 1,3-3 24,1 3 1,0-3-98,0 3 0,0-3 64,0 3 0,4-4-121,-1 0 1,5 2 73,-4-1 0,0 0-260,-4-4 1,4 2-38,-1-2 0,1 1 78,-4-9 0,0 4 24,0-4 1,1-3 74,3-5-8,-3-4 69,5 7 14,-6-9 87,5 4 0,1-8 235,5-1 1,1-5-91,-1 1 1,2-1-122,2 2 1,-2-3-147,2 2-1,2 2 48,-2-2 0,0 6-163,-4-2 1,1 1 113,-1-1 0,2 3-149,2-3 1,-2 3 12,2 1 0,-2 0-118,-2 0 0,2 1-329,2 3 0,-6-3-97,2 3-430,-2-3 1,-1 1-1045,0 2-326,-6-3 1652,3 4 790,-5-5 0,-5 5 0,-1 1 0</inkml:trace>
  <inkml:trace contextRef="#ctx0" brushRef="#br1" timeOffset="133">18696 15110 8078,'6'-18'0,"-1"2"0,-5 4 934,0 6-145,0 1 605,0 0-535,0 3-28,0-3-442,0 15 0,0 3 40,0 10 0,0 0-110,0 0 0,0 5 80,0 2 1,0 0-115,0 5 1,0-7-52,0 6 1,0-4-100,0 1 1,0 1 55,0-6 1,0 5-176,0-5 0,0 1 35,0-4 1,4-4-19,0 0 1,1-5 36,-1 1-142,-3-2 1,5-6 91,-2 1 118,-2-5 143,8 2 1,-4-5-128,5 0 0,-3 0 127,0 0 0,-1-4-67,5 0 0,-1 0-48,1 4 1,0-4-41,4 1 1,-4-3-173,3 3 0,-2 1 39,-1-1 0,-1 1-235,0 2 1,1 0-219,-1 0 1,2 0 192,2 0 1,-2-3-1640,2-1-339,-2 0 675,-2 4 1,-1-1 624,-2-3 945,-3 3 0,-5-5 0,0 6 0</inkml:trace>
  <inkml:trace contextRef="#ctx0" brushRef="#br1" timeOffset="134">19872 15304 8078,'0'-11'0,"-1"-1"68,-3 1 0,3 3 175,-3 0 1,3 1 7,1-5 1,0 5 29,0-1 0,-4 4 38,0-3 1,-5 4-86,2-1 1,-1-1-31,-3 2 0,1 0-38,-9 7 1,3 2-139,-3 6 0,2 3 184,-3 0 0,0 7-54,5 0 0,-4 1-160,4 4 1,3-3 42,5-1 0,0-4-191,0 0 1,2-4 1,5 4-36,0-5 1,6 1-11,5-7 0,2 1 119,6-5 1,1-2-21,7-6 1,-3 2 10,3-6 0,-3-3 132,-1-4 1,-4-1-32,0 5 0,-6 0 83,-2-1 0,-1 5-103,-6-1 42,0 0 1,-4 1-20,0-1-2,0 6-87,0-4-269,0 6 322,0 6 1,0 0-17,0 5 0,0 2 227,0 2 1,0-1-79,0 5 1,0 0 129,0 4 1,0 0-17,0 0 0,5-2-114,2-2 0,0 3-29,0-3 1,-3-1-73,4 1 1,-1-5-212,5 1 1,-5-4-490,1-3 0,0 1-1935,3-5 2619,1 0 0,4-4 0,2 0 0</inkml:trace>
  <inkml:trace contextRef="#ctx0" brushRef="#br1" timeOffset="135">20146 15669 8078,'7'0'478,"-2"0"0,-4 2-49,3 2 0,-3 2-116,3 5 1,-3 1 646,-1-1 0,0 6-193,0 2 1,0 2 40,0 2 0,0 0-449,0 0 0,-1 1-315,-3 2 0,-2-1-987,-6 1 1,1-3 672,0-4 0,-1 1-387,1-4 1,-1-1-287,1-4 1,3 1-1776,1-1 2718,-1-4 0,-3 3 0,-1-4 0</inkml:trace>
  <inkml:trace contextRef="#ctx0" brushRef="#br1" timeOffset="136">20672 14779 8078,'-5'-7'-396,"3"2"1877,-8 5-1009,9 0 0,-5 1-61,2 3 0,3 3 20,-3 4 1,-1 4-122,1 0 0,0 10 67,4-3 1,-1 6-41,-3 3 0,3-1-77,-3 8 0,3 2-8,1-2 1,0 5 29,0-1 0,0 1-44,0-1 0,5 1 0,2-5 0,-2-1-180,-1-7 0,1 2 108,-1-5 0,4-2-367,-4-6 139,-1 3-448,2-10 159,-3 5-8,3-11 307,-5-1 64,0-5 1,0-5 7,0-2 0,0-4-35,0 0 0,0 0-113,0-1 1,0-1 37,0-2 1,0 1-133,0-5 1,0 4 131,0-4 0,5 5 2,2-1 1,0 6 71,0 1 1,1 4 118,3-3 0,5 3-7,-1-4 0,4 6-76,-4-2 1,5 3 60,0 1 1,-3 1-52,2 3 0,-3-2 15,3 6 1,-4 0-37,4 3 1,-1-3-10,1-1 0,1 1-9,-5 3 1,0 2-9,-3 2 0,-2-2-60,-2 2 0,-3-1 72,-5 1 0,0-1-68,0 5 0,-5-3 37,-3 3 1,-6-4-5,-1 4 0,-4-5-34,4 1 0,-6-2-121,2-2 0,1-1 225,-1-2 0,4-3 150,-4-5 0,5 0-62,-1 0 0,-2 0-70,2 0 1,0-5-686,4-3 1,3-2 152,0-1 1,6-1-26,-2 1 0,3-1-248,1 1 1,0 3-1613,0 1 2369,0-1 0,10-3 0,3-1 0</inkml:trace>
  <inkml:trace contextRef="#ctx0" brushRef="#br1" timeOffset="137">21277 15612 19369,'0'-6'329,"0"1"-2112,0 0-151,0-2 0,-1 0 1934,-3-1 0,-2 6 0,-6-3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2.68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3175 4374 8131,'0'-7'128,"0"-1"1,0 4 379,0-3 60,0 4 73,0-7-59,0 9-333,0-10-9,0 10-1,0-4 359,0 5-284,0 5-348,5 2 42,-4 4 0,8 0 86,-5 1 1,4 0 11,-5 4 1,3 1-66,-3 6 40,-1 0 1,6 4 95,-4-1 0,1 6-55,-1-1 0,-3-2 1,3 1 0,1-1 4,-1 2 0,1-3-101,-1-5 0,-3 0 91,3-1 0,-1-4-61,0-3 0,-1-2 27,2-2-37,-3-4 147,-1 3-60,0-9 245,0 4 1,0-17-458,0-4 0,0-3 110,0 4 59,0 2-580,0-8 325,0 3 1,0-6-193,0-3 252,0 3 1,5-5-239,2 2 0,7 2 95,2-5 0,0-1-100,-1-3 1,3 3 92,5 1 0,-1 5 166,-3-2 0,2 3-86,-2 1 1,2 5 266,-2 3 1,1 6 39,-5 1 1,0 6 45,-3-2 0,-5 4-43,1 4 0,-2 4-91,2 7 1,1 3 185,-5 4 1,3 1-22,-3 0 1,4 5-23,-5 2 1,6 0 31,-1 0 1,-2-1 98,2 2 0,0 0-115,3-4 1,0 4-34,1-5 1,-5 1-121,1-4 0,-2-6 97,2-1 1,1 0-121,-5-1 1,1-1 288,-1-6-505,-3 2 121,4-9-455,-5 4 0,-1-5-222,-3 0 0,1 0-456,-4 0 1,3-3-1560,-4-1 2760,6-5 0,-3-2 0,5-7 0</inkml:trace>
  <inkml:trace contextRef="#ctx0" brushRef="#br0" timeOffset="1">4374 4431 8082,'0'-11'-404,"-5"5"1,3-1 288,-6 3 887,5 3-391,-2-4 0,2 4 99,-1-3 80,0 3 37,4-4 729,0 5-1106,5 0 0,1 0 74,6 0 1,-1 0-30,1 0 1,4 1 79,3 3 0,3-3-96,1 3 1,3-3-46,1-1 1,5 0 44,-2 0 1,3-4-146,1 0 0,1-4 32,-1 0 1,-5 2-53,-2-2 0,-3 2-2,-1-2 1,-6-1-215,-1 5 0,-8-1-924,0 1 800,-5 3 0,2-5-913,-5 2 0,-2 3 523,-1-3 0,-5 3-716,-7 1 0,1 0 1362,-5 0 0,0 5 0,-4 1 0</inkml:trace>
  <inkml:trace contextRef="#ctx0" brushRef="#br0" timeOffset="2">4408 4591 8082,'-6'12'0,"-4"-6"52,9 4 62,-4-9 0,5 6 239,0-3 119,0-3-119,0 9 58,0-9 154,5 4-265,-4-5 0,9 4 769,-2 0-681,7 0 1,-1-4 292,5 0 1,0 0-252,4 0 1,3 0 28,1 0 0,5-4-153,-2 0 1,3-5-152,2 2 0,-2 0 94,-3 0 1,-2 3-275,-5-4 1,0 6-512,-1-2-608,-4-2-1484,-1 4 235,-11-3 2393,-1 5 0,-10 5 0,-1 2 0</inkml:trace>
  <inkml:trace contextRef="#ctx0" brushRef="#br0" timeOffset="3">5973 3757 8082,'-1'-10'-391,"-3"3"461,-2 2 122,-1 0 666,2 3-128,0-3-396,4 5 1,-4 1-100,5 3 0,0 3-2,0 4 1,0 6 94,0 2 0,0 6-29,0 2 0,0 4-64,0 0 0,4 6 29,-1 1 0,1 5 185,-4-1 1,0 6-72,0 1 1,4 1-189,0-4 0,0-1 45,-4 1 0,0-2-269,0-2 0,0 1 37,0-5 0,1 1-29,3-5 1,-3-1 77,3-3 0,-3-6-175,-1-5 1,0-5-907,0 2 562,0-4-1567,5 0 930,-4-6-663,5-1 848,-6-5 919,0 0 0,-6 0 0,0 0 0</inkml:trace>
  <inkml:trace contextRef="#ctx0" brushRef="#br0" timeOffset="4">6281 4340 8053,'-6'-11'-178,"1"4"178,5 2 1758,0 5-1151,-5 0-229,4 0-131,-4 10 0,3-1 330,-1 10-403,1 0 0,-3 5 82,5 3 0,-4-2-10,1 6 0,-1-5-41,4 5 0,5-6 27,2 2 0,4-3-144,0-1 0,6-2 106,2-2 0,2-2-189,2-6 1,0 0 11,0-4 1,0 2 140,-1-5 1,2 0-165,3-4 1,-1-5 74,4-3 0,-1-6-101,2-1 1,2-6 60,-3 2 1,-3-1-77,-4 1 0,-2-6-40,-6 2 0,-1-8-134,-6 1 0,-3-3-594,-5-1 571,0-1 0,-5 0-55,-3-3 1,-8 6-45,-7-2 0,-1 8-59,-7 4-318,-4 9 388,-6 3 0,-4 10-296,-1 0-489,5 5 792,2 6 0,2 6-767,3 2 1092,7 2 0,4 2 0,6 0 0,0 0 0,1 0 0</inkml:trace>
  <inkml:trace contextRef="#ctx0" brushRef="#br0" timeOffset="5">7229 4408 8032,'-6'-16'-360,"0"3"360,2-2 593,-2 2-297,-1 2 0,-2 0 86,6-1 178,-11 1-264,6-6 0,-10 4 131,3-2-364,2 3 109,-8 5 1,3-3-274,-5 2 90,0 3 1,2 0 109,2 5 0,-3 0-103,3 0 0,1 5 14,-1 3 0,4 6 114,-4 1 0,5 5-297,-1 0 0,6 1 72,1 2 1,6 0-111,-2 0 0,4 1 81,4 2 0,2-5-8,6 2 1,4-3-43,3 3 1,4-6 59,4-1 1,-3-7 150,2-2 1,-3-4-90,-4 0 1,-1-1 177,-3-2 1,-6 0-92,2 0 1,-2 0-17,3 0 0,-5 0-8,1 0 1,-2 5 58,2 2 1,2 9 106,-2 3 1,6 6 194,1 2 0,0 8 48,-3 0 0,0 3-109,3 0 1,-1 6 21,5 6 1,-3 0-119,3 0 0,-5-1-30,1 1 1,-2 3-49,-2-7 1,-5 1-180,-2-5 0,-3-3 112,-1-5 1,-1-1-106,-3-2 1,-6-1-57,-5-7 1,-5 1 21,1-9 1,-4-5 10,-4-6 1,2-2 32,-6-2 0,2-6-79,-1-1 1,-2-12-126,5-4 0,6-7-85,6-1 0,7-3-503,4-4 0,5-4 348,7-8 0,5 2-1889,10-5 1969,-1 5 0,1 2-120,0 8 0,0 4 113,0 3 0,-4 8 402,0 8 0,-3 1 0,0-1 0,-6-3 0</inkml:trace>
  <inkml:trace contextRef="#ctx0" brushRef="#br0" timeOffset="6">7698 4214 8010,'-8'-17'-128,"0"1"-1,1 9 129,0-3 663,2 8-260,5-3 705,0 5-884,5 0 1,-2 0 157,5 0 1,1 7-8,6 4 1,-3 2-80,4 6 0,-2 0-79,1 4 0,-2-1 28,2 1 0,-1 0-222,1 0 1,-1 0 135,5 0 1,-1 3-77,1 1 1,2 0 44,-2-5 1,3 0-227,1-3 0,-2 3-13,-2-3 0,2-3-37,-6-1 1,-1-2-128,-7-2 257,4 1 0,-10-5-760,3 1 330,-3-5-326,-1 2 0,-5-5 365,-3 0 1,2-2-734,-2-1 1142,1 1 0,-10-8 0,-1 4 0</inkml:trace>
  <inkml:trace contextRef="#ctx0" brushRef="#br0" timeOffset="7">8006 4214 8036,'0'-17'611,"0"0"-267,0 6 0,1 4 292,3 3-95,-3 3-184,4 1 0,-5 5-75,0 3 0,-5 3 96,-2 5 0,-3 1-84,-2 6 0,-3 4-68,0-1 1,-7 6 3,-1-1 0,-1 2-63,-6 1 1,-1 0 35,-3 0 1,4-1-136,-1-2 1,6 1 121,-2-6 1,8 0-54,4-7 1,2-3-303,2-4 73,4-1-394,2 0 0,7 0 233,1-4 1,4-2-995,4-5 1,4 0 1246,1 0 0,9 0 0,-1 0 0</inkml:trace>
  <inkml:trace contextRef="#ctx0" brushRef="#br0" timeOffset="8">3415 6601 8112,'-7'-6'-1061,"1"-4"1010,2 2 0,3 2 479,-3-2-342,3 6 22,1-8 499,-5 8-212,4-8-1,-4 9-41,5-4-18,0 5 90,0-5-225,0 3 0,0-1 8,0 6 1,0 0-4,0 5 1,0 4-74,0 7 0,0 3 83,0 1 1,0 1-129,0 2 1,1 0 84,3 4 1,-3 1-151,3 3 0,-3 0-70,-1 1 1,0 1 121,0-1 0,1 1-22,3-5 0,-3-3 49,3-2 0,1-1-106,-1-3 0,4-4 92,-5-3 1,3-2-172,-3-2 138,-1-4-96,3-2 175,0-5 0,-4-1-87,3-3 1,-3-3-121,-1-4 0,1-2 71,3-2 0,-3 1-200,3-5 0,1-1 74,-1-7 0,5 3-171,-1-3 0,2-2 86,1-1 1,4 1-15,1-2 0,4 2-24,-1-2 1,-1 4 71,1 4 1,0 1 226,4 3 1,-6-1-133,-1 5 1,-4 1 289,0 6 0,-1 3-83,1 5 1,-5 0 100,1 0 0,-6 6 16,2 6 0,-3 4 9,-1 7 1,4 1-26,0 3 1,1 2-111,-1 5 1,1 1 36,3-1 1,2-4-26,-3 1 0,0-1-130,0 4 1,1-4 124,3-4 1,0 2-207,-4-1 1,3-6 30,-2-5 0,-2-4-191,2 0-604,-6-1 153,9 1-595,-10-6 726,4-1 566,-5-10 0,-5-1 0,-1-6 0</inkml:trace>
  <inkml:trace contextRef="#ctx0" brushRef="#br0" timeOffset="9">4032 6373 8180,'0'-28'0,"0"5"0,0 5 168,0 7-212,0-1 0,5 1 895,2 0-523,-2-1 1,4 1 55,-5-1 0,5 1-158,-1 0 1,2 3-132,1 0 1,1 4 100,-1-3 0,0 4-144,1 0 0,0 1 55,4 2 1,-4 0-95,4 0 1,-4 2 60,0 1 1,-1 0-210,1 4 1,-5 0 9,1 0 178,-6 4 0,5-5-18,-4 5 1,-1-3 11,2 0 0,-4-2-1,-4 2 0,1 2-1,-4-3 0,-1 0-45,-3 0 1,2 0 44,-3 0 0,3 2-103,-6-5 0,6 4 19,2-5 1,3 5 81,-4-4-18,6 0-20,-3 1 1,5-3 173,0 6-128,0-6 0,5 7 10,2-5 1,5 5 122,3-1 1,-1-2-90,5 1 0,0 1 9,4 4 1,0-2-31,0-3 1,-1 3-89,1-2 1,-1 2 93,-3 2 1,1-5-7,-5 1 1,4-1-64,-3 5 0,-6-1-127,-6 1 1,-3-1-314,-1 1 231,0-1 1,-9 0 127,-2 1 0,-9-1 24,1 1 0,-6-2-37,-2-3 1,-4 2-19,0-5 0,2 4 3,-1-4 1,3-1-123,-4-3 1,11 0-221,1 0 0,5 0-1986,3 0 2426,4-5 0,7-1 0,7-5 0</inkml:trace>
  <inkml:trace contextRef="#ctx0" brushRef="#br0" timeOffset="10">5231 6670 8051,'-12'0'9,"5"0"19,-1 0 165,6 0 1,-4 0 877,6 0 0,6 0-762,1 0 0,7 4-15,1-1 0,6 1 300,-2-4-268,7 0 0,-2 0-75,3 0 1,1 0-1,-1 0 1,4-1-163,0-3 1,-2 3 85,2-3 0,-6-1-263,2 1 0,-3-1 144,-2 1 1,0 3-707,-3-3 0,-2 2 178,-6-2 1,-3 3-585,-1-3-130,-4 3 1,1 1 482,-8 0 1,-4 0 702,-7 0 0,-8 5 0,-6 1 0</inkml:trace>
  <inkml:trace contextRef="#ctx0" brushRef="#br0" timeOffset="11">5242 6841 8051,'-6'5'-292,"1"2"0,5 0 208,0 1 1211,0-6-673,5 3 0,1-5 777,6 0-835,4 0 1,2 0 168,5 0 0,1 0-146,2 0 0,4-1 8,4-3 1,0 2-88,0-6 1,1 4-337,-1-3 1,0 3 81,0-4-1442,-4 6 523,3-8 736,-9 8 1,2-3-2677,-7 5 2773,-2 0 0,-1-5 0,2-1 0</inkml:trace>
  <inkml:trace contextRef="#ctx0" brushRef="#br0" timeOffset="12">6636 6202 8167,'-12'-18'-361,"6"1"241,2 6 120,-2-1 1015,4 6-417,-3-4-177,5 9 179,0-4-31,0 5 0,0 8-326,0 4 1,0 11 163,0 0 1,0 8-80,0 4 1,0-4-131,0 7 1,0 0 44,0 8 0,0 0-75,0-1 0,0 1-53,0 0 0,-1 0-220,-3-1 0,3 0 174,-3-4 1,3-5-120,1-6 1,0-4-241,0 1 199,5-3 1,-3-7 78,6-1-234,-5-4 108,2 0 1,-5-5 128,0 1-959,0-6 297,0 9-1041,0-10 536,0 4-196,0-5-189,-5 0 1561,3 0 0,-8-5 0,4-1 0</inkml:trace>
  <inkml:trace contextRef="#ctx0" brushRef="#br0" timeOffset="13">7104 6670 8059,'0'-12'-7,"0"6"93,0-4 131,0 4 1,-4-6 120,0 1 0,0 3-6,4 0 0,-1 2-115,-3-2 1,3 2 30,-3 2 1,-2 3 6,-2-3 0,2 3-174,-2 1 1,-1 5 71,-6 3 0,2 3 19,-2 4 1,1 3-34,-1 5 1,2 0-169,-2 0 1,4 3 82,3 1 0,3 1 80,5-2 1,0-1-71,0 1 1,6-2 56,6-1 1,2-4 13,9 0 1,1-6 56,6-2 1,4 0 149,1-8 1,-4 1-58,7-4 0,-5-9-39,6-2-39,-4-3-252,-6-3 50,-1 5 1,-5-10 65,0 3 0,-7 1-172,-4-1 1,-2 0-121,-6-4 171,0 1 4,-4-1 1,-7-1-981,-4-3 662,-6 3 0,-3-4-261,-3 5 0,2 0 73,-10 0 1,1 7-87,-5 5 1,5 4 199,-1 7 1,2 0 55,-1 0 0,2 1 71,5 3 0,5 1-64,3 3 1,7 2-69,5-2 443,1 2 0,2 6 0,0 2 0</inkml:trace>
  <inkml:trace contextRef="#ctx0" brushRef="#br0" timeOffset="14">7766 6658 8085,'0'-11'269,"-5"0"-93,4-1 1,-8 1 17,5-1 1,-5 0-68,2-4 0,-3 4 246,-2-4 1,1 2-98,-1-1 1,-3 3-75,0-4 1,0 4 46,3 0 1,1 2-130,-1 2 1,1 0 231,-1 4-344,1 0 25,0 4 1,3 1-17,0 3 1,2 2-117,-2 6 1,0 0-7,4 4 1,-1 1 57,1 6 1,3 0-240,-3 0 0,4 4 81,4-1 1,-2 5-78,6-5 0,3 2 89,4-1 0,4-3 71,-3 3 1,4-7 223,-1-1 0,-3-5-122,0 1 1,0-2 128,-1-2 0,1 0-80,-5-4 1,4 2 227,1-5 1,-1 3-48,-4-3 0,1 1-54,-1-1 0,0 2-16,1 6 0,-5-1 117,1 1 0,-4-1-80,4 1 0,-5 4 155,5 3 1,-6 1 9,2-1 0,-2 7-119,-2-3 1,0 2 102,0-2 1,0 4-93,0-1 0,0 5-11,0-5 0,-6 6-54,-1-2 1,-5-2-247,-3-1 228,3 2 1,-9-5-272,6 3 93,-5-3 1,3-2-42,-2-3 0,-1-3 108,5-4 0,-4-2-83,3-3 0,-3-2 101,4-5 1,0 0-69,3 0 0,1 0-16,0 0 1,3-5-341,0-2 388,6-3 0,-3-7-1281,5-2 602,0 3 232,0-6-1776,0-1 1410,5-1 0,1-9-58,6 3 849,-1-3 0,11-7 0,2 0 0</inkml:trace>
  <inkml:trace contextRef="#ctx0" brushRef="#br0" timeOffset="15">8189 6533 7997,'-8'-18'498,"1"3"-57,4 2-214,-7 7-1,9-4 218,-5 8-1,6-3 220,0 0-38,0 4-190,0-4-261,0 5 1,6 5 192,1 2-78,3 4-120,2 5 1,3 2 169,0 5-259,6 0 90,-4-1 0,1 1 169,-3 0-459,3 5 142,-5-4 1,3 4-357,-4-5 284,-1 0 0,0-2-80,1-2 0,-4-2 54,-1-6 1,-4 1-401,0-1 0,-1-3 208,-2-1 0,0-3-1928,0 4 1161,0-6 528,-5 3 507,3-5 0,-13-5 0,2-1 0</inkml:trace>
  <inkml:trace contextRef="#ctx0" brushRef="#br0" timeOffset="16">8406 6533 8078,'0'-12'-449,"0"1"449,0-1 840,0 6-110,0 1 198,0 5 0,-5 1-486,-3 3 80,-2 8-317,-2 5 1,0 11 396,-3 3-426,-3 2 0,-9 1-177,1 0 1,-5 0 99,4 1 1,-3-1-527,3 0 1,-2-1 312,6-2 0,0-7-2086,12-5 1036,-3-5-76,13 2 1240,-4-9 0,10-2 0,1-5 0</inkml:trace>
  <inkml:trace contextRef="#ctx0" brushRef="#br0" timeOffset="17">8531 5882 8142,'0'-22'0,"0"3"0,0 8 1276,0 6-207,0 5-320,5 0-144,2 0-288,4 5 0,6 2 195,2 9 117,2 1-304,2 11 1,1 1 132,3 6-1200,-3 4 952,9 2 1,-8 2-75,6 2-69,-6-1 1,3 10 74,-5-4 1,-1 3-148,-3-4 1,-3 10-81,-4-2 0,-2 1 143,-3-4-34,-2-4-1431,-5 1 1301,-5-4 0,-1 4-53,-5-5-65,-1-1 25,-4-4 1,-2 2-355,-5-5 347,0 0 1,-3-5-321,-1-2 0,0-7 54,4-5 106,-5-5-1580,9-3 857,-7-1 1089,8-9 0,-5-1 0,0-6 0</inkml:trace>
  <inkml:trace contextRef="#ctx0" brushRef="#br0" timeOffset="18">6453 6007 8024,'-8'-11'15,"1"0"0,0 3 202,0 0 17,-4 1-46,10 0 557,-4 2-258,0 0 0,4 4-17,-4-4 308,5 5-486,0 0 108,0 5-122,-5 6 0,3 8 66,-1 8-115,1 2-442,-3 5 413,4 6 1,-9-3 142,2 4-283,-2 1 0,-1 4 284,-1 0-278,1 4-80,-1-3-1011,1 9 1220,-1-4-143,6 0 25,1 4 0,5-6-179,0-1 1,1 4 177,3-7 0,8-1-58,7-4 1,2-4 38,2 1 0,1-6-102,3-2 1,-3-5 328,3-3 1,0-3-553,0-3 0,4-7 354,-5 2 0,6-3-1912,-2-1 1298,-2-2-1116,0-5 1644,0 0 0,-4 0 0,3 0 0,-3 0 0,-1 0 0,0 0 0</inkml:trace>
  <inkml:trace contextRef="#ctx0" brushRef="#br0" timeOffset="19">9102 5825 7997,'0'-12'0,"0"6"0,0-4 0,0 3 0,0-4 0,0 0 0,6 3 0,1 0 0,3 2 0,2-2 0,-1-1 0,1 6 2062,4-6-1319,-3 2 1,8 0 54,-2-1-577,-2 6-52,4-3 1,-7 1 170,5 0-466,-5 0 151,3 4 0,-6 1-286,1 3 197,-1-2 0,-1 8-76,-2-3 197,2 3-164,-9 7 1,3-1 62,-8 3 1,-1-2-66,-2-6 0,-4-3 100,4 0 1,-3-1-37,-2 5 0,1-6 34,-1-2 10,1 2 0,1-3 109,2 4-113,3-4 1,5 3 76,0-2-69,0-3 1,0 6 49,0-4 1,1-1-36,3 1 1,3 3 197,4-3 0,6 2-53,2-1 1,2-1 49,2 4 1,4-4-105,-1 1 1,5 1-3,-5-1 1,5 1-51,-5-1 0,0-2 51,-7 6 1,-3-5-189,-4 5 1,-6-4 103,-2 3-194,-3 1 1,-11 4 6,-5-1 1,-7 0-5,-4 1 1,-4-1 71,-4 1 0,-1-1-161,-3 0 1,6 1-195,-2-1 1,3-3 144,1 0 1,3-6-676,8 2 980,2-3 0,6 4 0,0 2 0</inkml:trace>
  <inkml:trace contextRef="#ctx0" brushRef="#br0" timeOffset="20">3426 8543 8080,'0'-8'0,"0"1"381,0 4-176,0-7 1,0 7 145,0-4 217,0-1-267,0 2 0,2-4 276,1 2-401,-1-2 0,4 0 8,-2 2 1,-2-2 14,6 2 1,0 2-57,3-2 0,0 1 91,1-5 1,4 1-44,3-1 0,3 5 28,1-1 0,0 4-171,-1-3 1,1 4 36,0 0 1,0 1-85,0 2 0,-4 5-46,0 3 0,-5 3 130,1 5 1,-4 1-143,-3 6 0,1 0 84,-5 0 0,0 4-82,-4-1 1,0 6 57,0-2 1,-6 3-217,-1 2 1,-7 0 5,-1 3 0,-6-2-24,2 2 1,-6-1 169,-2 1 1,-4-3-21,0 3 0,2-6 47,-1-2 1,0-4 112,0 0 1,-2-1 3,5-3 0,2-4-111,6-3 0,-1-2 72,5-1 1,-1-2-23,5-3 229,5 3-233,0-8-11,6 3 1,6-5 210,1 0 1,5 4-124,3-1 0,3 1 245,4-4 0,5 4-88,0 0 1,4 0 42,0-4 0,6 1-76,1 3 1,1-3-3,-1 3 0,-2-3-96,2-1 1,-3 0-91,0 0 0,-2 0-114,-3 0 0,-6 0 63,-5 0 0,-5-4-356,1 0 1,-2 1-45,-2 3-950,-4 0 945,3 0 0,-10 0-2034,0 0 1334,-5 0 1125,-7 0 0,-4-5 0,-2-2 0</inkml:trace>
  <inkml:trace contextRef="#ctx0" brushRef="#br0" timeOffset="21">4191 8303 8040,'-11'-23'0,"0"7"76,-1 4-159,6 1 1,0 6-84,2-3 1572,2 3-369,-3 0-232,5 4-154,-5-4-231,4 5-378,-4 0 1,9 5 136,0 2 0,1 3 34,-2 2 0,3-1-113,1 1 1,3-1 62,-2 1 0,-2-1-218,2 0 0,-4-3-24,3 0-114,-4-6 83,7 8 65,-9-8-85,9 3 1,-7-5 56,5 0 1,-5 0 80,5 0 0,-2-5-34,2-3 0,2-2 15,-2-2 0,2 1 1,1 0 1,1-5 8,-1 1 1,1 0 3,-1 3 0,-3 1 3,-1 0 1,-3 3 17,4 0-17,-6 6 0,7-2-21,-5 8 0,0 2-1,-4 6 0,1 3 15,3 0 0,-3 5 0,3-1 0,1-1 0,-1 1 0,3-1 0,-3 1 0,5 1 0,-1-4 0,-3 3 268,-2-4 1,3 0-1385,-3-4 256,1 1 374,1-1-1306,-4 1 680,5-6 1112,-6-1 0,5 0 0,1 2 0</inkml:trace>
  <inkml:trace contextRef="#ctx0" brushRef="#br0" timeOffset="22">4842 7926 8169,'-11'-18'61,"5"2"0,1 8 1016,5 1-202,0 4-428,0-2 1,-4 8-133,0 4 0,0 2-41,4 10 0,-4 3-43,1 8 0,-6 1-41,1 7 0,-2 1 41,-1-1 1,-1 9-200,1-1 0,-1 2 37,1-2 0,-1-1-183,1 1 0,0-2-88,-1-2 0,2 0 157,2-8 0,-1-2-435,6-9 0,-2-5-92,1-3-1093,3-2 1169,-5-7 0,8-1-441,2-5 1,2-1 936,5-3 0,1-2 0,-1-6 0</inkml:trace>
  <inkml:trace contextRef="#ctx0" brushRef="#br0" timeOffset="23">4877 8280 8048,'5'-18'287,"-4"2"0,5 4-63,-2 1 0,-1-4 0,4 0 0,0-1 123,0 5 222,3-6-255,-3 5 1,4-5 307,1 6-368,-1 4 1,0-1-85,1 4 1,-1-4 350,1 4-503,-1 1 0,1 3 142,-1 0 1,-3 0-87,-1 0 0,0 1 35,0 3 0,-2 2-332,-5 5 1,0 1 81,0-1 0,0-3-70,0-1 1,0 1-112,0 3 263,0 1 0,-4-1 35,1 1 1,-5-5 4,4 1 0,-1-4 88,1 3 0,3-3-72,-3 4 183,3-6-58,1 9 19,0-5 1,5 0 16,3-2 0,2 1-56,1-1 0,5 4-3,-1-5-1,4 2-14,-4-1 1,2-1-84,-2 4 1,-3 0 71,4 0 1,0 3-59,-1-2 0,-3 2-21,-5 2 1,-4-1 50,1 0 1,-3 1-178,-1-1 1,-1 1 88,-3-1 1,-7 1-85,-9-1 0,-2 0 118,-5 1 0,2-1-150,-6 1 1,5-1 67,-5 1 1,6-6-450,-2-2 1,7 1-197,1-1 1,9-1-1266,-2-3 2001,8 0 0,-1-5 0,5-1 0</inkml:trace>
  <inkml:trace contextRef="#ctx0" brushRef="#br0" timeOffset="24">5733 8577 8005,'-11'0'0,"3"0"501,1 0-160,4-5 536,-2 4-203,5-4-382,0 5 1,5-2-38,3-1 1,6 1 145,1-2 0,5 3-116,-1 1 1,4 0 44,4 0 0,-3 0-76,2 0 1,0-1-1,1-3 1,-2 3-193,5-3 0,-3-1 101,3 1 0,1-3-361,3 3 0,-5-4 182,-2 4 0,-3-3-827,-1 3 1,-5-1-351,-3 1-71,-2 3-869,-7-4 2133,-1 5 0,-5 0 0</inkml:trace>
  <inkml:trace contextRef="#ctx0" brushRef="#br0" timeOffset="25">5813 8726 7998,'-7'0'108,"-1"0"-108,5 0 338,-2 0 669,5 0-611,5 0 0,-2 0 896,5 0-853,-1 0 0,6 0 544,2 0-633,3 0 0,5 0 109,0 0 31,5-6-174,1 5 0,4-4 52,-3 5-293,8-5 19,-7 4 1,8-6-540,-5 4 251,-5 1 206,4-3 0,-5 4-2343,3-3 1572,-8 3 1,-3-4 758,-5 5 0,0 0 0,-3 0 0</inkml:trace>
  <inkml:trace contextRef="#ctx0" brushRef="#br0" timeOffset="26">7446 8486 8121,'-11'-12'0,"3"5"0,2-1 173,1-1 36,-4 4 0,7-1 149,-6 2 179,5 3 45,-7-9 167,9 8-391,-4-3 143,5 5 7,0 0-391,0 5 1,1 2 120,3 4 1,-2 2 9,6 2 1,0 1 4,3 3 1,2 3-33,2-3 0,-1 6-132,5 2 0,0 1 139,4-1 0,0-2-125,0 6 0,-1-5 124,1 5 0,0-5-91,0 5 0,0-6 47,0 2 1,-6-3-204,-1-1 0,-2-2 91,1-2 1,-6-2-119,2-6 1,-3 1 140,-1-1-288,-2-5 23,1 5-397,-5-10 199,4 4 84,-5-5-335,0 0 339,0-5-1379,0 4 1018,-5-10 1,2 9-208,-4-6-836,-1 1 1685,2-5 0,-10 1 0,4-1 0</inkml:trace>
  <inkml:trace contextRef="#ctx0" brushRef="#br0" timeOffset="27">7789 8520 7995,'0'-18'479,"0"3"-211,0 2 0,4 2 136,0-1 28,5 6 503,-8-4-588,4 9 0,-5 1 31,0 7 1,-1 5-86,-3 3 1,-4 4-140,-7 8 0,-3 2 72,-5 5 0,-8 0-93,-4 1-179,-1-1 0,0 4 171,-2 0 0,6-1-138,-2-7 1,7-2-63,1-5 41,2 0 1,6-5-215,1-2 177,11-10 1,-3 5 85,5-4-919,0-2 317,4 0 167,-5-5-489,4 0-74,-4 0-1389,5 0 2372,5 0 0,1-5 0,6-1 0</inkml:trace>
  <inkml:trace contextRef="#ctx0" brushRef="#br0" timeOffset="28">8383 7800 8075,'-6'-6'129,"0"-4"211,6 9 374,0-4 1297,0 5-1836,6 5 1,-4 2 109,6 9 0,-4-3-30,3 7 1,-4-1-2,0 3-64,4 1 0,-6 0 16,3 0 0,-3 0-119,-1 0 1,4-1-87,0 1 1,0-1 123,-4-3 1,0 1-196,0-5 0,0 1-15,0-5 224,0-5-1072,0 5 652,0-10 1,0 5-516,0-2-255,0-3-1002,0 4 948,-5-5 1105,3 0 0,-8 0 0,4 0 0</inkml:trace>
  <inkml:trace contextRef="#ctx0" brushRef="#br0" timeOffset="29">8874 7709 8098,'0'-18'0,"0"2"722,0 9-47,0-3-213,0 9 9,0-4-279,-5 5 0,0 6 192,-3 6 71,-2 4-278,4 12 0,-7 1 357,-2 6-327,2 4 0,-8 3 17,2 7 1,-3-2-243,-1 3 1,0 1 201,0-2 0,1 0 52,-1-3 1,1-4-256,3 0 0,0-7 52,8 0 0,-3-2-289,6-7 1,2-4 168,-2-7 0,6-2-742,-2-2 255,3-4-1246,1 3 1447,0-9 1,1 3-801,3-8 0,2 0 1173,5-7 0,6 2 0,1-8 0</inkml:trace>
  <inkml:trace contextRef="#ctx0" brushRef="#br0" timeOffset="30">8863 8063 8033,'0'-18'0,"5"2"302,-4 4 1,9 1 138,-2 0-310,2-1 832,1 1-533,1-1 0,-1 1-23,1 0 1,-1 4-139,0 3 1,1-1 257,-1 1-355,-4 1 0,3 3-94,-3 0 1,3 3 56,2 1 1,-1 4-109,1-4 0,-1 5 0,1-2 191,-6-2-652,4 5 360,-4-3 0,1 0-239,-3 1 116,-3 0 0,-1 3 9,0 0 0,-4 1 53,0-1 133,-10-4-132,7 3 100,-10-4 0,2 6-56,0-1 223,-6-5-78,9 4 1,-9-7-113,6 5 426,5-6-67,0 3 85,4-5-79,-1 5-203,2-3-163,5 3 188,0-5 65,5 0-127,2 5 0,4-3 95,0 6 9,6-6-109,-4 9 0,4-9 60,-1 6-194,-4-1 133,10 0 1,-9 3-9,2-3 1,3 4 3,1 0 0,-3 0 79,-1 1-79,-2-1 0,-2 1-39,1-1 1,-2 2 65,-2 2-3,-3-2-142,-5 3 103,0 1 0,-5-5 43,-3 4-24,-7-4-22,2 5 1,-12-6 40,2 1-226,-8-1 179,7-5 1,-7 5-432,4-4 240,-5 3 1,9-8-2299,0 1 1800,1-1 1,10-4 654,1-1 0,4-4 0,7-4 0</inkml:trace>
  <inkml:trace contextRef="#ctx0" brushRef="#br0" timeOffset="31">10473 5813 8076,'-11'-11'0,"-1"4"-155,1-3 0,4 4 543,-3 0 0,9-5 223,-3 4-385,3 2 88,1-5-138,0 8 0,5-7 234,3 6-185,2-1-50,6-1 1,2 4 176,5-3-123,0 2-24,-1 2 0,5 0 0,0 0-30,4 6 1,-6-4-126,1 6 1,-2-1 104,-1 5 0,-1 3-119,-3 0 1,-3 4 142,-4-4 0,-5 10-201,1-3 1,-6 10 77,2 2 0,-4 7-85,-4 8 0,-7 1-284,-8 7 0,-4-2 332,10-25 1,0 1 0,0 0 0,1 1-72,-1 0 1,0 1 0,1 0 0,1 1 52,1 0 1,1 0-1,-1 0 1,1 0 2,3-2 1,0 0-1,0 3 1,0-1 19,3 0 1,2 0 0,-3 30-3,4 1 0,0-2 66,0-2 0,0 0 5,0-4 1,0-9-120,0-2 0,0-3 139,0 3 1,0-7-121,0-5 0,0-1 80,0-6 1,5-2-167,3-6 1,-2-2 92,2-6 0,-1 0 121,5-4 0,-1-2-259,1-5 1,-1-1 196,1-3 1,-2-2-99,-3-6-2,3 1 0,-4 0 127,1-1-165,-2 6-82,-5 1 143,0 5 0,-1 6 138,-3 5 0,-2 6-81,-6 6 0,1 5 58,0 2 0,3 1 9,0 3 0,6-2 179,-2 6 0,3 1-41,1-1 0,3 6-147,1 2 1,5 0-349,-1 3 1,2-2 311,1-1 0,0 1-203,-4 2 0,3 2 109,-2 2 1,2-1 107,1-2 1,1-2-91,-1 6 1,1-6-13,-1 1 1,1-2-44,-1-1 1,2-2 66,2-2 1,-2 1 11,2-5 1,-2 4 3,-2-4 1,-3-3-17,-1-5 1,-4-5 2,0 2 1,-1-4 64,-2-4 1,-2 1-19,-1-5 1,-4 1 118,-4-5 1,-4-1-92,-1-2 1,-4 1 128,1-5 0,-4 3-144,-3-3 1,0 0 20,-4-4 0,3 0 18,-3 0 0,4-1 26,0-3 1,5 1 19,2-4 0,10 3 63,2-4-208,4 6 0,3-14 0,0 4 0</inkml:trace>
  <inkml:trace contextRef="#ctx0" brushRef="#br0" timeOffset="32">13305 5653 8232,'-5'-11'-1135,"3"3"1351,-6 1 8,0 4 1,1-6 389,-1 5 650,1-4-737,0 6-28,2-8-124,0 9-140,4-4 140,-4 5-62,5 0-63,5 0 0,-4 1 16,3 3 1,1 2 2,-1 6 0,1 4-62,-1 3 0,-3 8 7,3 3 1,-3 3-128,-1 2 1,0 0 115,0 3 0,0 1 2,0 3 1,0 3-191,0-3 0,0-2 37,0 2 0,0-5-190,0 1 0,0-2 96,0-2 1,0-5-49,0-2 0,0-5 24,0-2 1,0-4-268,0-5 1,0 1-119,0-1 1,0-3-824,0-1-937,0-4 931,0 2-81,0-5 1361,5 0 0,1-5 0,6-1 0</inkml:trace>
  <inkml:trace contextRef="#ctx0" brushRef="#br0" timeOffset="33">13751 6076 8104,'0'-12'102,"0"1"1,0 3 690,0 1-438,0 4 78,-5-2-255,3 5 0,-8 0 237,3 0-354,-4 0 116,0 5 1,-4 3 10,0 7 5,-6 3 0,5 5-13,-3 0 1,1 3 52,3 1 0,3 3-77,1-3 0,5 0 58,6-5 0,0 1-189,0 0 1,5-1 17,2-3 0,7-3-62,1-4 0,6-2 104,-2-3 0,2-1-22,2-6 0,4-2-2,-1-2 0,6-2 21,-1-5 1,0-5-21,0 1 1,-4-1 22,-8 1 0,1 1-113,-5-5 0,-4-1 24,-3-2 0,-5-2-151,0-3 1,-6 1-352,-5-4 1,-3 5 231,-5-2 1,1 3-136,-8 1 0,2 5 104,-10 3 0,1 7-53,-4 5 1,3 1-3,1 2 0,4 5-119,0 3 0,7 2 87,3 2 0,5-1 392,3 0 0,8 6 0,7 1 0</inkml:trace>
  <inkml:trace contextRef="#ctx0" brushRef="#br0" timeOffset="34">14527 6156 8105,'-11'-23'0,"-1"5"219,1 3 0,0 2 378,-1 2 0,1-1 130,-1 1-520,-4 0 1,-3 4 82,-8 3 0,3 3-53,-3 1 0,0 0 68,0 0 0,-4 7-68,5 4 0,-1 2-262,4 6 0,6 0 74,1 4 1,5-4-27,3 0 0,3-2-243,5 2 0,1 2 147,3-6 1,6 1-133,6 0 0,4-7 56,-1 2 1,6-3-20,2-1 0,0-2 67,-4-5 0,-2 0 115,-2 0 1,-2-5 8,-6-2 1,0-2 19,1 1 0,-2-2-36,-2 2 1,1 2 34,-6-2 211,1 6-214,-4-3-40,0 5 0,5 5 27,3 2 0,-2 9 262,2 3 1,-1 4-77,5 3 1,-5 3 93,1 6 1,0 0 3,3 3 1,0-1-120,1 5 0,-1-4-92,1 4 0,-5-4 86,1 4 0,-5-2-322,0 2 98,-1 3 1,-4-10 145,-1 3-888,-4-2 688,-4-7 1,-2-1-128,-2-5 149,-3-5 80,0-2 0,-3-10-295,2-2 145,-8-2 1,4-4-247,0-2 223,1-7 0,10-7-118,1-5 0,4-1-209,7-2 0,10-7-64,6-5-959,9-6 885,4 9 1,6-4 628,-1 4 0,1 0 0,1-1 0,-2 2 0,-2 2 0</inkml:trace>
  <inkml:trace contextRef="#ctx0" brushRef="#br0" timeOffset="35">15064 6053 8033,'-6'-11'380,"1"-1"196,5 1 0,0 3-70,0 1 148,0 4 9,0-7 79,0 9 114,0-4-438,0 5-369,5 0 176,-4 5 1,9 2 57,-2 8 1,2-1 61,1 5-345,6 0 186,-4 9 1,4-3-18,-1 1 0,-4 0-150,3 0 1,2-2 191,-2 3-587,6-3 302,-14-6 1,11 2-943,-10-5 708,4 6 0,-11-12-740,3 2-873,3-2 1106,-6-3 1,3-1 268,-8-5 0,1 0-705,-4 0 1251,-1 0 0,-3-10 0,-1-3 0</inkml:trace>
  <inkml:trace contextRef="#ctx0" brushRef="#br0" timeOffset="36">15304 6030 8033,'0'-18'-242,"0"-3"0,4 8 524,0-2 0,-1 6 1187,-3 1-817,0 6 0,-1-3-211,-3 5 1,0 5-107,-7 3 0,2 8-106,-6 7 1,-3 5-74,-1 6 0,-7 2-34,-5 2 0,1 2-255,-5 6 0,9-5-440,-5-3 0,6-4 360,2-4 1,7-6-830,4-5 1,2-8-101,6 0-490,0-2 1632,9-3 0,7-6 0,6-6 0</inkml:trace>
  <inkml:trace contextRef="#ctx0" brushRef="#br0" timeOffset="37">15407 5459 8234,'-7'-34'565,"-3"5"1,9 6-239,-3 8-59,3 7-221,1-2 1,0 7 1189,0-4 220,0 4-464,0-2-881,0 5 88,5 0 1,-2 5 86,4 3 0,-1-1-3,2 5 1,4-3 15,-1 6 1,0 1-47,5 0 0,0 4-22,-1-1 0,6 4-131,-2 4 1,-2-2 136,2 5 1,0 1-128,4 3 0,-4 2 139,0 2 0,-5-2-215,2 6 0,0 0-166,-1 4 0,-3 1 65,-5 2 0,-4 0 43,1 4 1,-3-1 79,-1 1 0,-5 2-105,-3-6 1,-6 1 109,-1-5 1,-8 0-368,4-3 1,-5 1 83,5-5 0,-1-5-335,1-6 0,-2-3-214,6-1 0,0-6-512,4-1 0,-1-5-1689,1-3 2971,-1 2 0,1-9 0,-1 4 0</inkml:trace>
  <inkml:trace contextRef="#ctx0" brushRef="#br0" timeOffset="38">12974 5402 8074,'-6'-11'-297,"-4"-1"304,8 6 1,-4-3 932,2 5-116,3 0-365,-4 4 1,4 0-98,-3 0 0,2 3 24,-1 5 1,-2 0-37,1 11 1,-1 2-61,1 5 1,-1 4 19,-3 4 0,-3 5-1,-1 3 1,0 4-18,-7 3 1,3-1-225,-3 6 1,5-1 55,-1 4 1,3 0-210,0 0 1,6 0 161,2 1 1,4-3-2,4-1 1,2 0-90,6-4 1,3-5 16,0-3 0,5-1 10,-1 1 1,3-3 53,1-5 1,-4-4 30,0-4 0,-1-7 32,1-3 1,1-4-26,-5 0 1,4-2 67,-4-3 1,1-2-676,-5-5 35,6 6 0,-5-5-3190,3 3 2146,-2-3 1510,-1-6 0,-1-2 0,0-4 0</inkml:trace>
  <inkml:trace contextRef="#ctx0" brushRef="#br0" timeOffset="39">15795 5276 8167,'0'-6'0,"0"-4"88,0 4 121,0-1 156,0-3 155,5 4-230,-4-1 1,10-3 74,-4 3 70,-2 2-237,5-6 0,-3 5 334,4-5-350,1 4 1,-1-3 69,0 3 1,5 0 21,-1 0 0,0 3-94,-3-4 0,0 6 63,3-2 1,-2 3-183,2 1 0,-2 0 222,-2 0-419,1 5 0,-2 1 42,-2 5 0,1 1-127,-6-1 0,1 1 122,-4-1 1,0 0 43,0 1 0,0-1-81,0 1 0,-4-1-38,1 1 62,-6-1 83,2 0 1,-4 1 143,-1-1 1,5-4-49,-1-4 223,6 4-244,-8-6 1,8 5 24,-2-2-161,3-3 1,2 6 128,3-3 0,0-2 71,8 6 1,-2-4-88,9 3 1,-4 0 162,4 0 0,0 2-90,4-5 1,-4 3-46,0-3 1,-5 5-163,1-1 0,-2-2 114,-2 2 0,-4-4-132,-4 3 0,-1-3 92,-2 4 0,-5-1 18,-3 5 1,-7-1-25,-4 0 1,-7 1-133,0-1 0,-6 1 66,1-1 1,-2 1-3,-1-1 1,4-3-277,-1-1 1,11-4 105,1 1 1,5-3-1717,3-1 1997,4 0 0,7 0 0,7 0 0</inkml:trace>
  <inkml:trace contextRef="#ctx0" brushRef="#br0" timeOffset="40">17143 5802 8290,'-2'-8'-91,"-1"1"91,1 4 1118,-3-7-235,5 9-200,0-4-258,-5 5 160,4 0-169,-4 0-397,5 5 172,0 1 1,-4 9 471,0 0-440,0 6 1,3 0 100,-3 6 1,3 3-1,-3-3 1,3 5 59,1-2 0,0 1-129,0 3 1,0-4-192,0 5 1,0-5 156,0-3 1,0-3-132,0 3 0,0-7 84,0-1 1,0-5-352,0 1 1,0-2-616,0-2-792,0-4-1192,0 3 1280,0-9-853,0 4 2349,0-5 0,0-10 0,0-3 0</inkml:trace>
  <inkml:trace contextRef="#ctx0" brushRef="#br0" timeOffset="41">17554 5790 8125,'0'-17'242,"0"4"211,0 5 0,-1 2-94,-3-2 266,3 3-301,-10 0 0,9 4 191,-6-3 18,1 3-354,-10 1 0,3 1 92,-5 3-77,0 2 0,-8 3-113,1 3 1,-1-7 99,4 6 1,2-2-53,2 2 1,-2 1 82,6-1 1,1 1-236,7-1 0,-2-3 12,5-1 1,0 1-94,4 3 1,0-3 89,0 0 1,1-1 47,3 5 0,3-1 155,4 0 0,5 1-119,3-1 0,3 1 100,1-1 1,4-3-78,-1-1 1,2 1-126,-1 3 1,-3 1 142,2-1 1,-5 1-181,-2-1 0,-5 2 16,1 2 0,-4-2-117,-3 2 1,1 1 69,-5 0 1,-2 4 98,-6-1 0,-3-1-27,-8 1 1,-3-1-5,-5 1 1,-4 1 74,1-5 1,-5 0-59,5-3 0,-5-1-32,5 1 0,0-5-183,7 1 1,3-6-83,4 2-784,1-3 744,4-1 1,2-1-422,5-3 0,7 2 272,4-6 1,6 2-1122,5-2 1622,6-2 0,2 4 0,4-6 0</inkml:trace>
  <inkml:trace contextRef="#ctx0" brushRef="#br0" timeOffset="42">18159 6133 8090,'7'-11'607,"-4"-1"-314,-1 6 1,-2-1 454,0 4 249,0 1-638,0-3 0,-2 5 465,-1 0-281,1 0-242,-8 0 1,8 2-220,-6 1 1,4 4 101,-3 4 1,4 1-87,-1-1 0,-1 0 81,1 1 1,0 3-127,4 0 1,0 1 43,0-5 0,6 4-128,1 0 0,3 1 42,2-5 0,-1-3 83,1-1 1,3-3-30,0 4 0,4-6 30,-4 2 1,6-3-71,-2-1 0,-2-5 63,2-2 1,-5 0-75,2 0 0,-1-1 20,-4-3 1,3-5-17,-6 1 1,-3-1-41,-1 0 0,-3-1-133,-1-6 0,-1 4-463,-3 0 0,-6 4 263,-5-4 1,-6 6-256,2 1 1,-6 2 202,-2 6 0,-3 1-330,3 3 0,0 3 19,5 1 0,4 5-706,3-1 1424,2 2 0,1 1 0,1 1 0</inkml:trace>
  <inkml:trace contextRef="#ctx0" brushRef="#br0" timeOffset="43">19016 5208 8071,'0'-6'0,"5"-5"-45,-4 10 220,4-9 1,-4 9 175,3-3 179,-2-2 102,3 4-207,-5-3 321,0 5-356,0 5-215,-5 2 1,-3 9 155,-7 3 0,1 4-83,-5 4 1,0 2 39,-4 5 1,-1 4-55,-3 0 0,3 5-200,-3-1 0,3 3 131,1 0 1,2 1-152,2 0 1,2 2 48,6-2 0,-1 2 78,1-6 1,5 2-151,2 2 0,3-4 76,1 0 0,0-2 68,0 2 0,5-1-35,2-3 0,2-4 111,-1 0 0,6-3-94,-3-5 0,3-1-39,-3 1 0,5-2-11,-1-1 1,0-4 60,-3 0 1,0-5-211,4 1 0,-4-2 169,3-2 1,2 0-336,-2-4 1,0 2 92,-3-5 1,-1 0-428,1-4 0,-1 0-146,0 0 1,-3 0-390,0 0 1,-6-2-97,2-1 0,-1 0 1213,0-4 0,-1-1 0,3-4 0</inkml:trace>
  <inkml:trace contextRef="#ctx0" brushRef="#br0" timeOffset="44">19221 5836 7992,'0'-11'1505,"0"-1"-1280,0 6-6,5 1-50,-3 5 1,7 5 168,-6 2 106,6 4-194,-7 0 0,8 2 274,-3 2-262,3 3 1,2 8 21,-1 1 1,1 3-59,-1-3 0,2 4-171,2-5 0,-2 2 142,2-1 1,-2-7-226,-2 3 0,0-4 67,1 0 0,-2-2-200,-2-6-172,2 0 0,-5-3-1045,2 0 76,-1-6-750,-6 3 447,0-5 1605,0-5 0,0-1 0,0-6 0</inkml:trace>
  <inkml:trace contextRef="#ctx0" brushRef="#br0" timeOffset="45">19518 5859 7992,'-5'-12'-166,"4"1"1,-5 3 165,2 1 986,2 4-551,-8-2 0,8 5 265,-6 0-398,-5 5 1,0 3 82,-6 7 1,-1 4-98,-2 8 1,-6-2-243,-3 6 1,2-1 133,-1 4 0,4-1-463,0-2 1,7-3-150,3-5 0,4-2-1293,0-2-92,6 3 1817,1-10 0,5 5 0,0-6 0</inkml:trace>
  <inkml:trace contextRef="#ctx0" brushRef="#br0" timeOffset="46">19781 5208 8048,'0'-8'0,"0"1"0,0 4 204,0-2 69,0 5 540,5 0-503,-4 0 1,4 1 8,-5 3 1,0 4-92,0 7 1,0 3 0,0 5 0,0-1 31,0 1 1,0-2-119,0 1 1,0-3-33,0 4 1,0 0-160,0-4 0,0-2-360,0-2 1,0-2 151,0-2-551,0 0 0,2 0 377,1-4 1,0-2 430,5-5 0,-1 0 0,5 0 0</inkml:trace>
  <inkml:trace contextRef="#ctx0" brushRef="#br0" timeOffset="47">20124 5105 8095,'0'-14'0,"0"3"0,0 7 0,0-1 0,0 5 1444,0 5-634,-6 1-275,5 6-246,-9 4 1,4 7 139,-6 7-281,-4 3 29,3 2 0,-5 3 178,3 0-1393,2 0 1054,-3 1 1,1-3 250,-1 2-1179,1 3 667,4-11 1,3 3-1163,1-10 968,4 0 0,-2-6-506,5-1 0,0-4 69,0 0 876,0-6 0,5 4 0,1-3 0</inkml:trace>
  <inkml:trace contextRef="#ctx0" brushRef="#br0" timeOffset="48">20192 5334 8071,'5'-12'-481,"-4"1"951,5-1 1,-5 1-65,3-1 1,-3 5 137,3-1 0,-2 4-127,2-3 0,-1 4-86,4-1 1,1-1 164,3 2-399,1-1 1,-1 4-17,0 0 1,1 0-136,-1 0 0,-3 0-440,0 0 376,-1 0-93,5 5 1,-6-3 60,-2 6 1,-3-4 47,-1 3 1,0-3 51,0 4 0,0-4 84,0 3-16,-5-4 0,2 6 231,-4-6 36,4 1-236,-7 1 288,9-3-231,-4 3-79,5-5 98,0 0-194,0 5 117,0-4 1,1 8-5,3-5 0,2 1 12,6-1 0,-1-3-21,0 3 0,2 1-39,2-1 1,-2 3 61,2-3-67,-2 5 0,-3-3 45,-2 6 0,1-1-66,-6 0 1,1 1 52,-4-1 0,0 1-11,0-1 0,-5 1 121,-3-1 1,-3 4-111,-4 0 1,1 1-57,-5-5 0,0 1 62,-4-1 1,5-3-588,3-1 0,2-4-68,2 1-1654,-1-3 2280,1-1 0,10 0 0,2 0 0</inkml:trace>
  <inkml:trace contextRef="#ctx0" brushRef="#br0" timeOffset="49">20615 5082 8077,'-5'-20'752,"-3"5"-720,3 5-89,0 5 1712,5 3-534,0-3-209,0 5-635,5 0 0,1 5-18,6 3 1,-1 3-61,1 5 0,-1-3-30,0 7 0,1-1-77,-1 3 1,2 2 170,2 3 1,-1-1-167,5 4 1,-4 2 45,4 6 1,0 1-8,4 3 1,-4 4 14,0-1 0,-1 1-353,1 4 0,-2-7 172,-6-1 1,0-1-163,1 5 0,-6 0 7,-2-1 1,-3 1 83,-1 0 1,0 0 25,0-1 0,-6 0 52,-5-3 0,-2 1 14,-6-5 1,0 0-22,-4-4 0,4-1-55,0-2 0,0-4 2,-4-4 0,4-1-168,0-3 0,5 0-148,-1-8 1,3 3-146,5-6-1596,-3-3 1358,3 0 782,1-5 0,1 0 0,5 0 0</inkml:trace>
  <inkml:trace contextRef="#ctx0" brushRef="#br0" timeOffset="50">22077 5585 7990,'0'-7'239,"0"2"100,0 5-1,0-5-146,0 4 147,0-4 51,0 5-221,-6 0 0,0 0-78,-5 0 1,-1 4 79,1 0 1,-6 1-121,-2-2 1,2 3 130,-2 1 1,5 3-65,-2-2 0,4 2 8,0 1 1,1 1-32,-1-1 0,6 1-29,2-1 0,3 1-2,1-1 1,2 0 93,6 1 1,1-1-29,10 1 1,0 3-37,4 0 0,1 0 38,3-3 1,-2 0-124,5 4 1,-4-4 99,1 4 1,-3-4-80,-2 0 0,-4 0-90,-3 4 1,-2-4 83,-1 4 0,-6 0-165,-2-1 0,-3 4 95,-1-3 0,-9 3-57,-2-4 1,-10 4 51,-1-4 1,-6 4 26,-7-4 1,1 1-47,0-5 1,5 0-90,2 1 1,3-5 61,1 1 0,5-5-358,3 0-924,7-1 942,3-2 1,14-4-1322,3 0 1758,12-5 0,-5-2 0,9-7 0</inkml:trace>
  <inkml:trace contextRef="#ctx0" brushRef="#br0" timeOffset="51">22522 5813 7990,'0'-6'845,"-5"1"0,-1 10-453,-6 2 1,4 4 113,1 0 1,3 2-107,-4 2 0,2-1 8,-2 5 0,3 0-159,5 4 0,0 0-164,0 0 1,3-1 90,5 1 1,0-4-86,11 0 0,-2-5-27,6 1 1,-2-6 61,10-1 1,-1-5-119,5 0 0,-2-3 47,-3-3 1,7-4-221,-3-4 0,2-1 56,-6 1 1,-2-2-6,-5-2 0,0 1 45,0-5 1,-6-1 17,-1-7 0,-5 2-240,-3-6 1,-3 5 82,-5-5 1,-2 2-185,-1-2 0,-9 4 94,-7 4 0,-13 1-8,-6 3 1,-6 4-222,-6 7 0,-11 3 115,28 4 0,-2 2 0,-3 3 0,0 1 412,0 0 0,0 1 0,-2 4 0,0 0 0,-1-1 0,1 1 0,-1 0 0,2 1 0,0 1 0,0-1 0</inkml:trace>
  <inkml:trace contextRef="#ctx0" brushRef="#br0" timeOffset="52">13225 8109 8117,'0'-7'0,"0"-3"359,0 3 102,0 2-195,0 0 743,0-1-170,0 5-200,0-4-429,0 5 0,0 5 142,0 3-114,0 7 0,0-2-167,0 8 108,5-3 0,-3 9 178,2-1-230,2 1 66,-5 1 1,5 0 58,-2 2-329,-2 3 80,3-4 0,-2 2-200,1-1 193,0-4 1,-4 2-119,0-5 0,4-2 86,0-2 1,-1-2-32,-3-6-38,0-5 118,0 5-15,0-10 26,0 4 1134,0-5-1122,-5-5 0,4-3-129,-3-7 164,3 2 1,1-7-249,0 5 0,0-7 80,0-1 0,5-1-122,3-6 0,3 3 51,4-3 1,3-1-30,5-3 0,5 2 12,2-2 1,3 7-73,2-3 1,-1 4 187,0 4 1,-3 4 92,-1 3 1,-8 3 77,0 5 0,-2 2-40,-1 5 0,-7 1 99,-4 3 1,-1 3-19,5 8-165,-6 3 382,4 5-200,-8 0 0,7 4 15,-6-1 115,6 6-230,-8-8 1,6 8 167,-3-6-145,-3 6 1,5-8 28,-2 3 1,-3-3-14,3-1 1,-1-5-150,0-3 0,-1-2 183,2-2-45,-3 0-408,-1-4 103,0 3-525,0-9 296,0 4-3658,0-5 4104,-5 0 0,-2-10 0,-4-3 0</inkml:trace>
  <inkml:trace contextRef="#ctx0" brushRef="#br0" timeOffset="53">14162 7698 8215,'-12'-8'-754,"1"0"754,5 1 305,-4 0-142,3-3 1,0 5-37,-1-2 851,5-4-119,-7 10-59,9-9-430,-4 4-202,5-6-78,0 6 220,0 1-172,0 0 1,1 2-39,3-4 0,-1 4 246,4-1-251,1-2-23,3 5 1,4-4 56,1 5 1,0-4-21,-1 0 1,-2 0-89,2 4-36,3 0 0,-5 1 68,2 3 0,-2-1-173,-2 4 23,1 1-70,-6 3 85,-1 1 0,-5 1 128,0 2-294,0-3 273,0 10 0,-1-9-70,-3 2 1,1-2-22,-4-2 1,0 1-110,0-1 166,-3 0-14,8-4 1,-4 2 152,2-6-147,3 1 1,-4-3 230,5 3 16,-5-2-219,3 3 21,-3-5 6,5 0 6,5 0 84,-3 0-96,8 0 0,-4 0 80,6 0-62,4 5-20,2-4 1,5 5 243,0-2-237,-1 2 1,1 2 137,0 0-133,0-1 0,0 5 59,0-1-244,-6 1 185,0-1 0,-6 0 41,1 1-275,-6-1 222,4 1 1,-8-1-148,1 1 127,-6-1 0,-5 0-8,-7 1 1,1-2-11,-5-2 18,0 2 281,-9-4-281,-1 0 0,-4 1 14,2-3-241,3-3 114,0 4 1,4-5 133,-2 0-1644,6 0 1046,4 0 1,8-4 566,1 0 0,4-5 0,-2 3 0</inkml:trace>
  <inkml:trace contextRef="#ctx0" brushRef="#br0" timeOffset="54">16298 7903 8092,'0'-11'-371,"0"4"673,-6-3 1,5 8 1264,-3-6-848,3 6-165,1-3 0,0 15-260,0 5-118,0 5 1,0 4 161,0 3 0,0 0 162,0 7-265,0-2-591,0 7 547,5-5 1,-4-1 191,3-2-364,-2 2 49,-2-4 1,0 0 164,0-2-560,0-3 285,0-1 1,0-6 67,0-1-767,0-4 331,0 0 148,0-6-280,0-1-2873,0-5 2516,5 0 899,1-5 0,5-6 0,1-7 0</inkml:trace>
  <inkml:trace contextRef="#ctx0" brushRef="#br0" timeOffset="55">16800 7778 8055,'0'-12'0,"0"6"564,0-4 91,0 8-224,0-3 124,0 5 0,-5 0-74,-3 0-55,-2 0-252,-1 5 0,-4 2-48,-1 4 107,-4 1-84,2-1 0,-5 0-122,1 1 205,4 4-98,-4-8 1,8 10-9,-5-11 16,5 6 1,-2-7-33,4 6-116,1-1 1,0 1 181,-1-1-318,1 1 121,4-6 0,1 4-89,2-2 81,3 2 0,-4-3 100,5 1 1,5 0-21,3 3 0,7-1 331,4-2-174,2 2 1,4-4-94,1 6 51,3-6-86,6 4 0,0-7 140,3 4-154,-7-4 20,7 7 1,-14-4-178,3 6-57,-8-6 236,2 4 1,-8-3-243,2 4 56,-7 0 0,-3 6-23,-5-4 58,0 3 1,-3-1 68,-4 1-94,-1-1 85,-14 1 0,5-2-9,-6 5 8,0-5 1,-5 3 0,4-10 7,-3 1-6,8-5-1,-2 7-236,8-9-1,-4 4 228,6-5-590,0 0-122,4 0 0,2-1 267,5-3-1880,0 3 2337,5-9 0,7-2 0,5-6 0</inkml:trace>
  <inkml:trace contextRef="#ctx0" brushRef="#br0" timeOffset="56">18342 8029 8043,'-5'-6'-859,"4"-5"1734,-10 10-434,5-9 1,-2 9 28,1-3 1,-1 3-1,-3 1 0,-1 3-33,1 1 1,0 5-164,-1-1 1,1 2-16,-1 1 0,5 5 0,-1-1 1,6 4 22,-2-4 0,2 4-67,2-4 0,0 2 29,0-2 1,6-2-59,1 2 0,3-2-89,2-2 1,0-1-11,4-2 1,-4 1 109,4-6-46,1 1-197,1-4 177,0 0 1,2-1 100,-5-3-315,6-2 172,-9-6 0,5 1-238,-6 0 109,1-1 1,-2-1-52,-3-2-153,4 3 164,-10-5 1,4 1-831,-5-3 629,0 2 0,0-5-134,0 3-862,-5-2 736,-1 3 0,-7 3-108,-2 7-818,-3 3 907,-5 5 1,5 1 559,3 3 0,-3 8 0,0 5 0</inkml:trace>
  <inkml:trace contextRef="#ctx0" brushRef="#br0" timeOffset="57">19244 7229 8055,'4'-7'-157,"0"-1"245,0 6 234,-4-9 0,3 9 237,1-6-1,0 6-210,-4-3 816,0 5-932,0 5 77,-5 1-78,-1 11 58,-6 0-77,1 6-34,-6 0-20,5 5 0,-9-3 128,6 6-27,-5-1-99,7 5 0,-7-1 161,4 0-1019,1 5 877,-1-3 0,3 7-98,-2-5-75,2 5 0,3-2-32,2 5 1,0-2 86,4-2 0,0 2 146,4-2-117,0 3 1,5-5 81,3-2-92,2-2 111,1-2 1,4-1 176,1-2-171,-1 2 1,-2-9 9,2 2 1,-3-2-3,4-1 1,0 0 501,-1 0 1,4-5-412,-3-3 0,0-2-83,-1-2 1,-2 0 11,2 1 0,-2-2-44,-2-2 0,1 1-36,-1-6-601,1 6-113,-1-8 34,-5 5 1,1-6-389,-3 0 461,-3 0-2128,4 0 1765,-15 0 0,2-4-46,-7 0 871,2 0 0,2-1 0,-1-1 0</inkml:trace>
  <inkml:trace contextRef="#ctx0" brushRef="#br0" timeOffset="58">19553 7629 7960,'-7'-11'0,"-3"-1"-238,9 1 133,-4-1 0,5 1 159,0 0 936,0-1-584,0 6 1,0-4-2,0 2 1,1-2-170,3-1 1,2 0 105,6 4 110,-1-3-253,5 8 1,-2-7 52,5 6-80,-5-1 0,8 4 25,-3 0 0,-1 0-1,1 0 1,-1 5-112,1 3-61,2 7 1,-8-1 280,2 5-387,-2 0 70,-7 4 0,3 1 228,-5 2-362,0 4 245,-4-1 1,-5 4-180,-3-3 21,-2 8 1,-7-2-23,-2 2 0,-2-1 44,-2 1-688,0-3 603,0 0 62,-5-2 1,5-9 100,1 2-468,-1-2 427,10-6 0,-2-1 111,7-6-117,-2-5-1,9 5 99,-4-10 292,5 9 0,1-9-141,3 3 0,2 1 53,6-1 1,0 4 240,3-5-289,3 1 0,6 0 41,3 0 68,-3 0-125,9-4 0,-4 0 25,6 0-177,-6 0 56,4 0 0,-10 0-344,-1 0 145,1 0 0,-10 0-346,2 0 274,-2 0-1305,-2 0 470,-4 0 448,-2 0-1955,-5 0 1125,-5-5 1352,-2 3 0,-4-8 0,-1 4 0</inkml:trace>
  <inkml:trace contextRef="#ctx0" brushRef="#br0" timeOffset="59">20021 7435 8005,'0'-23'0,"0"5"0,0 2 0,0 8 0,0 1 0,0 4 0,0-2 0,0 5 0,0 5 0,1-2 0,3 4 0,-3 1 2177,4 3-1131,-5 1-632,0-6-216,0 4-450,5-3 27,-3-1 187,3 4 31,0-9 13,-4 4 234,9-5-229,-9-5-3,10 4 252,-5-9-232,5 4 0,-3-2 28,0 0-61,-6 1 43,8 0 1,-3-3-39,4 3 44,0-4 0,0 0 31,-4 0-133,3 4 80,-3 2 1,3 4-102,-3-3 111,-1 3-3,-1-4 109,1 10-121,0 1 1,-1 6 10,-5-1 267,0 6-267,5 0 1,-3 2 224,2 0-182,-3 0-28,-1 4 0,0-1-165,0-3 193,0 2-1,5-8-798,-4 4 502,4-6 0,-5 0-56,0 1-1075,0-6 853,0-1 1,0-3-71,0 1 574,0-1 0,5 3 0,2-5 0</inkml:trace>
  <inkml:trace contextRef="#ctx0" brushRef="#br0" timeOffset="60">20580 7161 8005,'0'-17'-231,"0"5"-58,0-4 1,0 8 1336,0 0-157,0 5 59,0-2-22,0 5-551,0 11 0,0-3-114,0 11 1,-3 4 9,-1 4 1,-4 5-47,4-2 0,-5 3-189,2 1 0,-3 1-29,-2-1 0,1 0-104,-1 0 1,5-3-108,-1-1 1,1-4-246,-5 0 0,5-3-1036,-1-4 695,5-2-949,-2-6 680,5-5 287,0 0 770,0-6 0,5-6 0,2 0 0</inkml:trace>
  <inkml:trace contextRef="#ctx0" brushRef="#br0" timeOffset="61">20603 7389 8005,'0'-11'0,"5"-1"24,-3 1 146,3 0 0,-4 3 171,3 0 323,-3 1-351,9-5 0,-7 5 123,4-1 72,1 1-324,3-5 1,5 4 117,-1 1-132,5 4 1,-3-6-25,2 6 0,-2-2-94,-1 1 0,-4 2-103,4-1 1,-4 1 112,0 2-315,-1 0 107,0 5-19,-4 2 1,-2 4 94,-5 1 0,0-5 62,0 1 1,-5-2 46,-3 2 1,-2 2 4,-1-2 0,-1-2 44,1 2 0,-4-6-63,-1 2 0,5 1 64,3-1 1,1 1-45,-5-1 0,5-3 195,-1 3-152,6-3-13,-4-1 60,6 5-84,0-4 1,2 8 169,2-5-106,-3 5 0,10-7 28,1 6 1,-1-4 3,4 4 0,-1-2-24,1 1-162,-2 4 125,4-5 1,-2 2-132,0-1 22,0 1 1,-3 2-33,-1-2 0,1 2 63,-1-3 1,-3 4-253,-1 0 203,-4 0 0,2 1 7,-5-1 1,-5 1 16,-3-1 1,-6-3-34,-1-1 1,-5 1-40,1 3 1,-3-4-8,-1-4 0,0 3-80,1-3 1,4 1-196,3-4 0,2 0-572,1 0 1,5 0-158,-1 0-129,6 0 1229,-3 0 0,15-5 0,2-1 0</inkml:trace>
  <inkml:trace contextRef="#ctx0" brushRef="#br0" timeOffset="62">21083 7218 8020,'0'-11'0,"0"4"0,-1-2 405,-3 6 114,3-6 571,-5 7-196,6-8 96,0 9-213,0-4-21,0 5-402,0 5 0,0 1-46,0 6 1,6 0-81,1 4 1,2-2 80,-1 5-123,7-5 0,-7 7 185,7-2-340,3 3 140,-6 1 1,9-1 171,-6 1-340,5 0 165,-7 0 1,7 4 171,-5-1-439,0 6 127,-8-8 0,3 8-16,-2-6 85,-3 6 0,4-4-185,-6 3 1,1 0-3,-4-4 207,5 5-1039,-3-8 740,3 9 1,-5-8-67,0 6-275,0-1 333,0 4 1,-4-1-171,0-2 279,-5 2 0,4-4 100,-3 5 1,-2-3-81,3-1 0,-4-1 117,0 2 1,-4 1-82,0-6 49,-1 6-261,5-8 240,0 4 0,-1-1-52,1-1-273,-1 1 311,1-9 0,-4 3-321,-1-2 279,6-2 1,0 0-79,2-1 28,3-9 23,-5 9 242,9-10-187,-9 0-69,9-1 0,-5-3-71,6 1 301,0-1-1,0 3-31,0-5 0,-3-2-866,-1-1 500,0 1 1,4-4-450,0 2 0,0 2 711,0-6 0,0 0 0,0-3 0</inkml:trace>
  <inkml:trace contextRef="#ctx0" brushRef="#br0" timeOffset="63">3449 12232 8092,'0'-8'-738,"0"1"507,0 4 1,0-7 1121,0 2-107,0 3-172,-5-5-209,4 4 0,-4-2 281,5 0-184,0 6-146,-5-8-1,3 8 56,-3-3 4,5 5 433,0 0-890,0 5 51,0 7 1,0 6-68,0 4 52,5 1 1,-3 5 265,1 3-352,-1 2 60,-2 6 0,0 0 179,0 3-757,0 3 695,0-5 1,0 6-54,0 0 75,0-6-19,0 5 1,1-11-286,3 0 309,-3 0-5,4-9-281,0 2 101,-4-9 1,8-1 197,-5-6-306,0-4-3,-4 3 1085,5-9-943,-4 4 201,4-5 195,-5 0-152,0-5 1,0-1-510,0-6 203,-5 1 1,4-2 68,-3-2-186,3-3 118,1-5 1,0-1 135,0-3-596,5-2 363,1 0 0,6-4-80,-1 3 0,1-3-125,-1-2 1,2-3 46,2 0-552,3 0 758,-1 4 0,4 3-327,-6 1 590,5 5-249,-2-3 179,5 5-40,-5 0 1,2 1-224,-5 3 687,6 3-321,-9 4 0,5 5 120,-6-1 886,6 6-932,-5-3 1,5 5 785,-6 0-780,1 0 193,-1 0-120,1 10-152,-1-3-41,0 15 0,1-3 236,-1 8-219,1 7 1,-6 1 119,-2 4-70,2 1-59,-5-4 1,8 7 104,-5-5-477,0 5 370,1-7 1,-3 3-104,6-5 131,-5 0-27,2-4 1,-1 1 125,-1-4-138,6-5 1,-6-2 57,4-5 69,-4 0-104,2-3-260,-5-6 423,0-1-419,0-5-10,0-5 0,0 3-73,0-6-2758,0 0 1413,-5-3 1564,4-1 0,-10 1 0,5 0 0</inkml:trace>
  <inkml:trace contextRef="#ctx0" brushRef="#br0" timeOffset="64">4808 11695 7997,'0'-8'-553,"0"1"0,1 3 298,3-4 1368,-2 6-220,3-8-15,-5 3-437,0-4-100,5-1 0,-4 5 73,3-1-188,-3 1-69,-1 0 0,-1-2 85,-3 6 0,1-5 98,-4 4-258,-6 0 15,0 4 1,-8 0-15,2 0-13,-3 0-18,-1 0 1,-3 5-4,-1 3-48,0 2 0,10 2 179,1-1-285,-1 6 188,4-5 1,2 6-323,7-3 169,-3-2 0,6 3 67,-3-4-164,8 4 83,-3-8 0,11 7 122,-1-7-205,6 2 53,6-4 1,-1-1 69,1-5 27,0 0-72,0 0 354,0 0-145,0-5 1,-2 0-87,-2-2 0,-2-4 25,-6 4 0,1 0 25,-1 0-242,-5 4 234,5-2-42,-10 0-10,4 4-140,-5-4-101,0 5 115,0 5 0,-5 5 34,-3 5 50,3 6 0,-4-4-19,5 6 317,1 0-178,3 5 1,0-5-41,0 0 678,0-1-470,0-4 0,6 4 258,5-3-329,1-3 0,6-4 1,-4-2-36,1-2-221,5 2 194,-7-9-568,8 4 325,-8-5 0,7-1 2,-4-3-1844,-1 3 947,1-9 1001,-8 8 0,7-8 0,-9 4 0</inkml:trace>
  <inkml:trace contextRef="#ctx0" brushRef="#br0" timeOffset="65">6179 11946 8046,'0'-18'0,"0"2"413,0 5-181,0-1 0,0 5 73,0-1 424,0 5-249,0-7 309,0 9-355,0-4 0,0 6-87,0 3 34,0 7-179,0 7 0,0 6 66,0 3 0,0 2 0,0 5 0,0 1 185,0-1-222,5 5-58,-4-3 1,8 8 135,-5-2 0,3 2-413,-3 2 48,5-5 229,-3 3 0,2-8 174,0 2-562,-6-8 227,8 3 1,-8-13-322,1 3 220,-1-7 62,3 0 1,-4-5-121,3 1 28,-3-6-1,-1-1-1750,0-5 0,-4-1 1221,0-3-1523,1-2 2172,3-6 0,-5-4 0,-2-2 0</inkml:trace>
  <inkml:trace contextRef="#ctx0" brushRef="#br0" timeOffset="66">6898 11878 8047,'0'-12'691,"0"-4"-374,0 3 0,1-3 18,3 4 1,-2 5 450,1-1-365,-1 5 193,-7-7-297,3 9 0,-8-4 126,3 5-392,-4 0 4,0 0 0,-6 0-162,-2 0 108,-2 5 71,-2 1 0,0 7-100,0 2 33,0-2-95,1 3-53,-1 1 104,5-4 0,-2 8 4,4-2 1,-3-1 45,4 1 1,5-4 26,6 4 287,-2-5-149,5 8 1,-3-8-45,8 5 179,-3-5-108,9 7 0,0-8 218,5 2-58,6 3-197,-3-5 142,4 3-86,1-4 0,4 3 106,0 0-207,-1 0 24,-3-3 1,0 3 23,0 0 1,-2 0-8,-2-3 1,2 3-150,-6 0-19,0 1 0,-4-1 227,1 0-302,-6 0 0,3 0 102,-5 1-105,0-1 39,-4 1 0,-7-2 157,-4 5-197,0 0 122,-11 4 0,0 0 33,-4 0-242,-1 0 89,-1 0 1,4-4 40,-3 0 1,3-5-15,1 1 1,4-6 57,0-2-20,5-4 18,-7 2-577,8-5 371,2 0 0,1 0-91,2 0-1376,3-5 1064,-5-1 0,8-2-135,-1 0-1507,1 1 2251,2-5 0,0 1 0,0-1 0</inkml:trace>
  <inkml:trace contextRef="#ctx0" brushRef="#br0" timeOffset="67">8383 12220 8033,'0'-6'171,"0"1"345,0 0 39,0 4-57,0-5 1074,0 6-1285,-5 0-115,-2 0 1,0 2 172,-1 2-320,1 2 162,-5 5 0,1 1 186,-1-1-207,1 6 6,5 0 1,-5 6 172,4 0-308,-3 0 96,3 0 1,-2 0-80,6-1-86,-1 1 211,4 0-213,0 0 30,5-5 0,1 3 91,6-2 0,3-1-122,0 1 0,5-5 206,-1 1-57,3-7-50,1-3 1,4-5 343,-1 0-5,1 0-322,1-5 0,-4-1 379,3-6-310,-3-4-24,-2 3 39,-4-9-43,-1 10 0,-6-10 133,1 3-570,-6-2 260,-1-2 1,-5-1 173,0-3-1217,-5 3 760,-6-4 0,-5 5-958,-7 0 597,3 0 410,-8 6 1,0 1-250,-2 9 1,-2 2-114,2 5-303,-3 0 573,9 5 0,1 5-214,7 5 595,4 0 0,0 2 0,1 1 0</inkml:trace>
  <inkml:trace contextRef="#ctx0" brushRef="#br0" timeOffset="68">9456 11432 8133,'0'-6'0,"0"0"0,0 2 419,0 3-59,0-10 0,0 10 211,0-4 66,0 5-62,0-5-335,0 4 0,0-4 496,0 5-558,-5 0 1,3 5 181,-6 2-99,1 9-105,-5-4 0,1 10 53,-1-3 289,1 2-346,0 7-1,-5-2 63,1 4-5,0 1-46,3 3 1,-3 1-148,0 3 170,-5-2 0,7 10-27,-2-1-169,2 1 0,2 5 274,-1-6-850,6 1 584,-4 0 1,8 0 160,-1-1-175,1 1 28,2 0 1,5-5 80,3 1 38,2 0-38,2-1 218,4-2-201,-3-5-12,3 1 0,0-2 161,-1-3-167,5 3 0,-7-9 52,2 3 1,1-3 9,0-1 0,-1-4 7,-4 0-235,6-5 184,-4 2 1,3-4-188,-5-1 227,1 1-82,-6-6 313,4 4-458,-8-9 1,7 6 28,-6-3-464,1-3 91,-4 4-1137,0-5 1,-5-10-1,-1-3 1</inkml:trace>
  <inkml:trace contextRef="#ctx0" brushRef="#br0" timeOffset="69">9822 11935 8042,'0'-12'0,"-1"2"0,-3 3 463,3-4-290,-4 5 0,1-5 173,0-1 138,-5 6-297,8-4 1,-4 3 341,5-4-144,0 0-155,0-1 9,0 1-52,0-1 1,2 1 57,6-1 1,5 0-16,9-3 1,2 2 115,3-2-53,2 2-120,6 2 1,-1-1-85,0 1 142,0 4-44,-4 2 1,-4 5-239,-7 0 52,3 5-40,-10 7-157,5 6 160,-11 4 0,-1 2 140,-5 3-337,0 2 160,-5 11 0,-2 0 22,-9 6-676,-1 0 648,-1-6 0,-7 8-201,2-2 32,-3-3 197,9 2 1,-5-6-287,3 3 290,-3-3 1,1-1 133,2 0-134,-3-5 1,6-3-405,-3-4 815,2-2-234,6-1 1,-1-6 261,1-6-219,5 1 37,1-1-95,5-5 592,0 4-634,0-8 1,1 3 246,3-5 1,2 4-170,5-1 1,2 1 13,2-4 1,3 0-52,5 0 0,5 0-92,2 0 0,3 0-30,2 0 1,-2-4-149,-3 1 1,3-1-108,-3 4 0,0 0 20,0 0 0,-6-4 243,-1 0 0,-1 0 3186,-7 4-2577,-5 0-385,0 0-120,-9 0-1366,4 0 407,1 0 383,-5 0-1254,4 0 1074,-5 0 0,-5 0-2241,-3 0 2893,-2 0 0,-1 5 0,-1 2 0</inkml:trace>
  <inkml:trace contextRef="#ctx0" brushRef="#br0" timeOffset="70">10587 11444 8007,'-6'0'147,"1"0"2781,5 0-2612,0 5 0,4 1 117,-1 6 0,5 0-64,-4 3 37,0-2-146,1 9 0,-4-6 81,3 3-227,-3 3-29,-1-9 1,0 7 255,0-5-545,0 5 226,0-7 1,0 4-344,0-6 182,0 0 149,0-4-176,0 3 11,0-9-12,0 4 24,0-5 123,5 0 204,-4 0-94,4-5 0,-1-1-73,0-6 1,5 1 24,-1 0 1,3-1-191,4 1 195,-2-6-15,8-1 1,-7-1-162,5 0-30,-5 5 180,3-2-108,-6 4 77,1 1 1,-2 3-22,-3 1 32,4 4-44,-10-2-21,9 5 249,-4 5-197,1 2 1,-1 4 442,-2 0-203,-3 1-84,9 4 1,-8-2 269,1 5-161,4 0-91,-6 4 0,4-1-48,-5-3 0,1 2 133,3-2-630,-3-2 276,5 5 0,-6-10 152,0 3-1338,0-2 408,0-1-1208,0-6 1047,0-1-1502,0-5 1726,5 0 822,-4 0 0,9-5 0,-4-1 0</inkml:trace>
  <inkml:trace contextRef="#ctx0" brushRef="#br0" timeOffset="71">12197 11170 8015,'-1'-8'0,"-3"0"0,3 1 820,-4 0-91,5 2 395,-5 0-274,4 4-234,-4-4-150,5 5 539,0 0-825,5 0 0,-3 1 213,6 3-103,-1 2-116,5 6 0,-1 0 217,1 4-159,-1-4 0,6 10 166,0-4-224,1 5 0,8 3 174,-4 1-89,9 5-71,-7-3 1,8 5 155,-6 0-1069,1 6 899,-4-5 0,-2 13 246,-2-2-130,-2 2-116,-6-7 0,1 7-31,-1-2 85,-4 7-1018,-2-6 686,-5 4 113,0-6 1,0 1 182,0 0-463,-5 0 220,-2-1 1,0 0-577,-1-3 251,0 2 280,-3-9 1,-4 9-209,-1-6 196,-4 0 0,2-5 10,-4-3 0,-1 6 58,0-6 1,-4 4-156,1-7 91,-1 5 0,0-8 39,1 3 198,4-8 301,1 2 0,9-8-486,1 2 917,-1-7-884,11-3 1,-5-4 479,2 3-824,3-3-69,-5 4 0,6-6-1152,0-3 853,0 3 1,6-9-444,1 2 0,0-2 1174,0-1 0,1-6 0,3-1 0</inkml:trace>
  <inkml:trace contextRef="#ctx0" brushRef="#br0" timeOffset="72">14276 11786 8229,'0'-11'0,"-4"-1"0,0 1 6,1 0 0,-2-1 181,3 1 0,-3 3 399,5 1-262,0 4 0,0-3 593,0 2-404,0 3-263,0-4 484,0 5-433,0 5 1,0 6 15,0 8 0,4 3 330,0 0-397,0 6-63,-4 2 0,0 4 31,0 0-63,0 0 95,0-4-810,0 8 747,0-8 1,0 9 167,0-4-416,0-1 89,0-5 1,0 7 182,0-6-519,0 6 233,0-12 0,0 2 115,0-7-220,0 3 87,0-14 1,0 7-654,0-8 217,0-1-374,0-1-1653,0-5 2131,0-5 1,0-3-272,0-7-438,0 2 385,0-3 749,-5-1 0,-2 4 0,-4-3 0</inkml:trace>
  <inkml:trace contextRef="#ctx0" brushRef="#br0" timeOffset="73">14242 12072 8175,'0'-6'0,"0"0"772,5 6-391,-4 0 1,6 0 177,-4 0 2,-1 0-259,8 0 0,1 0 513,8 0-386,-2 0-123,9 0 0,-5 0 302,9 0-425,1 0 0,-1 0 183,0 0-255,1 0-62,-2-5-84,4-1-690,-9 0 605,4-4 0,-6 4 188,-3-1-1972,-3-3 568,-4 8 554,-6-8-1186,-1 9 1968,-5-9 0,-5 3 0,-1-4 0</inkml:trace>
  <inkml:trace contextRef="#ctx0" brushRef="#br0" timeOffset="74">14253 11752 8151,'0'-11'-13,"0"-1"161,0 1 0,0 3 283,0 1 1,2 4-78,1-1 652,4-2-605,4 5 0,7-4 601,5 5-484,0 0-440,15-6 420,-8 5-219,9-4 0,-4 5 83,-1 0-810,0 0 429,-5-5 0,2 4-25,-8-3-1207,7 3 916,-11-4 1,9 3-58,-5-1 1,0 0-291,0-1 0,-1 3-1432,1-3 2114,5 3 0,-4 1 0,4 0 0</inkml:trace>
  <inkml:trace contextRef="#ctx0" brushRef="#br0" timeOffset="75">15144 11752 8389,'-6'5'1914,"-4"1"-1322,2 6-131,-2 4-171,-7 2 1,3 6 130,-5 3 207,5-3-755,-7 9 561,3-4-11,0 5-228,2-4 1,8 3-121,1-3-83,4-2 188,-2 5 1,6-9-98,3 3-77,2-3 0,6-3 43,-1-1 1,4 0-168,1-5 1,4-4 304,-1-3 1,0-5-240,4 0 166,-3-1-235,8-2 58,0 0 0,-3-5 113,6-3-170,-1-2 304,-1-2 0,3-4 19,-5-3-176,-1 2 1,-3-4 35,0 2 0,-5-3-23,-3-1 0,-6-3-149,-1-1 51,-6-5 1,2 7 99,-8-5-751,-2-1 458,-6-3 0,-5 3-151,-6 1-292,0 5 392,-10 2 1,4 2-197,-5 6-886,-1 5 970,1 5 1,5 5-663,2 0 695,3 5 0,8 5 381,4 5 0,1 1 0,4-5 0</inkml:trace>
  <inkml:trace contextRef="#ctx0" brushRef="#br0" timeOffset="76">15749 11775 8097,'0'-18'278,"0"-3"0,0 8-278,0-2 1399,0 7-317,0 3 1314,0 5-1665,-5 10-420,4 3 1,-5 13-4,2 1 1,3 9 99,-3-2 1,3 7-157,1-3 0,0 2-1,0-6 0,0 7-219,0-7 1,0-1 77,0-2-387,0-6 236,0 3 0,0-5 5,0 0-177,0 0 98,0-6-198,0 5 1,0-9-946,0 2 881,0-8-787,0-1-1720,0-6 2347,0-6 0,1 0-260,3-5-447,-3-1 505,9-4 739,-9-2 0,4-5 0,-5 0 0</inkml:trace>
  <inkml:trace contextRef="#ctx0" brushRef="#br0" timeOffset="77">15738 11809 8097,'5'-18'148,"-4"-3"0,9 8 310,-2-2 0,2 2-14,2 2 417,-1-1-471,0 6 0,2-3 106,2 5 325,-2-5-410,9 8 0,-8-4 301,5 5-183,-5 0-352,7 0 1,-7 1-70,5 3 98,-5 3 1,4 3 148,-3-3-408,-7 3 0,7-3 289,-9 9-163,1-3-7,3 3 0,-9 1 114,3 2-594,-3 3 298,-6 0 1,-5 5 26,-5 0-367,-6 4 294,4-1 1,-6 0 3,0 1-149,-5-1 241,9-1 704,-8-1-430,15-5 0,-7 0 64,7 0-47,-2-1-84,8-4 1,-2 3 30,1-6 1,4 0 144,-1-4 0,3 1 154,1-1-78,0 1-219,5-1 1,1-3 213,6-1-330,-1 1 0,5 0 102,-1-1 1,5-3 67,-1 4-118,-2-6 280,-1 3-160,1 0 0,-5-3 106,4 1-1600,-4-1 482,5-2 437,-5 0-1750,5 0 533,-11 0-1701,4 0 3263,-8 0 0,8-5 0,-4-2 0</inkml:trace>
  <inkml:trace contextRef="#ctx0" brushRef="#br0" timeOffset="78">17051 11763 8092,'0'-17'-100,"0"0"0,-3 6-345,-1-1 457,0 1 808,4 0-125,0 4-152,0-3 81,0 9 80,0-4-207,0 5 0,0 6 111,0 5-372,5 1-59,-4 9 0,4 2 258,-5 8-199,0 2 59,-5 1-291,4 0 172,-9 1 1,5 3 177,-3 0-984,-2 0 576,4-4 0,-4 0 21,2 1-867,-2-1 631,8-5 1,-6-2-1262,4-8 794,0 2-701,4-8 246,0-2 424,0-6 83,0-5 608,5-5 1,0-1 75,3-5 0,2-6 0,-4 4 0,6-3 0</inkml:trace>
  <inkml:trace contextRef="#ctx0" brushRef="#br0" timeOffset="79">17108 11695 8092,'4'-24'0,"0"5"545,0 5 41,-4 2 323,0 6-539,0 1 1,1 6 45,3 3 1,-2 2 83,6 6 1,-2 4-41,2 3 131,2 8-304,-3-3 1,4 10 87,0 1-139,6-1-45,-4 5 1,7-1-45,-5 0-147,5 0 177,-7-3 0,9-1 26,-3 0-344,-3 1 377,6-6-580,-10 4 299,5-9 1,-6 2 7,1-6-245,-1-4 83,-4-5-689,3 1 474,-9-1 67,9-4-116,-9-2 57,5-5-1535,-6 0 626,-6 0 514,0 0-603,-5-5 1404,-1-2 0,-4-4 0,-2-1 0</inkml:trace>
  <inkml:trace contextRef="#ctx0" brushRef="#br0" timeOffset="80">16949 12095 8092,'-7'0'-318,"-3"0"318,9 0 1223,-4-5-738,5 3 0,5-3 239,2 5-243,4 0-152,5 0 0,3-1 25,8-3-317,2 3-12,5-9 1,9 7 357,3-4-2006,2-1 1571,3-3 1,-4-1-1853,2 1 971,-7-1 191,3 1 742,-15-1 0,8 1 0,-9 0 0</inkml:trace>
  <inkml:trace contextRef="#ctx0" brushRef="#br0" timeOffset="81">17691 11672 8076,'0'-18'0,"0"6"-281,0 4 882,0 6 983,5-9-558,-4 10-530,4-4-190,-5 5 1,0 5 386,0 3-361,0 2 1,0 6 104,0 3-169,0 3-93,0 1 1,0 5 234,0 2-270,0-2 35,0 10 1,0-7-16,0 7 74,-5-3-29,4-1 0,-9 1-130,2-1-12,-2 0-304,-1-5 56,4-1 177,-3 0 1,5-4 106,-3 3-225,3-8 32,0 3 257,4-10-296,-4 5 12,5-6 495,0-4-332,5-2 95,1-5 1,10 0 164,-1 0 0,5 0-104,-1 0 36,3 0-156,6 0 0,-4-2 85,2-1-227,-1 1 71,-3-3 1,1 1 180,0 1-867,-5-1 489,3 4 0,-8-1-1402,2-3 740,-2 3 530,-2-5 1,-4 5-1194,-3-3 604,2 3 338,-5-4-1419,4 0 1285,-5 4 0,0-6 707,0 4 0,-5-4 0,-1-4 0</inkml:trace>
  <inkml:trace contextRef="#ctx0" brushRef="#br0" timeOffset="82">18113 11672 8143,'0'-18'614,"0"2"0,0 8-62,0 1-302,0 4 1,0-1 140,0 8 532,0 2-530,0 6 1,0 4 119,0 3 0,0 8 66,0 3 1,0 3-125,0 2 0,0-1 6,0 0-402,0 1 121,0-1 1,0-1 181,0-3-332,0 3 166,-5-9 0,3 8 195,-6-5-628,1-1 235,0-3 1,-4 0-283,-1 0 263,1-5-13,-5 3 1,4-7-152,1 5 23,4-5 156,-3-2 0,9-2 62,-4-9-10,5 9 133,0-9-143,0 5 1,0-5 42,0 3 186,0-3-107,5 4 0,1-5 348,6 0 0,4 0-178,3 0 0,3 0-83,1 0-91,-1 0-147,6 0 1,-2-4-262,4 0 1,-4-3 224,0 3-1956,-2-5 1313,-6 8 1,2-6 29,-4 4-2270,-1 1 1896,-9-8 1,3 8-1061,-5-6 2076,5 6 0,-8-9 0,4 5 0</inkml:trace>
  <inkml:trace contextRef="#ctx0" brushRef="#br0" timeOffset="83">19278 11958 8035,'5'-12'0,"-3"6"0,4-3 0,-2 5 53,-3-5 31,4 3 0,-1-2 261,0 1 32,0-1-102,-4-3 0,1 3 322,3 0-367,-3 1 144,4 1 103,-5-5-247,-5 5-58,4 0 1,-9 1-114,2 5 228,-2 0-56,-7 0-269,5 0 210,-10 5 1,4 1 14,-5 5 1,2 2-35,2 2 0,-3 3 68,3 5-377,3 0 142,-1 0 1,7-2-229,2-2 177,3 3-58,5-4-188,0-1 207,0 5 1,5-9 39,3 2-88,2-2 55,7-7 1,-1 3 21,3-5 67,3-1-37,-4-3 1,4-1-57,1-3 272,-5 3-9,-1-9 63,-6 4-226,0-1 0,0-3 10,-4 2 0,2 2 111,-5-2-63,0 1-33,-4 1 94,5 0-63,-4 1 0,4 4-125,-5-4-26,0 5 6,0 5 0,0 1 558,0 6-283,0 4 0,0 2-19,0 5 233,0 0-127,0 0-18,0-1 100,0 1-266,0 0 1,0 0 98,0 0-651,5-5 329,-4 3 0,8-8 167,-5 2-1359,0-2 450,1-2-567,-4-4 642,9 3 328,-8-9-1490,8 4 1964,-4-5 0,6 0 0,-1 0 0</inkml:trace>
  <inkml:trace contextRef="#ctx0" brushRef="#br0" timeOffset="84">19610 12335 9019,'3'8'2344,"1"4"-1573,0-3-393,-4 7 0,0-3 602,0 2-527,-5 3 0,4 5 296,-9 0-380,8-1 1,-4 1 173,2 0-590,3 5 82,-9-4 1,7 4 319,-4-5-1279,4-5 768,-2 3 0,1-8-1828,0 2 1046,1 3 88,-3-10-1004,5 7 941,-4-9 182,5 0 731,0 0 0,0-6 0,0 0 0</inkml:trace>
  <inkml:trace contextRef="#ctx0" brushRef="#br0" timeOffset="85">20021 11535 8106,'0'-8'0,"0"1"0,0 4 0,4-3 387,-1 2 118,1 3 601,-4-4 499,0 5-1190,5 0 58,-3 0-295,3 5 0,-2 1 178,1 6-65,0 4-84,-4 2 1,0 2 11,0 3-41,0-3 0,0 10-20,0-4 1,0 3 78,0 6 1,0-1-190,0 0 0,0 4 187,0 0-25,0-5-889,0 0 628,0-4 0,0 1-169,0-4 113,0-2 50,0-1 1,0-4-49,0 0 154,0-5-186,0 3 482,-5-6-464,4 1 254,-4-6-133,5-1 903,0-5-562,0-5-149,0 4 0,0-9-309,0 2 58,0-2 1,3-2 25,1 1 0,5-2 87,-1-2 23,2 2-391,6-8 198,-3 8 1,7-3-96,-4 4-83,4 1 122,-2-1 0,5 6-62,-1 2 106,-4 3 66,4 1 0,-5 0-54,6 0 39,0 5-16,-5 1 1,3 6-24,-1-1 1,-3 2-6,2 2-103,-10-2 152,11 3 1,-16-4-66,8-1 291,-8 6-219,1-5 1,-5 5 113,0-6-29,0 1 0,-5-1-5,-3 0 1,-7 1 144,-4-1 0,-4 1 42,-4-1 0,-2-1-126,-5-2 1,-2 2 43,-2-2 1,1-3-57,-5-1 1,6 1-31,-2-2 1,2 1 58,2-4-554,10 0 299,2 0 1,12-1 73,2-3-1686,-2 3 842,9-9 335,1 3-1977,11 1 1247,7-4 1325,5 4 0,5-6 0,1 1 0</inkml:trace>
  <inkml:trace contextRef="#ctx0" brushRef="#br0" timeOffset="86">20660 12312 8040,'5'-7'0,"-3"2"2415,3 5 3715,-5 0-5339,-5 0-908,3 0 202,-3 0-516,5 0 1,-5 5-1,-1 2 1</inkml:trace>
  <inkml:trace contextRef="#ctx0" brushRef="#br0" timeOffset="87">2627 11227 8247,'-7'-5'-531,"2"3"679,0-3-15,4 5 1762,-4 0 1281,5 0-2976,5 0 1,-4 5 292,3 3-316,2 7 1,-3-1 257,5 5-422,-6 5 238,8 5-113,-8 6 1,4 4 36,-2 3 0,-3 7-728,3 5 1043,-3 2-408,-1-23 1,0 1 0,-2-2 0,-1 1 95,-1 2 1,0 2-110,2 0 1,-1 1 25,-2-3 1,0 0 0,4 0 0,1 1-67,-2-2 1,0 0-77,1-1 1,1 0 0,0 4 0,0 0 41,0-3 1,0 0-127,0 1 0,0-1 75,0 0 0,0 0 0,1 31-3,1-32 1,0-1-1,0 27 92,6 2 0,-5 0-346,0-4 0,2 7 288,-1-7 0,0 3 25,-4-3 1,0 0-3,0 0 0,-1 0 6,-3 0 1,3-5 40,-3-2 194,3-3-15,1-2-915,0 1 673,0-6 54,-5 0 1,3-6-13,-2 0 0,3-1-1,1-2 1,0-3 826,0-5-1076,0-6 416,0 0 0,1-6-311,3 1 846,-2-1-738,3-5 0,-2 1-172,1-3 1,0-3 114,-4 4 121,5-5-83,-4 0 0,6 0-43,-3 0 217,-3 0-10,4 0-131,0-5 1,1 0 8,6-3 0,-5-1-170,1 5 157,-5-4 1,7 5 0,-3-5-232,3 1 4,-3 0 212,3-3-294,-4 9 262,6-4 1,3 1-44,0 0 60,5 1-23,-7-3 1,9 5-63,-3-3 150,7 3-83,-1-4 0,8 4 108,-3-3-95,8 3 1,4-3 53,7 0 0,0-1-1220,4 1 1186,0-2 1,6-2 7,1 1 0,0 0 2,-28 4 0,1-1 105,2-1 1,0 0-101,-1 1 1,1 1 0,3-1 0,-1 1-1,0-2 0,-1 2 130,-1 2 0,-1-1-125,3-3 0,0 0 1,2 4-1,-1 1 21,2-2 1,0 0-16,2 2 0,-1-1-2,-1-2 0,0 1 0,0 1 0,0 1-14,0-2 0,0 0 20,2 1 1,1 1-924,-3-1 0,1 2 909,4-1 0,0 0 9,-2 0 1,0 0-1,1-2 1,0 0 7,0 0 1,-1 0 14,4 0 0,-1 0-24,0 2 0,1 0 1,3 0-1,0-1 6,-2-1 0,-1 0 30,3 1 0,0 1-37,-3-3 1,-1 1 0,3 1 0,0 0-227,-2-1 0,1 1 0,-1 0 0,0 0 233,2-1 1,1 1 0,-3 0-1,0 0 1,0 1 0,1 0 0,0-1 0,-1-2 7,-1 2 1,-1-1 96,2-1 1,0 2-105,-1 1 0,0 0 0,0 0 0,0 0 13,2 0 0,0 0 88,-2 0 0,0 0-50,0 0 1,0 0 0,3 0-1,0 0-25,1 0 1,-1 0 30,4 0 0,-1 0-44,-9 0 1,1 0-1,8 0 1,0 0-61,-2 0 0,-1 0 0,1-2 0,0 0 84,0 0 0,-1 0-716,1 0 0,-1 0 684,0 2 1,0 0 0,2 0 0,0-1 19,-2-1 1,1 0-87,0 2 1,1-1 57,-2-2 1,0 1 0,-1 2-1,0 0-27,-2 0 0,0 0-29,2 0 1,0 0 41,1 0 1,0 0-1,0 0 1,-1 0-9,0 0 0,0 0 39,1 0 1,-1 0-29,-4 0 0,0 0 0,7 0 0,1 0 31,-5 0 1,1 0-29,3 0 1,1 0 0,-6 0 1,0 0-1,3 0 1,-1 0 1,-3 0 0,1 0 1,2 0-1,-1 0-1,1 0 0,-1 0 0,3 0 0,-1 0 6,-1 0 1,0 0 0,-1 0-1,1 0 4,-3 0 1,1 0 0,2 0-1,1 0 5,0 0 0,1 0 1,0 0-1,1 0 1,0 0 1,1 0-1,-1 0 1,-1 0-40,0 0 0,-1 0 0,4 0 0,0-1-47,-2-1 0,0 0 0,4 1 0,0-1 65,-2-1 1,0-1 0,1 2 0,0 0 0,-1-2 0,1 0 0,0 2 0,1 1 0,2-3 0,0 0-168,0 3 1,0-1 171,0-2 0,0-2 0,-1 3 1,0 0-4,1-3 1,0 0-28,-1 3 0,0 0 19,4-2 1,-1 0-1,-1 2 1,-2 0-23,1-3 1,1 0 38,1 3 0,1 0-23,-2-2 1,-1 0 0,4 2 0,-1-1 40,-1-1 0,0-1-37,1 0 0,1 1 0,1 1 0,1 1 0,-2-2 0,0 0-22,0 1 0,0 0 0,-1 0 0,0-2 25,1 1 1,0-1-120,1 0 0,1 0 116,-3 0 0,0 1 1,3 1-1,0 0-8,0 1 1,-1-1-19,1 0 1,0 0 23,0-1 0,0-1 0,-20 2 0,1 0 0,1 0-8,0 0 1,1 0 0,0 1 0,-3 0 0,1 1 0,-1-1-60,3 1 1,0-1-1,-1 1 1,-1-1 0,0 1-1,0 0 84,3 0 1,0-1-1,0 1-240,-1-2 0,1 1 0,-1 0 223,-1 0 0,1 1 0,0 0 0,0 0 0,0-1 0,0 1-10,1-1 0,0 0 1,0 1-42,0 1 0,1 1 1,0-2-1,0 0 0,1-2 1,-1 2 7,0 0 0,1 1 0,-1 0 0,-2-2 0,1 1 1,-1-1 41,1 2 0,0 0 1,0-1-1,1 0 1,-1-1-1,1 1-80,1 0 1,-1 1 0,0 0 77,-1 0 0,1-1 0,-1 1 0,2 0 0,0 0 0,-1-1-20,-1 1 0,0 0 1,0-1 49,-2 1 0,0 0 0,1 0-33,2 0 0,1 2 1,0-1-1,-4-1 1,-1 1-1,1-1-4,3 0 1,1 0 0,-1 0 0,-1 0 1,-1 1 0,0-1 0,0 0 0,-1-1 0,0 0-13,0 2 1,-1 0 0,0 0 0,1 0 0,0 0 0,0-1 84,20-1 0,-1 0 0,-19 2 0,-1-1 0,1 1-99,20-2 1,-1 0 0,-1 1-1,-2 0 48,-1-1 1,-2 0-1,2 1 1,-2 0 15,0 0 1,-1-1 0,-1-1 0,-1 1-52,-3 0 0,-1 0 1,-4-1-1,0 1 341,-1 0 1,-1 0-1,-1 1 1,0-1-319,0-1 0,0-1 0,-2 2 0,1 1 5,-3-1 0,0 0 1,-1 1-1,0 0 240,-1-1 1,0 0 0,-1 1 0,-1 1-218,-4-2 0,0 0 0,2 1 0,0-1-67,-2 0 0,0 1 0,29-1 533,-4-1 0,-1 1-636,-6 2 0,-6-3 807,-6-1 1,-4 0-600,-3 4-84,2 0 1,-10 0 1275,0 0-1127,-1 0 0,-8 0 221,5 0 0,-3 0-325,3 0 1,-5 0 530,1 0-499,-2 0-282,-2 0 251,0 0 0,-3 0-121,0 0 79,-6 0 1,5 0-64,-4 0-717,-1 0 250,3 0 150,-5 0-894,-10 0 807,2 0 1,-10-4 490,3 0 0,-3-10 0,-5 2 0</inkml:trace>
  <inkml:trace contextRef="#ctx0" brushRef="#br0" timeOffset="88">21026 10553 12549,'0'11'463,"0"1"1,0 0 3,0 4-295,0 1 0,0 8 110,0 1 0,0 0 76,0 4 1,-1 2-128,-3 6 0,2-1 13,-1 4 0,1 1-33,2 4 0,2 4-172,1-1 1,-1 4 25,2-3 1,-3 3 56,-1-3 1,0 3-101,0-4 1,0 2 92,0-1 1,0-3-122,0 2 0,0 2 288,0-2-192,0 6 1,-1-4 11,-3 2 1,2-1 16,-1-3 1,1-2 61,2 3-92,0 2 24,0-10 0,0 9-174,0-6 178,0 1-29,0 0 1,0-2-41,0-2 59,0-3-44,0 6 0,-3-10 16,-1 3 1,-4-2-74,4-2-107,-5-5 155,8 4 1,-8-9-32,6 3 1,-1-3-91,4-1 1,0-4-36,0 0-32,0-5 340,0 2 0,0-4-389,0-1 1,0 1 4,0-1 0,0-3-223,0-1 1,0-3-94,0 4 1,1-6-255,3 2 1,-3-1-365,3 0 391,-3-1 0,-1 4-519,0-2 1,0-2 578,0 6 0,0 0-902,0 3 1563,-5 1 0,4 4 0,-4 2 0</inkml:trace>
  <inkml:trace contextRef="#ctx0" brushRef="#br0" timeOffset="89">2638 11033 8440,'7'0'-737,"3"0"340,-9 0 0,9 0 1683,-2 0-471,-3 0-411,5 0 1,-4 0 134,6 0 0,-1 0-127,1 0 108,-1 0-356,6 0 1,0 0 215,6 0-264,0 0 45,5-6 0,1 4 161,5-6-317,6 6 239,0-8 1,7 7-101,3-5-1368,-3 6 1420,8-3-332,-2 0 102,-1 4 0,3-5 238,-1 6-280,-4 0 62,11 0 0,-7-3 209,7-1-391,2 0 235,-5 4 1,-22-2 0,-1-1 10,0-1 0,-1 0-29,4 2 1,0-1 4,2-4 1,0-1 0,1 4 0,1 0 56,1-3 0,1-1-49,0 2 0,0 0-1099,4-3 0,0 1 1074,1 2 0,0-1 24,0-1 0,0 0 1,-1 2-1,0 0-750,-2 1 1,-1-1 766,1 0 1,0 1-23,-1 1 1,1 1 0,2-1 0,-1-1-419,1 3 0,-1 1 332,1-1 0,0 0 83,-3-1 1,1 1 0,2 1 0,0 0-103,2-1 1,-1 1 101,2 0 0,0 0-3,0 1 0,1 0 0,-2-1 0,0-2-53,1 2 0,1-1 47,0 0 0,1 0-387,4-1 1,0 1 282,-2 1 1,-1 1 106,5-5 0,0-1-18,-4 3 0,1 0 11,6 0 1,0 0-196,-4-3 1,0 2 183,1 3 1,1 0 0,-2-3-1,1-1 0,-2 3 0,0 1 103,4-4 0,0 1-101,-6 3 1,0 0 0,2-1 0,0-1-99,-3 3 0,-1 0 189,2-2 1,-1-1-62,-4 3 0,-1-1 1,6-2-1,0 1-8,-3 2 1,-1 0-8,2 0 0,0 0 38,-2 0 1,0 0-65,1 0 0,-1 0 21,-2 0 1,0 0-1,4-2 1,0 0 14,1 0 0,-1 0-144,3 0 0,0 1 59,1 1 0,0 0 0,0-2 0,-1 0 66,-1 0 0,0 0-92,4-3 1,0 1 75,-1 3 1,0 1 0,2-3 0,0 1-3,-1 2 1,0 0 3,-1-3 0,0 1-9,-4 1 0,1 0 1,3-1-1,-1-1 119,-1 3 0,-1 0-115,0 0 1,0 0 0,-3 0 0,-1 0 125,1 0 0,-1 0-114,-2 0 1,-1 0 0,4 0 0,1 0 24,-4 0 1,1 0 135,2 0 1,0 0-143,-3 0 0,-1 0 0,1 0 0,0 0 29,-2 0 0,1 0-183,3 0 0,1 0 151,-3 0 0,1 0 0,6 0 0,0 0-86,-3 0 1,0 0-8,3 0 1,0 0 81,-4 0 0,0 0 0,5-1 0,1-2-96,-2 2 0,-1-1 85,3-3 0,-1 1 0,-2 3 0,-1 0-5,4 0 0,-1-1 0,-3-1 1,0 1-10,1 0 1,0 0-9,-4 0 0,1 0 102,4 2 0,1 0-86,-6 0 1,0 0-1,0 0 1,0 0 1,-2 0 0,1 0 109,3 0 0,1 0-41,-5 0 1,0 0-1,5 2 1,0 0-29,-2 0 0,-1 0-45,1 0 0,-1-1 27,0 0 1,1-2 0,1 1 0,2 0-83,0 0 0,0 0-6,1 0 1,1 0 108,0 0 0,0 0-152,0 0 0,0 0-7,-2 0 1,-1 0 117,5 0 0,0 0 1,-3 0-1,0 0-40,5 0 1,0 0 0,-3 0 0,1 0 168,0 1 0,0-2 1,-3 0-1,1-1-132,0 0 0,0 0 0,-2 0 0,0 0-25,2 2 1,1 0 0,-2 0-1,0 0 127,-2 0 0,-1 0 1,-1 0-1,0 0-45,-1 0 1,1 0 0,0 0 0,0 0 75,3 0 1,0 0-388,-1 0 1,0 0 180,0 0 1,0 0 93,-5 0 0,1 0 0,7 0 1,2 0 21,-4 0 1,0 0-128,3 0 1,-1 0 48,1 0 1,-1 0-1,-1 0 1,1 0 46,-2 0 0,0 0-123,4 0 1,0 0 110,-4 0 0,0 0 1,4 0-1,0 0-19,-3 0 0,-1 0 1,0 0-1,0 0 122,-3 0 1,-1 0-1,4 0 1,-1 0-36,-2 0 1,-1 0-77,2 0 0,-1 0 1,-3 0-1,0 0 72,-1 0 0,-1 0 1,0 0-1,-1 0 196,-1 0 0,1 0 1,0 0-1,-1 0-214,1 0 0,0 0-35,0 0 1,-1 0 0,1 0 0,0 0 5,-1 0 0,1 0-90,0 0 0,-1 0 85,1 0 0,0 0 0,0 0 0,0 0 5,2 0 0,-1 0-304,0 0 0,-1 0 294,2 0 1,1 0-1,-2 0 1,-1 0-96,0 0 1,0 0-10,1 0 1,0 0 493,-6 0 1,-1 0-372,0 0 1,0 0-33,0 0 0,-1 0 1,-6 0-1,0 0-17,1 0 1,0 0 356,27 0-247,-27 0 0,-1 0 0,26 4-8,2 0 125,-3-1-82,-1 2 0,0-2-49,0 5 73,-5-6-95,-1 3 1,-5-1 130,-1 0-94,-4 5-15,-2-8 1171,-9 9-1117,3-9-98,-9 10 1099,4-10-761,-11 9 201,5-9 1,-9 6-518,2-4 971,-3-1-969,0 3 1,-1-1 447,1-1-417,-1 1 32,1-4-287,-6 0-21,4 0-281,-9 0-165,4 0 1,-8 0-1963,-9 0 2609,-7 0 0,-25 5 0,-3 2 0</inkml:trace>
  <inkml:trace contextRef="#ctx0" brushRef="#br1" timeOffset="90">11204 11684 8162,'0'-7'1806,"0"-3"-548,-5 9-579,4-4-192,-5 5 538,6 0-638,0-5-29,0 3 140,0-3 960,0 5-1453,0 5 105,-5-3-99,4 3-136,-4-5-5896,5 0 5162,0-5 859,5 3 0,1-8 0,6 4 0</inkml:trace>
  <inkml:trace contextRef="#ctx0" brushRef="#br1" timeOffset="91">11558 11227 7948,'-6'-12'61,"-1"5"177,3-1-16,3 6 0,-5-7 32,2 5 1,3-1 202,-3 1 0,3 3 57,1-4-58,0 5-1,0-5 55,0 3-888,0-3-2221,0 5 2344,0 5 0,0 2 1051,0 4 0,0 2 1942,0 2-2293,5 3 0,-4 1-233,3 0 1,-3 0-140,-1 4 1,4 1 39,0 2 1,-1-1-23,-3 1 0,4 2 61,0-1-30,0 4-142,1-6 120,-4 2 1,6 0-22,-4 0 3,-1-1 0,4-4-37,-2-3 0,-3 1-3,3-4-33,-3-1 0,-1-4 84,0 1-3,0-6-105,0-1 718,0-5-600,0-5 53,0-1-99,0-1 1,0-7-101,0 3 1,0-3 76,0 3 1,0-1-97,0 1 1,5-1 67,3 1 0,-2-1-132,2 1 48,-1 0 1,5 3-8,-1 0 77,-4 6 1,3-8 0,-4 8-30,6-1 25,-1 1 1,0 2-55,1 0 1,-1 0 50,1 0 1,-1 0-49,0 0 50,6 5 0,-4-3-14,2 1-36,3 4 44,-6-6 0,5 9-264,-6-2 257,1-3 0,-2 5-37,-3-2-90,-1 2 117,-6 1 0,0 1-74,0-1 1,-2 4 11,-2 1 16,-7-1 0,-2-4-12,-2 1 1,-3 2-16,-1-3 221,3 3-65,-1-8 0,1 4 44,-3-2 240,-3-3-208,4-5 1,-3 4 398,2 0-294,2 0-67,-4-4 0,8-4-165,-2 0 86,2-5 0,6 7-257,-1-6 1,5 0 100,0-3 1,1-1-2016,2 1 915,0 5 1174,5-4 0,2 3 0,4-4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0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2935 6510 8272,'0'-8'563,"0"1"1,0 3 412,0-4-694,-5 1 1,4-1 206,-3 0-327,3 1 0,2-1 97,3 1 1,-2 0-235,6 0 1,1-2 69,6 5 0,-1-4 108,5 4 0,0-3-52,4 3 1,4-4-103,-1 5 0,0-5-25,-7 4 0,2 0 116,-2 4 0,-1 0-140,1 0 1,-5 5 75,1 3 1,-7 2-142,-4 2 1,1 4 41,-1 3 0,-1 3-85,-3 1 0,-5 1-56,-2 2 0,-7 4 116,-2 4 1,-4 0-137,1 0 1,-2 1 98,-2-1 0,0 0-36,0 0 1,0-1 51,0-2 0,2 1 20,2-6 0,-2 1 44,6-4 0,0-6 9,4-1 0,0-4 7,4 0 1,-2-1 46,5 1 69,-5-6-153,8 4 291,-4-9-257,5 10 0,1-10 186,3 3-131,2 2 1,10-3 202,-1 4 0,4-4 166,-4 1 0,9-2-110,-1 2 1,4-3 28,-1 3 1,3-3-106,6-1 1,-1 0-82,0 0 0,-5 0 41,-2 0 0,-4 0-277,-4 0 1,1 0-4,-4 0 0,-5 0-228,-3 0-142,-6 0-507,8 5-1075,-8-3 1440,3 3 0,-10-5-728,-3 0 0,2 0 1314,-2 0 0,0 0 0,-3 0 0</inkml:trace>
  <inkml:trace contextRef="#ctx0" brushRef="#br0" timeOffset="1">3529 6213 8079,'-5'-6'687,"4"-5"4,-4 10-226,5-4 376,0 5 0,0 5-460,0 3-461,0 2 92,0 1 1,0 2-83,0 2 90,0-2 1,0 3-52,0-4 1,3-1 122,1 1 0,0-5-192,-4 1 1,4-4-23,0 3 97,5-4 0,-3 2 57,5-5 1,1-1 145,-1-3 0,1-2 94,-1-6 0,0 1-137,1-1 0,3 0-84,0-4 1,4-1 57,-3-6 0,3 4-105,-4 0 0,4 5 105,-4-1 1,-4 3-285,-3 5 139,0-4 0,-1 10-71,1-3 0,-6 8 131,2 4 0,-2 3-9,-2 4 0,0-1-82,0 5 1,0-3 75,0 3 1,0-2 3,0 2 0,1 3 5,3-3 0,-2 1 5,6-1 1,-1 2 3,5-6 1,-5 1-28,1 0 0,5 1 0,5 6 0</inkml:trace>
  <inkml:trace contextRef="#ctx0" brushRef="#br0" timeOffset="2">2684 7663 8059,'-6'-11'0,"-5"5"-206,10 1 37,-9-1 283,9 5 618,-4-4-75,5 0-163,0 4-334,5-4 0,1 5 125,5 0 1,6-2 69,2-1 0,3 1-28,0-1 1,10 1-66,2 2 0,4-4 149,1 1 0,6-1-119,9 4 0,3-4-239,4 0 0,-29 2 1,0-1 29,4 1 0,1 0 0,-2 0 1,-1-1-1,3 0 0,-1-1 0,-1-1 0,1 0 33,0 1 1,0 0 0,1-1 0,1 0-15,2-1 0,0 0 0,0 1 1,0-1-225,0 0 0,0 1 0,-2-1 0,0 1 244,0 2 1,0-1-1,-4-1 1,-1 0-142,2 1 1,-1 0-1,22-2-127,-3-2 1,-5 4 108,-2-3 0,-9 4 62,-3-1 0,-9-1-23,-2 1 0,-1 1 609,-7 3-878,0 0 75,-8 0-248,3 0 540,-14 0-966,3 0 525,-11 0 0,-4 1-117,-3 3 458,-3-3 0,-6 9 0,-1-4 0</inkml:trace>
  <inkml:trace contextRef="#ctx0" brushRef="#br0" timeOffset="3">3301 8212 8033,'-5'-12'54,"-6"1"174,-4-1 0,0 2 117,4 3-262,-1-4 16,1 5 0,1-2 303,2 1-356,-2 4 126,3-7 1,1 4 237,2-6-223,3 1 0,1 3 58,0 1 0,0-1-15,0-3 0,1-1-112,3 1 1,2 1 75,6 2 0,-1-2 100,1 2 1,-1 2-76,1-2 0,0 6-67,3-2 1,-2 3 58,2 1 0,2 1-141,-2 3 1,4 1 131,-4 3-251,6 2 212,-9 1-125,5 2 0,-7 7-102,-2-5 1,0 6 171,-4-2-515,0 2 304,-4 7 0,-1-2-16,-3 4-255,-2-5 220,-11 8 0,-1-3-237,-4 4 79,-1-5 256,-5 4 1,2-5-266,-4 2 247,5-2 0,-7-1 8,5 0 1,-3-5-46,3-3 1,0-5 233,5 2 0,-1 0-118,0-1 1,5 1 149,3-5 0,2 0 39,2 1 1,5-5 41,2 1 1,2-4 202,2 4-91,6-6-284,5 3 0,7-5 342,5 0-201,4 0 0,4 0 111,7 0 109,-2 0-291,8 0 1,-9 0 218,4 0-862,-4 0 527,-6 0 0,-1 0 4,-5 0-223,-5 0 0,-2 0-1258,-4 0 793,-1 0-1408,-5 0 867,0 0 797,-6 0 1,-6-5-1,0-1 1</inkml:trace>
  <inkml:trace contextRef="#ctx0" brushRef="#br0" timeOffset="4">3609 7960 8026,'0'-6'943,"0"-4"-219,0 9 433,0-4-390,0-1-655,0 5 88,0 6 0,0 3-99,0 7 1,1 2 86,3-2 1,-1 4-60,4-4 1,-3 2 193,4-2-479,-1-3 130,0 5 1,1-6-227,-4 1 104,5-6 174,-8 4-231,10-8 14,-10 3 264,4-5-300,-5 0 384,5-5-150,-4 3 0,6-8-9,-4 3 1,0-5 6,5-3 0,-2 2-11,2-2 1,0-2 24,-4 2 1,5-4-166,-1 4 157,-3 0 0,5 3 9,-2 1 5,2 0-25,-4 4 0,4 2 181,-2 5-178,-3 0 0,4 3 49,-5 4 1,3 1 107,-3 7 1,4 2-57,-5-2 0,3 8-60,-3-4 0,0 9-19,4-6 1,-4 3 44,1-6 0,-2 2-260,2-2 0,-3-1-52,3 1-407,-2-5 206,-2-3-1150,5 0 655,-4-5-89,4 0 450,-5-1 577,0-5 0,5-5 0,1-1 0</inkml:trace>
  <inkml:trace contextRef="#ctx0" brushRef="#br0" timeOffset="5">4054 7800 8032,'0'-11'-269,"0"5"0,0-1 1024,0 4 0,2 1 326,1-2-60,-1-2-396,8 0-368,-4-1 1,2 2-66,-1 5 0,-3 0-104,4 0 0,-4 0-90,3 0 1,-3 2 106,4 1 1,-4 2-114,3 3 0,0 2 18,0-2 1,2 2-79,-5 1 0,3 1 15,-3-1 1,4 1-29,-4-1 1,-1 1 30,-3-1 0,0 0 41,0 1 0,0-1-73,0 1 1,-5-1 92,-2 1 1,-5 3-72,-3 0 0,2 0 49,-2-3 0,-1-1 2,0 0 0,1 1-14,4-1 46,-1 1 0,6-1 11,1 1 31,5-1 1,5-5 140,3-2 1,3-3 106,4-1 1,2 0-73,2 0 1,2 0-149,-2 0 0,-1 0 30,1 0 1,0 0-705,4 0 1,-4 0-224,0 0 0,-5-3-1664,1-1 2468,-2 0 0,-1-1 0,-1-1 0</inkml:trace>
  <inkml:trace contextRef="#ctx0" brushRef="#br0" timeOffset="6">5482 7366 8026,'-11'0'117,"3"0"312,0 0 292,6 0-236,-3 0 0,17 0-185,4 0 1,7-3-67,-4-1 0,3-1 157,5 1 1,2 1-139,5-4 0,3 3-36,-2-4 0,0 5-17,-8-5 1,-1 4-101,-3-3 0,-1 4 244,-3-1-903,-3-2 311,-4 5-1451,-1-4 873,1 5-390,-6 0 0,-6 0-35,-8 0 1251,-2 0 0,-6 5 0,-2 1 0</inkml:trace>
  <inkml:trace contextRef="#ctx0" brushRef="#br0" timeOffset="7">5436 7504 8026,'0'6'-458,"0"-1"0,2-1 1694,1 0-766,4-1 1,8-3 36,0 0 0,6 0-112,-2 0 1,2 0 127,2 0 0,1 0-94,3 0 0,2-1-148,5-3 0,0 2-227,1-6 0,-2 1-220,-3-5 1,2 2-817,-5 2 1,-1-2 555,-3 3 1,0-4-912,0 0 1337,0 5 0,-1-5 0,1 5 0</inkml:trace>
  <inkml:trace contextRef="#ctx0" brushRef="#br0" timeOffset="8">6647 7229 8085,'0'-11'-225,"0"-2"310,0-2 1,0 2 54,0-2 1,0-1 168,0 0 0,4-4 382,0 1 1,4-1-307,0 1 1,6-2-151,1 6 0,6 0-54,-2 4 0,2-1 83,2 1 1,1 1-43,3 2-47,-3 3 0,4 5 176,-5 0-299,-1 0-2,-4 5 0,4 1 67,-3 6-80,2-1 0,1 6-95,-3 2 29,-2 2 0,-6 3 129,0 3-417,1 2 222,-6 5 0,-1-1 14,-5-2 0,-1 6-133,-3-3 1,-2 4 18,-6 0-883,-4-2 956,-2 8 1,-9-10 68,1 1-38,-6-1 32,3-5 1,-2 0 133,1-2-30,5-8 1,-3 1 109,5-5-65,0 1 0,5-6 4,3-3 261,2 4-15,7-10-300,1 9 0,6-9 583,3 3 0,4-3-244,7-1 1,-1 0-45,5 0 0,1 0-158,7 0 0,-2 0 144,6 0 0,0 0-51,7 0 0,-1 0-169,5 0 1,-5-3 128,1-1-468,-3 0 164,0 4 0,-6 0 2,-2 0 1,-3 0-150,-1 0 64,-6 0-395,0 0 196,-6 0 65,1 0 8,-6 0-244,-1 0 147,0 0-962,-4 0 1,-4 0 1341,-9 0 0,-7 0 0,1 0 0</inkml:trace>
  <inkml:trace contextRef="#ctx0" brushRef="#br0" timeOffset="9">7709 6670 8951,'-1'-12'0,"-2"1"0,-1 0 0,2-1 0,1 1 2361,1-1-2134,0 6 39,5 1 103,-4 5-249,4 0-75,0 0 1,-4 5 17,3 3 0,-1 2 136,1 1 0,-3 1-346,3-1 0,-2 0 53,2 1-160,-3-1 29,4 6 1,-5-5-4,0 4-121,0-4 97,5-5 117,-3 3 213,3-9-171,-5 4 161,0-5 0,4-1-96,-1-3 1,5 2 181,-4-6 0,5 0-30,-2-3 1,3-2-29,2-2 1,3 1-67,0-5 0,2 1-12,-2-1 0,-1 0 5,5 8 1,-5-3 61,1 6-13,-2 3 1,-2 0-43,1 5 0,-5 1-14,1 3 1,-5 2 12,0 6 1,2 3 121,-1 0 1,0 6-24,-4-2 0,4-2-28,0 2 1,1 0-163,-1 4 0,-3-4 80,3 0 1,-3-5-285,-1 2 1,0-4-71,0 0 98,0-1 1,0-3-183,0-1-1326,0-4 936,0 2 1,1-6 809,3-3 0,2-2 0,6-6 0</inkml:trace>
  <inkml:trace contextRef="#ctx0" brushRef="#br0" timeOffset="10">8269 6647 8068,'-7'-1'0,"4"-3"628,1 3-139,2-4 1830,0 5-1940,5 0 1,-2-4-192,5 0 1,0 0-76,8 4 0,-2 0 266,5 0-348,-5 0 43,7 0 0,-3-4-293,5 0 1,0-1 151,-1 2 1,0 0-1041,-3-5 1,-1 6 121,-3-2 689,-2-2 296,-2 4 0,-1-8 0,-3 4 0</inkml:trace>
  <inkml:trace contextRef="#ctx0" brushRef="#br0" timeOffset="11">8748 6487 8061,'-5'-11'198,"4"4"1,-5-2-1,3 4 1,-1 2-1,2 1 1,1 7 0,1 4-1,0 3 1,1 0 1923,3 4-2086,-3 1 1,5 5-1,-3-2 55,1-1-74,-1 0 1,-1 3 99,1-3-333,-1 2 170,3-8 1,-1 4 98,-1-6-219,1 0 264,1 1-61,-3-6-3,3-1-21,-5-5 0,1 0 223,3 0-7,-3 0 181,4 0-331,-5-5 0,1-1-105,3-6 1,-1 1 90,4 0 1,-3-2-125,4-2 0,-1 1 17,5-5 0,3 1 31,0-1 0,4-1-49,-4 4 0,5-3-173,-5 4 0,4 1 126,-4 7 0,0-2 30,-3 5 118,-1 0 0,0 4-89,1 0 1,-6 3 141,-2 4 0,1 1 5,-1 7 1,0 3 124,-4 1 0,0 4-183,0 3 1,0-2 11,0 3 0,0-3-140,0-1 1,0 0 135,0 0 1,0-6-108,0-1 0,1-4 123,3 0-280,-3-1 1,5-4-100,-2-4-691,-2-1 279,3-2 274,0 0 0,-3-2-219,6-1 1,-4-4 670,3-4 0,1-6 0,3 0 0</inkml:trace>
  <inkml:trace contextRef="#ctx0" brushRef="#br0" timeOffset="12">9239 6339 8029,'0'-12'-442,"2"1"1027,2-1 0,-2 5-149,6-1 0,-1 2-66,5-2 1,-5-1 117,1 5-304,0 1 1,3 3-27,0 0 0,-3 0-132,0 0 57,-1 0 1,0 5-237,-4 2 130,4 3 1,-5 2-130,6-1 1,-6 1 3,2-1-10,-2 1 1,-2-1 49,0 0 1,-2 0 57,-2-4 0,2 3 20,-6-2 0,1-2 59,-5 2 0,1 0 24,-1 3 1,1-3 155,0-1 0,0 1 9,4 3 1,-2-3 124,5-1-113,0 1-130,4 3 0,2 0 56,1-4 0,4 0-23,4-4 1,6-1 261,2 1 0,2-1-28,2-2 0,4 0-117,-1 0 0,2 0-442,-1 0 0,-3 0 137,3 0 0,-7-4-858,-1 0 1,-9-1 42,2 1 870,-9 3 0,-13-4 0,-9 5 0</inkml:trace>
  <inkml:trace contextRef="#ctx0" brushRef="#br1" timeOffset="13">9605 6110 6599,'0'-6'1358,"0"-4"-1152,0 8 249,0-8 45,0 9 16,0-4 14,0 0 50,0 4-305,0-10 0,0 9-141,0-6 58,0 6 0,0-5 181,0 4-395,0 1 58,0-3 0,0 4 270,0-3-267,-5 3 4,-1-9 1,-2 8-128,0-1 53,6-4 0,-8 6-16,2-3 0,2-1 120,-2 1 1,0-3 151,-3 3-169,0-5 0,-1 6 67,1-4-249,-1 4 185,1-2 1,-4 1 59,-1 1-279,1-6 88,-1 8 1,2-6 13,-5 3 90,5 3 0,-3-4-104,6 5 0,-4-4 78,-1 0 0,0 1-64,1 3 0,1 0 42,-5 0 1,0 0-31,-4 0 1,4 0 44,0 0 0,0-4 1,-4 0 1,0 0 2,0 4 1,0 0-8,0 0 1,1 0 5,-1 0 0,-1 0 5,-3 0 0,3 0 10,-3 0 0,-1 0-18,2 0 1,-2 0 4,1 0 1,3 0-2,-3 0 0,3 0 26,1 0 1,1 0 14,-1 0 1,0 0 3,0 0 1,4 4-41,0 0 1,1 0 6,-1-4 1,-2 0 51,2 0 1,-3 3-43,-1 1 0,0 4-84,0-4 0,-1 1 81,-2-1 1,2-2-150,-3 6 0,3-5 112,1 5 1,0-4-12,0 3 1,2-4 65,2 1 1,-2 2-15,6 2 1,-4-2 54,4 2 0,-4-4-77,4 3 0,-2 0 180,2 0 1,2 3-82,-2-2 1,2-2 32,2 2 1,-4-1-124,-1 5 0,1-1 2,4 1 1,-4-1 2,-1 1 0,1-1 30,4 0 1,-5-3 6,1 0 0,0-1-23,4 5 1,-1-2 146,1-3 0,-1 4-134,1-4 1,1 0-2,2 0 0,-2 1-10,2 3 1,2-3 3,-2-1 1,2 1-170,-2 3 175,-2 1 0,4-1-20,-5 1 0,3-1 3,0 1 0,5-1 7,-5 0 0,4 1-15,-4-1 1,2-3-7,-1-1 0,-2 1 9,5 4 0,-4-1 4,4 0 1,-3 1 4,3-1 0,-4 1 23,5-1-14,-6 0 1,6 1-17,-4-1 0,4 1-42,-1-1 1,-1 1 43,1-1 1,1 0-31,3 1 0,0-1-1,0 1 0,-2-1-7,-2 1 1,3-5-2,-3 1 1,3-1 18,1 5 12,0-1 1,0 1-16,0-1 0,1-1-7,3-2 0,-3 2 11,3-2 0,-2 2 8,-2 1 0,3-3-10,1-1 0,4 1 0,-4 3 1,4 0 6,0-4 0,2 3-7,2-2 1,-1 1 41,0-2 1,1 4-38,-1-4 1,1 2 118,-1-1 0,1 2-35,-1-3 0,0 0 8,1 0 0,3-3-43,0 4 1,6-2 15,-2 2 0,-2 1-10,2-6 0,0 5 2,4-4 0,0 4-98,0-5 1,-4 5 88,0-4 0,-1 3-157,1-3 1,1 4 86,-5-4 0,2 3-104,-2-3 1,2 1 101,2-1 1,2-3-4,-2 3 0,3-1 38,1 0 1,-1-1-40,1 1 1,0-1 120,0-2 1,0 1-103,0 3 0,0-3 21,-1 3 0,1-2 7,0 2 1,0-3-41,0 3 0,0-2-21,-1-2 1,5 0-9,0 0 0,-1 0 13,-3 0 0,4 0 19,0 0 1,-1 0 24,-3 0 0,0 0-30,0 0 0,0 0 82,-1 0 1,1 0-70,0 0 1,-4 0-5,0 0 0,-5 0-3,1 0 0,3-4 1,1 0 1,3-1-3,1 1 0,-1 1 9,1-4 0,4 3-28,0-4 0,-1 5 15,-3-5 1,0 4-71,0-3 0,-4 3 67,0-4 0,-1 2 17,1-2 1,2-1-4,-2 6 0,-1-5 0,1 4 1,-4-5 0,4 2 1,-4-2-19,4 1 7,1-2-192,2 4 193,1-6 0,-4 1-31,0-1 0,0 1-11,4 0 1,-1-1 1,-3 1-153,2-1 166,-8 1 1,4-1 47,-6 1-47,0-6 1,1 5 87,-1-3 0,-1 1-92,-2-2 0,2 4 269,-2-4-240,2-1 0,1-1 9,1-5 64,-1 5-54,6-8 1,-5 7 3,4-8-123,-4 3 113,0 1 0,-1-4-48,1 1 42,-6-1 0,4 4 0,-9-3-8,3-1 0,-3 0-15,-1 4 0,0 4-19,0 0 1,-5 0-4,-2-3 0,-3-1 9,-2 0 1,-3 4 87,0 0 1,-9 1 49,1-1 1,-6-1-66,2 4 0,-1 1-33,1 4 0,3 1 0,-2 2 0,1-2 0,3 4 0</inkml:trace>
  <inkml:trace contextRef="#ctx0" brushRef="#br1" timeOffset="14">10267 6122 10178,'5'-7'725,"2"-3"1,4 8-490,1-6 0,0 4-18,4-3 1,1 3-88,6-4 0,4 0 84,-1-3 1,10 0-201,-2-1 1,8 1 107,0-1 0,6-3-306,2 0 1,-5 0 260,-3 3 0,0 1-153,4-1 0,-2 1 49,-2 0 1,-4 0 0,-7 4 0,-1-2 36,-7 5 1,1-3-16,-9 3 1,1-1-352,-5 1 230,0 3-293,-4-5 393,-2 6-644,-5 0 249,0-5 1,-5 4-65,-3-3 1,-1 2 119,2-2 0,-7 3 23,2-3 1,-2 3 94,3 1 1,-4-2-14,-1-1 1,-3 1 236,4-2 1,-1 2-95,0-2 0,0 3 268,-3-3 1,1 2 44,3-2 380,2 2-11,-3-3 91,9 0-393,2 4 1,7-4-115,1 5 0,5 0 84,7 0 0,3-4-93,5 0 1,-3 1 133,3 3 0,-3 0-82,7 0 0,-2 0-2,2 0 1,-3 0-109,3 0 1,-1 0 66,-3 0 1,1 0-126,-9 0 1,1 0 114,-5 0 0,-3 0-192,-1 0 166,-4 0 1,2 5-151,-5 2 0,-5 3 70,-3 2 1,-3 3 39,-4 0 1,-3 6-58,-5-2 1,4-2-95,0 2 0,0-1-182,-4 1 0,5 1 93,3-4 0,2-1-1067,2-4 827,5 1 0,-3-5-211,5 1 0,1-5-21,7 0 638,3-1 0,9-2 0,2 0 0</inkml:trace>
  <inkml:trace contextRef="#ctx0" brushRef="#br1" timeOffset="15">11569 5813 8122,'-5'-11'0,"4"-1"-247,-4 1 247,5 5 0,0-5 0,0 4 1249,5-3-740,-4-2 1,6 1 257,-4-1-396,-1 1-192,8 5 0,-8-3-9,6 5 60,-5-5-125,7 8 0,-4-4 134,5 5 0,-3 0-182,0 0 0,1 1 86,6 3 0,-1-2-226,5 6 0,-4 0 50,4 3 1,0-3-17,4-1 0,0 1 11,0 3 0,5-4 67,2-4 1,3 3-20,1-3 1,0 1-8,1-4 0,-5 0 35,1 0 1,-6-4-4,2 1 1,-4-1-109,-4 4 0,1-4 104,-5 0 0,0-4-130,-3 5 0,-1-5 65,1 4 0,-2-5-222,-3 2 196,4-3 0,-6-6-16,2 1 0,-2 0 71,-5 3 0,0 5-73,0-1-49,0 1 81,0 0 1,-5 2 133,-2 5 0,-5 1-110,-3 3 0,-2 3 9,-2 4 1,-1 0-126,5 1 0,-4-1 114,4 1 1,-1-1-151,5 1 0,0-1 80,-1 0 1,5 1 2,-1-1 1,4-3-69,-4 0 1,1-1 1,-5-1 114,1-2 0,0 1 106,-1-1 1,-3 0-89,0-4 1,-6 0-33,2 0 1,-6 0-81,-2 0 0,-1 0 89,2 0 1,0 1 10,-4 3 0,3-3-19,-3 3 0,4-1 61,0 0 1,6-1-22,0 2 1,7-3 88,-3-1 1,4 0 159,0 0-149,1 0 90,-1 0 0,5 0-14,-1 0-43,6 0-58,-4 0 1,6-1-562,0-3 227,0-3 0,2-3-235,2 3 510,2-4 0,10 5 0,2-5 0</inkml:trace>
  <inkml:trace contextRef="#ctx0" brushRef="#br2" timeOffset="16">10690 7309 8146,'-11'0'-710,"3"0"874,0 0 0,6-1 135,-2-3 871,3 3-242,1-4-661,0 5 1,5-4 94,2 0-93,4 1-91,0 3 1,2 0 92,2 0 0,3 0-30,4 0 0,6 0 26,3 0 0,7 0 4,4 0 1,3 0-162,5 0-222,2 0 0,9-2 467,0-2-937,-28 4 0,0-1 592,30-9 1,-29 9 0,-1-1 17,0-1 1,-1-1-22,2 3 0,-1-1 0,30-7 64,-31 7 0,0 1 0,31-7-387,-6 4 1,-2-3 234,-1 3 1,-5-1 110,-7 1 0,-3 3-134,-4-3 136,-6 3 1,-1 1 5,-5 0-249,0 0 454,-6 0 1,0-4-256,-6 0 964,-4 0-1079,-2 4 0,-5-1 624,0-3-528,0 3-406,0-9 0,-5 5 162,-3-3 0,-2-1-748,-2 5 645,1-5 1,0 7-117,-1-6 220,1 6 1,-1-3-88,1 5 220,5 0-86,-5 0 437,5 0 421,-5 0-495,4 0 480,2 0-132,5 0 1,5 0-251,3 0 0,3 0-6,5 0 1,1 1-145,6 3 1,4-3 39,-1 3 0,1-2-160,-4 2 0,0-3 89,0 3 1,-6 1-121,-1-1 0,-4 4 93,0-5 0,-5 6-79,1-1 0,-6-2 66,2 2 0,-5 0 42,-7 3 0,-2 0 34,-13 1 1,-2-1 25,-9 1 0,-2-1-146,-2 1 1,3 3 85,-3 0 1,3 0-406,5-3 0,3-5-8,8 1-775,3-6 0,12 7 1133,8-5 0,12-5 0,13-6 0</inkml:trace>
  <inkml:trace contextRef="#ctx0" brushRef="#br2" timeOffset="17">13271 6910 8218,'0'-7'-216,"0"2"1068,0 5-403,-5-5 1,2 4-45,-4-3 0,0 4-140,0 4 1,-5 2 69,1 6 1,-2 0-88,-6 4 1,4 1 95,-4 6 1,1 1-66,-1 3 1,-1 0 6,5 7 1,-2-6-111,2 6 1,4-4 30,-1 1 1,2 1-202,6-6 0,0 5 70,4-5 0,2 2-82,1-1 1,5-4 14,7 0 1,7-1 52,5-2 1,4-4 42,0-1 1,2-7 188,1-4 0,5-3-55,3-1 0,-1-3-86,1-4 1,-2-2-71,2-10 1,-3 0 86,-4-4 1,-2-1-208,-3-3 0,-2 1 56,-5-9 1,-5 2-463,-3-9 0,-7 3-12,-5-7 1,-5 3-217,-10-6 1,-3 3 7,-15 4 0,-3 4 27,-9 8 0,-5 8 12,-10 11 1,-4 1 171,0 6 0,5 6-889,7 10 1341,12-1 0,4 7 0,10-3 0,0 3 0</inkml:trace>
  <inkml:trace contextRef="#ctx0" brushRef="#br2" timeOffset="18">17143 6841 8184,'0'-8'-41,"0"1"122,0 4 237,0-7 226,5 4-211,-4-1 0,9-1-73,-2 4 1,1-5-1,-2 1 1,7 3-16,-2 1 0,2-1 15,-3 2 1,4-1-1,1 4 1,4 0-16,-1 0 0,1 1 15,-1 3 0,2 2 0,-6 6 1,0-1-1924,-4 0 0,1 1 1318,-1-1 0,-3 6 2968,-1 2-2339,-4 2 1,1 2-238,-8 0 1,-2 5-154,-6 2 1,-6 3 89,-4 2 0,-2-1-98,-7 0 1,2-1 82,-2-2 0,0-2-16,4-3 0,0-1 40,5 1 0,-1-3 34,0-4 0,5 1 19,3-4 1,2-2 115,2-7 1,4 3-59,4-2 4,1-3 165,2 5-117,5-3 1,2-1-56,4-2 449,6 2-309,0-5 1,10 4 65,0-5 117,4 0-311,-6 0 1,8 0 258,-3 0-223,-2 0 0,4 0-165,-6 0 1,-3 0 78,-4 0 0,-1 0-330,1 0 0,-6-3 158,-6-1 0,-3 0-1306,4 4-112,-6 0 396,3 0 0,-6-4 404,-3 0 0,2 1 727,-6 3 0,1-6 0,-5 0 0</inkml:trace>
  <inkml:trace contextRef="#ctx0" brushRef="#br2" timeOffset="19">17759 6533 8185,'-1'-12'-253,"-3"1"253,3 5 0,-4-1 0,5 3 1239,0 3-249,0-4 503,0 5-1596,0 5 130,0 1 95,0 6 0,0-1-85,0 1 1,0-1-101,0 1 1,0-1 40,0 0 1,0-3-256,0 0 34,0-6 28,5 8 367,-4-8-73,4 3 0,-3-5 57,2 0 0,-2 0-101,6 0 1,-1-4 4,5 0 1,-1-5 14,1 2 1,0-4-40,3 0 1,-2 0 16,2-1 0,2 1-9,-2-1 0,0 5 41,-3-1 0,-1 4 53,1-3-151,-6 4 103,4-2-50,-9 5 1,4 5 17,-5 3 0,2 3 60,2 4 1,-3-1-69,3 5 1,-3-1-5,-1 1 0,0 3-91,0-3 0,4 1-170,-1-1 0,3 1-460,-3-4 1,0 3 301,5-4 1,-5-1-1496,5-7 1888,-6 4 0,14-5 0,-4 5 0</inkml:trace>
  <inkml:trace contextRef="#ctx0" brushRef="#br2" timeOffset="20">18913 6784 8146,'0'-11'357,"-5"4"5,4 2 215,-4 0-64,5 4-277,0-4 1,0 6 4,0 3 1,0 6 66,0 5 0,0 5-52,0 0 1,0 2-97,0 5 0,0-2 46,0 6 1,0-2-8,0 1 0,0 7-78,0-2 1,-4 0 100,0-4 0,0 0-143,4-4 1,0 3 64,0-3 0,0-4-25,0-4 0,0-5-6,0 1 1,0-2-180,0-2 4,0 1 0,0-5-298,0 1 0,1-6-1165,3 2 525,-3-3 445,5-1-1099,-6 0 1038,0-5 0,0 3 616,0-6 0,-6 1 0,0-5 0</inkml:trace>
  <inkml:trace contextRef="#ctx0" brushRef="#br2" timeOffset="21">19347 6715 8082,'5'-11'-585,"-4"3"233,3 1 352,-3 4 1119,-1-7-156,5 9-280,-3-4-137,3 5 68,-5 0-330,-5 0-196,-2 0 0,-8 5-71,0 2 1,-5 4 115,1 0 1,-2 0-176,2 1 0,-2 1 86,2 2 0,-2-3-64,2 4 0,3-4 26,4 0 1,2-1-105,3 1 1,-2-1 65,5 1 0,0-1 63,4 0 1,1 1 100,3-1 1,6 1-79,6-1 1,4 0 206,-1 1 1,2-1-123,2 1 1,4-1 33,0 1 1,-1-1-64,-3 0 1,0 1-39,0-1 0,-5 1 12,-3-1 0,-3 1-156,0-1 0,-2 2-65,-2 2 0,-3-2 122,-5 2 0,-3 1-31,-4-1 1,-6 6 47,-10-2 1,-1 2-49,-3 2 1,-2 0 10,-5 0 1,3-5-5,1-3 1,6-2-80,1-2 1,5-1-443,7-2-795,4-3 529,2-5-704,16 0 991,6-10 1,9 2 538,4-7 0,6-3 0,4 0 0</inkml:trace>
  <inkml:trace contextRef="#ctx0" brushRef="#br2" timeOffset="22">20101 7070 8062,'0'-12'330,"0"6"-330,0 1 1241,0 0-262,0 3-144,0-3-187,0 5 33,-5 0-303,3 0 0,-7 2-319,6 1 0,-6 4 75,1 4 1,-2 2-161,-1 2 60,4-2 0,1 7 279,2-5-464,3 6 156,-4-9 1,5 9-32,0-6-216,5 0 170,1 1 0,6-4-75,-1-1 165,6 1 37,-5-6-118,10 0 96,-4 0 1,1-6 17,0 0 108,0 0-132,4-6 0,-1 0 35,1-5 98,-5-1-127,4 1 1,-10-6-124,3-2 50,-7 3 0,-2-6 1,-2 3 0,-3-2-152,3-2 1,-9 1-375,-6 3 0,-2-1 228,-6 5 1,0 1-283,-4 6 1,0 3 171,1 5 1,2 0-240,1 0 0,5 5 686,-1 3 0,3 2 0,0 1 0</inkml:trace>
  <inkml:trace contextRef="#ctx0" brushRef="#br2" timeOffset="23">21060 6316 8064,'0'-12'-805,"0"6"1605,0 1 856,0 5-1383,0 5 0,0 3-5,0 7 1,-4-1 280,0 5-352,-4 0 0,0 7 89,-7 1 1,-2 5 5,-2-2 1,-2 3 38,2 2 1,-3-1-99,-1 0 0,4 4-122,0 0 1,1 2 110,-1-2 0,2-3-155,1 3 0,5 2 14,-1-2 1,1 4-50,3-4 0,2 3 17,-2-2 0,6 2 9,-2-3 1,3 1-85,1-5 0,1-4 56,3 1 1,-2-5 1,6 5 1,1-6 52,6 2 1,-1-4 64,5-4 1,-1 1-55,1-5 0,-1-3 7,-3-5 1,-2 0-265,2 0 0,-2 0 93,-2-4 1,-3-1-461,-1 2 160,-4-3-1686,2-1 814,-5 0-941,0-5 2181,0 3 0,-5-13 0,-2 3 0</inkml:trace>
  <inkml:trace contextRef="#ctx0" brushRef="#br2" timeOffset="24">21209 6761 8064,'6'-18'0,"-1"6"-557,-5 4 1447,0 6-510,5-9 1,-2 9 425,4-6-477,-4 6 1,6-5 22,-6 4 0,6 1-119,-1-2 0,2-1-111,1 2 0,1-1 84,-1 4 0,1 1-89,-1 3 0,-1 3 27,-2 9 0,2-2-128,-2 5 0,-3 0 120,-1 4 1,-3-1-22,-1 1 0,0 4-144,0 0 0,-6 8 12,-6-1 1,-1 3 26,-6-3 1,2-1 101,-2-2 1,-3 2 91,3-3 0,2-2 83,2-1 0,3-8-1913,0-4 1445,1 3 0,1-5 551,2 2 223,3-8-353,5 4-82,0-5 0,1 2-73,3-1 0,4-3 322,7 4 0,-1-5-36,5 5 0,0-4-98,4 3 0,-1-4-237,1 1 0,0 1 167,0-1 0,4-1-306,-1-3 0,1 0 109,-4 0 1,-5 0-406,-3 0 1,-3 0-40,0 0-1237,-1 0 690,-4 0 637,-2 0 0,-7-1-185,-1-3 533,1 3 0,-13-9 0,2 4 0</inkml:trace>
  <inkml:trace contextRef="#ctx0" brushRef="#br2" timeOffset="25">21585 6636 8064,'0'-12'0,"0"1"0,0-1 315,0 6-195,0 1 1,2 1 119,2 0 636,-3 0-124,4 4-150,-5 0-381,0 5-159,5 2-8,-4 4 1,4-3 222,-5-1-458,0-4 147,5 7 1,-3-7-178,1 4 115,-1-4 1,2 3 145,-1-2-239,1-3 254,-4 4-120,0-5 88,5 0 245,-4 0-240,5 0 320,-6 0-315,5 0-24,-4-5 0,9 4-87,-2-3 109,2-2 1,1 3-69,1-4 0,-1 4 61,0-1 0,0 2-129,-4-2 111,3 3-25,-3-4 0,0 6 53,1 3 0,-4-2 50,3 6-82,-4 0 0,3-1 272,-2 1-259,-3-1 1,6 5 7,-3-1 0,-3 1 11,3-1 0,-2 4-112,2 1 0,-3-1 108,3-4 0,-3 1-441,-1-1 0,0 0-267,0 1-141,0-6-974,0 4 1783,0-8 0,0 8 0,0-4 0</inkml:trace>
  <inkml:trace contextRef="#ctx0" brushRef="#br2" timeOffset="26">21871 6384 8064,'0'-6'-122,"0"1"374,0 0 126,0 3 1,0-8-122,0 9-82,0-9 0,1 9 175,3-3-161,-3-2-14,9 4 0,-7-3 13,5 5 0,-6-5-65,8 4 130,-3-4-303,4 5 124,0 0-164,1 0 1,-4 5 116,-1 2 1,-4 0-38,0 0 1,-1 1-11,-2 3 0,4 1-8,-1-1 0,1-3-45,-4-1 0,-1 1 90,-3 4 0,3-1-149,-3 0 141,3 1 1,-3-5 7,0 1-73,0 0 60,4-2-3,0 4 82,0-4-82,0 1 0,0-1 239,0-2-232,5-3 0,-2 4 261,5-5 1,-1 4-71,5 0 1,-1 0 81,0-4-207,1 0 1,3 0 84,0 0-413,1 0 194,-5 0 1,0 0 134,1 0-1341,-6 0 446,4 0-508,-8 0 1328,3 0 0,-5-5 0,0-2 0</inkml:trace>
  <inkml:trace contextRef="#ctx0" brushRef="#br2" timeOffset="27">22202 6430 8064,'0'-11'178,"-5"-1"12,4 6 160,-4 1 171,5 0 58,0 3-230,0-3 154,0 5 1,1 4-348,3 0 18,-3 5 1,9-3 86,-2 6 0,2-1-76,1 0 0,1 2 244,-1 2-266,6 3 1,-3 5 142,5 0 25,0 0-156,4 4 0,-1 1 270,1 3-268,0 7 4,0-8 0,-1 11-51,-3-3 48,-3-2 0,-4 8-223,-1-2 43,-5-3 0,3 4-19,-5-5 1,0 4-163,-4-4 1,-1 0 111,-3-3-849,-3-1 807,1 0 0,-8 3-47,3-3 1,-5 3-71,1-6 0,1-2-30,-5 1 173,0-4 0,0 2 141,0-6 0,1-3-169,-1 0 44,-2 0 244,8-1 8,-3-1-224,4-6 374,6 1-524,-4-6 187,8 4-707,-3-9 199,5 4-358,0-5 362,5 0 510,-3-5 0,13-1 0,-2-5 0</inkml:trace>
  <inkml:trace contextRef="#ctx0" brushRef="#br2" timeOffset="28">3118 9913 8084,'0'-6'-766,"-5"-4"952,4 9 1,-5-10 336,6 4 1,-3 0-97,-1 0 0,0 3-55,4-4-20,0 1 1,0-5-298,0 1 135,0 0 0,1 0 190,3 4-451,2-3 88,6 3 0,-1-4 24,1-1-73,-1 6 152,6-4 0,0 7-152,6-4 107,0 4 0,0-6-70,0 6 0,-3-1 37,3 4 1,-7 0-2,7 0 24,-2 0 1,-2 0 58,0 0-203,-5 5 54,2 1 0,-6 6-42,-2-1-27,2 5 129,-9-3 0,4 9-203,-5-3 187,0 7 1,0 0-181,0 4 159,-5-4 1,-1 7-35,-5-3-177,-6 3 193,-1-4 0,-1 0-24,0-2-72,0 2 92,-4 0 0,0-1 27,1-5-31,-1 0 1,5 0 0,-2-1 120,4-3-119,1-3 69,9-5 1,-3-3 66,5 0-101,0-6 133,4 3-128,0-5 1,5 4 34,3 0 380,2 0-236,2-4 0,4 0 316,3 0-149,-2 0-268,4 0 0,-3 0 358,5 0-330,0 0-30,0 0 0,-2 0 6,-2 0 0,3 0 152,-3 0-297,-3 0 79,1-5 1,-6 3 124,1-1-855,-1 1 259,-5 2-950,5 0 491,-10-5-1852,9 4 2752,-9-4 0,-1 0 0,-6-2 0</inkml:trace>
  <inkml:trace contextRef="#ctx0" brushRef="#br2" timeOffset="29">3769 9616 8193,'0'-11'1160,"-5"0"-759,4 4-33,-5 2 405,6 5 326,0 0-833,0 5-373,0 2 136,0-1 1,4 4 235,0-2-600,0-3 277,-4 5 0,1-5-414,3 3 259,-3-3 81,4 0 0,-3-4-110,1 3 175,-1-3 63,8-1 0,-4 0-15,6 0 0,-5 0 326,1 0-188,-1 0 0,5-4-33,-1 0 231,1-4-134,-1 1 0,1-4 228,-1-1-341,-5 6 1,4-4 65,-2 2 0,2-2 67,2-1-66,-6 4-189,4 2 220,-4 5 2,1 0-355,3 0 242,-9 0 0,8 9 37,-5 3 269,0 2-295,-4 2 0,4-2-131,-1 5-48,1-5 163,-4 8 1,1-8-1125,3 5 720,-3-5 1,6 2-1048,-3-5 670,-3 6 729,4-4 0,0 3 0,1-4 0</inkml:trace>
  <inkml:trace contextRef="#ctx0" brushRef="#br2" timeOffset="30">3038 10679 8196,'-6'0'67,"-5"0"124,10 0 179,-4 0 958,5 0 0,5-2-1067,3-2 1,3 3 111,4-3 0,3 3-69,5 1 0,1 0 61,3 0 1,-1 1-120,9 3 0,-7-3 56,6 3 1,3-2-46,5-2 0,7 0-16,4 0 1,6 0-291,5 0 0,-31-3 1,-1 0 178,4 0 1,1-1 0,-1-1 0,0 0-128,-2-1 0,0 0 19,5 1 0,-1-1 0,22-6 123,-25 7 1,-1-1-1684,22-5 1498,-23 5 1,0 0-1,14-1-127,2-1 130,-7 5 0,-10-6 51,-6 6 0,0-1-268,-11 4-157,0 0 713,-8 0-548,-2 0 559,-5 0 0,-5 4-1900,-3-1 999,-2 6 1,-5-6-22,-1 5 609,1-6 0,-1 8 0,-2-3 0</inkml:trace>
  <inkml:trace contextRef="#ctx0" brushRef="#br2" timeOffset="31">3312 11135 8065,'-6'0'0,"-4"0"-29,8-5 204,-3 4 0,4-4 394,-3 5 146,3 0-211,-4 0 0,5 0-103,0 5 1,4 1-169,-1 6 1,2 4-124,-1 3 1,-2 3 151,1 1 1,-1 0-222,-2-1 18,5 6 0,-4-2 214,3 4-454,-3-4 142,4 1 0,-4-4-60,3 0-35,3 0 264,-6-5-284,4-2 65,0-4 0,-4-1 152,3 0-36,-3-4 39,-1-2-7,5 0-58,-3-4 54,3 4 7,-5-5 188,0 0-107,0-5 0,0 3-213,0-6 41,0 0 1,0-4-74,0-3 141,-5-3 0,3-1 38,-1 0-314,1 0 121,2-4 0,2-4 136,1 1-383,4-6 202,4 3 0,1-1-132,-1 4 146,5 2 87,-3 1 187,4 0-82,-6 5 1,1 3-171,-1 7 274,-5-2-13,4 9-212,-3-4 427,4 5-195,1 0 0,-1 1 78,0 3-22,1-3-55,-1 14 1,1-7 60,-1 7-140,1 3 3,-1 0 0,2 1-30,2 0 19,-2 0 0,3 5-173,-4 3 157,-1-3 0,-1 4-33,-2-5 0,1-2-96,-6-2 1,5 2 121,-4-6-482,0 0 254,-4-4 1,0 1-22,0-1-229,5-4 2,-4 3-484,4-9 273,-5 9-877,0-9 520,0 4 255,0-5 0,0-5 742,0-2 0,-5-3 0,-1-2 0</inkml:trace>
  <inkml:trace contextRef="#ctx0" brushRef="#br2" timeOffset="32">3872 10907 8043,'-5'-11'0,"3"3"-351,-1 0 952,-4 6-289,6-3 1,-4 3 473,5-1 81,0 1-405,0-3-416,0 5 185,0 5-58,0 2 1,0 4-107,0 1 0,0-1 99,0 0 1,4 1-258,-1-1 0,1 1-53,-4-1-1,0 0 1,4 1 62,0-1-80,0-4 180,-4-2-169,5 0 107,-4-4 1,5 4 133,-2-5 1,-1 0-89,4 0 1,-3-1 187,4-3 0,-1-1-43,5-3 0,-5-2-48,1 3 0,0-4-28,3 0 1,0 0 8,1-1 1,-5 5 84,1-1 6,0 5-73,3-7-6,1 9-22,-6 1 164,4 6-95,-9 6 1,6 3 54,-4 0 1,-1 4-70,2-4 0,1 6-139,-2-2 114,1-3 0,0 5-222,0-6 199,5 0 0,-7-3 79,6-1-953,-6 0 286,4 1 263,-1-6-1519,1-1 724,0-5 1043,4 0 0,-3 0 0,4 0 0</inkml:trace>
  <inkml:trace contextRef="#ctx0" brushRef="#br2" timeOffset="33">4979 10496 8086,'-6'0'957,"1"0"766,5 0-1551,5 0 0,1-1 313,6-3-27,4 2-272,2-3 1,5 4 484,0-3-387,5 3 1,0-8-18,2 5 1,3-5-10,-2 2 1,-3 0-205,-2 0 0,-2 4 117,-1 0 0,-1-3-334,-3 3 0,-3-1-15,-4 4 1,-2-1-1259,-3-3 89,4 2-822,-10-3 148,4 5 2021,-5 0 0,-10 0 0,-3 0 0</inkml:trace>
  <inkml:trace contextRef="#ctx0" brushRef="#br2" timeOffset="34">5048 10633 8029,'6'0'557,"5"0"-194,-5 0 1,5 0 129,1 0 0,4 0 258,3 0 1,3 0-259,1 0 0,1-1 163,2-3-1,2 2-236,3-1 1,1-2-100,-6 1 0,1-1-317,-4 1 1,-2 3-284,-2-3 1,2-1-964,-6 1 1,0 0 192,-4 4 1050,1 0 0,-6-5 0,-1-1 0</inkml:trace>
  <inkml:trace contextRef="#ctx0" brushRef="#br2" timeOffset="35">6578 9685 8217,'0'-12'-229,"0"5"241,0-1 236,0 1-200,0-5 169,0 1 0,2 1 156,1 2 37,-1-2-142,8 4 0,-4-6 53,6 1-135,-1-1 0,2 1 186,2-1-78,-2 1-92,8 0 0,-4 0 21,2 4 0,2-2 25,-2 5 0,-1 0-171,1 4 0,-5 0 188,1 0-72,-2 0-185,-1 0 25,-1 5 1,-3 2-194,-1 4 89,-4 1 0,2 0-202,-5 3 0,0 2 137,0 2 1,-1 3-146,-3-3 0,-4 3 88,-7 5 0,-2 1-73,-2 3 0,-2 0-52,2-4 245,-3 0 0,-1-2-33,0-2 0,2 2 138,2-6 51,2-2-108,1 4 0,7-12 351,-2 3-133,7-4 79,-6-1 1,8-1 116,-1-2-105,1-3 1,7 4-101,3-5 1,3 0 260,5 0 1,1 0-54,6 0 1,1 0 47,3 0 0,2 0-84,5 0 1,2 0 94,2 0 1,-2 0-403,2 0 0,0 0 127,-4 0 1,1 0-301,-8 0 1,-4 0 113,-4 0 41,-5 0-1128,2 0 445,-9 0-1206,3 0 607,-9 0 398,4 0 0,-6-4-85,-3 1 392,-2-1-848,-6 4 1394,1 0 0,-5 0 0,-2 0 0</inkml:trace>
  <inkml:trace contextRef="#ctx0" brushRef="#br2" timeOffset="36">6464 10324 8159,'0'-6'1562,"0"1"-477,5 5-694,2 0 1,5-1 112,4-3 393,1 3-480,11-4 0,-1 3 471,7-1-541,3 1 1,9-8-15,-1 3 0,1 1-55,0 3 0,-1-2-795,1 1 519,-5-5 195,3 8 0,-3-4-209,4 5 41,-4-6 1,-2 5-225,-4-3 0,-6 2 205,-3-2 0,-3 3-623,-4-3 1,-6 3 31,-5 1-582,-6 0 799,3 0 0,-6 0-548,-3 0 1,-2 1 911,-6 3 0,-4-3 0,-2 4 0</inkml:trace>
  <inkml:trace contextRef="#ctx0" brushRef="#br2" timeOffset="37">6658 10553 7995,'-5'6'0,"-1"-1"577,0-5 82,1 0 136,5 5-488,0 2 1,0 0 230,0 1 0,0 0-147,0 3 1,0 0-41,0 1 0,0 1-70,0 2 1,1-3-136,3 4 1,-3 0 79,3-1 1,1 2-146,-1-2 1,-1-2 82,-3 2-296,5-2 44,-3-2 171,3 1-281,-5-6 50,5-1 56,-4-5 0,8-1 51,-5-3 0,5-2-52,-2-6 1,3 1 54,2-1 1,3-4 0,0-3 0,4-3-112,-3-1 1,0 1 120,-1-1 1,-2 1-62,2 3 0,-2-1 34,-2 5 1,-4 3 342,-3 4-117,2 6 131,-5-3-198,9 5 1,-3 0 177,4 0 0,-1 5 30,-2 3 0,2 6-84,-2 1 1,6 1-7,1-1 1,0 2-51,-4 2 0,1 3 59,-1-3 0,-1-2-117,-2 2 1,2 0-123,-2 4 0,-2-4-131,2 0 1,-4-5-765,3 2-28,-4 1 0,3-4-30,-2 2-1350,-3-7 970,4-3 814,-5-5 0,0-1 527,0-3 0,5-2 0,2-6 0</inkml:trace>
  <inkml:trace contextRef="#ctx0" brushRef="#br2" timeOffset="38">7446 9468 7995,'0'-18'246,"-3"2"-242,-1 4-2,-5 6 874,8-4-488,-4 8 0,5-4 226,0 2 61,0 3 3,0-4-225,0 5-125,5 0-157,-4 0 1,9 5 112,-2 3-113,2 2 0,-1 2 160,2 4 1,-2 1-104,6 6 0,-2 0-116,-2 0 1,6 1 143,2 3 1,-1-2-84,1 6-99,0-1 0,4 9 224,-1 3-917,-4 3 676,4 0 0,-8 5 66,5-1-3,-10 6 1,6-3-70,-8 5 0,-1 0-196,-3 0 1,-1-1 135,-2-3 1,-4 2 79,0-6 1,-5 5-86,1-5 1,-2 1 9,-1-5 1,0-4-110,-1-3 0,1 1 8,-1-1 0,5-5 75,-1-6 1,0-3-60,-3-1 0,0-5 426,-1-3 1,5-2-745,-1-2 1,4-4 382,-4-4 1,5-1-694,-5-2 1,4 0 7,-3 0 1,3 0-321,-4 0 0,4-2-284,-3-1 0,3 1 1313,-4-2 0,1-7 0,-5-2 0</inkml:trace>
  <inkml:trace contextRef="#ctx0" brushRef="#br2" timeOffset="39">6327 9377 7990,'0'-7'181,"0"2"0,0 6-138,0 3 561,0 8 0,0 5 238,0 6-449,-5 5-111,-1 1 0,-3 7-180,-3 2 0,4 8 83,-8 7 1,0 4-163,1 4 1,5-29 0,1 1 89,1 3 1,0 0 0,-1-2-1,-1 0-34,2 1 1,1-1-1,1 0 0,1 1 53,1-3 1,0 0 0,-2 32-109,2-32 0,0 0 0,-1 28 180,5 1 1,1-3 16,3-1 0,4-3-298,7-1 0,3-6 256,5-1 1,-2-2-220,-2-6 0,3-4 33,-3-3 0,1-7-286,-1-1 0,1-4-44,-4-4 1,0-6-233,-1 2 1,-2-3 319,2 0 1,3-3-146,1-5 0,-1 0-528,1 0 1,0 0 921,4 0 0,5-10 0,1-3 0</inkml:trace>
  <inkml:trace contextRef="#ctx0" brushRef="#br2" timeOffset="40">7983 9559 7966,'4'-24'7,"0"5"72,5 5-73,-8 3 0,9 3 699,-2 1 1,-2 3-219,2-4 0,-5 4 451,5-3-361,-5 4-285,7-2 0,-8 5 16,6 0-298,-6 0 1,4 5-10,-6 3 1,0 2 24,0 1 45,0 1-350,0 4 205,0-3 0,1 3 39,3-4-326,-3 4 217,4-3 1,-5 4-25,0-6 25,5 0 20,-4 1 1,6-5-27,-4 1 114,-1-5 1,4 2 208,-2-5 1,-2 0-86,6 0 1,-4-2 179,3-1 1,1 0-65,3-5 1,1 1-84,-1-5 1,1 1-15,-1 0 0,2-1-37,2 1 0,-2-1 31,2 1 0,-4 3 65,-3 1-230,2 4 121,-3-2 1,3 10-103,-3 3 0,2 2 93,-5 1 1,1 4-454,-1 1 1,-3 4-239,3-1 0,2 3-1330,2 0 1356,2 1 616,1 0 0,6 5 0,1 1 0</inkml:trace>
  <inkml:trace contextRef="#ctx0" brushRef="#br2" timeOffset="41">9114 10199 9474,'6'0'1204,"9"0"-1029,-7 0 1,10 0 204,-3 0 0,4 0-68,8 0 0,-1 0-19,9 0 1,3 0-61,11 0 1,-1 0-12,6 0 0,-1-4 14,4 0 0,0-3-360,0 3 0,-3-1 218,-1 1 0,-9 3-60,2-3 1,-4-1-266,0 1 0,1-4 183,-5 5 0,-5-5-162,-6 4 0,-3-3 62,-1 3 0,-2-1 53,-2 1-271,-2 3 233,-6-5-463,-5 1 89,0 4 102,-6-4 0,-6 5 30,-1 0 1,0-1-168,0-3 310,-1 3 0,-3-4 189,-1 5 1,5-2 7,-1-1 0,1 0 17,-5-5 1,1 6 45,-1-2 0,-3-1 75,0 1 1,0-3 589,3 3-514,1 0 1,3 3 723,1-3-617,4 3 0,-1-4 47,8 5 1,2 0-30,6 0 1,4 1 81,3 3 1,4-3-74,4 3 1,2-3-82,5-1 0,4 4-204,0 0 0,-3-1 125,-5-3 0,-5 0-165,2 0 0,-8 4 71,-4 0 0,-2 1-143,-1-1-46,-6-3 1,-2 8-26,-8-5 0,-4 3 23,-7-3 0,-4 5 85,-8-1 0,2 2-223,-6 1 0,5-3 63,-5 0 0,7-1-289,1 5 1,6-5-842,5 1 345,1-6 0,4 5 992,4-4 0,6-1 0,4 3 0</inkml:trace>
  <inkml:trace contextRef="#ctx0" brushRef="#br2" timeOffset="42">12049 9788 8041,'-6'0'237,"-4"0"0,3 0 595,-4 0-437,-1 0 1,-3 5 109,0 2 1,-5 5-150,1 3 1,-3 2 118,-1 2 1,0 3-174,0 1 1,1 1-33,-1 7 1,5-6-11,3 2 0,3 1-160,5-2 0,2 1 38,5-4 0,1 0-27,3 0 1,3-2-149,9-2 0,3 1 30,7-4 1,3-1 22,6-4 1,0-4 14,3-3 1,0-4-58,8-4 0,-3-3 97,7-4 1,-5-6-129,-3-2 0,1-1 50,-5 1 1,-1-6 46,-6 2 0,-3-5-225,-6-3 1,-4 1 59,-3-8 1,-3 1-465,-4-1 377,-8 3 0,-9-10-123,-10 3-1308,-6 8 1386,-14-4 0,-1 15-193,-6 0-17,-5 11 197,-1 1 0,-5 11-1057,0 0 599,0 11 728,10 6 0,-3 2 0,11 3 0,2 6 0,4 6 0</inkml:trace>
  <inkml:trace contextRef="#ctx0" brushRef="#br2" timeOffset="43">17017 9342 8011,'-5'-6'0,"4"-4"0,-8 7 0,5-4 0,-1 3 0,1-4 473,3 6-170,-4-8 499,5 8-438,0-8 0,5 8 184,3-6-378,2 0 1,5-3 147,0-1 0,9 1-62,-1 0 0,8-2-19,-1-2 1,-1 3-11,2 1 1,-6-1 30,2 5 1,-2 2-79,2 1 1,-4 3-95,-1 1 1,0 5 54,-7 2 0,0 5-227,-3 3 1,-2 3-91,-2 5 1,-3-1 132,-5 1 0,-2 5-143,-1 3 1,-4 2 58,-4 1 0,-6 4-12,-2 0 0,-2 1 106,-2-1-1036,-5-2 806,4 3 212,-4-4 0,1-2 53,1-3-41,-6 3 1,8-9 176,-3 3 0,4-4-62,4-4 0,0-3 260,8-4 0,-2-5 155,9 1-165,1-6-227,3 9 0,1-10 515,3 3 1,7-3-397,8-1 1,4 0 167,4 0 0,2-4 18,5 0-256,0-5 0,2 7 100,2-6-321,-3 6 71,0-3 1,-2 1 271,-3 0-1288,-2 0 738,0-1 1,-10 4-1474,-3-3 1193,-2 3 0,-3 0-1283,-3-3 738,-2 2-717,-5-3 1822,0 5 0,-5-5 0,-1-1 0</inkml:trace>
  <inkml:trace contextRef="#ctx0" brushRef="#br2" timeOffset="44">17725 9022 8169,'0'-11'0,"0"0"1198,0 4-236,0 2 80,0 0-229,5 4-510,-3-4 0,4 5 134,-2 0-351,-3 5 127,4 1 1,-1 6 151,0-1-497,5 0 174,-8-4 0,4 3 290,-5-2-716,5-3 183,-4 5 113,4-9-342,-5 4 202,5-5-60,-3 0 47,3 0 136,-5 0 68,5 0 19,1-5 1,6-1 4,-1-6 1,-3 1-23,-1-1 242,1 1-208,3 5 0,-3-4 247,-1 2-216,-4 3 286,7-5-280,-4 8 0,2-3 82,0 5 0,-4 0-69,3 0 0,-3 5 15,4 3 0,-5 6-75,5 1 0,-2 4-10,2-3 0,2 3 73,-2-4 1,1 4-1640,-2-4 709,3 5 878,-3-7 0,9 4 0,2-6 0</inkml:trace>
  <inkml:trace contextRef="#ctx0" brushRef="#br2" timeOffset="45">18959 9160 8082,'0'-12'-1,"0"6"378,0-4 163,0 8-188,0-3 988,0 5-988,0 5 189,0 7-251,0 6 1,3 4 448,1 1-504,0 5-37,-4 1 0,4 6 58,0-1 1,-1 0 154,-3 0-124,0-4-111,6 8 0,-5-8 177,3 8-320,-3-2 71,4-7 1,-2 3 247,4-6-523,-4 6 152,2-8 1,-4 0-310,3-5 269,-3-5 0,4 3-407,-5-6 1,0-3-578,0-1-268,0-4 1,-1 2 125,-3-5 654,3 0 531,-4 0 0,0-5 0,-2-1 0</inkml:trace>
  <inkml:trace contextRef="#ctx0" brushRef="#br2" timeOffset="46">19495 9160 7999,'0'-12'129,"0"1"-129,0-1 0,0 6 912,0-4-528,0 9 1,-1-8 466,-3 5-441,3 0-148,-9 4 0,4 0-59,-6 0-5,1 0 1,-2 1-126,-2 3 0,-3 2 102,-5 6 1,2-1-18,2 1-109,-3-1 1,9 4 275,-2 1-342,2-1 144,2-4 1,1 2 56,2 2-111,-2-2 1,9 3-63,-3-4 1,3-1 141,1 1 0,2-1-110,6 0 0,1 5 85,10-1 0,0 0 115,4-3-156,5-1 0,-3 0 83,5 1-133,1-1 51,3-4 0,-3 3-76,-1-3 67,-5 3 0,2 3-63,-8 2 0,0-2 98,-7 2 0,0 2-220,-8-2 0,0 2 101,-4-2 0,-5-1-141,-3 5 1,-3-4 35,-4 4 0,-4-4-137,-8 4 0,1-3-66,-4 3 1,3-5-27,-3 1 0,5-3-364,-2 0 0,4-2 247,4-2 1,3-3-664,4-5 344,6 0 775,1 0 0,5 0 0,0 0 0</inkml:trace>
  <inkml:trace contextRef="#ctx0" brushRef="#br2" timeOffset="47">20580 9434 7992,'0'-12'337,"0"5"30,0-1-418,-5 5 390,4-2 275,-4 5-172,0 0 0,0 2-226,-3 1 0,-1 0 24,6 5 0,-6-1 17,1 5 0,2 3-31,-2 0 0,2 2 63,-2-2 0,-1-2 78,5 2-156,1-3 15,3 0-57,0 4 1,1-3-6,3 2-122,-3-7 1,13 2-71,-3-2 37,8 2 0,-5-4 208,5-2-214,0-3 22,4-1 0,0 0 162,0 0-371,0-5 153,-5 4 0,2-9-346,-5 2 226,-5-2 79,0-1 0,-8-2-153,1-2 89,-1 2 1,-7-4-952,-2 1 698,-4 3 0,-2-7-82,-2 5-903,2-1 842,-8 5 0,4 5-122,-2 2-369,-2 3 1023,8 1 0,-4 0 0,6 0 0</inkml:trace>
  <inkml:trace contextRef="#ctx0" brushRef="#br2" timeOffset="48">21334 8726 8056,'0'-8'-640,"0"0"533,0 6 0,0-5 916,0 4-130,0 1 190,0-3-231,0 5-542,0 5 0,-4-2 120,1 5 0,-6 3 25,1 4 0,-2 5-54,-2-1 1,0 4-5,-3 4 1,1-2 86,-5 6 0,3-1-67,-3 5 1,0 0-117,-4 3 0,4 0-315,0 8 377,5-8 1,-6 13 58,5-6 1,5-3 84,6 4-387,3-3 94,1 3 0,1-6-42,3-2 113,-3-2 1,9-2 127,-2 1 0,2-5-75,1 0 0,2-4 0,2 0 0,-2-1 38,2-3 1,-1-3-135,1 0 0,-1-5 44,5 2 1,-5-4 114,2 0 0,0-2-236,-1-2-45,0 2 0,-3-5-602,-1 2 362,-4-2 146,-2-5-2011,-5 0 0,-4-1 1434,0-3 765,0 3 0,-1-9 0,-1 4 0</inkml:trace>
  <inkml:trace contextRef="#ctx0" brushRef="#br2" timeOffset="49">21414 9331 7985,'0'-8'0,"0"1"0,0 4 768,0-2-22,0 5 340,0-5-331,0 4-486,5-4 1,-4 6-31,3 3 1,1-2-83,-1 6 0,1-1 68,-1 5 0,-1 3-10,4 0 1,-4 4 23,1-3 0,-2 4-59,2-1 1,-3-1-46,3 1 1,1-4-180,-1 4 0,1-4-93,-1 4 0,-3-5 130,3 1 0,1-6-95,-1-1 0,-1-4-28,-3 3 182,0-4-108,0 2-89,0-5 1,0-5 82,0-3 0,2-2 2,2-1 1,-3-1-32,3 1 0,2-4 211,2-1 0,-2-4-99,2 1 0,0-3-273,8 0 1,-4-1 124,4 0 1,-4 1 81,0 3 1,3 3-27,0 4 0,-3 5 101,-5-1 0,1 6 119,3-2 1,-3 4-119,-1 4 0,-3-2 136,4 6 0,-4 1-82,3 6 0,-4 3 144,1 5 1,-2-1-40,2 1 1,-3 5 27,3 3 0,-3-3-53,-1-2 0,4 2-175,0-1 0,0-2 44,-4-6 0,1 1-39,3-4 1,-3-1-388,3-4 1,-3-3 56,-1 0 158,0-6-1344,0 3 450,0-5-465,5 0 1536,-3 0 0,8-10 0,-4-3 0</inkml:trace>
  <inkml:trace contextRef="#ctx0" brushRef="#br2" timeOffset="50">21928 8908 8023,'0'-6'731,"0"1"692,0 5-1274,0 5 34,0 1 1,0 6 26,0-1 0,0 1 0,0-1 0,0 0-311,0 1 72,0-6 0,0 4-52,0-2 1,1-2 229,3 2-239,-3-6 0,4 5 118,-5-3-184,0-3 156,6 4-1,-5-5 1,8-1 33,-5-3 0,3 1-4,-3-4 0,4 3-45,-5-4 1,6 4 36,-1-3 1,2-1 7,1-3 1,-3 3-4,0 1 0,-2 3 216,2-4-115,2 6-64,-4-3 1,2 5 46,-1 0-46,-4 0 1,6 5 48,-5 2 0,-1 3-46,-3 2 0,4 0 42,0 4 1,0-2-43,-4 5 1,4-5-137,-1 1 1,1-1 127,-4 1 0,4-6-724,0 2 382,0-2 1,-4-1-430,0-1-1553,0-4 2265,0 2 0,0-5 0,0 0 0</inkml:trace>
  <inkml:trace contextRef="#ctx0" brushRef="#br2" timeOffset="51">22271 8714 8095,'-7'-11'0,"2"3"288,5 0 29,0 6 1284,0-3-491,0 5 0,5 1-865,3 3 0,2 4 33,2 7 0,-1-1 57,0 5 0,5 0 56,-1 4 0,5 1-113,-1 2 0,-1 4 8,1 4 0,0 0-21,4 0 1,-4 6-103,0 2-97,-5-3 0,1 5 288,-7-2-703,2 3 526,-9 0 0,5-3-114,-2 0-68,-2 0 38,3-1 1,-5 2-245,0-5 118,-5 0-454,-2-4 275,1 0 188,-9-4 1,7 3 34,-7-3-134,-3-2 198,0 5 0,-1-5-31,0 2 84,0-2 34,-4-5 0,0-1-98,1-3 80,-1 2-64,5-8 0,0 3 283,3-4-568,2-1-792,2-4 465,1 3 613,8-9-2718,-3 4 1953,5-5 1,5-1-1675,3-3 2418,2-2 0,7-6 0,1 1 0</inkml:trace>
  <inkml:trace contextRef="#ctx0" brushRef="#br2" timeOffset="52">3232 12780 8038,'0'-6'265,"0"-5"232,0 10-151,0-4-1,0 5 31,0-5 27,0 4-251,0-4 36,0 5 0,0 5-66,0 2 84,5 4 0,-4 0-298,5 5 235,-6-3 0,1 9 153,3-3-335,-3 2 44,4 2 0,-5 0 179,0 0-297,0 0 213,0 0 0,0-4-89,0 0-127,0 0 62,5-2 0,-4 1-138,3-3 93,-3-7-65,-1 7-7,0-14 172,0 10 1,2-10-29,1 3 278,-1-3-12,3-1-134,-5 0-32,0-5 1,0-1 1,0-6 86,0 1-107,0-1 1,0-3-235,0 0 257,5 0-20,1-2-305,1-1 164,3-4 1,-4-1 37,5 0-227,1 0 115,-1 0 1,5 0 90,-1 0-104,0 1 117,1-1 0,-3 5 13,2 3 1,-2 2 0,-1 2 1,-1 4 178,0 4 69,-4 1-199,3 2 0,-8 2 218,6 1-16,0 4-217,-2 4 256,4 1-105,-9 4 1,8-2-68,-5 5 156,5 0-83,-3-1 0,2 3-262,0-2 171,-1 3 1,1-3 67,-1 0-251,-4-5 191,7 8 2,-9-10-318,9 5 79,-8-1 149,3-3-494,0 3 160,-4-4 77,4-6-553,-5-1 245,0-5 1,-5 0 0,-1 0 0</inkml:trace>
  <inkml:trace contextRef="#ctx0" brushRef="#br2" timeOffset="53">3860 12357 8136,'0'-6'1646,"0"1"-248,0 5-1025,0 5-193,0 1 1,0 7-36,0 2-58,-5-2 0,4 7 304,-3-4-320,3-1 23,1-4 1,0 4 256,0 1-566,0-1 58,0-9-174,0 4 151,0-3 201,0-1-202,5-1 0,-4-5 178,4 0 252,0 0-228,2 0 1,4-5-1,1-3 262,-6-2-255,4-1 0,-4-1 42,6 1 19,-1 0-40,1-1 1,3-3-139,0 0 144,0-6 10,2 9 0,-3-5-257,5 6 233,-5-1 7,2 6-38,-4-4 30,-1 9-7,-5-4 195,5 10-107,-10-4 1,4 13-64,-5-3 182,0 8-97,0-6 0,0 7-140,0-4 104,0 4-25,0-2 0,0-1-751,0-1 315,0 1 197,0-4-838,0 4-609,0-6 999,0 0 0,0 1 605,0-1 0,0 1 0,0-1 0</inkml:trace>
  <inkml:trace contextRef="#ctx0" brushRef="#br2" timeOffset="54">3118 13408 8150,'6'-5'473,"4"4"0,-3-4-51,4 5 410,1-5-356,-1 3 0,0-3 1,1 5-209,-1 0 1,1 0 7,-1 0 0,4 0 15,1 0 1,4 0 101,-1 0 4,2 0-138,7 0 0,-1 0 173,7 0-130,-7 0-121,16 0 0,-7 0-37,9 0-1002,1-5 1100,5 4-257,-4-9 77,9 3 1,-4 0 158,5-1-413,0 1 160,0-5 0,-1 5 161,-3-1-141,3 0-8,-14 2 0,7-3-114,-7 5-186,-3-5 266,-4 8 1,-4-8-67,-4 5 126,0-4 33,-10 6-174,5-3 167,-9 5-3,3-5 604,-9 4-981,-2-4 480,0 5-888,-4 0 0,4 0 1,-14 0 70,-2 0 1,1 0-1580,2 0 1135,0 0 1129,-3 0 0,0 0 0,-1 0 0</inkml:trace>
  <inkml:trace contextRef="#ctx0" brushRef="#br2" timeOffset="55">3255 13865 8088,'0'-6'83,"-5"-5"211,4 10 124,-4-9 118,5 9-182,0-9 175,5 3-323,-4 1 0,9-3 147,-2 5 98,7-5-167,-2 8 1,8-8 321,-2 5-177,3-5-253,1 8 1,-1-4 291,1 5-232,0 0 58,-5 0-261,-2 5 143,1 2 1,-6 4 176,1 0-554,-1 6 243,-10-4 1,8 8 150,-5-2-335,0 3 116,-4 1 0,-1 1-626,-3 2 370,-3-2 144,-4 4 1,0 0-442,-1 3 332,1-3 23,-6 5-108,5-9 126,-5 4 0,2-5 30,0-1 324,-6 1-253,4 0 1,-2-1-65,0-3 428,5 2-182,-3-8 0,2 3 72,0-4 0,3-1-109,5 1 1,4-5 290,-1 1-129,3-6-72,1 9 1,1-10 124,3 3 1,4-3-16,7-1 0,3 0 97,4 0 0,3-1-70,1-3 1,3-1 129,6-3 1,-1-2 132,0 2-293,0 3-71,1-5 1,-1 9-21,0-3-53,-5-2-58,-1 5 1,-2-5-146,-3 6 0,-2-1 248,-6-3-720,-7 3 419,7-4 1,-12 5-56,4 0-788,-4 0 305,2 0-1892,-5 0 2201,-5 0 1,2 0-455,-4 0 0,3 0 36,-4 0 810,6 0 0,-8 0 0,3 0 0</inkml:trace>
  <inkml:trace contextRef="#ctx0" brushRef="#br2" timeOffset="56">3895 13568 7974,'-7'0'910,"2"-5"-221,5 4-65,0-4 647,0 5-1008,0 5 0,0 1 77,0 5-203,0 1 62,0-1 0,0 2-165,0 2 1,0-2 76,0 2 1,0 2-215,0-2 70,5 0-92,-4-4 1,6-3-155,-3 0 0,-2-5 173,6 5 0,-4-5-64,3 0 1,1-1 9,3-2 188,-4 0-74,3-5 0,-4 2 182,5-5-72,1 1 0,-2-1 0,-1 1 111,-1-2 1,-1-1-146,5-2-5,-1 1-4,-5-1 1,4 1 87,-2 0-234,2-1 153,-3 6 1,1-1 48,-4 4-47,5 1 1,-2-1 190,4 6-16,-5 9-186,-1 0 1,-1 10 239,0-3 1,0 0 93,-4 4-217,0-3-58,0 8 1,4-6 115,-1-3-533,1 2 248,-4-8 0,1 5 125,3-3-1269,-2-2 424,3-2-445,0-1 561,-4-8 374,9 3 0,-7-5-1336,4 0 858,-4-5 286,7-7 513,-9-1 0,9-3 0,-3 5 0</inkml:trace>
  <inkml:trace contextRef="#ctx0" brushRef="#br2" timeOffset="57">4317 13522 8004,'0'-11'346,"0"-1"1,1 5 112,3-1 122,-3 6-299,10-3 0,-9 1 67,6 0 0,-4 0 103,3 4 1,0-1 173,0-3-113,3 3-172,-3-4-388,4 5 93,-5 5 1,-1-3-259,-5 6 204,6 0 66,-5 3 0,4 0-423,-5 1 216,0-1 45,0 6 0,-1-3-56,-3 5 1,1-4-33,-4 4-80,4-5 232,-7 8 1,9-10-19,-3 4 0,-1-4 12,1 0 0,0-1 163,4 0 16,0 1-159,5-6 524,-3 4-299,8-8 0,-4 3-14,5-5 1,1 4 77,-1-1 0,1 1 13,-1-4-205,6 0 45,-5 0 0,5-4-771,-6 1 365,1-1 210,-6 4 1,3-2-2029,-5-1 1048,0 1 382,-4-3 678,0 5 0,0-5 0,0-1 0</inkml:trace>
  <inkml:trace contextRef="#ctx0" brushRef="#br2" timeOffset="58">5265 13145 8041,'0'-6'1137,"0"1"-791,0 0 126,0 4-150,0-4 1,5 1 23,3 0 78,-3 0-154,10 4 0,-7-1 235,7-3-275,3 3-57,-1-4 1,6 5-66,0 0-115,0-5 295,-5 3-697,3-3 364,-8 5 1,7 0 31,-5 0-416,1 0 314,-10 0 0,4 0-753,-2 0-984,-3 0 1852,0 0 0,-10 5 0,-1 2 0</inkml:trace>
  <inkml:trace contextRef="#ctx0" brushRef="#br2" timeOffset="59">5242 13374 8219,'7'0'1246,"3"0"-147,-4-5-631,11 3 0,-4-6 582,7 4-531,-1-5-198,3 8 0,1-6 518,0 3-295,0 3-62,0-4-488,0 5 65,-6 0 0,4-4 314,-6 1-1586,0-1 923,-3 4 1,-1 0 281,0 0-2845,-4 0 2853,3 0 0,-4 5 0,6 1 0</inkml:trace>
  <inkml:trace contextRef="#ctx0" brushRef="#br2" timeOffset="60">6464 12449 8094,'12'-12'-128,"-5"0"205,1-4 159,5 4-47,-1-10 3,10 9 0,-6-8 191,3 2 59,3 2-163,-4-4 1,3 8-30,-2-2 1,-1 6 0,-3 1 0,-2 6 221,2-2-222,-2 3 1,-2 6 0,1 2 0,-5 4-15,1 0 0,-2 6 14,2 2 1,1 2 0,-5 2 0,-1 0-1873,-3 0 0,0 1 950,0 2 3217,0-1-2204,0 8-722,0-9 192,-5 4 86,-6-1 1,-3 3-59,-5 4 1,4-4 62,-4 1-2,0-1-406,-4-1 453,0-1 0,0-5-347,0 0 643,5 0-125,2 0 1,2-5 27,3-3-134,-3-3 0,9-4 232,-3 0 158,3-6 351,5 3-461,0 0 42,0-3 1,5 3-183,3-5 330,2 0-234,1 0 1,4 0 80,1 0 55,4-5-138,3 3 0,2-4 58,6 2-21,-6-2-124,8-1 0,-5 1-34,2 2-99,3 3 35,-9-9 1,1 9-119,-6-3 1,-5 3 195,1 1-1037,-8 0 382,4 0 176,-10 0-957,4 0 1,-14 0-1294,-2 0 1257,-3 5 1333,2-4 0,-4 9 0,-2-4 0</inkml:trace>
  <inkml:trace contextRef="#ctx0" brushRef="#br2" timeOffset="61">7389 11878 8136,'0'-7'462,"0"-3"-282,0 9 1,0-5 333,0 2 61,5 3 2,-3-5-337,3 6 1,-5 2-61,0 2 0,1-2 60,3 6 1,-3-1 4,3 5-50,2-1 1,-5 1 144,3-1-177,3 0 1,-5 5 14,6-1 0,-4 0 45,3-4 1,-4-3-134,1 0-9,2-1 216,-5 5-353,4-1 27,-5-4-23,0-2 8,0 0 0,2-4 246,1 3-45,-1-3-67,3-1-384,-5 0 263,0 5-9,0-4-45,0 4 42,0 1-10,0-5 39,0 4-39,0 0 123,0-4-87,0 9 0,0-7 41,0 5 0,0-1 98,0 5 1,-2-5 102,-1 1-104,1-1 0,-3 5-46,5-1 1,0 1 18,0-1 0,0 0 40,0 1-85,0-6 1,0 4 72,0-2-320,0-3 292,0 5-141,0-3 1,0 0 58,0 1-53,0-6 7,0 3-4021,0-5 1939,0-5 2116,0-1 0,0-5 0,0-1 0</inkml:trace>
  <inkml:trace contextRef="#ctx0" brushRef="#br2" timeOffset="62">7515 12072 8193,'0'-8'0,"0"1"0,0 4 780,0-7-395,0 9 0,0-6 179,0 4 216,0 1-11,0-8-266,0 9-85,0-9-117,0 8 1,0-4-61,0 2 128,0 3-218,5-9 1,0 7 109,3-4 1,2 4-206,-3-1 11,-1-2 1,4 5 284,-3-3-602,3 3 235,-3-4 0,3 3 18,-2-2-127,-3 3 85,5 1 0,-4 0 8,6 0 81,-6 0 1,4 0 68,-2 0 1,1 1-49,-2 3 0,3-1 23,-2 4 1,-2 1 84,2 3-147,-6 1 0,4 3-15,-6 0 1,0 1-2,0-5 1,0 0-27,0 1 1,0-1-19,0 1 1,0-1-40,0 1 1,0-1 86,0 0 0,0 1-57,0-1 46,0 1-159,0-1 144,0 0 0,0-3-469,0 0-101,0-6-392,0 3-747,0-5 0,0-5 0,0-1 0</inkml:trace>
  <inkml:trace contextRef="#ctx0" brushRef="#br2" timeOffset="63">7983 11684 8075,'0'-18'0,"0"-3"239,0 6 0,0 0 832,0 4-449,0 4-4,0-3 1,0 8 221,0-6-603,0 5 1,0 0 25,0 6 1,0 4-153,0 4 1,0 6 81,0 2 0,1 2-110,3 2 1,-2 0 48,1 0 0,-1 1-85,-2 3 0,0-2-125,0 5 24,0-4 1,0 7 108,0-3-239,0-2 115,0 5 1,0-9 175,0 3-261,0-3 81,0-6 1,0 2-310,0-5 224,0 1 1,0-5-2,0 0-1096,0 1 337,5-6-428,-4 4 431,4-8 290,-5 3 324,0-5 1,5-5 0,1-2 0</inkml:trace>
  <inkml:trace contextRef="#ctx0" brushRef="#br2" timeOffset="64">8132 12003 8075,'0'-6'1564,"0"1"-255,0 5-872,-5 5 0,3 1-37,-1 6 0,1-1-101,2 1 1,0 0 98,0 4 0,2-4-88,1 3 1,4-2-57,4-1 1,4-2-77,1-3 0,4 2-97,-1-5 0,4 0 56,3-4 0,0-1 54,4-3 0,-1-3-261,2-4 1,1-4 53,-6 0 1,5-2-2,-5 2 1,-3 2 65,-4-2 1,-6 1-185,-2-1 0,-1 1-119,-6-5 1,-1 3-123,-7-3 1,-4 5-350,-7-1 1,-3-1 316,-4 1 1,-6 1-180,-3 6 0,-1-1 138,2 5 1,-3 2 16,3 6 0,-2 2 166,1 5 0,3 1 29,6-1 0,4 2-83,3 2 1,3-2-158,5 2 1,1-2-321,6-2 797,6 0 0,0-4 0,10 3 0,2-4 0</inkml:trace>
  <inkml:trace contextRef="#ctx0" brushRef="#br2" timeOffset="65">8828 11912 8075,'7'-17'-900,"-2"5"750,-5-5 1188,0 6-611,0-1 1,-5 2 225,-3 3-185,-2-3-204,-2 8 0,1-7 87,0 6 63,-6-1-224,4 4 1,-3 1 70,5 3-86,-6-3 1,4 9 8,-2-2 1,4 6-71,3 1 0,-1 0-18,5-3 0,1-1 104,3 1 0,1-1-363,3 0 126,-3 1 0,9-2 35,-2-2-284,2 2 201,1-9 0,1 4-137,-1-5 145,1 0 1,-1 0 40,0 0 1,-3 0-216,0 0 225,-1-5 6,5-1 1,-5-1-16,1 3 152,-6 3-137,3 1 1,1 0 309,-5 0-170,4 0 0,-1 5 512,0 3-427,-1 2 1,1 7 64,0 2 1,5 2 80,-2 2 0,0 5 2,0 2 0,1 3-100,3 2 1,-3-2-7,0-3 1,-2 6-20,2-6 1,2 6-177,-3-6 1,-2 2 8,-1-2 1,-2 2-111,-2-5 1,0 1 12,0-2 1,0-3-181,0 0 1,-6-2-3,-1-5 0,-3-2-30,-2-7 191,1-2-396,-1-5 249,1 0 1,0 0-58,-1 0 0,3-5-156,-2-2 1,6-5-1505,-7-3 941,3 2 549,3-8 1,1 3-1258,5-5 866,0 0 822,5-5 0,7-1 0,5-5 0</inkml:trace>
  <inkml:trace contextRef="#ctx0" brushRef="#br2" timeOffset="66">9022 11912 8075,'0'-6'514,"0"-5"174,6 10-120,-5-9 0,4 4 315,-5-1-201,0 2 1,1 5 137,3 0-237,-3 0-579,4 0 30,-5 5 0,0-2 223,0 5-581,5-1 315,-3-1-434,3 5 334,-5-5 1,0 2-5,0-1-127,5-4 77,-4 2 1,4-4-271,-5 3 278,0-3 1,1 4-38,3-5 204,-2 0-63,3 0 0,0-4-55,2 1 308,-2-6-120,6 7 0,-5-8-156,5 3 330,1-3-91,-1-2 1,1 1-35,-1-1 0,0 1-75,1-1 198,-1 1-97,1 0 0,-1 0-37,0 4 185,-4 2-120,3 5 1,-7 0-27,4 0 164,-4 0-135,2 5 0,-1 5 339,-1 5-202,6 6-102,-7-9 0,4 10 29,-2-3-72,-3 2 41,9 2-259,-9-5 86,4 4 1,-1-6 264,0 3-1417,0 3 776,-4-10 0,4 5-1816,-1-6 722,1-4 659,-4 3-1701,0-9 2464,0 4 0,0 0 0,0 2 0</inkml:trace>
  <inkml:trace contextRef="#ctx0" brushRef="#br2" timeOffset="67">6259 13248 8469,'0'-6'1369,"0"1"-949,5 5 243,1 0 15,5 0 126,1 0-482,4-5 0,-3 3 152,2-1 61,3 1-295,-5 2 0,8 0 76,-3 0-106,5 0 0,0-1 18,0-3 1,-1 3-1,1-3 0,4 3 192,0 1-436,4 0 68,-7 0 0,8 0-202,-5 0 153,5 0 1,-7 0-47,5 0 1,1 0-127,3 0 1,2 0-67,2 0 161,-3 0 1,10 0 74,-3 0-68,2 0 56,-3-5 1,3 4-27,-2-3-841,-3 3 869,6 1 0,-9-2-5,6-2 13,-5 3 1,7-4-2,-2 5 20,3 0-19,0 0 0,1-5 88,0 4-86,0-4 1,4 1 3,4 0 203,1-5-95,8 8 1,-4-8-92,-27 7 0,1 0 53,2-2 1,0-1-59,0 2 0,0 0 0,1-1 0,1 0 61,-3 0 0,1 1-50,2 2 0,-1-1-3,-3-3 0,-1 0 1,6 4-1,1 0 61,-2-3 1,-1 0-58,0 2 1,0 1-731,1-1 0,0-1 706,-3 3 1,0 0 19,0 1 1,1-2-1,1 0 1,1-1 20,1 0 1,0 0-75,2 0 1,-1 0 46,-1 2 1,-1 0-1,2-2 1,-1 0-1,-2 0 0,1 0 0,3 0 0,0-1-157,-2 1 0,0 0 0,1 1 0,0 0 158,-4-3 0,-1 0 4,2 3 1,-1 0 3,23-9 1,3 8-152,-7-2 160,-4-2-15,-4 5-397,-10-9 230,-3 8 1,-16-4 43,-1 2-507,-9 3 787,-2-4-530,-5 5 543,0 0-687,-5 0 1,-1 0-151,-6 0-128,1 0 49,0 0 0,-1 0 724,1 0 0,-1-5 0,1-1 0</inkml:trace>
  <inkml:trace contextRef="#ctx0" brushRef="#br2" timeOffset="68">6795 13819 8058,'0'-7'134,"0"-1"1,0 4 288,0-3 1,0-1 415,0-3-532,5 4 1,1-3 130,1 2 18,3 3-156,-3-5 1,4 5 353,1-2-480,4-4 0,-2 9 175,5-6 27,-5 6-173,2-3 1,0 5 145,-1 0-320,5 0 145,-7 5 1,5-3-3,-3 6 61,-2-1-59,3 10 0,-8-3-373,-1 5 143,1 0-46,-2 4-402,-1 0 381,0 0 1,-3 1-35,2 2-293,-3-2 300,-1 9 1,-5-3-260,-3 4 195,-7 0 67,2 0 1,-5 1 51,3-1-9,-3 0-683,1 0 815,-5 1-100,9-6 0,-7-3-220,5-6 622,0 1-217,8-8 0,-2-1-75,6-4 447,-1-5-159,4 2 542,0-5 0,5-4-350,2 0 38,9-5-398,-4 3 0,10-6 76,-3 1 0,3 0 55,0-1-76,1 1-82,0 4 0,0-3 132,0 3-237,0 2 8,-1 0 1,1 1-136,0 0 70,0 0 50,-5 4 1,2-1-358,-5-3 175,6 3 78,-9-4-447,5 5 200,-1 0 4,-3 0-109,3 0 212,-4 0 0,-5 0-141,1 0-1336,-5 0 368,2 0 573,0 0 761,-4 0 0,4-5 0,-5-2 0</inkml:trace>
  <inkml:trace contextRef="#ctx0" brushRef="#br2" timeOffset="69">7583 13534 8018,'0'-12'0,"0"6"140,0 1 203,0 0 57,0 4 45,0-5-102,0 6-1,6 0-110,-5 0-32,4 6 0,-5 0 92,0 5-64,5 1 1,-4-1-214,4 6 77,0-5 0,-3 10 85,1-3 0,3-3-113,-3 0 0,5 0 258,-4-1-410,0 1 204,1-5 0,-4 0-230,3 1 83,2-6-26,-5 4 4,4-8 137,-5 3 563,0-5-633,5-5 39,-3 3 0,4-8 36,-2 3-165,2-4 132,1 0 1,3-2-128,-3-2-35,4 2 108,0-8 0,0 7-258,1-5 297,-1 0-44,1 1-107,-1 2 104,0 4-16,1 1 99,-1 4-94,1 2 0,-5 5-22,1 0 184,-6 0-69,9 5 1,-10 2 96,3 4-155,2 6 7,-5-5 1,4 10 77,-5-3-73,5 3 24,-3 0-282,3-4 117,-5 4 0,0-6 140,0 3-928,0-2 271,5-6 285,-4 1-354,4-1 388,-5-5 0,2-1-1193,1-5 655,-1 0 465,3 0 0,-5-5 382,0-2 0,5-9 0,1-1 0</inkml:trace>
  <inkml:trace contextRef="#ctx0" brushRef="#br2" timeOffset="70">8086 13351 8129,'0'-6'0,"0"-5"0,0 4 0,5-2 880,3 1-320,-3-2-160,5 4 501,-4 0-533,1-5 0,3 10 217,-3-3-98,3-2-169,2 5 0,-4-4 71,-1 5-33,1 0-176,3 0 0,-3 0 179,-1 0-453,-4 5 78,2 1 0,-5 5 11,0 1 1,0 1 265,0 2-830,0-3 421,-5 5 1,2-1-61,-4 4-383,-1-4 394,2 6 1,-3-10-142,5 4 86,-5-4 84,8 0 1,-8-1 198,5 0-17,0-4 53,4 3 2,0-4 0,2 1 271,2-4 0,-2-1-1,6-2-109,-1 0 1,5 0 125,-1 0 1,1 0-192,-1 0 0,0 0-5,1 0-1009,4 0 0,-3 0 122,2 0-1836,-2 0 1676,-7 0 1,1 0 886,-4 0 0,-1-5 0,3-2 0</inkml:trace>
  <inkml:trace contextRef="#ctx0" brushRef="#br2" timeOffset="71">10679 12894 8108,'-12'0'0,"6"0"541,-4 0-152,8 0 0,-3 0 179,5 0 60,0-5-272,0 4 116,0-4-162,5 5 1,2 0 94,4 0 0,1 0-117,-1 0 1,2 0 339,2 0-331,-2 0-116,8 0 0,-4-2 59,2-1 0,2 1 116,-2-1-277,3-4-10,1 6 0,-4-4 287,0 5-1138,-5-5 412,2 4-1494,-4-5 950,-1 6 182,-5 0-1663,-1 0 1095,-5 0 561,-5 0 739,-1 0 0,-10 6 0,-2 0 0</inkml:trace>
  <inkml:trace contextRef="#ctx0" brushRef="#br2" timeOffset="72">10667 13065 8108,'12'0'0,"-1"0"665,0 0 1,1 0-185,-1 0 0,6-3 1159,2-1-840,-3 0-281,11-1 112,-8 4-306,9-9 0,-5 7 189,0-5-1352,4 6 680,-2-3 1,-1 5-115,-5 0 1,-5-4 271,1 0 0,-2 0 0,-2 4 0</inkml:trace>
  <inkml:trace contextRef="#ctx0" brushRef="#br2" timeOffset="73">11729 12837 8140,'-6'-11'0,"-4"-1"394,8 1-28,-3-1 623,5 6-575,0-4 0,0 4 206,0-6-153,0 6-287,0-4 1,2 7 203,1-5-204,4 6 0,0-4-42,1 2 0,3 2 48,5-1 0,0-2-40,-1 1 0,3 0 125,5 4 0,0 0-201,0 0 1,0 0 46,-1 0 1,-3 1-94,0 3 1,-5-1 19,2 4 0,-5 5-34,-3 3 0,-3 5-254,-5-1 1,0 3 133,0 1 1,-5-1-304,-3 1 1,-2 4 169,-2 0 0,-3-1-75,0-3 1,-4 1 49,4 3 0,-6-3 166,2 3 1,2-1-21,-2-3 0,1 2 91,-1-5 0,-1 1 198,4 2 1,-3-5-61,4-3 1,0-2 427,3-2-185,6 0 247,1 1-423,5-1 1,5-4 127,3-4 0,2-1-33,1-2 0,6 0 200,2 0 1,2 0-7,2 0 1,5 0-108,3 0 0,0-2 14,0-1 0,0 1-111,-4-1 0,0 1-272,-4 2 1,-2 0 115,-2 0 1,-2 0-1359,-6 0-372,-5 0-1212,0 0 1952,-6 5 0,-9 2 887,-3 4 0,-2 1 0,3-1 0</inkml:trace>
  <inkml:trace contextRef="#ctx0" brushRef="#br2" timeOffset="74">12437 12300 8014,'-6'-5'-510,"1"4"1513,5-4-74,0 5 46,0-5-271,0 4-268,0-5 1,1 8-149,3 2 0,-1-2 6,4 6 1,-4 1-53,0 6 0,3-1-78,-3 5 0,1-4 178,-4 4-325,0-5 58,0 8 153,0-10-189,0 10-6,0-9 0,0 3 207,0-5-528,0 1 106,5-1 131,-3 1-122,3-6 54,-5-1 850,0-5-684,0-5 1,0-1-85,0-6 1,0 1 119,0-1 0,3 0-82,1-3 1,5 1 83,-1-5 1,2-1-236,1-2 1,2 3 36,2 0 1,-2 5-64,2-2 0,-2 1 110,-2 4 1,1-2 46,-1 9 0,0 0 151,1 4-43,-1 0-105,1 6 0,-2 0 129,-2 5 0,0 2-104,-4 2 0,4 2 97,-4 2-74,-1 2 1,-1-3 49,1 5-127,-1-5 74,3 3 1,-4-7-256,3 5 247,-3-5-11,4 3-525,-5-6 306,0 1 0,0-1 0,0 0-477,0-4 154,0-2 98,0-5-742,0 5 123,0-4 408,0 4-155,0-5 286,0-5 514,0 4 0,-5-9 0,-1 3 0</inkml:trace>
  <inkml:trace contextRef="#ctx0" brushRef="#br2" timeOffset="75">13168 11889 8088,'0'-11'-748,"0"3"641,0 0 1386,0 6-795,0-3 0,0 4 239,0-3-38,0 3 35,0-5-239,0 6 0,-1 6-253,-3 1 0,2 5 154,-6 3-306,0-3 21,-3 15 0,0-7 256,-1 11-131,1-6-49,-1 8 1,-3-4 10,0 6-130,0 4 0,3-2 56,1 5 0,-1-5-12,1 1 0,5 1-57,2-1 0,-1-4 135,1-3 0,1-2-226,7 1 0,-1-2 95,4-5 1,5-4 13,3 0 1,1-5 11,0 1 1,-4-2 87,4-2 1,-4 0-112,0-4 0,-1 0-108,1-4 0,-5-1-466,1 1 0,-4-1-13,3-2-580,-4 0 486,2 0-2122,-5 0 1510,0-5 1245,0-2 0,5-4 0,1-1 0</inkml:trace>
  <inkml:trace contextRef="#ctx0" brushRef="#br2" timeOffset="76">13362 12049 8185,'5'-6'551,"-3"1"0,3 6-79,-5 3 1,0 2-142,0 5 0,0 2 137,0 2 0,0 2-74,0 2 0,0 4 17,0 0 1,0-1-107,0 5 1,0-2-36,0 2 0,0-3-166,0 3 0,0-3 89,0-1 0,0-4-286,0 0 0,0-5 139,0 1 1,1-2-1826,3-2 1361,-3 1 0,8-5-2259,-5 1 619,0-6 570,1 3 1488,-4-10 0,9-1 0,-3-5 0</inkml:trace>
  <inkml:trace contextRef="#ctx0" brushRef="#br2" timeOffset="77">13499 12380 8051,'-7'1'-107,"-1"3"1666,6 3-966,-3 4 0,1-3 551,0-1-431,0 1-16,4 3-78,0 1-343,5-1 0,2-3 20,4-1 1,0-3-55,1 4 1,3-6-46,0 2 1,6-3 49,-2-1 1,1-1-150,-1-3 1,3-2 116,-3-5 0,-2 2-290,2-3 1,-5 7-82,2-6 0,-4 2-22,0-3 1,-6 1-332,-2 0-310,-3-1 561,-1 1-687,-5-1 588,-1 1 1,-7 1 49,-2 2 0,-3-1 2,-5 5 0,-3 1-34,-1 3 0,0 0-25,4 0 0,6 0 8,1 0 1,4 5 100,0 2 1,6 0 14,2 0 1,3-3-16,1 4 0,10-2 255,5 2 0,6-3 0,1-5 0</inkml:trace>
  <inkml:trace contextRef="#ctx0" brushRef="#br2" timeOffset="78">14071 12323 8131,'0'-11'0,"0"-2"143,0-2 0,0 2 98,0-2 1,-2 1 371,-2-1-433,-2 7 0,-5-7 153,-1 7 0,1-1 27,-1 2-120,-4 2-179,3 5 134,-3 0 0,0 5 195,1 2-440,-5 3 227,7 2 1,-3 3-49,4 0 56,1 1 0,3-1-110,1 0 1,4 2 97,-1-2 0,3-3-156,1 4 0,1-4 69,3 0 0,-1-5-142,4 1 1,2-5 118,6 0 0,-2-1 28,2-2 1,-2 0-49,-2 0 1,1 0 10,-1 0 0,1-2-108,-1-1 1,-3 1 119,-1-2 1,-3 3-244,4 1 0,-4 0 68,3 0 1,-4 1 147,1 3 0,1 3-46,-2 4 1,3 0 136,-3 1 0,0 1-49,4 2 1,-3 1 170,4 3 1,-4 7 120,3-3 0,-3 2-106,4-2 0,-2 1 26,2 3 0,-2-3-59,-2 2 1,-3 2 65,3-1 1,-2 3-105,2-3 1,-2 0-249,1-5 0,-1 0-50,-2-3 0,0 1-109,0-4 0,-4 0-81,0-1 0,-4-6-296,5 3 0,-5-7-203,4 2 113,-5-4 326,3 2 0,-4-10 4,2-3 1,-1-2-235,5-1 1,1-5-111,3 1 1,-4-4-703,0 4 1394,0-5 0,-1-3 0,-1-6 0</inkml:trace>
  <inkml:trace contextRef="#ctx0" brushRef="#br2" timeOffset="79">14253 12243 7989,'7'-11'0,"-2"3"657,-5 1-37,0 4 13,5-2 1,-4 4-214,3-3 1,-2 3 577,2-3-279,-3 2-599,5 8 1,-6-4 79,0 6 1,0-1-267,0 5 0,0-5 82,0 1 0,0 0 21,0 3 1,1-1-360,3-2 0,-3 2-56,3-2-407,-3-3 269,4 0 305,-4-5 7,9 0 285,-3 0 0,4-5-74,1-3 1,-5-2 61,1-2 1,-2 5 33,2-1 0,2 1 66,-2-5 1,0 1 352,0-1-387,2 6 1,-3-3 195,4 5 0,-3 0-69,-1 4 1,-3 2 111,4 2 0,-5 3-52,5 8 0,-4-1-161,3 5 1,-4 0 12,1 4 1,-3-1-56,-1-3 1,0 2-694,0-2 0,0-1 350,0 1 1,0-5-1410,0 1 0,1-3 95,3-4 1538,-3 2 0,10-9 0,-5 4 0</inkml:trace>
  <inkml:trace contextRef="#ctx0" brushRef="#br2" timeOffset="80">14790 12197 8469,'0'-6'1692,"0"1"-974,0 5-377,5 0 1,1 0 66,6 0 0,3 0 325,0 0-310,1 0 0,0 0-438,-3-5 215,8 4 0,-8-4 143,2 5-1081,-2-5 607,-2 3 1,1-3 167,-1 5-2130,-4-5 834,3 4 1259,-9-4 0,9 0 0,-4-2 0</inkml:trace>
  <inkml:trace contextRef="#ctx0" brushRef="#br2" timeOffset="81">15155 12095 10215,'0'11'1233,"0"6"0,0-5-848,0 4 1,0 0-72,0-1 1,0 4 131,0-3-354,0 4 0,4-7-107,0 2 0,0 1 154,-4-1-43,5 1-58,-4-5-1,6-5 26,-4-2-578,-1 3 250,3-6 55,-5 4-4,0-10 88,0 4 1,1-6-42,3 3 143,-3-2 1,4-2 49,-5 1 1,1-1 20,3-3 1,-1-1-5,4 1 1,-3 0-42,4-1 59,-1 1-46,0-1 3,3 1 1,-4-4-53,6-1 50,-1 1-4,1 4 0,-5 3 254,1 1-252,-1 4 1,1-2 105,0 5 1,-5 1 158,5 3 1,-5 4 36,0 7 0,-1 3-79,-2 4 0,0-1 253,0 2-361,0-3 1,0 7 191,0-8-268,0 2 99,5-3 0,-4 1-525,3 0 287,-3-5 1,3 2 83,0-4-1251,-1-6 640,-3 4 231,0-8-1061,6 3 306,-5-5 382,4 0-982,-5 0 1089,5 0 1,-4-5 647,3-3 0,-3-2 0,-1-2 0</inkml:trace>
  <inkml:trace contextRef="#ctx0" brushRef="#br2" timeOffset="82">15510 11672 8008,'0'-11'455,"0"-1"-232,0 6 1,0-4 65,0 2 635,0 3-90,0 0-232,0 0 39,0 4-315,0-4 1,1 5 180,3 0-101,-3 5-147,9 1 1,-7 5 246,4 1-115,1 4-137,-2 2 1,4 1 197,-2 0-224,2 0 0,1 4 221,1 0-250,4 0 1,-2 3 142,5 1-260,-5 5 88,8-8 1,-6 8 228,3-6-437,3 6 208,-9-8 1,4 8-188,-1-6 44,-4 6 1,4-6-88,-9 4 0,2-3-9,-5 3 1,0-4-184,-4 0 176,0 3 0,0-5-16,0 3-112,-5-3 213,-2-1 1,-5-1-121,-4-3-598,4 2 444,-10-3 0,4 0-1181,-4-3 712,-1-2 192,0-2-1780,5-5 1497,2 5 0,5-9-41,4 6 866,-3-6 0,8 3 0,-3-5 0</inkml:trace>
  <inkml:trace contextRef="#ctx0" brushRef="#br1" timeOffset="83">15909 11604 8182,'0'-7'-639,"0"2"1092,0 0 1,-4 3 102,1-6-28,-1 5-234,-1-7 157,3 4-289,-8 0 1,8-1-13,-6 3 58,1-2-52,-5 0 1,1-1-23,-1 4 66,-4 1 49,-2-8-253,0 9 149,-8-4 0,7 1 111,-8 0-426,3 0 166,1-1 0,-4 4 124,1-3-174,-6-2 45,8 5 1,-9-6-9,2 3-110,-2 3 125,-1-4 0,1 1-26,3 1 50,-3-1 29,4 4-483,-1 0 454,-3-5 1,7 3 19,-9-1 46,9 1-65,-12 2 0,5 0 24,-5 0-143,-5 0 116,2 5 1,-1-3-27,0 1-81,0 4 1,-3-6 113,-1 3-942,0 2 935,1-5 0,4 5 1,3-6 0,-1 0 143,0 0 0,3 3-189,5 1 1,-2 0 34,3-4 0,-3 0 57,-1 0 1,-1 0 32,1 0 1,2 0-104,-2 0 0,2 4 2,-6 0 0,1-1-11,-1-3-1,3 5 1,-8-3-3,5 2 1,0-2 23,3 2 726,-4-3-736,8 9 1,-10-7-3,6 4-12,-7 1 12,7-2 1,-10 5 157,4-4-152,-4-2 39,0 5 0,3-3 8,0 4 0,4 1-10,-4-1 73,5 0-92,-7 1 0,7-1 23,-5 1-153,5-1 134,3 1 1,-2-1 30,6 0-192,-6 1 151,12-1 0,-4 1-91,5-1 87,1 0-25,-1 1 83,0-1 77,0 1-139,5-1 27,2 1 0,1-1 14,-1 0 1,-3 1-6,4-1 75,0 6-88,-2-5 1,3 5 263,-5-6-290,5 6 32,-7-4 1,7 4-18,-5-1 17,5-4 9,-8 5 0,8-5 8,-5 4 0,5-4 18,-1 4 1,1 0 6,-1-1 0,2 1-17,-2-5 1,4 0 6,3 1 1,-2-1 27,2 1 148,3-1-183,-5 0 1,5 1 263,-3-1-265,-2 1 1,5 3 146,-2 0-71,-4 0-48,10-3 15,-4-1-12,0 6-18,4-5 1,-4 9 106,5-6-178,0 0 70,0 2 1,0-3-1,0 5 0,1-5 4,3 1 1,-2-1 230,6 1-242,-1-2 0,4 3 84,-4-4 1,3 0 123,-2 4 1,2-4-144,2 4 0,-1-4 9,0 0 0,1 0-127,-1 4-22,1-4 0,0 5 89,4-6 0,-4 1-9,3-1 1,3 0-87,1 1 61,-2-1 1,4 1-36,-2-1 1,3-1 7,1-2 0,0 2-6,-1-2 1,5-2 41,0 2 1,3-2 17,-3 2 1,5-2-19,-2-2 0,3-2 2,1 6 0,1-6-19,-1 2 0,-1-3-5,-3-1 1,6 0-23,-6 0 1,8 0-9,-7 0 1,8 0 58,-5 0 0,8 0-22,0 0 1,5 0-37,-1 0 1,7-3-166,-3-1 1,-1-4 362,1 4-168,-3 1 1,-3-1-131,-2 0 126,2 0 0,-8 0 32,2 1-123,-3-1 88,-5-1 1,3 3-261,-3-1 244,3-4 0,-3 6-98,1-3 7,-1-2 78,10 5 0,-5-8-8,3 5-63,-2-5 64,-2 8 1,-3-6 88,-1 4-85,-5 1 1,7-7 16,-5 6-14,-1-1 1,-3 0 0,0 0 25,0 0-22,5-1 0,-4 4 51,3-3 1,2 2 7,1-2 1,2 3-46,-2-3-169,8-2 80,-12 4 0,16-7-278,-8 6 203,8-6 1,-8 7 6,0-1-218,1-4 345,-6 6-90,0-4 72,-1 0-55,-5 4 0,-4-5-36,0 6 210,-5 0-75,7-5 1,-7 4 130,5-3-232,0 3 61,-1 1 0,4 0 81,-3 0-107,2 0 27,2 0 0,0 0-229,0 0 31,5-5 143,-4 4 17,4-4-4,-10 5 0,2-2 15,-5-1 0,4 1 7,-4-2 1,1 3-115,-5 1 415,0 0-166,1-5 0,3 4 107,0-3-58,1 3-104,-5-4-279,6 3 252,0-3 0,2 2 20,0-1-313,0-5 138,4 8 0,0-8 95,0 5-256,0-5 255,-5 3 0,2-2-115,-5 0 105,5 6-26,-12-8 0,7 9 177,-7-3 42,-3-3-197,5 6 0,-7-8 262,4 5-251,-4-4 49,7 6 116,-9-8-110,9 9 0,-7-8-15,4 5 110,1-5-99,3 3 0,0-6 9,-4 1-42,3 0 31,-3-1 0,7-3-25,-3 0 23,3 0 0,-8-1 112,6 1-109,-6-5 10,4 7-9,-8-8 186,3 8-176,-5-9 1,0 8 3,0-5-1,0 0 3,0-4 0,0 4 11,0 0 101,-5 0-106,3-4 0,-3 1 92,5-1-80,0 0 0,0 0-84,0 0 73,-5 0 1,4-3 43,-3-1 1,2 0 8,-2 5 0,1 3-26,-4 0 66,-1-1-81,-3-2 0,-1 3 37,1 0-228,-6 5 85,5-8 0,-10 9-807,3-2 580,-3-3 0,-6 6-143,-2-4-475,-3-1-57,4 4 626,1-4-2638,0 1 2993,4 3 0,-4-4 0,5 1 0,0-3 0,0-2 0</inkml:trace>
  <inkml:trace contextRef="#ctx0" brushRef="#br1" timeOffset="84">16092 11284 7996,'-6'0'55,"1"0"525,5 0-54,0-5 828,0 3-904,0-3 0,1 4 226,3-3-61,-3 3-285,9-9 0,-2 7 135,7-4 44,-2-1-233,8 2 0,-4-4 394,2 2-500,7-2 0,-7-2-116,8 1 1,2 0 169,2-1-84,-3 1 1,5 3-87,-3 1 0,-1-1 34,2-3 0,-1-1-220,4 1 0,-3 1-236,-1 2-141,-4-2 198,7 3 1,-9 0-378,2-1 508,-7 6 0,2-7-140,-6 5 0,-4-4-169,-3 5 106,-5-1-7,7 4-48,-9 0 191,4 0 1,-6-4-347,-3 0 242,3 0 114,-9 4 1,7-1-390,-5-3 401,1 3-6,-5-4 268,1 5-77,0 0 0,-1 0-356,1 0 733,-1 0-276,1 0 1,-1 0-161,1 0 283,0 0-145,4 0 0,1-1 469,2-3 157,3 3-404,-4-5 1,5 5 792,0-3-659,0 3 1,1-5 355,3 2-439,2 3 0,3-6 202,3 4-242,-4 1-102,9-3 0,-6 5 169,1 0-196,4 0 55,2 0 0,1 0-82,0 0 110,0 0-71,-1 0 1,2 0-161,-5 0 4,1 5-423,-5-3 255,0 3 128,-4 0-273,-2 1 195,-5 0 0,-5 5 49,-3-4-518,-2 3 380,-6 7 0,-2-5-122,-5 4-851,0 1 737,0-4 0,2 4-915,2-6 659,2 1 237,11-1 463,1 0 0,0 1 0,-2-1 0</inkml:trace>
  <inkml:trace contextRef="#ctx0" brushRef="#br1" timeOffset="85">17029 11033 8078,'-4'-8'663,"0"0"-553,0 6 1,5-5 197,3 4 0,-3 1-229,10-8 785,-10 9-477,9-9 1,-4 3-1,6-4 1,4 3-133,3 1 0,-1 0 96,1 0-5,0 2-171,-1 0 1,3 3 97,-1-1-98,-4 1 1,1 2 235,-6 0-392,5 5 156,-3-3 1,4 8-236,-6-3 67,0 4 1,5 0 150,-1 0-157,5 1 8,-2-6 0,1 4 137,0-2-352,0-3 125,4 0 1,0-1-223,0 0 208,-1 0 13,1-4 1,-1 0-105,-3 0 200,2 0-42,-3 0-164,0-6 183,-2 5 0,-4-5-27,-1 2-120,-4 3 114,-2-9-3,0 3-85,-4-4 108,4-1 0,-1 1-231,0 0 215,0-1-12,-4 1 0,0-1 36,0 1-47,-5 0 11,3-1 78,-8 6-70,4-4 0,-6 8-30,1-1-92,-6 1 127,0 2 1,-6 2-49,0 1-147,-5 4 100,4 4 0,-8 1-23,6-1 77,-1 0 8,4 1 0,0 3 114,0 0-112,1 0 1,-1 1 91,0-1-91,0 0 0,0-3-30,0-1 1,1 4 11,-1 0 0,0 1-19,0-5 117,5-5-58,-3 5 0,8-6 216,-2 2-260,2-2-8,2-5 260,-1 0-8,6 0 40,1 0-200,5-5 1,0 3 7,0-6-766,0 1 511,5-5 0,1 1-72,6-1 324,-1 1 0,6-1 0,0 1 0</inkml:trace>
  <inkml:trace contextRef="#ctx0" brushRef="#br2" timeOffset="86">15864 12951 8213,'1'-6'558,"3"2"-248,-3 3 154,9 1-92,-9-5 0,9 3 33,-3-3-109,4 5 0,4 0-6,1 0 1,4 0 85,-1 0 0,3 0 204,0 0-332,1 0-62,5 0 0,0 0 25,3 0 37,-3 0-83,-1 0 1,-2 0-299,1 0 180,-2 0-42,-1 0-637,0 0 496,0 0 0,-5-1 64,-3-3-289,3 3 190,-11-9 1,8 9-122,-7-3-469,-3-3 97,0 6-332,-5-4-178,0 5 334,-5 0 426,4-5 1,-9 4-110,2-3 211,3 3 126,-5 1 0,7 0 186,-4 0-86,-1-5 97,2 3 0,-3-4-55,5 2 0,-5 2 44,2-6 0,0 4 545,0-3-365,-1-1 1,0 2 28,1 2 682,4-2-177,-2 4 412,5-3-364,0 0-103,0 4-17,5-4-289,2 5 0,4 0 158,0 0 33,6 5-358,1-4 0,5 4 266,-1-5-142,6 5-139,-4-3 1,6 3-52,-4-5 128,-2 0 0,4 5-370,-10-4 138,-1 4 1,-6-1 225,0 0-960,-4-1 548,-2 3 1,-5-4-34,0 6-344,-5-1 371,-7 5 0,-2 3-317,-5 0 186,0 0 94,-4 2 1,1-3-491,-1 5 284,-5-5 0,9 2-540,-8-4 568,14-1 1,-3-1-277,5-2-412,4-3 1079,2 0 0,0-4 0,-1 4 0</inkml:trace>
  <inkml:trace contextRef="#ctx0" brushRef="#br2" timeOffset="87">16891 12563 8158,'-11'0'-579,"1"1"1543,2 3-527,-2 2 1,4 7-21,-6 2 1,-3 4-57,0 8 0,0 2-87,3 5 0,2-2-30,2 2 0,0-2 120,4 6 66,0-7-218,4 2 0,1-8-2,3 5-29,-3-4 1,9-2-91,-2-5 0,2-5 212,2 1-64,-1-2-230,6-7 31,-5-1 1,6-5 174,-3 0 1,3-1-193,5-3 158,5-7-122,-4-2 0,8-8-34,-6 2 0,2-3-110,-1-1 0,-7-1-32,3-3-260,-8 3 255,-3-9 0,-3 8 30,-6-6-386,1 1 274,-4-4 0,-5 1-56,-3 2-308,-7 3 291,-3 0 1,-8 6-109,-1-1-387,-5 5 408,3 12 0,-5 1-568,0 5 435,-1 0 389,6 10 1,-4-3 0,4 10 0</inkml:trace>
  <inkml:trace contextRef="#ctx0" brushRef="#br2" timeOffset="88">18616 12654 8143,'-6'-5'-96,"-3"3"0,5-6-65,1-1 506,2 4 401,-4-5-184,4 4-37,-4-1-164,5 2 1072,0 5-1071,0 5-108,0 2-58,0 4 0,0 2 12,0 2 1,4-1-28,-1 5 1,1 0-104,-4 4-94,0 0 160,5 0 0,-3-1 46,1 1 1,-1 4 35,-2 0-504,0-6 227,0 1 0,0-6-4,0 3-215,0-2 44,5-6-148,-4 1 143,4-1 1,-4-5 66,3-2 121,-3-3 1,4-1 219,-5 0-194,0-5-22,0-1 34,6-5 0,-5-5-4,3 1-247,-3 0 247,4-2 0,-4 0-9,3-6-240,2 0 117,1 0 1,3 0-22,-3 0 1,4 1 87,-4-1 0,7 0 60,1 0-96,1 5 35,-5 2 223,0 4-13,1 6-230,-1 1 417,1 5-81,-1 0-164,1 0 151,-1 5-91,-5 1 1,3 6 226,-5-1-281,5 6-29,-3 0 1,2 6 83,-1 0-37,-4 0-7,7 0-303,-9 0 260,10 5 1,-9-4 50,6 2-276,-6-7 99,8 3 1,-8-6 132,2 3-500,2-2 264,-5-6 1,4 1-648,-5-1 458,0-4 96,0 3-686,0-9 406,0 4-252,0-5 152,0-5 290,0-1 1,0-3-121,0-3 481,0 3 0,-5-12 0,-1 3 0</inkml:trace>
  <inkml:trace contextRef="#ctx0" brushRef="#br2" timeOffset="89">19004 12300 8072,'-3'-11'-704,"-1"-1"469,0 6 914,4-4-360,-5 9 1,4-6 109,-3 4 236,2 1 9,2-3 682,0 5-1122,0 5-31,0 2 1,0 4 1,0 6 146,0 2-394,6-3 62,-5 6 1,4-8 320,-5 5-643,0 0 232,0-2 1,0 1-41,0-3-27,0-7 67,0 7 1,0-12-117,0 4 220,0-4 170,0 2 283,0-5-151,0-5-235,0-1-169,0-6 131,0 1 1,0-1 72,0 1-291,5-1 93,1 1 0,2-4-151,0 0 97,-1-1 0,0 5-27,3 0 126,-4-1 1,4 4-64,-2 1 125,2 4-91,-4-2-27,6 5 248,-1 0-190,1 0 1,-2 2 8,-3 1-170,3 4 178,-8 9 0,7-2-212,-6 5 1,1 0 177,-4 4-415,0 0 255,0 0 0,4 0-42,0-1-776,0-4 607,-4-1 1,3-6-123,1 1-215,5-1 191,-8 0 550,10-4 0,-5 3 0,5-4 0</inkml:trace>
  <inkml:trace contextRef="#ctx0" brushRef="#br2" timeOffset="90">19918 12357 8116,'-6'-11'0,"1"3"62,5 1 0,0 4 355,0-7 25,0 9-203,0-4 1093,0 5-1153,0 5 0,3 1 238,1 6-370,0 4 35,1 2 1,-2 5-27,4-1-33,-4 1 45,2 5-28,0-4 75,-4 9 0,6-3 102,-4 4-263,-1 0 168,3 0 1,-5-3 84,0-1-309,0 1 189,0-2 0,1-1-108,3-5-72,-3-1 163,4 1 1,-5-4-293,0 0 1,0-8-49,0 0 292,0-2-79,0-3-85,0-1-145,0-5-1373,0-5 579,0-1 1081,0-6 0,5 1 0,2 0 0</inkml:trace>
  <inkml:trace contextRef="#ctx0" brushRef="#br2" timeOffset="91">20432 12255 8045,'0'-18'203,"0"1"-203,-5 11 1034,4 1-344,-10 5-366,5 0 0,-5 0 188,-1 0-281,1 0 0,-6 5-243,0 1 33,-1 6 0,-4 3 306,3 0-429,-2 6 107,-2-9 1,0 10 82,0-3 79,5 2-42,2 2 0,6-4-176,2 0 135,-2-5 36,9 8-168,-4-9 45,5 3 0,1-1 142,3 0-148,2 1 71,10 0 1,2-3 60,5 2 91,0-2-147,0-2 1,3 4 66,1 1 182,0-6-248,1 0 1,-8-4 81,3 6-16,-8-1-37,2 1-284,-6-1 264,0 0 0,-1 1 82,-2-1-277,-3 1 63,0-1 0,-3 1 160,1-1-234,-1 5 67,-7 2 0,-7 1-132,-7 0-37,-2 0 229,-2 4 0,-4-1-348,0-3 150,-4 2 80,7-8 1,-3 6 53,8-8 0,0 3-27,7-6-187,-2-3-62,8 0 196,0-5-989,1 0 244,5 0-962,5-5 935,-4-1 530,9-6 0,-2 1 388,7 0 0,3-6 0,5-1 0</inkml:trace>
  <inkml:trace contextRef="#ctx0" brushRef="#br2" timeOffset="92">21049 12472 6934,'-8'1'1307,"0"3"-904,6-3 59,-8 9 140,3-4-288,-4 6 1,0 3 40,-1 0 1,1 6-17,-1-2 1,5 3 335,-1 5-279,6-3-139,-9 4 0,10-5-66,-3 0-125,3 0 0,4-4-39,4 0 1,1-5 75,7 1 192,-2-2-348,3-7 81,-3 4 0,7-9 59,-5 3 232,6-3-212,-4-6 1,3 3 98,-1-6-72,0 1-64,-2-5 1,4-3-108,-6 0 202,0 0-29,-3-2-504,-1 4 271,-5-8 1,3 7 151,-5-5-949,0 0 611,-4 1 1,-9-2-113,-2 4-682,-9-4 648,3 7 1,-7 1-784,-3 4 581,3 6 291,-4-3 0,9 5-134,0 0 1,5 1 4,-1 3 469,2-3 0,7 9 0,1-4 0</inkml:trace>
  <inkml:trace contextRef="#ctx0" brushRef="#br2" timeOffset="93">21745 11901 8096,'0'-7'166,"-5"2"1,3 5 108,-6 0 0,0 1 92,-3 3 1,1 3 16,2 4-264,-7 0 57,7 6 0,-8 1 237,5 4-187,-6 1-50,4 5 1,-7 1 309,5 6-251,0-1-29,3 5 0,2-3 295,2 2-266,3 3-758,5-6 559,0 9 170,0-8 0,0 3-368,0-4 167,0-1 53,5 0 0,-3 0 235,1 1-435,4-6 160,-6 4 0,5-9-58,-2 3 208,-2-3-90,3-1 1,-2-1-27,1 1 25,5-5 351,-8 4 0,10-10-516,-4 3 714,3-2-529,2-1-120,-1-6-30,1 4 0,-2-7 31,-3 4 0,3-4-178,-2 1 0,-2 1-560,2-2 388,-5 1 18,2-4-5174,-5 0 4984,-5 0 1,2 0 542,-5 0 0,1 0 0,-5 0 0</inkml:trace>
  <inkml:trace contextRef="#ctx0" brushRef="#br2" timeOffset="94">21837 12266 8019,'0'-11'0,"0"4"0,0-3 491,0 2 0,0 3-262,5-5 383,-4 9-319,9-9 1,-5 7 130,3-4-97,7-1-141,-7 2 0,9-3 185,-1 5 63,1-5-263,1 3 1,4-1 171,-3 4-207,-3-4-40,6 6 1,-9-4-89,2 5 0,1 0 59,0 0-298,-1 5 162,-4 1 1,-1 7 39,-2 2 0,-3 3 57,-5 5 0,0 5 16,0 2 0,-5 3-16,-3 2 0,-7 0-180,-4 3 189,3-2 1,-6 3 20,3-5-978,-8 1 950,3-1 0,-2 0 40,7 0-610,-3-4 572,9-3 19,-3-4 1,8-5 66,1-3-92,4 3 155,-2-5-142,5 3 813,0-9-647,0 3 152,0-9 0,5 4-37,3-5-24,2 0-199,1 0 1,6 0 318,2 0-313,2 0 41,2-5 1,1 4 40,3-3 1,-3-1 33,3 1-297,-3 0 178,-6 4 1,2 0-108,-5 0 0,0 0 130,-3 0 1,-1 0-1128,1 0-258,-6 0-766,4 0 353,-9 0-498,4 0 2173,-5 0 0,-5 0 0,-1 0 0</inkml:trace>
  <inkml:trace contextRef="#ctx0" brushRef="#br2" timeOffset="95">22373 12003 8052,'0'-6'565,"0"-4"-217,0 9 152,0-5 286,0 6-438,6 0-177,-5 0 1,4 2 28,-5 2 1,0 2 146,0 5-348,0 6 56,0-4 1,1 7 44,3-5-162,-3 5 152,4-7 1,-5 5-109,0-3-89,5-2 183,-3 3-192,3-4 18,-5-1 217,5 0-279,-4 1 29,4-6 186,0-1-284,-3-5 232,3 0 17,-5 0 143,0-5-171,5 4 83,-4-9-64,9 3 0,-4-8 28,6 0-197,-1 0 80,1-2 1,-1 1 120,1-3-246,4-3 93,-8 10 0,11-5 83,-8 6 1,-1-1-8,-2 1 1,-1 4 106,5 4-141,-6 1 30,4 2 107,-8 0-101,3 0 9,0 5-7,-4 2 213,4 9-188,0-3 1,-4 12 2,3-2 218,-2 3-99,3-4 0,-4 5-76,3 0-13,2 4-7,-5-6 1,4 2-242,-5-4 259,0 0-14,0-5-796,0-2 515,0 1 1,0-8-89,0 2-665,0-7 252,0 1 134,0-5-339,-5 0 962,4 0 0,-9 0 0,4 0 0</inkml:trace>
  <inkml:trace contextRef="#ctx0" brushRef="#br2" timeOffset="96">22739 11786 8052,'0'-6'-80,"0"-4"89,0 9 0,4-6 285,0 3 166,-1 3-143,2-9 0,-2 9-23,5-3-62,-1-2-59,5 4 1,-2-4-73,-3 2 0,4 3 133,-4-3-382,3 3 162,2 1 0,-5 0 226,1 0-465,0 5 181,-2-4 0,4 9 128,-2-2-214,-3 2 78,0 1 0,-1 1 72,-1-1 1,1 5 10,-4-1 0,0 0-4,0-4 0,-1 1 30,-3-1-66,3 1 39,-9-1 1,7 1 25,-4-1 1,3-3 52,-4-1-9,6-4 8,-9 2-131,10-5 103,-4 0-66,5 0 23,5 0-181,-4 0 164,5 0 0,-1 0 18,2 0-150,3 0 119,2 0 0,-1 0-68,1 0 0,-1 0-144,1 0 0,3 0-612,0 0 368,0 0 22,-8 0-1260,3 0 1687,-9 0 0,9-5 0,-4-2 0</inkml:trace>
  <inkml:trace contextRef="#ctx0" brushRef="#br2" timeOffset="97">23127 11786 8052,'0'-11'-613,"0"5"307,0-5 191,0 10 0,-1-8 712,-3 5-181,3-4 1,-4 6 118,5-3 70,0 5 64,0-5-106,0 4-215,0-4 7,5 5-182,-4 0 1,8 1 63,-5 3 1,5 2 23,-2 6 0,4-1-45,0 0 0,0 5 132,1-1-329,-1 5 184,6-2 0,-1 6-28,3 3 0,3 1-17,-3 2 1,1 3 201,-1-2-962,-2 2 659,-1 1 0,-3 4-7,2 0 102,-7 0-10,2 1 1,-9-3-187,3 2 37,2-2 0,-4 3-135,3-4 100,-5 5 1,0-6 174,0 0-331,-5 1 101,-2-1 1,-4 0 7,-1 0-157,1-4 259,-6 2 0,3-2-67,-5 4 0,4-5 55,-4-2 0,5 1-54,-1-2 0,2-3 38,2-4-96,-1 0 412,1-1 0,1-1-319,2-6-4,-2-5-196,9 4 36,-4-8 131,5 8-23,0-9-214,0 4 222,-5-5-5,3 0-1382,-3 0 934,5-5 1,-1 4-79,-3-3 1,3 2-844,-3-2 1440,3 2 0,-4-13 0,-1 3 0</inkml:trace>
  <inkml:trace contextRef="#ctx0" brushRef="#br2" timeOffset="98">4539 16488 8093,'0'-7'0,"0"1"299,0 2 683,0 3-606,0-4 1,0 4 573,0-3-197,0 3-517,-5-5 0,3 8-120,-2 2 1,3-2 55,1 6 1,0-1-169,0 5 1,0-1 81,0 1 0,4-1-151,0 0 1,5 6-11,-2 2 1,0-1 62,0 1 0,1 1 157,3 7 1,-3 2-68,0 5 1,-6 0-138,2 1 1,-3-2 107,-1-3 1,0 2-114,0-6 1,0 1 84,0-4 1,0-4-10,0 0 1,0-9-26,0 2 1,1-9-39,3 1-21,-2-2 69,8-2-8,-9 0 1,4-6-31,-5-1 1,0 0-108,0 0 1,0-1 95,0-3 1,0-1-103,0 1 1,4 0-44,0-1 0,-1-1-59,-3-2 0,2 1 98,2-5 0,1 0 35,2-4 0,2 1 147,-5-1 0,5 0-30,-2 0 0,2 0 114,-1 0 1,2 4-34,-2 0 0,-2 5 107,2-1 1,-1 2-52,5 2 1,-1 0-23,0-1 0,1 4 101,-1 1 0,5 1-75,-1-2 1,0 3 94,-4 5 1,1 0-87,-1 0 0,1 0-50,-1 0 0,2 1-4,2 3 1,-2 4 9,2 7 0,-6-1 79,-2 5 1,1 0-69,3 4 1,-3 1 3,0 2 0,-6-2-58,2 3 1,1-3-91,-1-1 0,4 0 75,-5 0 1,2 0-128,-1-1 0,-1 0 91,4-3 1,-4-1-156,1-3 1,1-2-40,-1 2 0,-1-6-98,-3-2-190,6-4 141,-5 2 73,4 0-141,-5-4 21,0 5 1,-1-6-425,-3 0-468,3 5 378,-5-4 0,3 5 53,-1-2 843,0-3 0,-1 4 0,-1-5 0</inkml:trace>
  <inkml:trace contextRef="#ctx0" brushRef="#br2" timeOffset="99">5487 16305 8091,'-7'0'289,"-3"-5"32,4 4 0,-6-6 91,1 4 0,3 0-103,1-5 0,3 1 148,-4-5 1,4 1-98,-3-1 0,4 1 356,-1 0-481,3-1 1,1 1-15,0-1 0,1 1 61,3 0 0,3 0-29,4 4 0,0-2-73,1 5 0,3 0-82,0 4 1,1 0-203,-5 0 0,0 5 105,1 3 1,-2 3-114,-2 5 0,0 1-100,-4 6 0,0 0-65,-4 0 0,0 1 85,0 3 0,-1-3-14,-3 2 0,1 2 93,-4-1 1,1 0 2,-2-5 1,-2 1 157,2 0 0,-2-4-82,-1 0 0,0-5 87,4 1 1,0-3-39,4-5 1,1 0 302,-1-3-222,1-3 0,7 4 161,3-5 1,-2-4 153,2 0 1,0 1-123,3 3 1,0 0 14,1 0 1,3 0-72,0 0 0,2 0 141,-2 0 0,-2 0-135,2 0 1,-1 0-241,1 0 1,-2 0-84,2 0 1,-2-4-502,-2 0 0,1 0-901,-1 4-81,-5-5 1,3 2-888,-5-4 2454,0 4 0,-4-7 0,0 4 0</inkml:trace>
  <inkml:trace contextRef="#ctx0" brushRef="#br2" timeOffset="100">6514 16773 8157,'0'-6'-420,"0"1"1168,0 5-482,6 0 0,-4 0-71,6 0 1,3 0 25,4 0 0,2 0-60,-2 0 0,3 0-2,5 0 0,0 0-4,-1 0 1,6 1-31,3 3 1,-2-3-59,1 3 1,5-3 111,3-1 1,5 0-147,-1 0 0,6 0 58,1 0 0,7 0-361,1 0 0,3-1 316,-26-1 0,1 0 1,-3 1-1,2 0 1,1-3 1,2 0 0,0 2 0,-1 0-18,0-2 1,1 1 0,3 1 0,1 0-8,-1-2 1,0 0 0,1 1 0,0 0-52,0-1 0,-2 0 0,-1 0 0,-1-1 67,-1 3 0,1 1 0,1-2 0,1 0-49,-1 1 1,0 1-1,-1 0 1,-2 0 22,-2-1 1,-1 1 0,28-1 2,1 2 1,2 0 14,2 0 0,-2-1-10,-30-1 0,-1 0 0,29 1-6,-29-1 1,1 0-1,-1 0 1,0-1-5,3 1 0,-1 0 1,-2-2-1,1-1 2,-1 1 1,0 1 0,31-4 20,-3 0 0,4 3-72,-11-4 1,-1 2 62,-10-2 0,-3 2-68,-4 2 1,-6 3 35,-2-3 1,-5 3-7,-3 1 1,-2 0-2,-6 0 1,1 0-5,-1 0 0,-3 0 279,-1 0 1,-3 0-283,4 0-355,-6-5-152,3 4 74,-5-4 1,-1 5-130,-3 0 1,-3 0-393,-8 0 0,1 0 975,-5 0 0,-6 0 0,-4 0 0</inkml:trace>
  <inkml:trace contextRef="#ctx0" brushRef="#br2" timeOffset="103">7513 16200 8218,'0'-7'31,"0"-3"499,0 9 62,0-9-77,0 8 0,0-3-91,0 5 72,-5 0-389,3 0 1,-8 4 45,3 0 1,0 5-18,0-2 0,3 7 34,-4 2 1,2 3 2,-2-4 0,2 4-84,2-4 0,3 4-152,-3-4 1,3 1-13,1-5 1,0 0 39,0 1 1,5-1-77,2 1 0,4-6 71,0-2 0,0-3 47,1-1 0,4 0 56,3 0 0,2-5 9,-2-3 0,2-5 14,-2-3 0,-1-3 165,1 4 0,-5-1-111,1 0 1,-3 4-44,-5-4 0,2 0-194,-5 1 1,0-1-57,-4 5 1,-1 0-233,-3-1 0,-6 5 27,-6-1 0,-4 4-163,1-3 0,-6 4 157,-2-1 1,0 4-128,5 4 0,-1 2-1218,0 6 1709,5-1 0,-3 6 0,3 0 0</inkml:trace>
  <inkml:trace contextRef="#ctx0" brushRef="#br2" timeOffset="104">10318 16282 8218,'-5'-6'207,"3"-4"537,-2 2-487,3-2 1,1-2-32,0 1 1,0 0 89,0-1 1,1 1 106,3-1 0,3 1-21,4 0 0,0-1-87,1 1 0,3-1 77,0 1 1,2-1-139,-2 1 0,-2 1 15,2 2 1,-2 2-69,-2 2 0,0 3-15,1-3 0,3 3-26,0 1 0,2 4-181,-2-1 1,-2 6-211,2-1 1,-2 2 183,-2 1 0,3 5-154,-2-1 0,0 5 18,-8-1 1,4 4 44,-5 4 0,1-2-2,-4 6 1,-5-1-120,-2 4 0,-4 4-4,0 0 1,-4 0 166,0-3 0,-5-1-77,5 0 1,0-5 52,4-2 0,-1 1 143,1-1 0,-4-1-69,-1-3 0,1-1 126,4-3 0,3-3-63,0-4 15,1-1 1,-1-1 69,1-2 251,4-3 122,-2-5-84,5 0 0,5 0-77,3 0 1,-2 0-157,2 0 1,-1 0 2,5 0 0,3 0-33,0 0 1,2 0 7,-2 0 0,-1 0-167,5 0 1,-1 0 175,1 0 0,1 0-234,-5 0 1,4 0 98,-4 0 0,2 0-170,-2 0 0,-2 4-57,2 0 0,-2 1-318,-2-2 260,1-1 1,-1 7-224,0-6 0,-3 2-778,0-1 853,-6-2 0,5 4-2053,-4-2 854,-1-3 1622,3 4 0,-10-5 0,-2 0 0</inkml:trace>
  <inkml:trace contextRef="#ctx0" brushRef="#br2" timeOffset="105">10820 15871 8218,'0'-11'0,"0"-1"116,0 1 1,0-1 284,0 1 1,0 3 251,0 1 249,0 4-32,5-7-368,-4 9-62,5-4 37,-6 5-207,0 0 0,1 5-103,3 2 0,-3 3-125,3 2 0,-2-1-161,2 1 1,-3 3 116,3 0 1,1 0-164,-1-3 1,4-1 13,-5 1 0,5-1-125,-4 1 0,1-1-154,-1 0-43,-3-4 332,9 3 1,-7-9 32,4 3 0,-3-4 29,4-4 0,-4 2 126,3-6 1,-3 0 99,4-3 0,-1-2-125,5-2 0,-1 2 151,0-2 0,1-1-20,-1 0 0,-1-3-118,-2 4 0,2-1 34,-2 0 1,1 8-4,-2-4 0,0 4 4,-4 1 1,0 2 0,5 5 1,-6 1 78,2 3 0,-3 3-100,-1 9 1,1 1 188,3 6 0,-2 4-136,1 0 0,-1 4-55,-2 0 1,0-2-226,0 1 1,3-4-386,1 0 1,5-1 167,-1-3 1,1 0-109,-2-3 0,3 1-2179,-2-4 2681,2-1 0,2 1 0,-1 2 0</inkml:trace>
  <inkml:trace contextRef="#ctx0" brushRef="#br2" timeOffset="106">9758 16476 8218,'-5'-11'-72,"4"3"75,-3 1 1,3 3 152,1-4 1,-4 4 79,0-3 1,-1 4 234,1-1-236,3-2 1,-6 5 189,4-3 145,1-2 2,-3 4 59,5-3 440,0 5 1,4 2-984,0 1 1,5 0 60,-2 5 1,4-2-157,0 2 1,0 2-30,1-3 0,1 3-39,2 2 0,-3-4 59,4-1 1,0 1-84,-1 3 1,1 1 38,-5-1 0,0-3 85,1-1 1,-5 0-378,1 0 96,-5 3 118,2-3 83,-5 4 1,-2-3 5,-1-1 1,-4-3 28,-4 4 1,-1-6-4,1 2 1,-2 1 29,-2-1 1,2 1-32,-2-1 0,-1-3 138,0 3 0,1-3-139,4-1 1,-1 4-343,1 0-243,0 0-828,-1-4-267,6 0-687,1 0 2392,5 0 0,0 5 0,0 1 0</inkml:trace>
  <inkml:trace contextRef="#ctx0" brushRef="#br2" timeOffset="107">11757 16522 8218,'-7'0'377,"-3"0"120,9 0 0,-4 0 559,5 0-808,0-5 1,1 4 30,3-3 1,2 3-32,6 1 1,-1 0-1,0 0 0,6-4-738,2 0 1,3 0-925,0 4 0,6-4 1414,3 1 0,8-3 572,7 3 1,5-2 58,6-3 0,-25 3 1,2 0-445,0 1 0,0 0 0,4 1 0,0 0-130,0-1 0,0 0 0,4 1 0,0-1-56,2-2 1,0 0-1,1 2 1,0 1-244,1-2 0,-1 2 1,1 1-1,0 1 273,-1 0 1,1-1 0,0-1 0,-1 1-12,1 0 0,0 0 1,-1 0-1,1 0-50,0 2 1,-1 0-1,-1 0 1,0 0 17,0 0 1,0 0-1,-1-2 1,1 0-12,2 0 0,-1 0 1,-1 0-1,-1 1-7,-1 0 1,0 2 0,0-2 0,1 0 35,-1-1 1,-1 0 0,0 2 0,0-1-200,-1-1 1,-1 0-1,-2 1 1,-1 0 191,2-1 0,0 0 1,-5 1-1,0 1-79,28-4 0,-8 3 36,-3 1 1,-6 0-3,-6 0 0,-1 0 275,-10 0 0,-6 0-568,-6 0 1098,-2 0-877,-2 0 564,-4 0-543,-2 0-283,-5 0-170,-5 0 210,-2 0 29,-4 0 0,0 0-128,-1 0 0,5 3 86,-1 1 0,4 0-448,-3-4 257,4 0 354,-7 0-192,9 0 371,-4 0 0,5-1 267,0-3 0,0 1-165,0-4 0,0 3 311,0-4 1,0 5-67,0-5 1,0 4 453,0-3-237,0 4 69,0-2-283,0 0-8,0 4-106,0-4 1,5 5-52,2 0 0,3 0 384,2 0-408,-1 0 1,1 1-1,-1 3 0,-3-2-58,-1 6 1,-4-1-158,1 5 1,-3-3 62,-1 2 1,-4-2-241,0 6 1,-8-1-127,0 1 1,-3-2 184,0 2 1,2-2-858,-2-2 1,2 1 147,2-1 1,-1-4 891,1-4 0,-6 4 0,0-1 0</inkml:trace>
  <inkml:trace contextRef="#ctx0" brushRef="#br2" timeOffset="110">12747 15774 8218,'-11'-7'808,"0"2"-412,-1 5 1,4 0 20,1 0 1,-1 0 155,-3 0 1,-1 0-171,1 0 0,0 1 21,-1 3 1,1-1 5,-1 4-184,1 1 1,-1 3-232,1 1 1,5 3 170,2 0 0,-1 1-155,1-5 0,0 0-73,4 1 1,0 3 12,0 0 1,1 1-32,3-5 1,-1-1-108,4-2 1,5 1 67,3-6 0,2 5-62,-2-4 0,3 0 107,4-4 0,1-2 34,0-1 1,4-4 155,-1-4 0,1-1-35,-4 1 1,-4-4-27,0-1 1,-5 0 16,1 1 0,-6 1 18,-1-5 1,-6 4-145,2-4 0,-8 5-209,-3-2 1,-9 0-339,-3 1 0,-2 1 256,-2 6 1,0 3-620,0 5 1,-3 0 54,-1 0 0,4 5-878,4 3 1767,5 2 0,-8 6 0,5 2 0</inkml:trace>
  <inkml:trace contextRef="#ctx0" brushRef="#br2" timeOffset="111">15331 16225 8261,'0'-6'944,"0"-1"-315,0 4 531,0 1-303,0-3 915,0 5-1569,0 5 0,4 5-121,0 6 0,1 0 97,-1-1 1,-3 2-168,3 2 0,1 2 105,-1-1 0,0 1-18,-4 2 0,3 0-88,1 0 1,0-1 110,-4 1 0,0-1-168,0-3 1,0 1 29,0-5 0,0 1-236,0-5 233,0-5-178,0 5 0,1-10 193,3 3 1,-3-4-21,3-4 1,-1 0 73,1-7 1,-2 2-69,6-6 0,-4-2-72,3 2 0,1-6 22,3 2 1,-3-2-115,-1-2 0,1 0 87,3 0 1,1 1-167,-1-1 1,1 1 160,-1 3 0,-3 3-102,-1 4 182,1 1-204,3 4 312,1 2 1,-1 5-54,1 0 1,-1 4 57,0 0 1,1 5-47,-1-2 0,1 4 161,-1 0 0,3 0-124,-2 1 0,1 4 138,-5 3 0,1-1-220,-1 1 0,0 0 61,-4 4 0,0 0 34,-4 0 0,0 0-77,0-1 0,0 0-8,0-3 1,0 3 37,0-3 1,0-3-22,0-1 0,0-2-55,0-2 1,1-3 34,3 0 81,-3-6 30,5 3-251,-6-5 1,0-5-61,0-2 0,0-4 217,0 0-26,0 0 0,0-11 0,0-2 0</inkml:trace>
  <inkml:trace contextRef="#ctx0" brushRef="#br2" timeOffset="112">15743 15665 8218,'0'-6'0,"0"-4"81,0 2 1,0 2 185,0-2 1,1 5 61,3-5 1,-3 4 635,3-3-237,-3 4-231,-1-7 280,0 9-529,0-5 0,1 6-5,3 0-34,-3 0 0,4 7-173,-5 4 1,2 2 20,1 6 0,-1-4-261,2 4 0,-3-4-3,-1 4 1,1-5 67,3 2 0,-2-4-163,6 0 1,-4-5 39,3 1 1,-3-5 73,4 0 1,-1-1 174,5-2 0,-1-2 143,1-1 1,-1-4-36,1-4 1,-1-1 184,0 1 0,1 0-49,-1-1 1,-3 1-165,-1-1 0,1 1-19,4-1 1,-5 1 62,1 0 1,-6 3-161,2 0 1,-1 6-49,0-2 31,-1 3 29,8 6 0,-8 2-14,6 9 1,-4-2-117,3 5 1,-3-2-230,4 2 1,-4 3-713,3-3 1,1 1 497,3-1 1,1 2 609,-1-6 0,6 5 0,0-2 0</inkml:trace>
  <inkml:trace contextRef="#ctx0" brushRef="#br2" timeOffset="113">16633 16408 8218,'-11'0'0,"3"0"0,1 0 0,3 0-9,-4 0 0,4 0 91,-3 0 1,3 0 335,-4 0-263,6 0 1,-3 1 132,5 3 29,0-3-198,0 4 0,1-5 130,3 0 1,2 0-53,6 0 1,4 0 102,3 0 1,3 0-55,1 0 1,5-4 32,2 1 0,3-2-110,1 1 1,0 1 11,1-4 0,0 4 15,3-1 0,-2 3-145,2 1 0,1-1-119,-1-3 1,6 3 83,-3-3 0,5 3-54,4 1 1,3-4-287,8 0 0,2-1 342,-29 3 1,1 0-1,-1 1 1,0 1-6,1-2 1,-1 0 0,0-1 0,0 1 8,0 0 0,1 0 1,1 0-1,0 0-13,0 2 0,1 0 0,-3 0 0,0 0 20,31 0 1,-4 0-35,3 0 1,-4 0-9,1 0 1,-3 0-35,-1 0 1,3 0 70,-3 0 31,3 5-45,-3-3 0,-3 8-23,4-3 0,1-2 7,-27-3 1,1 0 0,30 3-25,-30-3 0,-1 0 0,0 0 0,1 0-15,1-2 0,0 0 0,31 0-9,0 0 1,-7 0-18,-1 0 0,-5 1 10,-6 3 1,-2-3 103,-2 3 1,-2 1 11,-6-1 0,-5 1-54,-2-1 1,-8-3 22,-4 3-90,-2 2-240,-7-4 582,-1 3 1,-6-5-299,-3 0 1,1 0-114,-4 0 0,-1 0-140,-3 0 1,-1-4-553,1 0 565,0-5 1,-1 4-414,1-3 343,-1-2 160,1 4 1,3-4 131,1 2-271,4-2 561,-2 4-149,5-6 252,0 6 33,0-4 214,0 8-312,0-3-49,0 5 122,5 0-164,-4 0-119,10 0 15,-5 0 0,1 0 51,1 0 1,-4 4 6,4 0-74,-1 5 1,3-3-48,-2 6 1,1-1-7,-5 1 0,-1-1-95,-3 0 1,0 1 137,0-1 0,-5 1-564,-2-1 1,-5-3-152,-3-1 1,-3 1-394,-5 3 0,1-3 421,-1 0 0,0-6 620,0 2 0,-5-3 0,-1-1 0</inkml:trace>
  <inkml:trace contextRef="#ctx0" brushRef="#br2" timeOffset="116">17464 15712 8115,'0'-6'1538,"0"1"-658,0 0-275,-5 3 0,-1-2-131,-5 8 1,-1-1-181,1 4 1,-1 1-53,1 3 0,1 1-66,2-1 0,-2 4-125,2 1 0,3-1 79,1-4 0,3 5-290,1-1-178,0 0 1,1-4 153,3 1 1,3-2-9,4-2 0,2 1 103,2-6 0,-1 1 34,5-4 0,-4 0 45,4 0 0,-1 0 125,1 0 1,1-1-54,-4-3 1,3-2 150,-4-6 1,0 1-88,-4-1 0,1 1-58,-1 0 0,-1-6-109,-2-2 1,1-1 105,-5 1 1,0-3-264,-4 3 1,-2-1 13,-1 1 0,-9-1 5,-7 4 1,-3 5-57,0 3 0,-1 6-231,0-2 0,1 8-549,3 3 0,-1 3-17,5 2 1032,0 4 0,3 2 0,1 5 0</inkml:trace>
  <inkml:trace contextRef="#ctx0" brushRef="#br2" timeOffset="117">18035 15209 9112,'-10'2'652,"3"2"0,-3 2-369,2 5 0,-2 6 87,-2 2 1,5 0-90,-1 4 1,4-3-31,-3 7 1,3-2-164,-4 2 0,6-2 130,-2 6 1,-1-5-179,1 5 0,0-5-3,4 5 1,-4-6 29,1 2 0,-1-2 77,4 2-265,0-3 188,5-1 0,-3-2-3,6-2 1,-4-1-15,3 1 1,1-5-242,4 1 154,-1-2 1,3-2-76,-3 1 1,3-4 49,-6-1 0,2-4-168,1 0 0,0 0-94,-4 1-202,3-3-823,-3 4 502,-1-5-976,-1 0 651,-5 0 313,0-5 859,0 4 0,0-9 0,0 3 0</inkml:trace>
  <inkml:trace contextRef="#ctx0" brushRef="#br2" timeOffset="118">18161 15575 8123,'0'-6'1270,"0"-5"-523,0 10 215,0-4 115,0 5-1461,5 0 0,-4 1 263,3 3-1825,-2-3 778,-2 5 751,0-1 417,0-4 0,5 9 0,1-4 0</inkml:trace>
  <inkml:trace contextRef="#ctx0" brushRef="#br2" timeOffset="119">18492 15267 8123,'0'-8'786,"0"0"-4,0 6 151,0-3-121,0 5 0,4 5-531,0 2 1,1 5 44,-1 3 1,-3 3-23,3 5 0,2 0-65,2-1 0,-2 2-99,2 3 0,-1 2 32,5 6 1,-1-1-135,1 0 1,-2 0 108,-3 1 1,2 0-258,-5 3 1,0-1 100,-4 5 1,0-5-77,0 1 0,-1-3-785,-3 0 1,0-2 460,-7-3 1,2-2-1262,-6-5 0,-3-2 1670,-1-2 0,-8 3 0,-2-4 0</inkml:trace>
  <inkml:trace contextRef="#ctx0" brushRef="#br2" timeOffset="120">13216 15408 8123,'0'-11'39,"0"3"372,0 1 137,0 4 86,0-2 459,0 5-849,-5 0 1,-1 1-71,-1 3 1,-3 4 14,2 7 1,2-1-133,-2 5 0,2-4 86,-2 4 0,-2 4-133,2 4 1,2 0-40,-2 0 1,5-1-31,-5 4 0,4-3 125,-3 3 0,0-1-141,0 2 1,0 2 137,3-3 1,3-1 3,-3 2 0,3-6 64,1 2 1,0-3-83,0-1 0,1-5 12,3-3 1,3 1 61,4 0 0,0-5 8,1-3 1,1-2-15,2 2 0,-1 0-2,5-4 1,-5 1-152,1-1 0,1-3 86,0 3 0,-5-3-338,-3-1-406,-1 0-537,5 0 37,-6 0-1959,-1 0 1829,-15-5 1324,2-1 0,-8-5 0,4-1 0</inkml:trace>
  <inkml:trace contextRef="#ctx0" brushRef="#br2" timeOffset="121">13330 15785 8123,'0'-6'1616,"0"1"1384,0 5-3626,-5 0 422,3 5 1,-3-3-494,5 6 106,0-6 0,2 3 591,1-5 0,4 6 0,4 0 0</inkml:trace>
  <inkml:trace contextRef="#ctx0" brushRef="#br2" timeOffset="122">13604 15465 8123,'0'-6'169,"-5"1"1,2 4 357,-4-3 1,3 3 58,-4-3 1,6 4 224,-2 4 7,3-3-485,-4 9 1,3-4-67,-2 6 0,3-1-5,1 1 1,4 3-1,0 0 1,5 1-40,-2 0 1,3-2 14,2 5 1,-1 0-102,1 4 1,-1 3 62,1 1 0,-2 0-204,-3-5 1,4 5 2,-4 0 1,-1-1-26,2-3 0,-5 4 18,0-1 0,-1 0-226,-2-7 1,0 2-252,0-2 0,-5-1-527,-3 1 1,-2-5-1007,-2 1 0,-3-3 2018,0-4 0,-5 2 0,2-4 0</inkml:trace>
  <inkml:trace contextRef="#ctx0" brushRef="#br2" timeOffset="123">8061 15891 8123,'0'-11'0,"0"-1"156,5 1 0,-4 0 134,3-1 1,-3 4 291,-1 1-14,0 4 212,0-7-189,0 9-114,0-4-263,0 5-71,0 5 0,-1 0 34,-3 3 1,3 2 23,-3-3 0,2 7-32,-2 2 0,-1 4-91,-3-1 1,-1 2-92,5 2 0,-4 0-52,0 0 1,-1 4 119,1-1 0,0 1-148,4-4 0,0 0 20,4-1 1,0-2-82,0-1 1,0-4 60,0 4 0,4-5 21,0 1 1,3-1-44,-3 1 0,4-2 42,-5 2 1,3-2-120,-3-2 1,0 1 127,4-1 0,-3 0-137,4 1 1,-4-2 39,3-2 0,-3 2 32,4-3 1,-4 2-5,3-1 1,-3-2-132,4-2 78,-1-3 1,5 4-24,-1-5 0,-3 0-439,-1 0 0,-3 0-397,4 0-41,-1 0 1086,5-5 0,-1 4 0,1-4 0</inkml:trace>
  <inkml:trace contextRef="#ctx0" brushRef="#br2" timeOffset="124">8312 16222 8123,'0'-6'-128,"-1"1"64,-3 5 0,3-1 792,-3-3 1178,3 3-684,1-4-389,0 5-666,0 5 1,0-3-105,0 6 1,0-4-374,0 3-364,0-4-1108,0 7 234,5-9 1548,-4 4 0,4-10 0,-5-1 0</inkml:trace>
  <inkml:trace contextRef="#ctx0" brushRef="#br2" timeOffset="125">8632 15800 8123,'-6'0'841,"-5"-5"117,5 4 27,0-5-294,-4 6 53,8 0-159,-3 6-292,5 0 0,2 5-173,1 1 0,0-5 94,5 1 1,-1 0-41,5 3 1,3 4 4,0 0 0,4 2-18,-4-2 0,1 3-14,-5 5 0,0 0-127,1-1 1,-1 5 143,1 0 1,-5 3 1,1-3 0,-6 3-204,2-3 0,-3 1 115,-1-2 1,0-1-211,0 1 1,0-2-67,0-1 1,0-4-70,0 0 0,-3-5 21,-1 1 1,-4-2-240,4-1 1,-3-1-364,3 0 0,-5-4 343,2-3 1,0 1-1021,0-2 779,-1 1 747,2-4 0,-10 0 0,4 0 0</inkml:trace>
  <inkml:trace contextRef="#ctx0" brushRef="#br2" timeOffset="126">20345 16077 8067,'-1'-8'0,"-3"0"276,3 6 349,-4-8-213,0 3 0,3-4-105,-1-1 1,1 5 4,2-1 0,0 1-83,0-5 1,0 5 14,0-1 1,2 0-42,1-3 1,4 1-15,4 2 1,4-2 13,1 2 0,3 0 0,-4 0 0,5 2-152,-1 2 1,-1 3 89,1-3 0,0 4-184,4 4 0,-4 2-59,0 5 1,-1 1-19,1-1 0,1 4 92,-5 1 1,4 4-73,-3-1 0,-1 2-90,-4 2 1,-1 0-162,-2 0 1,1 4 4,-5-1 0,-1 5 70,-3-5 1,-1 9 290,-3-5 0,-2 6-53,-5-6 1,-5 7 84,1 1 1,-5 0-87,1-4 0,-3-3 137,-1-1 1,1-1-95,-1 2 0,0 1-14,0-6 0,4 1 91,0-4 1,5-6-84,-1-1 0,2-4 198,2 0 0,0-5 2,4 1 1,1-5 301,2 0-259,2-1 4,-3-2 1,7 0 0,1 0-113,4-5 1,8-2-135,0-4 1,4 1 129,-3 2 0,4-2-191,-1 2 0,2-1 119,2 2 1,0-2 50,0 5 1,0 0-67,0 4 0,-2 0-1,-2 0 1,3 0 78,-3 0 1,1 2-1,-1 1 0,3-1 57,-3 1 1,2-1-66,2-2 0,-4 0 107,0 0 0,-3 0-110,3 0 1,-4 0 131,4 0 1,-5 0-156,1 0 1,-2-4 1,-2 0 0,-3 0-63,-1 4-489,-4 0-1120,2 0 838,-5 0 10,0 5 1,0-2-1155,0 5-596,-5-6 2486,4 8 0,-10-9 0,5 5 0</inkml:trace>
  <inkml:trace contextRef="#ctx0" brushRef="#br2" timeOffset="127">21008 15654 8067,'-2'-8'692,"-2"1"-506,3 4 1,-4-3 216,5 2 266,0 3-202,0-4-60,0 5-150,0 5 0,4 2-14,0 9 0,1-2-53,-1 5 1,-3-4-3,3 4 0,1 0-39,-1 4 1,3 0-125,-3-1 0,1 4-209,-1-3 0,-2 6 122,6-6 0,-5-2-20,0-2 0,-1-5-264,-2 2 75,5-4 0,-4-4-63,3-1 246,-3-4 1,0 2 57,3-5 132,-3-5 0,6-1-77,-3-6 1,-2-3 158,6 0 1,-4-2-83,3 2 1,-3 1-57,4-5 1,-2 0-28,2-4 1,2 0-40,-3 0 1,3 2-18,2 2 1,-2 2 88,-2 6 0,0 0 23,-4-1-50,5 6 1,-6 1 120,4 5 0,-4 1-60,1 3 1,1 3-38,-1 9 1,1-2 17,-2 5 1,0 0 30,5 3 1,-5 1-3,5 0 1,-2 4-14,2-1 0,2 1-102,-2-4 0,2-4-21,1 0 1,-3-5 70,0 1 0,-6-2 228,2-2 1,-3-3-1050,-1 0 600,0-6 190,0 3-3710,0-5 3710,0-5 0,0-1 0,0-6 0</inkml:trace>
  <inkml:trace contextRef="#ctx0" brushRef="#br2" timeOffset="128">21476 15368 8067,'0'-11'-779,"0"0"1538,0-1 1,0 5-172,0-1 1,1 5-124,3 0 0,-3 0 2,3-1-33,2 3-283,1-4 1,4 5-123,0 0 1,1 0 18,-1 0 1,1 1 77,-1 3 1,4 1-174,1 3 1,0 2-16,-1-3 0,-2 4-70,2 0 1,-2 0 92,-2 1 0,-4-1-87,-3 1 1,-3 3 68,-1 0 0,0 0-146,0-3 1,-1 3 70,-3 0 0,-3 1 80,-4-5 1,0 0-81,-1 1 0,2-1 113,2 1 0,-1-5 7,6 1 1,-5-4 20,4 3 290,0-4 103,4 2-3,0-5-219,5 5 0,2-4 192,4 3 0,1-3-68,-1-1 0,1 0 48,-1 0 1,4 0-131,0 0 0,4 0-25,-3 0 1,3 0-120,-4 0 1,0 0-143,-3 0 1,-1 0-826,0 0 1,-3 0 478,0 0 0,-6 2-1285,2 1 1,-4-1 1694,-4 1 0,-2-1 0,-6-2 0</inkml:trace>
  <inkml:trace contextRef="#ctx0" brushRef="#br2" timeOffset="129">21864 16591 8060,'0'6'358,"0"0"666,0-2-366,0-3 1,0 6 209,0-4 544,0-1-323,0 3 120,0 0-422,0-4 55,5 4-315,-4-5-74,10 0-380,-10 0 71,4 0 0,-5 1-2069,0 3-706,0-2-1166,-5 3 3797,-1-5 0,-6 5 0,1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40:20.3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10450 5899 7925,'-4'-11'-136,"0"-1"1,-5 1 0,3-1 0</inkml:trace>
  <inkml:trace contextRef="#ctx0" brushRef="#br0" timeOffset="1">10427 5831 7976,'0'-8'1340,"0"0"1,-1 2-26,-3-2-971,2 3 1,-3 4 105,5-3-170,0 3 56,0-4-282,0 5 170,0 5-130,0-4 0,-1 13 0,-1-1 354,-2 3-319,0 3-368,4 4 79,0 0 1,0 5-5,0 2 95,0 3-534,0 2 558,0-1 1,4 1 129,0 4-183,4 1 1,-5 2 123,5 0 0,-2 0-163,2 3 1,0-3 74,-4 0 0,1-5-68,-1 1-291,-3-7 394,4 2-35,1-4 33,-5 0 6,4-1 1,-1-5-14,0 0 0,-1-1 0,-1 0 419,1-3-477,-1 3 1,3-10 86,-5 3-145,0-2 1,0-1-1,0-1 1,1-1 194,3-2-293,-3 2 55,4-9-2596,-5 9 2437,0-8-131,0 3 485,0 0 0,0-4 0,0 4 0</inkml:trace>
  <inkml:trace contextRef="#ctx0" brushRef="#br0" timeOffset="2">10815 6447 8046,'0'-6'5268,"0"1"-5060,0 5 0,0 6 0,0 4-99,0 4 1,0 7-67,0-2 159,0 2 1,0 2-100,0 0-124,0 0 192,0 0 0,0-1 90,0 1-251,0-5 1,4 2 0,0-4-1,-2-1-469,0 1 0,-1-4 79,3-1 1,-3 1 1,3-5-1158,-3-2 1203,-1 5 223,0-8 1,0 4-826,0-2 440,0-3 96,0 4 399,0-5 0,0 0 0</inkml:trace>
  <inkml:trace contextRef="#ctx0" brushRef="#br0" timeOffset="3">10827 6048 8027,'0'-7'1208,"0"-3"64,0 9-38,0-9-867,0 8 0,0-4-267,0 2-37,5 3 109,-4-4 0,5 6-2132,-2 3 1960,-3 2 0,9 1 0,-3-2 0</inkml:trace>
  <inkml:trace contextRef="#ctx0" brushRef="#br0" timeOffset="4">11044 6550 13392,'0'8'606,"0"-1"0,3-3-269,1 4-314,0-1 1,-4 5 0,0-1 0,1 1 244,3-1-212,-3 0 1,6 1-254,-4-1 59,-1 1 160,3-1 0,-1 1-695,-1-1 323,1 0 212,1 1 0,-3-5-966,1 1 1003,-1 0 0,-1-2 80,3-2 1,-2-2-214,6 2 1701,-1-3-1451,5 4 0,-1-8 0,1-2 0,-2-2 66,-3-2-72,4-1 81,-5-1 1,4-1 183,-2 1 1,-2 1 0,-3 1 10,0 1 0,1 4-148,-4-3-286,0 4 427,0-2-851,0 5 439,5 0-3,-3 0 1,6 2 0,-2 0 0,0 2 0,2 0-607,-2 1 463,4 1 171,-4 0 1,6 1 0,-1-5-310,1 2 308,-1 0 0,2-4-48,2 0 1,-2 0 182,2 0-161,3 0 142,-6 0 0,9-5 1,-5-3 235,2-2 0,0-1-172,1-1 1,-3 2 130,-4 2 1,3-2 0,-1 3 0,-3-3 0,-2-1 437,0 4-239,-4-3 1,4 7-55,-5-4-21,0 4-400,-4-2-488,0 5 332,5 5 141,-4-4-298,4 9 1,-5-3 0,0 4-1,0 1-1493,0-1 976,0 5 525,0-3 0,0 5-1798,0-3 2177,0 3 0,-5 5 0,-1 0 0</inkml:trace>
  <inkml:trace contextRef="#ctx0" brushRef="#br0" timeOffset="5">10381 7315 7862,'-6'-6'0,"-1"-3"1528,4 5-1013,1 0 1,-3 3 628,5-3-245,0 3-368,0-4-1009,0 5 472,5 5 0,-2 1-268,4 6 0,-3-1 233,4 1 0,-4-1-201,3 1 1,-4-1 108,1 0 0,1 1-26,-1-1 1,-1-3 140,-3-1 1,2-4-142,1 1 571,-1-3-101,3-1 327,-5 0-396,5 0 0,-3-1 38,6-3 1,-4-2-88,3-6 0,-3 1-23,4-1 1,-4 2-213,3 3 27,-4-4 72,2 10-250,-5-9 127,5 9 1,-2-4-418,4 5 331,-4 5 1,6 2-22,-6 9 1,5-4 68,-4 4 1,5 0-258,-2-1 1,0 6-126,0-2 1,-3-2 179,4 2 0,-5-1-606,5 1 0,-5-2 370,0-6 1,2 1 541,-1-1 0,0 0 0,-4 1 0</inkml:trace>
  <inkml:trace contextRef="#ctx0" brushRef="#br0" timeOffset="6">10724 7407 7874,'0'-7'1407,"0"2"0,1 5-1143,3 0 1,-2 0-51,6 0 0,1 0 22,6 0 0,-1 0 5,5 0 0,0 0-273,4 0 1,4 0 98,-1 0 0,1-4-166,-4 1 65,0-1-165,-6 4 1,4-4 115,-6 0 1,1-1-319,0 1 252,-4 3 0,5-5-163,-6 2 90,-4 3-340,3-4 141,-9 5 318,4-6 282,-5 5-207,0-9 0,-1 4 242,-3-6 1,3 5-68,-3-1 1,1 4-132,0-3 1,1 3 211,-2-4 1257,-2 6-635,5-9 453,-4 10-954,5-4-438,0 5 33,5 0 1,2 0-120,9 0 1,1 1 76,6 3 1,0-1 11,0 4 0,0-4-1,0 1 1,-2 1 82,-2-1 0,2 1-98,-6-2 82,-5-1 0,0 4-179,-2-2 0,-3-2 74,-1 6 1,-3-4 83,-1 3 0,0-3-22,0 4 1,-5-4 160,-3 3 1,-7 1-108,-4 3 1,-3 1-170,0-1 1,0 3-51,3-2 0,-1 2-177,4-7 1,2-1-715,7 2 1,-2-4 110,5 4 1008,-5-6 0,3 8 0,-6-3 0</inkml:trace>
  <inkml:trace contextRef="#ctx0" brushRef="#br0" timeOffset="7">11603 7407 13624,'8'1'-1092,"-1"3"766,1 2 1,3 4 18,1-2 0,3 1 80,0-6 1,2 5 87,-2-4 1,3 4-5,5-5 1,-2 2 192,-2-1 0,3-3-42,-3 3-98,-3-2 86,6-2 0,-9 0-15,2 0 1,-2-2 115,-2-2 0,0 2 547,1-6 0,-2 5-299,-2-5 0,0 4 686,-4-4-676,5 1 1,-8-5-7,3 1 1,-3 3 176,-1 1-18,0-1-668,-5-3 1,-1 4-146,-5 4 1,-1 1-116,1 2 1,-2 2 257,-2 1 1,1 4-46,-5 4 0,4-2 90,-4 3 0,-2-4 95,-5 8 1,0-4-52,-4 0 0,-1 0 46,-3 4 0,1-5 56,3 0 1,-2 0 174,5-8 1,4 5 370,4-4 0,9 0-271,-1-4 1,2 0-395,-2 0 222,4 0-2155,2 0 1552,5-5 0,3-2 471,4-4 0,6-6 0,10 0 0</inkml:trace>
  <inkml:trace contextRef="#ctx0" brushRef="#br0" timeOffset="8">12825 5294 7975,'-6'-8'-109,"1"2"571,0 1-13,3-4 799,-3 8-322,0-5-578,4 6-339,-4 0 77,5 0 0,-4 9 1,-1 5-1,-1 7 41,-3 7 1,2 10 0,1 6 0,1 4 415,3 0-640,-5 5 0,6-7-999,-3 4 1153,8-3-590,-3-1 265,9-1 177,-8 1-73,8-5-350,-9-2 3,9-5 0,-9-1-530,3-2 638,-3-9 102,-1 0 0,0-9-105,0 3 799,0-4-648,0-6 1,-1-1 321,-3-5-312,-2 0 92,-5 0 153,-6 0 0,4-5 0,-8-1 0,-2-16 0,-6-2 0</inkml:trace>
  <inkml:trace contextRef="#ctx0" brushRef="#br0" timeOffset="9">12448 5842 7997,'-10'-11'-421,"3"-1"105,-4 1 211,10 4 1156,-4-3-413,5 9-205,0-4-72,0 5-177,5 0 0,1 0 0,6 0 0,4 0 36,3 0 0,4 0-59,4 0 0,6 0 67,5 0 1,5 0-474,-1 0 1,-4 0 78,-4 0 1,-5 0-84,-6 0 0,-1 0 167,-3 0 1,-3 0-613,-4 0 1,-1 0 36,1 0 657,-1 0 0,6-5 0,0-2 0</inkml:trace>
  <inkml:trace contextRef="#ctx0" brushRef="#br0" timeOffset="10">13396 5180 10013,'-6'-6'1484,"1"5"-1310,0-4 0,-2 6 1,-4 3 245,0 4-292,-1 7 0,-4 4 0,-3 8 169,-3 3 1,-1 4-68,0 5 1,0 1-20,1 6 0,3-4 0,1-2 250,1 0-665,2 3 1,8-6-1,0 3 163,2 0 1,1-2-864,4-4 0,0 0 447,0 0 1,2-4 197,1-4 1,0-2 155,5-1 1,-2-5 259,1-3-520,4 3 284,-5-10 1,2 7-81,-1-8-1104,1 4 553,-2-5 239,4-1 39,-8 0-537,8-4 969,-4 4 0,11 0 0,0 2 0</inkml:trace>
  <inkml:trace contextRef="#ctx0" brushRef="#br0" timeOffset="11">13408 5762 7954,'0'-8'0,"0"1"0,0 3 1829,0-4-696,0 6 226,0-3-1464,0 5 23,0 5 0,0 1-5,0 6 0,3 3 115,1 0 0,1 4-515,-1-4 1,-1 4 173,4-3 0,-4-1-54,1-4 1,-2-3-295,2-1 675,-3-4 135,9 2 1,-7-5 85,5 0 1,-5 0 34,5 0 1,-4-1-135,3-3 1,-3 1-18,4-4 1,-2-1 10,2-3 1,2-1 96,-2 1 1,-2 0 371,1-1 137,-4 1 240,7-1 148,-9 6-703,10 1 1,-6 6-1398,2 3 0,3 4 408,-2 7 1,-2-1 330,2 5 0,0 0-81,3 4 1,0-4 46,1 0 0,-1 0-320,1 4 0,-1-6 188,1-1 1,-5-4 118,1 0 0,-2-5-1559,2 1 1843,7-6 0,-2 4 0,10-6 0</inkml:trace>
  <inkml:trace contextRef="#ctx0" brushRef="#br0" timeOffset="12">13785 5202 7964,'-12'-12'1793,"6"-4"-300,1 15-1264,5-9 1,6 14 0,4 1 0,5 8 334,3 6-555,1 2 0,8 7 114,0 3 1,-1 3-129,-3 4-1123,-5 3 999,3 4 0,-8 3 0,2-1-327,-2-2 297,-2-2 111,-4-2 0,2 2 0,-6-5-430,0-1 471,-2-2 1,-1-4-285,0-1-87,0-5 1,-1 5-184,-3-4 1,-2-2-1687,-6 3 1382,1-3 865,-6-1 0,0 0 0,-6 0 0,0-1 0</inkml:trace>
  <inkml:trace contextRef="#ctx0" brushRef="#br0" timeOffset="13">12551 6413 8007,'1'-6'2465,"3"2"-1674,-3 3-353,4 1-162,1 0 0,-4-4 65,6 0 118,-1 0 1,6 4-76,2 0 0,3 0 191,5 0-113,5 0-263,6 0 0,4 0 524,8 0-305,-3 0-410,13 0 0,-3 0 637,8 0-1940,2-5 1380,-26 2 0,0 0 1,0-1-1,1 0 21,2 0 1,0 1-1,-2-1 1,-1 0-1,-1-2 1,0 0-1,-1 1 1,0-1-381,-1 0 0,0 1 501,30-7 1,-2 6-180,-10-4 0,-2 7-1142,-9-4 921,-1 4 200,-11-2-12,4 5 0,-13 0-819,3 0 90,-8 0 0,2 0 836,-6 0 0,-3 0-122,-1 0 0,1 5 0,3 1 0</inkml:trace>
  <inkml:trace contextRef="#ctx0" brushRef="#br0" timeOffset="14">12951 7212 7075,'-7'-6'-468,"-3"-4"858,4 4-66,0-1 0,-3-3 363,5 3 0,-4 0-1,5 0-466,-1-1 781,4 2-542,-5-5 1,3 5 126,-1-5-166,-4 4-255,6 2 0,-5 1-162,2 1 53,3-6 40,-10 7 1,9-3 20,-6 5-753,1 0 552,-5 0 1,1 0 0,-2 0-253,-2 0 1,1 5 76,-5 3 114,5 7-392,-3-2 378,6 9 1,3-10 0,2 5 0,1-2-465,2 0 444,2 0 1,1-3-1,1-2 222,3-2-4,8 2 79,0-9 0,5 8 189,-6-5-64,6 0 0,-5-4 1,4 0 191,-4 0 1,-4-2 85,0-2-335,-1 3 1,1-4-313,-1 5 172,-4 0 0,7 0 108,-2 0 1,2 5-806,1 3 278,1 2 252,-1 6 0,4 2-3,1 5 43,-1 0 41,-4 5 1,2 1 134,2 5-61,-2 1 1,3 4 0,-4 3-289,-1 2 0,-4 2 142,-4 0 1,-1-6 69,-2-2 0,0-7-11,0-5 528,0-2 1,-5-2-238,-3-3 1,2-2-145,-2-6-94,0 0 0,-2-3 1403,3 0-893,-4-6 0,5 3-189,-5-5 1,-2 0-82,-2 0 35,2 0-55,-9-10-1912,10 2 1215,-10-18 0,10 0 175,-4-12-2364,4-2-220,5-16 2886,2-8 0,3 31 0,0-2 0,0-3 0,1 0 0,-1-2 0,0 1 0</inkml:trace>
  <inkml:trace contextRef="#ctx0" brushRef="#br0" timeOffset="15">13362 6744 7924,'0'-11'287,"0"-1"0,0 5 177,0-1 1,1 6 322,3-2 387,-3 3-367,4-5 105,-5 5-172,0-4-596,0 5 1,-5 6-123,-2 6 1,-3 6-98,-2 8 0,-3 3 129,0 6 1,-4 3-273,3 0 1,1 5 84,4-1 0,1 2-310,2 2 1,3-2 176,5-2 1,0 1 113,0-5 1,0-1-271,0-6 1,5 0 125,3-4 0,0-4 11,0-4 0,5-5 65,-6 1 0,6-2-294,-5-2 0,2-4-3,1-4 0,5 3-538,-1-3 1055,0 1 0,1-9 0,2-1 0</inkml:trace>
  <inkml:trace contextRef="#ctx0" brushRef="#br0" timeOffset="16">13476 7087 7993,'0'-7'709,"0"1"-354,0 2 850,0 3-375,0-4-537,0 5 1,1 4-294,3 0 1,-1 4-107,4 0 1,-3 4 71,4 3 1,-4-1-71,3 5 0,-3-5 74,4 1 1,-6-2 21,2-2 0,-1-3-631,0-1 349,-1-4 0,4 6 484,-2-6-67,-3 1 322,9-4 0,-3 0-182,4 0 1,0-5 322,1-2 1,-5 0-236,1 0 1,-2-1 11,2-3 1,1 3 284,-5 0-622,5 6 125,-8-3 326,9 5-241,-4 0 0,6 5-62,-1 2 1,-1 7-196,-2 2 1,2 4-166,-2-1 1,2 3-215,1 0 0,1 1-386,-1 0 0,-3 0 221,-1 0 1,-4-2-303,1-2 1,1 2-14,-1-6 65,-1 0 1,-1-3-247,1-1 1057,-1-5 0,8-1 0,-4-5 0</inkml:trace>
  <inkml:trace contextRef="#ctx0" brushRef="#br0" timeOffset="17">13864 6653 10323,'2'-7'1277,"2"4"0,2 1-841,5 2 0,6 2 134,2 1 1,6 5-133,2 7 0,5 4-149,-2 8 0,3 3-192,1 9 1,-1-1 14,-2 7 1,-3-4 20,-5 8 1,-4-8 92,0 5 1,-7-3-168,0 3 1,-5-6 25,-3-2 0,-3-2-804,3-2 1,-8-1 376,-3-3 0,-3 2-1051,-2-5 0,1-1-688,-1-3 0,-3 0 2081,0 0 0,-2 0 0,2-3 0,-4-2 0,-2-3 0,-2 0 0</inkml:trace>
  <inkml:trace contextRef="#ctx0" brushRef="#br0" timeOffset="18">16126 5945 7630,'0'-7'2495,"0"2"-1639,-5 5-653,-2 0 1,-4 2 33,0 1 0,-6 4-102,-2 4 1,-3 2 130,0 2 1,-3-1-134,-1 5 1,-3 0 87,-6 4 1,1-1-127,0-3 0,3 2 38,1-2 0,-1-1 49,-3 1 0,0-1-19,0 1 0,1-1 32,2-3-32,8-3-63,7 0 1,5-3 271,-1-5-507,1 4 157,4-6-78,2 8 0,5-8 95,0 6 12,5 0 1,3-1-1,7 1 101,4 1 0,4 1-96,4 1 1,3-3 179,8 0 0,-1-2-92,5 2 0,0 0 15,3-4 1,0 4-29,-3-4 1,0 3-123,-8-3 0,-2 1 70,-10-1 1,-4-3-166,-3 3 0,-2-3 25,-1-1-20,-6 5 1,0-3-310,-2 1-544,-3-1-559,4-2-1970,-5 0 2796,-5 0 1,3 0 666,-6 0 0,6 5 0,-3 1 0</inkml:trace>
  <inkml:trace contextRef="#ctx0" brushRef="#br0" timeOffset="19">17177 6265 7942,'0'-7'676,"0"-3"-345,0 9 0,0-9 171,0 3 1,0 0 287,0-1-111,0 6-229,0-9 0,0 5-91,0 0 134,0-4-322,0 3 1,1-3 159,3 2-293,2 3 183,5 5-56,1-5 1,4 4-86,3-3-110,3 3 214,-4 1 1,8 5-620,1 3 204,0 2-298,6 1 378,-4 6-378,5-5 359,-5 5 0,4-1-111,-2 3 0,0 2-334,0-2 437,2 2 0,-8-7 1,4 4-155,-1-1 218,-1-2 1,-4-4-47,0 1 1,-4-5 0,0 0 284,1-2 1,-2-2 235,1-3 1,-1 0 0,2 0 31,-1 0 144,-5 0 167,7 0 0,-7-3-13,5-1-290,-5-5 1,7-1-1,-5-5 1,1-1-12,-1 0 0,-1 2 0,-4-4-269,-4 2-70,3-5-400,-8 9 0,3-9 340,-5 6 1,0 0-157,0 3 1,-2 1 0,-1 0-521,-5-1 0,-7 5 1,-4 0-1,-3 2 604,-1 3 0,-1 2 0,-2 3 0,-4 5-408,1 2 476,-4 7-803,4 0 650,-5 1 1,3 4-5,1-3 200,-1 2 0,-3 2 1,0 0-1,0 0 100,-1 0 0,-1-2 1,-1-2-1,1-3 86,-1-4 1,-1 0 0,2-2-227,-3-3 0,3 2 260,5-5 10,-2 5-120,14-8 1,-6 4 0,8-5 0,1-1 413,-1-3 1,6-2-160,3-5 0,2-6 269,-2-2 1,-1 1-653,6-1 1,-1 1-105,4-1 1,0 3-184,0 4 0,4 1-134,-1 0 0,6-1-393,-1 1 1,-2 4 218,2 4 1,0-2-1021,3 1 1603,5 0 0,2 4 0,5 0 0</inkml:trace>
  <inkml:trace contextRef="#ctx0" brushRef="#br0" timeOffset="20">9365 6196 8069,'-7'-11'-138,"4"-1"0,-4 6 0,1 1 0</inkml:trace>
  <inkml:trace contextRef="#ctx0" brushRef="#br0" timeOffset="21">9342 6150 10345,'-8'0'955,"1"0"0,-1 0-782,-3 0 1,-1 5 77,1 3 1,-2 2-48,-2 2 1,1-1 24,-5 0 1,0 5-130,-4-1 0,-4 4 83,1-4 1,-2 5-247,1-1 1,-2 3-23,-5 1 1,1-2 147,2-1 1,-2 0 193,3-5 0,2 2-82,1-2 0,3-3-19,1 4 0,2-7-45,2-2 1,2-3-27,6 4 217,4-6-587,2 3 176,5-5 1,7 4 195,4 0 0,7 3 217,8-3 0,4 4-88,4-4 1,6 3 55,6-3 0,0 4-91,3-4 0,-6 4-60,-1 0 1,0-2 73,4 2 1,-7-4-123,-4 3 0,-2-3 218,-7 4 1,0-6 85,-7 2 1,-3-3-145,-5-1 0,-3 4 178,0 0-903,-6 0 402,3-4-6251,-5 0 6341,-5 0 0,-6 0 0,-7 0 0</inkml:trace>
  <inkml:trace contextRef="#ctx0" brushRef="#br0" timeOffset="22">7400 6150 8123,'-11'0'720,"-1"5"1,1-2-297,0 5 1,-1-5-29,1 5 0,3 0-90,1 3 0,-1 0 112,-4 1 1,5 4-126,-1 3 1,2-1-23,-2 1 0,-1 4-102,6 4 0,-5-1-142,4-3 1,0 1-237,4 3 1,0-3 189,0 3 1,5-3-356,3-1 1,2 3 199,2 1 0,4-4-15,3-4 1,-1-1 3,1 1 0,0-3 22,4-4 0,0-1 131,0 0 0,3-3 202,1 0 1,1-6 147,-2 2 0,2-7-130,3 0 1,2-8 74,-3 0 0,2-2-37,-2-6 0,2 2 48,-5-3 1,-1-5-4,-3 2 1,0-7 411,0-1 0,-4-7-138,0-4 0,-9-1-12,2 1 0,-5-2-359,1 2 0,-3-2 79,-5-2 1,-4 5-328,0 3 1,-6 3 154,-1 1 0,-2 4-354,-6 4 1,0 2 195,-4 1 0,-5 6-227,-2 6 1,-1 4-206,-3 7 0,4 7-384,-5 4 1,1 7-545,4 9 0,2 2 705,1 5 1,7 9 731,1 3 0,0 12 0,-4 1 0</inkml:trace>
  <inkml:trace contextRef="#ctx0" brushRef="#br0" timeOffset="23">6430 11158 8014,'-5'-6'353,"4"-4"206,-4 8 27,5-3 914,0 5-718,0-5-463,0 4-91,0-4 803,0 5-746,5 0-57,1 0-259,5 0 43,1 0 0,-1 4 25,1 0 1,0-1 0,4-3 122,3 0 0,2 0-97,2 0 0,5 0 1,1 0 23,0 0 1,4 0 28,-2 0 1,-2 0-187,1 0 0,-6 0 101,-1 0 1,0 0-171,-4 0 0,-2 0-5,-2 0 1,-2 0 1,-6 0-682,1 0-675,-6 0-859,3 0 1067,-5 0 521,-5 0 1,0 2 769,-2 1 0,-9 4 0,4 4 0</inkml:trace>
  <inkml:trace contextRef="#ctx0" brushRef="#br0" timeOffset="24">6453 11387 8014,'-7'0'107,"2"0"0,7 0 285,1 0 0,1 0 287,8 0 1,-3 0-233,6 0 0,3 0 347,1 0 0,2 0-298,2 0 1,4 0 119,-1 0 1,5 0-172,-5 0 0,1 0-143,-4 0 1,0 0-195,0 0 0,-6 0-165,-1 0 0,-4 3-143,0 1 205,-1 0 225,1-4-2043,-1 0 685,-5 0-2210,4 0 3338,-3 0 0,4 0 0,1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02:24.0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8234 10873 8180,'0'-7'-68,"-5"-3"77,4 9 0,-5-8 592,2 5-87,3 0-213,-9-1 113,8 4-231,-8-4 1,8 5 183,-6 0-159,5-5 220,-7 4-61,4-4-384,-6 5 200,1 0 1,0 3 245,-1 1-351,1 5 16,-6-3 0,3 10 163,-5-1-37,0 5-56,-4 3 1,1 2 206,-1 6-226,-5 4 0,4 6-31,-3 5 0,3-1 100,1 1 0,2 4-119,2-1 1,3 0 119,9-3 1,2-5-248,5-3 0,1-4-17,3-3 0,3-4 0,9-4 0,1-1 0,4-3 0,0-4 1,5-3-1,1-5 0,4-3 0,-1-3 0,1-2 0,1-3 1,1-5-1,1-3 0,0-5 0,-1-1 0,-1-3-147,-2-5 0,-4 2 229,0-2-39,-2-4 1,-2 5 3,-3-5 1,1-1-12,-4-3 0,-5 0-139,-3-1 1,-5-3 89,5 0 0,-5-4-285,0 4 1,-1 2 194,-2 5 1,-5-1 0,-3 6-240,-2 0 1,-7 6-25,-2 1 1,-2 9-116,-2-2-290,0 9 455,-5-2 1,-1 5-132,-5 0 1,1 1-37,2 3 0,-1 2 532,6 5 0,-6 6 0,3 1 0</inkml:trace>
  <inkml:trace contextRef="#ctx0" brushRef="#br0" timeOffset="1">7903 11272 7892,'-11'-6'1117,"4"1"240,-3 5-364,4 0-4,0 0-471,1 0 315,5 0 1,5-1-475,2-3 0,3 3 37,2-3 0,-1 3-116,1 1 1,4 0-1,3 0 213,3 0-305,1 0 0,5 0 74,2 0 1,3 0-212,1 0 0,0 0 126,1 0 0,-5 0-230,1 0 0,-6 0 76,2 0 0,-4 0-316,-4 0 221,2 0 1,-8 0-1162,2 0-725,-7 0-974,-3 0 2062,-5 0 870,-10 0 0,-3 5 0,-10 1 0</inkml:trace>
  <inkml:trace contextRef="#ctx0" brushRef="#br0" timeOffset="2">9034 10576 8326,'0'-12'0,"0"6"-66,0 1 96,0 0 1,0 2 755,0-4-295,0 4 441,0-2-333,0 0-65,0 4 37,0-4 455,0 5-832,0 5 0,-4-3 195,0 6-10,-5 5-169,3-1 1,-10 14 396,-3-4-319,2 9 0,-8 7 10,2 8 0,-3 3-746,4 1 707,-1 2-1250,-5 5 1185,4 0 1,-4-4 194,5 0-288,5 1-239,2 3 1,0-1 456,1-3-541,0-2 212,9-6 1,1 0-364,5-3 263,0 2 1,0-8-164,0 2 1,3-8-25,1-3 214,5-3 1,-3-1 402,6 0 0,-1-6-383,1-1 1261,-1-4-1251,1 0 0,-5-5 472,1 1-611,-1-5 113,5 7-412,-6-9 60,-1 4 172,0 0-992,2-4 273,-1 4-226,-1-5 0,-4 0 244,3 0 1,-1-1 260,4-3 0,-3 3 699,4-3 0,-1-7 0,5-2 0</inkml:trace>
  <inkml:trace contextRef="#ctx0" brushRef="#br0" timeOffset="3">9091 11295 8158,'-6'-11'11,"1"-1"1,5 1 661,0 0-234,0 4 412,0-3-78,0 4-155,0-1 120,0-3-422,0 9-107,0-4 31,5 5 0,-3 0-52,6 0 1,-6 5 0,3 3-44,1 2 1,-5 2 58,3 4 0,-3-4-264,-1 4 1,0 1 69,0 2 0,0-2 0,0-1-21,0 1 0,0-4-532,0 2 378,0-3 0,0 0 54,0-1 1,1-1-231,3-2 339,-3-3-28,4 0-48,0-4 21,-3 5 189,8-6 1,-8-4-83,6 0 22,0-5 1,3 1-83,0-7 1,2 1 0,1-4 38,1 2 1,4-4-15,-3 1 1,3 2 3,-4 2 1,0 2 163,-4 2-161,1-1-6,-1 6 1,-3 0 14,-1 2 214,-4 3-1,2-4-210,0 5 140,-4 0 1,8 5 10,-5 2-85,0-2 86,1 11 1,-4-8-29,3 11 1,1-1 39,-1 1-51,0 3-107,-4-4 1,4 4-142,-1 1-41,1 0 1,-4-1 0,1-2 102,3-1 0,-2-5-562,1 1 209,-1-2-281,3-2 1,-4 1-1844,3-1 1280,-3-4 299,-1-2 398,-5-5 58,4 0 481,-4 0 0,5-5 0,0-2 0</inkml:trace>
  <inkml:trace contextRef="#ctx0" brushRef="#br0" timeOffset="4">9731 10736 8040,'-5'-12'0,"3"1"0,-2-1 0,3 1 0,1 3 0,0 1 0,0-1 0,0 0 0,0 1 2972,0 4-1722,0-2-641,0 5 1,0 5-511,0 3 1,0-2 0,-1 2 189,-3 1 1,3 1-275,-3 1 0,3 1-136,1-1 1,-2 1 0,0-1 106,-2 0 1,0 1-135,4-1 85,0 1-156,0-6 111,0 4 1,0-7 143,0 4-106,0-4 58,0 2-12,0-5 143,5 0-119,2 0 0,4 0 54,1 0 1,-1 0 0,0 1-34,1 3 1,-1-3 14,1 3-17,-1-3-44,1 4 1,-2-2 47,-3 5 0,3-2-38,-2 2 0,-3 2 1,0-3-22,0 4 0,-3 1 38,1 3 1,-1-2 27,-2 2 0,-2 2-34,-1-2 1,-5 0 200,-7-3-123,2 4 1,-5-6-1,3 3-137,-4-3 1,1 3 91,-1-5 0,4-3-505,-4-2 1,5-1 0,-1-2-1196,2 0 837,7 0-1065,1-5 1899,5-2 0,5-9 0,1-2 0</inkml:trace>
  <inkml:trace contextRef="#ctx0" brushRef="#br0" timeOffset="5">9685 10713 8139,'-12'-7'414,"6"2"1,1 4-58,5-3 576,0 3-140,0-4-456,0 5 1,5-4 0,3 0-11,2 2 0,5-1-156,0-1 0,4 2 0,-2-4-144,1 0-23,-4 3 0,2-2 237,1 3-1675,-5-3 676,5 5 0,-6 0-1412,1 0 1471,-6 0 699,4 0 0,-9 0 0,4 0 0</inkml:trace>
  <inkml:trace contextRef="#ctx0" brushRef="#br0" timeOffset="6">10096 10496 8084,'-11'-5'458,"4"3"0,2-4 721,5 2 185,0 3-913,0-4 0,1 5-25,3 0 1,-1 1-53,4 3 1,1 0-68,3 7 0,5-2 47,-1 6 1,5 3-1,-2 1 493,0 3-366,8 6-325,-12-4 1,12 7 0,-10-3 205,2 2 1,-4 4-237,1 4 0,-2 5 0,-2-1 47,1 2 1,-5 2-42,1 0-1133,-6-1 1171,4 1 1,-6-4-776,0 0 279,0 0-266,-6 3 0,-1 1 362,-8 0 0,1-2-21,-5-2-47,0 2 0,-4-8 7,0 2 1,4-4 94,0-3 0,5-5-103,-1-7 520,2-2-185,2-6 1,3 0 153,0-4 586,6-2-1473,-3-5 623,0 0 1,3-1-1285,-1-3 0,1-2 1358,2-6 0,5 1 0,2 0 0</inkml:trace>
  <inkml:trace contextRef="#ctx0" brushRef="#br0" timeOffset="7">14653 10062 8031,'0'-7'2170,"0"2"-1772,0 0 63,0 4-458,0-4-75,0 5 0,1 6 182,3 6 0,-3-1 34,3 4 0,1 3-155,-1 1 1,1 3 96,-1 1 1,-3-1-141,3 1 1,-2 0 64,2 0 1,-2-4-138,1 0 0,0-5 45,1 1 1,-3-2-283,3-2 191,-3 1 87,4-1 11,-4-5-53,4 0 630,-5-6-175,0 0-136,0-6 0,2 0-117,2-5 0,-2-5-43,6 1 0,-4-4-102,3 4 1,-1-4 78,2 4 1,2-6-64,-2 2 0,2-1 63,1 1 0,1-1-112,-1 5 0,1-1 72,-1 5 0,-3-1 142,-1 1-136,-4 5 410,7 1-245,-9 5 1,6 0-101,-4 0 1,-1 6 203,2 5 1,1 2-49,-2 6 1,5 0-28,-4 4 0,1 1-58,-1 3 0,-3-2-23,3 6 0,1-6-39,-1 2 0,3-5-129,-3-3 1,1 2 111,-1-6 1,-3 0-333,3-3-26,2-1 198,-4 1-723,3-6 324,-5-1 138,0-5 1,-5 0-1,-2 0 1</inkml:trace>
  <inkml:trace contextRef="#ctx0" brushRef="#br0" timeOffset="8">15281 9673 8329,'0'-11'155,"-5"5"234,4 1-379,-4 0 379,5 3 0,0-3 1530,0 5-1828,0 5 0,0 2 55,0 4 0,0 0-87,0 1 1,0-1 33,0 1 1,0-1-145,0 1 1,4 0-28,-1 3 1,1-2 164,-4 2-176,0-2 1,0-1 87,0-1 1,0-3-62,0-1 81,0-4 26,0 2 560,0-5-452,5 0-94,2 0 0,4-1 9,0-3 1,5 2-101,-1-1 0,0-2 92,-4 1 0,5 0-80,-1 4 1,0 0 0,-3 0 1,-1 0-128,0 0 0,-3 4 24,0 0 1,-2 4 99,2 0 1,-3 3-25,-5 5 0,-2-2 6,-1 5 0,-4-2 46,-4 2 0,-6 2-37,-2-6 0,2 4 19,-2-4 1,3 1-72,-3-5 0,5-3-2,-1-1 0,-1-3-329,0 4 1,0-6-125,1 2 1,2-3-1438,-2-1 1975,2 0 0,2-5 0,-1-1 0</inkml:trace>
  <inkml:trace contextRef="#ctx0" brushRef="#br0" timeOffset="9">15224 9673 8346,'-5'-6'593,"4"-4"-206,-4 9 5,5-4-1,0 0 539,0 3-493,0-3 1,5 1 204,2 1-250,3-1-180,7-1 1,2 3 211,8-1-591,-3-4 202,9 6 0,-8-4-944,6 5 764,-6 0 1,3-4-1198,-5 0 0,-2 1 197,-2 3 1145,-2 0 0,-6 5 0,1 1 0</inkml:trace>
  <inkml:trace contextRef="#ctx0" brushRef="#br0" timeOffset="10">15692 9788 8257,'-6'0'1508,"1"1"-1370,5 3 1,0 2-373,0 6 1,0 3 336,0 0 0,0 5 225,0-1 1,0 7-128,0 0-68,0 6 0,0-4-155,0 2 0,0 2-73,0-5 0,0-1 13,0-3 0,0-1 86,0-3 1,0-3-145,0-4 0,4-5 69,-1 1 0,1-4-1018,-4 3 251,0-4-114,0 2 952,0-5 0,5 0 0,2 0 0</inkml:trace>
  <inkml:trace contextRef="#ctx0" brushRef="#br0" timeOffset="11">15589 10142 8241,'-11'0'0,"3"-2"210,1-1 486,4 1 478,-2-8-302,5 9-768,0-4 0,5 5 97,3 0 1,6 0-90,1 0 1,7 0 136,1 0 0,1-4-453,6 0 0,-3-1 188,3 1 0,-3 3-637,3-3 1,-3-1-61,3 1 0,-6 1 713,-1 3 0,0-5 0,-5-2 0</inkml:trace>
  <inkml:trace contextRef="#ctx0" brushRef="#br0" timeOffset="12">16172 9833 8098,'0'-17'156,"0"5"273,0 2-435,5 4 0,1-2 678,6 0 1,-1 6-203,1-2 1,0 2-277,4-2 1,5 2 36,6-1 1,4-2-144,0 1 1,-2 0 40,2 4 0,-5-4-145,5 0 0,-6 1 99,2 3 1,-4-4-63,-4 0 1,1-1-11,-5 1 1,0 3 141,-3-3 190,-1 3-156,1 1-98,-6 0 0,0 0 39,-2 0 0,-3 1-138,3 3 1,-3 2-41,-1 6 0,0 0 141,0 3 0,0 3-155,0 5 1,-5 5 63,-2 2 0,-3 5 88,-2 3 0,1 2-98,-1 6 0,-3-4 6,0 0 1,0-2-7,3 2 1,5-2-8,-1-6 1,5-5 7,0-2 1,1-4 27,2-4 1,0 1-108,0-5 0,0 0 84,0-3 13,0-6-773,0 4 216,0-3-1721,0-1 2269,5-1 0,2 0 0,4 2 0</inkml:trace>
  <inkml:trace contextRef="#ctx0" brushRef="#br0" timeOffset="13">17017 10153 8097,'-5'-11'0,"0"3"453,-3 1-168,3-1 1,1 0 448,1 1-232,-1 4 586,4-2-216,0 0-793,0 4 1,0-3 99,0 8 1,0 2-47,0 5 0,1 6 60,3 2 1,-3 3-130,3 0 1,-1 1-12,0 0 1,-1-1 22,1-3 1,-1 2-203,-2-2 1,3-1 67,1 1 1,0-9-161,-4 2 193,0-3-174,5-3 135,-4 4 65,5-9 1,-1-1-53,2-7 0,3-3 56,2-2 0,-1-3-122,1 0 1,3-6 69,0 2 1,2-2-56,-2-2 1,-3 0 73,4 0 1,-4 5-45,0 3 0,-5 0 134,1 4 123,-5-3 1,3 12 159,-2-1-213,-3 1 0,4 4 154,-5 1 0,0 5-49,0 7 1,4-1 10,0 5 1,0 0-94,-4 4 1,1 0-124,3 0 1,-3-4-77,3 0 1,1-1-267,-1 1 1,-1-3-1486,-3-4 894,5-1-989,2 0 1174,-1-4 1,4-3 715,-2-8 0,2-3 0,1-4 0</inkml:trace>
  <inkml:trace contextRef="#ctx0" brushRef="#br0" timeOffset="14">17348 9708 8160,'0'-18'0,"0"1"68,0 6-218,0 5 1,4-4-150,0 2 1707,5-2-916,-3-2 1,7 5 7,2-1 255,-2 1-519,8-5 0,-3 4-209,5 1 125,-5 4 0,2-2-97,-5 5 1,4 0 75,-4 0 0,1 5-201,-5 3 0,-1-2 119,-2 2 0,1 0-237,-5 3 93,-1 0 0,-3 1-25,0-1 0,0-3 194,0-1 0,-1 0 6,-3 0-39,-2 4 26,-5-5 65,-1 5-43,6-4 51,1-2-133,5-5 50,0 0-10,0 5-72,5-4 1,1 8 47,6-5 1,-1 3-36,0-3 1,1 1 25,-1-1 0,1 1 49,-1 3 1,-3 2-46,-1-2 1,-3 2 163,4 1 0,-6 1-35,2-1 0,-3 0 89,-1 1 1,0-1-171,0 1 1,-5-1 27,-2 0 0,-9 1-545,-3-1 0,-2 1 231,-2-1 0,0 1-916,0-1 0,-3-3 139,-1-1 997,-5-4 0,3 7 0,-5-4 0</inkml:trace>
  <inkml:trace contextRef="#ctx0" brushRef="#br0" timeOffset="15">14699 10884 8108,'-7'0'825,"2"0"1,4 0-171,-3 0-85,3 0-357,-4 0 0,5-1 288,0-3-390,5 3 1,1-4 149,6 5 0,-1 0-40,0 0 0,5 0 75,-1 0 1,9-4 20,-1 0 1,7 0 15,1 4 0,8 0-86,7 0 0,1-1-105,6-3 1,2 2 24,6-6 0,-28 4 0,1 0-281,2-1 1,0-1 0,3 1 0,0 0 236,-1 1 1,0 0 0,0-1 0,0 0-75,2 1 0,0 0 1,-2 0-1,1-2 40,3 1 0,0-1 0,1 0 0,0 0-70,1 0 0,0 1 1,1 1-1,0 0-48,1 1 1,-1-1 0,0 0 0,0 0-213,-1-2 1,0 1-1,0 1 1,1 0 197,-3 0 1,0 1 0,-2 1 0,1 0 20,-1-2 1,0 0 0,-2 3 0,0 0-186,2-1 1,0 0 0,-1 1 0,-1 1 187,-3-1 0,-1 2 0,1-1 0,-1 0-138,27 0 0,4 0 119,-4 0 0,-1 0 17,-7 0 1,-2-2 120,-6-2 1,0 2 195,-3-6 0,0 4-204,-8-3 1,3 3 407,-7-4 1,-1 2-478,2-2 1,-7 0 344,-1 4 0,-2-1-387,-6 1 0,1 3 515,-5-3-528,1 3 1,-5 1-831,1 0 582,-6 0 0,2 0-1123,-8 0 1,-8 0 1402,-11 0 0,-5 0 0,-6 0 0</inkml:trace>
  <inkml:trace contextRef="#ctx0" brushRef="#br0" timeOffset="16">15841 11238 10884,'0'12'561,"5"4"0,-4 2-224,3 5-422,-3-1 117,-1 1 0,0 1 266,0 3-451,0-3 157,0 4 0,0-5-69,0 0 125,0-5 1,1 2-166,3-5 0,-2 0 123,1-3-47,-1-1 1,-1-3 83,3-1 120,-3-4 26,4 2 31,-5-5 1,1-1-177,3-3 0,-1-2 27,4-6 0,-3-1-124,4-2 1,3 1 94,4-5 1,1-2-241,-5-2 0,4-3 72,0 7 0,1 3-16,-5 1 0,-1 6 104,-2 1 0,-2 6 217,-2-2-36,-3 3-160,4 1 1,-1 1 41,0 3 0,1 2-1,-1 5 0,1 2 0,3 2 0,2-2 7,-3 2 1,0 2-80,0-2 0,0 1-5,0 0 1,2-2-136,-5 5 0,3-5-33,-3 1 1,0-2-239,-4-2-574,5 0 685,-4 1 0,5-5-931,-6 1 408,0-5 859,5 2 0,1-10 0,5-2 0</inkml:trace>
  <inkml:trace contextRef="#ctx0" brushRef="#br0" timeOffset="17">16378 11010 8174,'0'-23'264,"0"5"1,0 2-725,0 4 15,0 1 1894,0-1-500,0 6 446,0-4-479,0 9-876,0-4 0,0 6 187,0 3-119,5-3 0,-4 9 28,3-2 0,-3-2-125,-1 2 1,4-5 7,0 5 33,-1 0-261,-3 3 155,0 0 1,4-3-29,0 0 0,1-5 6,-1 5-80,-3-5 139,9 2 0,-3-1 4,4-1 0,0 1 56,1-4 0,-1 4-39,1 0 1,-1 1 32,1-1 0,-1-3-25,0 3 1,1 2 7,-1 2 1,1-2-15,-1 2 1,-1-1-65,-2 5 1,-2-1 11,-2 1 0,-3-1-114,3 0 0,-3 1 125,-1-1 0,-5 4 0,-2 1 0,-3-1-44,-2-4 1,-1 1 35,-2-1 0,2-3-224,-2-1 0,3-4 131,0 1 0,1-3-709,-1-1 1,5 0 26,-1 0 818,0-5 0,-3-1 0,0-6 0</inkml:trace>
  <inkml:trace contextRef="#ctx0" brushRef="#br0" timeOffset="18">16412 10918 7999,'-7'-1'497,"4"-3"-425,-4 3 1280,6-4-337,-4 5 634,5 0-1411,5 0 0,5 0-58,5 0 1,6 0-132,-2 0 1,7-5 108,5-3 1,-2 2-764,1-2 1,1 1 246,3-5 358,-5 6 0,-1-4 0,-5 3 0</inkml:trace>
  <inkml:trace contextRef="#ctx0" brushRef="#br0" timeOffset="19">18159 10656 8235,'-6'0'836,"1"-5"-554,5 3 288,0-3 45,0 0 83,0 4-421,5-4 1,1 4 39,6-3 0,-1 2-51,0-1 0,5 0-21,-1-1-57,5 3 0,-6-4 187,5 5-492,-5-5 198,3 4 0,-2-4 202,0 5-1470,0 0 855,-3 0 1,-2-2-2045,-2-2 1237,2 3 1139,-9-4 0,4 5 0,-5 0 0</inkml:trace>
  <inkml:trace contextRef="#ctx0" brushRef="#br0" timeOffset="20">18079 10816 8115,'12'0'784,"-1"0"0,0 0 356,1 0-726,-1 0 1,6-4 97,2 0 1,4-5-109,3 1 1,0 2-696,4-2 0,-4 1 264,0-5 1,-2 6-2135,-1 2 2161,-5 3 0,-2-4 0,-4-1 0</inkml:trace>
  <inkml:trace contextRef="#ctx0" brushRef="#br0" timeOffset="21">18959 10404 8079,'0'-11'-206,"0"5"103,0-5 1,0 9 1409,0-6-345,0 6-10,0-3-394,0 5 1,0 10-325,0 5 1,0 10 80,0 6 1,-2 2-125,-1 1 1,1 2-15,-2 2 0,-1 1-82,2 3 1,-1 2 82,4-2 0,-1-1-326,-3 1 107,2-5 1,-3 2 214,5-5-549,0-5 294,0 4 1,-1-12-496,-3 2 405,3-8 0,-4 1-392,5-4-184,0-1 747,0 1 0,-5-1 0,-1 0 0</inkml:trace>
  <inkml:trace contextRef="#ctx0" brushRef="#br0" timeOffset="22">19313 10541 8105,'0'-6'1651,"0"1"-553,0 5-394,0 5-396,5 1 0,-4 11 3,3 2 0,1 0-74,-1 4 0,1-3-174,-1 7 1,-3-3 145,3-1 0,1 0-159,-1-1 0,-1 1-125,-3 0 0,4-5-285,0-3 0,0-2-570,-4-2-1013,0 1-817,0-1 2760,0-5 0,0 0 0,0-6 0</inkml:trace>
  <inkml:trace contextRef="#ctx0" brushRef="#br0" timeOffset="23">19153 10781 8086,'6'-6'968,"4"1"-581,-3 5 0,9 0 175,3 0-386,3 0 1,2-4 312,2 0 1,5 0-120,7 4 0,-2-3-963,2-1 1,-3-4 592,-1 4 0,-4 1 0,-2 3 0</inkml:trace>
  <inkml:trace contextRef="#ctx0" brushRef="#br0" timeOffset="24">20124 10016 8170,'6'-6'0,"-1"-1"0,-5 4 174,0 1 9,5-3 0,0 4 182,3-3 142,2 3-163,-4-4 1,7 5-77,2 0 0,3-4 0,5 0 0,0-1 43,-1 1 1,5 2-38,0-6 0,-1 6 152,-3-2-228,0-3 0,-4 6 37,0-3 0,-5-1 253,1 2-381,3-1 0,-5 4 410,2 0-494,-2-5 0,-2 3 118,1-1 0,-5 1-233,1 2 32,-6 0 0,5 0 17,-4 0-303,-1 0 224,3 0 1,-5 2-59,0 1 123,0 4 0,-5 9 184,-3 3 0,-2-1-107,-1 1 1,-2 1 170,-2 7-177,2-3 0,-4 4 159,6-5-128,0 5 0,-5-4-58,1 3 0,0-2 72,4 2 1,3-7-586,0 3 0,6-4 68,-2 0 274,-2-3-1853,4-4 1253,-3-1 0,5-3 784,0-1 0,5 1 0,2 3 0</inkml:trace>
  <inkml:trace contextRef="#ctx0" brushRef="#br0" timeOffset="25">20032 10599 8092,'-11'0'0,"-1"5"0,1-4 412,5 4-84,1 0 1187,5-4-944,0 4 1,1-1 488,3 0-673,2 0 1,7-4 106,2 0 141,3 0-331,10 0 1,1 0 133,5 0-32,10 0-130,-2-5 0,13 0 91,-6-3-348,6-2 1,-12 5 148,3-3 0,-8-1-107,0 6 1,-6-1-108,-2 4 1,-8 0 90,0 0 0,-6 0-1118,-1 0 740,3 0 0,-9 0 58,2 0-1750,-2 0 873,-3 0-666,-1 5 976,-5 1 476,0 0 0,-6 3 366,-5-5 0,-6 10 0,-6-1 0</inkml:trace>
  <inkml:trace contextRef="#ctx0" brushRef="#br0" timeOffset="26">20146 10953 7991,'-11'3'504,"0"1"-125,-1 0-51,6 1-214,1 1 0,1 2 217,0 0 0,0-1 404,4 5 1,0-1-286,0 1 1,0 3-155,0 0 0,0 2-136,0-2 1,0-1 65,0 5 0,4-4-102,0 4 0,0-4-19,-4 4 0,4-5-136,-1 1 0,1-2-30,-4-1 1,0-1-23,0 0 1,4-3-230,0 0 297,0-6-81,-4 3-3,0-5 98,5 0 0,-3-5 4,6-2 1,-1-9-196,5-3 1,1 2 63,2-3 0,-3-2-111,4-5 0,0 2 52,-1 6 1,1-2 150,-5 6 1,0 0-61,1 3 1,-5 6 134,1 2-99,-5-2 223,2 5 0,-4-4-8,3 5 0,-3 1 82,3 3 1,1 2 25,-1 5 0,1 1-108,-1-1 0,-2 4 21,6 1 1,-4 0-78,3-1 0,0-2-145,0 2 0,0-1 33,-4 2 1,-1-4 35,1 3 1,2-6-174,-1-1 0,0 0-327,-4 3 0,0-3-560,0-1 0,0-3-177,0 4-663,0-6 1877,5 3 0,-4 0 0,5 2 0</inkml:trace>
  <inkml:trace contextRef="#ctx0" brushRef="#br0" timeOffset="27">20512 10884 7905,'0'-23'216,"0"2"53,0 2 1,5-2-163,3 6 469,-3 0-311,5 9 1,-5-5 43,2 4 1028,4 2-841,-5 0 0,7 1 168,2 0-398,-2 0 0,3 4-129,-4 0 0,-1 1 44,0 3 1,-3 3-78,0 4 1,-5 0 139,5 1 0,-5-1-315,0 1 0,-3 3 61,-3 0 1,-4 5-336,-4 0 0,-2 0 64,-2-1 0,2 1-37,-2-5 0,2 4 174,2-3 0,3-5 58,1-3 448,4-1-159,-2 5 15,5-6 1,1 3-45,3-5 0,2 0-98,6-4 1,1 0-188,2 0 0,3-4-256,4 0 0,0-4-250,-3 5 0,3-5 617,-3 4 0,-3-5 0,1 3 0</inkml:trace>
  <inkml:trace contextRef="#ctx0" brushRef="#br0" timeOffset="28">21243 10701 9008,'1'-6'592,"3"2"1,3-1-188,9 1 0,3 1-46,7 3 0,5-6 0,7-1 1,6 0-60,6 0 0,4 1-1075,0-2 941,2-2 0,1 7-63,0-4 118,0 4-808,-5-2 495,-1 5 119,-11-5 1,3 4-235,-5-3-69,-5 3 226,0 1 1,-8 0-29,1 0-14,-2 0 71,-1 0 0,-4-2 666,0-2-717,-5 3 0,3-4 487,-6 5 0,-3 0-959,-1 0 430,-4 0-291,2 0-1146,-5 0 1008,-5-5 244,-1 4 1,-5-6 0,4 4 83,-3 1 0,3-7 171,-4 6 0,-1-2 26,1 1 1,0 1 189,-1-4 0,5 4-66,-1-1 898,0 3-515,-3-4 515,5 4-304,0-4-359,6 5 1,7 0-140,4 0 1,6 0 4,6 0 1,-3 3-223,3 1 18,-8 0 1,14-4 1,-10 0 0,4 4-130,-8 0 0,0-1-101,-3-3-5,-1 6 52,1-5 163,-6 9 4,-1-9 65,-5 9-93,-5-8 41,-6 8-13,-7-4 17,-5 0 0,-1 6 16,-3-1-988,3 1 628,-4 4 0,5-4 339,1-1 0,-1 1 0,0-1 0</inkml:trace>
  <inkml:trace contextRef="#ctx0" brushRef="#br0" timeOffset="29">22967 10279 7981,'0'-12'-111,"0"1"55,0 0 1,0 3 591,0 0 867,0 6-748,0-8 189,0 8-155,0-3-543,0 5 0,4 2 40,0 1 1,0 9 227,-4 7 0,0 7 150,0 5-440,0 2 58,0 6 1,0-3 41,0 2 0,0 1-14,0-1 0,0 0 127,0-3-579,0 4 280,0-4 1,0 5-184,0-6 108,0-5 58,0 4 1,0-9-138,0 3 0,0-8 24,0-4-489,0-2 229,0-2 73,0 1-1632,0-6 858,0 4 1053,0-8 0,-5 3 0,-2-5 0</inkml:trace>
  <inkml:trace contextRef="#ctx0" brushRef="#br0" timeOffset="30">14402 14425 8203,'-12'-6'-91,"6"5"-35,-4-4 400,9 5 1,-6 0 883,3 0-476,3-5-404,-4 4 0,6-4-11,3 5 1,-1 0-1,4 0 1,1 0 30,3 0 1,1 0-61,-1 0 1,6 0 0,2 0 0,2 0-13,2 0 1,0 0-141,0 0 0,5-2-187,2-1 1,-2 1 118,-1-1 1,2-3-68,1 3 0,-2-5-218,-1 4 1,-7-3-257,-1 3 0,-9 0-526,2 4 91,-8 0 1,-1 0 957,-6 0 0,-4 0 0,-4 0 0</inkml:trace>
  <inkml:trace contextRef="#ctx0" brushRef="#br0" timeOffset="31">14390 14664 8194,'0'-6'445,"0"1"154,0 5-199,5-5 466,2 4-488,4-4 1,6 3 642,2-2-425,2 3-268,7-9 0,0 9 245,3-3-327,7-2-440,-13 4-60,13-3 228,-14 0 1,8 4 11,-5-3 0,-2 3-152,-6 1 0,-3 0 166,-4 0 0,-1 5 0,1 1 0</inkml:trace>
  <inkml:trace contextRef="#ctx0" brushRef="#br0" timeOffset="32">15829 13671 9861,'0'16'647,"0"-3"-449,0 9 1,0-5 353,0 6-152,0 5-236,0-4 0,0 5-10,0-2 152,0-3-62,0 4-400,0-5 175,0 0 1,2-4 205,1 0-260,-1 0 41,3-1 0,-1-2-373,-1-4-409,1 4 523,-4-8 1,4 7-1580,0-8 914,0-1 271,-4 4 647,0-9 0,0 9 0,0-4 0</inkml:trace>
  <inkml:trace contextRef="#ctx0" brushRef="#br0" timeOffset="33">15624 14367 8174,'-7'0'0,"1"4"-482,2 0 241,3 0 0,-4-4 2343,5 0-1594,5 0 1,1 0-78,6 0 0,-1 0 115,1 0-83,4 0-250,2 0 1,5-4 189,0 0 1,1-3-112,2 3 0,2-5-23,3 1 1,0 3 96,-4 1-437,0 3 136,-4-4 0,-1 4 283,1-3-595,-5 3 200,-2 1 1,0 0-1259,-1 0 1034,0 0 0,-3 0-1435,-1 0 837,-5 5 258,-1-4-1230,0 4 738,-3-5 460,3 5 643,-5-3 0,0 8 0,0-4 0</inkml:trace>
  <inkml:trace contextRef="#ctx0" brushRef="#br0" timeOffset="34">15886 14504 8161,'-6'0'-827,"1"0"3368,5 0-2015,0 6-203,0 0 1,-1 5-141,-3 1 120,3-1-106,-4 1 1,3 3-245,-1 0 62,-4 5 1,0-3-456,-1 2 361,0 2 0,-2-4 87,3 2-470,-4-3 339,5 1 1,-2-4-71,1 2 9,4-2 65,-2-2 1,4-3 45,-3-1 12,3-4-4,-4 2 64,5 0-35,0-4 0,0 4-202,5-5 219,-4 0 0,9 0-14,-2 0-414,-3 0 248,5 0 1,-4 0-7,6 0-693,-1 0 198,1 0 137,-1 0 563,1 0 0,-1 0 0,-3 0 0,-1 0 0,1-5 0,3-1 0</inkml:trace>
  <inkml:trace contextRef="#ctx0" brushRef="#br0" timeOffset="35">15955 14779 8161,'0'-7'-1761,"0"-3"2996,0 4-437,0-6 88,0 6 165,0 1-306,0 5-297,-5 0 1,4 6 22,-3 6-74,3-1-138,1 11 0,0-8-85,0 5 0,0 0 84,0 4 0,0-2-174,0-2 0,0 3 174,0-3-416,0-3 128,0 6 0,0-6 44,0 3-1,3-2-48,1-6 0,0 1-364,-4-1-503,0-5-387,0 5 668,0-10 47,0 4-600,0-5-814,0-5 1988,0 4 0,-5-10 0,-1 5 0</inkml:trace>
  <inkml:trace contextRef="#ctx0" brushRef="#br0" timeOffset="36">16903 13796 8075,'0'-11'0,"0"0"118,0-1 174,0 6-116,0-4 0,0 7 430,0-5-117,0 6-255,0-3 143,0 5 1,0 10-141,0 5 1,0 8 14,0 8 0,0 0 206,0 11 0,0 5-99,0 6 1,0-2-136,0-1 1,0-3 155,0-2-1620,0 1 1230,0 0 1,4-6-27,-1-2 0,1-6-253,-4-1 0,0-6 92,0 2 1,0-5-136,0-3 1,0-2 36,0-6 0,0 1-281,0-1-820,0 1 1042,0-1-1260,0-5 881,0-1 733,0-5 0,0-5 0,5-1 0,2-5 0</inkml:trace>
  <inkml:trace contextRef="#ctx0" brushRef="#br0" timeOffset="37">17051 14367 8075,'0'-11'0,"0"5"408,0-4-174,0 3 118,0 1 559,0-4-153,0 8-339,0 7 0,0 3-243,0 7 0,0 2 0,0-2 1,4 2-37,0-2 0,5-1-112,-2 5 1,4-5-131,0 1 1,0-2 115,1-2 1,-1-3-154,1-1 1,3-4 56,0 1 1,0-3 135,-3-1 1,4-4 62,3 0 0,-1-5 186,1 2 0,-4-7-63,4-1 56,-5-1-83,8 0 0,-13 2-169,2-5 0,-3 1 110,-1-1 0,-1-2-328,-6 1 1,-2 3-44,-2-2-309,-2 0 363,-10-4 1,2 5-29,-5 3 1,3 3 7,-3 5 1,-3 2-87,-5 5 1,0 1-114,4 3 1,1 6-37,-1 5 0,1 4 87,3-4 0,0 6-344,8-2 0,2-1-24,9 1-203,0-5 451,0 2 451,5 1 0,6-5 0,7 5 0</inkml:trace>
  <inkml:trace contextRef="#ctx0" brushRef="#br0" timeOffset="38">17702 14367 8119,'7'-11'-458,"-2"5"1,-5-4 92,0 2 1767,0-2-859,0-2 0,-2 1 311,-1 0-300,1-1-257,-8 1 0,8 3 139,-6 0-397,0 1 69,-3 0 0,0-1-144,-1 4 1,0 0 124,-4 4 0,2 4 7,-5 0-150,5 4 278,-7 4-524,8 1 249,-3 3 0,4-3-31,1 2 1,3-1-38,1 5 0,4-5 152,-1 1-259,3-2 109,1-2 1,4 1-69,0-1 0,4-3 108,0-1 1,2-4-124,2 1 173,-1 2-1,0-5 3,6 4-24,-9-5 0,7 0-112,-8 0 389,-2-5-13,6 4-171,-5-4 1,2 1 140,-1 0 1,-3 1-5,4 3 0,-6 5-132,8 1 1,-7 10 154,4 4 0,-3 2 19,4 5 211,-1 2-221,0 5 1,3 1 67,-2-1-5,-3 5-165,5-3 0,-5 3 269,3-5-316,2 1 81,-9-1 1,8-5-155,-5-2-82,-1 2 234,-3-5 1,4 0-272,0-5 1,0-4-103,-4 5 1,0-7-58,0 3 0,-4-4 10,0 0-192,-5-6 249,3-1 0,-2-5 113,1 0-101,-1 0 90,-3 0 0,-1-1-442,1-3 238,-1-2-82,1-11-1050,0 5 913,4-10 1,-3 4-251,3-5 28,1 1 763,1-1 0,5 0 0,-5-10 0,-1-3 0</inkml:trace>
  <inkml:trace contextRef="#ctx0" brushRef="#br0" timeOffset="39">17999 14242 8086,'0'-18'0,"0"2"475,0 4-233,0 1 0,0-1 38,0 1 814,0 5-650,5-5 1,-3 9 288,1-6-83,-1 6-318,-2-3 0,1 5-165,3 0 0,-3 1 97,3 3 1,-2 2-125,2 5 96,-3 1-1,5 4-391,-1-3 215,-4 9 1,5-6 195,-2 3-601,-3 3 234,4-10 1,-1 9 36,0-6-441,0 0 338,1-3 1,-4-1-359,3 0 200,-3-4 62,4-2 204,-3-5 14,3 0-55,0 0 237,-4 0-199,4 0 0,0-1-70,3-3 330,2-3-98,-4-4 1,4 0 88,-2-1-122,2 1-38,2-6 1,-1 5-24,0-4 1,-3 2 25,0-1 1,-5 6-94,5-2 78,-5 7-33,7-1 10,-9 0 0,8 5-7,-5 0 139,0 5-122,1 11 0,-4-2 315,3 5-1,-3 1-285,4 2 1,-4 0 249,3-3-10,2 3-147,-4-5-304,8 1 121,-9 4 0,8-8 193,-5 5-1089,5-5 650,-8 2 0,5-5-288,-2 1 0,-3-1-350,3 1 1,-3-5-340,-1 1 1291,0-5 0,-10 2 0,-2-5 0</inkml:trace>
  <inkml:trace contextRef="#ctx0" brushRef="#br0" timeOffset="40">18410 13625 8096,'0'-29'-130,"0"1"1,0 10 0,0 3 475,0 2 1,2 2 175,2-1 1,-2 5 873,6-1-743,-6 6-170,8-3-168,-3 5 1,4 1-46,1 3 0,-1 6-14,0 5 0,2 9 32,2-1 1,-2 9-97,2 2 1,2 3-15,-2 8 0,1-1 37,0 5 1,-4-2-1,4-1 0,-5 3-1131,-3 1 708,2 4 196,-9-7 1,4 4-89,-5-5 1,-1-2-31,-3-2 0,2 1-31,-6-5 1,4-1 86,-4-7 0,1 2-94,-5-5 52,1 5-90,5-8 0,-7 2-261,5-7 1,-8 2 715,4-6 0,-2 4-696,3-4 0,0 0-1153,-1-3 672,1-6 530,-1 4 1,1-8 397,0 1 0,-6 4 0,-1-1 0</inkml:trace>
  <inkml:trace contextRef="#ctx0" brushRef="#br0" timeOffset="41">16800 13568 8096,'0'-11'-395,"0"3"-492,0 0 1765,0 6-272,0-8-290,0 8 0,-1-3 684,-3 5-521,3 0-436,-4 0 388,5 0 0,-4 5-207,0 3 1,-1 3 129,1 5-109,-2 6-38,-6 8 0,1 4 225,0 0 1,-5 6-132,1 1 1,-1 0-399,0 1 333,4 0-854,-5 3 688,6-4 38,4 3 1,-1-4 274,4 2-603,0 2 216,4-3 0,0 1 56,0-1 1,0-4-88,0 1 0,0-3-7,0-5-270,5 3 182,-4-9 0,6 5-35,-4-2 1,3-3 409,1 3 1,3-8-192,-2-4 1,1 2 466,-2-2 0,4 0-432,-4-4 1,3-3-46,2 0 141,-1-1-149,-5 0 0,5-2-29,-4-5 1,0 3 102,0 1-828,-4 0 419,2-4-3497,-5 0 3796,-5 0 0,-2 5 0,-4 1 0</inkml:trace>
  <inkml:trace contextRef="#ctx0" brushRef="#br0" timeOffset="42">18776 13637 8080,'0'-12'-336,"0"4"486,0 1 122,0-1 1,0 1 304,0-1-289,0 5 1,4-7 14,0 3 1,4-2 49,0 1 1,2-2 163,2 2-282,4 3-30,-3-5 0,7 5 154,-5-2 1,4-2-84,-3 5 1,3 0 172,-4 4-214,0-5-105,-4 4 0,1-4-34,-1 5 1,1 3 82,-1 1 1,-3 5-175,-1-1 0,-4 2-268,1 1 185,-3 1 73,-1-1 1,0 4-46,0 1 0,-1-1-10,-3-4 0,-2 4-113,-6 1 1,5-1 44,-1-4 0,0 5-134,-3-1 1,-1 0 102,1-4 1,3 0-117,1-4 0,4 3 71,-1-2-25,-2-3 216,5 5-41,-4-9 1,10 5 268,2-6 0,4 0 51,0 0 1,2 0 30,2 0 0,-2 0-89,2 0 1,-1-2 35,1-2 0,-2 3-996,2-3 603,-2 3 1,-2 1-2660,1 0 2808,-6 5 0,-6 7 0,-6 5 0</inkml:trace>
  <inkml:trace contextRef="#ctx0" brushRef="#br0" timeOffset="43">19313 14322 8080,'0'-7'0,"-5"2"356,3 5 141,-3 0 187,5 0 1,5 0-278,3 0 1,3 0-126,5 0 1,1 0 89,6 0 1,0 0-19,0 0 0,4 0 13,-1 0 0,1-3-163,-4-1 1,0-4 29,-1 4 0,1-5-42,0 2 1,-4 2-1,0 1 0,-5-1-349,1 1 194,-7 0-1420,2 4-574,-9 0 0,-4 0 1137,-9 0 820,-2 5 0,3 2 0,-1 4 0</inkml:trace>
  <inkml:trace contextRef="#ctx0" brushRef="#br0" timeOffset="44">20500 13831 8080,'0'-12'0,"0"5"217,0-1 18,0 5-59,0-7 0,-1 8 772,-3-6-59,3 6-522,-9-3 0,4 1-115,-6 0 0,5 1 0,-1 7 0,-3 3-2,-5 4 1,-3 4 15,4 0 0,-5 10 12,1-3 1,-3 8-45,-1-4 1,2 6-107,2-2 0,-2 0 64,6 0 0,0 2-149,4 6 0,0-6 48,4 2 1,-2-4-174,5 1 0,0 0 122,4-4 0,0 0-76,0-4 0,5-2-83,3-2 1,2 2 118,2-6 0,0 0-108,3-4 0,-1 0 116,5-4 1,0-2 45,4-5 1,0 0 6,0 0 0,1-1 104,3-3 1,-3 2 15,2-6-125,4 0-9,-6-8 0,4 3 53,-5-2 1,-1-2-15,1 2 0,-4-5 0,0 1 1,-5-3-74,1 0 0,-2-6-153,-1-3 0,-2 1 19,-3-5 0,-2 6-254,-5-9 0,-1 5 28,-3-5 1,-2 3-167,-5 0 0,-6 5-141,-2-1 1,-2 6 226,-2-2 1,0 8-77,0 4 0,-1 7-79,-3 5 0,-2 4-161,-5 7 1,3-1 742,1 8 0,-1 3 0,-3 0 0</inkml:trace>
  <inkml:trace contextRef="#ctx0" brushRef="#br0" timeOffset="45">21300 13477 8080,'0'-7'-123,"0"-3"254,0 4 0,0-2 163,0 1 1,0 3 278,0-4-134,0 6 59,0-3 196,0 5-575,-5 0 98,-2 5-63,1 1 1,-4 9 45,2 0 1,-3 7 12,-4 1 0,1 2 54,-5 9 1,1-2-4,-1 6 0,-3 3 47,3 1 1,2 2 2,-2 2-1218,5 0 1074,-3-6 1,6 5 270,-1-4-673,6 4 214,-4 1 0,8-5-1030,-1 1 944,-4-5 58,6 2 1,-4-4-583,5-1 522,0 0 32,0 0-225,5-4 152,-4 3 0,8-9-83,-5 2-94,0-7 687,1 3 0,0-8-524,3 5 1007,2-5-804,-9 2 1,9-4 763,-2-1-654,2 1 19,-4-1 39,4 1 10,-3-1-148,-1-5 136,4 4-100,-8-8 2,8 8 0,-8-9 8,6 3 0,-4-3 34,3-1-51,-4 0-38,2 0 0,-4 0-99,3 0-21,-3-5 127,4 4-904,-5-4 315,0 0 150,0 3-1563,0-3 556,0 5 1376,0-5 0,-5 4 0,-1-4 0</inkml:trace>
  <inkml:trace contextRef="#ctx0" brushRef="#br0" timeOffset="46">21574 13739 8218,'0'-11'-114,"0"-1"182,0 1 154,0 0 237,0 4-211,0-3 1,0 9 149,0-4 410,0 5-560,0 5-62,0 1 1,1 7 186,3 2-237,-3 3-38,4 10 1,-5 1 88,0 5 20,0 1-21,0-1 1,0 0-118,0 0-40,0 1-624,0 4 342,0-4 211,-5 5 0,4-6 150,-3 0-575,3 1 346,-4-6 0,4 2-34,-3-4-300,3-5 302,1-1 1,0-8-179,0 2 24,0-2 176,0-2 360,0-4-392,5 3-572,-4-9 124,4 4 117,-5-5 494,0 0 0,-5-5 0,-1-1 0</inkml:trace>
  <inkml:trace contextRef="#ctx0" brushRef="#br0" timeOffset="47">21722 14082 8135,'0'-6'0,"0"1"597,0 5 0,0 6 152,0 5-357,0 1-106,0 9 1,0-3-87,0 5-120,6 0 160,-5 0-428,4-1 205,0 1 0,-2-1 192,4-3-584,1 2 293,8-8 0,-2 2 113,5-7 1,-2 1-174,6-5 0,-7-1 90,7-3-7,-3 0 96,3 0 332,0 0-164,0-5-5,0 4-160,-1-9 391,-4 4-213,-1-6 1,-2 1 36,0-1 178,-5 1-313,0-6 0,-4 3 176,1-5-532,-2 0 205,-5-3 0,0-1-190,0 0 153,-5 0 28,-1 0-648,-6 5 472,-4-3 0,-2 8-100,-5-2-330,-5 7 382,-1 3 1,-6 7-198,-3 1-78,7 4 245,-7 4 0,14 2-704,-3 2 499,3-2 187,6 3 1,7-1 311,7 1 0,3 4 0,1-2 0</inkml:trace>
  <inkml:trace contextRef="#ctx0" brushRef="#br0" timeOffset="48">22499 14185 8132,'0'-12'-400,"0"1"267,0-1 400,0 1 1,0-4 924,0 0-804,0-1 1,0 5 568,0 0-508,-5-1-423,-1 1 62,-6 4 0,1-2 302,-1 6-599,1-1 213,-5 4 1,-2 1-339,-5 3 289,5 2 42,-3 6 1,3 3-128,-5 0 77,5 5-152,-3-7 63,13 9 35,-7-10 0,13 9 66,-1-6 0,1 1-95,2 0 1,5-4 100,3 4-370,2-9 224,2 3 0,4-8-114,3 1 216,3-1-3,-4-2 0,3 0 273,-2 0 37,3-5-321,-4-2 444,3 1-222,-8-4 0,3 3-12,-4-4 215,-1 0-147,1 4 0,-5-2 169,1 6 175,-6-6-119,3 7-212,0-3-89,-3 5 1,4 9 324,-2 3-273,-3 7-15,9-2 272,-8 11-182,8 2 1,-8 8 31,6 0 100,-1 5-105,0-3 1,3 2 45,-2 0-1071,-3 0 842,5-1 0,-5 3 46,2-2-143,4-8 212,-10 9-1132,4-12 841,0 3 1,-4-2 50,3-6-590,-3 1 440,-1-4 0,0-2-101,0-1-551,-5-4 906,-1-5 1,-5-4-600,-1-3 673,1-3-276,-1-1 1,-3 0 226,0 0-53,0-5-63,-2-2 0,3-5-159,-5-3 57,5 2-56,-7-9-630,8 4 460,-4 1 0,6-4-27,0 6-804,4-5 408,2 7 783,5-3 0,0-1 0,0-1 0</inkml:trace>
  <inkml:trace contextRef="#ctx0" brushRef="#br0" timeOffset="49">22887 14093 8284,'-6'-11'201,"1"0"1,5 3 844,0 0-663,0 1 348,0-5-39,0 6 122,0-4-395,0 8 160,0-3-68,0 5-320,-5 0 0,4 5 302,-3 3-174,3 2-64,1 7-200,0-5 36,0 5 1,1-2 290,3 0-490,-3 6 109,4-9 0,-4 9 187,3-6-548,-3 0 309,4 2 0,-1-5-394,0 4 235,0-4 95,-4-5 1,4 3-30,-1-3-89,1-2 250,-4 1-390,0-6 304,5 0-5,-3 0 228,8 0-179,-9-6 0,8 0 164,-5-5-156,5-1 13,-8 1 0,8-1 33,-5 1-11,4-6 0,-1 5-92,4-10 75,1 4 1,-1-4-4,0-1-224,1 0 104,-1 5 0,1 2 71,-1 4-119,1 1 128,-1 4 1,-3-1 227,-1 4-225,-4 0 57,2 9 0,-1 3 92,-1 7 0,1-1-84,-4 5 1,0 0 18,0 4 0,0 1 1,0 3-45,5-3 32,-3 4 1,3-2-182,-5 1-223,0-6 225,0 1 0,1-9-412,3 2 0,-3-2 216,3-2 0,1-3-614,-1-1 430,0-4-720,-4 2 1246,0 0 0,0-4 0,0 4 0</inkml:trace>
  <inkml:trace contextRef="#ctx0" brushRef="#br0" timeOffset="50">23379 13362 8262,'0'-11'363,"0"5"48,0-5 204,0 10-290,0-4 0,0 4 459,0-3-91,0 3-46,0-4 0,0 5-205,5 0 8,-4 0-261,4 5 1,-1 1 189,0 6 113,4 4-271,-1-3 0,0 8 409,1-2-126,0 3-251,3 1 274,6 0-168,-5 5 0,10 1 20,-3 5 26,2 5-349,2-3 1,-1 8 386,-3-2-1506,2-3 1108,-8 6 0,2-10 238,-7 4-1452,2 1 1084,-9-4 0,4 7-554,-5-5 1,-1 5 374,-3-1 0,-2-2-361,-5 2 319,-1-5-349,-4 8 479,3-15 64,-9 8 1,8-14 436,-5 3 0,2-3-373,-2-1 1,-3-2 164,3-2 1,-1 2-195,1-6 1,2 0-818,6-3 1,-1-5-235,1 1 1302,5-1 1,1 10-1,5 1 1</inkml:trace>
  <inkml:trace contextRef="#ctx0" brushRef="#br0" timeOffset="51">14413 16286 10048,'8'0'506,"-1"0"1,-3 0-320,4 0 1,-1 0 6,5 0 0,-5 0 25,1 0 0,0 0-37,3 0 1,2 4-117,2 0 1,-2 0 98,2-4 1,-1 0-173,1 0 0,2-2-17,2-2 1,1 3 119,-5-3 0,4-1-107,-4 2 1,4-3-38,-3 3 1,-1 1-147,-4-1 0,-3 1-307,0 2-594,-6 0-77,3 0-607,-5 0 0,-5 2 1779,-3 1 0,-2 4 0,-1 4 0</inkml:trace>
  <inkml:trace contextRef="#ctx0" brushRef="#br0" timeOffset="52">14447 16446 8137,'-6'5'-589,"0"-4"-735,2 3 2129,3-3 0,-3-1-185,8 0 0,-2 0 595,6 0-742,-1 0 0,6 2-33,2 2 0,-2-3-175,2 3 0,-1-3 0,1-1 0,-1 0 9,5 0 0,-3 0-30,3 0 1,-2-4-127,2 0 0,2-1 152,-6 1 1,4 3-336,-4-3 0,-1 2-593,-6-2-875,2 3-12,-4-4 91,1 5 1,-2 1 1453,-5 3 0,-5 2 0,-2 5 0</inkml:trace>
  <inkml:trace contextRef="#ctx0" brushRef="#br0" timeOffset="53">15932 15898 8095,'0'-12'49,"-5"1"259,4 0-58,-9-1 1,7 2 116,-5 2 1,5 2-32,-5 2 1,4 3-74,-3-3 0,-1 3-20,-3 1 1,-2 5 29,-2 3 0,-3 7-21,-5 4 1,0 2-1,0 2 1,1 5-81,-1 3 1,1 5 63,3 3 0,-2 2-214,1-3 0,4 6 6,1-3 0,2 0-174,2 1 0,0-4 79,4 4 1,2-7-173,5 0 1,0-1 53,0-4 1,5-2-74,2-1 1,7-3 57,2-1 0,0-5 109,-1-3 1,2-2 84,2-2 1,3-5 8,-3-2 1,2-3 170,2-1 0,5-1-33,2-3 0,2-2 162,-1-5 1,3-2-26,0-2 0,-4 1-62,5-5 0,-4 0 52,4-4 0,-6 0-127,-2 0 1,-7-1-25,-1-3 0,-5 2-23,1-5 1,-6 2-179,-1-7 1,-6 4 2,2-7 1,-4 1-263,-4-1 1,0 1 29,-7-5 0,2 5-157,-6-1 0,-7 4-35,-1 3 0,-5 4 111,-2 4 1,-2 6-49,-10 6 0,1 1-39,-5 6 0,5 0 203,3 4 1,4 0-32,3 0 0,5 4-176,7 0 0,2 3 308,6-3 0,3 5 177,1-1 0,4 2 0,-2 1 0</inkml:trace>
  <inkml:trace contextRef="#ctx0" brushRef="#br0" timeOffset="54">15589 16378 8255,'-6'-6'1385,"1"5"181,5-4-177,0 0-461,0 4-295,0-4-344,0 5 0,5 0 15,3 0 1,2 0 1,1 0 0,6 0-22,2 0 1,2 0 15,2 0 1,5 0-66,3 0 0,3-4-16,4 0 1,-2-4-22,2 5 0,0-2-147,-4 1 1,3 2 1,-7-1 1,-2-2-253,-1 1 1,-8 0-503,-4 4 417,-2 0-2222,-2 0 1209,-5 0 1,-4 5-1683,-6 3 2979,-5-3 0,3 5 0,-6-4 0</inkml:trace>
  <inkml:trace contextRef="#ctx0" brushRef="#br0" timeOffset="55">16766 15681 8177,'5'-12'-548,"-4"1"540,3 0 1,-3 3 79,-1 0 1,2 6 427,1-2-93,-1-2 1,3 3 166,-5-4-288,0 4 1,1-2 293,3 5 17,-3 0-300,4 0 226,-5 0-304,0 5 0,-5 1-36,-3 6 0,-2 6-98,-1 4 1,-2 4 165,-2 8 0,1-1-4,-5 9 0,4 0-23,-4 3-1,3 5 6,-3-1 1,5 5-225,-1-5 0,-1 1 151,0-5 0,3 0-317,5-3 0,-2 1 30,2-5 1,3 4 80,1-4 1,3 1-47,1-1 0,5-2-124,3 2 0,-2-3 17,2 0 0,-2-2-30,2-3 1,2-3 137,-3-8 1,0-1 15,0-3 1,-3-6 228,4 2-139,-1-2 1,5-3 122,-1-2 1,-3-3-106,-1-1 208,1 0-247,3 0 1,-3 0-28,0 0 1,-6-1-1004,2-3 715,-3 3 1,-1-5-2127,0 2 1273,0 3 1178,0-10 0,0 5 0,0-5 0</inkml:trace>
  <inkml:trace contextRef="#ctx0" brushRef="#br0" timeOffset="56">17074 15818 8264,'0'-18'0,"0"2"0,0 4 214,0 1 1,0 3 448,0 1 1,-4 3 323,1-4-363,-1 6 0,4-2-199,0 8 1,0 7-173,0 8 0,-4 9 159,0 6 0,-1 7-75,1 8 1,3-4-171,-3 4 0,-1-4-101,1 4 1,1-2 74,3-1 0,0-4-42,0 0 1,0-6-246,0 2 1,0-3-28,0-5 1,0 2-219,0-5 1,3-1-103,1-3 0,0-5 184,-4-3 1,0-2-36,0-2 546,0-5-725,0 5-524,5-10 223,-4 4-307,4-5-241,0 0-95,-3 0 1467,3 0 0,0-5 0,1-1 0</inkml:trace>
  <inkml:trace contextRef="#ctx0" brushRef="#br0" timeOffset="57">17303 16252 8295,'0'-18'-88,"0"2"1,0 8 578,0 0 829,0 6-793,0-3 1,-4 6-226,0 3 1,0 3-88,4 9 1,0 1-56,0 6 1,0 0-175,0 0 0,0 0 79,0 0 1,0 0-125,0-1 0,5 0-81,3-3 0,-2 1 75,2-4 1,-1-1-104,5-4 137,4 1 12,-3-6 0,7-1 47,-4-5 1,4 0 75,-1 0 0,3-1 176,0-3 1,5-2-143,0-6 0,-1 1 164,-3-1 0,-4 0 72,0-4 0,-5 2-148,1-5 0,-6 4-126,-1-4 0,-6 1 105,2-1 1,-4-2-178,-4 2 1,-3-3-110,-8-1 1,1 2-234,-5 2 1,-4 2-68,-4 6 1,-1 3-238,2 1 0,0 4 5,-4-1 0,4 9 181,0 7 1,2-1-228,1 4 1,5 2 191,3-2 0,3 2-330,5-2 1,2-3 796,5 4 0,0-4 0,0 0 0</inkml:trace>
  <inkml:trace contextRef="#ctx0" brushRef="#br0" timeOffset="58">18034 16275 8201,'0'-12'-348,"-6"1"0,5-1 835,-3 1 312,3 0 1,0-1-274,-3 1 1,2 3-206,-6 1 0,4 3-160,-4-4 0,5 6 12,-5-2 0,-1 3-146,-6 1 0,2 3 153,-2 1 0,-1 5-190,0-1 1,-1 2 49,5 1 0,-2 1-146,7-1 1,-2 2-145,1 2 0,3-2-31,5 2 116,0-2 0,5-2 51,3 0 0,3-4-127,4-3 0,-2-3 160,2-1 1,-2 0 40,-2 0 1,5 0 82,-1 0 1,0-4 199,-4 0 1,1-3 414,-1 3-227,-4-5 31,3 8-112,-9-4-312,9 5 0,-9 6 77,3 5 0,-1 6-49,1 6 0,-3 1 77,3 2 1,1 5 133,-1 7 1,3-3 37,-3 4 1,4 0-115,-5-1 0,5 0-83,-4-4 1,3-1 63,-3-2 1,0 2-270,-4-3 0,0-1 65,0 2 0,0-6-7,0 2 1,-1-3-125,-3-1 0,-2-4-308,-6 0 0,1-5 82,-1 1 1,1-6 121,0-1 1,-5-6 332,1 2 1,-4-3-64,4-1 0,-5 0 133,0 0 0,3-5-230,-2-2 1,0-4-227,-4 0 0,5-4 130,3-1 0,7-4-169,4 1 1,3-4-624,1-3 1,5 0 331,3-4 1,3-1-842,4-3 1481,-2 0 0,9-6 0,-5 0 0</inkml:trace>
  <inkml:trace contextRef="#ctx0" brushRef="#br0" timeOffset="59">18205 16229 8274,'0'-11'169,"0"-1"1,0 1 822,0-1-73,0 1 344,0 0-324,0 4-325,0 2-478,5 5 0,-3 5 31,6 3 0,-5 2-88,0 1 0,3 1 84,-3-1 1,5 1-184,-4-1 1,1 2-228,-1 2 1,1-6 194,2 2 0,-2-2-100,-5 3 0,0-5-274,0 1-91,5-1 248,-3 0 1,4-2 119,-2-5 1,-2 0 100,6 0 1,-4 0-5,3 0 193,1 0 0,3-4-65,1 0 1,-1-5 111,1 2 1,-1-3 20,1-2 1,-1 1-96,0-1 0,1 1 44,-1-1 1,1 1 146,-1 0 31,1 4-4,-1 2-205,0 5 0,0 5-8,-4 3 0,-2 2-101,-5 1 1,4 5 77,0-1 1,3 4 6,-3-4 0,1 5-22,-1 0 1,-3-3-10,3 2 0,1-1-94,-1 1 1,0 1-187,-4-4 1,0 3-1324,0-4 758,5 0-1559,-4-3 1149,4-1 1183,-10 0 0,4-4 0,-4-2 0</inkml:trace>
  <inkml:trace contextRef="#ctx0" brushRef="#br0" timeOffset="60">16971 15612 8090,'0'-6'-1047,"0"-4"1026,0 9 377,0-10 9,0 10 4,0-9 15,0 9-15,0-4 30,0 5-4,5 0-45,-3 0 46,3 0-18,-5 0 1,0 5-235,0 2 1,-1 3-6,-3 2 0,1-1 28,-4 1 0,-1 4 4,-3 3 0,-1 3 6,1 1 0,-1 1-9,1 2 1,-1 0-77,1 4 0,1-3 73,2 3 1,-2-3-128,3 3 1,-4 0 36,0 0 1,3-1-142,1-2 0,0-2 46,0 6 1,-2-6-78,5 2 0,-5 1 25,2-2 1,1 1-74,3-4 0,0 4 68,-1-1 1,3-3 40,-3-4 1,3 0 2,1 4 0,4-4 19,0 0 1,1-4 2,-2 4 1,3-5-20,1 1 90,3 3-71,-3-5 0,0 2 3,1-7 1,-4 2 4,3-2 0,-4-2-3,1 1 0,1-3 7,-1 4 0,1-6 24,-2 2 1,0-1 19,5 1-38,-6-3-7,8 4 0,-7-5 390,4 0 371,-4 0-558,2 0-865,0 0 279,-4 0-545,4 0-998,-5 0 1,0 0 0</inkml:trace>
  <inkml:trace contextRef="#ctx0" brushRef="#br0" timeOffset="61">18593 15601 8117,'0'-12'56,"0"6"357,0 1 319,0 0-169,0 4-335,0-4 1,1 5 76,3 0 1,-1 5 0,4 2 0,-3 3-66,4 2 1,-2-1 12,2 1 1,1 4-6,-6 3 0,6 7-10,-1 0 0,1 6 140,-2-2 0,4 0-169,-4 0 0,0 1-15,0 3 1,1 0 23,3 0 0,-3-2-136,-1 2 0,0-2 47,0 6 0,4-2-144,-4-2 0,0 0-51,0 0 1,-4-3 116,0-1 0,-1 0-314,-2 0 1,0 2 42,0-6 0,-2-3-60,-1-4 1,-2-1 69,-3 1 1,-2-1 76,2-3 1,-2-4 146,-1 1 0,-1-1 140,1-3 0,3 1-68,1-2 0,3 2-96,-4-5 1,4 4-72,-3-4 31,4 4 0,-2-5-373,5 5 144,-5-6-190,4 3-129,-4-5-2451,5 0 873,0-5 2176,0-1 0,-5-6 0,-2 1 0</inkml:trace>
  <inkml:trace contextRef="#ctx0" brushRef="#br0" timeOffset="62">18924 15601 8092,'0'-6'0,"0"-5"48,0 4 0,0 0 177,0 0 0,0 3 141,0-4 0,0 5 222,0-5-180,0 5 1,5-5-83,3 4 0,-2-1 251,2 1-336,0 3 0,3-4-15,0 5 1,1 0-111,-1 0 1,-3 0 296,0 0-494,-1 0 108,5 5 0,-2 1-34,-3 5 0,-2 2-137,-5 2 1,0-1-141,0 5 1,-1 0 80,-3 4 1,-2 0-112,-5 0 1,-1-2 85,1-2 0,-1 3-41,1-3 0,3-2 268,1-2 0,3-3-232,-4 0 272,6-1 102,-3 1 138,5-1 0,1-4 37,3-4 0,0-1 159,7-2 1,-2 0 169,6 0 0,-1 0-197,1 0 0,2-4 5,2 0 0,-3 0-345,-4 4 1,-1 0-337,1 0 0,-5 0-877,1 0-186,-6 0 1,3 1 616,-5 3 674,0-2 0,0 8 0,0-4 0</inkml:trace>
  <inkml:trace contextRef="#ctx0" brushRef="#br0" timeOffset="63">19393 15635 8092,'-12'-11'-1001,"5"-1"884,-1 1 1,4 1 399,-3 2 0,4-2-88,-1 2 468,-2-2-299,5 4 0,-4-4 253,5 2-99,-6-2-136,5-1 0,-4 3 90,5 0 64,0 6-271,0-3 1,1 5-19,3 0-25,-3 0 1,8 1 29,-5 3 1,5 2-74,-1 6 0,-2 3-22,2 0 1,-2 5-11,2-1 0,2 4 39,-3 4 0,0-2 110,0 6 1,1-5-90,3 5 0,1 3 131,-1 4 0,3 1-146,-2-1 1,1-1-86,-5 5 1,-3-1 50,-1 1 1,1 1-106,-1-5 1,0 4-244,-4-4 1,0 0 101,0-4 1,-4 0-406,0 1 1,-4-2 187,5-3 1,-5-1 12,4-2 0,-3-4 89,3 0 0,-5-2 68,1-6 1,2 1 42,-2-5 1,2 1 86,-2-1 1,-2 0-49,3 1 0,0-5 35,0 1 238,-1 0-279,-3 3 81,-1 0 1,2-3-93,2 0 1,2-6-111,2 2 117,3 2 1,-4-4 104,0 3 0,4-4-118,-3 3 50,3-3-119,-5 4 13,5-5 93,-4 0-4027,5 0 4066,-5 0 0,-1 0 0,-6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40:20.53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7366 4991 8097,'0'-12'-635,"0"5"447,0-1 1,0 4 1998,0-3-584,0 4-152,0-7-208,0 9-485,0-4 0,-1 5 229,-3 0-350,3 0 1,-4 1 400,5 3-419,0 2 0,0 11 5,0 2 0,0-1-30,0 1 0,0 1-94,0 7 1,0-3 18,0 2 0,0 3-193,0 2 1,0-2-122,0 2 1,0-5 134,0 5 1,4-2-137,0 1 1,-1 2 50,-3-5 1,2 3 3,2-3 0,-3-1 107,3-3 1,-3-4-13,-1 0 1,0-5 67,0 2 0,4-4-62,-1 0 1,1-1 8,-4 0 1,0-3 2,0 0 1,0-4-296,0 3 0,0-3-89,0 4-1525,0-6 834,0 3 648,0-5 1,5-5-1,2-1 1</inkml:trace>
  <inkml:trace contextRef="#ctx0" brushRef="#br0" timeOffset="1">8109 5105 8075,'-4'-7'44,"0"-1"247,0 5 851,4-2-278,0 0-132,0 4-45,0-4-417,0 15 1,0-1 12,0 10 0,0-4-20,0 4 1,2 0-71,1 4 0,-1 0 41,2 0 1,-3-2-154,-1-2 1,0 3 27,0-3 1,1-1-234,3 1 1,-3-5-363,3 1 0,-3-2 277,-1-2 0,0 0-739,0 1 1,0-4 457,0-1 0,0-3-1032,0 4 658,0-6 864,0 3 0,-5 0 0,-1 2 0</inkml:trace>
  <inkml:trace contextRef="#ctx0" brushRef="#br0" timeOffset="2">7915 5345 8078,'-7'-11'1592,"2"-1"203,5 6-748,0 1-363,0 0 1,2 3-248,1-1 1,4 1 7,4 2 1,2 0-139,2 0 0,1 0-62,4 0 1,1 0-12,-2 0 1,3 0-203,1 0 0,-1 0-559,1 0 0,-1 0 399,-3 0 1,2-4-1284,-2 1 0,2-2 674,-2 1 0,2 1-891,-2-4 0,3 3 1628,1-4 0,0 1 0,-1-5 0</inkml:trace>
  <inkml:trace contextRef="#ctx0" brushRef="#br0" timeOffset="3">8874 4785 8346,'0'-17'0,"0"0"405,0 6 0,0-1 147,0 1 1,0 3 793,0 1-395,0 4-30,0-7-656,0 9 12,0-4 1,0 6-171,0 3 1,0 2 118,0 5 1,0 2-81,0 2 0,0 3-5,0 5 0,0 0-198,0 0 0,0 3-131,0 1 1,0 0 102,0-5 0,4 5-878,0 0 1,1-4 466,-1-4 0,-3 0-952,3 3 0,-2-4 1448,2-3 0,-3 3 0,4 0 0</inkml:trace>
  <inkml:trace contextRef="#ctx0" brushRef="#br0" timeOffset="4">8703 5265 8055,'-12'0'2113,"1"0"-855,5-5 9,0 4-410,6-4 1094,0 5-1356,6 0 1,0 0-118,5 0 0,6 0-130,2 0 1,2 0 53,2 0 0,0 0-342,0 0 1,4 0-215,-1 0 0,2 0-655,-1 0 1,-3 0 475,3 0 1,0 0-553,0 0 0,-2 0 334,-5 0 0,0 0-1094,-5 0 0,0 1 220,-3 3 1425,-1-3 0,1 9 0,-1-4 0</inkml:trace>
  <inkml:trace contextRef="#ctx0" brushRef="#br0" timeOffset="5">8897 5493 8055,'-12'0'0,"5"0"2803,-1 0-1261,1 0-413,-5 0 1,5 0 104,-1 0-745,5 0 0,-3 0 181,2 0-425,3 0-47,-4 0-87,5 0-59,0 6 0,1-5-85,3 3 1,6-3-49,5-1 0,6 0 14,-2 0 1,2 0 76,2 0 0,0 0-102,0 0 0,0 0-39,-1 0 0,-4 4-220,-3-1 1,-2 3-362,-1-3 1,-5 0 336,1 5 0,-6-1-280,2 5 1,-3-1 147,-1 0 0,-2 2 185,-6 2 1,1 2 29,-9 2 1,0 1-1,1-5 1,-4 4 194,3-3 1,0 3-106,1-4 1,2 0 157,-2-3-20,2-1 1,3 0 464,2 1 1,3-5-24,5 1 645,0-5-707,0 7 0,5-8-144,3 6 1,2-6-86,2 2 0,4 1-122,3-1 1,3 0-800,0-4 1,5 4 431,0 0 1,-1-1 401,-3-3 0,5 5 0,1 2 0</inkml:trace>
  <inkml:trace contextRef="#ctx0" brushRef="#br0" timeOffset="6">10085 4934 8015,'0'-7'-1129,"-2"-1"3368,-1 4-805,1 0-54,-3 4-935,5 0 0,1 5-6,3 3 1,-1 7-203,4 4 0,-4 8-32,1 3 1,-2 2-8,2-2 0,-3 2-163,3-5 1,-3 0-59,-1 0 0,2-7-4,2 3 1,-3-7-408,3-1 0,-3-3 65,-1 0-1137,0-1 1098,0 1 0,4-5-2082,0 1 1232,-1-6 1258,-3 4 0,0-1 0,0 1 0</inkml:trace>
  <inkml:trace contextRef="#ctx0" brushRef="#br0" timeOffset="7">9890 5265 8086,'0'-6'398,"0"-1"923,0 4 0,6 1-556,1-2 0,1 2 332,3-2 0,-2 3-507,6-3 1,3 3-285,1 1 0,1-2-414,-1-1 0,3 1-462,-3-1 0,3 1-143,0 2 1,0 0 556,-3 0 0,6 0-3155,-2 0 3311,3 5 0,-3 2 0,-1 4 0</inkml:trace>
  <inkml:trace contextRef="#ctx0" brushRef="#br0" timeOffset="8">10656 5391 13821,'0'-7'3042,"0"2"-5476,0 5 1480,5 0 1,-3 4-592,6 0 0,-4 1-591,3-1 2136,1-3 0,3 9 0,1-4 0</inkml:trace>
  <inkml:trace contextRef="#ctx0" brushRef="#br0" timeOffset="9">10896 5413 8075,'6'0'2425,"-1"0"-2837,-5 0 0,5 4 217,3 0 0,2 1-337,1-1 0,-2-3 217,2 3 0,-2-3-242,7-1 1,-4 0 556,0 0 0,4 5 0,2 2 0</inkml:trace>
  <inkml:trace contextRef="#ctx0" brushRef="#br0" timeOffset="10">11238 5413 8075,'6'0'6707,"0"0"-5003,-6 0-5564,5 0 3860,-4 6 0,9 0 0,-4 5 0</inkml:trace>
  <inkml:trace contextRef="#ctx0" brushRef="#br0" timeOffset="11">12277 4934 8252,'-5'-12'0,"3"5"1602,-6-1-1029,6 6 1,-5-3 1166,4 5-815,1 0-663,-3 0 0,4 6-223,-3 5 0,3 6 137,-3 6 0,3 5-214,1 2 0,0-1 122,0 2 0,0-2-132,0 1 0,0-2-38,0-5 1,0 0-506,0 0 1,0-5 11,0-3 0,0-3-930,0 0 159,0-1 0,0 1 122,0-1 1228,0-5 0,-5 5 0,-2-5 0</inkml:trace>
  <inkml:trace contextRef="#ctx0" brushRef="#br0" timeOffset="12">11980 5231 8249,'-6'-8'774,"2"1"30,3 4-346,1-2 1,5 5 306,3 0 0,3-1-260,4-3 0,1 3-38,6-3 0,-1 2-158,5 2 0,2 0-372,-1 0 1,3 0 106,-3 0 1,0-3-872,-4-1 1,-1 0 173,1 4 0,-1 0-899,-3 0 0,2 0 1552,-2 0 0,8-5 0,2-1 0</inkml:trace>
  <inkml:trace contextRef="#ctx0" brushRef="#br0" timeOffset="13">12974 4603 8121,'0'-8'62,"0"0"1,0 5 337,0-5 774,0 5-313,0-7 538,0 9-401,0-4-193,0 5-682,0 5 0,0 3 76,0 7 1,0 3 38,0 4 1,0 5-164,0 0 1,0 1 63,0-2 1,0-2-489,0 3 1,1 0-138,3-4 0,-3 2-336,3-6 1,-1-1 29,1 1 0,-3-5-557,3 1 0,-2 1 1349,2 0 0,-3 4 0,4-2 0</inkml:trace>
  <inkml:trace contextRef="#ctx0" brushRef="#br0" timeOffset="14">12746 5219 8065,'0'-6'0,"0"1"2495,0 5 1,5 0-1863,2 0 0,9 0-175,3 0 1,3 0-166,5 0 0,4-1-60,7-3 0,-3 3-119,3-3 0,-2 2 89,-2 2 0,-1-1-321,-3-3 0,0 3-232,-4-3 1,-2 3-350,3 1 1,-7-4-961,-1 0 0,-1 1 753,1 3 1,-1 0-1252,-3 0 2157,-7 5 0,12 1 0,-7 5 0</inkml:trace>
  <inkml:trace contextRef="#ctx0" brushRef="#br0" timeOffset="15">13020 5585 8072,'-7'0'3154,"2"0"-2847,5 5 1,0 1-45,0 6 0,0-1-81,0 0 0,4-3 52,0 0 0,4-1-268,-5 5 0,2-2-143,-1-2-122,-2 2 69,3-4 257,-5 0 355,0-1-271,0-5 271,5 0 1,-3-1-92,6-3 0,1-6-304,6-5 1,-1-5 168,5 1 0,0-4-153,4-4 0,-2 7 125,-2-3 1,2 4-8,-6 0 0,0 2 133,-3 6 0,-5 1 27,1 2 5,-6 3-168,9 0 1,-10 5-295,3 0 1,2 4 50,2 4 1,0 5 16,0-1 0,2 7 174,-2 0 0,2 3-27,1 0 0,1 1-176,-1 0 0,-3 1 45,-1 3 0,-3-3-672,4 3 1,-6-7 352,2-1 0,-1-5-431,1 1 1,-3-2 321,3-2 1,-3 1-1356,-1-1 1875,0 0 0,-5-4 0,-1-2 0</inkml:trace>
  <inkml:trace contextRef="#ctx0" brushRef="#br0" timeOffset="16">6396 5105 8090,'0'-11'1093,"0"4"1,-4 1-509,0 2 786,0 3-391,4-4-76,0 5-605,-5 0 0,3 0-123,-6 0 1,-1 1 7,-6 3 0,1 2-112,-5 6 1,-1 0-30,-7 4 0,2-2 60,-6 5 0,2 0-93,-1 3 0,-3 1-46,2 0 1,2-4-127,-2 0 1,7-4 7,1 5 1,2-7 24,6 3 0,-1-4 44,5 0 0,3-5 85,1 1 0,4-4-174,-1 3 1,3-3 86,1 4 0,0-4 22,0 3 1,4-3 16,0 4 1,6-4 82,1 3 1,1-4-25,3 0 1,3 3 106,1-3 0,-1 2-73,1-1 1,-2-2-50,2 1 1,3-1-11,-3-2 1,-1 0 29,1 0 0,-5 3-208,1 1 0,1 0 60,0-4 0,-1 0-163,-4 0 1,1 0-296,-1 0 1,-3 0-1384,-1 0-465,1 0 1369,3 0 1069,1 5 0,-6 1 0,-1 6 0</inkml:trace>
  <inkml:trace contextRef="#ctx0" brushRef="#br0" timeOffset="17">5847 5710 9001,'0'-6'1298,"0"1"0,6 5-682,1 0 0,3 0 100,2 0 0,4 4-267,3 0 0,-1 1 64,1-1 0,0-3-130,4 3 1,1 1-147,3-2 0,-3 1 15,2-4 0,-1 4 0,-3 0 0,1 0-15,0-4 0,-4 0 15,0 0 0,-5 0-1,1 0 1,-2 0 222,-2 0-2712,1 0 1712,-1 0 0,-3 0-3848,0 0 2350,-6 0 2024,3 0 0,-5 0 0,0 0 0</inkml:trace>
  <inkml:trace contextRef="#ctx0" brushRef="#br0" timeOffset="18">2113 4865 8340,'0'-6'3374,"0"-4"-2316,-5 9-155,4-5-161,-5 1-188,6 4-41,0-4-199,0 5 1,-3 5-135,-1 3 1,0 7-206,4 4 0,-4 8 9,0 3 1,1 4 133,3 4 1,0 3-319,0 5 0,0-1 102,0 1 0,0 0-524,0-1 0,0 1 355,0 0 1,0-6-18,0-2 1,0-3 126,0-5 1,0-1 46,0-2 0,3-7 34,1 3 1,0-8 170,-4 1 0,0-4 267,0 0-108,0-1 346,0 1-453,0-6 1,0 0-58,0-2 60,5-3-871,-4 4-308,4-5-3624,-5 0 3355,0-5 1298,0-1 0,6-5 0,0-1 0</inkml:trace>
  <inkml:trace contextRef="#ctx0" brushRef="#br0" timeOffset="19">2387 5334 8059,'0'-12'-88,"0"1"-175,0-1 2008,0 6-611,0-4 290,0 9-474,0-10-878,0 10 1,4-3 94,0 8 0,3 4-120,-3 7 1,4-1-3,-5 5 0,5 0 11,-4 4-1,1 0-225,-1-1 0,-3 1 57,3 0 1,-3-1-326,-1-3 1,1 1 180,3-5 0,-3 1 315,3-5 1,-3-3-64,-1-1 426,0-4-3,0 2 548,0-5-794,6 0 1,-1-1 177,2-3 1,3-3-5,-2-4 0,6-2-64,1-2 1,2-4-109,-2-8 0,1 3-133,3-2 0,2 5 41,-6 2 0,4 5-191,-4-1 1,-1 6 5,-6 2 177,2 4-521,-4-2 292,6 5 1,-1 1-49,1 3 0,-5 2-12,1 6 1,-1-1 126,5 1 1,-5 0-53,1 4 0,-4-4-141,3 3 0,-3 2-107,4-2 1,-6 0 114,2-3 0,-2 3-218,-2 0 1,0 1 82,0-5 0,0 5-1592,0 3 2000,0 3 0,5-4 0,1-2 0</inkml:trace>
  <inkml:trace contextRef="#ctx0" brushRef="#br0" timeOffset="20">3335 4785 8204,'0'-6'153,"0"-4"1083,0 9 9,0-4-289,0-1-188,0 5-443,0-4 355,0 5-480,-5 0 0,2 5-244,-4 3 0,0 3 69,0 4 0,-7 8-47,2 8 0,-5 7 58,1 4 0,-3 3 214,4 5 0,-1-3-379,0 2 1,5-2 106,0-1 1,0 0-22,8-1 0,-3-3 156,3 0 1,1-5-262,-1 1 0,1-3 65,2 0 0,2-5-144,1 1 0,0-6 55,5 2 0,-5-5 73,5-2 0,-2 0 94,2-5 1,1 0 184,-5-3 1,3-1-120,-3 1 1,4-5-92,-5 1 0,3-4 47,-3 3 0,0-4-19,4 1 1,-3-2 27,4 2-394,-6-3-563,9 4-106,-5-5 1,2 0-136,-1 0-514,1-5 1686,3-1 0,1-11 0,-1 0 0</inkml:trace>
  <inkml:trace contextRef="#ctx0" brushRef="#br0" timeOffset="21">3506 5356 8194,'0'-11'261,"0"5"1,-1-3 1090,-3 5 81,3-5-486,-4 8-231,5-4-691,0 5 1,0 5-5,0 2 0,1 4-41,3 0 0,-3 2-237,3 2 0,1 1 142,-1 3 1,1 2-216,-1-6 0,-3 0 132,3-3 0,-3-5 110,-1 1 0,4-4-69,0 3 450,-1-4-233,-3 2 63,6-5 0,-4 0 98,6 0 0,-4 0 224,3 0 0,1-5 123,3-3 0,-1-2-170,-2-1 1,2-1 9,-2 1 0,6-4-174,1-1 1,-1 0-261,-7 1 1,4 3-40,-4 1-35,3-1 0,-2 7-46,0-2 194,-6 2-784,3 5 506,0 0 1,-2 0-135,4 0 0,0 6 94,0 5 0,4 1 54,-4 3 0,2 3 70,-1 1 0,2 2-219,-3 2 0,0 0-48,0 0 1,-3-4 138,4 0 1,-4-4-15,3 4 1,-4-5 49,1 1 1,-2-2-207,2-2 0,-3-3 54,3 0 1,-3-4-138,-1 3 1,0-3 192,0 4 0,2-6 334,1 2 0,4 2 0,4 1 0</inkml:trace>
  <inkml:trace contextRef="#ctx0" brushRef="#br0" timeOffset="22">4134 5162 8279,'0'-11'0,"-5"4"1810,4-3-1081,-4 4 0,5-2 686,0 1-560,0 4-601,0-2 1,0 6-501,0 3 0,1 4 282,3 7 1,-1 3 9,4 5 1,-3 5 136,4 2 0,-2-1-447,2 2 1,0-2-87,-4 1 1,1-3-196,-1-8 0,-3 1-5,3-4 1,-3-1-88,-1-4-311,0 1 1,0-1-11,0 0 958,0 1 0,6-1 0,0 1 0</inkml:trace>
  <inkml:trace contextRef="#ctx0" brushRef="#br0" timeOffset="23">3997 5368 8195,'-1'-8'192,"-3"1"1,3 3 1352,-3-4-193,3 6 45,1-3-1145,0 5 0,5 0-6,3 0 0,3 0-228,4 0 1,3 0 96,5 0 1,1 0-445,3 0 1,-3 0 272,2 0 1,2 0-733,-1 0 0,0 0 203,-5 0 1,1 0-61,0 0 1,-1 0-408,-3 0 0,2 0 1052,-2 0 0,-2-6 0,-1 0 0</inkml:trace>
  <inkml:trace contextRef="#ctx0" brushRef="#br0" timeOffset="24">4637 5105 8195,'0'-11'0,"0"-1"0,0 1 1061,0-1 0,0 5 491,0-1-222,0 6-294,0-3-809,0 5 0,0 8-176,0 4 0,0 8-12,0 3 1,0 5 97,0 6 1,4 0-250,-1 1 0,1-1-86,-4 0 0,2 4-179,1 0 1,-1 0-44,1-3 1,-1-2 184,-2-3 0,0-2 149,0-5 0,4-4-13,-1 0 1,1-5-261,-4 1 207,0-2 0,0-5-929,0-1-182,0-4-564,0 2 1827,5-5 0,-4 5 0,5 1 0</inkml:trace>
  <inkml:trace contextRef="#ctx0" brushRef="#br0" timeOffset="25">4774 4820 8190,'-5'-18'1120,"4"6"-84,-4 2 561,5 9-195,0-4-514,0 5-728,5 0 1,1 9 32,5 2 1,6 13 130,2 3 0,2 6-48,2 5 1,0 3 23,0 4 0,0 6-406,0 2 1,-1 2 314,1-2 1,-5 1 360,-3-1 0,-6-6-130,-1 2 0,-6-7-1039,2-8 1,1-1 414,-1-2 0,0 1-153,-4-6 0,0 1 178,0-4 1,0 0-35,0-1 0,-4 0 90,0-3 1,-3 1 115,3-4 0,-5 3-636,1-4 1,-2 0 246,-1-4 1,-4 1-2658,-1-1 3033,1 6 0,-6 1 0,-4 4 0</inkml:trace>
  <inkml:trace contextRef="#ctx0" brushRef="#br0" timeOffset="26">14516 4934 8293,'-6'-1'1766,"2"-3"-1264,2 2 0,-3-3-35,-2 5 1,-3 0 38,-2 0 0,-4 5-24,-3 3 1,-4 4-25,-4 3 0,2-1-114,-6 5 0,6-4-215,-2 4 1,-1-1 87,2 1 0,-2 1-148,1-5 0,7 2 56,-3-2 1,7-6-16,-3 2 1,5-2-75,-2 3 0,7-6-68,2-2 1,3 1-131,-4-1 191,6 5 0,-3-7-125,5 6 1,0-4 97,0 3 0,1-1 23,3 2 1,2 6 16,6-3 1,4 3 163,3-2 1,4-1-181,4 1 0,-2-2 1,6-3 1,-6 4-89,2-4 1,-1 0 123,-3 0 0,1-4-403,-9 1 1,1 1 125,-5-2 1,0 1-824,1-4 1,-5 0-159,1 0-1734,-5 0 832,2 0 2097,0 0 0,-4 5 0,4 2 0</inkml:trace>
  <inkml:trace contextRef="#ctx0" brushRef="#br0" timeOffset="27">14150 5459 8337,'-10'1'230,"3"3"718,-3-2-264,8 3 434,-3-5-206,5 0 186,5 0-674,2 5 0,4 0 151,0 2 0,1 0-157,-1-3 1,5 1-197,-1 2 1,0 2-255,-4-5 1,1 4 122,-1-5 1,1 2-169,-1-1 0,4-3 98,1 3 0,-1-2-1236,-4-2 0,2 3 603,2 1 1,-2 0-1232,2-4 1,3 0 1842,1 0 0,7 0 0,4 0 0</inkml:trace>
  <inkml:trace contextRef="#ctx0" brushRef="#br0" timeOffset="28">15361 4728 8139,'0'-11'403,"0"-1"0,0 5 346,0-1-255,0 1 1,0-5 654,0 1 234,0 4-286,0-3-448,0 9-891,0-4 298,0 5 0,0 6-156,0 6 1,4 5 135,0 10 0,3 4-92,-3 7 1,1-2-81,-1 6 0,-3 4-105,3 3 1,-3 5-88,-1-5 1,0 1 112,0-5 1,0 0 139,0-3 0,0 0 15,0-8 1,0 1 213,0-8 0,0 1-76,0-1 0,0-7 64,0 3 1,0-7-137,0 3 1,0-5-43,0 1 1,0-2-1024,0-1 496,0-1-1610,0 0 1516,0 1 1,2-2-735,1-2 1391,-1 2 0,13-9 0,-2 4 0</inkml:trace>
  <inkml:trace contextRef="#ctx0" brushRef="#br0" timeOffset="29">15704 5299 8067,'5'-11'613,"-4"3"150,3 1 0,-3-1-150,-1-3 1,0 3 214,0 0 480,0 6-363,0-8-856,0 8 0,1-1 82,3 6 0,-3 4-246,3 4 1,-1 4-7,1 1 1,-3 4 23,3-1 1,-2 1-316,2-1 1,-3 3 183,3-3 1,1-3-76,-1 0 0,0-4 34,-4 0 1,4-1 19,-1 1 1,1-5-104,-4 1 312,5-6 339,-3 3-233,8-5 413,-4 0 1,5 0-248,1 0 1,-1-1 112,1-3 0,4-3-40,3-8 0,3-2 23,1-2 1,0-1 18,-1 4 1,-3-3-379,0 4 0,-5 1 19,2 7 1,-4 2 93,0 5-147,-6 0 1,3 1 15,-5 3 1,0 2-86,-4 5 1,0 5 104,0-1 1,0 5-219,0-1 1,0 3 85,0 1 0,-4 3-1011,0 1 0,0 3-64,4-3 0,0 3-1600,0-3 2796,0 0 0,0-4 0,0-1 0</inkml:trace>
  <inkml:trace contextRef="#ctx0" brushRef="#br0" timeOffset="30">16652 4728 8247,'1'-16'0,"3"4"0,-3 1 271,3 3 0,-3 2 94,-1-2 0,0 5 767,0-5-702,0 5 0,0-3 73,0 2 111,0 3-363,0-4 1,0 6-248,0 3 1,-1 2 54,-3 6 1,1 5-1,-4 6 1,-2 7 454,-6 8 1,-3 6-123,-5 5 0,0 2-646,0-1 1,4 2 370,0 5 1,7 0-302,0 0 0,2-2 134,6 2 0,0-10-311,4 6 1,0-12 219,0 0 1,2-5-80,2-6 1,-1-2 114,9-5 1,-7-1 282,6-3 1,-2-3 96,3-4 0,-1-1-93,0 1 0,1-5 285,-1 1 1,1-4-403,-1 3 0,1-4-292,-1 1 0,0-3 196,1-1 0,-1 0-1141,1 0 0,-5 0-1133,1 0-366,-1 0 2671,0 0 0,3-5 0,-4-2 0</inkml:trace>
  <inkml:trace contextRef="#ctx0" brushRef="#br0" timeOffset="31">16857 5413 8173,'0'-19'-31,"0"0"1,4 5 399,0-1 0,0 3 568,-4 0 0,0 5 1050,0-1-811,0 5-763,0-7 105,0 9-839,0-4 355,5 15 0,-4 1-89,3 8 0,-2 2 119,2-6 0,-3 4-124,3-4 1,1 4-202,-1-3 0,1-1-135,-1-4 1,-2-3-14,6-1 283,-5 1 580,7-2-311,-4-1 0,6-5 128,-1 0 1,-1-1-64,-2-3 0,2 2 13,-2-6 0,2 1 58,1-5 1,1 1-95,-1-1 1,0 0-175,1-4 1,-1 4 96,1-4 1,-1 4-391,0 0 125,1 1-148,-1 0-104,-4 4 46,3 2 0,-8 6 134,6 3 1,-4 6 120,3 6 1,-3 4 61,4-1 0,-6 2-77,2 2 1,1 1-347,-1 3 0,4-3 111,-5 3 1,6-3-332,-1-1 0,-2-2 84,2-2 0,0-1 16,3-3 0,0-6-484,1 3 1073,-1-3 0,6 2 0,0 0 0</inkml:trace>
  <inkml:trace contextRef="#ctx0" brushRef="#br0" timeOffset="32">17702 5094 8013,'0'-16'816,"0"1"-270,0 0 20,0 4 1,2 3 843,1 0-441,-1 6-828,3-3 1,-5 14 44,0 2 1,-2 12 239,-1 0 0,0 7-195,-4 1 1,4 2-186,-1 1 0,2 0-160,-2 0 0,3 1 133,-3-1 0,2-4-683,2 1 1,0-10 384,0 2 1,0-4-228,0 0 0,0-2 192,0-6 1,0 1-881,0-1 1,0-3 346,0-1 1,-1 0 846,-3 0 0,-2-2 0,-5-5 0</inkml:trace>
  <inkml:trace contextRef="#ctx0" brushRef="#br0" timeOffset="33">17565 5368 8058,'-5'-12'-1784,"-2"1"2959,2 0 1,-1-1-475,6 1 0,2 3-159,2 0 0,3 6-126,8-2 0,-1 3-355,5 1 1,4-4 128,4 0 0,-1 0-129,-3 4 1,0 0 59,0 0 0,-1 2-905,-3 2 0,2-3-723,-2 3 0,-1-3 1507,1-1 0,0 0 0,4 0 0</inkml:trace>
  <inkml:trace contextRef="#ctx0" brushRef="#br0" timeOffset="34">18113 5014 8090,'0'-12'555,"0"1"-222,0-1 1071,0 1-748,0 0 0,0 3 791,0 0-550,0 6-328,0-3-460,0 5 24,0 5 0,0 3-102,0 7 1,0 2 150,0 6 1,4 1-179,0 3 1,0 2-139,-4 6 1,0-1-207,0 0 0,0 0 19,0 1 0,0 1 143,0-1 1,0 0-92,0-8 0,0-4 62,0-4 1,-4-5-412,0 1 0,0-2 159,4-2 1,0-3-533,0-1 1,0-3 286,0 4 1,0-5 703,0 5 0,0-5 0,0 2 0</inkml:trace>
  <inkml:trace contextRef="#ctx0" brushRef="#br0" timeOffset="35">18228 4717 8017,'6'-23'549,"4"5"0,-3 2-78,4 4 1,0 2 3,1 3 1,3 1 32,0 6 1,0 0-124,-3 0 0,3 2-37,0 2 1,2 3-114,-2 8 1,-1 8 23,5 8 1,0 2 4,4 1 0,-4 5 98,0 3 0,-4 0-344,4 4 1,-6-3-15,-2 6 0,0-3-330,-8-4 0,1 2 235,-4-2 0,0 3 12,0 0 0,-1-4 83,-3-3 1,2-4-603,-6-3 0,4 0 269,-3-4 1,3-4-136,-4-4 1,4-1-205,-3 1 1,0 1-426,0-5 0,-3 4 1170,2-3 0,-2 4 0,-2-2 0</inkml:trace>
  <inkml:trace contextRef="#ctx0" brushRef="#br0" timeOffset="36">19301 5059 7966,'0'-11'309,"-1"3"-191,-3 1 554,3-1 0,-4 1 731,5-1 252,0 5-1242,0-2 111,0 5-322,0 10 0,0 3 34,0 10 1,0 5 27,0 2 0,0 0-13,0 0 0,0-5-528,0 2 0,4-3-187,-1-1 1,1-1-454,-4-3 0,0-3-338,0-4 1,0-1 571,0 0 0,0-3-875,0 0 1558,0-1 0,0 5 0,0-1 0</inkml:trace>
  <inkml:trace contextRef="#ctx0" brushRef="#br0" timeOffset="37">19119 5254 8096,'7'-7'532,"1"3"1,-6 2 106,2-2 1,-1 3 5,0-3 0,5 3-130,7 1 1,1 0-109,6 0 1,1 0-428,11 0 1,-1 0 102,9 0 0,-5 0-292,1 0 1,-2 0 207,-2 0 0,-5 0-1132,-2 0 0,-3-4 92,-1 0 1041,0-5 0,5 3 0,1-6 0</inkml:trace>
  <inkml:trace contextRef="#ctx0" brushRef="#br0" timeOffset="38">20112 4854 8121,'0'-12'0,"0"1"0,0 3 1435,0 1 0,4 3 146,0-4 359,0 6-758,-4-3-374,0 5-932,0 5 0,0 4 174,0 10 1,-4 2 450,0 14 0,0-2-105,4 8 0,0-2-381,0 2 0,0 1 71,0 4 1,0-2-389,0-2 0,0-4 117,0-7 1,0-3 38,0-5 1,0-2-216,0-2 0,0 1 161,0-4 1,0-1-986,0-4 1,0 5 492,0-1 0,0 0-811,0-4 1,0 1 1502,0-1 0,-10 1 0,-3-1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46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4317 9742 6846,'0'-6'1109,"-1"1"-819,-3 5 1,3-2 226,-3-1-223,3 1-104,1-3 1,-4 4 93,0-3 133,0 3-229,-1-4-23,-1 5 0,-2-4 191,1 0-245,-1 0 1,-3 4-108,-1 0 0,1 5 1,-1 3 1,0 2 112,-4 2 1,4-1-118,-4 0 0,0 1 103,1-1 0,0 4-81,3 1 0,4 3 61,1-4 1,1 4-89,-2-4 1,-1 6 26,5-2 1,0 1-91,4-1 1,0 2-40,0-1 1,0 0 73,0-1 0,2 1-71,1-5 0,0 2 90,5-2 0,-1-6-3,5 2 0,-1-3 54,1 0 1,0 1 128,3-6 1,-1 1-122,5-4 1,0-1 105,4-3 0,0 2 35,0-6 0,0-1-61,0-6 1,0 2 17,-1-2 0,-4-2-34,-3 2 0,2-5 22,-2 1 1,0 1-17,-3-1 1,-2 0-165,-3-4 1,-1-1-39,-6-3 0,0 3-127,0-2 0,-6 2 7,-1 1 1,-8 5 136,-4 3 1,1 2-329,-1 2 0,-1 4 115,-7 3 0,3 3-368,-3 1 0,-1 1 190,2 3 1,-1 3-274,4 4 0,1 4 29,3 0 704,3 1 0,5 0 0,-1 2 0</inkml:trace>
  <inkml:trace contextRef="#ctx0" brushRef="#br0" timeOffset="1">4203 10199 8093,'-6'-5'892,"0"3"-237,6-3 274,0 0-587,-5 4 1,3-4-108,-6 5 1,4 0-80,-3 0 1,3 1 108,-4 3 1,1 2-201,-5 6 1,1 3 46,0 0 1,0 2-82,4-2 1,-2-1 39,5 5 0,-4 0-152,5 4 0,-1-4-16,4 0 1,0-1 59,0 1 0,0 2-47,0-2 0,0-1 89,0 1 1,1-1-79,3 1 1,2 1 50,6-5 1,-1 5-106,1-5 0,0 0 178,3-4 1,3-4-11,5-3 1,0 1 198,0-2-110,0 1 1,-1-4-101,1 0 328,0-5-190,0-1 1,0-6 24,0 1 61,-1 0-88,1-6 0,0-1 129,0-5-168,-5 6 1,2-9-44,-5 3 0,-3-2 50,-5 2 1,-4-3-252,1-1 1,-6-5 65,-5 2 1,-6 1-381,-10-2 1,-1 6 189,-3-2 1,-2 4-470,-5 4 475,-5 3 1,2 9-750,-5 4 57,5 1 660,-2 2 1,5 2-449,-1 1 392,11-1 1,3 7-367,9-6 0,6 6 689,2-1 0,3 2 0,1 1 0</inkml:trace>
  <inkml:trace contextRef="#ctx0" brushRef="#br0" timeOffset="2">4888 10016 7991,'0'-11'0,"0"4"0,0-3 0,0 3 439,-5 1-163,4-4 0,-6 5 582,4-2-516,1-4 1,-8 9 464,3-6-568,-4 6 1,0-7-79,0 5 0,-2 2 65,-2 5 0,2 5-59,-2 7 0,-2 3 73,2 5 0,-4 1-209,4 3 1,0-2-47,3 5 0,2 0-97,2 0 0,-1 6-72,6-6 1,-1 6 93,4-6 0,1-1-153,3 2 1,4-6 72,7 2 1,-1-7 103,5-1 0,-1-6 25,1-2 0,6-1 103,-2-6 1,2 0 144,-2-4 0,4-1-76,-1-3 1,1-4 139,-4-7 0,3 1-52,1-5 0,0 1 74,-4-1 1,-1-2-32,1 2 0,-4-3-67,0-1 1,-6-5-114,-2-2 0,0 1-206,-8-2 1,1 1 118,-4-5 1,-5 1-107,-2 0 0,-9 0-340,-3-1 1,-4 6 200,-3 3 0,-3 7-603,-6 3 0,1 5 7,0 3 519,5 3-735,1 5 649,10 0 0,-1 5-859,7 3 628,-1 2 644,11 1 0,-8 6 0,4 1 0</inkml:trace>
  <inkml:trace contextRef="#ctx0" brushRef="#br0" timeOffset="3">5368 9765 7968,'-5'-7'152,"3"2"1357,-3 5-393,5 0-461,0 5-240,0 7-231,0 6 0,0 6 328,0 2-141,0 4-208,0 4 0,4 4 70,0 0 0,4 0 132,-5-4-586,1 1 222,-4 4 1,4-7 224,0 2-314,0-7 46,-4 6 1,0-9 70,0 2-526,0-7 205,5 3-394,-4-9 234,4 3-925,-5-10 566,0 5-109,0-10 1,0 3 24,0-8 895,5-2 0,1-6 0,6 1 0</inkml:trace>
  <inkml:trace contextRef="#ctx0" brushRef="#br0" timeOffset="4">5790 9890 7941,'0'-11'0,"0"5"347,0-4-43,0 8-163,0-3 1013,0 5-240,0-5-554,0 4 1,-1-3-198,-3 8 0,-2 2 38,-5 6 22,-1 4-29,-4 2 1,-2 6-124,-5 3 95,-5 2 1,4 1-239,-3 1 1,-1-1 80,2 4 1,-1-3-143,4-1 65,0-4 1,4 2 105,0-5-106,5-6 37,-2 0 0,8-5 100,1 4 12,-1-9-12,2 9 170,-4-10-159,3 5 26,1 1-49,-4-1 0,8-3 46,-1-1 184,1 1-229,2 3 0,0-3 71,0 0 1,5-2 0,3 2 0,3 2 12,5-3 358,-4-2-249,15 6 0,-8-9 302,8 6-305,-3-6 0,3 3 48,-1-5-100,1 5 0,-7-3 196,3 2-166,-8-3-53,12-1 1,-13 0 302,5 0-1083,-5 0 352,2 0-1212,-4 0 562,-1 0-85,1 5 0,-5-4-2267,1 3 3257,-6-3 0,8 4 0,-3 2 0</inkml:trace>
  <inkml:trace contextRef="#ctx0" brushRef="#br0" timeOffset="5">6179 10187 7641,'-7'-5'872,"2"4"86,5-4 1453,0 5-2181,5 0 1,2 0 185,4 0 1,1 0-47,-1 0 1,4-4-12,0 0 1,4 1-130,-3 3 1,3 0-99,-4 0 1,5-4 12,-1 0 0,-1-1-114,1 1 0,-5 3 2,1-3-18,-2 3 0,-2 1 241,1 0-1394,-6-5 413,4 3 354,-8-3-1678,8 5 591,-9 0-377,4 0 1835,-5 5 0,0-3 0,0 3 0</inkml:trace>
  <inkml:trace contextRef="#ctx0" brushRef="#br0" timeOffset="6">6761 10085 8021,'-6'-12'751,"1"6"-60,5 1 191,0 0 298,0 3-396,0-3-367,0 5-189,5 5 240,-4-3-149,9 8 1,-3 0 23,4 5 86,0 6-158,6-4 0,-3 6 129,5 0-147,0 0-82,9 5 1,-8-4-77,3 3-34,-3 2 1,3-5-115,0 2 1,-4-5 64,0-2 1,-5-5-101,1 1 1,-2-2 59,-2-2 0,1-1-137,-1-2 1,-3 1-255,-1-5 175,-4-1 1,3-3-662,-2 0-886,-3 0 371,4 0 1,-5-1 178,0-3 1241,0 3 0,-5-9 0,-1 4 0</inkml:trace>
  <inkml:trace contextRef="#ctx0" brushRef="#br0" timeOffset="7">7172 10107 8031,'-5'-17'489,"4"0"1,-4 6 21,5-1 1,0 1 300,0 0 207,0 4-217,0-3-418,0 9 1,-5-4-114,-3 5 1,-3 5-224,-4 2 1,1 9 136,-5 3-395,0 2 217,-9 7 0,3 1 228,-1 6-1487,2-1 1185,1 0 0,1 0-1096,3 1 980,-2-6 0,8 3-54,-2-6 1,2-3-9,2-4 1,3-5-25,0 1-734,6-7 952,-3 2-1765,5-9 1525,0 4 291,0-5 0,5 0 0,1 0 0</inkml:trace>
  <inkml:trace contextRef="#ctx0" brushRef="#br0" timeOffset="8">7378 9411 8058,'0'-13'797,"0"2"-92,0 7 362,0 3-269,0-4 259,0 5-854,0 5 1,0 1 377,0 5-291,0 1 1,5 0 38,3 4 0,3 1 123,4 6 1,-1 1 334,5 3-480,0-3 1,8 5 93,0-2 1,4-2 69,0 6 0,-2-2-135,1 2 0,-4 3 91,0 0 1,-3 0-65,-4 4-189,-2 3 1,-6-6 1,1 4 0,-2-1 0,-3-4 1,2 7 172,-5-7-175,0 3 1,-4-7 231,0 0-671,0 1 236,-5 3 1,-5 4-73,-6 0-2358,1 0 1894,-1-3 1,2-5-582,-5 1 600,0-1 303,-4-1 0,1-1-1215,3-5 718,-2 0 247,3-5 0,0 2-842,3-5 639,2 0-847,2-3 375,4-6 1348,2-1 1,0-5-1,-1 0 1</inkml:trace>
  <inkml:trace contextRef="#ctx0" brushRef="#br0" timeOffset="9">3917 9354 8063,'0'-7'2572,"0"2"-1887,0 5 1,-5 2-439,-2 1 1,-2 0-54,1 4 0,-6 2 53,3 7 1,-7 1 3,3 6 0,-6 6-14,2 6 1,-6 4 19,-2 7 0,-3 4-301,3 4 1,-3 2 199,3 1 0,14-27 1,0 1-99,1-1 0,1 1 0,0 1 0,0 0 144,-8 29 1,6 1-118,6-1 1,4-2 87,-1 2 0,3-4-461,1-4 0,7 1 238,4-4 1,5-6 132,7-6 0,1-3 134,3-5 1,-2-2-65,6-5 0,-4-5 116,3-3 0,-5-2-69,2-2 1,-4-5 415,-4-2 1,2-3-414,-1-1 0,-4 0 181,-1 0 1,-2 0-509,-2 0 1,1 0-946,-1 0-882,1 0-1566,-6 0 3517,-1 0 0,-5 0 0,0 0 0</inkml:trace>
  <inkml:trace contextRef="#ctx0" brushRef="#br0" timeOffset="10">8543 9502 8149,'0'-6'-4,"5"-4"215,-4 3 1,4 0 164,-5-1 0,4 4 107,0-3 281,0 4-281,-4-7-41,0 9 65,0-4 488,0 5-992,-5 5 1,-3 2 29,-7 9 1,-3 5 240,-5 6 1,0 4-132,0 0 1,1 7 121,-1 4 0,0 2-116,0 2 1,0 5-276,0 2 0,2-1 255,2 1 1,4-4 7,7 0 0,-1-2-271,5-1 1,2-4 164,6-1 0,2-4 162,5 1 1,6-2-104,2-2 1,2-1 266,2-2 1,-1-3-2,-3-6 25,2 1 21,-3 0-243,5-5 201,-5-2 48,3-4-170,-8-1-101,4-5 0,-2 3 68,0-5 0,0 4 205,-3-4-53,-6-1-357,4 2 0,-7-3 398,4 2-1057,-4-3 335,2-1-3987,-5 0 1,-1-4 3370,-3 0 940,3 0 0,-10-1 0,5-1 0</inkml:trace>
  <inkml:trace contextRef="#ctx0" brushRef="#br0" timeOffset="11">9000 9696 8043,'0'-11'9,"0"5"252,0-5 93,-5 10 226,3-4 2,-3 5 257,5 0 1,0 5-574,0 3 0,0 3 29,0 4 1,0 4-61,0 8 1,0 2-68,0 6 0,-1-1 19,-3 0 0,3 4-97,-3 0 0,-1 5 79,1-1 0,-1 1-141,1-1 1,3 1 63,-3-5 0,3 1 66,1-5 0,0-4-133,0 1 0,0-7 170,0-1-64,0-1-218,0-9 59,0 4 0,4-6-770,0 1 298,-1-6-2077,-3 4 1448,0-9 661,0 4-291,0-5 1,5 0 0,2 0 0</inkml:trace>
  <inkml:trace contextRef="#ctx0" brushRef="#br0" timeOffset="12">9525 9742 8139,'0'-6'0,"0"-4"0,0 8 0,0-3 0,0 5 0,0 5 0,0 7 0,0 7 0,0 7 0,0 5 0,0 2 0,0 1 0,0 4 3042,0 0-1820,0 0 1,0 0-587,0 0 1,0-3-151,0-5-186,0-5-508,5 3 199,-4-5 1,4-5-759,-5-3 579,5-2 0,-3-2-978,2 1 585,-3-6-1833,4-1 657,-4-5 1757,4 0 0,-5 0 0</inkml:trace>
  <inkml:trace contextRef="#ctx0" brushRef="#br0" timeOffset="13">9308 10062 8046,'0'-7'670,"5"-3"1,-2 9-10,4-3 1,-3 3 34,4 1 0,-1-1 49,5-3 1,4 1-298,3-4 1,8 3-49,3-4 1,7 2-141,1-2 0,4-2-400,-4 3 1,1-2-251,0 1 1,-4-1-436,3 5 1,-6-3-879,-2 3 1,-3-1 226,3 1 1476,-4 3 0,-3-4 0,-7 5 0</inkml:trace>
  <inkml:trace contextRef="#ctx0" brushRef="#br0" timeOffset="14">10256 9868 7994,'-6'-12'0,"1"1"304,5 4-77,0 2 2134,0 5 1,-2 7-1911,-2 4 178,3 6-309,-4 5 1,1 10 119,0 2 41,-4 3-312,6 3 1,-7 0 350,6 6-510,-1 5 1,4-4 126,0 2 0,0-2 49,0-1 1,0 3-246,0 1 1,1-1 141,3-3 1,-3-6-278,3-1 1,-1-1 93,0-4 0,-1-1 129,1-6 1,-1-3-47,-2 2 0,0-3 38,0-4 1,0 1-158,0-4 0,0-1 105,0-4 1,0-3-818,0 0 187,0-6-257,0 3 1,-2-5-809,-1 0 740,1 0 1,-7-1 402,6-3 0,-5-2 583,4-6 0,-5-4 0,3-2 0</inkml:trace>
  <inkml:trace contextRef="#ctx0" brushRef="#br0" timeOffset="15">10096 10073 8037,'0'-23'0,"1"7"0,3 4 720,2 1-386,11 5 1,-3-7 90,5-2 1,0 2 170,4-2 1,3 2-197,1 2 0,5-1-170,-2 1 1,3 5 12,2 2 0,-5 2 1,0 2 1,0 0-175,0 0 1,-2 6 49,-5 1 1,0 7-89,0 1 0,-6 1-59,-1-5 0,-1 4 25,-4 0 0,2 2-76,-9-2 1,0-1 98,-4 5 1,-2-1-157,-2 1 1,-7-1 61,-8-3 0,-8 1-15,-3 3 0,-3-2 110,-1-6-203,-1 1 79,1-1 1,-3-1 72,3-2-700,-3 2 456,18-9 0,-6 5-140,10-6 179,4 0 67,1 0 0,9-2 167,-3-2 0,8-2 0,2-5 0</inkml:trace>
  <inkml:trace contextRef="#ctx0" brushRef="#br0" timeOffset="16">10850 9434 8065,'0'-12'0,"0"1"518,0 4-230,0 2 0,0 4 62,0-3 481,0 3-78,0-4 1864,0 5-2238,5 0 96,-4 5-300,9 1 0,-3 6 174,4-1 227,1 6-259,4-5 1,-2 10 31,5-3 119,0 3-162,9 0 1,-4 3 234,3 1-146,2-2-221,0 9 1,2-4 179,-1 6-150,-5-1 0,2 0 163,-8 1-192,3-1 0,-10 4 30,4 0 0,-4 5-85,0-1 0,-6-1 229,-2 0-1254,-3-4 932,-1 8 1,-2-9-135,-6 6 1,0-5 0,-15 2-94,1-4 1,-5 0-169,-3 3 266,-3-7-1252,3 7 1143,-4-14 1,1 3-45,3-8 1,-1 1-122,8-5 0,3-3-107,9-5-630,4-4 376,2 2 0,6-5-1894,3 0 1310,8 0 1321,0-5 0,20-7 0,-1-5 0</inkml:trace>
  <inkml:trace contextRef="#ctx0" brushRef="#br0" timeOffset="17">12426 9913 7982,'-12'-6'-480,"1"-4"0,3 9 343,1-3 1221,4 2-211,-2 2 666,5 0 1,5 0-1095,3 0 1,2 0-157,1 0 1,6 0 129,2 0 0,3 0-49,0 0 0,5 0-139,0 0 1,1-3-45,-2-1 0,-2-4 28,3 4 1,-3-1-170,-1 2 1,-1 1-226,-3-2 1,1-1-919,-5 2 0,-3-1 51,-5 4-2323,-4 0 2423,2 0 0,-6 4 946,-3-1 0,-8 6 0,-5-2 0</inkml:trace>
  <inkml:trace contextRef="#ctx0" brushRef="#br0" timeOffset="18">12277 10130 7997,'-6'12'-38,"1"-6"0,10-1 1387,3-5-846,2 0 1,1 0 236,1 0 738,4 0-903,2 0 1,6 0 104,3 0 360,2 0-617,5-5 1,0 3 278,1-6-644,-6 5 27,4-2 1,-9 2-198,3-1 112,-3 0 57,-6 4-1644,3 0 1168,-8 0 0,-1 0 203,-4 0-3155,0 0 1573,-2 0 1798,-1 0 0,0 0 0,2 0 0</inkml:trace>
  <inkml:trace contextRef="#ctx0" brushRef="#br0" timeOffset="19">13511 9639 7941,'0'-11'-742,"0"-1"1306,0 6-290,0-4 1,0 7 117,0-4 486,0 4-126,0-7-45,0 9-380,-5-4 0,-2 5-129,-4 0 1,-2 1 30,-2 3 0,1 2-58,-5 6 1,4 0 69,-4 3 0,1 3-211,-1 5 1,3 0 130,4 0-53,1 0 0,4 1-125,4 2 0,1-2-276,2 3 210,0-8 0,5 1-49,3-4 1,11-1 93,4-4 0,4-3 446,-1 0-257,3-6 1,6 2-13,-1-8 161,0-2-115,0-6 0,-1-3-30,-2 0-52,2 0-2,-9-2 1,3 3-49,-8-5-13,-3 5 1,-6-7-275,-2 2-1,-3 1 137,-5-1 1,-1 0-971,-3-4 718,-2 0 0,-11 1-183,-2 3 0,-4-1-357,-3 5 1,0 5 179,-4 6-468,-1 3 710,2 1 1,-3 1-300,6 3 767,-1 2 0,9 6 0,2-1 0,-1 5 0,0 2 0</inkml:trace>
  <inkml:trace contextRef="#ctx0" brushRef="#br0" timeOffset="20">13374 9845 7996,'0'11'0,"0"-3"0,0-1 1001,0 1-608,0 3 1,-1 1 215,-3-1 518,-3 1-662,1 4 1,-4-2 240,2 5-275,-2 0-159,-1-1 0,-1 4-281,1-3 117,5 2-56,-5 7-272,10-4 222,-4 4 0,5-5 125,0 0 0,5 0-76,3 0 1,2-1-49,1 1-258,6-5 120,-5 4 1,10-10-80,-3 3 474,3-7-147,1-3 1,-1-5 354,1 0-252,0 0 0,1 0 202,3 0-121,2-10-596,0 2 487,4-8-45,-4-1-6,1 5 0,-3-9-10,-4 6 0,-4-5-152,0 1 0,-6-4 246,-2-4-683,1 3 337,-11-9 1,4 8-930,-5-6 715,-5 6 0,-2-8-299,-9 3 1,-1 2 256,-6 1 0,-1 4-471,-3 4 0,2 8 343,-6 7 0,7 3 85,1 1 1,2 0 140,5 0 1,2 5-807,7 2 1089,-3 3 0,8 2 0,-3-1 0</inkml:trace>
  <inkml:trace contextRef="#ctx0" brushRef="#br0" timeOffset="21">14082 9948 7963,'10'-19'0,"-6"-2"0,7 14-31,-2-4 166,3 0 200,-6 0 164,-1-1-332,-5 1 0,0 3 425,0 1-258,0 4 137,0-2 1,-1 1-86,-3 0 0,1 1-37,-4 3 1,-2 6-90,-6 5 1,1 2 164,-5 6 1,1 0-76,-1 4 0,-3 5-236,3 2 0,2 3 48,-3 2 1,8-5-112,0 0 0,6-4-70,6 0 0,1 2 159,3-1 1,4-2-477,7-6 228,3 3 0,8-9-47,1 2-8,5-7 79,-8 2 1,9-9 55,-3 3 274,3-3-123,-4-6 0,4 0 216,-2-3-153,2-7 0,1 7 114,0-7-109,-4-3 0,1 2 78,-4-3 40,0-3-86,-10 5 1,4-10 81,-6 0-388,-5-4 70,0 1 1,-8-4 241,1 0-860,-1 0 466,-2-6 0,-12 5-1437,-7-3 1076,-8 2 0,-12 7-2571,-3 2 2411,-2 8 0,-1 8-81,4 7-205,1 3 715,6 1 1,6 1-78,5 3-807,5 2 1141,7 6 0,0-1 0,-1 0 0</inkml:trace>
  <inkml:trace contextRef="#ctx0" brushRef="#br0" timeOffset="22">14790 9536 8000,'-5'-11'0,"4"0"938,-4 4-154,5-3-178,0 9 142,0-4-59,0 5-467,0 5 1,0 2-45,0 9 1,0-2 351,0 5-280,0 5 1,0 5 37,0 5 1,3 0-34,1 1 0,0 4-202,-4 3 0,0-1 116,0 0 0,0 0-289,0 1 0,0-7-159,0-4 1,0-2-284,0 2 0,-4-5 215,0-7 1,-3 2-823,3-6-1830,0 0 1641,4-4 1358,0-4 0,5-2 0,2-5 0</inkml:trace>
  <inkml:trace contextRef="#ctx0" brushRef="#br0" timeOffset="23">15110 9765 7976,'11'-18'0,"1"-3"0,-1 8 0,0-2 496,1 7-325,4-2 0,-7 5 1381,3-3-1005,-8 3 0,2 1 195,-2 0-94,-3 1-465,4 3 1,-8 5-82,-4 2 0,-2 5 291,-10 3-403,-5 8 178,0 1 1,-9 9-109,2-3-690,3-2 815,-5 5 0,4-4-303,-5 6 89,5-6-84,1 4-31,5-9 136,5 4 0,-2-1 77,5-1-241,-1 1 90,10-9 1,-3 2 163,5-5 0,1 4-22,3-4 0,5 1 264,2-5 386,9-5-10,1 5 0,7-6 993,3 2-811,2 3-852,11-8 749,-5 8-375,10-9 0,-9 4 70,6-5-905,-5 5 394,2-3 0,-4 3-99,-1-5 0,-1 1-238,-3 3 1,-2-3-3058,-5 3 1719,0 2 848,-5-5 0,-6 10 864,-4-4 0,-5 8 0,2 3 0</inkml:trace>
  <inkml:trace contextRef="#ctx0" brushRef="#br0" timeOffset="24">3346 11284 7908,'0'-7'503,"0"2"-279,0 5 261,0-5 130,0 4-277,0-4 290,0 5-390,5 0 1,-2 0 143,5 0-216,-6 0 1,8 0 25,-2 0 1,2 0 29,1 0 0,5 0-113,-1 0 71,5 0 1,-6 0-130,5 0 1,1 0 53,7 0 0,-3 0-17,3 0 52,2 0 0,0-4 88,6 0-163,-1 1 43,0 3 0,-4-2-105,1-2 128,-1 3-32,0-4 1,3 5-11,-3 0 38,-2 0 35,5 0-278,-9 0 199,9 0 1,-5 1 79,2 3-235,3-3 61,-8 5 1,8-6 123,-3 0-249,3 0 77,1 0 1,1 0 217,-1 0-119,5 0-9,-3 0 1,8 0 83,-2 0-84,-3 0 0,3 0-54,-8 0 54,8 0 1,-11 0 30,7 0-232,2 5 202,-4-4 1,5 8 25,-3-5-992,2 4 954,1-1 0,3 0-125,-2 1 105,3 0 1,0-2-12,1-2 0,3 1-108,1-1 1,1 1 340,-2-1-218,-2-3 0,9 4-1131,-3-5 1250,-2 0-107,0 0 0,0 0 26,2 0 181,-2 0-189,-1 0 0,0 0 58,-1 0 146,6 5-192,2-4 0,1 4 127,3-5 0,-1 0-44,1 0-262,-3 0 168,-22 0 1,1 0-1,25 0 19,-26 0 1,0 0-128,26 0 52,-26 0 0,1 0 1,25-1-139,-30-1 1,0 0-1,4 2 1,0-1 162,-2-1 1,0 0-1,0 1 1,-1 1 224,32 0-28,0 0-196,-29 0 0,1 0 1,-2 0-1,0 0 55,1 0 1,0 0 0,-1-2 0,0 0-17,-1 0 0,1 0-34,1 0 1,1 0 12,1 2 0,-1 0 1,-1 0-1,1-1-11,-1-1 1,0 0-1,0 2 1,0-1-6,4-1 0,0 0 1,0 1-1,-1 1 44,-1 0 0,0 0-425,2-2 0,-1-1 401,25 2 0,-26-2 0,1 1-50,-5 1 0,0 2 0,2-2 0,-1 0-61,-1-1 1,1 1 0,1 0-1,0 0 86,0 0 0,0-1 0,-1-1 0,0 0 14,0 2 0,-1-1-28,-2-3 1,2 1 17,5 3 1,0 0 0,-2-3 0,0 0-6,1 2 1,0 0-1,0-2 1,0 0-1,-4 2 1,1 0-1,3-1 1,0-1-4,-2 2 1,0 0 0,-1-2-1,-1 0-1,0 2 0,0 1 1,-1-2-1,-1 0 218,0 1 1,1 1 0,29-1-207,-5-1 0,4 0-38,0-1-185,0 3 212,1-9 1,-4 9 0,3-3 1,1-3 311,-1 0 1,-28 4-1,0-1-273,0 0 1,-1 1 0,31-1-28,-30 0 1,-1 0-257,0 3 0,1 0 254,1-4 0,0 0 0,-1 2 0,-1 1-1,1-2 1,-1 0 0,29-5-32,-29 7 0,0 0 0,28-5 28,1 3 0,1-5 39,-1 1-188,0 3 73,-4-5 0,4 8 89,0-6-96,0 5 72,-4-7 1,0 8-4,0-6 0,-4 6-3,1-2 0,-5-1 332,5 1 0,-5-1-328,4 1 1,-1 3 77,2-3-70,-4 3-418,1 1 490,-4 0-61,9-5 0,-8 3 15,5-1 4,-9 1-16,10-3 0,-8 4 20,7-3-92,3-2 72,-4 5 0,3-8-37,2 5 1,-1-4 253,-24 6 0,0 0 0,28-5-295,1 3 69,-3 0-631,-1 4 619,0-5 2,0 4 0,1-4 55,-1 5 0,-3 0 86,3 0 1,-2 0-112,6 0-100,-3 0 105,-1 0 0,3-2-35,-28 1 1,1-1 0,31 0-17,-28 1 1,1-1 0,-2 0 0,0 1-36,-1-1 1,0 0 0,-1 1 0,0 0 26,1-3 0,1 0-86,-2 3 1,0 0 52,1-2 0,0 1 0,-1 0 1,-1 0 31,25-2 0,-3-4 410,-8 4 0,0-1-353,-1 2 1,-5 1 323,-6-1 0,0 0-113,-3-1 1,-2 3 510,1-3 0,-4 2-545,0-2 0,0 2 67,1-1-419,-3 1 109,4-3 1,-6 4 1050,1-3-1469,0 3 293,0 1 0,-4 0 200,0 0 0,-1 0-159,1 0 1,1 0 38,-5 0 53,6 0-5,-9 0 1,6 0 152,-3 0 0,-1 4-59,5 0 1,-3-1 74,3-3 1,-5 4-126,1 0-212,3 0 220,-6-4 1,6 0-51,-3 0 1,-2 0-137,2 0 0,-6 0 104,-1 0 20,-6 0-25,3 0 363,0 0-295,-3 0-91,3 0-2597,-5 0 832,-5 0 1198,3 0 0,-4 0-1857,2 0 1303,3 0 496,-9 0 719,8 0 0,-8-5 0,4-2 0</inkml:trace>
  <inkml:trace contextRef="#ctx0" brushRef="#br0" timeOffset="25">15612 8988 7919,'-1'-7'-18,"-3"-1"161,3 5 194,-4-7 236,5 9 29,-5-9 96,4 9 55,-5-4-255,6 5 124,0 0 0,0 5-281,0 2-146,0 3 1,0 3 140,0 2 129,-5 3-176,4 5 0,-4 1 11,5 3 0,0 2-28,0 5 1,0 2 247,0 2-297,0 2-27,0 11 0,0-3 375,0 6-1583,0-1 1235,0 9 365,0-4-367,0-24 1,0 0-1,0 25 205,0 6-198,0 0-61,0-2 1,0-1 40,0-4-167,5-1 126,-4 0 1,10 0 80,-4 0-24,-2 0 55,5-5-1473,-8-1 1193,8-5 0,-8-2-71,6-2 1,-5-3-20,0-5 1,-1-4 34,-2-4 0,0-2 77,0-1 0,0-1 601,0-3 1,0-3-1009,0-4 757,0-1-725,0 1 109,0-6-548,0-1-1019,0-5 1,-11 0 0,-1 0-1</inkml:trace>
  <inkml:trace contextRef="#ctx0" brushRef="#br0" timeOffset="26">3049 9102 12176,'0'17'705,"0"1"-566,0 5 0,-3 4 139,-1 4 90,0 7-108,4 3 0,0 4 43,0 1-1289,0 5 1136,0-4 0,0 5 278,0-3-208,0 8 0,0 4-122,0-27 1,0 1 28,0-2 1,0 0-594,0 3 0,0 1 616,0 0 1,0 0-268,-3-5 0,1 1 104,1 5 1,1 1 0,-3-6 0,-1-1-115,2 4 0,0 0 0,2-1 0,-1 0 88,-1-1 1,0 0 0,1 1 0,0-1 71,-1 0 0,0 0-208,1 1 0,1-1 101,-3 0 0,1 1 0,1-2 0,2 1-178,-1 30 237,0-6 1,0-4 213,0-4 1,0-2-127,0-6 1,3-3-55,1-5 1,1-3 462,-1-1 1,-3-6-660,3-1 0,1-1 784,-1-7 0,0 0-851,-4-3 0,4-5 161,0 1 0,-1-4-1888,-3 3-1117,0-4 3088,0 2 0,0-5 0,0 0 0</inkml:trace>
  <inkml:trace contextRef="#ctx0" brushRef="#br0" timeOffset="27">3289 9034 7971,'-6'-6'-1202,"1"0"1982,5 6-363,-5 0 1,3-1 156,-1-3-223,1 3 1,2-4 23,5 5-201,-3 0 0,8-4 174,-3 0 76,4 1-141,5-2 0,2 2 107,5-5-218,0 6 0,4-7-96,4 5 0,3-3 136,4 3 1,-1-4-97,5 4 57,5 1 0,1-1-1145,5 0 1078,1 0-63,-2-1 0,5 4 47,0-3-55,0-2 1,-24 4 0,1 1 86,-1-3 1,-1 0-128,30 2 76,-26-3 0,1 0-755,-3 2 0,1-1 611,3-1 1,-1-1 124,2 0 1,1 1 0,-1-1-1,1 0 50,1 1 1,1-1-159,0-2 1,0-1 37,1 3 0,-1 0 0,-1-3 1,-1 1 90,2 2 0,0 1-92,-1-1 0,-1 0 41,0 0 1,0 1 0,0 0 0,-1 0 10,-1 1 1,0 0 83,-1-1 0,0 0-93,-3 4 0,0 1 1,0-3-1,-1-1-366,0 2 0,-1 0 508,2 2 1,-1-1-82,31-4 264,-1 0-275,-29 4 1,0 1 0,29-7 21,-29 5 1,1 1-161,1 0 1,1 0 45,-2-4 1,0 0 0,4 4 0,-1 0 136,-1-3 1,-1 0-206,0 3 0,0 0 51,1-5 0,0 1 0,-1 4 1,1 1-18,1-2 0,0 0 62,-3 2 0,-1-1 18,28-4 1,-5 4-258,0-3 194,0 3 54,0 1-11,-5 0-7,4 0 0,-11 0-732,4 0 839,1 5-100,7-4 0,-4 4 11,0-5-59,1 0 51,8 0 0,0 0 12,3 0-139,-3 0 125,0 0 0,-6 0-34,5 0 28,-5 5-9,1-4 1,-1 6-11,-3-3-2,-2-3 16,5 4 100,-9 0-101,8-4 1,-6 9-5,4-2 153,0-3-139,9 0 0,-2-1-13,-28-3 1,1 2 22,26 6-9,-25-9 1,0 1 0,21 4-7,6-5 1,-4 0 233,8 0 0,-9 4-218,1 0 1,-7-1 1,-1-3-73,-2 0 58,-1 0 0,-1 0-5,1 0 0,0 0 4,5 0 0,-1 0-91,4 0 89,1 0 1,-4 0 2,3 0-193,1 0 231,-3 0-87,5 0 0,1 0-25,-1 0 1,-4 0 249,0 0-170,-10 0-49,12 0 1,-17 0 22,8 0 1,-2 0 404,6 0 0,-2 2-148,5 1 15,-5-1-242,3 3 0,0-5-10,2 0 1,-1 0 63,2 0-576,-1 0 420,9 0 0,0 0 88,3 0 0,-31 0 0,-1 0 221,32 0 1,-32 0 0,1 0-241,1 0 0,-1 0-215,29 0 290,-27 0 1,0 0 0,25 0 6,-27 0 1,1 0 0,30 0-91,-1 0 0,-30 0 0,1 1 124,-1 1 0,0 0 0,1-1 0,-1-1-57,2 2 1,0 0-1,-1-1 1,0 0-94,-1 1 0,1 0 0,-1-1 0,0 0 41,0 0 1,1 1 0,-1-1 0,1 0-8,2-1 0,-1 0 0,-2 0 0,0 0 34,0 0 0,1 0 28,2-1 0,-1 2-40,-1 1 0,0 1 0,3-3 0,0 1 68,0 1 1,0 0-1,-1-1 1,0-1-53,-1 0 1,0 0-1,4 2 1,0 0 85,-3 0 0,-1 0 0,3 0 0,0 1-9,-2-1 0,-1 0-408,2-2 0,1 1 338,-4 1 0,0 1 0,6-1 0,2 0 53,-1-1 0,-1 2 27,1 1 0,0 0-68,3-3 0,0 0 1,-2 2-1,-1 0-59,2-1 0,0 0-30,1-2 0,0 1 76,-2 2 1,0-1 0,3-1 0,1-1-13,0 2 1,1 0-276,-2-1 0,1 0 292,1 1 1,0 1 0,-2-3 0,-1 1 28,1 1 1,0 0-35,0-2 0,-1 1 16,-2 1 1,0 1 0,1-1 0,0 0 66,-4-1 1,0 2-1,3 0 1,0 1-60,-3-2 0,0 0-16,2 2 0,-1 1-1,-4-2 0,1 0 0,-1 1 1,-1 0 0,-1 0 1,-1 0 0,29 2-59,-2 1 0,-9 4 236,-6-4-116,-6-2-43,-5 5 0,-6-8 755,-3 2-745,-6 2 969,-9-5-1597,-1 4 1907,-9-5-4161,4 0 2144,-20 0 0,-1-4 675,-19 1 0,-17-11 0,20 7 0,0 1 0</inkml:trace>
  <inkml:trace contextRef="#ctx0" brushRef="#br0" timeOffset="28">3700 13282 7901,'-10'-11'-366,"3"0"1,0 3 261,3 0 1061,3 6-164,-4-8-118,0 3-233,4 1 115,-4-4 101,5 9-272,-5-4 54,3 5 113,-3-6 28,5 5-163,0-4-51,0 5-35,5 5 48,2 2-214,4 4 0,1 4 221,-1 0-368,0 6 147,6 2 0,1 1 46,4 2 10,1 3-239,0 1 95,0-1 63,5 4 0,-4-5 132,3 2-430,-8 3 142,2-9 1,-7 4 165,5-5-338,-5 0 157,3-5 0,-6-2-52,1-4-2,-6-1 136,4 0 1,-7-3-362,4 0-598,-4-6-517,2 3 1255,-5-5-3366,0 0 2794,-5-5 741,3-1 0,-8-6 0,4 1 0</inkml:trace>
  <inkml:trace contextRef="#ctx0" brushRef="#br0" timeOffset="29">4054 13351 7941,'0'-11'0,"0"-2"445,0-2-195,5 2 0,1-4-5,1 6 0,0 0 14,-4-1 1,-1 1 375,1-1-193,-1 1-8,-2 0 0,0 3-80,0 0 1,-2 6 89,-1-2-223,1 3-85,-8 1 1,4 1-32,-6 3 1,1-2 98,0 6 0,-5 3 14,1 5 0,-5 4 63,1-1-253,-3 8 119,-1-3 0,1 9-245,-1-3 0,1 2 84,3-2-702,-3-2 513,5 0 0,-1-4-176,3 3 0,2-7-365,2-1 0,-1-5 296,1 1 0,3-2-790,1-1 534,4-1 704,-2 0 0,0-4 0,-1-2 0</inkml:trace>
  <inkml:trace contextRef="#ctx0" brushRef="#br0" timeOffset="30">4705 13168 7880,'-6'-6'219,"0"0"215,2 2-112,3 2 612,-4-3-342,5 5 1240,0 0-1510,5 0 79,1 0-213,5 0 0,1 0 134,-1 0 157,6 0-318,1 0 1,1 0 67,0 0-14,0 0-100,3 0 1,-3-3-38,1-1 1,-1 0 297,3 4-920,-4 0 423,4 0 0,-6-4-269,3 0 0,-1-1-1414,-3 1 351,-2 3 0,3-4-101,-4 5 260,-6 0 794,-1 0 500,-5 0 0,-5 0 0,-1 0 0</inkml:trace>
  <inkml:trace contextRef="#ctx0" brushRef="#br0" timeOffset="31">4671 13362 7845,'-13'0'1440,"3"0"-1547,10 0 606,0 0 1,5 4-83,3 0 0,2 0 534,2-4-436,4 0-242,-3 0 1,10 0 462,-1 0 0,1 0-231,4 0 1,1 0-68,-2 0 1,1 0-167,-4 0 0,0-1-46,0-3 1,-4 2-99,0-1-223,0 1 152,-1 2 1,-1-3-2040,-1-1 1172,-4 0-2530,5-1 1584,-11 4 1756,4-4 0,-9 5 0,5 0 0</inkml:trace>
  <inkml:trace contextRef="#ctx0" brushRef="#br0" timeOffset="32">6202 12917 7857,'0'-11'-146,"0"4"152,0-3 50,0 9 1,-4-6 380,0 4-220,0 1 54,-1-3 130,4 0-145,-9 4 1,7-4 74,-5 5 63,6 0-8,-8-5-53,3 4-225,-4-5 225,0 6 56,-1 0-392,-4 6 56,3-5 0,-4 10-51,6 1 1,-4-1 51,0 4 1,1 2 18,6-2 1,-2 5 46,2-1-219,3-2 63,0 4 0,5-7 44,0 5 0,1-1-121,3 1 0,4 2 30,7-6-44,-2 0 139,8-4 1,-3 0-49,5-4 1,1-2 94,3-5 0,-3 0 128,2 0 0,0-1-117,0-3 1,-1-2 22,1-6 0,-3 1 19,-4 0 1,1-5 16,-4 1 0,-2 0-102,-7 3 0,2-3 62,-5 0 1,0-1-276,-4 0 120,0 4-35,-5-5-562,-2 1 442,-4 3 0,-4-7-250,-1 4 1,-3 1-265,4 4 0,-1-1 179,0 1-123,4 5 314,-5 0 1,5 6-195,-4 0 1,7 2 558,-2 2 0,-3 7 0,1 2 0,-3 3 0</inkml:trace>
  <inkml:trace contextRef="#ctx0" brushRef="#br0" timeOffset="33">6019 13191 7906,'5'6'796,"-4"1"-210,3-3 250,-3-3-496,-1 9 0,0-4-68,0 6 0,0 0-149,0 4 94,-5 1 0,4 6-295,-9-5 143,8 9 1,-6-8 214,4 7-297,0-1 25,4-3 0,-4 5 212,0 0-235,1-1-8,3-3 1,5 0 148,2 0 77,3-5-120,7-2 0,1-4 141,4-1 0,6-1-97,3-2 1,2-3 7,1-5 0,-3 0 12,-1 0 1,0-5-11,5-3 1,-2-3 69,-3-5-172,3 4 64,-9-10 1,4 8 98,-5-5-276,0 0 68,-5 1 0,-3-3-80,-7 2 0,0-3 106,-4-1 0,-5 1-352,-7-1 170,-2 0-3,-11 0 0,0-1-9,-9-3 1,1 7-79,-2-3 1,-1 8-170,6 0 1,0 7 46,7 4-81,-2 3 173,8 1 1,-3 0-627,4 0 0,1 4 365,-1 0 0,6 4-816,2 0 1363,3 2 0,6 2 0,1-1 0</inkml:trace>
  <inkml:trace contextRef="#ctx0" brushRef="#br0" timeOffset="34">7024 13168 7899,'-7'-11'-130,"2"-1"-195,5 1 394,0 0-84,0-1 0,-1 2-265,-3 2 1010,-2-2-530,0 9 1,-1-8 0,3 5 335,3-5-333,-9 8 1,8-4 754,-6 5-496,5 0-251,-7 0 1,8 0 376,-6 0-144,0 0-105,2 5 0,-4 1-60,2 6 1,-6-1 99,-1 1-313,0 4 96,-2 7 1,5 2-233,-3 6 0,2-1 106,1 5 0,2-5-59,3 1 1,2-1 122,5 4-371,0-5 199,5-1 1,5-1 73,5 0-198,5-1 82,-2-8 0,5 2 104,0-4 1,0-1-2,-1-4 0,3-4-4,1-4 390,-2-1-223,4-2 0,-1-2 165,0-1 1,3-4-98,-3-4 0,-1-4 23,-3-1 0,-1-4-57,-3 1 72,-3-3-134,-4 0 0,-5-2-34,1-3 1,-6-2-141,2-6 1,-4 1-23,-4 0 1,-3 0-221,-8-1 1,-3 1-391,-5 0 0,-4 1 327,1 2 1,-5 9-205,5 6 1,-1 5 116,4 3 1,0 3-86,0 5 0,6 1-60,1 3 0,0 6-204,1 6 1,3 0 82,5-1 708,4-2 0,-7 9 0,4-5 0</inkml:trace>
  <inkml:trace contextRef="#ctx0" brushRef="#br0" timeOffset="35">7583 13031 7893,'-11'-11'266,"5"3"216,2 1 160,-2 4 48,4-7 1,-3 7 291,5-4 94,-5 4-326,4-2-407,-4 5 0,5 3-7,0 4-120,0 1-41,0 13 1,0 1-70,0 5 0,0 8 218,0-1-461,0 3 193,0 3 1,0-4 3,0 6 1,0-5-139,0 1 1,0 1 94,0 0-609,5-6 525,-4 0 1,5-9-416,-2 2 0,-1-5-126,4-2 0,-4-5-366,1 1 1,-3-6 202,-1-2 0,1-4-364,3 1 0,-1-3 414,4-1 628,-4-5 93,7-7 0,-4-5 0,6-6 0</inkml:trace>
  <inkml:trace contextRef="#ctx0" brushRef="#br0" timeOffset="36">7915 13043 7836,'0'-18'0,"3"5"1413,1 6-601,0-1-249,1 2-122,-4 1-168,5 5 0,-5 0 42,3 0 423,-3 0-40,4 0-185,-5 0-552,-5 0 197,-1 10 0,-10 0 2,1 13 1,-5-2-140,1 10 0,-7-5-153,0 5 1,-6 3 40,1 4 1,1 1-59,-4 0-879,7-4 930,-6 4 0,12-9 50,2-4 0,2-2 20,6-1 212,4-5-169,2-2 0,5-4 41,0-1 182,0 1-200,0-6 0,5 4 712,3-2 0,2-2-604,1 2 0,2-2 146,2 2 1,3 2-20,5-2 1,0-2-19,0 1 0,1 0 7,2 0 116,-1 4-131,2-5 1,-5 4 234,-3-2-391,3 2 79,-10-4 0,9 2-330,-6-1 0,0-3 155,-3 4 0,-1-6-1838,0 2 935,-4 3-1088,3-6-1486,-9 4 2484,9 0 998,-3-4 0,-1 9 0,-1-3 0</inkml:trace>
  <inkml:trace contextRef="#ctx0" brushRef="#br0" timeOffset="37">8451 13522 7827,'-5'-11'0,"4"5"3195,-4-5-2185,10 10 0,-2-9-403,4 2 1,-4 2-215,1-2-221,-3 1-50,4 0-451,-4-3-705,4 9-557,-5-4 1591,0 5 0,0 5 0,0 1 0</inkml:trace>
  <inkml:trace contextRef="#ctx0" brushRef="#br0" timeOffset="38">9354 12369 7898,'0'-7'392,"0"-3"162,0 9-229,0-9 121,0 9-121,0-4 353,0 5 1,-4 1-559,0 3-109,-5 2 181,8 5 250,-9 1-294,9 4 0,-10 0 57,4 6 1,-3-1-2,-2 5 0,1 4 98,-1 0 114,6-2-134,-9 10 1,7-4 198,-7 8-880,2 8 561,2-9 1,-4 15 12,-1-2 0,1-2 149,4 1-221,-1-5 59,6 8 1,-3-5-3,5 2 0,0-2-70,4-6 0,2 1 78,2 0 1,2-4-29,5 0 1,1-2-97,-1 2 0,-1 2 71,-2-2 0,2 3 32,-2 0 1,2 4 56,1-4 1,1 4 116,-1-8 0,0 3-208,1-3 0,3 3-79,0-6 1,2 0 225,-2-4-379,-2 0 94,3-5 1,-4 3-31,-1-5 191,6 0-61,-10-10 0,8 4-78,-7-6 0,1 0 414,-1-4 0,2 1-245,-3-1 23,-2 1-123,6-6-199,-10-1 40,9 0 195,-9-4-742,4 5 246,-5-6-428,5 0 374,-3 0 82,3 0-7596,-5 0 7111,0-6 0,0 0 851,0-5 0,0-1 0,0 1 0</inkml:trace>
  <inkml:trace contextRef="#ctx0" brushRef="#br0" timeOffset="39">9890 12997 7925,'0'-11'0,"0"4"0,0 2 1057,0 5-150,0-5-264,0 4 231,0-4-136,0 5-93,0 5-246,0 1-235,0 6 1,-1 4 301,-3 3-110,3 3-199,-4 6 0,1-2-43,0 8 0,-3-1 99,3 9 0,-1-4 28,1 4 0,3 0-6,-3 4 1,3 0-1,1-1 1,0 0-108,0-4 1,0 3 21,0-6 1,1 0-51,3-4-376,-3-5 487,9-1-505,-8-5 232,3-5 1,-2-2 131,1-4-1300,5-1 420,-8-5 293,4 5 0,-3-10-792,2 3-127,-3-3 0,5-2 702,-2-3 1,-1-1-749,4-3 1482,-4-2 0,7-1 0,-4-7 0</inkml:trace>
  <inkml:trace contextRef="#ctx0" brushRef="#br0" timeOffset="40">10222 13511 7925,'-7'-5'948,"2"4"1406,5-5-1465,5 6-509,-3 0-135,8 0 0,-9-1 236,3-3 0,2 3 173,2-3 168,2 3-469,1 1 0,2-4 94,2 0 1,3-3 38,5 3 1,1-1-165,3 1 1,-2-1 41,5-3 0,-3 0-164,4 4 19,-6-5-55,3 8 1,-5-6-107,0 3 216,-6 3-55,5-4-753,-14 5 286,7 0 193,-9-5-2164,0 4 651,0-4 678,-6 5-405,0 0 0,5 0 0,1 0 1</inkml:trace>
  <inkml:trace contextRef="#ctx0" brushRef="#br0" timeOffset="41">11626 12540 7925,'0'-11'0,"-3"3"-70,-1 0 145,0 6 17,4-8 1,0 7 542,0-4-163,0 4-253,0-2 455,0 0-4,0 4-173,-5-4 43,4 5 29,-4 0-43,5 0-335,0 5 1,1 2 356,3 9-329,-3 1-55,4 6 1,-4 0 273,3 0-218,-3 0-1,4 5-212,-5-4 51,6 4 1,-5-6 9,3 1 0,-3 0-280,-1 0 0,4-1 160,-1-3-1152,1 2 833,-4-8 1,2 3-1768,1-4 1000,-1-1 673,3 1 1,-5-5-958,0 1 771,5-1 651,-4 0 0,4 3 0,-5-4 0</inkml:trace>
  <inkml:trace contextRef="#ctx0" brushRef="#br0" timeOffset="42">11204 13180 7925,'-6'5'-205,"-5"-4"212,10 9 110,-9-9 78,9 10 24,-9-10 236,8 4 109,-3 0-180,5-4 18,0 4-73,0 0 215,0-3 267,0 3-404,0-5 1,4 1-63,0 3 1,1-3 102,-1 3 1,-2-3 138,6-1 143,-1 0-361,10 0 0,2 0 115,8 0-3,2-5-337,15 4 1,1-9 272,12 2 0,2 2-246,-25 2 1,1 0 0,1 1 0,0-1-207,0-2 0,1 0 1,1 2-1,1 0 151,-1 0 1,0 1-1,-1 1 1,0 0-3,-1-2 1,0 0-6,2 3 1,-1 0-47,-5-2 0,1 1 1,2 0-1,1 0 67,25-2 0,-27 2 0,0 0-189,31 2 1,0-1 212,-8-3 1,-5 3-13,-3-3 0,-7 3 33,-4 1 0,-4 0-86,-3 0 70,-3 0 14,-5 5-324,-6-4 64,0 4 0,-9-5 852,-1 0-3210,-4 0 1899,2 0 1,-8 0-242,-4 0-3672,-6 0 4459,-15 0 0,-6-5 0,-7-1 0</inkml:trace>
  <inkml:trace contextRef="#ctx0" brushRef="#br0" timeOffset="43">11272 13420 7925,'-6'-7'578,"1"-3"38,5 9-198,0-4-93,0 5 1,0 5 50,0 2 1,0 4-102,0 0 1,0 5 13,0 3 1,1 3 70,3 1 1,-3 5-100,3 2 1,1 3-7,-1 2 1,0-1-24,-4 0 1,0 0 112,0 1-126,0-1-75,0 0 1,0-3 41,0-1 0,1-5-64,3 2 0,-3-7-118,3-1 1,-3-5-113,-1 2 115,0-4 17,0 0 0,0-5-898,0 1 517,0-6-1176,0 4-5080,0-6 6613,0-6 0,-5 0 0,-1-5 0</inkml:trace>
  <inkml:trace contextRef="#ctx0" brushRef="#br0" timeOffset="44">11832 13591 7925,'6'-18'0,"-1"2"0,-5 4 0,0 6 0,0-4 0,0 8 0,0-3 4901,0 5-4284,0 5-98,0 2-300,-5 9-55,4 2 1,-4 2 234,5 3-180,0-3-29,0 8 0,1-1 27,3 0 0,-3 3-51,3-3 0,-3 1-80,-1-2 0,4-5-667,0 1 315,0-1 136,-4-3-848,5-2 0,-4-5-954,3 1-762,-3-6 1211,-1-1 230,0-5 1253,-10 0 0,-3 0 0,-9 0 0</inkml:trace>
  <inkml:trace contextRef="#ctx0" brushRef="#br0" timeOffset="45">11672 13785 7925,'0'-11'342,"0"-1"0,4 5 228,0-1 1,5 5-160,-2 0 1,7 1 321,1 2 0,4-1-32,-3-3-332,4 3-116,-2-4 0,8 5-140,1 0 1,5-4-192,-2 0 0,2 0 288,-2 4-1350,3-5 841,-8 4 0,4-5-402,-3 2 1,-5 3 286,1-3 0,-2 1-742,-1 0-1,1 1 480,-5-2 1,0 2 676,-3-2 0,-1 3 0,1-9 0,-1 3 0</inkml:trace>
  <inkml:trace contextRef="#ctx0" brushRef="#br0" timeOffset="46">12346 13579 8003,'6'-7'913,"-2"-1"808,-3 6-518,-1-3 242,0 5 1,-1 6-1000,-3 5 1,3 6 23,-3 6 0,3 5 91,1 2-242,0 3-141,0 1 0,0 6 178,0 2 25,0 2-292,0 7 1,4-4 137,0 2 0,1-2 0,-2-1 0,0-1-205,5 1 43,-1 0 50,0-6 0,3-2-335,-3-7 145,3-3 80,-3-5 1,3-6-454,-2-1 262,-3-4-714,0-5-956,-5 3 1468,0-9-1533,0 4 1225,0-5 0,-2-5-785,-1-2 0,-4-5 714,-4-3 0,-1 2-623,1-2 1390,0-3 0,-11-5 0,-2-6 0</inkml:trace>
  <inkml:trace contextRef="#ctx0" brushRef="#br0" timeOffset="47">12289 13854 7879,'5'-23'643,"-4"4"200,3 0 1,2 3-370,2-3 0,2 5-201,2-1 1,-1 2 24,0 2 0,2 0 85,2-1 1,3 5 13,5-1 0,0 2-46,0-2 0,3-1-174,1 5 1,0 1-45,-5 3 1,-3 0-96,0 0 0,-5 3 203,2 1-333,-4 5 138,0-3 0,-2 6-53,-2-1 1,0 2-140,-4 2 1,0-2-12,-4 2 0,-5 2 47,-3-2 1,-7 4-156,-4-4 0,-4 4 74,-3-4 0,0 4-333,-4-3 1,4-2-14,0-7 1,3 2-197,4-5 0,2 0-583,6-4 478,5 0 0,0-5 838,6-3 0,0-2 0,0-2 0</inkml:trace>
  <inkml:trace contextRef="#ctx0" brushRef="#br0" timeOffset="48">13100 12175 7806,'-7'-7'-1290,"2"-3"2970,5 9-1067,0-9-129,0 8 34,0-3 2622,0 5-3342,0 5 167,0 2 230,0 4 598,0 1-442,0-1 1,0 0 204,0 1-364,5 4-37,-3-3 1,8 9 454,-3-3-202,9 2-178,-4 2 0,10 5 415,-3 2-271,3-2-678,0 5 557,1-3-98,0 4 1,4 4 155,-1 0-314,1 0 66,1 1 1,-5 2 273,0 5-283,5-1 25,-15 1 1,13 4 59,-11-1-108,5 1-15,-7 5 1,4-1 62,-6 7 0,-3-3 104,-1-1-104,-4 0 7,2 0 0,-5 4 85,0 0-109,0-5 46,0 0 1,-5-9 82,-3 2-465,-2-2 203,4-6 1,-6 2-33,1-5 1,-1-4-284,-3-3 36,2-6 208,-3 8 1,3-9 31,-2 3-264,2-8 196,2-3 1,-3-4-57,3-1 1,-3 1 159,6-1-498,-2-5 664,-2 5-514,6-10-500,1 4 562,5-5 1,-4 1-418,0 3 295,1-3-486,3 4-127,0-5 0,0-5 0,0-1 0</inkml:trace>
  <inkml:trace contextRef="#ctx0" brushRef="#br0" timeOffset="49">14093 13054 7760,'-6'0'1074,"1"0"-604,10-5-318,-4 4 0,9-4 51,-2 5 0,3-4 12,5 0 0,1-1 0,6 1 1,0 2-14,0-6 1,4 4 12,-1-3 1,5 3-1,-5-4 1,5 4-65,-5-3 0,5 4-599,-4-1 1,-5 2-640,-3-2 0,-5 3 1087,2-3 0,-4 3 0,0 1-389,-6 0-767,-1 5 1156,-5-4 0,-10 9 0,-3-3 0</inkml:trace>
  <inkml:trace contextRef="#ctx0" brushRef="#br0" timeOffset="50">14173 13260 9322,'16'0'1389,"-1"0"0,5-2-826,-1-1 632,3 1-708,1-8 0,4 8 457,4-6-483,2 0-376,1 2 0,-3-3-257,-1 5 243,-5-5-488,3 8 1,-9-4-513,0 5 1,-5 0 686,2 0-1405,-4 0 542,0 0 1105,-1 5 0,1 2 0,-1 4 0</inkml:trace>
  <inkml:trace contextRef="#ctx0" brushRef="#br0" timeOffset="51">15532 12574 7760,'0'-6'-1447,"0"-4"2648,-5 4-443,4-6 98,-4 6-104,5-4-325,0 8-224,0-3-66,-5 0 40,4 4 0,-6-4 127,3 5-414,-2 0 145,-5 0 0,-6 6-32,-2 6 64,3-1 17,-11 11 0,8-1-33,-8 6-100,3 5-118,1-3 155,6 0 6,-5 4 1,9-5 24,-2 2 1,6 2-78,2-5 1,4-1 175,-1-3-236,3-5 174,1 3 0,5-7 14,3 5 0,3-6-78,4-1 0,3-2 135,5-6 1,1-1-110,3-3 447,2 0-273,5-5 0,0-1-32,1-5 0,-2-5 39,-3 1 0,-2-1-115,-5 0 0,-2 2 19,-1-5 0,-5 2-200,-8-2 1,-2-3 77,-5 3 0,0-3-358,0 0 0,-6-3-24,-5-1 1,-1 2-184,-3-3 1,-3 3 164,-1 1-627,3 5 638,-6 2 1,6 8-112,-3 1 1,-2 4-5,6-1 0,0 4 523,3 4 0,2-1 0,3 4 0,-9 1 0,4 3 0</inkml:trace>
  <inkml:trace contextRef="#ctx0" brushRef="#br0" timeOffset="52">15384 12917 7893,'-5'6'0,"4"1"316,-3-4 1,2 0 473,2 5 1,0-5-249,0 5 1,-3 0-1,-1 3 1,-5 1-149,1-1 1,-2 5-136,-1 3 1,-1 3-200,1 1 210,-6 0-152,5 5 1,-5-3 53,6 5 0,1-3-18,2 4 0,-1-6-114,5 2 1,1-3-47,3-1-230,0-1 212,5-4 0,1 2-117,5-4 1,5-1 128,-1-4 112,10 1-58,-6-6 1,14-1 4,-2-5 114,2 0-134,1 0 1,0-1 85,1-3 0,-5-2 143,0-6 1,-4 1-193,0 0 0,-3-1 8,-4 1 1,-2-1-192,-6 1 1,-1-2 68,-2-2 0,-3-2-231,-5-2 1,0-2 20,0 2-390,-5-3 406,-1-1 0,-7 1-60,-2-1 1,-3 0 26,-5 0 1,0 4-64,0 0 0,4 9-120,0-2 0,5 5-58,-1-1-263,3 3 104,0 5-358,6-5 1,3 4 1034,11-3 0,-1-2 0,10-1 0</inkml:trace>
  <inkml:trace contextRef="#ctx0" brushRef="#br0" timeOffset="53">16126 12928 7893,'7'-17'0,"1"-1"0,-4 3 0,1 2 301,-1-2-85,-3 2 0,5 2 340,-6-1-266,0 6 0,-2-3 173,-2 5 149,3-5 9,-4 8-198,0-4-68,-1 5-166,-6 0 0,1 5 185,-1 3-158,1 2-54,0 6 0,-5 3 362,1 8-308,-5-3-436,2 9 268,0-9 30,2 9 0,1-4 300,-1 6-396,1-1 42,9 5 0,1-7 235,5 2-342,0-2 84,0-3 1,6 3-32,5-5-20,6-1 130,6-3 0,0-5 101,-1-3-128,6-2 41,-3-7 276,7-1-287,-2-5 1,3 0 84,-3 0-98,3-5 13,-4-1 1,0-10 84,-2 1-349,-3-5 142,-1 7 0,-5-8-47,-3 2 1,-3-7-176,-5 0 1,-2-6-234,-5 1 1,-1-2 64,-3-1-79,-2 0 285,-6-5 0,-4 3-224,-3-2-257,-3 7 576,4-1 0,-2 11-410,5-2 120,0 8 256,3 4 0,1 2-842,-1 5 449,1 0 135,0 4 1,4 1-1250,3 3 1669,-2 3 0,5 4 0,-4 0 0</inkml:trace>
  <inkml:trace contextRef="#ctx0" brushRef="#br0" timeOffset="54">16595 12609 7893,'0'-18'0,"1"-2"0,3 4 0,2 5 949,5 3-541,1 6-272,-6-3 1197,-1 5-405,-5 0-547,5 0 1,-3 6 55,1 5 1,-1 7-82,-2 9-26,0 2-195,0 5 1,-5 6-125,-3 2-1041,3 2 1202,-5 2 125,8-6-266,-8 10 0,9-8 276,-3 7-365,3-2 83,-4-1 0,4-2 109,-3-2-490,3 2 284,6-13 0,-4 2 32,3-10-1047,2 0 742,-5-6 0,9-4 160,-2-5-306,2-6 0,-1 3-1067,3-5 735,-4-5 304,9-1-384,-6-6 500,1 1 1,-2-2 402,-3-2 0,4-3 0,-5-5 0,2-1 0,-1-2 0,1-3 0,3-6 0,1 1 0,-1 0 0,6-1-11,-5 6 1,1-2 19,-5 4 0,-1 0 96,5 4 1518,-1 6-1036,0 0 0,0 6 96,-4-1 579,3 6-284,-8-4-208,8 9-48,-9-5-18,4 6-84,-5 0-431,0 6 0,-5 4-43,-3 5 69,-2 5 1,-6 3-761,-2 1 604,0 9 0,-3-7 178,2 4-451,-3 0 204,4 5 1,-2-5-34,5 1-250,0-1 172,3-1 0,5 3-75,-1-5 37,5-1 153,-2-8 1,5 2 145,0-4 293,0-1-426,5-4 2,2 1 0,4-1 1,1-5 10,-1-2-259,5 3 248,2-6 0,5 4 20,0-5-1280,-5 0 811,3 0 1,-4 0-930,2 0 1,1-4 624,-5 0 1,1-1-809,-5 1 1552,0 3 0,6-14 0,1 2 0</inkml:trace>
  <inkml:trace contextRef="#ctx0" brushRef="#br0" timeOffset="55">17280 13225 7768,'-7'-11'0,"-1"3"0,4 1 2535,0 4-945,4-2-552,5 5 1,-2-4 186,4 0-225,-4 1-561,2 3-1,-5-5-828,5 3 293,-4-3 161,4 5-3891,-5 0 3299,0 5-1163,0-3 789,5 3 902,2-5 0,4 0 0,0 0 0</inkml:trace>
  <inkml:trace contextRef="#ctx0" brushRef="#br0" timeOffset="56">18091 12118 7825,'5'-13'57,"-4"-2"0,5 13 157,-2-1 0,-1 0 256,4-1-209,-4 3 1,3-4 349,-2 5-160,-3 0 0,6 5 319,-4 3-406,-1 2-131,3 11 1,-4 3 443,3 11-372,-3 4 1,4 2 189,-5 4-531,0 6 0,-1-3 350,-3 6-1625,3-1 1494,-4 4 0,5-4 321,0 1-295,0-1-52,0 4 0,5-5-558,2-3 353,-1-7 258,4 3-342,-4-15 128,5 8 1,-3-14 144,0 3-892,-1-8 700,0-2 0,2-6-78,-6 0 468,1-4-688,-4-2 1,1-5-359,3 0 1,-3-1-172,3-3 1,-2-4-901,-2-7 940,-6 2 484,5-8 1,-9 2-233,2-8 586,-2-2 0,-6-11 0,-2 0 0</inkml:trace>
  <inkml:trace contextRef="#ctx0" brushRef="#br0" timeOffset="57">18091 12414 7825,'-5'-29'0,"3"-2"0,-2 4 487,3 0-226,1-1 1,0 4 121,0-2 204,5 1-262,2 8 0,5-4 124,4 6 1,-2 0-125,5 4 0,1-3 18,7 2 1,-3-2-78,2 7 0,2 0-37,-1 0 1,-1 4-40,-3-1 1,0 3-118,0 1 1,-5 1 16,-3 3 1,-2 2-131,-2 6 1,-5 1-73,-2 2 1,-2 4-204,-2 7 1,-9 2 37,-3 3 0,-11 1 42,1-6-566,-9 1 499,2 1 0,-4-8-161,2 3 1,0-7-107,4 3 1,2-5 21,6 2 0,0-7-64,7-2 1,0-3 38,8 4 176,0-1 396,-1 0 0,4 3 0,-5-4 0</inkml:trace>
  <inkml:trace contextRef="#ctx0" brushRef="#br0" timeOffset="58">17611 13100 7825,'-11'0'260,"-1"5"80,6-4 199,1 4 23,5-5 1691,0 0-1937,5 0 0,1 0 191,6 0 1,4 0-157,3 0 0,4 0 107,4 0 1,7-4 163,8 1-184,7-1-510,3-1 1,12 2 185,-30-1 1,0 1-1,0 1 1,1 0-1,0-2 0,2 0 1,4 1-1,2 0 43,0-1 0,1 0-1007,0-1 0,0 0 935,1 2 0,0 0 0,-4-3 0,1 0-29,1 0 1,1 1-66,-3-1 0,1 0 113,3 1 1,0-1-124,-4 0 1,-1 1-88,0 1 1,0 1 0,-2-2 0,0 0 241,-4 1 1,0 0-164,2-1 0,0 0 124,22-1 0,3-3 27,-8 5 0,-7 0-8,-8 4 0,-5 0-195,-6 0 178,-6 0 256,-9 0 0,-5 0-1021,1 0 1,-7 0 2182,-1 0-3961,-5 0 1880,-12 0 0,-2 0-376,-7 0-1562,2 0 1628,-9 5 1,9 2-66,-3 4 939,3 1 0,-4-1 0,-1 1 0</inkml:trace>
  <inkml:trace contextRef="#ctx0" brushRef="#br0" timeOffset="59">17645 13534 7819,'12'-12'0,"-6"1"0,4-6 0,-4 0 0</inkml:trace>
  <inkml:trace contextRef="#ctx0" brushRef="#br0" timeOffset="60">17691 13465 7366,'0'-6'-615,"-4"0"2473,0 2-1046,0 2-133,4-3 38,0 0-137,0 4 1,4-5 108,0 2-40,0 3-347,1-4 1,-2 6 36,4 3 0,-1 2 87,2 5 0,1 6-113,-5 2 1,0 4-55,-4 3 1,0 4-22,0 4 0,-2-1 0,-1-3 0,0 3-305,-5-2 85,6 2-502,-8 1 313,8 0 138,-3 1 1,5-5-170,0 0-330,0-4 358,0 2 1,0-7-198,0-2 0,0 2-30,0-6 1,5-4-176,3-3 1,-2-4 202,2 3 0,-4-4-1230,3 1 532,-4-3-124,2-1 210,0 0 1,-2-1 984,4-3 0,-4-2 0,2-6 0</inkml:trace>
  <inkml:trace contextRef="#ctx0" brushRef="#br0" timeOffset="61">18079 13602 7819,'0'-19'0,"0"-1"974,0 14-595,0-6 0,1 6 329,3 2-475,-2-2 0,4 4 473,-2-1 302,-3 1-625,4 2 0,-5 9-119,0 3 1,0 5-131,0-1 1,0 8 25,0-1 1,0 3-1,0 1 1,0 1-47,0 2 0,0-1-129,0-2 1,4-3-328,0 3 0,3-3-95,-3-1 0,1-5-751,-1-3 1,-3-3 74,3 0-867,-3-1 586,-1-4 1394,0-2 0,-5-5 0,-1 0 0</inkml:trace>
  <inkml:trace contextRef="#ctx0" brushRef="#br0" timeOffset="62">17931 13751 7819,'0'-8'317,"0"0"1,5 5 514,2-5 1,5 6-255,3-2-534,-2 2 30,8-3 1,-7 3 308,5-6 1,0 6-126,4-2 0,5-1-184,3 1 0,-2-4 202,1 5-756,1-1 421,8-1 1,-7 3-98,2-1 0,-7-2-289,-1 1 0,-5-1 270,-2 1 1,-5 3-350,1-3 260,-2-3 0,-3 5-161,-3-6 480,-2 6 0,-3-7 239,1 5 21,-1-5 1,3 7 27,-5-6 0,1 4 756,3-3-289,-3 4 312,4-2-220,-5 5-639,0 0 0,0 6 189,0 6 1,0 4 204,0 7-343,0 0-158,0 10 1,0-5 156,0 10 156,0-5-287,5 6 0,-2-4 131,4-1-272,1 5 32,-2-3 0,5 3-161,-4-5 0,0 2 72,0 2 1,-1-3 12,2 3 1,-2-6-4,-2-1-360,-2-6 268,3 3 1,-5-9-96,0 0 0,3-5-91,1 1 1,0-6-389,-4-1 175,0-6 1,4 5-1888,0-4 1742,-1-1 0,-3 1-371,0-6 450,0 1 204,0-8-899,-5 4 773,4-6 1,-8-3 484,5 0 0,-4-5 0,1 2 0</inkml:trace>
  <inkml:trace contextRef="#ctx0" brushRef="#br0" timeOffset="63">18399 13625 7690,'4'-21'1662,"0"1"-733,5 4-553,-3 5 0,10 3-343,3 0 1,3 5 120,1-5 0,0 5 237,-1 0 0,6-3-101,3 3 1,1-1-41,-2 4 1,3 0-94,-3 0 1,-2 5 12,-1 3 0,-8-1-118,-4 5 1,-3-2 35,-5 9 0,-2 0-146,-5 4 1,-6 0-2,-5-1-320,-6 1 276,-11 0 0,-2-1-72,-8-3 1,3-3-47,1-4 1,0-2-55,3-3 1,7-2-689,2-5 963,11 0 0,6-15 0,12-4 0</inkml:trace>
  <inkml:trace contextRef="#ctx0" brushRef="#br0" timeOffset="64">19952 12986 7693,'-6'0'-116,"1"0"1,4-2 341,-3-2 98,2 3 167,-3-4-166,5 0-2,0 4 54,-5-4-32,4 0 32,-4 3-112,5-8 52,0 9 96,0-9-150,0 3 53,0 1-14,0-4-91,0 4 0,0-1-186,0-3 133,0 4 0,0-2-10,0 1 0,4-1-127,0-4 0,3 1 219,-3 0-347,5-1 102,-3 1 1,6 1-77,-1 2 0,1-2 64,-1 2 0,5-3-38,3-4 1,-1 6 26,1-3 41,0 3 8,-1 3 0,2-3 1,-4 5-173,4 1 163,-7 3 1,3 0-30,-4 0 0,-1 5-2,0 2 0,1 5-37,-1 3 69,-4-2-10,3 8 0,-4-4-19,5 2 0,1 1 15,-1-5 1,1 4 1,-1-3 1,4-1 15,1-4 0,3-1 3,-4-2 0,5 1-12,-1-5 142,-2-1-65,4-3 0,-3-1 201,5-3 1,-5 3-219,3-9 0,-8 4-24,2-6 13,-2 1-115,-2-1 0,-1 1-189,-2-1 1,1 1 188,-5 0-920,0-1 640,-4 6 0,0-4-393,0 2 0,-4 2 291,0-2 0,-5 6-630,1-2 1,2 4 1069,-2 4 0,-4 2 0,-6 5 0</inkml:trace>
  <inkml:trace contextRef="#ctx0" brushRef="#br0" timeOffset="65">19929 13260 7919,'-6'-5'0,"1"2"0,5-5 804,0 6-458,0-8 1,0 7 255,0-4 343,5-1-554,-4-3 0,8 3 209,-5 0-50,5 1-235,-3-5 1,4 1 95,-2-1-47,2 1-127,-9 0 0,10 3-27,-4 0-165,-2 1 283,5 0-148,-3-3 117,4 4-468,1 0 187,-6-5 0,4 10 10,-2-3-437,-3 3 299,5 1 0,-4 1-1,6 3-215,-1-3 178,1 10 1,-2-5-68,-3 5 1,3 1 102,-2-1 0,2 4 43,2 1 1,-1 3-61,1-4-34,-1 0 109,0 2 1,5-3-21,-1 5 1,4-5-2,-4 1 1,5-6 4,-1-2 1,-1-4-6,1 1 1,0-3 0,4-1 0,1 0 17,3 0 1,-3-5-71,3-3 0,-3-2 70,-1-1 1,-2-5 538,-2 1 1,1 0-382,-4 4 1,-1-1-100,-4 1 0,-4-1 0,-4 1-306,-1 4-18,-2-3-2033,0 9 592,0-4 1765,0 5 0,-10 5 0,-3 1 0</inkml:trace>
  <inkml:trace contextRef="#ctx0" brushRef="#br0" timeOffset="66">21448 12540 7899,'-5'-6'-258,"4"-4"0,-4 7 371,5-5 0,0 5 1309,0-5-749,0 6-174,0-4 1666,0 6-2065,0 6 62,0 0 1,0 10 162,0 3-294,0 3 28,0 1 0,0 1 91,0 3-152,0-3 6,0 4 0,-4-6-17,0 1-48,1 0 134,-3-5 1,5 2-80,-3-5-58,-2 1 127,5 0-128,-4-3-2,5-2 100,0-1 1,0-7 6,0 5-13,0-6 125,0 3 732,0-5-685,0-5 0,1 0 51,3-3-49,-3-2-108,9 4 0,-3-2 13,4 1 0,0 4 6,1-1 1,-1-1 121,1 1-280,-1 1 42,6 3 1,-5 1-88,3 3-34,-2-3 161,-1 9 0,0-4-108,4 6 1,-4 3 28,3 0-116,-2 1 172,-1 0 0,-1 2-8,0 5-191,-4 0 77,-2-1 1,-1 1 62,-1 0 0,0 1-90,-7 3 0,-3-3-42,-9 3 1,2-3 75,-5-1 0,2-2 134,-2-2 1,-2 1-169,6-4-39,0-6 124,-2 0 1,3-5-73,-5 3 0,4-3-118,-4-5 1,1 0 18,-1 0 0,3 0-643,4 0 234,-4-5 0,4-2 220,1-4 1,1-2-590,6-2 1,0 2 999,4-2 0,5-3 0,2 1 0</inkml:trace>
  <inkml:trace contextRef="#ctx0" brushRef="#br0" timeOffset="67">21403 12483 7899,'0'-18'0,"0"6"222,0 4-1,0 5-221,5-7 1276,-4 4-290,4 0-264,-5-5-21,5 5-330,-4 0 0,10-1 75,-4 4-65,3 1-137,2-8 1,0 8-70,4-6-163,1 5 150,6-7 1,0 9-871,0-3 408,5-2 54,-4 5 1,4-4-330,-5 5 0,-4 0 160,0 0-1714,-5 0 2129,7 5 0,-3 1 0,5 5 0</inkml:trace>
  <inkml:trace contextRef="#ctx0" brushRef="#br0" timeOffset="68">21837 13157 7899,'6'0'340,"4"0"1117,-3 0-566,-1 0-365,4 5 679,-9-4-734,9 9 0,-7-7 52,5 4 1,-6 2-24,2 7 1,-3-2-242,-1 5 0,0 0-41,0 3 1,0 0-470,0-3 166,0 3 134,-5-5 0,4 6-662,-3 0 366,3-5-288,1 3 0,0-8-662,0 2 0,0-2 268,0-2 1,0-3-1725,0 0 2653,0-6 0,5 3 0,1-5 0</inkml:trace>
  <inkml:trace contextRef="#ctx0" brushRef="#br0" timeOffset="69">22248 12643 7899,'5'-23'434,"1"5"-272,1 2 1,3 4 162,-3 1 145,4-6-55,0 5-76,0-10 0,1 10 274,-1-4 0,1 4 31,-1 0-9,0 1-316,1-1 1,1 5 110,2-1-4,-2 6-132,3-4 1,-5 3-27,1-1-51,-1 0 0,1 4-252,-1 0 98,1 5 1,-1 1 105,0 6 0,0 3-97,-4 0 1,2 7 243,-5 1-696,0 0 276,-4 10 1,-2-4 33,-1 5-506,-4 5 378,-9 2 1,-2 2-524,-5 3-793,0-8 1323,-5 11 1,4-12 10,-2 5 1,-2-5-773,1 1 1056,0-8-89,10-2 0,-4-6-147,6-3 320,5-3-239,5-4 1475,5-6-1271,0-1 1,5-5 746,3 0 0,7-1-610,4-3 1,4-1 66,3-3 1,-2-2-116,3 3 0,1 0-209,-1 0 1,-1 4 281,-3-1-549,-5-2 196,-2 5 0,0-4 126,-1 5-398,0 0 219,-4 0 1,-3 0-1400,0 0 816,-1 0-1494,0 0 567,3 0 777,-9 0-1185,9 0 2009,-9 0 0,10-5 0,-5-2 0</inkml:trace>
  <inkml:trace contextRef="#ctx0" brushRef="#br0" timeOffset="70">22876 12540 7899,'0'-18'-272,"0"2"1,0 4 193,0 1 1369,0 0-793,0-1 0,1 5 230,3-1 92,2 0-486,6-3 1,3-4 326,0-1-176,6 1-268,-4 9 281,6-4-336,0 3 0,0-3 163,0 3-153,5 2 4,-4 5 0,2 0 176,-7 0-329,3 0 43,-9 0 0,7 1-191,-5 3 165,0 2-19,-8 5 1,2 1-680,-6-1 376,1 1 163,-4 4 1,-5 2-435,-2 5 316,-4-5 37,-5 3-13,-2-3 54,-5 0 1,1 2-44,-1-5 298,-5 0-190,9-3 0,-7-1 314,11 1-140,0-6 9,9 4 372,-5-9-100,10 10 128,-4-10-194,5 4 142,0-5-192,5 0 1,1 4 41,6 0 55,-1-1-123,1 2 0,4 0-53,3 3 0,3 2-8,1-2 0,0 2-176,-1 1 1,-3 1 70,0-1-239,0 6 151,-1-5 1,0 10 25,-3-3 1,-6 3-126,3 0 1,-7-1 121,2 2 1,-4-3-118,1 7 1,-8-3 133,-4-1-211,-2-1 95,-7 1 0,-2 0-6,-7 0 73,2 0 14,-4-6 0,1 0 97,0-6 1,-3 1-123,3-1 1,-3-3-3,3-1 1,6-4 8,5 1-502,-1-3 320,4-1 1,0-1-1147,6-3 690,4-2 394,-2-1 0,5-3-652,0 3 0,1-4 7,3 0 937,3 0 0,9-11 0,2-2 0</inkml:trace>
  <inkml:trace contextRef="#ctx0" brushRef="#br0" timeOffset="71">23527 12529 7899,'6'-18'333,"4"1"-190,-3 6 0,4 1 475,1 2 38,-1-2 0,-3 5 462,-1-3 264,-4 3-541,2 5-514,-5 0 0,0 5-3,0 3 0,-4 2-78,0 2 1,-5 0-122,2 4 0,-3 1 6,-2 6 1,1 1-149,-1 3 1,1-3 120,0 3 0,0 1-103,4-2 0,-3 5-114,2-5-211,3 1 203,-5-4 0,5 0-492,-3-1 362,3 1 100,5-5 1,0-1-710,0-6 442,0-5 109,0 4-819,0-8 682,0 3 1,5-5-166,3 0 46,2 0 258,-4 0 1,4 0-271,-2 0 0,-2-4 178,2 0 0,-4-1-47,3 1 0,-3 2 446,4-6 0,-1 6 0,0-3 0,3 1 0,-2 0 0,2-5 0,1 4-63,1-3 1,-2 2-11,-3 2 1,3 2 393,-2-6 104,-3 6 1,4-5 1927,-5 3-924,0 3 447,-4-4-459,0 5 0,0 5-899,0 3 0,-4 6 26,0 1 0,-1 5 18,1-1-251,3 3-149,-4 1 1,5 0-58,0-1 1,0 1 246,0 0-764,0 0 377,0 0 1,0-4 124,0 0-2005,5 0 1301,-4-1 0,12-2-530,-6-4 0,2-5 1144,-5 1 0,2-1 0,6 5 0</inkml:trace>
  <inkml:trace contextRef="#ctx0" brushRef="#br1" timeOffset="72">20615 11135 7899,'5'-6'1281,"-4"-4"-527,4 9-336,-5-4 360,0 5 0,-1 3-546,-3 1 1,-2 6-16,-6 2 0,0 0 226,-4 7-281,4 6 1,-10 0 196,3 5-197,3 1 1,-5 3-45,6 0 1,-4 2 97,4 2 1,-2-3-189,2 4 1,2 0 68,-2-1 0,2 4-199,2-4 1,0 5 68,-1-1 1,1-3-12,-1-1 0,5-1 46,-1 1 1,2-6-122,-2 2 1,-1-6-17,5 3 1,-3-6 138,3 2 0,-1-5-6,1-3 1,3 2-7,-3-6 1,3 0-108,1-3 0,0-5 33,0 1-187,0-6-630,0 9 258,0-10-304,0 4-973,0-5 1098,0-5 367,0-2 1,0-4 155,0 0 0,0-1 163,0 1 1,0-2-36,0-2 1,0 2 83,0-2 0,0 1 238,0-1 0,0 2-141,0-2 0,0 2 565,0 2 0,0-1-292,0 1 0,-1 3 1259,-3 1-583,2 4 598,-3-7-578,5 9-569,-5-4 0,4 6-215,-3 3 0,2 3 19,-2 9 1,3-2-79,-3 5 0,-1-4 92,1 4 1,0 0-244,4 4 0,0 0 105,0-1 1,4-3-271,0 0 1,3-1 21,-3 1 1,5-2-30,-1-6 0,-3 1 61,-1-1 0,1-3 110,-2-1 1,2-4 147,-1 1-150,-2-3 591,3-1 29,-5 0-305,0-5 1,1-2-182,3-4 1,2-5-92,5-4 0,1-1-430,-1-2 0,-3 5 218,0 3 1,-1-1-399,5 0 0,-2 5 275,-3 3 1,3 6-2509,-2-2 1511,-3 3 1305,5 1 0,-3 5 0,4 1 0</inkml:trace>
  <inkml:trace contextRef="#ctx0" brushRef="#br1" timeOffset="73">21026 10427 7872,'0'-11'4,"0"-1"437,0 6-113,0-4-45,0 4 1,0-2 314,0 0 288,0 6-155,5-3-263,-4 5-132,4 0-142,-5 0 0,0 5 321,0 2-295,5 4-55,-3 5 0,3 6 86,-5 4 1,0 2-52,0-1 1,0 6-20,0 5-4,0 0 1,0 1-128,0 3 0,0 3 87,0 0 0,0-3-109,0 0 0,0-5 78,0 1 0,3-4-240,1-3 1,0 0 17,-4-4 1,1-5 3,3-7 0,-3 1-285,3 0 125,-3-1-935,-1-4 543,0-4-375,0-2-1528,0-5 1698,0-5 869,-5-2 0,-1-9 0,-5-2 0</inkml:trace>
  <inkml:trace contextRef="#ctx0" brushRef="#br1" timeOffset="74">20946 10450 7879,'5'-18'-253,"1"-3"1,6 8 181,-1-2 1321,6 2-760,-5 2 1,10-5 534,-3 1-545,2 0 0,-3 9 7,4-4-188,-4 8 1,3-4 94,-2 2-306,3 3 80,-10-4 0,9 5 166,-6 0-372,0 5 85,-3 1 1,-1 2 203,0-1-601,-4 1 319,-2 9 0,-5-4-351,0 7 1,-1-5 164,-3 4 1,-6-1 10,-6 1 0,-4 2 75,1-2-403,-2-2 326,-2-1 0,1-4-153,3-1-710,3 0 258,4-4-532,1-2 673,4 0 226,2-4 446,5 4 0,5-5 0,2 0 0</inkml:trace>
  <inkml:trace contextRef="#ctx0" brushRef="#br1" timeOffset="75">21426 10416 7927,'0'-12'0,"0"6"724,0-4-253,0 4 138,5-1 441,-4 2-484,9 5-268,-9-5 1,9 4 313,-2-3-338,-3 3-55,5 1-82,-3 0 27,4 0 1,0-4 32,1 0 0,-1 0-72,1 4 1,-1 0-647,1 0 407,-1-5 0,-3 4-792,-1-3-1153,1 3 698,3 1 1,-3 0 1360,0 0 0,-6 0 0,3 0 0</inkml:trace>
  <inkml:trace contextRef="#ctx0" brushRef="#br1" timeOffset="76">21448 10496 7927,'-6'5'-424,"1"-4"832,5 4 432,0-5 0,5 0-85,3 0 0,2 0-296,1 0 1,1 0-281,-1 0 0,4-1 54,1-3 0,0 3-584,-1-3 1,-2-1-239,2 1 1,-2 0-543,-2 4 0,1 0 1131,-1 0 0,1 0 0,-1 0 0</inkml:trace>
  <inkml:trace contextRef="#ctx0" brushRef="#br1" timeOffset="77">21951 10153 7942,'0'-11'-628,"0"-1"235,0 6 158,0-4 1369,0 9-683,0-10 0,1 10 500,3-3-617,-3-2 1,9 5-58,-2-3 1,2 3 58,2 1 1,0 0-127,4 0 0,-3-2-14,6-1 0,1 1-97,2-2 1,1 3 134,0 1 1,1-1-46,3-3-10,-3 3 1,4-5 106,-5 2-302,0 2 22,-1-3 0,-3 2-25,0-1 145,-5 0 0,3 3-144,-6-3 1,-3 3 160,0-3-417,-6 3 128,3 1 10,-5 5 0,-1 1 46,-3 5 1,2 5 1,-6-1 0,0 9 39,-3-1 1,-1 3-21,1 1 0,0 4 91,-1 7 1,-3-2-59,0 6 0,-2-4 130,2 4 1,2-5-61,-2 1 1,4-4 111,3-3 0,-1-5-173,5-7 0,1 2 3,3-6 0,0 0 49,0-3 0,0-5-172,0 1 1,0-4-396,0 3-531,0-4 93,0 2 1,1-5-177,3 0 1156,-3 0 0,9-5 0,-4-1 0</inkml:trace>
  <inkml:trace contextRef="#ctx0" brushRef="#br1" timeOffset="78">22842 10119 7943,'1'-10'0,"3"2"0,-3-2 782,4 9-100,-5-4 2216,0 5-2677,0 5-27,-5 1 0,-3 12 27,-7 5 1,1 1 109,-5 6-225,0 6 87,-4-1 1,1 5 137,-1-6-1171,0 5 892,5-3 1,-2 2-323,5-8 198,-1-2 0,6-5-145,3 0 1,-2-5-190,5-3 1,-4-2-930,4-2 445,1-5-87,3 4 432,0-8-50,0 3 595,0-5 0,0-5 0,0-2 0</inkml:trace>
  <inkml:trace contextRef="#ctx0" brushRef="#br1" timeOffset="79">22739 10085 7968,'0'-18'867,"0"6"-499,0 2 1,0 8 189,0-6 0,0 4 908,0-3-781,0 4-320,0-2-1607,0 5 1275,5 0-2460,1 5 2427,1 2 0,3 9 0,-4 2 0</inkml:trace>
  <inkml:trace contextRef="#ctx0" brushRef="#br1" timeOffset="80">22762 10587 9139,'0'6'1994,"0"0"-1055,0-6 1,1 3 191,3 1-949,-3 0 0,4-3 241,-5 3-2076,0-3 1653,0 9 0,0-3 0,0 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02:24.08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3963 7218 8265,'0'-6'0,"-5"-5"1296,-1 10-781,-6-9 1,5 9 19,-1-3-332,0 3 0,-3 6-43,0 2 1,-5 4 56,1 0 1,-5 9 259,1 3-312,-3 13 0,1-2 45,2 8 0,-2 7-220,6 1 0,5-20 0,1 2 102,1 0 1,1 1-195,-4 4 1,1 1 0,4-6-1,0 0 183,-2 4 1,1 1 0,0-1 0,1 0-35,0-2 0,0 0 0,3 2 0,0-2-359,-1 27 0,8-5 259,4-7 1,7-8-122,4-7 0,4-4 52,3-8 1,4-4 26,4-3 0,-4-7 351,1-4 1,-1-4-196,5-4 1,-2-7 227,-3-8 1,4-4-79,0-4 0,1-3-79,3-8 0,-3 1 95,0-5 0,-2-1-361,-3-7 0,-3 2 160,-8-5 1,0-1-465,-8-3 1,2 4 4,-9 0 1,0-1-615,-4-3 807,-6 5 0,-4-2-514,-5 4 401,-5 1 1,1 8-112,-8 3 0,2 9 81,-6 6 66,1 0 217,-4 16-90,-1-4 0,-3 11-190,0 0-474,0 11 236,4-4 618,5 15 0,-3-4 0,5 4 0,2 1 0,1 0 0,1 0 0</inkml:trace>
  <inkml:trace contextRef="#ctx0" brushRef="#br0" timeOffset="1">3620 7835 8310,'-11'0'60,"0"-4"-1,-1 0-59,6 0 1588,-4 4-665,8 0 507,-3-5-607,5 4-364,-5-4-326,4 5 254,-4 0-94,15 0 0,-1 0-32,10 0 0,1 0 126,7 0-121,2 0-41,5 5 1,2-4 161,2 3-234,3-3 40,-1-1 0,0 0-185,-6 0-5,0 0 0,0 0-343,1 0 269,-1 0 1,-4 0 192,1 0-636,-11 0 372,7 0 0,-15 0-367,4 0 156,-4 0 1,-4 0-1669,0 0 613,-6 0 533,3 0 875,-5 0 0,0-5 0,0-1 0</inkml:trace>
  <inkml:trace contextRef="#ctx0" brushRef="#br0" timeOffset="2">4751 7207 8133,'0'-18'379,"0"5"185,0 5 0,0 5-74,0-5-34,0 6 60,0-4 1375,0 6-1711,-5 11 0,-3 3 144,-7 12-129,2-2 0,-8 14 195,2 0-32,-8 11-476,-2 8 0,14-27 0,1 1 298,0-1 0,1 1-654,-2 2 0,1 0 594,-10 25 0,12-26 0,1 1 13,3-1 1,1 0-399,-6 28 248,2 2 0,4-6-475,4-3 386,1 3 0,2-10-229,0 0 227,0-1 1,4-13 59,0 2 1,5-7 25,-2 0 1,4-5-145,0-3 510,5 3-240,-3-9 1,4 3 211,-6-4 316,6-1-599,-5-5 1,6 3 747,-3-5-884,-2 5 0,7-8-539,-5 3-653,1-3 386,-10-1 909,4 5 0,-3 2 0,4 4 0</inkml:trace>
  <inkml:trace contextRef="#ctx0" brushRef="#br0" timeOffset="3">5002 7309 8128,'-6'0'2329,"1"-5"-1318,5 4-695,0 6 0,0 9 137,0 13 0,0 7-70,0 8 0,0 6-27,0 2 0,0 8-439,0-1 0,0 6 165,0-2 0,-2-28 0,0 0-66,0 0 1,0-1 0,-2 30 3,4-1 0,0-4-173,0-3 1,0-4 30,0-4 0,0-9 67,0-3 0,0-11-23,0 0 1,4-8-437,0 0 0,0-6-189,-4-1 0,1-6-1671,3 2 1514,-3-3 860,9-6 0,-3-6 0,4-7 0</inkml:trace>
  <inkml:trace contextRef="#ctx0" brushRef="#br0" timeOffset="4">5117 8017 8037,'-7'-6'608,"-3"-4"667,9 9-776,-4-4 1,3 5 238,-1 0-91,1 0-340,-3 0 0,5 5 326,0 2-461,0 3 1,0 6-37,0-1 0,5 1 94,3 0 1,6-2-208,1 5 1,5-5 166,-1 1 0,1-3-254,2 0 1,-1-4 45,5-1 1,-2-4-126,-1 0 1,0-3 43,0-3 1,0-4 122,0-4 0,-2-2-99,-2-2 0,3 1 97,-3-5 0,-3 1 106,0-1 1,-8-2-89,0 2 0,-5 1-142,0-1 0,-3 1 70,-3-1-621,-4-3 435,-9 10 1,-2-9-77,-5 6 0,-1 0-90,-3 4 1,-2 4 5,-5 3 0,-2 8 68,-2 4 1,2 7-79,-6 4 0,5 3-26,-1 1 1,9-4 8,6 0 0,2-4-79,10 4 0,-2-5 484,10 1 0,4-2 0,5-2 0</inkml:trace>
  <inkml:trace contextRef="#ctx0" brushRef="#br0" timeOffset="5">5813 8017 7875,'7'-11'161,"-2"0"-161,-5-1 1171,0 1-712,5-6 1,-4 5 757,3-4-831,-3-1 1,-1 4 16,0-2 0,0-2 238,0 2-373,-5-5-518,-1 7 236,-6-4 1,-3 7 218,0 3-782,-11 2 517,7 5 0,-7 0 85,7 0-418,-3 5 261,4 1 0,-3 11-104,2 2 21,-3-3 42,9 6 0,-2-5 283,8 6-192,-4 0 40,10 0 1,-4-4 17,5 0 0,1-1 6,3 1 224,3-3-200,9 1 0,-3-8 22,2 2-276,3-2 228,-6 2 0,9-3 34,-6 0-36,0-6 0,-3 7-28,-1-5 89,0 5-69,1-3-4,-1 5 230,1 1-205,-1 4 1,-3-2-6,-1 5 172,1 0-70,3 4 1,0 0-62,-4 0 73,3 5-80,-3 1 1,-1 4 189,-2-2-103,2 2 0,-5 0 11,3 5 0,-3 0 20,-1-4 0,-1-4 143,-3 1-127,3-6 0,-9 8-19,2-2-230,-2-3 64,-1 5 0,-4-8-60,-1 5 1,-3-9 87,4-2 1,-5-1 231,1-3-22,-3 0-185,-1-9 1,4 3-190,0-5-43,0 0 221,1-4-330,2 0 196,5-10 0,4 1 56,3-10-1447,3-5 975,6 0 1,3-15-90,7 1 628,3-5 0,10-8 0,1-1 0</inkml:trace>
  <inkml:trace contextRef="#ctx0" brushRef="#br0" timeOffset="6">6224 7858 7935,'-11'0'1152,"5"0"-411,1 0 2331,5 0-2717,0 5 1,1-3 272,3 6-237,-3-1-212,4 10 0,-1-4 240,0 2-199,4-2-70,-6 3 1,7-3 69,-6 2 0,5-2 137,-4-2-544,5 0 212,-8 1 203,9-1-599,-9 1 293,10-6 1,-10 0-281,3-2-198,-3-3 463,4 5 1,1-12-1,6-1 1,-1-5-1,1-2 1,-1-1-1,0 0 1,1 0-1,-2 0 1,-1-1 0,-2 1-1,2 0 76,2 1 1,-4 3-11,1 3 184,-6 3-74,3 10 0,-1 1 150,0 6 0,4 0 84,-5 4-248,6 1 171,-7 6-81,8 0 0,-4 0 28,5 0 89,-4-6-81,3 10 0,-4-12-191,6 8 1,-2-4-222,-2 0 0,2 2-1292,-3-6 764,-2 0 296,5-4-1408,-8 1 1124,3-1 0,-1-3-65,-1 0-781,1-6 1579,-4 3 0,5 0 0,2 2 0</inkml:trace>
  <inkml:trace contextRef="#ctx0" brushRef="#br0" timeOffset="7">6715 7229 8193,'-17'-22'1463,"5"4"-566,7-4-401,5 10 154,5-5 240,-3 11-374,3-4 0,0 8 221,1-3-338,5 5 1,5 5 91,-1 3 89,10 12-255,-6-1 1,11 14 157,-4-2 149,-2 2-489,9 6 1,-7 2 322,4 4-775,1 1 455,-2-5 0,2 6-110,-4-6 0,-5 6-19,-7-5 1,0 1-138,-3-1 1,0 3 97,-8-3 1,4-3-130,-5-1 0,1-2 35,-4-2 1,-4 0-91,1 0 1,-6-5 166,1-2 0,2-3-114,-2-1-149,1 0 547,0-5 0,1 2-327,2-5 0,2 4 47,-6-4 0,2 1-87,-2-5 0,-1 1-407,5-1 146,-5 0 0,3 0-315,-5-4 1,3 2-183,0-5 0,5 1 63,-5-1 0,0-3 817,-3 3 0,-6-3 0,0-1 0</inkml:trace>
  <inkml:trace contextRef="#ctx0" brushRef="#br0" timeOffset="8">5265 6076 7919,'-5'-6'999,"4"0"0,-4 13-343,5 4-215,0 11-151,0 2 0,0 14 345,0 0-469,0 5 1,5 7-138,2-1 0,-2 4 220,-1-3 1,3-1-28,0-3 0,-1-1 0,2-4 0,-4 3 27,4-6 1,-5-4-28,5-4 0,0-6 0,3-1 0,-3-5-1149,-1-6-956,-4-1 1120,2-5 866,-5-1-2583,0-5 1790,0-5-318,0-1 1008,0-5 0,-5-6 0,-2-1 0</inkml:trace>
  <inkml:trace contextRef="#ctx0" brushRef="#br0" timeOffset="9">5185 6213 8163,'-11'-23'241,"1"2"149,2 2 1,3 6-77,5 5 1,-1 2 630,-3-2-269,2 3-31,-3 0-64,5 4-261,-5-4 1,0 10-317,-2 2 1,-2 4 94,5 0 1,-4 0-242,5 1 140,-6-1 0,4 1 115,-3-1-907,-2 1 343,9-1 243,-10 0-746,10 1 271,-9-6-52,9 4 78,-4-8-540,5 3 322,-5-5 142,3 0 611,-3-5 1,9-2 107,0-4 0,3-1 14,-3 1 0,1 0 120,-1-1-158,-3-4 0,8 2-111,-5-5 861,5 5-409,-8-8-188,4 9 474,-5-8-387,5 8 0,-3-3 166,1 4 847,4 1-758,-6-1 1,4 5 144,-5-1 527,5 1-655,2-5 0,4 4 666,0 1-579,1 4-260,4-2 0,-2 5 418,5 0-369,0 0 0,4 2 107,0 1-63,0 9-212,5 0 1,-4 5 189,3-6-196,-8 1 1,1 3 146,-5 0-525,0 0 225,-3-3 0,-5-2 236,1-2-1369,-5 2 417,7-4-2320,-9 6 1528,4-1 1485,-5 0 0,0 1 0,0-1 0</inkml:trace>
  <inkml:trace contextRef="#ctx0" brushRef="#br0" timeOffset="10">18148 7195 8362,'-5'-11'0,"3"-1"1573,-3 1-707,0 5-434,-1 0-110,-6 1 1,5 4-160,-1-3 1,-1 4 98,-6 4 1,1 4-4,-5 7 0,4-1 4,-4 5 0,4 1-59,-4 7 1,5 2-112,-2 5 0,0 1 134,1-1-33,-1 5-1294,5 7 1026,0 1 236,-1 4 0,6-6-205,2 1 0,3 0-33,1-1 0,1-3 115,3 0-176,2-10-399,11 6 516,-5-14 0,11 4-31,0-5 163,0-5 1,7-2-10,1-5 1,-4 0-54,7-4 213,-3-2 1,5-10-121,2-2 1,-1-5 0,5-3-85,5-3-85,-5-5 1,6 1 0,-10-1 80,-1 0 0,-2-5 88,-1-3-49,-4-2-415,3-1 353,-9 0 1,0-5 0,-6-3-652,-2-3 276,-1 0 173,-8-6-457,-2 9 0,-10-10 18,-3 10 385,-7-5 1,-4 15-806,-8-2 630,-2 7 0,-14 5-389,-3 6 0,-8 9 1,-3 3 344,-6 3 0,0 1-208,2 0 389,8 0-1193,-3 5 1234,9-4 0,6 8 221,11-5 0,4 3 0,4-3 0,-1 0 0</inkml:trace>
  <inkml:trace contextRef="#ctx0" brushRef="#br0" timeOffset="11">17874 7709 8362,'-8'0'0,"0"0"543,6 0 66,-3 0-215,5 0 394,-5-5-443,3 4 0,-3-6 224,5 4 1,5 1-173,3-1 1,4-4-3,3 0 1,2 0-1,8 1 541,1 1-673,9-4 1,1 6-1,6-3 66,1 1 1,-2-3-51,1 5 0,2-5-169,2 4 1,2-4 67,-6 5 1,-3-2-49,-1 1 0,-2 1-102,-2-4 1,-1 3-604,-2-4-250,-8 6 1,-2-7 0,-3 5-9,0 1-1604,-2 2 655,-10-4 463,5 4 1319,-10-4 0,9 0 0,-4-2 0</inkml:trace>
  <inkml:trace contextRef="#ctx0" brushRef="#br0" timeOffset="12">19176 7024 8066,'1'-10'-502,"3"2"823,-3-2 1,9 5 0,-4-4 0,1 1 1210,-3-1-629,2 4 4,-5-5-624,4 9 389,-5-4 921,0 5-872,-5 5-212,-1 1-34,0 11-263,-10 1 1,7 8 212,-10 1 53,5 10-265,-7-7 0,4 15 47,-2-4 1,-1 5-1055,5 4 928,-5-3 0,7 8-167,-2-1 131,2 2 1,5 1-502,1 0 330,4-5 0,-2-1-60,5-6-1061,5 1 988,1-6 92,6 5 1,1-11-531,2 0 622,-2 1 0,4-11 135,-2 2 1,-1-5-140,5-2 0,-5-5 1,2 1 1135,-4-2-1115,0-7 1,3 3 429,0-5 1,0 3-744,-3-3 1,-1 0-70,1-4 1,-1 0-477,1 0 1,-1 0-579,0 0 0,-3 0 1441,0 0 0,-6-5 0,3-2 0</inkml:trace>
  <inkml:trace contextRef="#ctx0" brushRef="#br0" timeOffset="13">19415 7207 8584,'0'-7'3,"0"-3"92,0 4 1,2-6 279,2 1 0,-3 3 837,3 1-103,-3 4-401,-6-7-472,-2 9 1,1 2-16,2 10 0,3 7 127,1 9 0,0 3-62,0 8 1,0 3 89,0 5 1,0 1-210,0 2 1,0-2-121,0 3 0,0-4-111,0 0 1,-1-1 113,-3-4 1,3-1-316,-3-6 0,3-1 11,1-3 0,0 1-108,0-8 1,0 1-714,0-9-944,0 5 1232,5-7 1,-3 2-254,6-7 1,-1-3 1039,5-5 0,-1 0 0,1 0 0</inkml:trace>
  <inkml:trace contextRef="#ctx0" brushRef="#br0" timeOffset="14">19541 7743 8538,'-6'0'4221,"1"2"-3463,5 1-286,-5 4-217,3 4 1,-3 4-99,5 1 25,5 4-27,-3-7 0,8 7-265,-3-5 94,4 0 6,0 2-338,0-4 294,6-2 1,-1-2 208,3-5-529,8 0 280,-8-4 0,10 0-56,-2 0-25,-3-6 71,9 0 0,-8-5-34,6-1 110,-6 1 22,8-6 0,-12 3-60,1-5 43,-1 5 13,-9-7-33,4 3 30,-10-5 1,0-1-14,-2-3-336,-3 3 207,-6-4 1,-6 6 5,-8-1-299,-8 0 247,-2 5 0,-10 3-12,-3 7 0,1 3 75,-1 5 0,7 4-59,0 0 11,1 10-213,10-7-145,1 15 263,7-9 0,4 7-95,1-5-886,5 0 514,1-3 748,5-1 0,5 6 0,1 1 0</inkml:trace>
  <inkml:trace contextRef="#ctx0" brushRef="#br0" timeOffset="15">20272 7549 8325,'6'-11'-28,"-1"-2"8,-5-2 2931,0 2-1895,0-3 1,-5 4-362,-2 1 0,-7 3-228,-1 1 0,-6 4-644,2-1 0,3 3 87,1 1 0,-2 6-66,2 6 1,0 0 160,3 7 0,-3 1 40,0 2 1,3 1-50,5 0 1,4-4-275,-1 0 1,3-4-39,1 4 1,1-5 112,3 2 0,2-4 43,6 0 1,3-5 144,0 1 0,8-6 67,-4 2 0,15-2-27,-7-2 0,5-4 162,-13 0 1,4-4-27,3 4 0,-9 1 85,2 3 0,-11 0 169,3 0-265,-2 0 1,1 6 201,-2 5 1,0 6 0,-4 6 1,5 5 248,-1 2 0,-2 4 155,2 4 1,-1-2 345,5 2 1,-5 3 249,1 1 0,-2-3-1789,2-1 1,1 1 2335,-5-1-1584,-1 0 0,3-3 1,-2-12-91</inkml:trace>
  <inkml:trace contextRef="#ctx0" brushRef="#br0" timeOffset="16">20775 7583 8261,'0'-16'325,"0"3"37,0-3-50,5 4 1,-3 2 975,6 3 130,-6-4-736,3 10-332,-5-4 0,2 5-6,1 0-123,-1 0 0,7 1-20,-6 3 0,5 4 177,-4 7-125,0 3-110,1 5-41,-4-6 1,8 5 276,-5-3-526,-1 3 181,-3-5 0,4 4-143,0-6 53,0 5-1,1-7-167,-4 3-116,4-9 201,0 3-21,-3-9-42,8 4-38,-9-5 208,9 0-53,-3 0 55,-1 0 0,4-1-43,-2-3 156,-3-2-106,5-6 0,-5 1 262,3 0-244,2-1 5,-9 1 1,8-1 241,-5 1-197,10-1 198,-7 1-219,10 5 1,-10-3 28,1 5 63,-5 0-80,7 4 1,-8 5 41,6 3 248,-6 7-135,9 3 1,-6 1-256,2 0 149,3 0-25,-8 4 0,4-4-214,-2 0 1,-2-1 144,6 1 0,-4 2-842,3-2 1,-3-2-179,4-2 1,-6 1-1607,2 0 2635,3-1 0,-1-4 0,5 1 0</inkml:trace>
  <inkml:trace contextRef="#ctx0" brushRef="#br0" timeOffset="17">21266 6990 8193,'-2'-8'-480,"-1"0"808,1 6 0,-3-5 1364,5 4-423,0 1-800,0-3 1,1 5-27,3 0-197,3 0 0,8 5 174,0 3 1,2 3-103,-2 5 0,-1 1-48,5 6 0,-1 4-33,1 0 1,2 4-32,-2 0 1,-1 3-79,1 4 1,-1-1 147,1 5 1,-1-2-242,-3 2 1,-2 3-89,2-3 1,-4 2 79,-3 2 1,1-5-47,-6 1 1,3-6-80,-3-2 0,-1-1 40,1-6 0,-1 3 77,-2-3 0,-2 1-268,-1-2 0,0-1 72,-5 1 0,5-5-262,-5-2 0,0-4 269,-3 4 1,3-5-346,1 1 1,0-2-560,0-2 327,-3 1 1,8-5-792,-1 1-111,1-6 1649,2 3 0,-5-5 0,-1 0 0</inkml:trace>
  <inkml:trace contextRef="#ctx0" brushRef="#br0" timeOffset="18">19815 5927 7811,'0'-11'-859,"1"3"912,3 1 1,-2 3 834,1-4-393,-1 1 123,3 0 91,-4-3-247,4 9 53,-5-9-269,0 9-1,0-5 580,0 6-751,5 6 0,-4 1 165,3 8 0,3 8-29,0 8 1,-1 4-237,2 7 80,0 0-167,-2 4 1,4-1-25,-2 1-1050,-3 0 1139,5 10 1,-5-9-110,3 2 211,-3-2 0,-1-3-814,-1-2 813,6 3 1,-7-15-108,1 1 1,0-4 64,1-4 1,-3 1-250,3-8 0,-3-1-221,-1-4 421,0-4-557,0-2-877,0-5 1047,-5 0 425,4-5 0,-9-7 0,3-6 0</inkml:trace>
  <inkml:trace contextRef="#ctx0" brushRef="#br0" timeOffset="19">19918 5756 8025,'-6'0'0,"-1"0"-173,3 0 1,2 0 115,-6 0 0,1 5 381,-5 3 0,0 2-79,-4 1 1,2 6-42,-5 2 1,5-3-146,-1 0 1,3-2-137,0 1 0,4-2-181,1 2 253,4-3-106,-7 0 1,9-5 61,-3 1-207,3-5 171,1 2-5,0-5 133,0-5 1,0 2-72,0-5 0,4 1 65,-1-5 0,3 1-49,-3 0 1,-1-1 36,1 1 0,2-1 15,-1 1 0,1-1 99,-1 1 0,-3 0-73,3-1 0,-2 5 262,-2-1-282,5 5 421,-4-7-185,4 9 127,-5-4 644,0 5-809,5 0 1,0 1-43,3 3 1,6 2 86,-3 6 0,4 4-74,1 3 0,-3 2-129,7-2 0,-3 2 98,2-2 1,3 3-139,-3 1 0,-3-6-19,0-1 1,0 0 67,-1-1 1,1-3-15,-5-5 0,-3-3 155,-1 4-498,-4-6 0,3 5 41,-2-3-1683,-3-3 1053,4 4 851,-5-5 0,-5 0 0,-1 0 0</inkml:trace>
  <inkml:trace contextRef="#ctx0" brushRef="#br1" timeOffset="20">3403 10793 8096,'-5'-12'590,"3"1"177,-6-1 0,4 2-294,-3 3 0,3-3-148,-4 2 0,1-1-106,-5 1 0,1 0 17,-1 4 0,0-4 11,-3 4 0,-3 1-77,-5 3 1,0 0-133,0 0 1,-3 1-58,-1 3 1,-1 2 37,1 5 1,3 1 82,-2-1 1,5 1 36,2-1 1,5 0-165,-1 1 1,6-1 123,2 1 0,4 3-112,-1 0 1,3 0 60,1-3 1,4-1-106,0 1 1,8 3-8,0 0 0,7 0 57,0-3 0,7-1-95,5 1 1,2-1 58,1 0 0,0 1 9,1-1 1,-2 1 97,-3-1 1,2 1 10,-5-1 1,-5 2-72,-3 2 1,-5-1 3,2 5 0,-9 0-17,-3 4 0,-5 1 27,-7 3 1,-5-2-42,-9 5 1,-6 1 44,-3 3 1,-2-3-149,-1-1 0,1-5 12,2 2 1,2-4-89,3-4 0,2-3-136,-3-4 1,7-6-547,1-2 347,5 2 1,2-6 189,8 0 1,3-1-706,1-7 1,6-3 4,6-4 1047,4 0 0,7-7 0,0-2 0</inkml:trace>
  <inkml:trace contextRef="#ctx0" brushRef="#br1" timeOffset="21">3518 11147 8096,'17'-12'0,"-1"1"88,-9 0 1,2 3 222,-5 0 1,1 6 626,-1-2-556,-3 3 1,3 1 129,-8 0 0,-2 2-142,-6 6 1,1 1-133,-1 10 0,5 0 13,-1 4 0,6 1-171,-2 2 1,4-2 30,4 3 1,2-3-82,5-1 1,5-1 13,-1-3 1,5 1-182,-1-5 1,7 0-26,0-3 1,2-6 65,-1-2 1,2-3 157,5-1 0,-3-5-29,-1-2 1,1-9 55,3-3 1,-1-1-56,-3 1 0,1-3 206,-8 3 0,2-2-59,-6-2 0,-2 0 64,-2 0 0,-8-1-271,-3-2 1,-2 1 86,-2-1 1,-11-2-206,-4 1 0,-6 1 73,-6 3 0,-4 1-371,-7 3 1,0 8 68,-7 7 1,1 4-84,-5 4 0,-2 3-339,2 9 1,1 5 794,6 6 0,0-1 0,8 0 0,4 4 0,5 6 0</inkml:trace>
  <inkml:trace contextRef="#ctx0" brushRef="#br1" timeOffset="22">6042 10347 8276,'0'-17'157,"0"1"1,0 7 560,0 2-209,0 4 173,0-2 33,0 5-332,5 5 1,-4 7-1,3 7 15,-3 2 1,0 11 56,3 2 1,-3 8-1,3 1 451,-3 6-652,-1-3-48,0 10 1,0-9-155,0 3-169,0-3 1,0 2 147,0 1 1,0-1 253,0-3-278,6-6-1053,-5 5 1018,4-4 0,-5-1 0,0-2-690,0-2 624,0-7 1,0-1-326,0-5 254,0-6 1,0 0 286,0-6-1858,0 1 1150,0-1-937,0-4-79,0-2 1602,0-5 0,-5-5 0,-2-2 0</inkml:trace>
  <inkml:trace contextRef="#ctx0" brushRef="#br1" timeOffset="23">6704 10621 8247,'-6'-17'1187,"1"0"-913,5 11-229,0-4-39,0 8 1846,0-3-743,5 21-460,-4-3-199,9 15 86,-9 0-205,10 2 0,-9 5 206,6 3-443,-6-2 0,3 3-79,-5-5 1,2 1 60,1-1 1,-1-5 0,1-4-453,-1-4 0,2-5-488,-1-4 369,1-1-852,-4 0-1864,0-4 877,0-2 2334,0-5 0,0-5 0,0-2 0</inkml:trace>
  <inkml:trace contextRef="#ctx0" brushRef="#br1" timeOffset="24">6510 10930 8247,'-6'0'902,"0"-2"539,6-1 275,0 1-781,6-3-374,0 5 1,5-5 367,6 4-529,1-4 1,4 4 294,1-3-499,0 3 56,5-10-464,-4 10 0,9-5 268,-2 2 84,-4 3 0,5-4-1400,-5 5 1,0 0 1259,-5 0 0,6 0 0,1 0 0</inkml:trace>
  <inkml:trace contextRef="#ctx0" brushRef="#br1" timeOffset="25">7435 10153 8456,'0'-11'1819,"0"-1"-1180,0 6-131,0 1 1,1 5 264,3 0-629,-3 5 77,4 1 1,-5 11-109,0 2 0,-1 4 100,-3 3 1,3 0-373,-3 4 1,3-4 162,1 0 0,0 0-315,0 0 1,4-2-286,0 3 0,1-7-589,-2-1 0,0-5 408,5 2 1,-2 0 776,2-1 0,-3 0 0,-5-3 0</inkml:trace>
  <inkml:trace contextRef="#ctx0" brushRef="#br1" timeOffset="26">7275 10781 8288,'-6'0'-432,"1"0"2002,5 0-434,0-5 97,0 4-888,0-4 0,1 1 0,3 0 229,3 2 1,1 0-160,3 2-123,-2 0-101,13 0 1,-8-3 191,5-1-583,5 0 196,0 4 1,5-4 256,-2 0-1556,-3 1 957,9 3 1,-8-4 117,6 0-1249,-6 0 1,2 4-2,-8 0 1478,2 0 0,-8 0 0,4 0 0</inkml:trace>
  <inkml:trace contextRef="#ctx0" brushRef="#br1" timeOffset="27">7412 11113 8410,'-11'-12'332,"4"6"1018,2-4-273,5 8 563,-5-8-579,4 4-614,-4-6 1,6 2-169,3 3 0,2 2-142,6 5 0,0-2 80,4-2 0,1 3-95,6-3 0,-1 3-122,-3 1 1,2 4 67,-2 0 0,-2 5-345,-2-2 1,-3 3 139,-5 2 0,2 1-168,-5 2 0,0 3 118,-4 4 0,-5 1-134,-3 0 0,-3 4 68,-5-1 0,2 5 130,-5-5 1,2 5 10,-2-4 0,-2-1-21,6-3 1,-4-1 149,4-3 1,1-3-83,6-4 1,-1-1 364,6 0-132,-1-4 10,4 3 0,1-9-89,3 3 1,2-3 99,6-1 0,0 0-35,3 0 1,-1 0-45,5 0 0,-5 0-463,2 0 1,0-4 190,-1 1 0,4-2-938,-3 1 1,3 2 86,-4-1 1013,0-4 0,2 1 0,0-5 0</inkml:trace>
  <inkml:trace contextRef="#ctx0" brushRef="#br1" timeOffset="28">8269 10644 8379,'-2'-21'706,"-1"2"-486,1 2 1,-1 7 265,6 2-48,-1 3 433,3 5 0,-5 2-248,0 1 0,0 4-310,0 4 1,0 6-49,0 2 0,0 4-128,0 3 0,0 0 74,0 4 1,0-5-308,0 2 1,0-3-569,0-1 0,0-1-57,0-3 0,0 1-1032,0-5 0,0 0 1753,0-3 0,0-1 0,0 1 0</inkml:trace>
  <inkml:trace contextRef="#ctx0" brushRef="#br1" timeOffset="29">8143 10918 8116,'-6'-5'534,"-4"-1"-334,8 0 0,-3-1 2043,5 3-1004,0 3-451,0-9 1,5 5-267,3-3 0,3 2-550,5 2 1,-2 2-314,5-6 0,1 5-276,7 0 0,-3-2 597,2 1 0,-2 0-1613,-1 4 1,-4 0 1632,0 0 0,0 5 0,4 1 0</inkml:trace>
  <inkml:trace contextRef="#ctx0" brushRef="#br1" timeOffset="30">8748 11044 8147,'0'-6'1055,"0"1"3333,0 5-6599,5 0 1333,2 0 878,4 0 0,1 0 0,-1 0 0</inkml:trace>
  <inkml:trace contextRef="#ctx0" brushRef="#br1" timeOffset="31">9045 11078 9110,'7'0'1920,"-2"0"-1444,-5-5-226,0 4 61,0-4-342,0 5 162,5 0 118,1 0-1813,1 0 1166,3 0 1,-8 0 397,6 0 0,-1 0 0,5 0 0</inkml:trace>
  <inkml:trace contextRef="#ctx0" brushRef="#br1" timeOffset="32">9377 11113 8207,'6'-7'3335,"3"1"-2546,-5 2 1619,-1 3-1247,-3-4-23,0 5-829,5 0 62,-3 0 0,3 0-124,-5 0 1,5 0-248,-4 0 0,9 0 0,-3 0 0</inkml:trace>
  <inkml:trace contextRef="#ctx0" brushRef="#br1" timeOffset="33">10005 10587 8455,'0'-18'348,"0"2"-249,0 10 1206,0-5-323,0 10-431,0-9 1,0 10-134,0 0 0,-4 10 78,0 9 1,-1 8-103,1 3 0,2 3-334,-6 2 0,5-2-50,0-3 0,1 2-184,2-6 0,0 4-656,0-8 0,0 2 501,0-8 0,2 3-1226,1-4 0,-1 0 108,2-3 1447,2-6 0,0 4 0,6-4 0</inkml:trace>
  <inkml:trace contextRef="#ctx0" brushRef="#br1" timeOffset="34">9799 10884 8191,'-6'-13'728,"-4"-2"-357,8 9 0,-3-2 1802,5 1-1022,0 4-988,5-7 1,2 9 0,5-4 116,4-1-186,-4 5 0,11-4-272,0 5 0,5-4 1,5 1-1,-1 0 0,-2 0 1,1 1-1,-1-2 178,0 2 0,1-5 0,3 1 0</inkml:trace>
  <inkml:trace contextRef="#ctx0" brushRef="#br1" timeOffset="35">10896 9913 8325,'0'-17'802,"0"0"-271,-6 6-1,5 4-271,-4-3 270,5 9-232,0-4 0,-1 5 92,-3 0 358,3 0-244,-4 5 38,5 6-22,0 7-260,0 10 0,-5-4-659,3 14 659,-3-7 65,5 8-65,0-10-480,0 9 235,0-7 1,2 7-73,1-8 0,-1 3-633,1-2 491,-1-3 178,-2-1-1814,5-4 1212,-4 0 0,4-4 624,-5 0 0,5-5 0,2 3 0</inkml:trace>
  <inkml:trace contextRef="#ctx0" brushRef="#br1" timeOffset="36">10587 10679 8245,'-6'-6'463,"1"5"705,5-4-459,0 0 665,0 4-855,5-4 1,1 5 254,6 0-108,4 0-207,2 0 63,5 0-271,5 0-94,6-5-496,1 3 591,5-8-1,-1 9-657,2-9 297,4 8 180,1-8 0,-5 9-458,-2-9 381,-10 9-2398,-1-4 1164,-5 5 631,-5 0 54,-2-6-1596,-4 5 846,-6-4 1450,-1 10 1,-5 2-1,0 4 1</inkml:trace>
  <inkml:trace contextRef="#ctx0" brushRef="#br1" timeOffset="37">10838 10896 8178,'-16'0'0,"7"5"730,-2 2 0,3 3-163,0 2 1,-1-1 225,6 1 1,-5 4-307,4 3 0,-1-1-58,1 1 1,3 0-4,-3 4 1,3-4-107,1 0 1,4 0-255,0 4 0,-1 0-80,-3-1 1,0-3-81,0 1 0,4-5 41,0 4 0,0-5-254,-4 1-88,0-7 101,0-3 250,0-5 19,0-5 0,0-2 21,0-4 1,4-4-17,-1-1 127,6-4-93,-2 2 1,8-3 33,0 2-172,0-3 129,-3 4 1,-1 1-2,1 1-5,-1 4 1,-3 4 306,-1 0-301,1 6 1,3-3 233,1 5 0,-2 5-121,-2 3 0,2 5 248,-3 3 0,3 3 2,2-4 0,1 5-14,2-1 0,-6 3-146,2 1 1,-2-4-48,2 0 0,1-1-690,-1 1 0,-3 1 354,-1-5 1,-4 0-522,1-3 0,-2 2 326,2-3 0,-3 3-2436,3-6 2806,-2 2 0,-2 1 0,0 1 0</inkml:trace>
  <inkml:trace contextRef="#ctx0" brushRef="#br1" timeOffset="38">12186 10439 8204,'0'-30'429,"0"4"1,0 7-245,5 2 0,-4 6 231,3-1 1,1 5 211,-1-1 546,0 6-708,-4-3 1,1 11-177,3 5 1,-3 7-8,3 9 0,-3 2 15,-1 5 0,0 4-120,0 0 0,0 2 69,0-2 0,0-3-166,0 3 0,4-1 100,0 1 1,0-2-294,-4 2 0,4-6 126,-1-2 0,5-3-538,-4 3 1,1-8-109,-1 1 0,-3-8-422,3 0 0,-3-2-518,-1-2 0,4-3 216,0-1 1356,-1-4 0,-3 2 0,0-5 0</inkml:trace>
  <inkml:trace contextRef="#ctx0" brushRef="#br1" timeOffset="39">12723 10416 8160,'0'-18'926,"0"3"-172,0 2-183,0 2 587,0-1-709,0 6 0,-5 0 236,-3 2-188,-2 3-173,4-5 1,-8 8-109,2 2 0,-7 2-99,0 5 1,-6 2-247,-2 2 156,1-2 1,3 7-204,0-5 0,0 6 162,0-2 1,5-3-195,3 0 1,2 0 41,2-1 0,1 0-5,2-3 0,3-5 141,5 1 1,0 0 117,0 3 1,9-1-45,3-2 1,8 2 11,3-2 0,2 2 77,9 1 1,-2 1-97,6-1 0,-1-3 160,1-1 1,-6 1-81,2 3 1,-6 0 32,2-4 0,-8 3-52,1-2 0,-8 2-118,0 1 0,-2 1 51,-2-1 0,-4-3-126,-4 0 1,-3-1 73,-3 5 1,-5-1 57,-7 0 0,1 1-139,-5-1 1,-4-1 97,-4-2 1,-4 2-124,0-2 1,-2 1 59,-1-2 0,1 3-776,2-2 0,0-3-195,4-1 0,2 1 1038,6-1 0,2 5 0,6-3 0</inkml:trace>
  <inkml:trace contextRef="#ctx0" brushRef="#br1" timeOffset="40">14265 10005 8430,'0'-18'0,"0"0"-27,0 3 244,-5 2 1,2-3 505,-5 4-521,6 1 0,-8 1 1062,2 2-744,-2-2 1,-1 9-36,-1-3 0,-3 5-87,0 7 1,-6 6 50,2 12 0,-4 9-131,-3 7 0,0 7-50,-4 4 0,15-23 0,1 0-261,-2 0 1,1 1-1,1 1 1,2 1 80,-7 27 0,2 1-17,6-3 1,4-10 165,4-3 1,1-1-506,2 1 0,7-4 176,4-3 1,2-8-299,6-3 1,0-3 178,4-1 0,0-5 27,-1-3 0,1-7 220,0-5 0,0-1 465,0-2 1,3-3-289,1-4 0,5-2-65,-2-10 0,3 0-29,2-4 1,-6-4 16,-3 0 1,-2-3-146,-1 3 1,-1-6 70,-3-1 1,-3-1-327,-4-7 1,-5 4-553,1-4 0,-5 0 409,0-4 0,-1 0-524,-2 1 1,-7 0 401,-4 3 0,-6 4-284,-5 8 0,-6 3 301,-3 8 0,-3 8-32,-4 7 0,2 5 544,-2 7 0,-2 1 0,-2 10 0,-3 1 0,0 2 0</inkml:trace>
  <inkml:trace contextRef="#ctx0" brushRef="#br1" timeOffset="41">13899 10450 8189,'-11'-1'0,"-1"-3"0,6 3 1346,1-4-290,5 5 354,-5-5 281,4 3-828,-4-3-541,5 5 0,1 0 133,3 0 0,2 0-195,5 0 1,6 4-137,2 0 0,4 0 96,3-4 1,4 0-189,4 0 1,4-2 75,0-1 1,4 0-428,-4-5 1,4 5-270,-4-5 0,0 4-503,-4-3 0,-3 4-27,-1-1 1,-5-1 457,2 1 0,-4 1 660,-4 3 0,3-6 0,-5 0 0</inkml:trace>
  <inkml:trace contextRef="#ctx0" brushRef="#br1" timeOffset="42">15235 9753 8144,'7'-11'189,"-2"5"-8,0-4 0,-3 4 180,6-1 247,-5-3 58,7 3-183,-9 1-31,9 1 120,-9 5 65,5-5-335,-6 4 59,0-5 268,-6 22-448,0-2 0,-7 15 265,-2-3 1,-4 5-148,-7 7 1,-4 3-117,-4 4-318,0 6 0,0-3 526,-1 6-1322,18-25 1,0 0 952,0 0 1,0 0-1,2 2 1,1 1-94,-13 25-66,8 0 1,2 0 219,6 0 0,1-1-43,2-3 0,3 2-42,5-6 0,1-1-155,3-6 1,3 1 53,4-5 1,3-1-72,-3-6 1,7-3 86,-6-6 0,1 0-250,-1-3 0,-1 1 1347,1-4 1,-1-1-968,1-4 0,-1 1 180,0-1 1,1-1-587,-1-2 0,-3 1 211,0-5-23,-1-1-1666,5-3 846,-6 0 995,-1 0 0,0 0 0,1 0 0</inkml:trace>
  <inkml:trace contextRef="#ctx0" brushRef="#br1" timeOffset="43">15521 9982 8088,'0'-12'-721,"-5"1"496,4 0 0,-4 3 500,5 0 1186,-6 1-299,5-5-754,-9 6 0,9 2-24,-3 8 1,-1 7-87,1 8 1,-4 8 143,5 4 0,-1 3-68,4 4 0,0 2-212,0 6 0,0 1 21,0 3 1,-4-5-93,0 1 1,0-2-182,4-6 0,0 4 111,0-4 0,0-3-624,0-5 0,0-3 324,0 3 0,0-6-795,0-1 1,4-1 434,0-7 1,0 0-1095,-4-3 1733,0-1 0,5 0 0,1 1 0</inkml:trace>
  <inkml:trace contextRef="#ctx0" brushRef="#br1" timeOffset="44">15658 10484 8172,'0'-17'0,"0"0"0,0 11 1078,0-4-619,-5 8 0,2-1 250,-4 6 330,4 4-608,-7 9 0,5-2 435,-3 5-503,3 0 1,5 4-195,0 0 0,0 0 74,0 0 1,5-2-10,3-2-148,2 3 0,3-6 280,2 3-604,3-2 255,10-6 1,-4-1-407,3-2 294,2-3 0,-4-5-39,6 0 0,-2-1 125,1-3 0,2-4-5,-5-7 33,-1 2 0,-4-4 16,-3 1-115,2 4 107,-13-10 0,7 4 39,-7-4-294,-3-1 114,0 0 1,-5-1-647,0-3 479,-5 3 1,-5-4-75,-5 5 0,-11 0-171,0 1 0,-4 8-85,-4 2 0,-1 8 155,-7 1 0,-1 3 34,4 3 1,6 5 177,7 7 1,2 2-413,1 2 1,5 2 655,3-2 0,7 3 0,3 1 0</inkml:trace>
  <inkml:trace contextRef="#ctx0" brushRef="#br1" timeOffset="45">16355 10530 8222,'3'-18'0,"1"3"0,5 2 0,-2-2 0,4 0 0,-3 0 1349,-1 3-819,-4-4 1,2 3 41,-5-2 1,0 2-54,0 2 0,-5 3-465,-3 0 1,-7 6 62,-4-2 0,-3 3-778,-1 1 477,1 5 0,-1-1 61,0 7-231,0-2 166,0 8 1,4-2-133,0 0 331,10 5-119,-6-7 0,12 7 250,-4-4-167,4-1 0,0-4-35,6 1 1,0-1 17,4 0 1,2-4 62,7-3 0,-4-3-27,4-1 0,0 0 245,-1 0 1,4-4-27,-3 0 0,-1-5-8,-4 2 1,1 2-61,-1 1 1,-3 3 124,-1 1-17,1 0 0,2 6-73,-2 5 1,2 7 270,-3 9-347,-2 2 1,6 9 57,-4 0 1,0 9 23,0-1 0,0 3-688,0 1 796,3-3 0,-5 3 103,3-4-189,-3 0-131,-5 0 0,4-5-149,0 1 56,-1-5 0,-3-1 216,0-6-650,0-5 325,0 3 1,-3-5 95,-1 0-581,-5-5 389,3-2 0,-2-4-176,0-1 1283,1-5-1057,-10 0 0,7-6 418,-5 0-383,5 0 54,-7 0 511,6 0-284,-1-6 1,1 0-106,0-5 382,-1-1-237,1-4 0,-1 2-3,1-5-522,-1 0 252,6-4 0,1-4 107,5 1-1037,0-6 684,0 3 0,0-6-743,0 1 491,5 0-310,1 0-916,6-1 1125,4 6 1,1 3 686,2 7 0,6-3 0,-2 5 0,1 3 0,0 4 0</inkml:trace>
  <inkml:trace contextRef="#ctx0" brushRef="#br1" timeOffset="46">16789 10382 8103,'0'-12'-520,"5"6"130,-4-4 1027,4 3 0,-5 0 235,0-1-347,0 6 263,0-4 10,5 6-275,-4 0-69,5 6-168,-6 0 0,3 10 69,1 3 147,5 3-325,-8 1 1,6 0 150,-4 0-91,-1-1-30,8 6 0,-8-7-53,6 1-118,-5-1 201,2-4-439,-5 5 299,5-9-15,-4 3-418,4-4 221,-5-6 90,0-1-416,0-5 185,5 0 250,-4 0 3,4-5 0,1-1-16,1-6 1,-1 1 7,2-1-155,0 1 161,3 0 1,1-1-5,-1 1-282,0-1 274,1 1 1,-1-1-24,1 1 119,-1 0-102,1 4 1,-5 1 142,1 2-147,-1 3 5,5-4 1,-5 10 204,1 2 22,0 4-152,3 5 0,-3 2 33,-1 5 1,-3-4 8,4 0 50,-6 0-108,3 4 0,-1 0 93,0-1-714,5-4 406,-8 4 1,8-6-1783,-5 3 960,0-2 145,-4-6 855,5 1 0,1-1 0,5 0 0</inkml:trace>
  <inkml:trace contextRef="#ctx0" brushRef="#br1" timeOffset="47">17314 9799 8054,'-6'-34'20,"-3"6"-13,5 5 673,0 5-322,-1 7 1,4 3 137,-3 1 467,3-1-153,1 2 24,0 1-316,0 5 1,5 0 40,2 0-280,4 10 1,5 2 120,3 11 1,-1 5 43,1 3-208,0 7-963,9 2 919,-4 11 0,5 0 192,-2 2-383,-15-22 0,0-1 117,21 23 0,-22-20 0,-2 2-146,3-3 0,-1 0 118,4 31-42,-6-30 1,-1 1-1,3 25-20,-5-26 0,0-1-1,0 28 0,-1 2-252,-5-10 147,0-1 0,0-6-666,0 1 466,0-5 175,-5-2 0,2-6-786,-4-2 630,-1 2 109,2-9 1,-4 0-212,2-5 303,-2-5 0,-3 2 377,-2-4 0,1-1-481,-5 1 0,4-2-312,-4-3 0,5 2-605,-1-5-889,2 0 1968,2-4 0,4 0 0,2 0 0</inkml:trace>
  <inkml:trace contextRef="#ctx0" brushRef="#br1" timeOffset="48">17999 10987 10148,'0'-6'2936,"0"0"2308,0 6-4613,0 6-179,0-5-225,0 4-1894,0 0 1245,0-4 1,0 6 346,0-4-3662,0-1 3737,0 3 0,0 0 0,0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40:20.58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5037 4226 9410,'0'-7'1405,"0"2"1,1 14-1090,3 3 0,-3 2-47,3-3 1,-2 2-32,2 2 1,-3 3-127,3 5 1,1-1 108,-1 1 0,4 0-257,-5 0 1,3 1 70,-3 3 0,0-3-293,5 2 1,-6-3 156,2-4 0,-2 2-62,2-6 1,-3 0 153,3-4 1,-2-3 90,-2 0 164,0-6 350,0 8 335,0-8-631,0 3 1,3-10 86,1-3 0,1-2-103,-1-2 1,2 0-132,6-3 0,-1-3-42,1-5 1,4-4-243,3 1 0,-1-5 25,1 5 0,0-1 94,4 4 1,-2 0-230,-2 0 1,2 4 91,-6 0 1,0 5-25,-3-1 0,-1 4 58,0 3 1,0 2 46,-4 2 1,3 3-11,-2-3 0,-2 4 17,2 4 0,-2 2-109,2 5 0,2 6 115,-2 2 1,-2 6-111,2 2 1,-5 5 87,5-2 0,-5-1-115,0 2 1,3-6 85,-3 2 1,1-3 239,-4-1 0,1-5-19,3-3 0,-3-3 30,3 0-1,-1-1-445,1 1 1,-3-5 114,3 1 0,-3-4-825,-1 3 714,5-4 0,1 2-1027,6-5 1,-1 0 93,1 0 1230,-1-5 0,6-1 0,0-6 0</inkml:trace>
  <inkml:trace contextRef="#ctx0" brushRef="#br0" timeOffset="1">6179 3792 7991,'-12'-24'12,"1"3"829,-1 14 1,5-2 294,-1 5 145,6 0-734,-8 4 0,7 1-12,-5 3 1,6 6-164,-2 6 1,3 8-139,1-1 0,0 7-209,0 1 0,0 2 111,0 1 1,4 1-515,-1 3 0,2-3 310,-1-1 0,-2-1-352,1-6 1,0-1-171,1-3 1,-3-4-362,3 0 0,1-1-485,-1 1 1,3-3 1435,-3-4 0,5 4 0,-3 2 0</inkml:trace>
  <inkml:trace contextRef="#ctx0" brushRef="#br0" timeOffset="2">6247 4625 8037,'-6'0'4786,"1"0"-3921,0 0 1,3 2 1208,-1 2-906,1-3-1124,2 9 0,0-8 167,0 6-1137,0-5 0,2 6 636,1-6 0,0 1-3185,5-4 3475,-1 0 0,10 5 0,0 2 0</inkml:trace>
  <inkml:trace contextRef="#ctx0" brushRef="#br0" timeOffset="3">6807 4226 8071,'0'-8'1351,"0"0"-526,0 6-554,5-3 0,3 5-138,7 0 1,-1 0 114,5 0 1,0 0-244,4 0 0,5 0 154,2 0 1,-1 0-45,2 0 1,-2 0-103,1 0 1,-2 0-265,-5 0 0,-4-1-752,0-3 0,-5 3 10,1-3 993,-2 2 0,-2 2 0,1 0 0</inkml:trace>
  <inkml:trace contextRef="#ctx0" brushRef="#br0" timeOffset="4">6887 4374 8071,'0'7'638,"1"-2"68,3-5-144,2 0 0,9 0 200,1 0 1,3 3-295,-4 1 0,5 0-15,-1-4 1,3 0-220,1 0 0,-2 0-386,-2 0 1,3 0 221,-3 0 0,2 0-865,2 0 0,0-1 128,0-3 0,1 1 667,3-4 0,2-1 0,5-3 0</inkml:trace>
  <inkml:trace contextRef="#ctx0" brushRef="#br0" timeOffset="5">8337 3757 8083,'-5'-17'-371,"4"4"2402,-3 5-772,3 6-141,1-3-348,0 5-387,0 5 1,0 4-71,0 10 1,0 1-266,0 11 0,4 3-26,-1 4 0,5 6-10,-4 2 1,0 5-628,-4 6 1,1 0 472,3 0 1,-3-5-13,3-2 0,-3-9 10,-1-2 0,1-4 230,3-1 1,-3-8-152,3-3 1,-1-8 340,1 0 0,-3-2-263,3-2 1,-3-3-741,-1-1-258,5-4 1,-2 6 340,4-5 1,-3-1 647,4-3 0,4-5 1,6-1-1</inkml:trace>
  <inkml:trace contextRef="#ctx0" brushRef="#br0" timeOffset="6">8748 4294 8025,'0'-6'4419,"0"-4"-2830,0 8-597,0-3-2610,0 5 0,2 4 370,1 0 1248,4 5 0,4-3 0,1 6 0</inkml:trace>
  <inkml:trace contextRef="#ctx0" brushRef="#br0" timeOffset="7">9456 4043 8138,'0'-17'0,"2"5"461,2-3 1,-3 2 141,3 1 0,1 1-21,-1 0 0,1-5-70,-2 1 0,0 0-90,5 4 0,-6 3 687,2 0-252,2 1-88,1-5-491,4 1 1,0 4-235,1 4 0,-1 1-155,1 2 0,0 0 162,4 0 0,-2 5-264,5 3 0,-5 4 154,1 3 0,-3 3-189,0 4 1,-6 6 92,-2 3 1,-3 2-456,-1 1 0,-2 0 242,-6 1 0,-5 0 31,-9 3 0,-1-2 357,0 2 0,-4-7-120,1 0 0,-1-7 361,4-1 0,2-2-170,2-5 1,2-1 99,6-4 1,0 1-24,4-1 1,2-3 11,5-1 0,0-3-73,0 4 1,1-4-34,3 3 0,2-4 282,6 1 1,4 1-102,3-2 1,3 1 111,1-4 1,-1 0-60,1 0 0,0 0-324,0 0 1,-1 0 138,-3 0 1,1 0-301,-5 0 1,4 0 125,-4 0 0,2 0-1381,-2 0 0,-2 0-2742,2 0 4174,3 0 0,0-5 0,4-1 0</inkml:trace>
  <inkml:trace contextRef="#ctx0" brushRef="#br0" timeOffset="8">10450 4226 8062,'0'-12'0,"0"1"0,4 3 1796,0 1 0,1 0-543,-1 0 1,-3 0 846,3 4-380,-3 1-703,-1-3-1882,0 0 643,0 4-3132,0-4 965,0 5 2389,0 5 0,5 1 0,1 6 0</inkml:trace>
  <inkml:trace contextRef="#ctx0" brushRef="#br0" timeOffset="9">11284 4466 8082,'-7'-8'1709,"4"0"-550,1 6-177,2-3-1020,0 5-447,5 0-626,-3 0 1,4 0 142,-2 0 968,2 5 0,11 1 0,0 6 0</inkml:trace>
  <inkml:trace contextRef="#ctx0" brushRef="#br0" timeOffset="10">11946 4431 8121,'0'-6'5051,"0"1"-5617,0 5 144,5 0 1,-3 1-860,1 3 0,2-2 226,-1 6 1055,5-5 0,3 7 0,5-4 0</inkml:trace>
  <inkml:trace contextRef="#ctx0" brushRef="#br0" timeOffset="11">12414 4420 8099,'0'-6'4754,"0"0"-4766,0 6-115,0 6 1,0-4-1120,0 6 0,2-1 1246,2 5 0,2-1 0,5 1 0</inkml:trace>
  <inkml:trace contextRef="#ctx0" brushRef="#br0" timeOffset="12">13294 4260 8034,'-5'-11'2447,"-2"-1"-1066,1 1 864,1 4-971,5-3-883,0 9 69,0-4-1835,0 5 983,5 0-1168,-4 0 0,4 1 150,-5 3 1410,6-3 0,-5 14 0,4-2 0</inkml:trace>
  <inkml:trace contextRef="#ctx0" brushRef="#br0" timeOffset="13">14025 4032 8049,'0'-12'732,"0"5"-366,0-1 212,0 5-432,0-2 1,1 5 2201,3 0-1657,-3 0 0,4 2-282,-5 1 1,4 1-138,0 8 1,0-2-27,-4 9 0,1 0-126,3 4 0,-3 5 88,3 2 1,-3 2-32,-1-2 1,0 3 53,0-2 1,0 0-294,0 0 1,0-3 21,0-5 0,0-4-36,0 0 0,1-9 232,3 1 45,-3-2-43,5-3 1,-5 0 9,3-6 18,-3 0 0,5-2-71,-2-2 1,1-2-163,3-5 1,2-5-6,-3 1 1,5-5-181,3 1 0,3-6-185,5-2 0,-4-6 193,0-1 0,4-1-62,3-3 1,1 0 41,-4 4 1,-2 2 137,-2 9 1,2 4-73,-6 0 1,0 7 493,-3 0 1,-1 2 121,0 6-173,1 0 0,-1 6-30,1 2 0,-5 3-48,1 8 1,-6 4-12,2 8 1,-3 4-65,-1 7 1,0 2-104,0 6 1,0-4 66,0 0 0,-3-6-188,-1 3 1,0-9 172,4-3 1,0-1 49,0-3 1,0 1 144,0-9 1,0 1 124,0-5-177,0 1 26,0-1-1522,0 0 720,0-4-1409,0-2 1981,5-5 0,1 0 0,6 0 0</inkml:trace>
  <inkml:trace contextRef="#ctx0" brushRef="#br1" timeOffset="290">7712 14746 7646,'-7'-6'0,"1"-3"0,2 5 1193,3-5-713,-4 8 1,5-5 416,0 2-308,0 3 420,0-4 1703,0 5-2279,0 5 0,0 6 30,0 8 0,0 4-135,0 4 1,4 3-219,-1 8 1,1-1 30,-4 5 0,0 0-101,0 3 0,4 0 7,0-3 1,3-2-234,-3-2 0,4-1-506,-4 5 1,3-5 329,-3 1 1,4-6 110,-4-2 0,1-3-27,-2 3 1,-1-4-78,2 0 1,-3-3-34,-1-4 0,4 1 35,-1-4 0,1-1-166,-4-4 137,0 1 439,5-1 0,-3-3 803,1-1-2004,4-4 1,-5 2-177,6-5 1320,-6-5 0,-2-1 0,-6-6 0</inkml:trace>
  <inkml:trace contextRef="#ctx0" brushRef="#br1" timeOffset="291">8009 15386 7669,'0'-18'0,"0"2"460,0 4 0,0 1 659,0-1 0,1 2-491,3 3 0,-3 0 679,3 3-165,-3 3-380,-1-4 26,0 5-539,-5 5 1,4 1-4,-3 6 0,1 1-77,0 2 0,1-1 12,-2 5 0,3-1-62,1 1 0,0 2-142,0-2 0,0-2-428,0-2 295,0 3-240,5-1 270,2 1 1,0-3-271,1-7 0,-4-3-86,3-5 351,-4 0 0,7-1 83,-2-3 0,-2-1 139,2-3 0,-1-2 27,5 3 1,-5-4-62,1 0 1,3-2 20,4-2 1,1 2-38,-5-2 1,2 3 0,2 0 0,-2 1 18,2-1 1,-1 6 57,1 2 0,-2 3-50,2 1 1,-6 1 102,-1 3 0,-1 2 22,5 6 1,-5 3-74,1 0 1,-4 5-121,3-1 0,-3 2 96,4-2 0,-5 2-155,5-2 1,-4 2-179,3-2 1,-3-3-329,4-4 1,-4-1-345,3 1-637,-4-6-1014,7-1 1906,-4-5 0,5-1 654,-4-3 0,8-8 0,-2-5 0</inkml:trace>
  <inkml:trace contextRef="#ctx0" brushRef="#br1" timeOffset="292">8762 14758 7675,'0'-7'1605,"0"-3"-430,0 9-488,0-9-127,0 8 220,0-3-147,0 5 1,-3 5 203,-1 3 0,-1 9-358,1 5 0,1 8-61,-4 8 0,3 4-44,-4 7 1,2-1-222,-2 6 0,3-2-19,5 1 0,0-2-97,0-6 1,0-3 30,0 0 1,2-6-172,1-2 1,4-5-258,4-6 1,1-1 206,-1-3 0,0-3-149,1-5 0,-2-3-282,-2 0 312,2-6-952,-4 3-722,0-5 656,0 0-117,-6-5 1407,0-1 0,-6-11 0,0 0 0</inkml:trace>
  <inkml:trace contextRef="#ctx0" brushRef="#br1" timeOffset="293">9288 15009 7687,'0'-17'452,"-4"3"56,0-5 1,0 5-170,4-1 454,0 8-138,0 2 488,0 5 1,0 5-653,0 2 0,-1 10-1,-3 6 1,2 5-181,-6 6 1,6 5-116,-2 3 0,-1 1 77,1-1 0,0 0-50,4-8 1,0 3-150,0-7 1,0-3-242,0-4 1,4-2-978,0-5-262,5-1-20,-3-4 1,2-6-1578,-1-5 3004,-4 0 0,2-15 0,-5 3 0</inkml:trace>
  <inkml:trace contextRef="#ctx0" brushRef="#br1" timeOffset="294">9059 15203 7635,'12'0'0</inkml:trace>
  <inkml:trace contextRef="#ctx0" brushRef="#br1" timeOffset="295">9059 15203 7645,'12'0'952,"-1"0"1,4 4 1279,1 0 0,4 1-899,-1-1 0,3-3-733,0 3 0,5-3-679,0-1 1,4 0 118,0 0 0,-2-1-412,2-3 0,-5 1-540,5-4 1,-2-1 911,1-3 0,3-6 0,-4-1 0</inkml:trace>
  <inkml:trace contextRef="#ctx0" brushRef="#br1" timeOffset="296">9996 15386 7627,'-5'6'5013,"5"-1"-4254,0-5 0,5-1-336,6-3 1,-3 3 539,-1-3-762,-4 3 86,2 1-3360,0-5 1639,-4 3 1434,10-3 0,0 0 0,7-1 0</inkml:trace>
  <inkml:trace contextRef="#ctx0" brushRef="#br1" timeOffset="297">10441 15363 7625,'-6'5'0,"-4"-4"2984,8 4-983,-3-5 416,5 0-2109,5 0 1,-2 0-315,5 0 0,-1 0-417,5 0 1,-1 0-745,1 0 1,-1 0-874,0 0 2040,6 0 0,6-5 0,6-1 0</inkml:trace>
  <inkml:trace contextRef="#ctx0" brushRef="#br1" timeOffset="298">10887 15329 7623,'-12'6'0,"1"-1"3046,-1-5-2012,6 0 1,1 1 592,5 3-74,-5-3-2343,4 5 608,-4-6-1586,5 5 1768,5-4 0,1 4 0,5-5 0</inkml:trace>
  <inkml:trace contextRef="#ctx0" brushRef="#br1" timeOffset="299">11743 14952 7653,'7'-5'1001,"-2"3"-718,-5-8 0,-2 8 39,-1-6 1,0 6 446,-5-2 0,1 3-280,-5 1 0,0 1 251,-4 3 0,4 7-290,-3 8 1,2 4 200,1 4 0,6 2-260,2 5 1,3-3-56,1-1 0,0-3-191,0 3 1,4-3-96,0 3 1,5-4 119,-2 0 1,-1-3-118,2-4 1,-2 1-455,2-4 1,2-1 243,-2-4 0,-3-3-2978,-1-1 399,2-4 116,-5 2 2620,4-5 0,-10-5 0,-1-1 0</inkml:trace>
  <inkml:trace contextRef="#ctx0" brushRef="#br1" timeOffset="300">11321 15237 7660,'-4'-7'1991,"0"-1"-1391,0 1 0,9-1-2,3 0 1,2 6-145,2-2 1,5-1 51,6 1 1,5-1-308,6 1 1,4 3-160,0-3 0,6 2-125,-3-2 1,3 2-401,-3-1 0,3 1-185,-6 2 1,4 0 29,-4 0 433,5 0 0,-3-5 1,6-1-1</inkml:trace>
  <inkml:trace contextRef="#ctx0" brushRef="#br1" timeOffset="301">12531 14552 7658,'0'-11'3401,"0"-6"-1558,5 4-579,-3 2-472,3 6 1,-5 6 144,0 3 1,0 7-432,0 9 0,-2 6 9,-1 5 0,0 7-117,-5 4 1,6 6-173,-2 1 1,-1 5-165,1-5 0,0 1 259,4-5 1,0 1-548,0 0 1,2-2 203,2-2 0,1 1-756,2-5 1,3-4 364,-2-3 0,2-6-1058,2 2 0,-1-8 489,0-4 1,-3-3-477,0-5 94,-6 3 622,8-8 0,-7-2 742,4-8 0,-4-2 0,2-2 0</inkml:trace>
  <inkml:trace contextRef="#ctx0" brushRef="#br1" timeOffset="302">12737 15077 7652,'-5'-7'4262,"-3"-1"-2331,3 1-886,0 0-477,5 2 0,0 6 340,0 3 0,0 4-418,0 7 1,4-1-77,0 5 1,-1-1-152,-3 1 0,4 2-386,0-1 0,4-3 181,-5 2 1,3-5 101,-3 2 1,0-4 31,5 0 0,-5-6 24,5-2 0,0 1-25,3-1 1,2-1-466,2-3 1,-1-5-349,5-2 0,-4-3-277,4-2 0,0 1 463,4-1 1,-4 1 488,0 0 1,-5-2 192,1-2 0,-6 2-30,-1-2 0,-2 6 341,2 1-58,-3 6-352,-5-3 1,1 5 87,3 0 0,-2 5-91,6 2 1,0 3-82,3 2 1,0 4-64,1 3 1,-2-1-243,-2 1 1,2 0-175,-3 4 0,-1 1-447,-3 3 0,2-7-181,-1 3 1,0-7 446,-4 3 1,0-8-2288,0 0 2168,0-2 0,5-3 716,3-2 0,2-3 0,1-1 0</inkml:trace>
  <inkml:trace contextRef="#ctx0" brushRef="#br1" timeOffset="305">7232 14940 7671,'6'0'868,"-1"0"-145,-5 0-72,0-5 331,0 4 392,0-4 52,0 5 1,-1 5-1018,-3 3 0,-2 2-62,-5 1 0,-2 1 9,-2-1 1,-3 2-260,-5 2 1,-4 2-144,1 2 0,-6 1-154,2-5 1,2 5 208,1-1 0,3-1-297,1 1 0,1-5 163,3 1 0,3 2-77,5-2 0,3-3-232,0-5 175,6 1 265,-3 3 1,11-1-70,5-2 0,7 1 112,9-5 0,2-1-41,5-3 0,2 4-221,2 0 1,-6 0 49,2-4 0,-7 0-390,-1 0 1,-3 0 42,-4 0 1,-2 0-874,-6 0 143,0 0 0,-4 1 1240,-3 3 0,-3-3 0,-1 4 0</inkml:trace>
  <inkml:trace contextRef="#ctx0" brushRef="#br1" timeOffset="306">6832 15420 7671,'5'6'1089,"3"-2"1,3-2-504,5-2 0,-2 1 205,5 3 0,1-3 998,7 3-1232,-3-3 0,9 3-123,-3 0 0,-1-1-73,2-3 0,-5 4-891,5 0 0,-6 0 392,2-4 1,-4 4 137,-4-1 0,2 1 0,-3-4 0</inkml:trace>
  <inkml:trace contextRef="#ctx0" brushRef="#br1" timeOffset="307">3280 14666 7650,'-6'-11'0,"1"3"10,5 1-10,0-1 998,0-3-166,0 4 436,0 2-424,0 0-16,0 4-252,0-4 1,-4 6-210,0 3 1,-1-2 123,1 6 0,2 0-128,-6 3 1,5 6 37,-5 2 0,4 3-67,-4 5 0,6 7-107,-2 8 1,3 3-69,1 0 0,5 5-301,3-1 1,2 2 205,1-1 0,1-5 9,-1 1 0,2 0-219,2-5 1,-2-1 89,2-2 0,1-3-245,0 0 1,-1-2 102,-4-3 0,-1 2 5,-2-6 0,1 5 133,-5-4 1,3-2 54,-3-6 0,0 1 200,-4-4 1,0 3-96,0-4 1,-4 0 211,0-4 0,-5 1-116,2-1 1,0 1 156,0-1 1,-1-3-123,-3-1 0,-1-3-240,1 4 0,-1-6-227,1 2 1,0 1-415,-1-1 0,1 0-887,-1-4 662,1 0-2698,0 0 3573,4 0 0,7 0 0,7 0 0</inkml:trace>
  <inkml:trace contextRef="#ctx0" brushRef="#br1" timeOffset="308">3417 15877 7704,'0'0'0</inkml:trace>
  <inkml:trace contextRef="#ctx0" brushRef="#br1" timeOffset="309">3395 15877 7704,'-7'0'813,"2"0"1,5 1-268,0 3 0,0 2-219,0 6 0,0 0-168,0 4 0,0-2-152,0 5 1,1-2 100,3 2 0,-2 2-37,1-6 0,2 4-104,-1-4 0,0 4-270,-4-3 0,4-5-304,0-3 59,-1-1 0,-3 1-1928,0-1 2476,0-4 0,0 2 0,0-5 0</inkml:trace>
  <inkml:trace contextRef="#ctx0" brushRef="#br1" timeOffset="310">3143 13753 7710,'0'0'0</inkml:trace>
  <inkml:trace contextRef="#ctx0" brushRef="#br1" timeOffset="311">3120 13741 7710,'-6'-5'1465,"1"4"0,4-4-478,-3 5-498,3 0 1,-8 5-74,5 2 0,-4 7-169,5 2 1,-6 5 170,1 2 1,2 0-84,-2 4 0,4 1-182,-3-2 1,0 1-4,0-4 0,-2-2-120,5-2 0,-4 2 33,5-6 0,-1 0-178,4-4 1,-4 1-420,0-1 428,0 1 0,4-5-126,0 1-7,0-6 210,6 4 1,0-6-18,5 0 1,1 0 11,-1 0 0,1 0-8,-1 0 0,2-4 7,2 0 1,-2 0-16,2 4 1,-3 0 23,0 0 0,-1 5 26,1 3 0,-1-2-37,1 2 1,-1-1 171,0 5 1,-4 3-38,-3 0 0,1 4 90,-2-3 1,1 0-210,-4-1 0,-4-2-88,1 2 1,-10-2-393,2-2 0,-3 1 217,2-1 0,-1-5-697,-2-2 0,3 1 432,-4-1 0,0 0-234,1-4 0,-1-5 13,5-3 770,0-2 0,-6-1 0,-1-1 0</inkml:trace>
  <inkml:trace contextRef="#ctx0" brushRef="#br1" timeOffset="312">3029 13810 7819,'0'-18'3275,"0"1"-1936,0 6-935,0 0 1,5 4 85,3 3 0,-2 3-44,2 1 0,3 1-75,4 3 1,6-2-273,-2 1 0,2-1-185,2-2 1,4 0-1132,-1 0 0,5 0 723,-4 0 1,0 0-3060,0 0 3553,-8 0 0,8 0 0,-9 0 0</inkml:trace>
  <inkml:trace contextRef="#ctx0" brushRef="#br1" timeOffset="313">3771 14781 7673,'0'-8'0,"0"0"1262,0 6-255,0-8 217,0 8-434,0-8 264,0 9 127,0-4-391,0 5-531,0 5 0,0 8-129,0 9 0,0 6 63,0 7 1,0 0-137,0 3 0,0-4-91,0 1 1,2 3-218,2-4 0,-2 3-40,6-3 0,-6-3-269,2-1 0,1-5 185,-1 2 1,1-3 117,-1-1 1,-3-5-31,3-3 0,-3-2-17,-1-2 0,4-3-942,0-1 1246,0-4 0,-4 7 0,0-4 0</inkml:trace>
  <inkml:trace contextRef="#ctx0" brushRef="#br1" timeOffset="314">3829 15374 7676,'0'-11'0</inkml:trace>
  <inkml:trace contextRef="#ctx0" brushRef="#br1" timeOffset="315">4034 15077 8655,'-6'0'4052,"1"0"-1485,5 0 0,0 9-2488,0 3 0,0 2-299,0-3 0,0 2 208,0 2 0,0-2-79,0 2 0,0-2-147,0-2 0,0-3-298,0-1 1,0-3-100,0 4 293,0-6 0,0 5-218,0-4 192,0-1 419,0 3-111,0-5 375,5 0-93,-4 0-83,4 0 1,-1-1 113,0-3 149,0 2-327,1-3 3,1 5 1,5 5-199,1 3 1,-1 2 57,1 2 0,-1-1-302,1 0 0,-1 5 20,0-1 1,5 0-97,-1-3 0,1 2-254,0-3 1,-2 3-1330,5-6 2023,0-3 0,3 0 0,1-5 0</inkml:trace>
  <inkml:trace contextRef="#ctx0" brushRef="#br1" timeOffset="316">4468 15032 16222,'1'15'115,"3"0"1,-1 6-202,4-2 0,-3 2-65,4 2 0,-1 0-77,5 0 1,-1 0-335,1-1 0,-1 0-121,1-3 0,-1-3 268,0-4 0,1-1-844,-1 1 0,2-6 150,2-2 1109,-2-3 0,13-1 0,-1 0 0</inkml:trace>
  <inkml:trace contextRef="#ctx0" brushRef="#br1" timeOffset="317">4674 15020 9380,'-7'0'4918,"2"0"-4316,5 0-392,-5 0 1,-1 9 47,-6 3 1,0 12-382,-3 2 0,-3 2-406,-5 3 0,0 2-78,0 1 1,4-2-720,0-9 0,6-2 1326,2-2 0,-5 3 0,3-4 0</inkml:trace>
  <inkml:trace contextRef="#ctx0" brushRef="#br1" timeOffset="318">5507 15215 7669,'-10'-13'1798,"3"-2"1,-2-3-1672,5-5 0,-5 5-166,1 3 1,2 0-18,-1 3 1,3-2 748,-4 7 0,4 2 179,-3 1-838,4-2 0,-7 4-8,2-2 1,2 3-2,-2 1 1,-3 5 70,-4 3 1,-2 3 116,2 5 0,1-2-83,-5 5 0,5 0-128,-1 3 1,3-4-147,5-3 1,-2-2-490,5-1-748,0-1 679,4 0-72,0-4 77,0-2 949,0-5-124,5-5 1,6-7 69,4-7 1,0-2 325,-4-2 1,1-4-64,-1 1 1,1-1-132,-1 4 0,-3-4 248,-1 1 1,-4-2-150,1 1 0,1 3-79,-1-3 0,-1 3-115,-3 1 1,0 2 216,0 2-162,0 2-226,0 6-90,0 5 71,0 1-1457,0 5 1056,0 5 0,2 7-409,1 11 1,0 5 83,5 6 1,-5-3-73,5-1 1,0 1 28,3 3 1,4-1-273,1-3 1,4 2 995,-1-5 0,2-1 0,2-3 0</inkml:trace>
  <inkml:trace contextRef="#ctx0" brushRef="#br1" timeOffset="319">5747 15077 7657,'-7'-11'739,"-1"0"1,4-1 1020,-3 1 1,4 3 27,-1 1-881,3 4 9,1-7-585,0 9 0,0-3-570,0 8 0,0 7 75,0 8 1,1 4-74,3 4 1,-1-2 90,4 5 0,5 0-180,3 0 1,5 0-613,-1-7 0,3 3 409,1-7 0,-4-3-403,0-1 1,0-7 81,4-4 850,-1-3 0,6-1 0,2 0 0</inkml:trace>
  <inkml:trace contextRef="#ctx0" brushRef="#br1" timeOffset="320">5850 15043 7708,'-21'4'1790,"1"0"1,4 5-854,5-2 0,-1 9 29,1 3 0,-5 6-355,1 2 0,-1 3-79,1-3 1,2 3-489,-2-3 1,3 3-906,5-3 861,-4 0 0,10 0 0,-4 3 0</inkml:trace>
  <inkml:trace contextRef="#ctx0" brushRef="#br1" timeOffset="321">15215 14632 8465,'0'-6'1541,"0"-1"-849,0 4 298,0 1-493,-5-3 0,0 6 34,-3 3 0,-2-1-144,3 4 0,-9 2-12,-3 7 1,-3 1-114,-5 6 0,-4 0-37,-7 0 1,-2 3-69,-6 1 1,-3 4-121,-1-5 1,-2 1 13,6-4 0,-1 0-2,9-1 1,2-3-20,5 0 1,8-5-43,8 2 1,4-7-211,3-2-51,3 1 1,11 2 113,6-2 0,5-2 98,10-2 1,4-2 24,7 6 0,2-6 121,6 2 1,0-1-60,-1 1 1,-4-3-23,-3 3 1,-4-3 7,-3-1 1,-5 0-384,-7 0 1,-2 0-787,-6 0-787,-4 0 1944,-2 0 0,-5-5 0,0-2 0</inkml:trace>
  <inkml:trace contextRef="#ctx0" brushRef="#br1" timeOffset="322">14598 15249 7643,'14'0'1733,"5"0"0,7 0-1067,12 0 1,-3 0 315,4 0 0,0 0 374,-1 0 0,0 4-657,-4-1 1,1 2-295,-1-1 1,-5-1-796,-2 4 0,-3-4-823,-1 1 0,-6 1 865,-1-1 348,-9-1 0,3 3 0,-3 0 0</inkml:trace>
  <inkml:trace contextRef="#ctx0" brushRef="#br1" timeOffset="323">16643 14164 7705,'-10'-12'453,"3"1"127,-4 0 1,1-1-38,6 1 88,-5 4 14,8-3 708,-4 9-480,0-4 59,3 5-472,-8 0 1,8 0 136,-6 0 1,2 5-224,-2 3 0,-1 8 116,5 7 0,-3 2-153,3 10 1,-4-1 144,5 11 1,-1 0-167,4 8 0,0 4-22,0 4 1,1-28-1,2-1-131,0 29 0,2-29 0,-1 1 57,4 27 1,3-1-77,5-2 0,-3-6 53,6 6 0,-3-6-170,3 2 1,0-9 52,4 2 1,-6-4-510,-1 0 1,-4 1 101,0-5 0,-2-4-81,-2-3 0,-3-10 129,-5 2 0,-2-8-4,-1 1 0,0-4 7,-5 0 1,-1-2 79,-6-3 1,1-2-196,-5-5 0,0 0 273,-4 0 1,-1 0-929,-2 0 1,-4-1-29,-4-3 0,1-2-275,3-5 1,-1 0 1348,8 4 0,-7-8 0,6 2 0</inkml:trace>
  <inkml:trace contextRef="#ctx0" brushRef="#br1" timeOffset="324">16985 15294 7619,'-11'-11'3235,"0"0"-1591,4 4-1166,2 2 1,5 10 336,0 3 0,1 6-340,3 1 1,-2 5 75,1-1 0,2 7-282,-1 0 0,5 5-303,-1-4 1,2-1-43,1-3 0,-3 0-285,-1 0 1,0-4-138,0 0 1,2-5 199,-5 1 0,1-6 298,-1-2 0,-3 1 0,4 4 0</inkml:trace>
  <inkml:trace contextRef="#ctx0" brushRef="#br1" timeOffset="325">16757 13787 7671,'0'-8'2501,"0"1"-1777,0-1 1,5-2-200,3 2 0,-2 3 471,2 5-502,-1 0 1,1 5-163,-1 3 1,-4 7-17,1 4 0,-3 4-109,-1 4 1,0-2-140,0 6 0,0-5 26,0 5 0,0-6-65,0 2 0,0-3 32,0-1 1,0-1-142,0 1 0,0-5-6,0-3 0,0-2 67,0-2-26,0 1 0,1-2 87,3-2 172,-3-3-151,5-5-1,-6 0-22,0-5 0,0-2 63,0-4 0,3 3-24,1 1 0,0 3 77,-4-4 0,4 4 42,0-3 0,8 4-118,0-1 1,3 2-22,0-2 0,2 3-439,2-3 1,2 3 195,-2 1 0,2 3 203,-2 1 1,1 5 74,-5-1 1,0 2-309,-3 1 1,-1 1 78,1-1 0,-6 6-69,-2 2 1,-3 2 51,-1 2 0,-6-1-393,-6-3 0,0 2 86,-7-2 0,0-2-1,-4-2 1,4-2 119,0-2 0,0-4-9,-4-4 1,4-1-393,0-2 0,0-2 273,-4-1 0,4-4-210,0-4 0,5-1 678,-1 1 0,-3-6 0,0 0 0</inkml:trace>
  <inkml:trace contextRef="#ctx0" brushRef="#br1" timeOffset="326">16848 13696 7681,'-5'-12'1088,"0"1"1526,-2-1-718,2-4-1395,5 3 0,5 2 4,2 7 1,0 3-194,0 1 1,2 0-153,6 0 1,4 0-395,8 0 1,-2 0-1220,6 0 1453,-6 0 0,8 5 0,-4 1 0</inkml:trace>
  <inkml:trace contextRef="#ctx0" brushRef="#br1" timeOffset="327">17556 14015 7709,'7'-11'0,"-2"-1"441,-5 1 0,0 0 596,0-1-40,0 1 553,0 4-588,0 2-505,0 16 1,-1 2-136,-3 14 1,3 9 294,-3 9 0,-1 4-139,1 8 0,0-3-292,4 7 0,0 1 91,0-1 0,1-2-86,3-2 1,2-7-328,6 8 0,1-13 134,2 1 0,-1-4-136,5 0 0,-5-8 103,1-7 0,-2-3-1915,-2-1 945,1-6 0,-5-1-1643,1-9 714,-6-2 2091,-2-5 1,-11-5-1,-7-1 1</inkml:trace>
  <inkml:trace contextRef="#ctx0" brushRef="#br1" timeOffset="328">17773 14541 7661,'2'-12'0,"2"1"0,-2-1 2469,6 1-1602,-1 0 1,1 4 661,0 3 99,-6 3-948,3 1 0,-1 1-171,0 3 0,1 4-407,-1 7 0,-3 3 61,3 5 0,1-2-202,-1-2 0,1 7 38,-2-3 0,-1-2 64,2-2 1,1-4-38,-2 4 1,5-5-357,-4 2 0,3-8-869,-3 0 866,5-5 0,-2 2-71,4-5 1,-3-2 111,-1-1 0,1-4 83,3-4 1,1-4 43,-1-1 0,0 0 59,1 1 1,-1 2 5,1-2 0,-5-2 218,1 2 0,-2-1 153,2 0 1,1 4-154,-5-4 1,1 7 600,-2 2-511,-1 4 0,7 0 91,-6 6 1,5 5-120,-4 7 0,3 3-252,-3 5 0,4 1 143,-4 3 1,3-2-142,-3 5 0,5-4-714,-1 0 1,2-3 374,1-4 1,1-2-2482,-1-6 2890,0 1 0,6-6 0,1-1 0</inkml:trace>
  <inkml:trace contextRef="#ctx0" brushRef="#br1" timeOffset="329">18345 14426 7650,'-12'-5'6,"1"-1"1693,-1-5 0,6 3 72,2 0-1041,3 6 1,2-1-284,3 11 1,-2 1 219,6 10 0,-4 0-186,3 4 0,1 5 28,4 2 0,-1 1-304,0 3 0,5-6-152,-1 6 1,0-4-15,-4 1 0,5-2 47,-1-2 1,0-7-947,-3 3 1,-1-8 422,0 0 0,0-6-3413,-4-1 2129,3-6 1721,-3 3 0,-1-15 0,-1-2 0</inkml:trace>
  <inkml:trace contextRef="#ctx0" brushRef="#br1" timeOffset="330">18561 14449 8331,'0'-11'1477,"0"-1"-987,0 1 0,0 0 1170,0-1-632,0 6-453,0 1 1,-1 7 732,-3 6-847,-2 5 1,-10 15-183,-3 2 1,-8 8-310,-4 4 1,-2-1-730,-1 0 0,1-4 583,3 1 0,2-3-1329,5-5 0,9-6-65,3-5 1570,7-5 0,-1 3 0,5-6 0</inkml:trace>
  <inkml:trace contextRef="#ctx0" brushRef="#br1" timeOffset="331">19087 14621 7661,'0'-12'792,"0"-4"100,0-3 0,5-3-766,3-1 1,0 4-369,0 0 0,-3 4 1037,-5-4 1,-1 4-327,-3-4 1,-2 5-152,-6-2 0,0 9-121,-4 3 1,2 3-262,-5 1 1,-1 6 122,-7 6 0,-2 5 196,-5 10 1,4-2-84,-1 6 0,2 3-27,-2 4 1,9 0-205,6-4 0,5-3 32,3-1 0,5-8-354,6 1 0,5-8 212,7 0 0,4-7-315,8-4 0,2-3 199,5-1 0,1-9 39,-1-2 1,1-10 112,3-2 1,-2-1-7,2-6 0,-8 1 333,-3-2 0,-4-2-134,-4 3 1,-3-2 462,-4 2 1,-6-3-249,-2 2 1,-1-6 323,0-1 1,-1-1-157,1 1 0,-1-3-45,-2-4 0,-2 0-244,-1 3 1,1-1-169,-1 5 1,-2 3 17,1 8 1,-1 5 90,1 11 0,1 5-181,-4 2 1,3 9 44,-4 6 1,4 11 117,-3 8 0,3 8-14,-4 4 1,6 6 111,-2 2 0,4 8-571,4-1 1,-2 2 26,6-6 1,0-2-295,3-5 0,3-6 123,-3-2 540,3-2 0,-5-7 0,3-2 0,-6-3 0,-3-1 0</inkml:trace>
  <inkml:trace contextRef="#ctx0" brushRef="#br1" timeOffset="332">19270 14678 7686,'22'23'0</inkml:trace>
  <inkml:trace contextRef="#ctx0" brushRef="#br1" timeOffset="333">19555 14404 12419,'-6'-12'826,"1"1"-781,5 4 0,5 4 105,2 6 1,4 8 277,0 4 1,0 5 657,1-1-704,-1 3 1,4 6-74,1 2 0,3 3-118,-4 1 1,4-3-318,-4-1 1,4-4 159,-4 0 0,4-2-990,-3-1 0,-1-5 134,-4-3-1098,6-2 969,-4-7 951,3-1 0,-5-5 0,1 0 0</inkml:trace>
  <inkml:trace contextRef="#ctx0" brushRef="#br1" timeOffset="334">19841 14324 7643,'-12'-13'8,"1"2"-4,-1 7 2749,6 3-1822,1-5 0,0 13-11,-3 4 514,3 11-878,-10 7 1,2 6 612,-10 4-798,-4 1 0,-4 10-290,-7-1 0,4 1-15,-1-5 0,2-4-481,7-3 1,4-8-747,7-3 1,4-4 1160,3-4 0,3-3 0,5-4 0</inkml:trace>
  <inkml:trace contextRef="#ctx0" brushRef="#br1" timeOffset="335">21051 14141 7689,'-11'0'3270,"4"1"-2646,4 3 1,1 4 55,2 7 0,0 4-41,0 8 1,-1 2-224,-3 5 0,3 5 345,-3 3 0,3-1-302,1 1 0,0-4-202,0 4 0,4-6-352,0 3 1,3-8-363,-3 0 1,4-10-70,-5 2 1,3-8-740,-3 1 0,-1-8-2140,1 0 3405,-1-5 0,-2 2 0,0-5 0</inkml:trace>
  <inkml:trace contextRef="#ctx0" brushRef="#br1" timeOffset="336">21051 14758 7689,'-16'-10'0,"-2"-3"0</inkml:trace>
  <inkml:trace contextRef="#ctx0" brushRef="#br1" timeOffset="337">20754 14438 7640,'-5'6'1655,"4"-1"0,2-5-1090,11 0 0,4 0-81,7 0 1,5 4 53,2 0 0,8 0-167,4-4 1,4 0-662,3 0 0,-5 0 224,1 0 0,-3-5-391,0-3 1,-6 2 246,-6-2 210,-5 0 0,8-8 0,-3-2 0</inkml:trace>
  <inkml:trace contextRef="#ctx0" brushRef="#br1" timeOffset="338">21851 13787 7659,'0'-18'3028,"0"3"-2095,0 7 1,0 4-202,0 8 1,1 4-8,3 7 1,-3 4-266,3 8 0,-2 7-26,2 8 0,-1 6-127,4 2 0,-4 8-241,1-1 1,-3 3 226,-1-3 0,0-1-87,0-3 1,0 3-169,0-3 0,0-6 25,0-1 1,0-8-189,0 0 0,0-4-143,0-3 0,0-7-1001,0-5 409,0-5-518,0 2 183,5-9 1,-2-2 431,4-5 1,-3-5-1522,4-3 2284,-6-2 0,3-2 0,-5 1 0</inkml:trace>
  <inkml:trace contextRef="#ctx0" brushRef="#br1" timeOffset="339">22033 14392 7658,'7'-11'0,"-2"-1"907,-5 1 1,1 1 177,3 2 541,-3-2-864,4 9 1,-5-3 173,0 8 0,0 7-541,0 8 1,-4 4 56,1 4 1,-1-2-105,4 6 0,0-5-136,0 5 0,0-6-97,0 2 1,1-3 43,3-1 0,-2-4-409,6 0 1,0-7 244,3 0 0,4-2-441,1-6 1,0 0-13,-1-4 1,-1-4-151,5 0 1,-5-9 233,1 2 0,-2-4-73,-1-1 0,-1 4 382,0-4 0,1 0-23,-1 1 1,-3-2 198,0 2 0,-5 2 7,5-2 1,-4 2 272,3 2 1,-4 3 82,1 1-169,2 4 0,-5-1-52,3 8 1,-3 6-3,-1 6 1,2 5-22,1 2 0,-1 1-95,2 7 0,1-5-500,-2 5 1,6-6 212,-1 2 1,2-8-489,1-4 0,1-2-256,-1-2 1,-3-5-1798,0-2 2693,-1-2 0,5-8 0,-1 0 0</inkml:trace>
  <inkml:trace contextRef="#ctx0" brushRef="#br1" timeOffset="340">22844 13867 7661,'-5'-12'0,"0"1"2149,-2 0-634,-4 4-522,10 2 1,-4 8-507,5 4 1,0 1 268,0 7 1,0 4-274,0 4 1,-4 2-86,0 10 0,-1-7-146,2 6 1,1-4-52,-2 1 1,-1 0-120,2-4 1,-1 0 122,4-4 0,0-2-204,0-2 1,0-2 139,0-6-405,0 1 185,0-6 1,5-1-270,2-5 0,0 0 86,0 0 0,2 0-46,7 0 1,-4-4 105,3 0 0,-1-3 73,2 3 0,-2 0 154,5 4 1,-5 0-141,1 0 0,-2 0 340,-2 0 1,4 9-127,0 2 0,2 5 72,-2-1 0,2 3-68,2 5 0,1-4-184,-5 0 1,4 3 70,-4 5 0,4 0-127,-3-4 1,-2-1-149,-7 1 0,-2 4 110,-5 0 0,-1-1-54,-3-3 0,-3-4 150,-9 0 1,-6-5 113,-9 1 0,-3-3-428,-4-5 0,-2-2-372,-1-5 0,-3 0-62,6 0 0,0-1 827,4-3 0,5-7 0,1-7 0</inkml:trace>
  <inkml:trace contextRef="#ctx0" brushRef="#br1" timeOffset="341">22787 13810 7718,'1'-22'2368,"3"3"1,17 4-1484,9 7 1,16 4-431,3 8 0,7-1-628,5 4 0,-1 1 278,-28-2 1,0-1-1,28 6-421,1-4 1,-4 2 315,-4-5 0,-7 0 0,-7-4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02:24.13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3757 5482 7938,'-6'0'494,"1"-5"-94,5 4 48,0-4-38,0 5 1,0 10-150,0 5 1,4 10 140,0 6 1,3 11-98,-3 3 1,4 7-60,-5-2 0,3 7-311,-3-4 1,0 9 67,5-4 0,-6 1-11,2-2 0,1 0-62,-1 1 1,0-3 30,-4-1 1,1-1-30,3-7 1,-3 4 105,3-8-12,-3 0 0,3-10 22,0-5-131,-1-1 45,-3-8 0,0 0-163,0-3 32,0-7 590,0 2-1560,0-9 822,0 4-71,0 0-1102,0-4 877,0 4 0,0-6 613,0-3 0,0-2 0,0-5 0</inkml:trace>
  <inkml:trace contextRef="#ctx0" brushRef="#br0" timeOffset="1">4043 6304 8018,'0'-17'0,"0"1"896,0 9-517,0 2 1,-1 3 491,-3-1-207,3 1-435,-4-3 197,5 5-142,0 5 0,1 2 88,3 4 3,-3 6-130,9 0 0,-7 10 98,4 0-293,-4 4 4,2-1 0,-1 3 86,-1-3-114,1-2 159,1-5 1,-3 0-342,1-1 82,-1-4 1,-2-1-143,0-6 1,0-3 68,0-1-202,0-4 202,0 2 234,0-5 1,3-1-59,1-3 1,4-6 12,-4-6 0,8-4-35,0 1 1,3-4 18,0-3 0,-1-2-145,5-3 1,0-6 91,4 3 1,4-3-111,-1 3 1,1 5 74,-4 2 1,-5 8 169,-3 4 1,-2 6-77,-2 2 1,0 4 175,1-1 0,-5 8 168,1 4-213,0 2 1,-1 6-23,1 3 1,-4 4 2,3 4 0,-4-2 147,1 6-398,2-6 208,-5 8 1,6-9 101,-4 3-449,-1-3 169,3-1 0,-5-2-831,0-2 634,0 3 0,0-9-830,0 2 0,4-2-104,-1-2-2,1 0 773,-4 1 1,2-5 436,1 1 0,-1 0 0,3 3 0</inkml:trace>
  <inkml:trace contextRef="#ctx0" brushRef="#br0" timeOffset="2">5139 5436 7970,'0'-11'116,"-5"-1"0,4 5 510,-3-1-273,3 6 150,1-3 159,0 5-255,-5 0 20,4 0-150,-10 0 0,5 5 228,-5 2-197,-1 9-125,-4 1 0,2 11 182,-5 3-132,5 7-170,-8 2 0,8 11 179,-5 2 0,5 3-1442,-1 1 1150,2 6 101,2 0 1,5-29-1,1-1 52,-1 0 0,0-1-1459,-5 30 1277,4-5 0,-2 0-249,6 0 275,-1-4-126,4-3 47,0-4 3,0 0 0,5-6 117,3-2-77,-3 3 77,5-16 0,-4 7 90,6-13 1,-1 1-79,0-1 1,1 2 1378,-1-6-1240,1 0 490,-1-3 0,0-2-559,1-3 15,-6 3 0,4-7-57,-2 5-438,-3-6 203,5 3-12,-8-5-1018,3 0 364,0 0 378,-4 0-1077,4 0 949,-5 0 1,0-5 622,0-2 0,5-4 0,1 0 0</inkml:trace>
  <inkml:trace contextRef="#ctx0" brushRef="#br0" timeOffset="3">5208 6327 7817,'-6'-23'-823,"-5"11"558,10-4 0,-4 10 2230,5-5-769,0 4 323,0-3-732,0 9-362,0-4 66,0 15-188,5-2 1,0 13-131,3-2 114,2 3-113,-9 1 0,8-1 4,-5 1-117,0 0 221,1 0-470,-4 0 199,4-5 0,-1 2 214,0-5-786,0 0 435,-4-3 1,1-1-106,3 1-206,-3-6 141,4-1-84,-5-5 339,0 0-38,5 0-13,1-5 291,1-1-98,8-11 0,-7-1-83,7-5 165,-2 1-157,3-6 0,-3 4-170,2-3 158,3 3 10,-6 1 1,6 5-163,-3 3 60,-7 2 0,7 7 70,-7 2-28,-3 3 23,5 1-38,-4 0 227,6 5-192,-6 6 0,3 3 35,-5 5 0,4 0 12,-5 4 1,2-2-19,-1 1 146,-3-1-54,10 7 0,-10-7-279,3-2 197,2 3 20,-5-4-732,9-1 462,-8 5 0,7-9-231,-6 2 1,2-2-281,-1-2 1,-2-3-262,1-1 999,4-4 0,-1 2 0,5-5 0</inkml:trace>
  <inkml:trace contextRef="#ctx0" brushRef="#br0" timeOffset="4">6064 5665 7922,'-12'-12'5,"2"1"718,10 5-275,0 0-55,0 6-90,0 6-259,0 0 1154,0 5-714,0 6 0,3 6 239,1 7-304,0 3-255,1 6 1,0-2 164,3 5-702,-3 0 537,0-1 1,-2 2-46,4-5 0,-4-4-138,0-3 0,0-6-1106,1 2 792,-3-3 0,5-7 48,-2-1-684,-2-4 581,3 0 0,-4-2 388,3-2 0,2 2 0,5-4 0</inkml:trace>
  <inkml:trace contextRef="#ctx0" brushRef="#br0" timeOffset="5">6122 6476 7887,'-7'0'1012,"2"5"-588,5-4 0,0 5 675,0-2-559,0-3-162,5 4 308,-3 1-335,3-5 0,-5 9-118,0-2 0,3-2-182,1 2 0,0-5 203,-4 5-281,5 0 1,-4-1-1474,3 1 831,3-6 202,-6 3 467,4-5 0,0 0 0,1 0 0</inkml:trace>
  <inkml:trace contextRef="#ctx0" brushRef="#br0" timeOffset="6">6407 5391 8161,'-18'-12'635,"6"5"-254,4-1-381,5 5 465,-2-2-29,5 5 973,0 0-953,5 5 0,2 7 716,4 7-579,6 2-250,1 7 0,6 3 600,2 7-480,-2 3-1150,9 4 1156,-8-4-160,2 8 1,-2-9-36,1 9-267,-7-4 35,8 10 0,-14-8 255,2 3-606,-3-3 250,0-7 0,-1 5-787,1-3 636,-6-3 141,-1 0 0,-1-6-757,0-2 565,0 2 148,-4-4 1,0 0-95,0-2 1,0-3-28,0-1 0,-6 0 596,5-6 0,-8 4-480,6-6 334,-6 0-456,7-3 0,-4-1-30,2 0-518,3-4 416,-9 3 0,7-5-1241,-4 3 788,4 2 306,-7-9 519,9 4 0,-15 0 0,4 2 0</inkml:trace>
  <inkml:trace contextRef="#ctx0" brushRef="#br0" timeOffset="7">7184 5939 7867,'-7'-1'440,"4"-3"43,1 3-172,2-5 358,0 6-371,5 0 1,2 2 145,4 2 0,1-3-6,-1 3-212,0-3 276,1-1-216,4 0 0,-2 0 145,5 0-97,-5 0-168,8 0 0,-6-1-276,3-3 164,3 3 1,-4-10 0,-1 9-1291,-1-6 639,1 6 250,-9-3-876,7 5 269,-8-5 954,-1 3 0,-1-3 0,-5 5 0</inkml:trace>
  <inkml:trace contextRef="#ctx0" brushRef="#br0" timeOffset="8">7161 6122 7831,'11'0'7,"1"0"-5,-1 0 0,2 0-2,2 0 1,-1 0-1,5 0 3024,0 0-1406,4 5-1164,0-4-270,5 4 1,-3-5 131,6 0-2349,4 0 506,1-5 1527,3 4 0,5-4 0,3 5 0</inkml:trace>
  <inkml:trace contextRef="#ctx0" brushRef="#br0" timeOffset="9">8132 5459 9058,'5'18'1185,"-4"9"1,5-3-568,-2 10-55,-3 5-254,4-3 0,-1 8-93,0-2 0,1 8-261,-1 3 0,-3 1 93,3 0-233,-3 2 0,-1-4 442,0 5-1337,5-10 1076,-3 2 0,3-9-291,-5 1 0,0-5 147,0-6 1,0-4-58,0 0 0,0-3 222,0-4 1,0 2-468,0-6 0,0-4 212,0-3 1,0-4-972,0 3 928,0-4 281,0 2 0,0-5 0,0 0 0</inkml:trace>
  <inkml:trace contextRef="#ctx0" brushRef="#br0" timeOffset="10">8326 6133 7839,'0'-18'0,"0"2"967,0 4-152,0 6 140,0-4-250,0 9-260,0-5 137,0 6-133,0 6-156,0 0 0,0 7 33,0 2 1,4 3-6,-1 4-53,1 1-105,-4 0 0,4 0 169,0 0-565,5 0 256,-8-1 1,5-2-510,-2-1 344,-3-5 71,4 2 0,-3-6-427,2-2 297,-3 2 38,4-9-234,-5 4 7,0-5 85,5 0 189,-4 0 22,9 0 1,-7-1-89,5-3 316,-1-2-97,5-6 0,0 0 116,4-3-62,-4 2 0,6-5-61,-3 3 1,-2 2 19,2-2 0,0-2 24,-3 2 1,4 4-61,-8 3 0,5 6 246,-6-2-242,3 3 0,2 6 121,-1 2 0,-3 5-56,-1 3 1,-3 3 115,4 4 1,-6 1-143,2 0 0,1-4 13,-1 0 1,4-4-205,-5 4 1,3-1 130,-3 1 0,-1-1-571,1-3 1,3-2-20,-3 2-624,1-2 465,-4-2 752,5-4 0,-4 3 0,5-4 0</inkml:trace>
  <inkml:trace contextRef="#ctx0" brushRef="#br0" timeOffset="11">9125 5619 7944,'-4'-18'1182,"1"3"-700,-1 7-137,4-2-14,0 9 512,0-4-469,0 5 0,0 6 218,0 6-76,0 4-240,0 12 1,-1 1 129,-3 6 65,3 4-335,-5 2 0,6 5 229,0 4-199,0-3 0,2 7 17,2-4 1,-3-1-158,3-3 1,-2 0 25,2 0 1,-3-6 124,3-2 0,1-7-475,-1-5 0,1-2 169,-1-1 1,-3-5-342,3-3 187,2-2 0,-5-5-316,3-1-293,3-4 288,-6 2 1,4-6-868,-5-3 0,0 1 1471,0-4 0,5-6 0,1-5 0</inkml:trace>
  <inkml:trace contextRef="#ctx0" brushRef="#br0" timeOffset="12">9799 5813 7885,'0'-23'0,"0"6"0,0 1 1060,0 4-243,5 5-182,-4 2-312,5 5 486,-6 0-485,5 5 0,-4 3 107,3 7 16,-3 3-156,-1 10 0,1 0 59,3 2 94,-3 8-283,4-7 1,-5 8-13,0-5-160,5 1 172,-3-6 0,4 3-328,-2-6 158,-3 6 1,4-8-206,-5 3 197,5-8 1,-3 1 7,1-5-1049,-1 0 719,-2-3 0,0-4-8,0-1-1221,0-4 396,0 2 397,0 0 775,-5-4 0,-2 4 0,-4-5 0</inkml:trace>
  <inkml:trace contextRef="#ctx0" brushRef="#br0" timeOffset="13">9605 6156 9966,'18'-4'1162,"5"0"0,1-1-941,6 1 0,-3 2 798,3-6-643,1 1 1,4-1 248,3 0-973,-2 1 333,-2 0 1,2-1 14,-6 4 0,6 0 0,-7 4 0</inkml:trace>
  <inkml:trace contextRef="#ctx0" brushRef="#br0" timeOffset="14">10758 5448 7944,'-5'-12'0,"-1"1"550,-5-1 56,4 6-120,2-4 3,5 9 84,-5-4 0,4 6-155,-3 3 1,3 8 82,1 11-238,0 5 1,0 15 99,0 3 62,0 7-353,0-6 1,0 8 8,0-6-13,0 6 0,0-8 40,0 2-249,0-2-773,0-1 914,0 0-352,0-1 267,0-4 0,0-3-16,0-8 1,0 2-18,0-5 1,0-2-218,0-6 0,0 2-410,0-6-1103,0 0 1520,0-4-1706,0-4 2034,0-2 0,-5-10 0,-2-2 0</inkml:trace>
  <inkml:trace contextRef="#ctx0" brushRef="#br0" timeOffset="15">10861 5985 7896,'0'-12'78,"0"1"-78,0-1 0,0 6 1055,0 1-196,0 5 74,0-5-45,0 4-217,0 11-338,0-1 1,4 17 161,0-7-120,0 8-133,1-3 0,-3 5 86,6-2-378,-6-3 106,9 4 1,-10-9 49,3 0-238,2-5 198,-5 2-473,9 1 158,-8-4-69,3 3 146,-5-10-5,5-1-222,-4-5 97,4 0 27,0 0 359,2-5-146,4 4 0,0-10 96,1-1 47,-1 1-122,6-6 1,-5 2 50,4 0-33,1-5 0,-4 2-7,2-5 0,-2 5 26,-1 3 0,-5 6 192,1 2-215,-1 4 146,5-2 0,-2 6-35,-2 3-69,2 2 152,-9 11-65,4-4 1,-1 8-42,0-2-26,-1-2 1,-1 4-318,2-2 0,-3 2 109,3-2 1,1 1-211,-2-5 1,3 4 118,-3-4 1,-1 1-800,1-5 0,3 0 1063,-3 1 0,1-6 0,-4-1 0</inkml:trace>
  <inkml:trace contextRef="#ctx0" brushRef="#br0" timeOffset="16">11478 5676 7919,'11'-29'0,"1"2"0,-1 8 891,6-2-534,0 8 0,6-5 452,0 3-388,0 2-143,0 2 1,-4 1 570,0 2-383,0 3 0,-1 0-242,3 5-47,-3 0 1,0 5 177,-3 3-489,3 7 165,-5 3 1,2 6 207,-8 2-397,-2 4 148,-5 4 1,0 5-423,0 3 321,-5-3 0,-5 6 34,-5-3 0,-5-2-60,1 2 1,-3-5-1020,-1 1 937,0 3 152,1-11-479,4 8 465,-4-14 53,4 9 0,1-10-149,1 0 281,4 0-127,0-10 0,6 3-22,2-5 1238,-2 1-953,5-6 1045,-5 4-1060,12-3 0,0 0 223,5 1 0,1-5-21,-1 0-176,6-1 412,0-2-359,6 0 1,0 0 261,0 0-692,5 0 140,-4 0 1,4-4-536,-5 0-659,0-5 849,-6 8 0,0-4-2507,-6 5 1420,1-5 1418,-1 3 0,1-8 0,-1 4 0</inkml:trace>
  <inkml:trace contextRef="#ctx0" brushRef="#br0" timeOffset="17">12586 5745 8005,'0'-12'0,"-5"1"718,3-1-9,-3 6-246,5 1 390,0 5-64,0-5-196,0 4 0,0 10-169,0 10 1,-3 9-74,-1-2 0,0 10-24,4-2 1,0 3-87,0-3 1,0-1-260,0-3 1,0 2-14,0-5 1,0-1-383,0-3 1,0-5-2041,0-3 1884,0 3 1,-1-5-938,-3 2 289,3-7 1217,-4-3 0,-6-5 0,-1 0 0</inkml:trace>
  <inkml:trace contextRef="#ctx0" brushRef="#br0" timeOffset="18">12289 6019 8005,'6'-7'468,"4"-3"-468,-3 4 1072,4 0 70,6-5-704,-5 10 1,10-8 1043,-3 5-988,8-4 0,2 5 171,5-5-495,-5 6 1,4-7 170,-2 5-1450,-3 0 876,5-1 0,-9 4 269,2-3-1214,-2 3 682,-1 1 496,0 0 0,-5 5 0,-2 1 0</inkml:trace>
  <inkml:trace contextRef="#ctx0" brushRef="#br0" timeOffset="19">13043 6236 7880,'-7'0'999,"2"0"2049,5 0-2027,0-5-177,5 3-1354,-3-3 401,3 5-2475,-5 0 1607,5 0 977,1 0 0,5 0 0,1 0 0</inkml:trace>
  <inkml:trace contextRef="#ctx0" brushRef="#br0" timeOffset="20">13317 6179 9073,'6'0'1462,"-1"0"-651,-5 0-481,5 0-587,-4 0 0,10 0-1379,-4 0 1169,3 0 0,2 1 130,-1 3 337,1-3 0,4 9 0,2-3 0</inkml:trace>
  <inkml:trace contextRef="#ctx0" brushRef="#br0" timeOffset="21">13671 6213 9629,'6'0'1103,"-1"0"1170,-5 0-1993,5 0 0,-2 0-358,4 0 1,-3 0-807,4 0 0,-4 0 884,3 0 0,1 5 0,3 1 0</inkml:trace>
  <inkml:trace contextRef="#ctx0" brushRef="#br0" timeOffset="22">14447 5688 7960,'0'-12'0,"0"1"356,0-1-22,0 1 266,0-1 287,0 1 123,0 0-302,0 4-149,0 2-436,0 5-34,0 10 0,0 1 245,0 11 78,0 4-232,0 8 1,0 0-74,0 1-140,5 4 200,-3-4 0,3 1-418,-5-6 128,0 1 131,0-2-1147,0-1 812,0-5 0,4-5 18,-1-3-1447,1-3 507,-4 0 1249,0-1 0,-5 1 0,-1-1 0</inkml:trace>
  <inkml:trace contextRef="#ctx0" brushRef="#br0" timeOffset="23">14196 5927 8081,'6'-6'-1021,"1"0"785,-3 2 2165,2 3-1223,5-4-1,2 5 130,2 0 398,-2 0-745,9 0 0,0 0 238,9 0-541,2 0-91,1-5 1,2 2-1073,2-5 659,-3 6-313,5-3 1,-10 5-1751,1 0 1833,-6 0 549,3 0 0,-5-5 0,-1-2 0</inkml:trace>
  <inkml:trace contextRef="#ctx0" brushRef="#br0" timeOffset="24">15178 5334 8242,'0'-23'1523,"0"10"-1027,-5-2-68,4 14-57,-4-10 65,5 10 80,0 1-195,0 6 0,0 11 52,0 2 65,0 8-131,5 7 0,-4 6 255,3 6-392,2 5 0,-4-3-242,1 5 1,0 1 253,1 3 0,-3 0-533,3 0 0,-3 0 392,-1 0 1,0-5-225,0-2 0,0-5 48,0-3 0,0-4-19,0-7 0,0-3-85,0-5 0,0-6-101,0-1-187,0-4 0,0 0-781,0-6 181,0-1-672,-5-5 1799,4 0 0,-9-10 0,3-3 0</inkml:trace>
  <inkml:trace contextRef="#ctx0" brushRef="#br0" timeOffset="25">15270 6030 8024,'6'-11'882,"-1"4"-506,-5-3 0,5 8-162,3-6 0,-3 4 15,-1-3 0,-2 4 317,2-1 0,-1 4-98,4 4 0,-3 3-213,4 4 0,-2 2-6,2 2 0,0 3-175,-4 4 1,4 3-42,-4 1 0,1-5-118,-1 1 1,-2-3-284,6 0 1,-6 2 64,2-6 164,2 0 1,-3-5-4,5-2 1,-6-2-90,2-2 148,2-3 1,-1 3 208,3-8 0,2-2-30,-2-5 0,-2-1-35,2 1 1,-1-1 23,5 1 0,-1 0-52,1-1 1,-1 1 174,0-1 0,0 1-100,-4-1 0,3 1 76,-2 0 1,-2 4-73,2 3 0,-4 3 87,3 1 1,1 0-27,3 0 1,-3 5 167,0 3 1,3 6-106,4 1 1,0 5-74,-3-1 0,-1 2-231,1-2 0,-5 2 75,1-2 1,-4-1-706,3 1 1,-4-1 379,1 1 1,1 1-1054,-1-5 1391,-1 6 0,-3-3 0,0 4 0</inkml:trace>
  <inkml:trace contextRef="#ctx0" brushRef="#br0" timeOffset="26">16332 5882 7911,'0'-12'694,"0"5"-235,0-1-56,0 6-182,0-4 2218,0 6-2121,0 11 1,-4-1 113,0 13 107,-5 2-227,8 9 0,-8-2-186,5 2 1,-1-6 92,1 6 1,3-3-132,-3-1 0,3 0 78,1-4 0,0-6-69,0 3 1,0-4-25,0 0 1,4-2-196,0-6 1,0-3-10,-4 0-112,0-6 74,0 3 237,0-5-77,5 0 1,-4-1 32,3-3 0,1-2-260,-1-6 1,4-3 77,0 0 1,-2-5 20,2 1 1,3-4-81,5-4 1,3 3-41,-4-3 0,4 3 34,-4 1 0,2 6 76,-2 1 0,-2 4 295,2 0 0,-2 6-88,-2 2 1,0-1 189,1 1 1,-1 2-113,1 5 0,-1 4 110,1 4 1,-1 6-3,0 2 0,1-1 10,-1 1 1,1 3 62,-1 5 1,-3 1-41,-1-1 0,0-3-186,0 2 0,2 2 64,-5-1 1,1-2-224,-1-6 0,-3 2-176,3-6 1,-2 1-276,2 0 1,-3-8-555,3 4-1015,-2-3 276,-2 2 1810,0-4 0,0 3 0,0-4 0</inkml:trace>
  <inkml:trace contextRef="#ctx0" brushRef="#br1" timeOffset="27">17862 4191 8007,'0'-11'23,"0"3"-59,0 1 123,0 4 338,5-2-65,-3 5 543,3-5-249,-5 4 124,0-9-210,0 8-41,0-3-355,0 5 0,-5 2-136,-3 1 0,-7 5 39,-4 7 1,-8 4 179,-3 8 0,-8 7-256,-4 8 0,17-19 0,0 0-156,-1 1 1,-1 1 0,-1 1 0,0 0 117,0 3 0,-1-1 0,-1 1 0,-1 0-209,1-1 0,-1 1 0,1-1 0,0-1 170,3 0 0,1 0 0,1-2 1,1-1-26,-18 18 1,4-3-187,7-4 0,5-2-113,7-3 1,3-3-172,9-8 1,-2 1 27,5-5 1,0-3 361,4-5-1077,0-4 1487,5 2 0,2-5 0,4 0 0</inkml:trace>
  <inkml:trace contextRef="#ctx0" brushRef="#br1" timeOffset="28">17017 4842 8239,'-6'-11'29,"-4"5"883,8 1-503,-3 5 0,4-4 242,-3 0 62,3 0-353,-4 4 0,0 7 128,-3 4-12,3 0-290,-5 11 0,4-4 185,-6 5-417,-4-1 100,3 6 0,-5-4-230,3 3 145,2-3 0,-3-2 21,4-3 1,5 1-205,-1-5 1,6 1-249,-2-5 124,3 0 571,1 1-202,0-6 0,5-1 192,2-5 1,5-4 69,3 1 1,-1-6 90,5 1 1,0-2 7,4-1 0,3-1-109,1 1 0,3 3 39,-3 0 0,5 6-61,-2-2 1,-2-1-140,-1 1 0,-3 0 43,-1 4 1,-5 0-840,-3 0 0,-2 0-596,-2 0-392,-5 0 1662,-1 6 0,-10 0 0,-1 5 0</inkml:trace>
  <inkml:trace contextRef="#ctx0" brushRef="#br1" timeOffset="29">18627 3129 8199,'0'-6'-124,"-5"-4"133,4 9 0,-5-8 195,2 5 428,3 0-193,-4 4 93,5-5 63,0 4-225,0-4-175,0 5 5,0 5 0,0 1 201,0 5-183,5 6-33,-4 6 0,8 9 378,-5 9-251,-1 1 0,-1 10-31,2-2 1,-3-2-238,3 5 0,-3 1 30,-1 3 1,0-4 49,0 0 1,0-8-88,0 0 0,0-3 144,0 0 0,0-4-442,0-7 1,0 0 61,0-4 1,0-2-72,0-6 1,0-2-185,0-6 174,0 1 1,0-5-635,0 1 101,-5-5-182,4 2 1,-5-7 382,6-1 0,-1 0-289,-3-5 901,3 6 0,-9-8 0,4 3 0</inkml:trace>
  <inkml:trace contextRef="#ctx0" brushRef="#br1" timeOffset="30">18822 3735 8175,'0'-17'-298,"0"3"298,0-5 310,0 5 0,0 1 1358,0 6-929,0 4 51,0-2-402,0 5 0,3 2 176,1 1-19,0 4-362,1 9 1,-4 2 187,3 5-173,3 0 0,-6 1-91,3 2 1,-3-2 85,-1 3 1,1-4-231,3-4 0,-3 1 101,3-4 1,-3 3-535,-1-4 364,0 0 1,2-5-368,1-2 186,-1 2-14,3-9 274,-5 4 0,1-9-17,3 1 1,-3-6 74,3 1 1,1-2-57,-1-1 1,5-5 80,-2 1 1,3-5-60,2 1 0,-1 1-5,1-1 0,-1 0 4,0-4 1,1 5-6,-1 3 0,-3 2 193,0 2-184,-1 5 1,1-3 77,-1 5 0,-3 1-66,4 7 0,-4 4 181,3 7 1,-3-1-90,4 5 1,-5-1 94,5 1 0,-4 2-95,3-1 0,-3 0-28,4-1 0,-4 1-371,3-5 0,-3 4 119,4-3 1,-6-1-60,2-4 0,-1-1-158,0-2-406,-1 2 1,4-5-695,-2 3 1493,-3-3 0,9 0 0,-3 1 0</inkml:trace>
  <inkml:trace contextRef="#ctx0" brushRef="#br1" timeOffset="31">19998 3723 8087,'0'-11'0,"0"-1"0,-1 5 0,-3-1 523,3 6-347,-4-9 1,1 9 486,0-6-361,-5 6 0,3-3-189,-6 5 1,1 0 150,-1 0 1,1 0-241,0 0 0,-1 0 122,1 0 1,-2 5-93,-2 2 1,1 4 4,-5 0 0,5 2 45,-1 2 1,2-1-143,2 5 0,-1-4 71,1 4 0,3-5-148,0 1 1,5 2 119,-5-2 0,5 0-208,0-3 0,1-1-82,2 1 110,0-1 1,0 0 79,0 1 1,2-6 58,1-2 0,0-3-7,5-1 1,-1 0 13,5 0 0,0 0 203,4 0 0,-2-1-122,5-3 1,-4-2 161,4-6 1,-5 5-98,1-1 0,2 1 64,-2-5 1,0 4-50,-4 1 1,-3-1 41,0-3-76,-1 4-28,0-3 0,-1 9 48,-2-3 36,-3 3-208,4 1 0,-6 1 57,-3 3 0,3 4 18,-3 7 1,-1-1-12,1 5 1,-4-1-2,5 1 0,-1 1-51,4-5 1,0 4 63,0-4 0,0 2-288,0-2 274,5-2 0,1 3-41,6-4 1,-1-6 19,1-2 1,0-3-216,3-1 0,-1 0-96,5 0 1,-3-4-249,3 1 1,-5-6 571,1 1 0,-8-7 0,-1-3 0</inkml:trace>
  <inkml:trace contextRef="#ctx0" brushRef="#br1" timeOffset="32">19712 3004 8216,'5'-12'-933,"-3"5"2172,2-1-322,-3 6-31,-1-4 686,0 6-1409,0 6 0,0-4 60,0 6 0,-1 3 27,-3 4 1,-3 11 98,-4 0 1,-2 9-121,-2 6 0,-3 1 114,-5 8 0,4-1-19,0 5 0,2-5-432,-2 8 1,-2-2 342,6 2 0,4-4-250,3 0 1,5-4-140,0 0 1,1-3 8,2-4 1,0-2-156,0-2 0,5 2 178,3 2 0,-2-3-53,2-5 1,0 1 117,3-1 0,1-5-58,-1-2 0,0-5 236,1-3 1,-1-2-137,1-6 1,-2 1 311,-3-1 0,2-3-250,-5-1 27,5-4-290,-3 2 1,2-5-990,0 0 465,-6 0-13,8 0 0,-7-4-25,4 0 778,-4-4 0,7 1 0,-4-4 0</inkml:trace>
  <inkml:trace contextRef="#ctx0" brushRef="#br1" timeOffset="33">20455 3232 8142,'0'-8'0,"0"1"249,0 4 112,0-7 180,0 9 29,0-9 399,0 8-214,0-3-577,0 5 1,-2 7 76,-1 4 1,1 7 11,-1 9 1,-2 2-68,1 5 1,0 0-112,4 1 0,-4 3 29,0 0 1,1 1-198,3-1 1,-2-2 15,-2 2 0,3 1 47,-3-1 1,3 0-211,1-4 0,0-1 45,0-2 0,0-4 36,0-8 0,0 1 106,0-5 19,0 5 1,0-7 160,0 2-164,0-7 167,0-3 437,0-5 0,0-5-546,0-3 1,0-2-92,0-1 0,0-1-115,0 1 1,4 0 71,0-1 0,5 2-22,-2 2 0,3-2 50,2 3 0,-1 0 22,1 0 0,-1 4-31,0-1 1,5-1 106,-1 1 0,0 1-62,-3 3 0,3-2-12,0-2-10,0 3 0,-3-4 1,-1 5 1,-3 4-120,-1 0 1,-4 5 127,1-2 1,-3 3-113,-1 2 0,0-3 62,0 2 1,-5-2 6,-3 6 0,-2-2 30,-1-2 0,-2 1 21,-2-1 1,2 1 143,-2-1 1,-2-1-112,2-2 0,0 1-40,3-6 0,-3 5 21,0-4 1,0 0-692,3-4 1,1 0 64,0 0 651,-1 0 0,1 0 0,-1 0 0</inkml:trace>
  <inkml:trace contextRef="#ctx0" brushRef="#br1" timeOffset="34">20797 3095 8142,'-5'-11'0,"0"-1"0,-2 1 0,2 4 1316,5 2-283,-6 0-269,5 4 114,-4-4-83,5 0-290,0 4-475,0-4 345,0 5-420,5 5 1,2 5 135,4 5 0,0 5-15,1-1 0,1 7 23,2 0 0,-3 6-38,4-1 0,-2 2-51,1 1 1,-2 0-81,2 0 1,-1 2 70,1 2 1,-4-3-183,1 4 0,-1 0-13,-3-1 0,-3 5 136,-1-1 0,-3-3 9,-1-1 1,0 2-2,0-2 0,0 0 130,0-4 0,-5 0-109,-3 1 0,-2-1 46,-1 0 0,-2 0-25,-2 1 0,2-6-20,-2-2 1,2-3-265,2-2 0,-1-3 76,1 1 1,3-8-1110,1 0 430,4-1 83,-2-10 1,5 3 19,0-8 792,0-2 0,5-5 0,1-1 0</inkml:trace>
  <inkml:trace contextRef="#ctx0" brushRef="#br1" timeOffset="35">21186 3598 8142,'0'-12'906,"-5"6"-259,3 1-204,-3 0 912,5 3-237,0-3-573,0 5-365,5 0 1,2 2 0,4 1 1,1 0 74,-1 5 0,4-5-328,0 5 0,2-4 140,-2 3 1,-1-4-668,5 1 1,-4-3 298,4-1 0,-3 0-1896,3 0 2196,-10 0 0,11 5 0,-7 1 0</inkml:trace>
  <inkml:trace contextRef="#ctx0" brushRef="#br1" timeOffset="36">21106 3837 10186,'11'0'2032,"-2"0"-1289,2 0-312,-2 0 695,13 0-688,-4-5 1,5 4 231,-1-3-633,1 3 1,4 1-2016,0 0 1438,-1 0 1,1 0 539,-1 0 0,6 0 0,-3 0 0</inkml:trace>
  <inkml:trace contextRef="#ctx0" brushRef="#br1" timeOffset="37">21951 2981 8009,'0'-12'105,"0"5"208,0-1-313,0 6 1288,0-3-257,0 5 0,-1 10-739,-3 5 1,3 12-66,-3 7 1,1 5-104,-1 7 1,3 3 117,-3 1 0,2 8-420,-2-1 1,3-2 331,-3-6 1,-1-2-407,1-1 0,-4-2-30,5-2 0,-5 1-5,4-4 0,-1-6 69,1-7 1,3 1-55,-3-4 110,3 2-199,1-12 169,-5 3 0,4-4 401,-3-1-1357,3 1 405,1-6-356,0 4 574,0-9 103,0 4 422,0-5 0,-6 5 0,0 2 0</inkml:trace>
  <inkml:trace contextRef="#ctx0" brushRef="#br1" timeOffset="38">21962 3632 8009,'0'-12'0,"0"1"648,0 0-292,0 4 1,4-3 89,0 2 428,0 3-128,-4-5 18,0 9-299,0-9 114,5 9-299,-4-5 90,4 6-513,-5 0 1,4 2 178,0 2 0,3 2-120,-3 5 0,4 5 131,-4-1-27,5 5-504,-8-7 340,4 8 1,-4-4-349,3 2 237,-3 2 96,4-8 0,-5 5-212,0-3 283,0-2 35,0-2 1,4-1-13,0-2 0,0-2-20,-4 2 40,0-6-21,0 4 0,0-5-67,0 3 304,0-3-19,0 4 675,0-5 1,3-5-562,1-3 1,0 2-254,-4-2 1,4-1 116,0-6 1,5 1-95,-2-5 0,2 4 105,-1-4 0,2 4-217,-3-4 1,2 5-5,-1-1 0,2-2 64,-2 2 1,-3 3-15,-1 5 1,1 3 54,-1-4 0,1 6-421,-2-2 336,-1 3 0,7 2-136,-6 3 1,6 7 102,-1 8 1,1 3 99,-2 1 1,0 0-14,-4-1 0,0 1 2,5 0 0,-6 0-189,2 0 0,1-2 90,-1-2 0,0 2-431,-4-6 0,3 4 212,1-4 1,0 0-663,-4-3 1,0-1 983,0 1 0,5-1 0,2 0 0</inkml:trace>
  <inkml:trace contextRef="#ctx0" brushRef="#br1" timeOffset="39">22636 3620 8009,'6'-11'252,"0"0"1,-6 3 842,0 0-686,0 1 0,0-5 268,0 1-309,0-1 0,0 5 425,0-1-197,0 6-150,0-8-389,0 8 1,-2-3-37,-2 5 1,-3 0 151,-8 0 0,1 7-300,-5 4 1,-4 7 124,-4 8 0,1 0-257,3 4 1,1-1 35,3 2 1,3-2-52,4-2 1,2-4 61,2-1 1,3 1-143,5-4 1,0-2 31,0-2 0,2-2-44,1-2 366,-1 1 0,13-1 0,-2 0 0</inkml:trace>
  <inkml:trace contextRef="#ctx0" brushRef="#br1" timeOffset="40">22511 3917 8009,'11'-6'1402,"0"-4"1,1 4-1018,-1-6 0,1 2-183,-1 2 0,0-2-272,1 3 0,-2-4 109,-2 0 1,1 0 59,-6-1-30,6 1 40,-8 4-111,10-3-164,-10 9 121,4-4 1,-5 10-160,0 3 1,1 2 377,3 1 0,-3 4-121,3 1 0,-3 0-92,-1-1 1,2-1 35,1 5 0,0-5-537,5 2 1,-5-4 231,5 0 1,-4-1-205,3 0 1,1 1 65,4-1 446,-1-4 0,5 3 0,2-4 0</inkml:trace>
  <inkml:trace contextRef="#ctx0" brushRef="#br1" timeOffset="41">23082 3403 10213,'0'-6'1750,"0"2"-2576,0 8 0,-4 4 294,0 7 0,-1 3 1162,1 5 0,3 4-252,-3 4 0,1 6 130,0 1 1,1-3-245,-1 0 0,1-8-299,2 8 0,0-9-68,0 1 0,0-3-343,0-1 0,0-4-2,0 0 1,0-9-62,0 2-1350,0-3 1859,-5 2 0,4-5 0,-4-1 0</inkml:trace>
  <inkml:trace contextRef="#ctx0" brushRef="#br1" timeOffset="42">22933 3723 8009,'0'-6'1739,"0"1"-757,0 5-140,0-5 205,0 3-695,0-3 1,5 5 600,3 0-567,7-5 1,7 3 117,4-6-1242,1 6 606,-4-3 1,1 5-142,2 0 0,-1 0-698,1 0 971,-2 0 0,4 0 0,1 0 0</inkml:trace>
  <inkml:trace contextRef="#ctx0" brushRef="#br1" timeOffset="43">23618 3015 8009,'0'-11'0,"0"3"0,0 0 556,0 1-262,0 1 0,0-1 186,0 3 157,0 3-313,0-4 0,0 4 393,0-3-348,0 3-260,0-4 0,0 6-299,0 3 151,0 7 5,-5 12 233,4 6 0,-8 13-29,5 7 1,-3 0-24,3 8 0,-4-4-833,4 0 537,-4-2 88,6 0 1,-3 0-404,5 2 287,-5-7 90,4-2 1,-4-3-342,5 4 207,0-4-14,0-2 8,0-4 183,0-6 1,0-3-158,0-7-291,0 3 240,0-9 1,0 3-90,0-4-211,0-1 764,0 0-1571,0-4 1359,0-2 0,5 0 0,1 1 0</inkml:trace>
  <inkml:trace contextRef="#ctx0" brushRef="#br1" timeOffset="44">23721 3586 8009,'0'-11'0,"0"-1"566,0 1-343,0-1 0,4 5-47,0-1 1329,0 6-364,-4-3 624,0 5-1734,0 10 42,0-3-117,5 15 91,-4-4 1,4 3 211,-5-2-600,0 3 313,0-4 1,0 1-489,0 0 223,0-5 101,0 2-465,0 1 208,0-5 115,0 5 38,0-6-33,0-4 256,0-2 0,1-5-232,3 0 42,-3 0 581,4 0-181,-5 0-199,5 0 636,2-5-385,4 3 0,-1-8 456,-2 3-428,2-4 1,-3-4 284,4 0-297,0-5 0,1 6 142,-1-5-416,1 5 298,-1-3-33,0 6-113,1-1 0,-5 6 98,1 2-451,-5 3 181,2 1 1,-1 6-275,-1 6 243,1 4 0,0 7 45,0 0 21,0 0 42,-4 5 1,3-5-206,1-1 197,0 6 1,-4-12-35,0 6-469,0-6 293,5 5 1,-4-8 8,3 2-196,-3-2 13,-1-2-883,0 1 397,5-1-519,-3 0 716,3-4 693,-5-2 0,0-5 0,0 0 0</inkml:trace>
  <inkml:trace contextRef="#ctx0" brushRef="#br1" timeOffset="45">24132 3118 8009,'0'-18'366,"0"2"-244,0 4-122,0 1 1007,0 4-179,0-3-194,0 9 215,0-9-63,0 9-421,0-4 204,0 5-969,5 5 321,-3 6 0,7 8 124,-6 8 1,5 6 273,-4 5-53,0 10-1580,1-6 1256,-4 9 1,4-2-74,-5 1-213,0-1 239,0-3 1,0-1-105,0 1-110,0-5 202,0-2 1,0-2-88,0-3 187,0 3-30,0-13 1,0 0-12,0-5-40,0-5 130,0 3 899,0-6-997,0-5 262,0 0 420,0-6-722,0-6 126,0 0 0,0-5 40,0-1-209,0-4 80,0 3 1,0-9 95,0 3-191,0-2 74,5 3 1,1-3 55,6 2-216,-1 2 82,1 1 1,3 4 105,0 1 2,5-1 43,-2 6 0,4 0 287,-3 2-187,2 2 0,-3-3 107,5 5-196,-5 0 0,2 2 33,-5 1 67,6-1-71,-9 8 1,3-4 52,-7 6-106,2 4 74,-8-3 1,3 7-146,-5-5 124,-5 6-31,-7-4-58,-1 1 61,-8 4 0,2-6 7,-8 3 250,3 3-120,-4-9 0,5 3-103,0-4 288,1-1-145,-6 0 0,4 0-81,-3-4 220,8 3-235,-3-8 1,10 3-227,-4-5-39,4 0 36,0 0 0,1 0 153,-1 0 0,1-5 0,0-2 0</inkml:trace>
  <inkml:trace contextRef="#ctx0" brushRef="#br2" timeOffset="46">2411 8785 12000,'0'-7'-1271,"0"-1"795,0 5 128,0-2 554,0 0-95,0 4 42,0-4-34,0 5 39,5 0 142,-4 5-313,4 1 1,-3 2-122,1 0 42,-1-1 119,8 5-109,-9 4 114,4-3 1,0 5-219,3-3-6,-3 3 294,0-1 1,0 5 5,3-3-104,-3-3 16,5 6 0,-5-4 126,3 5-217,2-1 141,-9 1 1,8 1-132,-5 3 184,-1-3-64,3 4 1,-5 0-35,3 2 0,-3 0 112,-1 0 1,1-1-33,3 2 1,-1 4 63,4-4-10,-4 4-97,7-6 0,-5 6-2,3-1 1,2 2 11,-3 2 1,0-5-58,0 5 0,1-2 11,3 6 1,1 2-195,-1-6-489,-5 0 744,5-4-257,-5 5 191,5-3 1,-3 3 42,0-5 1,-2 1-6,2-1 0,0 4-20,-4 0-305,5 5 324,-8-2 1,6 3 81,-3-2 0,-3 2 45,3-2-100,2 3-18,-5 0 1,4 1 61,-5 0-230,5 0 148,-3-1 0,4 1 6,-2 0-252,-3-1 183,9-4 1,-7 3 50,4-2 0,-3-1-106,4 1 0,-4-4 110,3 4-149,-4-6-7,2 9 136,-5-10-23,0 5 1,0-6-424,0 0 326,0 0 115,0 1 1,0-1 180,0 0 1,-5-3-183,-3-1 1,-2 1 73,-1 3 0,3-4-73,0 1 1,5-5-350,-5 5 329,5-6-12,-2 3 0,5-9 218,0 0 0,0-4-278,0 5 1,0-7 214,0 3 1,0-4-309,0 0 142,0-1-31,0 1 0,0-1-76,0 1 129,0-1-25,0-5 1,0 4-165,0-2 0,0 2 28,0 2-102,0-6-19,5 4 121,-3-4-71,3 6 142,-5-6 0,0 1-140,0-4 43,0-1 411,5 3-314,-4-5 436,4 0-47,-5 0-291,0 5 1,-1-4 150,-3 3-102,3-3 0,-4 0 14,5 3-100,0-3 110,0 5 277,0-6 1,5 3-373,2 1 101,-1 0-96,4 1 0,-4-4-19,5 3 0,1-3 76,-1-1 0,4 0 68,1 0 1,4 0-23,-1 0 1,3 0-15,0 0 1,6 0 80,3 0-141,2 0 58,1 0 1,-2 0 30,2 0 118,-2 0-184,7 0 0,-3 0 69,2 0 0,-1 0-54,4 0 1,1 0-44,4 0 0,1 0-609,2 0 481,-2 0 157,9 0 0,-4 0 1,5 0 0,0 0-4,1 0 1,4 0 21,2 0-59,-30 0 0,0 0 14,3 0 0,-1 0 0,-2 0 0,0 0-23,2 0 0,0 0 1,-2 0-1,0 0 25,4 1 1,1-2 0,-2 0 0,0-1-15,1 0 1,1 0 0,-1 0 0,1 0 24,-3 2 1,0 0-862,0-2 0,1-1 845,-1 2 0,1 1 0,0-3 0,1-1 9,2 2 0,0 0 105,0 2 0,0-1-57,0-1 1,0-1-1,0 3 1,1 0-50,1 0 1,0 0 146,-2-2 1,1-1-143,2 2 0,-1 1 0,-2-3 0,0 1-38,0 1 1,0 2 0,-1-1 0,-1 0-150,2 0 1,0 0-1,1 0 1,0 0 119,2 0 0,1 0 1,1 0-1,-1 0 24,-2 0 1,0 0 0,-1 0 0,0 0-92,1 0 1,0 0 115,-3 0 1,1 0-727,7-3 1,1 1 565,-7 1 1,-1 0 139,5-4 0,0 0 0,-4 4 1,1 1 22,1-2 0,1 0 0,-2 0 0,0-1-38,2 1 0,0 0 1,-3-2-1,0 1 115,1 1 1,0 0 0,-3-1 0,0 1-53,1 0 0,0 0 0,-1 1 1,0 1 51,3-2 1,0 0 0,-4 1-1,1 1-45,-1 0 1,0 0 0,-2-1 0,0 0-25,2-1 0,1 1 0,-1 0 0,0 0-16,2-1 0,0 0 1,0 2-1,0-1-3,0 1 0,0 0 1,0-1-1,1-2-1,0 2 0,2-1 0,-1-2 1,2 0-72,1 2 0,1 0 0,-2-2 0,0 1 55,-1 1 0,1 0 0,2-2 1,0-1-3,1 1 0,1 0 0,0 1 0,-1 0 74,-1-1 1,-1 0-1,-1 2 1,-1 0-17,-1-1 1,-1-1 0,2 2 0,-1 1 12,0-1 1,0 1-1,0 0 1,0 0-41,-2 1 1,0 0 0,-4 0-1,0 0 149,1 0 1,-1 0 0,-2 0 0,0 0-146,4 0 1,0 0-1,0 0 1,-1 0-3,1 0 0,0 0 1,-1 0-1,0 0-10,-3 0 0,0 0 0,1 0 0,0 0-10,1 0 1,0 0 0,-1-1-1,0-2 70,2 2 1,-1-1-1,-3-1 1,0 1 41,-1-1 0,0 2 0,32-2-13,-32-1 0,0 1 0,2 1 0,-2 1 72,29-3 0,3-1 73,-7 1 0,1-3-111,-8 3 0,-5 0 844,-3 4 0,-5 0-942,1 0 1,-2 0 537,-2 0 0,-5 0-656,-2 0 0,-3 0 469,-1 0 0,-4-1-504,0-3 1,-5 3 448,1-3 0,-2 3-149,-2 1 1,-3-4-205,-1 0-235,1 0-520,3 4-1272,-4-5 2060,-2 4 0,-20 1 0,-4 6 0</inkml:trace>
  <inkml:trace contextRef="#ctx0" brushRef="#br3" timeOffset="47">4444 12166 14605,'0'0'0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02:24.184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7949 11250 10087,'-6'0'875,"1"0"-22,5 0 1,-2-4-26,-2 0-718,3-5 86,-4 3 0,5-6 515,0 1-489,0-1 132,0 1 1,0 3 2,0 1 1,0-2-16,0-6 0,0 2 25,0-2 0,0 2 1,0 0-121,0-2 0,0 2-125,0-2 0,1 3-48,3 0 85,-3 1 0,5-5-72,-6 1 1,0-1-73,0 1 0,3 1 36,1-5 0,1 0 93,-1-4 0,-1 0-21,4 0 0,1-5 33,3-2 0,1 2 7,-1 1 1,0-1-56,1 1 1,-1 2 119,1 6 0,-5-1-16,1 5 1,-2-5-138,2 5 0,1-1-99,-5 1 0,4-2 29,0-2 0,2-6-99,2 2 1,-1-4-39,0 0 0,1 2-75,-1-5 0,1 0 16,-1 0 0,1-2-20,-1 6 0,-3-1 65,-1 4 0,0 4 49,0 0 1,2 4-11,-5-4 0,5 0 71,-2-4 1,0 0-19,0 0 1,0-1 43,0-3 0,3 0-11,-2-4 1,2-2 19,2 3 27,4-3 1,-2-2-6,5 1 0,-5 5 37,1 2-23,3-2 23,-5 5 0,3 0 2,-4 5 0,-2 4 11,-3-4 108,4 5-148,-5-3 1,5 2-42,1 0 31,-1-6-10,6 4 0,-3-6 41,5 0-17,-5-5 1,7 3 8,-2-6 0,3 5-1,1-5 0,0 6-109,-1-2 1,0 3 90,-3 1 1,1 0-66,-4 0 1,3 4 40,-4 0 0,1 2-42,0-2 0,-4-2 74,3 6-8,3-5-50,0 7 1,5-9 35,0 3 0,1-2 4,2-2 0,4-1-37,4-3 1,0 2 27,0-6 1,1 5-28,-1-5 0,0 6-79,0-2-730,1 3 709,-1 1 122,-5 0 0,4 1-9,-2-1-78,2 5 70,-4-4 1,0 10-141,-2-3 152,-3-3 1,4 4-76,-6-5 137,6 5-68,-3-3 0,4 1 10,-3-3 1,-2 1 4,3-1 1,2 0 12,2-4 1,2 0 31,1 0 1,4 1-33,0-1 1,0 0 76,-4 0 0,-4 4 6,-4 0-26,3 5 529,-4-2-573,3 4-25,-6-4 1,1 3-20,0-2 0,-3 2 42,3 2 1,1-5-36,7 1 3,2 0 1,-4 0-144,5-1 163,0 1-39,1-1 1,-1 2-87,0-5 103,6 0 0,-4 0-3,6 0-961,-5 0 973,7 1 1,-7-2 17,5 4-14,-5-4 1,6 7-62,-5-2 16,0 2 132,-3 2 0,-1 0-130,0-1 1,-2 1 11,2-1 1,-6 2-31,6 3-64,3-4-538,-1 5 475,3-5 153,0-1 0,-2-3 49,5 0-255,0 0 214,-2 3 0,4 1-51,-6-1 179,5 1-124,-8-1 0,6 5 55,-3-1-104,-3 1 8,5-5 1,-2 5 103,0-1-108,0 5 35,-4-7 1,2 9 470,2-3 0,-3-1-490,3 1-65,-2-5 104,-2 8 1,7-9 14,5 2-1122,-1 3 1100,11-5 0,-6 4 106,-1-6 1,3 2-98,-10 3 1,1-2 90,-5 5 0,-2-4-65,2 4 1,-3 1 120,0 3-206,-6-5 386,4 3 1,-8-3-268,6 5 0,-6 0-73,2 0 0,1-1 15,-2-3 1,5 3-39,-5-3 80,1 3 552,1 1 1,-3 0-564,6 0 1,-1 0-22,4 0 21,-4 0 32,3 0 1,-4 0-77,5 0 253,0 0-256,1-5 0,-1 3-2,0-1 0,0 1-25,1 2 0,-1 0-105,0 0 82,0-5-260,6 4 162,-5-4 136,10 5 1,-11 0-81,0 0-74,0 0 149,-4 0 0,0 0 6,1 0 1,-6 0 9,2 0 0,-2 4-112,2 0 267,-3-1-174,4 2 0,0-3 144,2 2-144,-2-3 209,5-1 0,-5 4-295,2-1 123,3 1-252,-9-4 160,9 0 141,-8 0 0,-1 0 2,-5 0-92,-5 0 68,7 0 15,-8 0-31,3 0 1,-4 0 1,-5 0 265,1 0-277,-5 0-97,2 0 0,-4 0 91,3 0-513,-3 0 83,4 0-2707,-5 0 1045,0 5 2089,0 2 0,-5 4 0,-1 1 0</inkml:trace>
  <inkml:trace contextRef="#ctx0" brushRef="#br1" timeOffset="1">7880 11592 10376,'0'8'499,"0"-1"-468,0 1 0,0 7 66,0 0 1,2 6 104,1-2 0,-1 0-156,2 4 1,-3-3 77,-1 7 1,0-3-110,0-1 0,4-1 108,-1 1 1,1-1-155,-4-3 1,0 1 47,0-5 1,0 1 16,0-5 1,4 0-42,0 1 0,0-4 68,-4-1 7,0-4-84,0 2-278,0-5 335,0 5-1171,0-4 356,5 4-1304,-4-5 2078,4-5 0,0-1 0,2-6 0</inkml:trace>
  <inkml:trace contextRef="#ctx0" brushRef="#br1" timeOffset="2">9377 11661 7625,'0'-7'472,"0"-3"0,0 8-8,0-6 1,0 4 331,0-3-554,0 4 17,0-7 1,5 9-162,2-3 1,0-1 94,0 1 0,1 0 9,3 4 0,4 0-112,1 0 0,3 0 95,-4 0 1,4 0-149,-4 0 0,0 0 74,-3 0 1,-1 4-115,1 0 0,-2 5 12,-3-2 1,2 3-114,-5 2 1,0 3 221,-4 0-302,0 6 224,0-4 1,-5 2-197,-3 0 0,-2 0 33,-1 4 1,-1 0-15,1 0 1,-1-1 51,1-3 1,0 1-57,-1-5 1,2 0 124,2-3 1,0-1 14,4 1 1,-1-5 27,1 1 0,3-4 66,-3 3 95,2-4-184,2 7 169,0-9-130,0 4 30,0 0 236,6-3-127,0 3 0,7-5-65,2 0 561,3 0-365,4 0 1,1-2 537,0-1-515,0 1 0,2-4 94,-2 2-26,3-2-246,-9 0 1,2-3-13,0 5 1,-5-1 376,2 1-1011,-4 3 383,0-4 0,-5 5-2974,1 0 1713,-6 0 1366,4 0 0,-6 0 0,0 0 0</inkml:trace>
  <inkml:trace contextRef="#ctx0" brushRef="#br1" timeOffset="3">10975 11569 8385,'0'-6'11,"0"0"261,0 2 0,2 3 121,2-3 1,-3 1 308,3-1-139,2 3-419,0-9 0,4 7 36,-2-4 0,2 4 187,-2 0-329,2 1 0,1 2 112,1 0 0,-1 0-152,1 0 45,-1 0-151,1 5 1,-2 2 128,-3 4 1,2-3-204,-5-1 181,0 1 1,0 3-93,-1 1 116,1-1 1,-4 1-132,0-1 0,0-3 4,0-1 96,0 1 27,0 3-22,0 1 1,0-5 87,0 1 1,0-4-79,0 3 1,0-3 138,0 4 0,1-6-66,3 2 1,3 1 12,4-1 0,0 0 131,1-4 1,4 4-110,3-1 0,2 2 117,-2-1 0,2-1-120,-2 4 0,-2 1-114,-2 3 0,-2 1 114,-2-1 0,-1 1-201,-2-1 1,-2 2 48,-2 2 1,-3-2-77,3 2 1,-8 2 99,-3-2 0,-3 4-23,-2-4 0,-1 1 138,-2 0 0,1-5-124,-5 1 0,5-1 316,-1-3 0,-3-2-90,-1 2 0,2-6-220,-3 2 1,7-3-116,-3-1 0,4 0-312,0 0 1,1-1-88,-1-3 1,6 2-440,2-6 1,3 4-698,1-3 1669,0-1 0,10-4 0,3 1 0</inkml:trace>
  <inkml:trace contextRef="#ctx0" brushRef="#br1" timeOffset="4">12677 11455 8138,'0'-6'-923,"0"1"1512,0 5-5,0-5-259,0 3 413,0-3 848,0 5-1350,-5 5 1,3 2-208,-6 4 0,4 2 108,-3 2 1,0-1-84,0 5 0,-4-4 44,4 4 1,0-5-213,0 1 0,0-2 12,0-1 0,2-1-154,5 0 126,0 1 0,0-1-94,0 1 0,0-6 1,1 3 118,3-5 1,-2 3-160,6-3 0,0 0 114,3-4 1,0 0-82,1 0 1,-1 0 5,1 0 1,-1 0-106,1 0 1,-1 0 79,0 0 0,-3-4-575,0 0 171,-1 1 654,0 3 0,3-6 0,-4 0 0</inkml:trace>
  <inkml:trace contextRef="#ctx0" brushRef="#br1" timeOffset="5">12769 11604 8138,'6'-2'249,"-2"-1"106,-3 1-51,-1-3 1088,0 5-858,0 5 102,0-3-307,0 8 0,0-3 350,0 9-469,0-4 0,0 6 16,0-3 0,0 3 14,0 5 1,0-4-168,0 0 1,0-1 101,0 1 0,0 1-239,0-5 1,0 4 112,0-4 0,0 1-381,0-5 1,0-3-116,0-1 1,0-3-321,0 4 1,0-4-818,0 3 803,0-4 781,5 2 0,-4-5 0,4 0 0</inkml:trace>
  <inkml:trace contextRef="#ctx0" brushRef="#br1" timeOffset="6">14356 11272 8255,'0'-6'-202,"0"1"1162,0 5-132,0 5-571,0 1 0,0 6-44,0-1 1,0 4-63,0 1 0,4 0 72,0-1 0,-1 2-166,-3 2 0,-1 1 33,-3-5 0,2 5-131,-6-5 1,4 0 55,-3-4 0,0 1 109,0-1 0,-2 1-156,5-1 1,-3-3 185,3-1-11,-5-4-2,8 2 88,-10-5-79,10 0-70,-4 0 1,5-1-46,0-3 1,0 1 30,0-4-40,0 4 96,0-7-119,5 4 0,2-1 40,4 4 1,0 0 22,1-1 0,3 3-19,0-3 1,2 3 4,-2 1 0,-1 4 36,5-1 1,-5 5-32,1-4 1,-2 5-46,-2-2 0,1 3 43,-1 2 0,-5-1-63,-2 1 1,1 3 53,-1 0 1,0 6-210,-4-2 0,-5-2 72,-3 2 0,-2-5-52,-1 2 0,-2 0-24,-2-1 1,-2 4 115,-2-3 0,-1-1-145,5-4 0,-6 1 81,2-1 0,2-3-298,-2-1 1,3-4 111,-3 1 1,5-3-200,-1-1 1,6-1-241,2-3 0,4-4 740,-1-7 0,3-3 0,1-5 0</inkml:trace>
  <inkml:trace contextRef="#ctx0" brushRef="#br1" timeOffset="7">14367 11284 8198,'-5'-7'0,"-1"1"438,-5 2-157,4 3 694,2-4-636,5 10 1,0-2 199,0 4 1,0-3-111,0 4 1,0-5 191,0 5-307,5 0 1,2-1-92,4 1 0,4-6-1,0 2 1,6-3 147,-2-1-748,2 0 383,2 0 0,0-1-1604,0-3 1101,0 3 1,-4-8 497,0 5 0,-5-4 0,2 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02:24.20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14196 7789 8163,'0'-6'2817,"0"1"-2623,0 5 1,0 6-56,0 5 0,0 3 108,0 9 0,0 5-91,0 14 0,0 0 245,0 7 0,0 3-312,0 2 0,0-2 95,0 1 0,0-1-62,0 1 0,0-2-179,0-5 0,1-1 20,3 1 0,-3-5 155,3-3 43,3-3-519,-6-5 276,9-3 1,-4-5-36,6-3 0,-6-1-83,-2-3 0,-1-6 83,0 2-77,-1-2-44,3-2-322,-5-2-1461,0-5 1339,-5 0 1,2 0 147,-5 0 1,5-4 533,-5 0 0,5-10 0,-2 1 0</inkml:trace>
  <inkml:trace contextRef="#ctx0" brushRef="#br0" timeOffset="1">14527 8429 8146,'-5'-12'-110,"4"5"0,-3-1 110,3 5 0,1-3 1015,0 2-169,0 3 172,0-4-391,0 5 0,0 5-356,0 3 1,4 2-126,0 1 0,-1 2 95,-3 2 1,4-2-84,0 2 0,0 2-14,-4-2 0,0 4-185,0-4 0,0 4-134,0-4 0,0 0 117,0-3 0,0-1-144,0 1 55,0-6-12,0 4 81,0-8 543,0 3-203,0-5-180,0-5 1,4-2 22,-1-4 1,6-4-15,-1-1 0,3-5-92,5-2 0,0-1 98,3-7 1,3 1-201,-3-4 0,3 1 97,5 2 1,-7 4-77,3 8 0,-7 3 72,-1 5 1,-3 4 50,0 3 1,-5 3 82,1 1 0,-4 5-119,4 3 1,-6 7 247,2 4 0,-3 3-55,-1 0 1,4 3 6,0 1 0,0-2-133,-4 3 1,3 1-169,1-1 1,0 0 69,-4 0 0,4-7-239,0 3 0,1-6-2,-2 2-235,-1-5 40,3 2 43,-5-4 64,5-6-808,-4-1 200,4-5 418,-5 0 0,0-5 0,0-1 1</inkml:trace>
  <inkml:trace contextRef="#ctx0" brushRef="#br0" timeOffset="2">15315 7880 8197,'0'-17'0,"0"0"336,0 11 125,0 1 1548,0 5-1314,0 5-336,0 6-105,0 7 0,4 10 254,0 2-308,0 3 1,-4 3 22,0 2 1,4-1 22,-1 5 0,1 1-155,-4 6 1,0-2 92,0 3 0,0-5-305,0-3 0,0 1 135,0-5 0,1-5-137,3-6 0,-1-3 150,4-1 0,-3-5 77,4-3 0,-6-2-123,2-2 1,1-3 118,-1-1-760,0-4 343,-4 2-2538,0-5 501,0-5 2354,0-1 0,0-6 0,0 1 0</inkml:trace>
  <inkml:trace contextRef="#ctx0" brushRef="#br0" timeOffset="3">15852 8097 8121,'0'-11'448,"0"5"-281,5 1 1,-2 5 197,4 0 1,-3 0-109,4 0 1,-6 5 501,2 2 1,1 5-263,-1 3 1,4 3-75,-5 4 1,5 3-156,-4 1 1,1 3 13,-1 6 1,-3-2-118,3-3 0,-3 3 30,-1-2 0,0-3-238,0-2 1,0-2 112,0-1 0,1-4-555,3 0 357,-3-5 1,5 3-1446,-6-6 769,0-5-665,0-1-120,0-5-290,0-5 1879,0-1 0,-6-10 0,0-2 0</inkml:trace>
  <inkml:trace contextRef="#ctx0" brushRef="#br0" timeOffset="4">15715 8417 9706,'12'-4'1898,"-1"1"-150,5-1-1069,2-1 1,6 0 55,3-3 70,7-2-414,2 3 0,7-4-956,-5 0 393,0 4 0,-1-2-96,-3 6 1,2-1-555,-10 4 822,-4 5 0,-6 1 0,-4 6 0</inkml:trace>
  <inkml:trace contextRef="#ctx0" brushRef="#br0" timeOffset="5">16549 8646 8213,'-4'-8'0,"0"0"0,0 6 639,4-3 10,0 0-208,0 3 126,0-3 107,0 0-222,0 4-1004,0-4-2934,0 5 3486,5 5 0,2-4 0,4 4 0</inkml:trace>
  <inkml:trace contextRef="#ctx0" brushRef="#br0" timeOffset="6">16800 8600 8251,'0'-6'0,"0"-1"0,0 3 654,0 3-19,0-4 605,5 5-793,-4-5 0,6 4-121,-3-3 1,-2 3-256,6 1-179,-6 0 0,5 0 244,-4 0-1012,-1 0 0,7 1 500,-6 3 0,6-3 376,-1 3 0,2 2 0,1 0 0</inkml:trace>
  <inkml:trace contextRef="#ctx0" brushRef="#br0" timeOffset="7">17108 8577 8136,'7'0'301,"-2"0"1,-4 0 38,3 0 440,-3 0-382,4-5 0,-3 4 127,1-3-112,-1 3 120,3 1-406,0 0 294,-4 0-328,4 0-2745,-5 0 2652,0 5 0,5 1 0,2 5 0</inkml:trace>
  <inkml:trace contextRef="#ctx0" brushRef="#br0" timeOffset="8">17817 8052 8313,'-6'-12'296,"5"1"490,-4 5-361,5-5-170,0 10 1,-1-4 187,-3 5 1,3 6 7,-3 6 230,3-1-211,1 11 154,0 1-293,0 1 0,0 9-56,0-3 1,0 3-79,0 1 0,0-3 190,0-1-574,0 1 246,0-2 0,1-1 77,3-5 0,-3 0-78,3-1 1,-3-4-836,-1-3 535,0-2 1,0-1-1769,0-1 962,0-5-1939,0 4 1642,0-8 1345,0 3 0,0-5 0</inkml:trace>
  <inkml:trace contextRef="#ctx0" brushRef="#br0" timeOffset="9">17554 8371 8079,'-6'-6'669,"0"1"0,8 5-274,2 0 0,2-4 136,5 0 0,1 1 43,-1 3 0,9 0-168,3 0 0,8-4-133,-1 0 0,1-1-39,3 1 1,-6 3-448,6-3 0,-3 2-161,-1-2 1,-2 2-544,-5-1 1,-2 1-474,-2 2 1,-2 0 83,-6 0 1306,1 0 0,-1 0 0,1 0 0</inkml:trace>
  <inkml:trace contextRef="#ctx0" brushRef="#br0" timeOffset="10">18525 7641 8148,'0'-12'0,"0"1"264,0 4 98,0-3 0,0 9 289,0-9 79,0 9-209,0-5-340,0 6 0,0 7 89,0 4 1,0 3 0,0 9 0,0-1 30,0 8 0,0 2-45,0 6 1,0-1-115,0 5 0,0-1 61,0 5 1,0 0-195,0-1 0,0-3-79,0 0 1,0-1-62,0 1 0,0-2 42,0-2 0,1-3 78,3-1 1,-3-5-149,3-6 0,-3-2-9,-1-1 0,0-4 9,0-5 1,0-3 117,0 0 1,0-5-1490,0 5-149,0-5-345,0 2 2024,0-5 0,0 0 0</inkml:trace>
  <inkml:trace contextRef="#ctx0" brushRef="#br0" timeOffset="11">18696 8166 8096,'0'-12'333,"0"1"-333,5 5 1103,-4 1-206,4 5-212,0 0 0,-2 1-244,5 3 0,-5 3-64,5 9 1,-4-2-127,3 5 0,-3-4-179,4 4 0,-6-4 57,2 4 0,-1-1-5,1 1 0,-3-1 102,3-3-336,-3-2 1,-1 3-315,0-5 320,0-4 0,0-1-267,0-2 245,0-3 26,5 4 86,-4-5 0,9-5 89,-2-2 0,2-4-75,2 0 0,0-4 5,4 0 1,-3-6-48,6 2 1,-3-2 1,3-2 0,-1 4-26,1 0 1,-3 5 59,-5-1 1,1 3 272,-1 5-292,1 1 243,-1 6 0,-1 6-2,-2 1 1,-3 5 27,-5 3 0,0-1-209,0 5 0,0-4 81,0 4 0,0-1-659,0 1 0,0 1 282,0-5 1,4 4-1057,0-3 1,-1 3 1316,-3-4 0,5 5 0,2-2 0</inkml:trace>
  <inkml:trace contextRef="#ctx0" brushRef="#br0" timeOffset="12">20066 7858 7957,'-5'-7'-221,"3"-2"-222,-6 6 226,6-6 748,-3 7 91,5-3 295,-5 0-217,3 4-219,-3-9-486,5 9 414,0-5-328,5 6 78,2 0 0,4 0 14,0 0 1,1 0 44,-1 0 1,2 2-114,2 2 1,-1 2 85,5 5 1,-4 1-111,4-1 0,-1 1 73,1-1 0,3 4-102,-3 0 0,2 1 40,2-5 0,0 4-152,0 1 1,0-3 8,0-5 0,-4 2 98,0-2 0,-5-3-50,1-1 51,-2 2 1,-2-5-12,0 3 85,1-3-71,-6-1 25,4 0 4,-8 0 141,3 0 213,-5 0-377,0 6 0,-5-5-67,-3 3 0,-2-2 83,-2 2 0,-3-2-82,0 6 0,-4-4 67,4 4 1,-6-5-173,2 5 1,-2-4-22,-2 3 0,0 0-155,0 0 0,0 0-341,1-4 1,-1-1 260,0 2 1,5 1-1786,3-2 860,2 1-93,2 1 1388,4-3 0,2 8 0,5-4 0</inkml:trace>
  <inkml:trace contextRef="#ctx0" brushRef="#br0" timeOffset="13">20466 8280 8800,'-6'-6'1350,"-4"1"-679,8 5-178,-8 0 307,4 0-407,-5 0 1,-1 0 7,1 0 1,-5 0 66,1 0 1,-5 1-291,1 3-125,-3 2 86,-1 6 0,4-1-64,0 0 0,4 1 298,-4-1-990,5-4 512,-2 3 1,8-5-22,0 2-1496,6 4 552,-3-10 510,5 4-453,0-5 1,0 0-1</inkml:trace>
  <inkml:trace contextRef="#ctx0" brushRef="#br0" timeOffset="14">21140 7378 8223,'0'-6'59,"0"-5"-62,0 10 189,0-4 1,-4 4 461,0-3-446,1 3 0,1-4-9,-1 5 1,0 1 55,-5 3 0,2 6 81,-2 5 1,-2 5-67,3-1 1,-7 7 53,-2 0 1,3 10-55,5-2 1,-2 8 84,2 0 0,-1 0-117,2 4 1,-2-3 15,5 6 0,0-2-190,4-1 0,0 0-10,0-1 0,5 1-190,3 0 128,-3-6 1,5 1 158,-2-3-460,-3-3 221,5 10 1,-9-11 138,3 0-217,2 1 80,-4-11 1,3 7 33,-5-4 32,0 0 0,0-4-6,0-1 1,0-3-7,0 0 289,-5-5-312,3 8 63,-8-9 0,9 3 4,-3-4-43,-2-6 48,4 4 8,-8-9-1,9 10-11,-4-10 1,4 4-161,-3-5 162,3 0-6,-4 0-885,-1 0 580,5 0 0,-4-1-868,5-3 321,-5 3 849,4-10 0,-9 0 0,3-7 0</inkml:trace>
  <inkml:trace contextRef="#ctx0" brushRef="#br0" timeOffset="15">21094 8908 7986,'0'-11'914,"0"-1"-402,0 6 29,0 1 507,0 5-652,0 10 1,0-1 71,0 10 1,0-4-92,0 4 1,-3 0 183,-1 4-392,0 0 0,4 0-32,0 0-97,0-5 0,0 2 76,0-5 1,0 2-183,0-2-83,0-3 0,0 5 82,0-6-1600,0 1 471,5-1 1196,-4-4 0,4-2 0,-5-5 0</inkml:trace>
  <inkml:trace contextRef="#ctx0" brushRef="#br0" timeOffset="16">21117 6795 7987,'0'-11'-267,"0"3"-66,0 1 0,0 3 200,0-4 1164,0 6-224,0-3 45,0 0-253,0 3-226,0-8-35,0 9-210,0-4 272,0 5-306,-5 0 0,4 1 114,-3 3 1,3-1-162,1 4 0,-4 1-19,0 3 1,0 1-95,4-1 1,0 0 71,0 1 0,0-1-100,0 1 1,-3-1-66,-1 1 170,0-1 0,4 0-86,0 1 1,-1-5 56,-3 1 0,3-4-45,-3 3 51,2-4-143,2 7 146,0-9 1,2 8-1,2-5 1,-2 0 119,6-4 1,-4 0-114,3 0 0,1 4 135,3-1 1,1 5-72,-1-4 0,4 5 14,0-2 1,2 0-30,-2 0 0,-2 1-42,2 3 0,-2 1 12,-2-1 1,1 1-130,-1-1 1,-3 1-132,-1-1 187,-4 0 0,2 1-15,-5-1 1,-1 1 30,-3-1 1,-3-3 58,-4-1 1,-2 0-53,-2 0 1,1 2 71,-5-5 1,4 1-43,-4-1 0,4-3 11,-4 3 0,5-3-138,-2-1 0,4 0 112,0 0-1057,1 0 742,-1-5 1,5 0 332,-1-3 0,6-7 0,-3 2 0</inkml:trace>
  <inkml:trace contextRef="#ctx0" brushRef="#br0" timeOffset="17">21071 6784 7986,'-10'-8'0,"3"1"0,2 4 638,5-2 66,0 0 377,0 4-712,0-4 0,5 1 68,2 0 0,7 0-4,2 4 0,9 0 155,2 0-420,-1 0 1,7-3 225,-2-1-164,2 0-61,1 4 0,-1-4-174,-3 0 59,-2 0 1,-6 4-201,-3 0 0,-3-3-456,-4-1 1,-5 0-2093,1 4 2694,-5 5 0,-9 1 0,-6 6 0</inkml:trace>
  <inkml:trace contextRef="#ctx0" brushRef="#br0" timeOffset="18">21608 7663 7986,'0'-11'-1099,"0"0"942,0-1 868,-5 6-16,4-4-24,-4 8-248,5-3-85,-5 5-211,4 0 155,-5 0-57,6 5-102,0 2 38,0 4 1,0 6 160,0 2 29,0 7-190,0 4 1,0 4 160,0 0-264,0 5 110,0-3 0,0 3 2,0-4-270,0 4 128,0-4 0,0 1-56,0-6 56,0-4 1,0 3-152,0-2 1,0-5-88,0 1 307,0 0-327,0-10 132,0 3 1,0-3 28,0 2-240,0-7 40,0 7-515,0-9 279,0 6 5,0-6 1,0 0-848,0-2 902,0-2-303,0 3 748,0-5 0,-5 0 0,-1 0 0</inkml:trace>
  <inkml:trace contextRef="#ctx0" brushRef="#br0" timeOffset="19">21677 8063 7986,'6'-18'-714,"-1"2"595,-5 4 0,1 5 1129,3-1-421,-2 6 107,3-8 328,-5 8-679,0-3 1,1 6-154,3 3 0,-3 3 13,3 4 0,-2 2 28,2 2 1,-3-1-134,3 5-112,3-5 181,-6 7 0,4-7-269,-5 5 15,5-5 0,-4 3-281,4-6 270,-5 1 0,2-5 58,1 1-207,-1-5 95,3 7 36,-5-9-11,0 4 15,5-5 40,-4 0 17,4 0 28,0 0 0,-3-1 100,1-3-93,4-2 1,-1-6 96,5 1-87,-4-1 0,7 1-6,-3-1 53,3-4-42,-2 3 1,3-8 0,0 2-5,0 2 5,2-4 1,-5 8 3,4-2-6,-4 2 1,-5 7 1,3-1 281,-3 4-269,-1 1-5,4-3 244,-9 10-113,9-3 1,-9 13-77,3 0 211,3 0-110,-6 7 0,4-4-104,-5 4 1,1 0 20,3-3 0,-3 3-221,3-3-54,-3-3 171,4 6 1,-3-10-128,1 4 0,2 0 119,-1-1-774,0-5 229,-4 1 122,5-5-726,-4 0 251,10 4 315,-10-8 617,9 3 0,-4-10 0,6-2 0</inkml:trace>
  <inkml:trace contextRef="#ctx0" brushRef="#br0" timeOffset="20">22282 7972 7986,'0'-12'0,"0"5"207,0-1 1,0 6 1,1-2 119,3 8 0,-1-2 286,4 6 0,-3 3 60,4 4-393,-1 6 1,5-4-27,-1 6-72,-4-5 0,3 4 183,-3-3-437,3 2 128,2-3 1,-1 2 205,1-4-189,-1-1-9,1 1 1,-1-3-400,0 2 140,-4-7-343,3 2-395,-4-4 690,6 6-1206,-6-6 306,-1-1 480,-5-5 383,0 0 0,-5 0 0,-1 0 1</inkml:trace>
  <inkml:trace contextRef="#ctx0" brushRef="#br0" timeOffset="21">22488 7983 7986,'0'-18'-357,"0"-3"1,0 12 254,0-2 921,0 7-259,0-6-27,0 8 134,0-3 0,-2 5-2,-1 0-377,1 0 1,-7 9-55,6 3 1,-6 7-196,1 0 31,-2 2 1,-5 6 66,0-1 0,-1 1-107,5-4 1,1 0-949,2 0 619,-2-6 1,5 4-44,-3-6-1296,-2 0 1000,9-3 0,-4-1-215,5 0 853,0-4 0,0 3 0,0-4 0</inkml:trace>
  <inkml:trace contextRef="#ctx0" brushRef="#br0" timeOffset="22">23047 8086 7986,'0'-11'-1398,"4"-1"839,0 1 1455,0-1 0,1 1-344,2-1 1,-2 1 172,-1 0-410,-2-1 1,-2 5 100,0-1-354,0 0 25,0 2 0,-2-3 307,-2 5-358,-2 1 38,-5 3 1,-2 0-194,-2 0 134,2 5 0,-8-3-77,2 6 19,2-1 1,-5 10 137,10-4-190,-10 3 40,9 1 1,-3-4 132,5 7-196,-1-7 60,6 9 0,-1-9 128,4 2-323,1-2 128,-3-2 1,9 0-32,0 1 139,5-6 1,-3-1-53,6-5 1,0 0-52,3 0 87,-2 0 92,9 0-91,-10-5 1,10-1-34,-3-6 79,3 1-40,0-5 1,-3 2-23,1-5 180,-1 5-143,-2-8 1,0 4 71,-6-5-72,1 1 4,-1-1 1,1-1 19,-1-3-21,-5-2-470,4-5 514,-8-1-38,3 6 1,-1-4 0,-1 3 198,1 2-193,-4-5 0,0 5-184,0-3 433,0 3-116,0 6 0,-4 0 119,1 3 10,-1 3-219,-1 4 1,3 4 339,-1 1 304,1 4-461,2-2-56,0 5-86,0 5 1,0 3 98,0 7 4,-5 8-94,4 6 1,-4 5 104,5 1-228,0 4 114,0-3 0,0 8-194,0-2-504,0-3 594,0 6 0,-4-9-507,0 6 330,1-5-60,3-3-383,0-1 408,0-9 1,0 1-66,0-6 0,3-5-34,1 1 0,0-3-170,-4 0-477,0-1 118,0-4 856,5 3 0,-4-9 0,4 4 0</inkml:trace>
  <inkml:trace contextRef="#ctx0" brushRef="#br0" timeOffset="23">23344 7938 7986,'0'-12'79,"0"6"40,5 1 0,-2 5 994,4 0-482,-4 5-320,2 1 0,0 6 336,3-1-464,-3 5 0,5 1 5,-2 2-20,2 3 1,1-5 169,1 6-508,-1-5 208,0 3 1,-3-8 174,0 2-688,-1 3 382,5-5 0,-5 2-302,1-7 154,0 2 102,-2-9-834,4 9 406,-9-8 240,9 3-1167,-8-5 655,3 0 839,-5 0 0,0 0 0</inkml:trace>
  <inkml:trace contextRef="#ctx0" brushRef="#br0" timeOffset="24">23573 7926 7986,'0'-16'595,"0"3"-595,0 1 0,-5 7 0,3 5 1383,-8 5-853,9-3 1,-9 12 97,2-3 39,-2 3-305,4 3 1,-8 0-73,2 6-65,-2 0-56,-2 0 0,3 0-173,-2 0 30,-3-1 0,5 1-1160,-8 0 926,8 0 0,0-2 112,6-1-1488,-1-4 1022,2-5 1,-3 1-87,5-1 648,0 1 0,-1-1 0,-1 1 0</inkml:trace>
  <inkml:trace contextRef="#ctx0" brushRef="#br0" timeOffset="25">12517 9765 7965,'0'-8'-578,"0"1"774,0 4 1,0-3 40,0 2 1,2 3 76,1-3-94,-1 3 1,3 1 797,-5 0-932,-5 0 1,2 5 36,-5 2 0,1 5 1,-6 2 39,-2 1 0,2 9 33,-2-1 0,-1 7 50,0 1 1,0 3-90,1 4 0,1 3 21,-5 4 0,5 5-274,-2-1 1,0 6 201,1-2 0,-1-1 50,5 2 0,0-2-157,-1 1 1,5-2 247,-1-6-226,5 1 74,-2 0 1,5-1 91,0 1-106,0 0 6,0-1 1,0-4-107,0-3 1,4-2 113,0-2 0,5-4-132,-2 1 0,0-6 70,0 2-296,1-8 325,-2 2-26,5-8 0,-9 7 77,6-4 1,-2 0 0,3-2-90,-2 1 1,-3-3-18,4-5 1,-4 0-62,3 0 1,-3 2 51,4-5 0,-4 1-279,3-1 131,-4-3 0,7 4-186,-3-5 0,0 0-124,0 0 1,1 0-131,3 0 0,-3-5 41,0-2 1,-2 0 0,3 1-11,-1 1 1,-6-4 558,2 1 0,2-2 0,1-1 0</inkml:trace>
  <inkml:trace contextRef="#ctx0" brushRef="#br0" timeOffset="26">12711 10267 8220,'0'-11'-924,"-1"3"493,-3 1 678,3-1-116,-4-3 743,0-1-56,4 1-467,-4-1 1,5 5 158,0-1 52,-5 6-282,3-3 178,-3 5-243,5 0 43,0 5-34,0 6-80,0 7 0,0 10-3,0 2 1,0 4 0,0 5 184,0 2-145,0 4-1125,0 1 939,0-6 1,0 5-43,0-4 1,0 0 108,0 1 0,0-5 0,0 1-88,0-3-55,0 0 1,0-5-10,0 0 1,0-8 31,0 1 1,0-4 18,0 0 0,1-3 38,3-4 1,-2-1 279,1 1 0,-1-5-933,-2 1 239,0-6-230,0 4 0,0-5-195,0 3 114,0-3 0,0 3 132,0-8 0,0 1 594,0-4 0,0-1 0,0-3 0,5-6 0,1-1 0</inkml:trace>
  <inkml:trace contextRef="#ctx0" brushRef="#br0" timeOffset="27">12848 10679 8220,'7'-12'625,"-2"1"-213,-5 4 23,0-3-186,5 9 97,-4-4 1,6 5 132,-4 0-230,-1 5 101,3 6 0,-4 3-158,3 5 57,-3-5 0,9 8-1,-8-9-228,3 8 0,-2-4 115,1 2-90,0 2 1,0-7-137,0 5 0,-1-5 127,-3 1-528,0-2 245,5-1-38,-3-1 10,3 0-7,-5-4 89,0-2 159,0-5-15,5 0 142,-4 0-131,9 0 1,-7-4 52,4 0 0,1-6 235,4-1-255,-1-1 42,0-9 23,1 3 0,-1-5-28,1 0-48,-1-5 35,0 9 1,0-6 205,-4 10-200,3-1 0,-7 6 185,5 3-152,-6 2 95,3 5 0,-1 6-97,0 5 0,1 2 200,-1 6 1,-3 0-92,3 4 0,-2-2-88,2-2 1,-1 6-30,4-6 1,-3 5-118,4-5 1,-6 1-203,2-1 1,2-1 97,2-3 1,-3-2-717,-1 2 592,2-2 0,-3-3-497,4-3 89,-4 4-211,7-10 0,-7 4 916,4-5 0,-4 0 0,2 0 0</inkml:trace>
  <inkml:trace contextRef="#ctx0" brushRef="#br0" timeOffset="28">13511 10210 8273,'-5'-16'234,"4"3"-234,-5-3-231,6 9 182,0 2 2962,0 5-2718,0 5 0,4 7-91,0 7 53,5 7 1,-4 4 209,3 4-366,2-5 1,-9 9 298,3 0-747,2 0 267,-5 2 152,5-6 1,-3 4 167,1 0-405,0 0 187,-4-9 0,4 3-179,0-5 307,-1-1 20,-3-3 66,5-5-95,-3 3 1,3-8-19,-5 2 1,1-3 1,3-5 1,-3 3 692,3-2-1040,-3-3 294,-1 0-4,0 0-959,0-3 647,0 3 0,2-5-780,1 0-37,-1 0 1161,3 0 0,0-5 0,1-2 0</inkml:trace>
  <inkml:trace contextRef="#ctx0" brushRef="#br0" timeOffset="29">14059 10324 8111,'0'-6'1628,"0"1"-1390,0 5-254,0 5 0,0 5 199,0 5 55,0 1 77,0 0 1,0 2 361,0 5-484,0 5 0,0-4 8,0 3 0,4-3-119,0-2 0,0 1 275,-4 0-501,5-5 160,-4 3 1,4-7-154,-5 5 0,1-6-169,3-1 0,-3-1-859,3-3 396,-3-3-427,-1 5 378,0-9-755,0 4 1573,0-5 0,-5-5 0,-1-1 0</inkml:trace>
  <inkml:trace contextRef="#ctx0" brushRef="#br0" timeOffset="30">13933 10610 8111,'-6'0'385,"1"0"-153,5 0-230,5 0 1722,1 0-1052,11 0 1,1 0 851,5 0-1039,-1-5 0,3 2-264,1-4 1,2 0 31,3 0 0,-4-2-1111,-4 5 1,0-4 617,0 5 0,-4-1-1225,0 4 1465,-5 0 0,3 5 0,-6 1 0</inkml:trace>
  <inkml:trace contextRef="#ctx0" brushRef="#br0" timeOffset="31">14607 10804 7980,'0'-6'1127,"0"1"800,0 5-1629,0-5 253,0 3-1308,0-3-1472,0 5 2229,0 5 0,5 2 0,2 4 0</inkml:trace>
  <inkml:trace contextRef="#ctx0" brushRef="#br0" timeOffset="32">14801 10804 8294,'0'-6'1704,"0"-4"-719,6 8-669,-5-3 0,4 4-677,-5-3 375,0 3 1,1-4-1324,3 5 741,-3 0 0,9 1-227,-2 3 0,-2-3 414,2 3 381,0-3 0,3 4 0,0 2 0</inkml:trace>
  <inkml:trace contextRef="#ctx0" brushRef="#br0" timeOffset="33">15076 10770 7964,'0'-6'2311,"0"0"-1847,0 1 868,0 4-573,0-4-340,0 5-2127,5 0 1201,-4 0 552,4 0-1275,0 0 1230,-4 5 0,9 1 0,-3 6 0</inkml:trace>
  <inkml:trace contextRef="#ctx0" brushRef="#br0" timeOffset="34">15601 10256 8157,'0'-11'-4,"0"3"113,0 0 134,0 6 181,0-3 406,0 0-530,0 3 0,-1-1-39,-3 6 1,3 7-20,-3 6 1,-1 4 36,1-1 0,0 8-6,4 3 0,0-1-233,0 2 0,0-6-55,0 2 1,0-3-87,0-1 0,0-2 89,0-2 1,0 2-103,0-6 1,0 0-526,0-3 1,0-5-5,0 1-1200,0-1 669,0 0 1174,0-2 0,0-5 0,0 0 0</inkml:trace>
  <inkml:trace contextRef="#ctx0" brushRef="#br0" timeOffset="35">15395 10484 8230,'2'-6'787,"1"2"-358,-1 3-154,8 1 0,-8 0 89,6 0 101,0 0-142,3 0 1,2-4 40,2 0 36,3 1-140,5 3 1,-2 0-373,-2 0 93,3 0 0,-6-2-668,3-2 1,3 3 484,-3-3 0,-1 3-962,1 1 0,-4 0 155,4 0 1009,-5 0 0,2 0 0,-4 0 0</inkml:trace>
  <inkml:trace contextRef="#ctx0" brushRef="#br0" timeOffset="36">16206 9868 8274,'0'-23'0,"0"0"0,0 5 0,0 3 0,0 2 0,0 2 0,0 3 0,0 1 1867,0 4-449,0-2-379,0 5-738,5 5 1,-3 3-36,1 7 1,-1 8-1,-2 7 1,3 3-16,1 1 0,0 1 43,-4-1 1,4 4-26,0 0 1,-1 4-16,-3-4 0,0 5-1987,0-1 1,0-3 1373,0 0 0,0 0 671,0-1 0,0-1-226,0-7 0,0 1-261,0-9 1,0 4 34,0-7 1,0-3-4,0 0 1,0-4-230,0 0-519,0-1 197,0 1-252,0-6 137,0 4-654,0-9 514,0 4 949,0-5 0,-5-5 0,-1-1 0</inkml:trace>
  <inkml:trace contextRef="#ctx0" brushRef="#br0" timeOffset="37">16355 10382 8274,'1'-17'192,"3"6"221,-3-1-1,4 6 16,-5 0 127,0 0 403,0 6 0,0 6-603,0 1 0,0 3-44,0 2 0,0 3-138,0 0-102,0 0 0,1 1-56,3-1 1,-3 1 126,3 0 1,-1-4-290,1 4 1,-3-4 84,3 0 0,-2-2-593,2-3 466,-3 4 1,6-6-385,-4 2 207,-1-2 245,8-5 1,-4-1 69,6-3 0,-1 2-49,0-6 0,1-1 169,-1-6 0,5 1-134,-1-5 1,4 1 126,-4-1 1,4-1-51,-4 5 1,1-4 174,-5 3 0,0 5 82,1 3 133,-6 6 216,4-3-357,-8 5 1,6 5 50,-4 2 0,0 5-72,-4 3 0,4 2-98,0 2 0,-1 2-26,-3-2 0,4 2-157,0-2 0,4 1 30,-5-5 1,3 4-275,-3-4 1,-1 4-298,1-3 441,4-1 0,-6-4-98,3 1-836,2-1 279,-5-5 138,5 5-863,-6-10 923,0 4 1,1-5 597,3 0 0,-3 0 0,4 0 0</inkml:trace>
  <inkml:trace contextRef="#ctx0" brushRef="#br0" timeOffset="39">17451 9594 8254,'-10'-18'0,"2"3"0,3 7 1049,5 3-174,0 0-126,0 3-69,0-3-118,5 16 1,-2-3-135,4 11 1,1 2 69,4 5 0,3 4-93,0 4 1,4 3-39,-4 5 0,4-1-100,-4 9 1,5-3-129,-5-1 1,4 4-222,-4 4 0,2-2 315,-2 1 0,-4-5 15,1 2 0,-1-3 0,-3-2 0,-3-3-187,-2 0 0,-1-5 97,-2 1 0,0-6-219,0-2 0,0-5 27,0 2 1,-4-3-86,0-1 0,-3 0-36,3 0 0,-4-4 176,4 0 1,-3-5-617,3 1 1,-4-2-32,4-2-545,-4 1 566,1-1-24,-4 0 0,3-4-1324,1-3 1953,4-3 0,-12-1 0,2 0 0</inkml:trace>
  <inkml:trace contextRef="#ctx0" brushRef="#br0" timeOffset="40">18182 10245 9811,'0'-7'1958,"0"2"-1474,0 5-131,5 0 1,-2 0-112,4 0 0,1 0-209,3 0 1,1-4 168,-1 0 1,1 1-410,-1 3 1,4 0 10,0 0 1,4-4-130,-3 0 0,0 0-205,-1 4 0,-2 0-484,2 0 0,-2-4-1080,-2 1 2094,1-1 0,4 4 0,2 0 0</inkml:trace>
  <inkml:trace contextRef="#ctx0" brushRef="#br0" timeOffset="45">20866 9719 8655,'-6'0'826,"-5"0"1,5 5-185,-5 3-353,-1-3 1,-3 5-135,0-2 0,-6 2 132,2 1 1,-2 4-262,-2 1 0,0 0 152,0-1 1,-3-2-143,-1 2 0,0-1-25,5 2 1,0-4-30,3 3 0,-1-2 18,4-1 1,-3-1-96,4 0 0,1-3 303,7 0-77,-4-6-145,10 8 0,-4-7 140,5 4 43,0-4 0,5 6-97,3-5 0,2 1 137,1-1 1,2-3-125,2 3 1,-1 1-10,5-1 1,-1 3-130,1-3 1,3 1 98,-3-1 1,-2-3-575,2 3 0,-5 1-37,2-1-1665,-4 0 975,0 1-608,-1-4 1863,-4 9 0,-13-9 0,-6 4 0</inkml:trace>
  <inkml:trace contextRef="#ctx0" brushRef="#br0" timeOffset="46">20398 10222 8285,'-7'6'-520,"2"-1"0,9-4 280,0 3 1246,5-3 0,-3 5 28,6-6-616,-1 0 272,0 0 0,6 0 66,2 0-314,-3 0-289,6 0 103,-4 0-1081,-1 0 508,5 0 286,-9 0 1,8 0-1877,-8 0 1007,4 0 530,-6 0 370,0 0 0,6 5 0,1 1 0</inkml:trace>
  <inkml:trace contextRef="#ctx0" brushRef="#br0" timeOffset="47">21368 9491 8389,'0'-12'0,"0"1"-116,0-1 1,0 5 81,0-1 193,0 6 813,-5-3-353,4 5-176,-4-5 65,5 3 33,0-3-10,0 5-234,0 5-31,0-3 66,-5 13 164,4-8-297,-4 15 0,5 1 200,0 7 127,0 3-294,0 2 0,0 4 166,0 3-188,0 2-167,0 2 1,3 3 410,1 1-1688,0-1 1245,1 2 1,-2-3 320,4 6-586,-4-6 234,2 8 1,-1-9-245,-1 2 203,1-2 1,-2-3-39,1-2 1,-1 0 132,1-8 1,-1 2-146,-2-9 1,4 2 74,-1-6 0,1 2 74,-4-6 1,0-2-27,0-2 0,0-2 503,0-2 0,0 0-624,0 1 1,0-5 97,0 1 0,-4-4-66,1 3 1,-3-3 53,3 4 1,0-6-54,-5 2 0,2-1 39,-1 1 0,-4-3-43,4 3 0,-3-3-57,-2-1 1,1 0-173,-1 0 1,-3-1-514,0-3 0,0 3 367,3-3 1,1 2-625,-1 2 1,5-3 85,-1-1 993,6 0 0,-3-1 0,5-1 0</inkml:trace>
  <inkml:trace contextRef="#ctx0" brushRef="#br0" timeOffset="48">21631 10656 9108,'0'11'765,"0"1"-271,0 4-188,0-3 0,0 4 47,0-1 86,0-4-233,0 10 0,0-8 147,0 5-33,0-5 1,0 6 32,0-5-151,0 6-145,0-9 0,4 5-498,0-6 456,0 1 1,-3-1-1706,3 1 1303,-3-6 1,5 3-1847,-2-5 2233,-3-1 0,4 3 0,-5 0 0</inkml:trace>
  <inkml:trace contextRef="#ctx0" brushRef="#br0" timeOffset="49">21540 9239 8083,'4'-7'-784,"-1"-1"1002,1 6 859,-4-8-395,0 8 319,0-8-385,0 9-123,0-4-258,0 5 0,0 5-136,0 2 0,-4 4 40,1 0 1,-1 0-103,4 1 0,-4 3-182,0 0 1,0 2 115,4-2 1,0-2-85,0 2 0,0-2 40,0-2 1,0 1-75,0-1 1,0-3 99,0-1 1,0-3-128,0 4 142,0-6-11,0 3 506,0-5 0,2-4-294,1 1 1,4-1-93,4 4 1,1-4 38,-1 0 0,0 0-43,1 4 1,-1 2-20,1 1 1,-1 0-51,1 5 1,-1-5 61,0 5 0,0-4-117,-4 3 0,2-3 106,-5 4 0,0-1-184,-4 5 0,0-1 89,0 1 1,0-5-174,0 1 0,-4 0-57,0 3 0,-5-1-45,2-2 0,-4 1-40,0-6 1,0 3 78,-1-3 1,1-1-467,-1 1 0,1-1 190,-1-2 0,0 0 552,-3 0 0,2-5 0,-4-2 0</inkml:trace>
  <inkml:trace contextRef="#ctx0" brushRef="#br0" timeOffset="50">21505 9228 8083,'4'-8'498,"0"1"-293,0 4 1,1-6 147,3 6 193,-3-1-253,5 4 0,-3-4 196,9 0 458,-4 0-548,10 4 0,-3 0-11,8 0-197,-3 0 0,7 0-177,-4 0 1,0-1-310,-4-3 1,-4 3-932,0-3 1,-5 3 355,1 1 870,-2 0 0,-2 5 0,0 1 0</inkml:trace>
  <inkml:trace contextRef="#ctx0" brushRef="#br0" timeOffset="51">22156 9548 8182,'0'-7'184,"0"-3"183,0 9 255,0-4-164,0 0 1,0 5-61,0 0 77,0 5-177,0 6 1,0 6 69,0 2 187,-5 8-247,4 2 0,-4 5-190,5 0 65,0 6 1,0-4-78,0 6 1,0 0 81,0 4 1,0 0-86,0-1 0,0-3 83,0 0 0,1-5-352,3 1 0,-3-4 57,3-3 1,-3-3-16,-1-6 1,2-3-19,2 0 1,-3-5 103,3 2 1,-3-4-33,-1 0 0,0-5-157,0 1 0,0-4-864,0 3 366,0-4 179,0 2-455,0-5 1,-5 0-1,-2 0 1</inkml:trace>
  <inkml:trace contextRef="#ctx0" brushRef="#br0" timeOffset="52">22271 10062 8221,'0'-12'0,"0"6"627,0-4 29,0 9-219,5-4 0,-3 6 87,6 3 0,-6 2 65,2 5-387,3 1 0,-5 0 26,6 4 0,-4 0-16,3 3 0,0 2-204,0-6 1,-1 5 88,-2-1 152,-2-2-647,3 4 348,0-8 1,-4 3-515,3-4 389,-3-1 0,0-3-400,3-1 194,-3-4 251,4 2-40,-5-5 211,0 0 1,2-5-111,2-3 0,2-3 212,5-4 1,1 1-50,-1-5 1,1 1-46,-1-1 0,0-1 33,1 4 1,-2 1 327,-2 4-208,2-1 1,-8 2 33,6 3-154,-6 1 12,9 12 1,-6 0 64,2 5 0,2 5-79,-5-1 0,5 4-10,-2-4 1,0 4-213,0-4 1,-3 4 71,4-3 1,-4 3-462,3-4 1,-3 1 227,4 0 0,-6-4-776,2 3 0,-1-2 479,0-1 1,-1-5 599,1 1 0,-1-1 0,-2 5 0</inkml:trace>
  <inkml:trace contextRef="#ctx0" brushRef="#br0" timeOffset="53">22785 10073 8050,'0'-16'358,"0"7"738,0-3-599,0 9-183,0-2 34,5 5 240,-4 0-298,9 0-59,-9 5 257,10 1-314,-5 5 0,2 5 173,-1-1-306,1 5 8,3-2 0,1 3 298,-1-2-556,0 3 210,1-4 0,-2 3 206,-2-2-765,2 3 421,-4-9 1,2 3-987,-1-4 764,-4-1 1,3-3-35,-2-1-268,-3 1 39,4-2-1109,0-1 1731,-3-5 0,3 5 0,-5 2 0</inkml:trace>
  <inkml:trace contextRef="#ctx0" brushRef="#br0" timeOffset="54">23070 10050 8061,'-5'-17'221,"4"4"-148,-3 5 898,3 6-566,-4-3 0,2 5 279,-5 0-79,1 5-291,-5 1 1,1 9 127,0 1-108,-1 4-131,-4-2 1,-2 6 145,-5 2-619,5-2 256,-3 4 0,8-5-1282,-2 0 944,2 5 1,2-5-1406,-1 0 1177,6 0 0,-3-7-162,5 3 742,0-2 0,-1-6 0,-1 0 0</inkml:trace>
  <inkml:trace contextRef="#ctx0" brushRef="#br0" timeOffset="55">23481 10142 8061,'7'-12'207,"-2"-3"415,-5 0-464,5 5 1,-4 0-261,3 2 39,2-2 0,-5-2 957,5 6-513,-6-4 0,-2 5 274,-2-3-658,3 3 58,-9 5 0,4 0 283,-6 0-639,-4 0 237,3 0 0,-5 9 194,3 2-199,2 3 176,-3 3 1,1-1-122,-1 3-100,1 3 116,9-4 1,-3 3-9,5-2 0,-3 3 86,3-3-268,0-3 103,4 1 1,0-6 148,0 1-308,5-6 114,-4 4 0,9-8 8,-2 1 78,2-1 16,2-2 0,3-5 122,0-3-122,5-2 1,-6-3 155,5-2-61,-5 2 1,7-7-46,-6 5 1,0-6 18,-3 2 0,-1-2-36,0-2 138,1-5-114,-1 4 1,4-13 36,1 3-275,-1-3 229,-4-2 0,-1 2-167,-2-5 62,2 5 1,-7-7 212,4 2 0,-4 3-44,1 0-660,-3 4 857,-1 1-279,0 4 1,0 3 9,0 4 357,0 5-33,0 7 216,0 0-332,-5 10 0,2-1 90,-4 9 646,4 6-823,-7 15 54,4 1-533,-6 10 482,6-3 0,-3 12 149,5-2-394,1 7 94,-3-1 0,5 4 243,-3-3-298,3-2 31,1-10 1,0 2-718,0-5 512,0-5 0,1-1-546,3-6 1,-3-3 363,3-4 1,1-5-540,-1 1 1,1-3-61,-1-5 638,-3 3 387,4-8 0,0 8 0,2-4 0</inkml:trace>
  <inkml:trace contextRef="#ctx0" brushRef="#br0" timeOffset="56">23801 10073 8077,'-6'-7'0,"2"-1"0,3 5 1123,6-2-157,1 5-281,0 0-153,5 0-244,-10 0 0,8 5 196,-5 3 95,4 2-274,-1 2 0,0 3-165,1 0-61,0 5 0,-1-7-7,1 2 0,-2 2-188,2-2 0,2 4-61,-2-4 1,-2 1 187,2-5 1,-2 0-1371,1 1 907,4-1 1,-6-3-245,2-1-1126,-2-4 1822,0 7 0,2-9 0,4 4 0</inkml:trace>
  <inkml:trace contextRef="#ctx0" brushRef="#br0" timeOffset="57">24029 10050 8049,'0'-6'1249,"-5"1"-827,-1 5 1,-2 1-1,1 3 466,-1 2-510,-3 6 1,-1 0 215,1 4 173,0-4-363,-1 5 0,-1-1-109,-2 3-215,3-2 1,-9 4-883,6-1 0,-5-3 530,1 2 0,2 0 272,2 4 0,-3 0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02:24.2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4089 18685 19840,'57'-2'0,"0"0"0,0 1 0,0-1 0,-6 1 0,1 0 0,-1-1 0,1 1 0</inkml:trace>
  <inkml:trace contextRef="#ctx0" brushRef="#br1" timeOffset="2">13477 14630 7993,'0'-6'46,"0"-4"1,0 7 516,0-5 166,0 6-408,0-3 0,0 4 159,0-3-45,0 3-274,0-5 0,0 8 13,0 2 1,0-2-4,0 6 1,0-1-22,0 5 1,1 0 4,3 4 1,-3-4-163,3 4 0,-3 0-36,-1-1 1,1 4 63,3-3 1,-3 0-26,3-1 0,-3-2-10,-1 2 1,0 2-98,0-2 1,0 0 9,0-3-250,0-1 239,0 0 65,0 1 302,0-6-271,0-1 1233,0-5-1109,6 0 0,-4 0-29,6 0 1,-5-1-144,5-3 7,0 3 0,3-4 68,1 5 1,3 0-21,0 0 1,0 0 15,-3 0 1,0 0 3,4 0 0,-4 0-8,4 0 1,-4 1 3,0 3 1,-1-2-68,0 6 1,1 0 25,-1 3 1,-3-3-103,0-1 0,-2 1 71,1 3 1,2 1-91,-5-1 1,4 2 77,-4 2-9,-1-2 38,2 3 0,-3-4-5,2-1 0,-3 4 3,-1 1 0,0-1-9,0-4 1,-5 1 19,-3-1 0,2-1 73,-2-2 1,-1 2-39,-6-2 0,2 2 105,-2 1 1,-3-1-29,-1-2 1,-2 2-29,-2-2 1,4-2-37,0 2 1,4-5 1,-4 5 0,5-5 30,-2 0 0,4-1-6,0-2 0,5 0-39,-1 0 1,4 0 30,-3 0-400,4 0-180,-2 0-3350,5 0 3176,0-5 727,0 3 0,10-3 0,3 5 0</inkml:trace>
  <inkml:trace contextRef="#ctx0" brushRef="#br1" timeOffset="3">13477 14596 7998,'-5'-6'0,"3"0"272,-8 1-46,9 4 11,-4-4 1,4 1 647,-3 0-241,2 1 214,-3 3-36,5-5-254,0 3-403,0-3 1,5 5 69,3 0 1,2 0-1,2 0 1,3 0-36,0 0 0,5 0 13,-1 0 1,3-1-9,1-3 0,3 3-40,1-3 1,0 3 26,-4 1 0,-2-2-1,-2-1 1,3 1-175,-3-1 0,-1-2 63,1 1 0,-5 0-36,1 4 0,-2-1 15,-2-3 0,-3 3-145,-1-3 1,-3 2 24,4 2-250,-6 0-1663,3 0 1443,-5 0 1,-5 2 530,-2 2 0,-14 2 0,-3 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02:24.26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19358 7686 8228,'0'-6'-89,"0"-4"0,-5 3 1,-1-4-1</inkml:trace>
  <inkml:trace contextRef="#ctx0" brushRef="#br0" timeOffset="1">19358 7641 10976,'0'-7'1749,"0"2"-1229,0 5-449,0 5 1,0 2 60,0 4 0,4 4 65,0 0 0,0 2-142,-4-2 1,0 2 102,0 2 0,0 1-88,0-5 1,0 4 88,0-4 0,0 5-176,0-5 0,0 1 50,0-1-136,0-2 0,0 4 12,0-6 1,0-3 200,0-1-283,0-4 223,0 7-21,0-9 122,0 4 1535,0-5-1458,5 0-243,1 0 0,6-3 64,-1-1 0,0 0-91,1 4 0,-4 0 48,-1 0 0,1 0-120,3 0 0,1 1-7,-1 3 1,0-1 68,1 4 1,-1-3 0,1 4 0,-1 0 0,1 3 0,-1 0-1,0 0 1,1 1 0,-2-1 0,-1 1 0,-2-1 0,1 1-1,0-1 1,-2 0 0,-1 1 0,-1-1-595,1 1 589,-4-1 0,4-3-58,-5-1 334,0 1-264,-5 3 1,-1 1-40,-6-1 240,1 1-179,0-1 0,-6 0-13,-2 1 22,-2-1 0,-2 1-17,0-1 1,-4-1-5,1-2 0,-2 2 35,1-2 1,3 1-28,-3-2 1,4 2 54,4-5 0,-1 3-52,5-3 0,0 0 124,3-4 0,5 0-107,-1 0-199,5 0-260,-2 0-655,0 0-270,4 0 937,-4 0 1,6 0-1509,3 0 1962,2 0 0,6-5 0,-1-1 0</inkml:trace>
  <inkml:trace contextRef="#ctx0" brushRef="#br0" timeOffset="2">19404 7652 8074,'-6'-1'0,"2"-3"424,3 3-15,1-4 886,0 5-323,0-6-241,0 5-341,5-4 1,1 5-90,5 0 0,2 0 100,2 0 0,-1 0-116,5 0 0,-3 0 73,3 0 1,0 0-52,4 0 1,-1 0 8,1 0 0,-1 0-80,-3 0 0,1-4-3,-5 1 1,2-1-155,-2 4 1,-6-2 315,2-1-778,-2 1 281,-2-3-1074,3 5 105,-9 0 324,-6 0 1,-3 0 746,-7 0 0,2 5 0,2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3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4351 11980 12626,'0'0'0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3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4340 11935 12592,'0'0'0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3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4340 11912 12627,'0'-30'247,"0"3"-142,0 10 0,0 5 3,0-10-45,0 4 35,0-5 10,0 1 19,0-1-3,0-5-192,0 4 163,0-4-191,0 5 167,0 0-9,0 0-125,0 6-28,0-5 28,0 4-13,5-5 17,-4-5 45,4 4 22,-5-9-29,0 4 40,0 0-34,5-4 44,-3 4 45,3-5-67,-5-1 60,0 1-51,0 0 41,0 0-30,0-1 63,0 1-56,0 0 3,0-1-8,0 1 1,-5-5-35,3 3 35,-3-3 4,5 0-4,0-2-44,-5 0 35,4-3-51,-4 8 6,5-3 37,0 10-17,0-4 7,0 9-47,0-9 41,0 9-107,0-9 99,0 9-62,0-9 20,0 3 22,0 1-19,0-4 9,5 4 32,-4-5-31,4 0 84,-5-1-64,5 1 50,-3 0-5,3 0-33,-5 4 23,0-3-18,0 9 7,0-4-5,0 5 102,0 1-93,0-1 87,0 0-78,0 0 12,0 0 3,0 5-1,0 2-40,0 5-319,0-1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5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3095 16035 7504,'0'-12'-654,"0"1"985,0 0 1,0-1-68,0 1 0,0 3 155,0 1 1,-1 4 548,-3-1-267,3-2 436,-4 5-204,0-4-413,3 5 0,-4 0 193,2 0-445,3 0 0,-8 1-71,5 3 1,0 3 25,4 8 0,-3-1-81,-1 5 0,-1 4 64,1 4 1,1 6-150,-4 1 0,4-2-81,-1 6 1,-1-4-87,1 8 1,-3-5 32,3 1 1,-1-1-81,1 1 0,2-3 62,-6 3 1,6-6-40,-2-1 1,-1-5 91,1 5 1,0-7 12,4-1 1,0-2 45,0-6 0,0 5-35,0-5 1,0-4-100,0-3-140,0-1-376,0 5-15,0-1-552,0-4-702,-5-2 1379,4-5 0,-4-5-556,5-3 1079,0-2 0,0-2 0,0 1 0</inkml:trace>
  <inkml:trace contextRef="#ctx0" brushRef="#br0" timeOffset="1">3186 15921 7798,'0'-12'0,"-1"1"765,-3-1 0,3 5 284,-3-1 442,3 6-580,1-3-502,0 5 0,-4 5-145,0 2 0,-3 3-14,3 2 1,-1-1 11,1 1 0,3 3 84,-3 0 1,3 5-317,1-1 0,1 3 24,3 1 0,-2 0-12,6 0 0,3 4 84,5 4 1,0 1-87,-1-2 1,-2 3 93,2-2 1,3 0-27,1 0 0,-1 0-84,1-4 1,-4 1 51,4-1 0,-1-4-77,1-1 0,1 1 76,-5-4 0,4-1-131,-3 1 0,-1-5-104,-4 1-17,1 3 0,-2-5-310,-2 2 5,2-2 0,-9-6-187,3 1-294,-3-6-985,-1 3 838,0-5-626,-5 0 1736,4 0 0,-9 6 0,3 0 0</inkml:trace>
  <inkml:trace contextRef="#ctx0" brushRef="#br0" timeOffset="2">3049 16560 7798,'-15'0'321,"0"0"0,0 0 250,3 0 738,6 0 392,1 0-688,5 0-597,5 0 0,1-1-246,6-3 0,4 2-73,3-6 1,8 0-2,3-3 0,1 1-197,3 2 1,-2-2-552,6 2 0,-4-2 377,-3-1 0,0-1-890,-4 1 1165,0 5 0,-10-4 0,0 3 0</inkml:trace>
  <inkml:trace contextRef="#ctx0" brushRef="#br0" timeOffset="3">4032 16035 7798,'-6'-6'2593,"5"0"-823,-4 6-1383,5 0-1239,-5 0 852,4 6 0,-4 0 0,5 5 0</inkml:trace>
  <inkml:trace contextRef="#ctx0" brushRef="#br0" timeOffset="4">4054 16412 7798,'-5'11'0,"4"1"668,-3-1 1,3-3 29,1-1 1,-1 1 208,-3 3 1,3-3 150,-3 0-456,3-6 0,1 4 118,0-2-281,0-3-389,0 5-2660,0-6 1779,5 0 831,-4-6 0,9 0 0,-4-5 0</inkml:trace>
  <inkml:trace contextRef="#ctx0" brushRef="#br0" timeOffset="5">5105 15966 7798,'0'-6'1436,"0"-4"-863,0 9 293,0-4 159,0 5 1,-4 1-772,1 3 1,-1-2 61,4 6 0,-4 4-70,0 7 1,0 3-63,4 1 0,0 0-29,0 0 1,-1-1-76,-3 1 0,3 0 53,-3 0 0,3 0-123,1 0 0,0-1-44,0 1 0,0-4 84,0 0 1,-4-5-116,0 2 1,0-4-47,4 0-1,0-1 169,0 1-12,0-6 131,0-1-99,0-5 73,6 0 1,-4 0 30,6 0-156,-1-5 0,5 0 3,-1-3 1,4 3-5,1 5 1,0-4-3,-1 0 0,-2 1-11,2 3 0,2 0 21,-2 0 0,4 5-11,-4 2 1,4 4 11,-4 0 0,1 2-4,-5 2 1,1-1-29,-1 5 1,0 0-65,1 4 0,-6 0-175,-2-1 0,-3 1 72,-1 0 1,-1 0-129,-3 0 0,-3-4 78,-9 0 0,4-5-60,-4 1 0,0-2-84,1-2 0,-6-1 71,2-2 0,-2-3-318,-2-5 0,-1 0 95,-3 0 1,3 0 8,-3 0 0,3-5-4,1-3 507,1 3 0,4-10 0,1 2 0</inkml:trace>
  <inkml:trace contextRef="#ctx0" brushRef="#br0" timeOffset="6">5117 15944 7798,'-12'0'455,"1"0"1,4-2-273,4-2 1,0 3 346,-1-3 1162,3 3-676,-4 1-246,5 0-496,5 0 1,-3 0-40,6 0 0,4 4-46,3 0 1,5 0-112,-1-4 1,3 0 79,0 0 1,1 0-71,0 0 1,0-4-303,0 0 0,0-4 131,0 4 1,-4-3-695,0 3 0,-5-4-99,1 5 0,-3-2-435,0 1 1,-1 2 1310,1-1 0,-6 1 0,-1 2 0</inkml:trace>
  <inkml:trace contextRef="#ctx0" brushRef="#br0" timeOffset="7">5676 15955 7798,'0'-6'1372,"0"1"1499,0 5-2438,0 5 1,4 5-25,0 5 1,0 9-17,-4-1 0,0 9-136,0 2 0,0 1-24,0 7 1,0 0-44,0 4 0,0-2 0,0-2 1,0 3-74,0-4 0,1-1-197,3-2 0,-2-6-50,6-2 1,-6-8-255,2 0 0,1-6-313,-1-1 0,1-6-56,-1-2-499,-3-4 0,6 1 395,-4-8 1,-1-2 856,1-6 0,9-4 0,1-2 0</inkml:trace>
  <inkml:trace contextRef="#ctx0" brushRef="#br0" timeOffset="8">6030 16046 7798,'7'-7'841,"-4"-1"0,0 6 209,1-2 371,-3 2-436,4 2-482,-5 6 0,-5 1-290,-3 8 1,-3-1-70,-4 5 0,-3 0-79,-5 4 1,0 4 102,0 0 0,1 3-251,-1-3 1,0 3 102,0-3 1,0-1-373,0-3 0,2 0 100,2 0 0,2-1 23,6-3 1,3 1 184,1-5 1,3 0 128,-4-3 0,6-1 2,-2 1 0,3-1-97,1 0 0,1 1 215,3-1 0,1-3 31,2-1 1,5 1 27,-1 4 1,2-5-44,6 1 0,0-2 121,4 2 1,-2 1-104,-2-6 0,3 2-27,-3-1 1,-1-2-236,1 1 0,-4-1-277,4-2 0,-5 3-352,1 1 1,-6 0 156,-1-4 495,-6 0 0,8 0 0,-3 0 0</inkml:trace>
  <inkml:trace contextRef="#ctx0" brushRef="#br0" timeOffset="9">6910 15635 7798,'-7'-5'-170,"-3"4"730,9-4 173,-9 5 0,7 0-80,-4 0 0,3 0-259,-4 0 1,6 1 96,-2 3 1,-1 2-98,1 6 1,-5 4-85,1 3 1,-2 9-35,-1 6 1,-1 6-1,1 5 1,-7 6-178,-5 2 1,12-23 0,-2 1-217,-2 2 0,0-1 1,0 1-1,-1 0 111,-1-1 0,0 1 0,0 2 1,1 1-21,1-2 0,0 0 0,-1 0 1,0-2-63,2-1 1,1-1-1,-8 27 66,5-3 1,4 0-48,0-4 1,1-6 13,0-6 1,3-4 14,0-3 1,4-7 41,-3-5 0,3-5 32,-4 1-408,6-2 0,-4-6-49,2 1 51,2-5 0,-4 2-417,2-5 0,3-2-354,-3-1 1,3 0 1142,1-5 0,0 6 0,0-3 0</inkml:trace>
  <inkml:trace contextRef="#ctx0" brushRef="#br0" timeOffset="10">6910 16389 7798,'-7'-6'1628,"2"1"-826,5 5-101,0 0-258,5 0 0,2 1-124,4 3 1,0 2 57,1 5 1,1 2-259,2 2 0,-3-1-13,4 5 0,-4-5-169,0 1 0,-1 2 259,1-2-456,-1 0 222,1-3 0,-5-1-284,1 1 1,-4-2-473,3-3 1,-3 2 31,4-5 1,-5 0 761,5-4 0,0 5 0,3 1 0</inkml:trace>
  <inkml:trace contextRef="#ctx0" brushRef="#br0" timeOffset="11">7287 16412 7798,'0'-7'309,"0"-3"355,0 3 804,0 2-358,0 0-143,0 5 0,0 5-601,0 2 1,-2 5-22,-2 3 1,-3 8-81,-8 7 1,-3 3-275,-5 1 1,0 6-33,0 2 0,-1 2-126,-2 2 0,1-2 205,-1-2 1,3 2-192,4-2 0,0-2 63,7-2 0,-2-4-80,7-4 0,2-2 93,1-5 1,3-5 62,1-3 0,-4-2-396,0-2-246,0 1-338,4-1 162,-5-5-713,4 0 386,-4-6 1159,0 0 0,4-11 0,-5-1 0</inkml:trace>
  <inkml:trace contextRef="#ctx0" brushRef="#br0" timeOffset="12">7504 16446 7798,'-7'-5'393,"2"4"691,5-4 585,0 5-875,-5 0-162,4 0-365,-4 0 1,5 1 261,0 3-310,0 2 1,3 5-40,1 1 0,5-4 39,-1-1 1,3-1-164,4 2 1,-1 1-36,5-5 1,0 3-55,4-3 1,1 0-70,3-4 0,-2 0 74,6 0 0,-4 0-20,3 0 0,-5-5 85,2-3 0,1 1-53,-1-5 1,-2 3 5,-6-6 1,-1 2-3,-3 2 1,-4 0-4,1-1 1,-5 1-89,-3-1 1,-2 0-68,1-4 1,-3 4 99,-3-3 0,-5 2-145,-7 1 1,1 2 6,-5 3 1,0-2-12,-4 5 0,-5 0 53,-3 4 0,0 5-24,0 3 1,-4 3 172,4 4 1,-3 3 180,7 5 0,1 1-117,3 3 0,1-2 128,3 6 1,3-5-43,4 5 0,6-5-59,2 5 0,3-6 15,1 2 0,9-4 12,2-4 0,8 1 0,0-5 1,4 4 11,4-3 1,-2-5 127,6-3 0,-5-2 56,5 2 1,-6-3-72,2-5 0,-3 0-221,-1 0 0,-4 0 138,0 0 1,-4 0-777,4 0 0,-5 0 145,1 0 0,-6-4-113,-1 0 0,-2-1-125,2 1 1,-3 2 725,-5-6 0,5 0 0,1-3 0</inkml:trace>
  <inkml:trace contextRef="#ctx0" brushRef="#br0" timeOffset="13">8486 16446 7693,'0'-11'0,"0"-1"0,4 1 727,-1-1 1,1 5 552,-4-1-569,0 6 1,-4-9-364,1 4 1,-6 2-148,1 1 0,-6-1-78,-1 1 0,-5 0-110,0 4 1,-1 2 14,-2 1 1,-1 4 115,-3 4 1,3 2-176,-2 2 0,1 2-46,3 2 1,0 2-43,3-2 0,2 3 31,6 1 0,5-2-107,2-2 0,3 1-53,1-4 1,2-1-11,6-4 0,4 0 48,11-4 1,1-2 74,3-5 1,-2 0-35,6 0 1,-4-1 86,3-3 0,-7 2 144,4-6 1,-10 0-49,6-3 0,-8 0 410,1-1-23,-4 1 0,-2-1-191,-2 1 1,-3-1 158,-5 1 1,0 3 215,0 1-195,0-1-289,0-3 0,0 3-124,0 1 98,0 4-175,0-2 0,0 6 85,0 3 0,0 4 38,0 7 1,0-1-124,0 5 0,0-4 63,0 4 0,0-1-102,0 1 0,5 1-52,3-5 0,2 3-86,1-6 1,2 2 100,2-7 0,-1 2-64,5-1 1,-3-3 140,3-5 0,-4 0 139,4 0 1,-4-5 44,4-3 1,-5 2-92,1-2 1,-2 0 128,-2-3 1,1 0 25,-1-1 0,-1-3 14,-2 0 1,1-2 34,-5 2 0,3 2 188,-3-2 0,5 1-48,-1-1 1,-2 6-56,2-2 1,-6 6-353,2-3 177,2 5 1,-1 1-79,3 9 1,-3 1 30,-5 7 1,4 7 13,0 1 0,-1 2-47,-3-2 1,4 0-14,0 0 0,1 3-124,-1 1 0,-3-4 107,3-4 1,1-5-750,-1 1 439,0-2 265,-4-7 0,0-2 74,0-8 0,0-2 144,0-6 1,0-4 68,0-3 0,0-4 5,0-4 1,5 3 109,2-3 0,4-2-91,0-1 1,2-3-68,2-1 0,4 3 87,8 1-2043,2 4 1536,10-2 0,-3 11-103,2 1 0,-7 9-298,0 3 0,-6 3 235,2 1 389,-3 5 0,-5 0 0,0 2 0,0-1 0</inkml:trace>
  <inkml:trace contextRef="#ctx0" brushRef="#br0" timeOffset="14">13054 16092 7760,'-6'-6'871,"1"-1"-520,5 4 0,-2 1 291,-1-2 293,1 3-467,-3 1 0,4 0-133,-3 0 0,2 0-51,-6 0 0,0 1-69,-3 3 1,-6 3 124,-2 4 1,-3 4-147,-5 0 1,-4 6 12,-7-2 0,-2 4-35,-6 3 0,-5 0-399,-2 4 1,23-15-1,-1 1 233,-1 1 1,-1 0 0,0 0 0,-1 0 8,0 0 1,0 0 0,-1 0 0,1 1-28,0-1 0,0 0 0,0 0 1,0 0 32,2 0 0,0 0 1,2-1-1,1-1-118,-24 15 1,6-4 145,1 0 1,11-7 26,8-3 0,8-4-44,4 0 0,7-5-80,4 1 0,4-6 139,4 2 1,8-2 367,7-2 0,5 0-225,6 0 0,7 0-56,13 0 0,-2 1 250,5 3 1,0-3-230,4 3 1,4-2 33,0 2 0,-28-3 0,-1 1-13,29 5 1,-29-4 0,1 1 22,28 3 0,-3 3-253,-9-2 0,1 1 166,-8-2 0,-3 2-74,-1-5 1,-6 4-27,-2-4 1,-9-1-165,-2-3 1,-5 2-72,-3 1-255,-5-1 163,0 3 1,-12-6-1941,-1-3 2263,-8-3 0,-3-4 0,-5 0 0</inkml:trace>
  <inkml:trace contextRef="#ctx0" brushRef="#br0" timeOffset="15">15201 15909 7771,'-5'-6'370,"4"-4"-63,-4 8 326,5-3 1,0 4 220,0-3 188,0 3-87,0-4-490,0 5 1,0 5-93,0 3 0,0 3 60,0 4 0,0 3-73,0 5 1,0 5-132,0 2 0,0 5 7,0 3 1,0 2 11,0 6 1,0 3 0,0 1 1,0 1-44,0-2 0,0-4 0,0 4 0,1-6-34,3 3 1,-2-4-139,6-4 1,-4-6-232,3 2 0,1-8 174,3 1 1,-3-7-158,0-1 1,-6-5 53,2 2 0,1-7-1363,-1-2 127,0-4-103,-4 2 700,0-5 0,-5-5-263,-3-3 0,-2-2 1028,-2-1 0,1-1 0,0 1 0</inkml:trace>
  <inkml:trace contextRef="#ctx0" brushRef="#br0" timeOffset="16">14916 16069 7768,'7'-21'286,"1"2"1,5-2 357,6 6 0,2-4-161,2 4 0,0 3 370,0 5 0,1-1-67,2-3 0,0 3-302,4 0 0,-3 6-38,3-2 0,1 3-128,3 1 0,-1 0-271,-2 0 0,-4 5-5,-4 3 1,-1 2 5,-3 1 1,-4 1-17,-7-1 0,-2 2-211,-2 2 0,-3-2 0,2 3 0,-5-1 0,-3 1 0,-1-3 0,-3 0 0,-1-1 0,-1-1 0,-1-1 0,1-1 0,-2-3 0,-1 1 0,-1-2 0,1 1-397,1 0 0,-2-2 695,0 4-155,0-6 1,3 7 251,1-5 1,4 1-102,4-1 1,-3-1 132,3 4 1,-1-3-70,4 4 1,5-5 121,3 5 1,3-4-29,4 3 0,4 1 39,8 3 0,2 1-81,5-1 1,2 1-36,2-1 1,-3 2-134,4 2-331,-4 3 389,-6 0 1,0 3-169,-2-2 1,-7 4 50,3 4 0,-8-3-90,1 2 0,-5 2-84,-3-1 0,-3 3-69,-5-3 0,-7 0 49,-4-4 0,-4-1 71,-4 1 0,-8-1 28,0-3 1,-3 1-12,0-5 0,-3 1 76,2-5 0,-2-5-36,-1-2 1,-3-2 12,3-2 0,1 0-137,6 0 0,4 0-170,0 0 0,6-6-134,5-1 0,6-3-430,2-2 1,3 1-472,1-1 0,1 0 1391,3-4 0,-3 9 0,4-3 0</inkml:trace>
  <inkml:trace contextRef="#ctx0" brushRef="#br0" timeOffset="17">16115 16035 7761,'-12'-1'1077,"1"-3"1523,0-3-2074,4 1-168,2 1 101,5 5-137,0 0-796,5 5 0,-2-2 383,4 4 91,1 1 0,-2-2 0,-1-1 0</inkml:trace>
  <inkml:trace contextRef="#ctx0" brushRef="#br0" timeOffset="18">16206 16480 7726,'-11'17'2517,"-1"-6"-809,6 1 94,1-6-1377,5 5 1,1-4-385,3-3 0,-1-3 1,4-1-1,2 0 1,1 0-1,2 0-41,-1 0 0,0 0 0,1 0 0</inkml:trace>
  <inkml:trace contextRef="#ctx0" brushRef="#br0" timeOffset="19">17348 15932 7705,'-5'-6'-97,"3"-3"30,-6 5 0,6-5-33,-2 2 1,-1 0 344,1 0 530,0 4 742,4-7-563,0 9 265,0-4 512,0 5-1393,0 5 0,1 6 29,3 8 0,-3 4-128,3 4 0,1 2-10,-1 5 1,0-2-149,-4 2 0,0-4 78,0 5 0,0-1-143,0-4 1,0-2-65,0-1 0,4-4-79,-1-4 1,1 1-12,-4-5-199,0 1 218,0-5-97,0-5 326,0 0-128,0-6 0,-4-2 42,1-2 1,-1 2-64,4-6 0,0 1-1,0-5 1,5 5 18,3-1 0,2 0-2,1-3 0,2 5 77,2 2 1,-1-1-3,5 1 0,0 0 61,4 4 0,0 1-67,0 3 0,-1 3 84,1 4 1,-4 0-22,0 1 1,0 4 67,4 3 0,-5 3-157,-3 1 0,-2 0-9,-2-1 0,-3 1-67,0 0 1,-6 4-184,2-1 0,-4 1-145,-4-4 0,-2-4 155,-6 0 0,0-1-6,-4 1 1,-1-3-59,-6-4 1,3-5-86,-3 1 1,2-6-44,-5 2 1,2-2-71,1-2 0,-5-3-102,-3-5 0,3 1-944,2-8 1537,2-3 0,-4 0 0,-1-5 0</inkml:trace>
  <inkml:trace contextRef="#ctx0" brushRef="#br0" timeOffset="20">17268 15909 7783,'5'-11'0,"-2"-1"2145,5 1-1401,4-5 0,7 7-404,8-3 1,-4 5-124,0-1 1,-1-1 304,-2 5 0,1-3-135,2 3 0,0-4 98,0 4 1,-1 1-148,1 3 1,4 0-254,0 0 1,-1 0-111,-3 0 1,-4 0-303,0 0 0,-4 0-1229,4 0 1,-5 1 1555,2 3 0,1 2 0,1 5 0</inkml:trace>
  <inkml:trace contextRef="#ctx0" brushRef="#br0" timeOffset="21">18079 16480 7689,'-11'13'0,"4"2"831,4-7 157,1 7 547,2-2-1002,0 3 1,0-8 696,0-1-85,0-4-760,0 2 1,2-5 222,1 0-217,-1 0-457,3 0-292,0 0 1,-4-1-1127,3-3-265,2-2 1749,-4-6 0,3 1 0,-5-1 0</inkml:trace>
  <inkml:trace contextRef="#ctx0" brushRef="#br0" timeOffset="22">18239 15898 7772,'0'-12'808,"-5"-4"0,5-1-489,0-2 0,5 3-355,7 4 0,-1 1 360,0 0 0,1-1 569,-1 1 1,1 3-299,-1 1 1,0 4-176,1-1 0,-1 3-252,1 1 0,3 1-17,0 3 1,2 6-80,-2 5 1,-1 4 98,5-3 1,-5 5-65,1 2 1,-3 5 1,-5 6 0,-2 6-248,-5 1 0,-1 4-122,-3 1 1,-3-1 139,-9 1 1,2-2-265,-5-2 1,0 1 171,-4-5 1,2-3-127,2-5 1,2-4 177,6 0 0,1-5 146,2-2-96,-2-6 305,9 4 773,-4-11-722,5-1 0,5-5 370,2 0 1,7 0-173,2 0 0,4-3-47,-1-1 1,2-1-176,2 1 1,5 3-6,3-3 1,0 3-97,0 1 0,1 0-160,-6 0 0,1 0-254,-4 0 0,-2 0 209,-2 0 1,-2 0-2012,-6 0 947,1 0-1551,-6 0 2700,-1 0 0,-5 0 0,0 0 0</inkml:trace>
  <inkml:trace contextRef="#ctx0" brushRef="#br0" timeOffset="23">18753 15852 7770,'0'-11'0,"0"-1"0,1 2 0,3 3 0,-3 1 0,10 6 0,-10 2 827,3 2 0,1 7 1106,-1 8 1,4 4-1291,0 3 1,-2 7-253,2 6 0,-2 4-241,2-1 0,1 1-112,-5-1 1,5 2-197,-2-2 1,-1-3 184,2-1 1,-2-6-769,2-2 1,-2-5 363,-2-3 0,-3 0-1016,3-7 0,-2 0 42,-2-3 1351,0-6 0,5 4 0,1-3 0</inkml:trace>
  <inkml:trace contextRef="#ctx0" brushRef="#br0" timeOffset="24">19176 15864 7746,'0'-8'1173,"0"0"1,1 6-464,3-2 1,-2 3 404,6 1-714,-6 0 0,3 1 42,-5 3 1,0 2 109,0 6 1,-5 0-186,-2 3 1,-8 5-377,-4 6 0,-3 0-7,-1 4 1,-1-3-75,-3 3 1,3 1 85,-2 3 0,3-4-155,4 1 1,-2-5-7,6 5 1,1-7-44,7-1 1,-2-2 90,5-5 1,0-1 58,4-4 0,1 1 468,3-1-172,3 1 0,8-2 44,0-3 0,1 0-70,0-4 0,1-1 128,6 2 0,0-2-144,0 2 1,0-3-70,0 3 0,0-2-553,-1 2 0,-3-2 265,0 1 0,-5 0-1163,2 1-532,-9-3-834,3 4 2689,-8-5 0,3 0 0,-5 0 0</inkml:trace>
  <inkml:trace contextRef="#ctx0" brushRef="#br0" timeOffset="25">19964 15498 7694,'0'-16'1030,"0"3"1,0-4-1184,0 6 75,0 5 0,1 1-2320,3 5 1390,-3-5 1733,9 3-640,-9 2 0,5 8 721,-6 7 1,0 4-284,0 8 1,-2 6-12,-2 5 1,-3 9-214,-8-2 0,1 9-196,-5-1 1,0 3 393,-4 1-1663,0 0 1321,0 0 0,10-26 0,-1-1-116,1 1 0,0-1 0,-2 1 0,-1-1-73,-10 27 1,0-1-49,7-3 0,-1-2 115,5-5-448,-1-1 318,5-4 0,1-3-109,2-8 0,3 1-70,5-8 1,0 1 45,0-9 1,0 0-107,0-3-1805,0-1 2460,0-5-1612,0 0 1411,0-17 0,0-1 0,0-11 0</inkml:trace>
  <inkml:trace contextRef="#ctx0" brushRef="#br0" timeOffset="26">19952 16240 7726,'0'-7'-253,"0"-1"698,0 6 425,0-8 554,0 8-334,0-3-650,5 5 0,-2 4 77,4 0 0,-3 5-130,4-2 0,0 7-62,3 2 1,-2 4-48,2-1 0,-2-1-18,6 1 1,-1 0-114,2 4 1,-3-1-103,7 1 0,-3-1 60,2-3 1,2 2-204,-6-2 0,0-2-594,-3-2 0,-1-3 64,0-5-666,-4 3-413,-2-3-446,-5-1 2153,0-1 0,0-5 0</inkml:trace>
  <inkml:trace contextRef="#ctx0" brushRef="#br0" timeOffset="27">20352 16286 7723,'0'-6'1408,"5"-4"-267,1 3-20,6 1-383,-6 1-366,-1 5 0,-5 1-78,0 3 1,0 4 81,0 7 0,-5-1-33,-2 5 0,-4 1-83,0 7 0,0-2 47,-1 6 1,-3 0-39,0 7 1,-4-1-12,3 5 1,0-4-142,1 4 0,2-1-123,-2 0 1,2 3 79,2-6 0,-1 5-139,1-1 0,-2-2-535,-2 2 1,6-6 309,-2-2 0,2-1-219,-3-6 0,2-1 106,3-3 1,-4-5-6,4-3 1,0-3-362,0-5 358,4 3 0,-3-8-543,2 1 248,3-1 0,-4-4-275,5-1 981,0 1 0,5-13 0,1 2 0</inkml:trace>
  <inkml:trace contextRef="#ctx0" brushRef="#br0" timeOffset="28">20432 16423 7677,'0'-11'0,"-5"-1"0,4 1 0,1 0 0,1 4 0,9 2 0,-7 5 0,4 0 0,-3 0 0,4 0 0,-1 0 0,5 0 0,-1 4 0,0 0 0,5 1 0,-1-1 0,5-2 0,-1 6 0,-1-6 1998,1 2 1,0-3-333,4-1-1342,0 0 0,0 0-138,-1 0-83,1 0 0,0 0-144,0 0 1,-5-3 43,-3-1 1,-2-5-246,-2 1 1,-1 2 122,-2-2 1,-3 1-123,-5-5 0,0 5 73,0-1 0,0 0-39,0-3 0,-1 0 117,-3-1 1,-4 1-13,-7-1 1,1 5 28,-5-1 1,0 2 29,-4-2 1,-5 3 100,-2 5 0,1 0-62,-2 0 0,6 5 181,-2 3 0,-1 7-6,2 4 0,-1 4-19,4 3 0,1 0-71,3 4 1,4 1 108,8 3 1,2 0-13,5 1 0,1-1-36,3 0 1,7-5-206,8-2 0,4-3 6,4-1 1,-2-5-110,5-3 1,-4-2 117,0-2 0,2-5-40,-1-2 0,0-3 87,-5-1 0,1 0-14,0 0 0,-1 0 11,-3 0 1,1-5-20,-5-2 0,0 0-144,-3 0 1,-1-2 108,1-6 0,-6 2-466,-2-2 1,1 6-286,-1 1 14,0 1 234,-4-5 121,0 6-347,0 1 655,0 5 1,-5 0 0,-2 0 0</inkml:trace>
  <inkml:trace contextRef="#ctx0" brushRef="#br0" timeOffset="29">21277 16492 7700,'0'-12'1533,"0"1"1,1 1-1487,3 2 1,-1-1 64,4 5 1,-4-4 96,1 0 1,-3-2 68,-1-2-5,0 1-361,0 0 1,-5 0 88,-3 4 0,-3-2-71,-4 5 1,1 0 6,-5 4 0,0 0 159,-4 0 1,1 2-25,3 1 1,-2 4 49,1 4 0,4 1-17,1-1 1,-2 0-32,2 1 0,0 4-103,3 3 1,5-1 84,-1 1 0,6-4-177,-2 4 1,3-3-41,1 3 1,5-5-59,2 1 1,3-2 68,2-2 1,4-3-46,3-1 0,3-4 84,1 1 1,-4-3 49,0-1 1,0 0 106,4 0 0,-4-5-91,0-3 1,-5 2 318,1-2 1,1 1-13,0-5 1,-1 1 92,-4-1 0,-1 0-110,-2-4 0,1 2-79,-5-5 0,3 5-88,-3-1 0,0-1-120,-4 0 0,4 5 63,0 3 93,-1 1-287,-3 0 88,0 2 1,-3 10 151,-1 3 1,-5 6 1,1 1 0,-1 6 126,2-2 0,-2 2-197,5 2 0,0-4-90,4 0 1,5-5 48,3 1 1,3-2-157,5-2 0,-2 0 120,5-4 0,-4 2 49,4-5 0,-1 0-7,1-4 1,1 0 73,-5 0 0,4-4 338,-3 0-201,-1-5 1,-4 3 194,1-6 1,-2 1-19,-3 0 1,4-5-58,-4 1 1,-1-1-225,2 0 0,1 2-82,6-5 1,-2 2-153,2-2 1,-2 3 53,-2 9 0,-1 0-332,-2 4 337,2 1 0,-7-2 46,4 8 1,-4 4 273,1 7 0,-2-1-99,2 5 1,-3 4 135,3 4 0,1-1-59,-1-3 1,4 0-94,-5 0 1,5-2-17,-4-2 0,3 2-157,-3-6 0,1-1 144,-1-7-35,-3 4 196,4-10 1,-1 3-130,0-8 1,0-2-156,-4-6 0,0-4 128,0-3 0,-1-4-354,-3-4 0,3-2 89,-3-5 0,2-2-43,2-2 0,0 3 202,0-4 0,9 3 167,3-2 0,8 2-272,3-2 0,1 2 50,6 2 1,-3 5 125,4 2 0,-1 10-73,4 5 0,-3 2 5,-1 6 0,1 0-80,3 4 0,-1 0-201,-3 0 0,-2 0-286,-5 0 0,-1 0 594,-3 0 0,-3 5 0,-4 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4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4408 9788 12827,'0'0'983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4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4431 9788 12733,'36'0'983,"-8"0"0,-2 0-225,-12 0-631,8 0-150,-6 0 136,2-5-185,5 3 192,-5-3-19,3 0-89,-3 4 143,0-4-171,9 5 95,-8 0-61,9 0 35,-6 0-102,1 0 97,-5 5-126,-2-4 132,1 4-19,1-5-9,10 0 42,-9 0-40,7-5 71,-8 4-60,5-4 34,5 5-15,1 0-53,5 0-52,1 0 82,-1 0-90,0 5 78,0-4 219,-4 4-216,-3-5 250,-4-5-196,0 4 9,0-4-50,0 0 69,-5 3-219,3-3 191,-3 5-201,5 0 144,0 0-171,-1 0 4,1 0-291,0 0 49,0 0 164,0 0-762,0 0 0,-6 0 787,10 0 1,-8-10 0,9-2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4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5768 9742 12564,'0'0'-831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4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5733 9753 12482,'0'-30'-342,"5"-2"422,-3 14-14,3-4 0,-4-2 121,3-3-85,-3 3-8,4-14-10,-5 2-112,5-10 138,-4 11-169,5 2 132,-6-5-198,0 16 181,0-20-156,0 23 116,-6-9 61,5 6-66,-4-1 51,5 5-38,0-4 10,0 5-55,0-1 54,0-4-158,0 5 140,0-6-307,0 5 258,0 1-620,0 6 363,0 5 0,0 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4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5847 9045 12569,'0'0'0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4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5825 9045 12565,'24'-6'346,"-3"1"-198,-4 0-86,1 4 77,4-5-85,1 6 37,0 0-2,5 0-36,1 0 57,11 0-173,-5 0 147,-1 0-4,-1 0-18,-3 6 8,-1-5-312,4 4 172,-9-5 19,4 0 55,0 0 72,-4 0-65,9 0 148,-9-5-125,14 4-55,-8-10 24,10 10-6,-1-4 41,-3 0-9,3 4-64,-5-4 43,-5 0-36,-1 3 32,0-3-13,-4 0 8,4 4-1,-5-4-1,5 0 0,-4 3-7,4-3 9,-5 5-116,0-5 105,0-1-50,-1 0 15,1 1-1,0-1 75,-5 5-61,-2-4 29,1 5-20,-4 0-866,3-5 891,1 4 0,-5-9 0,5 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4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7264 8874 12503,'0'-36'-418,"0"-2"260,5 14 179,-4-9 106,9 4-1,-9-5-23,5 5-108,-6-4 99,0 9-6,0-4-30,0 5 6,0 0-117,0 0 121,0-5-49,0 4 31,0 1 0,-6 2 3,5 8-198,-4-4-183,5 11 0,0 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4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7355 8349 12802,'29'-7'983,"-1"2"-814,-5 5 35,5 0-210,1-5 173,5 4-34,1-9 36,-1 3-219,5 1 128,-8-4-240,7 9 21,-9-4 86,5-1 91,0 5-87,6-4 66,-15 5-25,12 0 12,-18 0 45,14-5-46,-4 4 0,5-4-2,-4 5 5,-8 0-11,5 0-11,-13 0-17,13 0-13,-10 0 19,6 0 12,5 0-73,-4 0 32,14 0 43,-12 0-23,17 0 22,-23 0-1,7 0 37,-11 0-45,-3 0 63,14-5-47,-13 3 33,12-3-31,-13 5-2,4 0 75,-6 0-64,11 0 1,-9 0 0,9 0-4,-11-5-13,1 4-12,-1-4 4,1 5-9,-1 0-78,6 0-66,-10 0-97,9 0-466,-10 0-246,10 0 876,-3 0 0,9 5 0,-5 1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4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8851 8120 12593,'0'0'-794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4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8897 8292 12587,'13'24'-328,"-3"-8"0,-10-11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3:32:24.01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15452 15418 7659,'0'-6'580,"0"1"3640,0 5-3975,6 0 0,0 0 139,5 0 0,1 0-91,-1 0 0,6 0 105,2 0 1,2 0-8,2 0 1,0 0-47,0 0 0,3 0-178,1 0 1,0-4 24,-4 0 0,3 0-137,1 4 1,-2 0 91,-6 0 0,-1-1-513,-3-3 0,-2 3 218,2-3 0,-6 3-1952,-1 1 91,-6 0 747,3 0 0,-7 0 46,-6 0 1,-1 0 591,-10 0 1,-2 1 121,-10 3 502,6-3 0,-13 9 0,9-3 0</inkml:trace>
  <inkml:trace contextRef="#ctx0" brushRef="#br0" timeOffset="1">15487 15567 7733,'0'6'2379,"5"-1"-785,2-5-1086,4 0 0,4 0 670,0 0 0,9 4-568,-1 0 0,4-1 178,-1-3 0,3 0-309,6 0 1,1 0-247,-1 0 0,0 0-41,-8 0 1,3 0-393,-3 0 0,-2 0-375,-6 0 0,-2 0-1910,-6 0 2485,1 0 0,-6 0 0,-1 0 0</inkml:trace>
  <inkml:trace contextRef="#ctx0" brushRef="#br0" timeOffset="2">17108 15372 7675,'12'-5'0,"-2"3"973,-2-6-17,2 6 165,-9-3-763,4 0 1,-1 2 233,0-5-397,0 6 1,-10-7 10,-1 5 0,-3-3-54,-2 3 1,0-4 53,-4 4 0,2-3 49,-5 3 0,5 0-121,-1 4 0,-3 0 11,-1 0 0,2 0-5,-2 0 0,3 4-151,-3 0 1,5 5-110,-1-2 1,1 3 83,-1 2 0,2 0-73,-2 4 1,2-2 23,2 5 0,0-2-270,-1 3 1,6 0 75,2-5 1,3 4-28,1-4 0,0 1 135,0-5 1,6 0 76,5 1 0,1-2 136,3-2 0,2-2-47,-2-2 0,5-3 68,-1 3 1,1-4-66,-1-4 1,3 1 200,-3-4 1,1-1 36,-1-3 1,3-1 20,-3 1 0,-1-4-48,1-1 1,-4 1 42,4 4 0,-5-1-72,1 1 1,-6 3 77,-1 1 80,-6 4-186,8-2 0,-8 6 49,2 3 0,-3 4-125,-1 7 1,-4-2-109,0 2 0,-3 3 79,3 1 1,0 1-115,4-1 1,0 3-126,0-3 0,5 1 90,3-1 0,3 1-81,4-4 1,7 3 35,5-4 1,0-4 45,0-3 0,-3-6-54,3 2 1,-3-2-197,-1-2 0,-2 0-146,-2 0 0,-2-6-1081,-6-1 1578,1-3 0,-6 3 0,-1 2 0</inkml:trace>
  <inkml:trace contextRef="#ctx0" brushRef="#br0" timeOffset="3">18148 15201 7598,'0'-11'1906,"0"4"-761,0 2-453,0 5-60,5 0 0,0 5-234,3 3 1,-2 3 111,-2 5 1,-3-2-186,3 5 1,-3 1-171,-1 7 0,0-3-254,0 2 0,0 2 126,0-1 0,0 0-9,0-5 0,-1 1 38,-3 0 1,3-4-412,-3 0 1,3-4-82,1 4-553,0-5-4,0 3-308,0-6-727,0-4 940,0-2 333,-5-10 1,-3-2 754,-7-4 0,-3-6 0,-5 0 0</inkml:trace>
  <inkml:trace contextRef="#ctx0" brushRef="#br0" timeOffset="4">17839 15418 7599,'12'0'1876,"4"0"-899,3 0-668,3 0 0,6 0 245,2 0 1,3 0-84,2 0 1,-2 0 7,-3 0 1,7 0-143,-3 0 0,3 0-340,-3 0 0,0 0 62,1 0 0,-2 0-296,-3 0 1,-6-1-230,-5-3 0,-5 3-1632,1-3-867,-2-2 2965,-1-1 0,-6-4 0,-1-1 0</inkml:trace>
  <inkml:trace contextRef="#ctx0" brushRef="#br0" timeOffset="5">18936 15007 7943,'0'-8'690,"0"1"0,1 3-126,3-4 1,2 6 38,6-2 0,-5 3-224,1 1 0,-2 1 242,2 3 1,1 2-248,-5 6 1,3 0 99,-3 4 0,4-3-144,-5 7 0,1-1-172,-4 3 1,4 5 10,0 0 0,0 3 24,-4-3 0,0 3-172,0-3 1,0 3 67,0-3 0,0 1-251,0-1 1,3-6 74,1 6 1,1-11-121,-1 3 1,-3-1-3,3-3 1,-3 1 98,4-5 26,-3 0-110,3-4 149,-5-2-164,0-5 0,-4-5 107,0-3 0,0 2 101,4-2 0,0 1 3,0-5 1,0 1 108,0-1 1,2 1-100,1-1 1,4 1 73,4 0 1,4-1-25,1 1 0,4 3 68,-1 1 1,3 0-81,0 0 0,1 0 62,0 3 1,1 3-87,3-3 0,-3 3-5,3 1 0,-3 0-148,-1 0 1,-4 4 98,0 0 0,-5 5-133,1-2 0,-6 0 48,-2 0 1,-4 1-45,1 3 0,-3 1 52,-1-1 1,-6 4-162,-6 0 0,-4 1 38,-7-5 1,-4 1 95,1-1 0,-10-3 101,2-1 0,-3 0 167,3 0 1,3-2 22,1-5 1,6 4-92,1 0 0,1 0-230,7-4 1,4 0 85,3 0-862,5-5 1,-2-2-23,5-4 0,5-1-301,3 1 0,2 0 1261,2-1 0,-1-4 0,1-2 0</inkml:trace>
  <inkml:trace contextRef="#ctx0" brushRef="#br0" timeOffset="6">19895 15155 7595,'-10'-1'902,"2"-3"-86,3 3 77,5-4-289,0 5-16,5 0 0,-2 4-178,5 0 0,-6 5 71,2-2 1,1 3-143,-1 2 1,1-1-4,-1 1 0,-3 3-95,3 0 1,-3 4-43,-1-4 0,0 4-87,0-3 1,0 4 73,0-1 0,0-3-275,0 0 1,0-2 132,0 1 1,4-2-616,0 2 0,4-4 7,0-3-1517,2 2 126,2-9-325,-1 4 1681,-5-5 0,-2-1-393,-8-3 992,-7-2 0,-7-6 0,-5 1 0</inkml:trace>
  <inkml:trace contextRef="#ctx0" brushRef="#br0" timeOffset="7">19701 15338 7595,'8'0'489,"-1"0"0,1-1-129,3-3 1,2 3 60,2-3 0,-1 3-38,5 1 1,0 0 30,4 0 1,0 0-174,0 0 1,5 0-70,2 0 0,-1 0-237,2 0 1,-5 0 104,5 0 0,-6 0-973,2 0 0,-4-4-18,-4 0 1,1-1 950,-5 1 0,6-2 0,-4-5 0</inkml:trace>
  <inkml:trace contextRef="#ctx0" brushRef="#br0" timeOffset="8">21254 15213 7595,'0'-7'-1512,"-1"1"3362,-3 2-705,3 3-603,-9-4 1,3 5-145,-4 0 1,3 0-14,1 0 1,-1 0-75,-3 0 1,-2 0 105,-2 0 1,2 5 5,-2 2 0,1 2-126,-1-1 0,-2 6 46,-2-3 0,-2 5-87,2-1 0,-3-1 36,-1 5 0,0-1-52,0 1 0,2 2-32,2-2 0,2 3-70,6 1 1,1-4-100,2 0 0,3-4 18,5 4 1,5-1 48,3 1 0,7-2-80,4-1 1,6-4 43,2 4 0,9-5-13,-2-3 1,4 1-12,0-6 1,-1 2-122,5-1 1,-6-2 117,3 1 1,-8-3-76,0-3 1,-10 0-735,2-5 1,-9 1 370,-2-5 0,-7 1-1896,-9-1 1,-5 1 2290,-10 0 0,-10-6 0,-12-1 0</inkml:trace>
  <inkml:trace contextRef="#ctx0" brushRef="#br0" timeOffset="19">15532 16537 7594,'-6'0'481,"-4"-5"723,9 4-186,-4-9-400,5 9 0,1-4 99,3 5 0,2 0-292,5 0 1,5 0 28,-1 0 1,1 0-131,0 0 1,-2 0-65,5 0 1,-4-4-89,4 0 0,-1-1-1,1 1 1,2 2-66,-2-6 1,3 4-112,1-3 0,-2 4-543,-2-1 1,-1-1 312,-3 1 0,-6-3-1093,3 3 0,-7-4-168,2 4 237,-4 1 1,-3 3 167,-8 0 1091,-2 0 0,-12 0 0,-2 0 0</inkml:trace>
  <inkml:trace contextRef="#ctx0" brushRef="#br0" timeOffset="20">15498 16617 7625,'-6'0'1261,"11"0"1,8 4-192,9 0 0,5 0-289,0-4 1,8 0 230,-1 0 1,8 0-713,0 0 1,1 0-397,-1 0 1,0-4-141,-8 0 1,-2 0-739,-9 4 974,-5 0 0,-2 0 0,-4 0 0</inkml:trace>
  <inkml:trace contextRef="#ctx0" brushRef="#br0" timeOffset="21">16823 16195 7583,'-11'-7'2,"3"-1"0,0 4 535,6-5-242,-3 3 1,5-2 333,0 0-152,-5 6 78,3-3-218,-8 0 1,8 3-93,-6-1 0,0 1-48,-3 2 1,2 5-91,-2 3 0,2 0 43,-6 3 0,2-2-97,1 6 0,-3-2 5,0-2 1,0 4-140,3 1 1,1 3-113,0-4 0,4 4 96,3-4 0,3 2-12,1-2 0,0-1-6,0 5 1,4-5-85,0 1 1,5-3 58,-2-5 0,7 2 88,1-5 1,6 3 58,-2-3 0,2 0 133,2-4 0,1-1 70,3-3 0,-3-2-6,3-6 1,-3 1-95,-1-1 0,-6 1 5,-1 0 1,-4-5-99,0 1 1,-6-4 27,-2 4 0,-3-6-144,-1 2 1,0 2-60,0-2 1,-9 0-225,-2-4 1,-3 5 52,2 3 0,-3 2-102,0 2 0,-4 4-63,4 4 1,-2 1 133,2 2 0,2 0 15,-2 0 1,2 4 110,2 0 0,3 6-122,1 1 0,-1 1 356,-3 3 0,4 3 0,-8 0 0,2 4 0</inkml:trace>
  <inkml:trace contextRef="#ctx0" brushRef="#br0" timeOffset="22">16674 16400 7615,'0'8'639,"0"0"-18,0-6-288,0 3 1,-1-1 16,-3 0 1,2 1-1,-6-1 0,1 1-96,-5 2 1,-3 4-15,0-4 0,0 0-52,3 0 1,-3 1-40,0 3 1,-1 1-21,5-1 1,0 4-119,-1 0 1,6 1-49,2-5 1,-1 2 37,1 2 1,0-1-154,4 5 0,0-5 88,0 1 1,5-2 32,3-2 1,6 5 3,1-1 0,5-4-23,0-3 1,1-2-35,2 2 0,5 1 8,2-6 1,3 1-51,2-4 1,-1 0 312,0 0 0,0 0 561,1 0 0,-6-5-390,-3-2 0,-1-4-296,-3 0 0,-4-2 0,-3-2 1,-3 1-89,-5-5 1,-1 4 63,-6-4 0,-9 4-152,-3-4 0,-8 5-128,-3-2 1,-5 4-253,-6 0 0,0 5-274,-1-1 1,2 5 300,3 0 1,2 1-129,5 2 1,9 0-162,3 0 12,2 0 0,4-3 744,5-1 0,10 0 0,8 4 0</inkml:trace>
  <inkml:trace contextRef="#ctx0" brushRef="#br0" timeOffset="23">17485 16492 7581,'0'-7'1,"-1"1"0,-3 2 669,3-2-482,-9-6 0,9 5 1003,-3-1-782,-3 6 0,1-7-13,-5 5 0,-5-5 85,1 2 1,-1-2-208,0 1 1,4-1-69,-3 5 1,1 1-58,-2 3 168,4 0-233,-10 0 0,9 3 5,-2 1 1,6 5-84,2-1 0,4 2-84,-1 1 0,-1 1-101,1-1 0,1 0-32,3 1 1,0-1-153,0 1 1,0-1 27,0 1 0,0-1-86,0 0 20,0 1 1,1-2 131,3-2 1,2-3-94,6-5 266,-1 5 1,0-4 155,1 3 1,-1-7 150,1-1 1,-1-3-130,0 3 1,0-5 121,-4 2 1,2 0-79,-5 0 1,4 3 11,-5-4-99,1 6 0,-3-3 8,3 5 1,-3 1 2,3 3 0,-2 2-9,-2 5 0,0 5-49,0-1 1,0 4 28,0-4 0,1 4-47,3-4 0,-2 4 3,6-3 0,1-1-269,6-4 0,-2 3 56,2-2 0,1 2-61,0-7 1,3-2-121,-4-1 1,5-3-799,-1-1 1215,-2 0 0,4-10 0,-3-2 0</inkml:trace>
  <inkml:trace contextRef="#ctx0" brushRef="#br0" timeOffset="24">17942 16240 7594,'-6'-7'5,"2"-1"1836,3 1-524,1 0-310,5 2 0,0 6-506,3 3 1,-2 3-15,-2 4 0,-3 6-175,3 2 0,1 3-295,-1 5 1,-1-2 132,-3 6 0,0-4-50,0 3 1,0-5-365,0 2 0,0-3 225,0-1 1,0-5-844,0-3-1209,0-2-1028,0-7 3119,0-1 0,-5-5 0,-1 0 0</inkml:trace>
  <inkml:trace contextRef="#ctx0" brushRef="#br0" timeOffset="25">17794 16412 8318,'2'6'1292,"6"-2"0,1-3-1062,10-1 0,5 0 446,6 0 1,5 0-257,3 0 0,-2-4-324,6 1 0,0-1-378,4 4 1,-9-1-1225,-3-3 1506,-2 2 0,2-8 0,0 4 0</inkml:trace>
  <inkml:trace contextRef="#ctx0" brushRef="#br0" timeOffset="26">18650 16103 7582,'7'-6'-1463,"-2"1"1126,-5 0 1592,0-1-782,0-1 0,1 2 465,3 5-612,-3-5 1,5 4 482,-2-3 105,-3 3-428,5 1 1,-5 0-153,3 0 0,-3 5-60,3 2 0,-7 7-66,-1 2 0,-5 0-187,2-1 1,-7 3-12,-1 5 0,-1-4-73,5 0 1,3 0 3,1 4 1,0-4-154,0 0 0,0-5-9,4 1 1,1 2 53,-1-2 0,1 0 65,2-3 0,2-1 26,1 0 0,0 0 115,5-4 0,0 3-36,8-2 0,-2-2 95,5 2 1,5-6-42,6 2 1,-2-3 115,-1-1 1,1 0-342,-2 0 0,1 0 55,-4 0 0,-2 0-438,-2 0 0,-2-3 250,-6-1 1,0-1-626,-4 1 384,3 3 0,-8-6-194,1 4 0,-5 0 340,-2-5 0,-5 5 396,2-5 0,-4 0 0,0-3 0</inkml:trace>
  <inkml:trace contextRef="#ctx0" brushRef="#br0" timeOffset="27">18856 16332 7582,'5'-7'0,"-4"1"140,3 2 1,1 2 723,-1-6 240,0 6-425,1-3 556,-4 5-843,4 0 0,-5 5 114,0 2 0,-1 7-109,-3 1 0,3 6-105,-3-2 0,3 2-153,1 2 0,0 0-82,0 0 0,0 0-88,0 0 0,1-1 79,3 1 1,-3 0-414,3 0 0,1-1-27,-1-3 0,1-3-185,-1-5 0,-3 1-383,3-1-473,-3-4 950,4-2 0,-2-5-428,4 0 911,-4-5 0,7-2 0,-4-4 0</inkml:trace>
  <inkml:trace contextRef="#ctx0" brushRef="#br0" timeOffset="28">19244 16115 7590,'-5'-7'3055,"-1"-3"-1637,-1 9-212,2-4-837,5 5 0,0 5 220,0 3 0,0 6-267,0 1 1,0 5-138,0-1 1,-3 7-37,-1 0 0,0 1-115,4-4 1,0 0 36,0-1 0,-1-3-75,-3 0 1,3-5-294,-3 2 225,2 1 1,2-4-709,0 2 308,0-7 49,0-3 281,0-5 111,6 0 1,-4-1 109,6-3 0,1-1 75,6-3 1,3-2-41,4 3 1,1 0-8,0 0 0,4 0-88,-1 0 0,5 2 8,-4 5 1,-1 0 67,-3 0 0,0 1-1,0 3 1,-2 2-5,-2 5 1,-2 2 9,-6 2 1,-1-1-135,-2 5 1,-3-1 83,-5 1 1,-5 3-53,-3-3 0,-8 2-129,-7 2 0,-5-4-250,-6 0 1,-4-6-54,0-2 1,-2-1-294,2-6 0,7-1 213,-4-7 514,9-2 0,-2-16 0,5-2 0</inkml:trace>
  <inkml:trace contextRef="#ctx0" brushRef="#br0" timeOffset="29">20295 16172 7585,'0'-6'6,"0"-5"-4,0 5 0,4-2 2,-1 1-2,1 4-1,-4-2 0,0 10 1931,0 3 0,0 2-829,0 2 1,0 0-758,0 3 0,-1-1-190,-3 5 1,3 0-101,-3 4 1,3 0 83,1 0 0,0 0-245,0 0 0,0-4 113,0 0 0,4-1-542,-1 1 0,3-3-396,-3-5-1084,-1 1 385,3-1-68,-5-4 1697,-5-2 0,-2-10 0,-4-2 0</inkml:trace>
  <inkml:trace contextRef="#ctx0" brushRef="#br0" timeOffset="30">20089 16343 7605,'7'0'240,"3"0"104,-3 0 1,4 0 422,0 0 1,5 0-242,4 0 0,1 0 157,2 0 1,1 0-291,3 0 1,1 0-60,2 0 0,-2 0-638,-5 0 0,0 0 234,0 0 0,-2-4-319,-2 1 0,1-5-271,-4 4 0,-1-3 660,-4 3 0,1-5 0,-1 3 0</inkml:trace>
  <inkml:trace contextRef="#ctx0" brushRef="#br0" timeOffset="31">20660 16115 7598,'7'-8'168,"-4"1"1,4 0 462,0 0 0,4-2-208,0 5 1,0-1 328,1 1 0,1 3-221,2-3 0,-3 3-66,4 1 1,0-4-118,-1 0 1,2 2 121,-2 5 0,-2 0-132,2 5 1,-1-1-118,1 5 0,-6 0-162,3 3 1,-5-1 77,1 5 1,-3-3-220,-5 3 0,0 0-52,0 4 1,-3-1-157,-4 1 0,-1 4 136,-7 0 1,-3 3-91,-1-3 0,-4-1-235,-3-3 0,1 4 148,-1 0 1,-2-5-29,1-3 1,2-5 104,6 2 1,2-4 289,6 0 0,1-5 109,2 1 186,3-6-251,5 4 1,5-5 46,3 3 0,2-3 188,1 3 0,5-3-107,-1-1 1,4 0-33,-4 0 1,4 4-14,-4 0 0,6-1 18,-2-3 0,-3 4-26,-1 0 1,-2 0 13,-2-4 1,1 0 267,-1 0-286,1 0-2395,-1 0 1,-1-1 1063,-2-3 1,-2-1 1179,-2-3 0,2-7 0,6 2 0</inkml:trace>
  <inkml:trace contextRef="#ctx0" brushRef="#br0" timeOffset="32">21334 16309 10266,'0'-11'2900,"5"4"-2063,-3 2-478,-2 5 0,-11 0-266,-4 0 1,-6 5-159,-2 3 0,-4 2 3,-3 1 1,-2 6 141,5 2 1,-3 1-118,3-1 0,4 3-24,4-3 1,5 6-45,-1 2 0,7-2 132,5-6 1,3 3 12,3-3 1,9 1 102,7-1 1,4 2 160,3-6 1,4 0 104,4-4 0,0 0-122,0-4 0,2-2-377,2-5 1,-2 0 89,2 0 0,-8 0-484,-3 0 0,-4-5 129,-4-2 355,-3 2 0,-10-6 0,-1 5 0</inkml:trace>
  <inkml:trace contextRef="#ctx0" brushRef="#br0" timeOffset="43">15475 17588 7940,'-11'-5'2751,"5"4"-2407,0-4 1015,6 5-418,0 0-388,6 0 1,-3 0-114,9 0 0,-3 0-180,6 0 0,3 0-34,1 0 0,0 0 13,4 0 0,-3 0-94,6 0 0,0 0 55,1 0 0,-2 0-233,5 0 0,-4 0 76,0 0 0,-2-4-619,-1 0 1,-1-1-747,-3 1 303,-3 3 1,-5-5-530,-4 2 433,-2 3 1,-10-6 148,-2 3 0,-9 3 470,-3-3 0,2 3 496,-2 1 0,-6 0 0,-4 5 0,-5 1 0</inkml:trace>
  <inkml:trace contextRef="#ctx0" brushRef="#br0" timeOffset="44">15487 17634 7764,'-7'6'525,"2"4"1,5-7-152,0 4 0,2-4 140,1 1 0,5 1 18,7-1 0,-1-1 289,5-3 0,4 0 134,4 0 0,4 0-456,0 0 0,2 0-138,1 0 0,0 0-247,1 0 1,-6 0-220,-3 0 1,-1 0-368,-3 0 1,-8 0-1526,-2 0 1997,-8 0 0,1 0 0,-5 0 0</inkml:trace>
  <inkml:trace contextRef="#ctx0" brushRef="#br0" timeOffset="45">16469 17371 7593,'-12'0'5,"6"-1"338,2-3 0,-1 2-10,1-6 1,1 4-29,3-4 0,0 5 76,0-5 0,0 4 176,0-3 0,3 3-173,1-4 1,5 6 14,-1-2 1,2-1-20,1 1 0,1 0-143,-1 4 0,1-1 30,-1-3 0,0 3-66,1-3 1,3 3 12,0 1 0,1 0-45,-5 0 1,0 4-62,1-1 0,-5 6 15,1-1 0,-4 1-174,3-2 1,-4 7-122,1-2 0,-3 3 123,-1 0 0,-1 2-273,-3 2 0,1 2 151,-4-2 0,-2 2-169,-6-2 0,1 2 103,-5-2 0,3 3 1,-3 1 1,5-2 19,-1-2 1,3-1 60,0-3 1,1-2 235,-1 2 0,5-3-102,-1-5 1,6 3 303,-2-2-96,-3-3 321,6 5-298,-4-8 1,10 6 57,3-4 1,-2 1-23,2-1 0,3-3 124,4 3 1,6 1-57,-2-1 1,4 1-20,3-1 1,0-3 92,4 3 1,-3 1-50,3-1 0,-5 1-329,2-1 1,-3-3-326,-1 3 1,-1-3-473,-3-1 1,-3 0-80,-4 0 181,-6 0 0,3-5-1105,-5-3 0,-2 2 240,-6-2 1550,-2 1 0,-5-10 0,-1 0 0</inkml:trace>
  <inkml:trace contextRef="#ctx0" brushRef="#br0" timeOffset="46">16903 17268 7625,'5'-6'1549,"3"2"0,2 3-901,1 1 1,2 0-198,2 0 1,2 1 34,2 3 1,2-3-170,-2 3 1,3-1-129,1 0 0,-1-1-30,1 1 0,-1-1 30,-3-2 0,1 0-171,-5 0 0,1 0-3,-5 0 0,-3 1-112,-1 3 55,-4-3 1,2 5-42,-5-2 1,0-1 193,0 4 0,-1-3-64,-3 4 1,1-1 2,-4 5 1,4-1 7,-1 1 0,-1 4-91,1 3 1,-1 3 13,2 1 1,0 1-91,-5 2 0,2 0 85,-2 4 1,0-3-125,4 3 1,-4-3 7,4 3 0,-3-4 156,3 0 1,0-5-9,4-2 0,0-5 42,0 1-424,0-2-671,0-2-846,0-5 318,0 0 410,0-6 1,-4-2 1162,1-2 0,-6-7 0,2-7 0</inkml:trace>
  <inkml:trace contextRef="#ctx0" brushRef="#br0" timeOffset="47">17611 17600 7584,'6'-6'484,"-1"0"58,-5-5 1,2-1 76,1 1 0,-1 3-211,2 1 0,-3-1 772,-1-3-886,0-1 0,-1 1-196,-3-1 1,-3 6 48,-4 2 1,-2 3-117,-2 1 1,-3 0 79,-5 0 1,4 1-136,0 3 1,4 1-89,-4 3 0,5 3 80,-1 1 0,2-1-151,2 4 0,4-2 80,4-2 1,1 5-160,2-1 0,0 0 29,0-4 0,2 0 0,1-4 0,4 3 114,4-2 1,2-3 8,2-1 0,-1-3 209,5-1 0,0 0-153,4 0 0,-4 0 322,0 0 0,-4-1-137,4-3 1,-5 1 153,2-4 0,-4 1-91,0-2 0,-5 2 242,1 2-225,-6 2 0,9-3-5,-10 5 1,4 7-108,-5 4 0,-1 2 117,-3 6 1,3 0-70,-3 4 0,2-4-129,2 0 0,0-4-7,0 4 1,0-4-190,0 4 1,2-5-42,2 2 1,-3-4-831,3 0 578,2-1 0,0-5 159,6-2 1,-5-3-762,1-1 1,0-3 1072,3-1 0,0-15 0,1 0 0</inkml:trace>
  <inkml:trace contextRef="#ctx0" brushRef="#br0" timeOffset="48">18159 17348 7617,'-6'-6'3227,"1"2"-2886,5 8 0,0 2 29,0 6 1,0 0 174,0 4 0,0 1-81,0 6 1,5 1-112,2 3 1,0-3-92,0 3 0,-3 1-74,4-2 1,-2 1-85,2-4 1,1-5-14,-6-3-179,6 3 1,-7-6-338,1 3-1028,-1-7-1726,-2-3 2291,0-5 0,-2-5 888,-1-3 0,-9-7 0,-6-3 0</inkml:trace>
  <inkml:trace contextRef="#ctx0" brushRef="#br0" timeOffset="49">18056 17542 7590,'8'-6'1256,"0"2"-782,4-2 1,1 5-62,2-3 1,3 3-167,1 1 1,4-2-691,4-1 0,-2 1 260,5-2 0,-3 2-674,3-2 0,-4 3 857,0-3 0,4-2 0,-1-1 0</inkml:trace>
  <inkml:trace contextRef="#ctx0" brushRef="#br0" timeOffset="50">18913 17360 7592,'-10'-5'809,"2"-3"-589,3 3 1,5-5 761,0 2 941,-5-2-1077,4-1-132,-4-1-603,5 1 1,-4 3 58,0 1 1,-5 4-156,2-1 0,-4 3 127,0 1 0,-2 0-131,-2 0 0,-3 4-58,-5 0 1,1 4-79,-1 0 1,0 2-25,0 2 0,4 3-70,0 0 0,5 4 51,-1-4 1,7 4 43,4-3 1,3 0-299,1-1 1,1-3 151,3-1 1,8-1-180,7-6 0,1 4 128,-1-4 1,3-1 93,-3-3 1,2 0 117,2 0 1,-1 0 150,-3 0 1,1-3 70,-5-1 0,0-5-83,-3 1 0,-1 2 374,1-2 0,-5 2-17,1-2 0,-4 2 676,3 2-446,-4 3-258,2-4 0,-5 6-97,0 3 0,0 4-82,0 7 1,-1 3-143,-3 4 1,3 1 84,-3 0 0,1 1-74,-1 3 0,3-2-66,-3 6 1,3-6-233,1 2 1,0-3-123,0-1 0,0-2-374,0-2 1,1-2 172,3-6 1,1-3-324,3-1 1,2-4 894,-2 1 0,2-8 0,1-2 0</inkml:trace>
  <inkml:trace contextRef="#ctx0" brushRef="#br0" timeOffset="51">19164 17211 7602,'0'-11'874,"1"-2"87,3-2 1,3 3-597,4 1 583,-5 5-594,5 6 1,-9 0 145,6 0 542,-6 0-635,3 5 1,-5 6 97,0 8-283,0 3 1,0 6-114,0 2 1,0-1-117,0 2 0,-1-5-7,-3 5 0,3-4 89,-3 3 0,3-5-412,1 2 0,0-4 15,0-4 1,0 1-574,0-5 465,5 1 264,-4-5 0,6-5-33,-4-2 209,-1-2 38,3-2 1,-4 0-39,3 0 0,-3-2 133,3-2 1,-3 2-15,-1-6 0,1 6 187,3-2-228,3-2 0,8 1-33,0-3 0,4 2-28,-4 2 0,6 3 2,-2-3 1,6-1-155,2 1 0,1 0 94,-2 4 1,-2 0-70,3 0 0,-4 1 88,-4 3 1,-3 1 39,-4 3 0,-2 2-1,-2-2 1,0 2 119,-4 1 1,-1 1-138,-7-1 0,-2 4 15,-6 0 1,-6 1-8,-4-5 0,-6 0 98,-7 1 0,1-1-59,0 1 1,1-5 81,2 1 0,1-5-664,7 0 1,3-1-340,8-2 1,2-2-1737,3-1 2600,2-4 0,5-9 0,0-2 0</inkml:trace>
  <inkml:trace contextRef="#ctx0" brushRef="#br0" timeOffset="52">20135 17325 10250,'6'6'984,"-2"1"0,-1 8-683,0 4 1,-1 3-114,2 1 1,1 3-507,-2 1 0,5 0 75,-4-4 1,5-2-31,-2-2 0,0 2-603,0-6-561,-4 0 1437,2-4 0,-5-4 0,0-2 0</inkml:trace>
  <inkml:trace contextRef="#ctx0" brushRef="#br0" timeOffset="53">19975 17451 7589,'17'0'0,"0"0"2474,6 0-1597,0 0 1,4 0-135,-1 0 1,6 4-351,-1 0 0,2 3-211,1-3 0,0 1-210,0-1 1,-3-3-896,-1 3 1,-1-3 33,2-1 1,-7 0 888,-5 0 0,-5-5 0,2-1 0</inkml:trace>
  <inkml:trace contextRef="#ctx0" brushRef="#br0" timeOffset="54">20580 17257 7603,'0'-11'1621,"0"-1"-1051,5 1 1,6 3-30,4 0 1,0 6 103,-3-2 1,0-1-97,3 1 0,2 0-201,2 4 1,6 0-289,-2 0 0,3 0 86,-4 0 0,5 2-115,0 1 0,-1 3 8,-3 1 0,-1 2-71,-3-5 1,-3 3-215,-4-3-119,-1 5 1,-5-2 193,-2 4 0,-4-1-21,-4-2 1,-3 2 158,-8-3 1,-3 0-38,-5 0 1,0-3 223,0 4 1,2-4 69,2 3 1,-2-4 71,6 1 0,0 1 215,4-2-175,-1 6 1,2-6-74,2 5 1,3-5-72,5 5 0,0-4-200,0 3 1,0-3 113,0 4 1,5-1-97,3 5 0,3-1-34,5 1 0,-2-3-105,5 2 0,0-2 30,3 6 0,-2-2-76,-1-2 1,-2 1 103,2-1 1,2 4 23,-6 0 0,0 1 55,-3-5 0,-6 2-36,-2 2 1,-3-2 65,-1 2 1,-5 1-15,-3 0 0,-11 0-58,-4-1 0,-8-4-4,-4 4 1,0-6-212,-7 2 0,5 1 36,-1-5 0,8-2-172,3-1 0,4-3-2122,4-1 1317,8 0 1190,6-5 0,10-1 0,1-6 0</inkml:trace>
  <inkml:trace contextRef="#ctx0" brushRef="#br0" timeOffset="55">21437 17428 7590,'-5'-9'0,"-3"-2"0,2 6 1903,-2-7 0,5 9-605,-5-1 0,-5 3-175,-6 1 1,-2 5-615,-2 2 1,-4 8-53,0 5 1,-3 2-393,3 5 0,1-2 16,3 6 1,3-1-173,4 5 0,6-5 187,10 0 0,7 0-259,4 0 1,11-2 196,8-5 1,12-2 70,4-2 1,2-3-147,-3-9 1,1-2-160,0-5 1,-6 0-136,-2 0 0,-8-8-954,-7-4 1289,-11-7 0,-7-4 0,-5-6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5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8908 8166 12866,'19'-6'983,"2"0"-797,-10 6-94,-3 0-50,7 6 91,-9-5-9,6 4-37,-1-5-83,0 0 85,6 5-122,1-4 83,5 4-10,-1-5-64,1 0 18,0 0-50,0 0 100,-5 0-19,3 0-20,-8 0 25,-2 0-3,0 0-5,0 0 4,-3 0-92,7 0 87,-4 0-19,-3 0 21,12 0 59,-12 0-59,8 0-8,1 0 8,-5 0-19,5 0 3,-6-5 0,1 4-39,-1-4 46,1 5-89,-1 0 74,0 0-11,6 0 6,-4 0 2,8 0 14,-8 0-6,3 0 126,1 0-145,-4 0-2,3 0 26,-4-5-49,-1 4 56,5-5-28,-3 6 15,9 0 22,-15 0-19,9-5-12,-5 4 34,7-9-22,-6 9-8,4-4-14,-10 0-5,5 3 30,1-3-52,-1 5 46,1 0-9,-1 0 19,1 0-1,-1 0 15,0 0 41,1 0-62,-1 0 2,1 0-21,-1 0 23,0 0-38,1 0 36,-1 0-10,6 0 3,-5 0-1,0 0-14,3 0 8,-12 0 10,17 0-7,-12 0 8,8 0-13,-4 0-6,-1 0-37,0 0 31,1 0-26,4 0 34,2 5-55,0-3 53,-2 3 3,-9-5-116,8 0 41,-8 0 47,10 0-12,-1 0 2,-3 0 113,9 0-93,-15 0 5,14 0 69,-19 0-48,13 0 7,-8 0 11,4 0-1,1 0-17,-1 5 16,-5-4-18,5 4 4,0-5-58,-3 0 52,7 0 3,-9 0-8,6 5 89,-1-4-8,0 4 12,1-5-54,-1 0 2,1 0-269,-1-5 166,1 4-910,-6-4 725,4 0 1,-4-1-1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5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7446 8623 12738,'0'0'-948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5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7446 8623 12738,'36'-5'983,"2"3"-417,-14-8-447,4 9 147,-5-9-271,0 9 232,5-5-324,-4 1 262,9 4-16,-9-4-87,4 5 43,0 0-124,-4 0 132,4 0-98,-5 0 96,-6 0-20,5 0-3,-4 0-216,5 0 39,-1 0 137,6 0-9,-4 0-6,9 0 33,-9 0-45,9-5-56,-8 4 57,2-4-54,-4 5 110,0 0 9,0-5-91,5 3 37,-4-8-37,4 9 32,-5-4-62,0 0 61,-1 3-66,6-3 48,-3 5-6,8 0 171,-9 0-157,4 0 85,-6 0-55,1 0 57,-5 0-82,4 0 35,-10 0-1,10 0 1,-9 0-44,8 0 43,-8 0-123,8 0 124,-8 0-207,4 0 15,-11 0-849,4 0 0,1 0 738,-3 0 0,7 0 0,-8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5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8783 8543 12437,'0'0'0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5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5927 9297 12954,'0'0'-984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5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5893 9297 12821,'24'12'983,"8"-2"-342,-18-10-398,13 0-27,-5-5 8,13 4 48,5-4-54,1 5-17,3 0-11,-3-5 44,5 4-16,-1-15-255,1 14 1,-5-13 227,-3 7-271,-8 3 109,8 0-44,-2 0 15,9 4 48,1-5-241,-5 6 176,-2 0 137,-5 0-91,1 0 70,-1-5-69,-5 4-5,-1-4 37,-5 0-23,0 4-44,-6-4 51,5 5-130,-9 0 101,3 0-9,-4 0-48,-6 0-238,9 0 10,-7 0 233,13 0-26,-8-5-542,-2 3 99,5-8 211,-14 9-590,13-9 200,-8 8 9,-1-3-310,9 0 811,-12 4 0,7-4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5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5859 9651 12828,'0'0'-649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5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5847 9639 12799,'25'-12'983,"6"1"0,-1 11-14,10 0-1110,-4 0 292,2 0 12,-9-5-117,20 4 54,-11-9-55,12 9 0,-4-6 40,-1 3-35,1 3 1,-4-5-19,0 2 74,0 3-33,7-4-144,-16 5 1,15-2 133,-17-1-19,-3 1-58,0-3 0,1 0 29,5-2 1,5 0 59,7 0-41,-5-1 58,-7 2-52,-6-4 15,-10 8 60,3-3-72,-3 5-45,0 0-378,-7 0 52,-1 0 0,-3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5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4454 10187 12948,'-6'-19'2,"1"-1"511,10 19-54,6-4-247,2 0-49,8-2-29,-3-4-2,5 5-49,0-5 81,5 10-104,-9-9-83,13 9 106,-13-4-132,9 5 96,-11-5-18,5 3 93,-9-3 6,8 5-34,12 0-2,4 0-31,14 0 17,-16 0 0,2 0 148,-3 0-146,8 0-10,0-5-118,1 4 1,-11-4-48,10 5 144,-10 0 0,8 0-34,-9 0 5,4 0 6,1 0-90,-8 0 85,-7 0-11,-3 0-8,0 0 24,8 0-78,-7 0 80,4 0-237,-1 0 209,-10 0-276,5 0-156,-11 0 104,4 0 0,-3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5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4614 10427 12516,'-30'0'539,"3"0"-234,21 0 436,1 0-671,35 5 255,-12-3 19,40 3-55,-16-5-363,20 0 0,-1 0 61,0 0 0,-9 0-154,-10 0 190,0 0 1,0 0-1,0 0-49,1 0 125,-4 0-32,0 0-82,11-5 65,-12 3 94,6-8-88,-6 9-128,-12-9 151,12 8-123,-9-3 108,0 0-180,-1 4 151,-5-4-704,-5 0-40,-2 4 9,-4-4 454,-1 5 0,0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16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2250 6213 8289,'-5'-6'452,"4"-5"-196,-5 5 0,6-2 692,0 1-355,0-1-19,0-3 129,0 5-41,0-5-87,0 5-380,0-5 1,0 3 0,-1 2 289,-3 1-501,3 1 82,-9 4 1,4-4 232,-6 0-224,-4 0-79,-2 9-199,-5-3 150,0 13 0,-3-6 75,-1 10-32,-5 0 88,3 4 0,-5 3 31,0 1 40,4 5 0,-1-4-22,4 2-315,0 3 155,10-9 0,-4 9 163,6-2-27,5-3-231,0 5 93,8-4 1,-3 5 38,5 0 1,2-1-24,1-2 0,4 0 41,4-4-206,6 5 65,0-8 1,6 4 108,0-5-5,-5 0 0,7-4 138,-2 0 0,3-5-129,-4 1 1,1-3 300,0 0 1,1-2-270,3-2 0,-3 1 67,3-6 1,-3 1-31,-1-4 0,-1 0 26,1 0 0,0-5 41,0-3 1,0-3-4,0-4 0,-1 1 21,1-5 0,0 4-78,0-4 0,-1 0 49,-3-4 0,-3 0-20,-5 0 1,-4 1 101,-3 3 0,-4-1-88,-4 5 0,-4 0-113,-7 3 1,-4 2-181,-8 2 0,-3 3-121,-8 5 1,-2 0-533,-1 0 0,-1 5 403,7 3 1,1-2-1906,11 2 913,3-5-624,9 2 2046,9-5 0,4 0 0</inkml:trace>
  <inkml:trace contextRef="#ctx0" brushRef="#br0" timeOffset="1">2718 6316 8091,'-6'-12'327,"1"1"360,5 5 11,0 0 46,0 1-173,0 4-328,0-4 770,0 5-792,0 5 0,0 7 102,0 7-84,0 2 60,0 2-226,0 5-1,0 1-386,0 5 170,0 1 144,0-1 1,1 0-224,3 0 173,2 1 0,6-2 122,-1-3-266,6-2 118,0-5 0,6-2 158,0-2 0,1-2-29,3-6 1,-4-3-55,-1 0 219,1-6-209,-5 3 0,5-6 64,0-3 1,-4 2 356,0-6 1,0-3-232,4-5 1,-1-4-47,1 1 1,-1-4-205,-3-3 0,1 0 155,-5-4 1,4-5-236,-3-3 0,-1-3 60,-4 2 1,0-4-83,-4 1 1,2 3-143,-5 1 1,0 8-111,-4 3 1,0 3-81,0 1 1,-5 5 135,-3 3 0,2 7-850,-2 5 335,0-4-693,2 6 784,-4-4 773,9 5 0,6 5 0,7 1 0</inkml:trace>
  <inkml:trace contextRef="#ctx0" brushRef="#br0" timeOffset="2">3529 6179 8243,'-5'-13'0,"4"-2"627,-9 8 94,8 1-251,-3 1 250,5 0 9,0 4 15,0-4-367,0 5-38,0 5 0,0 2-73,0 9 1,0 1-55,0 6 1,0 5 38,0 2 0,4 3-61,0 2 0,0-1 76,-4 0 1,1 6-230,3 1 0,-3 0-75,3 1 0,-3-5-80,-1 1 1,4-3-24,0 0 1,-1-6 170,-3-3 0,0-3 21,0-4 1,0-2-20,0-6 1,0 1 128,0-1 32,0-5 37,0 0-44,0-1 7,0-4-7,0 4-113,0-5 1,6 0 70,1 0-367,3-5 280,2 4 1,-1-6-30,1 3 1,4 3-16,3-3 1,3-1-114,1 1 64,4-4 0,-1 5 31,4-5 0,-3 5-204,3-5 189,-4 5-148,7-2 156,-14 5 1,7-3-29,-7-1 115,-2 0-100,-1 4-3,1 0 16,-4 0-13,3 0-995,-10 0 318,0 0-359,-6 0 1,-6-5 0,0-1 0</inkml:trace>
  <inkml:trace contextRef="#ctx0" brushRef="#br0" timeOffset="3">3483 6578 8219,'0'-6'1373,"0"1"-1145,5 0-42,2 4 0,5-8 187,4 5 461,-4-5-413,10 8 1,0-6 128,4 4-210,6 1 0,1-4 33,5 2-125,0 3-580,-4-4 370,1 0 0,-5 2-611,0-4 494,-4 4 1,-2-6-301,-5 5 0,-5-3-1,1 3-771,-2 0 0,-6 0 25,1 1 1126,-5-1 0,-3-1 0,-7-2 0</inkml:trace>
  <inkml:trace contextRef="#ctx0" brushRef="#br0" timeOffset="4">3483 6236 8290,'0'-12'111,"5"6"1,-2-4 657,5 2-432,-1 3 1,6-5 227,2 2 0,3-2-117,5-1 0,5-2-143,2-2 1,-1 6-35,2-2 1,-1 2-425,4-3 0,2 5-243,2-1 0,-6 6-459,2-2 1,-2-1-1468,2 1 2322,-5 0 0,4 4 0,-4 0 0</inkml:trace>
  <inkml:trace contextRef="#ctx0" brushRef="#br0" timeOffset="5">4568 6042 8227,'0'-7'0,"0"-3"639,0 9 1268,0-4-737,0 5-1132,-5 0 79,-1 0 0,-9 5-210,-1 2 1,-4 5 151,1 3 0,-2-1-28,-2 5 1,-4-4-168,0 4 1,2-3 37,6 3 0,-1-5 229,4 1 0,1-1-28,4 1 1,1-6 45,2 2 1,3-2-60,5 3 0,0-5-132,0 1 1,1-4 110,3 3 1,4-3 77,7 4 0,6-2-67,6 2 1,1-2-5,-1-2 1,-3 1-60,2 3 1,-1 2 44,-3-3 1,1 3 90,0 2 0,0 3-70,0 0 0,0 4-148,-1-3 1,-3 4 148,1-1 0,-9-1-122,4 1 1,-8 0 80,4 4 1,-7-1 64,0 1 0,-8 4 26,-4 0 0,-5 0-85,-6 0 1,-1-3 224,-10 3 1,-1-4-67,-3-4 0,0 1 51,-1-5 0,0 1-40,-3-5 1,6-3-591,-2-1 1,7-4-40,1 1 0,6-3-950,5-1 710,3 0 1,5-5 218,3-3 1,3 2-1038,1-2 0,4 1 1468,0-5 0,10 1 0,-2-1 0</inkml:trace>
  <inkml:trace contextRef="#ctx0" brushRef="#br0" timeOffset="6">5391 6099 8176,'-8'-8'0,"0"1"0,6 4 0,-3-7 345,5 3 22,0 1 361,0-4-545,-5 4 1,3-2 126,-1 0 1,0 6-52,-1-2 1,-2-1-148,-5 1 1,-1 0 82,1 4 0,-6 0-106,-2 0 0,-4 5 50,-3 3 0,-2 3-65,-3 5 0,-2-2 73,3 5 0,2-4-160,1 4 1,3-4 152,1 4 1,6-5-15,1 1 1,4 2-116,0-2 1,6 0 69,2-3 1,3-1-87,1 1 0,6 0 66,6 4 0,5-4 238,10 3 0,1-2-26,2-1 0,6-1-105,-6 0 0,8 1-183,-7-1 0,3 1 158,-7-1 1,-1 1-143,-3-1 0,-4 2 88,0 2 1,-5-1-86,2 5 0,-4-4 87,0 4 0,-2-4-105,-3 4 1,-2 0 94,-5 4 1,-2-4 10,-6 0 0,-4 0 72,-11 4 1,-1 0-72,-3 0 0,-2-5 17,-5-3 1,-6 1-17,-2 0 1,2-1-214,-2-4 0,3 1 132,0-1 1,3-5-267,9-2 0,2 1-278,6-1-4,2 0 1,11-5-197,2-3 1,3 1 246,1-4 1,1 3-789,3-4 1,7 1 120,8-5 1151,3 6 0,1-9 0,-1 2 0</inkml:trace>
  <inkml:trace contextRef="#ctx0" brushRef="#br0" timeOffset="7">5870 6156 8117,'0'-12'0,"0"6"879,0 1 2939,0 5-3341,5 0-2150,-3 0 1296,8 5 0,-8 0 377,6 3 0,-5 7 0,2-2 0</inkml:trace>
  <inkml:trace contextRef="#ctx0" brushRef="#br0" timeOffset="8">5962 6590 8130,'-2'7'1066,"-1"1"-650,1 0 0,-3 3 246,5 1 987,0-1-1029,0 0 1,0-3 91,0 0-219,0-1 0,0 5 254,0-1 186,0-5-537,0 5 1,0-9 515,0 6-605,5-6 0,-2 3-539,4-5 1,-3 0 269,4 0-2789,-6 0 1408,9 0 1343,-10-5 0,-1-1 0,-6-6 0</inkml:trace>
  <inkml:trace contextRef="#ctx0" brushRef="#br0" timeOffset="9">7675 6407 7858,'0'-11'-772,"0"3"1609,0 0-441,0 1 0,0-8 228,0-1-173,0 1 62,-5 4-266,3-1-1,-3 1-57,0-1 58,-1 1-1,-11 5 63,5 1-341,-10 0 0,-1 3-229,-7-2 247,-3 8-532,-1 3 808,-1 4-387,1 0-1,0 6 212,0 1-665,-1 5 454,1-1 150,5 1-381,1 0 332,5 0-4,5 0 1,2 1-71,4 3-27,6-3 295,1-1 0,6 1-264,3-5 1,4 3 471,7-6 0,8-2-219,7-7 0,5-2-99,3-5 1,-2 0 80,6 0 1,-5-5 177,1-2 0,-4-7-13,-3-2 1,-3-3 66,-5 4 0,-2 0-66,-2 4 1,-2-5-293,-6 1 1,-1 0 145,-2 3 1,1 1-226,-5 0 1,-1-1 107,-3 1 0,0 3 283,0 1-152,0 4-4,0-2-171,0 5-2,-5 5 1,4 3 59,-3 7 0,-2-1 19,-2 5 0,3-1-109,1 1 0,-1 6 93,2-2 1,-5 2-171,4-2 1,0 0 123,4 0 0,2 0 40,1-1 1,4-4 35,4-3 0,2-3 141,2-5 0,-1 2 192,5-5 1,-1 1-130,1-1 1,1-3-97,-5 3 1,1-3-30,-5-1 1,0 0-624,1 0 0,-1-3 93,1-1-3309,-6 0 1917,4 4 1752,-9 0 0,5 0 0,-6 0 0</inkml:trace>
  <inkml:trace contextRef="#ctx0" brushRef="#br0" timeOffset="10">9845 6213 8374,'0'-6'619,"0"1"-190,0-1 424,0 5-304,0-4 934,0 5-1285,0 5 0,0 2-42,0 4 1,0 2 60,0 2 1,0 3-57,0 4 1,0-2 113,0-1 0,0 1-276,0 6 0,0-1 99,0 1 1,0-2-115,0-1 1,0-1 25,0-3 0,4 1-133,-1-5 1,5 1-33,-4-5 1,1 0-61,-1 1 0,-3-5-1724,3 1 948,2-5-335,-5 7 1326,4-9 0,-5 9 0,0-3 0</inkml:trace>
  <inkml:trace contextRef="#ctx0" brushRef="#br0" timeOffset="11">9571 6498 8077,'0'-11'187,"5"0"-187,1 4 0,6-3 1427,-1 4-879,0-1 1,2-1-16,2 4 0,1-4 2,6 4 0,-1 1 228,5 3-427,3-6 1,-4 5 58,1-3 0,2-1-112,-1 1 0,1 1-97,-2 3 1,-2-4 62,3 0 0,-4 0-328,-4 4 1,1-1 139,-4-3 0,3 3-1001,-4-3 0,0 3-1583,-4 1 1485,1 0 1038,-1 0 0,1-5 0,-1-2 0</inkml:trace>
  <inkml:trace contextRef="#ctx0" brushRef="#br0" timeOffset="12">10918 5882 8299,'-6'-7'-715,"1"2"715,5 0 1052,0 4-113,0-4-37,0 5 0,-1 5-803,-3 3 1,3 2 130,-3 1 1,3 6-18,1 2 0,0 4-13,0 3 0,0 3 66,0 6 0,1-1-85,3 0 1,-3 0 11,3 1 1,-3-1-31,-1 0 0,4-1-107,0-2 1,-1 2-68,-3-3 0,0 2 116,0-2 0,0 2-101,0-5 0,2 3 59,1-3 1,-1-2-47,1-6 0,-1 1 55,-2-4 1,0-1-245,0-4 195,0 1 1,0-5 9,0 1 242,0-5-174,0 2-29,0-5-21,-5 0 1,3-2-52,-1-1 1,-2 0 60,1-5 1,0 5-214,4-5 132,0 0 1,0-3-21,0 0 0,1-1-115,3 1 0,-1-1 132,4 1 1,2-1-53,6 1 0,-1 0 50,5-1 0,0 1 38,4-1 1,0 1-43,0-1 1,0 5 124,0-1 0,1 6-50,2-2 0,-2-1 152,3 1 1,-3 0-111,-1 4 0,0 1-38,0 3 1,-4 1-40,0 3 0,-5 2 44,1-2 1,-6 2-83,-2 1 0,0 5 64,0-1 1,-2 1-109,-5-1 1,-5-1 26,-2 5 1,-7-5-9,-1 2 1,-10 0-6,3-1 1,-5 1 38,0-5 1,-3 0-32,-8 1 0,1-4 34,-5-1 1,4-4 11,-4 0 1,5-1 9,-1-2 0,8 0 4,3 0 1,4 0-95,4 0 0,3-4-155,4 0 0,6-5-930,2 2 0,6 0 497,5 0 0,3 0 671,13 0 0,3-9 0,8 4 0</inkml:trace>
  <inkml:trace contextRef="#ctx0" brushRef="#br0" timeOffset="13">13796 6099 8241,'0'-8'0,"0"1"553,0 4 62,0-7-21,0 9-297,0-5 0,0 8-12,0 2 0,0-2-34,0 6 0,0 4 109,0 7 1,0-1-79,0 1 0,0 2-26,0 5 0,0-2-54,0 3 0,0-2 32,0 2 0,0-3-35,0 3 1,0-3-114,0-1 0,0-2 34,0-2 0,4 2 70,0-6 0,1 4-272,-1-4 0,-3 0 79,3-3 0,-1-5-464,0 1 0,-1-4-320,1 3-1400,-1-4 308,-2 2 1337,0-5 1,-10 0-1,-3 0 1</inkml:trace>
  <inkml:trace contextRef="#ctx0" brushRef="#br0" timeOffset="14">13534 6464 8050,'0'-11'40,"0"4"-40,0-3 0,0 8 1543,0-6-930,0 6 0,5-5-27,2 3 1,4 2 88,0-6 0,4 4-118,0-3 0,10 3-167,-3-4 1,4 5-339,-3-5 1,3 5 129,1 0 0,0-2-908,-5 1 0,1 0 540,0 4 0,-1 0-674,-3 0 1,1 0 859,-5 0 0,6 0 0,-4 0 0</inkml:trace>
  <inkml:trace contextRef="#ctx0" brushRef="#br0" timeOffset="15">14927 6384 8169,'0'-11'-341,"0"4"341,0-3 791,0 9-401,0-9 1,0 7 736,0-4-718,0 4 1,-1-6-34,-3 6 1,1-3-45,-4 3 0,-1 1-114,-3-1 1,-6 1 24,-2 2 1,-4 0-103,-3 0 1,-3 5 101,-6 3 1,1 2-119,0 2 1,0 0 38,-1 3 1,5-1-52,-1 5 1,2 4-21,-1 4 1,2 0-118,5-5 0,5 3-50,3 1 1,4-2 54,3 3 1,3-3-96,5-1 1,6 0 89,6 0 1,5-2 145,10-2 0,0 2-11,7-6 1,-2 0 121,6-4 1,-1-3-93,1 0 0,-4-6 27,0 2 0,0-3 39,-3-1 0,-3-1-54,-2-3 1,-1 3-663,-3-3 1,-4-1 281,-3 1 1,-6 0-3167,-1 4 1815,-6-5 1578,3 4 0,-5-9 0,0 4 0</inkml:trace>
  <inkml:trace contextRef="#ctx0" brushRef="#br0" timeOffset="16">17188 6133 8213,'0'-11'-1010,"0"4"2561,0-3-707,0 9-360,5-4 174,-3 0-342,3 3 1,-4-1 330,3 6-461,-3 9 0,4 2 280,-5 5 1,0 0-157,0 4 1,0 3-4,0 1 0,0 1-28,0-1 0,2-3-257,1 2 1,-1 2 149,1-1 1,2 0-314,-1-5 0,1 0-220,-1-3 0,-3 1-404,3-4 0,1-1-159,-1-4 1,0 1 60,-4-1 863,0 0 0,0 1 0,0-1 0</inkml:trace>
  <inkml:trace contextRef="#ctx0" brushRef="#br0" timeOffset="17">16880 6453 8024,'5'-12'772,"1"1"-397,6 5 0,-1-3 447,1 5 0,3-5-345,0 1 0,7 2-9,1-2 0,1 5-167,6-5 1,-3 4-78,3-3 1,-1 3 18,2-4 1,2 6-599,-3-2 0,0 3-278,0 1 1,-6 0-1563,-1 0 2195,0 0 0,-5 0 0,4 0 0</inkml:trace>
  <inkml:trace contextRef="#ctx0" brushRef="#br0" timeOffset="18">18582 6441 8128,'0'-11'-2,"0"3"147,0 1 245,0-1 29,0-3 120,0 4 9,-5-3-244,3 4 0,-6-2 58,4 1 1,-4 3-83,4-4 1,-5 6-97,2-2 0,-5 1 55,-3 0 1,-3 1-184,-4-2 1,-5 3 99,0 1 1,-6 1-90,-1 3 0,-2 3 8,-5 4 1,3 0 63,-4 1 0,5 1-84,-1 2 1,3 1 61,5 3 1,2 3-176,5-3 0,7-1 46,4 1 1,6-4-245,6 4 1,1-1 93,3 1 1,4 1-48,7-5 0,4 1 242,8-5 1,-2 0-9,5 1 0,1-6 229,3-2 0,0-3-91,1-1 0,-1-1-2,0-3 0,-3 2-32,-1-6 1,-4 0-105,0-3 0,-2 0 112,-1-1 1,-1-3-228,-3 0 0,-2-6-37,-1 2 0,-4-4-146,4-3 1,-4 0-201,0-4 0,-2 0 179,-2-5 1,0 1-70,-4 0 0,0-2 66,-4-2 0,0 3 67,0-3 1,0 2-91,0 2 1,-4-1-303,0 1 0,-1 5 241,2 2 1,1 3 263,-2 1 0,-1 6 264,2 1 0,-1 4-157,4 0 1,0 1 418,0-1 1,0 1-79,0 0-18,0-1 1,0 1-103,0-1 0,0 5 1076,0-1-232,0 6 113,0-3-1050,0 5 0,-4 1 85,0 3 0,-1 3 152,1 8-175,3 8 1,-9 6 165,2 6-465,-2 4 165,-1-3 1,3 12 12,0-2 1,5 6-263,-5-3 0,5 1 319,0-5-28,1 1 0,2-2 274,0-2-169,0 3 0,2-11 14,1 0 125,4 0-229,4-9 0,-1 2 100,-2-4 246,2-5-281,-4 4 0,5-10 119,-4 4-59,3-9-80,-8 3 1,4-8 112,-2 1-316,-3 4-1013,4-6-263,-5 4 129,0-5 0,-5 0 1,-1 0-1</inkml:trace>
  <inkml:trace contextRef="#ctx0" brushRef="#br1" timeOffset="19">8189 6259 8092,'5'-7'331,"-4"2"1128,4 5 174,-5 0-1394,5 0 1,-3 1 10,1 3 1,2 0 24,-1 8 0,1-2-25,-1 9 1,-3 1-87,3 7 0,-3-2 71,-1 5 1,0 1-132,0 3 0,4 0 0,0 1 1,0-5 17,-4 1 0,1-6-120,3 2 1,-3-7 89,3-1 0,-1-5-62,0 1 87,-1-2 1,4-5-151,-2-1 121,-3-4 116,4 2 88,-5-5 12,0 0-307,0-5 1,1-3 104,3-7 0,-1 1-306,4-5 0,0 0 100,0-4 0,3-4-152,-2 1 1,6-1 64,1 4 1,0-3-27,-3-1 1,3 0 24,0 4 1,2 1 94,-2-1 0,-1 4 60,5 0 1,-4 5-60,4-2 0,-3 4 149,3 0 1,-5 1-64,1-1 0,-3 5 295,0-1-207,-1 6 1,1 2-42,-1 7 0,-3 5 15,-1 3 1,-3 4 108,4 8 0,-6 2-115,2 5 1,1-2-2,-1 2 0,1-2-12,-1 6 0,-2-4 10,6-3 0,-5 0-72,0-4 1,3 0 64,-3-5 1,2-4 63,-1-3 0,-3-2 18,3-1 9,-2-1-531,-2-5-269,0-1-3746,0-5 4419,0-5 0,0-6 0,0-7 0</inkml:trace>
  <inkml:trace contextRef="#ctx0" brushRef="#br1" timeOffset="20">8771 5665 8020,'5'-18'-101,"-3"7"106,3 0 742,0 5 1,1-5-240,5-1 0,1 2-101,-1 2 0,1 0-97,-1 4 1,2-4-178,2 4 0,-2-3 125,2 3 1,-2 0-220,-2 4 1,1 0 65,-1 0 1,0 0-46,1 0 1,-5 4-154,1 0 0,-5 5 42,0-2 1,-1 3-76,-2 2 1,-2 3 116,-1 0 1,-1 2-107,-8-2 1,3-2 26,-6 2 1,3-2-24,0-2 0,1 0 97,-1 1 1,5-5-18,-1 1 93,6-5 0,-5 6-103,3-6 245,3 1-203,-4-4 0,9 1 181,0 3 1,5-3-35,-2 3 1,3-2 42,2-2 1,0 3-101,4 1 0,-2 0 11,5-4 0,0 4-39,3 0 0,1 3 21,0-3 0,-4 4-122,0-5 0,-5 6 68,1-1 1,-2 2-109,-1 1 0,-5 2 73,1 2 1,-6-2 40,2 2 0,-5-1 37,-7 2 1,-1-3 115,-10 6 1,-4-1 11,-3 1 1,-10 2-82,2-6 0,-3 0-44,3-4 1,0 1 38,-1-1 1,10-1-406,2-2 0,8-3-823,0-5-1023,7 0 2136,3 0 0,15-5 0,3-1 0</inkml:trace>
  <inkml:trace contextRef="#ctx0" brushRef="#br1" timeOffset="21">11809 6293 8266,'-6'-6'534,"1"0"139,5 1-90,-5 4-203,3-4 445,-3 5 1838,5 0-2578,0 5 105,0 1 0,4 7 199,0 2-199,0 3 0,-4 9-39,0-1 1,0 2 117,0-1 0,0 1-237,0 2 0,1 2 12,3-5 1,-3 3-87,3-3 1,-2-2 56,2-6 0,-2-2-38,1-6 0,-1 1 149,-2-1-21,5-5 378,-4-1-178,4-5-214,-5 0 0,0-5 33,0-2 0,0-5-241,0-3 0,1-3-32,3-4 1,2-1-183,6 0 1,1-4 41,2 1 0,-1-5 18,5 4 0,0-4 29,4 0 1,-1 3 100,1 2 1,0 2 160,0 1 1,-5 5-73,-3 3 1,2 2 79,-2 2-59,0 4 1,-4 2 524,1 5-247,-1 0 1,1 5-13,-1 3 1,-3 7 75,-1 4 1,-3 8-86,4 3 1,-6 2-263,2-2 0,-1 7 149,0-2 1,-1 1-117,1-1 0,-1-2 21,-2-3 1,4-3-31,-1-8 1,5 1 66,-4-5-41,0 0 0,-3-4-56,3-4-33,-3 3 0,5-8-2,-2 1 176,-3-1 176,4-2 14,-5 0-289,0-5 0,0-2 0,0-4 0</inkml:trace>
  <inkml:trace contextRef="#ctx0" brushRef="#br1" timeOffset="22">12494 5756 8068,'0'-18'0,"0"3"643,0 2 14,0 2-315,6 0 1,0-1 92,5 1 0,1-1 20,-1 1 0,-3 3-143,-1 1 1,1 4-72,3-1 1,1-1-4,-1 1 0,1 1-215,-1 3 1,0 0 57,1 0 1,-1 1-146,1 3 1,-2-2-11,-2 6 1,0 3 111,-4 5 0,0 0-166,-4-1 1,-1 3 19,-3 5 1,-4-2-41,-7-2 0,1 3 75,-5-3 1,5 1-85,-1-1 0,2-2 95,2-6 0,1 1 63,2-1 1,-1-3 24,5-1 1,1-3-110,3 4 223,0-6 0,1 3-93,3-5 1,2 0 340,5 0 1,5 0-121,-1 0 1,4 0 14,-4 0 1,4 0-314,-4 0 0,4 0-334,-3 0 0,3 0-1125,-4 0 1,4 2 1488,-4 2 0,0 2 0,-3 5 0</inkml:trace>
  <inkml:trace contextRef="#ctx0" brushRef="#br1" timeOffset="23">15544 6270 8158,'-5'-11'452,"3"4"-88,-3 2-1,5 0 382,0 4 55,0-4-106,0 5-512,0 5 0,-1 2 257,-3 9 1,3-2-66,-3 5 1,3 4-143,1 3 0,0 6 40,0-2 1,0 3-202,0 2 1,0-2 47,0-3 1,0 3-45,0-2 1,1-7 66,3-2 0,-3-2 97,3-1-123,2-3 19,-4-5 0,4-3-151,-2 0 304,-3-6-5,4 3 0,-5-10-212,0-2 0,0-4-135,0 0 1,0-5 32,0-3 1,0-3-218,0-1 1,1-5 4,3-2 1,4 1 75,7-2 1,2 1-162,2-5 1,2 2 7,-2 3 1,3 3 170,1 8 1,0 3 110,-1 4 1,-3 2 170,0 3 1,-5 1-29,2 6 1,-4 2 192,0 2 0,0 2 117,4 5 1,-4 2-118,4 2 1,-4 3-35,0 5 1,-1 5-33,1 2 0,-1-1 114,0 2 1,0-2-197,-4 2 0,3 0 16,-2-4 1,-2 0-50,2-5 1,-4 0-13,3-3 1,-3 1 8,4-4 1,-6-5 167,2-3-645,2-1 1,-3 3 146,5-2 62,-6-3-607,3 0 238,0-4-1168,-3 4-719,8-5 2410,-9 0 0,9 0 0,-4 0 0</inkml:trace>
  <inkml:trace contextRef="#ctx0" brushRef="#br0" timeOffset="24">2307 8497 8072,'0'-7'8,"0"-1"-6,0 5 1246,0-7-751,0 4 0,-1-2 421,-3 1-599,3-1 0,-6 0 52,4 1 0,0 0-100,-5 0 0,1-2-166,-5 5 1,0-3 99,-4 3 1,2 0-284,-5 4 1,-5 0 113,-6 0 0,1 6-164,-2 6 0,2 0-46,-1 7 0,2-3-150,5 3 0,0 0 124,0 4 0,5-4 75,3 0 1,4 0 97,3 3 0,3-2-33,5-1 1,0-4 36,0 4 0,1-5-3,3 1 1,4-2 118,7-2 1,-1-1-23,5-2 0,0-3-80,4-5 1,1 0 206,3 0 0,-3-5-112,2-3 1,-2-2 152,-1-1 1,0-1-97,0 1 1,-5-2 90,-3-2 1,-2 2-129,-2-2 1,0 1-5,1-1 0,-6 2 11,-2-2 0,1 6-19,-1 1 1,0 5 402,-4-5-248,0 5-167,0-2 30,0 5 0,-2 7-234,-1 4 0,1 2 66,-1 6 0,1 0-35,2 4 1,0 0 38,0-1 0,0 1-49,0 0 1,0 0-46,0 0 1,5 0-40,3-1 169,-3 1-180,5-5 84,-3-1 1,4-6 42,0 0-241,1 1 250,-1-6 0,1 1-90,-1-4-642,1-1 478,-1 3 1,0-5-1903,1 0 2216,-1 0 0,1 0 0,-1 0 0</inkml:trace>
  <inkml:trace contextRef="#ctx0" brushRef="#br0" timeOffset="25">2661 8897 7994,'0'-6'613,"0"0"1550,0 6 1,0 7-1656,0 4 1,0 2-31,0 6 0,0 4-392,0 3 0,0 6 95,0-1 0,-1 2-267,-3 1 1,1 3 117,-4-3 0,3 1-1073,-4-8 0,6-2 171,-2-5 870,3 1 0,-4-3 0,-2 5 0</inkml:trace>
  <inkml:trace contextRef="#ctx0" brushRef="#br0" timeOffset="26">3335 7995 8258,'0'-12'1478,"0"6"-750,0-4-110,0 8 147,0-3-260,0 5-500,0 5 0,0 2 130,0 4 0,0 7-45,0 5 1,0 5 37,0 6 0,0 0 37,0 0 1,0 2-65,0 2 0,0 1-13,0 3 0,4 1 14,0-4 1,1-1 43,-2-4 1,-1-1-94,1-3 1,3-2 102,-3-5 1,1-1-194,-4-3 1,4-3 232,0-4 27,0-1 264,-4 0-330,0-4 1,-2-2 345,-1-5-366,1 0 1,-4-1 54,2-3-14,3-3 0,-4-4-265,5 0 1,0-1-62,0 1 0,5-1-100,2 1 0,1-1 163,3 1 0,-2 3-105,7 1 0,1-1 94,2-3 0,0 3 44,4 1 1,-2 4-83,5-1 1,-2 3 66,-1 1 0,-4 1-141,0 3 1,-4-1 100,4 4 1,-5 5-21,2 3 1,-5 1 88,-3 0 0,1-4-8,-6 3 1,1 2 96,-4-2 0,-1 2-73,-3-2 1,-6-2 281,-5 2 0,-6-2-88,2-2 0,-7-1-18,-5-2 1,-2 2-140,-1-3 0,0 2 18,0-1 0,-5 1-452,1-5 0,5 3 200,7-3 1,7 0-958,3-4 0,8 0 1176,0 0 0,16-5 0,-1-2 0</inkml:trace>
  <inkml:trace contextRef="#ctx0" brushRef="#br0" timeOffset="27">3952 8851 8001,'0'-6'1354,"0"1"1064,0 5-1713,5 0 1,-3 5-258,6 2 1,-4 5 131,3 3 0,-3 3-203,4 5 0,-6 0-292,2-1 0,1 5-38,-1 0 1,0 3 135,-4-3 0,0 2-644,0-6 0,-4 6 303,0-6 0,-4-2 22,5-2 136,-1-5 0,-1 8 0,-2-4 0</inkml:trace>
  <inkml:trace contextRef="#ctx0" brushRef="#br0" timeOffset="28">4740 8497 8121,'-4'-7'0,"0"-1"0,0 0 872,4-3-496,-5-1 1,3 5 219,-6-1-198,5 6-219,-7-8 0,8 8 179,-6-2-183,6-2 19,-9 5 0,5-4-17,-5 5-104,-1 0 1,1 0-74,-1 0 1,0 6 103,-3 6 1,2 0-170,-2 7 0,-2 0 19,2 4 1,-4 4-37,4-1 1,-4 2 24,3-1 0,1-2-18,4 6 1,4-10 30,4 2 1,1-4 31,2 0 0,2-2-51,1-6 0,9 1 59,7-1 1,2-3-11,2-1 1,5-4 10,3 1 0,-2-3-237,1-1 1,-3 0 74,3 0 0,-4 0-583,0 0 1,-3 0 747,-4 0 0,8 5 0,-3 1 0</inkml:trace>
  <inkml:trace contextRef="#ctx0" brushRef="#br0" timeOffset="29">5014 8897 8807,'0'-6'1459,"0"0"1,0 17-498,0 4-602,0 0 1,0 7 24,0-3 0,0 7-149,0 5 1,4-2-159,-1 1 0,1 1 116,-4 3 0,0 0-456,0 1 1,0-5 222,0 1 1,-4-6-1231,1 2 1,-1-8 1268,4-4 0,10-2 0,3-2 0</inkml:trace>
  <inkml:trace contextRef="#ctx0" brushRef="#br0" timeOffset="30">5870 8634 7983,'-1'-16'13,"-3"4"-11,3 1 392,-4 4-331,5-4 1,0 3-87,0 1 1342,-5-6-844,4 0 0,-6-3 28,3 5 28,-2-1-263,-5 6 1,-1-4 98,1 2-346,-6 3 121,-6 0 0,-3 7-349,-8 6 154,2 0 0,-11 13-42,5-2 0,0 3 125,3 1 0,6-1-140,2 1 1,8 1 78,4 3 0,4-3-165,3 3 0,3 1 100,5-2 0,5 0-130,3-7 0,7 1 61,4-5 0,4-4 101,4-8 0,3-1 30,8-2 0,-2-11 150,2-4 0,-2-6 101,3-6 0,-4 2-82,3-6 1,-6 1 87,-2-5 0,-6-3-209,-1 0 1,-1-5 79,-7 1 1,0-3-35,-3-5 0,-2-1-14,-3-2 0,2-2-109,-5 6 0,5-2 58,-1 2 0,-2 7-75,2 0 1,-6 8 55,2 7 1,-3 6 373,-1 9-216,0 1-32,-5 4 1,-1 7-200,-6 8 1,1 7 86,0 4 1,0 4 151,4 4 1,-2 3-109,5 8 1,-1 3 32,1 4 1,3 6-187,-3 3 1,3-2 261,1 1 1,4 0-76,-1 4 0,1-5 38,-4-2 1,4-8-91,0-4 1,1-7 4,-1 0 0,-3-10-87,3 2 1,-3-6 111,-1 2 0,0-5-701,0 1 0,0-6-55,0-1 710,0-1 0,0 5 0,0-1 0</inkml:trace>
  <inkml:trace contextRef="#ctx0" brushRef="#br0" timeOffset="31">6567 8417 8037,'0'-6'666,"0"1"712,0 5-615,5-5-187,6 3-251,2-8 0,9 8 98,-3-6 1,2 4-145,2-3 1,0 3-128,0-4 1,0 6 95,0-2 1,-2-1-348,-2 1 1,3-1-225,-3 1 0,-1 3-395,1-3 0,-5 3-180,1 1 898,-3 0 0,5 5 0,1 1 0</inkml:trace>
  <inkml:trace contextRef="#ctx0" brushRef="#br0" timeOffset="32">6578 8634 10595,'7'0'1824,"7"0"-1132,-3 0-366,8-5 1,0 3-273,8-6 1,1 4 116,2-3 0,6-1-681,-6-4 0,7 5 360,-3-1 0,-1 6 150,2-2 0,-1-2 0,-5-1 0</inkml:trace>
  <inkml:trace contextRef="#ctx0" brushRef="#br0" timeOffset="33">7538 8166 8231,'5'-18'0,"2"3"0,4 2 0,1 1 0,4-4 769,1-1-387,1-1 0,7-4 658,-2 3-676,8 3 1,-2-5 85,5 6 0,0-4-138,1 4 0,-5 3-97,1 5 1,-6 4 34,2 0 0,-3 1-129,-1 2 1,-6 0 143,-1 0 1,-4 5-285,0 3 0,-2 3-191,-3 5 0,-1-2 162,-6 5 0,0 0-92,0 3 0,-7 3 60,-4 1 1,-6-2-204,-6 3 0,-4 1 80,-4-1 0,2 4-416,-2 0 0,6-2 94,-2 1 0,5-4-79,3 0 1,3-2 603,9-1 0,2 0 0,5 0 0</inkml:trace>
  <inkml:trace contextRef="#ctx0" brushRef="#br0" timeOffset="34">7800 8828 8061,'-6'5'2341,"1"-3"-616,5 3 2737,0-5-3538,0 5-838,0-4 1,0 5 180,0-2-1578,5-2 0,1 4 414,6-2 897,-6-3 0,-1 4 0,-5-5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6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4625 10804 12515,'-24'-13'668,"8"-2"315,11 14-241,5-9-660,20 3 81,5 1 0,24 0-43,-4 2 0,0 3-95,-7-3 1,-1 3 91,5 1 1,-4 0-95,3 0 0,5 1 207,4 3-280,4-3 0,5 4 115,1-5-247,-1 0 65,-8 0-204,6 0 117,-4-5 190,3-1-229,-16-1 190,0-3-317,-11 9-151,-6-9-391,-7 8 584,-9-3 0,-2 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6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4683 11170 12488,'-30'-7'-194,"8"2"543,10 0 133,2 4 501,9-9 0,-4-2-544,20 5 126,4-9-507,30 15 0,2-4-13,10 5-44,-25 0 1,-1 0-1,18 0 71,8 0 1,-2-4-136,-6 0 1,2-1 6,-2 2 0,-2 0-27,-6-5 0,-4 5-78,-3-5 219,-3 5-366,10-7 165,-3 9-385,3-4 116,-5 0-371,-16 4-63,-3-4 6,-9-1 512,-6 5 0,-1-4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6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4660 11387 12180,'-26'0'983,"6"0"0,20 0 0,30 0-43,3 0-842,20 0 1,-8 0 38,-7 0 0,3 0-154,5 0-2,-1 0 0,6 1-27,2 3 0,1-3 82,3 3 0,-8-3-144,4-1 1,-6-1 103,-5-3 0,-1 3-321,-3-3 198,-2 3-50,13-4-237,-7 3 190,9-3-338,-11 0 233,-5 4 95,-8-4-42,-14 0-25,2 3 70,-13-3 0,3-5 0,-5-3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6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4660 11786 12402,'-47'0'99,"18"0"863,13 0 21,16 0 0,31 0-134,2 0-818,1 0 0,4 0 0,-5 0 1,0 0 61,2 0 0,-1 0 0,28 0-54,-13 0 0,0 0 116,4 0 0,-1 0-224,1 0 1,-2 0 8,-5 0-155,-1 0-35,6-5 249,1 4-119,0-4 136,4 5-287,-14 0 165,2 0-284,-10-5-180,-4-2-414,-2-4 0,-11 0 788,0-1 0,-6 1 1,1-1-1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6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5756 9811 6049,'0'-7'166,"0"2"3700,0 5-3803,0 5 0,0-2-27,0 4 1,0-3 13,0 4 1,0-4-35,0 3 0,0-3 31,0 4 1,0-5-46,0 5 1,0-4 58,0 3-19,0 1 1,0 3 31,0 1 1,0-4-35,0-1 1,0 1-33,0 3 0,0-3 30,0-1 1,0 1-45,0 3 1,0-3 44,0 0 0,0-1-14,0 5 1,0-1 3,0 1 0,0-1-2,0 0 1,0 1-19,0-1 1,0 1 16,0-1 1,4-3 2,0-1 1,0 1-4,-4 3 1,0 1-10,0-1 0,0 1 8,0-1 1,0-3-5,0-1 1,0 1 8,0 3 1,1 1 2,3-1 0,-3 1 5,3-1 1,-3 0-12,-1 1 1,0 0-27,0 4 1,0-4 24,0 4 1,0-4-22,0 0 0,0-1 19,0 1 1,1 3-10,3 0 1,-3 0 24,3-3 0,-3-1 2,-1 1 1,0-1-14,0 0 1,2 1-4,1-1 1,-1 1-17,2-1 1,-3 0 17,-1 1 1,0-1-43,0 1 0,0-1 18,0 1 0,4-1-4,-1 0 0,1 5 17,-4-1 0,0 0-5,0-3 1,0-1-11,0 0 1,0 1 7,0-1 0,4 1-22,0-1 0,0 0 21,-4 1 0,0-1-21,0 1 0,0-1 11,0 1 0,3-1-3,1 0 0,0 5 0,-4-1 0,0 0 0,0-3 0,4-1 4,0 0 0,-1 2-2,-3 2 1,2-2-15,2 2 1,-3-2 13,3-2-1,-3 6 66,-1-5-64,0 5 1,4-2 155,0 0-149,-1 6 1,-3-5-3,0 3 0,0-1 2,0-3 0,4-1-110,0 5 0,0-5 112,-4 1 0,0-1-76,0 2 1,4-4 58,-1 4 0,1-4-1,-4 0-11,0-1 1,0 0-42,0 1 135,0-6-92,0 4 0,0-3 79,0 4-69,0 1 1,0-1 50,0 0-44,0 6 0,0-4 8,0 2 30,0 3-34,0-6 0,0 9 2,0-6 30,0 0-32,0 2 1,0-5 38,0 3-37,0-2 1,0-1-36,0-1 1,1 0-4,3 1 1,-2 1 31,1 2 0,0-3-1,1 4 0,-3-2 100,3 1 0,-3-1-96,-1 5 1,0-4 32,0 4 1,1-4-24,3 4-11,-3-5 9,4 3-21,-5-6 0,0 1-28,0-1 53,6 1 0,-5-1-36,3 0 0,-3 1 24,-1-1 4,0-4-134,0 3 123,0-4 0,0 2-10,0-1-397,0-4 70,0 7 185,0-9-805,0 4 671,0-5 1,0-5 0,0-1 0</inkml:trace>
  <inkml:trace contextRef="#ctx0" brushRef="#br0" timeOffset="1">5813 9879 8207,'0'-6'0,"0"1"890,0 5-587,5 0-182,-3 0 14,3 0 0,0-4 229,2 0-205,-2 0 0,6 4-19,-4 0 1,3 0 41,2 0 0,-1 0 22,1 0 1,-1 0-20,0 0 0,2-4-135,2 1 0,-2-1 107,2 4 1,2 0-134,-2 0 1,5 0 82,-1 0 1,-1-4 3,1 0 1,-1 0-24,1 4 1,1 0-1,-5 0 0,4-1-42,-3-3 1,3 3 62,-4-3 0,4-1-72,-4 1 0,6 1 61,-2 3 0,-2-4-95,2 0 0,-3-1 25,3 1 1,-4 3-12,4-3 1,-5 3 5,1 1 0,2 0-3,-2 0 1,4 0-38,-4 0 0,2 0 56,-2 0 0,-1 0-20,5 0 1,-5 0 10,1 0 0,1 0-30,0 0 0,-1 5 0,-4 1 0</inkml:trace>
  <inkml:trace contextRef="#ctx0" brushRef="#br0" timeOffset="2">7218 9719 11758,'0'0'0</inkml:trace>
  <inkml:trace contextRef="#ctx0" brushRef="#br0" timeOffset="3">7218 9731 8084,'0'0'0</inkml:trace>
  <inkml:trace contextRef="#ctx0" brushRef="#br0" timeOffset="4">6636 9822 8044,'-7'-5'100,"2"4"38,5-4 289,0 5 23,0-6-267,0 5 0,-1-4 426,-3 5-90,3 0-131,-4 0 130,5 0-323,-5 0 142,3 0-190,-3 0 53,5 5-119,0-4 17,0 5 0,2-6 199,1 0-188,-1 0 0,8 0 28,-3 0 0,0 0 2,0 0 0,1 1 60,3 3-199,1-3 0,4 4 0,2-5 0</inkml:trace>
  <inkml:trace contextRef="#ctx0" brushRef="#br0" timeOffset="5">6830 9811 8207,'7'0'3736,"1"0"-2569,0-6 1,3 1-234,0-2-335,1 2-352,-1 5 0,-3 0-146,-1 0-51,-4 0-1,7 0-75,-2 0 1,-2 0 76,2 0 1,-5 0 36,5 0 1,0 0-33,3 0 0,-3 0 5,-1 0 1,1 0 30,3 0 21,1 0 0,-1 0-4,1 0-49,-1 0 0,1 0 2,-1 0 1,-3 0 67,-1 0-185,1 0 173,3 0-182,1 0 0,-5 0 100,1 0 1,-4 0-67,3 0 2,-4 0-19,7 0 63,-4 0 1,2 0-9,0 0 30,-6 0-29,8 0 0,-7 0 1,4 0-1,-4 0 1,3 0 17,-2 0-14,-3 0-5,9 0-237,-8 0-403,8 0-1446,-9 0 920,4 0 1158,-5 0 0,0 0 0</inkml:trace>
  <inkml:trace contextRef="#ctx0" brushRef="#br0" timeOffset="6">7207 8954 7614,'-7'-5'-1567,"2"4"1567,0-4 0,4 5 0,-4 0 0,5 0 0,0-6 0,-5 5-105,3-4 45,-3 5 747,5 0-657,0-5 0,2 4 71,1-3-42,-1 3 112,3 1-95,-5-5 273,0 3-233,0-3 2412,0 5-2528,0-5 0,5 4 0,1-4 0</inkml:trace>
  <inkml:trace contextRef="#ctx0" brushRef="#br0" timeOffset="7">7218 9594 6932,'5'-12'0,"1"1"0</inkml:trace>
  <inkml:trace contextRef="#ctx0" brushRef="#br0" timeOffset="8">7298 9776 7713,'0'7'-1527,"0"-2"2008,0-5-203,0 5 257,0-4-228,0 4-179,-5-5 333,4 0-461,-4 0 0,5 0 0,0 0 0</inkml:trace>
  <inkml:trace contextRef="#ctx0" brushRef="#br0" timeOffset="9">7275 9799 9256,'0'-6'1678,"0"-4"1,-1 7-1439,-3-5 0,3 5-40,-3-5 14,3 0 1,1-3-79,0 0 0,0-2 93,0-2 0,-4 2-93,0-2 0,0 1-23,4-1 1,0 1 81,0-5 0,0 3-129,0-3 0,0 4 98,0-4 0,0 4-104,0-4 1,-4 4 37,1-4 1,-1 3-63,4-3 0,0 4 96,0-4 0,0 4-113,0-4 1,0 3 61,0-3 0,0 6 12,0-3 0,0 0-64,0 1 0,0-2 58,0 2 0,0 2-109,0-2 0,0 2 50,0 2 1,0-1-110,0 1 0,1 0 130,3-1 1,-3 4-80,3 1 1,-3 3 0,-1-4 0,0 6-27,0-8 79,0 9-36,0-5 1,0 5 22,0-3-169,0 3 147,0-4-3,0 0 21,0-1 1,0-6-18,0 1 0,0 3 8,0 1 0,0 3-4,0-4 0,0 4 4,0-3 0,0 3 7,0-4 1,0 4-148,0-3 133,0-1 3,0-3 0,0 3-119,0 1 43,0 4-337,0-2-4249,0 5 4669,5 0 0,2-5 0,4-1 0</inkml:trace>
  <inkml:trace contextRef="#ctx0" brushRef="#br0" timeOffset="10">7366 8840 8290,'0'6'-647,"-5"-1"1,3-5 966,-6 0-127,6 0 96,-3 0-289,0 0 0,-2 5 0,-4 2 0</inkml:trace>
  <inkml:trace contextRef="#ctx0" brushRef="#br0" timeOffset="11">7298 8840 8179,'0'6'1543,"-5"-1"-621,4-5-338,-10 0-170,10 0 10,-4 0-184,5 0 0,-5 0 47,4 0 212,-4 0-237,5 0 196,-5 0-197,3 0-105,-3 0-277,5 0 293,5 0-14,2 0-8,4 0-90,1 0 12,-1 0 4,0 0 1,-3 0 3,0 0 0,-1-4 17,5 1-29,-1-1 1,0 4-68,1 0 0,-5 0 78,1 0 1,0 0-18,3 0-1,1 0 25,-1 0-23,0 0-16,1 0 0,3 0 17,0 0 1,1 0 8,-5 0 0,0 0-17,1 0-16,-1-5 0,1 3 1,-1-1-1,0 1-31,1 2 49,-1-5-182,1 4 175,-1-4-152,1 5 117,-1 0 1,-3 0 0,-1 0 42,2 0-91,1 0 0,2 0 32,-1 0 0,1 0 1,-1 0-1,0 0 0,1 0 1,-1 0-1,1 0 0,-1 0 1,0 0-1,1 0 1,-1 0 35,1 0-19,-6 0-14,4 0 0,-3 0 16,4 0 1,0 0 0,1 0 2,-1 0-2,1 0-7,-1 0-6,1 0 0,-1 0 3,0 0 0,1 0 0,-1 0 1,2 0 18,2 0 0,-2 0 1,3 0 0,-4 0 68,-1 0-87,1 0 0,3 0 0,0 0 1,-1 0 39,-1 0 16,-2 0 22,0 0-71,1 0 0,-1 0 0,1 0 50,-1 0-46,-4 5 0,3-4 0,-3 3-2,3-3 1,2 3 0,-1 0 50,1-2-36,-1 0-158,-5-2 105,5 0 0,-5 4 0,5-1 1,1 0 16,-1-2 1,1-1-73,-1 0 71,0 0 0,1-4 0,-1 1-92,1 0 87,-1 2-71,1 1 3,-1 0 0,0 0 0,1 0 0,-1 0 3,1 0-73,-1 0 0,-3 1 81,-1 3 0,1-3-32,3 3 0,-3-3 30,0-1 1,-1 0-166,5 0 146,-1 0 10,-5 0 0,5 0-283,-4 0 232,3 0 1,-2 0 0,0 0 21,0 0 0,3 0 0,0 0-28,0 0-8,1 0 378,-1 0-320,-4 0 2,3 0 238,-4 0-180,6 0 0,-5 0 27,1 0 1,-1 0 310,5 0-266,-1 0-38,-4-5-4,3 4 1,-4-4-82,5 5 1,-3 0 73,0 0 0,-4 0 14,3 0-22,-4 0 1,3 0 295,-2 0-131,2 0 1,2 0-33,-1 0 1,-3-4-188,4 0 3,-6 0 1,7 3 163,-5-3-1555,0 3 905,-4-4 0,1 4 544,3-3 0,2-3 0,6-4 0</inkml:trace>
  <inkml:trace contextRef="#ctx0" brushRef="#br0" timeOffset="12">8931 8394 5794,'-6'0'506,"1"0"-498,0 0 0,3 2-14,-1 1 65,-4-1-73,6 3 60,-4-5 0,4 0 40,-3 0-86,3 0 0,-5 5 0,6 1 0</inkml:trace>
  <inkml:trace contextRef="#ctx0" brushRef="#br0" timeOffset="13">8874 8371 8709,'0'-7'435,"0"-1"-240,0 6 1,0-5 797,0 4-883,0 1 4,0-3 1,1 5 47,3 0-67,-3 5 0,4 3 1,-5 7 67,0 4-85,0-2 0,0 4 86,0-2-135,6 3 0,-5 1 0,3 0 0,-3-1 22,-1 1 1,0-1 72,0-3-39,0 2-188,0-8 0,1 4 202,3-6-25,-3 0-146,4 1 0,-3-5-603,1 1 263,-1-5 1,4 3-843,-2-2 47,-3-3 0,5 4 1207,-2-5 0,3 0 0,4 0 0</inkml:trace>
  <inkml:trace contextRef="#ctx0" brushRef="#br0" timeOffset="14">9045 8337 6504,'-6'0'156,"1"0"1,5 0-1,0 0 1</inkml:trace>
  <inkml:trace contextRef="#ctx0" brushRef="#br0" timeOffset="15">9000 8314 10395,'-7'0'300,"2"0"-2,5 0-208,5 0 1,-2 4 144,4 0-170,-4 0 1,7-4 102,-2 0 0,2 1-78,1 3 1,1-3 225,-1 3-220,1-3 25,-1-1-11,0 0 1,5 0 0,-1 0 30,-1 0 1,2 0-14,0 0 0,3 4-82,-4 0 1,4 0 35,-4-4 1,2 3-61,-2 1 0,-2 0 75,2-4 0,1 0 26,-1 0 1,6 0-29,-2 0 1,-1 0-21,1 0 0,0 0-87,3 0 92,1 0 23,0 0-215,0 0 188,0 0-26,0 0 1,-4-4-1,0 0-101,1 2 109,-3 1-29,4 1 1,-7 0-1,4 0 122,-2 0-52,5 0-54,-9 0-4,5 0 67,-1 0 1,-2 0-19,5 0-20,-5 0-25,8 0-2,-9 0 0,8 0 0,-2 1 9,3 3 0,-5-3 0,5 4 0,-4-5-66,0 0 45,3 5 0,-7-4 0,4 3 21,-2-3-66,0-1 1,-1 2 0,0 0 0,-1 2 97,-1-1-104,-2-2 0,4-1 60,1 0-18,-1 0 16,-4 0 1,1 0-19,-1 0 0,1 0-79,-1 0 75,-5 0-5,4 0 1,-3 0-1,4 0-60,1 0 61,-1-5-4,0 4-49,-4-5 26,3 1 1,-4 4-1,6-4 18,-1 0-27,1 4 1,-5-4-1,1 3 1,1 0-82,1-2 97,1 0 1,-3 0-8,-1 1 0,1-1 4,4 4-1,-6-5 0,4 3 0,-2-3 28,2 0-13,-4 4 0,4-5 0,-2 3-2,2-1 0,-2 1 0,-2 1-10,-1-2 4,4 3 4,-8-4 0,6 5 10,-4 0-12,-1 0-1,3 0 14,0 0-13,-4 0 1,4 0 0,-4 0 8,3 0-8,-3 0-29,5 0-418,-6 0 381,5 0-391,-4 0 10,4 0-5481,-5 0 5930,0-5 0,0-1 0,0-6 0</inkml:trace>
  <inkml:trace contextRef="#ctx0" brushRef="#br0" timeOffset="16">10724 8520 8167,'0'-6'-1977,"0"-1"1977,0 3 0,0 3 0,0-9 0,0 8 0,0-6 0,0 5 0,0-7 0,0 9 0,0-9 0,0 7 0,0-4 0,0 4 0,0-2 0,0 5 0</inkml:trace>
  <inkml:trace contextRef="#ctx0" brushRef="#br0" timeOffset="17">10713 8371 8167,'0'-6'-1795,"0"1"1334,0 5 412,-5 0 64,3 0 0,-3 0-18,5 0 14,0 5-35,0-4 33,0 4 399,0-5-364,-5 0 95,4 0-73,-4 0 336,5 0-180,0-5 140,0 4-208,0-4 1543,0 5-1469,0 5 1,0 1-118,0 6 98,0-1-151,0 1 140,0-1-131,0 1 1,0-1 48,0 0-39,0 1 1,0-1-21,0 1 0,0-1 99,0 1-107,0-1 0,0 0 21,0 1 1,0-1-44,0 1 0,-4-1 36,0 0 0,1 2-12,3 2 0,0-2 9,0 2 0,0-2-3,0-2 0,0 1-45,0-1 1,0 5 42,0-1 1,0 0-45,0-4 0,1 1 35,3-1 0,-3 2-51,3 2 0,-3-2 29,-1 2 0,0 2-6,0-2 1,0 1 10,0 0 1,0-3-2,0 7 1,0-7 38,0 3 0,0 0-34,0-1 0,0 4 56,0-3 1,0 3-52,0-4 1,0 0 0,0-3 0,0 3-9,0 0 0,0 0-5,0-3 1,0 3-26,0 0 1,4 2 22,0-2 0,-1-2-15,-3 2 1,0 1 17,0 0 1,2 3-72,1-4 0,-1 5 58,2-1 1,-3-1-23,-1 1 1,1-4 28,3 4 0,-3-4 2,3 4 1,-3 0-14,-1 4 0,0-4 2,0 0 0,0-3 28,0 3 0,0-4-21,0 4 0,0-4-16,0 4 1,1-5 14,3 1 0,-2-2-43,1-2 0,0 1-17,1-1 1,-3 1-9,3-1 0,-3 1 33,-1-1 0,4 2-8,0 2 1,-1-2 29,-3 2 0,0 3-21,0 1 0,0-2 18,0 2 0,0 0-15,0 4 1,0-1 34,0-3 1,0 2-6,0-1 1,0-4 5,0-1 0,0 2-8,0-2 0,0 0-10,0-3 0,0-1 17,0 0 0,0 1-15,0-1 1,0 2 32,0 2 1,0-2-29,0 2 0,0 2 22,0-2 1,0 4-32,0-4 0,0 2-1,0-2 0,0-1 23,0 5-70,0-5 54,0 7 0,0-7-27,0 5 1,0-3 23,0 3 1,0-4-18,0 4 0,0 0 13,0 4-2,0 0 1,0-4-5,0 0 1,0 0 39,0 4-33,0-6 0,0 5 0,0-4-6,0 5 6,0-1 0,0-3-34,0 0 0,2-3 32,2 3 1,-3-4-84,3 4 1,-2-4 71,2 4 1,-3-4-127,3 4 0,-1-3 114,0 3 1,-1-4-4,1 4 0,3-4 1,-3 4 1,1-4 3,-4 5 1,0-5 63,0 4 0,4-4-69,0 4 0,0-4 70,-4 4 1,0-5-54,0 1 1,0-2-9,0-1 0,0-1-11,0 0 0,0 1-9,0-1 0,1-3-8,3 0 29,-3-1 0,4 5 11,-5-1 0,0 0-17,0 1 0,0-1 37,0 1 1,0-1-44,0 0 7,0 1 88,0 4-74,0-3 1,0 4 44,0-6-41,-5 0 0,4 1-41,-3-1 0,3-3-8,1 0 0,0-5-24,0 5 46,0-6-48,0 9 46,0-5 0,0 5 93,0 1-82,0-6 26,0 4 1,0-3 45,0 4 0,0 0 1,0 1-61,0-1 57,0 1-45,0-6 1,0 4 1,0-2 0,1-3 8,3-1-13,-3 2 1,4-3 9,-5 4-176,0-4 165,0 2 1,0-4-18,0 3 13,0-3 92,0 4 13,0 0-102,5 2 69,-4 4-57,4-5 12,-5 5 120,0-10-103,0 9-90,0-9 71,0 4-114,0-5 1,0 5 0,0 2-1</inkml:trace>
  <inkml:trace contextRef="#ctx0" brushRef="#br0" timeOffset="18">10838 11718 10502,'0'-7'-512,"0"-3"1,5-1 0,2-7 0</inkml:trace>
  <inkml:trace contextRef="#ctx0" brushRef="#br0" timeOffset="19">4523 12060 8391,'-7'0'0,"2"0"-160,5 0 240,-5 0 127,4 0-125,-4 0 211,5 0 111,0-5-58,0 4-344,0-4 1536,0 5-1420,5 0 9,-4 0-70,9 0 0,-7 0 32,4 0-1,-4 0-14,7 0 0,-7 0-11,4 0 0,-3 0 71,4 0 196,-6 0-157,8 0 78,-3 0-36,4 0-31,1 0-48,-1 0 66,0-5-262,1 4 1,-5-4 79,1 5 0,-4 0-241,4 0 197,-6 0-2,8 0 1,-7 0 52,4 0 1,-3 3-19,4 1 1,-4 0 24,3-4 1,-3 0-5,4 0 121,-6 0-91,8 0 8,-3 0 33,4 0-47,1 0 1,-5 0 8,1 0 0,-4 0 1,3 0 1,-3 0-74,4 0 0,-5 0 93,5 0-147,-5 0 99,7 0 0,-8 0-46,6 0 1,-4 0 1,3 0 0,-3 0-10,4 0 0,-5 0 241,5 0-212,0 0 1,3-1 68,1-3 0,-5 3-53,1-3 0,-4 3-13,3 1 0,-3 0 25,4 0 0,-5 0-30,5 0 1,-4 0 23,3 0-11,-4-2 4</inkml:trace>
  <inkml:trace contextRef="#ctx0" brushRef="#br0" timeOffset="20">5458 12015 15218,'1'0'1,"11"0"-3,-1 0 1,0 0-2,1 0 1,-1 0 4,1 0 0,-1 0 3,1 0-3,-6 0 0,4 0-10,-2 0 12,2 0-2,1 0 0,-3 4-10,-1-1 9,-4 1 0,7-4-4,-2 0 2,-3 0 1,5 0 0,-2 0 89,2 0-87,-4 0 0,4 0 4,-2 0 74,2 0-72,-4 0 0,5 0 35,-4 0-33,-2 0 0,4 1 53,-5 3 9,5-2-43,-3 3 0,2-5-7,-1 0 0,-4 1-42,1 3 155,2-3 9,0 4-85,6-5-28,-1 0 0,-3 0 29,-1 0 15,-4 0-18,2 0 0,-4-4 33,3 0 180,-3 1-270,4 3 0,-5 0 0,0 0 0</inkml:trace>
  <inkml:trace contextRef="#ctx0" brushRef="#br1" timeOffset="21">9342 10302 14187,'0'-7'1423,"5"2"1,-2 4-1009,4-3 0,1 2-46,4-6 1,-1 4-165,0-3-67,1 4 0,0-6 30,4 5 0,-4-1-55,4 1 0,-2 3 65,1-3 1,-2-1-191,2 1 32,2 1-190,-4-2 236,4 3 0,-2-4 108,0 2-23,0 3-70,2-4 1,-4 4 72,2-3-46,-3 2 49,5-8 1,-3 8 92,5-6-34,-5 6-117,7-9 0,-4 9-149,2-6 187,3 6 0,-6-8 10,3 2 1,3 2 8,-3-2 1,4 2-140,3-2 1,-2-1 109,3 5 1,-2-4-179,2 0 0,-3-1 98,3 1 1,-2-2 55,2 3 1,-2-2-105,6 1 1,-5-2-86,5 2 1,-5-2-33,5-1 0,-1 1 112,5 2 0,-5-2 9,0 2 0,1-2-25,3-1 1,-3 3-24,-1 1 0,1-1 30,3-4 1,-2 1 21,2 0 0,-2-1-65,6 1 1,-3-1-41,-1 1 0,4-4 149,1-1 0,2 1 205,-3 4 0,4-1-167,-4 1 0,4-4 10,-4 0 0,6-2-228,-3 2 1,0 1 197,1-5 1,0 1 1,3-1 0,0-1 56,-3 4-1094,2-4 962,-3 7 1,3-7 94,-2 5 1,2-4-155,-2 4-40,-2-6 55,4 9-154,-3-10 1,8 8 49,1-5 45,-1 5 82,-3-2 0,0 0-212,-1 1 125,6-5 1,1 2 128,5-5 0,0 4-51,0 0 0,-3 0-318,-1-4 0,-1 1 81,1-1 0,-2 1 103,-5 3 0,-1-2-54,1 1 33,0-1-1133,-1-2 1183,1 0 0,-1-3-327,-4-1 267,4 0 87,-5 4 1,5 1-727,-3-1 683,-3 0 54,0 0 189,-3 0-163,3 5 0,-8-2 400,-1 5 1,-1 0-391,2 3 1,-3-3-58,-5 0 408,-1 0-314,1 3 1,0 2 510,0 2-513,-5-2 0,2 4 589,-5-6 0,2 5-453,-2-1 1,-4 4 813,1-3-973,4 4 1,-9-7-123,4 3-73,0 1 207,-4-4 0,0 8-37,1-6-797,-5 6 569,2-3 1,-2 3-1899,1-2 1040,0 3 1164,-9-4 1,-17 10 0,-8 2 0</inkml:trace>
  <inkml:trace contextRef="#ctx0" brushRef="#br1" timeOffset="22">9548 10005 13430,'0'-8'-2015,"0"0"1721,0 6 806,0-8-72,0 3 439,0-4-237,0 0-76,0 4-52,0-3 316,0 9-332,0-4 498,0 5-721,-5 0 0,-2 1-73,-4 3 1,0 2 194,-1 6-228,1 4 1,-2-2 53,-2 5 1,1-4-59,-5 4 0,4 0-29,-4 4 1,3-4 95,-3 0 1,4-3-29,-4 3 1,5-6-52,-1 3 1,2-4-26,2 0 0,-1-1-57,1 1 0,3-2-28,1-3-144,4 4 1,-6-9 22,5 6-205,1-6 153,3 8 1,-2-8 85,-1 2 0,1-2-143,-2 2 199,3-3 32,-4 4 1,3-1-1,-6 0 91,5 0-29,-2 1 202,5-4-806,0 4-233,0-5 156,0 5 348,0-4 66,0 10 0,5-6 13,3 2 1,2 3-24,2-2 1,0-2 130,4 2 0,-2-2 138,5 2 1,-4 1 32,4-5 0,0 3-21,4-3 0,-2 4 15,-2-5 1,3 5-146,-3-4 1,-1 3 320,1-3 0,-4 1-210,4-1 1,-5-3 193,1 3-208,-2-2 1,-2-2 46,1 0 0,-5 3-282,1 1-221,0 0 357,-2-4 0,0 0-233,-2 0 37,-3 0-818,4 0 162,-5 0 0,-5 5 0,-1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8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16994 9890 8234,'-6'-5'0,"1"-1"0</inkml:trace>
  <inkml:trace contextRef="#ctx0" brushRef="#br0" timeOffset="1">16971 9868 11150,'0'11'547,"0"0"-366,0 1 1,0-1 184,0 1-243,0 4-56,0-3-163,0 8 96,0-8 0,0 9 333,0-3-567,0-3 205,0 6 0,0-9 87,0 2-182,0-3 59,0 0 1,0-1 81,0 1 1,-1-2 10,-3-3-91,3 4 84,-4-5 137,5 0-86,0-1 554,0-5-533,5 0 142,-4 0 73,4-5-169,0 4 16,2-4-74,4 0 0,1 4 87,-1-3-76,1 3 1,-1-1-103,0-2 89,1 3 0,3-4-84,0 5 0,4 0 0,-2 1 0,-1 2 0,2 2 0,-1 1 0,-1 2 0,-2 0 0,0 0 0,0 4 0,0 2 0,-3 1 0,-2 0 1,-1 2-223,-2 1 0,-1-1 14,-5 2 1,0 3 80,0-3-77,0 3 79,-10 0 0,5 0 22,-10-3 157,5 3-118,-7-10 0,4 6 166,-2-3-41,2-2 0,-4 2-78,1-7 1,3 1-18,-7-6 1,5 5-107,-4-4 0,4 0 125,-4-4 0,4 0-279,-4 0 0,5 0 85,-1 0 1,2 0-496,1 0 1,5-2-1287,-1-1 1995,6 1 0,-9-8 0,5 4 0</inkml:trace>
  <inkml:trace contextRef="#ctx0" brushRef="#br0" timeOffset="2">16949 9913 8153,'6'-6'520,"-1"-4"151,-5 9-278,0-10 316,0 10-368,0-9 0,1 9 109,3-3 36,2 3-213,6 1 1,1 0 509,2 0-444,-3 0 0,14 0 125,-3 0 0,3 0-78,1 0 0,-2 0-84,6 0 0,-6 0-30,2 0 0,-7 0-243,-1 0 1,-1 0 141,1 0 0,-1-4-99,-3 0 0,-6-1-668,2 1-969,-7 3-1683,1-4 3248,-5 5 0,-5 0 0,-1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9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18856 9571 12407,'-26'0'-451,"1"-5"747,19 3 31,-1-3 1,2 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9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18890 9571 12361,'0'0'0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9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19198 9548 12622,'59'0'491,"2"0"1,-3-4-1,3 0 1,-8-3 491,-3 3-394,-3 0-571,14-1 71,-2 4-75,-24-2 0,-1 1 91,23-3-64,-1 3 278,-14-3-360,2 0-189,-20 4 230,-7-4 0,-7 0 0,-4-2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9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19907 9491 12421,'-46'11'0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1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2490 10347 7958,'0'-6'1,"0"-4"1,-5 9 0,-2-5 0</inkml:trace>
  <inkml:trace contextRef="#ctx0" brushRef="#br0" timeOffset="1">2478 10313 11095,'0'8'429,"0"-1"-594,5 1 253,-3 3 0,3 1 48,-5-1-216,5 1 119,-4 4 0,4-3 24,-5 2-153,5-2 51,-3-2 1,3-3-140,-5-1 208,0 1 0,1 0 14,3-1-20,-3-4 6,4 2-39,-5-5 282,0 0-235,0 5 15,0-4 281,0 4 295,0-5 0,0-5-398,0-2-117,0-4-63,5 0 0,-2-2-171,4-2 60,1-3 179,8-5-478,-3 1 242,9 4 1,-6-4 107,3 3-254,3 3 110,-5-1 1,1 6 108,-3-1-156,-2 1 145,-1 5 0,-1 1 54,0 5-64,1 0 46,-6 0 1,4 0-13,-2 0 1,1 1-29,-2 3 221,4 7-182,-5 2 1,5 4-23,1-1 195,-1-4-75,1 10 0,-1-4-3,0 5-36,1-1 0,-2-3-14,-2 0 28,2 1-16,-9-3-16,4 0 1,-1-2 205,0 0-173,0 0-20,-4-3 23,0-1-182,0-4-115,0 3 0,0-8-946,0 6 589,0-6 119,0 4-198,0-6 1,0 5-1,0 1 1</inkml:trace>
  <inkml:trace contextRef="#ctx0" brushRef="#br0" timeOffset="2">2752 11261 7947,'12'-11'0</inkml:trace>
  <inkml:trace contextRef="#ctx0" brushRef="#br0" timeOffset="3">2741 11238 7947,'-11'-6'1107,"-1"1"0,1 5-392,-1 0-472,1 5-59,-1-4 0,0 9-64,-3-2 79,2 2 1,-7 3-39,4 2-8,-4-2 1,7 8 147,-2-2-308,2 3 149,-3 1 0,3 3 142,-2 1-436,7 5 156,-2-8 0,9 5-35,-3-2-44,3-3 157,1 4 0,4-6-242,0 1 96,9 0-20,-5-5-47,14-2 61,-10-4 1,10-1 129,-3 1 1,3-5 79,0 1 1,2-6-113,3 2 274,-3-8-129,9 3 1,-5-9-179,3 2 1,-3-6 85,-6-1 1,1-4-23,0 4 1,-1-4 82,-3 4 81,2-6-161,-8 4 1,3-10 26,-4 0 1,-2-1-19,-2 2 1,-2-5 31,-2-7-246,-3 3 94,4-5 1,-10 6-355,-3 0 0,-3 5 191,-4 2 0,-3 4-1462,-5 4 845,0 3 295,-5 4 0,-2 6-243,-8 2 1,4 9 776,-1 7 0,1 4 0,5 7 0</inkml:trace>
  <inkml:trace contextRef="#ctx0" brushRef="#br0" timeOffset="4">2741 12118 7992,'0'-7'575,"0"2"0,0 4-208,0-3 267,0 3 15,0-4-144,0 5-448,0 5 0,-1 2 538,-3 9-368,3-4-43,-4 15 1,5-4 109,0 7-67,-5 8-682,3-2 685,-3 4-32,5 5 1,0-5 132,0 6-387,0 0 94,0-6 1,4 4-14,0-6 1,3-4 99,-3-4 1,4-4-89,-4 0 117,5-1-48,-8-3 1,4-3-92,-5 0 0,1-5 145,3 2-320,-3-9 109,4 3 0,-5-7 738,0 5-991,0-6-1129,0 3-1722,0-5 3155,0-5 0,5-1 0,2-6 0</inkml:trace>
  <inkml:trace contextRef="#ctx0" brushRef="#br0" timeOffset="5">2684 13385 7910,'-10'-7'202,"2"-1"254,3 5-148,0-7 0,4 8 228,-3-6 0,3 4-124,1-3 1,1-1-172,3-3 1,3-1 110,9 1 0,-2 1-25,5 2 1,-2-2-44,2 2 0,5 3-89,-5 1 1,6-1 13,-6 2 1,1-1-53,-1 4 1,1 4-132,-4-1 1,0 8-171,-1 0 0,-3 2 141,-1 6 1,-1 0-274,-6 4 1,0 1 39,-4 2 1,-1 2-87,-3 3 1,-8 2 143,-7-3 0,-2 3 94,-2 1 0,-5 1 21,-2-1 0,-3-4 129,-2 1 0,5-6 80,-1 2 0,6-7-60,-2-1 220,8-5-178,3 3 0,6-10 113,2 1-115,3-6-83,5 4 1,1-5-10,3 3 0,4-3 86,7 3 0,8-3 125,7-1 1,3 0 122,1 0 0,2 0-90,2 0 0,-4 0 258,1 0-191,4 0-46,-14 0 0,10 0-26,-9 0 1,-3 0-85,0 0 1,-2 0-68,-5 0 1,-1 0 209,-4 0-694,1 0 270,-6 0-266,-1 0 1,-4 0 73,3 0-2405,-2 0 2007,3 0 0,-16-10 0,-1-3 1</inkml:trace>
  <inkml:trace contextRef="#ctx0" brushRef="#br0" timeOffset="6">2832 14470 7918,'0'-6'1067,"0"-4"76,-5 8-430,4-8-325,-4 9 174,5-4-25,0 0-268,0 4 0,0-6 172,0 3-331,0 3 1,1-8 4,3 6 0,2-5 106,6 4 1,4-4-139,3 5 0,3-6 88,1 1 1,0 3-38,-1 1 0,3-1-41,1 1 0,-2 1-152,3 3 0,-4 0 130,-4 0 0,1 3-177,-5 1 1,1 5 13,-5-1 1,-1 2-51,-2 1 0,-2 1-49,-2-1 0,-3 1 111,3-1 0,-4 0-55,-4 1 117,3-1-11,-9 1 0,3-1 7,-4 0 1,-2 1 15,-2-1 1,1 1 24,-5-1 0,9-3 130,-1-1 0,2-3-25,-3 4 169,6-6-129,1 3-132,5-5-4,0 0-17,0 6 0,6-5 99,6 3 0,0 1-15,7-2 1,2 6 92,5-1 1,-2-2-137,3 2 0,-2 0-24,2 3 1,-3 2 44,3 2 1,-3-1-143,-1 5 0,-2-4 72,-2 4 1,2 0-147,-6 4 0,0-1 140,-3-3 0,-6 2-31,-2-2 0,-3-2 121,-1-2 0,-3-1 107,-4 1 1,-6-2 22,-10 2 0,-1-2-97,-2-2 0,-5 1 227,-7-1-26,-3 0-277,1-4 0,-5-2-80,3-5 0,-1 0 258,1 0-1297,-2 0 986,9-5 1,-5-2-1061,6-4 516,5 0 421,6-1 1,4 1-1527,7-1 828,-2 1 232,13-1-1647,-4 1 1837,10 0 488,2-1 0,14 1 0,3-1 0</inkml:trace>
  <inkml:trace contextRef="#ctx0" brushRef="#br0" timeOffset="7">5539 10016 8167,'0'-11'18,"0"4"51,-5 2 1,4 4 356,-3-3 0,3 3-61,-4-4 0,3 5 222,-3-5 97,5 3-91,0-3 163,0 5-790,0 5 277,0 2-142,-5 9 81,4 2 1,-5 5 39,2 0 1,3 5-185,-3 2 1,1 3 121,-1 1-198,3 6 41,-4-5 1,5 8 29,0-5-78,5 6 123,-4-14 1,6 7-42,-3-10 38,2-1 1,1-4 81,1-3-87,-5 2 1,6-8 69,-6 2-316,1 3 309,1-5-103,-4 3 1,5-4-9,-6-1 1,0-3 76,0-1-858,0-4 257,0 2-1396,0 0 619,0-4 21,0 4 0,1-5 1258,3 0 0,-3-5 0,4-1 0</inkml:trace>
  <inkml:trace contextRef="#ctx0" brushRef="#br0" timeOffset="8">5905 9799 8037,'0'-11'0,"0"3"0,0 0 582,0 6-300,-5-8 1,3 7 136,-2-4 141,3 4-246,1-2 1,1 4 33,3-3-169,-2 3 0,4-6 65,-2 4-51,-3 1 0,9-4 193,-2 2-374,2 3 52,-4-4 1,4 5 288,-2 0-504,2 0 131,-4 0 1,5 0 165,-4 0-459,3 0 227,-3 5 1,-1 1-64,-2 6 9,-3-1 221,4 5-367,-5 2 172,-5 5 1,-1 4 31,-6-1-272,-4 6 197,3-3 1,-7 0-3,5-2 195,-6-3-81,9-1 0,-5 0 317,6 0-133,4-5-80,-3-2 1,9-5 145,-3 1 42,3-1-198,1-4 1,1 2 149,3-6 1,0 2-15,7-1 420,-2-3-306,13 5 0,-5-6 137,6 0-135,0 0-80,0 0 1,0-4 103,0 0-804,-1 0 421,-4-1 0,4 4-1968,-3-3 1023,-3 3 434,1 1 569,-6 0 0,6-5 0,1-2 0</inkml:trace>
  <inkml:trace contextRef="#ctx0" brushRef="#br0" timeOffset="9">6590 10062 8224,'0'-8'0,"0"1"265,0 4 139,0-2 936,0 5-815,0 5-307,0 1 0,0 11 73,0 2 0,-1 2 337,-3 2-379,2 5 88,-3 1-88,5 6-63,0-1 1,-1 0-14,-3 0-71,3-4 0,-4 1 302,5-4-519,0 5 139,0-13 1,1 7-323,3-7 254,-3-2 16,4-1 1,-3-8-337,1 0 31,-1-6-1545,3 8 681,-5-8 559,5 3-1182,-4-5 1820,4 0 0,-10-10 0,-1-3 0</inkml:trace>
  <inkml:trace contextRef="#ctx0" brushRef="#br0" timeOffset="10">6419 10382 8207,'0'-7'1100,"5"2"-548,-4 0 354,4 4-521,0-4 1,1 5 425,6 0-504,-1 0 1,4 0 63,1 0 112,4 5-282,-2-4 0,8 4-643,1-5 363,0 0 1,-4 0 132,-1 0-2389,1 0 1257,0 0 1078,-5 0 0,8 0 0,-1 0 0</inkml:trace>
  <inkml:trace contextRef="#ctx0" brushRef="#br0" timeOffset="11">7287 10576 8002,'-7'0'-1839,"2"0"9300,5 0-8446,0 5 775,0-4 0,1 4 303,3-5-2126,-3 0 1307,5 0 1,-5 1 725,3 3 0,2-3 0,5 5 0</inkml:trace>
  <inkml:trace contextRef="#ctx0" brushRef="#br0" timeOffset="12">7538 10633 8002,'6'0'906,"-1"0"-119,-5 0 2,0-5-281,0 3-338,0-3 0,1 5 171,3 0-346,-2 0 171,3 0 174,0 0-1756,1 0 1039,0 0 1,5 0-1682,-4 0 2058,3 5 0,2-3 0,-1 3 0</inkml:trace>
  <inkml:trace contextRef="#ctx0" brushRef="#br0" timeOffset="13">7903 10610 8017,'0'-6'1944,"0"1"-566,0 5-621,0-6 779,0 5-347,0-4-2501,0 5 1317,5 0-5,-3 0 0,3 5 0,-5 2 0</inkml:trace>
  <inkml:trace contextRef="#ctx0" brushRef="#br0" timeOffset="14">8440 10153 8200,'0'-6'0,"0"-1"70,0 4 123,0 1 409,0-3-47,0 0 239,0 4-106,0-4 1040,0 5-1505,0 5 0,1 6 148,3 8-125,2 3 1,1 1-337,-2 5 164,0-4 0,-4 8 24,3-6 0,-1 5-95,0-5 1,-1 1 97,1-4-679,-1 0 404,-2-6 1,0 4-1117,0-6 668,0 0 90,0-8-1432,0 3 943,0-4 1021,0 0 0,0 5 0,0-5 0</inkml:trace>
  <inkml:trace contextRef="#ctx0" brushRef="#br0" timeOffset="15">8269 10404 8199,'-7'-11'-71,"2"5"36,5-5 0,2 6 1553,1-2-636,4 2-483,4 5 0,2-4 723,2 0-554,3 0-161,10 4-453,1 0 100,5-5 0,0 4 347,1-3-1945,-6 3 1137,4 1 1,-5 0 236,2 0 170,-2 0 0,-5 5 0,0 1 0</inkml:trace>
  <inkml:trace contextRef="#ctx0" brushRef="#br0" timeOffset="16">9045 10222 8150,'0'-18'0,"0"5"0,0 6 0,0 4 1154,0-7-271,0 9 585,0-4 369,0 5-1757,0 5 0,2 2 121,1 8 10,-1 3 1,4 9 151,-2 0-384,-3 4 70,4-7 1,-1 12 373,0-6-692,5 6 215,-8-7 1,8 0-440,-5-2 372,5-3 0,-8-2-15,3-3 7,2-3 182,-5-4-45,4-1 1,-3-5 22,1-2-56,-1-3 222,3-1-6,-5 0-130,0-5-272,0 4 248,0-9 0,3 0-502,1-5 227,5-6-3,-2 9-111,4-10 191,0 4 0,1-6 5,-1-3 1,2 3 5,2-2 0,-2 2-129,2 1 348,3 0-98,-5 5 0,3 2-215,-5 4 652,1 1-265,-1 4 0,-3 2 559,-1 5-403,-4 0-142,7 0 0,-7 0 344,4 0-268,1 5 111,-2 2-366,-1 9 137,0-3 0,-2 9-39,5-3 1,-6 7-9,2 5 0,1-2-222,-1 1 86,5 1 25,-8-2 1,8-1-201,-5-5 131,-1 0-94,3-6-118,-5 5 131,4-9-9,-5 3 100,5-10-903,-4 5 634,4-10 0,-5 5-73,0-2-464,5-3 7,-3 4 901,3-5 0,0-10 0,1-2 0</inkml:trace>
  <inkml:trace contextRef="#ctx0" brushRef="#br0" timeOffset="17">9731 9776 8014,'-5'-12'15,"3"-4"383,-3 10 57,0 0 325,4-4-245,-4 3-238,5 1 1,0-1 631,0 4-399,0 1-1,0-3 291,0 5-911,5 0 226,-4 0-22,9 0-174,-3 0 106,-1 0 1,3 2-118,-5 1 56,4-1-40,-1 8-460,4-4 367,-4 6 1,3-1-73,-3 0-138,-2 1 204,6 4 1,-9-3 9,6 2-281,-6-2 219,3 3 0,-5-3-186,0 2 287,0 3 12,-5-5 1,-1 7 93,-5-5 39,-6 6-58,-1-4 0,-5 6-16,1 0 0,-1-4-129,0 0 568,5-5-257,2 8 1,5-10-70,4 4 140,2-4-70,5-5 0,0 3 342,0-3-199,10-2-114,-2 6 0,14-9 1165,1 6-643,5-6-214,6 3-161,1-5 53,-1 0 0,0 0 78,0 0 330,1 0-404,-6-5 1,3 4 105,-6-3-620,-4 3 199,-6 1 1,-4 0-920,-1 0-1203,-4 0 998,-2 0 1181,-5 0 1,-11 10-1,-1 3 1</inkml:trace>
  <inkml:trace contextRef="#ctx0" brushRef="#br0" timeOffset="18">8531 11261 7944,'0'-11'0</inkml:trace>
  <inkml:trace contextRef="#ctx0" brushRef="#br0" timeOffset="19">8531 11181 7938,'-5'-6'764,"3"1"96,-6 5 1,4-2 61,-3-1-490,-1 1-213,2-3 1,-4 5-78,2 0-25,-2 0 0,4 0 127,-5 5-145,5-3 0,-5 8 98,-1-3-107,1 3 1,-1 2 1,1 1 30,-1 2 0,2-1-1,3 5 0,-2-4-216,5 4 204,-5 0-20,8 4 1,-5-2-164,2-1 15,2 6 1,-3-7-20,5 8 0,2-7 42,1-1 89,-1 0-273,8 4 233,-4-5 0,6 2 4,-1-5 106,0 1-115,6-5 0,-3 0 131,5 1-123,-5-6 1,8 4 1,-5-8 215,6 1 4,0-1-199,0-2 77,-5 0-62,3 0 0,-3-2 46,5-1-130,-5-4 79,3-4 1,-4-1 68,2 1-137,2-5 61,-3 3 1,0-9-20,-3 3 24,-2-2-6,3-7 0,-7 2-96,2-4 80,-2-1 0,-2-3-415,-4 0 238,-1 0 1,-4 1 51,-1 2-526,-4-2 399,-4 9 1,-6 0-145,-2 5-448,-7 5 486,-3 3 0,-7 2-906,-2 5 603,-3 0 288,1 9 0,-3 5-579,5 6 928,-1 4 0,10-2 0,1 4 0</inkml:trace>
  <inkml:trace contextRef="#ctx0" brushRef="#br0" timeOffset="20">8623 12277 7846,'0'-6'-639,"0"-4"1529,0 9-512,0-9 55,0 8-40,0-3 111,0 5-175,-5-5 141,3 4 165,-3-4-306,5 5 1378,0 0-1408,0 5-123,0 6 0,0 6 158,0 2-172,0 2 0,0 1 23,0 5 1,0 4 17,0 0 0,0-1-91,0 4 0,0-6-112,0 7 1,2-4 144,1 4-131,-1-1 97,3-5 0,-1 3 172,-1-6-135,6 1 2,-7-4-273,3 0 216,-5 0 1,1-6 88,3-1-122,-3 1 165,4-9-72,-5 7-235,0-8 25,0-1-122,0-1-2298,0-5 1822,0-5 0,0 2-20,0-4 675,5 4 0,1-7 0,6 4 0</inkml:trace>
  <inkml:trace contextRef="#ctx0" brushRef="#br0" timeOffset="21">8497 13511 7852,'0'-6'-205,"0"-5"0,-1 9 792,-3-6-161,3 6-55,-4-3 157,5 5 1481,0 0-1771,0 5 1,0-3-32,0 6 0,0-1 110,0 5-194,0-1 62,0 1 1,0 4 102,0 3-349,0 3 92,0-4 1,0 3 23,0-2 0,0 7-136,0 0 0,0 1-58,0-4 1,0-4 94,0 0 0,0-5-38,0 1 0,0-2-5,0-2 188,0 1 18,0-1 20,0-5 20,0-1 613,0-5-671,-5 0 0,3-1-132,-1-3-38,1 3 44,2-9-104,0 4 1,4-6 67,0 1 0,5-1 12,-2 1 0,4 3 3,0 1-140,0-1 145,1 2 0,-1-1 36,1 3 0,-1 3-33,0-3 1,1 3 78,-1 1 0,1 1-27,-1 3 0,1-1 8,-1 4 1,0 1-9,1 3 1,-1 1 2,1-1 0,-1 4-14,1 1 1,-1 0-1,0-1 1,-3-1-38,0 5 1,-6-3 35,2 3 0,-3-4-27,-1 4 1,0 0 36,0 4 1,-5-4-2,-2 0 0,-5-4 21,-3 4 0,2-5 6,-2 1 1,-2 2-91,2-2 0,-5-1 59,1-6 0,1 1-7,-1-6 1,1 5 9,-1-4 0,-1 0-126,5-4 0,-2 0 29,2 0-482,2 0 367,2 0 1,1-4-189,2 0 1,2-4-224,-2 5 0,6-3-57,-2 3 0,3 0-249,1-5 0,0 5 919,0-5 0,-5 0 0,-2-3 0</inkml:trace>
  <inkml:trace contextRef="#ctx0" brushRef="#br0" timeOffset="22">8520 13477 7852,'0'-7'1574,"0"2"557,0 5-1681,0-5-146,0 4 1,1-4 76,3 5 0,4 0-113,7 0 0,-1-1 302,5-3-158,-5 2-229,12-3 1,-6 5 53,6 0 0,-2-3 133,-1-1-153,5 0-59,-4-1 1,4 4 159,-5-3-334,5 3 201,-4 1 1,0 0-92,-5 0 1,-4-4 64,4 0 0,-5 0-122,2 4 0,-8 0-36,0 0-472,-5 0 250,2 0-341,0 0 45,-4 0 1,3 0 159,-8 0 1,-2 1-209,-6 3 1,1-3-980,-1 3 0,2-1 182,3 1 1362,-9-3 0,9 9 0,-10-4 0</inkml:trace>
  <inkml:trace contextRef="#ctx0" brushRef="#br0" timeOffset="23">8326 14539 7766,'0'-8'0,"0"1"451,0 4-194,0-7 0,0 7 69,0-4 0,1 4 182,3-1 152,-3 3-197,4 1 681,-5 0-1003,0 5 0,1 3 79,3 7 1,-2 3-20,1 5 1,2 1-38,-1 2 0,4 0-86,-4 4 0,1 1 32,-1 3 1,-3-4-117,3 1 0,-3-2 85,-1 1 1,0 2 49,0-5 1,4 3-105,0-3 1,-1-2 95,-3-6 1,4-1-12,0-3 0,0-2-72,-4 2 1,4-2-126,-1-2 1,1-3 12,-4 0-135,0-1 0,0 1-233,0-1 109,0-4-1132,0 2-26,0 0 538,0-4 0,0 3 300,0-8 1,0 2-580,0-6 1232,0 6 0,0-14 0,0 4 0</inkml:trace>
  <inkml:trace contextRef="#ctx0" brushRef="#br0" timeOffset="24">8828 14413 7766,'5'-11'176,"-3"4"502,3-3-76,-5 9-195,0-4 2333,0 5-2395,0 5 1,0 5-167,0 5 0,-2 6 26,-1-2 0,0 2-161,-4 2 29,-1 5 14,-4 1 1,-3 4-106,0-2 1,-1 2-26,0-3 1,4-1-85,-4 2 0,4-5 109,0 5 1,5-10 15,-1 2 0,4-4-18,-3 0 0,4-2 17,-1-6 1,3 1-19,1-1 1,0-3 43,0-1 1,0-3-50,0 4 94,0-6 0,5 3 100,3-5 0,2 0-78,1 0 1,6 0 10,2 0 0,2 0 29,2 0 1,0 0 116,0 0 1,0 0-51,0 0 1,-1-3-65,1-1 0,0 0-188,0 4 0,-5 0-64,-3 0 0,-2-4-332,-2 0-93,0 0 68,1 4 0,-4 0-345,-1 0-221,-4 0-664,2 0 675,-5 0-325,0-5 854,0 4 1,0-5-252,0 2 753,0-2 0,-5-6 0,-2 1 0</inkml:trace>
  <inkml:trace contextRef="#ctx0" brushRef="#br0" timeOffset="25">9068 14699 7766,'-6'-12'1356,"1"6"-550,5-4-312,0 3 406,0 1-191,0 1 463,0 5 1,1 6-791,3 6 0,-3 0-138,3 7 0,-2 0-35,2 4 0,-2 4-54,1 0 1,-1 1 60,-2-2 0,0 2-69,0 3 0,0 0 0,0-4 0,0 3-118,0-3 1,0-4 88,0-4 0,0-4-39,0 4 0,3-5 10,1 1 0,1-6-102,-1-1 0,-3-4 6,3 3 220,-3-4-198,5 2-120,-5-5-389,4 0-3482,-5 0 2616,0 5 1,0-2 1359,0 4 0,5 1 0,1 3 0</inkml:trace>
  <inkml:trace contextRef="#ctx0" brushRef="#br0" timeOffset="26">11044 10347 7901,'-11'-5'0,"-1"-1"0</inkml:trace>
  <inkml:trace contextRef="#ctx0" brushRef="#br0" timeOffset="27">10975 10336 8752,'-5'-6'2290,"-1"0"-1498,0 6 110,1 0 941,5 0-1843,5 0 0,1 0 0,5 0 0</inkml:trace>
  <inkml:trace contextRef="#ctx0" brushRef="#br0" timeOffset="28">10975 10324 7994,'12'0'0,"4"0"0,1 4 0,2 0 0,8 0 0,-3-4 0</inkml:trace>
  <inkml:trace contextRef="#ctx0" brushRef="#br0" timeOffset="29">11101 10336 7994,'23'0'5577,"4"-4"-4322,-1 0 0,1 0-772,-4 4 1,0 0-242,-1 0 1,-3-3-301,0-1 0,-5 0 70,2 4 0,0 0-6,-1 0 0,1 0-135,-5 0 1,0-1 91,1-3 1,-5 3-432,1-3 1,-4 3-65,4 1-1872,-6 0 1008,3 0 1396,-5 0 0,-10 0 0,-3 0 0</inkml:trace>
  <inkml:trace contextRef="#ctx0" brushRef="#br0" timeOffset="30">11010 10644 8033,'-7'0'1715,"2"0"-628,5 0-433,5 0 1,-2 0-122,5 0 1,-1-1-167,5-3 0,-1 3 222,0-3 1,6 3-151,2 1 0,0 0 74,4 0 0,-3 0-135,7 0 0,-3 0-60,-1 0 1,-3 0-101,3 0 0,-7 0 0,7 0 0,-3 0-236,3 0 1,0 0 81,0 0 1,-1 0-224,-3 0 0,1 0 121,-5 0 1,4 0-1509,-4 0 1,1 0 1545,-5 0 0,0-5 0,1-2 0</inkml:trace>
  <inkml:trace contextRef="#ctx0" brushRef="#br0" timeOffset="31">12517 10416 8116,'0'-8'-488,"0"1"0,-1 4 1127,-3-1-294,3-2 1,-4 3 162,5-4 1,0 3-113,0-4 1,0 5-6,0-5-153,-5 0 1,2-3 52,-4-1 0,3 5-95,-4-1 1,4 4-1,-3-3 1,0 3 67,0-4-81,-8 6 1,3-3-189,-7 5 1,3 0 74,4 0 0,-3 1-57,0 3 0,-4 2 66,3 6 1,-3-1-161,4 0 0,-4 5 15,4-1 0,0 5 101,3-1 0,1-1-28,-1 1 0,6-1-14,2 1 0,3 1-116,1-5 0,1 4 102,3-3 1,2 3-163,6-4 1,1 0 112,2-3 0,-1-2-18,5-3 0,-4 2 40,4-5 1,0 0-18,4-4 0,-1 0 140,-3 0 1,2-1-123,-2-3 1,-1-3 221,1-4 1,-5 0-116,1-1 0,0 1 161,-3-1 0,2 1-52,-7-1 1,0 5 194,0-1-170,-4 1 276,2-5 45,-5 1-177,0 4-371,0 2 1,-4 7 120,0 1 0,-1 5-179,1 7 1,-1 3 117,-2 5 1,0 0-135,4 0 1,1-1 18,-1 1 0,1 4 35,2 0 0,0-2-82,0-6 0,5 3 57,3-3 0,2-3 208,2-1 0,-1-6-153,0-1 0,5-6 353,-1 2 1,0-3-105,-4-1 0,1 0 141,-1 0 0,1 0-141,-1 0 0,1-3-86,-1-1 1,-3-4-228,-1 4 1,1-3 109,3 3 0,-3-4-956,-1 5 0,-4-3 4,1 3-2381,2 1 3310,-5-3 0,5 5 0,-6 0 0</inkml:trace>
  <inkml:trace contextRef="#ctx0" brushRef="#br0" timeOffset="32">13054 10347 8025,'-5'-11'-903,"4"5"1245,-4 0 917,5 1-487,0 4-116,0-4-150,0 5 1,0 5-160,0 3 1,0 3-119,0 4 0,0 3-128,0 5 0,1 0 157,3 0 0,-3 1-246,3 2 1,1-1-13,-1 1 1,-1 2 17,-3-1 0,4-3-137,0-1 1,0-7 79,-4 7 0,1-8 27,3 1 1,-3-4 80,3 0-43,-3-1 53,-1-5 62,0-1 83,0-5-93,5 0 1,-2-5 47,5-2 0,-1-5-60,5-3 0,0-3-119,3-4 0,3-6 0,5-2 0</inkml:trace>
  <inkml:trace contextRef="#ctx0" brushRef="#br0" timeOffset="33">13340 10370 8025,'11'-5'0,"-3"4"0,-1-3 3261,-4-2-1133,2 4-1185,0-3-559,-4 5-149,9 5 0,-7 2-63,4 4 185,1 6-257,-2-5 0,3 10-48,-5-3-44,0 3 0,0 4-35,0 1 1,1 1 145,-2-2 0,-1-2-349,2 3 0,1-3 121,-2-1 1,5-4-193,-4 0 1,0-5-103,-4 1 244,5-2-198,-4-2-224,4-4-1056,-5 3 871,0-9 766,0 4 0,5-5 0,1 0 0</inkml:trace>
  <inkml:trace contextRef="#ctx0" brushRef="#br0" timeOffset="34">13499 10781 8025,'0'-11'0,"0"-1"0</inkml:trace>
  <inkml:trace contextRef="#ctx0" brushRef="#br0" timeOffset="35">13579 9982 8061,'0'-12'19,"0"6"493,0-4-163,0 9 240,0-10 277,0 10-273,0-9-29,0 9-143,0-9 0,4 3-46,0-4 0,4 3-5,-5 1 1,6-1-92,-1-3 0,6 3 19,1 0 1,0 1-67,-3-5 1,3 5-3,0-1 1,2 6-28,-2-2 0,-2 3-147,2 1 0,-2 0-85,-2 0 0,0 0 55,1 0 1,-2 5-84,-2 2 0,0 3 21,-4 2 1,1-1-38,-1 1 0,-3-1 57,3 0 0,-2 5 4,-2-1 0,-4 0 25,0-3 0,-4 0-10,4 3 1,-4-6-7,0 3 1,2-3 32,-2 2 0,5-3 218,0-1-189,1-4 283,-3 2-241,4-5 60,-4 0 200,5 0-261,5 5 0,1-2-18,6 4 1,-1-4-152,1 1 0,0 1 127,4-2 1,-4 2-56,4-1 1,0-1 45,-1 4 0,0 0-119,-3 0 1,3 4 65,0-4 1,1 3-17,-5 2 1,-3-1-23,-1 1 1,-3-1 45,4 0 1,-6 5-26,2-1 0,-3 0 20,-1-3 1,-5-1 209,-2 0 0,-5 1-72,-3-1 0,1-3 130,-5-1 1,-1 1-100,-7 3 1,-2-3-238,-5 0 0,3-5-15,1 5 0,4-5 119,0 0 0,5-1-596,2-2 118,5 0-1098,-2 0 588,9 0-732,2-5 0,12 2 1685,4-5 0,1 6 0,4-3 0</inkml:trace>
  <inkml:trace contextRef="#ctx0" brushRef="#br0" timeOffset="36">13191 10633 10548,'0'-7'1142,"0"2"-622,0 5-42,0-5-87,5 4-141,-4-9 0,5 7 10,-6-4 219,0 4-455,0-7 0,1 8-36,3-6 1,-3 4-24,3-4 0,-3 5 3,-1-5 0,4 4 133,0-3 0,3-1 53,-3-3 0,5 3-59,-2 0 0,0 1 31,0-5 0,1 2-20,3 3 1,-3-4 116,0 4-152,-1-3 1,5 0 162,-1 2-372,1-2 142,-1 3-4,0 1 0,1-4 0,-1 4 0</inkml:trace>
  <inkml:trace contextRef="#ctx0" brushRef="#br0" timeOffset="37">13385 10382 8120,'5'16'0,"2"2"0</inkml:trace>
  <inkml:trace contextRef="#ctx0" brushRef="#br0" timeOffset="38">14459 10130 8116,'-7'0'428,"2"-5"179,5 4 355,0-4 348,0 5 1,0 5-954,0 3 1,0 6-72,0 1 1,0 6-62,0 2 1,0 1 42,0 7 0,0-1-171,0 4 1,0 2 93,0 2 1,0-4-127,0 1 0,0-2 73,0-7 1,0 1-95,0-4 1,0-6 8,0-1 1,2-4-213,1 0-139,-1-1 0,4-1-10,-2-2-1495,-3-3 837,4-5-3592,-5 0 4558,-5-5 0,-1-1 0,-6-6 0</inkml:trace>
  <inkml:trace contextRef="#ctx0" brushRef="#br0" timeOffset="39">14230 10530 8116,'0'-6'456,"2"-3"191,1 5 0,0-1-94,5 1 1,-5 3 108,5-3 1,-4-1-63,3 1 1,2-1 67,7 1 0,1 3-234,6-3 1,4-1-6,-1 1 0,5-1-507,-4 1 93,-1 3 1,-3-4-226,0 5 0,-4 0 259,0 0 0,-1 0-1283,1 0 0,-1 0 575,-3 0 0,-1 0-2246,5 0 2905,-5 0 0,2 0 0,-4 0 0</inkml:trace>
  <inkml:trace contextRef="#ctx0" brushRef="#br0" timeOffset="40">14961 9959 7999,'-5'-11'1,"4"-1"743,-4 6-11,5-4-258,0 8 213,0-3 604,0 5 1,0 7-1010,0 4 0,0 3 8,0 9 1,0-2-35,0 10 1,0-1-183,0 5 1,1-1 101,3 0 1,-3 0-202,3 1 0,-3-1-93,-1 0 0,4 0-40,0 1 1,0-5 165,-4 1 1,1-10-131,3 2 1,-3-4 12,3 0 1,-3 1 150,-1-4-81,0-1 68,0-4 4,0 1 103,0-6 11,0-1-55,0-5 1,10-10 0,3-3 0</inkml:trace>
  <inkml:trace contextRef="#ctx0" brushRef="#br0" timeOffset="41">15350 10382 8002,'17'0'0,"5"5"0,-9-3 3112,2 6-2171,-7-1 1,0 5-605,-4-1 0,0 1-300,-4-1 0,-1 1 25,-3-1 0,-6 4-77,-5 0 0,-10 4 98,3-3 1,-5 3-98,0-4 1,-6 1 2,-5 0 1,0-4 136,4 4 0,0-8-73,-1 0 1,10-5 83,2 0 0,8-1-101,0-2 0,6 0-721,1 0 1,6-2 304,-2-1 0,3 0-1023,1-5 1,5 1 72,2-5 1330,9 1 0,1-6 0,6 0 0</inkml:trace>
  <inkml:trace contextRef="#ctx0" brushRef="#br0" timeOffset="42">15544 10267 7938,'0'-17'0,"0"0"1228,0 6-449,0 4 332,0-3 203,0 9-131,0-4-763,0 5 1,4 1-273,-1 3 1,5 6 86,-4 5 1,3 7 104,-3 1 1,4 0-115,-4 3 0,3 3-22,-3 2 1,4-2-67,-4 1 1,3-4-187,-3 1 1,4-5-17,-5-3 1,5-2 285,-4-6-669,0 1 247,1-1-49,-4-5 287,4 0 147,-5-6 1,0-2-300,0-2 0,0 2 146,0-6 0,0 1-73,0-5 0,1 0 92,3-4 1,1 2-158,3-5 0,2 0 64,-2-3 0,2 2-16,1 1 0,-1 5 20,-2-1 183,2 3-165,-4 0 0,6 5 270,-1-1-193,1 5 1,-1-6 14,0 6 1,1-1-39,-1 4 1,1 1 146,-1 3 0,4 2-96,1 6-4,-1 4 293,-4 2-190,1 5 0,-2 0 132,-3 0-196,4-1-32,-5 1 0,4 0-204,-2 0 198,2-5 1,-8 2-107,6-5 1,-4 0 113,3-3 0,-4-1-151,1 1 0,-3-5 29,-1 1 87,5-6-228,-4 4-38,4-1 206,-5-4-1538,0 4-2327,0-5 2978,-5 0 0,3 0 892,-6 0 0,6 0 0,-3 0 0</inkml:trace>
  <inkml:trace contextRef="#ctx0" brushRef="#br0" timeOffset="43">15007 10496 7978,'-6'-5'0,"-1"3"0,4-1 453,1 1-60,-3 2-57,5-5 347,0 4-3,0-4 222,0 0-586,0 4 1,1-8 106,3 5 1,-1-4 8,4 4 1,5-3-14,3 3 0,5-5-135,-1 2 1,3-4 207,1 0 1,3 0-102,1-1 1,5 1 0,-2-1 1,-2 2-173,-1 3 0,-3-4-167,-1 4 0,-2 2-722,-2 1 0,-2 3 306,-6 1-1772,1 0 0,-2 2 2135,-2 6 0,-3-1 0,-5 10 0</inkml:trace>
  <inkml:trace contextRef="#ctx0" brushRef="#br0" timeOffset="44">16103 9890 8035,'-6'-11'0,"1"5"591,5-4-283,0 3 0,0 0 729,0-1-227,0 5 36,0-7-500,5 4 0,1-2-13,6 1 1,-1 3-102,1-4 1,-1 6-53,1-2 0,-1 3 0,0 1 1,1 0-148,-1 0 0,3 1 44,-2 3-26,2 2 0,-8 2 100,5-1-364,-4 1 149,3 8 0,-9-2 45,3 5-127,-3-5 87,-1 8 0,-1-4-25,-3 5-181,-2-1 145,-6 1 1,1-4-179,-1 0 284,-4 0 1,3-1-21,-2-3-51,7-2-45,-2-2-58,9 1-50,-4-1 125,5-4 0,1 2 79,3-6 0,4 1 194,7-4 1,-1 0 118,5 0 1,0 0-213,4 0 1,0 0-68,-1 0 0,-3 0 0,0 0 2333,1-5-1504,-3 4 0,0-4-426,-6 5 1,1 0-501,-1 0 0,-3 0-404,-1 0 1,-3 0-2043,4 0-788,-6 0 1703,8 0 1628,-8 5 0,13-4 0,-2 4 0</inkml:trace>
  <inkml:trace contextRef="#ctx0" brushRef="#br0" timeOffset="45">16846 10005 7997,'0'-18'1685,"5"6"-1268,-4 7-24,4 5 1379,-5 0-1169,0 5 0,0 2 101,0 4-88,0 6-300,0 6 0,0 2 121,0 5-10,0 6-185,0-6 0,0 12 5,0-7-77,0 6 0,0-5-242,0 2 1,0-2 101,0-2 1,0-5-384,0-2 272,5-3 0,-3-6-17,1-3-599,4-3 248,-6 0 71,4-6-847,-5-1 335,5-5-341,-4 0 318,4 0-225,-5 0 1,0-5 1137,0-2 0,-5-4 0,-1 0 0</inkml:trace>
  <inkml:trace contextRef="#ctx0" brushRef="#br0" timeOffset="46">16629 10416 7947,'0'-7'472,"1"-1"58,3 4 1,2 0 1408,6 4-1246,-1-5 0,0 2 90,1-4 0,1 4 252,2-1 1,3-1-447,4 2 1,5-5-219,0 4 1,1-4-372,-2 5 0,3-6 0,6 2 0</inkml:trace>
  <inkml:trace contextRef="#ctx0" brushRef="#br0" timeOffset="47">16937 10324 7947,'28'0'0,"-4"0"0,3 0 0,-7 0 0,-1 0 0,-5 0 0,3 0 0</inkml:trace>
  <inkml:trace contextRef="#ctx0" brushRef="#br0" timeOffset="48">17634 10233 7975,'0'-18'-186,"0"6"186,0 4 1035,0 5-585,0-7 0,-1 9 11,-3-3 0,1-1-24,-4 1 0,-1-1 40,-3 1-76,-1 3-233,-4-4 0,-3 6 77,-8 3-63,3 3 0,-8 9 40,5 3 0,-3 3 122,3 1-120,1 4-832,3 3 700,0-1 1,5 4 244,3-3-371,2-2 52,7 5 1,2-9 270,8 3-317,2-3-1,11 4-112,1-9 0,20 8 0,4-10 1</inkml:trace>
  <inkml:trace contextRef="#ctx0" brushRef="#br0" timeOffset="49">17394 10633 7979,'34'11'3248,"-5"-4"0,3-1-2249,-5-2-361,-1-3-349,-3 4 0,0-5-5,0 0-620,0 0 220,-5 0 1,2-4 74,-5 0-1070,5 1 719,-7-2 1,2 2-621,-7-5 324,2 1-226,-4-5 1,5 1 55,-4 0 373,3-1 485,-8-4 0,8-2 0,-4-5 0</inkml:trace>
  <inkml:trace contextRef="#ctx0" brushRef="#br0" timeOffset="50">17851 10462 7979,'5'-12'0,"-4"1"-338,3-1 211,2 1 0,-4-1 823,1 1 0,-1 3 97,-2 1-340,0-1 437,0-3-173,0 4-152,0-3 430,0 4-149,0 0 375,0 0-410,0 1 44,0 4-102,0-4-606,0 5 1,0 5 55,0 3 0,0 6 134,0 1-319,0 10 150,0-6 1,0 11 168,0-4-634,0-2 283,0 4 1,0-1-900,0-1 647,0 1 0,0-9 44,0-3-358,0-2 151,5-2 209,-4 1 1,4-5-76,-5 1 562,0-6-139,0 4 665,0-6-567,0-6 1,1-1-9,3-8 0,-1 1-187,4-5 0,1 3-134,3-3 0,2-4-249,2-3 208,-2-6 1,9 7 89,-3-6 1,-2 5-11,2-5 1,-1 6-186,1-2-44,-2 8 111,-6 3 0,0 8 216,1 0 128,-1 6-297,-4-3 364,3 5-141,-4 0 1,2 5 198,-1 2-163,-4 9 0,6-1-80,-5 8 0,1-3 12,-1 7 0,-3-2 79,3 2-273,-3-3 85,4 4 1,-4-5-295,3-1 166,-3 1 66,-1-5 0,2 2-276,1-4 162,-1-1 229,3-4 0,-5 6 0,0 1 0</inkml:trace>
  <inkml:trace contextRef="#ctx0" brushRef="#br0" timeOffset="51">18228 10679 7979,'0'6'2829,"0"-1"-2394,0 0-2196,0-4 1761,0 4 0,0-5 0</inkml:trace>
  <inkml:trace contextRef="#ctx0" brushRef="#br0" timeOffset="52">18627 10062 8071,'7'-12'0,"-2"6"473,-5 1 116,0 0 57,0 4 328,0-4-148,0 5-507,0 5 1,0 2 24,0 8 1,0 4 47,0 8 0,0 2-28,0 6 1,-1 3 73,-3 0-146,3 0-519,-5-4 402,6 0 0,0-1 176,0-2-560,0 2 196,0-14 0,0 6-983,0-10 528,0 1 370,6-5 0,-5-3-2139,3-1 798,2-4 44,-5 2 467,4-5 928,0 0 0,-3 0 0,3 0 0</inkml:trace>
  <inkml:trace contextRef="#ctx0" brushRef="#br0" timeOffset="53">18490 10359 8067,'-6'-7'1089,"1"-3"-665,5 9 0,0-5-424,0 2 0,10 3 0,3-5 0</inkml:trace>
  <inkml:trace contextRef="#ctx0" brushRef="#br0" timeOffset="54">18639 10302 8067,'35'0'0,"7"-4"0,-7 0 0,1 0 0,-1 4 0,-1 0 0</inkml:trace>
  <inkml:trace contextRef="#ctx0" brushRef="#br0" timeOffset="55">19176 10370 7936,'1'-6'1374,"3"2"-296,2 3-432,0-4 477,-1 3-228,1-3-24,-5 5-381,4 0-490,-5-5 0,0 4 0,0-4 0</inkml:trace>
  <inkml:trace contextRef="#ctx0" brushRef="#br0" timeOffset="56">19210 10336 7936,'-1'-6'2976,"-3"2"1,-3 2-3046,-4 2-117,-5 0 1,2 2-9,-5 2 338,0 2-230,-9 10 0,5-2-116,0 5 692,0-5-322,10 8 1,-7-6 75,5 3-262,5 3 0,1-5-19,5 2 135,0 2-103,4-8 0,3 7 5,4-5 0,6 1 0,10-5 0</inkml:trace>
  <inkml:trace contextRef="#ctx0" brushRef="#br0" timeOffset="57">19061 10633 7951,'17'0'727,"1"-5"0,3-2 949,-2-4 1,3-2-775,-3-2-667,2 2 1,1-8-28,-3 2 1,-2-3-94,-6-1 1,0 1-5,1-1 1,-2-5 10,-2-3 1,0-6-123,-4-1 0,10-5 0,-1 3 0</inkml:trace>
  <inkml:trace contextRef="#ctx0" brushRef="#br0" timeOffset="58">19336 9822 7951,'0'-39'0,"-4"8"1004,0 1 1,0 6 3093,4 5-2717,-5 7-119,4 2-544,-4 9-808,5-4 1,0 6-25,0 3 0,0 3 31,0 9 1,3-1 130,1 8-1,4-2 23,-4 10 0,5-1-21,-2 4 1,0 4 8,0 1-11,-4 4-714,7-3 807,-4 6 0,1 0 8,-4-1 178,4 1-136,-6 0 0,4-2-48,-5-2-31,0-3 0,0-6-27,0-2 1,0-3-114,0-5 1,0-2 13,0-2 1,0-2 99,0-6 1,0-3-480,0-1 230,0-4 0,0 3 924,0-2-2601,0-3 499,0 4 87,0-5 0,5-5 1,1-1-1</inkml:trace>
  <inkml:trace contextRef="#ctx0" brushRef="#br0" timeOffset="59">10998 11444 7948,'0'0'0</inkml:trace>
  <inkml:trace contextRef="#ctx0" brushRef="#br0" timeOffset="60">10964 11432 9817,'-6'0'1984,"1"0"-981,5 0 1,5 0-784,2 0 1,3 0 12,2 0 1,-1 0-41,1 0 1,4 2-36,3 1 0,-1-1 23,1 1 0,0-1-26,4-2 1,0 0-114,0 0 1,-2 0 106,-2 0 1,3 0-128,-3 0 0,-3 0 66,0 0 0,0-4-57,-1 0 1,0 0-28,-3 4 1,-4-4-152,-1 1 208,1-1-259,-2 4-572,4 0 245,-8 0 153,3 0-814,-5 0 0,-5 0 347,-3 0 1,2 0-445,-2 0 0,0 0 1283,-3 0 0,-6 0 0,0 0 0</inkml:trace>
  <inkml:trace contextRef="#ctx0" brushRef="#br0" timeOffset="61">11010 11638 8033,'-12'6'-379,"6"-1"379,-4-5 1304,9 0-289,-5 0 995,6 0-1369,6 0 109,0 0-383,10 0 0,-2 0 85,5 0 1,-3 0-161,3 0 0,1 0 377,7 0-375,-3 0 0,7 0 190,-4 0-200,5-5-112,-8 4 1,8-4 31,-6 5-156,1 0 1,-8 0 118,0 0 1,-5 0-130,1 0 28,-2 0-482,-2 0 351,1 0 1,-5 0-463,1 0-386,-6 0 633,4 0 280,-6 0 0,0 0 0</inkml:trace>
  <inkml:trace contextRef="#ctx0" brushRef="#br0" timeOffset="62">12734 11592 7908,'0'-6'-1385,"0"-4"2735,0 8-877,0-8 87,0 9-289,0-9 1,0 7 126,0-4 285,0 4-332,0-7 0,-1 7 331,-3-4-431,3 4 0,-5-6-52,2 6 0,1-5 253,-4 4-368,-1-5 1,-3 7 88,-1-6 0,-1 6-64,-2-2 1,3 3 56,-4 1 1,-1 0-323,-2 0 0,-3 0 133,-1 0 1,4 3-153,0 1 0,1 5 49,-1-1 1,-1 2 144,5 1 1,-2 1 226,2-1-218,7 0 0,-7 0 19,8-4 42,-4 8-54,5-7 1,0 9-6,2-6 1,3 2 3,-3 2 1,3-1-236,1 5 230,5-5 1,0 6-34,2-5 1,3 1-112,-2-5 1,6 0 161,1 1 0,2-1-57,-2 1 1,-1-5 197,5 1 0,-5-5-46,1 0-111,3 4 197,-5-6-78,3 4 1,-4-5-45,-1 0 1,-3 0 26,-1 0 0,1-4-125,3 0 72,-4-4 0,3 5-602,-3-5 363,-2 1 1,4-1-16,-5 1-1175,5 4 881,-8-7 1,4 3-37,-5-4-1800,5 0 986,-3-1 1318,3 1 0,-5-1 0,0 1 0</inkml:trace>
  <inkml:trace contextRef="#ctx0" brushRef="#br0" timeOffset="63">12814 11078 7998,'0'-6'1360,"0"1"-311,0 5-709,-5 0 132,4 0 171,-4 0 265,5 0-419,-5 0-320,3 0 1,-3 5 50,5 3 0,-3 2 35,-1 1 0,0 2-128,4 2 1,-4 3 98,0 5 1,-1 3-52,1 1 1,3 5 17,-3-2 0,3 3 83,1 1-114,0 1 1,0 1-152,0-1 12,0 7 1,0-12-27,0 8 0,0-6 127,0-2 0,1-4-168,3 0 1,-3-2-4,3-1 75,3 0-90,-6-5 3,4 3 1,-5-8-4,0 2 88,0-2 1,0-5 45,0-1 0,0-3 83,0 4-187,0-6 104,0 3-1195,0-5-1346,5 0 1629,-4 0 1,6 0 839,-4 0 0,4-5 0,4-1 0</inkml:trace>
  <inkml:trace contextRef="#ctx0" brushRef="#br1" timeOffset="64">17908 12392 7941,'-4'-8'0,"-1"2"0,-1 1 74,3 1 271,-2-1-94,5 3 98,0-8 1,0 9 43,0-4-14,0 5 0,0-5-384,0 4 177,5-4 0,-2 3 37,4-2 75,1 3-139,-2-4 1,4 5 58,-2 0 2,2 0-2,2 0-155,-1 0 83,0 0 0,1 0 103,-1 0-251,1 0 60,-1 0 1,1 4 191,-1 0-311,0 5 58,1-3 0,-5 5 80,1 1-63,0-1 0,-1 4-23,1 1 84,-6 4 0,3-2 59,-5 5 8,6-1-82,-5 1 1,4 4 50,-5 0 59,0 4-88,0-2 1,0 2 55,0-1-56,-5 6-3,4-1 1,-8 6-104,5-3 7,-5-2 1,3 7 139,-6-5-1108,6 5 1039,-4-2 1,3 1-28,-4-1 1,1-4 44,2 1-22,-2 3 0,8-7 11,-6 0 0,5 1-20,0-5 162,1-2-74,2 5 0,0-9-150,0 3 79,5-3 0,0-1-199,3 0 191,2-1 1,-7 1 895,4 0-1074,-4 0 71,7-5 1,-7-1 86,4-1-211,1-9 181,3 9 0,1-11-57,-1 2-195,-5-2 229,5-5 1,-5 0-7,5 0-9,1 0 46,-6 0 0,4 0 73,-2 0-101,-3 0-13,0-5 244,0 4-210,-4-4 1,4 4-9,-5-3 212,0 3 18,0-5-62,0 6-293,-5 0 179,4 0 10,-4 0-273,5 6 248,-5 0 70,4 5-91,-4 1 1,1-1 65,0 1 1,0-1 9,4 0 0,-4 6-20,1 2 1,-5 3 21,4 0 1,-1 2 225,1 3 17,3-3-259,-4 9 0,1-5 169,0 3 1,0 2-76,4-3-42,0 3-35,0 1 0,2 2 80,2 2 1,-2-3 6,6 3 0,-1-1 8,5 1-925,-1-2 748,1 3 0,0-3-81,4 2 159,-4-3-74,5 10 0,-5-8-106,4 4 1,-8 0 3,4 1 1,-3 1 42,2-5 0,-3 4 59,-1-4-145,1 5 135,-2-12 1,-1 9-132,-5-9 1,2 3 118,2-7 0,-3 2-58,3-6 1,-3 2 28,-1-6 1,-1-1 328,-3 1 1,1-5-328,-4 1-4,-1-2 22,-3-2 1,-1-1-38,1-2 35,-6 2-6,5-9 1,-9 8 10,6-5-29,-5 0 20,7-4 0,-7 0 45,5 0-50,-1 0 0,5 0-151,-1 0-26,6 0-238,-4 0-31,4 0 0,-1-1-8,3-3-1023,3 3 938,6-10 1,2 9 582,4-6 0,0 1 0,1-5 0</inkml:trace>
  <inkml:trace contextRef="#ctx0" brushRef="#br1" timeOffset="65">19473 12483 7943,'0'-11'-510,"0"4"204,0-3 1250,-6 9-361,5-9-246,-9 8 1,8-3 351,-6 5-270,5 0-191,-7 0-214,4 0 171,0 0 0,-5 0 185,4 0-239,-3 0 41,-2 0 0,-3 0-13,0 0 67,0 0-62,3 0 0,-3 4-171,0 0 51,-6 5-25,9-8-84,-10 9 57,4-3 1,-1 4 191,0 0-219,5 1 132,-2-1 0,4-1 8,1-2 0,3 1 84,1-5-186,4 5-70,-2-3 133,5 0 1,1 3-38,3-5 0,3 4 105,4-5 161,5 6-127,2-7 1,6 6-94,3-4 1,-2 5 18,6-1 0,-5-2 49,5 2-275,-6-6 91,3 8 1,-5-3 203,0 4-326,-5 1 215,3-6 1,-8 4-193,2-2 38,-2 2 1,-3 1-74,-2 1 170,-3-1 1,-5 1-16,0-1 54,-5 5-40,-2-3 1,-5 5-6,-4-3 121,-7-2-108,-1 8 1,-9-8 115,3 2-100,-8 3-6,2-5 0,-3 7 12,5-5 0,5-3 8,2-5 1,4 0 45,4 0 21,3-2 2,4 0-41,6-3 0,2 3 38,8-5 1,2 0-80,6 0 0,3 0-19,0 0 0,5-5 0,-2-2 0</inkml:trace>
  <inkml:trace contextRef="#ctx0" brushRef="#br1" timeOffset="66">19735 12711 7828,'0'-24'19,"0"5"-14,0 5 764,0 8-71,0-4 341,0 9-132,0-5-116,0 1-327,-5 4-244,4-4 52,-9 10-109,8 1 0,-6 6 160,4-1-236,-5 1 74,8 4 1,-6 1 160,3 2-310,3 2 60,-4-3 1,6 5 277,3 0-546,3 0 127,9-1 1,-2 0-329,5-3 303,5-2 40,0-6-118,9 0 98,-9 1 0,9-6-30,-2-2-81,2-3 162,1-1 1,0-9 5,1-2 1,-5-4 19,1 0 0,-2 1-169,1-5 1,-2-1 91,-5-2 1,-1-1 103,-3 0-63,-3 0 13,-5 0 101,1-5-100,-6 4 1,-1-5-34,-5 2 97,-10 3-69,3-4 1,-20 9-27,0 0-149,-4 5 186,-4 3 0,-3 6-429,0 5 205,0 0 99,-1 5 0,3 5-658,-2 5 56,8 6 419,-3-9-736,9 10 609,-4-9 0,10 7-261,3-5 709,2 5 0,2-2 0,-1 5 0</inkml:trace>
  <inkml:trace contextRef="#ctx0" brushRef="#br1" timeOffset="67">20512 12506 7914,'0'-6'-10,"0"-1"273,0 3 64,0 3 143,0-4 3740,0 5-3794,0 5-253,0 1 1,0 6 270,0-1-216,0 6 0,0-5-164,0 10 27,0-4 1,0 5 300,0-1-529,0 6 174,0-3 0,0 4 209,0-3-609,0-2 298,0 4 0,4-5-137,-1 0 114,1-5 42,1-2 0,-3-4 104,1-1-8,-1 1-72,3-1 321,-4-5-264,4-1 0,-4-1 55,3 0 199,3 0-107,-1-4 1,4 0-15,-2 0 196,2 0-150,6 0 1,-2-4 274,5 0-349,0-5 38,-1 8-201,4-4 73,-5 0 1,2 4 65,1-3 1,-3-1-86,2 1 1,-1 0 166,-3 4-509,-2 0 207,3-5 1,-4 4 8,-1-3-671,-4 3 210,3 1-2259,-9 0 1211,4 0-1385,-5 5 2999,0-4 0,-5 9 0,-1-3 0</inkml:trace>
  <inkml:trace contextRef="#ctx0" brushRef="#br1" timeOffset="68">21026 12540 7914,'-5'-6'-611,"-2"-4"1031,1 8 229,-4-8 1,9 8 176,-3-6-406,3 6 137,1-4 1067,0 6-1447,5 0 0,1 0 178,5 0-347,1 6 50,-1 0 1,4 7 268,1 2-249,-1 3-12,1 4 1,-3 1-225,2 0 104,3 5 1,-4-3 91,5 6-240,-5-6-139,3 3 298,-6-5 1,0-1 88,1-3 0,-5 1 11,1-5-477,0 0 266,-2-3 1,0-2 65,-2-2-1330,-3 2 689,4-9-677,-5 9 1406,0-9 0,11 4 0,1-5 0</inkml:trace>
  <inkml:trace contextRef="#ctx0" brushRef="#br1" timeOffset="69">21460 12414 7914,'0'-6'1745,"0"1"-1214,-5 5-110,-2 0-203,1 0 482,-4 5-329,9 1 1,-10 6 76,4-1-296,-3 6 11,-2 1 1,-3 10 218,0 2-328,-5 3-94,2 6 0,-4 2 73,3 5 1,-1-2 100,5-2 1,-1-3-141,5-5 37,0-4 1,-1-2-348,6-6 212,-4-4 0,8-1 21,-1-6-661,1-5 237,2 5 239,0-10-1400,0 4 1149,0-5 0,5 0-1287,3 0 938,2 0 868,2-5 0,-1-7 0,0-5 0</inkml:trace>
  <inkml:trace contextRef="#ctx0" brushRef="#br1" timeOffset="70">21631 12529 7914,'0'-18'0,"0"3"0,0 2 363,0 2-188,0 4 1393,0-3-672,0 9-378,0-9 173,0 8-8,0-3-308,0 5-402,0 5 0,0 2 271,0 4 1,4 1 182,0-1 1,0 2 4,-4 2-351,0 3 14,0 5 0,1-1 4,3 1 1,-3 4 64,3 0 1,-3 3-220,-1-3 1,0-1-5,0-3-72,5 0 108,-4 0 0,4-5 117,-5-3-195,0-3 17,0 0 0,0-1 157,0 1-196,0-1 189,0-4-135,0 3 101,0-4 208,0 0-208,0 4 37,0-8 1,-1 3 281,-3-5-253,3 0 142,-4 0-77,15 0-103,-7 0 0,13 0 15,-4 0-9,-1 0 1,7 0 36,-3 0-52,3 0 0,2 0-27,3 0 0,-3 0-7,7 0 1,-3 0 70,-1 0-230,5 0 182,-4 0 0,4 0-197,-5 0-43,-6 0 216,5-5 0,-8 3-306,5-1 127,-5 1-88,2 2 1,-8-1-1601,0-3 58,-6 3 561,3-4 0,-6 1 460,-3 0-866,-2 1 1638,-11-3 0,0 5 0,-6-4 0</inkml:trace>
  <inkml:trace contextRef="#ctx0" brushRef="#br1" timeOffset="71">21700 12791 7914,'-13'-17'0,"-1"4"425,10 5 1,0 4 84,4-3 396,0 4-399,0-7-90,5 9 339,-3-4-391,13 5 1,-6-4 96,10 0-82,-5 0-108,7 4 0,1-1-38,5-3-16,4 3-55,-7-4 1,8 1-167,-5 0 28,-1 1 42,-3-2 1,-4 3-87,0-2 0,-5-1 56,2 2-1647,-9-1 509,3-1 509,-8 3-1685,3-8 1399,-5 9 0,-2-5 878,-1 2 0,-9-8 0,-6-5 0</inkml:trace>
  <inkml:trace contextRef="#ctx0" brushRef="#br1" timeOffset="72">21517 12414 7914,'13'-17'0,"2"1"0,3 0 1424,4 1-604,6 0-246,2 3 909,4 6-924,0-4 0,0 3 84,1-4-279,-1-1-101,0 6 1,-1 1-540,-2 5 193,-4-5 133,-4 4 1,-1-3-1839,-3 8 958,-3-3 666,-4 9 1,-6-4 163,-2 6 0,-3 4 0,-1 2 0</inkml:trace>
  <inkml:trace contextRef="#ctx0" brushRef="#br1" timeOffset="73">19336 14139 7812,'0'-6'-426,"-6"-4"0,5 7 306,-3-5 1223,3 6-200,1-8-334,0 3 1,0-4-143,0 0 0,-4-1-79,0 1 1,1 3-19,3 0 56,-5 1-140,3-5 0,-7 5-70,6-1 1,-6 2-161,1-2 1,-2 3 93,-1 5 0,-5-4-136,1 1 0,-1 0-290,0 7 0,-1 2 147,-6 6 1,4-1-17,0 0 0,1 6 36,-1 2 1,2 3 69,6 0 0,0 1-43,-1 0 0,6 0 14,2 0 0,3 0 56,1-1 1,0-3-13,0 0 0,5-5 232,2 2-213,9-9 86,-4 3 1,6-8 118,-3 1 0,-1-1-111,5-2 0,-3-2 123,3-1 0,-2-4-10,2-4 190,3 0-164,-4-1 1,0-3-57,-3 0 1,-3-1-3,0 5 1,-1 0-195,1-1 229,-6 1-256,-1-1 234,-5 6-154,0 1-15,0 5 79,0 5 0,0 1-2,0 6 1,0 0 6,0 4 0,0-2-16,0 5 1,0 0-48,0 4 0,1-2-2,3-2 1,-1 1-93,4-4 0,-3 3 63,4-4 0,-1 0-120,5-3 0,-2-1 80,-2 0 0,2-4-4,-3-3 1,3-3-27,2-1-723,-1 0 130,1 0-526,-1 0 0,1 0 118,-1 0 1107,-5 0 0,4-5 0,-3-2 0</inkml:trace>
  <inkml:trace contextRef="#ctx0" brushRef="#br1" timeOffset="74">19621 14013 7879,'0'-11'83,"0"5"0,1-3 519,3 5 146,-3 0 0,6 4-366,-3 0 0,-2 0-160,6 0 1,-1 0 125,5 0-129,-1 0-58,1 0 0,-1-4-54,0 1 1,5-1 76,-1 4 0,0 0-102,-3 0 0,-1-4 150,0 0-841,1 0 449,-1 4 1,-3-4-301,-1 1 1,1-1-1206,3 4 1665,-4-5 0,3 4 0,-4-5 0</inkml:trace>
  <inkml:trace contextRef="#ctx0" brushRef="#br1" timeOffset="75">19587 14150 8000,'11'0'782,"1"0"0,-1 0-296,0 0 0,5 0 191,-1 0 1,5-3-265,-1-1 0,3-4-161,1 4 0,0-1-227,-1 2 0,-3 1 84,0-2 1,-3 3-1336,3 1 782,-5 0 1,2 0-797,-4 0 1240,-1 0 0,-5 0 0,-1 0 0</inkml:trace>
  <inkml:trace contextRef="#ctx0" brushRef="#br1" timeOffset="76">20352 13511 7945,'0'-6'-257,"0"0"2245,0 6-1270,0 6-129,-5 0-286,4 5 1,-4 1 24,5-1 1,0 6-19,0 2 1,0 2-133,0 2 1,0 4-85,0-1 0,1 6-65,3-1 0,1-2 60,2 1 1,2-4-348,-5 0 1,5-7-168,-1-3 0,-2 0-376,1-1 0,-4-3-618,1-5-1011,2 1 2430,-5-2 0,10-1 0,-5-5 0</inkml:trace>
  <inkml:trace contextRef="#ctx0" brushRef="#br1" timeOffset="77">20204 14013 7945,'-7'5'425,"-3"-3"-425,9 3 831,-4-5 760,5 0-1097,0 5 0,1-4-169,3 3 1,2-3-38,6-1 0,-1 0-8,0 0 0,5 0-59,-1 0 0,5 0 14,-1 0 0,3 0 124,1 0-413,4-5 82,-2 4 1,4-9 17,-3 2 0,-1-2-267,1-1 1,2 3-140,-1 0 0,-2 2-369,-6-2 0,1 2-1614,-4 2 1031,-6 3 598,-5-4 1,-5 10 241,0 3 1,-9 0 471,-2 0 0,-8 7 0,1-2 0</inkml:trace>
  <inkml:trace contextRef="#ctx0" brushRef="#br1" timeOffset="78">20363 14196 7945,'-22'6'-112,"-1"5"-56,0-4 0,5-2 168,3-1 1278,2-3-320,7 4 100,-4-3 13,8 3-85,-3-5-699,10 0 0,2-1-149,4-3 0,4 2 57,1-1 0,0 0-14,-1-1 1,2 3 8,2-3 0,1 3-89,-5 1 0,1 0 48,-5 0 1,1 0-153,-1 0 0,0 4-80,1 0 0,-5 4 65,1 0 0,-5 2-141,0 2 115,-1-1-68,-2 1 1,0-1-33,0 0 0,0 2 75,0 2 0,-2-2 14,-1 2 0,0-2-27,-5-2 74,6 1-65,-8-6 241,8 4 0,-4-5-119,2 3 1,3-2 358,-3-2-100,3-3-240,1 4 47,0-5 0,1 4-57,3 0 0,-1 0-26,4-4 1,1 4-18,3-1 0,1 5-79,-1-4 0,4 1 50,0-1 1,2 1 67,-2 2 0,-2 4 8,2-4 0,2 2 18,-2-1 0,0 2-73,-3-3 1,-2 4-6,-3 0 0,2 0 59,-5 1-134,0-1 110,-4 1 1,-7-1-116,-4 1 0,-2-1 63,-6 0 0,0 5 47,-4-1 0,-1 0-12,-2-4 0,-2 1 7,-3-1 0,-2-3-16,3 0-659,2-6 432,0 3 1,6-5-589,3 0 146,-2 0 1,9-5-261,1-3 1,5 2 368,6-1 0,1 4-1561,3-1 2110,2-2 0,11-1 0,0-4 0</inkml:trace>
  <inkml:trace contextRef="#ctx0" brushRef="#br1" timeOffset="79">21140 13637 7945,'6'-6'469,"-1"5"0,-3-4 514,2 5-431,-3 0 1,4 5-151,-5 3 0,0 3-61,0 4 1,0 1-56,0 6 0,0-1 88,0 5 0,0 4-207,0 0 0,0-1-1,0 2 1,1 3-71,3 4 0,-3 0 97,3-4 0,1 1-151,-1-1 0,4 0-98,-5 0 1,5-4-12,-4-4 1,1-3 105,-1-4 1,-2 0 34,6-7 1,-6 2 19,2-7-157,-3-2-21,-1 0-607,0-5 508,-5 0 0,0-5-19,-2-2 1,2-3 100,5-2 1,0-1-25,0-2 1,0 2-44,0-2 0,5-1 26,2 1 1,0 3 170,0 4 1,2 1-138,6-5 1,-2 5 301,2-1 1,-1 6 1,1-2 1,-1 3 5,5 1 0,-1-4-136,1 0 0,3 0-19,-3 4 1,-1 1-37,1 3 1,-5-1-6,1 4 0,-3 1-165,0 3 1,-6 1 37,-2-1 1,1 1-63,-1-1 1,-5 4 105,-7 1 1,-6 0 35,-1-1 1,-5-2-55,1 2 333,-3 3-125,-6-5 0,4 3-101,-3-4 1,8-5 27,4 1 0,-1-4-153,0 3 1,5-4 90,3 1 0,4-3-868,-3-1 270,4 0 1,-2-5-420,5-3 1,1 2 375,3-2 1,3 4 662,4-3 0,0-1 0,1-3 0</inkml:trace>
  <inkml:trace contextRef="#ctx0" brushRef="#br1" timeOffset="80">21688 13911 7803,'0'-18'0,"0"1"913,0 6-456,0 0-229,0 4 339,5-3-31,-3 9-134,3-4 0,-5 3 279,0-1 1,1 1-453,3-1-80,-3 1 1,5 2-343,-2 0 1,-1 0 182,4 0 0,-3 0-158,4 0 0,-4 4 84,3 0-820,-4 0 559,7-4 0,-8 0-276,6 0 0,-4 0-1054,3 0 1675,-4 0 0,7 5 0,-4 1 0</inkml:trace>
  <inkml:trace contextRef="#ctx0" brushRef="#br1" timeOffset="81">21585 14048 7798,'-6'6'581,"2"-1"76,8-5 0,-1 0-139,4 0 1,-3 0-53,4 0 1,1 0-181,6 0 1,-3 0-37,4 0 1,1 0-206,2 0 0,3-4 56,1 0 1,-4-1-568,0 2 0,0 0 136,4-5 1,-5 6-715,-3-2 0,-2 3 244,-2 1 0,-1-1-686,-2-3 1486,2 2 0,-4-8 0,6 4 0</inkml:trace>
  <inkml:trace contextRef="#ctx0" brushRef="#br1" timeOffset="82">22191 13465 7798,'5'-18'-503,"-4"2"0,8 8 729,-5 1 405,0 4 1,-4-3 356,0 2-284,0 3 299,0-4-651,-5 10 14,3 1-68,-3 6 1,1 0-54,1 3 1,-1-1-75,4 5 1,0 0 138,0 4-493,0 0 217,0 5 1,0-4 55,0 3 0,0 1-68,0-2 1,4 1-614,-1-4 1,5-4 95,-4 0-1120,0-5 1042,1 2 1,-4-4-95,3-1 1,-3-3-937,-1-1 1603,0-4 0,0 7 0,0-3 0</inkml:trace>
  <inkml:trace contextRef="#ctx0" brushRef="#br1" timeOffset="83">22042 13922 7798,'-11'5'0,"3"-4"0,1 3 728,4-3-135,-2-1 705,5 6-895,0-5 0,1 4-124,3-5 1,4 0 81,7 0-330,-2 0 123,8 0 1,-3-1-31,5-3 0,0 3-99,-1-3 1,3 1-457,1-1 1,0 3 287,4-3 0,-5 2-532,2-2 1,-7 3 299,-1-3 0,-5 3-502,2 1 431,-9 0-35,3 0 0,-8 1-56,1 3 0,-1-2 537,-2 6 0,-5-6 0,-2 3 0</inkml:trace>
  <inkml:trace contextRef="#ctx0" brushRef="#br1" timeOffset="84">22099 14162 7798,'-11'11'0,"0"-4"1148,4-2-325,2-5 1895,5 0-2416,5 0 1,3-4-48,7 0 0,-1-4-58,5 5 0,-4-5 113,4 4-184,-5 0-37,8 4 0,-8-3 117,5-1 0,-5 0 13,1 4 1,-6 5-183,-2 3 0,-3 2-34,4 1-863,-6-4 611,4 8 0,-6-8 46,0 9 1,-6 0-69,-1-1 1,-3 4-3,-2-3 229,1 4-14,-1-2 0,1 1-114,0 0 255,-1 0-110,6 4 1,-4-4 64,2 0 1,-2-4-112,-2 4 509,6-5-284,1 2 0,5-8 73,0 0 258,0-1-37,0 0-237,0-2 0,1-1 37,3-1 0,2 1-132,6-4 0,-1 0 89,1 0 1,-1 0-222,1 0 1,-1 0-605,0 0-735,1 0-90,-1 0 77,1 0 0,-5 0 1370,1 0 0,-6 5 0,4 2 0</inkml:trace>
  <inkml:trace contextRef="#ctx0" brushRef="#br1" timeOffset="85">23173 13808 7798,'-6'0'0,"-3"-1"156,5-3 0,-1 2 311,1-1 1,-2 1-77,-6 2 0,5 0 81,-1 0 1,0 0-112,-3 0 1,-2 0-96,-2 0 0,1 4-25,-5 0 1,5 4-50,-1-5 0,1 6 26,-1-1 0,2 3-78,-2 5 1,3-4-100,5 4 1,-3 1-97,2 2 1,3 0 43,1 4 0,3-6-13,1 6 0,5-3 104,3 3 1,3-4 126,4 0 0,-1-5-50,5 1 0,4-2 164,4-2 1,-1-1-133,-3-2 1,0 1-14,0-6 0,0 3-152,0-3 0,-6-1-298,-1 1 1,-4-1-2008,0-2 1153,-1 0-1917,-5 0 3045,-1 0 0,1 0 0,0 0 0</inkml:trace>
  <inkml:trace contextRef="#ctx0" brushRef="#br1" timeOffset="86">23424 13796 7798,'0'-6'1927,"1"-3"-1502,3 5 0,-1 1-110,4 3 1,1-2 73,3-2 0,1 3-172,-1-3 0,6 2-47,2-2 1,-1 3-85,1-3 1,-5 3 88,1 1 0,1 0-620,0 0 1,-5 0-852,-3 0-690,-6 0 1986,3 0 0,10 5 0,4 1 0</inkml:trace>
  <inkml:trace contextRef="#ctx0" brushRef="#br1" timeOffset="87">23321 14002 9094,'12'0'791,"-1"0"-549,1 0 1,-1 0 63,1 0 1,4-1-109,3-3 1,-1 3-161,1-3 1,4-1-14,3 1 1,1-1-126,-4 1 1,-2 3-184,-2-3 1,2 3-971,-6 1 1253,0-5 0,-3 3 0,-1-3 0</inkml:trace>
  <inkml:trace contextRef="#ctx0" brushRef="#br1" timeOffset="88">24155 13282 7798,'-5'-6'1753,"4"1"1,-6 10-1285,4 3 0,1 2-32,-1 1 1,1 6-190,2 2 0,-1 2-174,-3 2 0,3 1 92,-3 3 0,3-2 25,1 6 1,0-2-37,0 1 1,1 2-103,3-5 0,-2 0 164,6-5 1,0 0-172,3-3 1,-1 1-860,-2-5-1189,2 1-1527,-4-5 3529,6 1 0,-6-6 0,-1-1 0</inkml:trace>
  <inkml:trace contextRef="#ctx0" brushRef="#br1" timeOffset="89">23835 14002 7798,'12'0'-899,"-1"0"958,1 0 0,3 0 889,0 0 1,4 0-443,-4 0 1,7 0 75,1 0 0,0-1-206,3-3 1,6 3-11,-2-3 0,6 3-228,-6 1 1,2-2 67,-1-2 1,0 3-178,-4-3 0,3 3 15,-3 1 1,0-4-110,-4 1 1,-2-3-156,-2 3 0,-1 1-296,-3-1 1,-2 0-54,2-1 1,-6 3-1580,-1-3 2148,-6 3 0,3 1 0,-5 0 0</inkml:trace>
  <inkml:trace contextRef="#ctx0" brushRef="#br1" timeOffset="90">24258 14150 7798,'0'-6'177,"0"0"96,0 2 36,0 3 86,0-4 0,-5 5 134,-3 0 0,-2 0-220,-1 0 0,-1 0-49,1 0 0,-6 1-119,-2 3 1,-2-2 9,-2 6 1,0-1 59,0 5 0,0 3 38,0 0 0,1 6-17,-1-2 0,4-2-11,0 2 0,1 1-208,-1 2 1,2 2 96,6 3 1,1-3-21,2 3 1,3-6 9,5 2 0,0-6-121,0 6 0,1-4 64,3 0 0,3 1-141,4-5 1,2 4 4,2-4 1,-1-1-103,5-6 1,-4 1 64,4-5 0,0 0 152,4-4 0,-1 0 75,-3 0 1,2-2-78,-2-2 0,-1 2 87,1-6 1,-5 2 27,1-2 0,-3-2 196,-5 3 1,-2-4-52,-5 0 1,0-2 14,0-2 0,-8 2-452,-4-2 0,-11 2 100,0 2 0,-7 5-757,-1 2 1,-3 3 89,-4 1-1124,8 0 1151,-8 5 1,15 1-164,0 5 860,10-4 0,3 8 0,4-2 0</inkml:trace>
  <inkml:trace contextRef="#ctx0" brushRef="#br1" timeOffset="91">1850 16309 7911,'-4'-11'295,"1"-1"1,-1 1-51,4-1 0,0 1-168,0-1 1,0 1 436,0 0 406,0-1-283,0 1 144,0-1-265,0 6-80,0 1-152,0 5 1,4 2-67,-1 6 1,1 0-60,-4 7 1,0 3-8,0 1 1,0 6-58,0 2 1,1 4-98,3 0 1,-1 2 17,4 1 1,-3-2 57,4 2 0,-1-6-153,5 6 1,-2-3 115,-2-1 1,2 2-64,-3-5 0,2-1-34,-1-3 1,1 0-72,-5 0 0,3 0 68,-3 0 1,4-4-8,-5 0 1,2-5 47,-1 1 1,-2-1 0,1 1 1,-1-2 33,-2 2 1,0-6-44,0-2-73,0 1 52,5 3 0,-4-3-236,3 0 19,-3-6-396,-1 3-1649,0-5 1257,-5-5 1,2 0 24,-4-3 1031,4-2 0,-12-1 0,2-7 0</inkml:trace>
  <inkml:trace contextRef="#ctx0" brushRef="#br1" timeOffset="92">1725 16298 7944,'-6'-12'0,"5"1"518,-4-1-191,5 1 1,1-1 169,3 1 1,3 1-200,4 2 1,0-2-40,1 3 0,4-2 93,3 1 0,3-1-131,1 5 0,1-3-107,3 3 0,0 0 121,4 4 0,1 1-137,-6 3 1,5 3-2,-5 4 0,5 2-132,-5 2 0,1-1 45,-4 5 1,-4 0-129,0 4 1,-5 0 16,1-1 0,-3 1 150,-5 0 1,-2 0-125,-5 0 0,-1 0 48,-3-1 1,-7 1 21,-8 0 0,-8-5-27,-3-3 0,1 2 0,-2-2 0,2-4 56,-2-3 0,0-4 0,4 3 0,-3-4 31,3 1 1,2-3-47,6-1 0,2 0-205,6 0 164,4-5 0,2 2-667,5-4 1,10 3-140,6-4 1,9 2 837,5-2 0,3-7 0,2 2 0</inkml:trace>
  <inkml:trace contextRef="#ctx0" brushRef="#br1" timeOffset="93">2581 16309 7919,'-11'-5'68,"1"2"-4,2-4 352,3 4 1,4-3 752,-3 2-261,3 3-174,-5-4-205,6 5-56,0 0-264,0 5 1,0 2 42,0 9 0,0-2 27,0 5 0,-1 5-111,-3 6 1,3 3-1,-3 1 1,3 1 3,1-1 1,0 2 28,0 2 0,1-3-243,3 3 1,-1-2 37,4-2 0,-3-5-24,4-2 1,-2-4 63,2-4 1,1-3 38,-6-4-219,6-1 132,-8 0-827,5-4 364,-6-2-1033,0-5 719,-6 0 1,1-1-270,-2-3 1,-2 1 541,5-4 0,-1-1-307,1-3 823,3-1 0,-4-4 0,5-2 0</inkml:trace>
  <inkml:trace contextRef="#ctx0" brushRef="#br1" timeOffset="94">2513 16286 7972,'0'-11'257,"0"-1"-84,0 1 0,1 1-17,3 2 1,3-1 270,9 5 0,-3-3 99,7 3 0,-1-1-233,3 1 1,2 3 406,3-3 0,0 3-292,7 1 0,-6 0-162,6 0 0,-6 5-112,3 2 1,-6 4-153,2 0 1,-7-3 109,-1-1 0,-9 5-146,2 3 0,-9 4-28,1-4 0,-4 5 10,-4 0 1,-11 2-114,-8 5 1,-7-2 40,-1 6 0,-5-4-99,-3 3 0,-2-5 10,3 2 0,-1-3-27,5-1 0,4-1 251,-1-3 1,11 1-91,1-5 0,6 0 192,6-3 1,-2-5-63,5 1 1,1-4 83,7 3 0,4-3 163,7 4 0,3-2 188,5 2 0,5 1-110,2-6 1,3 5 39,1-4 0,-3 1-64,-1-1 0,-1 1-68,2 2 0,-3 2-245,-5-5 0,-2 5 80,-2-1 0,3 1-30,-3-2 0,-3 2-69,0-5 0,-4 3-141,0-3 1,-5 1-25,1-1 1,-4-3-11,3 3 0,-3-3-1888,4-1 1531,-6 0 1,7-1-1107,-5-3 0,0 2 1638,-4-6 0,5 1 0,1-5 0</inkml:trace>
  <inkml:trace contextRef="#ctx0" brushRef="#br1" timeOffset="95">3415 16378 7876,'-12'-18'0,"2"1"378,3 6 1,2 3 382,5 1 737,0 4-1138,-5-7 1,-2 9 48,-4-3 1,2 4 46,-3 4 1,4 3-136,-8 8 0,4 5-238,0 6 0,-3 0 64,0 4 1,0 0 16,3 5 1,2-5-7,2 1 0,3-5-94,5 5 0,0-6-39,0 2 1,5-3-181,3-1 0,6-2 157,1-2 0,5-2-64,-1-6 1,7-3 60,1-1 0,0-4 40,0 1 1,-2-3 113,6-1 1,-6-1-84,2-3 1,2-2 33,2-6 1,-2 0-7,1-4 1,-3 2 6,3-5 1,-4 0 19,0-4 0,-5 1-20,-2-1 0,-5-4-187,1 0 1,-4-4 93,-3 0 0,-3-2-319,-5-1 1,-1 1 135,-3 3 0,-4-2-472,-7 5 0,-8 1 60,-7 3 0,-12 5-184,-4 3 0,-6 7 260,3 4 1,-8 9-225,3 7 1,2 1 324,10 6 0,4 0 57,8 3 349,7-4 0,4 4 0,8-3 0,2 2 0</inkml:trace>
  <inkml:trace contextRef="#ctx0" brushRef="#br1" timeOffset="96">4020 16320 7913,'-18'0'185,"2"-3"277,4-1-402,6-5 0,1 6-21,5-4 1219,0 4-404,0-7-412,5 9 0,-4-6 354,3 4-400,-3 1 0,-1-1-216,0 6 0,0 4 27,0 4 0,0 2 32,0 2 1,0 4-1,0 8 1,2-2-66,2 6 0,-2-5 44,6 5 0,-1-1-193,5 4 1,3-1 62,0-2 0,5-2-60,0-2 0,-3-3 78,2 2 1,-1-3-125,1-4 1,3 2 29,-3-6 0,-3 1 33,-1 0 1,2-8-166,-2 4 1,0-3 43,-3 2 0,-5-4-331,1-4 0,-4 0-613,3 1-594,-4-3 495,2 4 346,-5-10 0,0-1 773,0-6 0,0 1 0,0-1 0</inkml:trace>
  <inkml:trace contextRef="#ctx0" brushRef="#br1" timeOffset="97">4420 16298 7896,'0'-12'607,"-1"1"1004,-3-1-908,3 1-582,-5-1 832,6 6-240,0-4-197,0 9 1,-1-4-137,-3 5 0,3 9-293,-3 2 0,-1 8 96,1 0 1,-4 9 27,0 6 0,-1-2-56,1 6 1,-2-1-121,3 5 0,-2 2 17,1-2 0,-2-3-60,2-1 1,3-3-316,2-5 0,1 1 82,2-9 1,0 4-49,0-7 1,0-7-234,0 0-186,0-3-243,0 2 0,2-4-180,1-4-183,-1-1 1314,8-2 0,-4-11 0,6-1 0</inkml:trace>
  <inkml:trace contextRef="#ctx0" brushRef="#br1" timeOffset="98">4660 16400 7886,'-12'-17'0,"6"-4"908,2 6 0,4 4-500,4 3 1,-3 4 419,3-3 311,-3 4-334,-1-2 0,0 8-325,0 4 1,0 6-87,0 10 0,-1 1-243,-3 2 1,2 4 13,-6 4 1,6-4 96,-2 1 0,2-2-47,2 1 0,0 2-131,0-5 0,0-2-49,0-6 0,0 2-220,0-6 1,0 0 96,0-4 1,0 1-119,0-1 1,2 1 122,2-1 0,-3-3-172,3-1 246,-3 1 1,3 0-33,-1-1 302,1-4-156,-4 2 0,2-5 63,1 0 0,0 0 26,5 0 1,-5 0 186,5 0 1,0-1-80,3-3 0,0 2-65,1-1 0,3 1-142,0 2 0,2-3 82,-2-1 0,3 0-185,5 4 0,-1 0-67,1 0 1,1-4-82,3 0 1,-3 1 92,3 3 1,-3 0-80,-1 0 1,0-2-90,-1-2 0,-4 3 63,-3-3 1,-2 3-282,-1 1 290,-1-5 0,-3 4-1070,-1-3 414,-4-2 1,1 1-409,-8-3 1,-3-1 489,-4 5 1,-3-3-657,-5 3 1389,0-5 0,-19 8 0,2-4 0</inkml:trace>
  <inkml:trace contextRef="#ctx0" brushRef="#br1" timeOffset="99">4625 16663 7792,'-5'-6'0,"4"-4"1425,-4 3-906,10 1 1,1 0 81,6 2 27,4 2-301,-3-8 0,9 8 549,-3-6-559,7 6 1,4-5 27,4 3 0,0 3-113,0-3 0,-3-1-235,-1 1 1,-3-3 83,3 3 0,-4 0-84,0 4 0,-7-4-593,-3 1-88,1-1 0,-5 3-806,-1-3-953,1 2 2443,-11-8 0,-6 4 0,-8-5 0</inkml:trace>
  <inkml:trace contextRef="#ctx0" brushRef="#br1" timeOffset="100">4671 16355 7904,'6'-12'2420,"6"1"-1556,4-1 1,12 2-313,3 3 1,2-4-290,1 4 0,0-3 175,1-2 0,-5 5-83,0-1 0,-4 2-249,0-2 0,4-1 88,0 5 0,-1-3-504,2 3 0,-2-4-388,1 5 1,1-5 697,-8 4 0,2-5 0,-7 3 0</inkml:trace>
  <inkml:trace contextRef="#ctx0" brushRef="#br1" timeOffset="101">1907 17246 8009,'-11'0'-208,"3"0"-312,1 0 416,4 0 1162,-2 0 965,5 0-1524,-5 0-18,4 0-60,-4 0 2826,5 0-3051,5 0 1,-3 0-8,6 0 0,-1 0 38,5 0 1,3 0-99,0 0 0,2 0 75,-2 0 0,-1 0-33,5 0 1,-4 0 42,4 0 1,0 0 7,4 0 1,4 0-69,-1 0 1,2 0-83,-1 0 1,-2 0-28,6 0 1,-2 0 121,2 0 1,0-2-211,-4-2 1,3 3 48,-3-3 0,1 3-29,-1 1 1,2 0-3,5 0 1,0-1 41,1-3 1,-1 3 2,0-3 0,4 1 10,0 0 1,0 1 21,-3-1 1,-1-3-11,0 3 0,-1-1-52,-2 4 1,2 0 61,-3 0 1,3-4-6,1 0 0,-3 0 6,-1 4 1,-1 0-1,2 0 1,2-3-12,-3-1 1,-1 0 6,2 4 0,-1 0 106,5 0 0,-1-4-99,0 0 0,-3 1 14,-1 3 0,-1-2-3,2-2 1,2 3 72,-3-3 1,-2 3-69,-1 1 0,1 0 4,-2 0 1,5 0 51,-5 0 1,1 0 7,-4 0 1,2 0-136,-2 0 0,6 0 80,-6 0 1,2 0 13,-2 0 1,5 0-21,3 0 1,2-1-9,1-3 0,0 3 29,0-3 1,1 1 3,-1 0 0,-1 1 8,-3-1 0,2 1 15,-5 2 1,3-4 25,-3 1 0,0-1 104,-5 4 1,3 0-26,1 0 1,-2 0-94,3 0 0,1 0 11,-2 0 1,5 0 16,-4 0 1,3 0 19,-3 0 1,3 0-78,-3 0 1,-1 0-10,-3 0 1,0 0-90,0 0 1,-1 0 96,-3 0 0,1 0-68,-5 0 0,0 0 63,-3 0 0,-1 0 269,1 0-285,-1 0 1,-1-1-96,-2-3 1,-2 3-154,-2-3-483,-3 2-501,4 2-1310,-5 0 0,-10 0 1,-3 0-1</inkml:trace>
  <inkml:trace contextRef="#ctx0" brushRef="#br1" timeOffset="102">6373 16252 8354,'-7'0'967,"2"-1"-198,5-3-470,0 3 1,-1-5 775,-3 6 29,3-5 26,-4 4-311,5-4-388,0 10 1,0 3-79,0 7 1,0 0 64,0 8 0,4-1-221,0 8 0,-1 2 46,-3 6 1,0 0-106,0 8 1,0-2 24,0 9 0,0-1-211,0 2 1,0 0 212,0-4 0,0-1-135,0-3 1,0-6 104,0-1-251,0-4 95,0-6 1,0-1 71,0-5 1,4-1 152,0-3-39,0-3-15,1-4-26,-4-6-216,4-1 103,-5-5 1,0-5-219,0-3 0,0 2-25,0-2 1,4 1 169,0-5 0,5-3 62,-2 0 0,4-5 0,0 2 0</inkml:trace>
  <inkml:trace contextRef="#ctx0" brushRef="#br1" timeOffset="103">6636 16332 7774,'0'-23'0,"0"4"1350,0 0-839,5 0 1,1 0-144,5 0 0,5 5-151,-1-1 0,1 1 451,0-2 0,1 5-148,6 0 1,-4 0-10,0 8 1,-1-5-256,1 4 1,1 0-47,-4 4 0,3 0-31,-4 0 1,0 0-13,-4 0 0,1 5-133,-1 3 0,-3 0 122,0 3 0,-6-2-238,2 6 1,-4 3-64,-4 1 1,-2 3-121,-6 0 1,-4 5 50,-3 0 1,-3 1-97,-1-2 0,1-2 108,-1 3 1,1-7-17,3-1 0,-1-5 195,5 2 0,3-4-103,5 0 1,0-5 271,0 1 0,1-4 175,6 3-136,0-4 0,2 2-33,2-5 1,2 4 130,5 0 1,5-1-67,-1-3 1,5 0-66,-1 0 1,3 0-76,1 0 1,-2 0 46,-2 0 0,1-3-337,-4-1-198,4 0 0,-7 4-403,2 0 0,-6 0-843,-2 0 191,-4 0 0,3 0-143,-2 0 1609,-3 0 0,15 0 0,-4 0 0</inkml:trace>
  <inkml:trace contextRef="#ctx0" brushRef="#br1" timeOffset="104">7321 16503 7745,'-4'-7'281,"0"-1"1,0 0 465,4-3 0,2 5 126,1 2-352,-1-3 686,3 6-818,-5-4 1,4 6-116,-1 3 0,1 2-43,-4 6 1,0 1-26,0 2 1,0 6 34,0 6 0,0 5 104,0-2 1,0 4-186,0 5 1,0-4-1,0 3 1,0 1-179,0 0 1,0-5 44,0-4 0,0-6-18,0-1 0,0-1-179,0-7 0,0-4-623,0-3-43,0-5-709,0 2-267,0-5 1033,0-5 0,-1-2-264,-3-4 0,2-1 139,-6 1 904,0 0 0,-3-6 0,0-1 0</inkml:trace>
  <inkml:trace contextRef="#ctx0" brushRef="#br1" timeOffset="105">7241 16800 7745,'-7'0'-465,"1"0"185,2 0 1939,3 0-416,-4 0-222,5 0-167,5 0-301,1 0 1,10 0-121,-1 0 0,1 0-83,0 0 0,0 0-553,3 0 1,6-4 195,-2 0 1,3-1-866,-3 2 1,-4-2-110,0-3 0,-2-1 981,2 5 0,3-5 0,-4 3 0</inkml:trace>
  <inkml:trace contextRef="#ctx0" brushRef="#br1" timeOffset="106">7732 16880 7704,'-6'0'0,"1"0"3941,5 0-2484,5 0-989,-4 0 0,5 0 358,-2 0-694,-3 0-26,4 0 1,-3 0-894,1 0 1,0 0-89,5 0 1,-5 0-600,5 0 1,-4 0 1473,3 0 0,1 5 0,3 1 0</inkml:trace>
  <inkml:trace contextRef="#ctx0" brushRef="#br1" timeOffset="107">7903 16903 10172,'7'0'1233,"-2"0"0,-4 0-570,3 0 274,-3 0-598,4 0-537,0 0 1,-2 0-74,4 0 1,-3 0-404,4 0 0,-1 0-126,5 0 0,-1 0 800,1 0 0,-1-5 0,0-2 0</inkml:trace>
  <inkml:trace contextRef="#ctx0" brushRef="#br1" timeOffset="108">8200 16891 7704,'0'7'3112,"0"-2"-570,0-5-5267,5 0 2725,-3 0 0,8 0 0,-4 0 0</inkml:trace>
  <inkml:trace contextRef="#ctx0" brushRef="#br1" timeOffset="109">8566 16526 7729,'0'-11'0,"1"3"192,3 0 2,-3 6 302,9-8 1,-7 8 554,4-1 204,-4-4-837,2 6 0,-5-3-10,0 8 0,0 2-111,0 6 1,0 4-52,0 3 0,-1 4-72,-3 4 1,3 2 38,-3 5 1,2-1-163,2-2 1,0 0 112,0-4 0,0 0-554,0-4 0,2-6-226,2-1 0,-3-4-476,3 0 1,1-5-640,-1 1 1731,-1-6 0,2-2 0,2-6 0</inkml:trace>
  <inkml:trace contextRef="#ctx0" brushRef="#br1" timeOffset="110">8463 16686 7721,'-6'-8'0,"2"1"800,2 4 0,8-2 704,1 5-433,3 0 1,2 0-578,-1 0 1,6 0-67,2 0 1,2 0-377,2 0 0,0 0 36,0 0 1,3 0-559,1 0 0,4-1 388,-5-3 0,5 1-576,-5-4 1,5 0-218,-5 0 0,5-3-1902,-5 2 2777,1-2 0,1-1 0,1-1 0</inkml:trace>
  <inkml:trace contextRef="#ctx0" brushRef="#br1" timeOffset="111">9080 16469 7721,'-12'0'1073,"1"0"0,3 1-525,1 3 1,4 0 22,-1 7 0,-1-2 117,1 6 1,0 3-129,4 1 1,0 4 59,0 4 0,0 2-206,0 5 1,0-2-142,0 2 0,0-6-109,0 6 1,4-6-43,0 3 0,5-6 6,-1 2 0,0-5-83,0-3 135,2 3 90,-3-9-742,4 3 143,-5-9 1,-1-4-244,-5-6 1,0-5 244,0-7 0,0 1-155,0-5 1,4 0 62,0-4 1,0-1-170,-4-3 1,4 3 245,-1-3 0,5-1 143,-4 2 1,5-5 270,-2 5 1,4-1-134,0 4 1,0 2 380,1 2 1,-1 2 49,1 6 1,3 3 771,0 0-833,0 6 0,-3-3 55,-1 5 1,1 1 48,-1 3 1,-3 0-79,-1 7 0,0-2-273,0 6 1,3 3 34,-2 1 1,-2 3-81,2 0 1,-6 3-1,2 1 0,3-2-105,0 3 0,-2-3 38,-1-1 1,1 0-38,-1 0 0,4-1-142,-5 1 1,2-5 63,-1-3 0,-2-2-1015,1-2 479,-1 1-499,-2-6 0,1-1 211,3-5 1,-3-5-871,3-2 1859,-3-4 0,4-5 0,1-2 0</inkml:trace>
  <inkml:trace contextRef="#ctx0" brushRef="#br1" timeOffset="112">9479 16252 7748,'0'-18'0,"0"-3"168,0 2 1,5 1 328,3-1 0,-2 5-167,2-1 1,-2-2 55,2 2 0,1 0-70,-5 3 1,3 1 185,-3-1 1,5 2-107,-1 3 0,-2 1 90,1 6-36,1 0-229,4 0 1,-2 2-13,-3 2 1,2-2-52,-5 6 0,4-1 0,-5 5 1,5 0-41,-4 4 1,1-4-140,-1 4 1,-3 1-156,3 2 0,-4 3 125,-4 1 1,-2 0 11,-6-1 0,0 5-96,-4 0 1,0-1-6,-3-3 0,-2 0 92,6 0 0,0-5-122,4-3 0,3-4 132,0-3 22,6 2 25,-3-9 1,7 4 105,6-5 0,1 0-124,10 0 1,-4-5-101,4-2 0,0 0-176,4 0 0,0 3-277,0-4 0,-4 2-1553,0-2 2115,0-2 0,-1 4 0,-2-5 0</inkml:trace>
  <inkml:trace contextRef="#ctx0" brushRef="#br1" timeOffset="113">10039 16389 7736,'-6'0'0,"-5"0"0,4 0 351,2 0 28,0 0 1390,5 0 1,5 0-1360,2 0 1,4 0 40,0 0 1,5-4-121,3 0 0,-1 1-118,1 3 0,0-2-28,4-2 1,-1 3-129,-3-3 1,1-1-166,-5 1 1,4 1-242,-3 3 1,-1-2-1463,-4-1 168,1 1-1189,-1-3 2832,-5 0 0,-1 4 0,-5-4 0</inkml:trace>
  <inkml:trace contextRef="#ctx0" brushRef="#br1" timeOffset="114">10039 16492 7736,'-6'6'0,"-1"3"711,3-5-395,3 0 1,-3-1 125,8 1 1,-1 0 75,4-4 0,1 0 43,3 0 1,5 0-192,-1 0 0,5 0 8,-1 0 0,3 0-151,1 0 0,-1 0-118,1 0 1,-4 0-207,0 0 0,-1 0-359,1 0 1,-2 0-165,-6 0 1,0 0 619,1 0 0,-1 0 0,1 0 0</inkml:trace>
  <inkml:trace contextRef="#ctx0" brushRef="#br1" timeOffset="115">10896 15864 7793,'6'-18'-871,"-1"1"1258,-5 6 530,0-1 0,0 5 190,0-1-449,5 6 0,-4-2-241,3 8 0,-3 0-38,-1 7 0,0-1 156,0 9 1,-1 0-169,-3 4 0,3 5-227,-3 2 1,-1 3 13,1 2 0,-1 0-142,1 3 1,3-1-17,-3 5 1,3-7-149,1 0 0,1-2 40,3-7 1,-1-3-196,4-4 1,0-5-2131,0 1 1732,3-2 1,-8-5-803,1-1 1,-3-4 1506,-3 1 0,-9-8 0,-5-2 0</inkml:trace>
  <inkml:trace contextRef="#ctx0" brushRef="#br1" timeOffset="116">10679 16469 7717,'-12'0'630,"6"0"1,2 0-309,8 0 1,-2 1 633,6 3-540,0-3 0,3 4 54,0-5 1,2 0 25,2 0 1,3 0-128,5 0 0,1 0-47,3 0 1,1 0-139,2 0 0,6-1-130,-6-3 1,7 3-50,-3-3 0,-3-1-243,3 1 1,-6-3-730,2 3 1,-4-4 478,0 4 1,-7 1-1146,-4 3 795,-2 0 838,-1 0 0,-11 0 0,-2 0 0</inkml:trace>
  <inkml:trace contextRef="#ctx0" brushRef="#br1" timeOffset="117">10758 16697 7694,'-17'0'0,"0"0"1359,11 0-942,1 0 1,6 0 680,3 0 0,-2 0-504,6 0 0,-4 0-90,3 0 0,2 0-106,7 0 0,-4 0-159,3 0 0,3-4-127,1 1 1,3-1-114,1 4 1,-2 0-76,-2 0 1,2 0 177,-6 0-396,5 0 96,-7 0-57,3 5 1,-9 1 103,-4 6 1,-6-5 78,-5 1 1,-2-4 10,-2 3 1,0 0 1,-3 0 0,2 3 57,-2-2 0,2-2-15,2 2 0,3-4 108,0 3-127,6-4 245,-8 7-27,8-9-58,-3 5-19,10-1 1,2-3 133,4 6 0,1-4-35,-1 3 1,5-3-86,3 4 0,3-1-95,1 5 1,0-1 83,0 0 0,-2 1-183,-2-1 1,3 1 11,-3-1 0,1 4-90,-1 1 1,-2 0 66,-6-1 1,0-2-57,1 2 1,-6-1-1,-2 1 1,-3-2-61,-1 2 0,-6-2-72,-5-2 1,-2-3 111,-6 0 0,0-5 20,-4 5 1,0-5-27,0 0 1,-3-1 25,-1-2 0,0 0-23,4 0 1,1-2-123,-1-1 1,5-4-88,3-4 0,2 1-22,2 2 0,3-1-455,0 5 0,5-3 851,-5 3 0,0 0 0,-3 4 0</inkml:trace>
  <inkml:trace contextRef="#ctx0" brushRef="#br1" timeOffset="118">11478 16298 7734,'0'-12'23,"0"1"1,1 3 52,3 1-5,2 4 0,2-2 711,0 5 42,-6-5 1,5 4 165,-4-3-144,-1 2-327,3 2 994,-5 0-1165,-5 6 1,3 5-175,-1 8 0,-3 0-76,3 4 0,-5-2-77,4 10 1,0-1 131,4 5-1,0-1-130,0 0 0,0 0 48,0 1 1,4-5-82,0 1 1,4-7-41,-5-1 1,5-2 48,-4-6 0,1-3 72,-1-5 1,-3-3 85,3 4-274,-3-6 173,-1 3 0,0-6-302,0-3 0,-1 2 92,-3-6 1,3 1-114,-3-5 0,3 1 5,1-1 0,0 1-110,0-1 0,0-3 96,0 0 0,3-4 64,1 4 1,5-8 182,-1 4 1,2-5-111,1 5 0,2-3 211,2-1 0,-1 0-26,5 1 1,-4 3 49,5 0 0,-5 5 16,4-2 0,-5 4 6,1 0 0,0 5-8,-3-1 1,2 5 145,-7 0 0,0 1 79,0 2 0,-3 4-89,4 0 0,-6 5 50,2-1 1,1 2-81,-1 1 0,1 1-53,-1-1 0,-3 4-41,3 0 1,-3 10-22,-1-3 1,1 4-33,3-3 0,-3-1-177,3 1 0,-1 4-237,1 0 0,-3-5 188,3-3 1,1-3-1261,-2 3 159,1-5-322,1 2 251,-3-4 445,3-6 1,-4-1-146,3-5 1030,-3 0 0,4-5 0,-5-1 0</inkml:trace>
  <inkml:trace contextRef="#ctx0" brushRef="#br1" timeOffset="119">11935 16081 7706,'0'-23'1,"0"4"-178,0 0 30,0 5 0,5-7 15,2 6 0,2 0-91,-1 4 0,-3-1 2130,-5 1-1190,0-1 0,1 2 789,3 2-1092,-3-2 0,4 8 64,-5-6-256,6 6 1,-4-3-26,6 5 0,-4 0-142,3 0 1,1 0 120,3 0 1,1 0-115,-1 0 1,0 0 68,1 0-339,-1 5 0,1 0 59,-1 2 1,-5 3-71,-2-2 0,-2-2-64,-2 2 88,0 0 0,0 3 191,0 1 1,-2-5-51,-2 1 1,-2-1 70,-5 5 0,1-5 7,2 1 1,-2-2 141,2 2 1,2 1-129,-2-5 1,4 3 87,-3-3 1,4 1 69,-1-1-89,3-3 0,1 6 149,0-4 1,5 0-44,3 5 1,2-6 4,1 2 0,1 1-131,-1-1 0,5 3 20,-1-3 0,1 5-25,-1-1 0,-2-2 13,2 2 0,-2-2 10,-2 2 0,0 2-33,-4-3 1,0 2-69,-4-1 1,-1 2 88,1-2-131,-6 2 0,-9 1 1,-7 1 1,1-5-73,-1 1 0,-1-4-271,-7 3 1,5-4-1377,-1 1 940,0-3 0,10-1-1698,-2 0 2514,7 0 0,3-10 0,5-3 0</inkml:trace>
  <inkml:trace contextRef="#ctx0" brushRef="#br1" timeOffset="120">12517 16218 7728,'0'-8'91,"0"0"0,0 5 605,0-5-98,0 5 298,0-7-25,0 9-618,0-9 0,2 9 643,1-3-485,-1 3 0,3 6-174,-5 2 1,0 3 5,0 2 1,0 4 25,0 3 0,0 3-123,0 1 1,0 3-107,0 1 0,0 5 8,0-2 0,0 2 26,0-2 0,0 2-111,0-5 0,0-4-154,0-4 1,0-5-612,0 1 72,5-2-599,-4-7 142,4-1 272,-5-5 0,-4-1-190,0-3 1,-4-1 280,0-3 824,-7-2 0,-3-1 0,-5-7 0</inkml:trace>
  <inkml:trace contextRef="#ctx0" brushRef="#br1" timeOffset="121">12243 16469 8564,'12'0'768,"-1"0"1,2 0-257,2 0 1,1 0 44,3 0 0,7 0-184,-3 0 1,6-1 16,-2-3 0,7 1-437,-4-4 0,6 3 91,-6-4 1,3 2-1002,1-2 1,-4-1 305,-4 6 1,-3-5 650,-4 4 0,3-5 0,-4 3 0</inkml:trace>
  <inkml:trace contextRef="#ctx0" brushRef="#br1" timeOffset="122">13214 15886 7787,'0'-11'561,"4"0"19,0-1 1,3 5-440,-3-1 1639,5 5-566,-8-2-705,4 5 0,-5 7-34,0 4 1,0 6-136,0 5 1,0 6-273,0 3 0,-1 2 58,-3 1 0,3 4-47,-3 0 0,-1 4-63,1-4 1,0-4-288,4-3 1,0-2 9,0 1 1,4-5-286,0-6 1,5-5-1012,-2 1 0,0-8 101,0-3 1456,-4 3 0,7-6 0,-4 4 0</inkml:trace>
  <inkml:trace contextRef="#ctx0" brushRef="#br1" timeOffset="123">13054 16435 7704,'-6'0'851,"1"0"217,5 0 1,5 0-422,2 0 1,3 0-273,2 0 1,3 0 272,0 0 1,7 0-234,1 0 0,0-4-157,3 0 0,3-1-185,2 1 0,-1 3-211,5-3 0,-4 2-157,7-2 1,-3 2-394,-5-1 1,2 1-890,-6 2 1,-4 0-150,-7 0 421,-2 0 1305,-7 0 0,-6 5 0,-6 2 0</inkml:trace>
  <inkml:trace contextRef="#ctx0" brushRef="#br1" timeOffset="124">13294 16560 7705,'-23'12'0,"0"-5"297,0 1 1,4-2 459,0 2 0,5-2-225,-1-2 1,6-3 702,2 3-269,4-3 135,-2-1-770,5 5 1,5-3-102,3 2 0,6-3-12,1-1 0,5 0-55,-1 0 0,-1 0 0,1 0 0,-1 1 18,1 3 1,1-2-105,-5 6 0,1 0-3,-5 3 0,-1 0-196,-2 1 1,-3 1-432,-5 2 0,-5-3 307,-3 4 0,-3-2-247,-5 1 1,3-1 172,-7 5 1,3-4 37,-2 4 0,-2-4 46,6 4 0,-4-1 172,4 1 0,0-1 61,3-3 0,2-2 43,2 2 1,0-6 283,4-1 1,0-5-162,4 5 1,1-4 213,3 3 1,2-4-77,6 1 1,3-3 70,0-1 0,4 1-142,-3 3 0,8-3-53,-1 3 1,1-2-57,-5-2 0,2 0-159,-2 0 1,-2 0-773,-2 0 0,-2 0 445,-2 0 0,-3 0-2291,-1 0 1338,-4 0 1318,2 0 0,-5-6 0,0 0 0</inkml:trace>
  <inkml:trace contextRef="#ctx0" brushRef="#br1" timeOffset="125">13751 16298 7738,'0'-12'832,"0"5"-88,0-1 69,0 5 188,0-7 253,0 9-294,0-4 20,0 5-539,0 10 0,0-1-111,0 10 1,0 0-111,0 4 0,0 0 5,0 0 1,0 3-88,0 1 0,0 1-27,0-2 0,0-2-109,0 3 1,0-4-73,0-4 1,1-2-644,3-6 335,-3 0-320,4 1 497,0-6 1,-2-1-13,4-5 1,-3-4 74,4 1 1,-2-6 62,2 1 1,2-3 89,-2-5 1,-1 4-30,5-3 0,-4-3 128,8-1 0,-4 1-57,0-1 1,3 0 32,0-4 1,4 1 29,-4 3 1,5 3-57,-5 5 1,0 0 35,-4 4 0,1-2 21,-1 5 0,-3 0 126,-1 4 0,-3 5-75,4 3 1,-6 3 89,2 5 1,-2 1-267,-2 6 0,0 0 124,0 0 0,1 4-233,3-1 1,-3 1 84,3-4 1,2 0-406,2-1 1,-2-4 69,2-3 1,-5-2-528,5-2-243,-5-4-721,2-2 308,-5-5 1546,0 0 0,0-10 0,0-3 0</inkml:trace>
  <inkml:trace contextRef="#ctx0" brushRef="#br1" timeOffset="126">14196 15955 7744,'-1'-22'0,"-3"3"0,3-1 771,-3 5 0,8 0-422,3 3 1,4 1 242,0-1 1,-1 5 380,-2-1-453,2 6 0,-8-4-229,6 6 0,-4 0 79,3 0-206,1 0 0,4 2-60,-1 2 0,-3-2-46,-1 6 0,-4-1 84,0 5 0,-1-1-284,-2 1 0,0-1 101,0 0 1,0 2-253,0 2 0,-5-1 102,-3 5 1,2-3-70,-2 3 77,1 0 138,-5 3 1,1-2-33,-1-1 1,5-4 10,-1 4 0,5-5-66,0 1 414,1-2-181,2-2 0,5-1 37,3-2 1,2-3-288,2-5 1,0 0-217,4 0 0,-2 0-143,5 0 1,-5-1-429,1-3 1,3-1 935,1-3 0,2-7 0,2 2 0</inkml:trace>
  <inkml:trace contextRef="#ctx0" brushRef="#br1" timeOffset="127">14733 16069 7712,'0'-11'0,"0"3"0,0 1 0,1 4 1589,3-1-903,-3 3 1,6 1-24,-4 0 1,-1 5-156,1 3 0,-1 3 58,-2 4 1,0 3-206,0 5 1,0 0-18,0 0 1,-2 4-197,-1 4 0,1-2 50,-1 2 0,1-5-141,2 5 0,0-2-18,0 1 0,0-2-154,0-5 0,0-1-186,0-3 0,5-3-422,3-4 0,-2-2-1692,2-3 1727,0-2 1,-1-6-589,1-3 0,-6 2 1276,2-6 0,-8-5 0,-2-4 0</inkml:trace>
  <inkml:trace contextRef="#ctx0" brushRef="#br1" timeOffset="128">14584 16343 8377,'3'-6'1218,"5"2"1,0 3-447,12 1 1,-5 0-76,4 0 0,0 0-281,4 0 0,3 0-459,1 0 1,1 0 85,-1 0 0,-3-1-1164,2-3 1,-2 2 341,-1-1 0,-4-2 779,0 1 0,0-5 0,4 3 0</inkml:trace>
  <inkml:trace contextRef="#ctx0" brushRef="#br1" timeOffset="129">15327 15875 7764,'-5'-11'605,"3"-5"933,-1 1-811,1 0-636,2 3 1,0 5 1072,0-1-354,0 6 286,0-3-677,0 15 1,0-3-84,0 9 1,0 1-125,0 2 0,0 3-13,0 1 1,0 1-62,0 3 1,0 1-117,0 2 1,0 7-20,0-3 1,2-1 116,1-3 0,0-3-592,5 4 1,-5-6-59,5 2 0,-2-8-297,2-4 0,2-2 75,-2-2 0,-2-1-426,2-2 0,-4 1 1178,3-6 0,-4 1 0,2-4 0</inkml:trace>
  <inkml:trace contextRef="#ctx0" brushRef="#br1" timeOffset="130">15144 16366 7710,'-6'0'1144,"11"0"0,6 0-446,8 0 0,3-4-100,-3 0 0,-1 1-102,1 3 0,1 0 115,7 0 0,-2-2-525,5-1 0,1 1 30,3-1 1,-1 1-480,-2 2 0,0 0 89,-4 0 0,3 0-89,-3 0 0,-4-4-251,-4 1 0,-1-1-1689,1 4 2303,-3 0 0,-9 0 0,-2 0 0</inkml:trace>
  <inkml:trace contextRef="#ctx0" brushRef="#br1" timeOffset="131">15430 16572 7672,'-12'-7'1295,"6"-3"0,1 8 349,5-6-113,5 5-327,-4-2-430,4 5 0,-10 2-379,-3 1 0,-2 4-131,-1 4 0,-4 2-117,-1 2 1,-3 3 5,4 5 1,-1 0-58,0-1 0,4 6 64,-3 3 1,3 2-1,5 1 1,0-1-56,3-2 1,3 2-253,-3-3 1,4 2-501,4-2 0,-1-1 363,4-2 0,1-3-248,3 3 0,2-7 200,2-1 0,-1-5-128,5 1 1,0-6 131,4-1 0,-1-6 115,-3 2 0,2-3-14,-2-1 1,-1 0 23,1 0 1,-5-5 179,1-2 0,-2-3-42,-2-2 0,0-1 289,-4-2 1,-2 3-132,-5-4 0,0 4 201,0 0 0,-5-3-102,-2 0 0,-9 0 26,-3 3 0,-6 6-48,-2 2 1,-3 3-38,3 1 1,0 1 18,5 3 1,-1-2-10,0 6 0,5-2-55,3 2 1,6 2-89,1-2 0,6-3 0,-3 0 0</inkml:trace>
  <inkml:trace contextRef="#ctx0" brushRef="#br1" timeOffset="132">16046 16275 7723,'-6'0'942,"-4"0"500,9 0-389,-5 0 1247,6 0-1900,0 5 0,0-3 39,0 6 0,2 1-56,2 6 0,-3-1-146,3 5 0,-3 4-6,-1 4 0,0 3 89,0-3 0,1 1-197,3-2 0,-3-2-114,3 3 1,-3-4-266,-1-4 1,0 1 70,0-5-73,0 1 0,0-9-38,0 1-56,0-6 195,0 3 0,0-6 65,0-3 1,2-2-58,1-5 1,-1-1-105,1 1 0,3-4 102,-3-1 0,6-3 62,-1 4 1,-1-5 100,5 1 0,-3-3-38,6-1 1,1 0 96,0 1 1,4 3-99,-1 0 1,3 5 18,0-2 1,0 9 107,-3 3 1,-1 3 69,-3 1 0,-6 1 108,2 3 1,-2 7-90,3 8 1,-5 3 136,1 1 0,-6 1-158,2 2 0,1 0-99,-1 4 1,1-4-39,-1 0 0,-3-2-184,3-1 1,-3-5-171,-1-3 0,4-2-1326,0-2-1125,0-4 2774,-4-2 0,0 0 0,0 1 0</inkml:trace>
  <inkml:trace contextRef="#ctx0" brushRef="#br1" timeOffset="133">17725 15909 7728,'7'-5'100,"-2"4"245,-5-9 188,5 8-140,-4-8 0,5 9 203,-2-3 127,-3 3 120,4 1-108,-5 0 0,-1 5-440,-3 3 0,2 2-115,-6 1 1,1 2 24,-5 2 1,-3 3-125,0 5 1,-2 1 117,2 3 1,2 0-100,-2 4 0,2 2 69,2-3 1,0 3-98,-1 2 1,2 3-22,2 0 1,-1-3-80,6 0 1,-1-4 48,4 7 0,1 2-54,3-2 0,2 0 66,6-4 1,0 0-87,4 1 1,-2-5 177,5 1 1,0-6-80,3 2 0,-2-3 71,-1-1 1,0-2 6,3-2 1,1 1 129,0-4 0,-4-1-86,0-4 0,-4-1 373,4-2-381,-5 2 1,3-5 94,-6 3-580,-4-3 190,-2-5-1090,-5 5 222,0-4-191,0 4-2540,0-5 3734,5-5 0,-4 4 0,4-4 0</inkml:trace>
  <inkml:trace contextRef="#ctx0" brushRef="#br1" timeOffset="134">18239 16309 7741,'5'-18'0,"-4"-2"347,3 5 0,-2-1 291,-2 5 142,5 0 50,-4 4 214,4 2-249,-5 5-390,0 0 1,0 5-114,0 3 1,0 7 80,0 4 0,4 4 72,0 4 0,3-2-105,-3 5 0,4 1-182,-5 3 1,6-1-39,-1-2 0,1 2-152,-2-3 0,4-1-16,-4 2 1,2-7-256,-1-1 1,1-2 85,-6-6 1,5 1-674,-4-5-1569,0-5 1030,-4 0 755,0-6 674,-5-6 0,-7-5 0,-6-7 0</inkml:trace>
  <inkml:trace contextRef="#ctx0" brushRef="#br1" timeOffset="135">18193 16252 7733,'0'-12'0,"2"1"566,2 0 158,-3-1 1,4 5 52,-5-1 1,1 5-294,3 0 1,-2 1 120,6 2 0,0 0-201,3 0 1,1 0-21,-1 0 0,5 0-132,3 0 1,3 0-33,1 0 1,-4 4-54,0 0 1,0 0-141,4-4 1,-4 4-89,0-1 1,-5 2 128,1-1 1,-2-1-303,-2 4 0,-3-4-82,-1 1-2,-4 2 158,2 0 1,-5 2 58,0 0 0,-1-2 87,-3 2 1,-2 2-14,-6-3 0,0 0 76,-4 0 1,4 1-75,-4 3 0,4-3 115,0 0 0,1-1-54,-1 5 1,5-2 30,-1-3 1,6 4 15,-2-4 1,3 0 320,1 0-292,0 1 0,1 3 117,3 1 0,2-1-74,5 0 0,5 1 109,-1-1 0,4 1-113,-4-1 0,5 1-7,-1-1 0,2 0-205,-2 1 1,1-1 74,-5 1 0,4-1-18,-3 1 1,-2 3-23,-7 0 0,2 1-183,-5 0 0,0-2 37,-4 5 0,-2-5 22,-1 1 0,-8 1-10,-4 0 0,-5-1 111,1-4 1,-3-1 8,-1-2 0,1 2-131,-1-2 1,0-2-182,0 2 1,0-6 103,0 2 1,6-3-103,1-1 1,4 0-617,0 0 1,5-1 426,-1-3 0,6-2-495,-2-5 1,2-1 95,2 1 938,11-1 0,-4-4 0,10-2 0</inkml:trace>
  <inkml:trace contextRef="#ctx0" brushRef="#br1" timeOffset="136">18673 16275 7698,'0'-18'791,"0"1"1,4 6-413,0 0 1,1-1 134,-1 1 0,-3 3 768,3 1-743,2 4 0,-3-2 624,4 5-877,-4 0 0,6 5-112,-6 3 1,5 2-65,-4 1 0,3 2-160,-3 2 1,5-2 47,-1 2 1,2 2 112,1-2 1,1 0-594,-1-4 1,1 0 68,-1-4 0,2 2-267,2-5 0,-2 0 180,2-4 0,1 0-105,0 0 1,-1 0 196,-4 0 0,1-5 114,-1-3 1,0 2 257,1-2 1,-1 0-50,1-3 0,-5 3 72,1 1 1,0-1-148,3-3 1,-3 1 1090,-1 2 97,-4-2 534,7 3-445,-9 1 412,4 1-916,-5 5 0,0 5-253,0 3 0,-5 7-34,-2 4 0,-7 6-112,-2 2 1,0 5-26,1-2 1,2-1-9,-2 2 0,2-1 24,2 5 0,0-1-105,4 0 1,-3 0-145,2 1 1,3-5-196,1 1 0,-1-6 189,1 2 1,1-7-97,3-1 0,0-5 30,0 1 1,0-2-221,0-2-210,0-4-570,0 3-299,0-9 184,5 4 0,0-10 1231,2-3 0,3-2 0,-3-1 0</inkml:trace>
  <inkml:trace contextRef="#ctx0" brushRef="#br1" timeOffset="137">19678 16263 7686,'0'-6'-185,"0"-4"1120,0 9-364,0-10-198,0 10 0,0-5 484,0 2-198,0 3 242,0-4-192,0 5-362,0 5 1,0 1-31,0 5 1,0 6 66,0 2 0,0 4-207,0 3 1,4 0 12,0 4 0,0 1-67,-4 3 1,3 4 73,1 0 0,1 0-258,-1-3 0,-3-5 70,3 0 0,1-4-438,-1 0 0,0-5-609,-4-2 198,0-5 1,1 1 138,3-7 9,-3-3-552,4-5 0,-5-2 146,0-1 1098,0 1 0,-5-13 0,-1 2 0</inkml:trace>
  <inkml:trace contextRef="#ctx0" brushRef="#br1" timeOffset="138">19849 16275 7692,'0'-12'454,"0"1"57,0-1 1,4 1 153,0 0 1,7 3-239,-3 0 0,5 6 191,-6-2 1,0-1-43,0 1 253,1 0-485,-2 4 1,3 7 48,-5 4 1,1 2-35,-1 6 1,-3 4-207,3 3 0,-3 6-61,-1-1 0,0 2-93,0 1 0,4 0 78,0 0 1,0 1-207,-4-1 1,1-1-7,3-3 0,-2-2-54,6-5 0,-2-5-75,2-3 1,2-2-242,-2-2 1,-2-3-80,2-1 1,-5-4-1516,5 1 871,0-3 1,-2-6 610,-2-3 1,-3 1-455,-1-5 1071,0 3 0,-5-12 0,-1 3 0</inkml:trace>
  <inkml:trace contextRef="#ctx0" brushRef="#br1" timeOffset="139">19918 16309 7692,'0'-18'0,"0"2"777,0 4-449,0 1 1,0-1 69,0 1 1,0 3 339,0 1 188,0 4-182,5-2 0,1 5 4,6 0 1,-1 5-306,1 3 0,0 3-24,4 5 0,-2 1-191,5 6 0,-4 0-37,4 0 0,-1 3-53,1 1 1,2 4-118,-2-5 1,4 5 115,4-5 0,-3 1-38,3-4 0,-3 0-152,-2 0 1,1-4 35,0 0 1,-1-5-195,-3 1 0,1-6 114,-5-2 1,1-3-316,-5 4 1,-3-6-494,-1 2-463,-4-3 870,7-1 0,-9-1-141,3-3 0,-7 2-512,0-6 1,-6 0 534,1-3 0,-2 0 616,-1-1 0,-1 1 0,1-1 0</inkml:trace>
  <inkml:trace contextRef="#ctx0" brushRef="#br1" timeOffset="140">20329 16206 7673,'0'-11'0,"0"-1"1179,0 1-738,0 0 0,4-1 519,0 1-613,5 4 0,-4 1 1250,2 2-1048,-2 3 0,-1-3 40,0 8 0,0-2-181,-4 6 0,4 3-93,-1 5 1,1 5-149,-4 2 0,0 1-87,0 7 0,0-1-113,0 4 1,0 1 103,0-1 1,0 0 10,0 0 0,0-1-193,0-2 0,0 1-202,0-6 0,2 1-88,1-4 1,0-4-266,4 0 1,0-9-654,0 1-307,4-2 469,-10-2-983,9-2 2140,-9-5 0,9 0 0,-3 0 0</inkml:trace>
  <inkml:trace contextRef="#ctx0" brushRef="#br1" timeOffset="141">20649 16172 7688,'6'-11'804,"4"-5"-603,-2 1 0,-2 4 357,2 3 1,-4 5 428,3 0 126,-4 1-667,2 2 0,-5 2 61,0 1 0,0 9-108,0 7 0,0 4-16,0 3 0,-4 4-51,0 4 1,1 0-113,3 0 0,0 1-124,0-1 1,0 4-72,0 0 1,1-1-114,3-7 1,1 0 58,2-4 1,4-2-127,-4 3 0,-1-8-192,2-4 0,-5-2-1246,0-2-1604,-1-4 1772,-2-2 1425,0-5 0,0-10 0,0-3 0</inkml:trace>
  <inkml:trace contextRef="#ctx0" brushRef="#br1" timeOffset="142">20638 16126 7688,'0'-11'0,"0"-1"0,0 1 0,2 1 1497,6 2 0,1 3-687,10 5 0,-5 0-29,1 0 1,-1 0-238,1 0 1,-1 5-47,5 3 0,-1 2-196,1 1 0,6 2-84,-2 2 0,2 3-30,-2 5 1,4 0-13,-1 0 0,-3-4-156,-4 0 0,-3 4 75,3 3 0,-5 1-167,1-4 0,-6 0-34,-2-1 1,-4 0-88,1-3 1,-8 3-19,-4-3 0,-3 2-99,-4 2 0,-7-4-41,-5 0 1,-4-1-196,0 1 1,-2-3 60,-1-4 0,5-1 142,2 1 0,4-2-523,4-3 63,3 4 31,4-10 401,6 4 1,2-5-151,8 0 0,6-1 3,5-3 1,6-3 517,-2-4 0,2-5 0,2-2 0</inkml:trace>
  <inkml:trace contextRef="#ctx0" brushRef="#br1" timeOffset="143">21254 16275 7668,'0'-12'0,"0"1"0,0-1 1995,0 1-1275,5 0 1,-3 3-33,1 0 1,-1 5 858,-2-5 140,0 5-700,0-2-637,0 0 0,0 5-71,0 0 1,0 5-26,0 7 0,0 0-91,0 4 0,0 1-37,0 6 1,0 1 12,0 3 1,0-2-108,0 6 0,0-2-106,0 2 1,1 0 44,3-4 1,0 0-312,7-5 1,-3 0 159,3-3 0,4-2 8,-3-6 0,5-1 30,-1-2 1,3 1-25,-4-6 0,5 1 115,-1-4 0,2 0 16,-2 0 1,-2-5 100,-1-2 0,-2-4-64,5 0 1,-5-2 256,1-2 0,-3 1-85,0-5 0,-1 0 15,1-4 1,-5 0-142,1 0 0,-6-3 8,2-1 1,-2-5-115,-2 2 0,0-3-233,0-1 0,0 3-544,0 1 0,-4 4 386,0 0 1,0 7-1414,4 4 179,-5 7-213,4-2 1338,-9 14 1,8-2 557,-1 13 0,1-2 0,2 4 0</inkml:trace>
  <inkml:trace contextRef="#ctx0" brushRef="#br1" timeOffset="144">22122 16138 7642,'0'-7'-128,"0"-3"503,0 4 152,0-6-160,0 1 0,0 0-26,0-1 1,-1 5 168,-3-1 0,2 2 512,-6-2-496,5-2-244,-7 9 1,8-8 126,-6 5 0,1 0-118,-5 4 0,-1 0 66,-2 0 0,-3 5-70,-4 3 0,1 7-62,-2 4 0,3 3-62,-7 0 0,3 6-84,2 3 0,-1-2-105,0 1 0,5 1 94,3 3 1,2-1-299,2-2 1,3 2 140,1-3 0,4-1-158,-1 2 0,4-6 1,4 2 1,6-3-115,5-1 1,6-6 215,-2-1 0,4-4 208,3 0 1,3-5-79,6 1 1,-2-5 97,-3 0 0,3-1-449,-2-2 0,-2 0 144,1 0 0,-4 0-233,0 0 1,-3-4-274,-4 0 0,1-5-1369,-4 2 2096,-6 1 0,0-9 0,-4 3 0</inkml:trace>
  <inkml:trace contextRef="#ctx0" brushRef="#br1" timeOffset="145">22408 16149 7650,'0'-18'1062,"0"2"-661,0 4 1,1 2 263,3 3-168,-3-3 2,4 8 0,-4-3 251,3 5 0,-2 3 77,1 4 0,-3 2-324,-3 10 1,0 5-101,-5 7 0,5 2-198,-5 1 1,5 0-105,0 1 0,1-2-7,2-3 1,0 3-151,0-3 0,2-2 84,1-1 1,0-4-176,5-4 0,-1 0-838,5-8 0,-5 2 431,1-9 1,-4 0-609,3-4 1,-3 0-74,4 0-785,-6-5 2020,3-2 0,-5-9 0,0-2 0</inkml:trace>
  <inkml:trace contextRef="#ctx0" brushRef="#br1" timeOffset="146">22191 16092 7659,'0'-18'1175,"-5"2"1,3 4-695,-1 1 1,8 3-161,6 1 1,2 4 157,6-1 0,0 3-100,4 1 0,2 0 129,6 0 1,-4 0 127,12 0-351,-6 0-139,11 0 0,-9 0 72,4 0 1,-4 0-25,-1 0 1,-5 0 12,-2 0 0,-3 0-1,-1 0 1,-1-4 182,-3 0 24,-3 1 1,-4 3-492,-6 0-627,4 0 1,-9 5-20,3 2 0,-3 5 724,-1 3 0,0 4 0,0 8 0,0 2 431,0 5 1,0 2 1316,0 2-1417,0-3 1,-3 6 128,-1-3-1213,0-8 669,4 8 1,0-10-837,0 3 714,0-3 1,0-9-268,0 0 1,1-5-1,3 1 0,-3-6-743,3-2 0,-1-3-89,1 4 0,-3-6 494,4 4 860,-5-6 1,5-6-1,1 0 1</inkml:trace>
  <inkml:trace contextRef="#ctx0" brushRef="#br1" timeOffset="147">23127 16183 7661,'0'-24'2948,"0"-2"-2279,0 7 0,0 2-1023,0 2 1,2 3 140,1 5 677,-1 2 1,3 3 37,-5-1 0,-2 1 391,-1-1 0,-4 10-477,-4 5 0,-4 7-165,-1 0 1,-3 7 32,4 5 0,-4 1-78,4-2 0,0 7-96,3-3 1,1 3-67,-1-3 1,6-1-203,2-2 1,8-4 75,4-4 0,3-1-148,4-3 1,1-4-193,6-7 1,-1-3 162,5-5 0,3 0 11,2 0 1,-1-5 49,5-3 1,-9-2 162,5-1 1,-2-2 36,-2-2 0,-2 1 258,-6-5 1,1 0-104,-4-4 1,3-4 17,-4 0 0,-4-3 28,-3 3 1,-2-4-79,2 0 1,-4-2-292,-8-1 0,-8 0 114,-7-1 1,-7 8-717,-5 4 1,-6 6 116,-1 10 0,-1 3-116,1 8 0,2 3 169,-2 8 1,8-1-168,3 5 1,8-3-289,4 3 1053,2 0 0,7 4 0,1-1 0</inkml:trace>
  <inkml:trace contextRef="#ctx0" brushRef="#br1" timeOffset="148">23641 16023 7663,'7'-17'1,"-2"0"546,-5 6 0,0 3 223,0 1 774,0 4-185,0-2-619,0 5 1,0 5-297,0 3 0,0 7-59,0 4 1,0 4-199,0 3 0,-4 4-22,0 4 1,0 0 60,4 0 1,-4 4-32,1 1 1,-1-3-142,4-5 0,0 0 61,0-4 0,4 0-330,-1-4 1,2-2-45,-1-2 0,1-2-146,3-6 0,-2-5-129,-2-2-40,-3 3 332,4-6 1,-5-1 74,0-8 1,0-2-75,0-1 1,-1-2 85,-3-2 0,-2-3-4,-5-5 1,3 0 101,0 1 0,2 0 146,-2 3 0,3-6 13,5 2 0,0-3 193,0 3 1,0-1-39,0-2 0,2 3-78,1 0 0,0 5 230,5 7 0,-5 1-71,5 2 1,-4 3-21,3 5 0,-3 0-82,4 0 0,-1 5-20,5 3 1,-1 6-91,1 1 0,3 9-99,0-1 1,4 6-131,-4-2 1,4 3 80,-3-3 0,4 1-275,-1-2 0,3-3 126,0 0 1,1-1-62,0-7 0,-1 0 65,-3-4 1,1-3 45,-5 0 1,0-6 118,-3 2 1,-1-3 204,1-1 1,-5 0 439,1 0 1,-5-1-322,0-3 0,-1-2 342,-2-6 0,0-3-210,0 0 0,0-5-73,0 1 1,-2-4-99,-1-4 0,1 2-51,-2-6 0,3 2-183,1-1 1,0-3-170,0 2 1,0 2-524,0-1 1,0 6 347,0 1 0,0 1-587,0 7 0,0 3-885,0 5-369,0 4 947,-5-2-18,-1 5-131,-6 0-356,6 5 1694,-4 2 0,9 4 0,-5 0 0</inkml:trace>
  <inkml:trace contextRef="#ctx0" brushRef="#br1" timeOffset="149">24189 15624 7689,'-11'-17'867,"1"5"193,2-4 1,3 7-183,5 2-607,0 4 0,0-3 476,0 2-488,0 3 1,0-3 164,0 8 1,5 0-72,3 7 0,-2 3-50,2 9 0,-1 1-5,5 3 1,1-1 89,2 9 1,-3-4-116,4 7 0,0-1 60,-1 1 1,4-1-189,-3 5 0,4-1-92,-1 0 1,1 4 25,-1-3 0,2-2-33,-6 2 0,-1-5-95,-7 1 0,2-2 24,-5-2 0,0 0-121,-4 0 1,-1-1-20,-3-2 0,-3 1-90,-4-6 1,3 1 21,1-4 0,-1-2 65,-3-2 0,-1 2 191,1-6 0,-4 0-56,0-4 0,-1 1 70,5-1 1,-1 1-173,1-1 1,0-1-84,-1-2 0,2 2-60,2-2 1,0-2-816,4 2-108,-5-6 1,6 7-92,-4-5 73,4 0 1219,-2-4 0,5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9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18799 9856 12457,'0'0'100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9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18936 9845 12317,'58'0'491,"-24"-2"1,-1 0 491,25-2-492,-1 0 1,-12 4 491,1 0 0,0 0-126,15 0-840,-29-2 1,0-1 0,29 2 124,-7-3 0,-16 3 65,0 1 63,-10 0-440,20 0 190,-16 0-284,7 0 106,-1 0 184,-13 0-647,13 0 233,-14 0 113,-1 0-434,4-5 308,-18 4 111,11-4-694,-19 5 656,10 0 0,-5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9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19952 9833 12214,'0'0'0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9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18902 10119 12399,'0'0'0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9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18890 10119 12288,'41'0'491,"3"0"1,4 0-1,6 0 1,0 0-1,-4 0 1,2 0-1,5 0 1,1-1-1,3-3 1,-4 1-1,0-4 1,0 0-432,-3 0 1,-4-3-103,0 2 0,-4 2 208,-4-2-420,2 0 90,2 2-145,1-4 225,-2 9 34,-10-4-778,-18 5 500,-7 0 0,-10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49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18993 10404 12376,'35'0'983,"3"0"0,-13 0-492,8 0 1,12-1 491,9-3 0,6 3-546,-13-4 0,9 5-77,-2 0-421,-4-5 235,6 4 0,-9-6 171,3 3-459,-9 3 390,4-4-254,-10 5 251,20-5-433,-22 4 54,20-4 183,-27 5-582,7 0 224,-16 0 111,0 0-814,-6 5 145,-4-4-145,3 4 738,-19 10 0,12-11 0,-14 11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5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19987 10427 12432,'0'0'-6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50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19039 10724 12458,'0'0'0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50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18981 10713 12343,'47'0'983,"-2"0"-492,-6 0 1,-1-4 491,8 0 0,2 0-492,4-1 1,4 3 428,-3-6-731,-2 6-61,0-9 0,-2 9-138,1-6 167,-1 6 68,-3-3-304,0 0 213,10 3-22,-13-8-313,6 9 128,-20-4-68,-1 5-329,5 0 245,-2 0-206,8 0-540,-15 0 445,-2 0-49,-11 0 575,-5 0 0,5 5 0,-5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2:40.50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18913 9811 8147,'11'0'0</inkml:trace>
  <inkml:trace contextRef="#ctx0" brushRef="#br0" timeOffset="1">18913 9811 12211,'6'5'1257,"3"2"-1002,-5 8 0,0 2 35,-4 2 1,1 6-287,3-2 0,-3 8 99,3-1 1,-3 4-44,-1 4 0,0-1-36,0 5 0,0-4-143,0 4 0,0-4-13,0 4 0,-4-5-24,1 1 1,-1-4 17,4-3 0,0 0 26,0-4 129,0-5-136,0-1 117,0-8 0,0 7-5,0-5-468,0-5 280,0 1 0,0-9-336,0 6 154,0-6-780,0 3 755,0-5 0,0 0 0</inkml:trace>
  <inkml:trace contextRef="#ctx0" brushRef="#br0" timeOffset="2">18947 10610 8142,'0'0'0</inkml:trace>
  <inkml:trace contextRef="#ctx0" brushRef="#br0" timeOffset="3">19164 10245 8180,'7'-18'519,"-2"1"-152,-5 11 61,0-4 54,0 8 121,0-3 902,0 5-1302,0 5 0,0 3 12,0 7 0,0-1 45,0 5 0,0 0-216,0 4 1,0-2 122,0 1 1,0-3-226,0 4 0,1 0-59,3-4 1,-3-1-16,3 1 1,-3-5 114,-1 1 1,0-6-248,0-1 255,0-6-76,0 8 96,0-8-34,0 3 305,0-5 1,0-5-67,0-3-172,0-2 0,1-2-92,3 1 1,-1-6 47,4-2 0,1-2-219,3-2 100,1 0 1,3 0 138,0 0-142,0 6 103,-3-5 0,-1 9-107,1-2 242,-1 3-197,1 5 225,-1-3 0,0 9-77,1-4-65,-1 5 1,-1 1 34,-2 3 130,2 2-145,-4 11 1,2-3 41,0 5-37,-6 0-1,8 3 0,-7 1-22,5 0 0,-2 1-10,1 3 0,0-4-296,-3 0 137,-3-1 76,9-4 0,-9 0-188,3-3 251,-3-2 0,-1-2-561,0 1 101,0-6 220,0 4-887,0-9 237,0 5 423,0-6 0,5-6 1,2 0-1</inkml:trace>
  <inkml:trace contextRef="#ctx0" brushRef="#br0" timeOffset="4">19735 9799 8159,'-5'-6'-1342,"4"-4"2548,-9 8-210,8-3-475,-3 5 0,4 0-73,-3 0 0,3 2 174,-3 1-410,3 4 0,-3 5 70,0 4 0,1 1-25,3 6 1,0 0-124,0 0 0,0 0 67,0 0 0,0 3-99,0 1 1,0 0 71,0-5 1,0 1-218,0 0 1,0-4 29,0 0 0,0-5-1,0 1 1,0-2 15,0-2 1,0-3 204,0 0-210,0-6 126,0 3-56,0-5 22,5 0 154,-4 0-105,4 0 1,-4-1-296,3-3 208,-3 3 1,8-9-25,-5 2 0,5 2-138,-1-2 39,2 6 1,5-7 134,0 5-65,0 0 1,1 4-5,-1 0 0,4 0-46,-4 0 90,5 0-45,-7 0 1,5 4-6,-3 0 17,-2 5 1,2-3 9,-7 5 1,2 1 2,-3-1 0,0 1-27,0-1 0,-4 6 18,1 2 0,-3-2-99,-1 2 1,-5 0 86,-3 4 1,-2 0-202,-1 0 1,-5-4 113,1 0 1,-4-1 39,4 1-16,-5 2-8,2-8 33,-5 4 1,0-6-63,0 0-24,6 1 85,-5-6 1,9 3-38,-2-5-490,2 0 312,2-4 0,0 0-10,-1 0 1,5 0-135,-1 0 1,5-2-1271,0-1 804,1 1 867,2-8 0,0 4 0,0-6 0</inkml:trace>
  <inkml:trace contextRef="#ctx0" brushRef="#br0" timeOffset="5">19701 9879 8159,'-8'-4'670,"1"0"1,3 1 303,-4 3 584,6 0-1162,-3-5 56,5 3-214,0-3 0,1 5 0,3 0 674,3 0-585,4 0 0,4 0 134,0 0-58,10 0 1,-4 0 127,9 0-249,-4 0 1,5 0-41,-4 0 1,3-4 30,-3 1 0,3-2-72,-3 1 1,0 1 0,-6-3 166,-2 1-156,3-4 0,-9 8-272,2-3 0,-6 1 38,-2-1 124,-4 3-1206,2-4 382,-5 5 381,0 0-2217,-10 0 1070,2 0 1488,-13 0 0,13 5 0,-2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71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8303 15510 8172,'-11'0'0</inkml:trace>
  <inkml:trace contextRef="#ctx0" brushRef="#br0" timeOffset="1">8280 15487 9180,'-6'-7'1319,"1"2"-1330,5 5 237,0 0-208,-5 0 0,3 2-119,-1 1 1,1 0 140,2 4 0,-1-3-133,-3 4 0,3-4 64,-3 3-214,3 1 159,1 3 0,0-3 48,0 0 0,1-6-170,3 2 143,-3-3 78,9-1 0,-5-5-41,3-2 0,-2 0 160,-2 0 0,-3-1-144,3-3 0,1-1 151,-1 1 0,0-1-24,-4 1 1,0 3-37,0 1 1,-1 3-71,-3-4 1,1 6 111,-4-2-297,4 3 0,-7 1 91,2 0-88,3 5 144,-5 1 154,9 5 0,-8 1-94,5-1 1,0-3 20,4-1 0,0-3-166,0 4-74,0-6 0,2 4-362,2-6 548,2 0 0,5 0 0,1 0 0</inkml:trace>
  <inkml:trace contextRef="#ctx0" brushRef="#br0" timeOffset="2">8280 15361 8552,'0'-6'764,"0"-1"-740,0 4 0,0 0 70,0-5 1,0 5-34,0-5 1,0 4 157,0-3 1,0 3-8,0-4 0,0 1 153,0-5-184,0 1 0,0-2 53,0-2 0,0 2-60,0-2 0,0 1-107,0-1 1,0-2 127,0-2 1,0-2-221,0 2 1,0-3 75,0-1 0,0 2-53,0 2 0,0-3 55,0 3 0,0-3-135,0-1 1,0 2 49,0 2 1,0-6 71,0 2 0,0-3-15,0 3 1,-4-1 7,1-2 1,-1 0-13,4-4 0,0 3 62,0-3 0,-4-5 0,0-3 1,0 4-7,4 4 0,0-1 12,0-3 0,-1 4 25,-3-1 0,3 2-49,-3-2 0,3 0-55,1 4 1,-1-1 57,-3 1 0,3 3-152,-3-2 1,2-2 142,2 1 0,0-2-143,0-1 0,0 0 86,0-4 0,0 0-9,0 3 0,0 0-50,0 0 1,0 3 47,0 5 1,0 1 70,0-1 0,0 0-61,0 0 1,0 4 108,0 0 1,0 0-76,0-4-69,0 0 58,0 0-7,0-5 1,4 3-175,0-5 174,0-1 0,-4 1-107,0-1 0,1 5 95,3-5 0,-3 5-78,3-5 1,-3 6 45,-1-2 1,2 3 7,1 1 1,-1 0-14,1 0 0,-1-1 63,-2-2 0,0 0-8,0-4 1,0-1 102,0-3 0,0 0-108,0 0 0,0-4-7,0-1 1,0-2 10,0 2 0,0 5 29,0 4 1,0 8-36,0-1 0,0 4 99,0 0 0,0-1-5,0 5 1,0-2-94,0 2 0,0 2 3,0-2 0,0-3-97,0-1 1,4-2 105,-1-2 1,1-1-153,-4-3 1,1 3 132,3-3 1,-1-1-47,4 2 0,-4-5-6,1 5 0,1 0-14,-1 7 1,-1-1 47,-3 5 1,0-4 5,0 4 0,0-2 38,0 2 0,2 1-40,1-5 0,-1 0 4,2-4 0,-3-1 7,-1-3 1,1 2-170,3-6 1,-3-2 39,3-1 0,1-3 41,-1 7 0,1-2-40,-1 2 0,-3 3 56,3 8 0,-3-1 90,-1 4 0,0 1-102,0 4 0,0 3 157,0 1 0,0-1-130,0-4 1,0 1 135,0 0 1,0-5-82,0 1 1,0-5-16,0 1 1,0-4-31,0-4 1,0 3 30,0-2 0,0 1-30,0 3 1,0-1 26,0 0 1,4 5 28,0 3 1,-1 2-49,-3 2 146,0-1 1,-1 6-95,-3 2-4,3 3 1,-4 0 31,5-3 0,0 3-45,-5-4 0,4 3 15,-3-1 0,3 0-47,1-5 38,0 6 0,0-8 22,0 2-38,-5 3 5,3-5-53,-3 9 0,4-4-69,-3 5-151,3 0 237,-4 0-527,5 0 497,0 5 1,0-3-61,0 6 64,0-6 1,0 8 1,0-2 0,0-2-19,0 2 22,0 0 0,0 3 4,0 0 1,0-3-4,0 0 0,1-2 42,3 2 0,-3-2 16,3-2 1,-2-3 23,2 3 179,-2-3 0,6-2-71,-4-3 0,1 2 110,-1-6 0,-3 4-51,3-4 1,1 1-79,-1-5 0,1 1-17,-1 0 1,-3-1-24,3 1 1,-1-1-15,0 1 1,-1 0-120,1-1 0,-1 1 90,-2-1 1,-4 5-175,0-1 1,-3 4-54,3-3 0,-5 4 120,1-1 0,2 3-160,-2 1 1,1 5 57,-5 3 1,5 6-103,-1 1 0,5 1 11,0 0 1,-2-2-25,1 5 1,1-5-59,7 1 351,2-3 0,6-5 0,-1-2 0</inkml:trace>
  <inkml:trace contextRef="#ctx0" brushRef="#br0" timeOffset="3">11192 15327 7547,'-6'-7'544,"1"2"-158,5 0 0,-1 4 149,-3-3-171,3 3-43,-4 1-363,5 0 112,-5 0-49,3 0-39,-3 0 51,5 0 1,0 5 114,0 3 1,0-2-167,0 2 1,1-1 62,3 5 1,-2-1-109,1 0 1,0-3 77,1 0 0,-3-4-79,3 3 48,2-4 1,-3 2-25,4-5 0,-3 0 203,4 0 0,-6-2-91,2-1 1,1-5 180,-1-7 1,4 1-123,-5-5 1,1 5 84,-4-1 1,0-2-5,0 2-296,0 0 147,0 3 0,-4 5-5,1-1-456,-6 6 1,6 0 168,-5 6 0,6 9-377,-2-2 0,3 7 219,1-3 1,0 0-1006,0-3 1392,0-1 0,5-4 0,1-2 0</inkml:trace>
  <inkml:trace contextRef="#ctx0" brushRef="#br0" timeOffset="4">9776 3643 8564,'-11'-6'-619,"-1"1"543,6 5 0,-3-1 1,4-2 692,-1-1 1,-1-1 147,0 1-125,2 3-291,0-9 0,3 7 290,-1-4-281,-4 4 0,6-3 219,-3 2-483,3 3 171,1-4-128,0 5-127,5 0-20,1 0 0,6 4 105,-1-1 1,4 6 0,2-2 89,1-1 1,1 0-48,4-2 1,4-3 0,3 3 152,-1-3-230,9-1 1,-3-1-12,11-3-865,-5-2 946,3-5-66,-3-1 1,1 1 75,-1-1-7,-4-4-10,8 3 41,-5 2-397,1 1 345,-2 3-559,-4 1 680,-1 1-160,-5 5 1,3 0 15,-6 0 61,-4 0-55,-1 0-18,-3 0 1145,0 0-1138,4 0 1,-10 0 629,4 0-465,1-5 0,-4-2 1,2-4 92,-2 0 1,-3-1 0,-2 1-217,2-1 0,-5 1 82,2-1 1,-1 5-275,-6-1 1,0 4-21,0-3 1,0 3-1280,0-4-1643,-6 6 1504,5-3 584,-9 5 333,9 0 586,-9 0 0,-2 10 0,-6 3 0</inkml:trace>
  <inkml:trace contextRef="#ctx0" brushRef="#br0" timeOffset="5">11238 15133 8358,'-6'0'-421,"1"0"566,5 0-26,0-5 1,0 2 266,0-5-196,0 1 1,-2-3 198,-1 2 1,1-2-84,-1 2 0,1 2 44,2-2 0,0 5-62,0-5 1,0 0-148,0-3 1,-4-1 45,1 1 1,-1-5-134,4-4 0,-4-2 0,0-5 0,0-3 122,4-9 1,-3 0-84,-1-3 0,0-2 41,4 2 0,-1-1-55,-3 1 0,3-1 47,-3 5 1,3-4-116,1 4 1,-2-4 60,-1 4 1,1-4-103,-2 4 1,3-5-47,1 1 1,-4-4-70,1-3 0,-1 4 118,4-4 0,0 1 55,0-6 1,-4-2-118,0 3 0,0-3 91,4-1 0,0 5-40,0 3 1,0 2 30,0 1 1,0 5-2,0 3 1,-1 4 26,-3 4 0,3 2-18,-3 5 0,-1-4 26,1 1 1,1-7-23,3-2 1,0-1-24,0-10 1,0 3 24,0-7 1,0-1-216,0 2 1,0-1-52,0 5 1,0 0 145,0 3 1,0 3 291,0 5 1,0 1-239,0 2 1,0-2 342,0 3-149,0 2-68,0-5 0,0 3 132,0-8 1,0 2-45,0-2-94,5 2 1,-4-2 22,3 0 0,-3-5-226,-1 1 195,5-2 1,-4-6-53,3 1 1,1-1-309,-1 5 0,5-1 201,-2 0 0,0 6 80,0 2 0,-3 3 156,4 5 0,-6 2-164,2 5 0,1 0 193,-1 0 0,1 1-41,-1-1 1,-2-5-34,6-3 1,-4-7-65,-3 31-18</inkml:trace>
  <inkml:trace contextRef="#ctx0" brushRef="#br0" timeOffset="6">11260 11178 13837,'2'-15'-21,"8"-35"8,2 4 1,-5 1-87,1 4 0,-2 6 101,2 9 1,-3 3 90,-5 4 0,4-2-57,0 6 0,-1 0 115,-3 4 0,0-2-70,0-2 0,0-3-38,0-5 0,2-1 122,2-3 0,-3-2-96,3-5 0,1-4-241,-1 0 1,3-4 76,-3 4 0,4 3-36,-5 5 1,5 1 50,-4-2 0,3 7 42,-3 5 1,0 5 27,-4-1 1,1-1 103,3 0 1,-3 0-47,3 1 0,-3 1-56,-1-5 0,2 0 86,2-4 1,-3-4-41,3 0 1,-2-4-117,2 0 0,-3 0 17,3 0 1,-1-2-25,0 3 1,-1 0-69,1 0 1,-1 3 127,-2-3 0,0 4-55,0 0 0,0-2 27,0 1 1,0-3 25,0 3 0,-4-5-38,0 2 1,0 1 139,4-2 1,0 5-64,0-5 0,-1 6 8,-3-2 1,3 3-4,-3 1 0,3 2-9,1 2 27,0 2 0,-4 6-7,0-1 13,0 6-31,4-4 1,0 7-70,0-4 1,0 3-5,0-4 0,0 4-13,0-3 1,0 3 58,0-4 0,0 5-15,0-5 1,0 4 170,0-3-196,0 4 314,0-2-222,0 5-282,-5 0 266,4 0-324,-4 0 290,5 5 0,0-2-370,0 4 327,0-4 0,0 3 18,0-2 1,0-2-115,0 6 157,0-5 0,1 5-92,3-4 48,-3 5 0,6-6 60,-3 4 1,-3-3-88,3 4 26,2-6 1,-1 5-16,3-4 24,2-1-39,-9 3 213,9-5 1,-7 0-97,1 0-19</inkml:trace>
  <inkml:trace contextRef="#ctx0" brushRef="#br0" timeOffset="7">11467 9137 13560,'-6'0'-136,"4"3"-240,-6 1 1,6 5 151,-2-1 0,3-2-6,1 2 0,0-1 52,0 5 1,0-5-1345,0 1 999,5-5 1,2 2 522,4-5 0</inkml:trace>
  <inkml:trace contextRef="#ctx0" brushRef="#br0" timeOffset="8">14219 15110 8492,'-11'-5'13,"3"3"357,0-1-34,6 1 0,-5 2 89,4 0-353,1 5 1,-3-2 222,5 5-396,0-6 23,0 3 171,0 0 0,2-3-14,1 1 115,-1-1-24,8-2 1,-8-4 73,6 0-100,-6-5 1,7 3-20,-5-6 0,1 5 141,-1-1-284,-3 1 0,6-4 99,-4 4 0,-1-3-274,2 2 200,-3 3-184,-1-5 0,-1 9-102,-3-3 0,1 4-99,-4 4 1,3 2 109,-4 5 1,6 5-113,-2-1 0,3 1-593,1-1 973,0-7 0,5 7 0,1-8 0</inkml:trace>
  <inkml:trace contextRef="#ctx0" brushRef="#br0" timeOffset="9">14219 14836 8216,'-6'0'1059,"1"0"-1293,5 0 294,0-5 0,0 2 93,0-5 1,0 1 214,0-5 0,0 5-151,0-1 0,0 1 78,0-5 0,0 5-108,0-1 1,-2 4-116,-2-3 0,3 3 72,-3-4 1,3 4-17,1-3-186,0-1 0,0-8 40,0-3 0,0-3-59,0-1 0,0-1 57,0-3 0,0-2 101,0-5 1,0 1-41,0 2 0,0-2 215,0 3 1,-1 1-52,-3-2 0,3 5-41,-3-5 1,3 5-22,1-5-54,-5 6 1,3-7 97,-1 5-350,-4-4 59,6-4 230,-4 0-687,5-10 417,0 10 1,0-9 197,0 8-94,0-8 1,-4 12 117,0-2-70,0-3 17,4 6 1,0-3 33,0 7-37,0 3-17,0-9 26,0 9 4,0-4-115,0 0 112,0-1-10,0-5 0,0-4 32,0 0 0,0-2-19,0 2 0,0-1-70,0-3 1,0-2 26,0 2 1,4 1 0,0-1 0,0 6 92,-4-2 1,4 2-77,-1 2 1,1-1 331,-4 1 0,0 0-340,0 0 0,0-4-16,0 0 1,0-6 10,0 3 1,0-4 61,0-1 0,4 5-54,0-1 1,1 0 4,-1-4 1,-3 4-19,3 0 0,1 6 17,-1-3 1,0 1-54,-4 4 1,1-3 47,3 7 0,-3-3 27,3-1 0,-3-1-33,-1 1 1,0 0 77,0 0 1,4-4-75,0-1 0,-1-2 6,-3 3 5,0-6 0,0 8-146,0-6 145,0 5 1,4-6-70,0 5 1,1-2 59,-1 2 0,-3 3-15,3-3 0,-1-2-3,0 2 1,-1-1-11,1 1 0,-1 1-31,-2-5 1,0 4-6,0-4 1,3 4 36,1-4 0,0 4 2,-4-4 1,1 0 168,3-3 0,-3-2-102,3-3 1,1 3-142,-1-2 1,4-3 110,-4-1 0,1 1 30,-2-2 1,0 6-27,5-1 1,-5 2 21,5 1 0,-4 4-147,3 0 0,-4 2 134,1-2 0,1-1-93,-1 4 1,-1 1 63,-3 4 1,0 0 112,0 0 0,0-1-102,0 1 1,0 0-19,0 0 1,0-2 243,0-2 0,0-3-207,0-4 0,2 3-43,2 0 1,1 1 34,2-1 0,2 3 5,-5 5 1,1 3-20,-1 1 1,-3 5 10,3-2 1,-3 3-15,-1 1 1,0 1 143,0 3 0,-4-2-157,1 2 1,-1-7 1,4 0 1,0-6-80,0 1 0,0 1 110,0-4 0,0 2-190,0-6 0,0 1 101,0-1 1,4 4-88,-1 0 0,1 2 46,-4 9 0,0-2 142,0 6 0,0 1-56,0-1 0,-1 5 128,-3-1 0,2 6-37,-6 1 1,4 0-63,-4-3 0,6 0 17,-2-1 1,-1-3 4,1 0 0,0-6-260,4 2 0,0-3 143,0-5 1,0 3-106,0-3 0,0 4 98,0 4 0,0-1-25,0 5 381,0 0-256,0 3 1,-1 2 184,-3 2-154,3 3 0,-4 4 62,5-3-28,0 3-47,0-9 1,0 3-53,0-4 1,0 0-120,0-1 0,1 1 28,3-1 1,-3 5 52,3-1 164,3 1-173,-6 0 317,4 2-322,-5 5 0,0 1 5,0 3 1,-4-1 49,0 4 0,-1 1 8,1 3 0,3 1-101,-3-1 0,3-3 91,1-1 0,0-3-217,0 4 191,0-1 1,0 5 85,0-1 0,0-3-14,0 0 1,0-5 12,0 5 0,4-4-25,0 3 1,1-4 12,-1 1 0,-2-3 158,6-1 0,-5 0-87,5 0 1,-2-1 79,2-3 0,2 0-68,-2-7 1,2 2 33,1-6 0,0-2-57,-10 15-69</inkml:trace>
  <inkml:trace contextRef="#ctx0" brushRef="#br0" timeOffset="10">14459 7903 13407,'-8'0'-240,"-4"3"-27,0 4 1,7 2-901,-6 10 0,7-3 65,0 3 1102,3 0 0,6 3 0,1 1 0</inkml:trace>
  <inkml:trace contextRef="#ctx0" brushRef="#br0" timeOffset="11">17017 14973 7764,'6'1'319,"-2"3"0,1 3-129,-1 9 0,0-2 15,-4 5 1,1-5-42,3 1 0,-3-6-5,3-2 1,-3-3-230,-1 4 136,5-6-15,-3 3 0,4-6 179,-2-3-80,-3 3 0,4-5 167,-5 2-159,5 3 1,-3-6-85,1 3-155,-1 3 1,-2-9-79,0 2 0,0 2 82,0-2 1,1 2-640,3-1 262,-3-4-589,4 5 165,-5 0 878,5 1 0,1 5 0,6 0 0</inkml:trace>
  <inkml:trace contextRef="#ctx0" brushRef="#br0" timeOffset="12">17086 14790 8169,'-7'0'-490,"2"-1"316,5-3 0,0 1 130,0-4 1,0 3 183,0-4 0,0 5 115,0-5 510,0 0-6,0-3 110,0-1-366,0 1-240,0 0 1,0-1-108,0 1 0,-4-1 106,1 1 0,-1-2-223,4-2 0,0 1 69,0-5 1,0 4-98,0-4 1,0 4 35,0-4 0,0 3-71,0-3 1,0 0 50,0-4 0,-1 1 71,-3-1 1,2-1-129,-1-3 0,1-2 71,2-5 0,-3-5-46,-1 1 1,0-4 93,4 4 1,-4-3-17,0 2 1,1-2-11,3 3 1,-4-4 10,0 4 0,-4-4-75,4 4 1,1-4-4,3 4 1,-4-7-61,0 0 0,-1-2 108,1-7 1,3 4-495,-3-8 0,3 4 377,1-7 1,0 3-58,0 1 1,0 1 6,0 2 0,0 4 32,0 4 0,1 5 96,3 3 1,-3 4 177,3 4 0,-3-2 71,-1 5 0,-1-5-74,-3 2 1,3-3-100,-3-1 0,3-6 11,1-1 0,0-5-172,0-4 0,0-5-198,0-6 1,1-4 299,3 4 0,1-1 19,3 1 1,0 10 3,-4-2 0,4 11 390,-4-4 0,0 8-355,-4 0 0,0 3 171,0 0 1,1 1-28,3 0 0,-3-6-145,3-1 1,-2-8-39,2 0 1,-1-6-344,4 2 0,1-7 276,3-1 0,-3 1 11,-1 2 0,0 3-88,0 1 0,2 4 44,-5 4 0,1 5 426,-1 3 0,-3 3-377,3 0 0,-3 4 231,-1-4 1,0 7-89,0-6 1,0-1-55,0-3 0,4-6-227,0 3 1,4-5 28,-5-4 1,5 0 9,-4-4 1,5-1 122,-2 1 1,3 3-164,2 2 0,-2 7 55,-2 4 0,0 3 173,-4 0 0,0 5-31,-4-1 1,0 6 172,0-2 1,0-1-102,0 2 1,4-6 248,0 2 0,0-7-409,-4-1 0,3-7 118,1 0 0,4-1-14,-4-4 0,3 0-36,-3 0 1,4 1-119,-5 3 1,5 2 123,-4 2 1,3 2-19,-3 6 0,0 4 106,-4-1 0,0 5-66,0-5 0,0 6-44,0-2 1,-4-2 28,0-2 1,1-3-179,3-4 1,1-3 116,3-4 0,2-6-350,5-2 1,1-3 184,-1-1 0,1 5-130,-1 2 0,-1 3 182,-2 2 1,-2 8 0,-2 3 1,-3 7 178,3 0 0,-3-1-99,-1 2 0,-5 3 135,-2 4 1,-2 1-66,1-1 1,-1-6 27,6 2 0,-5-4 151,4 1 0,0-2-249,4-3 1,0-6-72,0 3 0,4-1 93,0 4 1,4-2 32,-5 3 0,6 2-60,-1 1 1,-3 4 150,-1 4 1,-3-1-143,-1 5 1,0-4 170,0 3 0,-1 1-104,-3 4 1,1-2-2,-4-2 1,4 1-207,-1-5 0,2-1 124,-2-7 1,3 2-294,-3-6 0,3 4 87,1-3 1,0 5 36,0-2 0,0 3 165,0 1 1,-2 5 171,-1 3 0,0 4-134,-5 3 0,5-1 229,-5 5 1,4-3-42,-3 3 0,3-1-148,-4 1 300,6 3 11,-3-9-193,5 3-149,0-4 1,1-6 51,3-2 0,6-2 0,5-3-50,-1-3 1,-1 4 39,-2 0 0,-3 5-7,-1 7 310,-4 0-14,2-1-282,-5 6 1,-1 1-60,-3 5 14,-2 5 0,-6 1-253,1 6 327,-1-1-1,1 0-272,-1 1 113,6-6 1,1 1 126,5-4-475,0-1 204,0 3-187,0-5 513,0 5 1,1-3-116,3 6 1,-3 0 177,3 3-208,-3 0 1,-1 1 196,0-1 1,2-1-31,2-2 0,-2 1 1,6-5-35,1-2 0,-3 0-33,2-2 0,-1-6 10,5-1 0,0-7 221,3-1-164,-2-1 1,-8 11-72</inkml:trace>
  <inkml:trace contextRef="#ctx0" brushRef="#br0" timeOffset="13">17428 6862 13026,'-9'-2'-179,"-8"-2"-160,3 1-122,-2 3 0,4 1 132,0 3 1,2-2-735,3 6 1,3-1-24,8 5 1086,12-1 0,8 6 0,10 0 0</inkml:trace>
  <inkml:trace contextRef="#ctx0" brushRef="#br1" timeOffset="14">8429 11147 11796,'-5'0'171,"3"0"214,-3 0-39,5 0 38,5 0 1,-2 0-179,1 0-88</inkml:trace>
  <inkml:trace contextRef="#ctx0" brushRef="#br1" timeOffset="15">11467 9194 21998,'-7'0'579,"2"1"1361,5 3-1712,0-3-159,0 4-1360,0-5 1433,5 0 1,-2 0-9,1 0-58</inkml:trace>
  <inkml:trace contextRef="#ctx0" brushRef="#br0" timeOffset="16">17336 7847 10890,'12'4'0,"0"3"0</inkml:trace>
  <inkml:trace contextRef="#ctx0" brushRef="#br2" timeOffset="17">5231 11250 17807,'-12'0'-628,"6"0"512,1 0 816,5 0-896,0 5 398,0-4-715,5 4 0,-2-4 320,4 3 1,-4-1-442,0 4 179,4 1-97,-6 8 899,4-3-888,-5 9 657,0-5 996,0 11-839,0 1 0,-5 11 0,-1 0 0</inkml:trace>
  <inkml:trace contextRef="#ctx0" brushRef="#br2" timeOffset="18">5231 11524 16840,'-7'39'2962,"2"-3"-1917,5 8-2117,0-9 1060,5 5-440,2-6 167,4 0-272,1-4 351,-1 3-104,-5-4 1,3 9 289,-5 0 0,0 1-139,-4-1 297,0 8-918,0 1 1013,-5 4 322,4-1-141,-10-3 0,6 4 73,-2-5-79,-3-1-219,8-4-186,-3 4 378,0-10-248,4 4-273,-4-4 0,6-1-95,3 0-66,-3 0-306,9 1-52,-8 4 371,3-3-213,-5 3 241,0 0 34,0-3 68,0 8 162,0-8-73,0 8 237,-5 2 1,-1 1 202,-1 2-289,-3-2 0,3-1 278,-4 0-273,5-1-74,-5-4 0,10-2-215,-3-5 0,3-1 621,1-2 0,0 1-843,0-6 306,0 6 0,4-3 53,0 5 0,-1-1-114,-3-2 0,0 2 260,0-3 1,0 0-189,0 0 1,0 0-28,0 5 1,0-1 90,0 0 1,0 1-43,0-1 0,0 0-25,0 0 0,0 4 57,0 0 0,2-2-213,2-2 172,-3-2 1,5 7 0,-3-3-209,1 2 146,-1-3 0,-1 10-84,1-3 1,-1 6 54,1 1 0,-1 1-16,-2-4 1,0 4-193,0 4 1,0-4 90,0 0 1,0-3 62,0-1 1,0-1-102,0 1 1,0-4 181,0 0 0,4-4-20,-1 4 1,1 5 77,-4 6 1,0-1-32,0 1 1,-1-1 177,-3 2 0,3-4-69,-3-4 77,3-5 1,1-3-104,0-8-1,0-2 0,0-6-265,0-3 302,0-3-880,0-10 627,0 5 1,4-11 0,1 0 258,1-7 0,2-13 0,3-4 0</inkml:trace>
  <inkml:trace contextRef="#ctx0" brushRef="#br2" timeOffset="19">8657 9331 9261,'-6'-23'-37,"-3"0"31,5 0 0,-4 2-247,5 2 1,-1 1 371,4 3 1,0 6 937,0-3-682,-5 4 0,2 0-157,-4 0 0,3 6-259,-4-2 1,0 4 220,-3 4 0,0 3-59,-1 9 1,1-2 95,-1 5 0,2 5-118,3 6 1,-2 3 65,5 1 1,0 6-31,4 2 1,0 2 174,0 2 0,0-1-123,0 1 1,0-4-165,0 0 0,1 2 83,3 2 1,-3 2-133,3-6 1,-4 4 141,-4 3 0,-2 3-468,-5 5 0,-5 0 235,1 1 0,-4 2 165,4 1 1,5-28 0,1-1-177,-6 29 1,-1 0 89,5-4 0,3-4 0,1 1 1,4-6 38,0 1 0,1-3 23,2-4 1,0-3-52,0-4 1,0-6 216,0-3 1,0-2-42,0-1 0,1-4-54,3 0 0,-2-5-208,1 2 0,2 0 445,-1-1 0,5 1-1041,-1-5 0,-2 0 306,2 1 1,-1-6-926,5-2 0,-1 1 1314,1-1 0,-1-5 0,0-6 0</inkml:trace>
  <inkml:trace contextRef="#ctx0" brushRef="#br2" timeOffset="20">20295 6053 9691,'-6'-11'33,"-3"3"-448,5 0 0,-4 5-159,4-5 1743,1 5-413,-2-7-235,3 4-172,-3-5 0,5-1 38,0 1 0,0 3 290,0 0 89,0 1-466,5 1 0,-3-1 403,1 3-641,-1 3 1,-1-4 36,3 5 0,-3 1-276,3 3 1,-3-1-175,-1 4 228,5 1 1,-2 5 33,4 2 1,-4-3 43,1 4 1,-2 1 37,2 2 1,-3 3-11,3 1 1,-3 1-12,-1 3 1,0 1 165,0 2 1,0 6-132,0-6 1,-1 6 11,-3-6 1,3 3-10,-3 1 1,2 1 17,-2-1 1,3-4-17,-3 1 0,1-6 192,-1 2 1,3 1-187,-3-2 0,3 1 169,1-4 1,0 0-155,0-1 0,0 3 186,0 1 0,0 0-212,0 4 0,4-1-9,0 2 0,-1 2-16,-3-3 1,0 3-12,0 1 0,0 1-69,0-1 1,0 0 115,0 0 1,-3-1-60,-1-2 0,0 1 46,4-6 1,0 5 12,0-5 1,0 2 47,0-1 1,0-3 1,0 3 1,0 1-28,0-2 1,0 6 10,0-2 0,0 2-68,0-1 0,0 4 30,0-4 0,0 4-80,0-4 0,1 3 77,3 4 1,-3-3-119,3 4 0,-3-4 94,-1-1 1,0 4-5,0 0 0,0 6 89,0-2 0,-3 1-74,-1-1 1,-1 2 243,1-2 0,1 3-293,-4 5 1,3-3 291,-4 2 0,5 0-84,-5 0 1,2 1-181,-2-1 1,-1 4 76,5-7 1,-1-1-152,1-4 1,3 0 81,-3 1 0,3-3-32,1-5 0,0 1-93,0-1 0,4 0 88,0 1 0,0 4 138,-4 3 0,-2 2-121,-2 2 1,-2 3 129,-5 1 0,3 3 84,0-3 1,5 4-72,-5-1 1,5 6-191,0-2 1,1-2 114,2-10 0,0 1-29,0 0 1,0-2 2,0-2 1,-3-2-100,-1-1 0,-1-3 88,1 6 0,1-4-36,-4 4 0,4-4 77,-1 4 1,-1 1 34,2 7 1,-6-3 19,1 2 1,-1 3 142,2 2 1,0-2-201,3 1 0,3-4 12,-3 5 0,3-10-89,1 2 0,0-3 87,0 3 0,0-1-149,0 1 1,-1-4 18,-3 0 1,3 0 8,-3 3 0,3 0 75,1-3 0,0 2-2,0-2 1,0 1-16,0-1 1,0 1 10,0-5 0,0 4-85,0-4 0,3 0 75,1-4 1,4 2-196,-4 2 1,3-3 126,-3 4 0,4-4 144,-5-1 1,3 1-36,-3-1 0,-1 4-87,1 0 0,-1 4 186,-2-4 1,4 1-106,-1-1 1,1-2 60,-4 2 1,1 1-56,3-1 0,-1 4-115,4-4 0,-4-3 63,1-5 0,1-1-127,-1 2 0,-1 2 340,-3-3 0,0-1-211,0 2 1,0-1 252,0 4 0,0 1-253,0-1 1,0 0 190,0 1 1,0-1-140,0 0 1,0 4 28,0 0 1,0-1-22,0-7 0,4 3-267,0-2 0,0-3 183,-4-2 1,0 2 37,0-1 0,0 0-51,0-4 1,0-1-111,0 1 0,0 4-35,0-1 0,-1 10-61,-3-2 0,1 8-147,-4 0 1,3-3 63,-4-1 0,6 2 1290,-2-2 1,3-1-479,1-7 1,0 2-267,0-6 1,0 6-313,0-1 1,0 0 96,0 0 0,0 2-152,0-3 1,0 2 20,0-2 1,0 3 43,0-2 0,1 1 50,3-2 1,-3 3 21,3-2 1,-3 3 55,-1 4 0,0-3 184,0 3 1,0 2-124,0-2 1,0-1-70,0-7 1,0 2 93,0-5 1,4 4-106,0 0 0,1-2-159,-2 1 0,-1-4 115,2 0 0,-3 2-39,-1-1 0,0 3 5,0-3 0,0 0-19,0-4 1,0-1 45,0 1 0,1-1-79,3-3 0,-3 1 29,3-5 1,-3 1 22,-1-5 0,0 0-183,0 1 0,0-1 105,0 1 0,4-5-133,0 1 0,0-4-222,-4 3-489,0-4-848,5 2 939,-4-5 898,4-5 0,-5-7 0,0-5 0</inkml:trace>
  <inkml:trace contextRef="#ctx0" brushRef="#br2" timeOffset="21">11558 9205 14793,'-6'5'2544,"0"-3"-1777,6 3-1867,0-5 975,0 5 1,2-4-312,2 3 1,2-3 620,5-1 0,1 0-758,-1 0 0,1 0 292,-1 0 0,4 0-1403,0 0 1634,6 0 1,-3 0-1,4 0 1</inkml:trace>
  <inkml:trace contextRef="#ctx0" brushRef="#br3" timeOffset="22">14562 8052 8508,'-7'-7'0,"-2"-3"72,6 3 67,-1-4 1,4 4 211,0-1 0,0 4 204,0-3-353,0-1 0,4 1 75,-1-1 1,6 5-328,-1 0 85,-3 1-242,5 7 1,-4-2-306,6 5 1,-1-1 441,1 5 1,3-1 50,0 0 1,7-3-191,1 0 209,-1-6 0,16 8 0,-2-3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02:24.27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2970 1966 8380,'-1'-2'0</inkml:trace>
  <inkml:trace contextRef="#ctx0" brushRef="#br0" timeOffset="1">2969 1953 8361,'-6'-6'825,"1"1"-516,5 5 232,0 0-366,-5 0 0,4 1-71,-3 3 1,3-2 61,1 6 0,0-3-76,0 6 0,0-2 60,0 6 1,0 4-23,0 4 1,0 3 6,0 8 0,1-1-11,3 9 0,-2-4 15,6 4 0,-4-4-13,3 4 1,1-2 0,3 2 0,-3 1-19,-1-5 1,0 7 25,0 0 1,2 1-45,-5 4 1,0-5-312,-4-3 1,0 1 37,0-5 0,4 0 157,0-3 0,-1-1 143,-3 0 0,0 1-90,0-1 1,-1-4 12,-3 1 0,3-6-8,-3 2 1,-1-3 36,1-1 0,-3-4 8,3 0 0,-5-5 141,1 1 0,2-2-131,-2-2 1,2-3-4,-1-1 1,-4-3-6,4 4 0,-1-6-15,-3 2 0,2-1-421,-6 0 262,2-1 1,1 3-99,1-5 1,3 0-116,1 0-982,4 0 499,-2 0-1424,5 0 2215,5 0 0,2-5 0,4-2 0</inkml:trace>
  <inkml:trace contextRef="#ctx0" brushRef="#br0" timeOffset="2">3278 3221 8016,'-7'-12'456,"-3"6"113,9 1-169,-4 5-256,5 0 1,0 5-1,0 3 1,0 2 0,1 1-1,2 1 1,1 0 0,-2 2-1,-1 1 1,-1 1-1,0-1 1,2 0 0,0-1-1,2-1 1,-1-2-172,-2 1 1,-1-5-244,0 1 52,0-6 179,0 3-353,0 0 68,0-3 183,0 3-352,0-5 1,5 0-1,1 0 1</inkml:trace>
  <inkml:trace contextRef="#ctx0" brushRef="#br0" timeOffset="3">3952 2067 8415,'0'-6'-1123,"0"-1"864,0 4 1847,0 1-531,0-3 199,0 5-1264,0 5 272,5 2-1,-4 4 11,4 6-23,0 6 63,-4 6-126,4 5 1,-1 5 62,0 3 1,0 6-132,-4 2 0,4 3 52,-1-3 1,1 4-352,-4 0 1,0 0 411,0-1 0,2-3 228,1-8 1,-1-3 60,1-5 0,-1-4-165,-2-4 0,0-7-2195,0-4 0,0-2 1069,0-1 982,0-1-213,0-5 1315,0-1-3802,0-5 1798,-5 0 0,3-5-54,-1-2 743,-4-3 0,6-7 0,-4-1 0</inkml:trace>
  <inkml:trace contextRef="#ctx0" brushRef="#br0" timeOffset="4">4146 2593 8197,'0'-7'1462,"0"-3"-972,0 9 457,0-9-219,0 8-481,0-3-234,0 5 55,0 5 0,4 2 236,-1 4-58,6 1 1,-2 4-433,-1 2 201,4 5 1,-5 3 116,3 1 0,1 0-134,-6-5 0,5 1-3,-4 0-313,0-5 189,1-2 0,-4-4 9,3-1-56,-3 1 209,-1-1-137,0-5 164,0 5-75,0-10-12,0 4 425,0-5-15,5 0-282,-4 0 1,5-5 48,-6-3 1,5-3-122,2-4 1,3-7-234,2-5 1,4-3 35,3 3 1,3-2-42,1 6 1,-4-1 69,0 9 1,-5 0 77,1 3 0,-6 2 90,-1 2-110,-1 3 1,5 5 30,-1 0 0,0 5 45,1 3 1,-5 2 115,1 2 0,-2 4-30,2 3 0,2 3 154,-2 1 0,-2-1-251,2 1 1,-4 0 53,3 0 0,-3-5-333,4-3 179,-6 3 0,3-6-132,-5 4 1,1-7-281,3-2 1,-2 1-444,1 3 427,-1 1 544,-2-1 0,0 0 0,0 1 0</inkml:trace>
  <inkml:trace contextRef="#ctx0" brushRef="#br0" timeOffset="5">4854 2501 10385,'0'12'1030,"5"-1"-556,1 6-158,1 0 1,3 7 98,-3 3-293,9 2 0,-4 4 260,4-2-242,-4 2 1,0-5 139,-1 2-25,0 3-450,6-9 46,-4 4 1,2-6 204,-7-3-578,2 2 401,-4-8 1,4 0-443,-2-6 197,2 1-160,-9-2 1,6-1 195,-4-5-1282,-1 5 681,3-3 479,-5 3 1,0-7-45,0-1 0,0-5 496,0-7 0,-5-3 0,-2-5 0</inkml:trace>
  <inkml:trace contextRef="#ctx0" brushRef="#br0" timeOffset="6">5082 2615 8257,'0'-17'137,"0"1"-137,0 4 0,0 0 742,0 6-226,-5-4-49,4 9-275,-4-5 1001,5 6 975,0 0-1789,-5 11-127,-2-4-187,-4 15 1,0 1 344,-1 7-525,-4 3 166,3 1 1,-7 4-61,4 0 1,-3 3 71,4-7 0,0-3-854,4-12 1,-1 1 373,1-5 1,3 4-768,0-3 1,5-1 1183,-5-4 0,6 1 0,-4-1 0</inkml:trace>
  <inkml:trace contextRef="#ctx0" brushRef="#br0" timeOffset="7">5950 2684 8216,'0'-12'0,"0"5"0,0-1 0,0 4 572,0-3 44,0 4 27,0-7 1,0 4-202,0-6 1,-4 1-181,1 0 0,-6 3 17,1 0 0,-2 5-263,-1-5 1,-6 5 154,-2 0 0,1 3-87,-1 3 1,0 1-34,-4 8 1,1-4 73,-1 8 0,4 1-150,0 2 0,0 1-13,-4 2 1,1-3-33,3 4 0,3 0 101,4-4 1,5-1-499,-1 1 1,5-4 220,0 4 0,1-5-370,2 1 1,5-2 165,3-2 1,2 0-27,2-4 0,-1 2 178,0-5 1,5 0 181,-1-4 1,5 0 544,-1 0 0,3-9-311,1-3 1,3-8 443,1-3 1,3-1-278,-3-6 1,4-1 87,-5-3 1,5-5-286,-5-3 0,-3 1 59,-4-1 1,-2 6-101,-2-3 1,0 0 86,-7 1 0,-2-5-158,2 1 1,-6-1 44,2 1 0,1-1-195,-1 5 0,-2 0 108,-5 3 1,-2 2-83,-3 3 0,-2 7 196,2 8 1,-2 2 469,-1 2-217,-1 4 1,1 2-169,-1 5 1,5 9 0,-1 3 1,4 12-23,-3 2 0,3 16 0,-4 8 1,6 6-199,-2 5 1,3-3 11,1 3 1,0 1-193,0-1 1,1-1-222,3-7 1,-2-7 170,6-8 0,0 0-1,3-4 0,-3-2 135,-1-9 0,-3-2 17,4-2 0,-5-2-188,5-6 1,-5-3-155,0-1-464,-1-4 777,-2 7 194,0-9 0,0 4 0,0-5 0</inkml:trace>
  <inkml:trace contextRef="#ctx0" brushRef="#br0" timeOffset="8">6224 2513 8191,'0'-7'1115,"0"-3"-930,0 9 113,0-4-272,0 5 923,0 5 1,5 1-324,3 6 1,3 4-146,5 3 0,-2 3-235,5 1 0,-5 1-287,1 2 0,1-2 145,0 3 1,0-3-371,-1-1 0,-2 0 169,2 0 0,-2-2 5,-2-2 0,1-2-262,-1-6 145,1 1-108,-1-1 0,-3-3-112,-1-1-790,-4-4 841,2 2 0,-4-5-1562,3 0 939,-3 0 1001,4-5 0,0-2 0,2-4 0</inkml:trace>
  <inkml:trace contextRef="#ctx0" brushRef="#br0" timeOffset="9">6533 2467 8191,'0'-12'612,"-5"1"0,2 1-241,-4 2 428,4 3 16,-2 5-278,0 0 406,-2 5-541,1 2 1,-4 10 566,2 6-562,-2 0 1,-5 10-142,0-2 0,-4 5-152,3 2 1,-3 4-232,4-4 1,-4 0 165,4-3 1,0-6-607,3-2 1,2-5 224,3-3 35,-4-2 0,10-9-835,-3-1-1006,-2 1 997,5-2 1141,-4-1 0,5 0 0,0 2 0</inkml:trace>
  <inkml:trace contextRef="#ctx0" brushRef="#br0" timeOffset="10">7926 2181 8271,'6'-6'310,"0"1"-50,-6 5 2308,0 0-2378,-6 0 0,0 5-5,-5 3-78,-1 2 1,-4 1 113,-3 1 0,-3 0-131,-1 4 1,4-4 17,0 3 0,0-2 90,-4-1 1,2-1-225,2 0 0,-3 3 40,3-2 1,1 2-72,-1-7 1,5 4 84,-1 0 1,4-3-69,3-1 1,-2-4-154,2 1 202,3 2-96,0-5 1,5 5 42,0-2 23,0-2 0,1 3 89,3-5 0,3 3 115,4 1 1,2 0-168,2-4 0,-1 0 171,5 0 1,-3 4-46,7 0 0,-6-1-70,6-3 0,-4 0-111,0 0 1,1 0 73,-5 0 1,0 0-134,-3 0 0,-1 0 83,1 0 1,-5 0-971,1 0-116,-6 0-560,9 0-446,-10 6 867,4-5 816,-5 4 1,-1-4 423,-3 3 0,-2-3 0,-6 4 0</inkml:trace>
  <inkml:trace contextRef="#ctx0" brushRef="#br0" timeOffset="11">7606 2570 8271,'-6'0'237,"-4"0"81,9 0-65,-5 0 1032,6 0-807,0 5-232,0-4 0,2 5 134,2-2-170,2-3 0,5 8 63,1-5 1,0 5 107,4-1 157,-4 2-285,10-4 64,-9 4-63,8-8-179,-8 8 0,8-9-19,-8 9 0,4-5 176,-6 3 0,4-3-4,0-5-16,1 5 8,-5-4-284,1 4-46,-1-5 212,0 0 1,-3 0-503,0 0 329,-6 0 1,5 0-979,-4 0-402,-1 0 221,3 0 1,-7 2 1229,-1 1 0,-9 4 0,-6 4 0</inkml:trace>
  <inkml:trace contextRef="#ctx0" brushRef="#br0" timeOffset="12">8851 1850 8255,'0'-6'384,"0"-4"-132,0 8 76,0-8 50,0 9 64,0-4 438,0 5 1,0 5-895,0 3 0,4 7-29,0 4 0,3 8 74,-3 3 1,4 4 173,-4 4 1,3 0-116,-3 8 0,4-3 33,-5 7 0,1-3-105,-4-2 1,4 1 101,0 0 0,0-4-233,-4-1 0,4-5 136,-1-2 0,1 1-195,-4-5 0,0-2 124,0-1 1,1-7-79,3-1 0,-3-5 99,3 1 0,-2-2-1,-2-2 23,0 1-33,0-1-72,0-5 91,0-1-1756,0-5 1,0 0 0</inkml:trace>
  <inkml:trace contextRef="#ctx0" brushRef="#br0" timeOffset="13">9148 2410 8193,'0'-7'468,"0"2"184,0 0-85,0 4 39,0-4-454,0 5 1,0 5 64,0 3 0,4 3 18,0 4 0,3 3-149,-3 5 0,4-4 78,-4 0 0,1 0-133,-2 4 1,-1-4 59,2 0 1,1 0 11,-2 4 0,1-4-186,-4 0 1,0-5 61,0 1 1,0-2-687,0-2 295,0-4 479,5 3 45,-3-9 329,3 4 721,-5-5-405,0 0-306,0-5 0,1-3-137,3-7 1,2-6-471,5-6 1,5-5 199,-1 2 1,4 1-302,-4-2 0,2 6-85,-2-2 1,-1 3 205,5 1 1,-5 5 5,1 3 1,-2 2 36,-2 2 1,1 3 132,-1 1 1,-3 4-158,-1-1 234,1 3 0,3 2-66,1 3 1,-2 3 54,-2 4 1,2 5-205,-3 3 1,0 3 79,0 1 0,-3 0-99,4 0 1,-5-1 62,5 1 1,-5 0 25,0 0 1,2-1-18,-1-3 1,1 1 61,-1-5 0,-3 0-65,3-3 1,-1-1-19,1 1 0,-3-5-255,3 1-32,-3-1 0,-1 1-1649,0 0 885,0-6 1117,0 8 0,5-3 0,1 4 0</inkml:trace>
  <inkml:trace contextRef="#ctx0" brushRef="#br0" timeOffset="14">10062 2033 8020,'-5'-6'-979,"3"-1"2160,-1 3-156,1 3 172,2-4 596,0 5-1672,0 5 0,0 1 127,0 6 0,2 6-99,1 5 1,-1 4 48,2 8 1,1 3 10,-2 0 0,1 5-90,-4-1-105,0 2 0,0-2 222,0 0-1005,0 0 917,0-1 0,0-1 104,0-2-494,0-2 198,0-2 1,0-2-58,0-6 83,0 1 1,0-9 138,0-3-225,0-2 17,0-2 173,0 1 813,0-6-890,0 4 326,0-9-293,0 4 1,1-5 80,3 0 138,-2 0 81,3 0-254,-5 0-11,0-5 0,-2 3-1547,-1-6 991,1 6 0,-3-5-2695,5 3 3174,-5 3 0,4-9 0,-4 4 0</inkml:trace>
  <inkml:trace contextRef="#ctx0" brushRef="#br0" timeOffset="15">11010 2193 8050,'0'-12'496,"0"6"108,0 1-242,0 0 169,0 4 181,0-4 48,-5 5-320,3 0-1,-3 0-579,5 0 205,0 5 1,0 6 194,0 8-2,0 8 0,0 2 97,0 5-59,0 0-720,0 1 522,0-1 0,0-1 258,0-3-347,0 3 0,0-8-146,0 1-43,0 3 160,0-5 1,0 1-106,0-6 0,0-5 97,0 1-572,0-3-101,0-5 116,0 3-467,0-9 336,0 4-340,0-5 0,-1-3 1056,-3-1 0,-2-5 0,-6 2 0</inkml:trace>
  <inkml:trace contextRef="#ctx0" brushRef="#br0" timeOffset="16">10758 2501 8913,'0'-6'3406,"0"1"-2623,0 5-50,6 0-407,0 0 1,10 0 181,3 0 1,3 0-182,1 0 1,1 0 84,3 0 0,-3 0-74,2 0 0,2 0-279,-1 0 0,-2-2-181,-6-1 0,2 1-293,-6-1 1,4-2-1047,-4 1 0,0-4 778,-3 4 1,-1 0-2652,1 4 2465,-1 0 1,0 0 868,1 0 0,-1-5 0,1-1 0</inkml:trace>
  <inkml:trace contextRef="#ctx0" brushRef="#br0" timeOffset="17">11615 2627 11934,'6'5'561,"-1"-4"-331,-5 4 53,0-5-173,6 0 352,-5 0-1731,4 5-1911,-5-3 1971,0 3 1209,5-5 0,1 0 0,6 0 0</inkml:trace>
  <inkml:trace contextRef="#ctx0" brushRef="#br0" timeOffset="18">11923 2650 10815,'7'0'1378,"-2"0"466,-5 0-1495,5 0-493,-4 0 148,4 0 0,-4 0-1263,3 0 853,-2 0-290,3 0 0,-4 0-209,3 0 1,-2 0 904,6 0 0,-1 5 0,5 1 0</inkml:trace>
  <inkml:trace contextRef="#ctx0" brushRef="#br0" timeOffset="19">12323 2627 9447,'6'0'2225,"0"0"-507,-6 0-642,5 0-762,-4 0 0,5 0-963,-2 0 600,-3 5 1,4-3-1240,-5 6 1,0-4 182,0 3 1105,0 1 0,0 3 0,0 1 0</inkml:trace>
  <inkml:trace contextRef="#ctx0" brushRef="#br0" timeOffset="20">13123 2136 8084,'0'-7'352,"0"1"1,0 2 31,0 3-90,-6-4-59,5 5 0,-4 0 730,5 0 0,0 6-559,0 6 1,1 4-101,3 7 1,-3 5-101,3 2 1,-2 5 28,-2 3 0,0-4 162,0 0 0,0 0-158,0-3 0,0-3-287,0-2 0,0-1-270,0-3 1,0 0 254,0-3 0,0 1-1059,0-4 613,0-1-1602,0-4 879,0 1-1000,0-6 2232,0-1 0,0-5 0</inkml:trace>
  <inkml:trace contextRef="#ctx0" brushRef="#br0" timeOffset="21">12928 2467 8084,'0'-6'-658,"-1"-1"564,-3 3 1652,3 3-968,-4-4 0,6 4 152,3-3 323,-3 3-630,9-4 1,-3 5 228,4 0-194,1 0 0,3 0 247,0 0-482,5 0 215,-2 0-274,10 0 0,-4 0 59,3 0-147,2 0 1,-6 0-68,0 0 1,0 0 171,-4 0 0,-2 0-891,2 0 1,-5 0 373,2 0 0,0 0-1104,-1 0 1,1 0 609,-5 0 1,0 3 817,1 1 0,4 0 0,2-4 0</inkml:trace>
  <inkml:trace contextRef="#ctx0" brushRef="#br0" timeOffset="22">13899 1782 8155,'0'-12'-226,"0"6"-342,0-4 1522,0 8-75,0-8 561,0 9-469,0-4-704,0 5 0,0 5-25,0 3 1,0 3 164,0 4 1,4 3-121,0 5 0,3 5-153,-3 2 1,4 5 13,-4 3 0,1-5-42,-1 5 0,-2 0-224,6 7 0,-6 1 132,2 0 1,1-2-237,-1-2 1,1 1 132,-1-5 1,-3 0-88,3-3 1,-3-1 44,-1 0 1,0-1 510,0-2 0,0-5-110,0-7 1,-4 2-190,1-6 1,-1-4-230,4-3 350,0-6-1436,0 3-1425,0-5 2066,0-5 0,0-1 593,0-5 0,5-1 0,1 1 0</inkml:trace>
  <inkml:trace contextRef="#ctx0" brushRef="#br0" timeOffset="23">14139 2296 8019,'0'-12'418,"0"6"-418,0-4 987,0 8-582,0-3 0,0 7 214,0 1 146,0 4-211,0 4-58,5 1 0,-4 4-325,4-3 1,-1 8-214,0-2 1,0 2 113,-4-2 0,1 1-216,3-5 0,-3 4 172,3-3 0,-3 0-144,-1-1 1,0-2-124,0 2 180,0-2-186,0-2 219,0 1 134,0-6-95,0-1 1,0-6-38,0-3 1,4-2 51,0-6 1,1 1 24,-1-1 0,2 0-38,6-3 0,-1 1-12,0-5 0,1 1 2,-1-1 0,2-3 15,2 3 1,-2-1-40,2 1 0,2-2 30,-2 6 1,0 4 126,-4 3 1,1 6-116,-1-2 1,1 3-38,-1 1 1,1 0 36,-1 0 0,0 5 19,1 2 0,-5 5-50,1 3 1,-4-2 26,3 2 0,-3 1-132,4 0 0,-6 3 122,2-4 0,1 4-210,-1-4 0,0 2 105,-4-2 0,0-2-305,0 2 0,0-3 7,0 0 0,0-1-635,0 1 0,0-1 1029,0 1 0,0-1 0,0 0 0</inkml:trace>
  <inkml:trace contextRef="#ctx0" brushRef="#br0" timeOffset="24">14950 2227 8003,'-1'-8'169,"-3"1"200,3-1-199,-5 2 0,6 0 284,0 2-51,0 2 504,0-3-134,0 5-167,-5 0-542,4 0 173,-4 0-159,5 0-45,0 11 0,0-3 149,0 11 1,0 0-125,0 4 1,0 4 35,0 0 0,0-2 33,0-6 0,0 3-357,0-3 0,0-3 114,0-1 1,0-2-41,0-2 0,1 1 135,3-1 0,-3-3-14,3 0 0,-3-5 124,-1 5 43,0-5-22,0 2 857,0-5-701,6-5 0,0-2-125,5-4 1,1-2 69,-1-2 0,1 1-223,-1-5 1,6 0 102,2-4 1,-2 0 50,2 0 1,-1 6-514,1 1 1,-2 4 155,-6 0 1,0 2 122,1 2 1,-1 2 78,1 2 0,-1 3-19,1-3 1,-2 8 0,-3 4 0,2 2 68,-5 1 1,4 4 105,-5 1 0,1 3-83,-4-4 0,4 5-245,0-1 0,0-1 72,-4 1 0,0-5-41,0 1 1,0-1 76,0 1 1,0-6-24,0 3 0,0-3 31,0 2 1,0 0-212,0 1 0,0-1-607,0 1 1,0-5-39,0 1 1,0 0 924,0 3 0,0 0 0,0 1 0</inkml:trace>
  <inkml:trace contextRef="#ctx0" brushRef="#br0" timeOffset="25">16629 1907 8070,'0'-6'474,"0"1"1714,0 5-1984,-5 0 1,-2 5 51,-4 3 1,-7 3-1,-5 4 1,-3 2 152,-5 2-332,-2 2 19,4-3 1,-4 4 254,3-3-419,-3 2 132,8-8 1,-8 9-282,3-3 163,2-3 0,0 1-14,5-6 0,2 3 122,2-3 1,-2 3-8,6-6 80,0 2-27,4 1 17,4-4-233,2-2 134,5 0 0,1-2-14,3 4 1,3-3 200,4 4 0,5-5-101,4 5 0,1-4 35,2 3 1,0-3-70,0 4 0,3-6 2,1 2 0,0 1 17,-5-1 0,-4 0-236,-3-4 1,2 1-250,-2 3 0,0-3-353,-3 3 1,-5-3-2102,1-1 1218,-5 0 1632,2 0 0,0 5 0,1 2 0</inkml:trace>
  <inkml:trace contextRef="#ctx0" brushRef="#br0" timeOffset="26">16115 2421 8070,'-7'7'873,"2"-2"-198,5-5 23,0 0 1,5 3-175,3 1 1,2 1-204,2-1 0,-1-1 115,1 4 0,0 0-106,3 0 1,-1 0-171,5-4 1,0 2 13,4 3 1,-4-3-430,0-5 1,0 4-278,4 0 0,0 0-1605,0-4 2137,0 0 0,5 5 0,1 1 0</inkml:trace>
  <inkml:trace contextRef="#ctx0" brushRef="#br0" timeOffset="27">17600 1496 8165,'0'-11'-44,"0"3"-126,0 0 325,0 1 455,0-5 30,0 6-123,0-4 62,0 4-214,0-1-122,0 2 394,0 5-272,-6 0-362,5 0 59,-9 0 0,8 5 147,-6 3-137,0 2 0,-3 8 265,-1 5 0,1 2-144,0 9 1,-1-1 27,1 9 0,3-3-38,1 7 0,3-1 7,-4 8 1,6-5 42,-2 2 1,3 2-435,1 1 0,0 0 34,0-3 1,3 3-218,1-7 1,4 2 24,-4-2 1,3-5 120,-3 1 0,4-5 300,-5 1 1,5-4-141,-4-3 1,1 1 67,-1-6 1,-3 1-106,3-4 0,-3-2 309,-1-2 0,4 2 6,0-6 1,-1 0 179,-3-3 0,0-1-303,0 0 1,-1 0-29,-3-4 0,3 3-49,-3-2 1,-1-2 91,1 2 143,-4-6-184,1 9 0,-4-10-4,-1 3-79,1-3 1,0-1-147,-1 0 1,4 0 34,1 0 0,3 0-623,-4 0-1018,6 0 781,-8 0-1659,3 0 2662,1 0 0,1 0 0,5 0 0</inkml:trace>
  <inkml:trace contextRef="#ctx0" brushRef="#br0" timeOffset="28">17748 2764 7970,'0'-18'0,"0"7"1685,0 6-810,0 0 160,0 3-137,0-3-526,0 5 1,1 5-431,3 3 0,-3 2 96,3 1 0,-3 6-77,-1 2 1,2 3 174,2 0 1,-3 2 171,3 3 1,-3-7-308,-1 3 1,0-4-168,0 0 1,0-2-48,0-6 1,0 1 145,0-1 0,0-3-115,0-1 155,0-4 0,0 3-1036,0-2 362,0-3-1184,0 4 1885,0-5 0,-5 0 0,-2 0 0</inkml:trace>
  <inkml:trace contextRef="#ctx0" brushRef="#br0" timeOffset="29">18616 1588 8188,'0'-12'184,"-5"1"0,4 3 184,-3 0 517,3 6-145,1-3-495,-5 5 438,3 0 13,-3 0-219,5 0-426,0 5 77,0 6 1,-4 8 188,1 8 1,-1 2 50,4 5-306,-5 1 122,3 4 0,-3 2 184,5 4-1324,0 1 1136,0 0 1,0-1 166,0 1-1298,0-5 711,0 3 0,0-5-1085,0 3 1130,0-2 1,0-7-40,0-3 0,0-3-22,0-8 1,0 1 165,0-5 1,0 1-54,0-5 0,0-3 253,0-1 1,0-3-623,0 4 124,0-6 0,0 4-289,0-2 1,-1-2 676,-3 1 0,-2-6 0,-6-4 0</inkml:trace>
  <inkml:trace contextRef="#ctx0" brushRef="#br0" timeOffset="30">18662 2101 8187,'5'-11'270,"-4"3"543,3 1-507,-3 4-80,-1-2 1,0 4 348,0-3 45,0 3-406,0-4 1,4 10 30,0 2 1,1 4-1,-1 0 0,-2 4-212,6 0 0,-6 5 66,2-5 0,-1 5-453,0-1 0,-1-1 213,2 1 1,-2-5-288,2 1 1,-3-2 177,3-2 1,-3-3 30,-1-1 1,0-3-245,0 4 85,0-6 440,0 3 336,0-5 1,4-1 9,0-3 0,5-2-142,-2-5 1,3-2-5,2-2 1,1-2-154,2-2 0,-2-2 63,2 2 0,-3 2-186,0 2 0,-2 2 165,-2 2-237,2 4 0,-8-2 77,6 6 1,-4-1-162,3 4 1,-4 5 60,1 3 1,1 6 60,-1 1 1,3 1 5,-3-1 0,4 3 8,-5 5 0,2-4-116,-1 0 0,-2 0 73,1 4 0,2-4-354,-1 0 1,1-4 103,-1 4 0,-3-5-372,3 2 1,-1-5-575,1-3 1273,-3 2 0,9-4 0,-4 5 0</inkml:trace>
  <inkml:trace contextRef="#ctx0" brushRef="#br0" timeOffset="31">19198 2033 8048,'0'-6'793,"0"0"440,0 6 0,4 2-1002,0 2 1,5 3 91,-1 8 0,2 2-78,1 2 1,4 6-219,1-2 1,-1 3 37,-4-4 1,1 0-194,-1-3 1,1 1-120,-1-4 0,-1 3 158,-2-4 0,1 0-699,-6-4 351,6 1-364,-2-1 1,-1-3 338,-2 0 0,-2-6-1069,2 2 1531,-3-3 0,10 4 0,-5 2 0</inkml:trace>
  <inkml:trace contextRef="#ctx0" brushRef="#br0" timeOffset="32">19415 2021 8000,'-3'-7'6,"-1"-1"-5,0 6 0,4-5 1,0 4 1799,0 1-509,0-3-360,0 5-641,-5 5 0,2 3-49,-4 7 1,-2 3-15,-6 5 0,2 0 14,-2-1 1,2 6-1,2 3 1,-5-2-15,1 1 0,-4-4 14,4 0 1,0 1-1745,3-4 1,1 2 1501,-1-6 0,-4 3 0,-2 1 0</inkml:trace>
  <inkml:trace contextRef="#ctx0" brushRef="#br0" timeOffset="33">20181 2044 8048,'0'-11'0,"-5"-1"0,2 2 645,-5 3-338,6-3 0,-8 4 110,2-1 1,2-2-125,-2 5 0,1-1 129,-5 1 1,1 3-133,-1-3 1,-4 3-234,-3 1 0,-3 5 56,-1 3 1,-1 2-90,-2 1 0,0 6 67,-4 2 1,2 5 104,1-1 0,1 6-385,7-6 1,-2 2 98,2-2 1,3 0-310,4 0 0,6-2 186,2-2 1,3-2-175,1-6 0,9 1 131,2-1 0,7-1 91,-3-2 0,5-3 264,-1-5 0,3-1-92,1-3 0,4-3 87,-1-4 0,6-2-17,-2-2 1,-2 1 73,-1-5 0,1 0 9,-2-4 0,1 0-46,-4 1 0,-1-6-74,-3-3 1,2 1-11,-2-5 0,-2 4-42,-2-7 0,-2 1 43,-2-1 1,-3 1-53,-1-5 0,-4 2 40,1-2 0,-3 1-127,-1 3 1,0 4 116,0-1 1,-5-1-24,-3 5 0,2 5 117,-2 6 1,4 7 411,-3-3 50,4 4-430,-7 5 0,9 3-522,-3 8 0,-1 8 215,1 7 1,-3 9 7,3 6 1,0 3 113,4 8 0,0 0-315,0 8 1,0 0 301,0 4 0,4-4-30,0-4 0,4-3-57,0-4 0,1-3 41,-1-5 1,0-5 182,-4-2 1,4-8-61,-4-4 1,-1 2-562,-3-2 348,6 0 0,-5-3-110,3-1 1,-3-3-67,-1-1 0,0-3 375,0 4 0,0-1 0,0 5 0</inkml:trace>
  <inkml:trace contextRef="#ctx0" brushRef="#br0" timeOffset="34">20500 2021 8033,'0'-6'626,"0"1"320,0 5-480,0 5 1,2 5-129,2 6 0,-2 4 107,6-1 1,-2 1-82,2-1 1,2 7-268,-3-4 1,0 0 0,0-3 0,-3-4-109,4 4 0,-2-5-159,2 1 1,2-2 162,-2-1 1,-2 2-190,1-3 0,-3 3 89,4-6 0,-4-3-1563,3-2 662,-4 4-1249,7-6 2257,-4 4 0,6 0 0,-1 2 0</inkml:trace>
  <inkml:trace contextRef="#ctx0" brushRef="#br0" timeOffset="35">20717 2021 8033,'0'-13'626,"0"1"17,0 3-199,0 3 355,0-4 30,0 8-342,0-3-61,0 5 1,-1 5-24,-3 3-618,-2 7 221,-10 3 0,3 5-167,-2 0 200,2 0 0,-2 3-326,-1 1 0,-3 3 221,4-3 0,0 3-704,4-3 1,-1-2 308,1-5 1,-1 1-451,1-2 0,3-2-218,1-2 1129,4-2 0,-7-2 0,4 0 0</inkml:trace>
  <inkml:trace contextRef="#ctx0" brushRef="#br0" timeOffset="36">21288 1804 8068,'0'-11'1111,"0"5"-855,0 1-654,0 5 1200,0 5-501,0 6 1,0 7 308,0 5-383,0 5 0,0-3-221,0 6 0,0-5 88,0 5 0,0-6-228,0 2 1,0 1 96,0-2 1,0 1-28,0-4 0,0-4-14,0 0 1,0-5-618,0 1 1,0-6-21,0-2 1,-1-3 714,-3 4 0,-2-1 0,-5 5 0</inkml:trace>
  <inkml:trace contextRef="#ctx0" brushRef="#br0" timeOffset="37">21049 2113 9252,'7'-4'1483,"1"0"-827,-1 0-302,5 4 1,6-1 1275,5-3-1093,-1 3 0,11-5-349,-2 2 0,-2 1 89,1-4 1,0 4-1037,0-1 0,-2 3 549,-5 1 0,0 0 210,0 0 0,-1 0 0,1 0 0</inkml:trace>
  <inkml:trace contextRef="#ctx0" brushRef="#br0" timeOffset="38">22008 1393 8048,'0'-11'710,"-5"0"-132,4 4 58,-4 2-83,5 5-277,0 5 0,0 3 111,0 7 0,0 3-113,0 5 0,-4 6 50,0 5 1,0 5-65,4 7 1,-4 1-197,1 3 1,-1 0-66,4 4 1,0-4 82,0-4 0,0 0-213,0-1 1,0 0-377,0-3 0,-4-2 173,0-2 0,0-6 137,4 2 0,0-7 237,0 0 1,0-7-97,0-1 0,0-5 293,0 1-186,0-2-26,0-2 1,0-3-210,0 0-233,0-6-1047,0 3 565,0-5-626,-5 0 1525,4-5 0,-4-1 0,5-6 0</inkml:trace>
  <inkml:trace contextRef="#ctx0" brushRef="#br0" timeOffset="39">22134 2021 8048,'0'-11'12,"0"5"1557,0-4-524,0 8-123,0-3-287,0 5-704,5 5 1,-4 5 120,3 6 0,-2 4 144,2-1 1,-3 3-140,3 0 1,-3 1-244,-1 0 0,4 0-103,0 0 0,0-2 166,-4-2 0,1 2-364,3-6 159,-3 0 285,4-3 1,-5-5-151,0 1 100,0-6 331,0 3 705,0-5 0,4-5-759,0-2 0,0-3-45,-4-2 1,5-1-167,2-2 1,1-1 126,3-3 0,-3-3-106,3 3 0,3-1 13,-6 1 0,5 2-226,-6 6 260,4-1-30,0 1 0,-3 5-135,-1 2 0,-3 3 141,4 1 1,-1 5 23,5 2 1,-1 7-21,0 1 0,0 5-147,-4-5 0,3 5 41,-2-1 1,-2 1-63,2-1 1,-4 3-267,3-3 0,-4-1 148,1 1 1,1-5-232,-1 1 1,-1-2 149,-3-2 1,0-3-693,0-1 602,0 1 1,0 0 435,0-1 0,0-4 0,0 2 0</inkml:trace>
  <inkml:trace contextRef="#ctx0" brushRef="#br0" timeOffset="40">22842 1450 8048,'0'-11'878,"0"0"-516,0-1 1,5 1-16,-4-1 372,4 6 23,-5 1-458,0 5 0,0 5-172,0 3-58,0 7 1,-4 3 151,1 4 0,-6 6 14,1 3 1,-3 2-226,-5 1 1,4 4 27,-4 0 1,0 5-125,1-1 1,-4 5 85,3-1 0,1 2-179,4-6 1,-1-1-39,1 0 1,0-2-49,-1 2 1,5-4 39,-1 1 0,5-2 41,0-2 1,1-3 205,2-1 0,0-5-108,0 2 1,2-3 168,1-1 0,4-4-90,4 0 1,-3-5 62,-1 1 0,1-2-14,3-2 0,1-3 133,-1 0 1,-3-6-241,-1 2 0,1 1-344,4-1-643,-1 0 396,0-4 140,1 0-669,-1 0 1200,-4 0 0,3-5 0,-4-2 0</inkml:trace>
  <inkml:trace contextRef="#ctx0" brushRef="#br0" timeOffset="41">22910 2090 8048,'0'-18'365,"0"2"-212,0 9 0,0 1 7,0 2 1048,0 3-222,0-4-613,0 5-467,0 5 1,4 1 84,0 6 1,0 0 43,-4 4 1,1-4-117,3 4 1,-3-2 1,3 1 1,-3-3-43,-1 4 1,0-4-12,0 0 1,4-1-72,0 1 0,0-5-131,-4 1 151,0-6 293,0 3 9,0-5-53,5 0 1,0-1-100,2-3 0,3-2 51,-2-5 1,2-1 65,2 1 1,-1-2 144,0-2 0,1 2 29,-1-2 0,1-2 124,-1 2 0,-3 4 847,-1 3-1108,-4 6 0,3-7-397,-2 5 0,-3 1-20,3 7 1,1 3 100,-1 4 1,1 0 58,-1 1 1,-3 3-19,3 0 0,-1 4 62,0-3 0,-1 3-211,1-4 1,-1 4-102,-2-4 245,0 5-686,0-7 504,0 4 1,0-2-194,0 0 0,0-4 534,0-3 0,-5 0 0,-2 3 0</inkml:trace>
  <inkml:trace contextRef="#ctx0" brushRef="#br0" timeOffset="42">23413 1919 8048,'0'-12'1106,"0"6"-1254,0 1 502,0 5 1,0 9-148,0 2 0,0 8-122,0 0 0,0 3 158,0 1 0,0-1-104,0 1 1,0 0-266,0 0 1,0 0 125,0 0 0,0-4-546,0 0 1,0-5 10,0 1 0,0-2-219,0-2 0,0-3 754,0-1 0,-5 1 0,-2 3 0</inkml:trace>
  <inkml:trace contextRef="#ctx0" brushRef="#br0" timeOffset="43">23333 2067 8048,'0'-6'493,"0"-1"782,0 4-667,0 1-606,0-3 71,0 5 1,1-3 21,3-1-62,2 0 0,7 3-35,2-3 1,3 3-297,5-3 0,-4 2-333,0 2 1,-1-1 356,1-3 1,1 3-139,-5-3 0,2 3-133,-2 1 545,-2 0 0,8-5 0,-3-1 0</inkml:trace>
  <inkml:trace contextRef="#ctx0" brushRef="#br0" timeOffset="44">23755 1827 8048,'0'-16'0,"4"3"350,0-2-177,0 2 1,-4 2 177,0-1 1,0 1 669,0 0 467,0 4-537,5-3-677,-4 9-94,4-4 0,-5 10-315,0 2 1,0 9 167,0 3 0,0 2 15,0 2 0,0 5 8,0 2 0,0 0-299,0 0 1,2-1 24,1 2 1,-1 2 71,1-3 1,-1-2-137,-2-1 0,0-3 135,0-1 1,0-4-96,0 0 0,0-5-43,0 1 1,0-6-570,0-2-145,0-4 295,0 7 704,0-9 0,0 10 0,0-5 0</inkml:trace>
  <inkml:trace contextRef="#ctx0" brushRef="#br0" timeOffset="45">23904 1428 8048,'0'-23'134,"0"5"-67,0 3 0,0 6-67,0 1 1102,5 6-153,-4-3 307,4 0-833,-5 3 0,5-3-83,3 5 0,-2 5-94,2 3 0,0 3 106,3 5 0,4 3-92,0 7 0,2 1-6,-2 7 0,-1 0-23,5 12 1,-1-3-88,1 7 1,3-6-34,-3 2 1,-3-2-195,-1 10 0,-2-10-120,-2 2 1,-3-7 145,0 3 1,-6-5-248,2 1 1,-3 1 115,-1-1 1,0-4-157,0-3 1,-1-2 109,-3 2 1,2-4 64,-6-4 0,2 0 87,-2 0 0,-1-4 132,5 0 1,-3-5 16,3 1 0,-5-1 49,1 1 0,2-6-79,-2 3 1,5-3-58,-5 2 1,4 0-484,-3 1 168,-1-1-498,-3 1 53,-1-1 361,1 1 0,3-2-351,1-3 1,3-2 45,-4-5 724,0 5 0,-3-3 0,0 3 0</inkml:trace>
  <inkml:trace contextRef="#ctx0" brushRef="#br1" timeOffset="46">17542 1016 8367,'0'-7'556,"0"-1"-299,0 6 1,0-5 564,0 4-559,0 1 190,0-3 952,0 5-1256,6 0 1,-4 1-144,6 3 1,-6-1-31,2 4-5,2 1 0,-4 3-3,1 1 1,3-1 25,-3 1 0,1-1-122,-4 1 0,0-1 138,0 0 1,0 1-174,0-1 1,0 1 130,0-1 1,0-3-51,0-1 1,0-3 9,0 4-37,0-6 393,0 3 434,0-5 0,0-5-633,0-2 0,1 0-14,3 0 0,-1-1-8,4-3 0,1-5-135,3 1 0,1 0 73,-1 4 1,1-1-71,-1 1 1,0-1 89,1 1 1,-4 1-28,-1 2 0,1-1 22,3 5 0,-3 1-124,-1 3 18,-4 0-66,7 0 1,-5 1 143,3 3 0,2 2-9,-2 5 1,-3 2-8,-2 2 0,3-1-11,-3 5 0,1 0-138,-4 4 0,1-4 128,3 0 1,-3-5-158,3 2 1,-2 0-61,-2-1-20,0 0-117,0-3 175,0-1-311,0-4 114,0-2-2856,0-5 3281,0-5 0,5-2 0,1-4 0</inkml:trace>
  <inkml:trace contextRef="#ctx0" brushRef="#br1" timeOffset="47">2787 1428 7430,'-12'-5'1146,"6"3"-775,1-8 0,4 9 372,-3-3-376,3 3 141,-5 1-78,6 0-421,6 10 0,-5-2 141,3 7 0,-2 1-227,2-1 1,-3 5 37,3-5 1,-3 4-17,-1-4 1,4 2 59,0-2 1,0-3-134,-4 4 1,0-4-105,0 0 264,0-1-81,0 1 0,0-5 30,0 1 367,0-6-211,0 3 368,0-5 1,0-5-406,0-2 0,0 0 20,0 0 0,3-2 18,1-6 1,5 2-116,-1-2 1,2 1 36,1-1 1,1 2-143,-1-2 1,1 2 95,-1 2 1,0-1-124,1 1 0,-4 3 57,-1 0-230,1 6 283,3-8-221,1 9 47,-1-5 1,-3 12 129,-1 1 1,0 3-36,0 2 1,-2 3 17,-5 0 0,4 4 25,0-4 1,0 4-28,-4-3 0,0-1 137,0-4 0,3 1-41,1-1 0,0 1 11,-4-1 1,0-3-30,0-1 0,0-3-22,0 4-405,0-6 255,0 3-777,0-5 0,0 5 1,0 2-1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02:24.3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10039 4237 8116,'0'-11'0,"-1"1"0,-2 1 0,-1 1 0,1 6 0,3-9 0,0 4 0,-4 0 0,0 0 1874,0 4-589,4-2-607,0 0-172,0 4-490,0-4 1,0 6 51,0 3 0,0 3 8,0 9 0,0 1 95,0 6 1,0 5-15,0 3 0,0 2 0,0 1 1,4 4-26,0 0 1,0 5-188,-4-1 0,3-1 135,1 1 0,0-4-164,-4 4 1,0-4 66,0 3 0,4-8-55,0 2 1,-1-7 3,-3 2 1,0-6 46,0-1 0,2-1-2,1-7 0,-1 4 16,2-4-316,-3 0 203,-1-3-352,0-1 110,0-4-668,0-2-1812,0-5 1997,0-5 1,-4 2 844,0-5 0,-10 1 0,2-5 0</inkml:trace>
  <inkml:trace contextRef="#ctx0" brushRef="#br0" timeOffset="1">10222 4740 8116,'0'-12'-141,"0"1"-283,0-1 424,0 1 1212,0 0-517,0-1 249,0 6-353,0 1 31,0 0-435,0 3 0,1-3 51,3 5 0,-2 5-62,6 3 0,-4 2 92,3 2 0,0 0-145,0 3 0,2-2 115,-5 2 1,4 2-243,-5-2 1,2 0-187,-1-3 1,-2 3 33,1 0 1,-1 0-89,-2-3 1,0-5 94,0 1 0,3-4 3,1 4 0,0-5 59,-4 5-95,0-6 135,0 4 324,0-6-221,0-6 1,0 0 45,0-5 1,5-1-82,3 1 0,1-4-8,-2-1 0,7-3 3,-2 4 0,2-4-66,-3 4 1,2 0 57,2 3 1,-2 2-14,2 2 1,-2 0 199,-2 4-189,0 0 1,1 4 113,-1 0 1,-3 0-100,-1 0 1,1 5 123,3 3 1,-3 2-50,0 1 1,-2 2 32,2 2 1,2-1-95,-3 5 0,0-1-86,0 1 0,-3 3 35,4-3 0,-6-2-15,2 2 1,1-3-146,-1 3 1,0-5 44,-4 1 1,1-3 89,3 0 1,-3-4-41,3-1 0,-3-3-1167,-1 4-82,0-6-430,0 3 1760,0-5 0,5 5 0,2 2 0</inkml:trace>
  <inkml:trace contextRef="#ctx0" brushRef="#br0" timeOffset="2">11010 4614 8718,'0'-6'1092,"0"1"322,0 5-1268,0 5-101,5 1 0,-4 9 196,3 0 1,1 6-3,-1-2 0,1 1 0,-1-1 0,-3 5-43,3-5 0,-2 4-230,2-8 0,-3 2 94,3-2 1,-3-2-129,-1 2 1,4-2 7,0-2 1,0-3 150,-4-1-188,0-4 121,0 2 547,0-5 1,0-5-619,0-3 0,4-3 45,-1-4 1,6 1-110,-1-5 1,2-2-154,2-5 0,0 0 118,3-4 0,-1 4-153,5 0 0,-5 3 83,2 4 0,-4 4 183,0 7 1,-5-1-88,1 5 0,-4 1 252,3 3 0,-3 0-81,4 0 0,-2 6 164,2 5 0,1 2 8,-6 6 0,3 0-58,-3 4 0,-1 1-9,1 3 0,-1-3-62,-2 2 0,3-1-152,1-3 1,0 1 87,-4 0 1,0-4-225,0 0 0,4-5-40,0 1 1,-1-2-298,-3-2-50,0-4 1,2 2-117,2-5 196,-3-1 1,8-4 142,-5-3 1,4-2-1142,0-6 1499,-3 1 0,5-5 0,-3-2 0</inkml:trace>
  <inkml:trace contextRef="#ctx0" brushRef="#br0" timeOffset="3">11695 4146 7976,'0'-18'815,"-4"5"-225,0 6-347,1 4-48,3-2 267,0 5 0,3 1-173,1 3 0,1 8 0,-1 7 0,-3 2 40,3 2 1,1 4-57,-1-1 1,0 5-11,-4-5 0,0 5-39,0-4 1,4-1-196,-1-3 1,1 0 22,-4 0 0,1 0-19,3-1 1,-2-3-547,1 0 1,-1-5 307,-2 2 1,1-5-938,3-3 1,-3 2 496,3-3 1,-2 2 644,2-1 0,-3 7 0,4-2 0</inkml:trace>
  <inkml:trace contextRef="#ctx0" brushRef="#br0" timeOffset="4">11752 4854 9640,'1'6'900,"3"-2"1,-3-1 1365,3 0-1016,-3-1-540,5 8 0,-4-8-273,6 6 1,-6-4-286,2 3-424,-3-4-655,4 7 219,-3-4 1,3 2 363,-5 0 0,0-5 344,0 5 0,0 0 0,0 3 0</inkml:trace>
  <inkml:trace contextRef="#ctx0" brushRef="#br0" timeOffset="5">13123 4260 7853,'0'-6'964,"0"1"851,0 5-1408,-6 0 1,4 1-31,-6 3 1,-1 2-169,-6 5 1,-3 2-80,-4 2 0,-2-1 38,-3 5 1,1-3 61,-4 3 1,0-5-170,-5 1 1,5-1 24,-1 1 0,6-2-23,-2 2 0,-1-4 6,2-3 0,3 2-103,4-2 0,4-2-54,-4 2 1,5-2 127,-2 2 1,8 0-245,0-4 181,5 5-115,-2-2 138,5 4-76,0 0 1,2-1 108,1-2 0,0 1 45,5-5-87,-1 5 0,10-4 342,2 2-157,-3 4 29,6-10 93,1 9-121,1-9 0,9 8-29,-3-5-308,3 5 122,-4-8 0,3 4 198,-5-5-467,-1 0 219,-8 0 1,2 0-913,-4 0 685,4 0 0,-11 0-951,2 0-791,-2 5-295,-2-4 1357,-2 5 995,-5-6 0,-5 5 0,-2 1 0</inkml:trace>
  <inkml:trace contextRef="#ctx0" brushRef="#br0" timeOffset="6">12540 4797 7965,'-6'0'472,"1"5"-138,5-4 239,0 4-261,5-5 0,1 4 529,6 0 1,4 5-338,3-2 0,3 0 209,0 0 0,3 1-266,1 3 1,0-3-26,4 0 1,-1-2-134,2 1 1,-1 2-255,-7-5 0,5 4 16,-9-4 1,5 1-76,-5-2 0,-2-1-2027,-2 2 1547,-2-3 1,-2-1 503,0 0 0,1 5 0,-1 1 0</inkml:trace>
  <inkml:trace contextRef="#ctx0" brushRef="#br0" timeOffset="7">9354 4408 8073,'6'-6'559,"-1"-4"-79,0 9-129,-4-4 266,5 5 933,-6 0-1255,0 5 1,-2-3 95,-2 6 1,-3-1-159,-8 5 1,1-1-66,-5 1 1,3 0 79,-3 4 1,0-4-182,-4 4 0,-3 0-52,-1-1 1,-3 4-7,3-3 1,-3-1-9,3-4 0,2 1 73,6-1 0,-2 3-109,6-3 0,0 2 56,3-9-122,1 5 0,5-7-35,2 6-22,3-6 0,1 5 187,0-3 1,1-3-5,3 3 1,6 1 209,5-1 0,7 1-139,0-2 1,0-1 46,1 2 0,5 1-84,-2-2 1,1 1 128,0-4 0,-4 0-136,-4 0 1,2 0-81,-2 0 0,-2 0-754,-2 0 573,3 0 1,-6 0-1971,4 0 988,-4 0-101,-5 0 0,-1 0 138,-2 0 1154,-3 0 0,-1 5 0,-6 2 0</inkml:trace>
  <inkml:trace contextRef="#ctx0" brushRef="#br0" timeOffset="8">8863 4922 10416,'6'5'1769,"4"-3"-1302,-2 2 0,2 1 243,1-2-312,6 6 76,-5-7-179,10 8 1,-7-5 51,8 2 0,0 4-113,11-4 0,-6 0 215,6 0 1,-3-4-57,-1 0 0,2 3-378,-5-3 0,-1 1 88,-3-4 0,-5 0-239,-3 0 0,-2 0-931,-2 0-145,1 0 0,-5 0-1457,1 0 2669,-6 0 0,-7 0 0,-7 0 0</inkml:trace>
  <inkml:trace contextRef="#ctx0" brushRef="#br0" timeOffset="9">6350 4922 8029,'-6'0'561,"1"0"-253,0 0 1,2 4 573,-5 0-430,6 0 21,-3-4 116,0 0 91,3 0-192,-3 0 498,5 0-504,5 0 0,2 0-119,4 0 1,1 0 80,-1 0 0,5 0-58,4 0 1,1-1-36,2-3 1,1 2-145,3-1 1,-3-2-53,2 1 1,-1-1 8,-3 1 1,-3 3-1,0-3 0,-1 1-243,1-1 103,-2 3 0,-10-4-1365,1 5 510,-5 0 465,2 0-2131,-5 0 0,-4 1 2497,0 3 0,-10-3 0,1 5 0</inkml:trace>
  <inkml:trace contextRef="#ctx0" brushRef="#br0" timeOffset="10">7149 4842 7933,'0'-6'-1334,"0"-4"2371,0 9-142,0-9-258,0 8 131,0-8-26,0 9-220,0-4-130,0 5 110,0-5-28,0 3-199,0-3-55,0 5 48,0 5-91,0 2 1,2 8 180,2 0-244,-3 6 64,4-4 0,-1 6 175,-1 0-410,1 0 115,1 0 1,-3-1-231,1 1 123,-1 0 46,-2 0 1,4-5 5,-1-3-77,1 3 192,-4-11-330,0 9 61,0-10 125,0 0-46,0-1 1052,0-5-835,0-5 0,4-1-24,0-5 0,1-1 132,-1 1-161,2-6-232,5-1 223,1-4 0,1 3 91,2 0-505,-3-6 210,10 6 0,-5-7 8,2 7-187,2 2 171,-8 1 0,3 4-58,-4 1 165,-1 5-86,1-5 263,-1 10-204,0-4 28,-4 5 20,3 0 0,-4 1 10,6 3 132,-6 2-47,4 6 0,-3 4-29,4 3 208,-5 3-241,4 1 1,-4 1 6,1 3-6,3-3 1,-8 9 1,6-8 267,-4 6-137,0-6 0,0 2 110,0-8 0,-1 1-117,-3-5 1,4 0 247,0-3-233,0-1-4,-4 1 89,0-6 10,0-1-407,5-5 91,-4 0 80,4 0-6769,-5 0 6737,0-5 0,0-1 0,0-6 0</inkml:trace>
  <inkml:trace contextRef="#ctx0" brushRef="#br1" timeOffset="11">18490 4488 7882,'0'-6'667,"0"1"43,0 5-402,0-5 0,2 4 502,1-3-493,4 3 1,4 1-73,1 0 0,-1-4 7,0 0 0,1 0-35,-1 4 0,1 0-174,-1 0 0,1 0-310,-1 0-75,0 0 0,1 0-135,-1 0 1,-3 0 256,0 0 1,-1 0 219,5 0 0,-1-5 0,0-1 0</inkml:trace>
  <inkml:trace contextRef="#ctx0" brushRef="#br1" timeOffset="12">18959 4363 7899,'-7'-7'0,"2"2"1023,5 5-63,0 0-200,0 5-415,0 2 1,1 5 101,3 4-94,-2-4-241,3 10 1,-5-3-88,0 8 0,1-3 40,3 2 1,-3-1-103,3-3 0,-3-3 177,-1 0-279,0 0 108,5-1 1,-4 3-76,3-6-340,-3 0 257,-1-9 1,2 4-170,2-2 81,-3-3 151,4 0 15,-5-5 745,0 0-488,0-5 0,0 3-61,0-6 0,4-1 31,0-6 1,4 2-98,0-2 1,2-3-30,2-1 1,0-2-48,3-2 0,-2 4-38,2 0 0,-2 5 95,-1-1 1,-2 2-20,-3 1 0,2 5 418,-5-1-324,5 6 1,-7-3 222,6 5-220,-5 0 1,7 5 21,-3 2 0,0 3 28,0 2 1,0 4-37,0 3 0,2 3-122,-5 1 1,4-4 64,-5 0 0,2 0-463,-1 4 1,-2-4 192,1 0 1,0-5-667,1 1 1,-3-2 48,3-2 852,2 1 0,-5-1 0,4 0 0</inkml:trace>
  <inkml:trace contextRef="#ctx0" brushRef="#br1" timeOffset="13">19644 4169 8031,'0'-12'-305,"0"1"75,0-1 1367,0 6-629,0-4 1,-1 9 563,-3-3-695,3 3 0,-5 6-79,6 2 1,0 8-70,0 4 1,0 8 32,0 4 0,0 2-97,0 1 1,0-4-169,0 1 1,0-5 84,0 5 1,0-6-134,0 2 0,0-7-569,0-1 0,0-5 357,0 1 1,0-6-753,0-1 0,0-4-175,0 3-357,0-4 1547,0 2 0,-5-5 0,-1 0 0</inkml:trace>
  <inkml:trace contextRef="#ctx0" brushRef="#br1" timeOffset="14">19484 4374 8019,'0'-6'1375,"1"1"-917,3 5 36,2 0 1,3 0 246,3 0-512,-3 0-44,12 0-14,-3 0 0,5 0-346,0 0 167,-1-5 0,1 3-935,0-1 0,0 0 570,0-1 1,0 3 372,0-3 0,-1-2 0,1 0 0</inkml:trace>
  <inkml:trace contextRef="#ctx0" brushRef="#br2" timeOffset="15">1645 6053 8228,'-8'-4'-1494,"0"0"1281,6 1 700,-3 3-11,5-5 53,0 3-414,0-3 0,-2 5 63,-1 0-11,1 0 0,-4 0-132,2 0 254,3 0-335,6 0 182,-2 0-178,12 0 74,-14 0 1,3 4 105,-8 0-57,3 5 1,-4-7 0,5 6 0,0-4 93,0 3 0,1-3-91,3 4 0,2-6 82,6 2 0,7 2-61,0 2 1,5-2 134,-5 2 1,9-4-78,-2 3 1,5-4-3,-8 1 0,2-3-40,9-1 1,-6 0 19,7 0 0,0 0-43,3 0 1,7-4 46,0 0 0,1-3-115,3 3 0,2-1-110,-1 1 1,3 3 38,-4-3 1,5 3 79,-5 1 0,6 0-140,-2 0 1,7 0 73,1 0 0,0 0-158,-4 0 1,5 0-121,3 0 1,-32 0-1,0 0 297,31 0 0,-30 0 0,-1 0 24,32 0 0,-3 0-53,-1 0 1,-4 0 116,-3 0 1,-4 0-163,-4 0 1,-5 0 152,-3 0 0,-6 4-19,-2-1 1,-5 1 14,2-4 1,-3 4 133,-1 0 0,-1 1-174,-3-1 0,1-3 220,-5 3 0,0 1-234,-3-1 0,-5 3 53,1-3 1,-4 0-84,3-4-23,-4 5-122,7-4 124,-9 4 243,4-5 597,-5 0-1082,-5 0 138,-1 0 103,-5-5 0,3 3 150,0-6-23,6 6-160,-3-9 52,5 5 33,0-5 0,5-1-8,2 1 0,5 3 181,3 1 0,3 3-15,5-4-179,0 6 34,10-9-1,-3 5 0,13-2-209,-5 1 213,5-1 1,2 1-1391,4-1 1377,6 5 1,-7-2 14,5 5-198,1 0 75,3 0 0,0 0 72,0 0-368,0 0 219,0 0 1,4 0 120,0 0-26,0 0 16,1 0 0,-2 0 238,4 0-257,1 0-1517,-1 0 1660,-31 0 0,1 0 10,29 0-112,-29-2 1,1-1 9,-1 3 0,0-1 28,8-2 1,0 1-9,-3 2 1,0 0-1,6-2 1,0 0 1,-5 0 0,0 0 128,-1 1 1,2-1-122,1-1 1,1 0 0,-3 2 0,1 0 131,1-3 1,0 0-127,-2 3 0,1 0-5,-1-4 1,0 0 0,3 3 0,1 1-46,0-2 1,0-2 44,0 2 1,-1-1 0,-2 0 0,-2 0-7,1 0 1,0 1 9,0-1 1,0 0 0,-2-1 0,-1 0 28,-1 1 1,0 0 78,2-1 0,-1 0-51,-4 2 1,-1 0 0,4-2 0,-1 0-985,26-3 1159,0-2-284,-4 3 1,-4 0 105,1-1-126,-6 1 130,3 0 1,-7-2-184,-2 6 179,-8-6 18,-6 7 964,-5-8-993,-5 9 0,-3-5 1431,-8 2-757,4 3 161,-10-10 1,4 9-487,-5-6 527,0 1-416,0-5-1104,0 1 304,-5-1 265,4 1-1086,-10 0 577,10 4 220,-9 2-1754,9 0 519,-9 4 562,3-4 986,-4 10 0,-6 6 0,0 7 0</inkml:trace>
  <inkml:trace contextRef="#ctx0" brushRef="#br2" timeOffset="16">3072 6864 8117,'0'-11'0,"4"-1"-135,0 1 174,0-1 0,-4 1 196,0-1-23,0 1 0,0 0 610,0-1-488,0 1 1,0 3-80,0 1 0,-2 4-46,-1-1 0,0 3 26,-5 1 1,1 0-224,-5 0 0,1 5 143,0 3 0,-5 3-43,1 4 0,0 3 16,3 5 1,1 1-96,0 3 0,3 1-5,0 2 1,6 2-125,-2-6 0,3 6 64,1-1 1,0-2 128,0 1 1,5-3-226,2 3 0,5-4 100,3 0 0,-1-5-81,5-2 0,0-5 170,4 1 0,0-2 353,0-2-354,5-5 1,-6-1 388,1-5-241,5 0-225,-4-5 232,5-1 1,-1-7-43,-5-2 0,4-3-57,0-5 1,-1-1 50,-3-2 0,-1 0-130,-3-4 1,-3 2 76,-4-6 0,-2 2-295,-3-6 1,-2 6 186,-5 2 0,-1-1-458,-3-3 0,-7 3-351,-8 1 0,-7 6 354,0 1 1,-7 2-158,-1 5 0,-5 5 42,-2 3 0,-4 6 143,3-2 0,3 8 138,1 3 1,4 3-222,3 2 1,3-1 503,5 1 0,1 4 0,4-3 0,1 3 0</inkml:trace>
  <inkml:trace contextRef="#ctx0" brushRef="#br2" timeOffset="17">2912 7035 7951,'0'-6'174,"0"1"1616,0 5-1400,5 0 1,-2 0-89,5 0 0,-1 0 50,5 0 1,0 0-123,4 0 1,1 1-37,6 3 1,1-3-158,3 3 0,-2-3 181,6-1 1,-6 0-271,2 0 1,-1 0 50,-3 0 1,3 0-442,-7 0 0,-2 0 197,2 0 0,-5-4-175,2 1 0,-2-1-114,1 4 0,-2 0-334,2 0 1,-6 0 867,-2 0 0,1-5 0,3-2 0</inkml:trace>
  <inkml:trace contextRef="#ctx0" brushRef="#br2" timeOffset="18">3906 6533 8046,'0'-12'601,"0"1"24,0-1-186,0 6-303,0 1 1778,0 5-1741,0 5 1,-1 3-5,-3 7 1,-2-1 90,-6 5 1,1 4-178,-1 3 1,0 6 87,-4-1 0,4-2-167,-4 1 1,5 2-13,3 6 1,-2-1-77,3 5 1,0-5 56,0 1 1,4-2-75,-1 2 1,3-6 37,1 2 0,0-7 69,0 0 1,4-3-36,0-1 0,3-6 40,-3-1 1,4 0-129,-5-1 1,6-3 27,-1-5-154,2 1 1,2-2-144,-1-2 1,0-2-160,1-2 0,-5 0-575,1 0 0,0 0 1120,3 0 0,1-6 0,-1 0 0</inkml:trace>
  <inkml:trace contextRef="#ctx0" brushRef="#br2" timeOffset="19">4009 6944 8038,'0'-12'155,"0"1"207,0 5-155,0 1 658,0 5 1,1 5-454,3 2 1,-3 7-111,3 1 0,1 5-225,-1-5 0,0 4 41,-4-4 1,3 4-57,1-4 0,0 4-97,-4-3 0,0-1 68,0-4 1,1 1-305,3-1 112,-3-5 73,4 5-228,-5-10 182,0 4 1,2-5-24,1 0 194,-1 0 1,8-1-16,-2-3 1,5-3 16,3-4 0,0-4-22,-1 0 0,-1-6-21,5 2 1,-5-2 146,2-2 0,-1 5-108,-4 3 0,3 0 114,-6 3 0,1-2 36,-2 7 28,3 2 1,-7-1-59,5 6 0,-5 2-47,5 2 1,-4 2-30,3 5 0,-4 5 1,1-1 1,-3 5-315,-1-1 1,0 3 98,0 1 0,0-1-833,0 1 1,0 0 72,0 0 893,5-5 0,2 3 0,4-3 0</inkml:trace>
  <inkml:trace contextRef="#ctx0" brushRef="#br2" timeOffset="20">5562 6898 7982,'0'-16'0,"-5"3"0,4-3 1072,-3 4-205,3 6 122,1 1 144,0 5-1007,5 0 1,-4 1 7,3 3 0,-2 2 203,2 6-204,-3 4 0,4-2 13,-5 5 1,4-5-278,0 1 115,0 3 1,-4-4-48,0 5 1,0-4-284,0 4 74,0-5 0,0 3 9,0-6-104,5-5 51,-4 0 249,9-6 1,-3 0 6,4 0 1,0-6 97,1-1 1,-1-5-43,1-3 1,-1 2 35,1-2 1,-1-1 41,0 1 1,1-1-79,-1 5 0,-3-1 115,0 1 0,-5 3-13,5 1 183,-6 4-171,9-2 1,-9 5-27,6 0 0,-4 5 43,3 3 0,-3 2 116,4 1 1,-6 2-66,2 2 0,1-2-54,-1 2 0,3 2-163,-3-2 0,4 4 136,-4-4 1,1 2-514,-1-2 1,-3-2 202,3 2 0,-2-6-1853,2-2 450,-3 1 1616,4-2 0,0 5 0,2-5 0</inkml:trace>
  <inkml:trace contextRef="#ctx0" brushRef="#br2" timeOffset="21">6019 6350 8231,'-5'-11'1922,"-2"-1"-3066,1 6 128,1 1 1446,10 5 1,-2 1-219,4 3 0,1 3 936,3 9 1,1 3-406,-1 7 1,0 0-90,1 4 1,3-1-216,0 2 0,2 2-146,-2-3 0,-2 3 94,2 2-171,-2-1 0,-2-4 154,1 1-273,-6-1 88,4-1 0,-5 3 224,3-5-485,-3 4 82,0-1 1,-4-1-256,3-3 205,-3-1 1,-1-3-179,0 1 0,0 0 90,0 0 1,0-1-23,0-3 0,-4 1 41,1-5 0,-5 4-101,4-4 1,-3 4 53,3-3 1,-5 0-84,1-1 1,-1-2-54,2 2 1,-3-3-181,2-5 1,2 3-78,-2-2 1,4-2-162,-3 2 1,3-5-175,-4 0 0,6 0 40,-2 1 848,-2-3 0,4 4 0,-3-5 0</inkml:trace>
  <inkml:trace contextRef="#ctx0" brushRef="#br3" timeOffset="22">11186 13818 14271,'-11'59'0,"1"-1"0,0 1 0,0-1 0,0 0 0,0 1 0,0-1 0,-1 0 0,1 1 0</inkml:trace>
  <inkml:trace contextRef="#ctx0" brushRef="#br2" timeOffset="23">4728 6533 8240,'-6'-12'460,"2"1"-168,3 5 1,2-3 533,3 5-22,-3-5-356,4 3 0,-3-1 53,1 3 63,-1 3-313,3 1 0,-4 5-1,3 3 1,-3 2 31,3 1 0,-3 3-32,-1 5 1,4 2-1,0 9 1,0 1 31,-4 3 0,3-2-807,1 2 0,0-2-901,-4 6 0,1-1 2174,3 1 1,-3-3 296,3 3 1,-3-2-861,-1-2 0,4-1-387,0-3 0,0-2-55,-4-5 1,4-5 32,-1-3 1,1-2 44,-4-2-675,0 1-182,5-6 391,-3-1-749,3-5 420,-5 0 4,0-5 0,0-1 94,0-6 876,0 1 0,0-6 0,0 0 0</inkml:trace>
  <inkml:trace contextRef="#ctx0" brushRef="#br2" timeOffset="24">4922 6875 8135,'0'-11'260,"0"-4"50,0-1 1,0 5 109,0 3 55,0 1 337,0 0 211,0-3-494,5 9-158,-3-4-191,3 5 0,-1 5 181,-1 3-20,1 2 1,0 5 48,0 0-150,0 6-204,1-4 0,-4 6-232,3 0 233,2 0 0,-5-4 208,3 0-474,-3 0 1,1 0 157,2 0-45,-3-5 1,4 3-175,-5-6 147,0-5-61,5 4 189,-4-8-98,4 3 38,-5 0 177,0-4 0,4-1-49,0-7-58,5-4 31,-3 0 0,6-4-24,-1-1 24,0-4-143,1 2 0,-1-3 125,1 2 1,-1-3-113,1 10 101,4-10 1,-7 13 0,2-2 0,-3 6-11,0-3 0,-3 5 228,0-2-107,-4 5 0,4 2 376,-5 1-301,5 4 1,-2 8-94,4 0 0,-4 2 0,1-2 1,-3-1-318,-1 5 1,4-4 110,0 4 0,-1-4-222,-3 4 1,4-5 119,0 2 1,0 0-1664,-4-1 1881,5 1 0,1-5 0,6 0 0</inkml:trace>
  <inkml:trace contextRef="#ctx0" brushRef="#br2" timeOffset="25">14116 5334 8244,'-6'-7'954,"1"2"-591,5 0 250,0 4-275,0-4 40,0 5-385,0 5 1,1-3 92,3 6 0,-2-2-151,6 2 0,0 2 86,3-2 1,2 2-74,2 1 1,3 3 42,5-2 1,1 4 55,2-8 1,7 4-9,5-4 1,6-3-1,-3-1 1,6-3-41,-1-1 1,7 0 44,-3 0 1,1 0-952,2 0 958,0 0 1,4 0 55,0 0 204,0 0-249,1 0 0,0 1 354,3 3-7,-3-2-366,-20 0 0,2 1 1,-5-1-1,1-1-102,5 1 0,1 0 126,2 0 0,-1 0-953,0-2 1,0 0 835,3 2 1,-1 1 30,1-2 1,0-1 0,1 3 0,0-1-173,2-1 1,1-2 0,-6 1 0,1 0 106,0 0 0,1 0 0,-3 0 0,-1 0 81,0 1 1,0-2 0,-1 0 0,0-1-69,3 0 0,0 0 0,-5 0 1,-1 0 31,1 2 1,-2 0 0,27 0 4,-3 0 0,-9-4 155,5 0 1,-8 1-55,1 3 1,-5-4 412,-3 0 1,-2-1-424,-6 1 1,-5 3 934,-2-3 0,-7 1-943,-1 0 1,-5 1 1177,1-1-1209,-2 1 0,-2 2 208,1 0 0,-5-1-225,1-3 117,-5 3-93,2-4 1,-2 4 136,1-3-128,0 3-4,1-5-65,-4 6 63,10-5 1,-5 4 21,5-3-92,1-2 69,-1 5 0,1-6 41,-1 4-255,5 1 204,2-8 0,1 5-145,0-3 133,0-2 0,0 5 1,0-2-159,-5-4 145,8 10 1,-9-8-267,2 6 255,-2-6 0,-2 6-21,0-5-172,1 6 183,4-3 0,-2 5-7,5 0-2,-5 0-1,8 0 0,-3 0 9,8 0-8,2 0 0,5 0-48,0 0-25,6 0-918,0 0 1018,11 0 0,-3 0-10,5 0 0,6 0 46,6 0 1,-31 0-1,0 0-3,2 0 0,0 0 0,0 0 0,-1 1-17,3 1 1,1 0-1,-3-1 1,1 0 51,3 3 1,0 0-1,3 0 1,0 0-53,5 1 0,0 1 0,2-2 0,0 0-307,-1 0 1,1-1-1,0 1 1,0 0 279,3 2 1,1-1-1,-3-1 1,0 0-293,6 0 0,1 0 0,-4-2 0,0-1 250,1 3 0,0 0-885,-5 0 1,0 0 946,9-1 1,-1 0-1,-8 2 1,0-1-8,5-2 1,1 0 0,-3 1 0,-1 1-265,0-2 1,-1 0 293,-3 3 1,1-1-30,7-3 1,0-1-1,-6 3 1,0-1 9,5-1 1,1-2 0,-4 1 0,0 0-24,-3 1 0,1-2 0,1 0 0,-1-1 101,0 0 0,-1 0 1,-2-2-1,-1-1-20,0 1 0,-1 0 69,0-1 0,-1 0-59,-1 0 0,0-1 0,1-2 0,-1 0-22,-1 1 1,-1-1 0,-2-2-1,0 0 137,1 1 0,0-1 1,-4-1-1,-1 0-124,-1 0 0,0-1 57,-1 4 1,-2-1 30,21-13 0,-3 8 361,-7-5-183,-2 5-141,-6 3 0,-5 1 1831,-2 2-1781,-8 3 1287,2-5-1572,-8 3 1584,3 1-1809,-9 1 786,-2 0-514,0 4-749,-4-4 187,4 5-2519,-5 0 2382,-5 0 701,-1 0 0,-16 10 0,-2 2 0</inkml:trace>
  <inkml:trace contextRef="#ctx0" brushRef="#br2" timeOffset="26">16469 6053 7986,'0'-11'878,"0"-1"-297,0 6-11,0-4-262,0 8 1,0-4 149,0 2-98,0 3 81,0-4-225,0 5-27,-5 0 0,-3 1 31,-7 3 0,-3 2-158,-5 6 0,-3 4 111,-1 3 1,-1 7 76,1 0 0,7 2-172,-3-1 0,4-2 96,0 6 1,4-2-35,7 1 1,0 3-13,4-2 1,0 2-103,4 1 1,0-3 64,0-1 0,1-3-214,3 3 1,2-4-67,6 0 0,0-2 168,4-1 1,-4-5-113,4-3 0,1-2 60,2-2 0,-1-3 131,1-1 0,2-4-38,5 1 0,-2-7 102,3-1 0,2-8-33,2 0 0,-2-3 170,1 0 0,-3-3-57,3-5 0,-4-1-86,0-2 1,-3 0-177,-4-4 0,2 3 167,-6-3 0,0-2-411,-4-6 1,-4 5 35,-3-5 1,-3 3-372,-1-6 0,-7 4 238,-4-1 0,-2 7-45,-6 5 1,-4 7-211,-3 3 1,-6 5 159,2 3 0,-1 3-157,-3 5 0,2 1 191,-6 3 1,8 1-109,3 3 0,3 6 570,1-3 0,0 3 0,0-2 0</inkml:trace>
  <inkml:trace contextRef="#ctx0" brushRef="#br2" timeOffset="27">16195 6396 8220,'-5'-7'0,"-2"2"831,1 0-21,1 4-229,5-4 883,0 5-1215,5 0-32,6 0 1,8 0 187,8 0-219,-3 0 1,10 0 0,1 0 0,-1-4-154,4 0 1,1 0-112,0 4 1,-1 0 76,-4 0 1,-4 0 2,1 0 0,-5 0-225,5 0 0,-6-1-194,2-3 0,-7 3-64,-1-3 0,-5 3-299,1 1 0,-6 0-1750,-1 0 2530,-6 0 0,4-5 0,-6-1 0</inkml:trace>
  <inkml:trace contextRef="#ctx0" brushRef="#br2" timeOffset="28">17417 5836 8244,'0'-18'1002,"0"2"-838,0 9 32,0 2 619,0 0-313,0 4-80,-5-4 1,2 5-157,-4 0 1,3 0-118,-4 0 0,2 5 117,-2 3 1,-6 6 108,3 1 0,-4 5-124,-1-1 1,2 3-105,-5 1 0,2 5 52,-2 2 0,-3 2-126,3-2 0,1 7 33,-1-3 0,5 3 43,-1-3 0,2 2-267,2 2 0,5-3 55,2 3 0,2-5-101,2 2 0,0-5 8,0 4 0,0-1 126,0-6 1,6 0 77,1-4 1,3-1-18,2 1 1,-1-1 81,1-3-117,-1-3 1,0-4 39,1-1 65,-1 1-67,1-6 0,-5 3 72,1-5-441,0-1 112,3-3-1227,0 6 718,1-5 145,-6 4-1823,4-5 2410,-8 0 0,3 0 0,-5 0 0</inkml:trace>
  <inkml:trace contextRef="#ctx0" brushRef="#br2" timeOffset="29">17508 6430 8038,'-6'-11'0,"2"-1"0,3 6 417,-4-4-243,3 3 0,-3 0 182,5-1 269,0 0 83,0 2-252,0-4 60,0 9 118,0-4-293,0 0-164,0 3 0,0-2 15,0 8 1,0 0-72,0 7 1,0-2-48,0 7 1,0-2 101,0 1 0,0-1-395,0 5 1,0-5 140,0 1 0,0-2-636,0-2 183,0 0-49,0 1 257,0-1 231,0-4 1,2-2 214,1-5-188,-1 0 0,4-2-59,-2-1 455,-3 1-211,9-8 1,-3 4 6,4-6 206,0-4-171,1 3 1,3-4-48,0 1-65,1 4 0,-1-5 23,0 6 0,2 1 32,-2 2 1,-6 2 273,2 2-313,-2 2 0,2-1 4,1 6 0,-6 0-3,-2 5 0,1 3-114,-1 4 1,0 2 28,-4-2 0,0-1-149,0 5 0,0-5-94,0 1 1,0 2-339,0-2 1,3 0-1081,1-3 1097,0 4 0,1-7-167,3 2 749,2-7 0,1 6 0,1-3 0</inkml:trace>
  <inkml:trace contextRef="#ctx0" brushRef="#br2" timeOffset="30">18353 5859 8082,'-11'-18'-16,"-1"3"0,6 6 310,2 1 339,3 6-398,1-3 2181,0 5-1974,-5 10-192,4 3 1,-8 9 101,5 1-109,0 5 0,4 1 14,0 6-101,0-1 1,0 4 0,0 0-106,0-1 0,0 2 1,0-2-17,0-4-83,0 6-276,0-13 125,5 12 0,-3-14 43,1 3 162,4 2 31,-6-5 0,8 0-304,-5-5 0,3-5-538,-3 1 479,5-2-1505,-8-7 994,4 4 333,-5-8-97,0 3-371,0-5 972,0-5 0,0-2 0,0-4 0</inkml:trace>
  <inkml:trace contextRef="#ctx0" brushRef="#br2" timeOffset="31">18479 6270 8202,'0'-11'576,"0"-1"-63,0 6 135,0 1 429,0 5-503,5 0 0,-4 5 104,3 2-229,-3 4-1,-1 5-263,0 2 0,4 1 1,0 0 27,-1 1 0,-1 2 0,1 1 106,0 0-309,6-6 237,-7 5-338,3-9 0,-2 7 383,1-5-344,0 0 28,-4-3-73,5-6 40,-4-1 148,4-5 0,-1-5 1,0-3-293,-1-2 84,3-1-1,0-1-62,1-4 1,-1-1 65,-2-2-132,2-2 115,1 8 1,3-8 95,-3 2 0,0 1-82,0-1 62,1 5 1,2-3 0,-1 7 119,-1 3 0,-5-2 140,5 5 31,0 0-273,3 4 377,-5 0-204,-1 5 0,0-1 298,3 7-251,-3-2 0,4 9-102,-5-3 1,5-1 39,-2 5-35,3-5 0,-3 8 0,-2-4-211,0-1 1,-2 4-34,4-6-909,-4 0 725,7-4 0,-9 1-616,3-1 0,1 1 1,-1-1-2170,-2 1 1850,5-6 1277,-6 4 0,4-4 0,-5 6 0</inkml:trace>
  <inkml:trace contextRef="#ctx0" brushRef="#br2" timeOffset="32">19119 6304 8246,'0'-11'52,"0"5"36,0-5 0,0 5 289,0-5-33,0 4 1,0-3 32,0 3 431,0 1-172,0-4-376,0 9 1,0-5 361,0 2-458,0 3 1,0-3 42,0 8 1,0 2 0,0 5 271,0 1-291,0 4 0,-4-2-9,0 5-182,0-5 72,4 8 1,-1-9-305,-3 2 176,3 2 1,-4-4-1,5 2 0,0-6 42,0-1 0,0 0-276,0 3 85,0-5 255,0-1 36,0-5-82,5 0 103,-4-5 1,9 0-1,-2-5-77,2-1 0,5 2 0,2-6-10,0 2 1,-1 0-42,3-2 1,-4 2 0,3-2 63,-2 2 0,-1 6 20,-3-1-37,-1 6 58,1-9 0,-3 10-1,2-3 1,-6 3 256,6 1-297,-7 0-1,6 5 115,-8 1 1,7 6 0,-4-1-42,1 1 0,-2 0 1,2 2 173,-1 2-193,-1 4-252,1-7 1,-4 7 142,3-5-339,-3 5 244,5-2 0,-5 0-512,3-3 0,-3-2 0,0-2-261,3 1-1136,-3-6 983,4 4 392,-5-8-884,0 3 1528,5-5 0,2 0 0,4 0 0</inkml:trace>
  <inkml:trace contextRef="#ctx0" brushRef="#br2" timeOffset="33">19655 5779 8229,'-5'-11'1169,"5"0"-926,0 4 0,2 2 599,5 5-461,-4 0 1,7 1 71,-3 3 0,1 2 0,2 6 512,3-1-457,1 5-321,2 7 0,2 3 145,5 4 0,-1 1 72,-3 3 0,2 0-130,-2 0 1,1 4 162,-1 1-363,3 4 0,-8-7 0,4 5 163,-2-2 1,-2 3-32,-6-4 1,1-1-138,-5-6-23,4 2 1,-5-5 129,5 2-248,-6 3 0,3-9 23,-5 3-614,0-3 488,-5-1 0,3-6 83,-6-1 1,0-2-1275,-3 1 886,0-2 1,-1-1-709,1-4 1,3-2-1,0 2-1175,0-4 1527,2 2 836,-4-5 0,4 4 0,-5-5 0</inkml:trace>
  <inkml:trace contextRef="#ctx0" brushRef="#br1" timeOffset="34">1860 8789 8207,'-6'-3'11,"-1"0"182,1 0 0,1 3-376,-4-5-78,8 4 289,-3-3 102,-1 4-1070,4 0 539,-3 0 401,4 0 0,-4 4 0,-2 2 0</inkml:trace>
  <inkml:trace contextRef="#ctx0" brushRef="#br1" timeOffset="35">2090 8668 8063,'0'-7'389,"0"-1"278,0 6-217,0-3 0,0 5-63,0-5 174,0 3-212,-5-3-178,4 5 0,-9-1 178,2-3-287,3 3 0,-5-4 212,2 5-147,-7 0 0,1 4 243,-5-1-315,5 11 1,-8-6 88,3 7 0,-6 2 119,-2-2-322,1 5 1,4-6 40,3 5 168,-3 0-262,10-1 0,-10-2 193,15-4-182,-4-1 0,6 1 110,-2-1 1,2-3-95,1-1-20,3 1 157,1-2-47,5 5 196,1-5-95,5 0 0,2 3-76,2-5 1,-1 1 165,5-1 0,-3-3-46,3 3 1,0-2 0,3 1-39,1 1 0,0 1-38,0-1 31,-5-3-224,3 9-18,-8-4 197,3 1 0,-4 3-27,-1-3 0,-1 5-211,-2 3 198,2-2-464,-8 3 264,3-4 0,-5 3 51,0 0 1,-5 4-131,-3-4 1,-4 4 176,-3-3 0,1 3-45,-5-4 0,4 1 227,-4 0 1,0-5 3,-4 1 0,4-2 31,0-6 0,4 3-187,-4-3 66,0 0-33,-4-4 69,5 0-27,-3 0 1,4 0-256,-2 0 0,3-2-577,4-1 1,1 1 378,-1-1 1,5-2-1925,-1 1 2354,6 0 0,-4 4 0,6 0 0</inkml:trace>
  <inkml:trace contextRef="#ctx0" brushRef="#br1" timeOffset="36">2387 8885 7967,'0'-11'0,"0"-4"927,0 0-152,5-1 913,-4 5-693,4-1-176,-5 1-304,0 5-476,0 1 0,0 6 124,0 3 0,-5 7-86,-2 8 0,-3 3 89,-2 1 1,1 1-187,-1 2 0,5 4-43,-1 4 1,2-1-206,-2-3 1,3 3-54,5-2 0,0-2 0,1 0 94,3-1 1,6-5 33,5-4 94,6-5 379,-3 2-206,4-9 0,2 2 16,3-6 0,1 0 391,3-7-362,2-7 0,-4-3-124,5-5 269,5 0 0,-4-4-4,-1 0 1,-2 0-84,-10 0 0,2-1-200,-8-2 42,4 1 1,-12-8-1,-1 3-83,-4-3 1,-4 0 62,-3 3 1,-4-3-222,-7 2 1,-7 7 0,-7 2-1,-4 5 1,1 3 127,-6 6 0,-1 3-355,1 5 0,-1 2-1,1 6-1148,7 0 1005,-7 13 1,14-3 592,-3 5 0,8 0 0,3 0 0</inkml:trace>
  <inkml:trace contextRef="#ctx0" brushRef="#br1" timeOffset="37">4271 8337 7862,'0'-11'-450,"-5"-1"0,3 1 1376,-6 0-500,6-1 0,-5 5 88,3-1 0,3 4-134,-3-4 0,3 5 638,1-5-248,0 6-324,0-4-173,5 17 1,-4 3 60,3 12 1,1 12-17,-1 8 1,1 7 181,-1 1 1,-3-1-559,3 4 1,-3-2 299,-1 5 1,0-1-224,0-2 1,4-4 70,0 1 1,0-5-432,-4 4 0,4-8-160,-1 0 0,1-10 306,-4-1 0,0-4 36,0 1 1,0-5 21,0-6 1,0-4 120,0-5 1,0-3-119,0 0 230,0-6-282,0 3-1048,0-5-1693,0-5 2172,0-6 0,0 2 755,0-3 0,0-1 0,0-5 0</inkml:trace>
  <inkml:trace contextRef="#ctx0" brushRef="#br1" timeOffset="38">4477 8908 8160,'0'-11'341,"0"-1"464,0 1-197,0 5 0,0-4-57,0 2 0,0 2 439,0-2-533,5 5 13,-4-2 1,9 5-259,-8 0 0,7 9 152,-6 3-164,1 7 1,0-2 163,0 6-437,0 5 128,-4-4 0,0 4-554,0 0 442,0-4 1,0 3 157,0-8-628,0 3 393,0-10 1,0 5-48,0-6 74,0 1 1,0-5-92,0 1 191,0-6-125,0 3-21,5-5 76,-4 0 236,9 0-89,-9 0 1,6-1-139,-3-3 282,2 3-99,5-14 0,1 7 87,-1-7-123,1-3 0,0 0 0,4-4-94,1-6 58,1 4 0,2-4-86,-4 5 0,3 0 87,-4 0 1,0 5 28,-3 3 1,-1 4-43,0 3 0,1 3 176,-6 0-89,4 4 1,-5-3 247,3 8-320,2 2 0,-7 9 20,4 0 1,0 6 16,0-2 1,2 4-33,-5 3 1,5-2 56,-2 3 1,0-3-194,0-1 1,-3 0 84,4 0 0,-4-6-525,3-1 341,-4 1 1,3-5-451,-2-1-352,-3 1 437,4-6-1050,-5 0 372,0 5-829,0-10 2056,0 4 0,0-5 0</inkml:trace>
  <inkml:trace contextRef="#ctx0" brushRef="#br1" timeOffset="39">5505 8280 8070,'0'-18'0,"0"-2"426,0 5-197,0 0 1,0 7 563,0 0-434,0 1 1,0-1 529,0 1 180,0 4-805,0-2 0,0 6-2,0 3 1,0 2 3,0 6 1,-1 4-34,-3 3 1,-3 7-88,-4 0 0,0 7 7,-1 2 1,-1 4-131,-2 7 1,3-1-58,-4 1 0,2 1 33,-1 2 1,2 2-417,-2 2 0,6 2 335,2-5 1,4-1-66,-1-3 1,3-1 16,1 1 0,0-5 1,0-3 1,1-7 79,3 0 0,3-7 7,4-1 0,-3-2 5,-1-5 1,1 1 114,3-5 1,1 2-257,-1-7 0,0 2 363,1-1 1,-1-3-833,1-5 398,-1 0 1,1 0-368,-1 0 1,-3 0-81,-1 0 1,-3 0-1191,4 0 1886,-6-5 0,3-6 0,-5-7 0</inkml:trace>
  <inkml:trace contextRef="#ctx0" brushRef="#br1" timeOffset="40">5653 8920 7921,'0'-18'0,"0"1"0,2 7 679,1 3 22,-1-3-224,3 8 0,-1-4 162,-1 2 1,2 3 26,-1-3-353,-2 8 1,6 2 14,-4 6-199,5 4 35,-8 2 1,4 5 217,-5 0-302,0-6 14,0 5 1,0-4-191,0 4 114,0-4 1,0 3-490,0-6 223,0 0 158,6-4-406,-5 1 317,4-1 0,-5-3 143,0-1 1,1-4-17,3 1 0,-2-4 275,6-4 1,-2 1-35,2-4 0,3-2-44,1-6 0,-1 1-32,5-5 1,-3 1-1,3-1 0,-2-3-238,5 3 196,-5-2 0,2 2 58,-4 0-143,-1 10 63,0-6 1,0 12 44,-4-5-39,3 6-25,-3-3 1,0 6 272,1 3-262,0 2 0,-1 7 53,1 2 1,-4-1 15,3 5 1,-4-4-236,1 4 183,2 0 1,-5 1 62,3-1-512,-3-5 255,4 2 1,-3-1-1104,1 0 843,-1 1 0,-2-9-254,0 1 1,0-4-1591,0 3 885,0-4 1355,0 2 0,5 0 0,1 1 0</inkml:trace>
  <inkml:trace contextRef="#ctx0" brushRef="#br1" timeOffset="41">6430 8371 8016,'0'-21'1131,"0"2"-1131,0 7-455,0 2-2,0 9 161,0-4 3780,0 5-2482,0 5-639,0 6 0,0 7 47,0 5 1,0 5-183,0 2 0,0 3 410,0 2-467,0-1 0,4 0 171,0 0-436,-1 1 158,-3-6 1,0 3 225,0-6-465,0 1 181,5-4 1,-3-4-987,2 0 713,-3-5 0,-1 2-568,0-4 1,1-1-636,3 1 865,-3-6-1498,4 4 2103,-5-9 0,5 10 0,2-5 0</inkml:trace>
  <inkml:trace contextRef="#ctx0" brushRef="#br1" timeOffset="42">6476 9091 8144,'6'5'1681,"-1"-4"0,-5 6-1098,0-3 1,0-2-80,0 6 0,1-6 82,3 2-542,-3 2 1,4-3 203,-5 4-1263,0-4 453,0 2 0,0-4-473,0 3 0,2-3 1035,2 3 0,-3-8 0,4-2 0</inkml:trace>
  <inkml:trace contextRef="#ctx0" brushRef="#br1" timeOffset="43">6875 8200 8145,'-11'-28'1097,"0"5"-755,-1 6 1,6 5-1302,2 1 641,3 4 0,1-3 2842,0 3-959,0 2-541,0-6-652,0 10 0,1-4-140,3 5 0,-2 5 9,6 3 0,0 6 280,3 1 0,0 7-2,1 0 0,0 3-80,4 5 1,-2 0-32,5 5 0,-4-1-137,4 0 0,0 0 55,4 1-145,0 4 0,0 2-922,-1 4 563,-4 1 168,4-5 1,-11 3-57,1-2 0,-2 2-21,-7 2 1,1-5-767,-4-3 367,0 2-307,0-4 236,-5 3-21,4-10 155,-9 4-11,3-8-178,1 2 339,-4-4 1,4-1 767,-6-3-927,6 2 288,-4-8 0,3 7-468,-4-4 732,5-1-313,-5-4 1,6-3-347,-2 0 226,-3-6 1,3 7-284,-4-5 0,3 0 596,1-4 0,-6 5 0,-5 1 0</inkml:trace>
  <inkml:trace contextRef="#ctx0" brushRef="#br1" timeOffset="44">8303 8451 8160,'0'-7'-51,"0"-1"248,0 6 1,-4-5 196,0 4 62,1 1 122,3-3 655,0 5-786,0 5 0,1 7-82,3 7 1,-3 7 42,3 5 1,-3 3-121,-1 4 0,0-1 93,0 5 1,0-5-109,0 1 0,0-3-200,0-1 0,0-3 1,0-1 1,-4 0-81,0 0 0,1-2-490,3-5 1,0-4 302,0 0 0,0-5-716,0 1 0,1-4 227,3-3 1,-3-2-764,3-2 978,-3-2 0,0 3-1032,3-5 1499,-3-5 0,4-2 0,-5-4 0</inkml:trace>
  <inkml:trace contextRef="#ctx0" brushRef="#br1" timeOffset="45">8783 8497 8070,'0'-18'0,"0"2"0,0 4 0,0 1 0,0 0 0,0-1 0,0 1 0,0-1 0,-5 6 0,-2 1 0,-4 5 0,-1 5 0,1 3 0,-6 3 0,-2 4 0,-2-1 0,-2 5 3322,0 0-1574,0 4-1344,0-5 1,6 2-223,1-5 1,1 2-329,4-2 91,-3-2 1,13 3-35,-3-4 1,3-5-11,1 1 0,5-2 120,2 2 0,8 1 142,4-5 1,3 5-152,1-2 1,1-1 125,3 2 0,-3 0-86,2 3 0,2 1 7,-1-1 0,-4 2-56,-4 2 0,-5-1 65,1 5 1,-4-5-183,-3 1 1,1 3 96,-5 1 0,0 1-186,-4-1 1,-5 2 40,-3-6 0,-7 4 7,-4-4 0,1 4 28,-1-4 1,0 0-5,-4-3 1,0-1-185,0 1 0,0-2-147,1-2 1,3 0-332,0-4-301,5 0-724,2-4 1818,7-5 0,15-6 0,3-7 0</inkml:trace>
  <inkml:trace contextRef="#ctx0" brushRef="#br1" timeOffset="46">10050 8303 8093,'0'-17'-254,"0"5"1,0 0 1789,0 2-473,0 4 108,0 0-755,-5-5 0,-1 11-190,-5 0 1,-6 11 38,-2 8 1,-3 3 99,0 5 1,-1 6-122,0 5 1,0 5 29,0-1 1,5 1-71,3-1 1,4 3-89,3-4 1,-1 4-55,5 1 0,1-2 28,3-2 1,5 1-291,2-5 1,5 0 105,3-4 1,-1-4-67,5-4 0,0-3-26,4-4 0,4-4 12,-1-7 1,6-3 376,-2-5 0,0-1-171,0-3 1,4-7 184,4-9 1,0-1-55,-3-2 1,-1-4 36,0 1 0,-5-6-75,-2 2 1,-4-5-68,-4-3 0,0 3-184,-8-3 1,2-2 90,-9 2 1,0-4-498,-4 4 1,-5-4 205,-3 4 1,-7 2-320,-4 5 1,-4 3 219,-4 5 1,-6 6-312,-5 1 1,-4 5 149,4 3 0,-1 3 126,1 5 1,4 0-39,-1 0 0,6 5-44,6 3 542,0 2 0,1 7 0,-1 0 0</inkml:trace>
  <inkml:trace contextRef="#ctx0" brushRef="#br1" timeOffset="47">9776 8726 9850,'8'-7'1257,"-1"3"1,1 3-316,4 1 55,-1-5 0,2 4-516,2-3 0,4 3 0,8 1 245,3 0 0,3-2 326,1-1-529,6 1-636,-5-3 42,4 0 113,-4 4 0,-1-8-606,0 5 0,-3-3 0,-2 2 1,-1-1 940,-3 1 1,-6 0-4360,-4 2 2178,-2 1 1804,-7-3 0,-6 5 0,-6 0 0</inkml:trace>
  <inkml:trace contextRef="#ctx0" brushRef="#br1" timeOffset="48">11124 8017 8203,'0'-6'329,"0"-4"600,0 4-434,0-6-52,0 6-160,0 1 1,0 3 271,0-1-61,0 1 278,0-3-510,0 15 1,-5 3-16,-3 10 0,-2 1 15,-1 3 0,-6 2 0,-2 5 1,-2 11-16,-2 4 0,0 6-756,0 2 0,12-27 0,-1 1-171,1-1 0,-1 1 1,1 0-1,0 0 680,-1-1 0,1 1 0,-12 27 0,11-27 0,1-1 1768,-7 28 0,3-1-157,7 1-1288,-2-6-181,9-2 1,-3-5-290,8-3 1,0-3 64,7-5 0,-1-1 0,9-2 1,-3-7 101,3-5 1,-2-4 152,2 4 1,3-6-130,-3-2 0,-2-1 133,-2-6 0,1 1 88,-1-1 1,1-3-408,-5 3 0,1-3-235,-1-1 0,0 0 184,1 0 1,-5 0-3134,1 0 1469,-5 0 1857,2 0 0,5-5 0,3-1 0</inkml:trace>
  <inkml:trace contextRef="#ctx0" brushRef="#br1" timeOffset="49">11409 8726 8067,'0'-12'-206,"0"1"0,-1 3-41,-3 0 535,3 1 1,-4-1 1216,5 1-344,-5 4-413,4-7-101,-4 9-399,5-4 0,0 10-20,0 2 1,0 7 4,0 1 0,0 6-200,0-2 1,3 2 35,1 2 0,0 0-103,-4 0 0,4-2-1,0-1 0,-1 1-128,-3-2 0,4-2-70,0-2 1,0-2-28,-4-2 171,0 0 0,0-3 31,0 0-34,5-6 55,-4 3 1,6-9 229,-4 1 1,0-6-66,5 1 1,-2-2 74,1-1 0,4-2-197,-4-2 0,3-2 61,2-2 1,-1-2-133,1 1 0,-1 0 74,0 1 0,0-1-27,-4 5 0,2-1 31,-5 5 0,4 3 99,-5 1 1,2 4 100,-1-1 0,-2 4-115,1 4 1,2 4 128,-1 7 0,1 3-62,-1 5 0,-3-1 86,3 1 1,-3 0-59,-1 0 1,4 0-296,0 0 0,0 0 81,-4-1 1,0-4-244,0-3 1,4-2-180,-1-2 1,1 1-1250,-4-1 301,5-4 1,-2-2 96,5-5 1294,-1 0 0,5-5 0,-1-2 0</inkml:trace>
  <inkml:trace contextRef="#ctx0" brushRef="#br1" timeOffset="50">12163 8143 8127,'0'-11'120,"0"-1"1,-1 2 208,-3 2 1,3 2 29,-3 2 283,3 3 19,1-4-141,0 0 450,0 4-269,0-4-241,0 5-221,0 10-30,0 2 1,0 13 388,0 1-121,0-2-685,0 14 431,0-7 0,0 12 166,0-5-249,0 5 1,0-2 59,0 4 1,1 1-55,3 0 1,-3-4-144,3 0 0,-3-6 7,-1 2 0,4-2-377,0-2-40,0-5 259,1-1 1,-4-5 13,3 0-11,2-5 53,-5-2 0,4-4 491,-5-1-1723,0-5 776,0 0-5686,0-6 5779,0-6 0,2 0 455,2-5 0,2-1 0,5 1 0</inkml:trace>
  <inkml:trace contextRef="#ctx0" brushRef="#br1" timeOffset="51">12357 8668 8127,'7'-11'906,"-3"0"139,2 4-538,-5-3 0,5 9 31,-2-3 1,-2 8-255,1 3 0,2 5 135,-1 3 108,0 3-287,-4 5-122,0 0 122,5-6-1,-4 5-238,4-4 0,-3 1 113,2 0 1,-3-5 244,3 1-473,-3-2 1,-1-2 69,0 0-305,5-4 138,-4 3 226,4-9-37,-5 4 19,0-5 19,5 0 0,-2-4 25,5 1 1,-5-6-18,5 1 1,0-3 17,3-4-60,0 2 1,1-7 75,-1 4-183,1-4 1,0 2 61,4-5 35,-4 1 0,5 4-52,-6 3 86,1-3 118,-1 10 0,-3-6-65,-1 10 245,1 1 1,0 3 77,-1 0-333,-4 5-18,7 1 428,-9 11-168,4-5 64,-5 10-120,5-4 1,-3 4 81,1 1-145,-1 0 1,-2 0-320,0 0 102,0-5-503,0 3 422,0-8 1,3 3-332,1-4 0,0-1-1676,-4 1-893,0-1 3026,0 0 0,5 1 0,1-1 0</inkml:trace>
  <inkml:trace contextRef="#ctx0" brushRef="#br1" timeOffset="52">13088 8646 7988,'0'-7'738,"0"2"-310,0 0 57,0 4-147,0-4 75,0 5-137,0 5 1,4 1 292,0 6-400,0-1 0,-3 6 16,3 2 1,-3-2 68,3 2 0,-3 0-104,-1 4 1,1-1 74,3-3 1,-3 1-169,3-5 0,-2 2 215,-2-2-378,0-2 1,3 3 61,1-4-223,0-6 257,-4-1 144,0-5 0,0-5-7,0-3 1,0-2-58,0-1 1,1-1-27,3 1 0,2-2-52,6-2 0,-1-1-152,1-3 0,-1-3-122,1 3 0,3-3 106,0 0 0,4-1 68,-4 0 1,0 5 35,-3 3 1,-1 3 109,1 5 1,-1 2-136,1 5 0,-5 0 317,1 0 0,-4 6 132,3 6 1,0 4-192,0 7 0,2 0 1,-5 0 339,-2-1-249,0 1 126,3 5-285,-4-4 1,5 4 58,-2-5 0,-3 0-256,3 0 0,-1-2-165,1-2 0,-3-2 179,3-6-1130,-3 1 581,-1-6-549,5-1 0,-2-5 40,4 0-794,-4-5 1942,2 4 0,0-15 0,1 4 0</inkml:trace>
  <inkml:trace contextRef="#ctx0" brushRef="#br1" timeOffset="53">13694 7926 8076,'0'-11'1273,"0"-1"-981,0 1 60,0 4 1084,0 2-423,0 5 1,5 0-546,2 0 0,3 5-65,2 3 1,-1 7 77,1 4 1,0 4-182,4 4 1,0 2 0,6 5 527,1 1-532,-3-1 0,8 1 12,-5 3 0,1 3-157,2 5 0,-5-1 65,2 1 0,-4 4-209,0-1 1,1 4 42,-5-3 1,-3-2-70,-5-6 0,-4 2-104,0-2 1,-1-2-83,-2-2 1,-2-3 67,-1-1 1,-2-4-361,-3-4 1,-2-2 334,2-1 1,-2-4-347,-1 0 1,-5-5 413,1 1 1,0-6-1204,4-1 1,-1-4 198,1 3 1098,-1-4 0,1 7 0,-1-4 0</inkml:trace>
  <inkml:trace contextRef="#ctx0" brushRef="#br1" timeOffset="54">1873 10690 8092,'0'-6'187,"0"-5"416,0 10-58,0-4 620,0 0-248,0 4-467,0-4 0,0 7-95,0 6 1,0 5 77,0 9 1,0 5-46,0 0 0,1 8 38,3-1 0,-3 3-77,3-2 0,1-1-99,-1 0 1,4 0-224,-5 1 1,3-5 153,-3 0 1,-1 0-350,1 0 1,0 2 157,1-6 1,-3 0-362,3-7 0,-3 1 163,-1-5 0,0 4-257,0-3-244,5-1-294,-4-4-552,5 1 480,-6-6-451,0-1 1064,0-5 1,3-1 461,1-3 0,5-2 0,-3-6 0</inkml:trace>
  <inkml:trace contextRef="#ctx0" brushRef="#br1" timeOffset="55">2501 10770 8006,'0'-18'436,"0"3"-109,0 2 468,0 2-182,0-1 794,0 6-951,-5-4 1,-1 9-104,-6-3 0,-3 3-126,0 1 0,-5 5-64,1 2 1,-3 3 114,-1 2 0,4 0 0,0 4 0,1-2-188,-1 5 0,1-2 82,3 2 0,6 2-122,-2-6 0,3 4 93,1-4 1,-2 4-80,5-3 0,0-1 90,4-4 0,5 1-168,3-1 1,2 0 30,1 1 0,6-1 31,2 1 0,3-2 38,0-3 0,1 4 7,0-4 0,1 2 13,3-1 1,-3 2-4,3-2 1,1 2-133,-2 1 1,1 1 71,-4-1 1,-2 0 3,-2 1 0,2-1-12,-6 1 1,-1-1-97,-7 0 0,-2 2-21,-5 2 1,0-2 104,0 2 0,-5-2-163,-2-2 0,-8 5 81,-4-1 1,-3 0-86,-1-4 1,0-3 73,0 0 0,-1-1-193,-2 5 0,2-5 64,-3 1 1,-1-4-361,1 3 1,1-4-410,3 1 0,5-3 968,3-1 0,2 0 0,2 0 0</inkml:trace>
  <inkml:trace contextRef="#ctx0" brushRef="#br1" timeOffset="56">4066 10884 8141,'0'-11'-296,"0"4"0,-1-2 296,-3 6 794,2-1-35,-3 4 330,5-5-251,0 3 143,0-3-801,0 21 1,5-6 202,3 13 0,-2-3-85,2 3 1,-2 0-176,2-1 1,-2 1 93,-2 0 0,-3 0-126,3 0 0,1-4 160,-1 0-573,0-5 288,-4 7-74,0-8-286,0 4 265,0-6 1,0-3-179,0-1 86,-5-4 123,4 2 496,-4-5 12,5 0-16,0-5-213,5-2 0,-3-4 21,6 0 129,-6-6-227,8-1 0,-3-4-163,4-1 237,6 0-410,-5-5 98,10 4 78,-4-9 1,5 9 213,-1-3-319,-4 3 0,2 6 192,-4 3 1,3 2 0,-4 3 28,-1 2-33,-1 3 0,-2 5 3,0 0 1,1 5-23,-1 3 1,-3 7 0,0 3 53,0 0 0,-1 7 174,0-2 0,1 6-210,3-2 1,-4 3-5,-3-3 1,1 3-63,-2-3 1,5 4-142,-4-5 0,0 0-174,-4-7 1,3 1 128,1-5 1,0 0-405,-4-3 74,0-6-297,5-1 163,-4-5 102,5 0-752,-6 0 549,5-5 791,-4-1 0,14-11 0,-2 0 0</inkml:trace>
  <inkml:trace contextRef="#ctx0" brushRef="#br1" timeOffset="57">4968 10324 8276,'0'-17'0,"0"1"720,0 4-323,0 0 1,0 5 633,0-1 423,0 6-294,0-3-751,0 20 1,1-1 263,3 12-305,-3 4 1,8-1-86,-5 5 0,4 4 0,-4 0 0,3 0-38,-3-4-707,5 1 649,-8-1 1,8 0-455,-5 1 184,5-6 65,-8 4-1104,4-14 856,0 12 1,-4-13 59,3 5-2015,3 0 1438,-6-10 1,8 3-70,-6-4-912,1-1 1764,-4 0 0,5 1 0,2-1 0</inkml:trace>
  <inkml:trace contextRef="#ctx0" brushRef="#br1" timeOffset="58">5139 11284 8132,'0'6'1193,"5"-1"-175,-3-5-300,3 0 2430,-5 0-1126,0 5-1080,0-3-148,5 3-29,-4-5-144,4 0-548,-5 5-31,0-4 183,0 9-2203,0-9 1490,0 4 0,1-5 279,3 0 209,-2 6 0,3-5 0,-5 4 0</inkml:trace>
  <inkml:trace contextRef="#ctx0" brushRef="#br1" timeOffset="59">6064 10781 8100,'-5'-6'368,"4"1"-156,-4 5 143,5 0 0,0-5 81,0 4 147,0-5 802,0 6-898,5 0-280,-4-5 0,10 4 30,-4-3 0,3 3-1,2 1 1,0 0-3,4 0 1,-2-4 1,5 0 1,-4-1-114,4 2 0,0 0 105,4-5 0,0 5-216,-1-5 0,-2 5-77,-1 0 1,-4-2-47,4 1 0,-5 0-265,1 4 320,-2-5 1,-2 4-113,1-3-37,-6 3 53,-1 1-428,0 0 111,-4 0-207,4 0-699,-5 0 1,0-6 0,0 0 0</inkml:trace>
  <inkml:trace contextRef="#ctx0" brushRef="#br1" timeOffset="60">6122 10998 10397,'6'-5'706,"-1"4"0,-4-4-363,3 5 93,-3 0-236,4 0 0,-3 0 242,2 0 28,-3 0-243,4-5 2,0 4 0,-4-5-79,4 6 222,0 0-1,-3 0-258,8-5 42,-9 4 0,9-4 146,-2 5-290,-3 0 127,5 0 1,-5-1 137,3-3-316,2 3 71,-4-4 0,6 5-24,-1 0-25,0-5 0,1 3 74,-1-2 0,1 3 143,-1 1-152,6 0 131,-5 0-118,10-5 0,-6 4 47,3-3-71,3-2 32,-9 4 0,3-4-96,-4 2 95,4 3 1,-3-5-20,2 2 0,-6 3-127,-1-3 1,-5 1-285,5-1 78,-5 3 55,2-4-159,-5 5-2922,0 0 2021,-5 0 373,-2 0 1,0 0 916,-1 0 0,0 0 0,-3 0 0</inkml:trace>
  <inkml:trace contextRef="#ctx0" brushRef="#br1" timeOffset="61">7938 10324 8215,'-2'-11'0,"-2"0"0,3-1 44,-9 1 157,9 4 1,-8-3 202,5 3 92,-5 2-186,3-6 0,-2 6 259,1-2-352,-1 2 0,0 3 34,1-1 0,-1 1-3,-3-1 0,-1 8-77,1 6 0,-6 7 77,-2 8 0,-2 0 88,-2 4 1,-4 6-58,1 6 0,-1 3-229,4 5 1,2-2 321,2 5-1612,-3-4 1353,9 6 1,-2-8 79,7 3 1,0-7-137,4-1 0,1-5-142,7 1 49,2-3 1,10-6 176,-1-2-425,5-8 203,-2-2 1,9-6-42,-1 1 391,6-6-148,-8-1 1,9-6 537,-3-3-366,-2-2 0,7-10 66,-1 1 0,0-7-129,4 0 0,-2-1-54,-2-4 1,0 2 155,1-2-218,-6 3 1,-1-9-153,-6 3 1,-4 0 227,-3 0-572,-2-1 252,-6-3 1,-2-4-928,-5 0 747,0 0 0,-5-1-157,-3-3 0,-4 1-307,-3-1 1,-3 5-115,-4-1 0,-2 3 49,-3 1 467,-2 4 0,-6 8-100,1 6 1,0 9 68,0 3-468,-6 3 490,0 1 0,-1 9-909,3 2 1290,8 3 0,-1-1 0,6 2 0,-1 4 0,6 2 0,2 2 0</inkml:trace>
  <inkml:trace contextRef="#ctx0" brushRef="#br1" timeOffset="62">7606 10838 8096,'-5'-11'-84,"4"0"511,-4 4 1,5 1 1732,0 2-604,0 3-1071,0-4 1,5 1 238,3 0-44,2 0-307,1 4 0,2-4 92,2 1 141,8-1-291,1-1 1,9 4 398,-3-3-537,9-3 0,-3 5-57,6-6 0,-1 4 131,1-3 0,1 3-222,-5-4 15,5 1 0,-9-3 221,1 2-1267,-6-2 757,-11 9 1,2-6 76,-5 3-1942,-5 3 660,0-4-1927,-8 5 1786,3 0 1591,-5 0 0,-10 0 0,-3 0 0</inkml:trace>
  <inkml:trace contextRef="#ctx0" brushRef="#br1" timeOffset="63">9080 10016 8407,'6'-5'21,"4"-1"27,-9-1 0,4 1 545,-5 2-47,0 3-244,0-9 83,0 8 0,0-3 752,0 5-1057,-5 0 1,3 5 29,-6 3 0,1 4 6,-5 3 1,1 6 273,-1 6 1,0 5-110,-4-2 1,2 4 20,-5 4 1,4-1-18,-4 5 1,4 0 29,-4 4 1,5-2-405,-1-2 0,2 2 268,2-2 0,3-1-293,0 1 1,5-4 73,-5 4 0,5-5-167,0 1 97,1-3 1,2-1-145,0 1 161,0-1 0,0-4 80,0 1 0,2-6-5,1 2 0,0-3 192,5-1-165,-1-5 1,3 2 15,-2-5 185,2 0 31,-4-3 1,6-1-173,-1 1 208,1-1 56,-1-5-231,1 5 92,-1-5-118,0 0 0,-3 1-85,0-4-70,-6-1 170,8 3-268,-8-5 291,8 0-38,-9 0-620,4 0 107,-5 0 202,5 0-796,-4 0 241,4 0-3245,-5 0 4035,0-5 0,0-2 0,0-4 0</inkml:trace>
  <inkml:trace contextRef="#ctx0" brushRef="#br1" timeOffset="64">9411 10736 8183,'0'-7'945,"0"2"87,0 5 1,4 1-352,-1 3-436,6-2 162,-2 8-112,4-9 1,0 9 72,1-2-54,-1-3-130,1 5 0,0-8 321,4 6-322,-4-5 1,9 2 20,-6-5 0,5 0-83,-1 0 185,-2 0-365,4 0 237,-3-5 0,5 2 175,0-5-660,0 1 308,-1-5 0,-3 0 33,0-3-366,1 2 267,-3-4 0,0 6-99,-6 0-7,-4-6 0,3 4-111,-3-2-61,-2-3 171,0 6 0,-5-6-233,0 3 240,0 2 1,-1-5 69,-3 3-169,-2 2 165,-5-3 1,-1 8-113,1 1 205,-6 4-90,0-2 1,-6 5-138,0 0 286,-5 5-52,-1 1 1,-6 6 208,1-1-116,5 6-52,-4 0 1,8 6 284,-6 0-185,6 5 0,1-3 132,5 6-247,5-1 0,1 1 61,5-1-120,6-4 85,-3 7 0,5-9 95,0 2-269,0-1 71,5-3 1,1 1-29,6 0 90,4-5 0,2-2 125,5-4 0,0-2 397,-1-3-258,1-1 360,5-1-338,-4-4 1,8 3 73,-5-8-314,-1 3 84,2-10 0,-5 9 210,0-6-715,0 1 313,-5-5 0,3 1-1425,-2-1 1039,3 6 0,-11-4-1330,1 2 0,-1-2 190,-3-1 1576,-3 4 0,5-3 0,-4 4 0</inkml:trace>
  <inkml:trace contextRef="#ctx0" brushRef="#br1" timeOffset="65">10176 10119 8172,'0'-12'684,"0"6"-318,0-4 293,0 9-27,0-4-178,0 0 618,0 3-676,0 7 78,0 8-291,0 5 0,0 0 15,0-3-69,0-3 1,0 9 37,0-6 0,0 2-109,0-2 10,0-8 1,0 9-13,0-9 1,4 0 174,0 0-417,-1-4 140,-3 2 23,0-5 104,5 0-33,-3 0 1,7-1 183,-6-3-127,6 2 24,-2-8 147,4 4-176,1-5-49,-1-6 0,0 4-80,1-2 0,-1 2 85,1 2 0,-5 0 2,1-1 0,-2 5 53,2-1-92,2 5 55,-9-2 208,9 5-237,-8 0 1,7 5 102,-6 3 0,2 6-67,-1 1 0,-3 2-229,3-2 1,1-2 147,-1 2 1,0-1-260,-4 1 1,0-2 86,0 2 0,1 1-1099,3 0 0,-3 0 1271,3-1 0,-3 3 0,-1 5 0</inkml:trace>
  <inkml:trace contextRef="#ctx0" brushRef="#br1" timeOffset="66">10701 9799 8074,'0'-11'0,"0"-1"405,0 1-230,0-1 1,0 5 534,0-1 422,0 6-389,0-3-381,0 5-4,0 5 128,0 6-310,0 12 1,4 7 431,0 8-118,0-2-299,-4 8 0,0-4 173,0 2-188,0 2 0,0-8-162,0 2 1,0-7 116,0 0 1,0-5-463,0 5 260,0-6 0,0-1 17,0-5-296,0-5 225,0 3 1,0-6-32,0 1-993,0-6 237,0 4-962,0-9 600,0 5 574,0-6 0,-5-6 1,-2 0-1</inkml:trace>
  <inkml:trace contextRef="#ctx0" brushRef="#br1" timeOffset="67">10816 10142 8084,'0'-12'0,"1"5"391,3-1-39,-3 6 60,4-9 178,-5 10-177,0-4-99,0 5 0,4 1 489,0 3-516,4 2 0,-6 6 125,2-1 1,1 2-60,-2 2-60,1-2-334,-4 3 79,5-4 0,-3-1 314,1 1-703,-1-1 322,3 1-625,-4-1 343,4 0 217,-5-4-243,0 3 132,5-9-38,-4 4 19,5-5-81,-6 0 150,5 0 325,1 0-227,0-5 0,4 0-61,-2-3 346,2-2-119,2 4 1,-1-5 138,0-1-105,-4 1 1,3-1 33,-2 1-103,2-1-51,-4 1 0,3 0 245,-5-1-222,5 6 0,-7-1 109,6 4-139,-6 1 40,3-3 1,-1 10 258,0 3-240,0 2-13,1 7 1,-4-3 88,3 5-74,-3-5 6,4 7-235,-3-8 101,3 8 1,-5-7 149,0 5-487,0-5 247,5 3 0,-4-6 40,3 1-1248,-3-6 354,-1 4 377,0-3-1015,5-1 347,-4-1 1286,5-5 0,-1 0 0,1 0 0</inkml:trace>
  <inkml:trace contextRef="#ctx0" brushRef="#br1" timeOffset="68">11295 10107 8065,'0'-11'0,"0"3"125,0 1 0,0 3 740,0-4 296,0 6-197,0-3-509,0 15-266,0-2 1,0 12 189,0-5-293,0 0 15,0 2 1,4-3 248,0 5-328,0-5 17,-4 2 1,3-4 73,1-1-89,0 6 0,-4-9-233,0 4 0,4-7-15,0 3-192,-1-6 202,3 3 38,-5-5-11,9 0 71,-9 0 1,6 0 147,-4 0-73,4-5 0,0-1 20,1-6 24,0 1 1,3-4 95,0-1 0,0 1-56,-4 4 0,3 1 125,-2 2 0,-2-2 16,2 2 275,-6 3-86,9 0-155,-10 5 1,8 1-69,-5 3 0,1 4 86,-2 7 0,-1-1-116,2 5 0,1-4 23,-2 4 0,3-3-232,-3 3 45,-1-5 0,3 6 191,-5-5-1176,5 0 713,-4-3 0,4-1 50,-5 1-1385,5-6 1018,-4 4 0,4-7-1521,-5 4 2154,6-4 0,0 2 0,5-5 0</inkml:trace>
  <inkml:trace contextRef="#ctx0" brushRef="#br1" timeOffset="69">11729 9868 8101,'-6'-17'501,"-4"4"-146,8 2 0,-3 1 618,5 4-536,0-1 0,0 1 194,0 2 32,0 3-326,0-4 0,5 7 335,3 6-419,-3-1 1,5 15 101,-2-3 130,7 8-495,-2 2 306,3 5 186,1 0-183,-4 6 1,8-3 55,-2 4-262,3 1 0,-1 4 291,-2 0-147,3 4-185,-9-3 0,3 8 137,-5-6 107,1 1-1042,-6-4 983,-1-1-362,0 1 134,-3 0 1,3-2 107,-5-2 0,-2 1-423,-1-5 163,1 0 0,-8-7 1,4-2-239,0-1 0,-5-2 85,4-3 0,0 0 132,0 0 0,3-5-432,-4-3 1307,1 3-928,0-11 0,-3 9-9,3-9 7,-3-2 24,-2 5 0,6-8 70,-4 3 0,7-5-126,-5 0-243,6 0-45,-8 0 205,9 0-1154,-10-5 359,10 3 1129,-4-8 0,0-1 0,-1-7 0</inkml:trace>
  <inkml:trace contextRef="#ctx0" brushRef="#br1" timeOffset="70">12586 10450 8036,'0'-6'1093,"0"1"-594,0 0 1,5 3-109,2-1 1,4 1 329,0 2-430,-5 0 1,8 0 133,-2 0-34,2 0-124,-3-5 0,4 4 107,1-3-421,4 3 80,-7 1 1,7 0-37,-5 0 73,5 0 1,-7-4-1391,2 0 924,3 0 0,-9 4 92,2 0-1718,-2 0 959,-2 0 1063,-2 0 0,-5 0 0,0 0 0</inkml:trace>
  <inkml:trace contextRef="#ctx0" brushRef="#br1" timeOffset="71">12620 10701 8036,'11'0'0,"1"-1"0,-1-3 0,2 2 0,2-6 0,3 4 0,5-3 0,0 3 0,0-4 0,1 2 0,2-2 0,-3-1 0,0 6 0,-1-1 0,-7 4 1533,5 0-675,-7 0-2571,3 0 722,1 0 991,-5 0 0,10 0 0,-4 0 0</inkml:trace>
  <inkml:trace contextRef="#ctx0" brushRef="#br1" timeOffset="72">13774 10267 8073,'0'-17'0,"0"0"334,0 6 46,0-1 635,0 1-195,0-1-296,0 6 0,-6 1 9,-1 5 1,-7 6-228,-1 6 0,-6 6-43,2 8 1,-1 5 10,1 7 1,-1-2-41,4 6 0,1 0 22,4 4 1,1-2-76,2-2 0,3 3-106,5-3 1,0-3 126,0-1 0,5-3-159,3 0 1,3-6-159,4-2 0,-1-5 86,5-3 1,-2-2 54,6-6 39,-3 1 0,9-6 48,-2-2 123,-3-3 0,10-7-25,0-6 29,1 1-158,9-11 0,-8 5 121,2-6 0,-3-1-64,0-3 0,-6-1-83,-3-2 1,1-5 219,-4 1-1107,2 0 474,-12-16 252,3 9 0,-9-14 120,-3 5-809,-3-4 519,-1 7 0,-10-4-593,-6 6 451,-4 4 167,-8 2 1,-2 11-369,-8 5 324,-3 5 1,-8 8-268,-1 2 235,1 3 0,7 5-37,0 0 1,5 5-84,-1 3 0,8 7 10,3 4-913,3 3 587,6 1 762,2-1 0,5 4 0,4 2 0,3 2 0,3 1 0</inkml:trace>
  <inkml:trace contextRef="#ctx0" brushRef="#br1" timeOffset="73">13614 10599 8042,'-12'0'0,"6"0"0,-4 0 0,8 0 0,-3 0 5409,5 0-3766,5 0-1029,2 0 1,4 0 85,1 0-101,4 0-259,2 0 1,10 0 97,2 0-53,8 0-212,-2 0 0,8-4 231,-2 0-1100,-2-5 757,-1 8 0,-1-8 13,0 5-23,-5 0 1,-3 0-1476,-7 1 735,3-1 289,-9-1 244,1 4-3174,-6-5 1526,-2 6 1804,-9 0 0,4 0 0</inkml:trace>
  <inkml:trace contextRef="#ctx0" brushRef="#br1" timeOffset="74">15041 9890 8148,'0'-11'-248,"0"5"-62,0-4 1,0 7 1458,0-5-82,0 6 421,0-3 169,0 5-1363,-5 0 0,-1 6 68,-6 6 304,-4 4-311,3 7 0,-8 6 34,2 5 1,-4 4 51,-4 4 1,3 3-1080,-3-3 849,3 2 0,1 3-7,1 2 0,0-2-211,3 3 0,2-7 95,6-1 1,5 0 91,2 3 1,3 0-184,1-3 1,0 1 34,0-5 0,1 1-116,3-1 1,3-3-41,9-1 0,-6-1 4,5-6 0,-5-1 124,5-3 0,-2-5 572,-2-3 0,1-2-706,-1-2 0,1-1 268,-1-2 0,-3 1-777,-1-5 1,-3-1-111,4-3-213,-1 0 0,1 0 86,0 0 0,-5 0-1211,5 0 404,-5 0 1683,7 0 0,-4-5 0,5-1 0</inkml:trace>
  <inkml:trace contextRef="#ctx0" brushRef="#br1" timeOffset="75">15167 10644 8054,'5'-18'556,"-4"-3"-21,4 8 1,-5-3 382,0 4 769,5 6-625,-3-4-629,3 9 0,-4-3-186,3 8 0,-2 2 306,6 5-379,-5 1 0,3 3-83,-2 0-35,-3 5 0,5-6 213,-2 5-435,-3-5 205,4 3 0,-5-2-354,0 0 130,0 1 45,0-5 1,2 0-414,2 1 200,-3-6 319,4-1-73,-5 0 46,0-3 0,1 1 138,3-6 114,-3-4 0,9 1-212,-8-4 380,8-2-204,-4 0 0,9-6-6,1 3-131,-1 2 40,1-9 0,-2 5-57,5-6 52,-5 5 1,4 2 47,-3 4 0,-3 5-11,-1-1 0,1 5 60,-5 0 1,-1 3-71,2 3-1,-5 4 118,2 4-142,0 6 0,-4 0 58,3 6 187,2 0-104,-5 5 1,5-4-25,-6 3-62,0-3-20,5-1 0,-4 0-91,3-1-19,-3 1 0,0-4-204,3 0 1,-3-5-480,3 1 1,-3-6-715,-1-1 0,0-4-167,0 3-1122,0-4 2706,0 2 0,0-5 0,0 0 0</inkml:trace>
  <inkml:trace contextRef="#ctx0" brushRef="#br1" timeOffset="76">15658 10085 8010,'0'-12'0,"5"1"1,-4 3 1,3 1-2,-3 4 0,1-6 0,2 5 0,-3 1 1,4 3-1,-5 0 0,0 5 0,0 2 0,4 7 0,-1 1 0,1 2 0,-4-2 3226,0-2-1528,0 8-735,0-8-367,0 4-513,5-6 41,-3 0 0,3 1-388,-5-1 63,5-4-144,-4 3 302,4-9 1,-4 4-108,3-5 168,-3 0-3,5 0-52,-6-5 40,0 4 1,3-9 97,1 2-96,0 3 1,0-5 2,0 2 1,4-2 5,0-1-21,2-1 1,0-3 4,-2 0 1,2-1-1,-2 5 1,2 3-6,1 1 1,1-1 18,-1-3 65,-4 4-73,3-3 0,-8 9 4,6-3 159,-6 3-76,3 1 1,-3-4 64,1 0-103,-1 1 140,3 3-145,0 0 0,-3 5 19,6 2 155,-5 3-89,2 2 0,-2 0 29,1 4 61,0-4-155,-4 10 0,4-8 57,0 5-236,0-5 188,-4 7 1,0-8-238,0 2-12,0-2-713,0-1 287,0-1 303,0 0-687,0-4 182,0 3 208,0-9 592,0 4 0,5-5 0,1 0 0</inkml:trace>
  <inkml:trace contextRef="#ctx0" brushRef="#br1" timeOffset="77">16195 9959 8148,'0'-11'0,"0"-1"261,0 1-80,0 4 0,0-3 181,0 3 491,0 2-465,0-6 0,0 9 677,0-6-280,0 6 239,0-3-307,0 5-172,5 0-235,1 0 0,2 6 158,-1 5 132,1 1-285,3 9 1,2-2 136,2 8 143,-2 2-267,9 0 0,-8 4 342,5-2-274,0 2-805,4 1 842,-6 5-252,5-3 1,-8 8 180,5-2-348,-5-2 68,2 4 0,-6-3 311,-2 4-587,2 1 211,-9-5 1,5 3-77,-6-2-218,0-8 141,0 9 0,-6-12-1054,-1 7 987,2-3 1,-5-5-673,2-4 624,-7-2 0,2-1-75,-2 0 10,2 0 195,2-5 0,-1-2-137,1-4 862,0-1-832,-1-5 333,1 4-506,-1-3-21,6-1-607,1-1 588,0-5-1728,3 0 612,-3 0 1557,5-5 0,5-6 0,2-7 0</inkml:trace>
  <inkml:trace contextRef="#ctx0" brushRef="#br1" timeOffset="78">17120 10142 8041,'-6'-8'0,"2"1"479,-3 4-133,6-7 0,-4 9 272,5-10-286,0 10 1,1-8 497,3 5-523,2-4 0,6 5 128,-1-5 108,1 6-225,4-8 1,2 7 291,5-4-345,5 4 1,-4-2 80,3 5 44,2 0-217,-5 0 0,4 1 173,-5 3-268,-6 2 33,5 1 0,-9 7-179,2-3 74,-8 3 1,0-3 13,-3 1 1,-3 3-169,3 0 0,-4 6-85,-4-2 1,-2-2 85,-6 2 1,1-1-136,-1 1 162,-4 3 1,3-8-37,-2 5-81,2-5 62,2 7 0,-1-8-403,1 2 328,-1-2 0,1-2-101,0 1-723,-1-1 341,6 1 294,-4-6-884,8 4 808,-8-3 1,8 0-241,-6 1-177,6-1 495,-9 5 437,5-1 0,-5 1 0,-1-1 0</inkml:trace>
  <inkml:trace contextRef="#ctx0" brushRef="#br1" timeOffset="79">17211 10827 8041,'5'6'102,"-3"4"1,3-7 286,-5 5 0,0-5-144,0 5 1,0-4 533,0 3 1,0-3 6,0 4-278,0-6 582,0 9-206,0-10 283,0 9-475,0-4 0,0 2 486,0 0-775,0-6 0,1 3 349,3-5-112,-3 0-215,4 0-2699,-5 0 1395,-5-5 1,4 3-3446,-3-6 4324,3 5 0,1-7 0,0 4 0</inkml:trace>
  <inkml:trace contextRef="#ctx0" brushRef="#br2" timeOffset="80">18981 10142 8056,'0'-12'0,"0"1"0,0-1 401,6 1-163,-5 5 1,5-4 0,-3 2 904,1-2-780,-1 3 0,-1-1 264,1 4 1,-1-1 329,1 1-338,-1 3 133,-2-4-477,0 20 1,0-1 72,0 12-110,0 4-6,0-6-239,0 14-679,0-3 860,0 6 1,-4 3 231,0-2-466,0 3 0,1-1 17,-1-2 244,0 2-437,4-8 1,0 2-167,0-8 134,5-2 133,-4-5 1,4 0-97,0-5 0,-3-2-87,1-4-264,4-6 80,-6 4-1019,4-9 1324,-5 4 1,0-6 0,-1-3-1097,-3-3 1,3 0 1292,-3 0 0,-2-6 0,-1-5 0</inkml:trace>
  <inkml:trace contextRef="#ctx0" brushRef="#br2" timeOffset="81">18993 10142 8090,'0'-18'548,"0"3"1,-4 2-98,0 2 1,0 3 1123,4 0-765,0 6-291,0-3 1,6 5-167,1 0 0,5 5 0,3 4 695,4 5-655,-3 9 1,7 2 446,0 5-522,0 1 1,9 3-241,-6 0 1,6 1 95,-2-1 1,3 0 0,0 0-104,-2 1 0,1-2-22,-6-3 0,1 2 73,-4-6 1,-2 1-96,-2-4 0,2-5 1,-6-2 66,-1 1-173,4-5 0,-6 4 12,4-9 1,-8 2-669,0-5 366,-5 0-1122,7-4 471,-9 0 497,4 0-3189,-5 0 2887,0-5 37,0-2 0,-4 0 788,0-1 0,-4-5 0,1-4 0</inkml:trace>
  <inkml:trace contextRef="#ctx0" brushRef="#br2" timeOffset="82">19655 10062 8338,'-3'-18'1123,"-1"3"-499,0 2 1,4 2 653,0-1 464,0 6-917,0 1-386,0 5-226,0 10 1,0 3-1,0 11 581,0 2-533,0 4-624,0 4 684,0 0-142,0 0 1,-1 6-277,-3 2 0,3 2 193,-3 2 0,2-6-297,2-2 167,-5 3 0,4-7-92,-3 1 1,3-2-161,1-7 1,-4-3-95,0-4 1,1-5 73,3 1 563,0-2-2017,0-7 1232,0 4 0,0-7-1123,0 5-684,0-6 747,0 3 1588,5-5 0,1-10 0,5-3 0</inkml:trace>
  <inkml:trace contextRef="#ctx0" brushRef="#br2" timeOffset="83">19987 10245 8060,'0'-22'0,"0"3"785,0-3-360,0 10 1,-2-1 492,-2 5 1,2 2 272,-6-2-653,6 3 0,-8 12 80,2 4-367,3 11 0,-5 3 156,2 5-189,3 1-44,-5 3 0,9 4 175,-3 0-240,3 0-56,1-3-222,0-1 192,0 0 1,1-1 225,3-2-431,-3 2 1,9-9 127,-2 2 0,6-5 238,1-2-348,5-5 1,-2-3-75,5-7 299,0-3-156,-1-1 0,6 0 43,3 0 54,-3-10 1,5 2 12,-3-7 1,3-3 21,1-1-390,1 3 358,-6-6 313,4 5-6,-14-6-257,8-5-24,-15 4 241,5-9-219,-6 4 49,1-11-301,-6 5 0,-2-9-4,-8 6-322,-2-5 266,-11 8 120,-1-5 1,-7 7-418,-5 3 1,-2 7 131,-10 8 1,4 3 99,-4 5 0,9 2 1,-1 7-994,1 6 906,5 0 0,1 9-197,8-1 1,3-2 0,5 5 607,4 1 0,-3 1 0,3 2 0</inkml:trace>
  <inkml:trace contextRef="#ctx0" brushRef="#br2" timeOffset="84">20912 9902 8139,'-7'-18'800,"3"3"-142,3 2-313,1 7 0,0 0 241,0 2 603,0 2-574,0 8 1,0 2 2,0 11 1,-4 2 3,1 5 0,-1 4-181,4 4 0,0 0 46,0 0 0,0 4-108,0 1 1,0-1-200,0-4 1,0 0 75,0 0 0,0-3-462,0-1 0,1-4 238,3 0 1,-3-2-282,3-1 0,1-4-383,-1 0 1,3-5-2049,-3 2 741,5-4 0,-4 0 332,3-1 1607,2-5 0,-4 5 0,6-5 0</inkml:trace>
  <inkml:trace contextRef="#ctx0" brushRef="#br2" timeOffset="85">20969 10816 9405,'-7'5'3777,"2"1"1,1 2-1541,1-1-1598,-1 1 1,4-1 253,0 1-395,0-5-2904,0 7-3466,0-9 5872,0 4 0,0-5 0,0 0 0</inkml:trace>
  <inkml:trace contextRef="#ctx0" brushRef="#br2" timeOffset="86">6092 13453 8245,'0'-6'141,"0"-5"1,0 5 0</inkml:trace>
  <inkml:trace contextRef="#ctx0" brushRef="#br2" timeOffset="87">6115 13521 8202,'-5'12'0,"3"4"0,-8-3 0,-1 9 0,-7-5 0</inkml:trace>
  <inkml:trace contextRef="#ctx0" brushRef="#br2" timeOffset="88">6149 13521 6444,'0'-6'1282,"0"1"-1282,0 0 0,0 4 0,0-4 0</inkml:trace>
  <inkml:trace contextRef="#ctx0" brushRef="#br2" timeOffset="89">6092 13464 8188,'0'0'0</inkml:trace>
  <inkml:trace contextRef="#ctx0" brushRef="#br2" timeOffset="90">6069 13499 8260,'-8'16'0,"1"3"0,-6 3 0,-5 1 0</inkml:trace>
  <inkml:trace contextRef="#ctx0" brushRef="#br2" timeOffset="91">6023 13601 8260,'-11'23'4480,"3"0"-3408,1 0 1,0 0-695,0 0 1,-2 1-202,5 2 0,-4 0-122,5 4 0,-6-3 45,1 3 1,3 0-17,1 0 0,2 3 46,-2-3 50,3 3-453,-4-3 273,5 3 0,0-19 0,0 1 0</inkml:trace>
  <inkml:trace contextRef="#ctx0" brushRef="#br2" timeOffset="92">5921 14207 8102,'0'23'4289,"5"-1"-2906,-4 1 1,9 0-192,-2 0-979,-3 0-92,5-5 0,-4-2-148,6-5 67,-1 1 1,1-1 15,-1 1 0,2-1-1,2 1 1,-1-6-45,5-2 0,-4 1 32,4-1 1,1-1-2,7-3-42,-3 0 0,14-10 0,-2-2 0</inkml:trace>
  <inkml:trace contextRef="#ctx0" brushRef="#br2" timeOffset="93">6366 14389 8102,'34'-34'0</inkml:trace>
  <inkml:trace contextRef="#ctx0" brushRef="#br2" timeOffset="94">6412 14355 8091,'23'-24'-1,"-6"-3"0,4 10 3177,-6-6 1,1-4-1728,0 1 1,-4-6-1128,3 1 1,-6-2-246,-1-1 0,-4-5-340,3-3 0,-4-3 88,1 0 1,-3 3-131,-1 0 0,-1 5 67,-3-1 1,-2 4 128,-6 3 0,-1 0-23,-2 4 1,-3 0-14,-4 5 0,-1 3 93,0 0 0,0 5-86,0-2 1,0 4 43,1 0 0,-1 1-30,0-1 124,0 1 0,-5 5 0,-1 1 0</inkml:trace>
  <inkml:trace contextRef="#ctx0" brushRef="#br2" timeOffset="95">5966 13590 8169,'-11'28'0,"-1"1"0,1-5 0,0-2 0</inkml:trace>
  <inkml:trace contextRef="#ctx0" brushRef="#br2" timeOffset="96">5955 13978 14382,'6'0'1157,"4"0"-695,-2 0-35,7 0-111,3 0 1,1 0 125,0 0-235,0 0 1,4 0 43,0 0 0,5 0-14,2 0 0,-1 0 7,2 0 1,-2-1-8,1-3 0,2 3-131,-5-3 1,-1 3-45,-3 1 0,0 0 92,0 0 0,-4 0-142,0 0 0,-5-1 112,1-3 1,-2 3-91,-2-3 0,1 2 27,-1 2 0,-1-1 6,-2-3 0,2 3-15,-2-3 1,-2 3-89,2 1 1,-5-4 144,5 0-391,-5 1-640,7 3-3703,-9 0 2966,-6 0 738,-3 0 0,-4 0 921,4 0 0,5 0 0,-2 0 0</inkml:trace>
  <inkml:trace contextRef="#ctx0" brushRef="#br2" timeOffset="97">7257 13225 7402,'0'-7'1067,"0"-3"-111,0 9-238,0-4-146,0 0-78,0 3 228,0-3 1621,0 5-2201,-5 0 0,0 2 107,-3 1 0,-2 7 87,2 6-158,-7 4 0,1-1 236,-5 8-255,5-3 8,-2 14 0,0-8 113,1 8-1061,-5 3 949,7 0 0,-7 4-72,5 1 55,-1 0 1,6-1 149,3 1-281,-4-5-67,10 3 229,-9-8-239,9 8 40,-4-8 0,5 3 239,0-5-354,0 0 214,0 1 1,0-1-26,0 0 16,5 0 4,1-4 1,2 1 25,-1-4 0,0 1 443,0-1 1,3-3-413,-2 2 1,2-2-67,2-1 1,3-4-17,0 0 1,0-5 111,-3 2-314,-1-4 209,1 0 0,-1-1 57,0 1-127,1-6 55,-6 4 1,4-7-234,-2 4 214,-3-4-72,0 2-13,0-5 92,-4 0-240,5 0-3025,-6 0 1569,-6 0 754,5 0 910,-4-5 0,5 3 0,0-3 0</inkml:trace>
  <inkml:trace contextRef="#ctx0" brushRef="#br2" timeOffset="98">7588 14081 10118,'6'0'1503,"5"0"-1059,-4 0 0,3 0-237,2 0 0,-1 0 147,1 0-82,4 0-95,-3 0 0,7 0 237,-5 0-53,6 0-184,-9 5 1,9-4 10,-6 3-117,5-2 224,-7-2-338,8 0 204,-3 0 1,1 0 149,0 0-401,-5-6 104,8 5 1,-8-4 237,5 5-287,-5-5 42,2 4 0,-4-8 65,-1 5 21,0-5-10,1 8 1,-1-9-166,1 2-16,-1 3 26,1-5 13,-1 4 1,-3-2 135,-1 0-327,-4 6 277,2-8 1,-5 7 8,0-5-207,0 6 181,0-8-294,0 3 276,0-4 0,0 0-13,0-1-116,0 1 110,0-1 9,-5 1-109,-2 0 102,1-1 1,-4 1-30,2-1-24,-2 1 43,-6-1 0,3 1-31,-2 0 57,-3 4-21,0 2 0,-1 5-26,0 0 133,-5 0-98,0 5 1,-4 2 137,5 4 25,0 0-158,0 6 232,1-4-213,-1 8 0,0-3 21,0 5 234,5 5-99,-3-4 1,8 5-55,-2-2 109,2-3-65,2 9 0,1-8-172,2 6 98,3-6-3,5 8 1,0-8-145,0 6 32,0-6 1,1 3-48,3-5 0,2-4 149,6 0-56,4-5 62,2 2-63,5-4 0,-4-1-31,0 1 366,0-6-199,4 4 0,0-9 558,-1 3-468,1-2 1,0-2 133,0 0 43,0 0 5,0-6-217,-6 5-151,5-9 81,-4 4 0,1-6 79,0 1 1,-1-1 21,1 1 0,1 0-113,-5-1-377,0 1 212,2 4 0,-8-1-1735,2 4 918,-2-5 544,-3 8 1,1-4-2698,-3 5 1401,-3 0 1620,4 0 0,-5 0 0</inkml:trace>
  <inkml:trace contextRef="#ctx0" brushRef="#br2" timeOffset="99">8719 13065 8143,'-7'0'1025,"2"-5"-786,0 3 0,4-3 55,-4 5 126,5-5-60,0 4-77,0-4 1503,0 5-1546,0 5-31,-5 6 1,3 3-99,-1 5 128,1 0-10,2 4-240,-5 5 200,4-4 0,-4 9 114,5-2-389,0 2 78,0-4 1,0 4 288,0-3-267,0-2 13,0 0 0,1-5-172,3 0 95,-3 0 26,9-1 0,-8-4-104,2-3-55,-3 3 190,4-5-215,-4 3 228,4-4-32,-5-1-161,0 1 169,0-1-11,-5-5-234,-1 5 112,-1-10 1,-3 4-84,3-5-29,2 0 165,-5 0-866,3 0 402,-4 0 214,-1 0-1084,1 0 883,-1 0 1,2-1-137,3-3 671,-3 3 0,3-4 0,-4 5 0</inkml:trace>
  <inkml:trace contextRef="#ctx0" brushRef="#br2" timeOffset="100">8422 13510 7454,'0'-6'863,"0"-4"0,5 8-71,2-2 0,0 2-316,0-2 1,1 3 497,3-3-583,1-2 0,3 4 133,0-1 18,6-4-210,1 6 0,3-5 113,1 2-257,3 3 1,-4-8 175,1 5-372,-2-5 0,-5 8 246,0-3-182,-5-2 62,3 4 246,-6-3-1433,-4 5 490,3 0 180,-9 0 53,4 0-1457,-5 0 1,0 0 0</inkml:trace>
  <inkml:trace contextRef="#ctx0" brushRef="#br2" timeOffset="101">9130 13156 7981,'0'-6'1479,"0"1"-308,0 0-373,0 3-160,0-3 771,0 5 0,1 5-1010,3 3-279,2 2 0,6 5 76,-1 0 1,1 6 124,-1-2-166,0-3 1,1 6 52,-1-3 0,4 6 109,1 2-26,-1 0-136,1-5 1,-2 5 166,5 0-360,-5 4 206,3-1 1,-2 4-181,0 0 178,1 0-41,-5 1 0,3 3-141,-3 0-639,3 0 651,-7-4-47,4 0 45,-5 1 0,3-1 14,-5 0-174,0-5 86,-4 4 1,0-5 153,0 3-309,0 2 137,0-4 1,-1 1-269,-3 1 66,-3-6 275,1 8 1,-4-7-288,2 4 50,-2-5 573,-6 3-623,3-5 231,-3 0 1,4 0-11,1 0 0,-1-4-62,1 0 0,-1-4-11,1 4 1,0-5-30,-1 1 0,5-6 30,-1-1 1,4-2-180,-3 2 58,4-3-380,-2-5 2764,5 0-1871,0-5 1,0 2-230,0-4 0,0 3 0,0-4 0,0 6 0,0-3 0</inkml:trace>
  <inkml:trace contextRef="#ctx0" brushRef="#br2" timeOffset="102">11208 13738 8085,'0'-11'430,"0"5"0,0-1 227,0 4 339,0 1-391,0-3 389,0 5-759,0 5-141,0 2 82,0 4 1,0 2 235,0 2-206,0 3-30,0 5 1,0 1 176,0 2-409,0-2 235,0 9 0,-1-3-125,-3 4-97,3 0 183,-9 5 1,7-3-51,-4 2-85,4-2 0,-6-3-148,6-3 1,-5 2 69,4-6 0,0 0-118,4-7 0,0 1-128,0-5 119,0 1 1,0-5-322,0 0-288,0-4-264,0-2-84,0-5 1,0-5 675,0-3 1,2-2-682,1-1 1162,-1-1 0,8-4 0,-4-2 0</inkml:trace>
  <inkml:trace contextRef="#ctx0" brushRef="#br2" timeOffset="103">11197 13910 8085,'0'-12'-167,"-4"1"-42,0 0 1,-3-1 1407,3 1-192,0 4 778,4-3-1132,0 4 1,1-1-291,3 4 0,3 6-10,4 5 121,0 7-207,6-2 0,-3 9 85,5-3-42,0-3-119,4 6 0,0-5-109,-1 6 3,1 0-418,0 0 91,0 0 224,-5 0 0,2-2-12,-5-2-243,1 3 0,-5-4 132,0 4-36,1-4 64,-1 4 0,-3-10-129,-1 4 57,-4-4 231,7 0-168,-9-1 143,10 1-86,-10-6-65,4 4 0,-4-9-352,3 3 391,-3-2-278,4-2-789,-5 0 929,-5 0-1181,4-6 527,-4 0 883,5-5 0,0 4 0,0 2 0</inkml:trace>
  <inkml:trace contextRef="#ctx0" brushRef="#br2" timeOffset="104">11551 13750 7941,'13'-12'-230,"-6"1"1,-4 0 231,-3-1 1247,0 1-269,0-1-262,0 6 260,0-4-547,0 9 1,1-4 237,3 5-381,-3 0 0,6 1 84,-4 3 1,0 2-90,5 5 0,-6 7-22,2 5 0,-3 5 75,-1 6-57,0 0-781,0 6 669,0 0 1,0 2-36,0 0 1,-4-1-110,1 1 1,-6-2-574,1-2 418,3-7 1,-1 6-85,2-11 1,3 1 106,-3-4 1,2-4-157,2 0 1,0-5-173,0 1 279,0-2-453,0-2 90,0-5-340,0-1 1,2-5-62,2 0-393,-3 0 545,4 0 770,-5 0 0,5-5 0,1-1 0</inkml:trace>
  <inkml:trace contextRef="#ctx0" brushRef="#br2" timeOffset="105">11825 13933 7946,'0'-12'0,"0"1"0,0-2 0,0-2 711,0 2-54,0 2 535,0 1-595,0 8 45,0-3 140,0 5 1,-4 7-194,1 4-337,-6 6 1,7 7 106,-1 2-210,-4-2 17,6 9 0,-5-5 166,2 3-269,3 2 103,-5-9 0,6 8-260,0-6 100,0 1 0,6-4-433,1 0 264,3-6 119,2 5 0,-1-9-284,1 2 201,-1-2 1,0-2 41,1 0-169,4-4 250,-3-2 1,7-5-85,-4 0 66,4 0-5,-2-5 1,4-2 109,1-4-103,0 0 7,0-6 1,0 3 57,0-5-41,-6 0-317,5-4 518,-4 0-98,0-5 1,-3 3-91,-8-5 207,4-1-201,-10-3 0,4 0 28,-5-1-240,0 1 101,-5 0 0,-5 1-124,-6 2 223,-4-2 0,1 10-334,-8 1 0,3 4 119,-2 6 1,2 6-185,1 2 0,0 3 94,0 1 1,5 5-876,3 3 745,2 7 0,3-1 22,3 5-959,2-5 1361,-1 7 0,5-3 0,-4 5 0</inkml:trace>
  <inkml:trace contextRef="#ctx0" brushRef="#br2" timeOffset="106">12396 13784 7972,'7'-23'-197,"-2"6"0,-4 0 1774,3 6-509,-3-1-345,4 1 0,-4 4-21,3 4-310,-3 1-200,4 7-25,-5 7 1,0 3 224,0 8-14,0-3-133,0 8 0,0 0 25,0 3-46,0-4 55,0 6-287,0-3 1,2 0 225,2 1 6,-3-6-353,4 3 1,-5-3 45,0-2 176,0 8-249,5-18 114,-4 14 0,8-14-737,-5 2 576,0-2 1,0-2 0,-1 1-765,0-1 685,-2-5 0,0-1-206,3-5-332,-3 0-218,5 0 325,-6 0 1,0-5 247,0-2-278,0-3 381,0-2 0,-4-1 362,0-2 0,-10-3 0,1-4 0</inkml:trace>
  <inkml:trace contextRef="#ctx0" brushRef="#br2" timeOffset="107">12248 13716 7951,'0'-18'0,"0"6"0,5 2 1424,2 3-883,4-3 1,1 2 1361,3 0-1266,-2 1 1,5-5 49,-3 1 531,3-1-741,10 6 1,1-4 225,5 2-537,-5-2 1,4-1 165,-2-1-1162,-3 6 581,0 1 218,-5 5 0,-2-4-935,-2 0 605,-2 0 291,-6 4-3580,1 0 3650,-1 6 0,5-5 0,2 4 0</inkml:trace>
  <inkml:trace contextRef="#ctx0" brushRef="#br2" timeOffset="108">13721 13636 7795,'0'-12'-353,"0"1"1,0-1 1251,0 1-536,0 0 1,4 3 235,0 0-64,-1 1-153,3-5 58,-5 6 21,4-4-174,-5 3 1,4 0 56,-1-1 101,1 6 172,-4-3-272,0 0-384,0 3 211,-5-3 0,-1 5-10,-6 0-173,1 0 241,-5 5-456,-2 2 229,-5 4 1,1 0 72,3 1-282,-2 4 148,3-3 1,-1 7 87,0-4-233,5-1 97,-3-4 1,10 4-135,-1 1 240,6-6 13,-3 0 0,5-4-123,0 6 119,5-1 0,5 1 73,5-1 0,5 0-93,-1 1 1,2-1 49,-2 1 1,2-1-9,-2 1 1,-1-1-9,1 0 7,-5 1-14,8-1-23,-10 1 1,5 0 44,-6 4-111,-4-4 0,2 6 0,-6-4 35,0 1-205,-2 0-18,-1 2 240,-5 1 0,-3 1-178,-7 0 132,-3 0 53,1-1 1,-9 3-31,3-2 1,-3-1 189,-1 1-189,3-5 1,-9 6 29,3-5 0,2 1 0,2-6-7,6-3 0,1 0-484,8-3 0,-3-3-1039,6 3 630,3-3 451,0-6 0,6-1-445,3-6 472,-3 1 435,9 4 0,2-8 0,6 2 0</inkml:trace>
  <inkml:trace contextRef="#ctx0" brushRef="#br2" timeOffset="109">14041 13613 8095,'0'-12'0,"0"1"580,0 0-225,0-1 292,0 6-117,0-4-146,0 8 576,0-3-435,-5 10-1,3 2-123,-3 9-127,0 2 1,3 6-27,-6 3 1,4 6-16,-3 5 1,3 5 120,-4-1-897,6-3 584,-8 6 1,8-10-350,-1 3 0,-3-1 255,3 1 1,-2-6-239,1 2 1,3-7 68,-3-1-886,2-7 711,2-2 1,0-6-143,0 1 1,-1-6-571,-3-2 422,3-3-354,-4-1 630,5 0 1,0-5 410,0-3 0,0-7 0,0-3 0</inkml:trace>
  <inkml:trace contextRef="#ctx0" brushRef="#br2" timeOffset="110">14086 13670 8094,'-5'-18'-864,"4"2"741,-3 4 1339,3 1-219,1-1-246,0 6-49,0-4-350,0 9 0,0-3 178,0 8 262,5 7-406,1 7 0,11 6 173,2 3 0,-1 2-142,1 5 1,0 4-119,4 0-63,-6 0-766,5-3 311,-4-1 255,5 0 0,-4 0 53,0 1 1,-5-2-79,1-3 1,-2-2-146,-2-5 1,0 0-490,1-1 0,-1-4-1067,1-3 680,-6-2-361,4-1 362,-9-1-357,5-5 808,-12-1 0,0-5 558,-5 0 0,-6-5 0,-1-1 0</inkml:trace>
  <inkml:trace contextRef="#ctx0" brushRef="#br2" timeOffset="111">14041 14127 8040,'-7'-7'221,"2"1"557,5 2-189,0 3-340,0-4 1,2 1 1167,1 0-719,4 1-360,4 3 0,6 0 66,2 0 0,-1-4-58,1 0-637,5-5 268,0 8 1,4-8 295,-5 5-1548,4-5 935,-2 8 1,-1-8-1801,-5 5 1027,-5-5 666,7 8 0,-8-8 447,2 5 0,-2-5 0,-2 3 0</inkml:trace>
  <inkml:trace contextRef="#ctx0" brushRef="#br2" timeOffset="112">14578 13693 8095,'0'-18'0,"-5"2"719,3 4-47,-3 6 304,5 1-236,0 5-124,0 5-439,0 6 0,0 8 178,0 8 34,5-3-120,-3 14 0,3-9 115,-5 5-428,5 6 81,-4-15 0,5 13-94,-2-7 0,-3-2 90,3 1 0,-3-4-534,-1 0 0,4-5 66,0-2-653,0-5 698,-4 2 1,0-8-401,0-1-211,0-4 419,0 2-480,-5-5 627,4 0 0,-5-5 435,6-3 0,-5-2 0,-1-6 0,-5-2 0</inkml:trace>
  <inkml:trace contextRef="#ctx0" brushRef="#br2" timeOffset="113">14578 13807 8095,'0'-11'0,"0"-1"0,0 1 0,0 3 709,0 1-236,0 4 132,0-2-18,0 5-156,5 5-203,-4 1-36,9 6 0,-7-1-21,4 1 1,1 3-134,3 0 0,1 0 4,-1-3 21,6-1 91,-5 1 0,5-6-652,-6-2 334,6-3 1,-3-1-316,5 0 341,-5 0 1,6-1-86,-5-3 143,0-2 1,1-6 136,-1 1 1,4-5 0,-4 1-111,-1 1 27,-1-4 239,-2 6 1,2-8-61,2 4-8,-2-4 1,3 2 49,-4-5 165,-1 6-189,1-5 1,-2 8-12,-3-5 0,2 9 1,-5-2 776,-1 2-592,3 5-343,-5 0 50,4 10 0,-3 3-18,1 7 129,-1 3-45,3 10 0,-5 1 67,0 5 0,-2 4 72,-1 0-231,1 5 69,-3-2 0,1 0 86,1-3-1345,-1 2 1054,-1-4 1,3-1-177,-1-4 1,1-7-260,2-1 1,0-2-288,0-5 1,0-1 22,0-4-842,0-4 419,0 3 769,0-9 463,0 4 0,5-10 0,2-1 0</inkml:trace>
  <inkml:trace contextRef="#ctx0" brushRef="#br2" timeOffset="114">15286 13636 7953,'0'-23'511,"0"10"-511,5 3 1187,-4 10-719,4 0 1,-4 5 226,3 3-66,-3 7-282,5 3 1,-6 6-73,0 2 1,0 7 62,0 5-116,0 6-132,0-9 0,0 5 174,0-6-390,0 0 176,0-5 0,-4 5 224,0 1-630,-5-6 0,8 8 226,-3-11-763,-2 6 598,4-8 1,-7 3 68,6-8 1,-1 1-1,4-5-47,0-1 0,0-1 96,0-1-39,0-6 85,0 4 376,0-9-182,0 4 550,0-5-421,5 0-17,1 0 252,6 0-159,-1 0-100,1 0 1,0-1-42,3-3-48,-2 3 1,9-5-53,-3 2 0,2 3 164,2-3-451,0-3 0,-1 6 184,-3-3 0,1-1 1,-4 1-409,2 2 0,-4 1 1,1 1-550,-2 0 1,-5-2 160,-1-1 223,-4 1 649,2-3 0,0 5 0,1 0 0</inkml:trace>
  <inkml:trace contextRef="#ctx0" brushRef="#br2" timeOffset="115">15229 14093 7853,'0'-8'12,"0"0"1366,5 6-870,1-3 0,5 3 91,1-1 373,-1 1-379,6-3 23,-5 0-325,10-1 0,-4-4 117,5 2-195,-1 3-98,1 5 0,0-4 232,0 0-1149,0-5 644,-5 8 1,2-4-14,-5 5 0,0 0-515,-3 0-1414,-1-5 621,1 4 284,-6-9 0,-1 7 1195,-5-5 0,-10 1 0,-3-5 0</inkml:trace>
  <inkml:trace contextRef="#ctx0" brushRef="#br2" timeOffset="116">15286 13716 8054,'0'-18'346,"3"1"159,1 6 0,5 0-41,-1-1 937,2 1-783,1-1 1,5 1-45,-1-1 0,5 0-199,-1-4 0,4 4-338,4-3 0,-3 6 130,2 1 0,-5 4-552,-2-3 0,-5 4 216,1-1-2505,-2 3 2674,-2 1 0,6 5 0,0 1 0</inkml:trace>
  <inkml:trace contextRef="#ctx0" brushRef="#br2" timeOffset="117">16576 13601 8034,'0'-11'-383,"0"5"256,0-5 850,0 5 0,0-1 40,0-1-324,0 5 190,0-2 881,0 5-1248,0 10 1,-1 3 146,-3 10-179,-2 5-629,-6 6 629,1 2-43,0 3 0,-1-1-232,1 0 16,-6 0-137,5-3 0,-5-1-124,6 0 1,0-1 136,4-3-669,-3 3 558,3-8 1,1 1-1302,2-7 660,-2 3-32,5-9 351,-4 3 178,5-10 61,0-1-124,0-5 471,0-5 0,-6-1 0,0-5 0</inkml:trace>
  <inkml:trace contextRef="#ctx0" brushRef="#br2" timeOffset="118">16473 13613 8034,'0'-18'344,"0"3"0,4-2 723,0 2-91,0 5-373,-4 5 551,0 5-876,5 0 1,1 6-49,6 6 0,-1 4 339,1 7 0,3 4 194,0-1-532,5 6-544,-2 2 607,5 2 0,0 7-231,0-5-3,-1 0 27,1 1 1,-1-3-493,-3 2 260,-3-8 205,-4 3 1,-1-8-678,1 1 0,-2-5 179,-3-2 0,2-5-477,-5 1-276,0-3-736,-4 0 1595,0-6 1,-1-1-1176,-3-5 1507,-3 0 0,-9 0 0,-2 0 0</inkml:trace>
  <inkml:trace contextRef="#ctx0" brushRef="#br2" timeOffset="119">16394 14024 8422,'1'-8'1681,"3"1"-658,2 4-603,5-2 0,1 5 52,-1 0 0,6-4-49,2 1 1,6-3-271,2 3 77,4 1-29,-1-8 1,4 8-931,0-6 566,0 6 0,-4-7-1203,-4 5 0,-2-4 675,-1 4 0,-4-3 691,0 3 0,0-10 0,4 1 0</inkml:trace>
  <inkml:trace contextRef="#ctx0" brushRef="#br2" timeOffset="120">17261 13659 8032,'0'-18'-1069,"0"1"0,4 6 2949,0-1-1166,0 1 1,-4 0 589,0-1-598,0 1 1,-1-1-267,-3 1 1,1 1-85,-4 2 0,-1-1-294,-3 5 225,-1-4-57,1 6-172,-6-3 0,3 5 287,-5 0-116,0 0-212,-4 5 155,1 2 1,3 8 172,0 0-386,5 5 174,-3-2 1,7 1-27,2 0-50,3-5 0,5 8 68,0-3 1,5 1 15,3-1 1,11 3 0,5-3 302,4 2-287,2-3-70,5 4 0,-2-8 41,-3 5 0,3-4 85,-2 4-399,-3-5 166,5 7 1,-9-4-305,2 2 209,-2 3 57,-1-10 1,-5 9-349,-3-6 287,-7 5 1,-3-6-1,-5 4-224,0-2 1,-1 3 96,-3-3 0,-6 3 141,-6-4 1,-9 0 40,-2-4 0,0 2-3,-4 2 168,1-2-172,0 4 0,-6-6-82,1 0-658,-1 1 489,1-6 1,6 3-723,2-5 0,8 0 1,4-4-235,2 0 1278,2 0 0,0 0 0,-1 0 0</inkml:trace>
  <inkml:trace contextRef="#ctx0" brushRef="#br2" timeOffset="121">18472 13830 7968,'-6'0'-682,"-4"-5"584,8 3 1350,-8-3-310,9 5-85,-4 0 365,5 0-592,5 0-231,-4 0-172,9 0 207,-3 0-147,4 5 1,1-3-23,-1 2 1,4 1-15,0-2 0,6 1 86,-2-4-217,7 0 48,-2 0 0,8-1 4,-5-3-112,5 3 122,-8-9 0,9 3-227,-3-4 55,3 0-484,-4-6 209,-1 4 201,0-3 0,-8 4-45,3 1 0,-7 0-156,-1-1 1,-4 1 117,-3-1-93,-3 1 200,0 0 0,-4-1-246,3 1 307,-3-1 1,-5 1-244,1-1 1,-6 1 121,1 0 0,-7 3-48,-4 0 1,-3 2 25,0-2 0,-3 3 40,-1 5 0,-3 0-21,-6 0 0,1 9 186,0 3 0,0 7 110,-1 0 1,0 5-104,-3 6 1,7-2 91,1 10 1,8-3-30,3 6 0,6 0-252,2 1 139,5-3 1,6-5 0,1-1 40,3-2 0,5-2 54,10-2 1,0-7 127,7 3 0,2-8-32,-1 0 0,3-3 198,-3-5 1,0 2-79,-4-5-65,-1 0 0,5-4 217,0 0 31,4 0-230,-7 0 1,4-4-190,-5 0 0,-1-1-274,-3 1 0,-3 3-655,-4-3-1188,-1 3-1392,-4-4 3394,-2 4 0,5-4 0,2 5 0</inkml:trace>
  <inkml:trace contextRef="#ctx0" brushRef="#br2" timeOffset="122">19603 12882 7955,'-7'-5'0,"2"2"60,5-4 111,-5-1 0,4 0 952,-3 1-362,-2 4-538,5-2 216,-10 5-150,10 0 0,-9 4 72,2 0 7,-2 10-127,-1-2 1,-4 13 319,-1 1-256,-4 3-186,7 6 1,-7 0 99,5 3-856,-5 3 861,7 0-302,1-2 112,2-5 0,9 0 213,-3 1-620,3-1 324,1-5 0,1-1 25,3-5-367,7 0 285,2-6 1,9 0-169,-3-6 270,2-4 1,-2 2 140,0-6 1,0 1-148,4-4 0,0-5 1359,0-2-1147,5-9 1,-4 2-8,3-5 91,-3 5-93,-1-7 0,-4 3 9,0-5-301,-5 0 0,1-3-694,-8-1 578,-1 0 0,-6-1-88,0-2-646,0 2 618,0-5 0,-6 5-170,-1-2-104,-8 2 286,2 10 1,-5 2-256,3 4 0,-3 6 1,-5-3-145,0 5 331,1 0-123,-1 4 1,0 4-238,0 0 747,0 5 0,0-3 0,1 6 0,-1-1 0</inkml:trace>
  <inkml:trace contextRef="#ctx0" brushRef="#br2" timeOffset="123">19306 13236 8005,'0'6'1,"0"-1"0,0-3 251,0 1 631,5-1-103,-4 3 90,9-5-543,2 0 1,0 0 395,4 0 0,0 0-246,-1 0 0,6 0-13,-2 0 1,2-1-108,2-3 0,4 1-223,-1-4 1,1 3 92,-4-4 0,-2 6-543,-1-2 0,0 1 278,-5-1 1,0 3-403,-3-3 0,-5 3-1147,1 1-1360,-6 0 1790,4 0 1157,-6 0 0,0 0 0</inkml:trace>
  <inkml:trace contextRef="#ctx0" brushRef="#br2" timeOffset="124">20162 12756 8022,'0'-11'-303,"4"3"149,0 1 1,0 3 1094,-4-4-505,0 6 56,0-3 72,0 0 30,0 3-167,0-3 1125,0 5-1363,-5 5-18,-2 2 1,-4 9 485,0 3-428,-1 3-58,-4 6 1,-1-3 206,-2 5-150,3 1 58,-1 3-302,4-5 188,-3 9 0,6-6 171,2 10-1302,-2-5 944,4 2 0,-2-3 122,0 2-755,6-3 471,-3 0 0,5-4-583,0-4 410,0 0 153,0-5 0,4 1-213,-1 0 214,6-5 1,-4 0 53,3-3 1,2-2 14,-2 2 1,2-4 199,1-3 1,1 1-359,-1-5 0,-3 1-209,-1-2 0,-3-1-735,4 1-308,-1-1 1537,5-2 0,-1-5 0,1-2 0</inkml:trace>
  <inkml:trace contextRef="#ctx0" brushRef="#br2" timeOffset="125">20505 12939 7970,'0'-18'0,"0"2"0,0 4 496,-5 1 112,4 5-207,-4-5 1,3 9 810,-1-6-630,1 6-87,-3-3-176,0 5 0,4 5 326,-3 2-338,-2 3 0,3 6 51,-4-1 1,4 9 33,-1-1-186,-2 7 0,5-4 359,-3 4-341,2 1-337,2 3 209,0-5-20,0 4 1,0-5 258,0 2-398,0-2 137,0 0 0,0-4-449,0 3 273,0-3-65,6-1 1,-5-4-238,3 0 300,-3-5-31,-1 8-1422,0-10 1146,0 5 0,-1-6-316,-3 1-1020,-3-6 1081,1-1 0,-4-1-337,2 0 0,-2-1 411,-1-3 1,-1 0 591,1 0 0,0-5 0,-1-1 0,1-5 0</inkml:trace>
  <inkml:trace contextRef="#ctx0" brushRef="#br2" timeOffset="126">20208 13362 7973,'0'-12'3,"4"5"74,0-1 0,3 4 1,-2-2 229,2 1 1,0 0 28,5 1 455,4 3-446,-3-5 1,10 5 258,0-3-215,-1 3-139,6-4 0,-1 1 86,0 0-819,-1 1 457,-3-2 1,0 3-1428,0-2 790,-5-2 225,3 5 438,-8-4 0,3 0 0,-4-2 0</inkml:trace>
  <inkml:trace contextRef="#ctx0" brushRef="#br2" timeOffset="127">20676 12825 8002,'0'-18'0,"0"7"445,5 0 171,-3 5-276,8 0 849,-4-4-718,1 8 0,4-3 287,0 5 235,1 5-584,9 7 0,-7 7 722,5 7-716,0-1 1,4 8 88,0-3 1,0 4-138,0 4 1,-4-1 116,0 5 1,-6 0-121,-2 4 0,-1-1-199,-6 1 0,0-2-104,-4-2 1,0-1-271,0-3 1,-5-4-959,-3 0 0,-2-4 670,-2-8 0,-4 1-1512,-3 0 1,-3-1 183,-1-3 1825,1 2 0,4-13 0,1 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02:24.4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2101 4922 7982,'-11'-11'-286,"5"5"1,1-1 204,5 3 958,0 3 62,0-4 1550,0 5-2399,5 0 78,-4 0 1,8 9 384,-5 2-370,5 8 0,-8 1 182,3 6-327,2-2 130,-5 9 1,4-7 225,-5 4-634,0-5 213,5 3 0,-3-5 72,1 0 1,-1-1-53,-2-3-428,0-3 269,0 1 34,0-5-28,0 5 0,1-7 6,3-2 186,-3-3-59,4-5 851,-5 0-452,0-5-218,0-2 1,5-9-79,3-3 1,2 1 108,1-1-92,1 0-182,-1-9 86,1 9 0,-1-8 160,0 8-385,1-7 157,-1 2 1,1-1-26,-1 6-129,1 5 223,4-2 0,-4 4-19,-1 1-60,0 5 49,-4 1 53,4 5-31,1 0 8,-1 0 1,0 1-1,1 3 0,-2 2 6,-2 5 194,2 6-86,-4 1 1,2 5-75,-1-1 210,1 1-215,-2 0 0,1 0-161,-4 0 161,-1 0 1,4-6-48,-2-1 1,-3 0-51,3-1 30,-3 1 0,3-5-116,0 0 1,0-3-38,-4 0-49,0-1 0,3 5 6,1-1-1324,0-5 966,-4 5 0,1-9-1571,3 6 2159,-3-6 0,4 8 0,-5-3 0</inkml:trace>
  <inkml:trace contextRef="#ctx0" brushRef="#br0" timeOffset="1">2958 4454 7880,'-5'-6'416,"4"-4"54,-4 8-148,5-3 174,0 5 68,0-5 53,0 4-280,0-4 1,0 6-2,0 3-228,0 2-27,0 11 1,0 6 581,0 7-376,0 8 0,3 4-24,1 8 0,0-6 0,-3 4 173,3 0-513,-3-4 157,4 0 0,-3-2 172,2 7-1729,-3-7 1390,4 8 1,-5-15 129,0 3 1,0-5-14,0-6 1,0 0-100,0-8 0,0-3-149,0-1 1,0-2-124,0-2 0,0-3-500,0 0 60,0-6 1194,0 3 836,0 0-1111,0-3 1,0 1-139,0-6 0,5-4 0,1-4 0,6-1 0</inkml:trace>
  <inkml:trace contextRef="#ctx0" brushRef="#br0" timeOffset="2">3335 4911 7910,'0'-6'1408,"0"-5"-776,0 5-116,0 0-135,0 1 494,0 5 0,1 5-218,3 2-202,-3 9-183,4-4 105,0 10-214,-3 1 0,7 1 163,-6 2-492,6-1 213,-2-3 0,-1 1 14,-2 0 1,1-4-160,-1 0 93,-1-5-34,-3 3-11,5-6 1,-3-5-90,3-1 132,-5-5 11,0 6-202,0-5 139,0 4 123,0-5-13,0-5-23,0 4-139,0-10 126,5 0 1,1-3-241,6-5 99,-6 0 0,5-8-13,1 1 0,-1-1 113,5 4 1,-4 0-102,0 0 0,0 1 90,4-1 0,-4 5-52,3 3 0,-2 3 22,-1 5 1,-4 2 109,4 5 1,-7 0-70,6 0 1,-2 1 112,3 3 0,-1 2 173,1 6 0,-1 3-88,0 0 1,1 5 94,-1-1 0,-1 3-45,-2 1 0,2-4-301,-2 0 0,-2-4 133,2 4 1,-6-5-109,2 1 0,1-2-87,-1-2 1,1 1-577,-1-1-432,-3 1 0,5-1 507,-2 0 0,-3 1-919,3-1 1561,-2 1 0,3-1 0,1 1 0</inkml:trace>
  <inkml:trace contextRef="#ctx0" brushRef="#br0" timeOffset="3">4169 4957 7866,'-5'-7'49,"-2"-3"466,1 9 52,1-4-140,5 0 208,0 3 79,0-3 27,0 5-101,5 0-282,-4 0-236,4 0 356,-5 0-445,5 5 41,-3 2 1,8 9 333,-3 3-97,3 3-139,-3 6 0,-2 0 104,-5 2-47,0 3-61,5-4 0,-4 1-338,3-4 128,-3-2 1,-1-5-98,0 0 0,0-5 131,0 2 1,4-8-65,0 0 6,0-5 1,-4 3 95,0-2 10,0-3-66,0 4 563,0-5-149,0-5-212,0-1 0,0-6-198,0 1 1,5-6 79,2-2 1,1-6-270,3-2 1,-2-4 93,7 0 0,1 1-50,2-5 1,3 9 22,1-5 1,-4 6 29,0 2 1,-5 5 61,1 3 0,2 2 58,-2 2 0,0 5 58,-4 2 1,1 3-33,-1 1-75,1 0 318,-1 5-161,1 1 1,-1 7-16,0 2 241,1 8-188,-1 1 1,1 9 10,-1-3-66,0 3-33,1-4 0,-5 3 12,1-5-3,0-1 1,-1-3 38,1 0 0,-4-4-25,3 0 0,0-5 24,0 1 10,-2-2-6,0-1-60,-3-1 55,8 0 1,-9-4-282,4 3 13,-5-9-250,0 4 185,5-5-24,-3 0-1371,3 0 426,-5 0 1192,5 0 0,6-5 0,7-1 0</inkml:trace>
  <inkml:trace contextRef="#ctx0" brushRef="#br0" timeOffset="4">14516 4546 8069,'-5'-12'873,"4"1"-464,-5 4 388,6-3-24,0 9-59,0-4-83,0 5-204,6 0-250,-5 0 0,5 1 74,-2 3 1,-1 2-1,4 6 0,-3 3-139,4 0 0,-6 5 96,2-1 1,1 3-264,-1 1 0,0 0 41,-4 0 0,1-4 13,3 0 1,-3-4-273,3 4 52,-3-5 1,-1 2 32,0-4 0,0-5 12,0 1 60,0-5 41,0 2 1,0-5 38,5 0 0,-4-5 5,3-3 1,-1-2 38,1-2 1,-2-4-7,6-3 1,-1 0 0,5-4 0,0 3 48,4-7 1,0-1 46,3 1 1,3 2-99,-3 6 0,2-1 0,2 4 0,-1 1 94,-3 4 1,1 3 181,-5 1 0,4 4-160,-3-1 0,0 6 10,-1 5 1,-2 1-69,2 7 1,-2 3 21,-2 1 1,1 6-6,-1 2 0,-3 3-9,-1-3 1,-3 3-120,4-3 0,-4 0 99,3-4 1,-4-4-98,1 0 0,-2-5 6,2 1-8,-3-3-900,4 0 681,-5-1 1,0-3-982,0 0 470,0-6 783,0 8 0,-5-9 0,-1 5 0</inkml:trace>
  <inkml:trace contextRef="#ctx0" brushRef="#br0" timeOffset="5">15578 4112 8064,'0'-12'-671,"0"1"269,0-1 986,0 6-289,5-4 1,-4 3 892,3-4-325,-3 0 164,-1-1-200,0 1 3,0 4-191,0 2-319,0 15 0,0 4 333,0 13-414,0 2-570,0 6 476,0 4 34,0 1 1,0 2 178,0 0-426,6-5 1,-5 6 189,3-5-135,2 0 0,-3 0-349,4 0 351,-4-5 1,3-1-135,-2-5 0,-3-2 0,3-5-10,-3 0 1,3-7-46,0 3 1,0-4-17,-4 0 1,0-5-47,0 1-143,0-5-348,0 2-3488,0-5 3373,0-5 117,0 3 751,5-8 0,-4 4 0,9-6 0,-4 1 0</inkml:trace>
  <inkml:trace contextRef="#ctx0" brushRef="#br0" timeOffset="6">15875 4488 8125,'0'-11'0,"1"1"401,3 2-111,-3-2 1,4 8 68,-5-6 189,0 5 43,0-2 265,0 5 1,0 5-78,0 3-445,0 2 0,4 2-23,0-1 0,1 5-72,-1 4 1,-3-3-135,3 2 0,1-3 79,-1 3 1,3-4-128,-3 4 0,0-5 151,-4 1 1,4-2-400,0-2 0,0-3-120,-4-1-158,0-4 206,0 2 593,0-5-302,5-5 90,-4-1-83,9-1 1,-7-7 21,4 3 0,5-8 9,3 0 1,1-3-221,0-1 72,-4 1 0,9-1-20,-6 0 0,4 4-40,-4 0 0,2 6 100,-2 2 0,-6 0 2,2 8 1,-2-1 128,2 4 0,0 1 11,-4 3 1,2 4 135,-5 7 1,3-1-117,-3 5 0,4 0 74,-4 4 0,1 3-17,-1 1 0,-3 0-66,3-5 1,1 1-209,-1 0 1,1-4 131,-2 0 0,-1-5-223,1 1 0,0-3 69,1-5 0,-3 4-1599,3-4-327,-3-2-558,4 5 2603,-4-8 0,10 8 0,-5-4 0</inkml:trace>
  <inkml:trace contextRef="#ctx0" brushRef="#br0" timeOffset="7">16709 4477 7690,'0'-6'113,"-2"-3"870,-1 5-111,1-5 23,-3 8 179,5-9-235,0 8-207,0-3-388,0 5 1,0 5 56,0 3 1,0 2-76,0 2 0,0 3-30,0 0 0,4 4-91,0-4 1,0 4 122,-4-3 1,1 3-341,3-4 0,-3 4 95,3-4-249,-3 0 169,-1-3 0,0-5-8,0 1-31,0-6 204,0 4 561,0-6 1,1-4-445,3 0 73,-3-5-67,5 3 1,-1-10 92,2 1-369,3-5 82,7 7 0,-3-12-285,5 2 184,0-2 0,5 2 45,3 0 1,-7 1-146,3 3 0,-4 3 92,0 4 0,1 5 75,-5-1 1,1 6 25,-5-2 1,1 3-41,-1 1 1,0 5 130,1 2 0,-1 5-41,1 3 0,-1 1 134,0 3 1,-3 7-114,0-3 1,-2 6 9,2-2 1,2 3-110,-3-3 1,0 1 78,0-2 1,-3-5-53,4 1 1,-4-6 39,3-1 0,-4-2 137,1-2 1,1-3-126,-2-1 201,1-4-649,1 2-666,-3-5-1647,3 0 2721,-5 0 0,-5 0 0,-2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02:24.4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20569 3929 7985,'0'-7'221,"0"-3"117,0 9-1,0-9 188,0 9 57,0-4-192,0 5 1,0 5-84,0 2 1,0 8-28,0 4 0,0 4 66,0 4 1,0 3-94,0 8 0,0-2-129,0 2 0,0 1 101,0-1 0,-4 4-199,0-4 1,1 1-54,3-5 1,0 0-56,0 0 0,0-1 84,0-2 1,0-3 36,0-5 1,3-2-81,1-2 1,1 1 43,-1-4 1,-3-5-134,3-3 121,-3-6 0,1 7-444,1-5-278,-1 0-364,3-4-974,-5 0 893,0-5 184,0-2 992,0-4 0,0-1 0,0 1 0</inkml:trace>
  <inkml:trace contextRef="#ctx0" brushRef="#br0" timeOffset="1">20752 4363 8047,'0'-12'0,"0"1"539,0 0 1,0-1 258,0 1-395,0 4 116,5-3-116,-4 9 1,4-5 796,-5 2-892,5 2 1,-2 2-63,4 8 0,-3 2-37,4 2 0,-4 4-43,3 3 0,-3-1-115,4 1 0,-6 0-125,2 4 0,-1 0 61,0 0 1,-1-4-286,1 0 0,-1-5 180,-2 1 1,1-4-220,3-3 195,-3 2 212,4-9 54,-5 4 202,0-5 1,0-5-153,0-2 1,5-3-171,3-2 0,-2-3 101,2 0 0,3-6-277,4 2 1,4-2 83,-3-2 0,3 0-102,-4 0 0,0 4 86,-3 0 0,-1 6 40,0 2 1,1 1 25,-1 6 1,-3 0 113,-1 4 1,-3 0 53,4 0 1,-4 7-87,3 4 0,-4 2 171,1 6 0,1 0-88,-1 4 0,1-1 34,-2 1 0,-1 4-179,1 0 0,3-2-155,-3-6 0,2 1 85,-1-4 0,-2 3-123,1-4 1,0 0-491,1-4 0,-3-3 314,3 0 1,-3-5-808,-1 5 1,1-5 19,3 0 1174,-3-1 0,10-2 0,-5 0 0</inkml:trace>
  <inkml:trace contextRef="#ctx0" brushRef="#br0" timeOffset="2">21460 4317 8047,'-1'-10'545,"-3"2"-137,2-2 404,-3 9-128,5-4 814,0 0-566,0 3-763,5-3 1,-2 10 15,5 3 1,-5 6-18,5 1 1,-5 6 91,0-2 1,2 0-160,-1 3 0,4-1 36,-4 5 1,-1-5-150,-3-2 0,2-1 4,2 1 1,-3-3-135,3-4 1,-3-1 90,-1 0 1,0-3 111,0 0-149,0-6 130,0 3 1,0-4 20,0 3 1,1-2 75,3 1 1,-3-3 172,3-3 1,-1 0-253,0-5 1,0 1 45,5-5 1,-1-3-207,5 0 0,0-5 120,4 1 0,-4 1-185,3-1 1,-1 0 63,2-4 0,-4 4-31,4 0 0,0 5 22,-1-1 0,-1 6-137,-6 1 318,2 6 0,-4-3-82,6 5 0,-5 0 168,1 0 0,-4 6-97,3 5 1,-3 2 189,4 6 0,-4 0-47,3 4 1,-4 0 37,1 0 1,-2-1-109,2 1 0,-3-1-50,3-3 0,-1 1-66,0-5 1,-1 1 94,1-5 1,-1 0-188,-2 1 0,3-5 90,1 1 1,0-4-1624,-4 4 751,5-6-2648,-4 8 3505,5-9 0,-1 5 0,1-6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58:47.1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20572 3931 7985,'0'-7'221,"0"-3"117,0 9-1,0-9 188,0 9 57,0-4-192,0 5 1,0 5-84,0 2 1,0 8-28,0 4 0,0 4 66,0 4 1,0 3-94,0 8 0,0-2-129,0 2 0,0 1 101,0-1 0,-4 4-199,0-4 1,1 1-54,3-5 1,0 0-56,0 0 0,0-1 84,0-2 1,0-3 36,0-5 1,3-2-81,1-2 1,1 1 43,-1-4 1,-3-5-134,3-3 121,-3-6 0,1 7-444,1-5-278,-1 0-364,3-4-974,-5 0 893,0-5 184,0-2 992,0-4 0,0-1 0,0 1 0</inkml:trace>
  <inkml:trace contextRef="#ctx0" brushRef="#br0" timeOffset="1">20755 4365 8047,'0'-12'0,"0"1"539,0 0 1,0-1 258,0 1-395,0 4 116,5-3-116,-4 9 1,4-5 796,-5 2-892,5 2 1,-2 2-63,4 8 0,-3 2-37,4 2 0,-4 4-43,3 3 0,-3-1-115,4 1 0,-6 0-125,2 4 0,-1 0 61,0 0 1,-1-4-286,1 0 0,-1-5 180,-2 1 1,1-4-220,3-3 195,-3 2 212,4-9 54,-5 4 202,0-5 1,0-5-153,0-2 1,5-3-171,3-2 0,-2-3 101,2 0 0,3-6-277,4 2 1,4-2 83,-3-2 0,3 0-102,-4 0 0,0 4 86,-3 0 0,-1 6 40,0 2 1,1 1 25,-1 6 1,-3 0 113,-1 4 1,-3 0 53,4 0 1,-4 7-87,3 4 0,-4 2 171,1 6 0,1 0-88,-1 4 0,1-1 34,-2 1 0,-1 4-179,1 0 0,3-2-155,-3-6 0,2 1 85,-1-4 0,-2 3-123,1-4 1,0 0-491,1-4 0,-3-3 314,3 0 1,-3-5-808,-1 5 1,1-5 19,3 0 1174,-3-1 0,10-2 0,-5 0 0</inkml:trace>
  <inkml:trace contextRef="#ctx0" brushRef="#br0" timeOffset="2">21463 4319 8047,'-1'-10'545,"-3"2"-137,2-2 404,-3 9-128,5-4 814,0 0-566,0 3-763,5-3 1,-2 10 15,5 3 1,-5 6-18,5 1 1,-5 6 91,0-2 1,2 0-160,-1 3 0,4-1 36,-4 5 1,-1-5-150,-3-2 0,2-1 4,2 1 1,-3-3-135,3-4 1,-3-1 90,-1 0 1,0-3 111,0 0-149,0-6 130,0 3 1,0-4 20,0 3 1,1-2 75,3 1 1,-3-3 172,3-3 1,-1 0-253,0-5 1,0 1 45,5-5 1,-1-3-207,5 0 0,0-5 120,4 1 0,-4 1-185,3-1 1,-1 0 63,2-4 0,-4 4-31,4 0 0,0 5 22,-1-1 0,-1 6-137,-6 1 318,2 6 0,-4-3-82,6 5 0,-5 0 168,1 0 0,-4 6-97,3 5 1,-3 2 189,4 6 0,-4 0-47,3 4 1,-4 0 37,1 0 1,-2-1-109,2 1 0,-3-1-50,3-3 0,-1 1-66,0-5 1,-1 1 94,1-5 1,-1 0-188,-2 1 0,3-5 90,1 1 1,0-4-1624,-4 4 751,5-6-2648,-4 8 3505,5-9 0,-1 5 0,1-6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0:58:47.12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7960 240 8116,'0'-11'0,"-1"1"0,-2 1 0,-1 1 0,1 6 0,3-9 0,0 4 0,-4 0 0,0 0 1874,0 4-589,4-2-607,0 0-172,0 4-490,0-4 1,0 6 51,0 3 0,0 3 8,0 9 0,0 1 95,0 6 1,0 5-15,0 3 0,0 2 0,0 1 1,4 4-26,0 0 1,0 5-188,-4-1 0,3-1 135,1 1 0,0-4-164,-4 4 1,0-4 66,0 3 0,4-8-55,0 2 1,-1-7 3,-3 2 1,0-6 46,0-1 0,2-1-2,1-7 0,-1 4 16,2-4-316,-3 0 203,-1-3-352,0-1 110,0-4-668,0-2-1812,0-5 1997,0-5 1,-4 2 844,0-5 0,-10 1 0,2-5 0</inkml:trace>
  <inkml:trace contextRef="#ctx0" brushRef="#br0" timeOffset="1">8143 743 8116,'0'-12'-141,"0"1"-283,0-1 424,0 1 1212,0 0-517,0-1 249,0 6-353,0 1 31,0 0-435,0 3 0,1-3 51,3 5 0,-2 5-62,6 3 0,-4 2 92,3 2 0,0 0-145,0 3 0,2-2 115,-5 2 1,4 2-243,-5-2 1,2 0-187,-1-3 1,-2 3 33,1 0 1,-1 0-89,-2-3 1,0-5 94,0 1 0,3-4 3,1 4 0,0-5 59,-4 5-95,0-6 135,0 4 324,0-6-221,0-6 1,0 0 45,0-5 1,5-1-82,3 1 0,1-4-8,-2-1 0,7-3 3,-2 4 0,2-4-66,-3 4 1,2 0 57,2 3 1,-2 2-14,2 2 1,-2 0 199,-2 4-189,0 0 1,1 4 113,-1 0 1,-3 0-100,-1 0 1,1 5 123,3 3 1,-3 2-50,0 1 1,-2 2 32,2 2 1,2-1-95,-3 5 0,0-1-86,0 1 0,-3 3 35,4-3 0,-6-2-15,2 2 1,1-3-146,-1 3 1,0-5 44,-4 1 1,1-3 89,3 0 1,-3-4-41,3-1 0,-3-3-1167,-1 4-82,0-6-430,0 3 1760,0-5 0,5 5 0,2 2 0</inkml:trace>
  <inkml:trace contextRef="#ctx0" brushRef="#br0" timeOffset="2">8931 617 8718,'0'-6'1092,"0"1"322,0 5-1268,0 5-101,5 1 0,-4 9 196,3 0 1,1 6-3,-1-2 0,1 1 0,-1-1 0,-3 5-43,3-5 0,-2 4-230,2-8 0,-3 2 94,3-2 1,-3-2-129,-1 2 1,4-2 7,0-2 1,0-3 150,-4-1-188,0-4 121,0 2 547,0-5 1,0-5-619,0-3 0,4-3 45,-1-4 1,6 1-110,-1-5 1,2-2-154,2-5 0,0 0 118,3-4 0,-1 4-153,5 0 0,-5 3 83,2 4 0,-4 4 183,0 7 1,-5-1-88,1 5 0,-4 1 252,3 3 0,-3 0-81,4 0 0,-2 6 164,2 5 0,1 2 8,-6 6 0,3 0-58,-3 4 0,-1 1-9,1 3 0,-1-3-62,-2 2 0,3-1-152,1-3 1,0 1 87,-4 0 1,0-4-225,0 0 0,4-5-40,0 1 1,-1-2-298,-3-2-50,0-4 1,2 2-117,2-5 196,-3-1 1,8-4 142,-5-3 1,4-2-1142,0-6 1499,-3 1 0,5-5 0,-3-2 0</inkml:trace>
  <inkml:trace contextRef="#ctx0" brushRef="#br0" timeOffset="3">9616 149 7976,'0'-18'815,"-4"5"-225,0 6-347,1 4-48,3-2 267,0 5 0,3 1-173,1 3 0,1 8 0,-1 7 0,-3 2 40,3 2 1,1 4-57,-1-1 1,0 5-11,-4-5 0,0 5-39,0-4 1,4-1-196,-1-3 1,1 0 22,-4 0 0,1 0-19,3-1 1,-2-3-547,1 0 1,-1-5 307,-2 2 1,1-5-938,3-3 1,-3 2 496,3-3 1,-2 2 644,2-1 0,-3 7 0,4-2 0</inkml:trace>
  <inkml:trace contextRef="#ctx0" brushRef="#br0" timeOffset="4">9673 857 9640,'1'6'900,"3"-2"1,-3-1 1365,3 0-1016,-3-1-540,5 8 0,-4-8-273,6 6 1,-6-4-286,2 3-424,-3-4-655,4 7 219,-3-4 1,3 2 363,-5 0 0,0-5 344,0 5 0,0 0 0,0 3 0</inkml:trace>
  <inkml:trace contextRef="#ctx0" brushRef="#br0" timeOffset="5">11044 263 7853,'0'-6'964,"0"1"851,0 5-1408,-6 0 1,4 1-31,-6 3 1,-1 2-169,-6 5 1,-3 2-80,-4 2 0,-2-1 38,-3 5 1,1-3 61,-4 3 1,0-5-170,-5 1 1,5-1 24,-1 1 0,6-2-23,-2 2 0,-1-4 6,2-3 0,3 2-103,4-2 0,4-2-54,-4 2 1,5-2 127,-2 2 1,8 0-245,0-4 181,5 5-115,-2-2 138,5 4-76,0 0 1,2-1 108,1-2 0,0 1 45,5-5-87,-1 5 0,10-4 342,2 2-157,-3 4 29,6-10 93,1 9-121,1-9 0,9 8-29,-3-5-308,3 5 122,-4-8 0,3 4 198,-5-5-467,-1 0 219,-8 0 1,2 0-913,-4 0 685,4 0 0,-11 0-951,2 0-791,-2 5-295,-2-4 1357,-2 5 995,-5-6 0,-5 5 0,-2 1 0</inkml:trace>
  <inkml:trace contextRef="#ctx0" brushRef="#br0" timeOffset="6">10461 800 7965,'-6'0'472,"1"5"-138,5-4 239,0 4-261,5-5 0,1 4 529,6 0 1,4 5-338,3-2 0,3 0 209,0 0 0,3 1-266,1 3 1,0-3-26,4 0 1,-1-2-134,2 1 1,-1 2-255,-7-5 0,5 4 16,-9-4 1,5 1-76,-5-2 0,-2-1-2027,-2 2 1547,-2-3 1,-2-1 503,0 0 0,1 5 0,-1 1 0</inkml:trace>
  <inkml:trace contextRef="#ctx0" brushRef="#br0" timeOffset="7">7275 411 8073,'6'-6'559,"-1"-4"-79,0 9-129,-4-4 266,5 5 933,-6 0-1255,0 5 1,-2-3 95,-2 6 1,-3-1-159,-8 5 1,1-1-66,-5 1 1,3 0 79,-3 4 1,0-4-182,-4 4 0,-3 0-52,-1-1 1,-3 4-7,3-3 1,-3-1-9,3-4 0,2 1 73,6-1 0,-2 3-109,6-3 0,0 2 56,3-9-122,1 5 0,5-7-35,2 6-22,3-6 0,1 5 187,0-3 1,1-3-5,3 3 1,6 1 209,5-1 0,7 1-139,0-2 1,0-1 46,1 2 0,5 1-84,-2-2 1,1 1 128,0-4 0,-4 0-136,-4 0 1,2 0-81,-2 0 0,-2 0-754,-2 0 573,3 0 1,-6 0-1971,4 0 988,-4 0-101,-5 0 0,-1 0 138,-2 0 1154,-3 0 0,-1 5 0,-6 2 0</inkml:trace>
  <inkml:trace contextRef="#ctx0" brushRef="#br0" timeOffset="8">6784 925 10416,'6'5'1769,"4"-3"-1302,-2 2 0,2 1 243,1-2-312,6 6 76,-5-7-179,10 8 1,-7-5 51,8 2 0,0 4-113,11-4 0,-6 0 215,6 0 1,-3-4-57,-1 0 0,2 3-378,-5-3 0,-1 1 88,-3-4 0,-5 0-239,-3 0 0,-2 0-931,-2 0-145,1 0 0,-5 0-1457,1 0 2669,-6 0 0,-7 0 0,-7 0 0</inkml:trace>
  <inkml:trace contextRef="#ctx0" brushRef="#br0" timeOffset="9">4271 925 8029,'-6'0'561,"1"0"-253,0 0 1,2 4 573,-5 0-430,6 0 21,-3-4 116,0 0 91,3 0-192,-3 0 498,5 0-504,5 0 0,2 0-119,4 0 1,1 0 80,-1 0 0,5 0-58,4 0 1,1-1-36,2-3 1,1 2-145,3-1 1,-3-2-53,2 1 1,-1-1 8,-3 1 1,-3 3-1,0-3 0,-1 1-243,1-1 103,-2 3 0,-10-4-1365,1 5 510,-5 0 465,2 0-2131,-5 0 0,-4 1 2497,0 3 0,-10-3 0,1 5 0</inkml:trace>
  <inkml:trace contextRef="#ctx0" brushRef="#br0" timeOffset="10">5070 845 7933,'0'-6'-1334,"0"-4"2371,0 9-142,0-9-258,0 8 131,0-8-26,0 9-220,0-4-130,0 5 110,0-5-28,0 3-199,0-3-55,0 5 48,0 5-91,0 2 1,2 8 180,2 0-244,-3 6 64,4-4 0,-1 6 175,-1 0-410,1 0 115,1 0 1,-3-1-231,1 1 123,-1 0 46,-2 0 1,4-5 5,-1-3-77,1 3 192,-4-11-330,0 9 61,0-10 125,0 0-46,0-1 1052,0-5-835,0-5 0,4-1-24,0-5 0,1-1 132,-1 1-161,2-6-232,5-1 223,1-4 0,1 3 91,2 0-505,-3-6 210,10 6 0,-5-7 8,2 7-187,2 2 171,-8 1 0,3 4-58,-4 1 165,-1 5-86,1-5 263,-1 10-204,0-4 28,-4 5 20,3 0 0,-4 1 10,6 3 132,-6 2-47,4 6 0,-3 4-29,4 3 208,-5 3-241,4 1 1,-4 1 6,1 3-6,3-3 1,-8 9 1,6-8 267,-4 6-137,0-6 0,0 2 110,0-8 0,-1 1-117,-3-5 1,4 0 247,0-3-233,0-1-4,-4 1 89,0-6 10,0-1-407,5-5 91,-4 0 80,4 0-6769,-5 0 6737,0-5 0,0-1 0,0-6 0</inkml:trace>
  <inkml:trace contextRef="#ctx0" brushRef="#br1" timeOffset="11">16411 491 7882,'0'-6'667,"0"1"43,0 5-402,0-5 0,2 4 502,1-3-493,4 3 1,4 1-73,1 0 0,-1-4 7,0 0 0,1 0-35,-1 4 0,1 0-174,-1 0 0,1 0-310,-1 0-75,0 0 0,1 0-135,-1 0 1,-3 0 256,0 0 1,-1 0 219,5 0 0,-1-5 0,0-1 0</inkml:trace>
  <inkml:trace contextRef="#ctx0" brushRef="#br1" timeOffset="12">16880 366 7899,'-7'-7'0,"2"2"1023,5 5-63,0 0-200,0 5-415,0 2 1,1 5 101,3 4-94,-2-4-241,3 10 1,-5-3-88,0 8 0,1-3 40,3 2 1,-3-1-103,3-3 0,-3-3 177,-1 0-279,0 0 108,5-1 1,-4 3-76,3-6-340,-3 0 257,-1-9 1,2 4-170,2-2 81,-3-3 151,4 0 15,-5-5 745,0 0-488,0-5 0,0 3-61,0-6 0,4-1 31,0-6 1,4 2-98,0-2 1,2-3-30,2-1 1,0-2-48,3-2 0,-2 4-38,2 0 0,-2 5 95,-1-1 1,-2 2-20,-3 1 0,2 5 418,-5-1-324,5 6 1,-7-3 222,6 5-220,-5 0 1,7 5 21,-3 2 0,0 3 28,0 2 1,0 4-37,0 3 0,2 3-122,-5 1 1,4-4 64,-5 0 0,2 0-463,-1 4 1,-2-4 192,1 0 1,0-5-667,1 1 1,-3-2 48,3-2 852,2 1 0,-5-1 0,4 0 0</inkml:trace>
  <inkml:trace contextRef="#ctx0" brushRef="#br1" timeOffset="13">17565 172 8031,'0'-12'-305,"0"1"75,0-1 1367,0 6-629,0-4 1,-1 9 563,-3-3-695,3 3 0,-5 6-79,6 2 1,0 8-70,0 4 1,0 8 32,0 4 0,0 2-97,0 1 1,0-4-169,0 1 1,0-5 84,0 5 1,0-6-134,0 2 0,0-7-569,0-1 0,0-5 357,0 1 1,0-6-753,0-1 0,0-4-175,0 3-357,0-4 1547,0 2 0,-5-5 0,-1 0 0</inkml:trace>
  <inkml:trace contextRef="#ctx0" brushRef="#br1" timeOffset="14">17405 377 8019,'0'-6'1375,"1"1"-917,3 5 36,2 0 1,3 0 246,3 0-512,-3 0-44,12 0-14,-3 0 0,5 0-346,0 0 167,-1-5 0,1 3-935,0-1 0,0 0 570,0-1 1,0 3 372,0-3 0,-1-2 0,1 0 0</inkml:trace>
  <inkml:trace contextRef="#ctx0" brushRef="#br0" timeOffset="15">22 925 7982,'-11'-11'-286,"5"5"1,1-1 204,5 3 958,0 3 62,0-4 1550,0 5-2399,5 0 78,-4 0 1,8 9 384,-5 2-370,5 8 0,-8 1 182,3 6-327,2-2 130,-5 9 1,4-7 225,-5 4-634,0-5 213,5 3 0,-3-5 72,1 0 1,-1-1-53,-2-3-428,0-3 269,0 1 34,0-5-28,0 5 0,1-7 6,3-2 186,-3-3-59,4-5 851,-5 0-452,0-5-218,0-2 1,5-9-79,3-3 1,2 1 108,1-1-92,1 0-182,-1-9 86,1 9 0,-1-8 160,0 8-385,1-7 157,-1 2 1,1-1-26,-1 6-129,1 5 223,4-2 0,-4 4-19,-1 1-60,0 5 49,-4 1 53,4 5-31,1 0 8,-1 0 1,0 1-1,1 3 0,-2 2 6,-2 5 194,2 6-86,-4 1 1,2 5-75,-1-1 210,1 1-215,-2 0 0,1 0-161,-4 0 161,-1 0 1,4-6-48,-2-1 1,-3 0-51,3-1 30,-3 1 0,3-5-116,0 0 1,0-3-38,-4 0-49,0-1 0,3 5 6,1-1-1324,0-5 966,-4 5 0,1-9-1571,3 6 2159,-3-6 0,4 8 0,-5-3 0</inkml:trace>
  <inkml:trace contextRef="#ctx0" brushRef="#br0" timeOffset="16">879 457 7880,'-5'-6'416,"4"-4"54,-4 8-148,5-3 174,0 5 68,0-5 53,0 4-280,0-4 1,0 6-2,0 3-228,0 2-27,0 11 1,0 6 581,0 7-376,0 8 0,3 4-24,1 8 0,0-6 0,-3 4 173,3 0-513,-3-4 157,4 0 0,-3-2 172,2 7-1729,-3-7 1390,4 8 1,-5-15 129,0 3 1,0-5-14,0-6 1,0 0-100,0-8 0,0-3-149,0-1 1,0-2-124,0-2 0,0-3-500,0 0 60,0-6 1194,0 3 836,0 0-1111,0-3 1,0 1-139,0-6 0,5-4 0,1-4 0,6-1 0</inkml:trace>
  <inkml:trace contextRef="#ctx0" brushRef="#br0" timeOffset="17">1256 914 7910,'0'-6'1408,"0"-5"-776,0 5-116,0 0-135,0 1 494,0 5 0,1 5-218,3 2-202,-3 9-183,4-4 105,0 10-214,-3 1 0,7 1 163,-6 2-492,6-1 213,-2-3 0,-1 1 14,-2 0 1,1-4-160,-1 0 93,-1-5-34,-3 3-11,5-6 1,-3-5-90,3-1 132,-5-5 11,0 6-202,0-5 139,0 4 123,0-5-13,0-5-23,0 4-139,0-10 126,5 0 1,1-3-241,6-5 99,-6 0 0,5-8-13,1 1 0,-1-1 113,5 4 1,-4 0-102,0 0 0,0 1 90,4-1 0,-4 5-52,3 3 0,-2 3 22,-1 5 1,-4 2 109,4 5 1,-7 0-70,6 0 1,-2 1 112,3 3 0,-1 2 173,1 6 0,-1 3-88,0 0 1,1 5 94,-1-1 0,-1 3-45,-2 1 0,2-4-301,-2 0 0,-2-4 133,2 4 1,-6-5-109,2 1 0,1-2-87,-1-2 1,1 1-577,-1-1-432,-3 1 0,5-1 507,-2 0 0,-3 1-919,3-1 1561,-2 1 0,3-1 0,1 1 0</inkml:trace>
  <inkml:trace contextRef="#ctx0" brushRef="#br0" timeOffset="18">2090 960 7866,'-5'-7'49,"-2"-3"466,1 9 52,1-4-140,5 0 208,0 3 79,0-3 27,0 5-101,5 0-282,-4 0-236,4 0 356,-5 0-445,5 5 41,-3 2 1,8 9 333,-3 3-97,3 3-139,-3 6 0,-2 0 104,-5 2-47,0 3-61,5-4 0,-4 1-338,3-4 128,-3-2 1,-1-5-98,0 0 0,0-5 131,0 2 1,4-8-65,0 0 6,0-5 1,-4 3 95,0-2 10,0-3-66,0 4 563,0-5-149,0-5-212,0-1 0,0-6-198,0 1 1,5-6 79,2-2 1,1-6-270,3-2 1,-2-4 93,7 0 0,1 1-50,2-5 1,3 9 22,1-5 1,-4 6 29,0 2 1,-5 5 61,1 3 0,2 2 58,-2 2 0,0 5 58,-4 2 1,1 3-33,-1 1-75,1 0 318,-1 5-161,1 1 1,-1 7-16,0 2 241,1 8-188,-1 1 1,1 9 10,-1-3-66,0 3-33,1-4 0,-5 3 12,1-5-3,0-1 1,-1-3 38,1 0 0,-4-4-25,3 0 0,0-5 24,0 1 10,-2-2-6,0-1-60,-3-1 55,8 0 1,-9-4-282,4 3 13,-5-9-250,0 4 185,5-5-24,-3 0-1371,3 0 426,-5 0 1192,5 0 0,6-5 0,7-1 0</inkml:trace>
  <inkml:trace contextRef="#ctx0" brushRef="#br0" timeOffset="19">12437 549 8069,'-5'-12'873,"4"1"-464,-5 4 388,6-3-24,0 9-59,0-4-83,0 5-204,6 0-250,-5 0 0,5 1 74,-2 3 1,-1 2-1,4 6 0,-3 3-139,4 0 0,-6 5 96,2-1 1,1 3-264,-1 1 0,0 0 41,-4 0 0,1-4 13,3 0 1,-3-4-273,3 4 52,-3-5 1,-1 2 32,0-4 0,0-5 12,0 1 60,0-5 41,0 2 1,0-5 38,5 0 0,-4-5 5,3-3 1,-1-2 38,1-2 1,-2-4-7,6-3 1,-1 0 0,5-4 0,0 3 48,4-7 1,0-1 46,3 1 1,3 2-99,-3 6 0,2-1 0,2 4 0,-1 1 94,-3 4 1,1 3 181,-5 1 0,4 4-160,-3-1 0,0 6 10,-1 5 1,-2 1-69,2 7 1,-2 3 21,-2 1 1,1 6-6,-1 2 0,-3 3-9,-1-3 1,-3 3-120,4-3 0,-4 0 99,3-4 1,-4-4-98,1 0 0,-2-5 6,2 1-8,-3-3-900,4 0 681,-5-1 1,0-3-982,0 0 470,0-6 783,0 8 0,-5-9 0,-1 5 0</inkml:trace>
  <inkml:trace contextRef="#ctx0" brushRef="#br0" timeOffset="20">13499 115 8064,'0'-12'-671,"0"1"269,0-1 986,0 6-289,5-4 1,-4 3 892,3-4-325,-3 0 164,-1-1-200,0 1 3,0 4-191,0 2-319,0 15 0,0 4 333,0 13-414,0 2-570,0 6 476,0 4 34,0 1 1,0 2 178,0 0-426,6-5 1,-5 6 189,3-5-135,2 0 0,-3 0-349,4 0 351,-4-5 1,3-1-135,-2-5 0,-3-2 0,3-5-10,-3 0 1,3-7-46,0 3 1,0-4-17,-4 0 1,0-5-47,0 1-143,0-5-348,0 2-3488,0-5 3373,0-5 117,0 3 751,5-8 0,-4 4 0,9-6 0,-4 1 0</inkml:trace>
  <inkml:trace contextRef="#ctx0" brushRef="#br0" timeOffset="21">13796 491 8125,'0'-11'0,"1"1"401,3 2-111,-3-2 1,4 8 68,-5-6 189,0 5 43,0-2 265,0 5 1,0 5-78,0 3-445,0 2 0,4 2-23,0-1 0,1 5-72,-1 4 1,-3-3-135,3 2 0,1-3 79,-1 3 1,3-4-128,-3 4 0,0-5 151,-4 1 1,4-2-400,0-2 0,0-3-120,-4-1-158,0-4 206,0 2 593,0-5-302,5-5 90,-4-1-83,9-1 1,-7-7 21,4 3 0,5-8 9,3 0 1,1-3-221,0-1 72,-4 1 0,9-1-20,-6 0 0,4 4-40,-4 0 0,2 6 100,-2 2 0,-6 0 2,2 8 1,-2-1 128,2 4 0,0 1 11,-4 3 1,2 4 135,-5 7 1,3-1-117,-3 5 0,4 0 74,-4 4 0,1 3-17,-1 1 0,-3 0-66,3-5 1,1 1-209,-1 0 1,1-4 131,-2 0 0,-1-5-223,1 1 0,0-3 69,1-5 0,-3 4-1599,3-4-327,-3-2-558,4 5 2603,-4-8 0,10 8 0,-5-4 0</inkml:trace>
  <inkml:trace contextRef="#ctx0" brushRef="#br0" timeOffset="22">14630 480 7690,'0'-6'113,"-2"-3"870,-1 5-111,1-5 23,-3 8 179,5-9-235,0 8-207,0-3-388,0 5 1,0 5 56,0 3 1,0 2-76,0 2 0,0 3-30,0 0 0,4 4-91,0-4 1,0 4 122,-4-3 1,1 3-341,3-4 0,-3 4 95,3-4-249,-3 0 169,-1-3 0,0-5-8,0 1-31,0-6 204,0 4 561,0-6 1,1-4-445,3 0 73,-3-5-67,5 3 1,-1-10 92,2 1-369,3-5 82,7 7 0,-3-12-285,5 2 184,0-2 0,5 2 45,3 0 1,-7 1-146,3 3 0,-4 3 92,0 4 0,1 5 75,-5-1 1,1 6 25,-5-2 1,1 3-41,-1 1 1,0 5 130,1 2 0,-1 5-41,1 3 0,-1 1 134,0 3 1,-3 7-114,0-3 1,-2 6 9,2-2 1,2 3-110,-3-3 1,0 1 78,0-2 1,-3-5-53,4 1 1,-4-6 39,3-1 0,-4-2 137,1-2 1,1-3-126,-2-1 201,1-4-649,1 2-666,-3-5-1647,3 0 2721,-5 0 0,-5 0 0,-2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1:02:23.44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11501 4648 7960,'-7'-5'0,"4"-2"0,0 0 123,-1 0 0,3 3 432,-3-4 2,3 6-12,1-8-158,0 8 0,0-4 72,0 2 2,0 3 2,0-4-235,0 5 0,4 1-38,0 3 1,-1 2 63,-3 6 0,4-1-88,0 0 0,4 6-42,-5 2 0,3 3-79,-3 0 1,-1 1-194,1 0 1,-1 4 108,-2-1 0,0 0-148,0-7 1,0 1 82,0-5 1,0 4-87,0-3 1,-4-1 22,0-4-14,0 1 170,4-1 190,0-5 588,0-1-539,0-5 1,4-5 134,0-2 0,5-3-81,-2-2 1,3 0-278,2-4 1,-1 0 70,1-3 0,3-4-222,0 0 0,4-1 125,-4-6 1,5 3-110,-5-4 1,5 5-251,-1-5 1,-1 6 140,1-2 0,-5 8 5,1 4 0,2 0-19,-2 3 425,0-2-223,-4 13 0,1-3 180,-1 8 0,-3 4 30,0 7 1,-5 3 30,5 5 1,-6 5-159,2 2 0,-2 3 21,-2 1 0,0-3-200,0-1 0,3-4 108,1 0 1,0-2-25,-4-1 1,1-4 32,3 0 0,-3-5 154,3 1 1,-3-6-70,-1-1 0,2-4-24,1 3-134,-1-4-5,3 2 172,-5-5-1117,5 0 694,-4 0 0,5-1-36,-2-3-1796,-2 3 2191,3-10 0,-5 5 0,0-5 0</inkml:trace>
  <inkml:trace contextRef="#ctx0" brushRef="#br0" timeOffset="1">12335 4032 7996,'0'-7'1187,"0"2"-703,0 0 269,0 4-18,0-9-264,0 8-23,0-3-139,5 5 0,-4 5 174,3 3-313,2 7 0,-5 3 190,3 5 1,-1 5-81,0 2 1,-1 4-162,2 5 1,-3-4 85,-1 3 0,4-6-363,-1-2 1,1 0 146,-4 0 1,0-1-644,0-2 0,1-4 183,3-1 1,-2 0-85,1-7 1,2 1 53,-1-5-1395,5 0 827,-3 1 1069,1-1 0,3 6 0,-4 0 0</inkml:trace>
  <inkml:trace contextRef="#ctx0" brushRef="#br0" timeOffset="2">12437 4900 11976,'0'6'3701,"2"-1"-2850,1-5-938,-1 5 0,3-2 115,-5 4-1175,0-4 0,0 3 1147,0-2 0,5-3 0,1 4 0</inkml:trace>
  <inkml:trace contextRef="#ctx0" brushRef="#br0" timeOffset="3">10576 4283 7981,'0'-7'1214,"0"2"1,-2 5-868,-1 0 1,0 0-69,-5 0 0,1 5-27,-5 3 0,-3 2-10,0 2 0,-7 3-121,0 0 0,-5 5 119,-4-1 1,-2 3-191,3 1 0,-2 0 161,2 0-786,-3-1 620,9-4 0,-5 4 26,2-3 1,3-3 21,-3-1 0,7-2 10,1-1-2,5-1 1,1-3 61,6-1-238,-1-4 779,2 7-512,1-9-310,5 4 43,0 0 178,0-3-30,5 8-10,1-9 1,5 4 221,1-5-141,4 5 0,2-4 83,5 3 1,0 1-123,0-1 1,3 0 167,1-4 0,0 4-42,-5 0 1,1-1-197,0-3 0,-1 0-67,-3 0 0,1 2-149,-5 1 0,0-1-486,-3 2-780,4-3-57,-3-1 0,0 0-101,-6 0 715,-4 0 1,1 1 889,-8 3 0,-2-3 0,-6 4 0</inkml:trace>
  <inkml:trace contextRef="#ctx0" brushRef="#br0" timeOffset="4">9925 4900 9101,'11'0'1439,"1"0"-1005,-1 0 1,0 1 364,1 3 1,4-2-284,3 6 1,3-4-8,1 3 1,5 1-12,2 3 1,3-3 91,1-1 1,-1-4-232,-2 1 0,2 1 36,-3-1 0,-2-1-317,-1-3 0,-4 0 20,-4 0 0,1 0-917,-5 0 0,1 0 232,-5 0-3967,0 6 4554,1-5 0,-11 9 0,-2-4 0</inkml:trace>
  <inkml:trace contextRef="#ctx0" brushRef="#br0" timeOffset="5">3084 5299 8058,'-7'0'1533,"2"-5"-596,5 4-189,0-4 131,0 5 1,5 0-472,3 0 0,-2 0-29,2 0 0,1 0-88,6 0 1,-1 0-33,5 0 1,-3-1 2,7-3 0,-2 3-173,5-3 0,0 2 96,0 2 0,0-3-146,4-1-34,-5 0 1,3 0 216,-5 0-585,5-4 308,-9 6 1,8-7-434,-8 6 333,2-1 1,-1 0 7,-1 0 1,-4-1-69,4 1 1,-4 2 34,4-6 1,-5 4 108,1-3 1,-2 4-127,-2-1 1,0-2 105,-4-2 0,3 2 127,-2-2 1,-2 5-103,2-5 0,-6 0 22,2-3 1,-3 0-28,-1-1 0,0 1 3,0-1 0,0 1-111,0-1 135,0 1 0,-5 3-43,-2 1 1,-3-1-2,-2-3 1,-3 3-42,0 1 132,-6 4-74,4-2 0,-6 5 153,0 0-132,-5 0 1,4 1 68,-3 3 1,-1 2-73,2 6 0,-2-1 116,1 1 0,3-1-97,-3 0 1,0 6 86,0 2 0,0 3-64,4 0 0,4 5 201,0 0 1,9 4-113,-1 0 1,6-2-50,-3 2 0,5-2-43,0 1 0,6-1 48,5-2 0,7-3 100,4 3 1,3-4-101,1-4 1,1 1 369,3-5 0,-3 0-123,2-3 0,2-5-3,-1 1 0,0-5 205,-5 0 0,2-1 134,3-2 0,-3-4-119,3 0 1,1-5-372,-2 2 0,5-2-321,-4 1 0,-1-2-206,-3 2 1,-1 2-290,-3-2 1,-3 5 0,-4-4 300,-1 2-2818,0 1 1433,-4 4 1773,-2 0 0,0-5 0,1-1 0</inkml:trace>
  <inkml:trace contextRef="#ctx0" brushRef="#br0" timeOffset="6">4077 4705 8067,'-11'-5'407,"4"4"1,-1-5 574,4 2 189,0 3 13,4-10-405,0 10-547,0-4-2,0 5 0,0 5-73,0 3 0,0 2 80,0 1 0,0 1-148,0-1 0,0 1-52,0-1 1,4 1-161,0-1 0,-1 0-167,-3 1 1,0-1 147,0 1 0,0-5-156,0 1 232,0-6-42,5 9 56,-3-10 48,3 4 61,-5-5 0,1-1 161,3-3 1,2-3-175,6-4 0,-1 0 14,1-1 0,-1-1 125,0-2 1,5 1-106,-1-5 1,1 4-196,0-4 0,-4 9 111,3-2-64,-2 4 1,-1-3 16,-1 4 0,-3 2-107,-1 5 1,-3 1 30,4 3 0,-2 2 78,2 6 1,2 0 205,-3 3 1,0 3-123,0 5 1,-3 0 45,4 0 0,-6 0-75,2-1 1,1 0-32,-1-3 1,0-1 3,-4-3 3,5-2-612,-4 3 184,4-9-1667,-5-2 1847,0-5 1,5 0-1,2 0 1</inkml:trace>
  <inkml:trace contextRef="#ctx0" brushRef="#br0" timeOffset="7">4660 4134 8113,'-7'-5'554,"2"4"1,5 1-48,0 8 1,2 2-10,1 1 0,-1 6-59,1 2 1,-1 2-188,-2 2 1,4 9 129,-1 2 0,2 4-175,-1 0 1,-3 2-212,3 1 1,-1 4 32,1-3 0,-3 1-105,3-1 1,-3-7-113,-1-4 1,0-6 62,0 2 0,0-7 26,0-1 1,0-5 20,0 1-330,0-2 108,0-2-979,0-4-853,0-2 1829,0-5 0,15 0 0,4 0 0</inkml:trace>
  <inkml:trace contextRef="#ctx0" brushRef="#br0" timeOffset="8">4877 4568 7575,'0'-6'1293,"0"-4"-884,0 9-1,0-4 441,0 5-243,0 5-212,0 1 35,0 5 0,4 1 230,-1-1-417,1 6-57,1-5-4,-4 10 1,5-6 181,-6 3-474,5 3 1,-3-8-341,6 5 384,-6-5 0,5 3 73,-4-6-161,-1-5 1,3 4 115,-5-8 142,5 8-441,-4-9 18,4 4 309,-5-5-21,5 0-28,2 0 36,-1-5 218,4-1 0,-4-6-178,6 6-18,-1-9 199,1 7-181,-1-8 20,1-1-12,4 4 34,-3-8-29,3 3-37,-4 0 35,4-3 0,-7 9 39,3 1-172,-4 0 131,4 9 0,-1-3 95,-4 5-95,3 0-13,-9 5 6,9 2 117,-9 4 1,8 4-125,-5 0 39,5 6-13,-8-3 0,9 4-285,-8 1 133,3 0 1,-1-4 174,-1 0-1401,1-5 866,1 8 0,-3-10-67,1 4-1317,4-4 723,-6 0 1136,9-6 0,-4 4 0,6-3 0</inkml:trace>
  <inkml:trace contextRef="#ctx0" brushRef="#br0" timeOffset="9">5482 4523 8202,'6'-7'-9,"-1"2"846,-5 5 36,6 0-357,-5 0 197,4 5-355,0 2 1,-4 5 230,3 4-413,2-4 0,-3 10-114,5-3 0,-5 2 122,5 2 0,-4 3-332,3-3 0,-4 2 172,1-6 0,-3-1-188,-1 1-118,5-5-126,-4 2 45,4-4-5,-5-6 490,0-1-25,0-5 0,0-5-40,0-3 1,4-2 112,0-1 0,5-2-58,-2-2 0,4-2-32,0-2 0,4-2 48,1 2 1,0-3-18,-1-1 0,-1 0 105,5 1 0,-5 4-68,1 3 1,-1 2 140,2 2 0,-4 4-106,4 3 0,-4 3 328,0 1-252,-1 5 1,0 2 2,1 4-185,-6 0 77,4 6 0,-5-3-76,3 5-121,-3 0 188,0 4-1104,-3 0 689,3-6 1,-2 4-59,1-6-1412,0 5 1132,-4-7 1,0 7-68,0-5 675,0 1 0,0 0 0,0 2 0</inkml:trace>
  <inkml:trace contextRef="#ctx0" brushRef="#br0" timeOffset="10">6567 4648 7849,'0'-6'2959,"0"1"-2549,5 5 1,-2 0 326,4 0 0,1 0-273,3 0 1,2 0 234,2 0 0,3 0-238,5 0 0,1 0 4,3 0 0,-2 0-123,5 0 0,0-1-55,0-3 0,-1 3-138,-2-3 1,-3 2-138,3 2 1,-3-3-544,-1-1 1,-4 0 393,0 4 0,-5-1-2508,1-3 833,-8 3 806,4-4 1006,-10 5 0,9 5 0,-4 1 0</inkml:trace>
  <inkml:trace contextRef="#ctx0" brushRef="#br0" timeOffset="11">7481 4431 8027,'6'-10'0,"-1"3"2446,-5-5-716,0 7-1300,0 0 1,1 2 27,3-4 227,-3 4 1,6-2-200,-3 5 0,-2 5-319,6 3 0,-1 3-33,5 5 0,-5-3 64,1 7 1,-2-1 145,2 3-399,2 1 84,-9-5 1,6 2 41,-3-4 1,-3 3-79,3-4-115,-3 5-365,-1-7 351,0 3 0,0-8-75,0 0 3,0-6-12,0 3 828,0-5 0,4-1-390,-1-3 0,6-2-72,-1-6 1,2 1-104,2-1 84,-1-4 1,2 2-33,2-5 1,-2 1-182,2-1 1,-1 1-125,1 3 123,-2 2 0,3 1 155,-4 4-58,-1 6 1,0-3 19,1 5-18,-1 0 1,-1 1 74,-2 3 1,2 2 12,-2 5 0,2 2 37,1 2-93,1 3 3,-1 0 0,-3 3-1220,-1-2 784,-4 3 0,6 1-399,-5 0 0,1 0-1779,-1-1 2567,-3 1 0,4 5 0,-5 1 0</inkml:trace>
  <inkml:trace contextRef="#ctx0" brushRef="#br0" timeOffset="12">14036 4294 7964,'0'-6'-21,"0"1"0,0 4 1460,0-3-923,-5 2 1,3-3-114,-6 5 1,4 5-238,-3 3 1,-2 0 56,-7 3 0,-1-2-15,-6 6 1,-1-1 14,-3 1 0,2 2-131,-6 2 0,6 3 103,-2-3 1,2-2-70,-2 2 1,-2-1-113,-5 1 0,3 3 131,1-3 0,1-3-137,-2-1 0,3-3 67,5-4 0,6 2-95,1-3 0,5 0 4,3 0 1,3-3-150,5 4 234,0-6 0,7 5 2,4-4 1,9-1 284,7 1 0,11-1-99,-4-2 0,10 0 142,-10 0 1,4 0-43,0 0 0,-3-4-154,4 0 1,-8 0-309,0 4 0,-6 0 119,2 0 1,-8 0-677,-4 0 0,-2 0 16,-2 0-67,1 0 1,-5 0-1931,1 0 1821,-6 0 1,3 2 28,-5 1 0,-3 0 793,-1 5 0,-5-1 0,3 5 0</inkml:trace>
  <inkml:trace contextRef="#ctx0" brushRef="#br0" timeOffset="13">13568 4842 9231,'0'8'1121,"0"0"0,5-5-650,3 5 0,3-4-153,4 4 1,-1-5 314,5 5 1,2-6-205,5 2 0,2-1 161,3 1 0,3-3-157,0 3 1,2-3-67,6-1 1,-6 0-246,2 0 1,-7-4-199,-4 0 0,-3 1-907,-1 3 1,-6-2 237,-2-2-1498,-2 3 2243,-6-4 0,-2 15 0,-5 3 0</inkml:trace>
  <inkml:trace contextRef="#ctx0" brushRef="#br0" timeOffset="14">15601 4603 7940,'-12'0'158,"1"0"329,5 0 110,1 0 1196,5 0-1308,5 0 36,1 0-243,11 0 1,-5 0 127,3 0 82,3 0-216,-5 0 0,9 3 254,-3 1-305,2 0 0,2-4-78,5 0 22,1 0 1,5 0 1,1 0 0,-2 0 14,-3 0 1,2-4 176,-6 0-439,6-4 98,-8 1 1,0 0-31,-5-1 1,-3 2-142,3-2 1,-5-2 146,1 2 1,-4 2 48,-3-2-62,2 1 0,-9-5-37,3 1 0,-3-1-18,-1 1 0,0 2-37,0-2 0,-5 2-16,-2-6 0,-7 2 39,-2 1 1,-4 6 144,1 2 1,-4-1-57,-3 1 0,-9 2 0,-6 6 0,-9-1 0,-3 9-2571,-3-3 1966,-1 12 552,5-3-1,1 5 0,5 0-1006,1 0 1218,4 5-90,7-4 0,7 7 10,8-4 1,6 4 234,6-5 65,4 6-196,-2-8 0,15 8 89,6-6-1,4-4 1,8-2 110,2-5-226,8 6 123,-2-9 1,6 1 205,-8-5-269,8-1 1,-12 0 444,8-3-283,-2-3 530,-2-1 1,0 0-635,1 0 0,-6 0-227,-2 0 34,2-5 55,-10 3 90,7-3-451,-13 5 1,4-3 226,-6-1-1976,-5 0 649,4 4 642,-8 0-2291,3 0 2575,-5 0 0,0-5 0,0-1 1</inkml:trace>
  <inkml:trace contextRef="#ctx0" brushRef="#br0" timeOffset="15">16606 3906 7913,'0'-11'744,"0"4"-47,0 2 1445,0 5-1863,0 5 1,0 2 77,0 4 1,4 2-120,0 2 1,3-1-199,-3 5 1,5-4 6,-2 4 1,-1-5 130,-3 1 1,0-2-278,1-2 1,-3 1 76,3-1 1,-3 1 0,0-1-257,3 1 137,-3-6-70,4 4 225,-5-9 3,0 4 261,6-5 8,0-5-243,0 4 30,4-9 1,-3 4 100,4-6 0,1-1 201,-1-2-290,0 2 1,5-7 77,-1 5-258,0-5 0,2 2 222,-5 0-285,5-3 242,-1 8 1,-3-4-96,3 11 1,-8 1 125,0 5-3,-1-5 0,5 5-78,-1 0 1,-3 5 0,-2 8 162,-1 2-156,4-2 1,-8 8 51,3-2-42,2 3 0,-4 1 73,2-1-404,-3-4 191,-1 9 0,1-12-407,3 8-212,-3-8 461,4 2 0,-5-6-1014,0 0 367,0-4-331,0 3 0,2-8 562,1 6 1,0-5 662,4 0 0,1-1 0,4-2 0</inkml:trace>
  <inkml:trace contextRef="#ctx0" brushRef="#br0" timeOffset="16">17303 3472 8026,'0'-11'2,"0"4"335,0-3 1,0 7 485,0-4 150,0 4-208,0-2 83,0 5-556,5 0 1,-4 2 1,3 1 1,-3 9-1,-1 7 1,4 4 240,0 3-268,-1 3 1,-3 10-42,0-1 1,0 1-30,0-1 1,4-2-294,0 2 1,0 1 158,-4-1 0,4-4-288,-1-3 1,1-2 134,-4 1 1,4-2-2,0-5 1,0-5-17,-4-3 1,4-2-240,-1-2 0,1 1-343,-4-1 0,0-3 65,0-1 1,1-4-1599,3 1 953,-3-3 20,5-1 1249,-6 0 0,5 5 0,1 1 0</inkml:trace>
  <inkml:trace contextRef="#ctx0" brushRef="#br0" timeOffset="17">17531 3849 8100,'0'-12'587,"0"1"-264,0 5 0,0-1 32,0 3 396,0 3 19,0-4-256,0 5 196,5 5-355,-4 2 0,4 4 119,-5 0 59,0 6-237,0-4 0,4 7-106,0-5-95,5 5 1,-8-3 111,3 2 0,1 1-148,-1-5 0,1 1-269,-1-5 257,-3 1-504,9-1 342,-9-5 1,6-1-233,-3-5 237,-3 0 1,8-1 74,-5-3 1,4 2-30,0-6 0,2 1 54,2-5 1,3 1-61,0-1 0,0-3 57,-3 0 0,3-2-79,0 2 0,0 4 52,-3-1 1,-1 2 62,1 6 0,-5 1 4,1 3 1,-4 0 127,3 0 0,-4 1 54,1 3 0,1 3-113,-1 8 0,-1-1 8,-3 5 1,4-3-26,0 3 0,0-2-212,-4 2 1,1 2 133,3-6 0,-3 0-922,3-3 0,-3-1 39,-1 1 0,4-1-291,0 0 0,3-3 328,-3 0 845,0-6 0,6 3 0,3-5 0</inkml:trace>
  <inkml:trace contextRef="#ctx0" brushRef="#br0" timeOffset="18">18091 3872 8066,'0'-7'1810,"0"2"-515,0 5 1,0 5-792,0 3 0,0 3-132,0 5 0,0-2-279,0 5 0,0-4 108,0 4 0,0-5-235,0 1 1,0 2 33,0-2 1,1-4 94,3-3-116,-3-1 1,4 1-209,-5 0 1,1-6-190,3 2 118,-3-3 255,10-1 1,-5-5 21,5-2 0,-3-2 34,0 1 0,-1-2 2,5 2 1,-1-3 3,0-4 1,5 2 126,-1-2 0,0-2-77,-3 2 0,-1 0 178,0 3 1,1 5-120,-1-1 1,-3 6 443,-1-2-380,1 3 0,3 2 43,1 3 1,-4 3-77,-1 8 1,-1-1-32,2 5 0,-2 0-16,-2 4 1,-2-4-91,1 0 0,0 0-885,1 4 1,-3 0 441,3 0 0,-3-4-1330,-1 0 0,1-5 1753,3 1 0,2 3 0,6 0 0</inkml:trace>
  <inkml:trace contextRef="#ctx0" brushRef="#br0" timeOffset="19">18810 3940 8117,'5'-6'1191,"2"1"1,4 5-758,0 0 0,1 0 150,-1 0 1,2 0-51,2 0 1,3 0-144,5 0 0,-4 0-360,0 0 0,-1 0 133,1 0 1,1 0-592,-5 0 1,2 0-180,-2 0 1,-6 0-1844,2 0 593,-2 0 1856,-3 0 0,0 0 0,-6 0 0</inkml:trace>
  <inkml:trace contextRef="#ctx0" brushRef="#br0" timeOffset="20">19324 3849 8091,'0'-7'642,"1"2"-69,3 5 258,-3 0 0,6 4-286,-3 0 0,-3 6-118,3 2 1,-2 0-167,2 7 0,-1-3-153,4 3 0,-4-2 1,1 2 1,1 2 113,-2-6 1,2 4-295,-1-4 0,-2 0 168,1-3-580,-1-1 191,3-4-104,-4-2 34,4-5 300,0 0 0,1-5 48,6-3 1,-1 0-6,1-3 1,0 5 19,4-10 1,-4 6-16,4-5 0,0-2 36,-1 2 0,6-1-28,-2 1 1,-3 2 106,-1-2 0,2 2 6,-2 2 1,0 3 180,-3 0 0,-1 6 104,1-2 0,-1 4-115,0 4 1,0 2-69,-4 6 1,2 0-130,-5 3 0,1 2 37,-1 2 0,-3 3-683,3-3 0,-3 2 338,-1 2 1,0 0-444,0 0 1,1 0-1865,3-1 2535,-3 1 0,10 0 0,-5 0 0</inkml:trace>
  <inkml:trace contextRef="#ctx0" brushRef="#br0" timeOffset="21">20341 3712 7989,'0'-12'11,"0"6"336,0-4 678,0 4-512,5-1 267,-4 2-23,4 5-241,-5 0 0,0 9 76,0 2-312,0 8 0,0 0 62,0 8-170,0-3 113,0 4-57,0 0-1,0-4-448,0 4 224,5 0 1,-4-4 280,4-1-1610,-5-7 637,0 1-1152,0-4 831,5 3 472,-3-10 51,3 5-1142,-5-10 701,0 9 928,0-9 0,0 4 0,0-5 0</inkml:trace>
  <inkml:trace contextRef="#ctx0" brushRef="#br0" timeOffset="22">20169 3906 8013,'7'0'608,"3"-5"-280,-9 4 0,9-4 137,-2 5 87,2 0-260,1 0 0,2-2 817,2-2-481,3 3-229,10-4-232,-4 5 4,9 0 0,-4-4 171,6 0-1452,-1 1 845,-5-2 0,0 3 258,-2-1-2295,-3 1 1036,4 2 1266,-10 0 0,3-5 0,-3-1 0</inkml:trace>
  <inkml:trace contextRef="#ctx0" brushRef="#br0" timeOffset="23">21026 3392 8135,'0'-6'861,"0"1"-200,0 0-421,0 3 494,0-3 0,1 15-45,3 6-284,-3 4-165,4 3 411,0 5-236,-3-4 1,8 14-880,-9-8 453,9 15 80,-9-10 0,6 5 321,-3-6-920,-3 0 385,4 0-800,0 1 713,-4-6 0,4-1 130,-5-5-277,0-6 244,0 5 0,0-9-181,0 2-208,0-8 0,0 4 604,0-4-478,0-2-1195,0 0 673,0 0 426,0-3 494,-5 3 0,-1 0 0,-6 1 0</inkml:trace>
  <inkml:trace contextRef="#ctx0" brushRef="#br0" timeOffset="24">21197 3746 8067,'0'-6'727,"0"1"-7,0 0-247,0 3 258,0-3-340,0 5 0,4 1 83,0 3-85,0-2 1,-4 8-151,5 1 1,-4 2 140,3 2-147,2-2-287,-5 3 0,8-2 130,-5 5 215,5-5-584,-8 3 253,4-6 1,0 1 116,-3-6-191,3 4 49,0-9-32,-4 9 17,4-8-171,-5 3 77,0-5-1,5 0-47,-4 0 221,10 0-71,-10 0 57,9-5-28,-4 3 0,6-6-15,-1 4 33,1-5 5,-1 3 1,0-6 18,1 1 1,-1-1 51,1 1-67,-1-1 144,1 1-136,-1 0 69,0 4-65,1-3 170,-1 9-162,-4-4-45,3 5 1,-8 0 40,6 0 0,-2 1 0,2 3 0,1 2 0,-5 6 777,4-1-357,-6 0-573,8 1 1,-9 4 162,9-3 16,-8 4-720,3-1 0,-2-3 89,1 2 337,0-2-715,1-2 412,-4 0-1273,4 1 1844,-5-1 0,6 1 0,0-1 0</inkml:trace>
  <inkml:trace contextRef="#ctx0" brushRef="#br0" timeOffset="25">21917 3666 8038,'0'-6'839,"0"1"-694,5 5 1033,-4 0-727,4 5 0,-1 1 228,0 6-583,-1-1 91,3 5 0,-4-2-25,6 5 11,-6-5 0,5 8-191,-4-3 1,-1-1 109,1 1 0,0-4-49,1 4 0,-3-5 214,3 1-320,-3-2 49,4-2-3,-3-4 64,3-2-3,-5-5 229,0 0 1,3-1-272,1-3 74,5-3 1,-4-4-150,3 0 1,2-5 75,-2 1 0,2-1-95,1 0 0,4 2 124,1-5 1,-1 5 103,-4-1 1,1 2 22,-1 2 1,0 1-86,1 2 0,-1-1 106,1 6 0,-1-1-105,1 4 1,-1 1-54,0 3 1,1 3 75,-1 9 0,1-4 17,-1 4 0,1 1-66,-1 2 1,0 3-122,1 1 1,-2-4-216,-2 0 0,2 0 109,-3 4 1,0-4-467,0 0 1,-4-5 278,1 1 0,1-2-850,-1-2 0,1 1 92,-2-1 1123,-1 0 0,3 6 0,-5 1 0</inkml:trace>
  <inkml:trace contextRef="#ctx0" brushRef="#br0" timeOffset="26">11581 6601 8224,'-7'2'761,"4"1"-494,1 4 1,2 4-4,0 1 1,0-1 207,0 0 0,0 5-134,0-1 1,0 4-18,0-4 1,4 5-131,0-1 1,0 7 15,-4 0 0,4 0-46,-1-7 0,1 5 69,-4-5 19,5 5-406,-3-11 188,3 8 1,-5-8 148,0 2-449,0-7 200,0 2 1,1-9 156,3 3-330,-3 2 80,4-4 29,-5 3 318,0-5-158,0-5-6,0-2 31,0-4-38,5 0 0,0-1 17,3 1-67,2-6 67,1-1 1,2-6 71,2-2-337,-2 2 260,3-9 0,-2 7-191,5-4 69,0 4 0,1 0 84,-1 7 0,-4-2-11,4 6 0,-5 5 108,1 6 0,-2 3-108,-2 1 0,1 1 230,-1 3 1,0 4-112,1 7 0,-5 4 152,1 8 0,-2-2-120,2 5 1,-3 1-42,-5 3 1,0-3-172,0-1 1,0-5-80,0 2 1,0-3-25,0-1 1,4-5 113,0-3 0,-1-2-120,-3-2 0,2-1-69,2-2-334,-3-3 1,5-5-111,-2 0 1,-1 0-1101,4 0 1806,1-5 0,3-1 0,1-6 0</inkml:trace>
  <inkml:trace contextRef="#ctx0" brushRef="#br0" timeOffset="27">12437 6179 8083,'0'-7'14,"-5"2"827,4 0-77,-4 4-273,5-4 541,0 10-592,0 1 1,0 7 241,0 2 32,0 3-358,5 5 0,-2 1 376,4 3-526,-4 2 1,3 5-156,-2 0 1,-2 1 73,6-1 1,-4-5-492,3-2 1,-4-2 285,1 2 1,1-7-913,-1 3 0,1-8 464,-1 0 0,-3 2-980,3-2 0,2 0 1508,2-3 0,2-1 0,1 0 0</inkml:trace>
  <inkml:trace contextRef="#ctx0" brushRef="#br0" timeOffset="28">12574 6990 13202,'0'6'2828,"0"-1"-2198,0 0-296,0 1-238,0 1 0,2 3-177,1-2 0,-1-2-2325,2 1 1384,-3 1-2123,4-2 3145,1 5 0,6-10 0,-1 4 0</inkml:trace>
  <inkml:trace contextRef="#ctx0" brushRef="#br0" timeOffset="29">11113 6384 8052,'-6'-11'7,"5"-1"463,-4 6-162,5 1 0,-1 1 69,-3 0 413,3 1-279,-4 3 0,0 0-278,3 0 489,-8 5-386,4 1 1,-9 2 411,-1-1-374,-4 6-142,2 0 59,-5 3-121,1 1 4,-6 0 1,2 2-77,-4 0 1,4-1 118,0 1 0,2 2-228,1-6 1,4 4 97,0-4 0,5 2-241,-1-2 0,1-5 21,-2 5 0,8-6-43,-4 2 1,7 1 80,-3-5 0,6 0-1,-2 0 67,3 1 5,1 3 0,1 0 294,3-4-263,-3 3 1,9-8 7,-2 1 371,7 4-219,-2-6 1,12 4 35,-2-5 65,2 0-96,-2 0 1,5 0-189,3 0 113,-8 0-47,8 0 1,-16 0-66,8 0 1,-4 0 179,0 0-1249,-7 0 724,-2 0 0,-4 0-18,6 0-1737,-6 0 494,4 5 676,-9-4 945,5 10 0,-12-5 0,0 5 0</inkml:trace>
  <inkml:trace contextRef="#ctx0" brushRef="#br0" timeOffset="30">10621 6967 7863,'-11'-7'598,"5"2"21,1 5-126,5 0 154,5 0-312,1 0 0,10 2 240,4 1 0,1 0 326,2 5 1,1-6 625,3 2-1035,-3 2 0,5-1 10,-2 3 0,-2-2-200,5-2 0,-4-3-471,0 3 1,1 1 207,-4-1 1,1 0-1115,-9-4 0,4 0 582,-3 0 0,-5 1 493,-3 3 0,-1 2 0,5 6 0</inkml:trace>
  <inkml:trace contextRef="#ctx0" brushRef="#br0" timeOffset="31">6601 6281 8231,'-4'-12'399,"1"-3"1,-5 6 95,4-3-222,0 3 1,1 2 208,-1-1 0,0 4 11,4-3 181,0 4 19,0-2-247,0 5 0,4 1-215,0 3 1,3 8 33,-3 7 1,4 2-132,-5 2 0,5 0 72,-4 0 0,0 3-175,-4 1 0,3 0 28,1-4 1,0-1-314,-4 1 0,4-1 89,0-3 1,0-3-38,-4-4 0,0-1-312,0 1 332,0-6 1,1-1 374,3-5-262,-3 0 0,5-1 371,-2-3 1,-1-6-22,4-5 0,1-6-157,3 2 0,2-2-65,2-2 0,-2 0-7,2 0 0,3-1-43,1-3 1,-1 2 91,1-5 0,-2 0-223,2 0 1,3 2 77,-3 5 1,3 5-58,0 3 0,-4 4 88,-3 3 1,-1-1 123,2 5 1,-4 1-38,4 3 0,-4 5 15,0 2 0,-1 9 56,1 3 1,-5 3-82,1 5 0,-6 2 131,2 5-135,2 1 0,-4-1 78,2 0-274,-3 1 95,-1-6 0,4-1-174,-1-6 105,1 1 1,-4-4-16,0 0 0,4-8-135,0 0 1,0-2-1129,-4 2 960,0-4 0,0-1-257,0-2 1,1-3-218,3 3-963,-3-3 1865,4-1 0,-10 5 0,-1 2 0</inkml:trace>
  <inkml:trace contextRef="#ctx0" brushRef="#br0" timeOffset="32">6430 6990 8070,'-6'0'0,"1"0"1343,5 0-590,5 0 0,-2 0 209,9 0 1,2 0 70,9 0 1,3 0-412,1 0 1,11 0 542,4 0-781,2 0 1,12 0-1043,-3 0 1115,-2 0-199,5-6 0,0 4-275,5-6 1,-2 2 254,-5-2 0,-5-2-110,-7 3-78,2-4 0,-8 4-112,2-1 97,-7 6 1,-1-7 157,-7 5-1087,2-5 642,-12 8 1,3-4 59,-4 5-433,-6 0-610,-1 0 1106,-5 0-2426,-5 0 1690,-1 0 1,-6 0-1077,1 0 1941,-6 0 0,0 5 0,-6 1 0</inkml:trace>
  <inkml:trace contextRef="#ctx0" brushRef="#br0" timeOffset="33">6704 7355 8091,'-11'0'639,"4"0"-202,2 0 1562,5 0-1498,5 0-266,-3 0 324,8 0 1,-4 1 99,5 3-211,1-3 200,4 4-206,2 1 0,0-5-206,3 4-57,-3 0 1,5-4-77,0 3-148,0 2 281,0-4 0,-1 3-403,1-5 260,0 0-59,0 0 147,0 0-137,0 0-156,-6-5 281,5-2-193,-9-4-124,8-1 65,-8 1-74,3 0-37,-9-1 254,3 1-30,-9-1-259,4 1 253,-5 0 11,0-1-17,-5 1-226,-1-1 0,-9 5-49,-1-1 215,-4 5-154,2-2-60,-10 5 223,-1 0-86,0 0-127,-4 5 0,-1 7 197,-8 7-191,3-3 0,-5 9 24,6 1-487,0-2 803,4 14 0,0-8-164,5 4 416,1 0-220,15 0 0,-1 1 15,10-1 72,0-5 0,9 0 100,3-2-5,7-3-18,3 4-424,5-10 786,0 3-341,5-8 1,1 2 90,5-7 0,-1 1 659,-2-6-584,2 1 0,-5-5 556,2-3 1,2-2-734,-6-6 1,6 5-467,-1-1 173,2 1 1,-8-5-885,-2 1 1,-4 3 558,0 1 0,-4 3-548,-7-4 0,1 4-3593,-6-3 3416,1 4 1,-9-6 1036,-3 5 0,-2-4 0,-1 1 0</inkml:trace>
  <inkml:trace contextRef="#ctx0" brushRef="#br0" timeOffset="34">6259 6213 8145,'0'-8'23,"0"1"-23,0 4 629,0-2 1043,0 5-1176,-5 0-61,3 5-157,-3 7 1,0 3 34,-2 8 0,-5 2 108,-3 9 0,1 7-55,-5 5-1141,0 4 996,1 7 1,7-25 0,1 0 264,-10 29-276,10-24 0,-1-1-30,-7 24 1,9-22 0,2 1-49,1-2 1,0-1-99,1 3 1,-1-1-3,0-3 1,0 0 0,3 4-1,0 1-161,1-2 1,0 0 120,1-1 1,1-1-1,2 1 1,1-1-104,0-4 0,2 0 0,10 31-103,4-6 193,2-10-27,2 2-28,5-13 1,-2 3 121,4-5 0,-3-4 231,3-4 1,-3-2 358,3-1-383,-4 0 0,2-5 24,-6-3 1,0-2 25,-3-2 1,1-1-593,-4-2 192,-1 2 0,0-9 1570,0 3-3052,0-3 1166,-8-1 1,3 0-50,-2 0-982,-3 0 241,5 0 1203,-9 0 0,9-5 0,-3-1 0</inkml:trace>
  <inkml:trace contextRef="#ctx0" brushRef="#br0" timeOffset="35">7515 6316 8067,'0'-12'613,"-10"1"-380,7-1 297,-7 6 100,10-4-206,-5 9 522,4-9-151,-4 8 229,5-3-528,0 5-189,5 0 0,-3 1 240,6 3-258,0 3 0,7 9 229,0 3 0,4 3-123,-4 1 1,4 4 118,-4 4 1,6 2-131,-2 1 1,1 2 40,-1 2 0,4-3 213,0 3-1469,0 3 1242,5 0-148,-6-1 1,0 5-63,-3-3-59,3 2 92,-10 2-201,5 4 42,-6-3 0,-1 4 173,-2-5 0,-3-6-31,-5-2 0,4 2 3,0-2 1,0-4-144,-4-3 0,0-2-181,0 1 0,-6 2-103,-1-5 0,-3-1 46,-2-3 1,1 0 270,-1 0 0,1 0-587,0-1 0,-1 0 404,1-3 0,-1 1 30,1-4-2659,-6 4 1252,10-7 105,-8 3 244,8 1-7,-4-5 582,-1 5-44,6-11-608,-4 4 742,9-8 1,-6 6-923,3-4 445,3 0 234,-4-4 2,0-5 677,4-1 0,-4-11 0,5-1 0</inkml:trace>
  <inkml:trace contextRef="#ctx0" brushRef="#br0" timeOffset="36">8040 6270 7942,'-5'-18'-171,"-1"-3"82,0 8 1,0-3 929,6 4 0,-1 1-270,-3-1 0,3 5 847,-3-1-514,3 6 25,1-9-134,0 10-409,5 6-109,-4 3 1,8 8 20,-5-4-128,0 4 0,0-2-134,-1 5 1,3-4 86,-3 4 103,-1-5-579,8 3 313,-9-6 0,5-3 61,-2 0-519,3-6 237,-1 3 61,4-5-16,-4 0 82,6 0 0,-5-4 185,1 1-100,0-6 22,3-3 1,0 0 79,1-4-74,-1-1 1,1 3 331,-1-5-177,1 5 1,-5-3-15,1 6 366,-1 4-47,0 2-202,3 0 318,-4 4-258,6 1 1,-5 6 183,1 6-283,0 4-53,3 2 1,-3 1-604,-1 0 223,1 0 190,-2 4-1041,4 0 750,-8 5 1,6-4 29,-4 2 306,5 4 0,-8-1 0,4 5 0</inkml:trace>
  <inkml:trace contextRef="#ctx0" brushRef="#br0" timeOffset="37">14402 6316 7900,'-8'0'-265,"2"1"1273,1 3-568,-4 2 1,1 6 134,-7-1 0,2 0-155,-2 1 0,-3 1-51,-1 2 1,3-1-106,1 5 0,-2-5-76,2 1 1,-6 1 10,2 0 1,-2-1 15,-2-4 0,0 1-117,0-1 0,1 4 80,-1 1 1,0-5-181,0-3 1,1-1 41,3 5 0,-2-1-27,2 1 1,2-5 118,2 1 0,6-2-205,2 2 0,4-2 90,-1-2 0,3-2 35,1 6 0,1-4 26,3 3-85,2-4 1,11 6 24,2-5 0,4 3 0,3-3 1,4 4-26,4-4 0,0-1-14,0-3 1,-1 0-58,-2 0 1,1 0-221,-6 0 0,2 0 238,-1 0 1,-3 0 2800,2 0-2468,-1-5 0,-4 4-48,-2-3-101,-2 3-1876,-6 1 454,-5 0 613,5 0-1608,-10 0 1452,4 0 0,-6 0 155,-3 0 0,-2 1 63,-6 3 0,-3 1 623,0 3 0,-11 2 0,2-4 0</inkml:trace>
  <inkml:trace contextRef="#ctx0" brushRef="#br0" timeOffset="38">13979 6910 8088,'-14'1'-520,"3"3"324,-3-3 1,13 5 1535,-3-2-825,2-3 0,6 6 170,0-3 0,5-3-231,-1 3 0,3 1 209,4-2 0,4 1 92,8-4-349,7 0 170,2 0-115,3 0 1,-5 0 539,1 0-595,-1-5 0,-4 4-346,1-3 24,-6 3 0,-1 1 269,-5 0-1388,-5 0 795,3 0 1,-6 0 260,1 0-2291,-6 0 887,4 0 1447,-9 5 0,4 1 0,-5 6 0</inkml:trace>
  <inkml:trace contextRef="#ctx0" brushRef="#br0" timeOffset="39">16069 6396 8169,'0'-7'-30,"0"2"212,-5 0 1,4 3 182,-3-6 141,3 5-140,1-7-1,0 9 224,0-4 196,0 5 1,1 5-561,3 3 1,-2 7 48,6 4 0,-4 4 34,3 3 1,-3 4-66,4 4 1,-4-5-10,3-2-147,-4 2 0,3-5-230,-2 3 116,-3-3 0,4-1 18,-5-1 1,0-2-157,0-1 0,0-6 11,0 3 0,0-4 121,0 0 23,0-6-5,0-1 455,5-5-209,-3 0 0,3-5-29,-5-2 1,0-4-147,0 0 0,3-4 3,1 0 1,4-6-194,-4 2 0,3-2 150,-3-2 0,5 0-187,-1 0 0,6-1 50,1-3 1,0 3-8,-4-2 1,6 1 63,2 3 0,-1 4-6,1 3 1,-4 2 65,4 2 0,-5 3 131,1 0 1,-2 6-7,-2-2 1,1 8-44,-1 3-38,1 4 224,-1 5-108,0 2 1,-3 8-47,0 1 0,-4 4 12,3-5 0,-4 5 42,0-5-205,4 6 120,-6-8 0,5 0-111,-2-5 86,-3 0 0,6-1-50,-3-3 1,-3-2-14,3-2 1,-3 1-289,-1-1 57,0-4 143,5 3-876,-4-9 283,4 9-161,-5-9-527,0 5 575,0-6 1,5 0 0,2 0-1</inkml:trace>
  <inkml:trace contextRef="#ctx0" brushRef="#br0" timeOffset="40">17051 6601 7988,'0'-6'749,"0"1"2706,0 5 0,2 4-3653,1-1 135,-1 1-114,3 1 0,-5-2 265,0 4-2762,0-4 2674,0 7 0,0-3 0,0 4 0</inkml:trace>
  <inkml:trace contextRef="#ctx0" brushRef="#br0" timeOffset="41">17919 5745 8081,'0'-7'-179,"0"2"254,0 0 206,0 4 79,0-9-171,0 9 177,0-10 111,0 10-186,0-4 39,0 0 25,0 4 71,0-4 134,0 5 0,-3 1-398,-1 3 0,-5 2-8,1 5 0,-2 1 102,-1-1 0,-1 6-115,1 2 0,-1 2 181,1 2 0,-4 1-63,0 3 0,-1 2 99,5 5 0,-4 1-116,-1-1 1,1 4-10,4 0 0,-1 4-198,1-4 0,-1 4 110,1-4 0,1 4-131,2-4 0,2 5 83,2-1 0,3 2-161,-3 2 0,3 0 195,1-1 1,0 0-192,0-3 1,5 1 43,3-5 0,2 1-68,1-1 0,2-6 17,2 2 0,-1-3 110,5-1 1,-4-2-2,4-5 0,-1 0-12,1 0 0,-1-6-48,-3-1 0,-2 0 41,2-1 0,-2-3 104,-2-5 1,-3 0-191,-1 0-9,1 4-23,3-10-168,1 9-373,-6-9 194,4 4-737,-8-5 440,3 0-66,-5-5 0,0-1-1065,0-6 1870,0 1 0,0-5 0,0-2 0</inkml:trace>
  <inkml:trace contextRef="#ctx0" brushRef="#br0" timeOffset="42">18102 5905 8034,'0'-18'-871,"0"1"1,0 10 1048,0-1 1,0 4 1753,0-3-882,0 4-690,0-7 1,1 9-83,3-3 0,-3 4-44,3 4 0,-1 2-40,1 5 1,-3 1 47,3-1 1,-3 1-143,-1-1 1,0 4 101,0 1 1,0-1-256,0-4 1,0 1-167,0-1-37,0 1 154,0-1 66,0-5 0,1-1-137,3-5 138,-3 0 0,6 0-44,-4 0 0,2-1 72,3-3 0,2-2 126,-2-5 1,2-1-32,1 1 0,1-1-27,-1 1 1,5-4 21,-1-1 0,4 1 12,-4 4 1,0 1 301,-3 2-327,-1-2 0,0 9 423,1-3-345,-1 2 0,-1 8 81,-2 1 1,1 7-134,-5 1 0,3 6-6,-3-2 1,4 2-245,-4 2 0,3-3 96,-3 3 0,4-6-696,-5 6 0,3-3 371,-3 3 0,-1-4-338,1 0 1,3-5 253,-3 1 0,1-2 467,-4-2 0,0 1 0,0-1 0</inkml:trace>
  <inkml:trace contextRef="#ctx0" brushRef="#br0" timeOffset="43">17999 6556 8061,'0'-12'481,"0"6"177,0-4 0,2 8 357,1-1-636,-1-4 1,9 5 367,0-6 0,6 4-262,6-3 0,1 3-26,3-4 1,2 4-167,5-3 1,4 3 70,0-4 1,1 5-132,0-5 0,-4 5-112,3 0 0,-6-2 49,-2 1 1,-4-1-103,0 1 1,-3 3-152,-4-3 1,2-1-470,-6 1 1,0 0-2253,-4 4 1329,-4 0 1,3 0 1,-10 1 189,0 3 1284,-5 3 0,-12 4 0,0 0 0</inkml:trace>
  <inkml:trace contextRef="#ctx0" brushRef="#br0" timeOffset="44">18193 6738 8061,'-6'5'697,"-4"-3"672,9 3-520,-4-5 1,5 1-345,0 3 0,0-2 0,0 6 0,0-4-204,0 3 1,3-3-24,1 4 1,5-4 9,-1 3 0,2-3-15,1 4 1,2-6-71,2 2 1,-1-3-1,5-1 0,0 0-94,4 0 0,0 0 96,0 0 1,0-4-233,-1 1 1,1-6 46,0 1 1,-4-1-188,0 2 0,-5-4 84,1 4 1,-3-3-77,-5-2 80,4 1 1,-10-1-250,3 1 1,-4 1-10,-4 2 0,-3-1-8,-4 6 1,0-5 81,-1 4 0,-6 0 115,-4 4 1,-5 4 194,-3 0 1,-3 9-70,2-2 1,-4 4 250,0 1 1,-2-2-62,7 5 1,2 0-65,1 3 0,5 5-22,3 0 0,2-1-40,6-3 1,4 0-79,3 0 0,3-2 82,1-2 0,7 2 113,4-6 1,2 0-87,6-3 1,0-1 150,4 1 1,1-6-109,2-2 0,-2-3 160,3-1 0,1 0-115,-1 0 1,1 0-44,-2 0 1,-4-1-616,4-3 0,-8 1 275,5-4 0,-6 3-1259,2-4 1,-5 4 707,1-3 1,-3 1-1972,0-2 2744,-6-2 0,4 3 0,-3-4 0</inkml:trace>
  <inkml:trace contextRef="#ctx0" brushRef="#br0" timeOffset="45">18685 5745 7965,'-6'-12'35,"5"1"176,-9-1 1,9 1 302,-3 0 597,3 4-263,1 2-382,5 0 0,1 4-19,6-3 1,-5 8 12,1 3 0,-1 4 60,5 0 1,0 6-217,4 2 0,1 7 195,6 5 1,0 2-80,0 1 0,-3 1 32,3 4 1,-1 2-323,8 9 0,-4-3 147,0 2 1,0 0-140,0 0 1,-5 3-124,1 5 1,-8-5-15,-2-2 0,-2-3 162,-6-2 1,0 0-461,-4-3 0,0-1 151,0-6 1,-6 2-261,-1-7 0,0-1 128,0 2 1,1-6-61,-2 2 0,-2-3 35,2-1 1,-2-4 200,-1 0 1,0-2-278,4 2 1,-3-2 66,2-6 0,2 1-413,-2-1 435,0 1 0,1-2-1004,-1-3 701,6-1 0,-5-3-71,4 1 0,1-1-258,-2-7 0,3 1 922,1-4 0,0-1 0,0-3 0</inkml:trace>
  <inkml:trace contextRef="#ctx0" brushRef="#br0" timeOffset="46">19278 5699 8080,'-5'-29'0,"-4"6"-257,-2 8 1,2 6 142,9 1 0,0 4 258,0-3 823,0 4 1,1-2 236,3 5-358,-2 0-612,8 0 1,-8 5 31,6 3 1,-6 3-18,2 5 1,-3 0 45,-1 3 1,0 3-32,0-3 0,0 1-168,0-1 1,0 1 43,0-4 0,0 3 33,0-4-270,0 0 102,0-4-66,0 1 95,0-6 294,0-1-197,5-5 0,1-5 10,1-2 0,3 0-78,-2 0 1,2-1 56,2-3 1,0-2-123,3-2 0,-2 1 116,2-5 0,2 5-194,-2-1 0,0 2 97,-3 1 1,-1 6 47,1 2 1,-5 3 146,1 1 1,-1 0-159,5 0 1,-2 5 155,-2 3 0,2 6-64,-3 1 1,0 5-23,0-1 0,-3 3 5,4 1 1,-6 3-404,2 1 0,-1 0-257,0-5 0,-1-3-494,2 0 0,-3-5-827,-1 2 1852,0 1 0,5 1 0,1 5 0</inkml:trace>
  <inkml:trace contextRef="#ctx0" brushRef="#br1" timeOffset="47">9502 18673 24575,'0'0'0</inkml:trace>
  <inkml:trace contextRef="#ctx0" brushRef="#br2" timeOffset="48">9011 8154 8227,'-11'-5'-32,"-1"4"227,6-9 63,-4 9-239,8-4 237,-8 5-187,9 0 194,-4-5 197,0 3-61,4-3-125,-4 5 721,5 0-1051,5 0 152,1 0 0,4 5 83,-2 3 0,6-2-72,-3 2 1,3-1-1,-3 5 237,1-1-342,4 1 111,-3-6 1,9 4 90,-3-2 233,2 2-307,7 7 1,1-9 123,6 4-314,4-8 182,2 6 0,4-5-153,1 2-65,5 4 1,-3-9 178,5 6 0,-3-2-104,3 2 0,-3 2 109,3-3 1,1 4-5,7 0 1,3 0-159,-30-5 1,0 0 0,-1 0-1,0-1 157,1 1 1,1 0 0,-1 0 0,2-1-41,1 1 1,2 0-1,0-2 1,2-1-1,-1 1 1,1 0 97,3 0 1,2 1-88,2-3 0,0 1-232,-2 2 0,1 0 1,5-2-1,1-1 0,-1 2 1,-1 0 236,4-2 1,1-1 0,-4 0 0,1 0 0,-1-1 0,1 0-101,1 0 1,1 0 38,2 0 0,1 0 0,0 0 1,0 0-960,-4 0 0,-1 0 972,1-3 1,-2 1 0,-3 1 0,-1 0-97,5-1 0,1 1 99,-3 0 1,-1 0-25,-9-1 1,-1-1 18,-1 3 0,0-1-298,-5-2 1,0 1 290,31 2 0,-32 0 0,0 0 1,19 1 230,-6 3 1,-7-2-409,-9 6-7,-2-5 197,-10 7 739,4-9-897,-15 9 1858,8-9-1986,-13 5 1788,3-6-1736,-5 0 122,-5 0 1,-2-2-18,-4-2 1,0 2 13,-1-6 0,-4 6 65,-3-2 1,-7 3 34,0 1 0,-6 0 0,3 0 0</inkml:trace>
  <inkml:trace contextRef="#ctx0" brushRef="#br2" timeOffset="49">15567 7332 8374,'0'-6'-668,"0"1"622,0 0 224,0 3 1,1-6-36,3 4 1,-3-1 265,3 1 273,-3 3-449,-1-4 0,-1 5-10,-3 0 1,1-4-123,-4 0 1,-1 0 128,-3 4 1,-2 0-133,-2 0 1,-3 4 122,-5 0 1,0 3-115,1-3 0,-6 5 145,-3-1-312,-2 2 188,-6 1 1,-2 1-7,-4-1 1,-6 4-358,-2 0 1,-8 6 226,28-12 1,1 1-1,-2 0 1,1 1 45,-1 1 1,-1-1 0,-1 1 0,0-1-77,0 0 0,-1 1 1,-1 1-1,-1 1 52,1-1 1,0 0-1,1 1 1,0-1-16,1-2 1,0 1 0,-1 1 0,0 2 47,1 0 1,0 0 0,0 0-1,0-1-2,1 1 1,1 1 0,2-1 0,-1 0-30,1 2 1,0 0 0,2-1 0,0-1 13,0 0 1,-1 0-1,-26 15 30,4 0 0,1 3-121,2-3 1,3 3 82,-2 2 0,2-2-61,1-3 0,1 3-184,-1-2 0,1 0 237,4 0 0,2 2 74,9-3 1,-2 3-103,6 1 0,0-4 177,7-4 1,3-2-119,4-1 1,2-1 104,3-3 1,1 1 240,6-5 1,0-3-244,0-5 24,0 1 0,4 0-57,0-1-405,5-4 72,-8 2-28,9-5 186,-8 0-442,3 0-2581,-5 0 1779,5 0 579,-4 0 0,4-1-118,-5-3 843,0 3 0,5-5 0,2 6 0</inkml:trace>
  <inkml:trace contextRef="#ctx0" brushRef="#br2" timeOffset="50">13625 8611 8170,'-5'-6'587,"4"-4"-222,-9 9 121,8-5-213,-8 6 1,8 0 91,-6 0 112,5 0-162,-7 0 0,4 0 81,-5 0-286,-1 6 0,1 0 255,-1 5-121,-4 1-202,3 4 140,-3-3 1,0 9-12,1-3 12,0 2 0,5 2-159,2 0 1,-1 0-5,5-1 0,1 1-108,3 0 0,0 0 62,0 0 0,5-4-83,2 0 1,4-5 92,0 1 1,4-2 74,0-2 1,6-1 160,-2-2 1,1 1-112,-1-5 0,3-1 114,-3-3 1,2-1-83,2-3 0,4-2 239,-1-5 1,1-5-30,-4 1 0,-4-1-153,0 0 1,-5 4-78,1-3 0,-2-2-143,-2 2 1,-4-5-300,-4 0 1,-1-1 220,-2-2 0,-2 0-182,-1 0 0,-4 1 46,-4-1 0,-6 0-375,-2 0 0,2 0 200,-3 0 1,1 6-358,-3 1 0,0 4 140,3 0 1,-1 6 2,4 2 1,1 3-325,4 1 0,4 5 949,4 2 0,1 9 0,2 1 0</inkml:trace>
  <inkml:trace contextRef="#ctx0" brushRef="#br2" timeOffset="51">14128 8611 8213,'-5'-11'-538,"3"-1"538,-3 6 1504,5 1-347,0 0-17,0 4-278,0-4-549,0 5 1,0 5-66,0 2 0,0 3 35,0 2 0,0 4-20,0 3 1,0 3-149,0 1 0,4 0 81,0 0 1,0-2-1,-4-2 1,1 7-323,3-4 1,-3 0 132,3-3 1,-2-4-221,2 4 1,-3-5 132,3 1 1,-3-2-484,-1-1 0,2-5 241,2 1 1,-3-4-1474,3 3 378,-3-4 670,-1 2 1,-1-5-297,-3 0 1043,3 0 0,-10 5 0,5 1 0</inkml:trace>
  <inkml:trace contextRef="#ctx0" brushRef="#br2" timeOffset="52">14059 8828 8211,'0'-11'0,"0"5"0,0-5 771,0 10-374,0-9 1,1 9 715,3-3-710,3 3 1,4 1 161,0 0 1,6 0-140,2 0 0,2 0-161,2 0 1,0 0-19,0 0 1,0 0-107,0 0 1,-4 0-183,0 0 0,-4 0-258,4 0 0,-5 0-903,1 0 1,-2-2 29,-2-1-1710,1 1 2882,-6-3 0,-1 5 0,-5 0 0</inkml:trace>
  <inkml:trace contextRef="#ctx0" brushRef="#br2" timeOffset="53">14128 8588 8177,'0'-12'460,"0"-3"122,0 13-54,5-8 1,1 5-84,5-3 1,2 3 58,2 5 1,-1-3-105,5-1 1,0-1-94,4 1 1,4 3-138,0-3 1,-1 3-149,-3 1 1,-4 0-596,0 0 0,-4-4 410,4 0 1,-5 0-1171,2 4 1,-4 0 189,0 0 1143,-6 5 0,9 2 0,-2 4 0</inkml:trace>
  <inkml:trace contextRef="#ctx0" brushRef="#br2" timeOffset="54">14744 8554 8165,'0'-12'0,"0"1"384,0 11-183,0 0-1,0-5 743,0 4-512,-5-4 1,4 10 303,-3 3-411,3 2 0,0 5 114,-3 0 0,3 6-132,-3-2 0,2 2-47,2 2 0,0 4-1,0-1 0,0 1-132,0-4 1,2 1 72,2 3 0,-3-5-231,3 1 0,1-1-8,-1-7 0,-1 0-157,-3-3 0,2-2-253,1-3 274,-1 4-1489,3-10 682,-5 4-2826,0-5 3809,-5 0 0,-7-5 0,-6-1 0</inkml:trace>
  <inkml:trace contextRef="#ctx0" brushRef="#br2" timeOffset="55">14642 8805 8165,'0'-11'0,"0"3"782,0 1-33,0 4-297,5-7 1,1 9-69,5-3 1,1 3 195,-1 1 1,4 0-145,1 0 1,4 0-72,-1 0 0,4 0-232,4 0 0,-5 0-165,1 0 1,-1 0-615,-7 0 0,4 0 214,-4 0-2080,0 0 1128,-3 0 1384,-6 0 0,-6-5 0,-6-2 0</inkml:trace>
  <inkml:trace contextRef="#ctx0" brushRef="#br2" timeOffset="56">14596 8566 8116,'11'-7'219,"1"-3"1,4 5-220,3-3 1587,3-2-972,6 4 0,1-2 109,5 1 58,0-1-400,6 2 0,-5-1-77,3 4 1,-2 1 49,-2-1-1175,-5 1 529,-1 2 265,-5 0 87,0 0 1,-5 5-62,-3 3 0,-2 2 0,-2 2 0</inkml:trace>
  <inkml:trace contextRef="#ctx0" brushRef="#br2" timeOffset="57">16069 8474 8141,'0'-11'-908,"0"-1"1700,0 6-151,-5 1-333,4 0 0,-6 4 183,4-3 1,-2 8 0,-4 3 313,1 3-352,6 7 0,-7 1 235,5 5-435,0 4 0,4 3 180,0 4-183,0-5-618,0 4 555,0-4 0,1 2 72,3-1 0,-1-4-284,4 0 1,-3-3-337,4-4 1,-4 1 287,3-4 1,-3-1-833,4-4 0,-6-3 440,2 0 1,-3-5-1877,-1 5 784,0-6 1557,0 4 0,0-6 0,0 0 0</inkml:trace>
  <inkml:trace contextRef="#ctx0" brushRef="#br2" timeOffset="58">15852 8543 8187,'5'-23'0,"-2"4"529,4 0 0,-3 5-77,4-1 0,-1 2 319,5 2 0,-1-1-197,1 1 0,0 3-2,4 1 1,1 4-232,6-1 0,0-1-12,0 1 0,0 0-270,0 4 1,3 2 154,1 2 0,-2-2-249,-6 6 1,2-1 111,-6 5 1,3-1-402,-7 1 1,2 3-11,-9 0 1,-1 2-93,-3-2 0,-1-1 78,-3 5 0,-2-4 97,-6 4 1,0-5 109,-3 1 1,1-2-26,-5-2 0,3 1 162,-3-1 1,5 1-89,-1-1 0,-1-3 195,0-1 1,5-4 97,3 1 0,6-2 381,-2 2-230,3-3-83,1 4 0,5-3-15,2 1 0,7-1-124,2 1 0,8 3 60,-1-3 1,3 5-41,1-4 1,-2 3-158,6-3 0,-6 4 83,2-4 0,-1 4-191,-3 0 1,-1 2 1,-7 2 1,-6-1-147,2 0 0,-7 1-110,0-1 0,-3 5 134,-1-1 0,-6 1-4,-6 0 0,0-4 52,-7 3 1,0-2-33,-4-1 1,0-1 69,0 0 0,-3 0 12,-1-4 0,-1-1-107,1-2 1,3-2-70,-2 1 1,1-1-379,3-2-580,4 0-258,1 0 1529,11-5 0,6-2 0,6-4 0</inkml:trace>
  <inkml:trace contextRef="#ctx0" brushRef="#br2" timeOffset="59">16560 8486 8091,'0'-18'784,"-5"1"-18,4 11-217,-4 1 426,5 5-568,0 0 1,5 0 28,3 0 0,-2 5 15,1 3 0,1 6-97,4 1-13,-1 5-105,0-7-404,6 8 223,-4-8 0,3 5 198,-5-3-1213,1-2 545,-1 3 399,1-4-1829,-1-1 1194,1-4 1,-5 1-110,1-4 760,-6 0 0,3 1 0,-5 1 0</inkml:trace>
  <inkml:trace contextRef="#ctx0" brushRef="#br2" timeOffset="60">17040 8406 8021,'-6'-14'0,"2"2"0,3 9 0,-1-3 0,-2 6 1554,3 0-968,-9 0 0,5 6 41,-3 1 0,-2 3-203,3 2 0,0 0-626,0 4 0,-1-2 108,-3 5 0,-1-5-80,1 1 1,-1 1-993,1 0 0,-1 3 1166,1-4 0,-5 0 0,-2-4 0</inkml:trace>
  <inkml:trace contextRef="#ctx0" brushRef="#br2" timeOffset="61">16777 8646 7924,'7'0'1812,"-2"0"-952,-5 5 1,0 1-235,0 5 0,0 1-70,0-1 1,0 5-130,0-1 1,0 5 134,0-1 1,0-1-134,0 1 1,0-1-199,0 1 1,0 1-63,0-5 0,3 2-122,1-2 0,4-2-335,-4 2 0,3-6 258,-3-2 0,1-3-950,-1 4 453,-3-6-1288,4 3 0,-5-3 1815,0 1 0,0 4 0,0 4 0</inkml:trace>
  <inkml:trace contextRef="#ctx0" brushRef="#br2" timeOffset="62">18056 8566 8186,'-3'-8'-426,"-1"0"107,-5 6 213,8-8 1409,-4 8-212,5-3-19,0 5 0,1 4-533,3 0-65,-3 5-176,9-3 1,-4 9 251,6 1-336,-1 4 1,2-6-122,2 5 0,-2-5 152,2 1 0,-4-2-163,-3-2 0,2 1 98,-2-1 1,-2-1-667,2-2 0,-4-2 299,3-2 1,-4-1-2085,1 4 191,-3-4-572,-1 2 2652,0-5 0,0 5 0,0 1 0</inkml:trace>
  <inkml:trace contextRef="#ctx0" brushRef="#br2" timeOffset="63">18193 8566 8186,'7'-12'-485,"-2"1"-605,-5-1 727,0 1 2273,0 0-502,0 4 122,0 2-505,0 5-536,-5 5 0,2 2-179,-4 4 0,3 4-169,-4 0 0,1 6 59,-5-2 1,1 1-347,-1-1 1,1 1 225,-1-4 1,1-1-237,0-4 1,3 1-749,0-1 0,2 1 408,-2-1 1,0-3-588,4-1 1,-1-4-234,1 1 1316,3 2 0,-4 0 0,5 6 0</inkml:trace>
  <inkml:trace contextRef="#ctx0" brushRef="#br2" timeOffset="64">18570 8634 8177,'0'-18'-80,"0"7"1209,0 1-210,0 9 373,0-5-874,5 6 1,-3 2 12,1 2 0,-1 2-125,-2 5 0,0 1-52,0-1 1,4 2-11,-1 2 1,1-2-130,-4 2 0,0-2-9,0-2 1,4-3-143,0-1 147,0 1-449,-4 3 129,0-4 143,0-2 25,0-5 56,5 0 0,-4-1 66,3-3 1,1-3-53,-1-4 1,5 0-16,-2-1 1,5 1-11,3-1 1,-1-3-87,5 0 1,-4-2-9,4 2 0,-1 2 102,1-2 0,1 2 108,-5 2 0,4 5-89,-3 2 0,-1 3 201,-4 1 0,1 1-60,-1 3 1,1 3 65,-1 9 0,-1-2 97,-2 5 1,-2-4-71,-2 4 0,-2-1-341,6 1 0,-5 2 151,0-2 1,0 2-775,1-2 1,-3 1 127,3-5 1,-3 0-118,-1-3 0,4-1-263,0 1 0,-1-1 951,-3 0 0,6 1 0,0-1 0</inkml:trace>
  <inkml:trace contextRef="#ctx0" brushRef="#br2" timeOffset="65">13751 9605 8281,'6'-5'0,"-1"4"12,-5-10 118,0 10 0,1-5 586,3 2-61,-3 3 438,5-9-220,-6 3-492,0-4 0,-2 1-68,-2 2 0,2 2 107,-6 2 1,1 3-179,-5-3 1,-3 3-35,0 1 1,-5 1 7,1 3 0,-3 2-162,-1 5 201,-5 1-656,-1 4 510,0 2 0,-3 6 148,5 3-265,1-3 0,3 9 170,0-3-89,5 8 0,6-5-131,4 6 206,5-6-435,-2 1 218,5-1 0,7-5-129,4 2 1,4-3 2,4-8 1,8 1 52,0-5 0,-1-1 108,1-6 1,2-3 113,2-5 1,-3 0-125,-2 0 0,2-4 184,-1 0 1,-1-4-442,-3 0 1,-4-2-364,0-2 1,-5 5-1900,2-1 1839,-4 1 1,-2-1-1169,-2 0 1892,-3 6 0,0-8 0,2 3 0</inkml:trace>
  <inkml:trace contextRef="#ctx0" brushRef="#br2" timeOffset="66">14105 9651 8184,'-5'-23'-383,"3"5"0,-3 5 274,5 6 1751,0 4-703,0-7-439,0 9 433,-5-4-534,4 5 0,-4 5 275,5 2-350,-5 4 1,2 5-99,-4 3 1,4 6-1,-1 2 0,-1 4-208,1-5 0,1 5 72,3-5 1,-4 5-481,0-5 1,-1 1 255,1-4 0,3-4-987,-3 0 0,3-5-80,1 1-1304,0-2 2505,0-2 0,-5 1 0,-2-1 0</inkml:trace>
  <inkml:trace contextRef="#ctx0" brushRef="#br2" timeOffset="67">14093 9616 8184,'0'-29'-104,"-1"5"-51,-3 5 0,3 5 837,-3-1 1068,3 2-284,1 2-953,5 4 1,-2 4 166,4 6 1,1 9-211,3 7 0,1 2 4,-1 2 0,2 1-110,2 3 0,-2 1-179,2 2 1,3 3 89,1-2 1,-2-2-322,2 1 1,-1 0-78,1 0 1,2-2-119,-6-5 0,4-2-240,-4-2 0,0-2 267,-3-6 1,-1 1-1275,1-1 627,-6 1-1623,4-1 813,-9-5 1016,4 0 1,-6-3 654,-3 1 0,-7 0 0,-7-4 0</inkml:trace>
  <inkml:trace contextRef="#ctx0" brushRef="#br2" timeOffset="68">14002 9948 8027,'-6'-6'300,"1"4"161,5-6 0,1 6-70,3-2 1,-2 3 473,6 1-573,-1-5 0,10 3 261,2-1-323,8 1-44,2 2 1,1-3-63,1-1 48,-1-5 1,3 6-767,-2-4 487,2 4 1,-11-3-1033,1 2 1,0 3 47,-4-3 1091,-2 3 0,-1 1 0,-4 0 0</inkml:trace>
  <inkml:trace contextRef="#ctx0" brushRef="#br2" timeOffset="69">14619 9605 8218,'-5'-11'-203,"3"-1"1,-4 2 202,2 2 1262,3-2-294,-4 9 254,5-4-543,0 5 0,0 5 19,0 3-411,5 7 1,-4 3-89,3 4 1,-1 5-69,0 0 1,0 3-17,5-3 1,-5 3 88,5-3 0,-4 3-318,3-3 1,-3 3 92,4-3 0,-6-2-711,2-6 0,1 2 63,-1-6 1,0 0-1065,-4-3-715,0-6 1284,0-1 1164,0-5 0,0 0 0</inkml:trace>
  <inkml:trace contextRef="#ctx0" brushRef="#br2" timeOffset="70">14596 9616 8214,'0'-11'165,"0"0"1177,0-1-286,0 6-245,0 1 0,5 10-285,3 2 1,2 7 33,1 2 0,4 4-155,1-1 1,4 2-8,-1 2 1,4-2-111,3 1 0,0-1-134,4 5 1,-4-5 58,0-2 1,-2-1-271,-1 1 1,-5 1-38,-3-5 0,2 0-349,-2-3-340,0 4 1,-3-3 400,-1 2 1,-5-6-2062,-2-1 1028,3-6-305,-6 3 857,4-5 863,-5 0 0,0 5 0,0 2 0</inkml:trace>
  <inkml:trace contextRef="#ctx0" brushRef="#br2" timeOffset="71">15064 9582 8155,'-5'-18'0,"4"-3"179,-4 13-73,5-7-15,0 9 580,0-6-29,0 6 958,0 1-1080,0 5 0,0 5-138,0 2 0,0 10-125,0 6 0,-4 1-118,0 6 1,0 1 63,4 3 0,0 0-214,0 1 1,0-2-86,0-3 1,0 3-154,0-3 0,0-2 165,0-1-392,0-3 279,5-6 0,-3-2-543,1-4 0,-1-1 309,-2 1 1,1-6-1552,3-2 1982,-3 2 0,9-5 0,-3 5 0</inkml:trace>
  <inkml:trace contextRef="#ctx0" brushRef="#br2" timeOffset="72">15293 9605 8231,'0'-24'0,"0"5"0,0 10 766,0-1-114,0 8 908,0-8-503,0 9-530,0-4 0,0 8-218,0 4 0,0 2-116,0 10 1,0 0 87,0 4 0,0 4-31,0-1 0,1 6-1,3-2 1,-3 0 31,3 0 0,-3-5-31,-1 2 0,4 0-1,0-4 1,-1 1-46,-3-9 1,2 0-177,1-3 0,-1-5 323,2 1-1442,-3-6 1091,-1 3 0,0-5 0,0 0 0</inkml:trace>
  <inkml:trace contextRef="#ctx0" brushRef="#br2" timeOffset="73">15281 9616 8188,'0'-11'281,"0"3"424,0 1 926,0 4-950,5-7 0,2 10-25,4 0 0,0 5-163,1 7 1,4 3-33,3 0 0,3 5-86,1-1 0,0 3-252,-1 1 1,1 0 59,0-1 0,0 1-125,0 0 1,0-4-231,-1 0 0,-4-1 136,-3 1 0,2-3-1183,-2-4 623,0 4-403,-3-3 1,-1 2 400,1-7 1,-6-2-1749,-2-2 2346,-3-3 0,-1 9 0,0-3 0</inkml:trace>
  <inkml:trace contextRef="#ctx0" brushRef="#br2" timeOffset="74">15829 9479 8164,'0'-7'-588,"0"-1"147,0 6 1410,-5-9-60,4 5 477,-4 0-551,0 1 150,4 0-641,-5 3 0,6-2-42,0 8 0,0 8-18,0 7 0,0 2 112,0 2 0,0 5-269,0 3 1,-3 0 76,-1 0 0,-1 0-216,1-4 0,3 4 81,-3-5 1,-1 5-252,1-5 0,0 5 115,4-5 0,0-3-70,0-4 0,0-1-156,0 1 0,0 1-220,0-4 1,1-5-500,3-3-585,-2-1-1130,8 5 2727,-4-6 0,5 4 0,1-3 0</inkml:trace>
  <inkml:trace contextRef="#ctx0" brushRef="#br2" timeOffset="75">16046 9616 8166,'0'-17'735,"0"1"-391,0 4 0,-1 5 128,-3 4 55,3-4 153,-4 6-285,0-4 337,-2 5-366,1 0 0,-4 6 252,2 6-406,-2 4 1,-1 7-66,-1 0 0,2 5 96,3 2 0,-2-1-107,5 2-99,0-1 1,5 1 326,3-1-645,3-4 276,4 1 1,4-4-3,0 0-430,11-5 329,-7-2 1,9-8-45,-5 0 88,-1-6 1,3 3 80,1-5 1,-2-5 17,3-2 0,1-4 71,-1 0 0,-2-4-80,-6 0 1,1-4 219,-5 3 0,-1-4-96,-6 1 0,1-3-190,-5 0 1,0-1-77,-4 0 1,-6 0-178,-1 0 0,-8-3-151,-4-1 1,-3 0 182,-1 4 0,-3 6-51,-1 1 0,-7 4 20,3 0 0,-1 6-277,6 2 0,2 3 107,-3 1 0,7 5-272,1 3 1,9 2 733,-2 1 0,3 6 0,-2 0 0</inkml:trace>
  <inkml:trace contextRef="#ctx0" brushRef="#br2" timeOffset="76">16606 9628 8147,'0'-23'0,"0"5"0,0 3 1310,0 2-280,0 2-206,0 4 604,0 2 483,0 5-1778,0 5 78,0 2 0,0 9-104,0 3 74,0 3 0,0 2 15,0 3 0,0-2 0,0 6 0,0-5-308,0 5 0,4-6 155,0 2 1,3-3-579,-3-1 1,4-6 248,-5-1 0,1-4-474,-4 0 0,0-5-88,0 1-1983,0-6 1472,0 4 1359,-5-6 0,-1 5 0,-6 1 0</inkml:trace>
  <inkml:trace contextRef="#ctx0" brushRef="#br2" timeOffset="77">16240 9582 8272,'8'-14'0,"0"3"1216,4 7-745,6-6 1,6 8 1658,3-1-1058,-3-4-610,14 6 0,-2-5 257,9 2 642,6 3-951,-9-9 1,7 8 76,-7-2 1,-4 3-76,-3 1-1969,-6 0 1181,-6 0 0,-6 0 304,-1 0 72,-4 5 0,-5 2 0,-2 4 0</inkml:trace>
  <inkml:trace contextRef="#ctx0" brushRef="#br2" timeOffset="78">17874 9491 8107,'-5'-12'-60,"3"1"104,-3 5 1,4-1 247,-3 3 1,3 2 211,-3-6 519,-2 6-565,4-3 1,-6 6-141,4 3 0,-4 7-22,4 8 1,1 4 177,3 4 1,0-2-59,0 5 1,0 1-21,0 3 0,0-3-373,0-1 1,0-4 99,0 0 1,0-2-362,0-1 0,3-4 188,1 0 0,0-5-648,-4 1 0,0-2-428,0-2-266,0 1-1544,5-6 2936,-4-1 0,-1 0 0,-6 2 0</inkml:trace>
  <inkml:trace contextRef="#ctx0" brushRef="#br2" timeOffset="79">17679 9502 8292,'8'-18'0,"0"3"0,-3 2 743,6 2-244,-2 0 1,8 4 384,-6-3-481,0 9 1,6-8 121,2 5 399,3 0-508,5 4 1,3 2 250,4 1 47,0 4-351,0 4 1,-1 2 134,-2 2-496,-3-2 190,-5 8 0,-6-2-65,-1 8-268,-4-3-28,-5 9-524,-2-9 512,-5 9 0,-3-4 86,-4 6-407,-1-1 292,-14-5 1,5 3-146,-6-5-563,0-1 516,0-3 0,0-1-174,0-3-3,1-3 233,-1-4 0,0-1-170,0 0 324,0-4 0,4-1-145,0-2 0,9-3-165,-1 3 108,2-3 1,2-2-142,4-3 535,1 3 0,2-9 0,0 3 0</inkml:trace>
  <inkml:trace contextRef="#ctx0" brushRef="#br2" timeOffset="80">18262 9548 8253,'0'-17'0,"0"5"576,0-10-251,0 14 1,0-7 165,0 8 461,0 2-137,0-6-174,0 10 71,0-4-37,0 5 201,0 10-538,0-2 1,0 15 167,0 0 0,0-1-197,0 5 1,0 1-192,0-1 0,0-1 100,0-3 0,0 4-257,0-1 1,0 1 131,0-4 1,0-4-98,0 0 0,0-1-153,0 1 0,0-3-218,0-4 0,0-1-106,0 0 92,0-4 392,0-2 353,0-5-191,5 0 0,1-1 79,6-3 0,3 1-74,0-4 1,6 3-50,-2-4 1,1 6-127,-1-2 0,6-1 112,-2 1 1,-1 0-238,-3 4 1,-1 0 64,1 0 0,-2-4-1478,-1 1 630,-4-1 0,5 4-446,-6 0 1,-4-1-217,-4-3 170,-1 2 1405,-2-3 0,-5 0 0,-2-1 0</inkml:trace>
  <inkml:trace contextRef="#ctx0" brushRef="#br2" timeOffset="81">18205 9696 8225,'0'-6'-152,"0"0"75,0 2 1,5 1 76,3-4 1651,-3 4-850,10-2 1,-6 1 629,10 0-1030,0 1 0,5 1 50,3-1 1,-2 0-203,5-5 1,-4 6-219,0-2 0,-1-1 93,-3 1 0,-4 0-871,-3 4 0,-2 0-866,-2 0-1346,-4-5 2002,-2 4 957,-5-4 0,-10 5 0,-3 0 0</inkml:trace>
  <inkml:trace contextRef="#ctx0" brushRef="#br2" timeOffset="82">18205 9456 8225,'0'-11'606,"0"0"-272,5-1 0,1 2-71,6 2 1,3-2 15,0 3 0,5-2 1104,-1 1-644,3-2-369,6 4 1,1-2 171,5 0-324,1 6 0,-2-7-575,-3 5 1,3 0 302,-2 4 0,-5 0-1489,-3 0 1,-1 4 1542,-7 0 0,0 10 0,-3-1 0</inkml:trace>
  <inkml:trace contextRef="#ctx0" brushRef="#br2" timeOffset="83">19107 9514 8246,'0'-12'-1576,"0"1"1684,-5 4 0,4-3 1104,-3 3-745,3-4 1,-3 0 437,0 0-528,0 4 443,4 2 566,0 5-903,0 5 1,0 7 35,0 11-166,0 6 1,0 1 23,0 1-423,0-1 85,0 4 1,0-3 400,0-1-444,0-4 65,0 2 0,0-6 316,0 1-1249,0 0 638,0 0 0,0-5-1648,0-3 1272,0-2 0,0-2-269,0 0 1,-1-4-1789,-3-3 2667,3-3 0,-9 4 0,3 1 0</inkml:trace>
  <inkml:trace contextRef="#ctx0" brushRef="#br2" timeOffset="84">18787 9548 8238,'5'-17'-155,"2"5"-78,4-4 0,2 4 1080,2 0 0,-1 1-283,5-1 1,5 1 11,7 0 0,3 3-137,4 0 0,-1 5-136,5-5 0,-2 5-53,2 0 1,1 0-119,-5-1 0,-3 3-99,-5-3 0,-1 3-159,2 1 0,-7 0-587,-5 0 1,-5 0 15,1 0-558,-2 0 376,-2 0 79,-5 0 164,0 0 572,-6 0-6,0 5 91,0-4 1,0 6 665,0-4-496,0-1 0,-4 8 389,0-3 1,0 0-228,4 0 0,-1 5 234,-3 3 0,3 5-178,-3-1 1,1 2 100,0-2 0,1 2-230,-1-2 1,1 3-106,2 1 0,0 0-24,0-1 1,0 1 55,0 0 1,0-1-293,0-3 0,0 1 38,0-5 1,0 4-21,0-3 1,2-5 90,1-3 1,-1-5 111,1 5 0,0-5 80,1 0 0,-2-1-131,6-2 1,-4 0 120,3 0 0,1 0-88,3 0 1,6-2-37,2-1 1,-1 1 79,1-2 0,0-1-278,4 2 1,-4-5 0,-2 4 110,0 2-1153,3-5 317,-7 6 0,3-4-1442,-4 5 1796,-6 0 1,-1-1-1943,-5-3 1235,0 3 1194,0-4 0,-5-1 0,-1 0 0</inkml:trace>
  <inkml:trace contextRef="#ctx0" brushRef="#br2" timeOffset="85">19336 9662 8219,'11'-6'642,"0"1"1,5 1 174,-1 0 1,5 0-315,-1 4 0,8-4 15,3 1 1,2-2-133,-2 1 0,3 1-204,-2-4 0,1 3 82,-2-4 0,-3 6-588,-8-2 1,1 3-818,-5 1-1163,1 0 787,-10 0 1,-2 0 149,-8 0 1367,-2-6 0,-6 5 0,1-4 0</inkml:trace>
  <inkml:trace contextRef="#ctx0" brushRef="#br2" timeOffset="86">19404 9411 8114,'0'-17'0,"0"5"0,0-4 389,0 9-135,5-3 1,3 2 438,7-7-374,-2 7 0,8-7 165,-2 7 1,8-2-134,3-1 1,5 3 34,3 1 0,-3 4-133,3-1 0,2 3-68,-2 1 0,-4 0 68,-4 0 0,-4 1-128,0 3 1,-3-1 65,-4 4 0,2-3 30,-6 4 0,0-1-204,-3 5 0,-2 0 26,-3 4 1,0-3-75,-4 6 0,-1 1 24,2 2 0,-3 2-67,-1 3 0,0-1 98,0 4 0,0-1-163,0 2 1,0 2-60,0-3 0,0-2-35,0-1 1,0-2 42,0 2 1,0-8 88,0 0 1,0-2-176,0-1 0,0-5 38,0-3 1,0-4-1105,0 3-76,0-4 578,0 2 0,0-6-356,0-3 291,0 2 905,-5-8 0,3-1 0,-3-7 0</inkml:trace>
  <inkml:trace contextRef="#ctx0" brushRef="#br2" timeOffset="87">19918 9434 8114,'11'-23'0,"1"1"420,-1 3 0,2 3-111,2 4 0,3 1 149,5-1 1,-4 5-118,0-1 1,0 6 318,4-2 0,-4 3-127,0 1 1,0 1 49,4 3 0,0 2-386,-1 5 1,-4 5 40,-3-1 0,1 4-226,-5-4 0,2 4 73,-10-4 0,1 6-119,-4-2 1,-1 1 91,-3-1 1,-7 3-714,-8-3 0,-3 1 104,-1-1 0,-2 1-116,2-4 1,-6 3 283,6-4 1,2 0 60,1-4 1,8 1 296,0-1 0,2 1-112,6-1 0,1-3 106,3-1 1,1-4-61,3 1 1,3 1 205,9-1 1,-1 3-120,8-3 1,-3 0-123,7-4 0,0 0-234,0 0 0,4 4 76,-5-1 1,1 1-252,-4-4 0,-4 0-249,0 0 784,-5 0 0,7 5 0,-3 2 0</inkml:trace>
  <inkml:trace contextRef="#ctx0" brushRef="#br2" timeOffset="88">20466 9731 8114,'-6'-5'0,"-1"-1"0,4-1 0,1-3 510,-1 2-181,1-2 1,2-2 395,0 1 0,0 0-251,0-1 0,0-3 111,0 0 1,0-2-162,0 2 1,0 1-144,0-5 0,0 1-57,0-1 0,2-6 0,1 2 0,0-2-249,5 2 1,-2-1 119,2-3 0,2 3-193,-3-3 0,0 4 59,0 4 0,-4 3-307,1 4 181,2 6-98,-5-4 146,4 9 0,-5 1 49,0 7 0,0 3 56,0 2 1,4 3 3,0 0 0,4 6-11,-5-2 8,6 2 0,-2 1-22,4-3 0,2-3-43,2-4 1,-2-1-46,2 1 1,-1-2 27,1-3 0,-2-2 159,2-5 1,-1 0 180,1 0 0,-2 0-198,2 0 0,-2-1-49,-2-3 118,1-2-115,-1 0 1,0-4 6,1 2 238,-6-2-101,4-2 0,-3 1-51,4 0 186,-5-1-230,5 1 1,-6-1 267,2 1-158,3-1 0,-8 5-15,1-1 100,4 1-51,-6 0-198,9 2 116,-3 5 0,3 1-199,-3 3 0,2 4 98,-5 7 0,1 4-138,-1 8 0,-3-2-83,3 6 1,-1-5-321,0 5 392,-1-1 1,3 1-1209,-5-1 870,0-5 1,0 7-522,0-5 1,0 3 994,0-3 0,-5 5 0,-2-3 0</inkml:trace>
  <inkml:trace contextRef="#ctx0" brushRef="#br2" timeOffset="89">21288 9297 8098,'-6'-12'-1152,"2"1"1152,-2 4 1211,5 2-429,-4 5 249,5-5-606,0 4 1,0-3 226,0 8-162,0 2-157,0 11 1,1 4 20,3 6 289,-3 5-314,4-8 0,-1 9 187,0-3-425,5-2 86,-8 5 1,4-9-373,-5 3 181,5-3 1,-4-1-91,3 0 1,-3-2-374,-1-2 1,4-2-102,0-6 0,0 1-104,-4-1-1969,0 1 1310,0-1 1341,0-5 0,0 4 0,0-3 0</inkml:trace>
  <inkml:trace contextRef="#ctx0" brushRef="#br2" timeOffset="90">21494 9365 8115,'0'-24'0,"0"2"475,0 16 148,5-4-236,-4 9 246,4-4-306,-5 5 0,2 5 633,2 2-563,-3 9 1,4 5-54,-5 6 0,1 1-63,3-2 0,-3 3-242,3 6 0,-3-6 62,-1-2 0,0 0-962,0 0 654,0 0 1,0-8-34,0 0 1,0-5-311,0 1 0,0-2-1214,0-2 846,0-4-16,0-2 528,0-5 1,0 0-1</inkml:trace>
  <inkml:trace contextRef="#ctx0" brushRef="#br2" timeOffset="91">21460 9479 8115,'1'-19'-368,"3"0"1,-2 7 262,6 0 1247,-5 1-666,7 9 0,-8-3 250,6 5-157,-1 0-266,5 5 0,1 3-24,2 7 0,-1 3-42,5 5 0,0 0 120,4 0-178,5-1 0,-3 1-14,5 0 0,-3-4 73,4 0 0,-6-4-276,2 4 1,-3-5 110,-1 2 0,-2-7 28,-2-2 1,1-4 40,-4 0 1,-5-1 77,-3-2 108,-1 0-159,5 0 0,-6-5 130,-2-3 0,-3-6-81,-1-1 1,0-4-181,0 4-3,0-6 1,-4 2 245,1-7-434,-6-4 103,2 1 1,0-4-26,-1 3 10,0-3 0,-2-4-31,3 3 1,-2-2-232,5 10 1,-1-1 13,1 4 0,3 5-84,-3 3-1070,3 2 496,1 2-1152,0 5 921,0 1 378,0 15 1,1 1 823,3 8 0,2 3 0,6-5 0</inkml:trace>
  <inkml:trace contextRef="#ctx0" brushRef="#br2" timeOffset="92">22145 9319 8178,'0'-11'-536,"0"5"536,0-4 1279,0 8-266,0-3 203,0 5 1,0 5-702,0 3 0,0 7-15,0 4 1,0 3-343,0 1 0,0 1 36,0 2 1,0 0-59,0 4 0,0-4 124,0 0 0,4 0-308,0 0 1,5-2 16,-2 3 1,3-7-204,2-1 0,-1-5 75,1 1 0,3-3 72,0-4 0,2-3 53,-2-5 1,-1 3-118,5 1 1,-4 0-532,4-4 1,-5-1 321,1-3 0,-2 1-308,-2-4 0,-4 3-131,-4-4 1,-1 1-1167,-2-5 1965,0 6 0,0-9 0,0 2 0</inkml:trace>
  <inkml:trace contextRef="#ctx0" brushRef="#br2" timeOffset="93">22145 9536 8178,'-6'0'793,"1"-1"-162,5-3 19,5 3 0,2-4-181,9 5 1,-2-4-161,5 0 0,0-1-92,3 2 1,-1 1-31,2-2 0,-3-1-170,7 2 0,-8-1-498,-4 4 498,3-5-2082,-6 3 770,0-3 1295,-2 5 0,-9-5 0,4-1 0</inkml:trace>
  <inkml:trace contextRef="#ctx0" brushRef="#br2" timeOffset="94">22122 9399 8178,'0'-6'0,"0"-4"674,5 4-330,2-6 0,4 4 842,0 1-750,6-1 0,2 1 138,8-1-391,-3 6 0,5-7-31,-2 5 0,-2-4-163,5 4 1,0-3 269,0 3-1571,-2 0 1011,-5 4 1,-4-4-2048,0 1 2348,-5-1 0,2-1 0,-4-2 0</inkml:trace>
  <inkml:trace contextRef="#ctx0" brushRef="#br2" timeOffset="95">23184 8885 8121,'0'-6'-737,"5"-4"324,-3 9 419,3-4 664,-5 5-22,0 0-403,5 0 283,-4 0-154,4 0 283,-5-5-205,0 3 169,0-3 2164,0 5-2672,0-5 149,0 4-290,0-4-22,0 5-69,-5 0 0,3 0 3,-6 0 174,5 5 5,-7 1 1,4 6-43,-5-1 1,-1 0 134,1 1 0,-5 4-115,1 3 0,-4 3-2,4 1 0,-4 3 9,4 1 1,-2 5 11,2-2 0,4-1-74,-1 2 1,1-2 65,3 2 1,3 2-74,1-3 1,3 3 48,1 1 0,5-1 40,3-2 0,3-2-72,4-2 1,-1-3 1,5 2 0,0-7 7,4-3 0,0-1-7,0-4 0,0 2-6,0-9 1,3 0 22,1-4 1,-1 0-152,-3 0 0,0-2 78,0-2 1,0-2 62,0-5 0,-4-2 20,0-2 1,-5-3 96,1-5 0,-4-1-146,-3-3 0,1 2 30,-5-5 1,-1-1-125,-3-3 0,0 0 136,0-1 1,-5 0-311,-2-3 0,-5 2 71,-3-2 0,-3 3-294,-4 0 0,2 5 19,1-1 1,-2 6-139,-2-2 1,-4 8-66,5 4 0,-1 4 272,-4 3 1,2 3-315,-2 5 1,7 5 740,-3 3 0,-3 12 0,-3 4 0</inkml:trace>
  <inkml:trace contextRef="#ctx0" brushRef="#br2" timeOffset="96">22956 9342 8151,'0'-6'415,"0"1"1,1 1 59,3 0 0,-1 0 290,4 4 1,1-3 6,3-1-187,1 0-276,4 4 1,2-4 441,5 0-442,5 1 1,-3 3-219,5 0 1,-3-4 82,4 0 0,-5 0-362,5 4 1,-6-4 221,2 1 1,-3-1-850,-1 4 0,-4-4-55,0 0 1,-5 0-1630,1 4 1592,-2-5 907,-7 4 0,4-9 0,-4 3 0</inkml:trace>
  <inkml:trace contextRef="#ctx0" brushRef="#br2" timeOffset="97">23881 8783 8129,'0'-18'0,"0"3"0,0 7 580,0 3 94,0 0 166,5 4-256,-4-4 0,4 6-27,-5 3-499,-5 2 31,-1 10 0,-7 2 312,-2 5-207,2 5 1,-7 0 44,5 2 0,-5 7-57,1-3 1,-2 7 0,1-2 65,1 2 1,5-3-150,-1 4 0,-2-4-153,2 4 0,0-5 111,3 1 0,5 1-119,-1-1 1,6-4-14,-2-3 70,3-6 1,2 3-5,3-5 0,2 0 70,5 0 1,-1-6-75,-2-1 0,6-4 69,-3 0 1,3-2-237,-2-2 0,1 0-152,2-4 0,-3 4-204,4-4 1,-4-1 258,0-3 0,-1 4-682,1 0 1,-1 0-762,1-4 1720,-6 0 0,9 0 0,-2 0 0</inkml:trace>
  <inkml:trace contextRef="#ctx0" brushRef="#br2" timeOffset="98">23950 9342 8055,'0'-16'153,"0"8"0,1-6 474,3 10-362,-3-4 418,4 6 0,-4-3 14,3 5-291,-3 0-1444,4 0 463,-5 0 278,5 0 297,-3 5 0,3 2 0,-5 4 0</inkml:trace>
  <inkml:trace contextRef="#ctx0" brushRef="#br2" timeOffset="99">24258 8863 8108,'0'-23'0,"0"9"0,0 2 470,0 9 177,0-3 2327,0 6-2525,0 6 1,1 5-21,3 8 0,2 4-126,6 4 0,-1 2 225,1 5 1,0 0-126,4 0 0,0 2 141,3 2 0,1-2-127,-4 2 0,3-2-191,-4 3 1,0-3-95,-4 6 0,1-5-228,-1 1 93,-4-2-650,-2-2 693,-5 0-1,0 0 112,0 1-1019,0-6 569,-5 4 1,2-9-56,-4 3-1050,-1-3 829,-4-1 0,1-1-1585,0 1 1086,-6-5 634,4-1 0,-4-5 440,1 3 0,-1-2 0,-6 4 0</inkml:trace>
  <inkml:trace contextRef="#ctx0" brushRef="#br3" timeOffset="100">2455 12266 8073,'0'-11'73,"0"-1"1,0 5 927,0-1-116,0 5-168,0-7-355,0 9 0,4 1-11,0 8 0,4 3 149,-4 4-245,4 8 0,-3 6 177,3 6 0,-2-1-2,-2 0-204,-2 0-51,3 1 1,-4-1 175,3 0-503,-3 0 197,4 1 1,-4-1-107,3 0 95,-3 0-381,4-4-275,-5 3 470,0-9 1,4 4-116,0-6-635,0 1 591,-4-5 0,0-1-48,0-6-817,0 0 284,0-4 683,0 3-980,0-9 277,-5 9-41,4-8 953,-10 3 0,5-5 0,-5 0 0</inkml:trace>
  <inkml:trace contextRef="#ctx0" brushRef="#br3" timeOffset="101">2889 12266 8036,'-6'-11'41,"-4"4"1122,9 2-700,-4 5 1,1 7 184,0 4 1,0 5-231,4 7 1,0 5 591,0 3-639,0 2 1,0 1 106,0 0-251,0 0-40,0 1 0,0-2-175,0-3 38,0 3-435,0-4-64,0 6 423,5-6 1,-3-3 77,1-7-353,-1 3 62,-2-9 77,0 3-748,0-4 174,0-6-301,0-1-2369,0-5 2969,0-5-274,0 4 467,0-9 0,0 2 244,0-7 0,-5 2 0,-2-3 0</inkml:trace>
  <inkml:trace contextRef="#ctx0" brushRef="#br3" timeOffset="102">2844 12437 8036,'0'-24'-349,"0"-2"0,0 13 250,0-2 1359,0 2-271,5 2-431,-4-1 1,5 6-62,-2 2 1,3 3 521,4 1-505,0 5-171,1 6 0,4 7 455,3 5-456,8 0 1,-3-1 84,3 1 0,2 0 31,1 0-227,-2 5-1035,5-4 976,-3 4 1,4-6 230,0-3-1004,-5 2 648,-1-3 0,-5 1-168,0 0 147,0-5 114,0 2 1,-6-4-400,-1-1 121,-4 1 703,0-1-1448,-1-5 862,-5 5-367,5-10-667,-10 4 103,4-5-473,-5 0 388,-5 0 1,2 0-222,-4 0 662,-1-5 596,2 4 0,-9-10 0,2 5 0</inkml:trace>
  <inkml:trace contextRef="#ctx0" brushRef="#br3" timeOffset="103">3403 12255 8052,'-5'-18'84,"3"0"-43,-6 3 1,6 6-42,-2-2 1348,3 7-303,1-6 271,0 8 0,0 9-719,0 12 1,0 4 4,0 7 1,0 4 174,0 4-459,5 5 1,-4-6 29,3 5-1175,-3-5 1015,4 7 1,-4-8-189,3 2 0,1-4-323,-1-3 0,4 0-1720,-5-4 974,1 0 634,-4-10 1,4 4-2511,0-6 2945,0 0 0,1-3 0,1-1 0</inkml:trace>
  <inkml:trace contextRef="#ctx0" brushRef="#br3" timeOffset="104">4511 12255 8099,'0'-12'0,"0"1"-608,-5-1 445,4 6 1,-4-4 226,5 2 0,0-2 331,0-1 1,0 3 566,0 0-563,0 6 0,0-4 660,0 2-697,0 2 0,0-1 155,0 6-229,0 4 0,0 11 67,0 4 352,5 1-353,-4 15 0,6-7 303,-4 7-420,-1 2-60,8-4 0,-9 7-21,3-5-832,2 5 883,-5-7 0,5 3-560,-6-5 309,0 1 1,0-6-1382,0-2 1036,0-3 1,1-7 32,3-1-1563,-3-4 519,4-5-704,-5 3 1562,0-9 542,0 4 0,-5-5 0,-1 0 0</inkml:trace>
  <inkml:trace contextRef="#ctx0" brushRef="#br3" timeOffset="105">4477 12540 8099,'8'-6'0,"-1"2"0,1 3 0,3 1 0,2 0 0,2 0 0,0 1 0,8 3 0,-1-3 0,8 3 0,-3-3 0,3-1 0,-3 0 0,3 0 0,-4 0 0,0 0 0,-3 0 0,-4 0 0,2-4 0,-6 0 1708,0 1-1247,-3-2 1,-5 3-2118,1-1 642,-6 1 1014,3-3 0,-5 4 0,0-4 0</inkml:trace>
  <inkml:trace contextRef="#ctx0" brushRef="#br3" timeOffset="106">4488 12243 8140,'0'-11'0,"0"4"0,4-3 764,0 3-387,5-4 0,2 4 115,8-1 634,3 1-383,6-5-281,1 1-120,10 4 62,-3-3 0,3 5 224,-4-2-431,-1-4-17,0 10 1,-1-9 3,-3 2 0,2 2-99,-5-2 0,3 5 306,-3-5-995,0 6 521,-5-4 0,1 3-1523,0-1 1019,-5 0 1,0 4-836,-3 0 740,-2 0 0,3 0-191,-5 0-62,1 0 556,-6 0 1,4 0-221,-2 0 428,-3 5 51,5-4 0,-7 8 120,4-5 0,-4 5 0,7-8 0,-7 4 54,4-5-54,-4 5 416,7-3 0,-8 3-31,6-5 1094,-5 0-718,2 0-480,-5 5 875,0 1-655,0 6 0,-4 0 355,0 3-544,-5 3 0,7 6 426,-6 3-147,0-3-350,-3 9-482,5-4 545,-4 6-124,8-1 1,-7 0 38,6 0-298,-1 1 140,-1-1 0,3-5 220,-1-2-536,1 2 286,2-5 0,-3 0-387,-1-5 195,0-5-10,4 8-25,0-10 521,-5 5-472,4-11-856,-5 4 584,6-8 0,-1 3-52,-3-5-1223,3 0 403,-4 0 492,5 0-472,0-5 454,0-2 817,0-4 0,0-6 0,0 0 0</inkml:trace>
  <inkml:trace contextRef="#ctx0" brushRef="#br3" timeOffset="107">5299 12175 8140,'0'-18'560,"0"3"-60,0 2-107,0 2-137,0 4 0,2-2 166,1 6 716,4-1-677,4 9 1,1 2 235,-1 9 55,5 1-350,2 11 0,5-2 446,0 4-427,0 1-260,0 8 0,-1 0 328,1 3-309,5-3 1,-4-3-106,3 2-37,-3-2 0,-5 3 383,0-5-383,-5-5 27,8-1 0,-10-5 241,4 0-815,-4 0 380,0-5 1,-5-2-1195,1-4 691,-6-1 112,4-5-1165,-6-1 106,0-5 1,-6 0 543,-1 0 644,2-5-398,-5-1 277,3 0 512,-9-5 0,-2 0 0,-5-7 0</inkml:trace>
  <inkml:trace contextRef="#ctx0" brushRef="#br3" timeOffset="108">5242 12563 8088,'-11'0'0,"-1"0"0,6 1 831,2 3-105,3-3-38,1 4 1,9-5 911,2 0-1052,3 0 389,8 0-527,-3 0 0,10-1 236,-2-3-759,-3 3 159,9-9 0,-8 5-329,6-3 0,-2-1-569,1 5 1,2 1 851,-5 3 0,4 0 0,-2 0 0</inkml:trace>
  <inkml:trace contextRef="#ctx0" brushRef="#br3" timeOffset="109">6316 12255 7941,'0'-12'-480,"0"1"0,0-1 1340,0 1-433,0-1 1,0 1 86,0 0 0,-2-1 331,-1 1-498,1-1 0,-8 1 55,3 0 0,-4 4-43,0 3 72,-5 3-154,-2 1 1,-5 3 142,0 4 28,-5 1-169,-1 19 1,0-7 214,2 10-137,-2 6-157,5-1 0,0 6-68,5-3-924,5 3 1021,2-1-441,7 0 247,5-6 0,2 0-365,1 0 214,9 1 101,6-6 1,9-1 39,4-5-394,2-1 237,6-4 1,-4 1-192,-1-7 192,0 2-109,-5-13-502,0 4 493,-1-5 1,-1 0-21,0 0-880,-1 0 692,-3-5 1,-4 2-86,0-4-449,0-1 935,-1-3 0,2 3 56,-4 0 0,-1 1 0,-4-5 0</inkml:trace>
  <inkml:trace contextRef="#ctx0" brushRef="#br3" timeOffset="110">6807 12243 7969,'0'-18'-320,"-5"7"320,3 1 1302,-3 9-784,5-5 1,0 8 249,0 2 350,-5 7-671,4 7 0,-4 6 306,5 3-443,0 2 0,0 5 142,0 0 1,0 0-166,0 1 1,0-1-148,0 0 1,1-3 83,3-1 0,-3-4-357,3 0 0,-3-2 77,-1-1 1,4-4-1415,0 0 457,0-5-96,-4 3 776,0-11-1487,0-1 487,0-5 598,0-5-618,-5-1 1353,3-6 0,-8 1 0,4-1 0</inkml:trace>
  <inkml:trace contextRef="#ctx0" brushRef="#br3" timeOffset="111">6521 12220 7969,'0'-11'62,"5"-1"-31,3 1 0,2 3 1450,2 1-885,-1 4 1,5-6-13,4 6 0,2-5 80,5 4 0,3-3 298,9 3 1,-3-4-407,6 4 0,-5-5-313,1 2 0,1 1 153,-1-2-2079,1 5 1446,-5-7 1,-4 9-458,1-3 0,-6 3-2039,2 1 2733,-8 0 0,2 0 0,-3 0 0</inkml:trace>
  <inkml:trace contextRef="#ctx0" brushRef="#br3" timeOffset="112">8851 12312 8073,'0'-12'391,"0"1"19,0 5-59,0 0-15,0 1-161,0 4 1,0-3 759,0 8-438,0 2 0,5 11 292,-3-4-406,8 8 1,-9 1 164,3 4-58,-3 6-315,4-8 1,-4 8 175,3-5-451,3-1 180,-6-3 0,5-1-50,-2-3-104,-3 2 0,4-7 125,-5 5-128,0-5 10,0-2 1,0-2-195,0-3 51,0-1 36,0-1 196,0-5 12,0-5 1,0-2 109,0-4 1,2-2-97,1-2 249,-1-3-242,8-5 1,-4 0-186,6 1 183,4-1 0,-2-5-123,5-3 1,-4 2 172,4-1-79,-5 4-503,8-2 476,-9 6 0,7 0-11,-5 3 190,5 2-102,-7 6 0,4 5 127,-6 2-9,0 3-156,1 1 0,-1 5 199,1 2-21,-6 9-114,4 1 103,-4 11 31,1 1 0,3 4-47,-2-2-270,-3 2 68,0-4 1,0 4 136,2-3-418,-1 3 187,4-8 1,-8 1-590,6-7 439,-6-2 0,7-2-1099,-5 0 725,0 0 171,-4-8-1756,0-2 598,5-5 1620,-4 0 0,4 0 0,-5 0 0</inkml:trace>
  <inkml:trace contextRef="#ctx0" brushRef="#br3" timeOffset="113">9799 11752 8124,'0'-11'0,"-5"4"1457,4 2-898,-4 5 1,5 3 163,0 4 7,0 1 0,0 15 69,0 0 8,0 0-385,0 10 0,1-6 78,3 4-218,-3 2-103,4-4 1,-1 4 238,0-2-742,0 2 292,1-9 0,-3 4 250,6-6-608,-6 1 377,8 0 1,-8-4-1969,2 0 827,2-5 572,-5 3-2363,4-11 2945,0 4 0,2-4 0,4 6 0</inkml:trace>
  <inkml:trace contextRef="#ctx0" brushRef="#br3" timeOffset="114">9936 12597 7338,'6'7'3501,"5"-2"-1510,-10-5-1237,4 5 0,-4-4 60,3 3 1,-3-2 230,3 2 1,-3-1-275,-1 4-357,5-4-62,-3 2-1614,3-5 689,-5 5 479,0-4-2748,0 4 2370,0-5 0,0 5 1,0 2-1</inkml:trace>
  <inkml:trace contextRef="#ctx0" brushRef="#br3" timeOffset="115">11021 12015 8165,'-5'-18'0,"4"1"915,-4 6-507,5 0 0,0 3 530,0 0-228,0 6-231,0-3 243,0 5-330,0 5 0,1 2 93,3 9 107,-3 1-279,9 11 0,-7 2 354,4 4-270,-4 0-215,2 5 1,-1-3-81,0 2-681,-1-2 883,-3-2-308,0-5 63,5 4 0,-3-5 103,2 2-786,2-2 481,-5-5 1,6-4 12,-4 0-984,-1-5 704,3-2 0,-4-4-1809,3-4 1676,-3 5-481,4-8-881,-5 5 1905,5-6 0,2-6 0,4 0 0</inkml:trace>
  <inkml:trace contextRef="#ctx0" brushRef="#br3" timeOffset="116">11649 11878 8038,'0'-18'0,"0"1"1155,0 6-231,0 0-231,0 4 395,0 2-665,-5 5 0,-1 0 223,-6 0-243,-4 10-216,-2-2 0,-5 12 286,0-5-242,-4 6-59,-3-3 1,0 3 20,-1-2-68,6 3 0,-3-6-3,5 3-109,0-2 160,6-6 0,2 4-141,7 1-38,-2-1 1,8-4 130,-1 1-275,1-1 98,2 1 1,5-1 48,3 0 55,7 1 1,8-1-74,8 1 1,2-1 88,1 0 0,5-3-78,3 0 0,1-2 54,-1 2 0,-4 2-106,-7-3 1,0 4 97,-4 0 0,-5 0-121,-7 1 1,0 3 39,-4 0 0,2 2-90,-9-2 133,0-2 1,-4 7-16,0-5 0,-9 6-17,-3-2 0,-7-3-27,0-1 0,-3 3-20,-5 1 1,-1-2-28,-2-2 1,-7 1-33,2 0 0,-3-1-157,0-4 1,4-1 295,0-2 1,1 1 945,6-5-1934,6-1-1873,-1-3 2862,14 6 0,-12-5 0,7 4 0</inkml:trace>
  <inkml:trace contextRef="#ctx0" brushRef="#br3" timeOffset="117">13305 11661 8051,'0'-12'-241,"0"1"-61,0-1 1,-1 2 180,-3 3 1372,3-3-730,-4 3 1,0 0 717,-3-1-824,3 5 0,-5-2 573,2 5-580,3 0 1,-9 7 80,3 4 151,-8 6-313,1 16 0,-5-2 182,0 11-1234,6 0 1012,-5 9 1,7-4-74,0 2 1,-1-2-31,9-1 1,2 0-231,1-1 81,3-4 40,1 3 1,5-4-302,2 2-618,9-3 856,1-5-446,6-5 312,0-1 0,4-6-37,-1-3 369,6-8 426,-8-1 0,9-8-632,-2 1 535,2-6-310,-4-4 0,4-5 39,-3-4 1,-1-1-91,2-6-223,-1 0 96,-1 0 130,-1-5-53,-5-1-600,-5 0 366,4-9 1,-11 7 21,0-7-843,-4-2 613,-2 4 0,-5-8-173,0 2-541,-5-3 627,-7 0 0,-5-1-411,-6 0 466,0 6 0,-10 2-176,2 7-10,-2 3 245,-6 11 1,2 4-462,-5 5 437,1 6 1,0 2-149,3 7-275,7 3 371,4 7 1,4 1 362,0 5 0,3-4 0,2 0 0,3 1 0,-1 1 0</inkml:trace>
  <inkml:trace contextRef="#ctx0" brushRef="#br3" timeOffset="118">13008 12083 8070,'-5'7'0,"-2"-4"841,2-1-111,-6 3-151,10-4 338,-4 9-176,5-9 513,0 5-821,5-1 0,3-4 558,7 3-518,3-3 0,5-1-239,5 0-87,1 0 199,10 0 0,-2-1 137,5-3-461,5-2 153,0-1 1,3-3-785,-4 2 514,0 3 0,-6-4 86,-2 6-2267,-2-6 1545,-7 8 1,-5-5 12,-5 6 718,-10 0 0,12 0 0,-9 0 0</inkml:trace>
  <inkml:trace contextRef="#ctx0" brushRef="#br3" timeOffset="119">14470 11352 8249,'5'-6'-1681,"-3"-4"1294,3 3 1534,-5-4-178,0 5-153,0-4-416,5 3 0,-4 0 68,3-1 0,-3 4 547,-1-3-364,0 4-216,0-2 1825,0 5-2056,0 5 1,-1 1 203,-3 6 28,-2 4-155,-11 2 0,3 9 257,-5-1-63,5 6-916,-7 2 705,8 2-75,-9 3 0,5-1 188,-6 0-277,5 11-19,-4-13 1,10 18 296,-3-9-576,2 9 213,-4-2 0,5 1 100,-4 0-441,4 1 210,0 3 1,6-1-114,2-3 104,3 3 113,1-14 1,0 10 202,0-11-185,5 6-30,1-11 355,6 3-322,-1-10 0,6 1-332,2-4 529,-3-2-151,6-1 0,-6-2 40,3-6-282,3 0 245,-9-4 1,4 0-130,-1-4 814,-4-2-756,5 0 0,-2-3 182,0 1-123,0-1 29,-8-2-1383,3 0 435,-4 0 449,1 0-935,-2 0 262,0 0 352,-4 0 122,4 0 1,-15 5 0,-3 1-1</inkml:trace>
  <inkml:trace contextRef="#ctx0" brushRef="#br3" timeOffset="120">14847 12026 7886,'0'-11'-476,"0"4"1553,0-3-238,0 9-181,0-4 1,1 6-10,3 3-209,-3 7 586,5 2-605,-6 9 1,3-1 222,1 6-193,5 5-139,-3-8 0,2 9-99,0-3 18,-1-2-58,5 5 0,-1-9 62,0 3-174,1-3 62,-1-1 0,1-5-44,-1-3 1,-4-3 325,-4 0-754,4-1 239,-6-4 26,4 3-237,-5-9 95,0 4 217,0-5-153,0-5 171,0-1 1,0-6-214,0 1 214,0-6-53,0 0 0,-1-6-106,-3 0 1,1-5 128,-4-2-599,4-3 390,-7-2 0,5-4-152,-3-3-1202,-2-2 1248,4-2 1,-2 0-308,1 1 211,4 4 215,-2-3 0,5 9-19,0 1 225,0 5-34,0 6 521,5 5-399,1 2 0,3 6 9,3 2 0,-3-1 46,6 5 0,-1 1 978,1 3-744,3 0-5,5 0 1,1 0 17,2 0-155,4 0-40,4 0 1,4 0 106,0 0-209,10 0 1,-10-4 44,8 0-38,-8 0 0,1 0 31,-4 1 0,-2-5-9,-3 4 0,-6 0 53,-5 4-191,-5 0 13,3 0-426,-6 0 226,1 0 68,-6 0-1363,-1 0-2311,-5 0 2501,-5 0 1318,-1 0 0,-11 10 0,-1 3 0</inkml:trace>
  <inkml:trace contextRef="#ctx0" brushRef="#br3" timeOffset="121">15258 12083 11827,'7'7'951,"-2"3"0,-1-4-147,-1 6-404,1-1-3,-4 0-376,5 1 63,-4-1 1,5 1 298,-6-1-712,0 0 258,0 1 344,0-1-758,0 1 266,0-1-416,0-4 206,0 3 297,0-9-5,0 4 359,0-5-245,5 0 0,-3-1-18,6-3 411,-1-2-217,5-6 1,0 1-15,4-1 233,-4-4-192,10 3 0,-6-8 80,4 2-138,1-3-23,-3 4 1,1-2 212,0 5-154,-5-1-39,7 10 189,-8-4-102,-1 9 1,-2-4-1,-3 5 43,-2 5-143,0 1 1,-1 7 156,0 2-165,5-2 27,-8 8 0,6-3-112,-4 5-39,-1 0 64,3-1 1,-4-2-972,3-1 634,-3-5 1,5 7-559,-2-2 0,-1-2 82,4-2 391,-4-2-2457,7-2 1299,-9 0 1542,10 1 0,-5-1 0,5 1 0</inkml:trace>
  <inkml:trace contextRef="#ctx0" brushRef="#br3" timeOffset="122">16400 11478 8078,'5'-11'-148,"-3"-1"158,8 1 1,-8-1 231,6 1-29,0-1-23,-2 1 1,0 3 190,-2 1 171,-3 4 38,4-7 124,-5 9-303,0-9-60,0 8 336,0-3-452,-5 15 193,-1-2-253,-5 19 1,-2-7 176,-2 11 315,2-1-315,-3 4 1,0 4 136,1 0-87,0 6-143,3-9 0,1 9-197,0-2 143,-1-2 0,2 4-21,2-2 1,0 2-102,4 2 1,0-4-158,4 0 79,0 0 1,0 0 53,0-1-1054,5-4 938,1 3 1,10-7-410,-1-3 374,0-2 38,-4-5 1,1 0 229,-1-1 10,1-4-156,-1-1 1,1-6 174,-1 1 522,0-1-673,1-5 134,-1 5-279,1-10 0,-1 5 195,0-2-1256,-4-3 359,3 4 245,-4-5 65,6-5-1657,-1-1 1003,-5-6 1137,0 1 0,-1-5 0,1-2 0</inkml:trace>
  <inkml:trace contextRef="#ctx0" brushRef="#br3" timeOffset="123">16709 11478 7993,'0'-18'-182,"0"7"1,-2 4 1376,-1 4-246,1 1-239,-3-3-161,5 5 102,0 0-217,0 5 117,5 7-258,-3 0 0,4 5 209,-2-6-330,-3 6 1,5-4 172,-2 2-333,-3-3 0,5 0 276,-6-1-455,0 1 214,0-6 168,5 4-519,-4-3 149,4-1 88,-5-1-63,0-5 184,5 0-67,-4 0-6,9-5 37,-8 4 0,8-9 23,-2 2 45,2-2-58,1-2 1,2 1 30,2-1-133,-2-4 111,8 3 0,-8-7-8,2 5 0,2 0 3,-2 3 1,0 5 97,-3-1-97,-1 5-5,0-2 0,-3 5 126,0 0-110,-6 5-8,8-3-99,-8 13 89,3-8 1,-2 14 28,1-6-232,0 5 91,-4-7 0,1 9 120,3-3-937,-3-3 591,5 6 1,-6-6-847,0 3 530,0-2 251,0-6-968,0 1-92,0-1 1437,0 0 0,0 1 0,0-1 0</inkml:trace>
  <inkml:trace contextRef="#ctx0" brushRef="#br3" timeOffset="124">16674 11992 8031,'0'-6'1587,"0"-5"-991,0 10 1,0-5 87,0 2 643,6 3-830,0-4 0,7 1 238,2 0 23,-3-5-373,10 8 0,-3-5 362,8 2-517,2-3-58,5 1 0,0-3-152,1 5 105,-6-5-57,4 8-489,-9-9 479,9 4 1,-9-2 78,3 0-1468,-3 1 866,-6 1 1,2-3-41,-5 5-1636,0 0 423,-3 4-404,-6 0 974,-1 0 1182,-5 0 0,-10 10 0,-3 3 0</inkml:trace>
  <inkml:trace contextRef="#ctx0" brushRef="#br3" timeOffset="125">16869 12163 8031,'-7'0'456,"-3"0"828,9 0 174,-9 0-472,8 0-256,-3 0 1262,5 0-1820,5 5 1,-2-3 37,5 1 1,-1 2-124,5-1 0,-1 1 16,0-1 126,6-3-28,1 4 0,1-5-208,0 0 60,0 0-11,4-5 1,0 3-345,-1-6 121,1 6 145,-5-8-389,4 3 306,-10-4 0,5 3-30,-6 1-196,-5-1 198,5-3 0,-10 3 22,3 0 0,-3 1-291,-1-5 83,0 1 206,-5-1 42,-1 1-92,-6 5 84,-4 1 1,-2 5-75,-5 0 239,0 0-59,-5 5 1,0 2-179,-2 9 489,-3-4-214,4 10 0,-2-4 148,1 4-267,10 1 0,-6 0 26,11 0-90,0 0 88,8 0 1,2-1-91,5 1 82,0 0 1,5-4 13,3 0 176,2-5-198,7 3 1,-3-6-6,5 0 423,-5 1-247,12-6 1,-7-1 40,8-5-159,-3 0 1,0 0-218,3 0 0,-3-1-359,3-3 0,-3 2-210,-2-6 0,-3 2 101,1-2 427,-7-2-2219,4 4 2425,-6-1 0,1-3 0,-1 4 0</inkml:trace>
  <inkml:trace contextRef="#ctx0" brushRef="#br3" timeOffset="126">17268 11387 8185,'0'-18'0,"0"1"502,0 11 123,0-4-258,0 9 825,0-5-271,0 6-430,5 0 1,3 6-30,7 1 0,-2 8 17,2 4 322,3 8-408,-5-3 0,4 9 67,-1-2 1,1 5 127,6 3 0,-4 1 233,0 2-663,0-5 0,3 12 88,-3-7 0,1 3-1,-5 0 1,1 1-223,-5 0 1,-5-4 64,-2-1 1,-2-4-9,-2 1 1,0-2-207,0-2 1,0 0 18,0 1 1,0-5-171,0 0 1,-2-5 69,-2-3 0,3 1-130,-3-4 0,2-6 68,-2-2 0,3-2-116,-3 3 1,3-5-39,1 1-1255,0-5 276,-5 2-3,3-5 728,-8 0 0,5-5-227,-2-3 0,1-2 904,6-2 0,-5-4 0,-1-2 0</inkml:trace>
  <inkml:trace contextRef="#ctx0" brushRef="#br3" timeOffset="127">17691 11387 8000,'0'-18'-1703,"0"1"1310,0 6 2500,0 5-1347,0 0 0,0 5 112,0-3 139,0 3-593,5-4 0,-2 5 315,4 0-143,-4 0-156,7 5-263,-4 1 0,4 2-5,-2 0 0,-2-4-27,-2 3 204,-3-4-591,4 2 234,-5-5-385,6 5 301,-5-4 1,5 4-47,-2-5-46,-3 0 184,4-5 1,-1 3 62,0-6 1,1 4-48,-1-3 0,-2 3 273,6-4-226,-6 6 30,9-9 216,-10 10 78,9-4-68,-9 0-150,9 4 0,-7-3 10,5 8-69,-6 2 0,8 5 52,-2 1 0,-2 4 0,2 3 0,-2 3 39,2 1 1,1-2 5,-5-2 0,3 3-57,-3-3 1,4 3-61,-5 0 0,2-2-84,-1-1 0,3 0 0,4 3 0</inkml:trace>
  <inkml:trace contextRef="#ctx0" brushRef="#br3" timeOffset="128">18251 11329 8179,'0'-16'0,"0"3"0,0-2 85,0 7 121,-6-2 161,5 4 454,-4-5-444,5-1 0,0 5 118,0-1 141,0 5 55,0-2 96,0 5 0,5 3-170,3 4-184,7 6-189,3 10-220,5 5 289,-1 1 0,3 9 202,1 0 53,-2 5-264,9-2 1,-9 5 143,3-1-477,-3 1 243,-1 0 0,0 4-52,0 4 1,-5 2 0,-3 1 1,-6-1 87,-2-3-6,-4-2-977,2-6 479,-5 1 242,0 0 1,0-4-280,0-1-107,-5-9 232,-2 6 0,0-14 97,-1 3-431,1-3 286,-5-6 0,1 2-67,-1-5 481,1 1-359,-1-5 0,1-1 253,0-2 1,-1 1-619,1-6 209,-1 6-308,1-7 119,0 3-619,4-5 211,-3 0 226,9 0-944,-4 0 641,5-5 988,0 3 0,5-13 0,1 2 0</inkml:trace>
  <inkml:trace contextRef="#ctx0" brushRef="#br3" timeOffset="129">19096 12243 7949,'5'-6'0,"-4"1"0,5 6 0,-2 3 2553,-3-3-1658,5 9 1,-6-7 2151,0 4-1642,0-4-592,0 2 988,5 0-455,-4-4-591,4 10-732,-5-10 112,0 9-142,0-9-595,0 4-3210,-5 0 3812,-1-3 0,-11 3 0,-1-5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7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5219 11261 8182,'7'0'2012,"3"0"-1553,-9-5-92,4 4 468,-5-4 24,0 5-645,5 0 0,-2 0-38,4 0 0,1 0-69,3 0 0,1 0-49,-1 0 1,5-4-9,-1 0 0,1 0-35,-1 4 1,-2 0 194,2 0-411,3 0 169,-5 0 1,7 0 106,-5 0 23,6-5 0,-4 4-8,6-4-24,5 5 1,-2-4 52,4 0-32,0-5-20,0 8 1,3-8 98,-3 5-195,3 0 99,-4-1 0,4 3-132,-2-6 144,-3 6-14,5-3 1,-8 5-163,5 0 161,-4-5-33,7 3 0,-8-3 38,6 5-19,-1 0-15,4 0 1,-3-4 14,-1 1 0,1-3 39,3 3 1,0 1 3,1-1 0,-1 0 2,0-1 1,0 3-39,1-4 0,0 1-97,3 0 1,-2 1 98,2 3 0,-6 0-142,-2 0 0,-3 0 136,3 0-124,-5 0 84,3 0 0,-1 0-5,0 0-206,-1 0 192,-3 0 0,1 0-21,3 0-11,2 0 23,5 0 0,1 0 13,-1 0-5,0 0 0,0 0-111,1 0 104,4 0-621,-8 0 622,12 0 35,-13 0-32,9 0 0,-3 0-295,2 0 314,-2 0-19,3 0 0,-5 0 6,0 0 1,-3 3 2,-1 1 0,1 1-66,3-1 1,-1-3 53,-2 3 0,0-3 388,-4-1 1,3 0-386,-3 0 240,5 0-78,-8 0 1,8 0-90,-6 0 1,1 0 4,-4 0 1,-4 0-13,0 0 153,-5 0-53,7 0 1,-8 0 116,2 0 1,-2 0-113,-2 0 0,1 0-174,-1 0 7,-4 0 0,3 0-154,-3 0 75,3 0 1,2 0 194,-1 0-796,1 0 466,-1 0 0,-3 0-83,-1 0-442,-4 0 169,7 0-2193,-9 0 2766,9 0 0,-8-5 0,3-1 0</inkml:trace>
  <inkml:trace contextRef="#ctx0" brushRef="#br0" timeOffset="1">8588 9331 8130,'-6'-5'0,"-4"4"-733,9-10 283,-4 10 870,5-4-100,-5 0 33,3 4-94,-3-4-39,5 5 1,0 0 156,0-5-94,0 3-39,0-3 1376,0 5-1472,5 0 1,5 0 209,6 0-219,-1 0 0,0 0 139,0 0-347,6 0 222,-4 0 0,6 0 110,0 0 104,0 0-234,5 0 0,5 0 93,5 0 0,6 0-22,2 0 0,5 0-1297,6 0 1278,0-5 46,5-1-212,-3-1 121,3-3 0,0 4 1,-30 0 0,1 0-178,0 3 1,1 0 137,29-7 1,-29 9 0,0-1 28,-2-1 0,0-1-154,25 1-99,4-7 0,-10 8 157,2-6 49,3 5 1,-9-3-53,3 2 1,-2 3-9,1-3-825,-7 3 666,13 1 195,-13 0 1,12 0 52,-4 0-282,4 0 214,-7 0 1,4 0 38,-5 0-165,-1 0 118,1 0 0,-1 0-725,-4 0 666,4 0 0,-10 0 794,3 0-905,-7 0 149,2 0 0,-4 0-75,5 0 64,1 0 1,-1 0 0,0 0 190,0 0-96,-4 0 0,6 0-78,-1 0 224,-4 0-217,7 0 0,-11 0 139,7 0-109,-7 0-15,6 0 0,-5-4 141,2 0-82,-2-5-41,-5 8-35,0-4 995,-5 5-927,3 0 305,-8 0-705,3 0-353,-9 0-548,-2 0 0,-6 0-1840,-3 0 3047,-3 0 0,-14 0 0,-3 0 0</inkml:trace>
  <inkml:trace contextRef="#ctx0" brushRef="#br0" timeOffset="2">11352 7926 9100,'0'-6'1193,"0"1"-65,0 5-953,0 5 1,4-3-80,0 6 130,0-6-1,-4 9-88,0-5 65,0 10 10,0-3-16,0 9-296,0-5 266,0 6 0,0 0-41,0 0 1,0 1-14,0 3 0,0 2 142,0 5-283,0 0 34,-5 1 0,3 4 297,-1 3-197,1 2 0,2 2 42,0 0 1,0-1-135,0 1 0,-3 0 1,-1-1 0,0 1 83,4 0 0,0-4-171,0 0 0,0-6 122,0 2 0,0-2-8,0-2 0,0 0 2,0 1 0,-4-2-17,0-3 1,-3 2-46,3-5 0,-1 3 59,1-3 0,-1-1-187,-3-3 76,3 0 1,1-5 379,1-3-773,-1-2 115,4-2-41,0 1 62,0-6 1,1-1-1169,3-5 953,2 0 1,6-1 543,-1-3 0,6-2 0,0-6 0</inkml:trace>
  <inkml:trace contextRef="#ctx0" brushRef="#br0" timeOffset="3">11524 7995 8162,'-5'-7'-103,"3"1"277,-1 2 602,1 3-209,2-4 647,0 5-1006,5 0 0,5 4 3,6-1 0,0 1-19,-1-4 1,3 0-12,5 0 0,5 0 2,2 0 0,5 0 66,3 0 0,-1 0-20,4 0 1,1 0-166,4 0 1,-2 0 131,-2 0-1115,3 0 930,-10 0 1,8 0-126,-5 0 1,2 0 168,-2 0 0,2 0-64,6 0-195,5 0 0,0 0 235,2 0 1,3 0-6,-3 0 0,2-1 10,-2-3-121,3 3 111,-4-4 0,1 5 164,0 0-781,-4 0 620,1 0 1,-4 0 94,0 0-88,-1 0 0,0 0-89,-3 0 336,2 0 1,-3 0-217,4 0-7,-4 0-22,3 0 0,-3 0-8,5 0 15,-6-5-16,5 3 0,-6-4-144,3 2 157,2 3-654,-8-4 609,8 0 24,-8 4 4,3-4-149,-5 5 348,1 0 109,-1 0 0,-4 0-295,1 0 218,-1 0-138,0 0 1,-3 0-10,-4 0 1,0 0 403,0 0 1,0 0-147,0 0-8,0 0-269,-1 0 286,-4 0-304,4 0 1,-8 0 133,5 0-355,-5 0 92,2 0 1,-4 0 175,-1 0-908,0 0 299,-4 0-325,3 0 218,-9 0 0,4 1 597,-5 3 0,-10-3 0,-3 4 0</inkml:trace>
  <inkml:trace contextRef="#ctx0" brushRef="#br0" timeOffset="4">14367 6910 9171,'0'6'1974,"6"-1"-1149,-5-5-151,4 0-54,-5 0 1,0 5-358,0 3 1,0 3 85,0 4 0,0 3-90,0 5 0,1 5-13,3 2 0,-3 5-68,3 3 0,-3-2-165,-1 6 1,0 0-124,0 4 1,0 1 124,0 2 1,0-4-58,0 4-129,0-4 1,0 2 351,0-5-1111,0-6 845,0 9 0,0-11-351,0 0 444,0 1 1,-4-11-67,1 2 82,-1-2 82,4-6 0,0 2-342,0-4 0,0-1 518,0-4 1,1-3-1751,3 0 891,-3-6 8,9 8-1135,-3-8 1033,-1 3 1,4-5-680,-2 0 1350,-3-5 0,5-2 0,-4-4 0</inkml:trace>
  <inkml:trace contextRef="#ctx0" brushRef="#br0" timeOffset="5">14527 6921 9278,'12'0'1164,"-1"0"-874,1 0 1,4 0 45,3 0 0,4 0-94,4 0 0,3 0 10,8 0 1,4 0 109,8 0-1542,2 0 1284,10 0-78,1 0 1,-31-2 0,1 0 0,-1 0 0,1-1 0,0 1 0,0-1 0,0 0 0,0 1 0,0 1 0,0-1 0,-1 1 0,0 0 0,1 0 0,0-1 0,0 1 0,0-1 0,0 0 0,0 0 0,0 0 0,0 0 0,1 0 0,1 0 0,0 1 0,1 0 0,-1-1 0,0 1-1,-1 0 1,0 0 129,1-1 0,-1 0 0,-2-1 1,0 1-186,2 0 0,1 0-46,2 2 1,0-1 0,-4-4 0,1 1 165,1 1 1,2 2-856,5-1 0,-1 0 752,-8 2 1,0 0 0,4 0 0,-1 0-117,25 0 574,-3 0 1,0 0-369,-1 0-221,-5 0-824,-2 0 914,-4 0 1,0 4 5,0 0 0,-5 0-92,1-4 83,-5 0 760,-3 0 0,-1 1-723,-2 3 19,-3-3 156,0 4 0,-6-5-7,1 0 440,-5-5 1,-1 4-561,-6-3 0,-1 1 780,-2-1-1464,-3 3 1,-5-5 81,0 2 271,-5 3 302,-7-4 0,-5 0 0,-6-2 0</inkml:trace>
  <inkml:trace contextRef="#ctx0" brushRef="#br0" timeOffset="6">17451 5802 9885,'5'4'2804,"-4"2"-2552,3 13-78,3 3 1,-6 0-65,3 9 0,-3 2 122,-1 1 0,0 2-189,0 2 0,0 1 92,0 3 1,-4 2-82,0-2 0,-3 1 49,3-1 0,-5 1-24,1-5 1,2 4 33,-2-4 1,5-3-16,-5-5 1,5-4-1,0 0 1,-2-2 30,1-1 1,0-5-168,4-3 1,0-2 92,0-2 1,0 1-135,0-1 0,0-3-371,0-1-39,0-4 1,1 6-332,3-5-261,-3-1-348,9-3 0,-7 0 1429,5 0 0,-6-5 0,3-1 0</inkml:trace>
  <inkml:trace contextRef="#ctx0" brushRef="#br0" timeOffset="7">17645 5825 8263,'0'-7'1269,"0"2"-854,0 5 1,2-4-232,1 1 0,0-1 85,4 4 0,5 0-46,3 0 0,7 0 45,1 0 1,4 0-68,8 0 1,8 0 10,3 0 1,8 0-258,3 0 1,5 0 126,-28 0 1,1 0 0,3 0 0,1 0-231,1 0 1,0 0 0,3-1 0,1 1 181,-3-2 1,1 0 0,3 1 0,-1-1 45,0-2 0,0 1 1,2 1-1,2 1-107,-1-1 0,1 0 0,-2 0 0,-1-1 72,-1 1 1,0 0 0,-3 0 0,0 1-52,1 0 0,0 2 1,-2-1-1,0 0 24,-2 0 1,0 0-1,0 0 1,0 0-175,-3 0 1,-1 0 0,0 0 0,-1 0 167,28 0 0,2 0 6,-28 0 1,-1 0 0,31 0 130,-1 0 0,-5 0-101,-2 0 1,-4 3-40,-3 1 1,-7 4 72,2-4-30,-7-1 0,2 1 10,-6 0 0,-5 0 187,-2-4-192,-3 0 1,-2 0 270,-3 0 1,-3 0-133,-4 0 655,-6 0-739,-1 0-994,-5 0 0,-11 0 481,-9 0 401,-6 0 0,-19-5 0,-2-2 0</inkml:trace>
  <inkml:trace contextRef="#ctx0" brushRef="#br0" timeOffset="8">6510 13728 7905,'0'-8'-428,"0"1"107,0 4 1749,0-7-611,0 9 277,0-9-672,-5 8 0,4-4 356,-3 2-353,2 3-141,2-4 1166,0 5 1,2 4-1282,2-1 1,-3 6-127,3-1 0,1 2 265,-1 1-310,4 6 33,-1-4 1,3 8 39,-2-2-35,2 3 1,-4-1 83,5-2 0,-3 3-18,0-3 1,-1 3-95,5 0 1,-2 1 55,-3 0 1,4 0-159,-4 0 0,0-5 94,0-3 0,0-1-125,0 1 0,-2-6 59,-5 2-135,5-2 48,-3-2 133,3-2 98,-5-5 1,0-2-92,0-1 1,0-4 68,0-4 1,-4-2-40,0-2 0,-4-3-332,5-5 0,-5-5-70,4-2 0,-1-3-87,1-1 0,3-2 80,-3-2 1,4-1-97,4-3 1,-1-3 35,4 4 1,1 1 118,3 2 1,-1 3 223,-2 0 1,2 2-143,-2 3 1,2-2 301,1 5 1,1 1 47,-1 3 1,1 4 52,-1 0 0,-3 5 21,-1-1 1,1-2 136,3 2 0,-1 4 22,-2 3 1,2 2-94,-2-2 1,1 2-119,-2 2 1,3 3 0,-2-3 1,1 1 57,-1-1 0,2 3-57,-3-3 0,2 2 11,-1-2 1,2 3-48,-2-3 1,2 3 16,1 1 0,1 0 8,-1 0 1,-2 0-10,2 0 1,-2 0 8,6 0 1,2 0 6,-2 0 1,5-2-14,-1-1 0,3 1 50,1-1 58,0-4-79,0 6-23,-1-4 201,1 0-222,0 3 0,-1-4 104,-3 2-84,2 3-13,-8-4 0,3 5-56,-4 0 1,-1 0-118,1 0 0,-5-4 16,1 0-316,-6 1-1058,4 3-1900,-6 0 2191,-6 0 1,4 3 1141,-6 1 0,1 10 0,-5-1 0</inkml:trace>
  <inkml:trace contextRef="#ctx0" brushRef="#br0" timeOffset="9">7047 13591 6287,'0'-8'2164,"0"1"-603,0 4-1096,0-7 1,0 7 657,0-4-360,0 4-71,0-2 38,0 5 0,0 5-622,0 3 1,0 3-6,0 4 1,0 3 115,0 5 1,0 1-185,0 3 0,0 1 66,0 2 1,0 2-94,0-5 1,3 3 148,1-3 0,1-2 16,-1-6 1,-1 1-20,4-4 1,-4-1-3,1-4 1,1 1-127,-1-1 0,-1-3 69,-3-1 0,2-4-275,1 1 1,-1-2-5,2 2-1795,-3-3 297,-1 4-319,0-5 2001,-5 0 0,-7 0 0,-5 0 0</inkml:trace>
  <inkml:trace contextRef="#ctx0" brushRef="#br0" timeOffset="10">9411 12723 7969,'-7'0'-172,"-3"-5"683,9 3 0,-8-4 541,5 2-80,1 3-59,3-4-554,0 5 1,1 5 69,3 3 0,1 3-137,2 4 0,2 3 119,-5 5 1,5 1-106,-2 3 0,-1 2-54,-3 5 1,0 0-147,1 1 1,-2-1 68,6 0 1,-4-1-115,3-2-17,1 2 1,0-11 318,-1 1-380,-4-5 52,7-6 0,-8-1 133,6 0-65,-5-4 71,7-2-118,-9-5 120,4 0 183,-5 0-173,0-5 1,0-3-451,0-7 0,0-3 183,0-5 1,-4-1-566,0-3 0,-1-2 325,2-5 1,1-4-467,-2 0 0,3-5 230,1 1 1,0-1 58,0 1 0,5-3 186,3 4 1,6-3 87,1 3 1,5-3 255,-1 6 0,-1 4-130,1 4 0,0 4 208,4 0 0,-4 3-96,0 4 1,0-2 397,4 6 1,-4 0-158,0 4 0,-4 0-16,4 4 0,-3-2 31,3 5 0,-4-4-107,4 5 0,-4-1 9,4 4 1,-1 0-43,1 0 1,1 0 131,-5 0 0,6 0-86,-2 0 0,2-1 122,2-3 1,-2 1-66,1-4 1,-3 3-33,4-4 1,0 6 3,-4-2 1,-1-1-13,1 1 0,-5-1-223,1 1 261,-2 3-750,-2-4-377,-4 5 48,3 0 1,-10 0-34,0 0 0,-2 4-669,-5-1 0,-1 6 1550,-3-1 0,-6 7 0,0 3 0</inkml:trace>
  <inkml:trace contextRef="#ctx0" brushRef="#br0" timeOffset="11">9868 12711 7931,'-18'0'0,"1"0"803,6 0-108,5 0-119,1 0-182,5 0-120,0-5 446,-6 4-368,5-9 1,-4 7 101,5-4 17,0 4-153,0-7 0,4 8 11,0-6 84,5 5-152,-3-7 1,5 8 296,1-6-306,-1 6 0,2-7-35,2 5 1,-1-4 13,5 4 1,-4 1-184,4 3 0,-5 0 60,2 0 1,0 0-147,-1 0 1,1 5 51,-5 2 0,-3 3-48,-1 2 0,-4 3 4,1 0 1,-3 7-289,-1 1 1,-1 3 18,-3 5 1,-8 6-105,-7-3 1,-2 3 143,-2-3 1,-1 0 20,-3 1 1,4-2 328,0-3-58,1-2 0,10-7-85,1-2 1,1-2 134,6-6 1,0-3 514,4 0-229,0-6 234,5 3 0,5-5-186,5 0 1,3 0 233,1 0 1,-4 0-252,8 0 1,1 0 21,3 0 0,0 0 0,-4 0-202,-1 0-311,1 0 153,0 0 0,-1 4 217,-3 0-648,2 0 348,-8 1 1,3 0-2705,-4 2 1764,-1 4 1,1-9-3312,-1 6 4272,-5-1 0,5 5 0,-5-1 0</inkml:trace>
  <inkml:trace contextRef="#ctx0" brushRef="#br0" timeOffset="12">12163 12060 7955,'0'-6'563,"0"1"1,-1 1 374,-3 0-254,3 1 619,-4 3-482,5 0 0,0 5-599,0 2 1,5 9 316,2 3 1,4 3-77,0 5 1,0 2-40,1 5 0,-1 2-144,1 2 0,3-1-52,0 5 1,4-4-127,-4 4 1,6-7 93,-2 0 0,-1-3-99,1-5 1,-5-1 124,1-7 0,1-3 102,0-5-245,-1 1 1,-8-6-299,1-2 247,-5-3-115,2-1 1,-5-6-287,0-5 1,-4-5 181,0-3 0,-5-6-540,1 2 0,-5-7 337,-3-1 0,1-6-217,4-1 0,-1-5 58,1 1 0,4-3-184,4-5 1,1 3 335,2-2 0,5 2 26,3 1 1,3 2 307,5 2 1,-2-1-119,5 5 1,0-1 302,4 5 1,3 1-164,1 3 1,0 2 482,-5 5 0,5 5-132,0 3 0,3 2 18,-3 2 0,7-1-11,-4 1 0,10 5 127,-6 2 0,8 1 3,0 0 1,1 1-50,-1-2 0,-2 3-174,-1 1 0,-4-4 9,3 1 0,-4-1-107,-3 4 1,1 0 5,-6 0 0,0 0 184,-7 0 0,1 0-283,-5 0 1,0 0 161,-3 0-1189,-6 0 592,-1 0-878,-5 0 1,-6 0 589,-6 0 0,0 0-2267,-7 0 2961,5 0 0,-13 0 0,3 0 0</inkml:trace>
  <inkml:trace contextRef="#ctx0" brushRef="#br0" timeOffset="13">12711 11980 7958,'-16'7'38,"3"3"-23,2-9-37,6 4 1008,5-5 1804,0 0-2249,5 0 1,1 0 25,6 0 1,4-5-133,3-2 1,3 0-138,1 0 0,-1 0 55,1 0 0,0-2-131,0 5 1,0-4-107,0 5 1,-1-1-30,1 4 1,-4 0-93,0 0 1,-5 1-150,2 3-38,-4 2 0,-2 6-76,-2-1 0,-3 4 139,-5 1 0,-1-1-208,-3-4 1,1 1 51,-4-1 0,-1 0 233,-3 1 0,-1-1 26,1 1 0,0-2 122,-1-3 1,4 2 492,1-5-207,-1 0 131,2 1-84,1-4-122,5 4-164,0-5 1,5 0 189,3 0 0,2 2-181,1 1 0,4-1-48,1 2 0,3 2 18,-4 1 0,4 4-102,-4 0 1,2 0-10,-2 1 1,-3 1 62,4 2 0,0-1-163,-1 5 0,-1-1 98,-6 1 1,1 2-84,-5-2 1,0-1 36,-4 1 0,-7-4 28,-4 4 0,-6-5-20,-6 1 1,-5 2 16,-2-2 1,-3 0-36,-1-3 1,-6-2 40,-1-2 1,-1 0-451,4-4 1,1 4 194,10-4 0,2 0-439,6-4 1,2-2-406,6-2 0,4 2 1105,4-6 0,1-4 0,2-6 0</inkml:trace>
  <inkml:trace contextRef="#ctx0" brushRef="#br0" timeOffset="14">15167 11524 8079,'0'-12'0,"0"6"604,0-4 187,0 8 607,0-3-499,0 5-531,0 5 0,1 2-134,3 4 1,-1 4 221,4 1 1,1 5-60,3 2 0,-3 1-83,-1 7 0,0-1-125,0 4 1,4 1 28,-4-1 1,-1-2-62,2 2 1,-2-4-116,2 5 1,1-6 29,-5-6 1,3-1 56,-3 1 1,1-5-35,-1-3 0,-3-6 158,3-1-395,-3-6 294,-1 3 110,0-5-259,-5-5 0,-1-1-156,-5-5 0,3-2-244,0-2 0,1-3 196,-5-5 1,5-5-66,-1-2 1,6-3 55,-2-2 1,2-5-285,2-6 0,6 0 50,1-3 1,5 2-51,3 1 1,1-3 35,3-1 0,3 6 209,-3 6 0,-1 2 191,1 2 0,-5 5-58,1 2 0,1 3 267,0 1 0,-1 6-130,-4 1 0,6 4 88,2 0 0,-1 2 31,1 2 0,1 2 99,7 2 1,2 3-41,5-3 0,7 2 192,4-2 0,5 1 6,3-4 0,5 4-153,-4-1 0,-1-1-27,-7 1 0,-3 1-33,-5 3 0,-1 0 126,-11 0 1,4 0-113,-8 0 1,4 0-5,-7 0 1,-3 0-172,0 0 0,-8 0 92,0 0 0,-4 0-1071,3 0 941,-4 0 0,1 0-1097,-8 0 1,-4 1-104,-7 3 0,2-3-1739,-2 3 2954,-3 2 0,-4 1 0,-8 4 0</inkml:trace>
  <inkml:trace contextRef="#ctx0" brushRef="#br0" timeOffset="15">15727 11444 8150,'5'-7'-636,"-4"2"2541,4 5 108,-5 0 0,0 5-1735,0 3 0,-1 2-4,-3 2 1,1 3-70,-4 0 0,-1 5-80,-3-1 1,1 3 40,2 1 0,-2-3-160,2 3 1,3-7-44,1 7 0,3-4 100,1 0 1,0 2-211,0-6 1,0-4 6,0-3 51,0-1 0,5 0 43,3-3 1,-2-3 59,2-1 0,-1 0-103,5 0 1,-1 0-165,1 0 0,-4 0-357,4 0 0,-3-4 254,6 0 1,-1-3-130,1 3 1,-2-1 79,2 1 0,-6 3-445,-1-3 1,-5-1-348,5 1 639,-5 0 1,2 3 249,-5-3 0,3 2 308,1-6 0,0 4-7,-4-3 1,1 3 6,3-4 0,-3 4 725,3-3-599,-3 4-52,-1-7 166,0 9 20,0-4 1,-1 5 99,-3 0 1,2 6 201,-6 5 0,2 2 94,-2 6 1,-1 0-92,6 4 1,-1 1-278,4 3 0,-4-2-754,0 6 1,0-2-804,4 1 1,0 2 1268,0-5 0,2-4 2461,1-4 1,0-2-1829,5 2 1,-5-2-1717,5-6 1,1-1 1082,6-2 0,3 2 0,5-3 0</inkml:trace>
  <inkml:trace contextRef="#ctx0" brushRef="#br0" timeOffset="16">18091 11387 8005,'0'-12'-221,"0"1"1492,0-1-221,0 1 103,-5 5-8,3 0-353,-3 6-502,5 6 0,0 1 26,0 8 1,0 3 74,0 5 0,5 1-22,3 3-50,-3-3-149,5 9 1,-4-8 169,6 6-291,-6-1 4,4 4 0,1 1-19,4-1 20,-5-5 0,0 3 7,-2-5 1,2-5 39,1-3 0,1-5-44,-1 2 1,-3-8 196,-1 0-192,-4-5 18,2 2-275,-5-5 148,0 0 1,-1-7-209,-3-4 0,-2-2-325,-6-6 0,1 0 273,-1-4 0,1-5-304,-1-2 1,2-3 199,3-1 0,-3-2-6,2-2 0,2-3 56,-2-4 0,5-2 30,0-3 0,1 6 169,2-6 0,7 7 21,4-2 0,2 0 16,6 7 1,4 0 210,3 4 1,1 5 310,-4 2 0,3 4-261,1 4 0,0 0 307,-4 8 1,3-3-202,1 6 0,5 3 70,-2 1 1,3 3-88,1 1 0,4-4 360,0 0-344,6 1-501,-9 3 390,10 0 1,-10 0 139,3 0-319,-2 0 206,-7 0 0,0 0-50,-2 0 186,-3 0-151,-1 0 0,-3 0 122,-5 0 676,0 0-782,-3 0 1,-2 1 220,-2 3-383,2-3-185,-4 4 1,0-4 7,-2 3-1015,-2-3 432,-2 4 380,0 0-1623,0 2 1269,0-1 1,-6 3-1939,-1-5 2676,-3 5 0,-7-3 0,-1 5 0</inkml:trace>
  <inkml:trace contextRef="#ctx0" brushRef="#br0" timeOffset="17">18616 11261 8029,'0'-11'0,"0"-1"656,0 1-324,0 4 1,0-3 175,0 3 318,0 2-468,0-6 0,0 9 801,0-6-295,0 6 181,0-3 83,0 5-899,0 5 1,0 2 44,0 9 0,0-3-76,0 7 0,0-1-151,0 3 1,-1 5 61,-3 0 0,3-1-157,-3-3 1,3 0-38,1 0 1,0-5 64,0-3 1,0-2 160,0-2-86,5 0 0,-4-3-65,3 0 1,-2-6 6,2 2-9,-3-3 1,6-1 48,-3 0 1,2-1 2,5-3 1,1 2-72,-1-6 1,4 2 60,1-2 0,3-1-33,-4 5 0,5 1 19,-1 3 1,-1 0 48,1 0 0,-5 0-63,1 0 0,2 3-6,-2 1 1,0 5-34,-3-1 1,-1 2-8,0 1 1,-3 4-115,0 1 0,-6 4 93,2-1 1,-3-1-109,-1 1 1,-1 0 123,-3 4 1,-2-2 17,-6-2 0,-4 2 19,-3-6 1,-3 4 118,-1-4 0,1 0-179,-1-3 184,0-1-122,5-4-13,-3-2-820,8 0 555,-4-4 1,2 4-99,0-5-1156,0 0 998,8-5 1,-2 2-135,6-4-1065,-6-1 424,8-3 1319,-5-1 0,1-4 0,-1-2 0</inkml:trace>
  <inkml:trace contextRef="#ctx0" brushRef="#br0" timeOffset="18">18559 11295 7984,'-6'-11'0,"0"-1"138,6 1-248,0 0 1,6 3 1587,1 0-898,-2 6 1,5-7-96,-2 5 0,3-1-43,5 1 1,-2 3 657,5-3-719,5 3 1,1 1 268,6 0 290,-1 0-548,9 0 1,-4 0 212,-1 0-1,0 0-265,-5 0 0,-3 0-85,-3 0-86,-3 0 1,1 0-11,-1 0 1,-4 0-84,-5 0-2400,-4 0 1812,-2 0 0,-6 1 513,-3 3 0,-8-3 0,-5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7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5436 2524 7146,'0'-6'-137,"0"-4"1,0 3-1</inkml:trace>
  <inkml:trace contextRef="#ctx0" brushRef="#br0" timeOffset="1">5436 2490 8064,'0'-7'2233,"0"2"-1513,0 5-233,0-5-105,0 4 1,0-4-298,0 5 116,0 5-257,0-4 200,0 9 1,0-3 35,0 4-31,0 6 0,2-3-100,1 5 0,4 0 81,4 4 0,1-1 42,-1 1 1,2 0-73,2 0 0,-1 0 5,5 0 1,-1-1-113,1 1 0,1 0 92,-5 0 0,4-5-56,-3-3 1,-1 0 76,-4-3 1,1 2-294,-1-7 182,0 3 0,0-2-154,-4 0 184,-2-6 127,-5 3 0,0-6-84,0-3 0,-5-2 18,-2-6 1,-4 0-266,0-4 1,-4 1 86,0-8 1,-4 2-77,3-10 0,0 2 116,1-1 1,6-7-409,-3 3 1,8-3 164,1 3 1,1-5-152,2 1 1,0-3 84,0 2 0,2 1 98,1 4 1,0-1 252,5-3 0,-1 2-133,5-2 0,-5 4 97,1 3 0,-1-1-42,5 6 1,-2-1 235,-2 4 0,2 6-48,-3 1 0,2 4 112,-1 0 0,2 2-59,-2 2 1,-2 0 80,2 4 1,-5 0 15,5 4 1,0 0-122,3 0 1,1 0 21,-1 0 1,0 1-48,1 3 1,4-3 145,3 3 1,4 1-130,4-1 0,2 0 156,5-4 1,3 0-86,5 0 1,0 0 103,7 0 1,-2 0-317,-1 0 0,-2-4 129,-2 0 0,0-3-165,-8 3 1,3-1 47,-6 1 1,-3 3-5,-2-3 4,-7-3 1,2 6-14,-6-3 82,-5 3-250,0 1 142,-9-5-154,4 4 0,-6-4-266,-3 5 0,-2 0-293,-5 0 1,-1 1-643,1 3 1,-2-2 1401,-2 6 0,-3 0 0,-5 3 0</inkml:trace>
  <inkml:trace contextRef="#ctx0" brushRef="#br0" timeOffset="2">6007 2330 8266,'0'-6'654,"0"0"1498,0 6-1620,0 6 1,4 0-172,0 5 0,1 6 65,-1 2 0,-3 7-116,3 5 1,1 3 42,-1 4 1,0 2-101,-4 1 0,1 4-159,3-3 0,-2-4 133,6-4 1,-4-5 20,3-6 1,0-1 22,0-3 0,2-3-28,-5-4 0,4-5-265,-5 1 136,6-6 0,-6 5-499,4-3-567,-4-3-35,2 4 1,-5-6-65,0-3 1,4 1 1050,0-4 0,5-6 0,-3-5 0</inkml:trace>
  <inkml:trace contextRef="#ctx0" brushRef="#br0" timeOffset="3">7035 2296 8304,'0'-18'678,"0"1"-421,0 6 0,0 3 600,0 1 143,0 4-598,0-2 1,0 6-126,0 3 1,-1 8-21,-3 7 0,-1 3 5,-3 5 1,-2 2 26,3 6 1,0-1-229,0 0 1,4 4 129,-1 0 1,3 0-82,1-3 0,0-5-258,0 0 0,0-4 112,0 0 0,1-6-26,3-5 1,-1-3 64,4 0 1,-3-1-1476,4 1 1,-4-6 1471,3-2 0,-9-3 0,0-1 0</inkml:trace>
  <inkml:trace contextRef="#ctx0" brushRef="#br0" timeOffset="4">6750 2661 8044,'5'-6'-162,"-3"-3"162,6 5 0,0-5 956,3 2 0,4 0-285,0 0 1,4 3-50,-3-4 0,4 6-104,-1-2 1,3-1-125,0 1 1,0-4-117,-3 5 1,3-5-41,-3 4 1,-2 0-420,2 4 0,-5 0 213,2 0 1,0 0-1169,-1 0 1,1 0-13,-5 0 0,2 2 1148,2 1 0,3 4 0,5 4 0</inkml:trace>
  <inkml:trace contextRef="#ctx0" brushRef="#br0" timeOffset="5">7595 2455 8227,'0'-6'-411,"0"-4"102,0 9 1326,-5-4-139,4 5 31,-5-5-56,6 3-588,6 7 0,-5 4-16,3 10 1,2 0 14,2 4 1,0 1 0,0 3 0,2 2-16,-2 5 1,6 1 15,1-1 0,0 0-1,-3 0 1,-1-4-344,1-4 0,-1-3-43,0-4 0,1-2 146,-1-6 1,-1 0 171,-2 1-159,2-6 166,-9-1 90,4-5 1,-6-1-21,-3-3 0,2-2-280,-6-6 0,1-4-570,-5-3 0,-3-4 362,0-4 1,0-2-549,3-5 0,-2-5 350,3-3 1,-3 1-184,6-1 0,3 0 179,1-3 0,3 3 254,1 0 1,0 5-57,0-1 0,5 8 159,3 3 1,6-1 163,1 1 0,5 1-107,-1 3 0,3 4 345,1 0 0,-1 5-226,1-1 1,0 2 149,0 2 1,1 4-65,3 3 0,1-1 38,2 2 1,7-1-81,-3 4 0,3-4 42,-3 0 0,2 0 93,2 4 0,-3 0-93,3 0 0,-3 0 4,-5 0 1,3-3-50,-2-1 1,-3 0 0,-2 4 0,-2 0 14,-1 0 0,-5 0-111,-3 0 1,2 0 74,-2 0 0,-4 0 90,-3 0-317,-1 0 159,0 0 0,-1 0-1763,-2 0 864,-3 0-2086,-6 0 2917,-2 5 0,-15 1 0,4 6 0</inkml:trace>
  <inkml:trace contextRef="#ctx0" brushRef="#br0" timeOffset="6">7995 2455 8103,'11'0'0,"-2"-5"1315,2-2 0,-2 0-32,6 0-1283,3-1 0,0-3 0,5-1 0</inkml:trace>
  <inkml:trace contextRef="#ctx0" brushRef="#br0" timeOffset="7">8120 2398 8103,'19'-7'1579,"0"-1"0,-1 6-869,1-2 1,1 3-33,-4 1 0,-1 0-378,-4 0 1,-1 1-348,-2 3 0,2 2-46,-2 5 0,-3 2 108,-1 2 1,-2 3-223,2 5 1,-3 0 88,3 0 0,-8 5-20,-3 2 0,-5 2 55,-3-2 1,1 2-135,-5-5 0,4-1 214,-4-3 0,5-1-77,-1-3 0,3 1 208,5-5 1,0-3 0,5-5 0,-2 2 0,3 0-1,3-1 1,6-5 0,2-1 0,3-2 0,1 0-1,1 0 1,0 0 0,2 0 1462,2 0 1,2 0-1268,2 0 0,0-4-922,0 0 308,-1 0-2018,1-1 1136,0 4 602,0-4 181,0 5-2812,0 0 3201,-6 0 0,0-5 0,-6-2 0</inkml:trace>
  <inkml:trace contextRef="#ctx0" brushRef="#br0" timeOffset="8">9034 2261 8163,'23'-11'0</inkml:trace>
  <inkml:trace contextRef="#ctx0" brushRef="#br0" timeOffset="9">9080 2238 8162,'0'12'1575,"0"4"1,0 2-795,0 5-477,0 0-125,0 5 1,-4 1 178,0 5-185,-5-5-1,8-1 0,-4-1-158,5 0-14,0 4 0,0-7-49,0 3 1,0-7 67,0-1 0,0-5-143,0 2 0,1-4 54,3 0 1,-2-2-1383,6-2 1452,-5-3 0,7 0 0,-4 1 0</inkml:trace>
  <inkml:trace contextRef="#ctx0" brushRef="#br0" timeOffset="10">9091 2741 8162,'0'0'0</inkml:trace>
  <inkml:trace contextRef="#ctx0" brushRef="#br0" timeOffset="11">8885 2593 8125,'0'0'0</inkml:trace>
  <inkml:trace contextRef="#ctx0" brushRef="#br0" timeOffset="12">8943 2558 8027,'16'0'21,"1"-4"1094,2 1 0,2-1-667,-2 4 0,3 0-479,1 0 31,-1 0 0,6 5 0,2 1 0</inkml:trace>
  <inkml:trace contextRef="#ctx0" brushRef="#br0" timeOffset="13">9171 2558 8056,'34'0'0</inkml:trace>
  <inkml:trace contextRef="#ctx0" brushRef="#br0" timeOffset="14">9217 2558 8056,'29'0'0,"-1"0"0,-5 0 0</inkml:trace>
  <inkml:trace contextRef="#ctx0" brushRef="#br0" timeOffset="15">9582 2410 8146,'0'-7'1563,"0"2"1326,0 5-2783,0 5 1,5 7 43,3 7 1,3 4-195,4 3 1,-2 5 75,2 7 0,2-1-111,-2 5 0,5-4 122,-1 4 1,-1-6-190,1 2 0,-5-7 130,1-4 0,-2-8 96,-1-4 1,-2-3 255,-3 0 1,0-4 150,-4-1 22,-1-4 0,3 0-134,-5-6 0,-5-4-358,-3-4 0,-2-6-96,-1-2 1,-5-7-64,1-5 0,-5-2-136,1-1 0,-5-5-460,1-3 1,-1-3-174,8 0 1,1-2 430,4-3 0,1 3 21,2-2 1,3 3 69,5 4 1,5-2 409,3 2 1,6 3-32,1 1 1,5 3-49,-1 5 1,3 2 429,1 5 0,3 1-196,1 3 1,6 3 225,1 5 0,5 3-161,7 0 0,1 6 67,3-2 0,-2 3-45,5 1 1,-5 0 30,2 0 0,-3-2-69,-2-1 0,-4 1-247,-3-1 0,-4 1-9,-3 2 0,-4 0 156,-8 0 1,-3 0-83,-5 0 0,-3 2-7,0 1-639,-6-1 1,3 4 253,-5-2 0,-5-2-1757,-2 6 2106,-4-6 0,-5 9 0,-2-5 0</inkml:trace>
  <inkml:trace contextRef="#ctx0" brushRef="#br0" timeOffset="16">9925 2387 8133,'-5'-6'177,"3"1"-177,-3 5 1036,5 0-430,0-6 379,0 5-572,5-4 0,-2 4 226,5-3-90,-1 3-369,5-9 0,0 7 180,3-5-337,3 6 277,0-8-60,4 9-1,-5-10-255,1 10 0,4-8 245,-3 5 71,-3 1-423,1 3 1,-2 0-330,0 0 265,0 0 158,-3 0-103,-6 0-43,4 0 154,-3 0 85,-1 5-115,-1-4-139,0 9 1,-4-7-71,3 4 173,-2-4-6,-2 7 33,0-4 179,-6 6-149,5-1 1,-8-3-29,5-1 232,-4 1 1,6 3-193,-8-4 9,9 3 251,-9-4-107,8 1 1,-3 3-61,5-3 125,0-2-109,0 6 16,0-5-14,0 0-3,5 4-26,2-8 61,4 8-14,1-4 1,3 6 63,0-1-93,5-5-2,-2 10 22,5-9-223,-5 10-6,3-6 196,-3 1-6,0 4-203,-2-3 3,1 3 185,-4-4-23,-2 4-99,-1-3 79,-9 3 25,5 1-68,-6-4 175,0 3-162,0-5 365,-6 1-159,-5-1 0,-7 1-133,-10-1 11,4 1-14,-9-1 0,0 0 80,-5 1-227,0-6 84,4-1 0,1-1 139,2 0-495,3 0 172,11-4-381,0 0-666,11 0 501,1 0-2181,5-5 1344,5 3 1585,6-8 0,12 4 0,6-6 0</inkml:trace>
  <inkml:trace contextRef="#ctx0" brushRef="#br0" timeOffset="17">11010 2250 8111,'0'11'1497,"-5"6"0,3-3-86,-1 5-909,1 0-14,-3 9-60,4-4-190,-4 9-413,5-4 151,0 0 1,0 3 338,0-5-543,0 4 196,0-7 0,0 4-67,0-10 245,0 4 37,5-10-37,-4 0-433,4-2 37,0-4 148,-3 1-46,3-2-1765,0-5 929,-4 0 984,4 0 0,0 0 0,2 0 0</inkml:trace>
  <inkml:trace contextRef="#ctx0" brushRef="#br0" timeOffset="18">11033 2707 8111,'-12'-23'0</inkml:trace>
  <inkml:trace contextRef="#ctx0" brushRef="#br0" timeOffset="19">10793 2524 8253,'0'0'0</inkml:trace>
  <inkml:trace contextRef="#ctx0" brushRef="#br0" timeOffset="20">11295 2398 12897,'12'12'1494,"-6"-1"-1324,4 6 1,-4-3-49,6 5-93,-1 5 1,1 1-150,-1 6 1,1 3 105,-1 4 1,4 0-276,0-4 1,1-1 171,-5-2 0,1 0-17,-1-4 1,0-4 219,1-4 37,-1-5 1,-3 1 9,-1-7 344,-4 2 699,2-9-840,-5-1 1,-4-7-283,0-9 0,-4-1 97,0-6 1,-7-1-240,-4-3 0,1-2-260,-1-5 0,0-2-366,-4-2 1,1 1-13,3-5 1,-1 4 40,5-4 1,3 4 200,5-4 1,4 1 171,0-5 0,1 5 259,2 3 1,7 3-54,4 0 0,2 6 260,6 3 1,1 3-129,7 4 0,1-2 152,2 6 1,4 4 181,1 3 0,0 4-144,7-3 1,0 4-56,4-1 1,-1 2-78,1-2 0,-2 3-91,-2-3 1,3 1 72,-4 0 0,-1 0-4,-2-5 0,-6 5-13,-2-5 1,-5 5 4,2 0 1,-4-2 48,-4 1 1,-6-4 15,-6 4 0,-3 1-264,4 3 202,-6 0-1235,-12 0 0,1 0 119,-10 0 1059,0 0 0,1 10 0,-4 2 0</inkml:trace>
  <inkml:trace contextRef="#ctx0" brushRef="#br0" timeOffset="21">11809 2181 8148,'7'12'3968,"-2"3"-3367,-5 0 0,0 7-290,0 1 1,-4 1-199,0 6 1,-5-3 158,1 3 0,2-3-301,-1 3 1,0-4 79,0 0 0,-4-3 84,4-4 1,2-2 0,1-6 1,-1 1-26,1-1 1,0-3 151,4-1-253,0-4 0,1 2 160,3-5 0,-1 0-17,4 0 1,2 0-54,7 0 1,-4 0 32,3 0 1,2-4-311,-2 0 1,4-1-196,-4 1 0,5 2-816,-5-6-227,0 6 0,-5-5-131,-2 4-369,-3 1 1915,-5-3 0,5 0 0,1-1 0</inkml:trace>
  <inkml:trace contextRef="#ctx0" brushRef="#br0" timeOffset="22">11946 2547 8148,'-11'-12'0</inkml:trace>
  <inkml:trace contextRef="#ctx0" brushRef="#br0" timeOffset="23">11923 2501 8148,'0'-11'0</inkml:trace>
  <inkml:trace contextRef="#ctx0" brushRef="#br0" timeOffset="24">11923 2478 14845,'0'18'1117,"-1"4"-659,-3-3 0,3 2-217,-3 2 1,3 1-250,1 3 1,0-3 105,0 3 1,0-3-218,0-1 0,0-4 159,0 0 0,0-5-264,0 1 0,4-6-2399,0-2 1271,-1 1-2290,2-2 3642,-3-1 0,8-5 0,-4 0 0</inkml:trace>
  <inkml:trace contextRef="#ctx0" brushRef="#br0" timeOffset="25">12586 2261 8089,'11'0'0</inkml:trace>
  <inkml:trace contextRef="#ctx0" brushRef="#br0" timeOffset="26">12609 2204 8674,'0'-6'4536,"0"1"-3641,0 0-297,0 3-374,0 8 0,-4 2 22,0 11 1,-4 0 35,5 4 1,-2 4-6,1 0 0,1 3-231,-4-3 0,4 3-54,-1-3 0,3 1-220,1-2 0,0-5-546,0 2 0,0-4 453,0 0 1,1 1-346,3-5 0,-1-3 233,4-5 1,-3-4-2656,4 1 3088,-6 2 0,8-5 0,-3 4 0</inkml:trace>
  <inkml:trace contextRef="#ctx0" brushRef="#br0" timeOffset="27">12300 2478 8282,'5'-7'747,"3"-1"-246,-3 6 0,10-9-182,-7 10 817,13-9-670,-8 9 1,13-6 246,-4 4-429,9 1 0,-6-7 130,6 6-636,-6-1 234,8 4 1,-8-4-1020,6 0 1,-7 0 675,-1 4 0,0 0 331,-4 0 0,-3 5 0,1 2 0</inkml:trace>
  <inkml:trace contextRef="#ctx0" brushRef="#br0" timeOffset="28">12986 2296 8130,'0'-7'0,"0"2"2840,0 5-1867,0 5 1,3 3-305,1 7 0,5 3-252,-1 5 0,2 1-297,1 2 0,1 5 119,-1 7 1,0-1-296,1 5 1,1-6 117,2 3 1,-3-1-71,4-4 1,0-2 49,-1-10 1,1-4 223,-5-3 1,-3-2-43,-1-1 1,-3-2 23,4-3 266,-6-2-178,3-5 136,-5 0 1,0-5-268,0-2 1,-1-5-490,-3-3 1,-1-3-60,-2-5 1,-4-3 221,4-1 0,-5-8-703,-3 0 1,2-7 381,-2 1 1,3-5-468,0-4 1,2 2 132,2-5 1,3 5 308,5-2 1,2 7 231,1 1 0,9 5 128,7-1 0,2 4 20,2 4 0,-2 2-92,1 5 1,0 1 438,8 3 1,-3 3-177,4 4 0,0 1 393,7-1 0,-1 5-198,5-1 0,0 6 44,4-2 1,-2 3-99,-2 1 0,1-4-86,-5 0 1,4-1-79,-4 1 1,-5 3 227,-6-3 1,-3 3-191,-1 1 0,-6-2 173,-1-1-186,-4 1 80,0-3-859,-6 5 355,-1 0-788,-15 0 1,1 4 1125,-10 0 0,5 10 0,-2-1 0</inkml:trace>
  <inkml:trace contextRef="#ctx0" brushRef="#br0" timeOffset="29">13362 2159 7985,'7'-7'3076,"-2"2"-2347,0 5-276,-4 0-46,4 0 115,0 5-160,-3 2-226,8 9-42,-9-3 0,4 8 252,-5-2-416,0 3 56,0 1 1,0-4-220,0 0 247,0-5 0,0 2-32,0-4 0,0-1-58,0 1 97,0-6 88,0 4 88,0-9-146,0 4 1,1-5 142,3 0 1,3-3-59,4-1 0,0-4-35,1 4 1,4-3-39,3 3 1,2 0-7,-2 4 1,2-4-21,-2 1 0,3-1 49,1 4 1,-4 4-38,0-1 1,-1 6 10,1-1 0,1 2-131,-5 1 1,0 1 60,-3-1 0,-1 6-142,1 2 0,-2-1-41,-3 1 0,-2 0 114,-5 3 0,0 1 28,0 0 1,-5-1 3,-2-3 0,-5 1 229,-3-5 0,-3 0-29,-5-3 1,1-1-114,-1 1 1,-4-5-113,0 1 0,1-4 112,3 3 0,5-4-225,3 1 0,2-3 140,2-1 0,3 0-729,1 0 1,4-5-62,-1-3-658,3-2 0,1-5 152,0 0 1341,0-1 0,0 5 0,0 0 0</inkml:trace>
  <inkml:trace contextRef="#ctx0" brushRef="#br0" timeOffset="30">13362 2238 8074,'-10'-17'0,"-2"0"0</inkml:trace>
  <inkml:trace contextRef="#ctx0" brushRef="#br0" timeOffset="31">13340 2181 8074,'0'-6'1929,"0"-4"-1224,0 9 1,1-6 611,3 3-877,2 3 0,5-4-27,1 5 1,3-4-66,0 1 0,7-1 15,1 4 0,0 0-129,3 0 0,3-4 19,2 0 1,1 0 9,-2 4 1,3-4-212,-3 1 1,-2-2-61,-1 1 0,0 3-180,-4-3 1,1 2-302,-9 2 0,4-3-673,-4-1 1,-3 0-886,-5 4 2047,-4 0 0,7-5 0,-4-1 0</inkml:trace>
  <inkml:trace contextRef="#ctx0" brushRef="#br0" timeOffset="32">15030 2101 8181,'0'-11'0</inkml:trace>
  <inkml:trace contextRef="#ctx0" brushRef="#br0" timeOffset="33">15018 2056 9097,'0'-7'1137,"6"2"1,-4 5-389,6 0-280,-1 0-176,5 5 1,0-2 63,4 5 119,1-1 60,11 5-63,-4-1-295,9 6 1,0-4 179,5 7-1287,6-1 1137,-4-2 1,5 5 148,-3-3-543,2-3 206,-9 6 0,7-6-366,-7 4 371,1 1 1,-11-8-216,1 2 1,-2-2 113,-1-2 0,-5-1 98,-3-2 0,-2 1-1,-2-5 1,-4 1 1048,-4-2-996,-1-1 345,-2 3 1,-3-5-264,-5 0 0,-4 4-38,-11-1 0,-1 1-48,-3-4 1,-2 4-94,-5 0 1,-1 1-45,1-1 1,0-2 74,0 6 1,3-4-112,1 3 1,4-3 81,0 4 1,3-4-97,4 3 0,-1-3-37,4 4 0,-3-5 79,4 5 0,0-5-105,3 0 1,1 2 72,0-1 1,-5 0-593,1-4 0,0 1 247,3 3 1,1-3-1549,0 3 2000,-1-3 0,1-1 0,-1 0 0</inkml:trace>
  <inkml:trace contextRef="#ctx0" brushRef="#br0" timeOffset="34">15087 2558 7983,'11'0'0</inkml:trace>
  <inkml:trace contextRef="#ctx0" brushRef="#br0" timeOffset="35">15727 2707 8001,'5'-7'339,"-4"1"184,3 2 0,-2 3-41,2-3 495,-3 3-101,4 1 244,-5 0 1,-5 0-816,-2 0 0,-3 0-79,-2 0 1,-4 4-70,-3 0 1,-8 4 65,-4 0 1,-2-2-132,-1 2 0,-5 0-122,-3 3 1,-6-1 81,-2-2 0,1 2-47,3-2 0,4 0 62,0 0 0,9 1-170,-1-5 0,7 5 27,1-2 1,2-2-198,1-1 183,5 2-166,2-4-94,4 3 1,6-4-99,2 3-126,3-3 0,2 4 34,3-5 0,2 0-168,6 0 0,0 0 708,4 0 0,6 5 0,8 2 0</inkml:trace>
  <inkml:trace contextRef="#ctx0" brushRef="#br0" timeOffset="36">17086 1565 8073,'0'-7'0,"0"-3"0,0 4 0</inkml:trace>
  <inkml:trace contextRef="#ctx0" brushRef="#br0" timeOffset="37">17051 1496 12295,'-3'8'517,"-1"-1"1,-1-3-259,1 4 1,3-1 10,-3 5 1,-1 1-34,1 2 0,-4 3 39,4 4 1,-3 2-39,3 3 1,-4 1 47,5 2 1,-1 3 82,4-2 0,0 2-115,0 1 0,0 2 23,0 2 1,0-3 9,0 3 0,5-2-137,3-2 1,2 4 104,1 0 0,1 5-222,-1-1 1,0-1-89,1 1 1,-1-4-82,1 4 0,-1-5-39,0 1 0,-4-2 58,-3 3 0,1-4 22,-2 3 1,1-1 60,-4 1 1,0-5 37,0 5 1,-4-6 2,1 2 1,-5 0 23,4-3 0,-1-3-20,1-2 0,3-2 12,-3-1 0,-1-1 5,1-3 1,1 1-2,3-5 1,0 2-51,0-2 1,-4-2 47,0 2 0,-1-2-152,1-2 0,2 1 124,-6-1 0,4-1-113,-3-2 1,0 2-28,0-2 0,-4 2 73,4 1 1,-3-3-70,-2-1 0,-3 0 91,0 0 0,-4 0-143,4-4 1,-6-1 69,2 2 1,1-3 24,-1-1 0,4 0 7,-4 0 0,5-4 48,-1 0 1,6-3-45,1 3 1,5-5-368,-5 1 0,5 2-1621,0-2 1493,1 1 1,4-3-1048,1 2 1,4 2 1626,4 2 0,6 2 0,1-3 0</inkml:trace>
  <inkml:trace contextRef="#ctx0" brushRef="#br0" timeOffset="38">17314 3289 7968,'0'-6'0,"0"-4"835,0 8-476,0-3 0,0 4 206,0-3 193,0 3-21,0-4-86,0 5 0,-1 4-428,-3 0 1,-2 4-137,-6 0 1,1 6 80,-1 1 1,2 4-157,3-3 0,-2 3-72,5-4 0,0 4-94,4-4 0,0 4 58,0-4 0,1 2-33,3-2 0,3-2 321,4 2 1,4-6-104,0-2 0,6-3 92,-2 4 0,2-6-127,2 2 1,0-3 203,0-1 0,1-3-71,3-1 1,-3-5-82,2 1 0,1-3 48,-4-4 1,1 2 17,-9-2 1,4-3-257,-4-1 1,-3-3 58,-5 0 0,-4-1-86,1 0 1,-12 0 31,-3 0 1,-10 2-416,-1 2 0,-8 2-141,-8 6 0,3 1 301,-3 2 1,4 3-186,3 5 0,7 4-886,5-1 1405,5 6 0,-3 3 0,6 6 0</inkml:trace>
  <inkml:trace contextRef="#ctx0" brushRef="#br0" timeOffset="39">17508 1256 8135,'0'-6'-229,"4"0"229,0 2 2048,0 3-953,-4-5-243,0 6-109,0-5 106,0 4-309,0-4-463,0 5 1,0 5 48,0 3 1,0 2 84,0 1 0,0 2-71,0 2 1,0-1-148,0 5 0,0 0-170,0 4 0,0-4 79,0 0 0,0-1 22,0 1 0,1-1 84,3-3 1,-3-6-175,3 2 0,1-2 9,-1 3 34,-1-6 64,-3-1 1014,0-5-907,0-5 0,0 2 20,0-4 0,4 3-61,0-4 0,5 2 66,-1-2 1,-2-1-214,2 6 1,0-5 52,8 4 1,-4 0 34,4 4 0,1 0 71,2 0 1,-1 0-13,1 0 1,0 0 131,4 0 0,-5 6-133,-3 1 0,2 3 12,-2 2 0,-1-1 8,-7 1 0,2 3-48,-5 0 1,0 5-18,-4-1 0,0 3-155,0 1 1,-9-4 135,-2 0 0,-9-1-25,1 1 0,-2 1 77,-2-5 1,0-1-93,0-6 0,0 1-1,1-6 0,3 5 9,0-4 1,5 0-251,-2-4-115,4 0-23,0 0 1,2-5-860,3-3 0,1-2 117,6-2 1220,0 6 0,0-9 0,0 2 0</inkml:trace>
  <inkml:trace contextRef="#ctx0" brushRef="#br0" timeOffset="40">17485 1302 8066,'0'-18'0,"0"2"953,0 4-360,5 6-180,-3 1 0,8 0 598,-9 4-564,9-5 0,-7 3 195,4-1-58,1 0-273,3-1 1,2 2 192,2-4-285,-2 4 1,9-3 135,-3 2-118,2 3-162,2-4 1,0 1 122,0 0-148,0 0 190,-1-1-60,-4 4 1,3-4 88,-6 5 0,0-1 87,-4-3-356,1 3 0,-1 1 0,1 6 0</inkml:trace>
  <inkml:trace contextRef="#ctx0" brushRef="#br0" timeOffset="41">17874 1165 8085,'-12'0'0</inkml:trace>
  <inkml:trace contextRef="#ctx0" brushRef="#br0" timeOffset="42">18136 2318 8292,'12'-11'0</inkml:trace>
  <inkml:trace contextRef="#ctx0" brushRef="#br0" timeOffset="43">18136 2284 8171,'0'-6'0,"0"-1"1788,0 4-574,0 1-99,0-3-576,0 5 0,0 7-240,0 4 0,2 2 125,1 6 1,0 0-155,5 4 0,-1 3-27,5 1 1,0 5-146,4-2 0,-3-1 107,7 2 1,-3-1-299,2 5 1,2-2-26,-6-3 1,1-2-5,0-5 0,-4-4 108,3 0 1,-7-5 26,-4 1 0,1-6-2,-1-2 33,0-4 765,-4 2-235,0-5-169,-5-5 1,2 1-178,-5-7 0,1 2-230,-5-6 1,2-3-108,3-1 1,-4-8 122,4-3 1,-2 1-695,1-2 0,-2-3 339,3-4 1,1-2-517,3 2 0,1 3 315,2-3 0,0 0 34,0 3 1,0-1 177,0 5 1,0 3 311,0 2 1,5-2-52,3 1 0,-2 4 121,2 4 0,0 1 70,3-1 1,4-1-86,1 5 0,0 0 286,-1 3 0,-1 1-119,5-1 1,0 2 64,4 3 0,1-2 22,3 5 1,0 0-147,7 4 0,-2 0-107,6 0 1,2 0 67,2 0 1,1 0-52,-1 0 0,3 0 29,-4 0 1,-1 0-53,-2 0 1,-3 0 34,0 0 0,-6 0 40,-3 0 0,-3 0-34,-4 0 1,-2 0-223,-6 0-392,1 0 275,-1 0-501,-5 0 0,-2 0 352,-8 0 0,-2 0-1270,-5 0 1685,-1 0 0,-4 5 0,-2 2 0</inkml:trace>
  <inkml:trace contextRef="#ctx0" brushRef="#br0" timeOffset="44">18650 2261 7978,'0'-6'25,"0"1"1113,0 0-171,0 4-463,5-5 1,-2 8-131,5 2 1,-5 2 69,5 5 0,0 2-57,3 2 1,2 3-32,2 5 1,-1 0-1,5 0 0,-1 3-90,1 1 0,2 3-171,-2-3 1,3 3 97,1-3 1,0 4-229,-1-5 1,-3 1 118,0-4 1,-3-6-137,3-1 1,-5-4 38,1 0 1,-6-2-196,-2-2 1,-4-2-178,1-2-191,2-3-501,-5 4-865,4-5-323,-5 0 2265,0-5 0,-5 4 0,-1-4 0</inkml:trace>
  <inkml:trace contextRef="#ctx0" brushRef="#br0" timeOffset="45">19061 2353 8105,'0'-23'732,"4"5"0,0 3-255,-1 2-181,3 2-58,-5 4-1,4-3 844,-5 9-198,0-4-125,0 5 1,-1 6-403,-3 6-395,-2 4 108,-11 7 1,3 1-97,-5 3 61,-5 2 1,0 5-54,-3 0 1,3 5 93,2-1 1,-1-5-406,0-7 1,5-2 53,3-1 1,2-5 30,2-3 1,1-2 154,2-2 0,-1 1-1377,5-1-230,-5-4-385,8 3 2082,-4-9 0,5 9 0,0-4 0</inkml:trace>
  <inkml:trace contextRef="#ctx0" brushRef="#br0" timeOffset="46">19861 2570 8150,'0'-18'-67,"0"1"957,0 11-506,5-4 0,-3 5 222,6-3 3,-5-2-313,2 4 0,-5-6 569,0 1-183,0-1-405,0 1 0,0 0-36,0-1 1,-5 2-215,-3 2 0,0 0 173,-3 4 1,1-4-144,-9 4 1,0 1-21,-4 3 0,0 1-144,0 3 1,-3 2 9,-1 5 0,0 5-33,4-1 1,1 5 89,-1-1 0,1 3-65,3 1 1,3-1-110,4 1 0,6 0 134,2 0 0,4 4-79,4-1 1,4-3 122,7-4 1,3-5 128,4 1 0,2-2 44,3-2 0,-1-4 155,4-3 1,-3-3-203,3-1 1,-1-1-35,2-3 1,-5 1-659,-7-4 0,2-1 311,-6-3 1,0-1-965,-3 1 1,-2-1 58,-3 1 1196,-2-6 0,-5 0 0,0-6 0</inkml:trace>
  <inkml:trace contextRef="#ctx0" brushRef="#br0" timeOffset="47">19838 2033 8111,'0'-18'0,"5"2"505,-4-1-66,4 10 1,-1-9 484,0 9-432,0-3-19,-4 3 231,5-3-466,-4 9 364,4-9 339,-5 8-491,0-3-412,0 5 1,4 2 245,0 1-121,0 4 1,-4 5 59,0 4 1,0 1-16,0 6 30,0 5 0,0 1-283,0 6 1,-2 0 177,-1 3 121,1 3-1062,-3-1 930,5 5 1,0-8 114,0 5-332,0-6 224,0 4 0,2-10-172,1 1-11,4-6 49,-1 8 0,3-9-54,-5 3 6,5-8 1,-7 1-178,6-5 1,-6 2 87,2-2 0,-1-2 380,0 2-433,-1-2 1,3-2-1741,-5 0 596,0-4-794,0 3 2133,0-9 0,5 9 0,1-3 0</inkml:trace>
  <inkml:trace contextRef="#ctx0" brushRef="#br0" timeOffset="48">20181 2376 8162,'0'-12'0,"0"1"893,5 4-612,-4 2 0,5 1 1784,-2 1-805,-3-1-752,10 4 0,-5 1-130,5 3 1,1 2 18,-1 6 0,2 0-154,2 4 0,-2-2 59,2 5 0,2 0-23,-2 3 1,4 1-31,-4 0 0,5 0-256,-1 0 0,-1 0 130,1 0 1,-4-2-435,4-2 1,-5 1 227,2-4 1,0-1-522,-1-4 0,1-1 4,-5-2-537,0 2-499,-4-8-550,3 3 2186,-9-5 0,4 0 0,-5 0 0</inkml:trace>
  <inkml:trace contextRef="#ctx0" brushRef="#br0" timeOffset="49">20580 2353 7992,'0'-12'751,"0"1"114,5-1 464,-3 1-730,8 0 574,-9 4-183,4 2-293,-5 5-375,0 0 21,-5 5-183,-6 7 1,-3 5-52,-5 6 119,-5 5-1194,-6 6 1048,-4 2 0,0 7-118,0-5 1,1 4 62,2-4 1,1-4 0,6-4 198,2-2-234,7-7 467,-2 1-181,6-10 0,0 5-48,4-11 477,-3 4-879,9-8-1170,-4 3 500,5-5-200,0 0 1,5 0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81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</inkml:brush>
  </inkml:definitions>
  <inkml:trace contextRef="#ctx0" brushRef="#br0">4221 9100 8009,'0'-18'-833,"0"6"552,0 4 353,0 6 131,0-3-119,0 0 36,0 4 1,-2-4 99,-1 5 10,2-5-101,-4 4 1,3-4 56,-1 5 1,1-2 27,-1-1 172,1 1-135,2-2 704,0 4-675,0-5-220,0 3-60,0-3 0,0 5 0,0 0 0</inkml:trace>
  <inkml:trace contextRef="#ctx0" brushRef="#br0" timeOffset="1">4254 9323 8009,'0'11'0,"0"-2"2327,0 2-1131,0-7-597,0 11-320,0-9 0,0 5 3,0 0-293,0 0 1,0 0 119,0 1-29,0-1-110,0 0 68,0 0 1,0 0 31,0 0-140,0 1 112,0-1-9,0 0 0,0 0-47,0 0 1,0 0 4,0 1 26,0-1 0,-4 0 6,1 0 29,-1 0 1,4 0-21,0 1-15,0-1 0,0 1 13,0 3-6,0-3 2,0 5-51,0-6 53,0 0-5,0 0-96,0 5 93,0-3-3,0 3-84,0 0 81,0-4 0,5 4-9,-4-4-49,4-1 46,-5 0 0,0 0-6,0 0 107,0 0-100,0 6 1,0-5 0,0 4 95,5-5-85,-4 0-5,4 5 196,-5-3-188,0 8 0,0-5 145,0 3 0,0 2-113,0-3 1,0 4 81,0 0 0,0-1-65,0-2 1,0 0-98,0-4 1,0 4 93,0-4 0,0 3-121,0-3 0,0 0 35,0-4 1,0 0 21,0 1 0,0 3 94,0-1 1,0 1-83,0-4 0,0 4 17,0 0 1,0 4-6,0-4 1,0 3-15,0-3 1,0 5 22,0-1 0,0-2 33,0 2 0,0-2-29,0 2 1,0 0-11,0-4 1,0 5-28,0-1 1,0 1 20,0-2 1,0 3-53,0-2 0,0 1 59,0-2 1,4 4-3,0-4 1,0-1-12,-4 2 1,0-4 174,0 4 0,0-2-92,0 2 1,0 0-44,0-4 0,0 1-43,0-1 1,0-2 48,0 2 0,3-3-205,1-1 1,3 0 127,-3 1 0,4 0-118,-5 3 1,2-3 67,-1 3 1,-3 2 11,3 2 0,1-2-27,-1 2 1,-1-4-19,-3 4 0,0-2-25,0 2 1,4 0-8,0-4 0,0 0 18,-4-4 1,0 0 192,0 1 1,0-1 130,0 0 45,0 0 1,0 0-203,0 0 0,0-3 112,0-1 0,0-3-99,0 4-47,0-1 97,0 4-101,0 0 0,0-3-86,0-1 96,0-4 1,0 3-389,0-2 227,0-3-231,0 4-312,0-5 0,4-5 0,3-1 0</inkml:trace>
  <inkml:trace contextRef="#ctx0" brushRef="#br0" timeOffset="2">4265 9033 8048,'-5'-7'-172,"4"3"411,-4-1 100,5 3 8,0-3 0,0 0-2,-5 4-156,4-4 0,-4 4 180,5-3-16,0 3-353,0-4 0,0 0 0,0-1 0</inkml:trace>
  <inkml:trace contextRef="#ctx0" brushRef="#br0" timeOffset="3">4243 8977 8055,'-6'0'5741,"1"0"-5230,5 0-486,0 5 1,0 1 48,0 5 0,0 0-37,0 1 0,0 0-7,0 3 1,0-2 100,0 6 0,-1 1-278,-3 6 1,1-2 36,-4 2 1,5-3-1033,-2-1 1142,3 1 0,6 4 0,1 2 0</inkml:trace>
  <inkml:trace contextRef="#ctx0" brushRef="#br0" timeOffset="4">2245 9089 9981,'7'0'2166,"0"0"-1929,1 0 0,3-2-105,0-1 0,0 1 30,1-1 0,-1 1-133,0 2 1,0 0 136,0 0 0,0-3-135,1-1 1,-1 0 24,0 4 1,-4 0-6,1 0 1,-1 0-138,4 0 0,1 0 131,-1 0-110,0 0 0,0 0 112,0 0 0,2 0 93,1 0 1,-1 0-109,2 0 0,-2 0 221,2 0 0,-1-1-42,5-3 1,-5 2-44,5-6 0,-4 6-15,4-2-86,-6-2 38,8 5 75,-8-4-282,3 5 82,0 0 0,-2 0 167,4 0-330,-4 0 104,7 0 1,-7 0 76,4 0 0,-3 0-16,4 0 0,-4 0 6,3 0-36,1 0 24,-2 0 273,-1 0-124,0 0 0,1 0-95,1 0 280,3-5-276,-3 3 1,0-2 63,1 4-199,-6-5 157,9 3 0,-10-3 71,3 5-178,2 0 107,-4 0 0,3 4-187,-5 0 157,5 0 0,-2-4 164,4 0 1,0 0-103,0 0 0,3 0 153,-2 0-1,2-2-107,1-1 0,-3 0-53,0-4 1,-5 3 41,5-4 1,-4 6-165,4-2 1,-6 3-1,2 1 1,-3 0 0,0 0-1,0 0 1,2 0-1,1 0 1,-1 0 0,1 0-1,0 0 1,-1 0 0,0 0-1,-1 0 1,3 0-1,0 0 1,1 0-199,-4 0 1,3 0 259,-1 0 0,0 0 11,-4 0-34,0 0 1,1 0 26,-1 0 1,0 1-17,0 3 0,0-3-32,0 3 0,1-3 21,-1-1 0,0 1-20,0 3 0,0-3 15,0 3 1,1-3 14,-1-1 0,0 0 49,0 0 1,0 0 140,0 0 1,1-1-129,-1-3 1,-4 3 20,1-3 0,-5 3 272,5 1-125,-6 0 121,8 0-147,-9 0-274,9 0-89,-8 0 0,4 0-710,-2 0 486,-3 0 1,9 0 150,-3 0 1,3 0-673,1 0 1,2-1 338,2-3 0,-3 2-531,3-6 1,1 6 79,-1-2 1009,0 3 0,1-4 0,1-1 0</inkml:trace>
  <inkml:trace contextRef="#ctx0" brushRef="#br0" timeOffset="5">6152 7760 8140,'0'-8'-94,"0"1"181,0 5 111,0-3 1,-1 1 353,-3 0-514,3 0 278,-4 4-233,5 0 0,5 0 0,1 0 1</inkml:trace>
  <inkml:trace contextRef="#ctx0" brushRef="#br0" timeOffset="6">6152 7726 11407,'-4'8'285,"1"-1"-159,-1-4 1,4 7-35,0-3 1,1-1 173,3 2-175,-3-1 0,4 4-8,-5 1 1,0-1-10,0 0 1,0 0-7,0 0 0,0-3-16,0-1 1,0 1 130,0 3-175,0 0 1,0 0 132,0 0-82,0 0 1,0 1 73,0-1 0,0 0-46,0 5 0,0-4-16,0 3 0,0-2-6,0-2 1,0 0 5,0 0 0,0 0-97,0 1 1,0-1 82,0 0 1,0 0-77,0 0 0,0 0 52,0 1 0,0-5-2,0 0 0,0 2 31,0 6 1,0-3-7,0 3 0,0-2 11,0-2 1,0 0-21,0 0 1,0 0-17,0 0 0,0 1 18,0-1 0,0 0-7,0 0 1,0-3 3,0-1 1,0 0-68,0 5 0,0-1 40,0 0 0,0 0-13,0 0 0,0 0 6,0 1 0,0-1 14,0 0 1,0 1-66,0 3 0,0-2 52,0 2 1,0 1-42,0-1 0,0 3 34,0-3 0,0 5 13,0-1 1,0-3 48,0-1 0,0 1 4,0-1 0,0-1-20,0-2 0,0 2 13,0 1 1,-1 1 34,-3-1 0,3-2-51,-3 2 0,3-3 6,1-1 0,0 4-2,0 0 1,1 0-126,3-4 0,-3 0 68,3 0 0,-3 2-112,-1 2 1,1-3 83,3 3 1,-3 1 15,3-1 1,-3 1-7,-1-1 0,0 1 9,0 3 1,0-2 110,0-2 0,0-3-104,0 3 1,0-2 155,0-2 1,0 0-111,0 0 0,0 0 9,0 1 0,0-1-36,0 0 0,0 1 27,0 3 0,0-2-20,0 1 0,2 0 12,1 1 0,-1-3-78,1 3 1,-1 3 59,-2 0 0,0 0-50,0 0 0,0-3 29,0 4 0,0-6 13,0 2 0,0 1 25,0-1 0,0 0-26,0-4 1,0 2 21,0 2 0,3-3-17,1 3 1,0-3 3,-4-1 0,0 1 1,0-1 1,1 4-19,3 0 1,-3 3-26,3-3 1,-3 4-7,-1-4 1,0 4-107,0 0 1,0-2 79,0 2 1,0-4-60,0 3 1,0-4 77,0 1 0,0 1 24,0-1 1,-1 0-100,-3-4 205,3 0 0,-4 0-40,5 1 0,0-1 56,0 0 1,0 0-17,0 0 0,0 0-68,0 1 1,0 0-20,0 3 1,0-3 26,0 3 0,0-1-163,0 1 1,0-2 90,0 6 0,0-5 17,0 0 0,0-1 7,0-2 1,3 0-1,1 0 0,0 0 30,-4 1 1,0 3-41,0-1 1,0 1 139,0-4 0,0 1-76,0-1 1,0 4 94,0 0 0,0-1-52,0-2 1,0 0-59,0 3 0,1-3 5,3 3 0,-3-1-13,3 1 1,1-3-47,-2 3 0,1-1 62,-4 1 1,4-5-103,0 4 0,3-7 79,-3 4 0,0-1-113,-4 5 0,3-3 147,1 3 1,0 1 6,-4-1 0,0 1-26,0-1 1,0-3 34,0 3 1,0 3 1,0-6-46,0 3 0,0-3-282,0-1 288,0 1 1,1-1-74,3 0 0,-3-2 50,3 2 1,-3-6-85,-1 6 0,0-2 41,0 2 1,4 0-6,-1 0 1,1 0 57,-4 0 1,0 1-36,0-1 0,0 4 52,0-1 1,0 1-45,0-3 0,0-1-35,0 0 1,0 0 60,0 0 0,0 0 0,0 1 1,0 0 0,0 3 1,0-3 1,0 3 1,0-1 15,0 1 1,0-2-34,0 6 1,0-4 69,0 3 0,0-4-52,0 1 1,0-3-142,0-1 1,0 1 64,0-1 1,0 0 12,0 0 1,0-3 66,0-1 1,0 2 1,0 6 1,1-3 32,3 3 1,-3 2-72,3 2 0,-3-2 259,-1 2-207,0-6 0,0 4-48,0-6 61,5-5-1019,-4 4 201,4-9 0,-3 4-601,1-5 1,0-6 1378,4-5 0,-4 0 0,2-6 0</inkml:trace>
  <inkml:trace contextRef="#ctx0" brushRef="#br0" timeOffset="7">4254 7872 8154,'-1'-10'0,"-3"2"-506,3 3 343,-4 0 170,5 4-114,0-4 212,-5 5 0,3 0 105,-6 0-231,6 0 0,-5-4 230,4 1 17,2-1-136,-4 4 1,5-1 77,0-3 0,0 1-27,0-4 1,0 3 400,0-3-391,0 4 0,0-3 512,0 2-185,0 3-2,0-4 429,0 5-824,-5 0 0,3 1-102,-1 3 1,-2 6 42,1 5 0,0 5 83,4-2 1,-4 4-15,1 0 1,-1 5 3,4 3 1,0 3 12,0 5 0,-4 1-10,1 6 1,-1-4-26,4 0 1,0 0 30,0 3 0,0-6-36,0-1 1,0-5 13,0 5 1,0-6-127,0-1 0,0 0 46,0 3 1,4-3-24,-1 0 1,1 0-1,-4 3 1,0-3 59,0 0 0,0-4 145,0 4 0,-1-6-148,-3 2 1,3-6 115,-3-1 1,3-4-102,1 3 1,0-4 48,0 1-82,0-3-148,0 0 0,0-5-504,0 0 210,0-4-378,0 2 0,1-5-143,3 0 156,-3 0 0,5 0 789,-2 0 0,-3-5 0,4-1 0</inkml:trace>
  <inkml:trace contextRef="#ctx0" brushRef="#br0" timeOffset="8">4176 7883 6922,'-6'-5'1710,"1"4"-1023,5-4 2008,0 5-2457,5 0 0,1 0-4,5 0 1,0-4-103,1 0 1,-1 0-3,0 4 0,0-1 59,0-3 0,4 3-24,0-3 0,1 3-130,-1 1 0,1 0 116,3 0 1,2-3-148,-3-1 0,0 0 58,0 4 1,1-1-14,3-3 0,2 3 50,2-3 1,-2-1 4,2 1 0,1-3-33,-1 3 0,0-3 26,-4 3 0,1-3-41,-1 3 1,0-5 54,1 2 1,-1 1-61,0-2 0,1 4 37,-1-3 1,0 1-132,1-2 0,-5 3-1,1 5 0,-4-1 36,3-3 0,-4 3-35,1-3 0,-2 3 52,2 1 1,-2 4-30,2 0 0,1-1 20,-1-3 1,3 0 12,-3 0 0,5 0-7,-1 0 1,-2 0 107,2 0 1,-1 0-104,5 0 0,-5 0 6,1 0 0,-2-1-138,2-3 0,1 3 138,-6-3 0,6 3-82,-1 1 0,-2 0 65,2 0 1,-4 0-170,3 0 0,1 0 74,3 0 0,1 0-43,-1 0 0,0 0 156,1 0 0,-1 0 3,0 0 1,2 0 86,2 0 0,-3 0-82,4 0 1,0-3 86,-1-1 1,-1 0-62,-7 4 0,2-1 108,-5-3 0,4 3-103,-4-3 0,3 3 222,-3 1 1,1 0-89,-1 0 0,-3 0-110,3 0 1,-2 0-132,-2 0 1,0 0 89,0 0 1,0 0-59,1 0 1,-5 0 150,0 0-202,1 0 97,3 0-998,0 0 393,-5 0 577,-1 0 0,0 0 0,2 0 0</inkml:trace>
  <inkml:trace contextRef="#ctx0" brushRef="#br0" timeOffset="9">8240 6777 6554,'0'-6'-26,"0"1"976,0 5-659,0-5 200,0 4-97,0-4-69,0 5 157,0-5-147,0 4-125,0-4 1691,0 5-1878,0 5 37,0-4 0,0 5 122,0-2-120,0-3 0,0 5 99,0-2-24,0-3-123,-5 9 0,4-3 51,-3 4 0,3-4-173,1 1 89,0-1 0,0 4 45,0 0 1,-1-3-35,-3-1 0,3-3 30,-3 3 1,3-3 55,1 4-37,0-1 102,0 4-69,0 0 1,0 1 13,0-1 0,0 0-45,0 0 0,0 0 1,0 0 1,0 1-47,0-1 0,-4 0 50,0 0 1,1 0-48,3 0 0,0 1 80,0-1-78,0 0 1,0 0 8,0 0 0,0-3-3,0-1 1,0-3 24,0 3-13,0 1 0,0 3 57,0 0 1,0 0-54,0 0 0,0 1 27,0-1 0,-2 0-19,-1 0 0,1 0-5,-1 0 0,1 2 11,2 2 0,0-3 50,0 3-51,0-3-4,0 4 0,0-3-77,0 2 0,0-3 67,0-1 0,0 0 11,0 1 0,0-1-14,0 0 0,0 1 35,0 3 0,-1-2-34,-3 2 0,3 2 4,-3 2 0,2 0 4,-2 0 1,3 2-1,-3-2 0,-1 1-12,2-2 0,-1 2 12,4-5 1,0 1-5,0-1 1,0-1-3,0 4 1,0-4-37,0 1 0,0 1 76,0-1 0,1 5 6,3-2 0,-3 0 47,3 0 1,-3 1-79,-1 3 0,0 0 143,0 1 1,0 0-125,0 3 1,0-2 34,0 2 0,-4 1-4,1-1 1,-1 0-172,4-3 0,0-1 69,0 0 0,0 1-13,0-1 1,0-2 1,0 2 1,0-2 33,0 6 1,0-2-2,0-2 0,0 2-22,0 2 1,0-3 113,0 3 1,0 2-92,0-11-3</inkml:trace>
  <inkml:trace contextRef="#ctx0" brushRef="#br0" timeOffset="10">8239 9009 14983,'1'24'71,"-1"-2"5,0 0 125,0 1 0,-1-1-116,-3 0 1,3-1-24,-3-2 1,3 2-45,1-2 0,-4-2 67,0 2 0,1-4-27,3 3 0,0-3-82,0 4 1,0-6 36,0 2 1,0 1-96,0-1 1,0 4-67,0-4 1,0 3 96,0-3 0,3 1-21,1-1 1,0-1 34,-4 4 1,0-3 43,0 4 1,0-4-51,0 3 1,4-3 32,-1 4 1,1-5-34,-4 1 0,1 1 6,3-1 0,-3 1 57,3-1 1,-3-3-41,-1 3 0,0-2 59,0 2 1,4-1-56,0 5 1,-1-4 66,-3 3 1,0-3-59,0 4 1,0-1-94,0 5 1,0-1 157,0 0 1,0-3 1,0-1 0,0-4-104,0 1 1,2-3-96,1 0 0,-1-1 38,1 0 1,-1 0 71,-2 0 0,3 0 13,1 1 1,0 0-28,-4 3 0,0-2-17,0 6 1,0-2 93,0 2 0,0 2 153,0-2 1,-2-2-54,-1 2 1,1-1 42,-1 5 1,2-2-174,1-3 1,0 3 47,0-2 0,0-2-210,0 2 0,0-5 127,0 1 0,0 1-48,0-1 1,1 3 44,2-3 0,-1 1-31,1-1 1,-1-3-69,-2 3 1,1-1 80,3 1 1,-3 1 147,3 3 0,-3 2-131,-1-3 0,0 2 88,0-1 1,0 1-60,0-5 0,4 4 20,-1 0 0,1-2-10,-4 2 1,0-5 10,0 0 0,0-1 16,0-2 0,0 0-24,0 0 1,0 1-12,0-1 1,0 0 3,0 0 0,0 1 26,0 3 1,0-1-20,0 5 1,0-2 1,0 2 0,0 2-7,0-3 0,0 0-3,0 0 0,-1-3-63,-3 4 1,3-6-15,-3 2 1,2-2 76,-2-2 0,3 4-16,-3 0 1,3 1 206,1-1 1,0 1-123,0 2 0,0-2 10,0-4 1,0-1-42,0 0 0,0 0-184,0 0-99,0 0 192,0 1-287,0-1 255,0-5 0,1 3-296,3-6 109,-3 1 333,4 1 1,-5 1-27,0 5 0,1-3-15,3-1 1,-3 1-176,3 3 78,-3 5 1,-1-4-753,0 3 547,0-2 1,0-6-1172,0 1 708,0-6 746,0 3 0,-5-10 0,-1-1 0</inkml:trace>
  <inkml:trace contextRef="#ctx0" brushRef="#br0" timeOffset="11">6163 6822 8116,'-11'0'-213,"5"0"1,0 0-778,2 0 1282,3 0-58,-4-5 1,5 3 77,0-6 0,0 4-143,0-3 1,0 0 365,0-5-152,0 6-78,0-4 1,0 8 150,0-6 60,0 6-36,0-3 843,0 5-1097,-5 0 0,4 1-298,-3 3 1,3 0 58,1 7 1,0 0 33,0 11 1,-4-1-5,0 9 0,1 0 23,3 3 0,0 2 67,0 2 1,0-1-46,0 5 0,0-5 60,0 1 1,0-2-33,0-1 0,0-5-64,0 1 1,0-4 60,0 4 0,1-5-10,3 1 1,-3-3-71,2 0 0,-1-1-10,-2 0 0,1 1 25,3-1 0,-3 0-116,3 1 0,-3-1-157,-1 0 1,4-3 74,-1 0 0,1-6-126,-4 2 1,0-2-204,0-2-490,0-5-60,5 4-320,-4-9 276,4 4 1099,-5-5 0,0 5 0,0 1 0</inkml:trace>
  <inkml:trace contextRef="#ctx0" brushRef="#br0" timeOffset="12">6208 6722 8178,'-6'0'-53,"0"-4"180,2 0 163,3 0 126,-4 4 27,0 0-372,4 0 118,-9 0-139,8 0 286,-3 0 833,5 0-1096,5 0 1,2 2-55,4 1 1,-4-1 28,1 1 0,-1-1 92,4-2 0,2 0-81,1 0 0,-1 0 87,2 0 0,-2 0-16,2 0 0,-2 0 16,2 0 0,-2 0 36,2 0 0,-2 0-61,1 0 1,3 0 45,-3 0 0,5 0-33,-4 0 0,4 0-64,-5 0 0,6 0 54,-1 0 1,-2 0-143,2 0 1,-1-4 85,5 0 0,-5 0-1,1 4 1,-4 0 38,4 0 0,-1 0-30,4 0 1,1 0 50,-1 0 0,0 0-50,1 0 0,-1 0-84,0 0 0,-3-3 97,0-1 0,-4 0-140,3 4 1,-3 0 84,4 0 1,-4 0-7,3 0 1,-3 0-28,4 0 1,-2 0-10,2 0 1,2 0-41,-3 0 0,0 0 63,0 0 1,-3 0 59,4 0 0,-1 0-50,5 0 0,-5 0 98,1 0 1,-4 0-100,3 0 1,0 4 7,0 0 1,3 1-74,-2-2 1,-2-1 79,2 1 0,-2 2-157,2-1 1,2 1 133,-2-1 1,2-3-13,1 3 0,0-3-7,1-1 0,-1 0 137,0 0 0,1-1-36,-1-3 0,0 3 79,1-3 0,-2-1-83,-3 1 0,2 1-26,-5 3 1,1 0 72,-1 0 1,-1 0-53,4 0 0,-4 0-116,1 0 0,2 0 112,2 0 0,-2 0-141,2 0 0,-4 0 38,3 0 0,-3-4-9,4 0 0,-2 0 16,2 4 1,-2-3 25,-2-1 1,-2 0-2,1 4 1,-1-1 2,-2-3 107,0 3-114,0-4 436,1 5-282,-1 0 1,-4 0 357,1 0-515,-6 0 0,4 0 196,-2 0-282,-3 0 183,4 0-886,-5 0 1,0 5 0,0 1 0</inkml:trace>
  <inkml:trace contextRef="#ctx0" brushRef="#br0" timeOffset="13">10172 6018 8271,'6'-5'905,"-1"4"-522,-5-4 156,0 5-139,0-5-60,0 4 147,0-4-495,0 5 93,0 5 0,0-3-46,0 6 1,0-5 60,0 5 1,0-4-9,0 3 1,1-3 21,3 3 0,-3 1-55,3 3 1,-3-4 17,-1 1 0,0-1-3,0 4 0,0 1-14,0-1 1,0 5 0,0 2 0,0-1 37,0-3 0,0 0-29,0 1 1,0-1 92,0 4 0,-4 0-83,0 0 1,1 3 71,3-2 0,0-2-56,0 2 1,0-4-36,0 3 1,0-3 35,0 4 0,0-4-41,0 3 0,3-4-7,1 1 0,1-1-19,-1 0 1,-3-1-69,3 2 1,-3 1 98,-1-1 1,0 1-49,0-1 0,0 2 33,0 5 1,0 1-15,0-1 1,-4 0 6,1 1 1,-5-1 11,4 0 1,1 1-16,3-1 0,0-1-1,0-2 0,0 1 3,0-6 0,0 5-2,0-4 1,3 1 35,1-1 0,0-3-28,-4 3 1,4 1-28,-1-1 0,1 4 24,-4-4 0,0 5-7,0-2 1,0 7 7,0 1 1,-1 5 91,-3-1 1,2 2 53,-6 2 1,2-2-76,-2-2 0,5-15-57</inkml:trace>
  <inkml:trace contextRef="#ctx0" brushRef="#br0" timeOffset="14">10172 7870 18110,'0'25'68,"0"1"-18,0 4 0,0 2 22,0 2-32,0-11-251,0 8 164,0-7 0,0 6 129,0-1-62,4-4 0,-2 1 21,1-7 27,-1 2-190,-2-4 149,5 6 0,-4-1-97,3 0 1,-3 1 93,-1-1 0,0 0 63,0 1 0,4 0-76,-1 3 0,1-1 48,-4 5 0,0-5-53,0 1 1,0-3-130,0 0 1,0-2 42,0-3 1,0 3 31,0-2 0,0-2-99,0 2 0,0-5 64,0 0 1,0 3 3,0-2 0,0 1 20,0-1 0,0 1 70,0 2 0,0 3-80,0-2 0,0 2 148,0 1 1,0 2 4,0 2 0,-4-1-20,1 5 0,-1-6-24,4 2 0,0-2-30,0-2 0,0-3-223,0 0 0,0-6 76,0 2 1,0-3-91,0 0 0,0 0 98,0 3 1,1-3 173,3 3 1,-3-2-66,3-2 0,-2 5 186,2 3 0,-3 2-144,3 1 0,-3 0-44,-1 1 0,0-1 104,0 0 1,0 1-47,0-1 0,0 0-112,0 1 0,0-5 102,0 1 0,1-2-145,3 2 1,-3 1 56,3-5 0,-3 3 17,-1-3 1,0 5 20,0-2 0,0 4 2,0 0 0,0-2 119,0 2 0,0-2-74,0 6 0,0-2 36,0-2 1,0 0-52,0 1 0,0-1-82,0 0 1,0-3 90,0-1 1,0-4-216,0 1 1,0 1 80,0-1 0,0 0 64,0-4 0,0 4 40,0 0 1,0 3-55,0-3 0,0 1 155,0-1 1,-1-2-123,-2 0 4</inkml:trace>
  <inkml:trace contextRef="#ctx0" brushRef="#br0" timeOffset="15">10242 11041 14840,'0'1'-3,"4"11"-31,0-1-29,-4 0 0,3 0 87,1 0 1,0 0 0,-4 1 1,0-1 92,0 0 1,0 0-112,0 0 1,0 0 118,0 0 1,-1-3-63,-3-1 1,3 1 319,-3 3-282,3 0-33,1 0-65,0 0 0,0-3-20,0-1 62,0 1 0,0-1 44,0 1-57,0-6 0,0 8-19,0-2 0,0-2-80,0 1 1,0-3-78,0 3 66,0 1 1,0-1 40,0 1 1,1-5 35,3 5 0,-3-1 0,4 4 0,-5 1 0,0-5 0,0 1-97,0-6 89,0 8-9,0-9 8,0 9 210,0-9-203,0 9 0,0-9-377,0 9 87,0-8-87,0 3 329,0-5-410,0 5 0,1-4 156,3 3 1,-3-2-1672,3 2 1333,-3-3 0,-1 5 642,0-2 0,0-3 0,0 4 0</inkml:trace>
  <inkml:trace contextRef="#ctx0" brushRef="#br0" timeOffset="16">8229 6074 7799,'0'-7'-224,"0"-1"1017,0 6-45,0-8-131,0 4-240,0-6 1,0 5 148,0-1 46,0 6-42,0-3-22,0 0-69,0 4-90,0-4-182,0 5-212,0 5 0,0 1 33,0 5 0,0 9 106,0 2 0,0 9-50,0 3 0,-4 1 45,0 6 0,1 0 28,3 3 1,0 1-153,0-1 0,0-4 116,0-3 1,0-2-192,0-1 1,0-2 109,0-2 0,1-3-204,3-5 1,-3-1 53,3-2 1,-3-3-210,-1-5 0,0 0-316,0 1-243,0-6-65,5 4 0,-4-8 383,3 6 0,-2-6 600,2 2 0,-3-3 0,4-1 0</inkml:trace>
  <inkml:trace contextRef="#ctx0" brushRef="#br0" timeOffset="17">8240 6041 8383,'-6'0'68,"-4"0"182,9 0 1,-9 0 526,8 0 70,-7 0-61,7 0-388,-3 0 1410,5 0-1595,5-5-1,2 3-187,4-1 0,0 1 146,0 2 1,0 0-173,0 0 56,1 0 0,-1 4-55,0 0 1,0 0 29,0-4 0,4 0 83,0 0 1,0 0-48,-4 0 0,5-2 3,3-1 0,2 0 173,1-4 0,-3 3-101,-1-4 0,0 2-46,0-1 1,2 2-34,-5 5 0,4 0-126,-4 0 0,-1 0-22,-2 0 0,-1 1 101,0 3 0,0-2-100,0 6 1,2-5 87,2 5 0,-2-6-98,6 2 0,-2-3 299,2-1 0,3-1-124,0-3 1,1 2 24,3-6 0,1 1-60,-1-4 1,-1 1 6,-6 3 0,0-2-42,-4 5 1,4 0 1,-4 4 0,1-3 14,-1-1 0,-3 0-10,3 4 0,-1 0-64,1 0 0,-2 0 62,6 0 1,0 0 135,3 0 1,-4 0-80,1 0 0,0-5 115,3-2 1,4 1-82,0-2 0,0 2 13,-3-1 1,-1 0-60,0 4 1,-1 1 0,-2-1 1,1 1 1,-5 2 1,1 0-141,-1 0 1,-3 2-32,3 1 1,1-1 101,-1 1 1,5-1 1,-2-2 1,2 0-7,-1 0 0,2 0-29,-2 0 0,0 0-12,0 0 0,2 0-4,-2 0 1,-3 0 55,-1 0 0,1 3-6,-1 1 1,3 3 0,-3-3 0,0 4-8,-4-5 1,0 5 16,1-5 1,-1 5 16,0-4 1,0 3 15,0-3 0,2 0-49,2-4 0,-2 0 50,6 0 0,-6 0-33,2 0 1,1 0-14,-1 0 1,0 0 52,-4 0-200,-4 0 77,3-5 1,-8 3-1303,5-1 719,-4 1 661,2 2 0,-5-5 0,0-1 0</inkml:trace>
  <inkml:trace contextRef="#ctx0" brushRef="#br0" timeOffset="18">12170 5259 6391,'-6'0'2034,"1"0"-1853,5 0 0,0 5 1,0-4 83,0 4-265,0-5 0,0 5 0,0 1 0</inkml:trace>
  <inkml:trace contextRef="#ctx0" brushRef="#br0" timeOffset="19">12159 5281 9823,'0'7'1361,"0"2"-1313,0-1 56,0 2-1,0 1-89,0 0 1,0 0 119,0 0 1,0 4-118,0 0 1,-4 0 44,0-4 0,1 2 6,3 2 0,0-2 20,0 6 0,0-4-35,0 3 1,0-3 37,0 4 0,0-4-1,0 3 0,0-3-11,0 4 1,0-1 6,0 5 1,0-1-71,0 0 1,0 1 60,0-1 0,0 0 19,0 1 1,0-1-35,0 0 1,0 1-2,0-1 0,0 0 24,0 1 0,0-1-10,0 0 1,3 1 93,1-1 1,0 0-79,-4 1 0,0-1 33,0 0 1,0 4-32,0 0 0,0 1 13,0-5 1,1 0-11,3 1 1,-3-1 15,3 0 1,-3 0 42,-1 1 1,0-2-46,0-2 0,0 2-50,0-3 1,0 2 11,0-1 1,0 1 10,0-6 0,0 6-712,0-1 1,4-2 497,-1 2 1,1-1 130,-4 5 0,0-1 824,0 0-380,0 6-164,0-5 17,0 10-119,0-10 1,0 8-67,0-5 1,0 4 5,0-4 0,0-2-153,0-2 1,0-6 88,0 6 1,0-3-125,0 0 1,4 2 79,0-3 0,1 3-68,-2 2 0,-1-1 150,1 0 0,-1 1 3,-2-1 1,0 5-20,0 3 0,-2 2 19,-1 2 1,0-4 107,-4-1 1,4-3-72,-1 4 1,3-5 21,1 1 0,-4-2-55,1-2 0,-1 0-162,4 1 1,0-2 214,0-3-399,0 3-17,0-8 251,0 8 0</inkml:trace>
  <inkml:trace contextRef="#ctx0" brushRef="#br0" timeOffset="20">12159 8414 8130,'0'5'0,"0"17"4891,0 0-3348,-5 1 1,2-1-864,-4 0 0,4 1-443,0-1 0,0-1-292,0-2 0,1 0 58,-1-4 1,0 1-7,-1-1 11,3-2 0,-4 4-28,5-2 27,0-3-2,0 5 1,0-6-224,0 0 215,0 0 0,0 0-62,0 0 56,5 1 1,-4-1-17,3 0 10,-3 0-1,-1 5 1,0-3-26,0 1 144,0 9-121,0-10 0,0 14 122,0-9-110,0 3 0,0 0-15,0-2 20,0 2 0,0-9 14,0 3-13,0-2 0,0-2 1,0 0 6,0 0-10,5 0 3,-3 1 0,3 0-7,-5 3 7,0-3-5,4 4 0,-2-5-72,1 1 73,-1 4 0,-2-4 1,1 8-61,3-5 58,-3 5 0,4-4-13,-5 3 0,0 2 4,0-3 1,0 0-1,0 0 1,0 0-2,0 0 1,0 2 15,0-5 1,0 3-22,0-3-223,0 0 227,5-4 2,-4 6 0,4-5-197,-5 3 171,0-3 10,0 4 93,0 2-96,0 4 0,0 0-31,0 1 159,0-1-121,0 0 0,0-3-28,0 0 107,0-1-67,0 0 1,0 3-71,0-3 88,0-2-21,0 6 90,0-5-83,0 0 0,0 1-10,0-4 88,0-1-76,5 3 0,-4-5-10,3 0-121,-3 1 129,4-1 1,-4 0-11,3 0 57,-3 0-45,-1 5 0,0-3-4,0 2 6,0 2 0,0-3 18,0 4 0,-1 1-26,-3 3 1,3-3 133,-3-1 0,3 0-73,1 0 1,-1 2-31,-3-5 0,3 4 7,-3-4 0,3 3-68,1-3 1,0 4 52,0-4 0,0-1-3,0-2 0,0-1-58,0 0 1,0 0 51,0 0 1,0 0-125,0 1 1,0 0 99,0 3 1,1 2 142,3 6 0,-3-1-133,3 0 1,-3 1 72,-1-1 1,0 0-102,0 1 0,0-5-88,0 1 0,1-4 127,3 3 0,-3-4 0,3 1 1,-3-3-61,-1-1 32,0 1 19,0-1 39,0 0-48,0 0 1,0 0 178,0 0-172,0 1 1,0 0 117,0 3 0,0-2-91,0 6 1,0-2 47,0 2 0,0 2-41,0-2 1,0-2-4,0 2 1,0-6 11,0 2 1,-3-2-24,-1-2 0,0 0 22,4 0 0,0 0-63,0 0 1,0 4 38,0 0-9,0 0 0,0-4 0,0 0 0,0 1 15,0-1-147,0 0 0,0 0 127,0 0 1,0-3-4,0-1-8,0 1 1,0 3-25,0 0 0,0 0 57,0 0-4,5 0 0,-4 1 63,3-1 0,-3 0-78,-1 0 58,0 0 0,0 0-44,0 1 0,0-5 196,0 0-186,0-4 0,2 6 41,1-6-111,-1 6 103,3-8-285,-5 9 246,0-4 1,0 2-123,0-1 1,0-3 96,0 3-37,0-4 6,0 2-1560,0-5 0,-5-10 0,-2-2 0</inkml:trace>
  <inkml:trace contextRef="#ctx0" brushRef="#br0" timeOffset="21">10172 5493 8336,'-7'-1'0,"4"-3"129,1 3 98,2-4 1,0 0 163,0-2-88,0-3 87,0 4 65,0-4-7,0 4-58,0-1 0,0-2-29,0 7 94,0-3-98,0 5 1,0 7-358,0 4 1,0 1-94,0 7 1,0 1 68,0 6 1,0 1 77,0 3 1,-3 2-153,-1-2 0,0 2 79,4 1 1,0 0-181,0-4 1,-4 2-48,1-4 0,-1-3-75,4-5 1,0 1 197,0-5 1,0 0-157,0-4 1,-4-4-660,1 1-182,-1-1 1120,4 4 0,-5 0 0,-1 1 0</inkml:trace>
  <inkml:trace contextRef="#ctx0" brushRef="#br0" timeOffset="22">10116 5974 8336,'0'0'0</inkml:trace>
  <inkml:trace contextRef="#ctx0" brushRef="#br0" timeOffset="23">10216 5326 8392,'0'-6'-701,"0"1"1,-4 4 1932,1-3-164,-1 3-502,4-4 371,0 5-610,-5 0-178,4 0 143,-4 0 36,5 0-339,5 0 160,1 0 1,5 0-79,0 0 168,1 0 1,2 0-119,1 0 0,-4 0-92,-3 0 0,-1 0 42,5 0 0,-1 0-11,0 0 0,4 3-35,0 1 1,-1 0 40,-2-4 1,4 0 146,2 0 0,0 0-109,0 0 0,0 0 139,0 0 1,3-1-91,-2-3 0,2 3 46,1-3 1,-3 3-224,0 1 0,-6-4 150,2 0 1,-2 0-143,-2 4 1,4 4 117,0 0 1,1 0-178,-1-4 1,-2 3 54,6 1 1,-4 0 239,3-4 0,1 0-33,3 0 1,1 0-35,-1 0 0,0 0-72,1 0 1,-2-1 11,-3-3 0,3 3 75,-2-3 0,1 1-34,-2 0 1,2 1-54,-5-1 0,4 1 29,-4 2 1,3 0-151,-3 0 1,1 0 33,-1 0 0,-2 0 6,1 0 1,3 0 149,-3 0 1,5 0-6,-4 0 0,5 0 29,-2 0 0,4-1-91,0-2 0,0 0-7,0-4 0,1 3 37,-1-4 1,-3 6 21,-1-2 1,-3-1-78,4 2 0,-4-1-153,3 4 0,-4 0 151,1 0 0,-1 0-44,0 0 1,-1 0 136,2 0 0,2 0-88,2 0 1,-2 0 155,2 0 1,-1 0-105,5 0 1,-1-4-7,0 0 1,1-1-50,-1 2 0,0 1-21,1-1 1,-5-2 104,1 1 1,-4-1-71,3 1 0,-4 3 92,1-3 1,-3 3-75,-1 1 0,1 0 195,-1 0-200,0 0 1,0 0 97,0 0-46,0 0 59,1 0-216,-1 0 162,0 0 30,0 0-231,-5 0-17,4 0-397,-9 0 218,4 0 255,-5 0 0,5-5 0,2-1 0</inkml:trace>
  <inkml:trace contextRef="#ctx0" brushRef="#br0" timeOffset="24">12137 5192 8209,'-8'5'-15,"1"2"15,-6 3 0,-4 6 0,-5 2 0</inkml:trace>
  <inkml:trace contextRef="#ctx0" brushRef="#br0" timeOffset="53">10395 5449 8220,'0'-11'597,"0"4"-395,0-2 430,5 2 326,-4 1-329,9-4 0,-9 9-373,4-4 1,-10 6-1,-2 3 1,-4 2-316,-4 5 0,1 5 139,-5 3 0,2 1-570,-2-2 0,3 4 278,5-4 1,5-2-897,2-1 0,3-2 1108,1-2 0,0 0 0,0 0 0</inkml:trace>
  <inkml:trace contextRef="#ctx0" brushRef="#br1" timeOffset="58">10774 2557 8150,'0'-6'1567,"0"1"727,0 5-1760,5 0 253,-3 0-231,8 0-263,-4 0 1,5 0 6,0 0 0,-3 0 270,-1 0-383,0 0 0,3-1 348,-2-3-368,2 3 40,-4-4 1,5 5-209,0 0 0,-3-1-235,-1-3 240,1 3 1,3-4 44,0 5 36,0 0 1,0 0-173,0 0 104,1 0 0,-1 0-98,0 0 0,-4 0 122,1 0 1,-5 0-118,5 0 0,-4 0 98,3 0 1,-3 0-296,3 0 123,-4 0 1,5 1 109,-4 3-67,5-3 1,-7 4 63,6-5 1,-5 0 318,5 0-259,-1 0 1,5 0 189,-1 0 1,-4 0-96,1 0 1,-5 0 31,5 0-312,-6 0 267,3 0-1949,-5 0 0,0 0 0</inkml:trace>
  <inkml:trace contextRef="#ctx0" brushRef="#br1" timeOffset="59">13130 3752 8377,'-7'0'397,"-1"0"1,6-1 263,-2-3 150,3 3-167,1-4 619,0 5-1146,0 5 1,0 1 324,0 5-317,0 0 0,4 1 61,-1 3 0,2-2-59,-1 2 0,-3-2 17,3 2 1,2-1-10,2 4 0,-2-3 54,1 4 0,-3-2-10,3 2 0,0 6-145,0-3 0,3 3 84,-3-3 1,0 2-58,0 2 0,1-3 68,3 3 0,0 2-119,0-2 0,4 1 52,0-1 1,1 1-66,-1 3 0,-2-1-55,6-3 0,-4-1 76,4 4 1,-5-3-43,5 4 0,-2-4 74,2 4 1,-2-4-149,-2 4 1,-2-2 61,2 2 1,-2 2-107,2-2 0,-3 2 79,3 2 1,2 3 48,-3 0 0,3 1 46,-3-5 1,4 1 13,4-1 1,5-3-35,3 0 0,-1-4-20,0 3 0,1-4-83,4 1 0,-1-1 93,1 1 1,-5-2-231,1 2 0,-4 2 120,4 2 0,-1-1-91,0 0 0,2-3 56,-5 4 1,5-1 109,-1 0 1,-1 4 101,1-3 0,-4-2 28,3 2 0,-3-5 26,4 1 0,-5-3-81,1 0 1,1-1 159,-1 0 0,2-4-69,-2-3 1,-1 1 46,4-1 0,-4-1-114,1-2 1,1-1-30,0 0 1,-1 0-120,-4 0 1,-1-3-57,-2-1 1,0-1 29,-4 2 1,0 0 107,-4-4 0,-3 4-177,-1-5 99,1 6-125,-2-8 1,0 4-153,-2-5-316,-3 0-152,4 0 0,-6 0-213,-3 0-325,3 0 629,-9 0 732,9-5 0,-9 4 0,4-4 0</inkml:trace>
  <inkml:trace contextRef="#ctx0" brushRef="#br1" timeOffset="60">14850 5940 8293,'0'-6'0,"0"-4"0,0 4 0</inkml:trace>
  <inkml:trace contextRef="#ctx0" brushRef="#br1" timeOffset="61">14794 5873 8239,'6'-5'45,"-2"-2"0,-7 0 173,-1 0 1,-4 1 188,0-2 0,3 2 94,2 2 575,1 3-217,2-9 212,0 9-576,0-4 0,2 5-56,1 0 1,0 0-276,4 0 0,1 1 102,3 3 1,0 2-122,0 5 1,2 2 104,2 2 1,1-3-229,2 3 0,3 1-82,-2-1 0,2 0-150,1-4 0,1 0-79,-1 0 1,0-1 115,1-2 0,-5 2 55,1-3 0,-5-2 104,0-1 0,-1 1 191,-2-2 9,-5 1-55,4 1 46,-9-4 423,4 4-273,-10-5-147,-6 0 1,-1 0 254,-3 0-149,-2 5-81,4-3 71,-8 3-149,14-5 1,-12 0 199,8 0-373,-8 0 168,7 0 0,-8 0 126,5 0-281,0 0 40,-1 0 1,2 0 166,-4 0-782,4 0 453,-2 0 0,5 3-1271,0 1 646,5 0 364,-4-4-1767,8 0 1386,-8 0 1,8 3 796,-5 1 0,4 5 0,-2-3 0</inkml:trace>
  <inkml:trace contextRef="#ctx0" brushRef="#br1" timeOffset="62">15832 6007 12047,'11'0'980,"0"0"1,1 0-745,-1 0 0,-4 0 0,1 0 0,-1 0-155,4 0 1,4 4 123,0-1 0,1 1-109,-1-4 0,2 0 11,6 0 1,0 0 46,3 0 1,-3 0-107,-1 0 0,4 0 98,-4 0 0,3 0 53,-2 0 0,-5 0 12,1 0 1,-2 0 3,2 0 0,1-1-27,-6-3 1,1 3-123,-4-3-86,1 3 0,-1 1 187,0 0-19,-5 0-448,-1 0 147,0 0 257,-4 0-573,4 0-400,-5 0-1558,-5 0 1132,4 0 1295,-9 0 0,-1 5 0,-6 1 0</inkml:trace>
  <inkml:trace contextRef="#ctx0" brushRef="#br1" timeOffset="63">17083 5962 8102,'0'-7'-1059,"0"-1"908,0 6 1249,0-8-205,0 9-155,0-9 7,0 4-27,0-5-535,0 4 0,0-3 332,0 3-287,0 2 1,-2-4 144,-1 6-457,1-1 221,-8 4-63,4-5 166,-5 4-236,0-4 1,-4 5 81,0 0-418,-5 5 265,8 1 0,-8 5-114,5 0 0,-4 0 76,5 1 0,-3 4-67,3 2 0,1 3 103,-2 2 0,3-5-71,1 1 1,1 2 69,2 1 1,3 2-33,5-9 1,0 3 38,0-3 1,2 0-4,1-4 0,1-1 138,7-2 1,-1 0-127,9-4 1,-4 0 205,3-4 1,0 0-108,0 0 0,3-1 162,-2-3 0,-2-2-99,2-5 1,-4-1 3,3 1 0,-4 0-3,1 0-114,-3 0 64,-5 0 0,0-1-37,0 1 0,-4 4-16,4-1 0,-3 2 109,0-1-49,-3 2-5,4 0 83,0 3-68,-4-2-13,4 4-449,-5 0 384,0 4 0,0-1-10,0 4-101,0 6 117,0-1 1,-1 8-2,-3-5-149,3 5 133,-4-3 0,5 6-21,0-1-198,0 0 209,5-4 1,1 1-27,5-4 258,1 0-222,-1-4 0,4-1 471,-1-2-278,1 2 1,-4-9 35,1 3 1,-1-3-112,0-1 1,0 0 23,0 0 1,0-1-13,1-3 0,-5-1-1293,1-3 895,-6-1 0,3 2-2139,-5-4 2420,0 5 0,0-4 0,0 4 0</inkml:trace>
  <inkml:trace contextRef="#ctx0" brushRef="#br1" timeOffset="64">17406 5929 8322,'0'-6'878,"0"1"0,0 6-381,0 3 0,2 2-223,1 5 1,0 1-17,4 3 0,-3-1-48,3 5 0,-3-1 48,4 5 0,-1-1-241,4 0 1,0-3 127,0-1 1,-3-3-303,-1 4 0,0-5-15,0 0 0,2-1 121,-6-2 0,2-5 204,-1-2 1,-3-2-17,3 2 198,-3-3 1,-1 3-154,0-8 0,-3 2-150,-1-6 1,-4 5 25,5-5 0,-5 0-172,5-7 0,-1 1 28,4-5 1,0 1 95,0-4 1,1-1-142,3 1 0,2-4 83,5 0 0,0 1-90,0 6 1,1-1 95,-1 6 1,4-1 23,0 4 0,-1 1 21,-2 2 1,0 3 36,3 5 0,-3 0-284,3 0 0,-2 1 138,-2 3 0,0 2-508,0 6 1,0-1 224,0 0 1,-1-4-271,-2 1 1,0-1 658,-4 4 0,5 1 0,-3-1 0</inkml:trace>
  <inkml:trace contextRef="#ctx0" brushRef="#br1" timeOffset="65">17942 5985 8123,'0'-6'0,"0"1"0,1 1 887,3 0-96,-3 0-18,4 4 1595,-5 0-2114,0 5 0,4 2-63,0 4 0,4-4 48,0 1 0,2-1-187,1 4 1,1-1 133,3-2 1,-1 1-113,5-1 0,-5-2-104,5 2 1,0-6-126,3 2 1,0-3-69,1-1 1,-5 0 103,1 0 0,-2-1 10,2-3 0,1-1 89,-5-2 0,-1-3 57,-2 2 0,-5-2 0,1-1 1,-5 0 12,5 0 1,-6 0 117,2 0 0,-3-6-76,-1-1 0,-4 0-182,1 0 0,-10 3 108,2-4 0,-4 9-288,0-1 0,-2 4 96,-5-1 0,-2 3-94,-2 5 0,1 7 100,-5 4 1,6 1 143,-2 7 1,3-4 46,5 3 0,-2 1-136,5 3 0,1 4 203,7 0 0,-2 0-81,5-3 0,1 3-84,3 0 0,1 0 77,3-4 0,2-1-52,5-2 1,1-3 91,3-5 0,3 0 122,4 1 0,-1-6-40,-2-3 0,6-1-79,-3-2 1,3 0 92,-3 0 0,0-4-59,1 0 1,-1-4-491,0 0 1,-3-2 207,0-1 0,-2 4-968,2-1 1,-3 4 102,-5-3 1068,0 4 0,5-6 0,1 2 0</inkml:trace>
  <inkml:trace contextRef="#ctx0" brushRef="#br1" timeOffset="66">18724 6029 7999,'0'-17'-166,"0"1"-41,0 5 0,0 0 522,0-1 0,0 0 585,0-3 1,0 3 32,0-3-583,0 2 1,0 6 79,0 0-204,-5-1 1,-1 2-176,-6 2 1,1 3 75,0 1 0,0 1-72,0 3 1,-4 6 80,0 5 0,-5 5-233,2-2 0,0 3-29,0 2 0,3-1-7,-4 0 1,9 1-104,-1-1 0,7-1 76,1-2 0,1-2-203,2-2 0,2-4 100,1 0 1,5-1 67,7-6 0,-2 0 49,6-4 1,-4 0-48,3 0 1,0-5 6,0-3 1,2-2 207,-5-1 1,0 0 173,-4 0 0,0 0-123,0-1 1,-1-3 100,-2 1 0,-2 0 114,-2 6 262,-3-1-199,4 2-230,-5 1 168,0 1 87,0 5 207,0 5-322,-5 6 0,4 2-106,-3 2-24,3 2 0,-3-1 143,0 3-479,1 2 204,3-4 0,3 2 139,1-1-573,5 1 329,-3-2 0,5 0-5,0-6-249,5 0 233,-3-5 1,3 3-665,-5-6 492,0 1 0,0-4-613,1 0 0,2-4 8,1 1 904,0-6 0,-4 3 0,1-5 0</inkml:trace>
  <inkml:trace contextRef="#ctx0" brushRef="#br1" timeOffset="67">19382 5203 7092,'-6'0'1276,"1"0"0,4 0-972,-3 0 0,2 0-55,-6 0 0,5 4 10,-5 0 0,2 6-55,-1 1 0,-5 1 35,1 7 1,0 1-11,-4 6 1,-1 2 24,1 6 0,0 0-40,4 4 1,0-2 54,0 5 1,0-4-3,-1 4 0,5-4-112,0 4 1,3 0 90,-4 3 1,6 1-221,-2 0 1,3-1 112,1 1 0,0-2-65,0-2 1,0 2 56,0-6 1,5 4-112,2-4 1,1 0 36,3-3 0,-2-2-125,6-2 1,-3-3 27,-1-5 0,0 1 71,0-1 0,1-1 79,-1-2 1,0-2-48,0-2 0,0-6 48,0 2 1,1-3-49,-1 4 1,-4-6 52,1-2 0,-2-2-48,1 2-3,-2-3-952,-5 4-668,0-5 0,0-5 825,0-2 1,-5 0 729,-2 0 0,-8-1 0,-2-3 0</inkml:trace>
  <inkml:trace contextRef="#ctx0" brushRef="#br1" timeOffset="75">21013 5147 7949,'-7'-1'-80,"4"-3"1395,1 3-366,2-4 1026,0 5-1648,0 5 0,4 1 79,0 6 0,4 2-132,0 1 0,2 4 28,1-4 0,0 5 43,0-2 1,2 0-113,2 0 1,-2 1 120,6 3 0,-1 0-121,5 1 1,-1-1-17,0 0 1,2 6 45,2 2 0,-6-1-155,2 5 0,-3-3 20,-1 6 1,-1 3 51,-6 1 1,-5-2-236,-2 2 0,-3 0 52,-1 4 1,0-2-99,0-2 0,-5 1 23,-2-4 1,-3-1-53,-2-4 1,1 0 94,0-4 1,0-1-17,0-6 0,0-1 44,-1-2 0,0-2 9,-3-2 0,5-6-147,-5 2 0,9-4 92,-5 1 1,2 0-719,-2-4 506,5 0 1,0-4-118,2 0-1432,3 0 443,-4 0 480,5-5 891,5-1 0,11-6 0,7 1 0</inkml:trace>
  <inkml:trace contextRef="#ctx0" brushRef="#br1" timeOffset="76">22229 5538 7984,'0'-6'493,"0"1"113,0 5 204,0-5-61,0 4-54,0-4 224,0 5 0,-4 0-743,-4 0 1,-3 5 63,-4 2 0,1 3-150,-4 1 0,-1 2 91,-3 2 1,-1-2-141,1 6 1,-5-2-58,-3 2 1,3 1 109,1-5 1,-2 3-133,2-3 0,2 0 93,5-4 0,3 0-97,5 0 185,0-4-58,4 3-171,2-9-11,5 9 34,0-9 11,0 4 0,0-4 3,0 3 0,5-2 64,3 6 0,2-6 189,1 2 0,1 2-119,3 2 0,1-2 82,3 1 0,2-3-68,-2 3 1,2 0 155,1 0 1,0 2 26,1-5 0,-5 3 45,1-3 1,-4-1-238,3-3 1,-4 4 84,1 0 1,-3 0-396,-1-4 137,1 0-1204,-1 0 705,0 0 430,-5 0-842,-1 0-2416,-5 0 2043,-5 0 1367,-1 0 0,-10 5 0,-2 1 0</inkml:trace>
  <inkml:trace contextRef="#ctx0" brushRef="#br1" timeOffset="77">21794 6052 9133,'6'0'1633,"4"0"-823,-4 0-429,1 0 0,3 0 212,-3 0 0,3 0-169,1 0 1,0 3 12,0 1 1,4 4-102,0-5 1,4 5 24,-4-5 1,4 6-54,0-1 0,-2-2-73,2 1 0,-2-1-70,2 2 1,1 1 28,-5-6 0,3 5-102,-3-5 0,0 2 90,-4-1 0,-3-3-235,-1 3 34,-4-3-1624,7-1 407,-9 0 1,1 0-2485,-9 0 3720,4 0 0,-16 0 0,6 0 0</inkml:trace>
  <inkml:trace contextRef="#ctx0" brushRef="#br1" timeOffset="78">22788 5047 8011,'0'-8'0,"0"1"-258,0 5 257,0-3 38,0 0 242,0-2 25,0 1-252,0-4 110,0 4 0,0-1 175,0-1-6,0 6-16,0-8-85,0 9-94,0-4 1,0 3 127,0-1-78,0 1 52,0-3 208,0 5-466,-5 0 313,4 0-54,-4 0-75,5 5-53,0 2 0,0 5 124,0 3 144,-5-3-279,3 9 1,-6-3 342,4 4-201,0 0 0,0 4-34,1 0 0,-1 5 65,4-1-49,0-2-603,0 4 558,0-4 0,0 7 123,0 2-291,0-2 39,0 3 1,0 0 84,0-1 0,1 1-49,3 0 1,-2-2 160,6 4 1,-4-2-45,3 3 0,-4-2 125,0 2-162,4 3-771,-6-10 425,4 10 188,-5-9 0,3 4 135,1-2-356,0-2 168,-4 9 1,0-5-267,0 6 142,-5-5 208,4 3 1,-6-8 29,4 2-77,2 3 27,-9-10 0,7 6 156,-4-10-146,-1 0 243,2-4-275,-4 0 83,9 1 1,-9-5 0,2 1 511,4-6-557,-6 4 1,5-6 492,-3 0-670,-2 0 207,4 0 1,-1-5-3,-1-2 0,4 1 5,-3-1 0,3 0 229,-3-4-271,-1 0-108,2 0-237,-4 0 369,4 0-745,-5 0 463,5 0 1,0 0-85,2 0-1116,3 0 903,-4 0 0,5-2-1755,0-1 1105,0 1 501,0-8-724,5 9 1402,-4-9 0,9 9 0,-4-4 0</inkml:trace>
  <inkml:trace contextRef="#ctx0" brushRef="#br1" timeOffset="79">22486 6923 7986,'6'0'379,"-1"-5"-42,-5 3 1,0-3 1355,0 5-1424,-5 5 12,4-3-56,-4 8-182,0-4 126,4 5 0,-9 1 169,3 3-257,2-2-27,-5 8 1,5-5 212,-3 2-248,-2 3 37,9-8 1,-4 8-69,5-2 162,0-3-41,0 0 1,0-1 16,0 0 24,5 0-11,1-4-228,6 0 175,-1-5 1,0 4 81,0-3-251,5-2 151,-3 0 0,3-5 60,-5 0-97,5 0 41,-4 0 1,5 0 86,-6 0-70,5-5-27,-4-1 1,4-5 59,-4 0-15,-1 0-22,-5 0-282,-1-1 254,-5-4 0,0 3 58,0-6-430,-5 5 200,-6-7 0,-4 8 36,-7-6-891,-3 0 616,-4 2 1,-2 5-1263,5 4 1059,-5 6 1,13-3-1566,-1 5 2122,10 0 0,-1 0 0,4 0 0</inkml:trace>
  <inkml:trace contextRef="#ctx0" brushRef="#br1" timeOffset="80">22542 4377 8045,'0'-6'0,"0"-4"520,-5 4-294,4-1 1,-4 2 405,5 5 45,0-4-201,0 2-176,0-3 47,0 5-1,-5 0-231,4 0-29,-4 5 1,5 1 63,0 6 23,0-6 0,0 4-130,0-3 1,0 4 70,0 4 0,0-2-209,0 2 59,0 2 0,-4-5 118,0 3-297,1-2 97,3 3 144,-5-4-154,3 4 59,-3-5 0,5-3-28,0-1 99,-5-4 1,4 3-139,-2-2 66,1-3 0,2 5-213,0-2 135,0-3 178,5 9 0,1-9-86,6 3 27,-1 2 206,0-5-90,0 9 0,0-8 6,0 1-92,6 4 0,-5-5 21,3 5 94,-3 1-106,-1-2 0,1 4 155,-1-2-137,0 1 0,-1-1 41,-3-1-182,-2 1 130,-5 3 0,-1 0 35,-3 0-38,-2 5 1,-6-3-18,-3 2 1,-3-3-13,-4-1 2,5 0 1,-4-1-4,2-2 0,2 0 18,-2-4-758,5 0 488,-2-4 1,5 0-145,0 0-1155,5-5 1567,1-1 0,0-5 0,-1-1 0</inkml:trace>
  <inkml:trace contextRef="#ctx0" brushRef="#br1" timeOffset="81">22497 4343 8086,'0'-11'658,"2"5"-563,1 2 1681,4-2-1118,4 5 1,0-5 649,0 2-912,0 3 1,5-8-9,3 5 0,0-3-118,3 3 1,-2-3-507,6 3 0,-3-3-485,0 3 688,-1 0-3058,0 4 3091,1 0 0,-6 5 0,-1 1 0</inkml:trace>
  <inkml:trace contextRef="#ctx0" brushRef="#br1" timeOffset="82">23056 5806 8167,'0'-17'464,"0"6"-172,0 1 1,0 7 126,0-4-115,0 4-61,0-2 1409,0 5-1240,0 5-323,0 1-14,5 11 0,-3 0 290,6 5-309,-6 6 48,8-5 0,-8 6-337,6-3 163,-1-3 123,0 5 0,2-6-317,-1 0 170,2 1 1,1-5-292,0 1 258,-5-6-123,4-1 284,-8-3 150,7-7-41,-7 3-176,3-5 579,-5 0 1,0-5-223,0-3-212,0-2-15,-5-1 0,2-5-610,-4-3 281,-1-2 172,-3-1 0,0-4-326,0 0 206,0-5-588,-1-3 205,6 0 317,-4-5 1,5 2-208,-2 0 218,2-5 1,5 6-264,0-5 466,0 10-99,5-7 0,6 11 202,8-3-69,2 3 0,5 5 5,0-1 1,4 6 133,-4 2 1,5 7-117,-1 0 551,2 6-374,1-3 1,1 5 182,-1 0-28,1 0-165,-6 0 0,5 0 311,-4 0-398,-6 0 0,4 0 124,-5 0-188,-4 0 736,3 0-630,-10 5-255,0-4 73,0 4 1,-3-4 95,-1 3-315,-4-3 131,2 9 1,-5-8-608,0 6-856,-5-6 782,3 8 266,-8-8 0,8 4 538,-5-3 0,-1 4 0,-3 4 0</inkml:trace>
  <inkml:trace contextRef="#ctx0" brushRef="#br1" timeOffset="83">23324 5661 8173,'0'-6'1141,"5"1"-700,-4 5 409,4 0-440,0 0 0,-3 0 169,6 0-114,-6 0-172,8 5 1,-5 2-45,2 8 0,3-1 30,-2 4 0,2 1-15,1 3-114,0 1 33,0-1 0,2 1-83,2 4 1,-2-5 149,6 0-235,-6 1 140,4-11 0,-6 8 130,0-5-307,0 0 267,0-9-29,0 4-520,1-9 187,-6 9-468,-1-9 325,0 4-1727,-4-5 918,4 0 405,-5 0 280,-5 0-2168,4-5 2552,-9 4 0,-1-9 0,-7 4 0</inkml:trace>
  <inkml:trace contextRef="#ctx0" brushRef="#br1" timeOffset="84">23569 5683 8157,'0'-17'289,"0"4"-40,0 6 1,0 3 1084,0-3-65,0 4-23,0-2-724,0 5-325,-5 5 0,-2 7 197,-8 6-440,-2 3 84,-11 7 0,5 0-88,-3 6 1,0 2-399,3-3 1,-4 2 376,8-9 0,1 0 15,7-4 1,1-3-188,2-1 1,3-4 242,5 1 0,5-8 0,1-2 0</inkml:trace>
  <inkml:trace contextRef="#ctx0" brushRef="#br1" timeOffset="85">24005 5962 8070,'6'-6'0,"-1"-4"0,-1 4 0,-1-5 0,1 3 0,-4 1 0,0 0 2086,0-5-955,0 1-449,-5 5-492,-1-4 43,-10 9-43,3-4 0,-8 5-236,3 0 67,-3 0 0,-2 5 16,-4 6 47,3 1 1,-3 10 11,5-4-208,4 3 45,-3 2 0,5-1-32,-2 0-77,6 1 100,2-6 0,9 4 18,-3-2-228,3 2 178,1-4 0,5 3-237,3-5 189,2 0 1,2-8 270,3 1-167,2-6 0,6 3-76,-1-5 340,0-5-127,1-1 1,-2-9-159,-3 0 274,3-5-76,-3 3 0,-1-2-60,-2 1-36,-3-6 0,-4 0-38,-1-2 0,-4-2 50,0-2 1,-1-3-104,-2-5 1,0 2 75,0-4 0,0 2-42,0-3 1,0 2 12,0-2 1,1 4 58,3 7 1,-3 0 32,3 8 1,-3-2 163,-1 9 1,0 0 305,0 4-120,0 5-563,0 1 189,0 5 1,0 5-161,0 2 1,0 5 89,0 2 41,0 4 0,4 5-21,-1 3 1,1 3-148,-4 4 147,5 1 0,-4-1-31,3 1 0,-3 3-7,-1 0 1,0 4 51,0-3 1,0-3-11,0-5 1,0 1-119,0-5 1,0 0 110,0-3 1,0-6-213,0-2 1,0 1-216,0-1 0,0-4-1169,0-3-598,0-1 2194,0 4 0,0-5 0,0-1 0</inkml:trace>
  <inkml:trace contextRef="#ctx0" brushRef="#br1" timeOffset="86">24206 5851 8076,'0'-13'1037,"0"-2"-183,0 14-188,0-9-354,0 9 1,1-4 409,3 5-172,-3 0 0,5 5-298,-2 2 1,-2 8-19,6 4 0,-5 3 41,5 4 0,-1 2-12,4 1 1,1 2-242,-1-5 0,0 4-43,0-4 0,0-3-91,0-5 0,1-4-48,-1 1 0,0-3 130,0-1 0,-1-3-500,-3-1 0,3-4-63,-2 0-1798,-3-1 938,5-2 1453,-9 0 0,4-5 0,-5-1 0</inkml:trace>
  <inkml:trace contextRef="#ctx0" brushRef="#br1" timeOffset="87">24418 5862 8118,'0'-17'295,"0"4"74,0 6 0,1 0-222,3 0 1709,-3-3-458,4 9-606,-5-4-158,0 5 0,-5 2-118,-2 6-308,-8 4 1,-3 16-13,-4 1 0,-8 7-86,0 1 1,-6 4-164,3-3 0,3-1 166,-3-4 0,7 0-852,0-4 1,3-5 340,5-5 0,3-6-2161,7 2 2559,3-2 0,0-2 0,-1 0 0</inkml:trace>
  <inkml:trace contextRef="#ctx0" brushRef="#br2" timeOffset="88">3104 8419 11430,'11'0'1003,"1"0"-603,-1 0-201,0 0 0,0 0 246,0 0-180,0 5 66,1-4-305,4 4 173,1-5 0,5 4 198,1-1-311,-1 1 139,5-4 1,3 0 135,7 0-122,3 0-273,10 0 1,0 0 410,6 0-1858,5-5 1586,-4 4 0,-25-3 0,1-1-25,26 1-168,-4 1 0,-2 3 139,-4 0 0,6 0 69,-3 0 1,6 0-135,-6 0 1,-2 1 91,3 3 0,-1-3 20,4 3 0,-1 1-12,1-2 0,0 1-5,0-4 1,0 0-4,-1 0 1,-7-4 5,-4 1 1,-4-2 0,-3 1 0,-2 3-70,-13-3 0,2 1-298,-9 0 0,2 0 385,-6-4 46,3 4 1,-13-3 491,3 2 1,-8 2-1008,-3-6 0,-8 6-250,-4-2 1,-3 2-2536,-4-2 3152,-3 3 0,-9-4 0,-2 5 0</inkml:trace>
  <inkml:trace contextRef="#ctx0" brushRef="#br3" timeOffset="89">3060 8296 9355,'0'-6'188,"0"-4"518,0 8-313,0-3 2388,0 5-2363,-5 5 1,2-2 8,-4 4 0,3 1-188,-3 3 0,0 0-96,0 0 1,-3 2 37,3 2 0,-3-3-192,-2 3 1,1 1 18,0-1 0,0 4 17,0-5 1,0 1-393,-1-4 118,1 1 325,0-1 0,4-1 40,-1-3 41,6-2-52,-3 0-27,5-4 1,5 6 153,2-4 0,4-2-85,4 3 0,3-3 256,4-1 1,5 0-68,3 0 0,-1-3-19,0-1 0,-4 0-427,1 4 0,-4 0-366,-3 0 0,-2 0-453,-2 0 0,-7 2 924,-1 1 0,-4 3 0,-3 6 1</inkml:trace>
  <inkml:trace contextRef="#ctx0" brushRef="#br2" timeOffset="90">3115 7269 8486,'0'-7'2479,"0"2"-1357,0 5-920,5 0 176,-3 0-270,8 0 116,-9 0 64,9 0-409,-4 0 265,0 0 1,4 0 0,-3 0 0,3 0 7,2 0 1,0 0-6,3 0-32,2 0 1,6 0 109,-1 0-84,0 0 3,1-4 7,4 2-314,-4-3 271,10 5 0,-5 0 144,6 0-303,-1 0 56,6 0 1,2-3 83,7-1 1,2 0-143,2 4 1,-1-1-22,-3-3-123,3 3 0,5-5 322,-1 2-948,-4 3 879,4-4-1248,1 0 1455,1 4-206,4-4 1,-9 5 77,0 0-957,-5 0 878,7 0 0,-8 0 55,3 0-332,2 0 275,-5 0 0,3 0-113,-4 0 109,4-5 4,-3 3-268,9-2 106,-4 4 1,1 0 120,0 0-258,0 0 109,4 0 1,0 0 86,0 0-188,-6 0 198,5 0 0,-8 0-48,5 0 135,0 0-98,-1 0 0,-1 3-438,-6 1 425,1 0 23,0 1 0,-1-4 212,1 3-207,0-3 1,3-1 195,1 0-189,4 0 1,-7 0-23,2 0-221,8-5 121,-9 4 1,8-8 6,-11 5 0,-3-1 486,0 2 1,-1 1-335,1-1-74,-3 1 0,-5 2 182,-4 0-53,4 0 0,-10 0-179,3 0 717,-2 0-417,-2 0 1,-3 0 1103,-1 0-927,-4 0 340,2 0 0,-3 0-555,1 0 574,-1 0-630,3 0 1,-5 0-133,0 0-207,-5 0 323,4 0 0,-3 0-320,4 0 88,-5 0 0,4 0-1295,-9 0 432,4 0 847,-5 0 1,-10 0 0,-2 0 0</inkml:trace>
  <inkml:trace contextRef="#ctx0" brushRef="#br2" timeOffset="91">3205 7168 8462,'0'-11'0,"0"-4"-371,0 0 232,0 0 0,0 4 1081,0 0-494,0 5 0,0-4 441,0 2-548,0-1 0,-2 1 159,-1 1 75,2 4-97,-4-2-69,0 5-326,-2 0 121,-4 0 1,0 5 273,0 3-337,0 2 64,-5 6 0,2 0-109,-5 2-11,6 3 65,-8-3-272,3 4 94,1 1 1,-3-1 289,5 0-389,-5-4 106,8 3 0,-4-9 207,5 3-291,-1-3 29,6-5 150,-4 2 62,4-7 50,0 8-74,1-9-51,5 4 0,1-5 2,3 0 0,2 4 249,5-1 0,2 2 129,2-1-343,2-3 280,0 4-145,4 0 0,-3-4 30,4 3 75,0-3-205,1-1 1,3 0 8,0 0 72,0 0 11,1 0-761,-3 0 428,3 0 1,-6 0 44,-2 0-2566,-3 0 1759,-5 0 1,-5 2 869,-2 1 0,-13 3 0,-3 6 0</inkml:trace>
  <inkml:trace contextRef="#ctx0" brushRef="#br2" timeOffset="92">2970 6375 9600,'0'-6'1295,"0"1"-69,0 5-999,5 0 0,-2 0-128,4 0 25,-4 0 0,7 0 97,-3 0-149,3 0 42,-4-5 1,8 4 15,-3-3-14,8 3 0,-6-3 19,6 1 1,3-5-27,4 5 0,4-2-24,-4 1 1,4 3 64,-4-3 1,5-1-162,-1 1 0,2-1 74,1 2 1,-2 1-45,3-1 1,-3 1 20,6 2 0,7-3-14,0-1 0,2-1-21,-5 1 1,5 3-21,-5-3 1,5-1-1120,-5 2 1171,2-1-3,-3 4 0,3-1-87,-2-3 60,3 3 1,-1-4-20,-2 5-209,2 0 86,-8 0 1,4 0-64,-6 0 179,1 0-17,4 0 0,-2 0 89,5 0-80,0 0 1,6 0-776,-2 0 776,2 0 0,-8 0-17,6 0-118,-5 0 540,-2-5 1,-1 3-388,1-1 74,-1 2-67,-4 1 0,6 0-46,2 0-871,2 0 895,2 0 0,-4 0-108,0 0 107,-5 0 0,6-4-443,-5 0 440,0 0 1,-2 4-16,2 0 197,-2 0-166,8 0 0,-3-3-23,5-1 76,-1 0-46,1 4 1,0-4-193,-1 1 191,1-1 0,0 4 14,-1 0-217,1 0 183,0 0 6,-1 0-8,1 0-6,0 0 1,-1 0-22,1 0 154,0 0-125,-1 0 1,1 0-33,0 0 114,-1 0-70,1 0 0,0 0 104,-1 0-91,1 0 0,0 0 13,-1 0 14,6 0-21,-4-5-8,3 4 192,1-4-184,-4 5 0,7 0 7,-4 0-26,-1 0 22,-3 0 0,2 0 13,-2 0-28,2 0 16,-8 0 0,6 1 32,0 3-27,-1-3-18,6 4 0,-3-5-9,5 0 18,-5 5-846,8-4 975,-9 4-125,8-5 1,-3 0 8,5 0-121,0 0 113,0 0 0,0 0 14,-1 0-101,-9 0 82,3 0 0,-10 1 257,6 3 1,-2-1-287,-2 4 0,3-4-75,-3 0 78,2 3-123,2-4 125,-5 3 4,-2-5 0,-3 0 271,2 0-94,-2 0-79,8 0 0,-4 0-79,1 0 19,4 0-14,-4 0 0,3 0-251,-2 0 255,-3 0-6,-4 0 0,-4 0 827,-1 0-836,-9 0 4,6 0 280,-13 0-290,3 0 1,-9 0 782,1 0-771,-6 0 298,3 0 1,-5-2-312,0-1-1422,0 1 613,-10-2 817,-2 4 0,-15-5 0,-2-2 0</inkml:trace>
  <inkml:trace contextRef="#ctx0" brushRef="#br2" timeOffset="93">3004 6230 8514,'0'-11'-1276,"0"0"1276,0 0 706,0 5-29,0 1 278,0 0-251,5 3 337,-4-7-321,4 7-515,-5-3 0,0 7 73,0 1 0,-5 4-102,-2 4 0,-3 1 119,-2 3 1,1 1-155,0 3 1,0 2-56,0-3 0,0 3-253,-1 2 0,1-5 62,0 1 0,4-4 173,-1 4 0,6-6-202,-2 2 196,3-3 1,1-4 47,0-1-203,0 1 153,0-2 0,1 0 37,3-2 36,-3-3-78,9 4 0,-4-5 315,5 0-282,0 0-31,1 0 0,-1 0-223,0 0 226,0-5 1,0 4-1434,0-3 462,1 3 507,-1 1 404,-5 0 0,-1 5 0,-5 1 0</inkml:trace>
  <inkml:trace contextRef="#ctx0" brushRef="#br2" timeOffset="94">2970 5761 8243,'0'-6'906,"0"1"-497,0 0-250,0 4 137,0-4 5,0 5 6,0-5 166,0 4-365,0-4 982,0 5-789,5 0-103,-4 0-45,9 0-32,-8 0 3,8 0 1,-8 0 93,5 0-83,1 0-24,3-5 1,0 4 149,0-3-296,1 3 140,4 1 1,-3 0 104,6 0-154,5 0 59,-1-5 0,6 4-63,-3-3 35,2 3 0,2-3 11,0 0 0,0 0-3,3 4 0,4 0-207,0 0 184,1-5 1,-5 4-50,1-2 0,3 1-25,0 2 0,4 0 32,-4 0 17,5 0 0,-7-1-42,2-3 1,-2 3-49,-1-3 90,-1 3-778,1-4 757,4 4 1,-1-5 14,8 2-129,-8 3 105,12-9 0,-11 9 22,3-3-130,-3-2 102,-4 4 0,-1-3-366,1 5 362,-6 0 1,5-1-6,-4-3 1,4 3-3,0-2 0,1 0 5,-1-1-153,6 3 147,-5-4 0,9 4-51,-6-3 47,5 3 0,-6-8-8,5 6-758,-5-1 761,7-1 0,-7 2-11,5-4 53,-5 4 187,8-2 1,-8 2-208,4-1-19,-4 0 0,7 4 46,-6 0-46,0 0-361,1-5 364,2 4 54,5-4-50,4 5 0,-3-4 0,3 1 101,2-6-97,-1 8 0,1-5 6,-2 2-20,-3 3 16,-2-4 1,0 3-70,-3-1 0,1 1 71,-5-1 1,4 1 2,-4 2-4,0 0 118,2 0-97,-4 0-24,8 0 0,-7 0-6,5 0-172,0 0 174,4 0 1,0 0-284,4 0 264,-8 0 3,7 0 1,-8 0 38,4 0-45,1 0 61,-5 0 1,2 0-65,-5 0 0,2 2-39,-2 1 235,3-1-190,-1 3 0,5-5-1,-3 0 107,2 0-84,2 0 1,-4 0 113,0 0-118,4 0 7,1 0 1,9 0-153,-3 0 0,1 0 155,0 0-22,1 0 17,-8 0 0,4 0-1,-6 0 0,5 0-1,-1 0 1,4 0 7,-3 0 85,-1 0-89,-8 0 0,3 0-2,-2 0 6,2 0-5,2 0 0,0 1-25,-1 3 28,6-3-581,1 4 521,5-5 57,-5 0 0,7 0-255,-2 0 0,3 0 248,1 0 0,-2 0-10,5 0 5,-4 5 3,1-4 1,-5 4 62,-3-5 0,0 0 70,-7 0 1,7 0 212,-4 0-327,6 5 0,-2-4 32,0 3-23,-5-3 1,6 0 38,-4 3-723,4-3 690,-7 4 0,7-5-14,-4 0 0,4 0 362,-1 0 0,-2 0-420,-2 0 97,-2 0-54,-1 5 1,-4-4-138,0 3 144,0-3-12,-2-1-19,0 0 23,-6 5 0,1-3 4,-1 1-167,1-1 159,-6-2 0,4 1-7,-2 3-154,-2-3 150,4 4 1,-9-5 251,3 0-272,3 0 0,-6 0 207,4 0 1,1 0-160,2 0-72,-3 0 369,0 0-332,1 0 1,-5 0-18,3 0 150,-2 0-111,-2 0 0,1 0 1130,-1 0-1084,-5 0 163,-1 0 0,-4 0-175,-1 0 0,0 0-4,0 0 1,-4 0 41,1 0-60,-6 0 6,3 0-248,0 0 243,-3 0-4,3 0-887,-5 0 1,-5 0 378,-3 0 499,-12 0 0,-3-5 0,-11-1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3:32:24.6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3301 3598 7888,'-12'-12'-53,"5"5"67,-1-1 235,0 5 0,1-5 428,-1 4 0,1 0 4,-5 4-67,1-5 36,-1 4-126,1-5-42,-1 6-296,1-5 0,0 4-50,-1-3-56,6 3 1,-4 2-41,2 3 0,-2 1 69,-2 3 0,1 2-138,0-2 0,-6 6 35,-2 1 1,1 5-118,-1-1 1,-4 3 50,-3 1 0,-2-1 254,1 1 0,2 4-77,-6-1 0,10 0 23,-2-7 0,8 1 95,0-5 1,7 1-123,4-5 1,4 1 40,4-1 0,7-5-12,8-2 0,8-1-25,3 0 1,5-1 28,3 2 0,-3-3-210,3-1 0,-2 4-49,-2-1 0,-5 6-37,-2-1 1,-4-2 36,-4 2 1,1 3 85,-5 4 1,1 5-184,-5-5 0,-5 5 83,-2-1 1,1 1-42,-1-1 1,0 3 37,-4-3 1,-5 3 88,-3 0 0,-2 1 47,-1 0 0,-2-4 146,-2 0 1,-4-1-38,-8 1 0,2-1-93,-6-3 1,1-2 83,-4 2 1,-1 1-29,1 0 1,1-2-33,3-7 1,-1 2 11,8-5 0,3 0-227,9-4 1,0-2-371,4-1 1,3-4-506,8-4 1,3-1-648,9 1 0,3-2 1691,7-2 0,3 2 0,6-3 0</inkml:trace>
  <inkml:trace contextRef="#ctx0" brushRef="#br0" timeOffset="1">3860 3952 8038,'0'-7'1666,"0"2"-929,0 5 0,5 0-363,3 0 481,2 0-488,2 0 1,4 0 285,3 0-337,3 0 0,-2-1-213,3-3 1,-3 3 84,7-3 0,-3-1-361,-1 1 1,0 0 186,-1 4 1,-4-3-1352,-3-1 1,-2 0 40,-2 4 1296,1 0 0,-1 0 0,1 0 0</inkml:trace>
  <inkml:trace contextRef="#ctx0" brushRef="#br0" timeOffset="2">3815 4237 7916,'11'0'1140,"5"0"0,2 0-425,5 0 1206,0 0-1212,0-5 0,3 0 71,1-3 281,5-2-634,-3 4 1,1-6-201,1 1-139,-6 5 0,3-1-1415,-5 4 0,0 1 418,0-2 909,0 3 0,-1-4 0,1-1 0</inkml:trace>
  <inkml:trace contextRef="#ctx0" brushRef="#br0" timeOffset="3">5653 3506 8107,'-5'-6'0,"-2"2"459,2-2-103,-6 4 59,10-3 403,-9 5-26,9-5-291,-4 4-303,5-4 1,0 10 187,0 3-149,0 7 155,0 3-84,0 4 1,0 6 11,0 3 0,0 6 36,0 1-319,0 5 1,0-3 377,0 6-1161,0 0 420,-5 0 283,3-1 0,-3 1 145,5 0-184,0-6 1,0-2-394,0-7 218,0 2 176,0-9-137,0 4 116,0-11-84,0 5 180,-5-9 1,4 3-323,-3-4 0,3-1-542,1 1-1673,0-6 2543,5 4 0,6-9 0,7 4 0</inkml:trace>
  <inkml:trace contextRef="#ctx0" brushRef="#br0" timeOffset="4">6293 3598 7976,'0'-12'3,"0"6"582,0 1 1,0 6-166,0 3 0,0 2 229,0 6 1,0 4-76,0 3 1,0 4-203,0 4 0,0 2-203,0 5 1,0 4 83,0 0 1,0-2-302,0-2 1,0-6 109,0 6 0,0-7-352,0-1 1,0-3 178,0-4 0,0 2-2165,0-6 93,0 0 2183,5-3 0,-4-1 0,4 0 0</inkml:trace>
  <inkml:trace contextRef="#ctx0" brushRef="#br0" timeOffset="5">6053 3952 7985,'5'-7'561,"1"-3"1,7 5-168,2-3 697,-2 3-652,9 0 0,-8 3 492,5-6-566,5 6 0,5-7-526,5 5 0,0-1-200,1 1 0,3 3-1048,0-3 1,5-1 1408,-1 1 0,2-5 0,2 3 0</inkml:trace>
  <inkml:trace contextRef="#ctx0" brushRef="#br0" timeOffset="6">6990 3700 8037,'0'-11'2409,"0"0"-1641,0-1 160,5 6-89,-4-4-232,4 8 17,0-3-304,1 10 1,2 3 180,0 7-254,-1 3-75,5 5 1,3 5-23,0 2 37,0-2 1,-3 4-42,-1-6 0,4 6-162,1-1 0,-1 2-456,-4 1 1,1-4 309,-1 1 1,1-7-329,-1-1 1,0-2 230,1-5 1,-5-1-1992,1-4 1599,0 1 1,2-1 650,-3 0 0,4 1 0,-5-1 0</inkml:trace>
  <inkml:trace contextRef="#ctx0" brushRef="#br0" timeOffset="7">7401 3689 8094,'0'-11'0,"0"-1"1771,0 6-458,0 1-575,-5 5 671,-2 0-807,1 0 1,-4 2 1,2 6 0,-7 5-103,-4 9-508,-3 6 1,-2 5 217,-2 5-148,1 5 0,-8-3-1368,3 2 1371,2 2 170,0-8-1849,5 3 1393,6-5 0,-4-5-1060,6-2-1153,5-8-973,5 3 3406,5-10 0,0 5 0,0-6 0</inkml:trace>
  <inkml:trace contextRef="#ctx0" brushRef="#br0" timeOffset="8">8040 3689 8096,'0'-11'0,"0"-1"510,-5 6-156,4-4 333,-4 8-291,5-3 0,-1 1 18,-3 1 1,3 0 100,-3 7 0,-1 4 2,1 7 1,-4 4-211,4 7 1,-3 4-83,3 4 1,-4-4 25,5 1 0,-1-2-270,4 1 1,0 3 116,0-2 1,0-3-206,0-2 0,0-1-951,0-3 0,0 0 564,0-3 0,4 1-2158,-1-4 2652,1-1 0,-4-4 0,0 1 0</inkml:trace>
  <inkml:trace contextRef="#ctx0" brushRef="#br0" timeOffset="9">7755 3963 8426,'6'-5'1365,"4"4"-789,-2-3 1,2 3-41,1 1 743,1 0-781,4 0 1,2 0 236,5 0-558,0 0 1,-3 0 162,3 0-114,-8 0-999,12 0 1,-9 0 415,4 0-2593,1 0 2950,0 0 0,5 5 0,1 1 0</inkml:trace>
  <inkml:trace contextRef="#ctx0" brushRef="#br0" timeOffset="10">8554 4020 8045,'-6'-6'0,"1"1"2211,5 0-626,0 3 287,0-3-771,0 5-769,0-5 48,0 4-1265,5-4 0,-3 6 315,6 3 570,-5-3 0,12 9 0,-3-3 0</inkml:trace>
  <inkml:trace contextRef="#ctx0" brushRef="#br0" timeOffset="11">8840 4009 8045,'0'-12'3065,"0"6"-2664,0 1 1110,0 0-722,0 4-80,0-5-2424,0 6 1043,5 0-2231,1 0 2903,6 0 0,-1 6 0,0 0 0</inkml:trace>
  <inkml:trace contextRef="#ctx0" brushRef="#br0" timeOffset="12">9217 3940 8045,'0'-6'2964,"0"1"-397,0 0-1224,0 3 139,0-3-1648,0 5 14,0 5 0,0-2-2728,0 5 2880,0-1 0,0 5 0,0-1 0</inkml:trace>
  <inkml:trace contextRef="#ctx0" brushRef="#br0" timeOffset="13">10073 3540 8045,'-6'-5'0,"1"4"859,0-4-490,3 5 1,-3 1 162,5 3 1,0 2-162,0 6 1,0 4 61,0 3 0,0 4-106,0 4 0,0-2-227,0 6 0,0-5 87,0 5 0,0-6-114,0 2 1,2-3-173,1-1 1,-1-4-311,2 0 0,-3-5-620,-1 1 1,0-2 509,0-2 0,0 1 519,0-1 0,0 0 0,0 1 0</inkml:trace>
  <inkml:trace contextRef="#ctx0" brushRef="#br0" timeOffset="14">9742 3860 8072,'6'-5'1350,"6"4"-509,-1-3 0,2 3-338,6 1 1,1-1 138,7-3 0,1 2-190,2-1 0,8 0-423,0-1 1,2 3 95,2-3 1,-6-1-948,2 1 1,-2 1-119,-2 3 1,-3-4 939,-1 0 0,-4 0 0,1 4 0</inkml:trace>
  <inkml:trace contextRef="#ctx0" brushRef="#br0" timeOffset="15">10953 3586 8079,'0'-18'1159,"0"2"56,0 10-358,0-5-399,0 10 1,1-4-153,3 5 0,2 5 240,5 3 1,1 7-111,-1 4 0,5 3 87,-1 0 1,1 3-186,-1 1 0,-2-2-272,2 3 0,-2 1-201,-1-2 1,-1 5 176,0-4 1,1-1-103,-1-3 0,1 0 36,-1 0 1,-3-2-528,-1-2 1,0 2 213,0-6 0,2 0-386,-5-3 0,1-5-2148,-1 1 1379,-3-1 1492,4 5 0,-5-1 0,0 1 0</inkml:trace>
  <inkml:trace contextRef="#ctx0" brushRef="#br0" timeOffset="16">11227 3609 8079,'-5'-18'0,"3"2"1195,-3 9-244,5 2 65,0 0-198,0 4-277,0-4 0,0 6-163,0 3 0,-5 2-213,-2 6 0,-4 5 69,0 6 1,-2 4-230,-2 3 1,-3 5 36,-4-1 0,-1 0-609,0 4 0,-1-3 82,-3-5 0,7 2-327,-3-6 1,8 1-1837,-1-4 2648,4 0 0,0 0 0,1-1 0</inkml:trace>
  <inkml:trace contextRef="#ctx0" brushRef="#br0" timeOffset="17">11763 3403 8079,'0'-7'0,"0"-1"0,0 6 1180,0-8-273,0 8-223,0-8 404,0 9-174,0-9-213,0 8-381,0-3 1,-5 5 31,-2 0-603,-3 0 274,-2 0 0,0 2-14,-4 1 0,4 4 185,-4 4 1,1 1-376,4-1 1,-3-1 87,6-2 0,3 2-870,1-2 353,3 2 136,1 1 478,0-5 0,5 0 306,3-6 1,-2 0 76,2 0 0,-1 0-151,5 0 0,3-6-29,0-1 0,0-5-68,-3-3 1,-1 1 168,1-5 0,-1 4-37,0-4 0,1 0-210,-1-4 0,-3-4-124,0 1 1,-5 0-252,5 7 1,-5-6 5,0 2 1,2-2 116,-1 2 0,1 0 281,-1 0 1,-3 0-193,3 1 133,3 4 0,-6 1-177,3 6 747,-3 5-728,-1 0 0,0 8 58,0 2 0,0 3 17,0 8 1,0 2 56,0 2 1,0 2 63,0-2 0,0 3-95,0 1 0,0 1-17,0 3 0,-4-2-68,0 5 1,-3-3-138,3 4 1,-4-5 33,4 5 0,-3-6 103,3 2 1,-4-3-334,5-1 1,-1-4 115,4 0 1,0-1-612,0 1 1,0-3 384,0-5 1,1 2 553,3 2 0,-3-2 0,4 4 0</inkml:trace>
  <inkml:trace contextRef="#ctx0" brushRef="#br0" timeOffset="18">2216 5596 8111,'0'-11'-74,"0"4"205,0-3 141,0 9 1,0-5 255,0 2-226,0 3 0,0-6 232,0 3 32,0 3-63,0-4 53,0 5-111,0-5-32,0 4-218,0-4 1,0 6 52,0 3 1,0-2-68,0 6 1,1-4 52,3 3 1,-2 2-45,6 6 1,-2-2 16,2 2 0,2 2-164,-2-2 0,2 4 31,1-4 1,2 6 25,2-2 0,-1-2-100,5 3 1,-1-3 87,1 2 1,2 2-181,-2-6 0,-1 5 63,1-1 1,-5-2-113,1-2 1,-2 1 52,-1 0 0,-1-1 9,0-4 1,-3-1 16,0-2 1,-5 2 37,5-2 1,-4-2 12,4 2-15,-6-6 1,4 5-151,-2-4 142,-3-1-958,5 3 239,-6-5-2514,0 0 2624,0-5 1,-2 0 642,-2-3 0,-2-2 0,-5 4 0</inkml:trace>
  <inkml:trace contextRef="#ctx0" brushRef="#br0" timeOffset="19">2478 5596 8220,'0'-6'0,"0"0"0,0 2 0,0 1 0,0-4-196,0 4 0,2-6 1763,1 5-65,-1 1-414,3 3-433,-5 0 0,-2 5-375,-1 2 0,-4 3-92,-4 2 0,-1 4 60,1 3 1,-5 8-120,-3 3 0,1 0-230,-1 0 0,1-1 120,-1 2 0,2 0-120,6-4 1,0 0 67,-1-4 0,1-2 19,-1-2 1,5-1 3,-1-3 0,4-2-172,-3 2 217,4-2-270,-7-2 1,7-1-632,-4-2-456,4-3-872,-2-5 1593,5 0 0,5-5 0,2-1 0</inkml:trace>
  <inkml:trace contextRef="#ctx0" brushRef="#br0" timeOffset="20">3335 5265 8243,'0'-6'-634,"0"-4"0,1 8 1649,3-2-71,-3-2-171,4 0-160,-5-1 128,0-3-435,-5 9 0,-1-8-7,-6 5 1,1 0-25,0 4 0,-5 0 15,1 0 1,-5 4-92,1 0 1,-3 5 51,-1-1 0,-3 2-55,-1 1 1,-3 1 69,3-1 1,-1 4-165,1 0 1,3 2-3,-2-2 0,7-2 38,3 2 0,4-2-11,0-2 1,2 1-2,3-1 1,1 0-124,6 1 1,2-1 75,2 1 0,2-1 48,5 1 0,6-1-13,2 0 1,2 1 56,2-1 1,1-3-84,3 0 1,-2-5-109,6 5 1,-6-2 68,2 2 1,1 2 5,-2-2 0,-3-2-192,-4 2 0,-3-2 57,3 2 0,-5 2-105,1-3 1,-4 3 23,-3 2 1,1-1-42,-5 1 1,3 3 43,-3 0 0,0 2 64,-4-2 0,-2-1 66,-1 5 1,0-5 118,-4 1 1,-5 2-12,-3-2 1,-5 0-69,1-4 0,-3 1 204,-1-1 1,0 3 120,0-2-330,1 2 366,-6-8-189,9 5 0,-8-3 56,8 0-156,2-6 0,1 5-188,5-4 0,-1-1 143,1 1 1,3-1-342,0-2 273,6 0 0,-4 0-1651,2 0 1196,3 0 0,-3-2-1287,8-1 0,3-2 1771,8-3 0,3-7 0,5 2 0</inkml:trace>
  <inkml:trace contextRef="#ctx0" brushRef="#br0" timeOffset="21">4146 5368 6518,'-12'0'2636,"1"0"-1990,0 0 84,-1 0-226,6 0-139,1 0 228,5 0-313,5 0 1,2 0 198,9 0-258,-4 0 0,10 0-3,-3 0 0,2 0 15,2 0 1,-4 0 176,0 0-394,5 0 46,1-5 1,3 3 109,-6-1 1,0-2-154,-3 1 0,1 0-79,-5 4 50,6-5 1,-9 4-668,4-3 423,-4-3-87,0 6 0,-2-5-96,-2 2-1787,-3 3 1612,-5-4 0,-5 5-1444,-3 0 2056,-2 5 0,-12 1 0,-2 6 0</inkml:trace>
  <inkml:trace contextRef="#ctx0" brushRef="#br0" timeOffset="22">4112 5585 8568,'11'0'2789,"0"0"-2420,1 0 0,3 0 798,0 0-769,6 0 1,-4 0 321,6 0 0,0-4-271,0 0 1,0 0 35,0 4 0,3-1-137,1-3 0,1 3-69,-2-3 0,-3-1-27,0 1 1,0-3 9,-4 3 0,-3-1-122,0 1 1,-4 3-168,0-3 0,-2 1-780,-2 0-436,-3 1-3562,0-3 4805,-4 5 0,4 5 0,-5 2 0</inkml:trace>
  <inkml:trace contextRef="#ctx0" brushRef="#br0" timeOffset="23">5608 5379 8239,'-5'-6'0,"2"-3"0,-5 5 956,6 0-548,-8-1 1,7 4 474,-4-3-130,4 3 319,-2 1-415,0 0-80,4 0-327,-4 0 1,6 5 144,3 3 1,-2 2-66,6 1 1,1 4 58,6 1 1,-2 3-137,2-4 0,-1 5-105,1-1 1,-2-1-90,2 1 1,1-1 142,0 1 1,3 2-548,-4-2 0,1 2 208,0-2 0,-2 2-450,5-2 1,-5 2 287,1-2 0,-3-3 13,0-4 1,-1-1 52,1 1 0,-5-1 255,1 0 0,-4-3-10,3 0-160,-4-1 255,7 0-47,-9 3-1403,4-9 581,-5 4 44,0-5 0,-5 0 0,-1 0 0</inkml:trace>
  <inkml:trace contextRef="#ctx0" brushRef="#br0" timeOffset="24">5996 5379 8144,'0'-6'8,"-1"-3"-1,-3 5 1544,3-5-931,-4 8 1,5-5 68,0 2 251,-6 3-141,5-4-115,-4 5-704,5 0 201,-5 0 0,2 5 17,-4 2 1,-1 7-56,-3 1 1,-6 7 6,-2 1 0,2 1-152,-2 6 62,-1 1-1117,-2 3 872,-6-5 0,4 3-377,-3-5 1,7-1 281,1-3 1,5-1-396,-2-3 1,4-3 279,0-4 1,2-1-727,3 1 0,1-5 81,6 1 1040,0-1 0,0 0 0,0-2 0</inkml:trace>
  <inkml:trace contextRef="#ctx0" brushRef="#br0" timeOffset="25">6590 5219 8184,'0'-11'-240,"0"5"2043,0-5-534,0 10 71,0-9-426,0 9-511,0-4-158,0 15 0,0 2 81,0 11 0,0 1-138,0 3 1,0-2-162,0 6 0,0-1-20,0 5 1,0-5 169,0 1 1,0-6-749,0 2 1,0-3 312,0-1 1,1-6-623,3-1 0,-3-4-96,3 0-337,2-1 0,-3-1 1313,4-2 0,-4 2 0,2-4 0</inkml:trace>
  <inkml:trace contextRef="#ctx0" brushRef="#br0" timeOffset="26">6384 5539 8179,'0'-11'0,"5"4"0,-2-2 0,4 6 1992,1-6-1262,4 8 0,3-10 145,0 4 1,5 0 328,-1 0 0,7 3-394,0-4-509,6 6 1,-7-7-880,6 5 1,-6-1 460,2 1 0,-3 3-599,-1-3 0,0 3 348,0 1 368,-6 0 0,5 0 0,-4 0 0</inkml:trace>
  <inkml:trace contextRef="#ctx0" brushRef="#br0" timeOffset="27">7264 5276 8210,'-5'-6'508,"3"1"34,-3 5 530,5 0-825,0 5 1,0 1 13,5 6 1,-2 4 171,4 3-185,1 3-2,4 1-61,-1 0 1,-3 1 272,-1 2-345,1-1 1,3 2-131,1-4 1,-1 0 89,0 0 0,1 0-30,-1 0 1,1-6 53,-1-1 1,-3 0-356,-1-1 185,1 1 1,0-5-511,-1 0 1,-3-4-814,4-3 331,-6 2 1,3-4-1008,-5 6 2072,0-5 0,0 2 0,0-5 0</inkml:trace>
  <inkml:trace contextRef="#ctx0" brushRef="#br0" timeOffset="28">7538 5368 8210,'4'-12'0,"-1"1"0,5 3 645,-4 1-280,0-1 1,-3 1 1149,3-1-1038,-3 5 1,4-3 465,-5 2-696,0 3 1,0-3-293,0 8 0,-5 4 123,-3 7 1,-7 4 31,-4 7 0,-4 4-34,-3 4 1,1 0-167,-1 0 0,-2 5-193,1-1 1,2-2-316,6-5 1,-1-3-281,4-5 0,1-2 403,4-2 0,-1 2-588,1-6 0,1-4 1063,2-3 0,-2-1 0,4 5 0</inkml:trace>
  <inkml:trace contextRef="#ctx0" brushRef="#br0" timeOffset="30">8166 5219 7590,'0'-6'911,"0"1"2318,0 5-3053,0 5 1,0 6-59,0 8 0,1 3 146,3 1 0,-3 4-263,3-1 1,-3 5 93,-1-5 0,4 2-592,0-1 0,0-7 272,-4 3 0,0-4-242,0 0 1,4-2-171,-1-6 1,1 0-1138,-4 1 1774,0-6 0,5 4 0,2-3 0</inkml:trace>
  <inkml:trace contextRef="#ctx0" brushRef="#br0" timeOffset="31">8063 5425 10899,'5'-6'1166,"-4"0"1,10 6-678,-4 0 1,5 0-26,3 0 1,-1-3-575,5-1 1,0 0 151,4 4 1,-4 0-1182,0 0 0,0 0 381,4 0 758,-6 0 0,10 5 0,-3 1 0</inkml:trace>
  <inkml:trace contextRef="#ctx0" brushRef="#br0" timeOffset="32">8737 5448 8089,'0'-7'1662,"0"2"293,0 5-570,0-5-254,0 4-1349,0-4 124,0 5-2540,5 0 2054,-4 0 0,9 4-1050,-2 0 1630,-3-1 0,5 2 0,-3 2 0</inkml:trace>
  <inkml:trace contextRef="#ctx0" brushRef="#br0" timeOffset="33">9022 5425 12395,'7'0'-1199,"3"0"1,-7 4 956,4 0 0,-3 1 242,4-2 0,-1-1 0,5 3 0</inkml:trace>
  <inkml:trace contextRef="#ctx0" brushRef="#br0" timeOffset="34">9319 5425 12699,'0'6'-495,"0"4"1,0-7-1039,0 5 1533,0-1 0,0 10 0,0 0 0</inkml:trace>
  <inkml:trace contextRef="#ctx0" brushRef="#br0" timeOffset="35">10119 4991 8062,'-5'-6'144,"4"-5"0,-6 9 394,3-6-240,3 6 0,-4-5 51,5 4 555,-5 1-125,4-3-102,-4 5-577,5 5 80,0 2 0,0 9-113,0 3 123,0 3 1,0 4-223,0 1 1,0 1 97,0-1 1,0-3-99,0 2 0,1-2-35,3-1 1,-3 0-758,3 0 1,1-1 386,-1-3 0,1-2 437,-1-1 0,-3-4 0,4 5 0</inkml:trace>
  <inkml:trace contextRef="#ctx0" brushRef="#br0" timeOffset="36">9788 5265 8250,'11'0'712,"-5"0"-374,0-5 0,-1 4 429,2-3 0,7 3 547,1 1 1,11-4-569,0 0 1,11-4 615,5 5-864,-3-6-416,6 7 357,-10-8 1,5 9-850,-6-3 1,-1 3 293,-3 1 1,-2 0-1631,-5 0 0,-1 0 559,-3 0 1187,2 5 0,-8-4 0,4 4 0</inkml:trace>
  <inkml:trace contextRef="#ctx0" brushRef="#br0" timeOffset="37">10907 4968 8140,'6'0'143,"-1"0"447,-5 0 30,0-5 340,0 4-209,0-4 161,0 5 1,0 5-690,0 2 1,0 7-31,0 2 1,0 3-167,0-4 0,2 5 168,1-1 1,0 3-138,5 1 0,-1-1-37,5 1 0,-1 4-119,0 0 1,1-1 46,-1-3 1,6 4-44,2-1 1,-3 4 152,0-8 0,-4 2 129,0-8 1,-1-1-318,1-4 1,-5 1 120,1-1-551,-6-4 208,3 3-1523,0-9 840,-3 4-648,3-5 1682,-5 0 0,-5 0 0,-2 0 0</inkml:trace>
  <inkml:trace contextRef="#ctx0" brushRef="#br0" timeOffset="38">11227 5082 8015,'0'-17'0,"0"1"528,0 9-230,0-3 0,4 3 345,-1-4-371,1-1 1,-4 5 697,0-1-10,0 6-660,0-4 1,-5 6-61,-3 0 1,-6 7-167,-1 4 0,-5 2 45,1 6 1,-3-4-138,0 4 1,-1 4 34,0 4 1,0-1-81,0-3 1,0 4-261,0 0 0,2-1 7,2-3 0,2-5-154,6-3 1,1 2 169,2-2 0,-1-4-1264,5-3 1087,1-1 0,3 1-880,0 0 1357,0-6 0,0 8 0,0-3 0</inkml:trace>
  <inkml:trace contextRef="#ctx0" brushRef="#br0" timeOffset="39">11809 4831 8234,'7'-6'-1564,"-2"1"2381,-5 5-16,0-5-222,0 3-153,0-8-150,0 9 0,0-6 338,0 4 291,0 1-373,0-8 0,0 4-37,0 0 36,-5-5-508,-2 10 0,-4-4 166,-1 5 1,1 0-127,-1 0 1,-4 1 70,-3 3 0,-3 4-384,0 7 0,-1-1 13,0 5 0,5 0-143,3 4 1,3-2-199,5-2 0,-2 3 254,5-3 1,0-1 17,4 1 1,0-5 117,0 1 1,2 0 130,1-3 1,0 2-141,5-7 0,-2 0 277,2 0 1,2-4 146,-3 1 1,7-3 147,1-1 1,5-1 142,-5-3 1,1 0-200,-1-7 1,2 2 86,2-7 0,-1-1-79,-3-2 1,-2-3 25,2-1 0,-6-3-77,-2-1 0,-3-5-36,4 2 1,-6-1-102,2-3 1,-3 1-175,-1-9 1,0 5-285,0-1 1,0 3 200,0 1 1,0 1-143,0 2 0,0 3 99,0 5 1,0 6 530,0 1-289,0 4 357,0 5-311,0-3-106,0 9 0,0-2-283,0 11 0,0 2 95,0 13 1,-3 2 221,-1 10 1,-4 3-74,4 0 1,-3 5-205,3-1 1,0 2 85,4 2 1,0-9-366,0-3 1,0-6 178,0 2 0,0-4 164,0 0 1,1-5 52,3-2 1,-2-5-165,1 1 0,2-3-105,-1 0 0,1-4-138,-1-1 1,-3-3-194,3 4 705,3-6 0,-6 8 0,4-3 0</inkml:trace>
  <inkml:trace contextRef="#ctx0" brushRef="#br0" timeOffset="40">12232 4546 8079,'0'-7'-488,"0"-3"488,0 9 1455,0-9-340,0 8-200,0-3-570,0 5 0,-4 2-186,0 1 0,0 4 30,4 4 0,-1 6-6,-3 2 0,3 6 66,-3 2 1,3-1-210,1-3 1,0 0 119,0 0 1,0-4-501,0 0 0,0-4-287,0 4 0,1-5 124,3 1 145,-3-2 0,4-2-282,-5 1 1,2-5-1290,1 1 975,-1-5 954,3 7 0,-5-9 0,0 4 0</inkml:trace>
  <inkml:trace contextRef="#ctx0" brushRef="#br0" timeOffset="41">12060 4740 8082,'-6'-5'959,"1"3"-125,5-3 1966,0 5-2345,5 0 0,1 0-156,6 0 0,-1 0-311,1 0 1,4 0 128,3 0 0,0 0-184,4 0 1,-6 0-296,5 0 0,-1 0-467,2 0 0,-1 0-682,1 0 0,0 0 31,0 0 1480,0 0 0,5 0 0,1 0 0</inkml:trace>
  <inkml:trace contextRef="#ctx0" brushRef="#br0" timeOffset="42">12689 4603 8082,'-7'-18'-98,"3"3"1,-1 2 97,2 2 1130,-1-1 0,2 1-14,-1-1-103,1 6-565,-3-4 1,5 7 1070,0-4-1046,0 4 0,-1-2 43,-3 5-282,3 0 1,-4 6-335,5 6 1,0 6 162,0 8 1,-4 3 65,0 6 1,0-1-185,4 0 1,0-1-447,0-2 1,0 0 271,0-4 1,0 2 75,0-6 0,0 1 356,0-9 1,0 4-59,0-3 1,0-1 347,0-4-186,0 1-453,0-1-354,0 0-210,0-4 0,2-1-2577,2-2 1543,-3-3 1744,4 4 0,-5-5 0,0 0 0</inkml:trace>
  <inkml:trace contextRef="#ctx0" brushRef="#br0" timeOffset="47">2284 7641 7944,'-4'-8'-63,"1"0"140,-6 6 0,7-8 338,-3 8-216,0-8 0,3 8 143,-6-6 341,6 6 2,-4-9-170,1 5 116,4 0 16,-4 1-197,5 0 36,0 3 57,0-3-108,0 5 1,1 5-213,3 3 0,1 3 3,3 5 1,6-3-158,-3 7 1,4-1 132,1 3 1,-1 3-144,8 1 0,-3-2 4,7 3-583,-3-3 423,-1-1 0,-1-2-131,1-2 1,0 2-157,0-6 0,-4 4 179,0-4 1,-4 1 51,4-5 15,-5 0 195,3-4-248,-6 3-63,1-9 57,-1 9 40,-5-8-510,-1 3 95,-5-5-414,0 0 93,-5 0 1,3 0-933,-6 0 1825,1 0 0,-5-5 0,1-2 0</inkml:trace>
  <inkml:trace contextRef="#ctx0" brushRef="#br0" timeOffset="48">2581 7618 8069,'0'-12'-149,"0"1"149,0-1 0,0 1 928,0 0 1,0 3-334,0 0 1,0 5 574,0-5-398,0 5-168,0-2 500,0 5-587,-5 11-313,-1-4 0,-7 15-24,-2-3 1,1 4-150,-5 3 203,0-2-664,-4 9 429,5-3 1,-3 4 233,2 0-859,2 0 434,-5 1 0,10-6-65,-3-3-612,2 4 571,1-6 1,5 0-279,-1-5 328,1-5 0,0 2-436,3-4 0,3-5-27,1 1-1295,0-6 1092,0 4 914,5-12 0,2 0 0,4-5 0</inkml:trace>
  <inkml:trace contextRef="#ctx0" brushRef="#br0" timeOffset="49">3369 7332 7974,'0'-11'0,"0"4"598,0-3-23,5 9 249,-3-9 318,3 9-482,-5-4-492,0 5 1,-5 0 56,-3 0 0,-2 0 28,-2 0 1,-3 5-83,0 2 1,-5 3 0,1 2 0,-3-1 220,-1 1-442,0-1 218,0 6 0,1-5-112,-1 3-48,0 3 1,0-4 125,0 5 0,5-5 98,3 1-119,3 3 0,0-5 59,1 2 0,3-2 30,0-2 221,6 1-307,-3-1 1,6-1 419,3-2-401,-3 2 1,9-4 12,-2 6 0,7-5-50,4 1 0,3-2-98,1 2 1,-1 2 98,1-2 0,4-2-124,0 2 0,-1-1 26,-3 5 1,0-5-58,0 1 1,0 0 182,-1 3-331,1 0 0,0 1 215,-5-1 0,-2 1-171,-4-1 62,-1 0 1,-1 1-81,-2-1 0,-3 5 38,-5-1 76,0 0-189,0 1 210,-5-3 1,-5 4 2,-5-6 1,-9 4-6,1 1 1,-8-1 128,1-4-35,-3 1 1,-1-1-34,-1 0 1,2-4 296,3-3-311,2-3-337,10-1 211,2 0 1,4 0-393,1 0 0,4-5-636,4-3 0,3-2 436,3-1-1791,4-1 2507,4 1 0,6-6 0,0 0 0</inkml:trace>
  <inkml:trace contextRef="#ctx0" brushRef="#br0" timeOffset="50">3952 7641 8084,'0'-7'985,"0"-3"-85,0 9-489,0-4 0,0 3 743,0-1-755,0 1 1,1-3-19,3 5 1,-2-4-147,6 1 0,-1-1 126,5 4 0,-1-1-97,1-3 1,4 3-22,3-3 0,3 2-52,1 2 0,0-1-59,-1-3 0,5 3-89,0-3 1,-1-1 45,-3 1 1,0-1-125,0 2 0,-2 0 31,-2-5 1,2 6-18,-6-2 0,0-1 64,-3 1 1,-5 0-285,1 4 0,-6-1-451,2-3-225,-3 3-1827,-1-4 1784,0 5 1,-5 0-1,-1 0 1</inkml:trace>
  <inkml:trace contextRef="#ctx0" brushRef="#br0" timeOffset="51">5174 7275 8123,'6'-5'-1941,"-1"4"1941,0-9 795,-4 8 192,4-8-146,-5 9-184,0-9 204,0 8-492,0-8 0,-3 8 43,-1-6 1,-5 6-121,1-2 0,-2 3 270,-1 1-353,-1 0 0,-4 0 149,-3 0-214,-3 0 35,-1 5 1,-3-3 113,-1 6-114,-5-1 0,7 9-32,-5-1 1,0 1 106,0 0 0,2-2-183,5 5 0,2-4 55,2 4 0,2-5-86,6 1 1,4-1 73,4 1 1,1-6 27,2 3 1,5-4 5,3 4 1,7-2-20,4-2 1,4 0-42,4-4 0,2 4-2,5-4 0,-1 1 39,-2-1 0,4-2-132,-4 6 1,4-4-70,-4 3 2,-9 1 56,10-2-153,-18 4 101,8-3 0,-8 4 63,-3 0 1,3 1-150,-6-1 0,-3 1-8,-2-1 0,-1 1 83,-2-1 0,-9 4-150,-3 0 1,-8 6-10,-3-2 146,0-3 1,-10 5-137,3-6 0,-3 4 86,-1-4 123,-1 5 28,6-12 1,-1 7 230,7-7-98,-2-3 1,12 4-171,-2-5 36,2-1-709,7-3 272,1 0-232,5 0-717,5-5 1,2 0 503,9-2 876,1-4 0,6 0 0,0-7 0</inkml:trace>
  <inkml:trace contextRef="#ctx0" brushRef="#br0" timeOffset="52">5745 7446 7915,'0'-11'1028,"0"0"-223,0 4-286,0-3 1,1 9 800,3-3-875,-3 3 1,5 1 88,-2 0 1,-1 0 233,4 0-387,1 0 1,3 0-162,1 0 1,3 0 12,0 0 1,6 0-24,-2 0 1,2-4-102,2 0 0,0-1-188,0 1 0,3 2 119,1-6 1,0 4-652,-5-3 0,-2 4 330,-1-1 1,-2-1-1138,2 1 1,-2 1-550,-6 3 342,1 0 1625,-6 0 0,4 0 0,-3 0 0</inkml:trace>
  <inkml:trace contextRef="#ctx0" brushRef="#br0" timeOffset="53">5836 7606 7939,'-6'7'-134,"1"-2"1667,5 0-382,0-4 760,0 4-1290,5-5 1,2 0 87,9 0 0,-2 0 181,5 0 0,0 0-333,3 0 0,1-4-174,0 1 1,4-1-94,-1 4 1,1-4-57,-4 0 0,0 0-452,0 4 203,-1-5 1,-3 4-1946,0-3 1414,-5 3 0,3 1-1789,-6 0 2335,1-5 0,-1 4 0,1-5 0</inkml:trace>
  <inkml:trace contextRef="#ctx0" brushRef="#br0" timeOffset="60">14727 10369 7927,'-12'0'4,"5"0"22,-1 0 42,6 0 1,-5 0 689,3 0-44,3 0 146,-4 0 260,5 0-665,5 0 0,-2-1-12,4-3 1,2 3-18,6-3 136,-2 3-253,4 1 1,-1-4 233,3 0-374,3 0 0,1 4-24,-1 0 24,6 0 1,-4-4 169,3 1-460,-3-1 174,4 4 1,-4 0 226,3 0-599,-3-5 281,-6 3 0,2-3 11,-5 5-998,0-5 700,-3 4 0,-1-4-1824,1 5 706,-6 0-87,-1 0-378,-5 0 1908,-5 0 0,-1 5 0,-6 1 0</inkml:trace>
  <inkml:trace contextRef="#ctx0" brushRef="#br0" timeOffset="61">14772 10586 7993,'-5'6'0,"4"-1"0,-4 0 800,0-3-103,4 3 378,-4-5 1,10 0-497,2 0 0,3 0 21,2 0 0,-1 0 197,1 0-571,4 0 1013,2 0-753,5 0 0,3 0 232,1 0 289,5-5-611,-3 3 0,5-8 229,1 3-456,-6 2 1,2-5 225,-4 2-1490,0-2 851,-10 3 1,1-1-3587,-3 4 1345,-7 0 2485,7 4 0,-13 5 0,3 1 0</inkml:trace>
  <inkml:trace contextRef="#ctx0" brushRef="#br0" timeOffset="62">16760 10369 7993,'-12'0'-651,"1"0"447,-1 0 1,1 0 1231,0 0-581,-1 5 0,1-4 314,-1 3-232,1-3-314,-1 4 124,6-3 88,1 3-60,0-5 124,4 0-28,-4 0 1011,5 0-1135,5 0 56,-4 0-314,9 0 88,-9 0 1,10-1 153,-4-3-97,8 2 56,-2-3 105,14 5-161,-8-5-57,14 4 0,-3-8 30,8 5 0,3-4 40,5 0 0,4-2-15,4-2-345,1 1 1,3 2 509,-1-2-1930,0 7 1561,5-11 0,-2 8-63,-28 2 1,0-1 39,1 0 1,-1 0-1,0 2 1,1 1 37,-1-1 1,0 0-1,29 2-233,-28 0 1,-1 0-1,29 1 163,4 1 0,-2 0 78,2 0 1,-32 0 0,0 0-108,28 0 0,3 0 85,-3 0 0,-28 0 0,0 0 13,32 0 0,-1 0 52,0 0 0,0-4 3,-32 2 0,0 0 1,2-1-1,-2 1 28,29-2 0,4 3 97,-4-3-177,-28 3 0,0 1 0,25-4 57,3 0 0,-5 0 78,1 4-239,-12 0 59,14 0 0,-18 0 162,5 0-231,-6 0 45,-1 0 1,-3 4-104,2 0 161,-7 0 0,2-4 96,-3 0 0,-2 1 132,-1 3 1,-3-3-185,-2 3 0,0-3 686,-3-1 0,-1 0-561,-3 0 222,-2 5 0,3-4-512,-4 3-387,-6-2-158,4 3 1,-10-3-265,0 6 1,-5-6-853,-6 2 0,-2 1 1756,-2-1 0,-8 5 0,-6-3 0</inkml:trace>
  <inkml:trace contextRef="#ctx0" brushRef="#br1" timeOffset="63">7252 7058 8001,'-6'-6'0,"-4"-4"427,3 3-129,1-4 1,-3 3 41,5 1 506,-5 4-469,3-7 0,-4 7 224,2-4 197,-2 4-101,4-7-143,-6 9 105,6-4-37,-4 0-262,9 3-190,1-3 0,6 7 71,5 1 0,1 4-14,-1 4 0,1 6-135,-1 2 0,4 2 118,1 2 0,0 1-329,-1 3 120,-2 2 1,7 1-118,-4 1 0,3-4-154,-4 3 0,4-5-331,-4 2 312,0-3 141,2-1 0,-5-1-95,4-3 1,-1 1 49,-4-5-301,8 0 242,-11-3 0,9-2-71,-6-2-776,-5-3 219,4 0-1005,-3-4 1242,4 4 1,-3-5 642,-1 0 0,-4 5 0,2 2 0</inkml:trace>
  <inkml:trace contextRef="#ctx0" brushRef="#br1" timeOffset="64">7675 7070 7915,'-5'-25'27,"2"0"-16,-4 10 1217,4 0-291,-2 3 477,5-4-708,0 3-236,0-4 462,0 11-175,0-4-165,-5 9-144,-1-4-262,-1 5 0,-7 9 17,3 2 1,-9 12-98,-3 0 0,-5 11-537,-6 0 253,-6 3 0,5 1-91,-3 0 1,-1 4-842,5-4 171,-3 0-590,13-9 947,-4 4 1,11-10-177,1 0-680,4-5 284,5-7 512,2 1 705,5-6 1,5 4 0,2-4 0</inkml:trace>
  <inkml:trace contextRef="#ctx0" brushRef="#br1" timeOffset="65">8212 6875 8010,'6'-11'470,"4"-6"0,-7 9-335,4-4 392,1 3-279,-2-2 1,3-1 636,-5 1-516,5 0 0,-7 0 66,6 4 1,-6-3-209,2 2 1,-2 2 253,-2-2-239,0 6 0,-6-4-182,-1 6-30,-8 0 0,-3 3 369,-5 5-664,0-1 257,-5 10 1,2-1-122,-1 3 82,0-2 1,15 4-318,-4-2 1,5 3 59,3 1 129,3-5-495,5 3 423,0-8 0,5 3-22,3-4 1,6-5 95,1 1 1,5-6 269,0 2-67,1-8 0,2-2 7,0-5 0,0-5 190,-1 1 0,1-5 172,0 1-262,-5-3 1,3 0-18,-2-1 548,-2 0-398,5-5 0,-10 3 82,3-6 1,2 1 39,-2-5 1,0 1 6,-3 0-496,-1 0 105,-4-1 0,3 5-242,-3-1 197,-2 11 1,1-5-42,-6 9 78,0 1 0,5 9 0,1 1 0</inkml:trace>
  <inkml:trace contextRef="#ctx0" brushRef="#br1" timeOffset="66">8486 6373 8235,'6'5'0,"-5"3"0,-4 7 3211,-6 3-2255,7 4 0,-7 5-261,6 0-600,-6 4 1,8-3-349,-3 3 1,2 2-863,2-3 722,0-2-849,6 0 821,-5 0 1,9-5-273,-2 0-561,2-1 773,1-9 0,1 4 481,-1-6 0,0 1 0,1-1 0</inkml:trace>
  <inkml:trace contextRef="#ctx0" brushRef="#br1" timeOffset="67">8840 6544 8071,'0'-18'536,"0"7"836,0 1-361,0 9-449,0-5 1,-4 8-101,0 2-287,0 7 1,4 3-3,0 5 0,0 0-91,0 4 0,2-4-253,1 0 0,-1 0 169,1 4 52,4-5-1091,-6 3 752,9-8 1,-5 3 14,3-4-890,-3-1 446,-5-5 718,0 5 0,5-5 0,1 5 0</inkml:trace>
  <inkml:trace contextRef="#ctx0" brushRef="#br1" timeOffset="68">8885 6795 8071,'-11'12'0</inkml:trace>
  <inkml:trace contextRef="#ctx0" brushRef="#br1" timeOffset="69">8703 6693 8071,'-7'0'318,"2"0"32,5-5 59,0 3-193,5-3-41,2 5 1,5-4 174,4 1-894,1-1 492,1 4 1,4 0-1186,-3 0 863,7 0 1,0 0 107,4 0 266,-4-5 0,7-2 0,-4-4 0</inkml:trace>
  <inkml:trace contextRef="#ctx0" brushRef="#br1" timeOffset="70">9239 6498 8071,'-5'-11'271,"3"3"126,-6 1 0,4 4 693,-3-1-105,-1-2 1,-3 5 305,-1-3-872,6 8 0,0 2 224,2 6-482,3 4 14,-4-3 0,5 12-78,0-2 1,0 2 150,0-2 0,3 4-419,1 0 139,5-1 1,-6-3 244,4 0-1786,1 0 1019,3 0 1,-3-6-1884,-1-1 1245,-4-4 1192,7 5 0,-4-5 0,6 5 0</inkml:trace>
  <inkml:trace contextRef="#ctx0" brushRef="#br1" timeOffset="71">9879 7332 8014,'-11'0'571,"-1"0"28,6 0-171,1 0 685,0-5-254,3 4-30,-3-4-514,10 5 0,3 0 143,7 0 0,3-4 115,5 0 1,5 0 386,2 4-572,3 0 0,2 0 118,-1 0-265,5 0-70,-3 0 0,3-3-86,-5-1 0,-3-1-197,-1 1 0,-4 3-622,0-3 579,-2 3 0,-2-3-2501,-3 0 1325,-3 0 182,-4 4-1627,-6 0 2776,-1 0 0,0-5 0,2-1 0</inkml:trace>
  <inkml:trace contextRef="#ctx0" brushRef="#br1" timeOffset="72">10873 6932 8101,'12'-29'0,"4"1"939,-15 6-261,14 4-235,-12 1 1176,12 6-400,-14 4-460,4 2 278,-5 5-478,-5 0 0,4 11 520,-3 4-661,-2 5 59,4 8 56,-3 1-356,0 5 1,4 5 177,-3-1-15,3 5-133,1-8 1,0 8 147,0-5-410,0 6-19,0-4 0,0 6 488,0 0-1600,0-6 1157,-5 5 0,4-11-65,-3 0 35,3-5 0,1-6-186,0 0 0,0-4 120,0 0 1,0-5-1378,0 1 0,0-6 808,0-1 0,1-2-1655,3 2 2565,2-3 1,5-5 0,1 0-1</inkml:trace>
  <inkml:trace contextRef="#ctx0" brushRef="#br1" timeOffset="73">16840 9570 8111,'-5'-12'774,"3"6"-16,-3-4 340,5 8-317,0-3 336,0 5 1,5 2-760,3 1 1,2 4 98,1 4 0,5 4-118,-1 1 0,5 4-56,-1-1 0,3 2-181,1 2 0,-1 0 100,1 0 0,0 0-327,0 0 1,-1 0 146,-3-1 1,2 1-68,-2 0 1,-2-1-87,-2-3 1,-2-3-149,-2-4 0,0-1-94,1 0 0,-1 1 112,1-1 0,-5-3-301,1-1 1,-4-4-212,3 1-217,-4 2 0,3-5-188,-2 3-907,-3-2 1130,4-2 955,-5 0 0,0 0 0</inkml:trace>
  <inkml:trace contextRef="#ctx0" brushRef="#br1" timeOffset="74">17285 9649 8063,'0'-19'360,"0"0"-171,0 5 0,0-3 190,0 1 246,0 4-304,0 0 1,0 2 964,0 3-354,0 2 5,0-1-78,0 6-578,-5 0 0,-3 3-48,-7 5 0,-3 2-276,-5 13 0,-1-2 140,-2 10 0,-2-5-270,-3 5 1,-2-1-64,3 4 0,2-1-299,1-2 1,3-3 191,1-5 0,6-1-160,1 1 0,5-5-644,3-3 0,-1-2 487,6-2 0,-1-3-783,4 0 1443,0-6 0,0 3 0,0-5 0</inkml:trace>
  <inkml:trace contextRef="#ctx0" brushRef="#br1" timeOffset="75">17993 9307 7954,'-5'-13'129,"0"-2"-63,-3 7 0,2 2-61,2-2 1383,3 1-854,-9 0 0,3-1 429,-4 4-580,5-5 1,-5 8-143,4-3 1,-7-1-63,-1 1 1,-1 0-176,5 4 0,0 5 74,-1 3 0,-3 2 20,0 1 0,-2 1 82,2-1 1,2 2-423,-2 2 0,4 2 112,3 2 1,-1-2-223,5-1 0,1-2-328,3 5 472,0-5 0,1 2 204,3-5 0,2-4-71,5-3 1,5-3 189,-1-1 1,4 0-114,-4 0 1,5-5 90,-1-3 0,2-6-21,-2-1 0,2-4 85,-2 4 1,-1-6-75,1 2 1,-5-2 16,1-2 0,-2 0 96,-1 0 1,-2 0-86,-3 1 0,0-2-74,-4-3 1,-1 3 39,2-3 1,-3 3-89,-1 1 0,0 2 167,0 2-262,0-3 537,0 9-296,0 2 0,-1 6-267,-3 5 0,2 2 59,-1 6 0,1 5 3,2 9 0,0 6 101,0 3 0,0 2-311,0 1 0,2 0-33,1 1 1,0-5-75,5 1 0,-2-6-460,2 2 0,2-7 353,-3-1 1,2-5-1433,-1 1 1926,2-2 0,-4-2 0,6 1 0</inkml:trace>
  <inkml:trace contextRef="#ctx0" brushRef="#br1" timeOffset="76">18279 9101 7950,'0'-11'367,"0"-1"-35,0 6 56,0-4 326,0 9-7,0-4 135,0 5-673,0 5 0,0 2 166,0 9-280,0-4 42,0 10 0,1-4-246,3 4 124,-3 1 1,8-1-84,-5-3 0,5 1-352,-2-5 1,-1 1 10,2-5 0,-4-1-136,4-2-1037,-6 2 810,3-4 812,-5 1 0,0 3 0,0-4 0</inkml:trace>
  <inkml:trace contextRef="#ctx0" brushRef="#br1" timeOffset="77">18244 9238 7963,'-1'-10'353,"-3"3"698,3-4-534,-4 10 1,6-5-127,3 2 0,2 3-283,6-3 1,-1 3 76,1 1 0,4 0-345,3 0 1,-1-4 177,1 0 0,-4 0-663,4 4 0,-1 0 110,1 0 0,1-4-311,-4 1 1,0-1 201,-1 4 0,-2-4 644,2 0 0,-2-5 0,3 3 0,2-5 0</inkml:trace>
  <inkml:trace contextRef="#ctx0" brushRef="#br1" timeOffset="78">18610 9101 7963,'6'-11'-119,"-1"-1"49,-5 1 1,0 3 479,0 1 0,0 3-11,0-4 0,0 5 760,0-5-758,0 5 0,0-3 987,0 2-535,0 3-60,0-4-579,-5 5 0,4 6-193,-3 6 0,3 0-142,1 7 0,0-1 168,0 1 0,0 3-700,0-3-1,0 2 363,0 2 0,0-1-1241,0-3 0,0-1 1532,0-3 0,0 3 0,0 4 0</inkml:trace>
  <inkml:trace contextRef="#ctx0" brushRef="#br1" timeOffset="79">19021 9558 7093,'-6'-5'530,"-5"4"513,10-4-366,-4 5 3774,5 0-3986,0 5-246,5-4 0,2 5 16,4-2 0,0-3 29,1 3 1,4-2-44,3-2 1,3 0-186,1 0 0,3-4-280,1 0 1,0-4-311,-4 5 0,-4-3-547,0 3-1136,-5 1 1240,2-3 0,-8 5-11,-1 0 1008,-4 0 0,2 0 0,-5 0 0</inkml:trace>
  <inkml:trace contextRef="#ctx0" brushRef="#br1" timeOffset="80">19649 9273 8045,'0'-23'0,"-1"6"0,-3 6 796,3-1-70,-4 11 192,5-9-239,0 9 290,0-4-411,0 5 1,0 5-137,0 2 1,-4 10-100,0 6 1,-1 1-88,1 6 0,3-1 110,-3 2-114,3 2-139,1-4-18,0 0 1,0 4 38,0-2-58,0-3 1,1 3-428,3-4 0,-3 3 198,3-3 1,-1-2-714,0-5 1,-1 0 18,1-5 591,-1 0 276,-2 2 0,0 1 0,0 4 0</inkml:trace>
  <inkml:trace contextRef="#ctx0" brushRef="#br1" timeOffset="81">17182 10906 7890,'-11'-12'-105,"3"5"0,1-1 1346,-1 6-311,2-9 397,1 10-685,5-4-120,0 5-313,0 5 1,5 2 119,2 4 59,3 5-112,7-3 0,-3 9 49,5-3-321,0 2 158,4-3 1,-4 4-204,0-3 46,-5 2 0,7-2-311,-2 0 0,-2-1 201,-2 1 1,-2-2-220,-2-6 0,1 0 96,-1 1-156,0-1-97,1 1-19,-1-1 0,1-1-961,-1-2 1461,-4-3 0,3 0 0,-4 1 0</inkml:trace>
  <inkml:trace contextRef="#ctx0" brushRef="#br1" timeOffset="82">17559 10929 7840,'0'-23'327,"-5"5"-166,4 2-1,-4 9 1272,5-3-875,0 4 0,-2-1 107,-1 4 188,1 1-489,-8 2 1,4 0 204,-6 0-663,-4 10 121,3-2 0,-12 14 99,2-3 1,-2 3-37,2 5 1,0 1-295,0 2 193,0 3 0,5-8-705,3 1 0,3 1 334,0-4 1,2 1-1574,2-9 1280,3 0 0,2-3 676,-1-1 0,0 6 0,4 0 0</inkml:trace>
  <inkml:trace contextRef="#ctx0" brushRef="#br1" timeOffset="83">17936 11009 7845,'0'-7'0,"-1"1"906,-3 2-347,3 3 238,-4-4 345,5 5-97,0 0-761,5 0 0,-3 0 88,6 0 271,-1 0-322,10 0 0,-3 0 104,5 0 131,-5 0-242,7 0 0,-3 0 55,5 0-157,0 0 0,0-5-761,5 3 497,-4-8 0,0 8-92,-5-6 0,0 4-182,4-3 1,-4 3 203,0-4-2519,-5 6 1089,2-3 1552,-4 5 0,-1-5 0,1-2 0</inkml:trace>
  <inkml:trace contextRef="#ctx0" brushRef="#br1" timeOffset="84">18724 10632 7797,'0'-12'33,"0"6"1526,0 1-670,0 0-336,0 3 1060,0-3-361,0 5-579,0 5 362,0 2-619,0 4 1,0 7 257,0 5 164,0 5-483,0 6 0,0 2 13,0 2 1,0-3-91,0 3 0,0-1-107,0 1-106,0-2-374,0 8 0,1-12-505,3 2 0,-3-7 665,3-1-4215,3-2 4364,-6-1 0,9 0 0,-4 0 0</inkml:trace>
  <inkml:trace contextRef="#ctx0" brushRef="#br1" timeOffset="85">4267 12623 7880,'-1'-14'268,"-3"3"0,3 2 179,-3-3-233,3 6 285,1-4 38,0 9-130,0-9 101,0 8 61,0-8-231,0 9 330,0-4 755,0 5-1260,5 0 1,-4 5 60,3 2 0,-3 9 0,-1 3 1,0 7-57,0 5-84,0 2 0,0 1 297,0 0-621,5 1 224,-3-1 1,3 0 91,-5 0-285,0-4 144,5 3 1,-3-5-586,6 2 378,-1-2 90,5-5-318,-6-5 265,4 3 0,-7-8-92,5 2-334,-6-2 376,3-2 0,-5-3-272,0-1-672,0-4 262,0 7 967,0-9 0,-5 9 0,-1-3 0</inkml:trace>
  <inkml:trace contextRef="#ctx0" brushRef="#br1" timeOffset="86">4279 12886 7856,'5'-6'-6,"-4"-5"1,9 10 5,-2-3 1314,2-2-811,1 5 1,6-4 94,2 5 0,4-4 199,3 0 0,0-1-45,4 1-477,1 3 1,-1-6 27,1 4 1,-6 1 120,2-1-212,-3-4-943,-1 6 595,-6-4 0,0 5 153,-6 0-1941,1 0 721,-6 0 627,-1 0 576,-5-5 0,0 4 0,0-5 0</inkml:trace>
  <inkml:trace contextRef="#ctx0" brushRef="#br1" timeOffset="87">4233 12566 7915,'11'-11'0,"1"-1"0,1 1 0,2-1 1193,8 1-725,6 0 1,6-1 224,3 1 147,-2-1-499,8 1 0,-4 1-490,2 2-773,2 3 996,-14 0 1,8 4-1910,-7-3 1344,-3 3 0,0 1 476,-5 0 0,-1 5 1,1 1-1</inkml:trace>
  <inkml:trace contextRef="#ctx0" brushRef="#br1" timeOffset="88">5124 12463 7933,'-7'0'-116,"1"0"0,2 0 1186,3 0-639,-4 0 0,0 2 626,-3 1-286,-2 4-275,-6 9-179,-2 2 0,-5 10 125,0 2 0,4 3-213,0 2 1,5 3-148,-1 0 1,3 4 247,5-4-737,2 0 358,5-9 1,5 3-486,2-6 406,9 1 1,-2-9-31,5-3 1,0-2-29,4-2 0,-1-5 376,1-2 0,1-3-86,3-1 0,-2-1 135,6-3 0,-4-2-27,3-5 1,-5-5-20,2 1 1,-4-5 11,-4 1-197,2 2 97,-8-4 1,-1 2-79,-9-8 0,-1 2 50,-2-6 1,-2 5-158,-1-5 1,-9 4 31,-7-3 1,-2 5-263,-2-2 1,-5 4 140,-3 4 1,-2 8-455,-1 7 422,0 3 0,3 1-1129,1 0 855,10 0 1,-6 5-272,11 2-838,5-2 1584,0 6 0,8-5 0,-3 5 0</inkml:trace>
  <inkml:trace contextRef="#ctx0" brushRef="#br1" timeOffset="89">5626 12406 7912,'0'-11'0,"0"-1"1102,0 6-243,0 1 738,0 5-1173,0 5 0,-3 8 183,-1 10-213,-5-1 0,8 11-259,-5-3 0,6 8 96,0 0 1,0 4-291,0-4 1,0 3 124,0-2 0,0-1 110,0-4 0,0-4-181,0 1-406,0-1 1,0-4 173,0-4-644,6-6 1,-4 0-26,6-4-1434,-6-1 1066,8-5 1274,-8 5 0,8-10 0,-4 4 0</inkml:trace>
  <inkml:trace contextRef="#ctx0" brushRef="#br1" timeOffset="90">5626 12463 7787,'5'-17'357,"2"0"-183,4 6 0,1 4 208,4-3 1,1 9 1245,2-3-1026,2-2 402,-3 4-394,5-3-200,0 5-125,-1 0 1,0 4 168,-3 0-243,3 5-425,-10-3 212,5 11 1,-6-5 211,-4 10-587,-2-4 1,-7 6 244,-1 2 149,-9-1-853,-6 8 668,-4-9 0,-6 9-138,-3-3-62,-2 3 0,4 0-92,2-2 565,3 2-24,6-9-268,2 4 802,5-6-257,4 1-205,2-5 92,5-1 0,1-6 616,3 0-595,3 1 450,9-6-297,2 4 103,0-8-104,3 8 14,-3-9-517,5 4 1,3-5-1415,1 0 780,0 0 442,-4 0 114,-6 5-2702,5-4 1266,-4 4 1599,-1 1 0,5-5 0,-4 4 0</inkml:trace>
  <inkml:trace contextRef="#ctx0" brushRef="#br1" timeOffset="91">6905 13069 6242,'12'-5'630,"-6"3"1,4-4 274,-2 2 280,2 3-725,2-9 0,-1 3 202,0-4 0,1-1-251,-1 1 0,-1 0-179,-2-1 0,2-4-11,-2-3 1,2-3-272,1-1 0,-3-1 97,0-2 0,-5-4-225,5-4 0,-5 0 34,0 0 1,0-2-211,1-2 1,-3-1-27,3-3 1,-3-3 144,-1 3 0,4 3 89,0 1 1,1 2 14,-1 2 1,-3 5 225,3 2 0,-2 8-62,2 4 0,-3 6 664,3 2-432,2 4 1,1 4 50,4 11 0,1 6 89,-1 8 0,0 5-126,1 7 1,3 6-259,0 6 0,6 3 19,-2-4 1,-2 1-156,2-4 0,0-2-227,4-2 0,0-3-302,0-5 1,-5-6 94,-3-5 1,0 0-380,-3-4 0,2-2-1343,-7-2 1351,-2-2 920,0-2 0,-5 0 0,0 1 0</inkml:trace>
  <inkml:trace contextRef="#ctx0" brushRef="#br1" timeOffset="92">7054 12863 7831,'-5'-11'0,"4"3"0,-3 0 0,4 2 70,4-2 1,7 0 650,8 4 1,4-4-270,4 4 1,2-5-372,5 2 0,4 0 48,0 0 1,1 3-1007,0-4 1,-5 2 569,0-2 1,-6 0-417,-9 4 1,-3-4 722,-4 4 0,4-5 0,2 3 0</inkml:trace>
  <inkml:trace contextRef="#ctx0" brushRef="#br1" timeOffset="93">7693 12372 7827,'0'-12'-1135,"0"1"851,0 0 0,0 3 1630,0 0-297,0 6 376,0-3-991,0 5 1,0 10 27,0 5 1,0 7-433,0 4 1,0 4 35,0 4 1,0 4-32,0 0 1,0 0-1,0-4 229,0 1-934,0-6 1,0 4 145,0-3 418,0-2-1882,0 0 942,0-10 292,0 3 292,0-8 462,0 4 0,6-6 0,0 0 0</inkml:trace>
  <inkml:trace contextRef="#ctx0" brushRef="#br1" timeOffset="94">7659 12440 7797,'0'-11'-359,"0"5"368,0 1 90,5 0 430,2 3 1,4-2 82,0 8-203,1 3 248,4 4-225,-3 0 0,9 6 31,1 1-294,1 5 0,7-2-363,-4-2 0,1 7 194,-1-4 1,-3 0-162,2-3 1,-5-1 211,-2 1 0,-4 1-786,4-5 0,-5 1 237,1-5 0,-2-3-575,-2-1 0,-3-4 277,-1 1 796,1 2 0,-2-5 0,-1 4 0</inkml:trace>
  <inkml:trace contextRef="#ctx0" brushRef="#br1" timeOffset="95">8173 12303 7888,'0'-17'0,"0"1"0,5 4-355,2 0 0,0 6 1496,1 2-399,-6-2-263,3 5 53,-5-5-188,0 12 0,2 5 197,2 8-379,-3 8 0,4 2 216,-5 5-163,0 0-148,0 6 1,0-1-122,0 3-680,-5-3 1003,4 1-335,-5-5 0,3 4-305,-1-4-1107,-5-6 813,8 4 2,-9-9-1473,8 4 1039,-3-5 1097,5 0 0,-5-1 0,-1 1 0</inkml:trace>
  <inkml:trace contextRef="#ctx0" brushRef="#br1" timeOffset="96">8436 12303 7864,'0'-11'-487,"0"0"1,0 3 261,0 0-50,5 6-18,-4-3 188,4 5 916,0 0 0,-2 5 45,4 2-540,1 4-201,4 5 0,0 2 164,3 5-730,-2-6 387,9 5 0,-10-6-188,4 4 1,0 0 155,-1-5 1,4-4-444,-3-3 1,3-5 223,-4 0 1,1-1 116,0-2 0,-4 0 198,4 0 0,0-2 0,-1-1 0,0-4 0,-3-4 0,3-4 0,0-1 0,1 0 0,-5 1 0,0 2 0,1-2 0,-1 1 78,1-1 0,-5 2 120,1-2 1469,-6 2-692,4 2-90,-6 4 0,-2 8-265,-2 11 1,-7 4-53,-8 7 0,1 3-174,-1 4 0,1 1-133,-1 7 0,-2-3-91,2-1 0,1 2 43,-1 2 0,4-2-409,-4 2 1,5-3 210,-1-1 1,2-1-1371,1-2 1,2-5 79,3-6 0,-2 0 1275,5-5 0,0 0 0,4-3 0</inkml:trace>
  <inkml:trace contextRef="#ctx0" brushRef="#br1" timeOffset="97">10046 12418 7794,'0'-18'921,"0"1"652,0 11-1037,5-4 0,-2 10 69,4 0 1,0 5-226,0 6 1,4 2 113,-4 2 0,5 4-149,3 8 1,-1-2-239,5 6 0,0-6 37,4 2 1,0-3-109,-1-1 1,0 0-458,-3-1 1,1 1 299,-5 0 1,1-5-1179,-5-3 0,1-2 584,-1-2 1,-3-3-1634,-1-1 2348,-4-4 0,7 2 0,-4-5 0</inkml:trace>
  <inkml:trace contextRef="#ctx0" brushRef="#br1" timeOffset="98">10503 12349 7794,'-6'-13'654,"-4"-2"0,7 14-171,-5-3 1,5 4 29,-5 4 1,0 3-152,-3 9 0,-6 3 385,-2 7 0,-7 4-283,-5 4 0,2 4-282,-1 0 1,4 0-241,0-4 0,3-3-394,4-1 1,2-1-1202,6 2 1,3-3 395,1-5 1257,4-6 0,-7 5 0,4-4 0</inkml:trace>
  <inkml:trace contextRef="#ctx0" brushRef="#br1" timeOffset="99">10971 12360 7828,'4'-7'775,"0"-1"-603,10 6 1,-7-3-102,9 5 1077,-4 0-732,0 0 0,-1 0 161,1 0 535,-1 0-647,0 0 0,6 0 465,2 0-585,8 0 1,2 0-259,5 0 1,4 0 15,0 0 1,2-4-426,-2 0 0,-4-4 279,0 5 0,-1-5-1198,-6 4 1,-4-1 601,-4 1 0,-5 3-1016,1-3 1655,-7 3 0,-3-4 0,-5-1 0</inkml:trace>
  <inkml:trace contextRef="#ctx0" brushRef="#br1" timeOffset="100">11063 12520 8087,'11'0'1205,"0"0"58,6 0-776,-4 0 0,8 0 225,-2 0 111,3 0-447,6 0 0,1 0 250,5 0-351,0 0 0,-1-1-341,-2-3 0,2 2 116,-3-6 1,-2 2-1103,-1-2 1,-8-2 683,-4 2 0,-2 3 368,-2 2 0,-4-4 0,-2 1 0</inkml:trace>
  <inkml:trace contextRef="#ctx0" brushRef="#br1" timeOffset="101">11565 12109 7822,'-5'-29'384,"4"6"51,-3 8 1,3 2-137,1 2 870,0-1-250,0 6-238,0 1 385,0 5 1,-4 9-16,0 2-702,-5 13 0,7 1 13,-6 9 0,0 1-151,-3 3 1,0 4-122,-1 8 0,0-3-25,-4 2 0,2-1-493,-5 2 0,0-3 319,-4 2 1,4-7-1248,0-4 0,5-7 211,-1-5 1,4-3-137,3-4 1,3-2 1280,5-6 0,0 1 0,0-1 0</inkml:trace>
  <inkml:trace contextRef="#ctx0" brushRef="#br1" timeOffset="102">11988 12406 7784,'-5'-11'1871,"3"-1"-523,-3 6-605,10 1-313,-3 5 1,3 1-52,-5 3 1,-5 6-106,-3 5 0,2 7-36,-2 1 1,2 0-21,-2 3 0,3 2-176,5-1 1,0 3-113,0-3 1,5 0-125,3-5 1,7-3-131,4 0 0,4-6 198,3-1 1,4-2 235,4-6 1,5-2-90,3-6 0,1 2 383,-1-6 1,1-1-159,-5-6 1,0 2 265,-3-2 0,-2-3 559,-3-1 1,-2-2-493,-5-2 1,-1-4 23,-3 1 0,-4-5-225,-8 5 0,-2-6-372,-5 1 1,-2 1 63,-6 3 1,-9 1-404,-14 7 1,-11 3 287,-3 5 1,-7 5-1352,2 6 1,-3 1 519,3 3 0,6 2 117,6 5 759,7 1 0,3 4 0,6 3 0,-1 3 0</inkml:trace>
  <inkml:trace contextRef="#ctx0" brushRef="#br1" timeOffset="103">4172 15692 7833,'0'-12'48,"-1"1"165,-3-1 0,3 1 115,-3 0 109,3-6-271,-4 4 1,2-3 223,-4 4 339,4 1-250,-2 0 715,0-1-508,4 1-115,-4-1 285,5 6-369,0 1 211,0 5 0,0 5-363,0 3 95,0 7-266,0 3 0,0 4 219,0 1-421,5 5 202,-4 7 0,4 1-281,-5 6 128,0 5 0,0 4-409,0 2 1,0 7-71,0-3 1,-1 6-447,-3-2 609,3 0 1,-6-7-63,3-1 129,3-5 40,-4-2 0,1-7-143,1-5 186,-1-5 47,4-1 1,0-10-233,0-3 223,0-2 0,0-1-577,0-1 1,0-3-165,0-1-386,0-4 960,0 2 0,-5-20 0,-2-4 0</inkml:trace>
  <inkml:trace contextRef="#ctx0" brushRef="#br1" timeOffset="104">4127 15806 7907,'-12'-29'-13,"6"6"1,-3 5 12,5 3 1021,0 7 1,4-7 45,0 7-678,0 3 402,0 0 1,2 5 573,1 0-943,4 5 1,2 3 44,2 7 1,-1 3 214,9 5-430,-5 5 0,8-3 71,-3 6 1,2-1-107,2 4 0,1 6-177,3 1 1,-3 0 97,3 1 1,1-4-452,-2 4 0,1-5-217,-4 1 1,-2-3 172,-2 0 1,2-6 147,-6-3 0,0-5 0,-3-2 1,-1-5 201,0 1 1,1-2-94,-1-2 1,-3-1 95,-1-2 0,-3 1-439,4-5-514,-6 4-1518,9-6 1055,-10 3 256,4-5 0,-5-2 127,0-1 1037,0-4 0,5-4 0,1-1 0</inkml:trace>
  <inkml:trace contextRef="#ctx0" brushRef="#br1" timeOffset="105">4743 15680 7853,'0'-23'1163,"0"6"-251,0 0-238,-5 6 238,4-1-191,-4 6 171,5-4-385,0 9 1,0-3-51,0 8 36,0 7-242,0 7 0,-4 10 452,0 2-390,-5 13 1,7 0-89,-6 11 0,4-5-134,-3 4 1,4 0-151,-1 0 1,-1 1 100,2-4 0,-1-1-492,4-3 0,0-5 155,0-3 1,0-4-34,0-4 1,0-2-335,0-5 0,0-1 261,0-3 1,0-3-1774,0-4 965,0-1-1251,0 1 2527,0-6 0,5-1 0,1-5 0</inkml:trace>
  <inkml:trace contextRef="#ctx0" brushRef="#br1" timeOffset="106">5177 15520 7843,'0'-6'558,"0"-4"133,0 4 274,5-1-541,-3-3 676,3 9-175,0-4-402,-4 5 0,4 1 374,-5 3-81,-5-3-443,4 9 1,-9-2 12,2 7 1,-6 3-115,-1 5 1,-5 5 96,0 2 35,4 3-429,-6 11 0,5 0 342,-6 9-1122,5-5 860,2 3 1,5 0-34,4 2 1,-2-2-477,5-2 0,0-2-424,4-1 744,0-1 1,2-3-165,1 0 0,0-5 93,4 1 1,1-6-17,4-2 0,0-4 59,3 0 1,-2-7-79,2-3 0,-1-4-289,2 0 1,-4-1 285,3 1 1,-1-5-979,2 1 0,-4-6 673,4 2 1,-2-3 547,1-1 0,-3 0 0,5 0 0</inkml:trace>
  <inkml:trace contextRef="#ctx0" brushRef="#br1" timeOffset="107">5611 16228 7720,'5'-29'636,"0"5"704,3 5-1028,2 5 1,-7-6 126,4 5 1,-3-1-88,4 5 0,-6 0 295,2-1 1,-3 5-216,-1-1 0,-5 0-85,-2-3 0,-3 5-192,-2 2 0,-1 2 1,-2 2 1,-3 0-126,-4 0 1,-1 9 57,0 3 0,0 7-60,0 0 0,0 6 120,1 2 0,4 1-330,3-2 0,2 0 84,1 4 1,6-4-207,2 0 0,3-5 52,1-2 0,5-5 30,3 1 0,7-4-193,4-3 0,3-3 112,0-5 0,1-1 262,0-3 1,0-6-113,0-6 1,0-4 418,-1 1 1,0-2-187,-3-2 1,1 0 196,-4 0 1,-1-1-95,-4-3 1,4 2 34,1-6 1,-5 1 99,-3-4 0,-1-4-59,5 0 0,-5-4-63,1 4 1,-2-5-45,2 1 0,1-2-202,-5 3 0,3 1 129,-3 6 1,4 5-73,-5 2 0,1 8 59,-4 4 0,0 6 25,0 1 1,-1 6 21,-3-2 0,3 4-55,-3 4 1,-1 2-99,1 6 0,-3 4 73,3 3 0,0 4-82,4 4 0,0 2 71,0 5 1,0 5-165,0 3 1,1 4-74,3 3 1,-3-2-165,3 3 1,1-3-166,-1-1 0,0-6 205,-4-2 1,1-3 4,3-5 0,-3-2 59,3-5 0,-3-4-283,-1 0 1,0-9-243,0 1-1104,0-2 1903,0-2 0,0 3 0,0-4 0</inkml:trace>
  <inkml:trace contextRef="#ctx0" brushRef="#br1" timeOffset="108">6091 15475 7760,'0'-28'14,"0"5"0,-4 5 1919,0 7-1208,1-1 1,6 5 507,1-1 0,1 6-608,-1-2 0,-1 4 222,4 4 0,1 3-354,3 8 0,1 8 42,-1 8 1,0 3-139,1 4 0,-1 0 71,1 8 0,0-3-255,4 6 0,-4 7 271,4 1 0,-4 4-266,0 0 0,-1-2-129,1 1 0,-5-6-663,1-5 0,-6-2 323,2-1 1,-3-2-1582,-1-2 1,-5-6 863,-2-6 1,-3-4-1654,-2 0 2621,1-7 0,-2 3 0,-2-6 0,-4-2 0,-3-4 0</inkml:trace>
  <inkml:trace contextRef="#ctx0" brushRef="#br1" timeOffset="109">7096 15886 7747,'-6'0'615,"1"0"506,5 0-842,5 0 0,1 0 210,5 0 1,1 0 62,-1 0 80,6 0-318,0 0 0,6-1 99,0-3-30,0 2-206,5-3 0,0 5 170,2 0-196,3 0 1,-5-3 29,3-1 1,-1 0-52,-7 4-118,7 0 0,-14-4-124,6 0 0,-6-1 199,-1 2-1177,-2 1 746,-7-3 0,0 5-416,-2 0-421,-3 0-1314,-6 0 2495,-2 0 0,-10 0 0,6 0 0</inkml:trace>
  <inkml:trace contextRef="#ctx0" brushRef="#br1" timeOffset="110">7085 16194 7741,'0'7'-734,"5"-2"0,1-5 395,5 0 2691,6-5-1545,-4 3 0,8-3 806,-2 5-1135,8 0 0,-2-1 660,6-3 0,-1 2-159,4-6-605,1 5 0,-1-5 151,0 4 1,-3-4-406,-1 4 1,-5-1-363,2 1 1,-7 3 247,-1-3-2445,-5 3 980,-2 1 1459,-2 0 0,-9 5 0,4 2 0</inkml:trace>
  <inkml:trace contextRef="#ctx0" brushRef="#br1" timeOffset="128">8109 15751 7614,'0'-12'0,"2"-1"299,1-2 0,5 3 480,7-4 0,-1 4 224,5 0-517,0 1-234,-1-6 1,4 5 555,-3-4 0,2 4-188,2 0 0,-4 1 37,0-1 0,-5 6-289,1 2 0,-2-1-180,-1 1 0,-1 1 0,0 3 0,-3 1 23,0 3 1,-2 2-24,2 5 0,-2 6 0,-2 2 0,-3 2 23,3 2 1,-3 5-24,-1 3 0,-1 5-133,-3 3 1,-2 4-285,-6-1-1939,1 2 1838,-6 6 0,0-2-352,-6 5 81,0-5 343,0 3 1,0-9-76,0 0-552,0-10 852,6 6 0,0-15 49,6-1 1,3-4-211,1-6 1422,4-1-490,-2-5 610,5 5-62,5-10-421,-4 4 1,15-5 389,-1 0-624,5 0-342,3 0 1,1 0 264,3 0-193,-3 0-209,9 0 1,-8 0-115,6 0 0,-6 0 136,2 0-325,-3 0 177,-1-5 0,-2 4-414,-2-3 0,1 3-1963,-4 1 1611,-1 0-2730,-4-6 2318,-4 5 0,2-5-2566,-6 2 3718,6 3 0,-2-14 0,4 2 0</inkml:trace>
  <inkml:trace contextRef="#ctx0" brushRef="#br1" timeOffset="129">9114 15443 7614,'6'-6'0,"-5"-4"-74,9 3 145,-4 1 0,2-3 71,0 5 235,-1-5-284,-1 8 1,1-4 1058,-3 5-195,-3-5-252,4-1-478,-5-1 0,0 1 1,-1 3 688,-3 0-641,-2-6 1,-6 6-36,1-4 0,-5 4 10,1-1 0,-5 3-23,1 1 0,1 0 29,-1 0 1,0 5-46,-4 3 1,2 7-110,2 4 0,2 2 180,6 2-565,-1 0 289,6 0 0,1-1-111,5 1 1,0 0-152,0-1 0,6-4-40,6-3 188,-1-2 0,11-3 98,-3-2 0,2-3 0,2-5 90,0 0 205,5-5-177,-4-2 1,4-5-60,-5-3 1,0 2 2,-1-2 1,-3-3 36,0-1-77,-5 2 32,3-4 1,-9 3 64,-1-9 37,1 3-110,-2-9 1,3 4 11,-5-5-18,5-1 0,-7 1-76,6 0 77,-6-6 0,7 6 32,-5 0-265,0 0 111,1 10 0,-4-3 105,3 8 1,-3 3-23,-1 5 6,0 5 106,0 0-107,0 6 1,-1 7-147,-3 4 1,-2 10 88,-6 9 1,5 5 211,-1 3 23,6 2-1000,-8 6 885,8-5-54,-3 3 1,5-5-196,0 3 1,0-3-281,0-4 0,4-2-1271,0-4 871,0-1 489,-4-5 0,3-1-1716,1-3 1048,0-3 382,-4-5 666,0 1 0,0-1 0,0 1 0</inkml:trace>
  <inkml:trace contextRef="#ctx0" brushRef="#br1" timeOffset="130">9834 15089 7614,'0'-18'1209,"0"2"-588,5 10 0,1-3 624,6 5-811,-1 0 1,-3 9 104,-1 3 1,-4 3 66,1 4-129,-3 3-228,-1 10 1,4-3 293,0 6-308,-1-1-144,-3 0 1,2 3-102,2-3 6,-3-2-40,4 5 1,-4-10-198,3 0 1,-1-2 285,4-6-1396,-4 1 347,2-5-36,-5-1 284,5-3 0,-5-2-1213,0-5 956,0 0 436,-10 0-49,3 0 313,-4 0 313,-6-5 0,0-2 0,-6-3 0</inkml:trace>
  <inkml:trace contextRef="#ctx0" brushRef="#br1" timeOffset="131">9617 15283 7614,'5'-6'542,"1"1"135,6 5 0,9-4-188,6 0 1,5 0 30,2 4 1,0 0-1,1 0-905,-1 0 347,0 0 0,-3 0-329,-1 0 0,-8 0 41,0 0 0,-3-3-2181,0-1 2507,-2-5 0,-6-2 0,1-7 0</inkml:trace>
  <inkml:trace contextRef="#ctx0" brushRef="#br1" timeOffset="132">10234 14987 7614,'0'-17'-1528,"0"1"2644,5 4 1826,-4 0-1566,4 6 0,-5 2-721,0 8 1,0 7 245,0 8 1,0 8-374,0 2 1,0 4-127,0 2 0,0 3-198,0 0 1,0-3-166,0 0 1,0-4 242,0 7-1654,0-7 1049,0 2 1,5-9-1585,3 3 0,1-5 967,-2-2 1,3 0-1959,-2-6 2898,2 1 0,2-3 0,-1-1 0</inkml:trace>
  <inkml:trace contextRef="#ctx0" brushRef="#br1" timeOffset="133">10588 15830 7614,'-12'0'0,"1"0"1476,5 0 39,0 0 1,15 0-1042,3 0 1,2 0 33,-3 0 0,2 0 303,2 0 1,3-1-347,5-3 0,0 3 343,-1-3-398,1 3-1,0 1-349,0 0 28,5-5 0,-4 4-185,3-3 0,-7-1-383,-1 1 1,-1 0 464,1 4-2145,-3-5 653,-4 4 133,-1-9 1,0 3 680,1-4 0,-1 0 693,1-1 0,-1-4 0,1-2 0</inkml:trace>
  <inkml:trace contextRef="#ctx0" brushRef="#br1" timeOffset="134">11444 15283 7614,'0'-16'0,"2"3"0,1-2 2218,9-3-1431,6 10 1,4-5 397,1 9-684,-5 0-157,-7 4 966,0 5-807,-10-4 0,8 14 83,-5 1 536,-1 9-690,-3 4 1,0 9 199,0 0-213,0 6-359,-5 1 1,0 2-15,-2 7 1,-2-5 105,5 5 1,0-2-58,4 1-117,0 3-1008,0-4 366,0 0 542,0-2 1,0-9-436,0 1-1434,5-10 1308,-4 1 1,10-10-95,-4 0-1819,-2-6 631,0 0 2260,-5-6 1,-5-4 0,-1-2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90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3084 5596 8303,'6'-5'-591,"0"3"650,-2-6-58,2 5 158,1-7 0,-1 9 172,-2-3 1,-1-1 245,4 1-132,-4 1-232,2 3 83,-5-6 54,0 5-49,0-4 141,0 5-242,5 0 111,-4 0-340,-1 5 0,-6 2 35,-6 4-109,-4 5 65,3-3 0,-3 5-5,4-3 1,-3-2 71,0 2 1,0 2-119,3-2 70,1 0 0,-5-4 0,1 1 1,1-1 46,2 1-9,5-1 0,-2-3-31,6-1 1,-5-3 103,4 4-67,0-6 218,4 3 332,0-5-447,5 0 0,2 0 95,4 0 0,-3 0-138,-1 0 1,1 0 53,3 0 0,1 0 51,-1 0 0,2 4 103,2 0-404,-2 5 1,3-4 177,-4 3 22,-1-3-1103,-4 0 630,3 1-782,-9 0-746,9 5 1912,-4-5 0,6 0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93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24601 15909 24575,'0'0'0</inkml:trace>
  <inkml:trace contextRef="#ctx0" brushRef="#br1" timeOffset="1">18468 7686 8050,'-6'-11'0,"4"1"0,-6 2 992,6-2-599,-3 9 0,5-6 218,0 3 195,0 3 2,0-4 1593,0 5-2228,0 5 1,1 0 132,3 3-74,-3 2 58,9 1 228,-9 7-344,10 5 0,-5 0 173,5 0-10,1 5-135,-6 1 1,4 6 144,-2 3-372,-3-2 199,5 3 0,-4-4-69,6-1-88,-6-5 0,4 3 299,-2-6-442,2-4 124,-3 0 1,1-10-17,-4 3 192,5 3-168,-3-5-69,1-2 142,-2-6 206,-5-5 22,0 0-312,0-5-7,-5-6 1,-2-3 144,-4-5-1065,0 0 481,-1-9 138,1-1 0,1-7-183,2-2 0,3-2 118,5-6-2037,0 0 1778,0 1 0,0 0-75,0 3-190,0-2 500,5 8 0,-2-3-25,4 5 253,1-1 0,3 1 32,1 0 1,-1 5 120,0 2 1,1 3 142,-1 1 0,2 0-133,2 0 1,-1 2 713,5 2 1,-4 2-574,4 6 1,0 0 303,4-1 1,-1 2-52,-3 2-80,3 3-122,-5 5 1,10-4 45,0 1 0,0-1-104,0 4 1,-1 0-11,4 0 1,-3 0-3,3 0 0,-5 0 9,2 0 1,1 0-18,-1 0 1,-1 0 247,-3 0-258,0 5 0,-4-4-183,0 3 203,-5-3-24,3-1 0,-6 0-102,0 0-33,1 0 123,-1 0-228,-4 0 19,3 0 192,-9 0-511,4 0-3750,-5 0 3559,-5 0 642,4 0 0,-4 0 0,5 0 0</inkml:trace>
  <inkml:trace contextRef="#ctx0" brushRef="#br1" timeOffset="2">18924 7595 7890,'0'-6'-212,"0"-1"-317,0 3 423,0 3 1282,0-4-191,0 0 40,0 4-515,0-4 1478,0 5-1822,0 5 0,-3 1 217,-1 5-100,0 1-117,4-1 0,-1 5 169,-3-1-253,3 5 43,-4-2 0,1 1-49,0 0-59,0-5 1,4 6 0,0-5 1,0 1 195,0-5-214,0 0 211,0 1-288,0-6 1,1-1 98,3-5 318,-3 0-110,10 0-33,-5-5-119,5-1-67,1-6-49,-1 6 117,1-4 14,-1 4-181,0-1 153,1-3 1,1 9 91,2-3-242,-2 3 51,3 1 1,-3 0 66,2 0-137,-2 0 39,3 0 1,-4 4-59,-1-1 48,0 6 0,1-1-43,-1 7 0,1-1 100,-1 5 1,0-1 6,1 1-8,-6 2 0,-1-3-4,-5 5 1,0 0 6,0 0 1,0 0 17,0-1 1,-5 1 9,-2 0 0,-7-4 63,-2 0-87,-4 0 18,7 4-28,-8-5 21,3 3 1,-5-8 2,0 2-266,1-2 255,-1-2 1,5-4-21,3-3-60,-3 2 68,5-5 0,-3 4-34,4-5-118,6-5-53,-4 4-996,4-9 787,-1 3 0,2-4-852,5 0 0,0 3 128,0 0 1159,0 1 0,5-10 0,2-1 0</inkml:trace>
  <inkml:trace contextRef="#ctx0" brushRef="#br1" timeOffset="3">18856 7572 7985,'5'-6'-929,"-4"1"1,9 3 928,-2-1 834,-3 1-413,5-3 1,0 4-8,6-3 993,4 3-887,-2-4 1,6 1 377,2 0-572,-1-5 0,4 8 239,-3-3 1,0-1 84,4 1-425,-4 1 152,1 3-118,1 0 1,-7 0-67,2 0 0,-7 0-106,3 0 1,-5 0 231,1 0-237,-2 0-350,-2 0 160,-4 0 143,-2 0-787,-5 0-1404,-5 0 1415,3 0 0,-8-4 741,3 0 0,-9 0 0,-1 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93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17839 7161 8133,'-6'0'586,"1"0"34,5 0 6,0-5-146,0 4 198,0-5-364,0 6 1,9-1 10,2-3-342,-2 3 197,-4-4 0,0 5 164,3 0 1,3-1-90,5-3 0,-4 3-57,3-3 1,-1 3 161,2 1-147,1-5-285,6 3 227,0-8 0,1 8-158,3-6 43,-3 0 1,6 1 26,1-1 0,1 1-148,10-5 1,-4-3-46,3 0 0,-1-1 81,-2 5 1,2-2-40,-9-2 0,3 2-5,-7-2 1,3 1-112,-3-1 1,1 2 105,-1-2 1,-3 1-59,2-1 0,-2 2-102,-1-2 218,0-3 0,-4 5-80,0-2 107,0 3-51,-6 0 0,2 1-38,-7-1 248,2 1-191,-4-1 0,-1 5-37,-5-1 165,0 6-144,0-3 198,0 0 12,0 3-33,0-3 1,0 4-5,0-3 141,0 3-171,0-4 135,0 0-112,0 3 100,0-3-40,0 5-133,0 5 0,0-2 271,0 5-280,0-1 0,5 1 34,3-1 177,-3-4-101,5 7 1,-3-4 43,4 6-109,0-1 0,1 1 37,-1-1 0,6 2-8,2 2 1,2-1-19,2 5 1,1-4 14,3 4 0,2 0-159,5 4 0,2-1 144,2-3 0,0 1-155,8-5 0,-7 2-63,7-2 1,-3-2 88,3 2 30,-1-2 0,-3-2-9,0 1 0,-5-1-13,1 0 0,-6-3-20,-2 0 1,-5-2 36,2 2 149,-3 2-133,-1-9 1,-5 5-4,-3-2 381,3-3-222,-6 4 1,5-5 237,-6 0-76,6 0 0,-4 0-21,2 0 1,-2 0-29,-2 0 1,0 0-187,1 0 0,-1-3 93,1-1 1,-5 0-239,1 4 0,-4 0-73,3 0-338,-4 0-487,2 0-4248,-5 0 5213,-5 5 0,-2 1 0,-4 6 0</inkml:trace>
  <inkml:trace contextRef="#ctx0" brushRef="#br1" timeOffset="1">16492 10599 8009,'-7'-7'740,"-3"-3"-398,9 4-295,-4-1 148,5-3 0,-1 8 627,-3-6-353,3 6-178,-5-4 0,6 5 122,0-3-72,0 3 235,0-4 16,0 5-422,6 0 1,-5 1 171,3 3-128,2-3-16,0 10 1,2-4 170,0 8-199,4-2-19,1 9 1,3-5 38,-4 6-118,-1 0 0,4 0-20,1 0-32,-1 0 1,-4 3 293,1 1-414,-1 0 73,1-5 0,-1 1 214,0 0-280,1-5 73,-6-2 1,3 0-53,-5-1 144,5-5-7,-8 0-181,4-4 156,0 1 17,-4-2-5,5-5 458,-6 0-339,-6-5 0,4-3 19,-6-7-721,1-3 393,0-5 0,1-1-920,2-2 721,3-4 0,-4-5 12,5-3 0,0 2-407,0-2 466,0-2-1464,0 4 1322,0-8 0,0 7-314,0-5 352,0 10 199,0-11 1,-4 13-540,0-8 795,0 7-167,-1-2 0,4 9 348,-3-3-251,3 3 1,-3 3 49,0 2 0,1 1 74,3 3 1,0 6 1341,0-3-985,0 3 314,0-2-270,0 0-279,0 4 1,1-2 161,3 6-503,2-6 110,11 7 0,-4-4-57,7 2 44,-1 3 46,3-4 0,6 4 53,3-3-57,-3 3 1,7-4 192,-4 5-196,4-6 0,-9 5-5,4-3 73,1 3-66,-2 1 0,0 0 27,-2 0 0,-1 0 23,1 0-157,5 0 1,-18 0 94,5 0 10,0-5 1,-11 4 8,4-3-1,-3 3-110,2 1 115,-4 0-316,-2 0 195,0 0-802,-4 0 398,4 0 211,-10-5-929,4 3 0,-9-3 0,2 5 1174,-2 0 0,-2 5 0,1 2 0</inkml:trace>
  <inkml:trace contextRef="#ctx0" brushRef="#br1" timeOffset="2">16994 10404 7360,'0'-11'99,"0"5"0,-4-1 1345,1 3-287,-1 3-408,4-4 235,0 5-761,0 5 356,0 2-300,0 4 1,4 5 129,-1 4-120,1 1 0,-4 3 182,0 3-123,5-3-181,-3 9 0,4-8 166,-2 6-199,-3-6 1,8 7 54,-5-5 1,1-2-112,-1-6 1,-3 1 123,3-5 0,-2 1-186,2-5 1,-3-3-65,3-1 0,-3-3-131,-1 4 305,0-6-671,0 3 290,0-5 1,5-5 0,2-1-1</inkml:trace>
  <inkml:trace contextRef="#ctx0" brushRef="#br1" timeOffset="3">17063 10827 7957,'0'-11'13,"-5"-1"1,-2 1-1</inkml:trace>
  <inkml:trace contextRef="#ctx0" brushRef="#br1" timeOffset="4">17679 10324 8063,'-6'-12'573,"1"2"-371,5 5-242,0 3 856,0-3-564,0 5 0,-4 5 1217,0 3-700,1 2-398,3 7 0,0 0 263,0 6-232,0 5-226,0-4 78,5 9 14,-4-9 1,5 8 79,-2-5-14,-3-1-116,4-3 0,-1-1 132,0-3-21,0-3-177,1 1 1,-4-5-284,3 4 119,2-9 158,-4 3-304,3-3-52,-5-1-641,0-1-1631,0-5 494,0-5 1254,-5-1 0,2-6-95,-4 1 829,-6 0 0,-5-1 0,-5 1 0</inkml:trace>
  <inkml:trace contextRef="#ctx0" brushRef="#br1" timeOffset="5">17451 10610 8240,'-6'-5'-19,"1"4"0,6-4 2079,3 5-1321,2 0 0,6-2 830,-1-2-1149,5 3 0,5-4 148,9 5 705,-4 0-819,7-5 1,-11 4 162,1-3-273,0-2-253,0-1 1,-2 0-1288,-1-1 708,1 6 397,-8-9 0,7 10-2912,-5-3 3003,1 3 0,-10-4 0,-1-1 0</inkml:trace>
  <inkml:trace contextRef="#ctx0" brushRef="#br1" timeOffset="6">18136 10701 8397,'-6'0'30,"1"0"0,5-1 817,0-3-136,0 3 374,0-4-343,5 5-600,-4 0 0,9 0 311,-2 0-877,-3 0 424,0 0 0,0-5 0,2-1 0</inkml:trace>
  <inkml:trace contextRef="#ctx0" brushRef="#br1" timeOffset="7">18171 10679 8359,'0'6'-1623,"0"0"1623,0-2 0,5-3 0,1 4 0</inkml:trace>
  <inkml:trace contextRef="#ctx0" brushRef="#br1" timeOffset="8">18399 10736 8496,'6'0'1536,"-1"0"-1199,-5-5 1,2 3 242,2-2 0,-2 3 127,6 1-463,-6 0-369,3 0-925,-5 0 1,7 0-1234,4 0 2283,0-5 0,11-1 0,-4-6 0</inkml:trace>
  <inkml:trace contextRef="#ctx0" brushRef="#br1" timeOffset="9">18696 10667 13565,'1'6'-862,"3"-2"1,2-2-1,6-2 1</inkml:trace>
  <inkml:trace contextRef="#ctx0" brushRef="#br1" timeOffset="10">19141 10324 8394,'0'-17'-21,"5"0"240,2 6 1,-1-1 581,-2 1 585,2 5-552,-4 1-315,3 5 45,-5-6 0,0 5-444,0-4 0,0 6 160,0 3 1,0 3 77,0 4 0,0 0-78,0 1 1,-4 4-88,0 3-17,0 3 0,4 2 0,0 3-43,0 3 1,1 2 84,3-2-595,-2 3-68,3-4 236,0 1 0,-4-2-295,3-6 409,2-4 0,-5 4 62,4-10-783,-5 5 1,0-9 63,0-1-757,0-4 496,0 2 1013,0-5 0,-5 0 0,-1 0 0</inkml:trace>
  <inkml:trace contextRef="#ctx0" brushRef="#br1" timeOffset="11">18981 10507 8245,'-5'-6'774,"0"0"1186,-2 2-941,2 2-496,5-3 0,6 5 3,5 0 0,2 0-139,6 0 1,0 4-321,4 0 0,0 0 9,0-4-1024,5 0 706,1 0 0,1 0-341,1 0 1,-3 0-1389,6 0 1971,-2-5 0,7 3 0,-5-3 0</inkml:trace>
  <inkml:trace contextRef="#ctx0" brushRef="#br1" timeOffset="12">19473 10359 8022,'0'-12'347,"-11"1"1,-1 1 547,4 2 1,-1 3-285,21 5-904,-3-5 211,-30 4 1,20-3 856,-3 8-434,18 2 1,-2 5 373,7 1-341,7 9-136,-17-2 0,16 11 254,-9-4-322,-1 4 0,-4 3 176,1-3-142,-1 3-43,1-9 0,-1 4-247,0-5 150,-4 0-5,3-6 0,-5 0-340,3-6 212,2 1-197,-9-6 53,4 4 113,-5-8 602,0 3 25,0-5-598,-5-5 112,4-2 0,-9-5-266,2-4 141,-2-1 71,4-6 1,-3 0-597,5 0 297,-5-5-368,8-1 165,-4-10 287,5 3 0,0-10-100,0 1-196,0-1 226,0-10 1,5 5 37,2-2 1,3 2 88,2 6 0,4 5 350,3 6-154,-2 5 0,-1 11 71,-4 3 1,1 3 491,2 5-457,-3 2 344,10 5-310,1-5 1,6 3 46,5-1-8,1 1 215,-1 2 0,4-1-211,0-3-455,0 3 190,-9-4 1,9 0 50,0-3 1,2 2-92,2-2 1,-6 4-128,2-3 105,-2 4 0,-7-2-81,-2 5 166,-8 0 1,-3 0-46,-4 0-117,-1 0 86,-4 0 25,-2 0-462,-5 0 1,-2 4-374,-1 0 430,-4 0 490,-9 1 0,-2 1 0,-5 5 0</inkml:trace>
  <inkml:trace contextRef="#ctx0" brushRef="#br1" timeOffset="13">19929 10142 7999,'-11'0'1509,"5"0"-1167,1 0-586,5 0 213,0 5 1,0-3 907,0 6-539,0 0 1,0 7 366,0 0 1,0 5-23,0-1-485,0-2 0,3 4-9,1-2 0,1-1 137,-1 1-360,-3-5 72,9 3 0,-8-6-45,2 1 30,2-1 82,-5-5-108,4 4 20,-5-8 165,0 3 1109,0-5-1328,0-5-88,0-2 209,0 1 1,4-4-189,0 2-78,10 3 285,-7 0 37,15 0-106,-9 4 0,7-6 29,-5 4 1,4 1 10,-4-1 1,1 1-29,-5 2-183,1 5 172,-1-3 0,-1 8-68,-2-3 75,2 4-4,-4 5 1,6-2-253,-1 5-23,1-5 194,-6 8 1,-1-6-108,-5 3 0,0 3 58,0-3-155,-10-3 96,2 6 0,-10-8 46,3 5 0,1-4-11,-5 4 0,0-5-128,-4 1 0,4-2 84,0-2 0,0-4-356,-4-3 0,6-3 163,1-1 0,4 0-562,0 0 0,6-7 244,2-4 0,3 0-362,1-5 1033,0-1 0,0-6 0,0-6 0</inkml:trace>
  <inkml:trace contextRef="#ctx0" brushRef="#br1" timeOffset="14">19929 10210 8194,'0'-11'1025,"5"3"0,3 2 335,2 1-599,2-4-92,4 8 0,-2-8 410,5 5 0,3-4-435,8 5 0,-12-5 65,5 4 0,-3-3-385,3 3 0,6 0-279,-6 4 1,0-4-600,0 0 0,-7 0 408,7 4 0,-4 0-3410,0 0 3556,3 0 0,-10 0 0,5 0 0</inkml:trace>
  <inkml:trace contextRef="#ctx0" brushRef="#br1" timeOffset="15">16275 10290 7943,'0'-6'-1081,"0"-4"1864,0 8 7,0-8-217,0 9 114,0-9-6,0 9-7,0-4 366,0 5-629,0-6-136,0 5 0,0-3-74,0 8 0,-5-1 64,-3 4-44,-7 1-6,2 8-22,-8-3 1,2 9 137,-8-3-413,3 2 134,-9 2 0,4 4 227,-6-1-1295,6 1 940,-4-4 1,9 0-417,-3 0 434,3-6 1,6 1-47,3-3 131,3-7 26,0 7-278,6-8 595,-4 4 1,8-3-354,-1-1 256,1-4-261,2 7 0,5-8 10,3 6 195,2-5-108,2 7 1,0-8 430,3 6-233,-2-6-128,9 9 0,-4-9 268,4 6-184,1-6 76,0 3-250,-5-5 55,3 5 1,-7-3 208,5 2-738,-5 2 245,3-5-1079,-6 4 852,1 0 0,-5-3-1048,1 1-1301,-6-1 875,4-2 1841,-6 0 0,-6 5 0,0 1 0</inkml:trace>
  <inkml:trace contextRef="#ctx0" brushRef="#br1" timeOffset="16">15761 10907 7915,'0'-6'0,"5"1"790,-4 5-495,9 0 1,-3 0 1199,4 0-949,6 0 0,-3 1 65,5 3 435,0-3-414,3 9-206,1-9 168,0 9-310,5-8 0,-4 7 123,3-6-498,-8 6 152,2-7 0,-4 4-16,2-2 0,-3-3-160,-4 3 0,-5 1-1986,1-1 604,-5-1 1497,7-3 0,-9 0 0,4 0 0</inkml:trace>
  <inkml:trace contextRef="#ctx0" brushRef="#br1" timeOffset="17">13968 9833 7865,'-5'-6'373,"-2"-4"416,1-2-358,1 5 0,4-3-11,-3 10 0,3-2-91,-3-1 96,2 1 55,-3-3-222,4 5-35,-4 5-42,0 2 0,2 4 124,-4 1-80,4 4-58,-7 2 0,8 5 277,-6-1-252,5 6 0,2-2 108,5 4-136,-5 1 1,-1 3 163,-1 0 4,1 0-168,2 6 1,0 4 196,0 6-416,5-1 0,1 2 270,1 2 0,-1 1-27,-2 3 0,1-7-234,3 8 0,1-4 101,-5 3 0,1 0-157,-1 0 0,-3 1 62,3-1 0,-2-4-4,2 0 1,-3-6 15,3-1 0,-3-2-155,-1-6 1,0 0 116,0-3 0,0-6 34,0-3 0,0 1 180,0-4 0,-1 1-89,-3-9 1,3 1 263,-3-5 31,-2 0 0,5-3-205,-3 0-193,2-6 149,2 3 8,0 0-175,-5-3 189,4 3-664,-9-5 239,4 0 164,-6 0-1356,1 0 956,4 0 1,-3 0-68,3 0-1237,2 0 1167,-6-5 1,10 2-119,-3-5 789,3 6 0,1-8 0,0 3 0</inkml:trace>
  <inkml:trace contextRef="#ctx0" brushRef="#br1" timeOffset="18">13819 11786 7844,'-1'-6'0,"-3"2"648,3 3-312,-4 1 0,4 0 125,-3 0 255,2-5-368,-3 4 1,4-5 184,-3 6-268,-2 0-106,0 0 0,-3 6 10,5 1-106,-5 3 149,8 2-116,-9 4 63,8 2 1,-3 4 158,5-3-339,0 2 193,0-3 0,0 4 170,0-3-622,0 2 249,0-8 0,4 5 30,0-3 0,5-6-40,-2 2 0,5-3-140,3-1 84,-2-2 18,8-5-40,-3 0 52,5-5 0,0-1 77,0-5 236,-6-6-118,10 4 0,-13-4-103,5 1 211,-5-1-199,-3-1 0,-4-4-245,-3 3 135,-3 3 1,-6-5-100,-3 6 1,-8-4-240,-7 4 1,-4 0-2109,-3 3 2519,-8 6 0,7 1 0,-8 5 0</inkml:trace>
  <inkml:trace contextRef="#ctx0" brushRef="#br1" timeOffset="19">13922 9285 7908,'-11'-16'3,"-1"7"373,1-3 489,4 3-208,2-2 586,5 5-388,0 1-29,0 5-599,5 0 0,-3 1-110,2 3 1,-3 7 6,-1 8 1,-4 3-291,0 1 208,-5-6 0,8 5-1407,-3-3 612,3-3 753,1 6 0,0-4 0,0 5 0</inkml:trace>
  <inkml:trace contextRef="#ctx0" brushRef="#br1" timeOffset="20">13842 9491 7918,'6'-2'858,"-2"-1"-275,3 1-27,-6-3-279,4 5 1,-4 0 157,3 0 7,-3 0-274,4-5 0,-3 4 80,1-3 1,4 3 4,4 1 0,4 0-67,1 0 1,-5 0-8,-3 0-43,-1 0 1,9 0-9,-1 0-74,0 5 1,4-4-7,0 3 157,0 2-291,-7 1 1,-2 0 70,-3 1 0,-2 0-15,-5 3 1,-9 0 128,-2 1-213,-8-1-10,1 1 140,-10-1 1,-1 1-354,-5-1 163,0 5-569,4-3 307,-3 4 262,14-11 0,-7 3-38,7-5-576,2 5 126,6-8 132,1 4-1072,8-10 1730,-3 4 0,5-15 0,0 4 0</inkml:trace>
  <inkml:trace contextRef="#ctx0" brushRef="#br1" timeOffset="21">13933 9262 8092,'-11'-7'0,"0"-1"0,4 6 774,2-9-62,5 10 178,0-4-195,0 5 343,0-5-422,0 4-387,0-4 1,1 3 20,3-1 1,6 1-86,6-2-83,4 3 1,-2-3-542,5 1 233,-1-1 236,1 4 1,0 0-905,0 0 354,-5 0 540,3 0 0,-8 0 0,3 0 0</inkml:trace>
  <inkml:trace contextRef="#ctx0" brushRef="#br1" timeOffset="22">14208 10541 8079,'-7'-5'-1105,"2"4"2076,5-4-170,0 5-109,0-5-321,0 4 180,0-4-399,0 5 1,1 5 194,3 2-174,-3 3 1,8 6 57,-5-1 1,5 5-90,-1-1 1,1 4-125,-2 4 0,3-2-248,-2 6 175,2-6 21,2 3 0,-2-5-32,-3 0 0,2-6 84,-5-1 245,5-4-213,-8-5 1,7 1 29,-1-4-6,-4 0 11,7-4 235,-10 0 21,0 0-278,-5-5 0,-3-1-178,-7-6 0,2 0-126,-2-4 0,6-5 90,2-6 1,-1-5-73,-3 2 1,3-3 54,0-1 1,2-1-53,-2 1 1,3 0 41,5 0 0,5-1 25,3 1 1,4 0 73,3 0 0,-1 4 38,5 4 0,0 3 269,4 4 0,-1 4-94,1 7 1,0 3 168,0 5-168,0 0 0,0 0-26,-1 0 68,1 0-135,0 5 1,-4-4 42,0 3 1,-4-1 17,5 0 1,-7-1-113,3 2 113,-4-3-390,0-1 0,-5 0-32,1 0-745,-5 0 429,2 0-1083,-10 5 1717,-2-4 0,-9 9 0,-2-3 0</inkml:trace>
  <inkml:trace contextRef="#ctx0" brushRef="#br1" timeOffset="23">14425 10553 7984,'6'5'1799,"-2"3"-1214,2 2 0,-3 1-65,4 1 0,1 0-10,3 3 1,1 2 160,-1 2-469,0 3 1,5-5 141,-1 6-110,0 0-68,-3 0 0,-1-4 221,0 0-417,1-5 195,4-3 1,-3-1-203,2-2 115,-7-3-346,2 5-865,-9-8-252,9 8 1018,-8-9 0,2 4-959,-8-5 1,1-1 76,-4-3 1249,4 3 0,-7-9 0,4 3 0</inkml:trace>
  <inkml:trace contextRef="#ctx0" brushRef="#br1" timeOffset="24">14630 10599 7943,'0'-12'301,"-5"1"-301,4-1 0,-6 2 1061,4 3-205,1 1 619,-8 6-755,4 0-423,-6 11 0,1-3-21,0 12 0,-5 2 83,1 5-374,0 10 63,-2-7 0,5 11-466,-3-3 7,-3-3 436,5 0 1,-2-4-1756,7-4 1175,-2 0 0,9-6 555,-3-2 0,3-2 0,1-6 0</inkml:trace>
  <inkml:trace contextRef="#ctx0" brushRef="#br1" timeOffset="25">15053 10793 7842,'0'-18'1457,"0"-4"-1143,0 10 762,0-5-640,-5 6 1,2-1 217,-5 1-291,1 0-193,1-1 0,-10 4 24,1 1 1,-1 4-88,-3 0 1,1 1-340,-1 2 169,-3 10 0,8-1 43,-5 10 1,4-3 158,-4 3 1,5 0-201,-1 3 0,6 1 36,1 0 1,6 0-54,-2 0 1,4-2 22,4-2 0,-2 2-50,6-6 0,1 0-98,6-3 0,-1-6-44,5-2 0,0-4 149,4-4 0,0-4 9,-1-7 0,5-3 152,0-4 1,-4-3-109,-4-1 1,-4 2 211,4-3 1,-6-2 4,-2-2 0,-1 2 83,-6-1-129,0-1 0,-4-3 185,0 0-231,0-1 0,-1-3-207,-3 0 182,-3-5 0,0 8 59,-1-3-686,6 2 544,-9 7 0,10 2 135,-3 8 357,-2 3-65,5 9-334,-4 2-149,5 5 145,0 0 0,-4 9 299,0 3-490,0 7 206,4 3-311,0 3 124,5 13 1,2-8 162,4 8-410,1 3 200,-1-6 0,0 8 3,1-5-239,-1 6 189,1-9 0,-2 3-217,-3-7 310,4 2 25,-5-9 0,0 0-268,-2-5 36,2-5 99,-4 7-913,3-13 204,-5 7 929,5-8 0,-4 4 0,4 1 0</inkml:trace>
  <inkml:trace contextRef="#ctx0" brushRef="#br1" timeOffset="26">15247 10656 7956,'0'-12'1377,"0"1"-189,0-1-289,0 6 38,0 1-252,0 5-235,5 5 161,1 1-271,6 6 1,3 1 90,0 2-278,5 3 13,-7 4 1,5 0-377,-3-3 133,-2 3 131,8-5 1,-8 2-870,2 0 475,-2-5 86,-2 3 0,1-7-1172,-1-2 867,-4 2 113,3-9 0,-8 4-872,6-5 655,-6 0 663,4 0 0,-1 0 0,1 0 0</inkml:trace>
  <inkml:trace contextRef="#ctx0" brushRef="#br1" timeOffset="27">15487 10599 7927,'0'-12'0,"-5"6"1593,3 1-405,-3 5-516,5-5 463,0 3-702,-5 2 1,3 8 218,-6 7-476,6 3 2,-14 5 0,7 1-715,-10 3 309,0 2 225,-4 5 0,1 4 3,-1 0 0,0 0 0,0-3 0</inkml:trace>
  <inkml:trace contextRef="#ctx0" brushRef="#br1" timeOffset="28">21026 10039 8038,'0'-6'508,"5"1"-133,-4 5 226,4-6-256,-5 5-94,0-4 1,-5 6 7,-2 3 0,-5 3-35,-3 4 1,1 0 5,-5 1 1,1 4 22,-1 3-156,-2-2 1,3 4-60,-5-2 38,0 3-104,5 1 1,-3-2-5,2-2 22,-3 3 0,4-5 0,3 2 150,2-3 19,2 1-263,0-5 66,4 5 0,2-10 145,5 1-135,0-6 126,0 4 71,0-1-126,0-4 0,5 8 282,3-5-50,2 4-220,7-6 0,-4 4 115,7-2-96,-7-3 0,8 4 78,-6-5-222,5 5 64,-2-3 0,1 3 158,0-5-297,-5 0 1,3 0-1046,-6 0 512,0 0 325,-4 0-1950,-2 0 1074,-5 5 1229,0-4 0,0 9 0,0-3 0</inkml:trace>
  <inkml:trace contextRef="#ctx0" brushRef="#br1" timeOffset="29">20615 10621 8048,'7'0'451,"1"0"-197,-6 0 1,9 0 258,-4 0-256,3 0 0,3 0 396,2 0 0,-1 0 367,5 0-621,0 0 257,4 0-294,0 0 0,-1 0 91,-3 0-808,2 0 335,-8 0-1747,8 0 802,-8 0 965,4 0 0,-6 0 0,0 0 0</inkml:trace>
  <inkml:trace contextRef="#ctx0" brushRef="#br1" timeOffset="30">21437 9514 8129,'-5'-7'0,"2"1"240,-4 2 482,4 3-303,-2-4 302,0 5-90,4 0-122,-4 0-310,5 0 1,0 5 328,0 2-249,0 4 1,0 4 27,0 0 0,0 10 158,0 2-286,0 0 1,0 10 427,0-3-428,5 8 1,-3 0-1176,6 7 1175,0-2 1,-1 9 239,1-3-179,-1 3-61,5 1 1,0 0 179,4 0-316,-4-5 136,5 4 1,-4-8-79,2 6 39,-2-6 1,3-1-120,-5-5 109,1 0 0,-1 3 101,1 1-559,-6 0 247,4-1 0,-9-3-258,3 0-118,-2-5 274,-2 7 0,0-9-218,0-1 245,0 0 0,0-10 110,0 3 0,-2-3-14,-2-1 1,3-5 15,-3-3-58,-2-3 661,0 0 0,-2-6-567,0-2 1,1-3-15,-5-1 1,1 0-380,0 0 0,-1-4-366,1 1 0,-1-5 256,1 4-1673,-1-5 978,6 8 1206,1-4 0,0 0 0,-1-1 0</inkml:trace>
  <inkml:trace contextRef="#ctx0" brushRef="#br1" timeOffset="31">21448 11558 7860,'-6'6'990,"1"-1"-655,5 0 314,0 2-308,0-1 1,0 4 128,0-2 197,0 2-333,0 1 0,0 2 336,0 2-391,0-2-111,-5 9 0,4-6-7,-3 3-80,3-2 0,-3-2-76,0 0 0,0 0 71,4-3 0,0-5-185,0 1 1,4-4 100,0 3 0,5-4-197,-2 1 1,0-3 95,0-1 0,2-1 72,6-3 1,-2-2 100,2-6 1,-1-1 173,1-2 1,-2-3 65,2-4 1,-6 1-93,-1-1 0,-6 1-174,2-5 0,-3 1 107,-1 3 0,-5 0-507,-2 3 1,-7 4-142,-1 7 1,-11 3-393,0 5 1,-1 5 340,0 3 554,3 2 0,1 6 0,0 2 0</inkml:trace>
  <inkml:trace contextRef="#ctx0" brushRef="#br1" timeOffset="32">21151 8805 7944,'0'-11'-455,"0"0"115,0 4 1471,0-3-194,0 9 122,0-4-321,0 0-152,0 3-588,0-3 56,-5 5 0,4 5 277,-3 3-230,3 2-23,-4 2 0,4 3 103,-3 0 0,-1 0-68,1-3 1,0-1-231,4 1 77,0-1 33,0 0-158,0-4 92,0 3 25,0-9 46,0 4 46,5 0 2,-3-3 0,8 3 39,-3-5 89,-2 5-126,6-4 1,-5 5 39,5-2-43,1-3 20,4 5 1,-3-1-26,2 2 13,3-2 1,-4 2-56,5-4 1,-5 4 70,1 4 1,-2 1-155,-2-1 1,-3 0 124,-1 1 0,-4 1-105,1 2 1,-3-1 84,-1 5 1,-3-4-86,-4 4 1,-2-4 62,-10 4 1,4-3-13,-4 3 1,0-5-197,-4 1 1,1-4 60,3-3 1,-1 1-511,5-5 1,-1-1 241,5-3 1,3 0-743,1 0 1,4-5 1158,-1-2 0,3-9 0,1-1 0</inkml:trace>
  <inkml:trace contextRef="#ctx0" brushRef="#br1" timeOffset="33">21140 8783 8114,'0'-8'710,"0"0"0,0 6-235,0-3 334,0 5-439,0-5 0,6 2 115,6-4 134,-1 4-268,11-2 0,-4 0-420,4-3 52,1 3 1,0-4-243,0 6 1,2-5 288,-2 4 0,5-1-30,-9 1 0,5 3 0,-6-4 0</inkml:trace>
  <inkml:trace contextRef="#ctx0" brushRef="#br1" timeOffset="34">21825 10279 8055,'-5'-7'0,"4"-3"533,-4 9 41,5-4-3,0 0-133,0 4-90,0-4 432,0 15-333,0-3 1,0 10 68,0-6-229,0 6 0,0 0 62,0 6-274,5 0 35,-4 0 1,9 0 266,-2 0-601,2 0 227,-4-1 0,5 0-5,-4-3 100,3-3-64,2-4-329,-1-1 135,-4-4 0,-2-2-23,-5-5 215,5 0 101,-4 0 0,3-2 212,-8-1 0,1-4-131,-4-4-411,-1-6 125,-3 5 0,-1-11-104,1 0-17,0 0 245,-1-10 0,1 3-379,-1-8 1,5 1 30,-1-5-731,6 0 832,-4-4 1,12 1-176,1-1 373,8 5-116,3 2 0,5 10-124,0 2 522,0 3-208,-1 6 0,1 2 377,0 4-270,0 1-75,-5 5 0,3 1 71,-2 5 610,3 0-777,1 0 236,0 0-96,-1 0 1,0 0-15,-3 0-177,3 0 109,-5 0 1,2 0 77,0 0-454,-5 0 207,8 0 1,-9 0-891,2 0 493,-2 0 142,-7 0-437,4 0 317,-9 0 182,4 0-2294,-5 0 2585,-5 5 0,-1 1 0,-5 5 0</inkml:trace>
  <inkml:trace contextRef="#ctx0" brushRef="#br1" timeOffset="35">22019 10187 7909,'0'7'706,"0"-2"-270,0 0 0,0-3 189,0 6 276,0 0-521,0 3 1,4-2 123,0 2 0,5 0-208,-1 8 0,0-4 20,0 4-89,2 0-29,2-1 1,0 3-28,4-2 56,1-2 0,-9 4-367,12-8 262,-12 4 99,8-6-668,-4 0 203,-6 1-433,4-6-451,-3-1 307,-1-5-1420,-1 0-1304,-5 0 3545,0-5 0,-10-1 0,-3-6 0</inkml:trace>
  <inkml:trace contextRef="#ctx0" brushRef="#br1" timeOffset="36">22214 10199 7950,'0'-12'-310,"0"1"1721,-5 0-622,3 4-103,-3 2 451,5 5-549,-5 5-128,4 2-335,-9 9 96,3 2 1,-4 5-1,-1 0-686,-4 4 399,3-2 0,-7 8 120,5-3-561,-6 3 450,9-4 0,-1 3-1204,5-5-505,6-6 1766,-8 1 0,9-10 0,-5 5 0</inkml:trace>
  <inkml:trace contextRef="#ctx0" brushRef="#br1" timeOffset="37">22499 10382 7882,'0'-12'0,"0"1"679,0-1-432,0 1 0,0 3 1418,0 1-848,0-1-356,0 2-4,0-4-202,-5 8 1,2-3 66,-4 5-342,-1 0 77,-3 0 1,-1 1 291,1 3-550,-5 8 206,3 0 0,-4 10-46,6-3 136,-1 3-48,1-5-505,5 5 330,-4-4 1,8 1-118,-2 0-136,3-5 249,6 2 1,-2-4-48,4-1 0,1-3 71,3-1 0,2-4 163,2 1 1,-1-3-113,5-1 1,-1-5 137,1-3 25,3-2-149,-10-6 273,5 3-108,-1-9 1,-4 6-66,-1-3 0,-1-3 28,-6 3 0,0-6-10,-4-2-303,0 0 258,0 0 1,0-5-318,0-2 134,-5-8 69,-1 11 1,-5-12-177,4 5-513,-3-5 696,3 7 154,1-8-133,-4 13 0,9 0-91,-3 12 427,-3-3-187,6 15 0,-4-9-39,5 9 158,0 2 55,0 0 877,0 5-1266,0 5 170,0-4 8,0 9-132,5-9 103,-4 9 1,8-3 5,-5 4-17,5 1-6,-8-1 0,8 4-5,-5 1 89,0 4-86,-4 3 1,4 1 2,-1 2-152,1 4 80,-4-6 1,4 9 80,0-3 1,0-1 3,-4 2-1126,5-1 153,-4-1 609,4 4 61,-5-8-407,5 2 394,-4-4 1,6 0-185,-3 0-511,-3-5 987,4 3 0,0-3 0,1 5 0</inkml:trace>
  <inkml:trace contextRef="#ctx0" brushRef="#br1" timeOffset="38">22705 10245 7843,'0'-12'-994,"-5"6"1899,3-4-344,-3 8-121,5-3-53,0 5 386,0-5-105,0 4-140,0-4 67,0 5-200,0 5-45,5 1-121,2 6 1,0 0 3,1 4 1,0-2-22,3 5 1,0 0-163,1 3 22,-1 1 0,6 0 206,2 0-745,-3 0 383,1-5 1,-6 2-816,1-5 474,-1 5 290,0-12 0,-3 7-969,0-7 498,-6-3 87,3 0-441,0-5 376,-3 0 193,3 0-22,-5 0 0,-5-5 1,-2-1-1</inkml:trace>
  <inkml:trace contextRef="#ctx0" brushRef="#br1" timeOffset="39">22922 10233 7895,'0'-16'110,"0"7"53,0-3 1,-4 7 713,0-2-112,0 4-57,4-2 0,-1 5-273,-3 0 0,0 1-128,-7 3 0,2 6 44,-6 5-135,-3 11-590,0-7 536,1 14 1,-5-8 215,3 6-1013,-3-6 531,5 8 0,-4-8-1655,6 6 855,5-11 201,0 2 703,8-6 0,2-3 0,7 3 0</inkml:trace>
  <inkml:trace contextRef="#ctx0" brushRef="#br1" timeOffset="40">23436 10016 7988,'-5'-11'0,"2"4"347,-5 4 689,6 1-242,-3 2-470,5 0 1,-4 7 204,0 4 1,-1 6-148,1 5 1,3 1 228,-3 0-334,3 0 0,-3 5 61,0 2-359,1 3 204,3 2 0,0-5 184,0 0-371,0 1 59,0-2 0,0-2-249,0-8 169,0 2 1,3-8-188,1 2 1,1-3-795,-1-5-1162,-3 3 980,9-8 98,-8 3 1,3-6 29,-5-3 1060,0-3 0,0-4 0,0 0 0</inkml:trace>
  <inkml:trace contextRef="#ctx0" brushRef="#br1" timeOffset="41">23207 10290 7988,'0'-6'597,"0"-4"20,0 8-186,0-3 731,0 5-746,5 0-42,2 0-117,4 0 1,0 4-147,1 0-70,4 0 1,2-4-374,5 0 0,1 0 307,3 0 0,-3 0-421,3 0 1,-5 0 10,-3 0 435,3-5 0,-9-2 0,3-4 0</inkml:trace>
  <inkml:trace contextRef="#ctx0" brushRef="#br1" timeOffset="42">23607 10176 8053,'0'-11'130,"-4"3"261,0 0 775,1 6-270,3-3 199,0 5-434,5 5-394,1 1 1,2 7 156,-1 2 1,5 3-77,3 5 171,0 5-316,-4 1 0,1 1 145,-1 1-282,1-1 25,-1-1 0,1 3-166,-1-5 69,-5-1 0,4-8-164,-2-3 1,-2-2 53,2-2-20,-5 1 154,2-6-78,0-1 47,-4-5 2,4 0-29,-5 0 571,-5-5-300,4-1 0,-8-11-476,5-2 117,-5-2 1,8-3-380,-3-3 1,-1-2 255,1-5 1,0-5-160,4 1 0,0-5 101,0 1 0,0-2-21,0-2 1,5 2 26,3 2 1,2-2 98,2 2 0,-1 6 340,1 2 0,-1 7-143,0 1 1,-3 7 321,0 3 0,-1 4-181,5 0 0,-5 6 144,1 2 1,1 3-83,6 1 0,-1 0 44,5 0 0,1 0-74,7 0 1,1-1 3,2-3 1,6 1-160,2-4 1,-6 4 99,6-1 1,-7 2-141,0-2 1,-3 3 72,-5-3 0,-4 3-116,0 1 1,-5 0 123,1 0 0,-6 0-736,-2 0 69,-4 0 217,2 0 0,-6 1-54,-3 3-1315,-2-3 1767,-6 9 0,1-4 0,-1 6 0</inkml:trace>
  <inkml:trace contextRef="#ctx0" brushRef="#br1" timeOffset="43">24064 10039 8054,'0'-6'246,"0"1"2139,0 5 1,-4 1-1904,0 3-19,0 2-203,4 5 0,-3 2 88,-1 2-345,0-2 185,-1 9 1,4-8-101,-3 5 143,2 0 1,2-2-365,0 5 182,0-9-34,-5 3 199,4-4-515,-4-1 255,5-5 1,0 1 2,0-4-2,0-1-17,0 3 639,0-5 0,5-4-474,3 0 0,-2-3 72,2 3-354,4-5 261,1 8 0,4-4 86,-6 5-165,6 0 65,-5 0 0,6 0 66,-3 0-229,-2 0 59,3 0 0,-3 5-80,2 2 0,-2 0 96,2 0 1,-6 1-117,-1 3-7,-1 6 133,5-5-349,-6 10 198,-1-9 1,-5 8-72,0-2-23,0-2 74,0 4 0,-5-4-22,-3 2 373,-7-3-266,-3 1 1,-2-4 244,-3 2-234,3-3 11,-8-5-514,0 3 523,4-4 1,-1 1-24,2-4-273,8-1 166,-7-2 1,11 0 48,-1 0-776,1-5 540,4 3 0,2-8 84,5 3-1360,0-4 656,0 0 1002,0 0 0,0-1 0,0 1 0</inkml:trace>
  <inkml:trace contextRef="#ctx0" brushRef="#br1" timeOffset="44">24029 10073 8028,'0'-18'1356,"0"2"-330,0 5-673,0-1 0,2 4 692,2 1-444,2 4-312,5-7 1,2 9 247,2-3 0,-1-1-132,5 1 0,4 0-5,4 4 0,1 0-119,-2 0 1,-2-3 200,3-1-281,-3 0 0,-2 4-972,-3 0 443,-3 0 279,-4 0-3004,-1 0 1448,1 0 1605,-6 5 0,4-4 0,-4 4 0</inkml:trace>
  <inkml:trace contextRef="#ctx0" brushRef="#br2" timeOffset="45">14185 18799 24575,'0'0'0</inkml:trace>
  <inkml:trace contextRef="#ctx0" brushRef="#br1" timeOffset="46">2969 13991 8093,'0'-7'-475,"0"2"553,0 0 363,0-1-199,0-1 0,0 1 22,0 2 185,0 3 133,0-9 41,0 9-387,0-10 117,0 10 91,0-4 395,0 5 0,0 5-956,0 3 1,0 2 50,0 1 1,0 2 121,0 2 1,0-1 86,0 5-101,0 5 0,0 0 38,0 3 72,0 2-106,0-5 1,0 8 62,0-5-36,0 4-1,6-6 0,-4 6-208,6-4 191,-6 5 1,8-7-103,-2 6 1,1-1 100,-2 4 0,4 0-65,-4 1 0,2-4 43,-1 4 0,2-7-16,-3 6 0,0-2 5,0 2 1,-4 0 54,1 0 0,-2-3-15,2-1 1,-3-3 1,3 3 0,-3-3-16,-1 4 1,0-5 2,0 5 0,-1-5 17,-3 5-33,3-6 0,-8 3 47,5-5 6,-4 0-53,6 0 0,-7-4 23,6 0 5,-6-5 39,2 2-72,1-4 1,0-6 218,2-2-110,3-3 0,-6-1-165,3 0-310,3-5 426,-4 4-1494,5-10 471,0 10 383,0-4 1,0 4-862,0-3 1412,5 3 0,2-14 0,4 2 0</inkml:trace>
  <inkml:trace contextRef="#ctx0" brushRef="#br1" timeOffset="47">2889 15635 8093,'0'-6'772,"0"-4"-359,0 8 189,0-3 826,0 5 0,-1 5-1074,-3 3-176,3 2-1,-4 2 0,1-1-17,0 0-117,1 1 193,3 4-296,0-3 73,0 4 0,0-2 82,0 0-323,0 0 188,0-3 1,1-1 54,3 0-58,2 1 5,5-1 0,2-4-82,2-4 0,-1-1 13,5-2 1,-1-2-61,1-1 178,3-4 23,-4-9 0,1-2 59,0-5-92,-5 0-14,2 1 224,-5-1-91,1 0 1,-6 1-82,-2 3 155,-3-2-168,-6 8 1,1-4-143,-7 6 184,-3 0-24,-9-1 1,0 6-625,1 2 277,-1 3 142,0 1-1286,-5 5 933,9 1 1,-6 6-59,9-1 572,1 0 0,9 1 0,1-1 0</inkml:trace>
  <inkml:trace contextRef="#ctx0" brushRef="#br1" timeOffset="48">2798 13568 8093,'-6'-1'26,"2"-3"147,3 3 211,1-4 2530,0 5-2560,5 0-274,-4 5 1,4 1 118,-5 5 0,0 1-200,0-1 1,0 1 61,0-1 0,0-3-56,0-1 1,0-3 55,0 4 0,1-6-242,3 2 6,-3-3 174,5-1 0,-5 0 93,3 0 1,-2 0 2,6 0 1,-4-5 7,3-2 0,1 0-39,3 0 0,1-2 33,-1-6 0,0 2-19,1-2 0,-1 2-67,1 2 0,0-5-4,4 1 0,-4 1-22,4 7 1,-5-4-43,-3 4 0,2 2 89,-3 1 0,2 1-79,-1 0 1,-2 1 60,-2-2 1,-3 8 104,3 4 1,1 2-103,-1 1 0,0 6 43,-4 2 0,0 1-29,0-1 0,0 3-3,0-3 1,0 3-24,0 0 0,4-3-10,-1 0 1,2-5-114,-1 2 0,-1-5 82,4-3 0,-3 1-720,4-6 0,-4 5 339,3-4 0,1-2 417,3-6 0,1-2 0,-1-5 0</inkml:trace>
  <inkml:trace contextRef="#ctx0" brushRef="#br1" timeOffset="49">3529 14642 7990,'0'-18'0,"-1"1"-27,-3 6 309,3-1-56,-4 1 290,5 5-238,0-4 1,-4 3 132,0-4 59,0 4 57,4-3-188,0 9 197,0-9 63,0 9-12,0-5-361,0 1 112,0 4-175,0-4 34,0 5 0,0 5-70,0 3-64,5 2 0,0 6 275,3 3-502,2 3 132,-4 1 1,2 1 96,0 3-206,-1-3 101,5 4 1,-2-6-454,-3 1 284,4 0 111,-5-5 1,4-2-143,-2-4 64,2-1 79,-9 1 193,4-6-173,-5-1-25,5 0 422,-3-4-92,3 5-148,-5-6 110,-5-6-160,3 5 1,-7-9 92,6 2-299,-6-7 227,7-3 0,-6-4-289,4-1 172,0-5 1,0-1 0,0-6-289,2 1 185,1-5-469,1 3 403,5-8 79,1 8 1,7-7 32,2 5 1,-2 4-10,2 3 1,-2 10 190,-2-2 48,5 8-171,-3-2 1,5 10 353,-3-1-144,3 5-62,0-2 0,3 5 32,-2 0-34,8-5 0,-4 4 61,0-3-131,5 3 0,-9-3 72,7 0-178,-2 1 123,-1 3 0,4-4 12,-1 0-52,6-5 222,-8 8 1,5-6-260,-2 4 50,-8 1 0,8-3 8,-8 5 170,-3 0 8,6 0-164,-9 0 241,3 0-236,-4 0 1,-5 2 31,1 1 50,-6-1-62,8 8 1,-8-8 41,2 6-139,2-6 96,-5 4 0,4-5-559,-5 3 230,0-3 151,0 4-1434,0-5 738,-5 5 289,4-4 537,-9 4 0,3 0 0,-4 2 0</inkml:trace>
  <inkml:trace contextRef="#ctx0" brushRef="#br1" timeOffset="50">3849 14619 7857,'0'-12'0,"0"6"711,0-4-59,0 9-222,0-5 197,0 6 29,0-5-19,0 4-236,0-4-83,0 5 28,5 5-77,-4-4-55,9 10 124,-3-5-177,4 5 1,-3 5 161,-1-1-188,1 0 24,3 1 1,1-2 159,-1 5-340,1-5 76,4 8 1,-3-8-185,2 5 0,-2-5 81,-2 1 1,1-2-102,-1-2 89,0 1-10,1-6-755,-1 4 528,-4-9 1,-2 6-61,-5-3-890,5-3 259,-4 4 321,4-5-529,-10 0 716,4-5 0,-9 2-637,2-4 1117,3-1 0,-10-8 0,2-2 0</inkml:trace>
  <inkml:trace contextRef="#ctx0" brushRef="#br1" timeOffset="51">4066 14573 7862,'0'-11'-926,"0"-1"2063,0 1-683,0 4 1,-1-1 228,-3 4 156,2 0-493,-3 4 0,0 1 457,-2 3-380,2 2-143,-6 11 1,1 1-125,-5 4-141,0 6-217,-2-4-363,5 9 497,-10-8 1,8 6 128,-5-4-1684,5 0 1100,-2-5 0,4-3 5,1 1 518,4-12 0,-3 8 0,4-10 0</inkml:trace>
  <inkml:trace contextRef="#ctx0" brushRef="#br1" timeOffset="52">4717 14687 7836,'0'-6'-612,"-5"1"407,3 0 1425,-3 3-747,0-3 1,3 4 273,-6-3-313,6 3-165,-9-4 1,9 4 45,-6-3 22,1 3-153,-5-4 0,0 5-107,-4 0 133,4 0 0,-5 0-447,1 0 253,-2 0 1,-1 1 190,0 3-576,0 2 302,1 10 1,-2-3 12,5 2-181,-6 3 142,9 0 0,-5 1-73,6 0 58,4-5 101,2 8 0,5-10-161,0 3 0,0-2 106,0-1 0,5-5-276,3 1 291,7-6 0,2 3 0,3-5-74,-1 0 1,1-6 47,7-5 0,-3-2 0,3-6 0,-3 0-46,-1-4 229,-1 0-169,1-5 1,-4 3 67,0-6 1,-5 5-52,2-5 0,-8 5 207,0-5 38,-5 1-587,2 1 666,0-4-164,-4 3 0,4-4-13,-5 0 156,0 0-227,-5-1 1,2 2 44,-4 3 157,4-3-100,-2 14 0,1-7 403,1 11-308,-1 0 0,3 5 334,-3 2-366,2 3 6,-3 5 24,5 0-239,0 10 1,0-1 317,0 10-448,0 0 99,5 4 1,-2 5 223,5 3-341,-6 7 94,8-3 1,-3 8-221,4-5 183,-5 5 1,5-2-91,-4 5 102,-2-1 0,4-4 64,-5-3-753,0-2 625,1-7 0,-4 1-54,3-7 0,1-3-403,-1-8-407,0-1 464,1 1-21,-4-6 95,4-1-21,0-10-80,-4-1 580,10-6 0,-10-4 0,4-2 0</inkml:trace>
  <inkml:trace contextRef="#ctx0" brushRef="#br1" timeOffset="53">4922 14596 7851,'0'-18'0,"0"2"0,0 4 885,0 1-516,5-1 1,-3 5 671,2-1-457,-3 6-27,-1-4 10,5 6-324,1 0 0,2 7-40,-1 4-44,1 1 0,3 9 159,1-2-383,-1 3 133,1 1 0,-1 0 207,1-1-267,-1 1 48,0-5 1,2 2-250,2-4 98,-2 4 17,4-7-318,-6 3 247,0-5 0,1 0 41,-1-4-837,1 3 286,-6-8 292,4 8-1002,-4-9 260,1 4 421,-2-5 688,-5-5 0,-5-1 0,-2-6 0</inkml:trace>
  <inkml:trace contextRef="#ctx0" brushRef="#br1" timeOffset="54">5105 14573 7920,'-6'-5'0,"-4"4"1284,8-4-796,-3 5 1,1 1 794,1 3-833,-6 7 1,2 3 188,-4 5-759,0 0 156,-1 4 1,1 1-315,-1 3 261,6-3 1,-4 4-414,2-5 0,-1-2-1505,2-2 1935,2-2 0,0-6 0,-2 1 0</inkml:trace>
  <inkml:trace contextRef="#ctx0" brushRef="#br1" timeOffset="55">5836 14208 7924,'0'-7'0,"0"2"0,0 5 0,-5 0 0,2 5 0,-4 3 0,-1 2 0,-3 1 0,-1 1 0,1-1 0,0 4 0,-1 1 0,-3 4 3178,0-1-2233,-6-2 1,4 3-459,-6-5-422,0 5 0,4-7 25,0 2-88,5-2 51,-3-2 1,6-3 243,0 0-144,4-6-205,2 8-22,5-8 154,0 3-172,0 0 62,0-4 0,5 8 104,3-5 1,2 3-12,1-3 1,6 5-33,2-1 203,2-3-119,2 5 1,-4-5-134,0 3 69,0 2-5,4-4 0,-1 4-287,-3-2 139,2 2 2,-8-4-637,4 1 494,-6 3 0,0-8-125,1 6-173,-6-6 54,4 4 80,-8-6-996,3 0 286,-5 0-559,-5 0 873,3 0 803,-8 0 0,-1 0 0,-7 0 0</inkml:trace>
  <inkml:trace contextRef="#ctx0" brushRef="#br1" timeOffset="56">5562 14687 7924,'-6'0'2083,"1"0"-1345,5 0 206,5 0-553,-4 0 0,9 0 32,-2 0 0,2 4-109,1 0 1,1 3-252,-1-3 156,0 5-55,1-8 1,-1 10-384,1-4 195,4-2 0,-3 4-931,2-5 1,-2 4 162,-2-5 792,6 1 0,1 1 0,4 2 0</inkml:trace>
  <inkml:trace contextRef="#ctx0" brushRef="#br1" timeOffset="57">6236 14447 7962,'-7'0'506,"-3"0"-141,9 0 138,-4 0 358,5 0 0,0 7-517,0 4 0,1 2 18,3 6 11,-3 5-206,9 5 0,-3 5 167,4 1-322,1-1 21,-1-5 1,0 4-85,1-2 81,-6 2 35,4-4 1,-3-1-292,4-5 116,-4-6 51,3 5 0,-9-13-99,3 2 57,-3-7 206,-1 1-103,0-5-171,0-5 77,0-6 1,0-3-542,0-5 415,-5-6 1,4 0-359,-3-5 287,-2-1-590,4-3 716,-3-5-181,5-2 217,0-5 0,-4 1-83,1-1 0,-1 0-131,4 1 0,0-1 184,0 0 1,1 2 173,3 2 0,-2 6 365,6 6-208,0 10-133,-2-2 1,3 11 592,-5-1-345,4 6-103,-1 1 950,4 5-916,1 0 0,0 0 466,4 0-395,1 0-86,6 5 1,0-4 231,0 3-63,0-3-211,5-1 0,-4 0 4,2 0 16,4 0-16,-6-5 1,4 4-254,-6-3 79,1 3-18,0 1-177,0 0 176,-5 0 1,3 0 39,-2 0-253,-2 0 154,-1 0 1,-4 0 24,-1 0 0,1 4-66,-1-1 0,0 1-247,1-4 172,-6 0-77,4 0-760,-8 5 465,3-3 184,-5 3 1,0-5-1232,0 5 1620,0-4 0,-10 9 0,-3-4 0</inkml:trace>
  <inkml:trace contextRef="#ctx0" brushRef="#br1" timeOffset="58">6613 14333 8954,'0'8'1233,"0"-1"-808,0 1-1,0 3 72,0 1-200,0-1 0,1 5 103,3-1-200,-3 5-35,4-2 1,-1 5 220,0-1-439,0 1 82,-4 5 1,3-4-61,1 3 75,0-3 0,-4-5 28,0 0 0,0-1-67,0 1 0,0-1-441,0-3 225,0-2 40,0 3-814,-5-4 317,4-1 321,-4-5-1391,5 5 1739,0-10 0,0 9 0,0-4 0</inkml:trace>
  <inkml:trace contextRef="#ctx0" brushRef="#br1" timeOffset="59">7207 14379 7891,'0'-6'554,"0"0"73,0 1-260,-6 4 1,5-4-153,-4 5 644,5 0 1,0 6-629,0 6 1,0 0 119,0 8-117,0-1-73,0 8 1,0-1-170,0 4 112,0 1-54,0-2-866,0 4 694,0-9 0,0 7 122,0-9-1265,0 4 835,0-14 1,0 5-2,0-6 1,1-4-782,3-4 1212,-3-1 0,10-7 0,-5-2 0</inkml:trace>
  <inkml:trace contextRef="#ctx0" brushRef="#br1" timeOffset="60">7001 14596 7891,'6'0'0,"1"0"0,-4 0 809,-1 0-462,8 0 1,-4 0 198,6 0-116,4 0-134,-3 0 1,8 0-145,-2 0 0,3 0-127,1 0 1,0-1-922,0-3 646,-1 3 1,1-10 249,0 4 0,0-3 0,0-2 0</inkml:trace>
  <inkml:trace contextRef="#ctx0" brushRef="#br1" timeOffset="61">7481 14664 10229,'6'0'1849,"-1"0"-2047,-5 0-1017,5 0 877,-4 0 1,10 0-1715,-4 0 2052,3 0 0,2 0 0,-1 0 0</inkml:trace>
  <inkml:trace contextRef="#ctx0" brushRef="#br1" timeOffset="62">7663 14687 7928,'0'-6'753,"5"1"-524,-3 5 600,3 0 319,-5 0-1076,5 0 0,-4 1-550,3 3 281,-3-3 162,4 4-480,-3-5 411,8 0 1,-8 0 103,6 0 0,0-5 0,3-1 0</inkml:trace>
  <inkml:trace contextRef="#ctx0" brushRef="#br1" timeOffset="63">7858 14664 7797,'0'-6'-412,"0"1"3476,0 5-3055,0 5 250,5-4-833,-4 4-982,4-5 1556,-5 0 0,5 5 0,1 2 0</inkml:trace>
  <inkml:trace contextRef="#ctx0" brushRef="#br1" timeOffset="64">8280 14242 7915,'-6'0'0,"-3"-1"0,5-3 644,0 2-240,4-3 1,0 10-65,0 2-177,0 4 1,0 4 218,0 1 104,0 9-323,0-6 1,0 10-135,0-2 0,4-3 103,0 3 0,0 1-77,-4-2-109,0 1 263,0-4-1157,0 0 455,5-6-395,-4 0-551,9-6 1439,-9-4 0,10-2 0,-5-5 0</inkml:trace>
  <inkml:trace contextRef="#ctx0" brushRef="#br1" timeOffset="65">8109 14459 7904,'0'6'373,"5"-1"188,3-5 0,2 4-76,1 0 5,0 0-225,6-4 0,1 0-429,5 0 156,-1 0 66,6 0 0,-4-4-831,3 0 0,1-5 245,-1 2-929,-1-4 1457,-3 0 0,0 0 0,0-1 0</inkml:trace>
  <inkml:trace contextRef="#ctx0" brushRef="#br1" timeOffset="66">8600 14333 7920,'-6'-11'596,"0"4"-134,1-3 55,4 9 287,-4-9-348,5 9-160,0-4 1,1 5 236,3 0-136,-3 0-247,10 5 0,-5 5 68,5 5 1,1 5-27,-1-1 0,4 7-14,1 0 1,-1 2-149,-4-1 95,6-3-36,-5 9 1,5-9-257,-6 3 1,1-4 44,-1-4-313,-4 2 299,3-8 0,-9 0-147,3-6 44,2-4 160,-5 2 178,4-5-143,-5 0 1,0-5-280,0-3 185,-5-7 1,3-3 3,-6-5-170,6 0 1,-8 1 207,3-1-197,1-5 112,-4 4 1,7-12 10,-4 6-102,-1-6 151,2 2 1,-3-3-102,5-5 61,0 5 51,4-7 0,0 9 191,0-4-33,5 9-45,2 2 0,0 9 593,1 0-270,4 10-202,1-6 364,4 14-316,-1-4 1,-2 1 112,5 0 4,0 0-88,4 4 0,4 0-8,-1 0-111,6 0 14,-3 0 1,4 0-18,-2 0-110,2 0 101,-9-5 1,7 4-193,-4-3 0,0-1-12,-4 1-142,-6-5 174,5 8 0,-9-4 43,2 5-445,-7-5 139,2 4-405,-4-5 164,0 6 1,-1 2-450,-5 2 1055,0-3 0,-10 9 0,-2-4 0</inkml:trace>
  <inkml:trace contextRef="#ctx0" brushRef="#br1" timeOffset="67">8908 14288 7935,'-6'0'-710,"1"0"394,5 0 647,0 5-137,0 1-2,5 0 792,-4 4-601,9-8 0,-7 8 181,5-3-165,-6 4-174,3 0 0,-1 0 84,0 1-311,0-1 62,-4 1 0,0-1-74,0 1 35,0-1 1,0 0 184,0 1-407,0-1 203,0 1-130,0-6 44,0 4 123,0-9 0,0 6-16,0-3-167,0-3-51,0 4 232,0-5 180,5-5-12,-4-2-184,9-4 1,-4 0 195,6-1-166,-1-4-21,1 3 0,0-7 19,4 5 0,-4-5 5,3 5 1,2 0-11,-2 4 0,0-1 53,-3 1 166,-1 4-114,1-3 0,-5 9 220,1-3-42,-6 3-255,9 6 0,-10 1 416,3 6-172,2 4-65,-5-3 1,4 9-37,-5-3 1,4 1 95,0-1-260,5 2 105,-8-3 1,5 1 147,-2 0-805,-2-5 405,3 3 0,-5-6-1303,0 1 714,0-1 169,5 0-2002,-4-4 2518,4-2 0,0-5 0,1 0 0</inkml:trace>
  <inkml:trace contextRef="#ctx0" brushRef="#br1" timeOffset="68">10073 14105 7921,'0'-7'836,"0"-3"-226,0 9 180,0-4-462,5 5 256,-3 0-256,3 0 0,-7 0 29,-1 0-138,-4 5-55,-4-4 0,-2 11-40,-2-1 0,1 1 205,-5 3-506,0 3 192,-9-1 0,3 2 268,-6 0-618,6 0 278,-3-1 1,5 2-20,0-4 0,2 3-19,1-4 1,4-1 63,5-6 88,-1 2-38,1-4 1,4 2 18,4-1 0,3-3 20,3 4 0,4-6 53,4 2 0,1 1 2,-1-1 0,2 4-45,2-5 0,-1 2-129,5-1 0,-1-1-129,1 4 0,1-3 94,-5 4 1,4-4 44,-3 3 0,3-3 51,-4 4 0,0-6 0,-4 2 262,1 2-406,-1-4 1,-3 3-1062,-1-5 759,-4 0-1258,2 0 1455,-5 0 0,-5 0 0,-1 0 0</inkml:trace>
  <inkml:trace contextRef="#ctx0" brushRef="#br1" timeOffset="69">9685 14619 8136,'11'0'2297,"1"0"-1940,-1 0 0,4 1 692,1 3-512,-1-3-246,1 9 1,-2-7 61,5 4-145,-5-4-309,8 2 0,-8-1-256,5 0 0,-4-1 123,4-3 0,-5 0 234,1 0 0,3 5 0,0 2 0</inkml:trace>
  <inkml:trace contextRef="#ctx0" brushRef="#br1" timeOffset="70">10667 13648 7973,'-6'-6'428,"1"1"-92,0 5 209,3-6-265,-3 5-56,0-4 145,4 5-129,-9 5 0,7-2 96,-4 4-88,4-4-80,-7 7 0,9-4 168,-3 6-65,3 4-89,1 2 0,0 6 385,0 3-343,0 2-57,0 5 1,1 2-2,3 2-56,-3-3-706,9 10 629,-9-5 25,4 6 0,-1 1 236,0 3-359,0-4 81,1 5 1,-4-1-152,3-1 1,1 5 195,-1-5 0,3 0-49,-3-3 0,5-4 67,-1 0 1,1-5-161,-2 1 190,3-3-50,-8 0-187,8-6 175,-9 4 1,8-9-17,-5 3 1,0-5-3,-4-3 1,0 2 52,0-6-167,0 0 508,-5-3 0,2-1-488,-5 0 278,6-4-314,-8 3 0,7-9-760,-4 3 455,-1-3-545,-3-1 580,-1 0 1,4 0-246,1 0 1,3 0-1193,-4 0 1170,6 0 638,-3-5 0,0 4 0,-2-4 0</inkml:trace>
  <inkml:trace contextRef="#ctx0" brushRef="#br1" timeOffset="71">10621 15224 7840,'-6'0'849,"1"0"14,5 0-583,-5 0 1,2 5 35,-4 3 119,-1 2-251,-3 6 0,-1 1 122,1 2-95,-1 2-39,1 2 0,0-2 5,-1 1 0,5-1 144,-1 2-344,5-6 198,-2 5 0,5-9 29,0 2-298,5 3 0,2-6 33,4 4 0,1-9-98,-1-3 1,4-3 40,0-1 0,5-1 153,-5-3 1,5-2-111,-1-6 1,-1-4 77,1-3 1,-4-3-15,4-1 29,-5 1 10,3 4 97,-11-4-105,4 4 0,-9-3 25,3 2-266,-3-3 108,-6 10 0,-6-5-926,-8 6 488,-8 4 323,-2-3 0,-5 9-1800,0-3 2028,4 3 0,-3-4 0,4-2 0</inkml:trace>
  <inkml:trace contextRef="#ctx0" brushRef="#br1" timeOffset="72">10439 13282 8029,'-5'-6'391,"3"-4"0,-3 7 10,5-4 60,0 4 114,0-2 277,0 5-756,0 5 76,5-3 0,-3 8-202,1-3 0,-1 3 95,-2 2 1,0-1-315,0 1 186,0-1-353,5 1 297,1-6 0,2-1-176,-1-5 157,1 0 0,3-4 102,1 0 0,-1-5-3,1 2 1,3-7 185,0-1 1,0-4-68,-3 3-97,-1 1 345,-5-1-189,5 3 1,-9-2 199,6 7 63,-6-2-467,3 9 166,-5-4 77,0 5 77,5 5-158,-3 1-7,3 6-183,0 4 143,-4-3 0,8 7 35,-5-5-991,5 6 623,-3-9 1,6 5 282,-1-6 0,5 6 0,2 0 0</inkml:trace>
  <inkml:trace contextRef="#ctx0" brushRef="#br1" timeOffset="73">10953 14333 8075,'-7'-6'0,"-3"-4"0,2 2 747,3 3-12,0-5-4,0 9-187,4-10-310,-4 10 30,5-4 87,0 5 0,0 5-151,0 2-24,5 4 0,-1 5 175,7 3-308,-2 3 147,8 6 1,-6-3-176,0 6-3,1-6 0,-2 4-217,-2-2 0,2-3 155,-3 3 1,0-7-167,0-1 151,1 0 0,-2-1 27,-2-3-135,2-2 144,-4-7-75,3-1-17,-5-5 130,0 0-19,0-5 1,0-2-125,0-9 1,0 1 118,0-8 1,0 3-110,0-7 1,-1-2 67,-3-1 19,2-3 70,-8-2 1,8 1-99,-6 0 45,6-5 0,-3 2-29,5-5-670,0 5 684,0-2 7,5-1 1,1 6 67,5 0 0,5 6 13,-1 9 1,4-1 148,-4 4 1,5 6-119,-1 6 0,3 2 221,1-2-136,0 3 1,5-4-87,2 5 89,3 0 233,1 0 0,2-2-273,2-1-52,-3 1 1,4-4-112,-9 2 0,2-1 116,-6-2 0,1-2-69,-4 5 1,-2-4 46,-2 4 0,-2 1-315,-6 3 186,1 0-1051,-1 0 601,-4 0 3,-7 5 1,-7-3-33,-4 6 545,-1-1 0,1 5 0,0-1 0</inkml:trace>
  <inkml:trace contextRef="#ctx0" brushRef="#br1" timeOffset="74">11318 14276 7955,'0'-6'421,"0"1"562,0 5 0,1 5-579,3 2 314,-3 4-387,10 0 1,-5 2 412,5 2-371,1-2-1,-1 8 126,1-3-332,-1 5 1,0-4 166,1 0-203,4 0 50,-3 4 1,7-4 179,-4 0-382,-1-5 66,1 7 0,1-8 81,2 2 1,-3-3-219,-4-5 0,-1 2-671,1-5 452,-6 5 181,4-8 1,-7 4-717,4-5 464,-4 0-230,2 0 0,-5-1-571,0-3 1,0 2 320,0-6 863,0 0 0,-5-3 0,-2-1 0</inkml:trace>
  <inkml:trace contextRef="#ctx0" brushRef="#br1" timeOffset="75">11569 14299 7955,'0'-11'403,"0"3"699,0 0 82,0 6-779,-5-3 0,3 5 402,-6 0-449,6 10 0,-9-1 122,4 10-199,-3 0-115,-2 4 1,-3 3-18,0 1 1,-6 3-130,2-3 1,-1 3-611,1-3 490,-2 0 1,7-4-1825,-5-1 1280,5-4 1,1 1 643,5-7 0,1 7 0,-5-7 0</inkml:trace>
  <inkml:trace contextRef="#ctx0" brushRef="#br1" timeOffset="76">12266 14425 7907,'0'-8'0,"0"0"635,0 1 3,0 0-210,0-3 0,-4 4 57,0-6 232,1 6-17,-2-4-385,-2 4 1,-4-5 35,-1 4 1,1 2-203,-1 5 1,-4 0-1,-3 0 1,-3 5-14,0 2 1,-1 5-190,0 3 0,-4 3-110,1 5 1,-1-4 114,4 0 0,5 0-16,3 4 11,2-1-89,2 1 1,5 0-143,2 0 0,3-4-32,1 0-83,5-5 199,1 3 1,9-7 76,0-3 0,4 2 15,-3-5 0,4-1 168,-1-7 24,8 2-195,-3-13 252,4 8-200,-11-15 0,5 4-4,-3-5 156,3 1-14,-5-1 1,0 4-36,-6 0-124,1 0 83,-1-4 0,-4-1-4,-4-3-110,-1 3 96,-2-4 0,0 0-264,0-2 243,0-3-10,0-2-584,0-4 598,0 4 0,0-1-332,0 6 523,0 4-189,0-2 0,0 5-23,0 1 485,0 4-263,0 1 0,0 10 1119,0-1-864,0 0 334,0 2-543,0 1 528,0 5 0,0 5-372,0 3 1,0 8 1,0 7 1,3 5-25,1 6 0,0 2-115,-4 2 0,0-1-1729,0 5 1,0-1 1184,0 5 0,0 0 310,0-1-162,0 1 0,0-5 44,0-3-514,0-3-578,0 0 753,0-11 0,0 2-676,0-7-41,5-2 1174,-4-1 0,10-9 0,-5-2 0</inkml:trace>
  <inkml:trace contextRef="#ctx0" brushRef="#br1" timeOffset="77">12552 14390 7974,'-11'-7'0,"4"-1"0,-3 6 586,3-4-304,1 1 1,0 4 467,2-3-357,3 3-127,-5 1 1,6 1-31,0 3 1,2 2 99,2 6-122,2-1-32,5 6 0,1-3 35,-1 5 1,2 0-15,2 4 1,-1-4 132,5 0-380,-5 0 85,8-1 1,-10-2-401,3-5 294,-2 1 0,-1-1-563,-1 1 1,-1-5 66,-2 1-700,2-6 471,-9 9 790,4-10 0,-5 9 0,0-4 0</inkml:trace>
  <inkml:trace contextRef="#ctx0" brushRef="#br1" timeOffset="78">12734 14356 8038,'0'-11'1092,"0"-1"-257,0 1 331,0 4-431,-5 2-309,4 10-253,-9 2 0,3 9 6,-4 3 0,0 0 0,-1 4 1,-3-3-296,0 7 1,-1 1 152,5-1 0,0-1-1229,-1-3 593,6-5 221,-4 4-1418,8-10 360,-3 5 1436,5-6 0,5 1 0,2-1 0</inkml:trace>
  <inkml:trace contextRef="#ctx0" brushRef="#br1" timeOffset="79">13248 14105 7901,'7'-12'75,"-2"1"-72,-5 5 1187,0-5-254,0 10 442,0-4-927,0 5 0,0 5 180,0 3-357,0 7 0,0-1 269,0 5-353,0 5 1,0 0 136,0 3-465,0 2 167,0-5 1,0 5 262,0-2-996,0-3 546,5 4 1,-4-10-1495,3-3 781,2-2 561,-5-2 1,6-1-1366,-3-2 1675,-3 2 0,4-9 0,-5 4 0</inkml:trace>
  <inkml:trace contextRef="#ctx0" brushRef="#br1" timeOffset="80">13054 14356 7916,'-6'-6'304,"1"1"1174,5 5-894,5 0 1,1 0 402,5 0-517,6 0-1,1-5-266,5 3-12,4-8 0,-1 8-233,4-6 1,0 2-311,0-2 0,2-2 317,-6 2-2218,1 3 2253,-4 0 0,0 0 0,0-1 0</inkml:trace>
  <inkml:trace contextRef="#ctx0" brushRef="#br1" timeOffset="81">13716 14299 7961,'-5'-6'353,"4"-5"1,-5 6 234,2-2 260,3 2-369,-4 5 1,5-5 33,0 3 57,0-3-271,0 15 1,1 3 128,3 10 1,-2 0 10,6 0-278,-6-1 6,9 6 0,-5 2-118,5 4 0,1-5 75,-1-2 0,1 1-223,-1-2 1,-3 1 131,-1-4-543,-4-6 384,7 0 0,-8-7-157,6-2-120,-5 2 402,2-9 0,-5 3-3,0-8 1,-2-3-228,-1-9 22,-4-1 189,1-6 1,-4 0-364,2 0 1,2-5-139,-2-2 100,1 2 203,0-10 1,-2 7 52,6-7 0,-3-2-2,3-2 1,1-4 29,-1-4 1,3 2-140,3-5 1,0 9 135,5-2 158,-1 8-108,5-2 1,-2 11 269,-3 3 0,2 7 18,-5 3 447,5 4-442,-3 5 0,3 2 53,3 5 1,-2 0 215,9 0 0,0 0-253,4 0 1,3 0 125,1 0 0,5 0-149,-2 0 0,4-4-5,4 1 0,-2-6-124,2 1 0,-2-2 40,-2-1 0,-1 0-183,-3 4 1,2-2 134,-5 5 1,-2-4-132,-6 5 0,-1-1 58,-3 4 0,-6 0-163,2 0 1,-6 0-1325,3 0 1129,-5 5 0,0 1-733,-6 6 466,-4-1 639,-9 1 0,3-1 0,-3 0 0</inkml:trace>
  <inkml:trace contextRef="#ctx0" brushRef="#br1" timeOffset="82">14036 14253 7873,'0'-6'126,"0"1"2174,0 5-1843,0 5 1,0 1 163,0 6-226,0-1-233,0 1 0,0 0-22,0 3 0,0-1 89,0 5 1,0-5-130,0 2 1,0 0 223,0-1-402,0 1 118,0-5 0,0 0-327,0 1 99,5-6-142,-3 4 226,3-8-68,0 3-29,-4-5 87,9 0 183,-3 0-78,-1-5 1,4-2 31,-2-4 0,2-4 8,1-1 0,2-3-30,2 4 57,-2-5-48,8 2 1,-8-4 78,2 3 0,-2 3-64,-2 5 1,1 0 283,-1 4 0,-3-2 2,-1 5 1,-3 0-32,4 4 0,-6 7-60,2 4 0,-2 2 97,-2 6 1,3 0-24,1 4 0,0-1 149,-4 1 0,4 0-275,0 0 1,1 0 47,-2 0 0,2-1-491,3 1 1,1-5-238,-5-3 1,5-2-532,-2-2 1,0-3-1,0 0 1,-3-6 1042,4 2 0,4-3 0,6-1 0</inkml:trace>
  <inkml:trace contextRef="#ctx0" brushRef="#br1" timeOffset="83">17896 13591 8012,'0'-12'-65,"0"6"187,-5-4 69,4 4 1,-4-6 143,5 1 0,-1 4 566,-3 4-179,3-4 189,-4 6-617,5-4 0,-2 5 329,-1 0-381,1 0 1,-4 5-103,2 3 1,2 7 118,-6 4 0,4 7-17,-3 5 0,4 2-114,-1 1 0,3 6 114,1 1 0,0 4-185,0 1 1,4-1-102,0 1 0,3 1 135,-3 2 0,5-2 80,-1 3 0,2 1 103,1-2-157,0 6 0,0-12 124,-4 2-1045,3-1 958,-8 1-224,8-4 62,-9-2 0,5-5 69,-2 1 0,-2-2-309,1-3 82,4 3 202,-6-9-439,4 4 247,-5-5 1,0 0 28,0 0-170,0-6 414,0 0 0,0-6-146,0 1 485,-5-1 0,2-1-455,-4-2 1,3 1-43,-4-5 87,6-1-48,-8 3-697,3-5-386,-4 4 1,3-5-36,1 0-506,4-5 1626,-2-2 0,10-9 0,1-2 0</inkml:trace>
  <inkml:trace contextRef="#ctx0" brushRef="#br1" timeOffset="84">18148 14904 7892,'-7'-6'728,"1"1"-486,2 5 1,2 0 159,-6 0 1,4 4 45,-3-1-273,4 6 1,-7-2 175,2 4 81,-2 6-162,-1-5 1,3 9 53,1-6-114,4 5-48,-7-7 0,9 7 162,-3-5-324,3 6 68,1-14 0,5 8-190,2-7 89,3-3 34,2 5-130,-1-8 96,6 3 30,-5-5 33,10 0-86,-4 0 103,0 0 0,2-7 23,-5-4-58,0-1 26,2-4 1,-6 3-6,1-2 0,-2 2 15,-6-2 0,-1-1-255,-3 0 128,-5 1 1,-1 0-466,-5 0 0,-6-2 272,-2 2 0,-4 4-1420,-3-1 1089,1 1 1,-3 9-141,6-1 743,4 1 0,1-3 0,6-1 0</inkml:trace>
  <inkml:trace contextRef="#ctx0" brushRef="#br1" timeOffset="85">18045 13180 7922,'0'-12'0,"0"6"0,-1 0 0,-3 2 701,3 2-51,-4-3 113,5 5-189,-6 0-94,5 0-261,-9 0 0,9 5-184,-3 3 0,3 2 150,1 2 0,0-1-76,0 1 0,0 3 65,0 0 1,0 0-355,0-3 32,0-1 1,1 0-175,3 1 90,-3-6 221,9-1 1,-7-5-22,4 0 47,-4 0 0,7 0 55,-2 0 1,-2-5-55,2-2 0,-1-4 103,5 0 1,-1 0-53,0-1 0,1-3 89,-1 0 1,1 0 51,-1 3 1,-3 2-81,-1 2 0,-3-1-4,4 6 1,-4-1-7,3 4 1,-4 1-50,1 3 0,-2 4 40,2 7 0,-3-1-132,3 5 0,1-1-210,-1 1 1,5 2-458,-2-2 1,0 1-1928,0-1 2617,1 3 0,8-4 0,2 5 0</inkml:trace>
  <inkml:trace contextRef="#ctx0" brushRef="#br1" timeOffset="86">18433 14139 7881,'-7'-11'-196,"-1"-1"-3,6 6 205,-4-4-1,6 8 1077,0-3-178,0 0-37,0 4-184,0-4-270,6 15 0,0 3-114,5 10 1,-3-1-194,0 1 1,-5 0 75,5 0 1,-2 0-185,2 0 0,2 0 72,-2-1 0,-3-3-32,-1 0 0,1-5-141,-2 2 1,5-4-455,-4 0 397,0-1 0,-4-3-231,0-1 399,0-4 0,0 1-78,0-8 125,0-2 0,0-10-75,0 1 1,-2-5 25,-1 1 0,1-8-56,-2-3 0,3-3 6,1-2 0,0 0-14,0-3 0,1-7 40,3-4 0,3-1-116,4 5 0,6-1-36,2 0 1,2 6 191,2 2 0,1 2-63,3 2 0,-2 8 208,6 4 1,-5 8-49,5 2 0,-5 6-9,5 6 0,-3 0-26,6 0 0,-6 0 154,6 0 1,-6 0-205,3 0 1,-5 0 46,5 0 0,-7-1-59,-1-3 1,-2 3-84,-6-3 0,1-1-832,-5 1 625,0 0 0,-3 4-609,0 0-241,-6 0 0,-2 5 1118,-7 3 0,-9 2 0,-1 1 0</inkml:trace>
  <inkml:trace contextRef="#ctx0" brushRef="#br1" timeOffset="87">18753 14059 7945,'0'-6'1095,"0"1"15,0 5 1,4 5-643,0 2 81,-1 4-232,3 0 0,-4 5 97,6 3-47,-1 3 1,5 1-335,-1 0 66,1 0 1,0-2 73,4-2 1,-3 3-96,6-3 0,-3 1 309,3-1-780,0-2 333,-1-6 0,-2 0-22,-5 1-1064,6-6 789,-9-1 1,7-5-1586,-8 0 630,-1 0-287,-1 0 1599,-5 0 0,-5 0 0,-2 0 0</inkml:trace>
  <inkml:trace contextRef="#ctx0" brushRef="#br1" timeOffset="88">19016 14105 7891,'0'-12'87,"0"-3"179,0 0-262,0 0 1304,0 3-543,0 6 335,0-4-248,-5 8-208,3-3-719,-8 5 142,4 5 0,-7 7 65,-2 7 1,1 4-102,-5 3 0,0 0 297,-4 4-1128,5 1 614,-3-2 0,8 3-1729,-2-6 1279,2 6 1,6-9-79,-1 0 714,5 0 0,-2-11 0,5 5 0</inkml:trace>
  <inkml:trace contextRef="#ctx0" brushRef="#br1" timeOffset="89">19610 14208 7891,'0'-12'1012,"1"5"-308,3-1-489,2 0 50,0 2-90,-1-4 0,-5 3 176,0-4 277,0 5-312,0-4 1,0 3 110,0-4-335,-5-1 69,-1 1 1,-5 3 13,-1 1-88,-4 4 1,2-2 36,-5 5 1,0 5-208,-4 3 0,0 3-99,0 4 1,2-1 119,2 5 1,1 0-192,3 4 0,6 0 116,-3 0 0,7-1-74,-2-3 1,4 2 109,-1-2 0,3-2-91,1-2 0,5-2-134,3-2 1,2-1 94,1-2 0,1-3 245,-1-5 0,4-1-154,1-3 0,4-3 227,-1-4 0,6-9-124,2-3 1,-2-2 205,-6 2 1,3-5-8,-3-3 0,-3-2-27,0-1 1,-5 4 11,-3-1 0,1-3-42,-6-4 1,1-2-65,-4 2 0,0 2 35,0-6 0,0 0 40,0-4 0,0 6-35,0 1 1,0 13 184,0 3 0,-1 9 105,-3 3-167,3-1 0,-8 12-101,5 0 1,0 7-34,4 8 0,-3 3-88,-1 4 1,0 6 94,4 3 0,0 6-254,0 1 1,0 1 74,0-1 0,1-2-337,3 2 1,-1 1 72,4-1 0,-3-1-367,4-7 0,-6 2 52,2-5 1,1-1 223,-1-3 0,1-4-682,-1 0 576,-3-5 563,4-2 0,0 3 0,1-2 0</inkml:trace>
  <inkml:trace contextRef="#ctx0" brushRef="#br1" timeOffset="90">19872 14128 7948,'-4'-14'969,"1"2"-374,-1 8 73,4-6 457,0 9-727,0-4 1,1 5 106,3 0 1,-2 5-83,6 3 1,0 2-44,3 1 0,-2 1-20,2-1-316,-2 6 33,8-5 1,-6 10 255,1-3-851,4-3 272,-3 1 1,7-2-1114,-5 0 1033,1 1 0,-5-5-809,0 0 1,1-3-144,-1 0-492,-4-1 1770,-2 5 0,-5-6 0,0-1 0</inkml:trace>
  <inkml:trace contextRef="#ctx0" brushRef="#br1" timeOffset="91">20112 14025 7964,'0'-12'892,"0"1"271,0 5-760,-5 1 1,3 5 214,-6 0 242,0 5-466,-3 6 0,-1 7 235,1 5-447,0 0-15,-6 4 1,4-1-332,-2 4 1,-1-4 199,0 0 1,0 2-1476,1-1 1038,2 0 1,0-5 400,6 1 0,-1 0 0,-3 0 0</inkml:trace>
  <inkml:trace contextRef="#ctx0" brushRef="#br1" timeOffset="92">20580 14128 7934,'-5'-7'455,"4"-3"-70,-4 9 4,5-4 110,0 5-188,5 0 0,1 0-64,6 0 1,-1 0 266,1 0-110,4 0-236,2 0 1,5 0 82,0 0 0,1-4 79,2 0-630,-7-5 270,8 8 0,-10-5-742,2 2 1,-3 3 473,-5-3 0,-3 3-1336,0 1 739,-6 0 226,3 0 669,-5 0 0,-10 0 0,-3 0 0</inkml:trace>
  <inkml:trace contextRef="#ctx0" brushRef="#br1" timeOffset="93">20558 14265 7934,'0'6'489,"0"-1"138,0 0-101,5-4 1,1 5-132,5-6 1,2 0-17,2 0 0,3 0 75,5 0-785,0-6 323,5 5 1,-3-8 130,6 5-595,-6-4 396,3 6 0,-5-3 76,-1 5 0,1-5 0,0-1 0</inkml:trace>
  <inkml:trace contextRef="#ctx0" brushRef="#br1" timeOffset="94">21563 13568 8002,'0'-11'0,"0"-1"0,0 1 477,0-1-182,0 1 0,1-1 50,3 1 0,2 1 156,5 2 1,1-2-191,-1 3 1,2 0 235,2 0-330,-2 4 1,3-2 8,-4 5 1,-2 1-172,-2 3 0,0 2 105,-4 6 0,0 4-196,-4 3 0,0 3-102,0 1 1,-1 1-153,-3 2 0,-2 0 51,-6 4 0,-3-4-88,0 0 0,-4-3-42,4-4 155,-6 3 58,9-10 0,-9 9 135,6-6 1,0-4-4,3-3 0,1 0 261,-1 3-296,1-5 494,5 5-160,-4-10-110,8 4 0,-2-1 40,8 0 1,0-1 18,8-3 0,-2 0-72,9 0 1,0 0 200,4 0 0,7 0-133,1 0 1,4 0-124,-5 0 0,-2 0-130,-1 0 1,-3 0-295,-1 0 1,-5-1 182,-3-3-1720,-7 3 598,-3-4-1101,-5 5 2367,-5 0 0,-2 5 0,-4 1 0</inkml:trace>
  <inkml:trace contextRef="#ctx0" brushRef="#br1" timeOffset="95">21357 14128 9372,'11'0'1394,"-2"0"-959,3 0 1,-2 0 105,9 0 1,-3 0 92,7 0-313,-2 0-137,12 0 1,-4-5-11,5-3 1,5 2-147,3-2 0,-1 2 213,1-2 0,-5-1 0,1 5 0,-8-3-2760,-3 3 1228,-3 0 283,-6 4-313,-2 0 0,-10 1 1321,-2 3 0,-3 3 0,-1 4 0</inkml:trace>
  <inkml:trace contextRef="#ctx0" brushRef="#br1" timeOffset="96">21414 14356 7967,'-6'0'1909,"1"0"93,5 0-1246,0-5-375,5 4 0,5-6-71,5 4 1,5 1-81,-1-2 0,7-1 105,1 2-234,4-1-23,-7 4 0,8-4-68,-5 0 0,-2 0 99,-6 4 0,1 0-236,-4 0 0,-1 4 9,-4 0-445,-4 5 368,-2-8 0,-5 9 20,0-2 1,0-2 39,0 2 1,-5-1 74,-3 5 1,-2-5 4,-2 1 0,0 0 107,-3 3 0,1-1-102,-5-2 0,5 2 121,-2-2 0,5-2-40,3 2 1,-1-5 241,6 5-111,-1-5 14,4 7 21,0-9-81,5 4 1,1-1 70,6 0 1,0-1-57,4-3 1,-4 4-125,4 0 0,-4 1 32,0-1 0,3 1-95,0 3 0,2 2 47,-2-3 1,-2 4-170,2 0 0,-3 2 102,0 2 0,-1-2-180,1 2 1,-5-1-24,1 1 0,-6-2 127,2 2 1,-4 1-118,-4 0 1,-3 0-116,-8-1 488,-3-2-106,-5 4 1,0-6-96,0 0 1,-5 0 20,-2-4 0,1-2 29,-2-5 1,6 0 177,-2 0 1,4 0-208,4 0 0,3-1 43,4-3 1,2-2-536,3-6 1,2 1 14,5 0 553,0-6 0,5-1 0,1-5 0</inkml:trace>
  <inkml:trace contextRef="#ctx0" brushRef="#br1" timeOffset="97">22316 13979 9664,'0'12'1341,"0"-1"-856,0 5-41,0 2-194,0 0 1,4 4-5,0-3 0,4 2 14,-5 2 1,2 0 102,-1 0-290,-2 0 19,8-6 0,-9 4-102,3-6 1,1 0 188,-1-3-376,-1-1 123,-3-5-27,0-1 125,0-5 1,0-5-54,0-2 1,0-1 17,0-3 1,2 0-138,2-8 1,-2 4 64,6-4-254,-1 0 200,5-9 1,3 0 37,0-2 0,4-2 53,-4 5 1,6-3-92,-2 3 1,2 2-46,2 6 1,-1 0-9,-3 7 1,-3 0 34,-4 8 0,-1 0-128,1 4 1,-5 0-28,1 0 1,-6 5 464,2 3 0,-3 7 650,-1 4 0,0 4-805,0 4 0,0 2 0,0 5 0,-3 2 598,-1 2 0,0-4 606,4 0-823,0 0-294,0-9 0,0 5-347,0-7 0,4 1 130,0-9 1,1 0-364,-2-3 0,0-5-167,5 1 1,-5-5-1510,5 0 1379,-5-1 1,7-4 789,-3-1 0,-2-4 0,1-4 0</inkml:trace>
  <inkml:trace contextRef="#ctx0" brushRef="#br1" timeOffset="98">22922 13545 7879,'0'-11'43,"0"-1"1,0 5 187,0-1 1,1 2-18,3-2 1,-2-2-1,6 2 1,0-2 559,3-1-360,0 4-1,1-3-176,4 4-76,-3-5 0,5 3 214,-3 0-291,-2 6 147,3-8 144,-4 8-347,-1-3 72,0 5 0,-4 2 173,-3 1-493,2-1 95,-5 8-135,4-4 190,-5 6-73,0-1 5,-5 0 157,4 1 1,-9-1-4,2 1-183,-2-6 61,-1 4 0,0-4 55,4 6-51,-3-6 80,8 4 1,-4-8 243,2 1-240,3 4 146,-4-6 1,5 5-109,0-2 273,0-3-265,5 5 0,-3-5 104,6 3 1,0-3 129,3 3 1,1-2-4,-1 2-82,5-3-87,-3 4 0,4-1-129,-6 0 51,6 5 0,-5-7-89,4 6 0,-5-4 32,-3 3-131,-3 1 82,-5 4 1,-2-5 77,-1 1-45,-4-1 39,-9 10 1,-2-4-49,-5 2-161,-5-3 200,4 0 1,-9-1-372,3 1 182,2-1 78,-5 1 1,10-2-651,0-3 359,5-2-32,7 0-1382,4-3 1847,2 3 0,10-5 0,2 0 0</inkml:trace>
  <inkml:trace contextRef="#ctx0" brushRef="#br1" timeOffset="99">23538 13294 8019,'0'-12'375,"0"1"692,0 5-339,0 1-293,0 5 1,-1 6 59,-3 5 0,-2 6-155,-5 6 0,0 1 300,4 2-252,-3-1-272,3 13 1,-4-8 57,-1 8 0,1-1-34,0 1 1,-2-5-205,-2 5 1,2-6 92,-2 2 1,2-1-142,2-6 1,3-2-883,0-6 0,5-2 15,-5-6 1,5-3-1354,0-1 2332,-4-4 0,6 7 0,-4-4 0</inkml:trace>
  <inkml:trace contextRef="#ctx0" brushRef="#br1" timeOffset="100">23481 13602 8019,'7'-14'0,"-4"3"928,4 7-350,-1-6-174,0 9 562,5-4-105,-5 5-425,5 0 1,6 0 0,2 0 1,-1 0-224,1 0 1,-5 0-30,1 0 1,-2 1-201,-2 3 0,-1 2 126,-2 5 0,-3 2-98,-5 2 1,0-1 18,0 5 0,-6 0-50,-6 4 0,-1 1-42,-6 3 1,-2-3-26,-2 3 1,-2-4 72,6-4 1,2 2 29,2-2 0,2-1 46,2 1 0,1-5-11,2 1 0,3-2 195,5-2-153,0 1 152,5-1 0,1-1 67,6-2 0,0-2 175,4-2 1,-2-3-142,5 3 1,0-3-125,4-1 1,3 0 184,1 0-2157,-1 0 1229,-3 5 1,-1-3 518,-3 2 0,2-3 0,-3-1 0</inkml:trace>
  <inkml:trace contextRef="#ctx0" brushRef="#br1" timeOffset="101">9468 17086 8072,'-5'-12'0,"4"5"0,-3-1 903,2-1-133,2 4 156,0-5 119,0 4-244,0-1-567,0 2 0,2 6-44,2 3 1,-2 8 99,6 7 0,-2 2 112,2 2 0,2 1-124,-3 3 0,4-2-30,0 6 1,0-2-117,1 1 0,1 2-124,2-5 0,-3 1-194,4-2 0,-2-2 146,1 3 0,-2-4 47,2-4 1,-4 1-269,-3-5-193,2 1 172,-4-5-9,1-5 323,-2-1-9,-5-5 1,0-1-4,0-3 0,-2-6-36,-1-5 0,1-5-140,-1 1 1,1-4-28,2-4 1,0-6-150,0-5 1,0-4 83,0 4 1,0-10-133,0-2 1,0 0-72,0-4 1,0 7 61,0 2 0,0 0 433,0 7 0,0 0-105,0 4 0,2 5 180,1 2 1,-1 3 167,1 1-54,4 5 79,-6 2 389,4 10-251,0 0-365,2 6 1,5 0-29,3 0 0,-1 0 57,5 0 1,4 0-7,4 0 1,9 0-44,-2 0 1,8-3-4,0-1 0,1-4 28,-1 4 1,2-3 23,-2 3 1,-4 0 67,-4 4 1,0 0 1,-3 0 1,2 0-13,1 0 0,-3 0-54,-1 0 1,1 0-130,3 0 0,-4 0 57,1 0 0,-2 0-1,1 0 0,-2 0-73,-5 0 1,-1 0-229,-3 0 0,-3 0 70,-4 0 1,-2-1-461,-3-3-745,-2 3 948,-5-4 1,-6 5-1887,-5 0 2329,-6 0 0,-6 5 0,1 1 0</inkml:trace>
  <inkml:trace contextRef="#ctx0" brushRef="#br1" timeOffset="102">10130 17017 7972,'0'-11'1036,"0"4"-61,0 2 119,0 0-303,0 4-321,0 6 0,0 3-65,0 7 1,0 3 70,0 1 1,0 2-61,0 2 0,0 1-116,0 3 0,0-2 38,0 6 0,0-1-169,0 4 1,0-3-83,0-1 0,0-4 55,0 0 1,4-5-104,0-2 21,0-5 1,-3 1-386,3-8-365,-3 4 382,4-10-897,-5 4 0,1-5-1272,3 0 2477,-3-5 0,5-1 0,-6-6 0</inkml:trace>
  <inkml:trace contextRef="#ctx0" brushRef="#br1" timeOffset="103">11204 16949 8066,'-6'-7'308,"-5"-3"1,10 8-21,-3-6 0,2 5 239,-2 0 0,3 3-34,-3 3 0,1 4-177,0 4 0,1 6-17,-2 2 0,-1 4 144,2 3 1,-5 0-141,4 4 0,0-3-15,4 3 0,-3-3 45,-1 3 1,0-4-86,4 0 0,1-3-70,3-4 0,-1 1-154,4-4 1,-3-1-301,4-4 1,-5-3-84,5 0-75,0-6 1,-1 3-809,1-5-57,-6 0 0,5-1-1331,-3-3 2630,-3-2 0,-1-11 0,-7-1 0</inkml:trace>
  <inkml:trace contextRef="#ctx0" brushRef="#br1" timeOffset="104">10907 17234 8066,'11'0'625,"-4"0"0,7 0-205,-3 0 0,4-1 129,1-3 0,-3 1 221,7-4 0,2 3-293,5-4 1,5 1-364,-2-5 1,2 1-281,-2 0 0,2-1-394,-5 1 1,-2-1 550,-6 1 9,3 5 0,-10-5 0,5 5 0</inkml:trace>
  <inkml:trace contextRef="#ctx0" brushRef="#br1" timeOffset="105">11672 17303 10511,'5'-7'2090,"-4"1"-1514,3 2-924,-2 3-335,3-4-108,-4 0 0,5 3 624,-2-1 167,-3 1 0,9 2 0,-3 0 0</inkml:trace>
  <inkml:trace contextRef="#ctx0" brushRef="#br1" timeOffset="106">12015 17257 8029,'-7'0'0,"1"0"-38,2 0 862,3-5 1231,-9 4-1037,9-4 8,-5 5-2911,6 0 1567,6 0 0,0 0-908,5 0 1,1-4 1225,-1 0 0,6 0 0,0 4 0</inkml:trace>
  <inkml:trace contextRef="#ctx0" brushRef="#br1" timeOffset="107">12243 17234 8029,'0'-6'1066,"0"1"259,0 0-447,0 3 329,0-3-927,0 5-441,0 5-266,0-3 427,0 8 0,5-4 0,2 6 0</inkml:trace>
  <inkml:trace contextRef="#ctx0" brushRef="#br1" timeOffset="108">12928 16891 8084,'-5'-11'-170,"4"0"0,-4 3 710,5 0 1134,0 6-1139,0-3 1,0 6-90,0 3 0,0 7 25,0 8 1,-1 4-66,-3 4 1,3-2-43,-3 6 1,3-2-87,1 1 0,-2 3-121,-2-2 0,3-3-82,-3-2 0,3-3-200,1-4 0,4 1-174,0-4 1,1-2-546,-1-7 0,-2 0-2226,6-4 1682,-6-1 1388,3 3 0,0-10 0,2-2 0</inkml:trace>
  <inkml:trace contextRef="#ctx0" brushRef="#br1" timeOffset="109">12723 17120 8061,'0'-6'0,"0"-1"501,0 3 164,0 3 1,5-4 99,3 5 1,2 0-262,1 0 0,6-1-112,2-3 0,6 3-108,2-3 0,4 3-183,0 1 0,7-4-201,4 0 1,1-4-293,-1 5 1,-3-5 341,-5 4 50,1 0 0,-6-1 0,-1-1 0</inkml:trace>
  <inkml:trace contextRef="#ctx0" brushRef="#br1" timeOffset="110">13454 16971 8013,'0'-17'654,"-5"-5"36,3 9-206,-3-3 0,5 8 820,0 1-760,0 4 0,4-1-149,0 8 0,5 6-90,-2 5 1,0 6-64,0-2 1,1 4 65,3 3 0,1 2-172,-1 3 0,1 2-124,-1-3 0,2-2 122,2-1 1,-2 1-103,2-2 1,1-3-284,0-4 0,-1-5 178,-4 1 1,-3-6-108,0-1 1,-5-6 31,5 2 293,-5-3-109,2-1 1,-5-5 103,0-2 1,-2 0-155,-1 0 0,0-5 14,-5-3 0,1-1-287,-5 0 1,5-1 102,-1-6 1,1 0-53,-5 0 1,4-4 11,1 1 0,3-6-65,-4 2 1,6-5-28,-2-3 1,3 3 80,1-3 0,0-2 118,0 2 1,1 0 139,3 4 1,2 1-46,6 3 1,-1 3-54,1 8 1,-1 2 246,0 6 0,5 0-66,-1-1 1,1 4 81,0 1 0,3 4-18,7 0 1,3 1-24,6 2 1,0-1-123,3-3 0,3 2 26,5-6 0,-1 4-51,1-3 0,0 0 40,-1 0 0,0-2-123,-3 5 1,1-4 67,-5 5 1,-5-5-14,-7 4 0,-3 0 16,-4 4 0,-2 0-24,-6 0-208,-4 0-64,-2 0 1,-7 2-850,-1 1 0,-1 2 148,-8 3 1009,3 2 0,-12 2 0,3 5 0</inkml:trace>
  <inkml:trace contextRef="#ctx0" brushRef="#br1" timeOffset="111">13922 16914 8686,'0'8'561,"0"0"1,0-1-7,0 5 0,0-1-166,0 0 1,0 2 89,0 2 1,0-1-169,0 5 1,0-1-82,0 1 1,0 1-209,0-4 1,0-1 111,0-4 1,0 1-80,0-1 0,0-3-6,0-1-457,0-4 180,0 2-133,0-5 358,5 0 0,-2-1 3,4-3 1,-3 1 12,4-4 0,-1-1 2,5-3 0,-1-5 4,1 1 1,3-5-53,0 1 1,4 1-18,-4-1 1,6 0 25,-2-4 1,-3 5-16,-1 3 0,-2 4 228,-2 3 0,-3-1-63,0 6 414,-6-1-288,8 4 1,-7 4-44,5-1 1,-5 10-48,5-2 0,-4 5 15,3-1 1,1-1 16,3 5 0,-3-1-7,0 1 1,-1 1-575,5-5 1,-5 4 210,1-4 1,-2 1-2038,2-5 1065,2 1 1148,-9-1 0,4 0 0,-5 1 0</inkml:trace>
  <inkml:trace contextRef="#ctx0" brushRef="#br1" timeOffset="112">15293 16674 8105,'0'-6'1528,"0"1"-1100,0 5 1,-4 1 155,0 3 1,-5 2-170,1 6 1,-3-1-141,-4 1 0,-2 0-24,-2 4 0,-2-4-54,2 4 1,-3 0-80,-1-1 0,0 4 89,1-3 1,3-1-148,-1-4 1,7 1 47,-3-1 0,4-3-394,0-1 31,6 1 295,1 3-90,5 1 1,0-5 60,0 1 0,1-4 3,3 3 1,2-4 79,6 1 0,3 1 157,0-1 0,7 3-105,0-3 1,3 1 128,5-1 1,-3-3 18,3 3 1,-3-3-88,3-1 1,-4 0-370,0 0 1,-3 0-80,-4 0 0,-2 0-105,-6 0 1,-1 2-997,-2 1-1648,-3-1 2990,-5 8 0,-10-4 0,-3 6 0</inkml:trace>
  <inkml:trace contextRef="#ctx0" brushRef="#br1" timeOffset="113">14961 17200 7973,'5'-7'1153,"-3"2"-681,8 0 0,-4 4 80,6-3 0,-5 3 21,1 1 1,3 0-33,4 0 1,5 0 221,-5 0 1,5 0-226,-1 0 1,4 0-148,4 0 1,-3 0-797,2 0 0,2 0-276,-1 0 0,0-4-620,-5 0 1,0 1 1300,-3 3 0,-3 0 0,-4 0 0</inkml:trace>
  <inkml:trace contextRef="#ctx0" brushRef="#br1" timeOffset="114">16183 16343 8176,'0'-11'0,"-3"-1"0,-1 1 507,0 5 0,4-5 334,0 4-335,0-3 1,1-2 235,3 1-498,-3 5 208,9-5-209,-8 10 0,3-5 30,-5 2 1,1 3 51,3-3-216,-3 3 182,9 1-256,-3 5-161,4 1 0,-1 5 76,-2 1 1,1 3-60,-5 0 1,-1 6-6,-3-2 1,0 1 28,0-1 1,-5 6-15,-2-2 0,-4 3-199,0-4 1,-4 1-63,0 0 1,-6 0 105,2 0 1,-1-4 105,1 0 1,-1-5-1,4 1 1,1-2 209,4-2 1,-1 1-35,1-1 1,3-3 251,1-1-167,4-4 200,-2 7-77,5-4 1,1 2-31,3 0 0,2-5 159,6 5 0,3-4-59,0 3 0,6-4 281,-2 1 1,-2-3-89,2-1 1,1 0 20,2 0 0,2 0-278,3 0 1,-7 0-41,3 0 0,-4-4-149,0 0 1,-2-1-497,-6 1-2040,-4 3 1444,-2-9 165,-5 9 0,-5-4 874,-3 5 0,-7 0 0,-3 0 0</inkml:trace>
  <inkml:trace contextRef="#ctx0" brushRef="#br1" timeOffset="115">15966 16971 7975,'0'-6'2380,"0"1"-1284,0 5-645,5 0 0,-2-1-171,5-3 0,-1 3 199,5-3 1,4 3-120,3 1 1,4-4 27,4 0 1,-2-5-130,5 1 0,5 1-178,3-5 0,4 7-41,-4-6 1,4 2-202,-4-2 0,0 0-570,-4 4 1,-5-2-122,-2 5 1,-8 0-1256,-4 4 2107,-2 0 0,-2 0 0,1 0 0</inkml:trace>
  <inkml:trace contextRef="#ctx0" brushRef="#br1" timeOffset="116">16138 17120 8014,'-12'-6'1616,"6"-5"-442,1 10-500,5-4 127,0 5-72,0-5 60,0 4-488,5-9 1,1 7 17,6-5 1,3 5-15,0-5 0,5 4-281,-1-3 0,7 3 136,1-4 0,-1 6-176,-3-2 0,-1 3 81,-3 1 0,1 0-165,-5 0 0,-3 1-126,-5 3 1,-4 2-229,1 5 0,-3-3 203,-1 0 0,-5-1-62,-3 5 1,-2-1 265,-1 0 1,-1-3-187,1 0 322,-1-1 1,1 3-105,-1-2 1,5 1 180,-1-5 1,4 0 187,-3-4-48,4 0-137,-7 5-8,9-4-260,-4 4 0,6-1 151,3 0 1,2-1 143,6-3 1,-1 4-60,0 0 1,2 1 48,2-1 0,2-2-98,2 6 0,5 0 8,-5 3 1,5 4 121,-5 1 0,-4 3 186,-3-4 1,-2 5-122,-6-1 1,0 7-63,-4 0 0,-3 5 94,-5-5 1,-4 6-80,-11-2 1,-5 3-112,-2 2 0,0-6 35,0-2 1,1-8-148,-2-4 1,3-8 85,5-3 1,2-3 10,2-1 1,-1-1-946,4-3 1,1-3 439,4-8 1,1 2-1731,2-2 1,3-2 192,5 2 1932,0 0 0,10-2 0,3-1 0</inkml:trace>
  <inkml:trace contextRef="#ctx0" brushRef="#br1" timeOffset="117">16857 16652 8074,'0'-12'595,"-5"6"26,4 1 536,-4 0-715,5 3 1,-4 2-56,0 8 1,0 3-44,4 5 0,0 1 96,0 6 0,0 4-213,0 0 1,0 3-1,0-3 1,2 4-45,1 0 0,0 1-151,5-2 1,-5-1-94,5-2 1,-4-4 119,3 0 1,-3-6-58,4-5 1,-4-1-45,3 1-55,-4-6 138,2-1-9,-5-5-28,0 0 0,0-5-4,0-3 0,0-2-230,0-1 1,5-2 84,3-2 0,-2 1-93,2-5 0,-1 0 45,5-4 1,-4-4 36,4 1 1,-6-1 49,9 4 0,-7-2 1,7 2 0,-8-1 90,4 9 0,-3-1 495,-1 5-275,3 5 1,-7 1 580,5 5-413,-6 0 1,7 5-117,-5 2 1,3 3 26,-3 2 1,5 4-117,-1 3 1,1 4-34,-2 4 0,3-3-31,-2 3 0,-2 1-194,2-2 1,-2 5-253,2-5 1,1 0 188,-5-7 1,3 2-660,-3-2 0,4-2 375,-5-2 0,5-6-2122,-4-1 721,5-6 1838,-8 8 0,9-9 0,-3 5 0</inkml:trace>
  <inkml:trace contextRef="#ctx0" brushRef="#br1" timeOffset="118">17291 16366 8177,'0'-11'-179,"0"-1"1,4 5 387,0-1 1,1 4 516,-1-3 1,-2 3-263,6-4 0,-4 6-73,3-2 0,1-1-133,3 1 1,-1-1-21,-2 1 0,2 3-16,-2-3 1,-2 3 36,2 1 1,-4 0 259,3 0-275,1 0 1,3 0 274,1 0-300,-1 0 0,1 0 104,-1 0-128,0 0 0,-1 1-24,-2 3 1,-3-2-733,-5 6 0,0-4-570,0 3 0,-5 1 1131,-3 3 0,-7 1-114,-4-1 0,1-1-365,-1-2 334,5 2 0,-2-3 329,5 4-86,-1-5 1,5 1 44,-1-4-94,5-1 68,-2 8 0,10-9-65,3 3 1,2 1 21,2-1 1,0 0-42,3-4 0,-2 3 2,2 1 1,2 1-29,-2-1 0,4-3-7,-4 3 1,1 1-1,-5-1 25,6 5 1,-6-3-76,0 6 0,0-1 43,-8 1 0,1-1-9,-4 0 0,-5 1 9,-3-1 1,-6 4-3,-1 1 1,-5 3-41,1-4 0,-3 4-104,0-4 0,0 0-340,3-3 1,2-1 192,6 1 1,1-5-919,2 1-349,-2-6 1567,9 4 0,-4-6 0,5 0 0</inkml:trace>
  <inkml:trace contextRef="#ctx0" brushRef="#br1" timeOffset="119">17908 16172 8049,'6'-11'0,"-1"3"296,-5 0 674,0 6 141,0-3-698,0 5 0,0 10 36,0 5 1,-5 7-151,-2 4 1,-4 3-122,0 6 0,-4-1 30,0 0 0,-4 4-90,3 0 1,-3 4 2,4-4 1,0 3-189,3-7 1,1 2-209,0-10 1,0 1 15,4-4 0,-2-5-565,5-3 1,-1-2 18,1-2 1,3-3-1341,-3-1 2145,3-4 0,-4 2 0,-2-5 0</inkml:trace>
  <inkml:trace contextRef="#ctx0" brushRef="#br1" timeOffset="120">17954 16423 7985,'6'-11'739,"4"-1"-307,-4 1 1,5 0 202,-4-1 0,3 6-146,-2 2 1,-2-1-69,2 1 0,0-4-160,3 5 0,0-1 0,1 4 0,-1 0-112,1 0 0,-1 0 90,0 0 1,-3 1-209,0 3 0,-6-2 69,2 6 0,-3 3-229,-1 5 0,-1 3-10,-3-4 1,-3 5-92,-9-1 0,0 5 62,-3-1 1,-3 3-89,3-7 1,3 1 119,1-1 0,3-2-88,5-6 1,-2 0 248,5 1-190,0-6 541,4 4-184,5-8 0,1 3 1,6-5 0,3 0-264,0 0 0,4 0-237,-3 0 0,4 0-232,-1 0 0,2-4-1526,2 0 2066,-5 0 0,4-1 0,-5-1 0</inkml:trace>
  <inkml:trace contextRef="#ctx0" brushRef="#br1" timeOffset="121">18479 16640 8045,'0'-11'411,"0"3"715,0 1-193,0 4 110,0-2-546,0 15 0,4-1-125,0 10 1,1 0 85,-2 4 0,-1 1-55,2 3 0,-3-2-113,-1 5 1,0-4-100,0 1 1,-4-3-15,0-2 1,0 1-121,4 0 1,0-5-236,0-3 0,0-2-731,0-2 1,0-3 35,0-1-2204,0-4 1940,0 2 1,2-5 1136,1 0 0,-1-5 0,3-1 0</inkml:trace>
  <inkml:trace contextRef="#ctx0" brushRef="#br1" timeOffset="122">18216 16869 8045,'12'0'0,"3"0"833,0 0 0,5-4-41,-1 0 0,4 0 121,4 4 1,2-4-525,5 1 0,5-5-163,-1 4 0,5-5-227,-1 2 0,-3-2 98,-1 1 1,-2-1-2060,-2 5 1857,0-4 0,-5 1 1,-1-4-1</inkml:trace>
  <inkml:trace contextRef="#ctx0" brushRef="#br1" timeOffset="123">19233 16743 8153,'0'-6'0,"-2"-1"0,-1 3 0,1 2 977,-1-6 222,1 6 1,2-8-539,0 8-372,0-3 0,0 7 35,0 1 0,0 4-82,0 4 0,0 4 50,0 1 0,0 4-51,0-1 1,0 3-69,0 0 0,0 1-13,0 0 1,0 0-227,0 0 1,4-2 64,0-2 1,0 2-149,-4-6 1,4 0-51,-1-3 0,1-5 8,-4 1 52,5-6 215,-3 3-5,3-5-44,0-5 1,-4-1 18,3-5 1,-3-2-76,-1-2 1,4 1 3,0-5 1,3 3-133,-3-3 0,5 0 103,-1-4 1,3-1-66,4-2 1,-1 2 83,5-3 1,-4 3 7,4 1 0,-3 5-13,3 3 1,-9 6 122,1 1 1,-2 6-26,3-2 0,-5 3 174,1 1 0,-6 9-14,2 2 1,-3 8 140,-1 0 0,0 3-86,0 1 0,2 1-135,1 2 0,0-1-120,5 1 1,-5-2 16,5-1 0,-4 0-272,3 0 0,-3-5-90,4-3 0,-6-2-1114,2-2-1041,3 0 1726,-6-4 1,5 2-1293,-2-6 2048,-3 1 0,4-4 0,-5 0 0</inkml:trace>
  <inkml:trace contextRef="#ctx0" brushRef="#br1" timeOffset="124">19804 16275 8129,'0'-7'377,"0"-3"1,0 8 163,0-6 1,0 6 190,5-4-163,-4 6 1,5 4-133,-2 0 0,-2 9-158,1-2 1,-1 3 11,-2-2 0,-4 3-187,0 0 0,-4 2-203,5-2 0,-5-1 52,4 5 1,-1-5-183,1 1 0,3 1-1131,-3 0 0,3-1 102,1-4 1258,0 1 0,5-1 0,1 1 0</inkml:trace>
  <inkml:trace contextRef="#ctx0" brushRef="#br1" timeOffset="125">20089 16252 8137,'7'-18'0,"-2"2"0,-5 8 1313,0 0-571,0 6 108,0-3 0,-4 15-444,0 5 1,-5 2-28,2 2 1,-5 5-204,-3 6 0,1-1-172,-5 2 1,5-1-27,-1 5 1,2-2 184,2-3 77,4 3-1178,-3-9 1,9 8 474,-3-5 0,3-6 463,1-6 0,0 3 0,0 0 0</inkml:trace>
  <inkml:trace contextRef="#ctx0" brushRef="#br1" timeOffset="126">20101 16469 7996,'6'-18'731,"4"2"-358,-9 4 0,10 5 120,-4-1-98,3 0-141,-3 2 0,3-4 929,-2 2-721,-3 3 0,5 0-37,-3 5 1,0 0 273,0 0-533,-4 0 0,2 5-161,-5 3 1,0 3-165,0 4 0,-5 2 208,-3 2 1,-3 6-443,-4-2 1,1 3 234,-5-4 0,5-3-182,-2 0 1,5 1 74,3 2 1,-1-4 92,6-3 0,-1 2 99,4-2 0,2-4 208,6-3 0,1-2 342,10 2 1,1 1-211,7-5 1,0 0 293,7-4 1,-1 0-249,9 0 1,0 0-116,3 0 0,-4 0-411,-3 0 1,-5 3-1442,-6 1 1654,-1 0 0,-13 1 0,3 1 0</inkml:trace>
  <inkml:trace contextRef="#ctx0" brushRef="#br1" timeOffset="127">8634 17017 8079,'0'-13'0,"0"-2"296,0 8 620,0-4 421,5 0-887,-3 0 1,4 3 371,-2 0-307,-3 6-346,4-3 0,-10 10 20,-3 2 1,-3 9-61,-4 3 0,-3 0 31,-5 4 1,-4-3-111,1 7 0,0-3-183,7-2 1,-2 1 80,2 0 0,2-4 9,2 0 1,2-4 55,2 4 0,1-5 103,2 2-56,-2-4 0,7-2 66,-4-2-58,4 2 0,-2-7 120,5 4-135,5-4 1,2 6 23,4-5 0,0-1 22,1-3 1,6 2 32,5 2 1,4-3 2,8 3 0,0-3-87,3-1 0,2 0-3,2 0 0,-1 0-97,-6 0 0,0 0-216,-8 0 1,-2 0-480,-6 0 1,-2 0 368,-6 0 0,-3 0-753,-1 0 1,-4 1 97,1 3 1,-8-2 1032,-4 6 0,-2 0 0,-1 3 0</inkml:trace>
  <inkml:trace contextRef="#ctx0" brushRef="#br1" timeOffset="128">8326 17531 8079,'0'-6'1358,"5"-4"-831,1 8 0,6-3 246,-1 5 789,6 0-942,-5 0 1,15-1 626,0-3-844,4 3 1,4-4-137,-1 5 0,-1 0-315,-3 0 0,2 0-15,-5 0 1,-1 0-224,-3 0 1,-5 0 285,-3 0 0,3 0 0,0 0 0</inkml:trace>
  <inkml:trace contextRef="#ctx0" brushRef="#br1" timeOffset="129">5208 16994 8013,'0'-6'-393,"0"-4"824,-5 3 1,4-4-67,-3 0 1,2 3-13,2 0 1,0 1-72,0-5 1,2 1-49,2-1 1,-2 1 28,6 0 1,1-1-52,6 1 0,-2-2-1,2-2 0,1 3-93,-1 1 1,5 0 112,-5 3 1,0 2-167,-4-2 1,1 5 38,-1 0 1,4 1-222,1 2 1,-1 2 54,-4 1 0,-1 4-155,-2 4 0,1 1-19,-5-1 0,0 6-153,-4 2 1,-4 0-73,0 3 0,-9 0 160,2 9 1,-4-6-3,-1 2 0,2-3 80,-5-1 0,0-1 155,-3 1 0,3-4 17,-1 0 1,7-5 91,-3 1 0,7-3 35,2-5 1,3 2 488,-4-5-169,6 0 0,-2-4-162,8 0 0,-2 0 180,6 0 1,3 0-118,5 0 0,4-4 28,-1 0 0,3-3-46,0 3 1,2-4 16,3 5 0,-3-5-161,3 4 1,-7 0-127,-1 4 1,-4-4 97,5 1-320,-7-1 0,4 4-1537,-6 0 458,1 0 587,-1 0 1,-4-1 704,-4-3 0,-1 3 0,-2-5 0</inkml:trace>
  <inkml:trace contextRef="#ctx0" brushRef="#br1" timeOffset="130">5208 17394 8064,'-6'-5'0,"-1"4"664,3-3 1063,3-3-1116,-4 6 0,10-5-202,3 2 1,2 3 53,1-3 1,5 3-145,-1 1 1,9-4-34,-1 0 1,2 0-82,-2 4 0,4 0-85,-1 0 0,5 0 19,-5 0 1,6 0-125,-1 0 0,-2 0-288,1 0 1,-1 0 156,2 0 0,-5 0-713,-6 0 0,0-1-22,-5-3-306,0 3 0,-5-5-833,-2 2 1990,-3 3 0,-10-5 0,-1 6 0</inkml:trace>
  <inkml:trace contextRef="#ctx0" brushRef="#br1" timeOffset="131">5356 17554 8182,'-6'-8'2606,"2"1"-1937,3 4 0,1-3 756,0 2-725,0 3-456,0-4 1,5 5-37,3 0 0,2 0 37,1 0 0,4 0-147,1 0 1,4-4 2,-1 0 1,3 0-157,0 4 1,1 0-10,0 0 0,-1 0-102,-3 0 0,-3 0 30,-4 0 1,-1 1 108,0 3 1,-3-1-213,0 4 1,-6-3 16,2 4 1,-3-4 134,-1 3 1,-3-3 84,-1 4 1,-5-2 9,1 2 0,-1 2-3,2-3 1,-3 0 100,2 0 0,-1-3 331,1 4-339,-2-6 0,9 5 187,-3-4-140,3-1 87,1 3-139,0-5 0,5 0 6,3 0 0,3 0 33,4 0 1,-2 0 1,2 0 0,3 4-110,1-1 1,-2 3 42,-2-3 1,1 0 55,-1 4 1,2 1-57,-2 3 0,-2 1-6,2-1 1,-6 1-54,-1-1 1,-6 4-8,2 1 0,-3 0 8,-1-1 0,-5-1-75,-2 5 1,-9-1-23,-3 1 1,-4 1 124,-3-4 1,-3 3 21,-6-4 0,-5 0-38,-6-3 0,4-5-88,-4 1 1,5-6-67,-1 2 0,7-3-223,9-1 1,3-6-123,4-5 1,8-2-362,7-6 0,2 0-752,2-4 0,7 0 195,4 0 1396,6 1 0,6-1 0,-1 0 0</inkml:trace>
  <inkml:trace contextRef="#ctx0" brushRef="#br1" timeOffset="132">6007 17268 8305,'0'-11'-634,"0"0"1679,0-1 1,0 4 290,0 1 418,0-1-682,0 2-629,0 1 1,4 7-215,0 6 0,0 1-16,-4 10 1,4 0 4,-1 4 1,2 0-1,-1-1 0,-2 1-183,1 0 0,2 0 133,-1 0 0,0 0-316,-4 0 0,0-1-9,0 1 0,0-5-333,0-3 205,0-2 194,0-2 42,0-4 0,0-4 5,0-6 1,0-4-317,0-4 0,1-2 111,3-2 0,2 1-14,6-5 1,-1 0 75,1-4 1,-1 0 83,1 0 0,3 1 26,0-1 1,0 1 130,-3 3 1,-1 3-26,1 4 1,-5 2 231,1 2 0,-1 3-26,5 5 0,-5 0-51,1 0 1,0 2 109,3 1 1,0 4-35,1 4 0,-1 6 29,1 2 0,-5 2-90,1 2 0,-2 1 3,2 3 1,1-2-130,-5 6 1,3-5-162,-3 5 0,0-6-328,-4 2 1,0-4 237,0-4 0,0 1-1162,0-5 0,0-3 376,0-5 1,0-3-1275,0 4 2238,5-6 0,-4 3 0,4-5 0</inkml:trace>
  <inkml:trace contextRef="#ctx0" brushRef="#br1" timeOffset="133">6487 16812 8166,'-6'-7'0,"-1"-2"107,4 5 0,1-4 495,-2 0-306,3-2 0,1-2 169,0 1 1,4 0-176,0-1 1,1 5 260,-1-1-295,-3 5 0,8-3 2,-5 2 1,5 3-62,-2-3-3,3 3 0,2 1 0,-1 0 0,4 0-101,1 0 0,-1 0-166,-4 0 1,4 0 44,1 0 1,3 0-127,-4 0 1,0 0-454,-3 0 325,-1 0 41,-5 0 0,-1 1 136,-5 3 0,-1 2 74,-3 6 0,-2-1-3,-5 1 0,-1 3 3,1 0 1,-1 0 104,1-3 141,0-1 1,0 1 129,4-1-168,2-5 297,5-1 17,0-5 0,5 0-342,2 0 0,0 0 27,0 0 0,1 0-81,3 0 1,1 0 2,-1 0 0,1 0-179,-1 0 1,0 4 131,1 0 0,-1 4-184,1-5 1,-1 5-37,1-4 0,-2 5-43,-3-2 0,2 0 143,-5 0 1,0 1-134,-4 3 1,-1 1 139,-3-1 0,-6 1-9,-6-1 1,-4 0-164,1 1 0,1 3 104,-1 0 0,-4 1-263,-3-5 0,-1 0-105,4 1 0,5-5-166,3 1 1,8-4 6,3 3 657,3-4 0,-4 2 0,-2-5 0</inkml:trace>
  <inkml:trace contextRef="#ctx0" brushRef="#br1" timeOffset="134">7104 16709 8117,'0'-12'0,"0"-3"875,0 0-498,0 0 1,0 3 677,0 1-316,0-1 590,0 1-447,0 5-401,0 1-302,0 20 1,-5 0 29,-3 15 0,2-3-63,-2 4 0,1-1-139,-5 4 0,1 2-573,-1 2 1,2-5 320,2 5 1,0-9-263,4 5 1,0-7-235,4 0 0,0-7-385,0-1 1,0-9 247,0 2 878,0-4 0,0-1 0,0-2 0</inkml:trace>
  <inkml:trace contextRef="#ctx0" brushRef="#br1" timeOffset="135">7149 16857 7991,'0'-11'0,"2"-1"945,2 1-551,2 0 0,4-1 117,-2 1 1,3-1 81,0 1 1,1 3-30,3 1 0,-1 0-144,1 0 0,-2 2-326,2 5 0,-2 0 28,-2 0 1,1 1-126,-1 3 0,-3 2 129,-1 5 0,-4 1-54,1-1 0,-3 6-58,-1 2 1,-5 2-298,-3 2 0,-3 0-1,-4 0 0,1 4 122,-5-1 0,1-3 57,-1-4 1,1-1 131,3 1 1,6-1 10,-2-3 1,6-2 67,-3 2-37,5-3 0,-2 0-34,5-1 0,5-4 1,3 2-73,7-6 0,3 1 71,5-4 0,0-1-329,0-3 1,3 2-205,1-6 0,3 2-264,-3-2 1,-2 2-19,-6 2 1,2 3 780,-6-3 0,0 2 0,-3 2 0</inkml:trace>
  <inkml:trace contextRef="#ctx0" brushRef="#br1" timeOffset="136">4603 16595 8123,'0'-8'0,"0"0"571,-5 6-333,3-8 1,-4 7 689,2-5-91,3 6 17,-4-8-377,5 8-60,0-8-48,0 9-161,0-4-186,5 5 0,-4 1 95,3 3 1,1 2-35,-1 6 1,0 1-46,-4 2 0,0 3 79,0 4 0,0 6-31,0 3 1,0 2-94,0 1 0,3 4 57,1 0 1,1 5-103,-1-1 1,-1 1-17,4-1 0,-3 1 73,4-5 0,-5 4-48,5-4 0,-4 0-13,4-3 0,-6-1-117,2 0 1,-2 0 157,2 1 1,-1 0 3,4 3 0,-3-1 179,4 5 1,-4-5-111,3 1 0,-3 1 12,4-1 1,-6 2-45,2-2 1,1-3-35,-1 3 1,0 2 32,-4-2 0,0 1 3,0-1 1,0-4-1,0 1 1,0-1-16,0-4 1,0-2 24,0-1 0,1-3-38,3-1 1,-2-5-111,6-3 1,0-2 79,3-2 1,0-1-202,1-2 0,-1 1 25,1-6 1,-5 5-150,1-4 39,-1 0 40,0 1 0,2-3 94,-6 6 357,1-6 331,-4 9-210,0-5-114,0 5 65,0-4 99,0-2 38,0-5-259,0-5 0,2 0 12,1-3-80,4-2 1,4 5 22,1-3 0,0 2 267,3 2 1,-1 3-118,5-3 0,0 1-129,4 0 1,5 1-11,3-2 1,3-2-13,4-1 0,6-4-184,6 0 1,-1 0 72,-3-1 1,5 1-323,2-1 0,2 2 312,-2 3 1,0 1-7,-7 6 1,2 0 103,-6 0 0,6 0 23,2 0 1,-1 2-66,-3 2 1,3-3 16,1 3 1,5 1 32,-2-2 1,1 1 20,0-4 0,4 0 12,-5 0 0,6 0 24,-6 0 1,2 2 41,-2 1 1,1-1 48,-4 1 1,3 0-193,-3 1 1,1-3-575,-2 3 0,-1 1 668,6-1 1,-1 3 240,4-3 0,-2 4-247,2-4 1,-3 3-111,7-3 1,-1 4 36,1-5 0,-2 2-50,-26-2 0,-1-2 1,28 1 7,1 1 0,-3 2-5,-1-1 0,-4 1-1,1-1 1,-5-1-15,4 4 0,-4-3-77,0 4 1,-1-4 97,2 3 1,-3-4-20,2 0 0,-1 3 10,2-3 1,-3 2-112,2-1 1,2-1 80,-1 4 0,3-4-13,-4 1 0,2 1 27,-1-1 0,-2 3-3,5-3 1,-3 0 73,3-4 0,-3 0-71,3 0 1,-1 0 41,1 0 0,3 0-31,-3 0 1,1 0 67,3 0 1,-3-4-92,7 0 1,-1 0-5,1 4 0,-5-1-29,4-3 1,-4 3-13,5-3 1,1 3-48,-1 1 0,1-1 84,-1-3 1,-1 3-238,-28-1 0,1 0 0,28-3 238,-29 3 1,0 0 0,29-6-10,-28 7 0,-1-1 1,29-7 31,-29 5 0,1 0 0,26-2-15,2-2 1,-5 4 40,1-3 1,-2 3 10,6-4 1,-7 6-156,-1-2 1,-3-1 142,3 1 1,1-1 63,3 1 1,0 2-78,0-6 0,0 4 90,0-3 1,1 4-370,3-1 0,-1-1 364,-28 3 1,1 0 0,-1-1 0,0-1-90,3 2 0,-1 0 1,0-2-1,0 0-2,1 2 1,-1 1 0,0-3 0,-1 0-59,0 2 1,-1 0 0,2-2-1,-1 0 49,0 3 1,-1-1 0,1-2 0,0 0 19,-1 2 1,1 0-1,0 0 1,0 0-16,28 2 0,-29-1 0,0-1 43,29-2 1,0 0-66,-4 4 1,2 0 78,1 0 0,0 0 10,5 0 1,-4 0 21,3 0 0,0-4-80,-32 2 1,1 0 0,2 0-1,1 1 9,-2 0 1,0 2 0,4-2 0,-1 0-19,-1-1 1,0 1 0,1 0-1,-1 0 23,-2 0 1,0-2 0,2 1 0,1-1-10,-1 2 1,0-1 0,2-2 0,0 0 5,-1 2 1,-2 0 0,-1 0 0,0 0-9,27 2 1,2 0 66,2 0 0,-3 0 19,-1 0 1,-3 0-159,-1 0 0,0 0 116,1 0 1,-1 0-85,0 0 1,-1-1 72,-3-3 1,3 3-126,-3-3 1,2 3 95,-2 1 1,-2 0 135,-6 0 1,5 0-116,-1 0 0,5-4 1,-5 0 1,1 0 104,-5 4 0,1-3-70,0-1 0,-2-1 4,-2 1 1,1 3 97,-5-3 0,0 3-186,-4 1 0,5-2 26,-1-1 1,0 1 334,-4-2 0,0 2-325,0-2 1,1 3 245,-1-3 1,0 2-125,1-2 0,3 2-128,0-1 0,1 1 39,-1 2 1,1-1-15,3-3 1,3 3 24,-3-3 1,2 3-31,2 1 0,3 0-5,1 0 1,3 0-112,-4 0 1,6 0 111,-2 0 0,7-4-53,1 0 0,-28 2 0,0 1 39,32 1 1,-30-2 0,1 0-2,0 0 0,0 0 0,0-2 0,-1 0 17,-3 2 0,1 1 0,2-2 0,0 2 5,29 1 1,-28-2 0,1 0-2,-5 0 0,0 0 0,4 0 0,1 0 11,27 2 1,-29-1-1,0-2-193,-2 2 0,-1-1 0,1 0 0,1 0 152,0 2 1,1 0 0,-2-2 0,0 0-23,1 0 0,0 0 1,-1-2-1,0 1 38,3 1 0,0 0 0,1-2 1,-1 0-113,-2 2 1,0 0 0,2 0-1,-1-1 56,-2 1 1,-1 1-1,1-1 1,0 1-24,-1-3 0,1 0 1,0 2-1,0 1 48,28-7 1,1 5 4,-1 0 1,-3 1 26,3 2 0,-3 0 161,0 0 1,-1 0-108,0 0 0,-1 0-48,-3 0 0,1 0-88,-4 0 0,2 0 92,1 0 1,-1 0-1,5 0 1,1 0-3,-5 0 0,-1 0-11,1 0 0,0 0 30,5 0 1,-5-3-2,0-1 0,-3-1-15,3 1 1,-5 3-2,2-3 1,-5-1 63,-3 1 1,-2 0-53,-6 4 0,-1-4 4,-3 0 0,-7 1 186,-8 3 1,-3-2-231,-5-1 356,4 1 0,-11-4-322,0 2 1,-2 3-324,-5-3 0,-1 3 41,-3 1 1,3 0-99,0 0 0,1 0-109,-5 0 1,5 0-698,-1 0 0,1 0 1167,-5 0 0,1-5 0,-1-2 0</inkml:trace>
  <inkml:trace contextRef="#ctx0" brushRef="#br1" timeOffset="137">20763 15875 8184,'-11'0'139,"-1"-4"113,1 0 1,3-1 21,1 2 1,4 0 15,-1-5 0,3 5 35,1-5 1,0 4 114,0-3 0,0 3-164,0-4 1,0 4-1,0-3 0,0 3 455,0-4-129,0 6 322,0-3-477,0 5 0,-4 5-145,0 2 0,-1 0 68,2 0 0,1 5-72,-2 3 0,-1 1-30,2 0 0,-1 1-30,4 6 0,0 0 38,0 0 0,0 4 42,0-1 0,4 6-132,-1-2 1,6 3-88,-1 2 1,1 3 15,-2 0 0,4 5-228,-4-1 0,-1 2 128,2 2 0,-2 0-184,2-1 0,-2 2-133,-2 3 0,-1-3 334,4 2 0,-3-6-212,4-1 1,-6 0 166,2 4 0,-3-1 139,-1 1 1,0 0-91,0 0 1,-1-1 13,-3 1 0,3-4-5,-3 0 0,-1-4-10,1 4 1,-3-6 127,3 2 0,-1-1-67,1 1 1,3-5 83,-3 5 0,1-5-76,0 5 1,1-2 268,-1-2 1,-3 0-103,3 1 1,-5-2 42,4-3 0,-3 3-241,3-2 1,0-3-274,4-2 1,0-3-606,0-4 0,0 1 433,0-4 0,1-6-612,3-6 0,2-3-1570,6-1 2554,-1 0 0,-4-5 0,-2-2 0</inkml:trace>
  <inkml:trace contextRef="#ctx0" brushRef="#br1" timeOffset="138">4660 16378 8346,'7'0'0,"1"0"0,-4 0 1223,3 0 1,1 0-549,3 0 1,5 1-416,-1 3 0,4-3-41,-4 3 0,9-3-4,-1-1 1,4-1-49,-1-3 1,4 3 43,4-3 1,1-1-107,3 1 1,4-5 58,8 1 1,-7 2-175,3-2 0,-3 5-66,2-5 0,5 5 154,-1 0 1,2 0-26,-1-1 0,4 3-22,-22-1 1,1 0-1,28 1-197,-27 1 0,0 0 0,0 0 1,0 0 210,2 0 1,0 0 0,2 0-1,0 0-301,4 0 0,0 0 1,2 0-1,1-1 284,4-1 0,1 0 1,-4 0-1,0-1-7,6-1 0,-1 0 0,-2-1 0,0 0-23,4 1 0,0 0 1,0 0-1,-2 0-1,1 0 1,-1 0 0,-1-1 0,-1 1 25,1 2 0,-1 0 0,-4 0 0,0 0 4,1 2 0,0 0 0,-4-1 1,-1-1-38,1 0 1,0 0 0,-2 0 0,-1 0-141,1 2 1,0 0 0,-4 2 0,0 0 173,2-1 0,0 2 0,-1 1 0,0 1-16,-3-1 1,0-1-1,6 0 1,-1 1-3,-3 0 0,0-1 1,4-1-1,0-1-16,-1 1 0,-1-1 0,0 0 0,0 0-6,-2-1 1,0 0-1,4 0 1,1 0 6,-3 0 0,0 0 0,1 0 0,0 0-1,-1 0 0,0 0 1,-3 0-1,0 0-1,-1 0 1,0 0-1,0-2 1,-1 0-34,28-2 0,-4 0 34,-3 4 1,-6 0 6,1 0 0,0 0 4,0 0 1,-2 0-16,3 0 1,-3 4-6,-2 0 0,6 1-138,2-1 0,-1-3-25,2 3 1,-6-3 186,1-1 1,3 0-57,2 0 0,0 0 95,0 0 0,0 0-46,-4 0 1,5 0 15,-5 0 1,7 0-22,-7 0 0,-1-4 19,1 1 1,2-1 29,1 4 0,3-2-21,1-1 1,4 1 37,0-1 0,3 1-79,-3 2 1,-28 0 0,0 0-19,32 0 1,-30 0 0,0-1 23,-1-1 1,0 0 0,4 1 0,0 0-3,-1-3 0,-1 0 0,0 3 1,0 0-13,0-1 0,0 0 0,-1-1 0,-1 1-5,-2 0 0,1 0 0,3-2 0,0 0-1,0 2 0,0 0 0,-1 0 0,-1-1 10,0 1 0,0 1 0,1 0 0,-1-1 29,0-2 0,0 0 1,4 2-1,-1 1-24,-2-3 1,-1 0 0,3 1 0,-1 0 24,-1-1 0,-1 0 0,1-1 1,0 1 162,26 0 1,-29 1-1,0-1-185,29 0 0,0-4 50,-4 4 1,-5-1 225,-2 2 1,-3 1-153,-2-1 1,-3 1-106,0 2 1,0 0 2,4 0 1,3 0 14,1 0 0,3-4-150,-3 1 1,3-1 90,-4 4 1,6-4-14,-2 0 0,3-1 9,1 1 1,-5 3-18,-2-3 1,-3 3 58,-2 1 1,-4-4-45,-3 0 1,-6 1 406,-2 3 0,-3 0-228,3 0 0,1 0 362,3 0 1,1 0-485,4 0 0,-3-4 7,6 0 1,-1-1-14,1 1 0,2 3-17,-2-3 1,2-1 90,2 1 0,0 0-73,-1 4 1,-3-3-93,0-1 1,-4 0 61,4 4 1,-5 0 235,1 0 1,-2 0-187,-2 0 0,0 0 7,0 0 1,2 0-66,2 0 1,-1 0 1,5 0 0,-3-1-113,7-3 1,-7 3 136,7-3 0,-7 2-122,3 2 0,-5 0 90,1 0 1,-3-1-26,0-3 1,-5 3 81,0-3 0,0 3 130,0 1 0,2 0-152,-6 0 1,5 0 113,-4 0 0,0 0-74,0 0 1,-1 0-18,4 0 0,-2-1-37,6-3 0,-1 3-36,9-3 0,-4 3-7,4 1 0,-5-5 24,1-3 1,1 3-6,-1 1 1,4 4 40,4 4 0,-16-3 19,8 3 1,-6-3 106,6-1 1,3 0-130,4 0 0,2-4-14,3 1 1,2-1-205,5 4 0,-4 0 152,1 0 1,-1-4 1,4 0 0,1 0-152,3 4 1,-2-1 66,2-3 0,-7 3 19,-1-3 0,-4 3 161,0 1 1,-2-1-120,-1-3 1,-2 3 118,-2-3 0,2 3-14,-2 1 0,-1-2 101,1-2 0,-4 3-71,4-3 1,-2 2 4,2-2 1,3 3-69,-3-3 1,2-1-25,2 1 1,-1-1 12,1 1 0,-4 3 30,0-3 0,-4 3 144,4 1 0,-5-1-90,1-3 1,-3 2 17,-1-1 0,4 1-27,1 2 1,2 0 15,-3 0 1,6-3-29,-3-1 1,3 0-9,-2 4 1,2-4-85,-2 0 1,2 1 97,2 3 1,0 0-108,-1 0 1,1-4 71,0 0 1,-1 0 14,1 4 1,-2 0-12,-2 0 0,3 0 4,-3 0 1,2 0 12,2 0 1,-1 0 8,1 0 0,-5-4-49,-3 1 0,-3-1 34,0 4 0,-2 0-59,-3 0 0,0 0 51,-7 0 1,3 0-112,-7 0 0,-2-2 349,2-1 1,-1 1-232,1-1 1,3 1 71,-3 2 0,2-3-93,2-1 1,-1-1 10,-3 1 1,4 3-9,0-3 1,-1 1-9,5-1 1,2 3 16,2-3 0,0-1-106,0 1 1,6-1 71,-3 2 1,-1 1-7,-3-2 0,0-1 67,0 2 0,3-1 3,-2 4 0,-4 0 175,0 0 1,1 0-59,-1 0 1,-1 0-66,-3 0 0,-1 0-34,-3 0 0,1 0-1,-5 0 1,2 0-30,-2 0 1,-2 0 12,2 0 47,-2 0-35,-2 0-80,0 0 99,-4 0-476,-2 0 1,-6 4 165,-3-1 1,-3 1-935,-4-4 1,-5 4 1170,-4 0 0,-6 5 0,-3-3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8T16:46:52.25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15018 17679,'-20'52,"0"-1,0 1,0-1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10404 5596 12654,'-30'0'-984,"3"5"0,21-3 922,-4 3 0,3-5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10324 5608 12766,'30'6'629,"6"-1"-457,6-5-127,0 0 1,-9 0 0,1 0-1,24 0 1,-5 0 268,-4 0-212,2 0-1,1 0-44,10 0 1,2 0 0,-31 0 0,1-1-29,-2-1 1,1 0 0,0 1 0,1 1 0,29-4 151,1 3-107,-7-4 1,-6 3 272,-6-2-126,1 3 0,14 1-66,4 0 2,-4 0-265,-14 5 1,-4-2 127,-8 4 46,-2-4 116,-4 2-73,-6-5-8,1 0-196,10 0 146,-7 0 10,7 0 195,-11 0-146,-4 0 109,9 0-159,-13-5 27,2 4 152,-5-4-515,-5 0-52,5 3 0,1-3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10245 5905 10888,'34'-7'983,"0"-3"0,0 9-738,21-4 1,5 5 0,-24 0 0,1 0 737,27 0-837,-7 0 1,2 0 257,6 0-344,0 0 1,-26-2-1,0 0 1,-1 0-1,1 0-54,0 1 0,0 0 40,4-3 1,-1 1 0,-1 2 0,-1 0 0,2-2 0,-1-1-31,-2 2 0,-1-1 0,-2 1 1,-2-1 56,-1 1 0,-1 0 0,28 1 163,0-3 0,-6-1-70,-5 1-83,-7 1 21,-3 3 0,1 0-150,2 0 211,-3 0-1149,-10 0 472,8 0 524,-27 0-340,10 0 0,-20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10370 5493 12957,'-24'-6'-915,"8"1"1253,5 0 571,10 4-688,16-9-61,1 8-34,22-3 1,-8 9-102,8 0 1,4 0-70,8-4 112,7 5 0,7-4 0,-28 1 0,-1 0-51,1-1 0,1-1 0,3 0 0,1 0 36,-1 0 0,0 0 1,2 0-1,0 0 3,0 0 0,-1 0 1,-1 0-1,-1 0 12,3 0 0,0 0-89,-3 0 0,1 0 49,2 0 0,1 0 1,-6-2-1,-1 0 38,-1 1 0,-1-2 269,29-5-274,-6 6 1,-5-4 94,-2 2 402,-8 3-1461,7-9 460,-17 8-541,1-3 738,-27 10 0,-32 17 0,-18 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8326 6270 13267,'-7'-24'745,"7"2"-453,2 16 344,8-4-167,-4 9-692,1-10 391,8 10 26,-8-4-374,10 5 5,-1 0 404,2 0-271,10 0 0,14 0 1,9 0-78,2 0 0,-2-4 167,2 0 1,2 1 369,6 3-372,2-5-43,0 3 14,-29 0 0,0-1 0,25 3 27,6 0 0,-5 0 180,1 0 0,-3 0-144,-1 0 0,0 0-289,0 0 264,-5 0 1,7 0-303,-6 0 319,0 0-397,-7 0 330,10 0 1,-4 4-83,5 0 50,-15 0-109,-14-4 97,-12 0-3,1 0-578,1 0 196,-1 0 91,10 5 239,-8-4 11,4 4-614,-2-5 128,-3 0-83,10 0 355,-4 0 297,-1 0 0,-6 5 0,-6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8429 6601 12829,'-13'-19'429,"3"4"-492,5 10 320,-2-1-342,-9-1 169,3 2-82,-8 5 306,8 0-320,1 5 420,7 2 34,26-1-21,-1 4-301,19-9 1,12 4 123,2-5 0,8 0-44,-7 0-197,-22 1 0,2-2 68,-2-1 1,0-1 33,5 3 0,0-1-138,-3-2 0,0 1 1,5 2-1,0 0 76,1 0 1,0 0 0,1 0 0,-1 0-54,-2 0 1,0 0 46,2-2 0,-1-1 0,-5 2 0,-1 1 0,2-2 0,0 0 94,-1 1 1,-1 1-85,0-3 1,-1 1 25,20 0 156,-6-3-107,-2 5 223,2-5 0,-7 4-14,3-3-306,-18-2 101,8 4 93,-20-3 6,5 5-296,4-5-277,4 4 91,9-4-273,-5 5-80,4 0-374,-4 0 0,16 0 738,-19 5 0,11 11 0,-19 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6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7618 4957 8467,'0'-8'-257,"-2"2"-243,-1 1 610,1 1 656,-8-1 41,9 3-325,-4-8-69,5 9-222,0-9 0,0 7 166,0-4 26,0 4-157,0-7 0,1 5 11,3-3 0,-2 2-73,6 2 0,-4 2 77,4-6 0,-5 6-92,5-2 0,0-1 298,3 1-411,0 0 1,1 0 114,-1 0 1,1 1-12,-1 3 0,1 0-52,-1 0 0,-3 1-7,-1 3 1,-1-2-135,2 6 118,2-1 1,-7 5-137,4-1 1,-4 1 102,1-1 1,-3 1-79,-1-1 0,0 0 91,0 1 0,-1 3-189,-3 0 0,1 4 28,-4-3 0,-1 3-121,-3-4 0,-4 4 34,-1-4 0,1 4 149,4-4 1,-1 1 63,1-5 1,-1 0-87,1 1 0,0-2 237,-1-2 1,5 0-110,-1-4 207,5 0-186,-2-4 0,5 1 109,0 3 1,2-3 107,1 3 0,0-3-52,5-1 0,0 0 123,8 0 1,-2 0-56,5 0 1,-4 0-42,4 0 1,-4-1-64,4-3 0,-4 3-32,4-3 1,-5 2 0,2-2 1,-8 3-71,0-3-294,-5 3 258,7 1-452,-9 0 108,4 0-1170,-15 0 172,7 0-1368,-12 0 2645,14 0 0,-9 0 0,3 0 0</inkml:trace>
  <inkml:trace contextRef="#ctx0" brushRef="#br1" timeOffset="1">5288 6327 8272,'-8'0'0,"1"0"0,3 0-101,-4 0 226,6 0 0,-3-1-39,5-3 1,0 2 77,0-6 0,1 0-83,3-3 1,1-1 68,2 1 1,4-5 24,-4-3 0,5-7 9,3-1 1,-1-4 4,5 0 1,-4-4-38,4-7 0,0 4 42,4-8 1,0 3-161,0-3 0,1-4-233,2-4 1,0-3 179,-11 27 0,0-1 0,0 2 0,1-1 9,1-3 1,0 1 0,0 0 0,0 0-55,0 0 0,0 0 0,0 0 1,1 2 30,-1 1 1,0 0 0,12-23-109,-2 3 0,-3 7 19,-1 4 0,-4 8 125,0 3 1,-6 4-107,-2 4 82,0-3 0,-8 10-237,4-3 511,-4 7 0,2 2-783,-5 2 58,0 2 0,-1-3-115,-3 5 587,3 0 0,-9 5 0,3 2 0</inkml:trace>
  <inkml:trace contextRef="#ctx0" brushRef="#br1" timeOffset="2">6807 4728 8227,'-7'0'-246,"-3"-5"228,9-1 1,-4-9 592,5-1 1,0-4-172,0 1 1,5-4-136,3-3 1,2-5-69,1-7 1,2 0-24,2-8 0,3 2-362,5-9 1,5-2 235,-13 25 0,0-1 1,16-26-43,-14 25 0,0-1 0,15-23 42,-13 26 1,0-1 0,-2 2 0,0 0-127,13-24 1,0 1 92,-4-2 1,-2 8-204,3 0 1,-4 1-15,-4 7 0,1 4 0,-5 4 0,1 6-94,-5 1 0,-3 5-805,-1 7-460,-4-1 1557,2 6 0,-5-4 0,0 3 0</inkml:trace>
  <inkml:trace contextRef="#ctx0" brushRef="#br1" timeOffset="3">7024 6053 8575,'0'-11'0,"-1"3"265,-3 0 1,2 0 36,-1-8 0,1 2-192,2-5 1,5-1 191,3-7 0,7-2-85,4-5 0,7-9-67,0-3 0,-8 18 0,0-1-208,-1 0 0,0 1 1,2-2-1,-1 0 70,-1 2 0,0-1 0,0-1 0,1 0 69,-1 2 0,0-1 0,0-1 0,0 1-50,17-25 1,-1 0 15,-2 1 1,2-2-54,-3 6 0,-2 0 70,-1 7 1,-8 1-229,-4 6 0,-4 0-63,-3 8 0,-3 4-92,-5 4 1,0 5-210,0-1 0,0 6-175,0 2-682,0 4 1385,0-2 0,0 5 0,0 0 0</inkml:trace>
  <inkml:trace contextRef="#ctx0" brushRef="#br1" timeOffset="4">10576 4271 8241,'-7'0'-305,"2"0"750,5 0 1,2-5-21,1-2 0,4-5-110,4-3 0,4 0 113,1-8 1,4 1-130,-1-8 0,8-4-83,3-4 1,6-7-382,5 0 1,-19 19-1,0 1 210,4-4 1,1 1-1,-1-1 1,1 1 98,2-1 1,-1 0-1,1 0 1,-1 0-204,1-1 0,0-1 1,-1 2-1,-1 0-91,0-1 0,0-1 0,-2 0 1,0 1 89,-1 1 0,-2 1 1,0-2-1,0 2-22,-1 2 1,0 2 0,19-20-53,-6 6 1,-9 7-279,-2 4 0,-8 8-146,1 4-746,-9 2 1304,-2 7 0,0-4 0,2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6156 6932 12920,'-13'-24'-694,"3"8"1677,10 11-524,25 5-348,7 5 0,0-4 0,3-1-23,-2 2 0,-1 0 0,4-1 0,0-1 73,25 0 0,-25 0 1,1 0-90,2 0 1,2 0 0,0 0 0,1 0-35,2 0 0,0 0 0,3-1 0,0-2 44,-1 1 1,-1 1 0,2-2 0,0 2-14,-1 1 1,-1 0 0,1-2 0,-1 0 1,-2 0 0,1 0 1,-1 0-1,0 0-95,0 2 1,-2 0 0,-1 0 0,-1 0 58,3 0 1,0 0 0,-4 0-1,1 0-7,1 0 0,0 0 0,-1 0 0,-1 0-27,-3 0 0,-1 0 1,-1 0-1,0 0 163,24 0 82,-5 0-122,9-5 7,-23 4 398,10-9-45,-29 9-158,3-4-87,-16 5-1223,4 0 0,-39 0 0,-57 5 984,41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6464 7252 13235,'-30'7'-263,"3"-2"374,11-5 5,3 5-13,-4-4 122,6 4 758,5-5-235,-10-5-443,14 4-117,-13-4 42,8 5-33,-4-5 144,-1 3 96,6-3-334,32 0 0,1 3 127,27-6-157,-1 5 0,5-2-9,-24 5 0,1 0-69,1 0 1,2 0 37,4 0 1,1 0 0,-1 0 0,2 0-63,1 0 1,1 0 53,0 0 1,0 0-1,-1 0 1,1 0-28,0 0 1,-1 0 0,-1 0-1,0 0-89,0 0 1,-1 0 0,-2 0 0,-2 0 195,3 0 1,0 0-103,-5 0 0,0 0 0,2 0 1,-1 0-2,27 0 139,-31 0-1,-1 0 1,22 0 11,2 0 251,-13 0-343,6-5-5,-15 4 314,5-9-140,-11 9-23,9-10 13,-13 10-447,-2-9 114,-8 9-870,-13-4 0,-23 5 0,-21 5 984,-7 1 0,-11 6 0,20-1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6259 7652 12693,'-19'-11'-984,"-2"4"1967,20 2 0,-4-5 0,20 7-600,-6-7 0,32 9 49,-3-3 0,10 3-50,5-3 0,11 2-137,-27 0 1,2 0 0,1 1 0,0 1-240,1-2 1,2 0 0,1-1 0,2 1 49,1 0 0,1 0 0,1 0 0,0 0-85,-4 2 1,1 0-1,0 0 1,1 0 38,-5 0 0,-1 0 1,-1 0-1,-1 0 75,-2 0 0,-2 0 0,30 0 121,-4 0 1,-4 0 110,-4 0-317,-2 0 0,-9-4 0,0 0 0,1 2 0,1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6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7880 7561 12552,'31'0'0,"-4"0"0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8132 7561 12567,'-12'34'0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4306 8063 12657,'-19'-13'-984,"3"-2"1967,11 14 0,4-9-216,11 3-788,-1 1 160,28 6 1,-16 3-5,14 4 0,2 0-162,4 0 186,4 3-400,6-3 207,6-1 0,-25-1 1,0-1 49,4-2 0,1 0-64,0 0 1,1 0 72,1-2 0,2 0 0,-1-1 0,1 0 30,1-1 1,0 0-17,-5 2 0,2-1-22,5-4 0,0 0 0,-6 4 1,-2 0 167,2-3 0,0 0-153,0 3 0,-2-1 1,22-7-6,3 6 0,-8-2 93,-3 1-120,-3 3 0,-5-5 0,-3 4 0,-3-6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5836 8006 12657,'42'0'983,"-9"0"0,-17-5 0,1 4-63,-4-4-1358,-2 5 192,-1 0 0,-44 20 0,-5 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4294 8451 12649,'-19'-12'578,"4"2"405,15 5-656,0-2 1,0-4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4340 8394 12671,'35'0'196,"1"0"1,-2 0-1,1 0 1,0 0 0,1 0 294,1 1 1,2-2-1,0-1 1,0-1-247,4 3 1,-1-1 0,-3-2 0,0 0 204,1 0 1,0 2-401,-2 0 1,1 1-21,1-3 0,0 0 1,0 2-1,0-1 10,0 0 0,0 0 1,-1-1-1,-1 1 20,-1 0 1,-1 0-252,0 1 1,0 1 53,22-5 0,5 5 68,-6 0 84,0-5 3,-5 3-18,-1-3 0,-6 5 0,-2 0 0,-2 0 0,-3 0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6076 8326 12293,'-36'11'-492,"3"1"0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7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4351 9936 8149,'12'-11'0</inkml:trace>
  <inkml:trace contextRef="#ctx0" brushRef="#br0" timeOffset="1">4363 9925 8149,'0'-7'0,"0"2"0,0 5 1,0 5 1,0 2 1186,0 4 0,0 1-489,0-1 1,0 0-283,0 1 0,0 1-45,0 2-372,0-3 0,-5 15 0,-2-3 0</inkml:trace>
  <inkml:trace contextRef="#ctx0" brushRef="#br0" timeOffset="2">4351 10085 8166,'-3'28'1678,"-1"2"1,-4 3-696,4 1 0,-1 4-155,1 0 0,3 7-579,-3 0 0,3 1-333,1 4 0,0-3 124,0-2 1,0-3 72,0 0 0,4-1-17,0 1 1,3-3 136,-3-5 0,1 0-232,-1 1 0,-3-5 119,3 1 0,1-7-194,-1-1 0,0-2 44,-4-6 0,0 1 98,0-5 0,0-3 79,0-1-62,0-4-264,0 2 179,0-5 0,0 0 0</inkml:trace>
  <inkml:trace contextRef="#ctx0" brushRef="#br0" timeOffset="3">4351 11055 8103,'0'-11'2712,"5"0"-2712,3-1 0,2-4 0,2-2 0</inkml:trace>
  <inkml:trace contextRef="#ctx0" brushRef="#br0" timeOffset="4">5059 10210 8401,'0'-7'259,"0"-1"0,0 4 24,0-3 1,4 3 721,0-4-666,0 6 1,-3-7 681,3 5-181,-3 0-185,4 4-418,-5 0 1,0 5-94,0 3 1,-1 7 63,-3 4 1,3 3 74,-3 1 1,-1 3-50,1 1 0,0 8 27,4 0 1,0 3-141,0 0 1,0-4 28,0 0 1,0 1-94,0-5 1,4-1-18,0 2 1,4-7 101,-5-1 0,3-2-281,-3-6 139,-1 6 1,4-9-1093,-2 4 840,-3-9 1,4 0-960,-5-4-355,0-1-3193,0 3 4759,-5-15 0,-1 2 0,-6-9 0</inkml:trace>
  <inkml:trace contextRef="#ctx0" brushRef="#br0" timeOffset="5">4785 10553 8272,'-6'0'1367,"1"-1"-126,5-3-716,0 3 0,5-5-62,3 6 0,7 0 170,4 0 1,4 0-171,3 0 0,2-3 38,3-1 1,6-4-68,-3 4 1,-1-3-164,-3 3 0,1-4-68,3 5 1,-5-6-219,-2 1 0,-4 3-394,-4 1 1,-2 2-571,-1-2 1,-7 3-1446,2-3 1304,-2 3 1120,2 1 0,-4 0 0,-2 0 0</inkml:trace>
  <inkml:trace contextRef="#ctx0" brushRef="#br0" timeOffset="6">5916 10382 8281,'0'-7'-25,"0"1"1,0 2-1,-1-4 1,-3 0 1133,-4 0-344,3 3 2156,0 5-2129,5 5 1,1 5-365,3 5 1,1 2-291,3-2 0,6-1 132,-3 5 1,5 1-185,-1 7 0,-1-2-11,5 6 0,0-6-89,4 2 1,-1 2 18,1 2 1,0-2-60,0 1 1,-4-4 24,0 0 1,-4-2 104,4-1 1,-5-4-149,2 0 0,-8-5 162,0 1-236,0-2 199,3-1-351,-5-1-128,-1-5-392,-5-1-5605,0-5 6423,-5-5 0,4-1 0,-4-5 0</inkml:trace>
  <inkml:trace contextRef="#ctx0" brushRef="#br0" timeOffset="7">6304 10393 8151,'-6'-18'101,"1"2"87,5 4-1,0 5 434,0-1-77,0 6 518,0-9-83,0 10-286,0-4-400,-5 15 0,-2-1 0,-4 10 1,-2 1-125,-2 7 1,-6 0 72,-6 7 0,-6-1-187,-1 9 0,-1-4-39,-3 4 1,2 0 55,-3 3 0,8 0 1,-4-3 1,10-4-184,2-8 1,2 2 60,5-5 1,5-6-165,3-6-754,6-2 967,-3-7 0,5 5 0,0-5 0</inkml:trace>
  <inkml:trace contextRef="#ctx0" brushRef="#br0" timeOffset="8">5790 10987 8151,'8'0'0,"0"0"0,0-5 0,8-3 0,-4-2 0,5-1 0</inkml:trace>
  <inkml:trace contextRef="#ctx0" brushRef="#br0" timeOffset="9">7207 10142 8189,'-8'-8'450,"0"1"-108,6 4 1,-3-3 586,5 2-385,0 3 0,0-3-129,0 8 1,0 6 122,0 5 1,0 9-127,0-1 0,0 7-80,0 1 1,0 2-72,0 1 0,0 4-27,0 0 1,0 0-36,0-3 1,0-2-123,0-3 1,0 3-114,0-3 1,0-2 106,0-1 1,0-4-192,0-4 1,4-3-22,-1-4-1051,1-1 531,-4-4-492,0 3-2977,0-9 4130,0-6 0,0-3 0,0-8 0</inkml:trace>
  <inkml:trace contextRef="#ctx0" brushRef="#br0" timeOffset="10">6955 10541 8369,'2'-6'1611,"1"2"0,0 3-946,5 1 1,-1 0 250,5 0 1,4-1-317,3-3 1,4 1 202,4-4 1,2 3-301,5-4 0,4 1 37,0-5 1,-4 5-394,-3-1 0,-6 2-293,2-2 0,-4 3-319,-4 5 0,-3 0-1991,-4 0-194,-1 0 2650,1 5 0,-6 7 0,-1 5 0</inkml:trace>
  <inkml:trace contextRef="#ctx0" brushRef="#br0" timeOffset="11">8566 10793 8280,'-2'-7'0,"-1"4"0,1 0 1314,-2-1-275,3 3 309,1-4-971,0 5-643,5 0 1,5 0-2206,6 0 2471,-1 5 0,1-4 0,2 4 0</inkml:trace>
  <inkml:trace contextRef="#ctx0" brushRef="#br0" timeOffset="12">9468 10679 8351,'-12'-7'1440,"1"2"-586,5 5 24,-4 0 0,7 4-132,-5 0 0,6 1 225,-2-1-674,3-3-84,1 9 0,1-9-757,3 3 571,2-3 1,6-1-928,-1 0 0,0 0 534,1 0 0,-3 0-594,2 0 1,-6 0 959,7 0 0,2 5 0,3 2 0</inkml:trace>
  <inkml:trace contextRef="#ctx0" brushRef="#br0" timeOffset="13">10028 10724 9038,'11'0'5063,"0"0"-4403,1 0 1,-1 0-211,1 0 1,-5 0-196,1 0 0,-1 0 14,5 0 0,-1 0-656,1 0 1,-5 0 254,1 0 132,-6 5 0,4 2 0,-6 4 0</inkml:trace>
  <inkml:trace contextRef="#ctx0" brushRef="#br0" timeOffset="14">11626 10222 8115,'0'-13'0,"0"-2"0,0 8 971,0-4-451,0 5 0,0-1 561,0 3-633,0 3 0,0-3-54,0 8 0,-1 8-87,-3 7 0,2 2 145,-6 2 1,2 5-172,-2 2 0,-1 3-40,6 2 0,-3 0-106,3 3 0,1-2-12,-1 2 0,1-1-115,2 1 0,0-4-248,0 0 0,0-1 182,0-6 1,2 0-567,1-5 0,0-4 336,5-3 1,-6-2-372,2-1 0,1-5-169,-1 1-1596,5-6 2424,-3 3 0,5-10 0,1-1 0</inkml:trace>
  <inkml:trace contextRef="#ctx0" brushRef="#br0" timeOffset="15">11352 10644 8443,'0'-11'601,"5"-1"0,-1 5-74,8-1 1,-2 4 281,9-3 1,-4 0-281,4 0 0,0-3 184,4 2 1,1 2-194,3-2 1,2 0-252,5-3 0,-3 3-179,-1 1 0,-5 3-219,2-4 1,1 5-1016,-1-5 0,-4 5 656,-4 0 1,-4 1-2699,4 2 3186,-5 0 0,7 5 0,-3 2 0</inkml:trace>
  <inkml:trace contextRef="#ctx0" brushRef="#br0" timeOffset="16">12483 10245 8206,'0'-13'377,"-5"-2"573,4 13 88,1-3-261,1 5 1,5 4-244,-2 0 0,2 9-120,6-2 1,-1 8 134,1 0 0,0 3-121,4 0 1,1 6 22,6 3 0,0 2-207,0 1 1,1 0-180,3 1 1,-3-2 99,2-3 1,-3 3-201,-4-2 0,2-4-124,-6 0 1,4 0 117,-4-4 0,0 1-35,-3-9 0,-1 4 40,1-4 1,-1-3-98,0-5 1,1-3-68,-1 4-177,-4-6-319,3 3-930,-9-5 64,4 0 0,-6 0 710,-3 0 1,1 0 851,-4 0 0,-6-5 0,-5-1 0</inkml:trace>
  <inkml:trace contextRef="#ctx0" brushRef="#br0" timeOffset="17">12940 10324 8059,'5'-27'531,"-4"8"0,9-7-79,-2 11 1,1 0 423,-2 3 130,4 1 153,-10-1-860,4 6 0,-6 1-50,-3 5 1,-4 9-1,-7 2 0,-3 12-16,-5 0 0,-4 9 14,-4 2 1,-2 5-267,-1 7 0,0 0 252,-1-1 0,1 5 14,0-1 0,1 1 0,2-4 1,3-2-1818,6-2 0,-1-4 1893,0-8 0,9-7 113,2-8 1,7-2-665,-2-1-882,4-6 0,-1-1 498,8-5 1,3 0-1948,4 0 2692,0-5 0,6-7 0,1-5 1</inkml:trace>
  <inkml:trace contextRef="#ctx0" brushRef="#br0" timeOffset="18">13728 9982 8200,'6'-5'275,"-1"-2"1,-1-4-30,0 0 1,1 3 156,-1 0 1,-3 1-75,3-5 1,-3 5-1,-1-1 0,-1 0-146,-3-3 0,0 1-97,-7 2 1,1 2-5,-9 2 1,-2 3 116,-5-3 0,-3 4-29,-6 4 1,1 2 5,0 6 0,-1 3-161,1 0 0,1 5 125,3-1 1,-1 3-227,8 1 1,-1 0 36,9 0 1,1-2-116,7-2 0,1 1-71,6-4 0,3-1 105,5-4 0,4-1 69,11-2 1,9-3 0,2-5 0,7-9 172,-3-2 0,5-8-98,-1 0 0,-3-7 202,-1 0 0,-7-5-5,-5 5 1,-5-5-106,-2 5 1,-5-6-111,1 1 0,-4-2 3,-3-1 0,1 0-208,-5 0 0,1-4 69,-2-1 0,-1-2-28,2 2 1,-3-2 54,-1 3 1,4 3-85,-1 5 1,1 8 202,-4-1 0,0 12 324,0 0 75,0 7-353,-5-1 1,3 6-32,-6 3 0,5 7 16,0 8 0,-2 3 232,1 1 1,0 5-66,4 2 0,0 7 26,0 1 0,0 4 6,0-4 1,0 4 107,0-4 1,0 0-8,0-4 0,0-1-137,0-2 0,4-4 141,0-4 1,1-1-120,-2-3 0,-1-3-44,2-4 157,-3-1-1403,4 1 517,-4-6 0,4 0-945,-5-2 1496,-5-3 0,-1 5 0,-6-6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2398 9365 12787,'-30'0'562,"-2"-5"229,20 4-351,-5-9 238,11 8 220,-4-8-535,8 4-97,17 0 75,-4 0-12,25 6-232,4-5 0,12 3 0,-20-1 0,1-1 226,27-1-141,-1 2-210,-2 3 25,0-5 1,5 3-73,-30 0 1,1 0 122,3 2 0,0-1 0,0 1 0,-1-1-10,3-1 1,0 0 0,-2 1 0,0 1-90,0-2 1,0 0-1,0-1 1,0 1 87,-1 0 1,-1 0 0,-1-2-1,0 1 82,24-1-72,0-5 2,-5 8 0,5-6 3,-7 3 265,-9 3 42,-13-4-235,-10 5 440,4 0 16,-15 0-908,8 0 0,-8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3815 9239 12785,'-30'12'-328,"2"-1"0,6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5:23.25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2433 9731 12930,'-36'-7'-765,"8"-3"961,12 9 308,9-4 131,-3 5-388,-1 0 458,3-5-164,-7 3 442,9-3-656,40 5 1,-7 0 0,37 0-1,-5 0 1,-27 0 0,2 0 163,1 0 1,2 0-491,2 1 1,-1-2 19,0-1 1,-1-1 0,2 3 0,0-1 33,-3-1 1,0 0 0,3 1-1,-1 1-96,0 0 0,0 0 0,0-2 1,-1 0 177,2 1 1,-2-2-146,-1-1 1,0-1 70,-2 5 1,0-1-1,28-9-99,-5 2 1,-1 2 164,-3-2-58,-2 1 0,-9-1 0,1 1 266,4-2-41,-11 4-82,2 0 58,-20 5-30,8 0-625,-12-6 106,13 5-539,-20-4-168,9 5 0,-30 20 738,5-4 0,-24 17 0,4-11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2513 10142 13038,'-36'-18'-952,"13"7"629,8 0 1306,14 10-50,-9-9-272,3 4 153,1-1-304,-4-3 473,8 4-492,18-1 1,18 2 116,31 5-526,-1 0 0,-22 0 0,0 0 0,-4 0 0,0-1-105,1-1 0,1 0 77,0 2 0,0-1 0,-1-3 1,-1-1-1,2 2 0,-1 1 1,2 0-1,-1-1 32,1 0 1,-1 1 0,-2 0 0,-1 0-127,-2 2 1,-1 0 0,27 0 138,-4 0-195,-3 0 177,3 0 28,-6 0 1,-1-4 7,7 0-35,-18 1 98,14 3-100,-28 0 180,3-5-74,-6 3-94,-4-3-44,19 0 98,-16 4-767,18-4 324,-22 5 1,0-5-425,-6 3-263,-4-3 0,-23 21 0,-4-2 738,-19 8 0,-1 0 0,0-4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7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2535 10541 12765,'-47'-5'-279,"3"4"201,15-9 349,1 9 18,15-9-251,-2 8 945,14-8 0,-4 4 0,20-6 0,-1 1-632,34 0 1,-19 3-109,13 0 1,-4 4 149,0-3-45,0 4-210,7-7 230,-3 9-275,8-4 67,1 0 1,6 2-82,-25-1 1,1 1-1,-1 1 1,1 0-1,0-1 1,1-1-150,1 2 0,0-1-108,0 1 1,1 1 121,-2 0 0,0 2 1,30-1-174,-3 0 307,-8-6 0,-1 5 0,-4-3 12,2 3 0,2 0 118,-7-3-90,4 3-103,1-4 62,-6 5 6,0-5 32,-16 3-181,5-3 203,-13 5-383,7 0-35,-11 0 354,-3 0-982,4 0 300,-11 0-375,4 0 0,-24 16 0,5-8 738,-19 19 0,-5-14 0,-2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2695 10827 12654,'-53'-11'982,"14"-1"-86,17 6-315,11 1-227,-1 5 629,6-5-443,26 3-56,2-3-36,22 5-318,1 0 332,2 0-344,15 0 1,-30-1 0,0-2 0,5 1-1,1-1-114,4 0 0,0 0 0,-1 0 0,-1-2 101,4 0 1,0-1-117,-5 0 0,-1 1 11,2-1 0,-1 0 62,-4 3 1,0 0 0,1-2 0,0 0 0,-3 1 0,-1 1-127,29-3-10,-3-4-80,-6 9 9,-1-4-68,-11 5 815,5 0-540,-15 0 0,8-2 151,-7-2 197,-3 3-271,0-4 44,-11 5-22,5 0 112,-14 0 99,7 0-618,-9 0 0,-45 10 0,-13 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2478 11135 12800,'-36'-5'38,"4"4"547,20-9 398,6 9 0,21-10-492,0 10 1,26-8-1,-3 5 1,4 1-1,11 3 1,2-4-235,6 0 0,-29 1 0,1 1-66,3 0 0,0 0-136,-1 2 0,0-1 50,4-4 1,0 0 0,-1 2 0,0 1-344,4-2 0,0 0 287,-4 1 0,0 1 0,3 0 0,-2 0 0,-5 0 0,-2 0-18,28 0 49,-9 1 1,7 1 0,-5 0-1,-2 0 6,-3 0 43,-7 0-89,-2 0-159,-4 0 175,-1 0 35,-5 0 236,4 0-202,-4 0-206,0 0 43,9 0 0,-10 0-285,10 0-229,-15 0 157,9 0-422,-19 0 817,3 0 0,-9 0 0,-2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4169 11033 12623,'-51'16'-328,"4"2"0,-4 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19644 5585 12642,'-6'-19'983,"0"4"0,22 9-492,8 5 1,28-8-1,5 6 1,1-1-1,-8 4 1,3 0-1,8 0 1,0-2-354,-27 1 0,0-1 1,1 1-1,0 0-38,3 0 1,0-1 0,5-1 0,1 0-22,-3 2 1,1-1-1,4-1 1,0 1-62,-2-1 1,-1 2 0,-1 0 0,0 1 25,-2-2 1,0 0 0,-3-1 0,0 1-219,-4 0 1,-2 0-26,26-2-749,-6 4 527,1-5 421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21060 5471 12642,'-51'1'-214,"6"3"0,-1 2 0,5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3:32:24.5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11387 3221 7963,'0'-7'715,"0"-3"-12,0 9-189,0-4-51,0 5 1,0 5-130,0 3 275,0 7-269,0-3 0,0 10 276,0-3-449,0 3 1,0 0-64,0 1 0,0 0 133,0 0 0,0-1-240,0-3 0,0 1 104,0-5 1,0 4-237,0-4 1,0 1 93,0-5 1,0-3-863,0-1 51,0 1 1,0 0 20,0-1-610,0-4 1441,0 2 0,0 0 0,0 1 0</inkml:trace>
  <inkml:trace contextRef="#ctx0" brushRef="#br0" timeOffset="1">11124 3186 8005,'0'-11'1297,"0"0"-810,0 4 0,0 1 233,0 2-357,5 3 0,1-4 163,6 5-299,4 0 318,2 0-256,5 0 1,5 0 130,2 0 108,3 0-301,1 0-78,1 0 1,-1 0 191,0 0-114,1-5-430,-6 3 1,-1-3 222,-6 5 47,1 0-842,-5 0 557,4 0 1,-10 0 41,4 0-1993,-4 0 1349,5 0 0,-5 0 820,4 0 0,1 5 0,1 2 0</inkml:trace>
  <inkml:trace contextRef="#ctx0" brushRef="#br0" timeOffset="2">11866 3266 8126,'0'-6'2531,"0"1"-1628,0 5 0,-4 5-514,1 3 1,-2 2 402,1 1-350,3 6-1,-5-5-267,1 10 0,4-4-180,-3 5 0,3-1 77,1 1 1,0-1-196,0-3 0,1 1 157,3-5 1,-1 1-223,4-5 0,1-3 67,3-1 1,1-4 85,-1 1 1,6-3 241,2-1 1,-2 0 49,2 0 1,-3-5 204,3-3 1,-5-2-159,1-1 0,-2-1 216,-2 1 1,-1-4-118,-2-1 1,1-4-275,-6 1 0,3-8 71,-3-3 0,-1 2-713,1 1 0,-6 1 38,-5 3 1,-7-1 306,-4 8 1,-4 3-1107,-4 5 0,-1 3 539,-2 5 0,2 1-329,5 3 0,5 2 474,3 6 1,6 0 590,2 4 0,4 1 0,-2 6 0</inkml:trace>
  <inkml:trace contextRef="#ctx0" brushRef="#br0" timeOffset="3">12255 3232 7880,'-4'-11'0,"0"-1"0,0 1 1091,4-1-256,0 6 241,0 1 140,0 5-496,0-5-273,0 4-402,0 6 0,0 6 122,0 8 0,1 3-63,3-3 0,-2 2-4,1 2 0,0 0-186,1 0 0,-3 0 71,3 0-982,-3-1 693,-1-4 0,4 2-810,0-4 831,-1-1 0,-3-4-766,0 1 271,0-6 778,0 4 0,6-8 0,0 3 0</inkml:trace>
  <inkml:trace contextRef="#ctx0" brushRef="#br0" timeOffset="4">12220 3175 7890,'0'-18'758,"0"2"-401,0 4 1,2 2 359,1 3 0,0 0-268,5 3 1,-5 3 59,5-3 0,5 3-161,6 1 0,2 0-199,2 0 1,1 0 20,3 0 1,-3 5-153,3 3 0,-3 6 28,-1 1 0,-2 5-129,-2-1 0,-4 3-546,-7 1 1,1 0 334,-5-1 1,0 1-19,-4 0 1,-9 0 48,-3 0 0,-3 0 476,0-1 1,-3-3-147,-5 0 0,4-3 110,0 3 0,0-5 85,-4 1 0,2-2 136,2-2 1,2-3-271,6-1 1,-1-3 145,1 4-1376,5-6 356,-5 3 465,10-5-1846,-4 0 1748,5 0 1,0 0 0</inkml:trace>
  <inkml:trace contextRef="#ctx0" brushRef="#br0" timeOffset="5">12677 3540 7915,'0'-6'2805,"0"1"-2130,0 5 633,0-5-777,0 4 0,0-6 874,0 4-947,0 1 0,0-8 223,0 3-403,0-4-60,5 0-51,-3 0 1,8-6 53,-3-2 1,3-8 160,2-3-828,-1 2 402,1-5 0,-2 5 122,-3-2-417,4 2 303,-10 0 0,8 4-357,-5-3 178,4 3 82,-6 6 0,7-2 243,-6 5-131,1-1 0,-4 9 330,0-1-211,0 6-27,0-3 50,0 5-938,5 5 556,-3 6 1,8 8 391,-3 8-161,-2 2 1,4 5-471,-5 0 0,1-3 175,-1-1 0,1 1-221,3 3 277,2-5 1,-8-2-165,6-8 640,-5 2-189,7-8 1,-9 4-134,3-6 464,2 1-203,-5-6-31,9 4-94,-8-9 1,4 8-990,-2-5-9,-3 0 697,4-4-619,-5 0 0,-5 0 0,-1 0 0</inkml:trace>
  <inkml:trace contextRef="#ctx0" brushRef="#br0" timeOffset="6">12689 3403 11610,'12'0'1104,"3"0"-1002,-2 0 67,9 0 1,-8 0 169,5 0-237,-5 0-23,7 0 1,-3-1-200,5-3 116,0 3 0,-2-5-983,-2 2 0,2 1 217,-6-4 499,0 4 271,2-7 0,0 4 0,6-6 0</inkml:trace>
  <inkml:trace contextRef="#ctx0" brushRef="#br0" timeOffset="7">13100 3129 7872,'-5'-6'353,"3"-4"-221,-3 9 1,5-6 606,0 3-228,0 3-226,5-4 1,2 9-61,4 0 1,1 5-182,-1-2 0,-1 3 116,-2 2 1,2-5-376,-2 1 1,0 0-40,0 3 0,2-1-171,-2-2 1,-2 2 158,2-2 1,-1-3 89,5-2 0,-1-1 43,1-2 1,-3 0-46,2 0 0,-5 0 283,10 0 0,-6 0-96,5 0 0,-2-5 359,-2-3 1,0-2-142,1-2 0,-1 1 361,1 0 0,-2-1-139,-3 1 1,2-1 9,-5 1 0,0 3 371,-4 1 1,1 4-314,3-1 0,-4 3-166,0 1 0,-6 3-30,-10 4-54,-1 1-273,-6 13 57,0 2 0,1 5 46,3 3-36,3-3 1,4-4-334,1 2 1,1 0 174,2 4 1,-1-5 93,6 2 1,-5-3-5,4-1 0,0-4-1045,4 0 0,-1-5-176,-3 1-976,3-2 2204,-4-2 0,0 6 0,-1 1 0</inkml:trace>
  <inkml:trace contextRef="#ctx0" brushRef="#br0" timeOffset="8">11432 4979 7637,'0'-11'109,"0"5"414,0-4 0,0 7 543,0-5-684,0 6 0,0-4 615,0 2-240,-5 2-177,4-8-119,-4 9 223,5-4-95,0 5-918,0 5 242,0 1 0,0 6 54,0-1-136,0 1 176,0-1 0,0 4-77,0 1-136,0-1 93,0 1 0,0-3-63,0 2 29,0-2 0,4 2 0,-1 0-54,6 1 84,-7-5 1,7-3-35,-6-1 68,6 1 1,-6 2 143,4-2 1,-3 0-136,4-4 1,-1 4 113,5-4 1,-5-1-10,1-3 0,1 0 142,6 0 0,-2 0-84,2 0 0,-2 0-16,-2 0 0,1 4-92,-1 0 55,0 0 0,0-3-241,-4 3 151,3-3-3,-8 9 37,3-3-13,-5 4 18,0 1 1,-5-1 39,-3 0 1,-2 1 104,-2-1 1,1-3-110,0 0 0,-5-2-5,1 1 0,0 2-467,3-5 0,1 0 202,0-4 1,-1 0-917,1 0 1,-1 0 1164,1 0 0,0 0 0,-1 0 0</inkml:trace>
  <inkml:trace contextRef="#ctx0" brushRef="#br0" timeOffset="9">11375 4911 8032,'7'0'0,"-2"0"1149,-5-5-689,5 4 0,1-6 230,5 3 388,1 3-612,-1-4 1,6 5 137,2 0-355,2-5 0,6 4-140,0-3 1,1 3 134,-2 1 0,-2 0-376,3 0 1,-7-2 194,-1-1 1,-5 1-1824,2-1 1197,-4 1 0,3 2-2106,1 0 2669,-1 0 0,-4 5 0,1 2 0</inkml:trace>
  <inkml:trace contextRef="#ctx0" brushRef="#br0" timeOffset="10">12015 4968 8121,'-7'0'1873,"2"0"-473,5 0-622,-5 0-151,4 0-324,-4 0 0,0 1-72,-3 3-156,-2 2 0,0 7-180,2 2 1,-2-1 119,3 5 1,1 0-168,3 4 1,-2 0 116,1 0 1,0 0-722,4 0 1,4-6 236,0-1 0,4-1 105,0-4 1,2 3 315,2-6 0,3-3 419,0-1 1,4-3 228,-4-1 0,4 0-306,-3 0 1,3-5 124,-4-3 1,0 2-64,-3-2 0,1-1 475,-1-6 0,2 1-241,-7-5 0,-1 1-108,-3-1 1,-1-3-309,-2-1 0,-2 0-169,-1-4 0,-4 7-358,-4 1 1,-2 4 312,-2-4 1,1 9-822,-5-2 1,5 5 444,-1-1 1,-2 3-333,2 5 1,0 1 56,3 3 1,6 2 740,2 6 0,-2 4 0,-1 2 0</inkml:trace>
  <inkml:trace contextRef="#ctx0" brushRef="#br0" timeOffset="11">12472 5037 7987,'-2'-18'0,"-1"3"1171,1 2-707,-3 1 1,5 1 892,0 0-924,0-1 0,0 5 620,0-1 66,0 5-821,-5-2 0,3 5-73,-6 0 1,0 2-387,-3 1 1,1 4 199,2 4 1,-6 4-311,3 1 0,1 4 111,2-1 1,0 6-115,-3 2 0,5 0-11,2-4 1,3 3-95,1 1 1,0-2-141,0-6 1,5-2 180,2-6 1,3 1 198,2-1 0,3-5-65,0-2 0,6-3 557,-2-1 0,1 0-9,-1 0 1,1-1 191,-5-3 1,4-2-9,-3-5 0,-1 2-175,-4-3 0,1 2 373,-1-9 0,-4 0-232,-4-4 1,-1 0-514,-2 1 0,0-5 68,0 0 0,-5 1-461,-3 3 0,-2 5-98,-2 3 0,0 2-395,-4 2 0,4 4 141,-3 4 1,2 1-484,1 2 0,5 2-264,-1 1 1511,6 4 0,-3 9 0,5 2 0</inkml:trace>
  <inkml:trace contextRef="#ctx0" brushRef="#br0" timeOffset="12">12883 5025 7945,'0'-18'1019,"0"2"-189,0 4-223,0 1 1,0 0 174,0-1 1,-2 6-389,-1 2 0,0 3-173,-4 1 0,-1 0-180,-4 0 0,4 5 55,-4 3 0,3 7-285,-6 4 0,4 2 58,3 2 1,-1 1-210,5 3 1,1-3 73,3 3 1,0-3-106,0-1 0,1-4 43,3 0 0,2-5 91,5 1 0,2-4 255,2-3 0,-1-3-80,5-5 1,0 0 522,4 0 1,-4 0 7,0 0 0,0-5 208,4-3 1,-4-6-105,0-1 1,-5-1 339,1 0 0,-2-1-435,-2-6 0,0 0-150,-4 0 0,2-4-392,-5 1 1,-2-1 97,-5 4 0,-9 0-263,-7 1 1,-4 4-442,-3 3 1,-1 6-912,-7 1 1,-2 6 1580,-6-2 0,-7 13 0,2 3 0</inkml:trace>
  <inkml:trace contextRef="#ctx0" brushRef="#br0" timeOffset="13">11147 5436 10283,'6'0'1020,"4"0"1,-7 0-637,4 0 0,-3 0-90,4 0 1,-1 4 68,5 0 0,4 0 16,3-4 0,3 0-123,1 0 1,5 4-41,2-1 1,8 1 51,4-4 0,4 0-38,3 0 1,5 0-332,7 0 1,-28 0 0,1 0 148,2 0 0,0 0 1,3-1-1,1-2 41,0 2 1,0-1 0,0-1-1,0 0-12,2 1 1,-1 1 0,0 0 0,0 0-40,-1 0 0,0-1 0,-3 0 0,0 1 50,0-1 0,-1 0 1,-2 2-1,0-1-103,-1-1 1,-1 0-1,30 1-122,-5 1 0,0-4 262,1 0 1,-3-1-1,-1 1 0,-1 3-184,-7-3 0,2 2-104,-6-2 1,1 3 25,-1-3 1,-3 3 114,-5 1 1,1 0-28,-1 0 1,-5 0-19,-2 0 0,-3 0 437,-1 0 1,-2 0-318,-2 0 0,-2 0 353,-6 0-434,1 0 216,-1 0-1420,-5 0 394,-1 0-978,-5 0 1,-6 0 885,-5 0 0,-11 5 930,-8 2 0,-13 3 0,-4 2 0</inkml:trace>
  <inkml:trace contextRef="#ctx0" brushRef="#br0" timeOffset="14">11626 5710 7956,'-11'-6'0,"5"-4"-914,-4 4 386,8-1 1483,-3 2-516,0 5 0,4-1 513,-3-3-382,3 3-339,1-4 1,0 6 31,0 3 1,0 2-8,0 6 1,0 4 76,0 3-55,0 3-82,0 1-29,0 4 0,-4-2-91,0 1-33,0-2 0,4 3-180,0 0 0,0 3 81,0-3 0,0 3 6,0-3 1,0-4 21,0-4 1,0-5-158,0 1 1,2-6 17,1-2 1,0-3-1340,5 4 809,-6-6 697,8 3 0,-8 1 0,3 0 0</inkml:trace>
  <inkml:trace contextRef="#ctx0" brushRef="#br0" timeOffset="15">11946 5905 8044,'-7'0'0,"-1"0"664,5 0 36,-2 0 3762,5 0-4115,5 0 94,2 0-192,9 0 0,-3 0 98,2 0-248,3 0 88,-5 0 1,8 0 1,-2 0-142,3-5 1,1 3 121,0-2 0,-1-1-3,1 2 1,0-3-389,0 3 1,-5 1 148,-3-1 0,-2 1-1366,-2 2 523,0-5 478,-4 4-1837,3-4 608,-9 5 724,4 0-627,-5 0 1570,0-5 0,-5 4 0,-1-5 0</inkml:trace>
  <inkml:trace contextRef="#ctx0" brushRef="#br0" timeOffset="16">12175 5710 7929,'-5'-6'-412,"3"-4"1,-4 7 294,2-4 1864,3 4-498,-4-2-551,5 5 2463,0 0-2774,0 5-139,0 2 1,0 9 176,0 3-260,0 3 0,0 2 29,0 2 0,0-1 39,0 1 0,0 2-522,0-1 251,0-1 1,0 1-270,0 0 0,-1-1-505,-3-3 0,2-5 329,-1-3-1179,1-2 423,2-2-797,0 1 825,0-6 1211,5 4 0,7-8 0,6 3 0</inkml:trace>
  <inkml:trace contextRef="#ctx0" brushRef="#br0" timeOffset="17">12586 5847 7866,'-7'-7'9,"4"-1"1023,1 1-616,2 0 1,0 1 265,0 2 542,0 3-272,0-4-251,0 5-629,5 0 116,-3 5 1,3 1 133,-5 6 266,0 4-267,5 2 0,-4 5 152,3 0-312,-3-1 0,3 5-189,0 0 0,0 4 110,-4 0 1,1 1-323,3-2 1,-3 3 175,3-2 0,-2-4-414,2 0 1,-3-3 193,3-1 0,1-5-128,-1-3 241,0-2 1,-3-2 32,3 1-58,-3-6-546,4 4 105,0-9 224,-3 4-751,3-5 304,-5 0 1,-5-10-1,-2-2 1</inkml:trace>
  <inkml:trace contextRef="#ctx0" brushRef="#br0" timeOffset="18">12620 5790 7865,'5'-17'4,"-1"-1"232,7 3 1,0 2 388,8-2 1,-5 3-30,1 5 519,2-3-689,-4 8 0,9-7 216,-3 6-226,2-1-142,2 4 1,-1 0-4,-3 0-111,2 5 1,-4 1-140,2 6 0,1-1 104,-5 0 0,-4 1-166,-8-1 0,-1 2 102,-2 2 0,-3 2-33,-4 2 1,-7 1 64,-13-5 1,-2 4 180,-6-3-203,1-1 1,4-4 252,-1 1-236,1-6 1,1 3-153,2-5 50,8-1 0,2 1 231,6 0-2105,5 0 689,-4-4 673,8 0 526,-3 0 0,5-5 0,0-2 0</inkml:trace>
  <inkml:trace contextRef="#ctx0" brushRef="#br0" timeOffset="97">11307 6715 11625,'0'12'225,"5"-6"1,-4 4-60,3-2 0,-2 2 17,2 2 1,-3 0-105,3 3 1,1-2 89,-1 2 0,0 2-233,-4-2 0,0 4 70,0-4 0,0 2-4,0-2 1,0-2 19,0 2-154,0-2 0,0-2-33,0 1 0,0-5 113,0 1 1,0-4 156,0 3-118,0-4 201,0 2 87,0-5-83,5 0 1,1 0 9,6 0 1,0 0-130,4 0 0,-2-1 34,5-3 0,1 2-11,7-1 0,-3-2-143,2 1 0,-2 0 84,-1 4 0,-4 0-293,0 0 189,-5 0 1,3 5-66,-6 3 1,-4-2-118,-4 2 1,-1-1 51,-2 5 1,0 3 100,0 0 0,-5 0-13,-3-3 1,-6-1 146,-1 1 0,-2-1-81,2 0 1,1 1 108,-5-1 0,0-3-159,-4 0 1,2-5 8,2 5 1,-2-6-141,6 2 0,0-2-318,3-2 0,1 0-519,0 0 1,3 0-227,0 0 309,6 0 978,-3 0 0,0-11 0,-2-1 0</inkml:trace>
  <inkml:trace contextRef="#ctx0" brushRef="#br0" timeOffset="98">11364 6921 8071,'0'-11'-723,"0"-1"739,0 1 1,0-1 1268,0 1-787,0 0 1,0-1-141,0 1 0,5 3-8,2 0 1,5 5-103,3-5 1,3 4-185,5-3 1,0 3 127,-1-4 1,1 6-333,0-2 0,4-1-151,-1 1 0,0 0-372,-7 4 0,2-4-482,-2 1 1,-1-1 108,1 4 1036,-5 0 0,8 0 0,-5 0 0</inkml:trace>
  <inkml:trace contextRef="#ctx0" brushRef="#br0" timeOffset="99">11901 6898 8071,'-2'8'109,"-2"-1"1,3-3 291,-3 4 0,-1-4-18,2 3 0,-5 2-104,4 6 0,-4-2-245,5 2 1,-1 2 85,4-2 0,0 4-64,0-4 0,4 2 147,-1-2 1,8-2-359,0 2 0,2-6 36,6-2 1,0-3-5,4 4 1,-1-6 397,1 2 1,1-6-145,3-2 1,-3-5 191,3 1 1,-3-3-63,-1-4 0,-2 2 19,-2-2 1,-2-2-59,-6 2 1,-1-4 60,-2 4 0,-3-4-154,-5 4 1,-1-5-122,-3 5 1,-2-4-239,-6 4 0,-4-4 135,-3 4 1,-7 3-302,0 5 1,-5 4 200,5-1 0,-5 3-365,5 1 1,0 4 221,7 0 0,3 5-236,4-2 0,6 3-63,2 2 1,3-3-823,1 2 1459,5-2 0,6 7 0,7-4 0</inkml:trace>
  <inkml:trace contextRef="#ctx0" brushRef="#br0" timeOffset="100">12540 6921 7944,'0'-11'1300,"0"-1"-676,-5 1-52,4 4-156,-9 2 0,3 5-78,-4 0 0,3 0-154,1 0 0,-1 5 37,-3 3 0,3 2-174,0 2 1,2 3 96,-2 0 1,0 4-212,4-4 0,0 4-23,4-3 1,5 3-109,3-4 1,2 4 32,1-4 1,4 0 111,1-3 0,4-5 67,-1 1 0,3-5-30,0 0 1,1-1 292,0-2 1,-4-5-95,0-3 1,-4-2 78,4-2 1,-5 1 38,2 0 0,-5-1 11,-3 1 1,0-5-163,-4 1 0,0-5 48,-4 1 0,-5 1-380,-3-1 0,-3 4 143,-4-4 0,-3 5-452,-5-1 1,-5 3 234,-2 5 1,1 2-490,-2 5 0,6 0 47,-2 0 0,4 3-164,4 1 0,4 5-921,7-1 1783,3 2 0,5 6 0,0 2 0</inkml:trace>
  <inkml:trace contextRef="#ctx0" brushRef="#br0" timeOffset="101">13020 6853 8013,'-5'-7'-226,"3"2"0,-3 4 1811,5-3-450,-5 3-694,-1-4 0,-5 6-163,-1 3 0,4 2-139,1 6 0,1 0 89,-2 3 0,-1-2-287,5 2 0,0 3 75,4 1 0,0-1 2,0 1 0,2-4-171,1 4 0,5-5 68,7 1 0,-1-2-53,5-1 1,-3-6 84,3-2 1,0-3 335,3-1 0,-2-1-100,-1-3 1,0 0 295,3-7 1,-4 2-18,-3-6 1,-2 1-129,-1-2 0,-5 2 47,1-5 0,-6 2-34,2-2 0,-4-3-480,-4 3 0,-2-1 152,-5 1 1,-6 2-805,-2 6 1,-3 3 413,0 0 1,-6 6-1114,-3-2 0,-2 4-1534,-1 4 3018,5 2 0,-9 6 0,2-1 0</inkml:trace>
  <inkml:trace contextRef="#ctx0" brushRef="#br0" timeOffset="102">11238 7355 7372,'0'-6'710,"0"-4"419,0 8-618,0-3 426,0 5-167,0-5-432,0 4-53,5-4 1,-2 5 52,4 0-57,6 0 92,0 0 1,10 0 101,-1 0-247,6 0 1,8 0 227,2 0-38,3-5-1241,4 3 1049,6-3-1,-4 0 216,9 4-216,-9-4 1,14 0-1335,-8 4 1256,9-4 0,0 1 50,-29 2 0,-1 0 28,30-2-210,-28 4 1,-1 0 15,26 0 81,-26 0 1,1 0 113,24 0-188,-24 0 1,0 0 0,24 0-1,3 0-91,2 0-1,-9 0 159,7 0-135,-9 0-168,0 0 0,4-4 342,-3 0-224,3 1-918,-4-2 1066,-2 3 10,-4-8-22,-5 9 8,3-9-15,-8 8 733,3-3-717,-10 0 156,4 4-122,-9-4-46,4 0-15,-5 4 1034,-5-4-827,-2 5 209,-4 0 1,-1 0-369,1 0 144,-6 0-228,4 0 313,-9 0-1687,4 0 259,-5 0 883,0 5-2588,0-4 1505,-5 9 1,-5-7 1312,-5 4 0,-10-4 0,1 2 0</inkml:trace>
  <inkml:trace contextRef="#ctx0" brushRef="#br0" timeOffset="103">11558 7572 7925,'0'-11'869,"0"4"-169,0-3 257,0 9-225,0-4 245,0 5-737,0 5 0,4 1-45,0 6 1,-1 0-14,-3 4 0,2-3-133,1 7 0,-1-1 116,1 3 0,-1 0-250,-2-3 0,0 3 86,0-3 0,1 2-116,3 2 1,-3 0 39,3 0 1,-3-2-48,-1-2 0,4 2 22,0-6 0,0 0 45,-4-3 0,3-1-27,1 0 1,0 1-96,-4-1 1,0-3-223,0-1 0,1-3 132,3 4 1,-3-4-482,3 3 1,-1-4 258,1 1 1,-2-3-321,6-1 0,-5 0 809,5 0 0,0 0 0,3 0 0</inkml:trace>
  <inkml:trace contextRef="#ctx0" brushRef="#br0" timeOffset="104">11969 7629 8034,'0'-11'1801,"0"4"-809,0-3-346,-5 9-243,4-4-173,-4 10-129,5 1 71,0 6 1,0 0 172,0 4-313,0 1 12,0 1 1,0 8-202,0-4 127,5-1 1,-4 0-559,4-3 419,-5 5 1,4-5 4,0-3 0,3-2-53,-3-2 0,1-1-28,-1-2-1018,-3 2 259,9-9 1004,-8 4 0,8 0 0,-4 2 0</inkml:trace>
  <inkml:trace contextRef="#ctx0" brushRef="#br0" timeOffset="105">11855 7800 8206,'5'-6'549,"-3"1"256,6 5-433,-5 0 1,7-4 83,-3 0-209,4 1-77,0 3 0,4 0 226,0 0-348,6 0 32,-4 0 1,3-4-669,-1 0 481,0 0 1,2 4-930,-2 0 0,3 0 272,-3 0 764,-3-5 0,6-1 0,-4-6 0</inkml:trace>
  <inkml:trace contextRef="#ctx0" brushRef="#br0" timeOffset="106">12357 7686 7997,'0'-6'1239,"0"1"-402,0 0-282,5 3 0,-3-1-62,2 6 0,-3 5-141,-1 7 1,0-1 10,0 5 0,0 0-123,0 4 1,0 1-207,0 3 1,4 2-9,-1 5 1,1 1 10,-4-1 1,1 0-306,3 0 0,-2-3-84,1-1 1,2-4-139,-1 0 1,4-7 178,-4-3 0,1 0 194,-1-1 0,-3-3-175,3-5 260,2 1 0,-3 0-440,4-1-421,-4-4 360,2 2-241,-5-5-867,0 0 1641,0-5 0,0-7 0,0-5 0</inkml:trace>
  <inkml:trace contextRef="#ctx0" brushRef="#br0" timeOffset="107">12392 7812 7912,'6'-12'-165,"-1"1"0,-5-4 814,0 0 0,5-1-188,3 5 0,-2 0-43,2-1 1,-4 2-160,3 2 1,1-1 129,3 6 1,1-1-42,-1 4 1,4-4-165,0 0 0,4 0-52,-3 4 1,0 0-102,-1 0 1,-1 2-2,5 1 1,-5 0-167,2 5 0,-4-2-72,0 2 1,-5 2 104,1-3 1,-5 0-312,0 0 1,-3 1 142,-3 3 0,-5 2 9,-7 2 0,-4 2 222,-8 2 1,3 1-4,-3-5 0,3 4 101,1-3 0,2-1-75,2-4 1,-2-3-437,6-1 1,0-3 194,3 4 0,5-6-592,-1 2 850,6 3 0,-8-6 0,3 4 0</inkml:trace>
  <inkml:trace contextRef="#ctx0" brushRef="#br0" timeOffset="108">12791 7481 7864,'0'-18'0,"0"6"781,0 2-429,0 4 1,0-2 95,0 1 645,0 4-197,0-2 886,0 5-1413,5 0 1,2 1-96,4 3 0,-1 6 130,-2 6 0,2 3-124,-2-4 1,2 5-65,1-1 1,2 3-193,2 1 1,-2 1 88,2 2 1,-2 0-354,-2 4 1,-1-3 157,-2 3 1,1-1-384,-5 2 0,0 2 217,-4-3 0,-6 0-437,-1 0 1,-3-5 118,-2 2 0,0-3-43,-4-1 1,4-1-597,-4-3 0,0 1 1205,1-5 0,-11 0 0,2-3 0</inkml:trace>
  <inkml:trace contextRef="#ctx0" brushRef="#br0" timeOffset="109">11524 7526 7909,'-7'-5'699,"2"4"0,4-4-245,-3 5 88,3 0-244,-4 0 1,0 0 34,-3 0 178,3 0-224,-5 0 1,4 5 316,-6 3-440,1 2 0,-1 2 150,1 4-136,-1-4 0,1 10 178,0-3-391,-1 3 199,1 0 1,1 1 9,2 0 1,-2 5 0,2 2 0,3 3 123,1 2-456,3-6 145,1 4 1,1-8-333,3 6 276,2-6 1,6 7-228,-1-6 1,5 1 154,-1-4 1,5-5-46,-1-3 0,-1 1 102,1 0 1,-1-2-146,1-7 0,1 3 81,-5-2 1,6-2-715,-2 2 1,-2-5 861,2 0 0,0 4 0,4-1 0</inkml:trace>
  <inkml:trace contextRef="#ctx0" brushRef="#br0" timeOffset="110">13248 7458 7838,'-6'-7'548,"0"1"-180,2 2 357,2 3-375,-3-4 1,4 4 94,-3-3 35,3 3-195,-4-4 1,5 3 316,0-2-335,0 3 0,4-5 26,0 2 1,4 2-71,0-6 1,2 5 249,2 0-236,4-4 0,-3 6 9,2-3 0,-1 3-28,1 1 0,-2 0-116,2 0-37,-7 0 0,2 0 174,-2 0-312,-3 5 1,3 1 21,-4 6 1,0-1 106,-4 1 0,-1 3-372,-3 0 1,-2 4 132,-6-4 0,-3 6-236,0-2 1,-4 1 109,4-1 1,-3 1-32,6-5 0,0 1 22,8-5 361,-5 1 308,8-1 1,1-1-205,7-2 0,3-3 153,2-5 1,3 0-124,0 0 1,6 0 485,-2 0 0,5-4-188,-1 0 0,5-1 15,-9 1 0,3 3-598,-6-3-411,4-2 1,-7 5-4121,2-3 4639,-8 3 0,-7 6 0,-6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19644 5802 12528,'-31'0'-903,"10"0"1886,16 0 0,35 0 0,-2 0-492,33 0 1,-4-1-247,-25-1 1,1 0 0,4 1 0,2-1-1,0-2 1,2 1 0,7 1 0,0 0-52,2-2 1,-1 0 0,3 3-1,-1 0-51,-1-1 1,-1 0-1,-3 1 1,0 1-68,-4 0 0,-1 0 1,1-1-1,0 0 18,-2-1 1,0 0-1,-4 2 1,-1-1 295,22-3-178,-5 3-411,4 1-359,-13 0 320,2 0-746,-23 0 0,-10 0 492,-43 5 0,6-2-492,-28 4 984,7-4 0,0 2 0,1-5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19461 6110 12622,'29'-6'983,"-1"1"0,0 5-492,22 0 1,-1 0-165,16 0 1,-32-2 0,0 0-83,1 0 1,0 0 0,3 0 0,1-1-1,4 1 1,0 0 0,0 2 0,0-1 245,3-1 1,1 0-1,-4 1 1,0 1-349,6 0 1,-1 0-5,-6 0 1,-1 0-63,0 0 0,0 0 0,-1 2 0,0 0-4,-3 0 0,0 0 1,-2 0-1,-1-1-107,28-1 109,-3 0 0,-5-1 15,-4-3-275,3-2-354,-5 0 322,-6-5 54,-19 5-790,-6 0 791,-15-4 0,4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21117 6030 12622,'-34'22'-312,"0"2"1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4306 8771 13073,'35'0'983,"-2"0"0,-10-5 0,-5 4-803,3-4 0,-13 5 0,2 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8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4420 8726 13112,'0'0'836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9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5185 8703 12389,'34'11'0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9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5322 8714 22103,'42'0'279,"1"0"0,-15 0-251,10 0 52,-5 0 1,9-1 56,-8-3-51,-7 3 1,8-4 123,-4 5-281,-11 0 194,7 0-156,-11 0 90,-3 0-21,4 0-191,-6 0 17,-5 0 173,10 0-37,-9 0 16,5 0-256,-2 0-86,-4 0 0,5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9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4408 8748 12627,'30'7'983,"-8"-2"-492,0 0 1,7-4 491,13 3-492,-3-3 1,10-2 491,-4-3-492,-1 3 1,11-5-1,-9 2 1,-4 1 491,0-4-492,-5 4 1,8-6-1,1 5 1,7-3 491,4 3 0,-12 0 0,-2 4-475,-18 0-127,8 0-38,-5 0-186,1 0 92,-5 0-45,-7 0-514,-7 0-674,-4-5 656,1-1 0,-2-6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2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12140 8440 8083,'-11'-11'0</inkml:trace>
  <inkml:trace contextRef="#ctx0" brushRef="#br0" timeOffset="1">12140 8349 8153,'0'6'428,"0"-11"1,0-8 0</inkml:trace>
  <inkml:trace contextRef="#ctx0" brushRef="#br0" timeOffset="2">12175 7915 8122,'0'-4'2174,"0"-4"0,0-11-1874,0 0-225,0 5 0,0-2-80,0 4 1,0 1 3,0-1 0,0 1-61,0 0 1,0-1 53,0 1 1,-2 3-9,-1 1-57,1-1 0,-3-3-90,5-1 10,-5 6 0,3-3-219,-6 5 1,5-1 371,0 1 0,-4 3 0,1-4 0</inkml:trace>
  <inkml:trace contextRef="#ctx0" brushRef="#br0" timeOffset="3">12140 7663 8077,'5'12'0,"-3"-6"0,3-1 0</inkml:trace>
  <inkml:trace contextRef="#ctx0" brushRef="#br0" timeOffset="4">12186 7766 7042,'-6'0'1544,"1"0"1016,5 0-2218,0-5-209,0 4 59,0-4 1,0 6 0,-2 2-100,-1 0 0,1 6 1,-3-1-1,1 2-38,1 1 0,-1 2 1,3 2-1,-2 3 150,-1 0-58,0 3-80,-1-3 1,4 5-138,-3 0 175,3 0-70,1 0 0,-1-1 1,-2 1 44,-1 0 0,1-4 0,3-1 108,0-2-64,0 5-38,0-4-22,0 1 1,0 3-132,0-6 125,0 0 1,0 0 0,0 0-40,0-1-1,0-1 0,0-1 1,0-1-70,0 0 91,-6 1 0,5-1-211,-3 1 213,3-1-11,1-5-102,0 5 89,0-5 0,0 2-34,0-1 1,0 1-77,0 3 94,0-4-8,0 3-290,0-9 270,0 4-4,0-5-70,0 5 55,0-4 17,0 4-734,0-5 690,0-5-313,0 4 166,0-9 1,0 7 218,0-4 0,0-1 0,0-3 0</inkml:trace>
  <inkml:trace contextRef="#ctx0" brushRef="#br0" timeOffset="5">12140 8314 8139,'12'0'0</inkml:trace>
  <inkml:trace contextRef="#ctx0" brushRef="#br0" timeOffset="6">10199 7344 11923,'-7'0'333,"2"5"1,2-3 0,-1 6-167,1 1-32,2 6 0,1-2-97,0 2 1,0 3 52,0 1 0,0 1-72,0-1-30,0 3 1,0-5 0,0 6 70,0 0 1,0 0-1,0 0 108,0 0-26,0-6-41,0 5 86,0-9-121,0 8 1,0-7 66,0 5-87,0-5 32,0 3 1,0-6 57,0 0-167,0 1 1,0-1 172,0 1-194,0-6-24,0 4 151,0-3-9,0-1-10,0 4 0,0-7-110,0 4 106,0-4-325,0 2-28,0-5 292,0-5-891,0 3 587,0-8 1,0 4-1470,0-5 871,5-1 495,-4 1 0,4-2-432,-5-2 1,4 2 48,0-2 799,5 2 0,-8 2 0,4-1 0</inkml:trace>
  <inkml:trace contextRef="#ctx0" brushRef="#br0" timeOffset="7">10222 11033 8090,'0'6'-1284,"0"0"1807,0-2-19,0-3-128,5 4-109,-4-5-162,4 0 1,-4 0 309,3 0 293,-3 0-411,5 0 0,-6-1 132,0-3 247,5 3-380,-4-9 1,4 4-60,-5-6 1,0 5 21,0-1 0,0 0-35,0-3 1,4-1-76,0 1 0,-1-4 76,-3 0 1,0-4-137,0 3 0,0-4 73,0 1 1,0 1-57,0-1 1,0 0 80,0-4 0,0 0-187,0 1 0,0 0 26,0 3 0,0-3-121,0 3 1,0 2-1,0-2 1,0 3-31,0-3 0,-1 4 79,-3-4 0,3 5 67,-3-1 0,3 2 47,1 2 1,0-1-53,0 1 1,0 0 81,0-1-71,0 1 0,0-1 39,0 1 1,0-1-39,0 1 0,0 0 0,0-1 1,0 1-26,0-1 1,0 1 28,0-1 0,0 1-105,0 0 120,0-1-69,0 1 32,0-1 1,0 5-69,0-1 46,0 6-5,0-3-903,0 5 0,5 10 0,1 2 0</inkml:trace>
  <inkml:trace contextRef="#ctx0" brushRef="#br0" timeOffset="8">8246 9034 8124,'0'6'-1424,"0"-1"5373,0-5-3418,-5 0-229,4 0 0,-5-1 184,6-3-247,0-2 0,-3-6-6,-1 1 0,0-2 6,4-2 0,0 2-77,0-2 0,0-1 95,0 1 1,0-5-167,0 5 0,0-4 12,0 4 0,0-4 50,0 4 1,0-4-190,0 3 1,0 0 114,0 1 0,0 2-145,0-2 0,0-2 90,0 2 0,-4-1-73,0 0 1,1 2-13,3-5 0,0 4 31,0-4 1,-4 4 38,0-4 1,0 5-3,4-1 0,0 2 114,0 2 1,0-1-97,0 1 0,0-1 329,0 1-258,0-1 0,0 1 52,0 0 0,0-1 26,0 1-243,0-1 1,0 1-36,0-1 128,0 1 0,0 0-416,0-1 392,0 6 0,0-4 0,0 3 0</inkml:trace>
  <inkml:trace contextRef="#ctx0" brushRef="#br0" timeOffset="9">8200 8292 8054,'0'6'0,"0"-1"0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13157 10781 24575,'0'0'0</inkml:trace>
  <inkml:trace contextRef="#ctx0" brushRef="#br1" timeOffset="1">2341 11626 7040,'0'7'906,"0"-2"2084,0-5-2615,0-5-176,0 4-17,0-5-1,0 1-44,0 4 1,0-5 149,0 2-240,0 3 137,0-9-36,0 8 1,0-4 79,0 2 30,0-2-165,0-6 1,0 1 0,0-1-37,0 1 1,0 0 0,0-1 119,0 1 0,0-1-86,0 1 45,0 0-45,5-1 1,-3 1-76,1-1-38,-1 1 87,-2-1 1,0 1-206,0 0 227,0-1-162,0 1 135,0-1 0,0 5-11,0-1 0,0 0 0,0-3 0,0 0-7,0-1 10,0 1-9,0-1-35,0 1 1,0 3 69,0 1-92,0-1 0,0-3 1,0-1 45,0 1 0,0-1 10,0 1-3,0 0 0,0-1 4,0 1-80,0-1 57,0 1 0,4 0 2,-1-1-15,1 1 1,-4-1 14,0 1 0,0 3-92,0 1 63,0 4 0,0-7 85,0 4-72,0-1 1,0-3 63,0 2 0,0 2-49,0-2 80,0 1-86,0-5 1,0 5 10,0-1 1,0 1 13,0-5 77,0 1 1,0-1-74,0 1 1,0 0-77,0-1 71,0 1-8,0-1 0,0 1 38,0-1-29,0 1-48,0 5 0,0-5 5,0 4 0,0 1 50,0-2-29,0 0 1,0-3 28,0-1 1,0 5-17,0-1 68,0 1-73,0-5 5,0 1-4,0-1 0,0 1 0,0 0-12,0-1 1,0 1-1,0-1-47,0 1 0,-1-1 24,-3 1 1,3 3-35,-3 1 58,3-1-25,1 2 1,0-4 15,0 2 0,0-2-11,0-2 0,0 1 0,0 0-6,0-1 0,0 1 4,0-1 7,-5 6 1,3-4 4,-1 2 0,1-2-6,2-1 1,-1 1 0,-3 2 0,3-2-2,-3 2 1,3-2 1,0 0-32,-3 2 0,3-2 0,-3 2-23,2-2 34,2 4 14,0-4 0,-1 0 25,-3-6-27,3 1 1,-4 4 0,5-2 15,0-2 1,0 2-19,0-2 1,0-2 22,0 2 0,0 0 6,0 4 1,-1-2-8,-3-2 1,3 2 33,-3-2-41,3 2 0,-1 2-2,-1-1 7,1 1-33,-3-1 29,5 1 0,-1 0 6,-3-1-35,3 1 28,-4-1 0,5 1 97,0-1-98,0 1 0,0 0 1,0-1 42,0 1-39,0-1 3,0 6 50,0-4-51,0 3 0,0-4 0,0 0-38,0-1 49,0 1-6,0-1-64,0 1 59,0 0 0,0-1-7,0 1 0,-4-1 0,0 1 1,2-1 29,0 1 0,2 0 1,0-1 24,0 1-51,0-1 1,0 1 5,0-1 0,-1 1 2,-3 0 0,3-2-22,-3-2 1,3 2 0,1-3-4,0-1 0,-4 3 28,0-5-7,0 5-46,4-2 1,0 0 0,-1 1 21,-3 1 1,3 1 0,-3 2-1,3 0 8,1-1 1,-4 5 7,0-1 0,1 4 1,3-3-5,0-2 11,0 4 0,0-6 1,0 3 32,0-6 1,0 0-40,0-5 49,0 5-42,0-8-6,0 4 177,0 1-169,5-5 4,-4 9 1,4-7 169,-5 5-152,5 0 3,-4 3 111,4 1 1,-5-1-75,0 1-34,0 5 8,0-5 1,0 10-78,0-4 0,0 4-181,0-3-141,0 3 109,0-4-1323,0 5-156,0-5 625,0 3 1,2-7 1094,2 6 0,2-6 0,5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57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14573 4546 8129,'-6'0'-387,"1"0"504,5 0 1,-4-2 361,0-2 66,0 3-6,4-4-329,0 0 29,0 4-140,5-9 104,-3 3 1,6 0-20,-4-1 1,5 0 0,-1-4 77,2-4 1,5 3-178,0-7 1,6 5 126,-2-4 1,2-1-108,2-7 1,5 2 102,2-6 1,10-3-212,5-4 1,-20 17-1,0-1-113,1 1 0,1 0 0,1-1 0,0 0 76,-1-1 1,-1 0-1,4 0 1,0-1-159,0-1 0,1 1 0,0 0 0,0 1 131,0-2 0,-1 0 0,-1 2 0,0 0 34,2 2 0,-1 1 0,1-2 0,-1 0 29,-1 3 1,-1 0-1,2 0 1,0 0 16,23-15 0,-2 1 16,-1 3 0,0-2 82,0 5 0,-5 1-73,-3 3 0,-5 0 48,1 0 0,-2 0-135,-2 0 1,-1 2 132,-3 2-95,-2 2 0,-9 6 0,0-1 20,2 1 1,-6 3-144,-4 1 621,1 4-954,-11-2 1026,4 5-2698,-5 0 1574,-5 0 565,-1 0 0,-11 5 0,-1 2 0</inkml:trace>
  <inkml:trace contextRef="#ctx0" brushRef="#br0" timeOffset="1">14619 4214 8487,'0'-6'1822,"0"1"-1151,0 5 1,-2 5-416,-1 3-45,1 2 0,-7 1 150,6 1-325,-6 4 30,8-3 0,-8 8 123,5-2 0,-5-1-192,1 1-98,3 0 68,-5-1-31,9 4 236,-9-10-277,8 10 0,-6-6 132,4 3 45,-5 3 0,4-8-155,-3 5-88,-2-5 241,4 2-154,-1 1 121,-3-4 0,8 3-12,-6-5-7,5 1-42,-2-1 1,5-3 33,0 0 5,0-6 0,0 3 343,0-5-215,5 5 231,2-4 1,2 5 149,2-6-375,-2 0 0,13 0 329,-3 0-307,2-6 0,3 4 256,3-6 1,1 5 23,2-5-201,-2 0-64,0-3 0,-5 1 262,0 2-470,0-2 0,-11 7-294,4-4 0,-4 4-260,0-1 284,-6 3 83,-1 1-2219,-5 0 1224,0 5 795,-5 2 409,-1 4 0,-11 6 0,-1 0 0</inkml:trace>
  <inkml:trace contextRef="#ctx0" brushRef="#br0" timeOffset="2">17177 1747 8298,'0'-7'-14,"0"-1"0,0 4 401,0-3 1,0 3 589,0-4-720,0 1 503,0 0 350,0 2-231,0 5-293,0-5-36,0 4 0,0-4-415,5 10 0,-4 1 169,3 6-218,-3-1 1,3 4 169,0 1 1,0 4 92,-4-1-383,5 2 0,-4 2 221,3 0-225,-3 5 1,-1-4-142,5 9 256,-3-4 0,3 6-64,-5-1 1,1-1 0,1-1 35,2-2 70,0 1-231,-4-2-48,5 4 215,-4-9 1,6 4 3,-3-5 1,-3-4-10,3 0 0,-3-5 9,-1 1 101,0-2 1,1-2-186,3 0-72,-3-4 39,4 3-150,-5-9 150,0 4-6730,0-5 6788,0-5 0,0-6 0,0-7 0</inkml:trace>
  <inkml:trace contextRef="#ctx0" brushRef="#br0" timeOffset="3">17200 1759 8443,'0'-12'388,"0"1"0,0 3 15,0 1 0,4 3-74,-1-4 0,6 2 1,-1-3 486,2 1-545,2 6 0,-1-8-107,5 9 0,2-8 113,5 5 1,0 0-233,0 4 0,3-4 210,1 0-314,5 1 0,-8 3 0,2 0 148,-1 0 1,-3 3-151,1 1 1,-4 5-59,0-1 0,-5 2 41,2 1 1,-8 5 72,0-1 0,-5 1-139,0-1 0,-1 2 103,-2 2 1,-5 3 0,-4-3-14,-5 2 1,0 1 0,-5-3 0,-2 1 88,-5-5 1,2 1-48,-3-5 0,-1 0 93,1 1 1,1-5-84,3 1 1,5-5 334,3 0-320,-3-1 127,11-2-115,-9 0 16,15 0-1429,-9 0 669,9 0 475,-4 0 1,5-5 54,0-3 0,6 2-1040,5-2 0,5 4 1229,3-3 0,7-1 0,-2-3 0</inkml:trace>
  <inkml:trace contextRef="#ctx0" brushRef="#br0" timeOffset="4">18056 1759 8202,'-6'0'947,"1"-5"-456,5 3 1,0-4 155,0 2-254,0 3 1,1-4 680,3 5-618,-3 0 0,9-4-128,-2 0 0,-2 1-106,2 3 0,1 0 0,6 0 223,4 0-229,3 0 0,-3-4-142,0 0-9,0 0 1,4 4 0,0 0-69,-1 0 1,-3-1-32,0-3 1,-1 3-241,1-3 0,2 3-955,-6 1 494,0-5 165,-4 3 1,-3-3-1207,0 5 1215,-6 0-21,3 0 582,-15 0 0,3 0 0,-10 0 0</inkml:trace>
  <inkml:trace contextRef="#ctx0" brushRef="#br0" timeOffset="5">18399 1690 8202,'-23'23'0</inkml:trace>
  <inkml:trace contextRef="#ctx0" brushRef="#br0" timeOffset="6">18056 1930 8202,'-5'6'431,"4"5"1,-4-9 252,5 6 1,1-6 51,3 2 1,2 1-244,6-1 1,0 0 9,4-4 0,1 0-112,6 0 1,1 0 374,3 0 0,1-4-252,2 0 0,0-3-155,-4 3 0,-2-4-354,3 4 1,-7-3-637,-1 3-1868,-5 0 1402,3 4 1097,-11 0 0,-1 5 0,-5 2 0</inkml:trace>
  <inkml:trace contextRef="#ctx0" brushRef="#br0" timeOffset="7">18959 1485 8285,'-7'-5'-93,"2"3"0,5-4 1741,0 2-1094,0 3 0,1-4-53,3 5 0,-1 0 56,4 0 0,1-4-207,3 0 0,6 0 50,2 4 0,3 0-81,0 0 1,1 0-85,0 0 1,5 0-199,2 0 0,3 0 161,2 0 1,-2 0-243,-3 0 1,3 0 90,-2 0 1,-3 2-239,-2 2 0,-2-3 121,-1 3 0,-4 1-115,0-2 0,-5 1 123,1-4 0,-2 2-19,-1 1 1,-1-1 74,0 1-3,-4-1 2,3-2 10,-9 0-3,4 0 0,-5 1 6,0 3 154,0-3 1,-1 5-146,-3-2 1,3-1 223,-3 4 0,-1-3-119,1 4 0,-5-4 68,2 3 1,-3 1-93,-2 3 1,1 2 4,-1 2 1,1-1-134,-1 5 1,-3 0 88,0 4 0,-5 5-135,1 2 1,1 0 76,-1 0 1,5 0-166,-1 5 0,-2 3 35,2 0 0,0 0-52,3-4 1,1-3 158,-1-1 0,5-4-27,-1 0 0,4-2 192,-3-1 0,4-4-113,-1 0 0,-1-5 101,2 1 1,-1-2-98,4-2 41,0 1-349,0-1-463,-5-4-1219,3-2 882,-3-5 26,5 0 0,0-5 1050,0-3 0,5-2 0,2-2 0</inkml:trace>
  <inkml:trace contextRef="#ctx0" brushRef="#br0" timeOffset="8">20181 1633 8294,'0'-6'1044,"-5"11"0,2 4-438,-5 10 1,1-1-33,-5 1 0,-3 6-157,0-2 1,-2 6 162,2-2-180,3 4-861,-5-6 640,1 8 1,3-6 89,-2 4 1,-2 1-330,2-6 1,0 1 69,3-4 1,1-2 109,-1-2-20,1 3 1,3-9-164,1 2 1,4-6 415,-1-2-729,-2-4 72,5 2-894,-4-5-488,5 0 0,0-5 406,0-3 1280,5-7 0,1-3 0,6-5 0</inkml:trace>
  <inkml:trace contextRef="#ctx0" brushRef="#br0" timeOffset="9">19975 1508 8123,'-10'-8'248,"2"0"1,3 5 284,5-5 0,-1 5 0,-2-2 1185,0 0-777,-1 4-584,4-4 1,0 4 100,0-3-1354,0 3 567,0-5-273,0 6 0,1 4 330,3 0 272,2 5 0,6-3 0,-1 6 0</inkml:trace>
  <inkml:trace contextRef="#ctx0" brushRef="#br0" timeOffset="10">20112 2170 8264,'8'1'1490,"-1"3"118,-4-3-791,7 4 1,-7-5 158,4 0 260,-4 0-286,2 5-203,-5-3-256,5 3-626,-4-5-182,4 0-78,-5 0 395,-5 0 0,-1 5 0,-6 1 0</inkml:trace>
  <inkml:trace contextRef="#ctx0" brushRef="#br1" timeOffset="11">16572 1371 10023,'0'-7'-662,"0"-3"660,0 4 1,0-2 24,0 0 1,5 6 0,1-3 0</inkml:trace>
  <inkml:trace contextRef="#ctx0" brushRef="#br1" timeOffset="12">16583 1325 10023,'0'-7'812,"0"2"-688,0 5 87,0 5 61,0 2 0,0 6-96,0 2 1,4-3-13,0 4 0,3-2-22,-3 1 0,4-1-45,-4 5 0,3-1 47,-3 1 0,4 2 33,-5-2-127,1 3-22,1 1 0,-3 0 195,1-1-43,-1 1-150,-2 0 1,0 4 224,0-1-366,0 6 229,0-8 0,-4 9-4,0-2 0,0-2 17,4 1-16,0 1-651,0 3 439,0 0 153,0 0 1,0-3-1,1-1-106,3 2 4,-2 1 1,8 1-1,-4 1 1,2-1 73,-1 0-53,-4-5 1,2 4 52,-5-2 0,1-2 20,3 1-59,2-4-230,1 7 345,-2-9-85,-5 4 0,4-1 0,-1 0 146,0 3-132,-2-5 1,-1 4 154,0-2-121,0-3-21,0 4 1,0-2 69,0 1 0,0 0 189,0-4 1,0-1-322,0 1 1,4-1 65,0-3 1,1 3-150,-1-3 1,-3-3 190,3-1 1,1 2-233,-1-2 1,-1 0 81,-3-3 1,2-2 25,1-3 0,-1 4-13,2-4 1,-3 0-51,-1 0 172,0-4-80,5 7-51,-4-9 32,4 4-10,-5-5 1382,0 0-1404,5 0 1,2-4 103,4 1 0,1-1-61,-1 4 0,0-2-7,1-1 0,0 1 0,2-1 39,2 1 0,0-1 153,-1-1-120,3 0 1,1 4-83,0 0 1,0 0-6,4 0-101,0 0 99,0 0 1,0 0-29,-1 0 67,1 0 0,5 0-109,3 0 19,2 0 104,1 0 1,5 0-69,3 0-1036,3 0 1096,5 0 0,-3 0-61,3 0 47,2 0-1219,0 0 1211,5 0 276,-5-5-252,4 4-18,-9-5 24,9 6 54,-9 0 1,6 4-136,-7 0 0,2 4-9,-6-4 56,7 4 1,2-6-985,2 1 802,3 4 137,1-6-28,1 4 0,6-5 0,-4 0 179,0 0 1,-25 0 0,-1 0-118,31 0 0,-30 0 0,0 0 0,29 0-5,-30 0 1,-1 0-14,31-5 0,-1 4-11,-2-3 0,1 3-13,3 1 0,-1 0 43,-3 0 0,-3 0 1,3 0-2,-3 0 1,3 0 80,0 0 1,-27 0 0,1 0-60,29 0 1,-29-2-1,-1 0-1,27-2 1,-29 2 0,0-1-44,29-1 0,4 3 63,-4-3 0,0-1-32,-4 1 0,-5 0 24,-3 4 0,-7-3 536,-4-1 1,-2 0-549,-2 4 0,-1 0 295,-2 0 0,2 0-169,-3 0 1,3 0 545,1 0 0,1 0-783,-1 0 1,0 0 391,0 0 0,-3 0-413,-1 0 0,-3 0 167,3 0 0,-8 0-234,1 0 0,-8 0 95,0 0 0,-6 0-235,-1 0 1,-6 0 51,3 0 0,-6 0-178,-3 0 1,-3 0-1210,-8 0 1680,2 0 0,-4 0 0,6 0 0</inkml:trace>
  <inkml:trace contextRef="#ctx0" brushRef="#br0" timeOffset="13">21083 1039 8299,'0'-7'-316,"0"-1"0,0 4 898,0-3-365,0 4 1,0-3 179,0 2 42,0 3-120,0-4 82,0 5-227,-5 0 143,4 0-45,-5 0-75,6 5 0,0 1-22,0 5 0,0 1-15,0-1 0,0 5 21,0-1 0,0 5 66,0-1 1,0 3 14,0 1 1,-1 1-118,-3 2 1,3 0 30,-3 4 1,-1 1 4,1 3 0,1 0-24,3 0 1,0 2 4,0 2 1,0-3-14,0 4 1,0 0 33,0-1 0,0 4-78,0-4 1,0 4 56,0-4 0,0 5-229,0-1 1,0-2-110,0 2 1,0-1 109,0 1 1,0 1-72,0-5 1,1 4 95,3-4 1,-3 4-36,3-4 1,-3 0 64,-1-4 1,4 1 0,0-1 0,-1 0-2,-3 0 0,0-3 12,0-1 0,0-3 43,0 3 1,0-4 7,0 0 1,4 2 43,0-1 1,0-4 3,-4-4 1,4-4-65,0 4 1,1-5 10,-2 1 0,-1-2-59,1-2 0,-1 1 51,-2-1 1,4-3-94,-1-1 0,1-3 16,-4 4 1,0-4-20,0 3 1,0-3-488,0 4 151,0-6-1071,0 8 483,0-3-1113,0 4 2095,0 1 0,-5-1 0,-1 0 0</inkml:trace>
  <inkml:trace contextRef="#ctx0" brushRef="#br0" timeOffset="14">16629 1291 8516,'-7'0'-438,"2"-6"917,5 5 0,0-5-37,0 2 99,0 3-105,0-9-223,5 8 1,2-7 26,4 6 0,1-1-55,-1 4 1,0 0-102,1 0 0,4-1 29,3-3 0,4 3 65,4-3 0,2 2-141,5 2 0,1 0 92,-1 0 1,4-3-91,0-1 0,5 0 87,-1 4 1,6 0-128,2 0 1,2-4 91,1 0 1,0 1-219,8 3 1,-4 0 168,-3 0 0,2-4 70,-3 0 1,4 0-177,4 4 0,-3-4 171,3 1 1,3-5-150,-32 6 1,0 0 0,32-7-146,-32 5 0,0 1 0,29-2 139,-28 3 0,-1 0 0,32-3 50,-32 3 1,0 0 0,1-2 0,0 0-5,28 0 1,-28 1 0,-1-1-147,29 0 0,-29 2 0,1-1 160,27-1 0,5 3-37,-4-3 1,-29 3-1,1 0 26,28-3 0,0 2 38,-4-1 1,0 1-12,0 2 1,4 0-5,0 0 0,-28 0 0,0 0 19,31 0 0,-28-1 1,-1-1-144,1 0 0,1 0 0,1-1 0,0 1 96,-2 0 1,0 0 0,1 1 0,-1 1 17,-2-2 0,0 0 1,0-1-1,-1 1-150,0 0 0,-1 0 1,30-2 97,-5 4 0,-2 0 103,2 0 1,-7 0-27,3 0 0,-5 0 120,-2 0 1,-4 0 172,0 0 0,-6 0-313,2 0 0,-2 4 196,-2 0 1,0 0-154,1-4 0,-2 0 516,-3 0 1,2 3-512,-5 1 0,0 0 156,0-4 1,-3 0-233,3 0 1,-7 4 30,-1 0 0,-1-1-71,1-3 1,-3 0 85,-4 0 1,-1 0-814,1 0 244,-6 0 532,-1 5 0,-10 2 0,-1 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2364 8943 12654,'0'0'0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2341 8954 12434,'0'0'133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2341 8920 12434,'0'-31'983,"0"-6"-118,5 13-738,-3-5 118,3 1-140,-5 5 97,0 6-109,0-10 95,0 8-82,0-4 21,0 7 15,0-6-25,0 8-109,0-13 1,0 3 16,0-10 73,0 5-290,0 1 302,0 1-197,0 13 107,0-17 3,0 6-19,0-4 25,0 6-4,0 2-11,0 3 52,0 0-5,0-3-39,0 3 115,0-5 0,0-7 86,0-8-189,0 12 0,0-11 87,0 25-47,0-5-84,0-4-2,0 7 91,0-18-90,0 13 0,0-15-40,0-1 80,0-4-3,0 4-87,0-9 77,0 19-5,0-8-14,0 10-18,0 0 24,0 11 26,0-4-26,0 5-8,0-7 91,0 1-76,0 0 130,5 1-115,-4-2 27,4-10-30,-5 4-4,0 1 11,0 1-93,0 10 98,0-10 2,0 4-183,0-5 166,5 1-6,-4 4-150,5-4 129,-6 5-94,0-1 81,0-4 23,0 4-41,0-4 109,0-6-102,0 4 96,0-9-69,0 8 26,-6-8-49,5 4-6,-4 0 34,5 1-4,0 0 48,0-1-42,0-10-3,0 3 1,0-8 5,0 18-2,0-21 2,0 16-2,0-20-38,0 20 34,-5-5 72,4 17-69,-4-19-50,5 2 51,-5-10-64,3 6 75,-3-5-1,5 10 57,-5 1-72,4 6-14,-4 5 17,0-5-171,4 4 170,-5-4-195,6 5 119,0-5-15,0-1 16,6-5-19,-5-1 284,4 1-155,0-5 54,-4-2-87,4 6 191,-5 2-144,0 15 4,0 1-9,0 6 5,0 0-402,0-1 219,0-4-36,0 3 120,0-14-53,0 8 80,0-14-58,0 14 324,5-2-285,-3 9 176,3 1-12,-5-1-568,0 1-538,0 0 0,0-1 748,0-4 1,10-2 0,3-5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4191 7698 12185,'0'-26'431,"0"-4"-339,0 17-246,0-5 324,0 2-211,0 10 205,0-15-101,0 7-29,0-24 12,0 18 17,0-7 12,0 11-59,0-12 45,0 8-81,0-12 57,6 14 19,-5 0-60,4-3 44,-5-2-7,0 4-39,0-8 46,0 14-12,0-8 1,0-2 1,0-5 20,0-10-21,0 10-6,0-5 15,0 12 0,0 0 54,0-9-38,5 4 4,-4-22-16,4 22-4,-5-12 1,2 5-46,1-6 65,-1-9-11,3-4-16,-5 0-7,0 1 4,0 21 4,0-2-36,0 9-8,0-6-52,0-5-104,0-5 146,0 3 13,0-8 5,0-2-45,0-1 39,0-4 19,0 11-19,0 0 153,0 16-143,0-8 30,0 13 17,0-3-59,0 0 25,0-6-3,0 8-8,0-12-22,0 19 31,0-18-36,0 5 23,0-3 5,0 8 9,0 9-13,0 6 22,0-9-18,0 7 39,0-19-36,0 13 5,0-12-3,0 18 1,0-7-24,0 3 27,0 0 25,0-5-31,0 1 5,0 8 109,0-7-95,0 9 169,0-6-189,-5 1 67,3 4-98,-3-3-190,5-1-2,0 3 210,0-7-229,0 9 192,0-6-257,0 1 277,0-1 0,0 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30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2421 5539 12973,'19'-13'-903,"7"3"942,-19 10-38,15 0-9,6 5-165,12-3 172,12 3-52,-10 0 46,17-4 1,-14 4 219,16-5-219,-10 0 106,4 0-4,3 0-36,-21 0 0,1 0-19,2 0 0,0 0 11,-3 0 0,1 0 82,-1 0 1,-1 0-58,-1 0 1,-1 0-51,0 0 0,0 0 24,0 0 0,1 0-34,2 0 1,-1 0 0,-2 0 0,0 0 26,30 0 1,-12-1 114,-14-3-139,-2 3 1,10-6-3,-1 4 25,-4 1-192,-8-3 210,-9 5-10,4 0-3,0-5-5,-4 4 6,-1-4 352,-2 5-344,-8-5-89,-1 4-296,-2-5 0,-4 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07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14893 9114 7875,'6'-5'889,"-1"4"-280,-5-5 1079,0 6-935,0-5-163,0 4-115,0-4 1023,0 5-1389,-5 0 33,4 5 28,-9 1 35,8 1-481,-8 3 253,9-9 0,-8 9 32,5-2-209,-5-3 79,8 5 130,-4-3-127,5 4-11,0 0 169,0 1-171,0-1-9,0-4-133,5 3 261,2-4 1,0 4-43,1-2 0,-4-3 2,3-5 15,1 5-34,3-4 255,1 4-203,-1-5 1,-1-1-18,-2-3 229,2 3-86,-4-9 1,2 7 54,0-4-64,-1-1 1,0-3-20,-4-1 0,0 1-5,1-1 1,-3 1-9,3 0 0,-3 3 34,-1 0-8,-5 1-275,4 0 221,-9 2 0,3 4 37,-4-3-291,-1 3 113,1-4 1,3 5 131,1 0 14,-1 5-43,-3-4-12,4 9 14,2-3-2,0-1 0,0 4-4,-3-2 1,2-2 6,2 2-150,3-6 158,-4 8-50,0-3 0,4 0-19,-3 1 0,4-2-105,4 2-28,-3-3 123,9 0 0,-4-4 21,6 3 0,-5-3 100,1-1 0,0 0-100,3 0 0,-3 0 104,-1 0 0,-3-1-83,4-3 1,-2 2 222,2-6 0,-2 1 61,-2-5 1,-3 1 51,3-1 1,-3 5 167,-1-1 122,0 1-496,-5-5 54,-1 6 1,-6 1-110,1 5 1,3 0 90,1 0-11,4 5-199,-2-4 243,5 4-406,-5 0 40,4-4-114,-4 10-258,0-5 390,3 5-483,-3-4 408,5 3 0,1-9-203,3 3-35,-2-3 226,3-1 0,-4 0-163,3 0 0,2 0 425,5 0 0,6 0 0,1 0 0</inkml:trace>
  <inkml:trace contextRef="#ctx0" brushRef="#br0" timeOffset="1">9913 1873 7942,'0'-8'-320,"0"1"1,0 3 227,0-4 812,0 6-52,0-8-274,0 8 234,-5-8-32,4 9 17,-4-9-392,0 9-42,4-10 1,-6 9 305,3-6-264,-2 6 0,0-3-216,-4 5 174,3-5 1,-5 3 179,-4-1-302,4 1 26,-15 2 1,12 2 247,-8 1-477,3 4 116,-3 4 1,0 0 1,0 1 21,5 4 81,-3 2 1,4 5-120,-2 0-78,-2 5-260,8-4 275,-4 9 151,6-9 0,0 9 48,-1-3-8,1 3-38,4-3 0,2 3 39,5-3-111,0-2 55,0 5 1,2-9-199,1 3 210,9-3-14,1-1 1,8 0 304,-2-1-290,8-4-425,-3-1 814,9-1-236,-4-8 1,5 6 13,1-10 1,4-1 181,3-3 0,-3 0-118,-1 0 0,0-1 259,-3-3 1,-4-1-89,-8-2-270,-5-4 0,-2 6-48,-4-2 83,-6-3-621,4 3 156,-8-4-2849,-2 4 1431,-7-3-287,-4 9 1962,4-4 0,-3 10 0,4 1 0</inkml:trace>
  <inkml:trace contextRef="#ctx0" brushRef="#br0" timeOffset="2">10382 1873 8056,'-6'-6'-166,"1"-4"-42,-2 2 1,-2 2 124,5-2 660,0 0-323,4 2 0,0-4 749,0 2-470,0-2 71,0 4 66,0-4-438,0 8 0,0-8 37,0 9 108,0-4-117,0 5 1,2 5-15,1 3 0,0 3 103,5 4-4,-6 8-171,3 1 0,-1 10 26,0 1-101,5-1 1,-8 5-109,3-5 1,-2 2 42,2 2 1,-3-4-23,3 1 1,-1-2 70,0-7 0,-1 2-184,2-1 0,-3-7 47,-1 3 0,4-7-35,-1 4 0,1-7 52,-4 3-90,0-9-12,0 3 146,0-3 258,0-1-245,0 4 390,0-8-64,0 3 427,0-5-884,5 0 51,-3 0 0,8 0 76,-3 0 510,9 0-317,1 0 1,6-2-70,0-1 89,0 1-103,5-3 1,-4 1 33,3 1 154,-3-6-247,-7 7 0,5-4-182,-3 2 226,3 3 0,-1-4-636,-2 5 186,-2-5 78,-1 4-777,-3-4 226,-2 5 342,-6 0-2900,-5 0 2477,0-6 527,0 5 1,-1-4-1389,-3 5 1754,-2-5 0,-11 4 0,0-4 0</inkml:trace>
  <inkml:trace contextRef="#ctx0" brushRef="#br0" timeOffset="3">10347 2216 7971,'0'-12'-309,"5"5"206,3-1 1025,2 5-554,-4-2 1,5 2 207,-4-1-49,8 0-152,-2-1 57,9-1 299,-4-1-373,4 2 0,6 0 104,3-3-29,-3 3-133,5-5 0,-4 8 36,5-6-315,0 0 45,1 2 1,-5-3 324,1 5-632,-6-4 234,3 6 1,-7-4-374,-2 2 183,-2 3 231,-6-9-1556,1 8 1016,-6-3 1,-1 4-32,-5-3-1014,0 3 931,-5-9 1,-5 9 619,-5-3 0,-11-8 0,2 0 0</inkml:trace>
  <inkml:trace contextRef="#ctx0" brushRef="#br0" timeOffset="4">10359 1816 8065,'6'-18'392,"-1"7"-203,-5 1 1,5 8 189,3-1-430,2-4 284,1 6 1,6-9 554,-4 8-376,8-8 1,1 8-35,4-6 1,6 2 45,-1-2 0,-2-2 89,1 2-484,-4 3 1,5-5 320,-4 3-913,0 2 457,-5-1 140,1 6-1654,-5-5 1128,4 4 0,-8-4 20,5 5-643,-5 0 349,2 0 766,-4 5 0,-1 1 0,0 6 0</inkml:trace>
  <inkml:trace contextRef="#ctx0" brushRef="#br0" timeOffset="5">11147 1713 8015,'0'-11'0,"-4"3"339,0 0 636,0 6-316,4-3 139,0 5-427,0 5 276,0 1-319,5 6 1,-3 4 345,1 3-361,-1 8 0,-2 6-151,0 5-81,0 10 0,0-6-732,0 8 601,0-4 95,0 5 1,0-8-415,0 3 200,5-13 156,-4 5 0,8-14-113,-5 3 160,5-3 20,-8-6 1,8-2-70,-5-4 524,5-1 1,-8-3-418,3-1 384,-3-4-558,4 2 116,-4-5-962,4 0-118,-5 0-784,0-5 1153,0-1 0,-5-10 677,-2 1 0,-4-10 0,0 1 0</inkml:trace>
  <inkml:trace contextRef="#ctx0" brushRef="#br0" timeOffset="6">11135 1782 7941,'-5'-23'0,"4"9"1159,-3 2-700,3 9 0,5-4 224,0 3-311,4 3-103,-6-4 0,8 6 222,-3 3-38,4 3-171,5 9 0,2-2 375,5 5-437,0 5-817,4 5 834,3 6-16,4-1-1082,5 0 1137,-3 0-223,3-4 28,-5 3 1,1-9-351,-1 2 134,-5-2 180,-1-1 0,-5-5-259,0-3 180,0 3 107,-6-5 0,4 3 464,-6-4-593,5-1 960,-7 0-975,3-4 0,-4 2 397,-1-5 1,-3-1-664,-1-3 498,-4 0-937,2 0 186,-5 0-685,0-5 1,-1 3 537,-3-6 0,-6 2 737,-5-2 0,-6-2 0,3 4 0</inkml:trace>
  <inkml:trace contextRef="#ctx0" brushRef="#br0" timeOffset="7">11798 1679 7955,'6'-18'282,"-1"2"326,-5 4-219,-5 6 466,4-4-130,-4 8 36,5-3 533,0 5-1128,5 5 1,-4 3 122,3 7 0,-3 4 278,-1 8-344,5 2-214,-3 5 171,3 1 1,-5 4 180,0 3-342,5 2 147,-4-3 1,4 2 166,-5-5-516,5 0 167,-4-4 0,6-4-227,-3-4 375,-3-2-22,9-6 0,-9 2-136,3-4 90,2-1 59,-4-4-178,3-4-212,-5 3 237,0-9-1604,5 9 528,-4-8 540,4 3-2055,-5-5 2621,0 0 0,5-5 0,2-2 0</inkml:trace>
  <inkml:trace contextRef="#ctx0" brushRef="#br0" timeOffset="8">12335 1770 7970,'7'-11'-128,"1"-1"192,-6 6 0,3-4 183,-5 2 90,0 3-2,0-5 56,0 4 116,0-1 41,0 2 76,0 0-260,0 4 38,0-4 0,0 18-54,0 2 1,4 8-112,0-4 1,0 4 23,-4 3-94,0 3 1,0 6 53,0-1 1,0 0-29,0 0 1,0 4-208,0 1 54,0-6 0,4-2 71,-1-4 1,2 0-90,-1-5 1,-1 0-137,4-3 83,-4 3 0,2-10 92,-5 3-798,0-7 300,5 2-191,-4-8 195,4 3 1,-6-5-1012,-3 0 893,3 0 0,-13-5 551,3-3 0,-13-7 0,0-3 0</inkml:trace>
  <inkml:trace contextRef="#ctx0" brushRef="#br0" timeOffset="9">11980 1782 7970,'7'-18'728,"-3"3"-372,2 2 1,0 2-106,6-1-183,4 1 99,-3 4 1,9-3 421,-3 3-110,2 2-247,2-6 202,0 10-190,5-4 0,5 0 93,5-3-165,5 3 10,-2-5 1,4 5 182,1-3-1407,0-2 1065,-6 9 1,-4-8-1212,-6 5 873,-4 1 1,1-1-30,-4 0 1,-5 0-257,-3 4 1,-2 0-1341,-2 0 1940,1 0 0,-1 0 0,1 0 0</inkml:trace>
  <inkml:trace contextRef="#ctx0" brushRef="#br0" timeOffset="10">12871 1599 7845,'5'-6'1926,"-3"-5"-1411,3 10 0,-5-3-163,0 8 1,0 3 91,0 4 0,0 5-114,0 3 1,1 8-12,3 4 0,-3 3 27,3 4-310,-3 2-102,-1 6 0,0 0 23,0 0 0,0-1 110,0 1 0,4-5-69,0-3-19,5-3 1,-8-6 23,3-2 195,2-3-153,-5-1 1,4-5 104,-5-3 276,5-2-57,-3-2 11,3-5 228,-5-1 1699,0-5-2194,5-5 1,1 3-301,6-6 1,4 6 105,3-2 1,-1-1-86,1 1 1,4-1-5,4 1 1,0 3 99,0-3 1,-3 3-22,3 1 0,-7-2 64,-1-1 0,-1 1-88,1-1 98,-3 1 1,-8 2-342,0 0 58,-1 0-1176,0 0 550,-2 0-228,0 0 0,-5 0 534,0 0 0,-3-3-1540,-8-1 2160,2 0 0,-13-1 0,5-2 0</inkml:trace>
  <inkml:trace contextRef="#ctx0" brushRef="#br0" timeOffset="11">12860 2067 7920,'0'-11'231,"-5"-6"1,4 5 773,-3-4-693,8 9 1,-2 0 541,6 4-523,-6 1 0,10-3 108,-1 5 52,6-5-216,5 4 1,3-4-78,1 5 1,3 0-65,6 0 1,-2 0-122,-3 0 35,8 0 32,-12 0 1,10 0 28,-9 0 15,5-5-53,-13 3-816,12-3 535,-17 0 1,12 3 41,-11-6-1086,0 6 787,-8-9 0,1 9-1278,-4-6 805,0 1 367,-9 0 573,-1-3 0,-16-1 0,-2-7 0</inkml:trace>
  <inkml:trace contextRef="#ctx0" brushRef="#br0" timeOffset="12">12883 1690 8256,'4'-15'-187,"-1"0"180,11-5 1,-6 7-9,7-2 1522,3 7-957,0-2 1,6 9 253,2-3-74,-1-3-349,13 6 0,-9-5-59,5 2 1,4 3 46,-4-3-397,3-2-537,-8 4 631,4-3 1,-6 5-1810,0 0 1314,4 0 1,-12 0 58,8 0-653,-3 0 381,-6 0 642,4 5 0,-5 2 0,6 4 0</inkml:trace>
  <inkml:trace contextRef="#ctx0" brushRef="#br0" timeOffset="13">13637 1576 8525,'0'-11'1843,"0"-1"-1093,0 6-106,0 1 1,3 14-210,1 2 0,0 9-148,-4 3 0,0 3 299,0 8-134,0-2-393,5 12 1,-4 0-1,3 6-1034,-3-1 1134,-1 2-515,0-4 217,0-1 0,0-3 310,0-5-490,0 0 209,5-9 0,-3-1 57,2-5 1,-3-1 117,-1-3 1,4-7-120,-1-4 1186,1-5-1178,-4 7-90,0-9-91,0 4-652,0-5 638,0-5-1736,-5-1 1269,-1-6 0,-6-3-97,1 0 805,0-6 0,-6 4 0,-1-6 0</inkml:trace>
  <inkml:trace contextRef="#ctx0" brushRef="#br0" timeOffset="14">13522 1759 7990,'7'-23'0,"3"0"0,-4 2 315,6 2-232,4-3 0,-2 9 1298,5-2-902,0 2 1,5 3 75,3 3 558,-3-4-657,9 10 1,-3-4 320,8 5-429,8 0 0,1 0 80,3 0-1583,-9 5 1157,4 2-9,-10 4 0,0 2 82,-9 2 1,-3-1 272,-4 5-746,-2 0 286,-6 4 0,-5 1-19,-2 2-265,-2 4 229,-8 4 0,-6 0-64,-11 0-373,-5 1 567,-1-6 0,-9 4-32,0-3 43,-5-2-933,-3 0 1084,5-10-141,2 4 0,6-10 471,2 3-84,4-2-218,9-1 0,3-1 14,7 0 624,-2 6-597,9-10 0,-5 9 1775,6-9-1471,11 3-44,-4 2 0,11-4 774,-3-1-587,3-4-299,5 7 1,1-9-95,3 3-247,-3-3 232,9-1-532,-9 0 289,9 5 0,-13-3 255,3 1-2648,-3-1 1628,3 3 1,-5-3-3433,-3 6 4207,-2-1 0,-2 5 0,1-1 0</inkml:trace>
  <inkml:trace contextRef="#ctx0" brushRef="#br0" timeOffset="15">15452 1873 8016,'-6'-5'-927,"1"4"0,1-9 1974,0 2-338,1-2-342,-2-2 1,3 1 259,-2-1-456,-2 6 0,4-5 457,-6-1 1,2 1-194,-2-4 1,-6 6 126,3 1 0,-1 6-197,1-2 0,-2 3-178,-6 1 1,-8 6 11,1 5 0,-6 6 14,-2 6 0,-1 3-22,1 1 0,1 5-253,3-2 0,-2 4 142,5 4-54,1-2 1,7 5 197,0-3-434,10-3 158,-6 5 0,15-5 133,0 3-300,5-7 160,11 7 1,6-14 238,4 2-62,6-7 1,-1-2-102,7-6 25,-3-4 1,6-2 32,-3-5 126,-3 0-145,10-5 1,-10-5 67,3-6 37,-2-4-85,-2-3 0,-5-2-342,-2-6 167,-8 1 1,-2-9-638,-6-3 1,-5 1 375,-2-1 1,-9-2-543,-6-2 1,-7-5 158,-9 9 1,-3 1 250,-8 6 0,3 7 131,1 6 1,1 1-52,7 10 0,4 2-100,7 9 0,2 1-236,2 3 748,4 2 0,7 11 0,7 1 0</inkml:trace>
  <inkml:trace contextRef="#ctx0" brushRef="#br0" timeOffset="16">15761 1816 8055,'0'-18'0,"-4"-2"0,0 5 847,0 4-317,4 1 831,0 9-577,0-4 169,0 5-655,0 5 1,2 3 49,1 7 101,-1 8-196,8 1 1,-4 13 95,6-3-389,-1 8 228,0-7 1,-3 8-286,0-4 91,-6 4 49,8-8 0,-8 3-417,1-7 242,-1 2 0,-1-10-528,3-1 470,-3 1 1,4-10-81,-5 2-995,0-7 373,0 2 378,0-9-1074,0 4 678,0-5 910,0-5 0,-10-1 0,-3-6 0</inkml:trace>
  <inkml:trace contextRef="#ctx0" brushRef="#br0" timeOffset="17">15738 2044 8201,'0'-11'0,"1"5"793,3 2-525,2 2 1,10 2 81,-1 0 1065,5 0-884,-2 0 0,9 4 254,-1 0-330,6 5-255,-3-8 1,2 4-244,-1-5 61,0 0 1,1 0-11,-1 0 0,-8-1-413,1-3 435,-8 3-2406,-4-9 1207,0 9 1169,-10-10 0,4 0 0,-5-7 0</inkml:trace>
  <inkml:trace contextRef="#ctx0" brushRef="#br0" timeOffset="18">15749 1747 8275,'5'-16'0,"7"4"0,7 1 1969,8 0-1272,2 4 1,1 0 1129,1-1-1213,-6 6 1,8-7-54,-3 5 0,3-4-236,2 4 1,-2-3 119,-3 3-831,3 0 376,-4 4 0,4 0 151,-2 0-141,-3 0 0,-5-5 0,-1-1 0</inkml:trace>
  <inkml:trace contextRef="#ctx0" brushRef="#br0" timeOffset="19">17246 1725 8282,'0'-7'222,"0"2"666,0 5 0,-2 5-142,-2 3-310,3 7-16,-4 8 140,0 6-246,-1 5 1,-1 4 152,4 0-450,1 6 55,2-4 1,0 6 75,0 0 0,0-2-162,0-2 1,0 0-226,0-8 195,0 3 1,2-14 180,1 0-284,-1-1 189,8-9-894,-4 4 588,0-11 0,1 3-61,-3-5-1122,-3-1 858,4-3 0,-10-1 589,-3-3 0,-7-2 0,-3-5 0</inkml:trace>
  <inkml:trace contextRef="#ctx0" brushRef="#br0" timeOffset="20">17131 1919 8283,'0'-23'1087,"0"5"0,2 2-705,1 4 1,0 6 90,5 2-91,-6-2 683,8 4-621,-9-3 0,10 5 305,-4 0-504,3 5-54,2 2 1,-1 4 19,1 1-4,4-1 0,-2 4-278,5 0 1,-1 5 120,1-5 1,3 0-254,-3-4 0,-2 0 156,2-4 0,-3 2-117,3-5 1,-5 3 20,1-3 0,1 0-131,0-4 0,-1 0 49,-4 0 0,-3-5 149,-1-3 0,0-2 155,0-1 0,4-2-74,-4-2 1,-1-3 61,2-5 0,0 0-83,3 1 0,1-1 68,-1 0 1,0 1-43,1 3 1,-1 3 6,1 4 1,3 2-65,0 3 0,0 0 48,-3 3 0,-1 3 125,1-3 1,-5 3-123,1 1 0,-2 5 167,2 3 1,1 3-141,-6 4 0,5 3 191,-4 5 1,4 5-90,-5 2 1,1 3-19,-4 2 1,4 3-55,0 0 0,1 4-133,-1-4 0,-3 0 119,3-4 1,-2-1-22,2-2 1,-3 0-75,3-4 0,1-2 64,-1-6 1,1 2-627,-1-6 0,-3 0 64,3-3-829,-3-1 51,4 0 1,-2 0-408,4-4 1731,-4-2 0,7-5 0,-4 0 0</inkml:trace>
  <inkml:trace contextRef="#ctx0" brushRef="#br0" timeOffset="21">18079 2421 7977,'0'-11'1362,"0"4"-315,0 2 116,0 0-753,0-1 0,0-2 82,0 1 1,4-2-133,0-6 0,5-2 3,-2-2 1,3-4-140,2 0 1,3-1-248,0-6 0,4-1 127,-3-3 1,4 0-182,-1 0 0,-1-4-39,1-1 0,-5 0-109,1 1 0,-2 3 61,-2-4 1,-1 4 17,-2 1 0,1 3 108,-5 1 1,-1 9 6,-3 2 0,0 5-273,0 3 187,5 5 1345,-3 1-1065,3 5 1,-5 5-414,0 2 0,4 9 369,-1 3-83,6 7-548,-2 8 553,4 2 164,0 8-174,1-3 0,-1 9 37,1-1-128,-1-5 102,6 1 1,-3-6-105,5 3 296,-5-3-129,7-4 1,-7-2-221,5-3 71,-5-2 1,4-10-219,-3-3 1,-6-2 83,2-2 0,-2-3-537,3-1 0,-5-4-95,1 1-639,-6-3 949,4-1 0,-12-4 636,-1 0 0,-13-10 0,-5 2 0</inkml:trace>
  <inkml:trace contextRef="#ctx0" brushRef="#br0" timeOffset="22">18125 2227 7989,'5'-11'1160,"-4"4"-724,9 2 1,-2 5 230,7 0-79,-2 0-283,9 0 1,-7-1 122,8-3-400,2 3 70,9-4 0,0 5 240,1 0-441,4 0 138,-3-5 0,4 3-1479,-2-1 1007,-7-4 1,6 5-1719,-11-6 2155,1 1 0,1-5 0,1 1 0</inkml:trace>
  <inkml:trace contextRef="#ctx0" brushRef="#br0" timeOffset="23">19164 1804 8050,'0'-17'840,"0"-5"1,0 9-637,0-2 1,0 3 203,0 0 283,0 1 0,-4-1-215,1 1 0,-6 3-41,1 1 1,-2 3-205,-1-4 1,-6 6-227,-2-2 1,-3 3-18,0 1 0,-1 0-40,0 0 0,0 5 25,0 2 0,2 3-27,2 2 1,2 3-32,6 0 1,-1 2-8,1-2 1,5-1 16,2 5 1,2-4 67,2 4 1,6-3 155,1 3 0,8-4-55,4 4 1,3-4 12,1 4 0,3-4 46,1 4 1,4-3-88,-5 3 0,5-5-39,-5 1 0,5 1 66,-5 0 0,-3 0-146,-4-1 1,-5-2 68,1 2 1,-2 2-107,-1-2 0,-6 1 72,-2 0 0,-4-2-14,-4 5 0,-4-4 78,-7 4 1,-4-1-43,-8 1 0,-6 1 36,-5-5 0,-7 0-25,3-3 1,-4-1-40,8 1 1,2-5 42,10 1 0,4-6-898,11 2-480,-1 3-1009,6-6 1379,1 4 1,15-6 988,5-3 0,11-8 0,3-5 0</inkml:trace>
  <inkml:trace contextRef="#ctx0" brushRef="#br0" timeOffset="24">19838 1816 7991,'-11'-24'0,"-1"-3"0,5 14 669,-1-2-460,0 3 0,-4 0 683,-4 1 1,2 1-298,-5 2 0,0-2-120,-3 2 1,3 3-176,0 1 1,1-1-74,-1 1 1,-2 1-2,6 3 0,0 3-159,4 1 1,-1 5 185,1-1-450,4 2 208,-3 1 0,9 1-200,-3-1 0,3 2 128,1 2 0,9 2-49,2 2 0,9 1 62,3-5 1,1 4 49,7-4 0,-1 2 52,5-2 1,-1-2 15,0 2 0,-1 2 141,-2-2 1,2 1-104,-3-1 0,-2-2 37,-1 2 1,-3 2-52,-1-2 1,-2 4-77,-2-4 1,-2 1 74,-6-5 0,-5 4 122,-2 0 1,-3 2-11,-1-2 0,-11-1 192,-8 5 0,-8-1-161,-7 1 0,-9-3 54,-3-4 1,-7-1-432,0 1 0,-3-2 390,-1-2-1455,0-3-625,0-5 1281,10 0 1,2 0-9,11 0 558,5 0 0,1 3 0,5 1 0,0 0 0</inkml:trace>
  <inkml:trace contextRef="#ctx0" brushRef="#br0" timeOffset="25">9731 2832 10011,'1'-6'875,"3"2"-675,-3 3 1,9 1 0,-2 0 123,2 0 1,1 0 60,1 0-328,-1 0 0,6 0 0,0 0 329,1 0-532,4 0 190,-5 0 0,8 0 166,1 0-425,-2 0 169,4 0 0,-5 0-69,0 0 67,5 0 0,-4 0 95,3 0 38,-3 0-83,-1 0 75,4 0 198,-2 0-226,8 0 0,-4 0 50,5 0-196,0 0 162,1 0 1,3 0 54,0 0-240,5 0 74,-8 0 1,10 0-97,-3 0-626,2 0 783,-3 0 0,-2 0-145,-5 0 148,6 0-37,-5 0 157,10 5-140,-5-4 1,2 4 3,0-5 183,-5 5-77,7-3 1,-7 3-43,5-5 62,0 0-88,3 0 1,2 0-53,3 0 56,-3 0-3,9 0 1,-6 0-92,4 0 1,-4-1 115,-4-3-125,0 2 71,5-3 0,-7 5-12,5 0-96,-4 0 99,1 0 1,-2 0-14,-2 0 126,2 0-113,7 0 0,-3 0 89,6 0-84,-6 0 5,13 0 0,-7 0 22,11 0-19,-5 0-523,-27 0 1,1 0 485,24 0 31,-24 0 1,-1 0 0,27 0-1,5 0 0,-4 0-222,3 0 1,-3 0 226,4 0-135,-5 0-83,-27 0 1,1 0-1,27 0 176,-27 0 0,0 0-475,27 0 501,-25 0 0,1 0 0,-4 0 1,1 0 16,2 0 1,0 0-1,1 0 1,-1 0 41,-2 0 0,0 0 0,4 0 0,0-1-58,0-1 1,0 0 0,3 2 0,-2-1 0,-2-1 1,-1 0-178,-3 1 0,1 1 178,0 0 0,-1 0 0,32-1 4,-29-1 1,0 0-8,-1 1 1,0 1 3,2-3 1,0 1-1,-3 1 1,0 2 133,1-1 0,-1 0 134,29 0-262,-27 0 1,0 0 0,-1 0 0,-1 0 8,4 0 1,0 0 0,1-2 0,0 0 13,-3 0 0,0 0 7,0 0 0,0 0-23,3 2 0,1 0 0,-1 0 0,1 0-11,5 0 1,1 0 0,0 0 0,-1-1-6,3-1 1,-1 0 0,0 1-1,-2 1 12,-3-2 0,0 0 1,4-1-1,0 1-12,2 0 1,-1 0 0,2 0-1,-2 0-22,-7 2 1,0 0 19,1 0 0,0 0 9,-1 0 0,0 0 0,2 0 0,1 0 62,1 0 1,0 0-233,-1 0 0,-1 0 174,-7 0 0,-1 0-153,5 0 0,0 0 149,-4 0 0,0 0 1,5 0-1,2 0 7,-2 1 1,0-2-13,4-1 0,0-1 5,-11 3 1,0-1 0,6-2 0,0 1 7,-4 2 0,-1 0-143,2 0 0,1 0 130,3 0 1,0 0 0,0-1 0,-1 1-22,-1-2 1,0 0 0,-1 1 0,-2 1 30,-2-2 1,-1 0 0,4 1-1,-1 0-99,-1 1 1,1 0 69,0 0 0,1 0-135,-2 0 1,0 0 52,30 0 76,-2 0 1,-9 0-27,1 0 130,-1 0 162,4 0 0,-1 0-286,-3 0 150,3 0-121,-4 0 0,-3 0 37,1 0-30,-1 0 1,5 0 30,-1 0 0,0 0 30,4 0-107,1 0 0,-3-1-1,-1-3 0,-5 3 49,-7-3-36,2 3 30,-8 1 1,3 0-12,-4 0 238,-1 0-108,-5 0 0,4 0 122,-3 0-216,3 0 1,6 0 623,-1 0 0,5 0-587,-1 0-24,2-5-290,2 4 205,-6-4 1,3 5 109,-4 0 3,-1 0 577,-4 0 1,3 0-620,-3 0 214,3 0-1,-8 0 1,5 0 24,0 0 7,-4 0-168,3 0 1,-5-2 210,2-1 805,-7 1-1045,-7-3 361,1 5 4,-10 0-41,9 0-474,-10 0 203,0 0 0,1 0 139,-3 0-1230,-3 0 432,4 0 332,-5 0 213,-10 0 0,-8 5 0,-11 2 0</inkml:trace>
  <inkml:trace contextRef="#ctx0" brushRef="#br1" timeOffset="26">13054 9673 7698,'0'-6'2754,"0"1"-522,0 5-2101,-5 0 58,4 0-191,-4 0 102,5 0-345,0 5 168,0-4 0,0 6 106,0-3-200,0-3 19,0 4 230,0 0-226,0 1 161,0 1 0,1-2-174,3-5 155,-3 0 6,4 0-2,0 0-6,1 0 131,1 0-111,3 0 1,-9 0 253,4-5-249,0 3 1,-3-4 300,1 2-255,-1 3-11,-2-4 0,-2 1 14,-1 0 1,0 0-121,-4 4 1,3-1 160,-4-3-238,6 3 188,-4-4-1,1 5-294,4 0 256,-4 0-305,0 0 270,4 5-69,-9-4 36,8 10 1,-4-9-120,2 6 95,3-6-27,-4 3 55,5-5 0,0 2 120,0 1-152,0-1 328,0 3-163,5-5 0,-3-4-38,6 0 0,-5-1 96,0 1 0,0 3-94,1-3 183,-3-2 0,4 3-44,-5-4 1,0 3 4,0-4 1,0 4-104,0-3 0,0 3 24,0-4-116,0 6 0,0-8 0,0 3 0</inkml:trace>
  <inkml:trace contextRef="#ctx0" brushRef="#br1" timeOffset="27">13020 9719 8043,'11'-11'0</inkml:trace>
  <inkml:trace contextRef="#ctx0" brushRef="#br1" timeOffset="31">8394 9833 8836,'0'-6'2403,"0"1"-1622,5 0-442,2 4 0,0-4 304,1 5-321,0 0 0,3 0 54,0 0 0,1 0-114,-1 0 0,1 0 69,-1 0 0,1 3-36,-1 1 0,5 0-95,3-4 1,-1 0 44,1 0 1,0 0 32,4 0 1,-3 0 114,3 0-419,-7 0 206,10 0 0,-8 4-53,5 0-110,0-1 0,-4-3 287,0 0-484,0 0 176,4 0 0,3 4 163,1 0-225,0 0 51,0-4 1,1 0 87,3 0 38,2 0-46,-4 0 0,5 1 193,1 3-201,-1-3 0,0 4 113,0-5 0,-2 0-65,2 0 0,-2 0-120,6 0 0,-2 0 138,-2 0 0,0 0-183,0 0 1,1 0 177,-1 0-103,0 0 35,-5 0 1,7 4-34,-6 0 0,6 0-13,-6-4 1,3 1-29,2 3 1,0-3 58,3 3 1,-2-3-12,2-1 0,1 0 10,-1 0 1,0 0-85,-3 0 1,1 1 81,-1 3-170,1-3 144,-6 4 1,4-5 0,0 0 1,0 0 0,1 0 1,-1 0-15,0 0 0,6 0 7,1 0 1,3 0-84,-3 0 0,4-3 74,-3-1 1,3 0-201,5 4 1,-3-4 160,2 0 1,-2 1-8,-1 3 1,0-4 18,-1 0-120,-4 0 123,3 4 1,-7 0 25,5 0 1,-1 0-50,1 0 21,2-5-661,-9 4 666,5-4 0,-6 5 0,0 0 0,-1 0 3,-2 0 0,1 0-207,-6 0 205,1 0 1,-4 4-27,-1-1-44,6 1 56,-3-4-23,-3 0 403,0 0-376,-4 0 0,-1 0 640,-1 0-484,-4 0-153,0 0 1,-5 0-28,1 0 255,-5 0 18,2 0 339,-5 0-578,-5 0 1,2 0 63,-5 0 1,5 0-47,-5 0 1,4 0 53,-3 0-94,-1 0 1,-3 0 41,-1 0 1,-1 0-10,-2 0 0,-1 0-34,-3 0 1,-4 0-3,0 0 0,-5 0-129,-6 0 0,-7-1 100,-4-3 1,-2 2-400,-7-6 1,4 4 239,-8-3 1,8 0-175,-7 0 137,7-4 1,-3 9-392,7-6 376,-2 6 0,9-3 43,-3 5 0,2 0-164,6 0 187,0 0 426,5 0-209,1 0 1,5 0-66,0 0 0,0 3 147,0 1 1,2 0-269,2-4 305,-3 5-25,9-4-87,-3 5 261,5-6-561,4 0-434,2 0-3600,5 0 3353,5 0 984,2 0 0,4-6 0,0 0 0</inkml:trace>
  <inkml:trace contextRef="#ctx0" brushRef="#br1" timeOffset="32">8509 9856 8250,'0'-7'0,"0"-1"48,0 5 329,0-2 280,0 0-1,-6 4-423,5-4 1,-4 4 300,5-3 124,0 3-155,0-4 174,-5 5-236,4 0-237,-9 0 1,7 1-98,-5 3 1,5 2 66,-5 5 1,2 1-114,-2-1 0,-2 1 107,2-1 1,2 6-44,-2 2 0,6 2 32,-2 2 1,3 0 128,1 0 0,0 0-112,0-1 0,0 5 8,0 0 1,0 1-72,0-2 0,-2 0 74,-1 4 1,1-3-56,-1 3 1,-2-1 64,1 2 1,-1 2-52,1-3 0,3 3 9,-3 2 0,1-1 159,-1 0 0,3 0-97,-3 1 0,3-1-30,1 0 0,-4-1-35,0-2 0,1 2-179,3-3 0,-4-2-27,0-1 1,0-3 77,4-1 0,-1-4-117,-3 0 1,2-4 83,-6 4 0,5-5-77,0 1 0,-2-2 57,1-2 0,-4 1 7,4-1 1,1 0 4,3 1 1,-4-1-25,0 1-15,0-1 0,4 1 57,0-1 0,0-3-139,0-1 103,0-4-291,0 7 175,0-9-193,0 4 37,0-5 465,0 5 0,1-3-7,3 1 0,-1-1-50,4-2 0,-3 0-24,4 0 1,-1 0-31,5 0 0,-5 3-12,1 1 1,0 0 25,3-4 0,2 0-17,2 0 1,3 0-3,5 0 0,-1 0 53,1 0 0,1-1-100,3-3 1,2 3 0,5-3 1,-4 1-24,-4 0 0,2 1-13,-1-2 1,0 3-17,-5 1 0,-3 0 64,0 0 1,-1 0-81,1 0 0,-1 0 48,-3 0 0,-1 0-10,5 0 1,0 0-40,4 0 0,1-1-3,3-3 1,2 2 36,5-6-227,1 5 238,-1-2 1,-1 2-17,-3-1 1,2 0-9,-5 4 0,-2 0-18,-6 0 0,1 0-18,-4 0-7,4 0 122,-7 0-69,3 0 0,1 0-10,2 0 15,-3 0 1,6 0-91,-3 0 0,2 0 53,2 0 23,0 0 18,0 0-16,-5 0 1,3 0-17,-2 0 1,2 0-2,-2 0 1,1 0-46,-5 0 45,0 0 14,-3 0 1,-1 1-33,1 3 36,-1-3 0,0 4-76,1-5 67,-1 5 0,1-3 110,-1 1 1,2 3-109,2-3 1,-1 1 156,5-4-41,-5 0 1,9 0-58,0 0 0,-3 0 6,7 0 0,-6 0 158,6 0 12,-3 0-140,-6 0 0,3-4 110,-2 1-101,-2-1-20,-1 4-16,1 0 18,-5 0 0,5 0 25,-6 0-105,1 0 73,4 0 0,-2 1 28,5 3-120,-5-3 84,8 4 1,-4-5-32,4 0 25,1 0 0,4 0 103,0 0-99,4 0 1,-7 0 12,3 0 139,-3 0-148,-6 0 0,4 0 17,-3 0-69,-3 5 58,1-3 1,-2 3 25,0-5-140,0 5 110,2-4 1,-1 4-44,3-5 41,3 0 1,-4 0-48,4 0 1,1 0 23,0 0 0,1 0 16,3 0-10,-3 0 1,4 0-4,-5 0 37,0 0-30,-6 0 0,4 0 4,-6 0-88,5 0 83,-2 0 0,5 4-130,0 0 124,0-1 1,-1-3 1,1 0-6,0 0-5,5 0-248,1 0 146,0 0 102,4 0 0,-4-1-15,6-3-83,-6 3 91,4-4 1,-5 5-21,2 0 87,3 0-66,-9 0 1,4 0 88,-5 0-88,5 0 1,-4 1 19,3 3 0,1-3-1,-2 3 1,6-3 150,-1-1-146,-3 0 0,8 0-8,-1 0 15,1 0-7,-1 0 1,-1 0-17,0 0 16,0 0-1,1 0 1,-1 0-41,0 0 40,-5 0-4,4 0 0,-3 0-13,4 0 13,-5 0-139,4 0 142,-4 0-6,5 0 0,2 0 1,2 0-33,-2 0 32,3 0 0,-5 0-3,0 0-53,6 0 53,-5-5 0,5 4 146,-6-3-438,5 3 294,-3 1 0,4 0 235,-2 0-225,-2 0-636,3 0 652,1 0-5,-5 0 0,8 0 35,-5 0-117,1 0 87,0 0 1,-2 4 37,5 0-210,-1-1 162,5-3 1,0 0-81,-1 0 68,1 0 1,4 0 127,-1 0-131,1 0 3,-10 0 0,3 4 187,-5 0-177,6 0 0,-5-3 3,3 3 1,-3-3 178,-5 3 1,1-3-91,-1-1-78,0 0 1,-5 0 1,4 0 102,-2 0-96,2 0 137,1 0 1,0 4 48,1 0-188,-1 0 1,-1-4-90,-3 0 88,8 0 0,-8 0 43,4 0-204,0 0 509,-5 0 1,0 0-343,-2 0 0,-3 0-12,-1 0 1,-4 0-124,0 0 104,-10 0 1,6 4-39,-7-1 19,-3 1 15,5-4 9,-9 0 299,4 0-323,-5 0-64,0-5-280,0 4-494,0-4 238,0 0 110,0 3-1453,0-3 772,-5 5 415,4 0-1697,-4-5 2467,5 4 0,-10-9 0,-3 3 0</inkml:trace>
  <inkml:trace contextRef="#ctx0" brushRef="#br1" timeOffset="33">14836 9936 8296,'0'-11'0,"0"-1"-261,0 1 226,0 5 775,-5-5 26,3 5-254,-8-5-37,9 4-283,-9-3 0,9 8 193,-3-6 156,-3 5 192,6-2-102,-4 5 1035,5 0-1249,-5 0-42,4 5-183,-4-3 1,1 8-193,0-3 0,-5 14 0,3 3 0</inkml:trace>
  <inkml:trace contextRef="#ctx0" brushRef="#br1" timeOffset="34">14744 10119 8249,'0'34'4321,"0"0"1,0 6-2992,0 2-87,0-3-749,0 5 0,2-4 304,1 2-2119,-1-3 1327,3-5 0,-5 0 174,0 1-39,5-1 1,-3-4 224,6 1 1,-4-2-215,3 2 0,0-2-34,0-3 0,2-2-6,-5 3 0,4-4-219,-5-4 0,1 1 98,-4-4 791,0-1-907,0-4 72,0 1 0,0-5-45,0 1 121,0-6 0,0 5-26,0-3-232,0-3 221,0 4 62,0-5 0,-4-5 128,1-3 1,-1-2-453,4-1 292,0-6 0,-4-1 23,0-4-427,0-6 236,4-2 0,0-4-614,0 0 479,0-5 0,-5 2 3,-2-5 1,0-4-101,0-3 0,-1-2-1701,-3 1 1678,-1 9 0,5-9 50,-1 8 1,4 2 253,-3-2 0,4 6-338,-1 2 488,3 0-87,1 10 1,4-8-166,0 5 272,5 1 0,-3 3-12,5 0 1,-1 1 4,-2 3 1,2 3 1408,-2 4-1178,2 1-319,-4-1 56,5 6 154,-10 1 140,4 5-141,-5 5 0,-4 1 100,0 6-126,-5-1 1,3 5-25,-5-1 1,0 4 137,4-4 1,-2 5-23,5-1 0,0 3 39,4 1-110,0 0 199,5-1-120,-3 6 1,7-2 77,-6 4-77,1 1-91,-4 8 0,4-2 262,0 5-263,0 0 1,-6 3 141,-1 1-1456,1 0 1174,-8 4 1,4-3 303,-6 3-393,1-3 61,-1-2 1,2-3-780,3 0 715,-3-10 1,8 6-259,-2-8 640,3-2-278,1 0 0,0-5-21,0 0 73,0 0 449,0-5 0,0 2-344,0-5 519,0 0-611,0-3 292,0-6-327,0 4 0,0-7 76,0 4-156,-5-4 132,4 2-49,-4-5-2594,5 0 1638,-5-5 322,3 4-2545,-3-9 2048,5 3 0,0-4-14,0-1-2147,0 1 3223,0 0 0,5-6 0,2-1 0</inkml:trace>
  <inkml:trace contextRef="#ctx0" brushRef="#br1" timeOffset="35">14733 9925 8389,'5'-12'92,"-4"6"132,4-4 706,-5 9-182,0-10-16,0 10 88,0-9 12,-5 9-133,-1-4-200,0 5 48,0 0 598,6 0-571,6 0-375,0 0 0,5 0 485,1 0-375,4 0 0,2 0 37,5 0 0,5 0 17,2 0 0,3 0-145,1 0 1,2 0 46,2 0 1,-2 3-117,2 1 1,2 4 88,2-4 1,6 1-176,2-1 0,4 1-167,0 2 0,2 2 41,1-5 1,0 4-54,0-5 0,-4 5 110,0-4 0,-3 1 70,3-1 1,-1-2 3,2 6 0,-4-4-262,-4 3 229,0-4 0,-6 3 10,-2-2-259,3-3 238,-5 4 0,-1-1 341,-4 0-333,-1 0 1,6-1 42,2 1 1,-3 1 13,3-1 1,-6-1-83,-2 4 1,1-4 52,3 1 1,0 1-11,1-1 1,-1 1 21,0-2 0,2-1-135,2 2 0,-1 1 57,4-2 1,-3 1-144,4-4 1,-1 0 98,1 0 0,1 1-139,-5 3 1,1-2 142,-1 1 1,-1 2 6,5-1 0,-6 4 245,-2-4 0,0 5-249,-3-2 0,2 2 50,1-1 1,1 2-66,4-3 1,-4 4 13,3 0 0,1-3-27,0-1 0,-1-3-18,-4 4 0,0-6 21,0 2 26,1 2 0,-7-4-43,-6 1 328,-4-1-127,-6-2 1,-5 0-52,1 0-65,-6 0 0,3 0 0,-5 0 0</inkml:trace>
  <inkml:trace contextRef="#ctx0" brushRef="#br1" timeOffset="36">17954 10233 8013,'-12'0'4051,"1"0"-2016,4 0-2129,-3 0-2268,4 0 1570,-6 0 310,1 0 482,5 5 0,-4-4 0,3 5 0</inkml:trace>
  <inkml:trace contextRef="#ctx0" brushRef="#br1" timeOffset="47">13123 9651 8011,'0'-7'510,"0"-3"-112,0 9 358,0-9-430,0 3 1,0 0 488,0-1-289,0 1 0,0-5 395,0 1-230,0 4-337,0-3 1,-2 9-8,-2-3 1,2-1-7,-6 1-31,1 0-111,-5 4 1,1 0-59,-1 0-70,1 0 0,0 2 97,-1 1 1,1 3-110,-1 1 1,0 3-136,-4-2 0,4 2 66,-3 2 1,6-1-97,1 0 145,0 1 0,1-5 9,-1 1-158,6 0 53,-3 3 1,5 2 91,0 2 53,0-2 1,1 3 0,3-4 0,2 3 98,5 0 0,1 0 13,-1-3 0,4-1-58,1 1 0,-1-1 59,-4 0 1,5-3-81,-1 0 1,0-6 98,-4 2 0,1-3-83,-1-1 1,5-1 8,-1-3 1,0 2-37,-4-6 0,1-1-129,-1-6 0,-1 1-61,-2-5 1,1 4 126,-5-4 0,0 0-460,-4-4 1,0 0 187,0 0 1,-2 0-98,-2 0 1,-2 6 86,-5 1 0,-1 4-23,1 0 1,-2 2-61,-2 2 1,1 0 131,-5 4 0,5 0 206,-1 4 0,1 0-141,-1 0 0,2 1 185,-2 3 0,2 1-37,2 3 1,3 2 43,0-2 0,1 0-26,-5 0 1,6 2-30,2-2 1,-1 2 48,1 1 0,0 1-4,4-1 1,2 2 149,1 2 1,0-2-117,5 2 1,-1-2 112,5-2 1,-1 1-84,1-1 1,-1-1-84,0-2 1,-3 2 24,0-2 0,-1-3-10,5-2 1,-1-1 37,0-2 1,1 0-21,-1 0 1,1 0 135,-1 0 0,2-2-88,2-1 1,-2-4 61,2-4 0,-2-1-83,-2 1 1,-1-2-48,-2-2 0,1 1 6,-5-5 0,-1 5-143,-3-1 1,0 2 114,0 2 0,-5-1-36,-2 1 0,-9 3-285,-3 1 0,-2 4 113,-2-1 1,-1 3-187,-3 1 1,3 1 127,-3 3 1,3 3-284,2 4 422,-1 0 0,1 2-96,3 2 1,3-2-33,4 2 0,2 2 213,2-2-146,3 5 95,5-7 0,0 5 63,0-3 0,5-2-148,3 2 648,2-2-371,7-2 0,-1 0 83,3 1 375,3-6-363,-10 4 1,10-8 305,-3 1-311,-2-1 0,0-2-3,-1 0 0,-4 0 49,3 0-231,-2-5 1,-3-2 113,-2-4-33,-3-1-329,-5 1 152,0-6 1,0 5 39,0-3-302,0-3 181,0 5 1,-5-7-288,-3 5 254,3-1 40,-5 10 1,4-3-42,-6 5 127,1-5 0,3 8 73,1-3-97,-1 3 1,-3 1 82,-1 0 1,5 0-67,-1 0 1,4 1 136,-3 3 1,3-1-101,-4 4 0,4 0-38,-3 0 1,3 2-14,-4-5 0,6 5-108,-2-2 0,3 0 160,1 0 0,0-3-98,0 4 168,0-1 0,5 4-121,2-4 0,4 0 260,0-4 0,0-1 71,1 1 1,3-1 66,0-2 0,2-2-63,-2-1 1,-2-2 65,2-3 1,-2-2-192,-2 2 0,-3-6 27,-1-1 0,-4 0-256,1 3 1,-3 0 81,-1-4 1,-5 5-50,-3 0 1,-2-1-142,-1 5 0,-1 1-147,1 3 0,-4 1-117,-1 2 0,1 5-312,4 3 1,-1 2-1087,1 2 1,1-1 285,2 0 1570,3 1 0,15 4 0,3 2 0</inkml:trace>
  <inkml:trace contextRef="#ctx0" brushRef="#br1" timeOffset="48">13088 9936 7652,'-6'-5'273,"1"4"80,0-4 124,4 5-124,-5 0 59,6-5-192,0 3 134,0-3 1325,0 5-1240,0-5-4,0 4-164,0-4 1188,0 5-1394,0 5 1,2-2-19,2 4 1,-3-3 209,3 4-129,-3-6 145,-1 8-159,0-9 143,0 10-164,0-5-16,0 0 1,0 4 47,0-2-55,5-3 1,-4 5-35,3-2 1,-1 2 60,0 2 0,-1 3-243,1 0 202,-1 0 1,-2-6 72,0 3-227,0-4 138,0 9 1,0-6 78,0 1-80,0-1 0,0 1 48,0-1 1,0 2 7,0 2 1,0-2 14,0 2 1,0-2 6,0-2-54,5 5 181,-4-3-181,4 4 0,-5-2 86,0 0-126,0 5 42,0-7 0,0 5-94,0-3 94,0 3 1,1 1-65,3 0 0,-3-5 58,3 1 1,-2 2-24,-2-2 0,0 4 17,0-4 1,3 2-1,1-2 0,0 1-3,-4 3 1,0 2 36,0-6 1,0 5 11,0-1 1,0-1 15,0 1 0,-4-1-96,0 1 1,1 1 49,3-5 0,0 4-255,0-3 236,0 4 0,0-7-24,0 2 0,-2 1-8,-2 0 0,3-1 30,-3-4-204,3 6 161,1-5 0,0 5-105,0-6 109,0 1-69,0-1 0,0 1 8,0-1 0,0-3-356,0-1 225,0-4 120,0 2 224,0-5-331,0 5 184,0-4-562,0 4-2661,0-5 1,0-5 1597,0-2 1611,0-4 0,0-5 0,0-2 0</inkml:trace>
  <inkml:trace contextRef="#ctx0" brushRef="#br1" timeOffset="49">12940 10907 7986,'-12'-11'341,"6"3"454,2 0-229,3 6 477,1-8-271,0 8 145,-5-3-131,4 0-118,-4 4-235,-1-4-16,5 5-201,-4 0 649,5 0-528,0 5-288,0-4 26,5 4 1,-2-1 154,4 0-102,-4 5 104,2-8-110,0 9 31,-4-3-73,9 4 0,-7 0 39,5 1 1,-5 3 153,5 0-298,0 0 40,3-3 0,-2 1 170,2 2-217,-2-3 126,8 5 1,-6-7 58,1-2-233,-1 2 147,-5-4 1,5 2 130,-4-1-66,-2-4-32,5 2-47,-3 0 2,-1-4 4,-1 5 51,-5-6-304,5 0 23,-4 0 214,5 0-9871,-6 0 9828,0-6 0,5 0 0,1-5 0</inkml:trace>
  <inkml:trace contextRef="#ctx0" brushRef="#br1" timeOffset="50">13317 10941 7952,'6'-11'643,"-1"4"-495,-5-3 241,0 9-57,0-4 78,0 0 137,0 4-158,0-4-56,0 5 186,0-6 56,0 5-13,0-4 2299,0 5-2678,-5 0 1,3 0-131,-6 0 0,4 5 78,-3 3 0,-1 2-92,-4 1 1,5 2 60,-1 2 1,1-2-79,-5 2 1,1 2 35,-1-2 1,5 4 13,-1-4 1,2 0-38,-2-3-8,-2-1 0,5 1-149,-3-1 186,-2-5 1,9 1-258,-3-3 157,3-3-145,1 4-1956,0-5 1734,5 0 1,-3-1-1898,6-3 2300,-5-2 0,7-6 0,-4 1 0</inkml:trace>
  <inkml:trace contextRef="#ctx0" brushRef="#br1" timeOffset="51">2090 4854 8069,'0'-12'0,"0"5"937,0-1-542,0 6 0,-1-7 702,-3 5-294,3 0-6,-4-1-455,5 4 1,-2-4 178,-1 5-187,1 0-159,-3 5 1,6 1 373,3 6-117,-2 4-140,3 2-30,0 5-87,-4 0 0,8 1 175,-5 2-247,-1-2 101,3 9 0,-4-3 147,6 4-492,-6-5 167,8 4 1,-7-8 208,5 6-574,-1-6 241,-1 3 0,3-6-223,-5-3 242,0 2 17,1-8 0,-4 4 69,3-6 41,-3-5-67,4 4-174,-3-8 199,3 3 5,-5-5-659,0 0 426,-5 0 1,-2 0-490,-4 0 1,0-5-644,-1-3 1,-4-2 1353,-3-1 0,-3-6 0,-1-1 0</inkml:trace>
  <inkml:trace contextRef="#ctx0" brushRef="#br1" timeOffset="52">1770 4785 7952,'-6'-6'2,"1"0"835,5 2-464,0 3 1,1-4 71,3 5 0,2 0 5,6 0-104,-1 0 0,6-4 308,2 0 1,9-1-47,6 1 343,5 3-543,7-9 1,3 5 228,1-3-1227,4-2 758,-12 3 0,8 0 190,-8-1-78,2 1-736,-3 0 338,-2-3 171,-5 4 29,-5-1 1,-1 1-363,-5 2 222,0 3 0,-5-4 47,-3 5 41,-2 0-638,-2 0 1071,-5 0-2243,0 0-4141,-6 0 5921,0 5 0,-6 6 0,0 7 0</inkml:trace>
  <inkml:trace contextRef="#ctx0" brushRef="#br1" timeOffset="53">2730 4877 13365,'-12'0'649,"1"0"0,-1 1-503,1 3 0,-2 6 115,-2 5 1,1 5-108,-5 0 1,5 1 29,-1 2 1,2 4-67,2-1 0,1 5-172,2-5 0,3 5 49,5-5 1,1 1 13,3-4 1,0 0 51,7 0 1,-1-2-235,9-2 0,-3-2 29,3-6 0,1-1 230,7-2 1,-2-3-62,5-5 0,1 0 24,3 0 1,0-5-164,1-3 0,-1-6-5,0-1 0,-5-5 87,-2 1 42,2-3 1,-2-4 19,-1-1 274,1-5-153,-14 3 1,2-7-175,-7-2 409,-3 3-226,-5-10 0,-7 10 260,-4-3-234,-6 2 1,-10 7-261,-4 2 1,-2 10-240,-1 5 1,-5 6 52,-3 6 0,-2 0 91,3 0 0,-1 5-954,7 3 1,0 6 38,8 1 1084,6 5 0,-1-2 0,4 5 0</inkml:trace>
  <inkml:trace contextRef="#ctx0" brushRef="#br1" timeOffset="54">3335 4717 8750,'-5'-7'1111,"4"4"-285,-3 6-446,2 4 1,1 6 131,-3 2 1,3 8-152,-3 7 0,-1 4 85,1 4 0,1-1-156,3 5 0,0 0-133,0 4 0,0-2 29,0-2 0,0-3-29,0-5 1,3-4 22,1-4 1,4-2-62,-4-1 0,5-5 15,-2-3 157,-2-2-746,5-2 261,-3-4-1234,-1-2 666,-1-5 1,-5-1-381,0-3 0,-1-3 106,-3-4 1,2-4 1035,-6 0 0,0-6 0,-3 3 0</inkml:trace>
  <inkml:trace contextRef="#ctx0" brushRef="#br1" timeOffset="55">3164 4842 8067,'0'-17'0,"0"1"862,0 4-476,0 0 1,3 1 686,1 0-706,5-1 1,1 1 80,5-1 1,7 1 63,1-1 1,6 1-137,9 0 1,-1 0-144,5 4 1,0-2-107,3 5 1,0 0 60,-3 4 1,-3 2-185,-5 1 1,-1 4 129,-2 4-433,-3 1 265,-6-1 1,-4 5-75,-3 4 1,-3-3-56,-5 2 1,-1 2 38,-6 5 1,-8-2 114,-7 3 0,-6 1 95,-13-1 1,-4 3-77,-11-3 0,2-4 201,-3-4 1,4-5-93,5 1 1,1-3-95,6 0 0,6-6-963,5-2 1,5-3 10,7-1-2214,5 0 3141,6 0 0,16-10 0,8-3 0</inkml:trace>
  <inkml:trace contextRef="#ctx0" brushRef="#br1" timeOffset="56">4705 4283 8177,'0'-12'0,"0"6"632,0 1 550,0 5-1052,0 5 53,0 6 0,0 9 403,0 6-241,0 8 0,0 4-16,0 8 0,-5 4-25,-2 11 0,1-28 0,0 1-245,-1 2 1,-1 0 0,0-1 0,0-1 232,-2-2 1,1 0 0,-7 28 142,9 1 1,2-5-47,5-7 1,0 1-260,0-8 0,0-4 114,0-4 1,5-1-195,2-6-35,-2-6 1,6 0-812,-4-6 441,-2-5 317,5 0 0,-8-7-1083,1 4 888,-1-4 103,-2 2-3331,0-5 2422,0-5-852,0 3 1891,0-8 0,-5-1 0,-2-7 0</inkml:trace>
  <inkml:trace contextRef="#ctx0" brushRef="#br1" timeOffset="57">4900 5105 7931,'6'-11'0,"0"-1"804,-2 1-109,-3-1 349,4 1-55,0 0-604,-3 4 277,3 2-318,-5 5 1,0-1 122,0-3 442,0 3-720,-5 6 1,-2 3 0,-4 7 0,-2 3-298,-2 1 108,2 2 69,-8-3 1,7 5-345,-5 0 165,0-1-338,1 6 114,-4-5 204,5-5 0,-1 2 67,3-5 1,3 5 60,5-5 1,-2 0-99,5-4 372,0 1-145,4-1 0,6-1 394,6-2 111,-1 2-416,11-4 289,-4 1 172,5 3-273,-1-9-64,1 4 27,5-5-77,-4 5 0,8-3-113,-5 1 0,-2-1-159,-6-2 1,1 0 365,-4 0-2054,-1 0 660,-4 0 1010,-4 0 0,-2 0 0,-5 0 0</inkml:trace>
  <inkml:trace contextRef="#ctx0" brushRef="#br1" timeOffset="58">6156 4683 7983,'-5'-7'0,"4"-3"0,-10 9 388,10-9 40,-4 8-188,5-3 325,0 10-255,0 2 1,-4 9 417,0 3-226,1 8-333,3 2 0,-2 7 557,-1 2-251,1 2-288,-3 6 1,6 0 382,3-1-401,-2-4 0,8 2 95,-3-5-96,3-5 1,2-4 168,-1-2-531,-4-3 219,3-1 0,-5-7-818,2-4 377,4-1-10,-10 1 1,4-5-1069,-5 1 818,0-6-660,0 4 886,-5-6-155,4 0 605,-10 0 0,5-11 0,-5-1 0</inkml:trace>
  <inkml:trace contextRef="#ctx0" brushRef="#br1" timeOffset="59">5950 4865 8132,'0'-16'0,"0"3"696,0-2-315,0-3 0,0 5 157,0-2 0,5 3 110,3 0-348,2-4 341,7 3-311,5-9 0,4 8 17,4-5 0,5 5-21,3-1 1,-3 6 32,-1 2-218,3 4 1,3-2-8,-6 5-75,0 0 180,-10 0 1,4 0-355,-5 5 178,0 1 0,-5 6 116,-7-1-376,-1 1 1,-7-1 108,4 1 5,-4 4 1,1-2-152,-8 5 29,-3-5-9,-9 8 211,3-10 1,-8 9-208,2-6 0,-4 1 99,-4 0 1,3-4 6,-3 3 0,0-2 36,0-1 0,5-1 243,7 0 0,2-3-116,2 0 313,0-6-214,4 8 103,2-8-117,10 8 1,7-5 125,7 2 1,-2 4 32,2-4 0,0-2 33,4-1-195,0 2 250,0-4-285,5 8 0,-4-9 110,3 3-177,-3 2 99,-1-4 1,-2 8-241,-2-3 80,-2 3 1,-2 2-45,0-1 0,-5 1 107,-6-1 0,1 1-318,-1-1 154,0 5 1,-9-2 60,-3 5-123,-7-5 70,-8 8 0,-2-6 36,-6 4-215,1 1 249,-4-8 0,1 2-44,2-7-165,-2 2 209,9-4 0,-4 0-258,5-2 1,5-2-1502,2 3 913,10-4-446,1 4 154,5-5 0,5-5 1183,2-3 0,14-2 0,3-1 0</inkml:trace>
  <inkml:trace contextRef="#ctx0" brushRef="#br1" timeOffset="60">6818 4763 7956,'0'-30'0,"0"6"0,0 5 681,0 5-196,0-2-154,0 4 1026,0 1-349,0 5 170,0 0 253,0 6-1284,0 6 19,0 5 1,0 7 329,0 5-316,5 4 1,-3 3 180,1 4-118,-1 5-77,3-3 1,-4 4 166,3-2-697,-3-2 403,4 3 0,-4-1 201,3 0-575,3 1 280,-6-10 0,4-1-160,-5-6 141,5-4 0,-4-1 215,3-6 73,-3 1 0,-1-5 40,0 1-108,0-6 316,0 3-196,5-5-79,2 0 0,4 0-32,1 0 0,-1 0-22,0 0 1,6-1 32,2-3 1,3 3 31,0-3-89,1 3-145,0-4 126,0 4 0,2-4-7,-2 5 0,3-2-5,-7-1 0,-3 1-479,-1-2 212,3 3 104,-10 1-2013,7 0 1185,-9 0 555,1 0-2352,3 0 795,-9 0 932,4-5 983,-5 4 0,-5-4 0,-1 5 0</inkml:trace>
  <inkml:trace contextRef="#ctx0" brushRef="#br1" timeOffset="61">7766 4774 8001,'-5'-29'0,"4"5"405,-3 5-357,-2 5 1,4 1-143,-1 5 1623,1 6-984,-3-8 1,3 8 533,-6-1-273,6 1-421,-9 2 0,5 0-33,-5 0 0,-2 10-12,-2 6-246,-3 4 104,-5 8 1,-4 2 141,1 8 23,-1-2 1,1 7-1091,-1-5 1011,0 10-223,9-11 1,-2 11-766,5-10 717,5-5 1,0 0 223,8-3-298,-3-1 0,8-3 173,4-6 74,1 1-447,14-8 0,-3-1 84,7-4 69,4-5 507,4 2 0,4-10-595,0-3 209,10-7-16,-11-3 0,11-1-218,-10 0-870,0-5 1027,-3 0 1,-1-4 219,-5 5-199,-1-5 1,-10-2-656,-3-8 492,-2 2 68,-7-8 1,-1 7 39,-5-5-566,-5 5 404,-6-2 1,-9 11-427,-6 5 270,-8 5 184,-7 7 1,-9 4-182,1 4-1206,-6 6 48,8 4 1571,2 9 0,0 2 0,6 5 0,2 0 0,4 0 0</inkml:trace>
  <inkml:trace contextRef="#ctx0" brushRef="#br1" timeOffset="62">8543 4728 8080,'0'-6'516,"0"-4"146,0 8-281,0-8 97,-5 4-180,-2-5 0,-4 4 454,0 3-397,-6 3 1,2 1-75,-8 0 1,-1 5-51,-7 3 1,-2 8-13,3 7 1,1 1 14,-2 7 1,6-1 20,-2 4 0,3 2 127,1 2-971,0-2 564,6 3 191,5-5 0,7 0-62,5 1-50,5-6 1,8 3-18,10-6 0,0-3 90,3-4 1,4-2-63,0-2 0,2 0 65,-2-7 0,2-3 106,-5-1-123,4-3 0,-3-1 72,3 0-800,-3 0 446,-6 0 1,0-5 97,-3-3-196,-3 3 0,-5-5-1231,-4 2 1,2 2 12,-5-2 907,0 1 578,1 0 0,-4-3 0,4 4 0</inkml:trace>
  <inkml:trace contextRef="#ctx0" brushRef="#br1" timeOffset="63">8783 4683 8007,'0'-30'0,"0"4"536,0 7-335,0 2 0,0 10 358,0-1-165,0 5-163,0-2 954,0 5 1,1 7-443,3 4-215,-3 6-245,4 5 0,-5 6 425,0 3-481,5 2-57,-4 6 1,4 0-36,-5 3-788,0 3 814,6-5 1,-5 2-48,3 0 0,1-5-312,-1 1-56,-1-2 218,2-7 0,-3-1-32,1-6-430,4 1 334,-6-5 0,4-1-949,-5-6 1401,0-5-737,0-1-3930,0-5 4379,0-5 0,-5-6 0,-1-7 0</inkml:trace>
  <inkml:trace contextRef="#ctx0" brushRef="#br1" timeOffset="64">9228 4694 7846,'0'-18'987,"0"2"-586,5 4 0,-2 2 409,4 3-344,-4-4-253,2 10 474,-5-4 435,0 5-631,0 10-220,0-2 1,-6 17 46,-6-2-159,-4 7 13,-7 5 0,-4 2-94,0 4-1351,-9 1 1366,5 4 0,-8-4-90,5 0 98,4-5-856,3 2 485,4-5 221,0-5 1,9 2-71,2-8 442,9 2-162,-2-12 0,5 3-58,0-4 0,1-5 635,3 1 0,6-4-661,5 3 490,5-4 1,-1 2-546,8-5 0,-2 0 154,6 0 1,-6 0-393,2 0 1,-3 1 118,-1 3 0,-2-3-537,-2 3 1,2-1 293,-6 0 1,0-1-942,-3 1 0,-1-1-597,0-2 551,-4 0 1327,3 0 0,-4 0 0,6 0 0</inkml:trace>
  <inkml:trace contextRef="#ctx0" brushRef="#br1" timeOffset="65">9845 4671 8000,'0'-21'1509,"0"2"-1101,0-3-337,0 9 269,0-3 73,0 4 1,-1 2-111,-3 3 0,1 2 202,-4 5 1,-5 0-121,-3 0 1,-7 2-247,-1 6 0,-1 1 143,-6 10 0,-1 0 69,-3 3 0,5-3-46,2 1 0,3-1-65,1 3 1,6 0-153,1-3 1,8 1 105,0-4 1,5 3-32,0-4 0,1 4 52,2-4 1,3 2 10,4-2 1,1-3-200,7 4 1,3-4 77,1 0 0,3-1 78,1 1 1,-1-1-6,1 0 1,4 0-96,0-4 1,-1 3 97,-3-2 0,-1 1-381,-3-1 0,1 2 141,-5-3 0,2 3-211,-2 2 0,-6-1 84,2 1 1,-7 3 120,0 0 1,-3 0 14,-1-3 0,-6 3-5,-6 0 0,-8 4 116,-7-3 0,-6 3-46,-1-4 1,-4 4 141,-4-4 1,-2 4-7,2-4 1,4-3-629,4-5 189,4-4-2201,13 2 1183,0-5 1306,11-5 0,6-7 0,6-5 0</inkml:trace>
  <inkml:trace contextRef="#ctx0" brushRef="#br1" timeOffset="66">11718 4728 8140,'0'-11'-393,"0"-1"158,0 1 235,0 0 1103,0-1-173,0 6 66,0-4-629,0 3 0,-5 1-84,-3 2 0,-6 3 99,-1 1-141,-5 0-244,2 0 62,-5 0 0,0 4 302,0-1-293,0 6-4,-4-2 0,4 4 297,0 1-537,0-1 164,15 0 0,-8 1 149,5-1-225,-1 1 56,-4-1 1,5 1 22,4-1 107,-3 0 2,8 1-162,-3-1 125,0 1 0,4-1 60,-3 0 158,3 6-221,6-4 0,3 4 58,7-1 268,3-4-155,10 10 0,-2-9 156,8 2-139,-2-3-292,7 0 1,1-1 336,2 1-165,-8-6 0,4 4-57,-8-2 1,-2 3 117,-1 5 0,-4-4-8,-4 3-1,-3 2-28,-4-2 0,-6 5-343,-2-1 1,-5 3 90,-7 1 0,-2 0 177,-13 0 0,3 3 164,-7 1 0,-6 0-128,-1-5 0,3-3-28,1 0 0,-2-1 13,-10 1 1,3-2-139,5-6 0,2-3 78,-2-1 1,8 0-141,0 0 41,7-2 1,7-5-175,1 0-513,5-5 481,0-1 0,14-5-2073,7-1 1157,3 1 385,5-1-1275,-1 1 1320,5-6 0,3 9 753,4-4 0,5 3 0,-3-2 0</inkml:trace>
  <inkml:trace contextRef="#ctx0" brushRef="#br1" timeOffset="67">12140 4831 7972,'-5'-29'43,"-11"1"738,7 5 1,-8 2 48,14 1-300,1 4 476,-3 10-177,5-5 105,0 10-444,0-4 0,0 6 1,0 3-144,5 8-176,-3 10 0,8 4 270,-3 4-270,-2 1 0,4 7-81,-5 0 0,4 5 167,-4-1 0,-1-1-263,-3 0 0,4 1 79,0 4 0,0-5-210,-4-3 1,0-4 71,0-4 0,4-3-20,-1-8 0,2 1 62,-1-4-531,-2-1 163,3-9-694,-5 4-1092,0-8-770,0 3 2947,0-5 0,0-5 0,0-2 0</inkml:trace>
  <inkml:trace contextRef="#ctx0" brushRef="#br1" timeOffset="68">12494 4797 8057,'0'-23'0,"-3"5"0,-1 3 1570,0 2-963,4 7 0,0 0 105,0 2 306,0 2-179,0-3-195,0 16 335,0 1-590,5 16 1,-4 1 331,3 6-404,-3 4 1,-1 3-69,0 7 1,0 0-30,0 4 1,0-9-199,0 2 0,0-4 169,0 0 1,4-3-417,0-5 0,0-6 205,-4-5 1,1-1-747,3-7 0,-3 0-887,3-4-669,2-4-307,-4-2 1966,3-5 0,-7-5 663,-1-3 0,-4-7 0,-4-3 0</inkml:trace>
  <inkml:trace contextRef="#ctx0" brushRef="#br1" timeOffset="69">12255 5162 8014,'-12'-6'0,"1"-4"0,4 8 3028,2-3-2181,5 5 0,2 0-315,1 0 0,4 0-171,4 0 1,6 4-239,2 0 0,2 0 79,2-4 1,6 0-149,6 0 1,-1 0-277,4 0 0,-3-1 207,0-3 1,-1 1-377,0-4 0,-3 3 232,-1-4 0,-4 2-173,0-2 0,-6-2 62,-1 2 0,-5 2 304,2-2 1,-7 5-159,-2-5 388,-4 6 248,2-4 1,-6 6-272,-3 0 0,-1 6 245,-3 1 0,2 5-165,2 3 0,3 1 14,-3 3 1,4 3-169,4-3 0,2-1-139,5 1 1,1-2 153,-1 3 0,2 1-362,2-2 0,-1-2 20,5-2 1,0-4 100,4-3 1,0 1-42,0-5 1,3 3 58,1-3 1,3 0-122,-3-4 0,5-5 132,-2-3 1,-1-2-14,2-1 1,-6-5 76,2 1 0,1-5 363,-1 1 1,-2-3-96,-6-1 1,1-3-47,-5-1 0,1-6-11,-5-1 0,-5 0-74,-2-5 0,-2 1-205,-2 4 1,-2-1-84,-2 8 0,-2 4-248,-5 4 0,3 5 257,0-1 0,5 6-2860,-5 1 1485,5 6-1364,-7-3 1310,9 10 1537,-4 1 0,0 6 0,-1-1 0</inkml:trace>
  <inkml:trace contextRef="#ctx0" brushRef="#br1" timeOffset="70">13385 4854 8251,'0'-6'0,"0"-5"772,0 10-389,0-9 1,0 7 279,0-4-286,0 4-54,0-7 1,0 8-57,0-6 1,-1 4-43,-3-3 0,3 3 27,-3-4 0,2 4-105,-2-3 1,2 3 103,-1-4 1,-2 4-176,1-3 0,-4-1 47,4-3 0,-5 3 11,2 1 1,-1 3-166,-3-4 0,2 6 64,-6-2 1,-2-1-133,2 1 0,-5 0 48,1 4 1,-3 0-18,-1 0 0,0 0 26,1 0 0,-1 1 51,0 3 0,0-1-133,0 4 0,0 2 83,1 6 0,0 3-171,3 5 1,2 1 63,6 3 1,3 2-749,1 5 0,6 4 380,1 0 0,5 4 516,6-4 0,0 0 0,1-3 0</inkml:trace>
  <inkml:trace contextRef="#ctx0" brushRef="#br1" timeOffset="71">13671 4763 8135,'-7'-12'470,"-3"1"61,9 4-81,-4 2 1,1 4 199,0-3-200,1 3 1,-1-3-94,0 8 0,-1 4-7,1 7 1,3 3 138,-3 4 0,3 5-109,1 0 1,0 4 48,0 0 0,0 2-116,0 1 1,0 0 34,0 1 1,5-5-94,2 1 0,5-2-200,3 1 0,-1 1 65,5-9 1,1 4-48,7-7 1,1-3-26,2 0 1,7-5-208,-3-3 0,8-3-54,0-5 0,-1-2 108,1-1 1,-4-4-104,4-4 0,-6-2 126,2-2 0,-6-2 52,-1-2 0,-5-3 14,5-1 0,-7-1-98,-1-7 0,-2-1 38,-6-6 0,3 2-105,-6-6 1,0 4-127,-8-4 1,0 6 65,-4 2 0,0 1 253,0 6 0,-5 6-150,-3 6 0,2 2-241,-2 1 0,5 6-931,-5 2-683,5 3 719,-2 1 0,5 1 1274,0 3 0,5 7 0,2 7 0</inkml:trace>
  <inkml:trace contextRef="#ctx0" brushRef="#br1" timeOffset="72">14676 4705 8074,'0'-29'0,"-5"1"0,3 11 1632,-1 1-1020,1 4 1,4 1 992,1 4-685,-1 2-409,3 5 0,-4 1-109,3 3 0,-3 7 33,3 8 1,-3 9-33,-1 6 0,0 2 4,0 6 0,0 0-276,0 3 0,0 1 103,0 0 0,0-2-245,0-2 1,0-1 80,0-3 0,0-6-1,0 2 0,0-8 0,0 1 0,0-8-247,0-4 0,0-2-86,0-2 321,0-4 149,0-2 341,0-5-399,5 0 0,-2 0-45,4 0 0,1-4-145,3 0 0,5-3 111,-1 3 1,5-4-100,-1 4 0,3-3 60,1 3 1,3-4-233,1 5 0,-4-5-160,-4 4 0,-1 0-14,1 4 1,1 0-814,-5 0 1,0 0 522,-3 0 0,-5 0-2305,1 0 2971,-5 0 0,2 5 0,-5 2 0</inkml:trace>
  <inkml:trace contextRef="#ctx0" brushRef="#br1" timeOffset="73">15201 4705 8115,'0'-6'-162,"0"-4"1009,0 9 109,0-10-473,0 5 1,0-1 930,0-1-529,0 5-426,0 8 1,0 12-152,0 10 1,0 8 156,0-1 0,0 7-101,0-3 1,-4 5-167,1-1 1,-1-1-57,4 1 0,0-2-116,0 2 1,0-3-21,0-4 1,0-5 167,0 1 0,0-10-509,0 2 1,4-8 157,-1 0 0,2-6-1950,-1-1-115,-2-6-767,3 4 3009,0-6 0,-4-11 0,4-1 0</inkml:trace>
  <inkml:trace contextRef="#ctx0" brushRef="#br1" timeOffset="74">15155 4740 8143,'0'-30'0,"0"4"0,0 7 0,6 2 966,1 6 1,7 1-206,1 2 1,6-1-125,-2 5 1,7-1 22,5 2 1,3 1-165,4-2 0,3 7-159,4 1 0,0 8-96,-3 0 0,1 7-123,-5 0 0,-1 4 72,-7 3 0,1-1-224,-9 1 1,3 2 21,-10-1 0,-4 5-59,-3-2 1,-6 3-157,2 1 0,-9 0 87,-6 1 1,-7-1 126,-9 0 1,-6 1 27,-5-1 0,-9-4-116,2 1 1,-5-6 128,1 2 1,-1-8-18,1-4 1,-1-2-78,8-2 1,7-3-164,0-1 1,14-4-929,2 1 529,5-3 1,8-2-967,2-3 1,13 1 154,6-4 1439,5-1 0,8-3 0,1-1 0</inkml:trace>
  <inkml:trace contextRef="#ctx0" brushRef="#br1" timeOffset="75">16937 4614 7997,'0'-18'492,"0"2"-96,0 9-490,5-3 174,-4 9 146,10-4 588,-10 5-51,4-5 92,-5 4-402,0 6 1,0 7-154,0 11 1,0 6 38,0 6 509,0-1-484,-5 10 0,4-7 265,-3 5-1467,-3 0 1007,6 4 1,-4-2 21,5-2-202,0 2 71,0-8 0,0 2-333,0-8 246,5-2 1,-4-6-881,3-3 703,3 2 0,-5-9-867,6-1 425,-6-4-902,3-7 356,-5 0 152,0-5 1040,0-2 0,-5-9 0,-1-2 0</inkml:trace>
  <inkml:trace contextRef="#ctx0" brushRef="#br1" timeOffset="76">16732 4740 8126,'0'-24'1374,"1"-2"-896,3 11 0,-2 0-175,6 3 0,3 2-34,4 3 0,6-4 251,-2 4 0,4-3-17,3-2 0,5 1 3,7-1 0,-1 2-208,4 3 1,0-2-48,1 5 0,1 0-226,-5 4 1,-4 0 67,-3 0 0,-4 5-125,3 3 1,-8 2 117,0 1 0,-6 2-279,-1 2 1,-8-1 80,-3 5 1,-2-1-17,-2 1 1,-7 3-17,-4-3 1,-6 1-42,-6-1 0,-4 1 219,-4-4 1,1-1-59,-5-4 0,7 1 303,-6-1 1,4-3-90,-1-1 0,5-3 218,7 4 0,2-6 304,6 2-232,-1-3-582,6 4 216,1-3 1,15 7 66,5-6 1,3 5-33,5-4 0,2 3-184,9-3 0,-1 1 77,-2-1 1,6 1-114,-3 3 0,3 2 20,-3-2 0,-1 2-57,-3 1 0,-2 4 43,-5 1 1,-4 3 88,0-4 0,-9 1-230,2 0 0,-8-3 39,-1 7 1,-6-3-5,-5 2 1,-12 2 42,-7-6 1,-7 4-27,-8-4 0,0 4 44,-7-4 0,-1-1-180,4-6 0,-6 2-98,7-2 1,7-3 112,7-1 1,7-3-1400,5-1 1104,3 0 0,12-1-749,8-3 0,3-3 136,12-4 1183,5 0 0,6-6 0,4-1 0</inkml:trace>
  <inkml:trace contextRef="#ctx0" brushRef="#br1" timeOffset="77">17725 4751 8061,'-5'-29'0,"4"6"0,-3 8 1100,3 2 1,2 3-41,3 2 1421,-3 3-1784,4 5 0,-4 2-116,3 1 1,-2 9-161,1 7 0,0 4-156,1 3 0,-3 4-235,3 4 0,1 0 130,-1 0 0,-1 4-36,-3 0 1,0 0 81,0-3 0,0-1-339,0 0 0,0-3 94,0-1 1,0-8-128,0 1 1,0-8 96,0 0 0,0-6 252,0-1-17,0-6-59,0 3 62,0-5-91,6 0 0,-3 0 76,9 0 1,-2 0-50,9 0 0,0-4-131,4 1 1,1-5 15,3 4 0,2-3-64,5 3 1,0-1-169,1 1 1,-5 3 85,0-3 0,-4-1-329,0 1 1,-6 0 173,-5 4 1,-3 0-880,0 0 788,-6 0 0,-1-1-991,-5-3 1,-5 3 140,-2-3 1252,-9 3 0,-6-4 0,-8-2 0</inkml:trace>
  <inkml:trace contextRef="#ctx0" brushRef="#br1" timeOffset="78">17691 5025 8018,'-12'-11'0,"6"-1"0,2 1 1898,3 5-515,1 0-638,0 1 85,5 4-471,1-4 0,7 1 774,2 0-710,3 1 1,10 1-107,3-1 0,5 1-89,2-1 1,6-3-565,-3 3 0,-1-1 267,-2 4 1,-8-1-1132,-3-3 1,-4 2 638,-4-1 1,-6 1-2924,-6 2 3484,-4-5 0,-8-1 0,-8-5 0</inkml:trace>
  <inkml:trace contextRef="#ctx0" brushRef="#br1" timeOffset="79">17668 4648 8108,'0'-11'909,"1"-1"-682,3 1 1,8 1 839,7 2 1,3-1-451,5 6 1,0-3 495,7 3 1,3-2-493,8-3 0,6-1 175,3 5 1,1-1-653,2 1 1,1 3-195,-1-3 0,-1-1-316,-3 1 1,-5 1 346,-10 3 1,-5 0-3477,-10 0 3495,-10 0 0,2 5 0,-9 1 0</inkml:trace>
  <inkml:trace contextRef="#ctx0" brushRef="#br1" timeOffset="80">19827 4637 8049,'0'-12'-534,"1"2"214,3 3 320,-3-3 1195,4 8-720,-5-8 0,4 8 291,0-6 58,-1 5-107,-3-2-148,0 0-153,-5 4-214,-1-4 1,-12 5-65,-5 0-70,1 0 1,-11 4 119,2 0 1,-2 4 57,-1 0 0,1 1-124,2-1 1,-2 5 45,3-1 0,2 2-174,1-3 0,1 1 41,3-1 1,-1 4-10,9 1 1,1-1-2,6-4 1,-1 1 24,5-1 1,4 2-15,4 2 0,10-2 50,1 2 1,9 1 108,3 0 0,5 3-57,-2-4 0,3 0-135,2-3 1,-1 3 91,0 0 1,-1 2 33,-3-2 0,-3-3-158,-8 4 0,-2-2 73,-6 1 1,-1-2-65,-2 2 1,-4 3 77,-8 1 0,-4 2-145,-7 2 1,-4 0 118,-8 0 0,-6-1-104,-5 1 0,-4-4 74,4 0 1,-4-5-99,4 2 0,-2-5-27,6-3 1,-2 1-198,9-6 1,6 1-1030,6-4 982,7 0 1,5-4-527,11 1 1,10-6 313,12 1 1,4-6 578,5-1 0,1-5 0,6 2 0</inkml:trace>
  <inkml:trace contextRef="#ctx0" brushRef="#br1" timeOffset="81">20066 4785 8015,'0'-29'1775,"-5"1"-1138,4 10 0,-4 6 77,5 4-181,0 6 66,0-3 297,0 5 0,0 5-204,0 2-373,0 8 0,0 8-53,0 8 0,0 2 0,0 1 0,0 0-305,0 1 1,1-1 89,3 0 0,2 0-161,6 1 0,3-2 112,0-3 0,6-1-137,-2-2 1,2-8 44,2 0 1,0-5 94,0-3 1,3-3 2,1 0 0,4-6 179,-5 2 0,2-4 4,-1-4 1,-3-2-64,2-6 1,-1 0-109,-3-4 1,0 0 90,-3-3 1,1-6-141,-4 2 0,-1-8 62,-4 1 0,1-3-468,-1-2 0,-5-3 112,-2 0 1,-2-5-20,-2 1 1,-2 3-123,-2 1 0,-2 4 124,-5 3 0,1 3 76,2 5 1,-1 6-3,5 1 0,-3 8-881,3 0-314,0 5 549,4-2 0,0 12 912,0 4 0,0 6 0,0 5 0</inkml:trace>
  <inkml:trace contextRef="#ctx0" brushRef="#br1" timeOffset="82">21014 4671 8083,'-5'-29'801,"4"1"-404,-4 10-453,5 2-193,0 9 2627,0 2 315,0 5-2113,0 10-275,0 3 1,0 15 191,0 3 230,5 7-367,-4 2 0,4 3 272,-5 3-363,0-3 0,4 8-23,0-5 1,4-1-115,-5 1 0,3-2-122,-3-2 1,0-4 95,4-7 0,-3-1-247,4-7 1,-4-1-60,3-7 0,-3-6-585,4 2 227,-6-7 0,5 1-504,-4-5-120,-1 0 1,3-5 462,-5-3 0,0-2-289,0-1 0,-2-4 1008,-1-1 0,-9-9 0,-6 1 0</inkml:trace>
  <inkml:trace contextRef="#ctx0" brushRef="#br1" timeOffset="83">20912 4660 7994,'0'-23'0,"5"5"290,2 3 0,5 2 489,3 2 0,-1-1 38,5 1 0,0 3-325,4 1 1,1 0 343,3 0-542,7 2 1,8 5-11,7 0 1,-6 1-28,3 3 1,-8 6-302,0 5 59,-7 0 0,-3 2 60,-6 2 1,-5 2-70,-6 2 1,-1 0-185,-6 0 1,-1-1 97,-7-3 1,-7 2-79,-8-2 1,-4 1 42,-4 0 1,-6 0 22,-5-5 1,-5 0-33,1-3 1,3-5-118,1 1 1,5-6-743,6 2 1,2 1-137,9-1-1253,6 0 2372,5-4 0,10 0 0,1 0 0</inkml:trace>
  <inkml:trace contextRef="#ctx0" brushRef="#br1" timeOffset="84">21643 4683 8148,'-6'-23'1888,"5"0"-1192,-4 5 0,6 7 78,3 7-201,-3 3-211,5-4 0,-6 3 368,5 2-351,-4 7 0,8 9 481,-5 3-549,4 8 0,-2 3-27,1 8 0,2 3-13,-5 5 0,5-5-236,-2 1 1,0 0 137,0 4 0,-4-4-148,1 0 1,-3-9 67,-1 1 1,4-4-398,0 1 1,-1-5-368,-3-6-307,0 1 4,0-8-388,0-2 762,0-6 0,0-6 164,0-3 1,-1-6-734,-3-5 0,-2-5 116,-6 0 1053,1-1 0,-11-7 0,-2-1 0</inkml:trace>
  <inkml:trace contextRef="#ctx0" brushRef="#br1" timeOffset="85">21540 4614 8120,'11'-16'0,"2"3"1321,2-2-804,-2 2 0,8 2 36,-2-1 1,4 4-58,4 1 0,-2 1 6,6-2 0,-2 3-120,1 5 0,6 0-61,-6 0 0,6 1-82,-6 3 0,-2 2-244,-1 6 0,-8 0 103,-4 4 0,-3 0-157,-5 3 1,-2 4-30,-5 0 1,-2 0-87,-6 3 1,-6-2-202,-12-1 1,-4-1 167,-4-3 1,-4 1-45,0-5 0,-4 2 71,4-2 0,5-2-868,6 2 0,8-6 35,4-1 1013,2-1 0,7 5 0,1-1 0</inkml:trace>
  <inkml:trace contextRef="#ctx0" brushRef="#br1" timeOffset="86">22134 4877 8076,'0'-12'1242,"0"1"-621,0-1 842,0 6-168,0 1-33,-5 5-901,-7 0 0,-1 1 597,-2 3-609,-3 2 1,4 11 18,-5 2-178,6 8 0,-3 1 191,9 2-581,-3 3 212,8-4 1,-3 5 230,5 1-812,5-1 439,2-5 0,5-1-353,4-5 303,1 0 1,6-5-36,0-3 1,6-4-84,5-3 0,1-3 53,3-5 1,-4 0 108,-4 0 0,3-6 245,-2-6 1,-3-1-65,-2-6 0,-1-1 238,-3-7 0,-4 2-130,-3-5 0,-7-5-111,-4-3 1,-3-5-44,-1 1 1,-6 2-116,-6-2 1,-9 1-399,-10-1 1,-2 4 307,-1 8 1,-4 7-630,0 8 1,0 3 329,4 5 0,6 2-622,5 5 0,1 8 1127,7 4 0,5 2 0,5-3 0</inkml:trace>
  <inkml:trace contextRef="#ctx0" brushRef="#br1" timeOffset="87">22602 4683 8071,'0'-18'-320,"0"1"-41,0 6 0,0 3 120,0 1 1105,0 4-507,0-2 1,1 4 241,3-3 385,-3 3-574,4-4 0,-5 11 366,0 5-462,0 1 1,0 13 99,0-2 1,0 7 131,0 1 0,0 2-58,0 1 0,0 4-181,0 0 0,0 5-201,0-1 0,0-2 100,0-2 0,0-4-260,0-4 0,2 2-67,1-5 1,-1-4-65,1-4 1,3-5-536,-3 1 1,2-6-2,-1-2-1296,-3-4 828,5 2 394,-6-10 1,-2-3 794,-2-7 0,-7-3 0,-7-5 0</inkml:trace>
  <inkml:trace contextRef="#ctx0" brushRef="#br1" timeOffset="88">22568 4603 7961,'16'-23'0,"-3"4"0,2 0 1056,3 10-628,0-6 0,4 10 119,1-3 1,0-1 82,0 5 0,0 0-43,0 4-169,-1 0-154,-4 0 1,3 5-30,-6 3-68,0 7 0,0 2-24,0 2 0,-1 2-106,-6-2 1,1 6-113,-5-3 1,0 8 22,-4-8 261,0-1-499,-6 0 221,5-3 0,-13 5-51,3 0-6,-8-5 59,1 3 1,-5-3 74,0 5 0,0-4-6,1 0 0,3-1 2,0 1 0,5 1 8,-2-5 1,9 2 1,3-2 1,3-2-20,1 2 0,0-3-6,0 0 1447,5-1-650,1 1-258,11-1-249,0 1 0,2-1-441,0 0 75,0-4 1,4 3-21,0-2 0,1-2-189,3 1 1,-6-3-1592,6 4 1253,-5-6 0,2 3-48,-5-5-1504,-5 6 1009,2-5 1177,-4 4 0,-1-5 0,1 0 0</inkml:trace>
  <inkml:trace contextRef="#ctx0" brushRef="#br1" timeOffset="89">23287 4660 8052,'0'-35'70,"0"6"-70,0 6 2003,0 7-1017,5 5-595,-4 4 887,10 2-763,-10 0 1,4 5 336,-5 0-448,0 10-144,0 8 0,0 11 335,0 5-57,0 1-1104,0 9 736,0-3 4,0-1 0,0 5 174,0-3-461,0-3 136,0 0 0,0-5 224,0 1-1155,0-1 629,5-5 1,-4-2 49,3-8-1128,2-3 845,-4-4 1,4-2-613,-2-2 192,-3-3-166,4-5-582,-5 0 959,0-5 721,0-2 0,-5-9 0,-1-2 0</inkml:trace>
  <inkml:trace contextRef="#ctx0" brushRef="#br1" timeOffset="90">23036 4603 8011,'0'-23'0,"1"5"434,3 3 1,-2 7 642,6 4 1,0-1-437,3 1 0,1 1 73,-1 3 0,8 0 70,8 0-329,-3-5-508,14 3 338,-4-3-366,2 5 136,8 0 0,-7-1 210,5-3-278,-5 3 92,2-4 1,-6 4 14,-3-3-331,-2 2 199,-5-3 0,-5 2-421,-3-1 329,-2 0 1,-2 4-71,1 0 139,-6 0 562,-1 0-68,0 0-196,-4 0 0,3 5 35,-8 3 0,2 3-48,-6 4 1,1 7 25,-5 5 1,1 6-24,-1 1 1,1 1-39,0 7 0,-1-4-363,1 4 0,3-5 123,0 1 0,5 0-164,-5-4 1,5 3 101,0-6 0,1-3-38,2-2 1,2-3 100,1-4 0,4-2 92,4-6 1,1 0-31,-1 1 1,4-2 203,1-2 1,4-2-139,-1-2 0,4-3-20,3 3 0,-3-3-328,0-1 173,5 0 0,-10-1 61,5-3-624,-1-2 433,-4-1 1,0-3-113,-3 3-943,-2 1 282,-2-4-471,-4 4 765,-2-5 239,-5-1 467,-5 1 0,-7-1 0,-6 1 0</inkml:trace>
  <inkml:trace contextRef="#ctx0" brushRef="#br1" timeOffset="91">23390 4922 8144,'-6'-16'1619,"6"3"1,6-3-1867,5 4-53,6 6 0,1-3-63,4 5 1735,-4-5-907,9 8 0,-8-9 183,8 2-426,2 3 0,-1-4 61,2 6-939,8-6 486,-12 7 1,8-4 15,-8 2-1651,-6 3 1219,6-9 0,-13 5 586,2-3 0,-2-7 0,-2 2 0</inkml:trace>
  <inkml:trace contextRef="#ctx0" brushRef="#br1" timeOffset="92">23527 4534 8050,'5'-18'530,"-4"2"1,11 6-109,-1 2 0,1-1-91,3 5 0,3-3 326,1 3 1,3-4-204,5 5 1,-2-6 192,6 1 0,-3 2-218,6-2 1,-2 4-206,6-3 1,-6 4 180,-2-1-342,-10 3-1,7 1 169,-9 0-230,0 0 173,-2 0 174,-5 0-479,1 0 112,-6 5 1,3-2 53,-5 4 1,0 5 13,-4 3 1,0 6 111,0 2-23,0 5 0,0 5-14,0-2 0,0 7-19,0 0 0,-4 4-163,0 0 0,-1 2 111,1-2 0,3-2-281,-3 2 0,3-5 99,1 1 0,0-6-28,0-2 0,0-4 4,0 0 0,0-3-256,0-4 0,0-2-476,0-6-323,0 1-413,0-6 478,0-1-1144,0-5 2287,0-5 0,-5-6 0,-2-7 0</inkml:trace>
  <inkml:trace contextRef="#ctx0" brushRef="#br1" timeOffset="93">23995 4546 8089,'17'-23'1072,"-10"5"-737,14 6 0,-9 7 582,11 5 0,4 0-338,-1 0 1,2 5 586,-1 3-777,2 7 1,11 3 278,1 5-1425,-1 5 933,4 1 1,-6 5-10,0 1-185,-5-1 0,-14 4 128,0 0 0,-6 0 177,-1-4-127,-6 6 0,-7-5 269,-3 3-271,-3-2 1,-9-2 184,-3 0 1,-4 1 23,-4-1-1212,-7-5 837,-12 4 118,-6-9 0,22-11 0,-2-2-841,0 0 0,0-3 516,-2-3 1,0-1-1,1 3 1,-1 0-49,2-5 1,-1 0-1,0 2 1,0 0 262,-28-1 0,2 1 0,3-6 0,-1-6 0,-3-5 0</inkml:trace>
  <inkml:trace contextRef="#ctx0" brushRef="#br1" timeOffset="94">2010 6293 8127,'-5'-13'0,"4"-2"209,-3 7 0,3 2 748,1-2-269,0 6 311,0-3-256,0 5 0,0 6-288,0 6-216,0 4 331,0 17-267,5 3 1,-3 5 137,6 1-505,-6 5 243,3 0 1,-1 4 179,0-5-365,5-1 200,-3 1 1,1-5-275,-4-3 84,4 2 0,-5-5 2,6-1 1,-5-6-186,0-9 1,2 1-1016,-1-5 914,0 1 0,-3-10-1019,3-2 503,-3-3 394,4-1 0,-15-10 1,-2-3-1</inkml:trace>
  <inkml:trace contextRef="#ctx0" brushRef="#br1" timeOffset="95">1850 6361 8220,'-5'-29'879,"4"6"-533,-3 8 1,3 2 381,1 2 0,5-4-203,2 0 1,5-1 45,3 5 0,3 0 456,5-1-653,5 1 0,2 1-45,8 2 0,-1-1-32,5 5 1,-4 0-315,4 4 0,-7 2 122,0 2 0,-2 3-98,-7 8 0,0-1 82,-7 5 1,-4 0-70,-8 4 0,2 4-116,-5 0 1,-5 4-302,-7 0 1,-3-2 126,-4 1 0,-4 0-99,-8 0 0,-2 2 187,-6-6 1,2 1 79,3-4 0,-2-5 325,6-3 1,3-4-118,4-3 0,9-3 930,-2-5-390,8 0-457,-1 0 0,7 0-165,1 0 0,9 0 163,7 0 1,4 0 131,3 0 1,7 0-86,5 0 0,4 0-305,-4 0 1,0 4 94,-3 0 1,-2 1-113,-3-2 1,-2 4 37,-5 4 0,-2 1 65,-1-1 1,-4 0-238,-5 1 1,-4 1 51,-3 2 1,-3-1-95,-1 5 0,-10-1 43,-6 1 0,-5 2-8,-6-2 0,-6 3 68,-5 1 0,-6-4-67,-2 0 1,2-5-41,-2 1 0,3-2-185,9-2 0,-2-1-121,9-2 1,6-3-269,6-5-289,7 0 0,4-1 49,8-3 1082,7-3 0,2-9 0,4-2 0</inkml:trace>
  <inkml:trace contextRef="#ctx0" brushRef="#br1" timeOffset="96">2730 6270 8112,'-5'-23'1236,"-2"5"-796,1 2 1,1 8 537,5 1 126,0 4-597,0-2 265,0 5-393,0 5 0,4 2 111,-1 4 28,6 5-229,-2-3 0,4 9-646,0-3 312,6 2 1,-4 2-658,2 0 0,1 0 467,0 0 0,3-6-347,-4-1 1,1-1 198,0-4 0,-2 2-904,5-9 1,-4 3 552,4-3 1,-4-1 7,4-7 1,-5 1 725,1-4 0,-2-1 0,-2-3 0,1-4-192,-1-1 1,-1 0 191,-2 1 0,2-2 389,-2-2 0,1-1-277,-2 5 989,3-6-334,-8 9 414,3 0 0,-7 8-247,-1 8 1,-5 9-34,-7 10 1,1 5 100,-5 6 1,0 1-435,-4 3 1,0 3-61,0 5 0,2-2-172,2-2 0,-2 1-280,6-5 1,0 4 120,3-4 1,2-4-723,3-3 1,2-10-211,5 2 1,0-4-652,0 0 0,0-2 540,0-6 866,0 1 0,5-1 0,1 1 0</inkml:trace>
  <inkml:trace contextRef="#ctx0" brushRef="#br1" timeOffset="97">4717 6076 8033,'-5'-18'77,"-2"3"0,-4 7-77,5-2 1316,-5 4-796,10-1 0,-4 4 615,5 6-579,0 9-234,-5 11 0,4 6 554,-3 5-534,3 6 0,1 5 158,0 8 0,0 3 301,0 1-1851,0 1 1192,0-6 31,0-2 1,0 4-814,0-1 643,5-5 57,1-3 0,2-10-599,-1 3 328,1-7 93,-2-3-1538,-1-6 522,-5 1 762,0-5-730,0-2 1315,0-9-1722,0-2 1268,0-5 0,5 0 0,2 0 0</inkml:trace>
  <inkml:trace contextRef="#ctx0" brushRef="#br1" timeOffset="98">4945 6601 8052,'7'-11'1602,"3"-1"-293,-4 1-865,0 0 1,1 0 1342,-3 4-691,-3 2-587,4 5 1,-10 1-178,-3 3 0,-3 3 18,-4 9 0,1 1-155,-5 6 0,0 0-126,-4 0 1,0 1-174,0 3 0,-2-3 1,2 2 1,-3 0-417,7 0 1,4-5 250,4 2 1,1-4-122,6 0 1,0-3 138,4-4 0,1-1 75,3 0 0,7 0 113,9-4 0,1 0 141,2-4 0,1-1-165,3 1 1,-3-1 20,2-2 1,-1 0-747,-3 0 1,1 0 328,0 0 0,-4-2-833,0-1 0,-5 1 1315,1-1 0,-2-4 0,-2 1 0</inkml:trace>
  <inkml:trace contextRef="#ctx0" brushRef="#br1" timeOffset="99">5573 6327 8210,'0'-18'0,"0"2"-4,0 4 1486,0 1-913,0 5 0,4-1 646,0 4-656,0 1-160,-4-3 537,0 5 0,1 9-215,3 3-147,-3 12-267,4 0 1,-5 10 143,0 0-708,0 1 284,0-1 0,0 0 216,0 0-1132,0 1 708,5-1 0,-3-5-2300,1-2 1625,4-3 0,-6-5-406,3 0 1,-3-9 1261,-1 1 0,0-2 0,0 3 0</inkml:trace>
  <inkml:trace contextRef="#ctx0" brushRef="#br1" timeOffset="100">5379 6567 8139,'-5'-6'1438,"-1"1"-295,-1 0 894,2 3-328,10-3-1181,2 5 1,5 0-93,4 0 0,3 0-75,7 0-60,4 0-410,9 0 158,2 0 0,4-4-225,1 1 1,-5-6-406,-3 1 1,-4-1-91,-4 2 1,-2-2-870,-5 5 0,-4 0 1540,0 4 0,-5-5 0,3-1 0</inkml:trace>
  <inkml:trace contextRef="#ctx0" brushRef="#br1" timeOffset="101">6122 6099 8067,'0'-23'0,"0"5"1599,0 3-336,0 2-733,0 2 1,0 3 295,0 1 1,1 4-298,3-1 0,-3 4 87,3 4-362,2 7 1,-5 7 95,3 5 111,-3 5-201,-1 1 0,4 11 266,0 1-1191,0 4 854,-4 6 1,0-4-223,0 2 60,5 3 1,-4-5-836,9 4 594,-8-6 0,6-4 144,-4-3-984,5-7 845,-2-4 1,3-5-61,-3-3-408,3-2 407,-8-6 1,7-3-669,-6-1 1206,1-4-1778,-4 2-61,0-5 1571,0-5 0,0-2 0,0-4 0</inkml:trace>
  <inkml:trace contextRef="#ctx0" brushRef="#br1" timeOffset="102">6373 5870 8173,'-5'-29'0,"3"6"1483,-1 8-913,6 2 0,0 7 706,5 2-836,-6 3 0,8 1 616,-2 0-658,2 10 1,3 3 286,2 10 340,3-1-598,5 11 0,1 3-931,2 10 1146,-1-1-280,2 1 1,-2 0 327,1-1-221,-2 6-292,4 1 0,-6 2 91,-3-1 1,0-4 97,-8 5-849,3-6 439,-7 3 0,-1-6 198,-2 1-1892,-3-5 1387,-1-2 1,-5-1-677,-3 0 189,-2 0 0,-6-4-223,-3 1 0,-4-5-332,-4 1 0,-6-2-452,-5 1 348,-5-2 1497,2-5 0,-3 0 0,-3 0 0,-4-1 0,-1 1 0</inkml:trace>
  <inkml:trace contextRef="#ctx0" brushRef="#br1" timeOffset="103">4386 5950 8037,'0'-11'14,"0"5"-12,0-5-1,0 10 1179,5-4-708,-4 5 0,4 1 861,-5 3-860,0 2 1,-1 12 289,-3 5 0,-1 6-292,-3 9 0,-6 7 105,3 4 0,-8 6-516,0-2 0,-1 7 144,0 1 1,10-29 0,0 0 56,-5 29 1,0 0-166,3-4 0,6 0 66,2 0 1,5-3-112,7-1 1,5-9-62,10 2 1,4-5 18,4-3 1,-2-1-615,2-11 1,-1-3 350,4-4 0,1-6-1133,-1-2 0,0-1 17,0-6 1370,1 5 0,-4-8 0,1 3 0,2-3 0,2-1 0,2 0 0</inkml:trace>
  <inkml:trace contextRef="#ctx0" brushRef="#br1" timeOffset="104">7366 6339 8001,'0'-8'0,"0"0"407,6 1-66,-5 0-1,4-3 204,-5 4-227,0-6 1,0 5 101,0-1 229,0 6-320,0-8 0,1 7 420,3-5-162,-3 6-132,4-3-213,-10 5 0,-1 1 0,-6 3 0,0-2-15,-3 6 1,1 1 17,-5 6 0,0-2 16,-4 2 1,-4 3-21,0 1 0,-3 2 23,3 2 0,4-1 138,4-3-1995,5 2 0,3-4 1274,7 2 1,4-3 319,4-4 0,7-1 0,8 1 1021,3-1 0,2 1-78,3-1-713,2 0 1,4 0-46,-3-4 137,3 3-506,-8-3 172,2 4 124,1 1-41,-9-1 1,4 2 76,-8 2-272,-7-2 0,7 3 242,-13 1-457,3-5 351,-5 10 1,-3-4-101,-4 4 0,-4-3 30,-11 0 1,0 1-41,-9 2-106,6-4 154,-8-1 1,4-6-1001,-5 0 682,4-4 1,-1 2-343,4-6 1,6 1-1191,5-4 1295,4 0-1394,5 0 884,2-5 1115,10 4 0,7-14 0,5 2 0</inkml:trace>
  <inkml:trace contextRef="#ctx0" brushRef="#br1" timeOffset="105">8006 6304 8200,'-10'-17'0,"7"0"1674,-4 6-350,4 4-261,3 2-699,-5 5 0,3 5 370,-6 3 1,5 3-260,0 5 1,3 3 199,3 7 0,0 3-142,5 6 1,-5-1-112,5 0-246,-5 6 0,5-5-25,-4 3 99,0-7-63,1 2-497,1-4 452,1 0 1,3-1 147,-2-5-594,-3-6 279,5 5 0,-8-9 87,6 2-1554,-6-7 586,4-3-163,-6 0 324,0-4-733,0 4-783,-6-10 1487,0-1 298,-5-6 476,-6 1 0,-1-6 0,-4 0 0</inkml:trace>
  <inkml:trace contextRef="#ctx0" brushRef="#br1" timeOffset="106">7629 6293 8178,'0'-18'0,"5"3"0,3 7 1888,7 3-1185,3 0 1,10 4 1816,2-3-1723,3 3 0,4-3-87,5 0 1,1-3 11,10 3 1,1-4-92,3 4 0,-4-5 203,0 2-295,-10 2-589,7-5 86,-9 3 1,-2 0 330,-5-1-1514,0 0 926,-9 2 1,2-3-3140,-4 5 1732,-5 1 493,-7 3-2816,-5 0 3951,-6 0 0,0 10 0,0 2 0</inkml:trace>
  <inkml:trace contextRef="#ctx0" brushRef="#br1" timeOffset="107">8566 6784 8135,'11'5'4681,"-5"-4"-1118,5 9-1354,-10-8-365,9 3-969,-9-5 0,6 0-196,-4 0-700,-1 0 268,3 0-1317,-5 0 1,0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1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14973 9114 7948,'0'-8'915,"0"1"-662,0 4 1,0-3 546,0 2-467,0 3-62,0-9-77,0 8 0,-2-7 138,-1 6 42,1-1 111,-3-1-191,5 3-128,0-3 0,-1 4 175,-3-3-257,3 3 0,-5-4 406,2 5-309,3 0 1,-8 1-160,5 3 1,-4-1 45,4 4 1,-4 1-29,0 3 1,2 1 1,-2-1 1,4 0 32,-3 1 1,0 3 15,0 0 0,-2 1 30,5-5 0,0 4-53,4 0 1,0 1 119,0-5-194,0 0 0,1 1 100,3-1 0,-1-4-118,4-4 0,1 0 54,3 1 0,-3-3 36,0 3 0,-1-3-52,5-1 0,-1-4-96,0 1 0,-3-3 1,0 3 0,-1-4 125,5-4-236,-1-1 1,1 0 109,-1-3 1,-1 2-197,-2-2 1,2 2 20,-2 2 1,-3-1 36,-2 1 0,-1-1 67,-2 1 0,0-1-203,0 1 239,-5 0 1,-2 3-21,-4 0 1,-1 5 24,1-5 1,0 5-5,-1 0 0,1 1 211,-1 2 0,5 0-33,-1 0 1,0 0 131,-3 0 0,0 2 25,-1 1 1,1 4-97,-1 4 1,5 1 103,-1-1 0,2 2-43,-2 2 0,-1-2 10,6 2 1,-3-1-78,3 1 1,1-2 264,-1 2-292,1-2 0,7-2-15,3 0 0,2 0-24,2-4 1,0 2-135,3-5 1,-2 0 88,2-4 0,-2 0 51,-2 0 1,5-2 0,-1-1 0,0 0-22,-3-4 0,-1 3-117,0-4 1,-3 0 70,0-3 0,-5 1-92,5 2 1,-5-2-61,0 3 1,-1-4 51,-2 0 1,0-2-116,0-2 0,-2 2-27,-1-2 15,-4 2 0,-4 2-60,-1 0 211,1 4 0,0-2-13,-1 6 1,1-1 153,-1 4 0,-3 5 53,0 2 0,0 4-107,3 0 0,1 2 173,-1 2 1,1-1-59,0 5 0,3-5 32,0 1 1,6 2-105,-2-2 0,3 1 3,1 0 1,4-4-33,-1 3 1,10-3-24,-2-4 1,3 0-30,-2-4 0,3 0 63,0-4 1,4 0 119,-3 0 0,3 0-85,-4 0 0,4-5-44,-4-3 1,4 2 20,-4-2 0,1 1-74,-5-5 1,0 1 64,1-1 1,-2 1 8,-2 0 0,0-5-115,-4 1 0,0-1 92,-4 0 0,-1 4-230,-3-3 0,-2 2 56,-6 1 1,-3 2-78,0 3 0,-9 2 46,1 5 0,-3 1-138,4 3 0,-1-2-52,0 6 1,1-1 78,3 5 1,4-1-701,7 1 1,3-1 1000,5 1 0,-5-1 0,-1 0 0</inkml:trace>
  <inkml:trace contextRef="#ctx0" brushRef="#br0" timeOffset="1">14996 9342 7882,'0'-6'6,"0"0"-3,0 2-2,0 3 1,0-5-1,0 6 1134,0-5-232,0 4-280,0-4 386,0 5-935,5 0 180,-4 0 17,4 0-206,-5 5-46,0 1 1,0 2 106,0 0 1,0-5-9,0 5 1,0 0 138,0 3 1,0 2-76,0 2 0,0-2 207,0 2-192,0 3 1,0-2 50,0 3-241,0 3 120,0-9 1,0 4-1,0-2 1,0-2-2,0 2 0,0 2-116,0-2-104,0 0 186,0 2 1,1-4-248,3 2 103,-3-3 1,6 1-54,-3 2 0,-3-2 100,3 2 5,-3-7 8,4 2 9,-4-4 1,6 5-17,-4-4-3,-1 3-69,3-8 96,-5 3-2515,0-5 2111,-5-5 1,3 2-978,-1-5 327,1 6 617,2-8 1,0 7-239,0-4 296,0 4 1,0-2 403,0 5-213,0-5 0,-5 4-164,-2-3 426,2 3-147,-1 1-186,1 0 626,-1-5-331,0 3 0,1-4 255,5 2-179,-5 3 0,3-6 731,-2 4-373,-2 1 376,5-8-273,-9 4-198,8-6 0,-4 2 252,2 3-19,3-3-412,-4 3 1,1 0 150,0-1 45,0 5 53,4-2 20,0 5-490,-5 5 0,4-2 30,-3 5 1,3-1-66,1 5 0,1 3 134,3 0 0,-1 0 45,4-3 0,-3-1-50,4 1 0,-2 3-4,2 0 1,2 0-94,-3-3 0,4-1 108,0 1 0,-3-1-113,-1 0 1,1 0 97,3-4 1,-3-1-48,0-2 0,-5-2 20,5 1-28,-6 4-18,4-6 1,-5 4-6,3-5 88,-3 0 22,4 0 991,-5 0-793,5-5-254,-4-1 1,4-6-9,-5 1 0,5-1 50,3 1 1,-2 0-134,2-1 1,0-4 12,3-3 1,0 1-99,1-1 1,-4 4-88,-1-4 1,-1 3-263,2-3 0,1 9-1071,-5-1 140,0 2 0,-6 2 1390,-1 4 0,-9 1 0,-6 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8:12.5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23538 18799 24575,'57'-7'0,"0"0"0,0 0 0,0 0 0,0 0 0,0-2 0,0 0 0,1 0 0,-1 0 0,0 0 0</inkml:trace>
  <inkml:trace contextRef="#ctx0" brushRef="#br1" timeOffset="1">18182 9137 7986,'0'-7'193,"0"-3"1,0 8 60,0-6 313,0 6 163,0-9-570,0 10 203,0-9 33,0 9-33,0-9 334,-5 8-196,4-8 79,-4 9-137,5-4-232,0 5-63,0 5 0,-4 1-124,0 6 0,-1-1-8,1 0 1,2 5 92,-6-1 0,4 1-64,-3 0 0,3-2 51,-4 5 0,4-2-71,-3 2 1,0 3-10,0-3 1,-2 3-33,5 0 1,-4 1 61,5 0 0,-1 0-12,4 0 1,-4 1 3,0 3 1,0-2-8,4 5 0,0-3-60,0 3 1,-3-3 61,-1 4 0,-1-2-70,1 1 0,3 2 20,-3-5 0,-1 3-121,1-3 1,-1-2 174,1-6 1,3 1-21,-3-4 0,-1 3 277,1-4-96,0 0 1,0-2-109,1 2 0,-1-2-48,4 2 1,-4-2 13,0-2 1,0 4 94,4 1-92,0-1 1,0-3 35,0 4-9,-5-4-246,4 5 1,-4-6 83,5 1-119,0-1 0,0 1 74,0-1-69,0 0 84,0-4 1,0 3-165,0-2 1,1-2-849,3 1 707,-3 1-93,4-2 268,1 0-1279,0-6 1515,0 0 0,4 0 0,-3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8:12.537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11992 8212 10275,'0'-7'-1460,"0"1"1019,0 2 503,0 3-69,0-4 108,0 0 0,1 2 202,3-4 1,-3 3 52,3-4 0,-1 6-16,0-2 439,-1-3-531,3 6 414,-5-9-115,0 9-233,5-4-48,-4 5 0,4-2 347,-5-1-661,0 1-16,0-3 555,0 5-667,0 5 1,-1-2 495,-3 4-145,3 1 0,-8 3-193,5 1 1,0-1 26,4 1 1,0-1 133,0 1 0,-3 0 169,-1 4 0,0-4-83,4 3 0,0 2-95,0-2 0,0 2-74,0-2 0,0-1-119,0 5 1,0-5 52,0 1 1,-1 2 77,-3-2 0,3 1 35,-3 0 0,-1-3-20,1 7 0,-4-3 13,4 2 1,-1-1 38,2-3 1,1 2-5,-2 2 1,2 1-14,-2-5 0,3 6-183,-3-2 0,-1-2 81,1 3 0,-1-3-18,1 2 1,3 3 23,-3-3 1,-1-1-6,1 1 1,-3-4 44,3 4 0,-1-1-52,1 1 1,2-1 83,-6-3 1,5 1-91,0 3 1,0 2 46,-1-6 1,3 4-199,-3-4 0,2 4 162,-2-4 0,3 6-201,-3-2 1,-1-3 98,1-1 0,-4 2-5,4-2 0,-1 0 51,2-3 0,1-5-20,-2 1 1,-1 0-14,2 3 243,-1 0-90,4 1 33,0-1-157,0 1 42,0-6-205,0 4 205,0-8-449,0 3-434,0-5-1907,0 5 1280,0-4-176,0 9 1,0-4 1683,0 6 1,-5-1 0,-2 1 0</inkml:trace>
  <inkml:trace contextRef="#ctx0" brushRef="#br1" timeOffset="1">12186 8086 8360,'-6'-6'-1484,"-3"-1"1141,5 3 741,0 3 1,3-4 171,-3 5-416,3 0-139,-4 0 242,0 0-286,3 0 219,-3 0 80,5 0-7,0 5 150,0-4-144,0 5 249,0-6 0,5 0-172,3 0 0,2 0-79,2 0 1,0 0-64,4 0 0,-4 1 5,3 3 1,-1-3 23,2 3 1,-2 1-156,5-1 1,0 1 86,4-2 0,-1 0-116,1 5 0,0-5 105,0 5 0,6-5-28,5 0 0,2 2-13,6-1 1,-4 1 0,4-1 1,0-3-90,3 3 0,-4-1 103,-3 1 1,-3-3-13,0 3 0,-5 1 21,1-1 1,-6-1-26,2-3 1,-3 4-78,-1 0 1,-1 1-118,1-1 1,1-3 129,3 3 0,2-2 43,6 2 1,-1-2-42,0 1 1,-2 2 19,2-1 1,-4 4-82,5-4 0,-2 1 78,-7-1 1,1-2-59,-4 6 1,-4-6 48,0 2 0,-4-1-33,4 0 0,-5 0 37,1 5 1,3-6-4,1 2 0,2 1-13,-2-1 0,3 1 1,1-1 1,1-2-14,7 6 0,-5-4 25,5 3 0,-1-4 10,5 1 1,-5 1-21,1-2 0,-7 5 11,-2-4 0,1 1-13,-4-1 0,3-3 48,1 3 1,-4 1 7,0-1 1,0 3-19,4-3 0,0 1-11,-1-1 1,3-1 2,1 4 1,-2-4-82,3 0 0,-2 3 73,2-3 0,-3 2-162,3-1 1,-7-2 73,-1 1 1,-4 2-18,4-1 1,-1 1 19,1-1 0,3-3-19,-3 3 1,6 1 13,2-1 0,1 1 17,-2-1 0,3-2 54,6 6 0,0-4-49,3 4 0,-3-2 94,-1 1 1,0 2-35,-3-5 0,-3 4 13,-2-4 0,2 3 11,-1-3 1,4 4 10,0-5 1,2 2-98,1-1 0,0-1 58,1 4 0,3-3-90,0 4 0,5-4 76,-1 3 0,-2 1-46,2 3 1,0-3-147,4 0 0,1-1 155,2 5 0,-2-1-24,3 0 0,2 0-5,1-4 1,-2 3-11,-2-2 0,2 2 40,-1 2 1,-1-5-21,-3 1 1,-1-1 13,1 5 0,0-2-9,0-2 1,-2 2 6,-2-3 0,1 2-2,-5-1-3,5 2 1,-6-7 17,5 4-11,-5-4 1,7 6-1,-2-6 0,2 5 0,2-4-1,0 0-1170,-1 1 1057,1-4 1,1 8 87,3-5-308,-4 5 301,5-3 1,-5 1 35,0 1-53,-1 0 1,-4-1 30,-3 1 0,1-4 6,-1 3 0,0 0 66,-3 0 1,-1 2-92,0-5 0,0 4 109,1-5 0,-1 2 74,0-1 0,1-1-217,-1 4 0,4-3 1,0 4 1,0-4-140,-4 3 0,3 0 655,-3 0 0,3 2-503,-6-5 1,-2 5 100,1-2 1,-4 0-109,0 0 0,-5-3 139,-2 4 1,-5-4-176,1 3 464,-3-4 53,0 2 47,-1-5-348,-4 0-149,-2 0-1489,-5 0 1125,-5-5 0,-2 0-2619,-4-3 1443,-6 3 1573,5 0 0,-5 4 0,6-4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1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 1759 8238,'0'-7'0,"0"-3"0,0 8 824,0-6-173,0 6 771,0-9-608,0 10-438,0-4 659,0 5-769,5 5 0,1 2 9,6 4 1,-3 4-113,2 0 1,-2 6-119,6-2 1,2 0 92,-2 4 1,5-3 37,-1 7 1,-1-3-124,1-1 1,-4-1 123,4 1 0,-3 0-115,3 0 0,-5 0 92,1 0 0,-2-6-199,-2-1 1,0-4 187,1 0 1,-1-1 13,1 1 0,-2-5 94,-3 1-17,4-6-377,-5 8 235,0-8-1685,-1 3 833,-5-5-959,0 0 1,-5-5-1,-1-2 1</inkml:trace>
  <inkml:trace contextRef="#ctx0" brushRef="#br0" timeOffset="1">2159 1793 8238,'0'-11'-493,"0"-1"1,0 1 1384,0-1-332,0 6-166,0-4 73,0 9 0,-4-6 625,0 3-459,0 3 1,4-5 185,0 2-327,0 3 125,0-4-35,0 5-372,-5 0 1,3 6-1,-6 5 254,-1 7-151,-1 4-384,-2 1 138,-4 5 0,2 1-45,-5 5 0,1 0-227,-1 1 0,-2-5-165,2 0 0,2-4 177,2 0 1,-2-1-20,2-3 1,1-3 194,7 1 0,-4-7-22,4 3 0,2-7-136,1-2 1,1-3 57,0 4-967,1-6 556,-3 8-1270,5-8 694,0 3-1733,0-5 2837,0 5 0,5-4 0,2 4 0</inkml:trace>
  <inkml:trace contextRef="#ctx0" brushRef="#br0" timeOffset="2">2353 2079 8256,'-7'-7'2051,"2"2"-1537,5 5 0,0-5-199,0 4-63,0-4 2730,0 5-2721,0 5-41,0 1 1,0 9 158,0 1 24,0 4-151,0-2 0,0 5 63,0-1 135,0 1-198,0 0-252,5 0 0,-3-10 0,3-3 0</inkml:trace>
  <inkml:trace contextRef="#ctx0" brushRef="#br0" timeOffset="3">2387 2387 8231,'6'11'9374,"3"-3"-8927,-5 0-517,0-6-2228,-4 3-1484,0-5 3782,5 0 0,-4 0 0,4 0 0</inkml:trace>
  <inkml:trace contextRef="#ctx0" brushRef="#br0" timeOffset="4">3072 1850 8217,'0'-11'1455,"0"4"-381,0 2-200,0 0-119,5 4-507,2-4 1,4 5 137,0 0 1,5 0-21,-1 0 0,4 0-72,-4 0 1,5 0 215,0 0 1,-3-4-186,2 0 1,0-1 147,4 1 0,0 2-119,0-6 1,-4 6-138,0-2 1,-5-1-42,1 1 0,-2-4 238,-2 5-626,1-1 0,-5 4 186,1 0 60,-6 0-2513,4 0 459,-6 0 1,-6 10 0,0 3-1</inkml:trace>
  <inkml:trace contextRef="#ctx0" brushRef="#br0" timeOffset="5">3164 2010 8470,'-7'0'2767,"2"0"-543,5 0 1,5 0-1292,3 0 0,3 0-355,4 0 1,2 0 256,2 0 0,6 0 8,-2 0 1,3-4-345,-4 0 1,5 1-81,0 3 0,3-2-167,-3-1 0,1 1-66,-2-2 1,-5 3 110,2 1 0,-4 0-32,0 0-106,-3-5-231,-4 4-257,-1-4-590,-5 5-2323,-1 0 1579,-5 0-1758,-5-5 1902,4 3 1519,-4-3 0,0 10 0,-1 2 0</inkml:trace>
  <inkml:trace contextRef="#ctx0" brushRef="#br0" timeOffset="6">4454 1702 8182,'-5'-12'267,"3"1"269,-6-1 1,5 5 353,0-1 224,1 6-268,2-8 298,0 8-250,0-3-831,0 5 172,5 5 0,-2 2 40,5 4 1,-1 4-1,5 0 0,-1 6 0,0-2 1,5 2-97,-1 2 0,4 0 66,-4 0 0,4 0-225,-4 0 1,4-1 36,-3 1 0,3-4-8,-4 0 1,0-1 103,-3 1 0,-1-2-6,0-6 0,1 0 65,-1 1 0,-3-4 159,-1-1-54,-4 1 1,2-2-473,0-1 180,-4-5-1371,5 0-811,-6 0 239,-6 0 0,0-4-1485,-5 1 3403,4-6 0,-3 2 0,4-4 0</inkml:trace>
  <inkml:trace contextRef="#ctx0" brushRef="#br0" timeOffset="7">4797 1622 8111,'-7'-24'0,"4"5"557,1 5 173,2 7 0,-3 1 923,-1 2-584,0 3-866,4-4 0,-1 6 35,-3 3 0,1 6-68,-4 5 1,-1 7 67,-3 1 0,3 0-120,0 3 1,0 3 7,-8 2 0,4-2-167,-4 1 0,0 1-280,1 3 0,-6-5 225,2-2 1,2 1-297,-2-1 1,5-5 183,-2-3 0,4-5-481,0 2 1,1-4 262,-1 0 1,1-5-819,0 1 0,3-2 1244,0 2 0,1 2 0,-5-4 0</inkml:trace>
  <inkml:trace contextRef="#ctx0" brushRef="#br0" timeOffset="8">4831 1953 8267,'4'-18'0,"0"3"737,-1 7 1,3-2 143,1 3-408,3-4-283,-3 5 0,3-3 63,-3 5 1,4-1 189,0 2-190,-5 1-63,4-3 0,-3 5 63,4 0 1,1 0 31,-1 0 0,0 1-32,1 3 1,-4 1 126,-1 3-380,1 2 0,-2-4 0,-1 6 0</inkml:trace>
  <inkml:trace contextRef="#ctx0" brushRef="#br0" timeOffset="9">5037 1942 8340,'-4'12'2633,"0"3"1,-6-1-1457,-2 5 0,1-1-675,-4 1-253,2 3-253,2-9 74,-1 3 1,5-5-1,0 1 168,2-1 308,1 1-313,4-1 1,0-3 591,0-1-86,0-4 0,5 6 648,3-5-891,2-1 1,3-3 194,2 0-430,3 0-32,5 0-45,5 0 0,-3-3-414,6-1 0,-5-1 189,5 1-1509,-6 3 1,3-4 0,-5 5-4,0 0 1553,-6 0 0,0 5 0,-6 1 0</inkml:trace>
  <inkml:trace contextRef="#ctx0" brushRef="#br0" timeOffset="10">5642 1679 8148,'0'-12'-1451,"0"1"725,0 0 3151,0 4-1672,0-3 0,0 8 557,0-6-1310,0 5 0,-5-2 0,-2 5 0</inkml:trace>
  <inkml:trace contextRef="#ctx0" brushRef="#br0" timeOffset="11">5642 1633 8148,'-4'17'0,"0"2"0,-3 2 2454,3 2 1,0 0-1253,4 0 1,0 0-727,0-1 0,0 4-476,0-3 1,0 2 31,0-6 1,0-2-157,0-2 1,4 1 118,0 0 1,1-5-260,-1-3 0,-3-5 264,3 5 0,2-5 0,0 2 0</inkml:trace>
  <inkml:trace contextRef="#ctx0" brushRef="#br0" timeOffset="12">5653 1999 8051,'-11'0'0,"-1"0"0</inkml:trace>
  <inkml:trace contextRef="#ctx0" brushRef="#br0" timeOffset="13">5413 1862 8180,'0'-8'1069,"0"0"0,6 6-426,1-2 0,0 3 665,0 1 1,2-4-598,6 0 1,-1-1 171,5 1 0,4 3-329,4-3 0,4 3 92,0 1-401,-3 0-131,5-5 131,-9 4 0,4-5 61,-5 6-62,0 0-622,-1 0 1,-3-3-1879,0-1 1291,-5 0 444,3 4 311,-6 0 137,1 0-2745,-1 0 1161,1 0 705,-1 0-1398,0 0 2350,-4 0 0,3 0 0,-4 0 0</inkml:trace>
  <inkml:trace contextRef="#ctx0" brushRef="#br0" timeOffset="14">6259 1462 8180,'-7'-12'3265,"2"1"-2041,5 0-258,0 4 1166,0 2-1179,0 5-709,0 10 625,0 3-312,-5 15-96,4 1-60,-4 0-669,5 9 732,-5-7-171,3 8 1,-3 1 134,5 1-184,0-1 27,0 4 1,2-8 130,1 2-158,-1-3-30,8-6 0,-9-2 49,3-8-19,2-2 1,-4-6-428,8 0 1,-8-3 238,6 0 304,-6-6-3570,9 8 1346,-10-8 1864,9 8 0,-9-9 0,4 4 0</inkml:trace>
  <inkml:trace contextRef="#ctx0" brushRef="#br0" timeOffset="15">1816 3449 8129,'0'0'0</inkml:trace>
  <inkml:trace contextRef="#ctx0" brushRef="#br0" timeOffset="16">1782 3301 7985,'-12'-12'0</inkml:trace>
  <inkml:trace contextRef="#ctx0" brushRef="#br0" timeOffset="17">1770 3289 8020,'0'-6'3686,"0"-4"-2094,0 8-1097,0-3 0,4 7-273,0 1 1,1 0-70,-1 5 0,1 0 71,2 8 1,4-2-44,-4 5 1,7 0 15,1 4 0,2-1-119,-2 1 0,2 0 62,2 0 1,2 4-223,-2-1 1,-1 0 71,1-7 1,-5 1-56,1-5 1,-2 4 74,-2-4 0,-1 1 29,-2-5 0,2-1 30,-2-2 1,-2 1-16,2-5 1,-4 3-28,3-3 0,-3 1 108,4-1-216,-6-3 1,5 4 205,-4-5-1287,-1 0-1281,3 0-1244,-5 0 3687,-5 0 0,-2 0 0,-4 0 0</inkml:trace>
  <inkml:trace contextRef="#ctx0" brushRef="#br0" timeOffset="18">2193 3244 8142,'-8'-4'0,"1"0"0,4 0 978,-7-1 1,7 4 20,-4-3-371,4 3-198,-7 1 1,5 1-206,-3 3-45,-2 7 1,4 3 54,-6 5 0,0 1 21,-3 7 0,-2-1-213,-2 4 1,-1-3 146,4 3 1,-4 1-167,1 3 1,-6 0-8,-2 0 0,2-1-77,6-2 1,-2-3-21,6-5 1,0-1-16,3 1 0,2-5 120,3-3 1,-2-2-17,5-2 1,-4 1-101,5-1 1,-1-3 38,4-1-357,-5-4 0,3 3-865,-1-2 485,1-3 190,2 4 373,0-5-1175,5 0 1401,-3 0 0,13 0 0,-2 0 0</inkml:trace>
  <inkml:trace contextRef="#ctx0" brushRef="#br0" timeOffset="19">2330 3632 8165,'0'-12'1716,"0"6"-212,0-4-510,0 9-300,0-10-147,0 10-194,0 6-110,5 8 149,-4 10-195,4 0 1,-5 1 197,0 2-448,0-1 91,5 8 205,-3-9 1,3 9-360,-5-9 128,0 9 1,5-9 66,-4 4-168,4-5 73,-5-1 0,0-4 102,0-3 0,4-2 8,0-1 1,0-5-580,-4 1 239,0-6-1771,0 3 1115,0-5 953,5 0 0,-4 5 1,4 2-1</inkml:trace>
  <inkml:trace contextRef="#ctx0" brushRef="#br0" timeOffset="20">2901 3289 8246,'-5'-11'848,"4"-1"344,-5 6 183,1 1-640,4 5-366,-4 5 1,5 3 17,0 7-135,0 3-164,0 4 0,0 5 163,0 0 0,0 4-79,0 0 1,1-2 204,3 2-261,-3-1 0,4-1-176,-5-2 229,0-3 0,0-5-303,0 0 0,0-5 68,0 1 1,0-2-488,0-2 1,0-3-1677,0 0 873,0-6 1356,0 3 0,-5 0 0,-1 2 0</inkml:trace>
  <inkml:trace contextRef="#ctx0" brushRef="#br0" timeOffset="21">2707 3552 9241,'11'-1'1204,"1"-3"0,0 3-682,4-3 1,-3 2-210,6 2 1,2-3-363,5-1 0,-1-1 104,1 1 0,2 3-678,-1-3 0,-1 1 441,-3 0 1,4 1-633,0-2 814,-1 3 0,2-4 0,1-1 0</inkml:trace>
  <inkml:trace contextRef="#ctx0" brushRef="#br0" timeOffset="22">3323 3255 8153,'0'-6'1920,"0"1"0,2 5-1554,2 0 1,-2 2-234,6 6 1,-4 1 73,3 10 1,1 0 34,3 3 0,-3 3 42,-1 1 1,1 2-28,3 3 1,1 2-233,-1-3 0,2 2 148,2-2 0,-2-2-235,2-5 1,-2 0 11,-2 0 1,1-6 156,-1-1 1,0-4-202,1 0 0,-4-2 37,-1-2 0,-3-2-1246,4-2 684,-6-3-1445,8 4 2064,-9-5 0,5 5 0,-6 1 0</inkml:trace>
  <inkml:trace contextRef="#ctx0" brushRef="#br0" timeOffset="23">3666 3175 8052,'-6'-11'1248,"1"4"-367,5 2 1,-4 6-289,0 3 1,-6 8-357,-2 7 1,1 7-99,-4 5 0,-3 2-110,-1 1 0,1 5-197,-1 3 0,1 1 150,-1-1 1,-1-2 36,5-6 0,-2-1 72,2-3 1,6 1-633,-2-8 0,6 1-5,-3-9 546,6 0 0,-3-8 0,5-2 0</inkml:trace>
  <inkml:trace contextRef="#ctx0" brushRef="#br0" timeOffset="24">3746 3552 8085,'-6'-12'1516,"1"1"1,5 0-931,0-1 1,1 5-158,3-1 1,-3 4 1366,3-3-1278,2 4 0,-3-2-18,4 5-551,1 0 0,3 0 129,1 0 0,-2 5-205,-3 3 0,4-2 173,-4 2 1,0-1-516,0 5 0,-3-1 104,4 0 365,-6-4 0,3 8 0,-5-2 0</inkml:trace>
  <inkml:trace contextRef="#ctx0" brushRef="#br0" timeOffset="25">3849 3609 8085,'-17'22'1397,"-2"-3"1,-2 2-859,-2-2 0,1-1-143,3 1 1,3-5-184,4 1 0,2 2-49,3-2 1,-2 0-81,5-3 1,0-5 126,4 1 0,5-4-38,3 3 0,2-3 60,1 4 0,6-6 109,2 2 0,2-3-51,2-1 0,0 0-185,0 0 0,0 0 75,0 0 1,-4 0-782,0 0 0,-4 0 373,4 0 0,-5-1-2456,1-3 1421,-2 3 1262,-2-4 0,-4 5 0,-2 0 0</inkml:trace>
  <inkml:trace contextRef="#ctx0" brushRef="#br0" timeOffset="26">1679 4203 8109,'11'0'649,"6"4"1,2-1 0,4 1 323,3 1-430,3-3 0,11 7-104,2-6 1,5 1 409,6-4-985,5 0 1,-22 0 0,1 0 304,-1 0 0,0 0 0,2 0 0,0 0-207,-2 0 1,0 0-1,3 0 1,0 0 142,-1 0 1,0 0-1,1-2 1,-1 0 0,2 0-1,-1 1 49,1-1 1,0 1 0,-3 0-1,0 1-68,3 0 0,0 0 0,-2-2 0,0 0-15,0 0 0,0 0 0,-1 0 1,1 0 41,-2 2 0,0 0 1,-3-1-1,0-2-150,1 2 0,1-1 1,26-2 70,-1 4 0,-6-1-227,-5-3 0,-2 3 192,-1-3 0,-6 2-32,-1 2 0,-8-1 356,0-3 0,-6 3-434,2-3 0,-7 3 540,-1 1-1021,-5 0-1159,3-5 704,-11 4 1128,-1-4 1,-5 5-1,0 0 1</inkml:trace>
  <inkml:trace contextRef="#ctx0" brushRef="#br0" timeOffset="27">2684 4500 7987,'6'-5'2162,"1"3"-1514,-4-1 0,4 1-241,4 2 1,-3 0-208,-1 0 1,1 0-95,3 0 1,2 0 213,2 0 0,-2 2-80,2 1 0,-1 0-96,1 5 1,-1-2 94,5 2 1,-3 2 179,3-3 0,-5 7-160,1 2 1,-4 0-357,-3-1 0,1-1 21,-5 5 0,-2 0-56,-6 4 1,-2-4 46,-5 0 0,-2 0 119,-2 4 1,-3-1 63,-5-3 1,1 1-64,3-5 0,-2 2-60,2-2 0,-1-2 21,1 2 1,2-2 100,6-2 0,0 0-70,4 1 1,-2-1-5,5 1 170,0-1 1,4 0-96,0 1 0,5-2 98,3-2 0,6 1-70,1-6 0,6 2 630,-2-1 0,7-2-286,5 1 0,2-3 357,1-3 0,1 0-250,4-5 0,-4 1-58,3-5 1,-4 1-411,-3-1 1,-3 5 16,-5-1 0,-4 4-1462,0-3 1,-9 4 805,1 0 0,-6 1 530,3 2 0,-6-5 0,4-1 0</inkml:trace>
  <inkml:trace contextRef="#ctx0" brushRef="#br0" timeOffset="28">4420 4066 11945,'11'0'869,"1"0"1,-5 0-657,1 0 0,0 0 0,3 0 1,2 0 88,2 0 0,-1 4 41,5-1-114,0 1 17,4-4-17,0 0 56,-1 0-144,6 0 0,2 0 258,4 0-248,0-5 0,0 3 196,1-6-119,-6 5-292,4-7-26,-9 4 146,4 0-28,-10 1-231,-2-1 109,-5 5-1042,1-4 723,-1 5 221,-4 0-1283,-2 0-218,-5 0 1693,-5 0 0,-2 5 0,-4 2 0</inkml:trace>
  <inkml:trace contextRef="#ctx0" brushRef="#br0" timeOffset="29">4523 4317 8138,'11'0'1671,"1"0"0,3 0-561,0 0 1,4 0 344,-4 0-1079,6 0 1,-8 0-1,7 0 251,0 0 0,1 0-32,2 0 0,1 0-166,3 0 0,1 0-268,2 0 0,2-1 94,-5-3 1,-1 3-376,-3-3 1,-4-1-382,0 1 0,-5 0-509,1 4 1,-2-4-2975,-1 1 3984,-6-1 0,-1 4 0,-5 0 0</inkml:trace>
  <inkml:trace contextRef="#ctx0" brushRef="#br0" timeOffset="30">5573 3860 10166,'7'0'3057,"-2"0"-2914,0 0 0,0 5 55,3 3 1,0 0-74,-4 3 1,5-1 204,-1 9-263,2 0 116,1 4-94,1 0 0,0 1-30,4 3 0,-2-3 1,3 2-83,0-1 0,3-3 79,-1 1 1,2 0-59,-2 0 0,-2-4 55,-1 0 0,0-5 251,3 1 1,-4-2-146,-7-2 1,2 1-42,-2-1 1,-2-3-157,2-1 0,-6-3 187,2 4-485,2-6 1,-4 5 192,1-4 1,0-1-684,1 2 380,-3-3-1356,4-1 1802,-5 0 0,0 0 0</inkml:trace>
  <inkml:trace contextRef="#ctx0" brushRef="#br0" timeOffset="31">5939 3815 8149,'0'6'1432,"-5"9"0,-2-6-193,-4 10-955,0 0 1,-1 5-124,1 3 1,-4 1-256,-1 2 0,1 2 106,4-5 1,-5 3-62,1-3 1,-1-1 0,2-3 47,-1 0 1,-1-1 32,5-3 1,3-3-139,1-4 0,3-1 96,-4 0 10,6 1 0,-8-1 0,3 1 0</inkml:trace>
  <inkml:trace contextRef="#ctx0" brushRef="#br0" timeOffset="32">6064 4237 8152,'11'-11'833,"-4"-1"1,2 5 107,-5-1 0,4 4-430,-5-3 0,6 3-53,-1-4 0,-2 6-132,2-2 1,-4 3-113,3 1 1,0-2 27,0-1 0,3 1-87,-2-2 1,2 3 61,2 1-211,-1 0 0,0 0-227,1 0 168,-6 5 1,3-2-86,-5 4 0,0-3 66,-4 4 0,0-4-50,0 3 120,0 1 0,-4 3 128,0 1 1,-5-2-123,2-3 1,-2 4 180,1-4 0,-1 0 123,5 0 153,1-4-311,-3 7 0,5-8 90,-3 6-232,3-5 0,2 3 95,3-2 1,0-3 64,7 3 1,-2 1 1,7-1 0,-3 3 156,3-3 0,0 4-284,3-4 1,2 1 83,-6-2 1,4 0-128,-4 5 1,0-5 101,-3 5 0,-5-4-287,1 3 1,-4 1 86,3 3 0,-4 1-29,1-1 1,-4 1 67,-4-1 0,-4 2 2,-7 2 1,1-1 5,-5 5 0,0-5 16,-4 1 0,-3-2-88,-1-2 1,1 1 83,7-1 1,-1-3-172,5-1 1,0-4 5,3 1-571,1-3 1,3-1-139,1 0 52,4-5 0,-1-1-1857,8-6 2719,-3 1 0,10 4 0,-5 2 0</inkml:trace>
  <inkml:trace contextRef="#ctx0" brushRef="#br0" timeOffset="33">6875 3940 8129,'0'18'0,"0"7"-454,0-2 1,0 3 236,0-4 1,0 1 102,0 0 1,2 0 112,1 0 0,-1-4-2,2 0 1,-3-5-268,-1 1 0,1-6 270,3-1 0,-3-5 0,3 5 0,-3-6 0,-1 4 0,0-1 0,0 1 0</inkml:trace>
  <inkml:trace contextRef="#ctx0" brushRef="#br0" timeOffset="34">6647 4089 8288,'5'-7'-1597,"1"-2"1278,6 6 0,0-1 414,4 4 0,-2 0 97,5 0 1,4-1 428,3-3 1,2 2-154,-1-1 0,-2 1 5,6 2 1,-5-1-269,5-3 1,-6 3 33,2-3 1,-3 3-217,-1 1 0,-4-1 87,0-3 1,-5 3-769,1-3 0,-6 3 90,-2 1-1130,-4 0 648,2 0 1050,0 0 0,-4 5 0,4 1 0</inkml:trace>
  <inkml:trace contextRef="#ctx0" brushRef="#br0" timeOffset="35">7149 4054 8072,'0'0'0</inkml:trace>
  <inkml:trace contextRef="#ctx0" brushRef="#br0" timeOffset="36">7435 3506 7975,'0'-6'2,"0"1"0,0 5 0</inkml:trace>
  <inkml:trace contextRef="#ctx0" brushRef="#br0" timeOffset="37">7435 3495 9941,'0'11'1426,"0"4"-840,0 1 0,0 4-137,0-1 0,0 6-147,0 2 0,0 3-217,0-3 1,0 5 89,0-2 1,0 7 12,0 1 1,4 0 53,0-3 0,3 3-86,-3 0 0,0 0 97,-4-4 0,4-1 94,-1-3 1,1 2-101,-4-5 1,0-2 39,0-6 0,4 2-179,0-6 1,0 0 79,-4-4 0,0 1-160,0-1 0,0-3 168,0-1-252,0-4-135,0 2-22,0-5 1,0 5 0,0 2 0</inkml:trace>
  <inkml:trace contextRef="#ctx0" brushRef="#br0" timeOffset="38">7481 4329 8037,'0'-7'0,"0"2"0</inkml:trace>
  <inkml:trace contextRef="#ctx0" brushRef="#br0" timeOffset="39">6841 3746 13484,'0'11'858,"0"-3"-172,0 0-347,5-1 1,-4 6 80,3 2 0,1-2-99,-1 2 1,0 3 95,-4 1 1,0 3-126,0 0 1,0 1 3,0 0 1,0 4-68,0-1 1,0 5 81,0-5 0,0 5-113,0-4 1,0-1-148,0-3 1,4-1 115,0-3 1,-1 1-113,-3-5 0,0 0-44,0-3 1,4-1 39,0 1 0,0-5-25,-4 1 145,0 0-251,0-2-174,0 4 248,0-9-485,0 4-5902,0-5 4713,0-5-68,0 4 1748,0-9 0,0 9 0,0-4 0</inkml:trace>
  <inkml:trace contextRef="#ctx0" brushRef="#br0" timeOffset="40">6624 4089 14677,'8'0'1148,"-1"0"-695,2 0 1,1-4 39,2 0 1,3 0-91,0 4 1,4 0 231,-3 0-149,9 0 27,-6 0-184,9 0 1,0 0 48,2 0-48,-2 0-157,5-5 0,-5 4 173,2-3-20,-2 3 1,-5 1 19,0 0-179,0-5 1,-4 3 166,0-1-45,-10 1-123,6 2 180,-9 0-115,6 0-231,-6 0 0,4 0 0,-3 0 0</inkml:trace>
  <inkml:trace contextRef="#ctx0" brushRef="#br0" timeOffset="41">7184 4054 16716,'-12'-5'0,"1"-1"0</inkml:trace>
  <inkml:trace contextRef="#ctx0" brushRef="#br0" timeOffset="42">1804 6247 8352,'-6'-11'0,"2"-1"0,-1 5 588,1-1 1,1 1 168,3 0-247,-5 2 65,3 0-314,-3 4 481,5-4-102,0 5-170,5 5 0,-2-3-150,4 6 0,1 0 259,3 3-130,1 5 72,-1-3-260,1 9 1,-1-5 0,1 1 201,4 4-207,-3-4 0,8-1 0,-2 0-5,3-1 1,-3-3 10,0 2 0,0 2-125,4-2 1,0 0 71,0-3 1,-4 2-179,0-3 0,-5 3 23,1-6-64,-2-3 62,-2 0 121,0-5-519,-4 0 144,-2 0-2416,-5 0 738,-5 0 1,-2 0 479,-4 0 1,3 0-814,1 0 2213,-1 0 0,2 0 0,1 0 0</inkml:trace>
  <inkml:trace contextRef="#ctx0" brushRef="#br0" timeOffset="43">2147 6190 8189,'0'-16'2,"-4"3"424,1-2 1,-1 2 138,4 2 1,0 3 683,0 0-744,0 6 0,-2-7 606,-1 5-763,1 0 0,-4 9-87,2 3 0,2 2-11,-6 2 1,0 5-5,-3 6 0,-4 1-135,0 7 0,-4-1-256,3 4 175,-4 1 0,2-1 1,-5 0-129,1 1 1,3-2 39,-1-3 1,7-2-25,-3-5 0,5-4 86,3 0 0,2-5-112,2 1 1,3-6 105,-3-2-924,3-4-261,1 2-131,0-5 1,0 5 0,0 2 0</inkml:trace>
  <inkml:trace contextRef="#ctx0" brushRef="#br0" timeOffset="44">2421 6476 8099,'-5'-12'2859,"4"1"-1081,-4 4-688,0 2-303,3 5-265,-3 5-293,5 2 1,-3 9 0,-1 3 98,1 3 1,2 6-110,1 2 0,0 2 35,0-2 0,0 2-263,0-5 1,0-2-1,0-4 8,0-2 0,0-6 44,0 3-256,0-4 122,0 0-1736,5-6 1225,-4 4-2717,4-8 1865,-5 3 0,2-9 1454,1 0 0,-1-10 0,3 1 0</inkml:trace>
  <inkml:trace contextRef="#ctx0" brushRef="#br0" timeOffset="45">2832 6156 8292,'-6'-24'0,"1"-2"0,5 11 832,0 1 0,0 5 1472,0 2-1306,0 4-371,0-2-357,0 5 1,0 6 113,0 6-261,0-1 1,0 15 292,0-4-259,0 9 98,0-7-323,0 14-93,0-13 273,0 14-53,5-10 1,-4 4-1,4-3-26,0-3 0,-3-4 1,2-3 20,-3-1 0,3-5 30,-1 1-596,1-7 0,-3 1 305,3-5 1,-2 1-1661,1-2 550,-1-1 711,-7 3-641,3-5 1,-8 0 1246,3 0 0,1-5 0,1-2 0</inkml:trace>
  <inkml:trace contextRef="#ctx0" brushRef="#br0" timeOffset="46">2581 6396 8212,'5'-12'1083,"3"1"1,3 3-1,3 2-91,1 1 0,2 0-519,-2 1 0,7 3-227,4-3 1,2-1 0,-2 0-157,0-2 0,6 5 0,-3-3 131,0 0 1,3 2-879,-5-4 452,-1 4 196,-3-7-1478,0 9 1,0-5 239,0 6 1247,0 0 0,-1 0 0,1 0 0</inkml:trace>
  <inkml:trace contextRef="#ctx0" brushRef="#br0" timeOffset="47">3289 6122 8349,'-6'-18'1415,"1"1"-1096,5 11 1378,0-4-1020,0 9 1,0-6-192,0 3 0,1 3 60,3-3 0,-3 4-216,3 4 1,2 2-114,2 6 1,-2 1 50,2 2 1,-1-1-1,5 5 299,-1 1-305,1 7-390,4-3 324,-3 9 0,7-9 98,-5 3 1,1-2-34,-5 2 1,2-3-88,2 2 1,-4-5 0,2-4 200,-4 0 1,-1-2-1289,3-3 0,0-5 47,1 1 995,-6-6-1019,4 9-383,-8-10 866,3 4 154,0-5-3109,-4 0 1954,4 0 1,-6 0 1407,-3 0 0,-7 0 0,-7 0 0</inkml:trace>
  <inkml:trace contextRef="#ctx0" brushRef="#br0" timeOffset="48">3552 6110 8272,'0'-19'340,"0"1"412,0 2 0,0 4 284,0 5 0,-1 4 241,-3-1-710,3-2 1,-8 6-38,5 0-470,-5 10 1,3 4 384,-6 5-255,1 5 0,-2 6-192,-2 4 1,1-2-431,-5 2 0,5-2 0,-1 6 265,2-3-952,-3-1 0,7-3 145,-3-1-119,3-4 650,3 2 0,-3-11-3,5-1 1,0-4-752,4 0 1197,0-1 0,0 1 0,0-1 0</inkml:trace>
  <inkml:trace contextRef="#ctx0" brushRef="#br0" timeOffset="49">3552 6407 8214,'11'-10'1032,"2"2"-580,2-7 0,2 2 342,2 2 0,-3 0-258,-4-1 1,-1 5 385,1-1 0,-1 5-308,0 0 0,1 1-25,-1 2 1,-3 0-296,-1 0 1,0 2 0,2 1 30,-2 5 1,-4 2-106,1 2-156,-3-1 184,-1 5-673,0 2 416,0 5 1,-1 4-293,-3-1 0,-3 1 0,-4-4 111,0 0 0,-2 3-150,-2 1 1,6-4 383,-3-4 1,4-5-109,-4 1 1,6-2 360,2-2-232,3 1 0,1-5 686,0 1 1,1-6-183,3 2 1,2-3 14,6-1 1,-1 0 9,0 0-669,1 0 117,4-5 0,-2 3-1703,5-6 1312,-5 6 0,7-3 0,-5 5-885,2 0 0,-4 0 1234,1 0 0,-7 0 0,-3 0 0</inkml:trace>
  <inkml:trace contextRef="#ctx0" brushRef="#br0" timeOffset="50">4249 6076 8040,'-7'-12'-108,"2"1"582,5 0 803,0-1 239,0 1-501,0 4-224,0 2-549,0 16 0,0 1 181,0 11 1,0 1-182,0 3 1,0-2-107,0 6 0,0-5 37,0 5 0,4-5-178,0 5 0,3-6-26,-3 2 1,1-7 65,-1-1 1,-1-5-578,4 1 0,-3-2 281,4-1 0,-5-2-1967,5-3 1141,-5 3 1087,2-8 0,0 8 0,1-4 0</inkml:trace>
  <inkml:trace contextRef="#ctx0" brushRef="#br0" timeOffset="51">4054 6316 8271,'0'-12'0,"5"5"809,3-1 0,4 4-244,3-3 0,-3 4 369,4-1 1,-2-1-381,1 1 1,3 1-82,4 3 0,5-4-318,0 0 0,-1 0-193,-3 4 1,4-1-696,0-3 1,-2 3 564,-6-3 0,1 3-1483,-5 1 0,5 4 1651,-5-1 0,0 6 0,-4-2 0</inkml:trace>
  <inkml:trace contextRef="#ctx0" brushRef="#br0" timeOffset="52">4625 6133 8223,'-3'-11'0,"-1"-1"1431,0 1-910,4-1 0,0 5 1133,0-1-1126,5 6 0,-2 2-339,4 7 1,-3 5 59,4 3 0,-5 3 99,5 4 1,0 1-40,3 0 1,1 5-16,-1 2 1,0 0-275,1 0 0,3-1 98,0 2 0,1-3-185,-5-5 0,0 2 62,1-2 0,-1 1-55,1-9 1,-2 0-106,-3-3 0,4-1-169,-4 1 0,-1-6-346,2-2-287,-5 2-1652,2-5 2619,-5 4 0,0 0 0,0 2 0</inkml:trace>
  <inkml:trace contextRef="#ctx0" brushRef="#br0" timeOffset="53">4888 6099 8292,'-5'-23'0,"3"5"815,-6 3 213,5 7 0,-3 3-108,2 5 0,2 0-391,-6 0 0,4 5 379,-3 3-444,-1 7 63,2 3-271,-4 10-275,-2 1 1,-1 5-505,-2 1 395,-3-1-95,6 5 288,-10-8-841,9 12 0,-3-18 454,5 6 0,-1-6 26,1-2-699,4-5 1,1-2-681,2-5 928,3 1 564,-4-1-415,5-4 598,5-2 0,1 0 0,6 1 0</inkml:trace>
  <inkml:trace contextRef="#ctx0" brushRef="#br0" timeOffset="54">4968 6361 8236,'11'-5'303,"-3"-1"169,0-5 0,-1-1 896,5 1-904,-1-1 1,1 1 235,-1-1 1,0 5-194,1-1 0,-1 6 326,1-2-607,-1 3 0,1 1 289,-1 0-193,-5 0 178,4 5-428,-8 1 0,2 4 52,-8-2 1,1 1-86,-4-5 1,-5 3 48,-3-3 1,0 4-89,3-5 1,1 6 83,-1-1 1,5-2-9,-1 2 0,4-6 58,-3 2 32,4 2-102,-2 1 0,6 0 29,3 1 1,-1-5 21,4 0 0,1 2-19,3-1 0,6 4 67,2-4 1,-1 1-39,1-1 0,-4-2 7,4 6 0,-4-2-31,4 2 0,-3 1 19,3-6 1,-5 6-100,1-1 0,-4-2 84,-3 2 1,1-4-131,-6 3 1,1-3 70,-4 4 1,-1-4-285,-3 3 1,-7 1-249,-8 3 1,-4 1-290,-4-1 0,-2 4-154,-5 0 1,-4 1 368,0-5 0,-5 1-2298,1-1 2696,-8 0 1,24 1 0,0-1 0</inkml:trace>
  <inkml:trace contextRef="#ctx0" brushRef="#br0" timeOffset="55">1827 7070 8191,'0'-12'2591,"0"6"-2072,0 1 1,0 3 230,0-1-292,0 1 0,5-3 40,3 5-7,2 0-301,2 0 1,4 0 188,3 0 0,3 0 112,1 0 0,4-4 274,4 1-416,2-1 1,6 0-143,3 0 0,4-3 52,3 3-1210,-2 0 939,9 4 0,-8-4 272,6 0-12,4 1-1923,0 3 1664,-24 0 0,0 0 0,29 0-12,-29 0 0,1 0 0,-1 0 0,1 0-98,2 0 0,-1 0 0,-1 0 0,1 0 56,2 0 1,0 0-1,0 0 1,0 0 11,2 0 0,0 0 1,0-1-1,1 0 35,1-1 0,0 0 0,0 2 0,1-1 23,1-1 0,0 0 1,0 2-1,0-1 71,-2 1 1,0 0 0,2 0 0,0 0-45,-2 0 1,-1 0 0,2 0-1,-1 0-136,0 0 1,0 0-1,-1 0 1,-1 0 140,2 0 1,0 0-1,-1-2 1,1 0-2,0 0 1,-1 1-1,0-2 1,0 2-7,1 1 1,-1 0 0,0-2 0,-2 0 5,0 0 0,-2 0 0,1 0 1,-2 0 185,-1 2 1,-1 0-1,29-4-153,-2 1 1,-4-1-60,-4 4 1,-2 0 618,-5 0 1,-6-4-706,-2 0 0,-2 0 74,-2 4 1,-5 0 316,-2 0 1,-4 0-309,-4 0 0,1 0 464,-4 0 0,-5 0-505,-3 0 0,-6-1 587,2-3-919,2 3 1,-6-4 196,0 5 0,-5 0-1634,-6 0 0,-4 0 14,-1 0 1789,-9 0 0,16 5 0,-6 1 0</inkml:trace>
  <inkml:trace contextRef="#ctx0" brushRef="#br0" timeOffset="56">3449 7309 8086,'-5'-6'2,"2"-3"-2,-4 5 454,4 1 1,-6 1 652,6-2 29,-1 3-249,-1-4 26,3 5 70,-3 0 647,5 0-1247,5 0 0,2 0-1,4 0 1,1 0-57,-1 0 1,4 0-15,1 0 0,4 0-218,-1 0 1,2 0 104,2 0 1,0 1-240,0 3 1,0-1 125,0 4 1,-4 0-253,0 0 1,-7 3 83,0-2 0,-2 2-178,-6 2 0,0-1 62,-4 0 0,0 1 9,0-1 1,-5 1 114,-3-1 1,-2-1 9,-2-2 0,-3 2 141,0-2 1,-4 1-87,4-2 0,-1 2 378,5-5 1,0 3 63,-1-3 447,6 0-273,1-4-148,5 0-230,5 0 1,1 0-30,6 0 1,3 0-210,0 0 0,5 0 135,-1 0 1,-1 1-178,1 3 0,0-1 22,4 4 0,-4-3-114,0 4 0,-5-2-10,1 2 0,2 2 41,-2-3 0,0 4-50,-3 0 0,-6 4 75,-2 0 0,-3 1 123,-1-5 0,-1 1-87,-3-1 0,-4 0 242,-7 1 1,-1-2-70,-3-2 0,-3 0 78,3-4 0,-6 4-138,-2-4 0,-1 3-150,1-3 0,0 0-814,-4-4 1,3 0 469,5 0 1,2 0-1735,2 0 1046,2-5 1120,11 4 0,6-15 0,6 4 0</inkml:trace>
  <inkml:trace contextRef="#ctx0" brushRef="#br0" timeOffset="57">6042 6853 8051,'-12'-6'0,"6"0"0,1-5 0</inkml:trace>
  <inkml:trace contextRef="#ctx0" brushRef="#br0" timeOffset="58">6007 6830 8051,'-6'-5'3393,"-4"3"-2560,9-3-2,-4 5-261,5 0-282,5 0 1,1 0 6,5 0 1,1 0-10,-1 0 1,2 2-32,2 1 1,3-1-38,5 1 0,1-1 0,1-2 113,2 0 0,0 0-228,-5 0 0,5 0 56,0 0 1,-2-4-202,-6 0 1,1-1-513,-4 1 1,-1 3 196,-4-3-2446,1 3 1322,-6 1 1481,-1 0 0,-10 5 0,-1 1 0</inkml:trace>
  <inkml:trace contextRef="#ctx0" brushRef="#br0" timeOffset="59">5939 7127 8383,'11'0'976,"1"0"-165,-1 0 549,-5 0-547,0 0-275,-1-5 1,-4 3 632,14-3-387,-7 5-292,13 0 141,-3 0 1,5-1-239,0-3 0,3 3 0,2-4 24,1 0 1,1 2-366,0-4 0,-2 3 90,-5-4-1146,0 6 601,0-3 391,-6-1 1,4 5 156,-6-3-2374,-5-2 1471,0 5 0,-7-4-3731,4 5 4487,-4 0 0,7-5 0,-4-2 0</inkml:trace>
  <inkml:trace contextRef="#ctx0" brushRef="#br0" timeOffset="60">6750 6693 8214,'-2'-13'533,"-1"-2"0,1 6 1521,-1-3-793,1 4 582,2-4-735,0 6-694,0 1 0,4 10-151,0 2 1,5 4 118,-2 0 0,4 4-53,0 0 1,0 6-25,1-2 1,3 2-233,0 2 1,4 0 111,-3 0 0,3 0-263,-4 0 1,0-1 85,-4 1 1,1 0-266,-1 0 1,1-2 132,-1-2 1,1 2-23,-1-6 0,-3-1-33,-1-6 0,-3 0-569,4-4-1825,-6 5 1153,3-8-1384,-5 10 2804,0-10 0,0 9 0,0-4 0</inkml:trace>
  <inkml:trace contextRef="#ctx0" brushRef="#br0" timeOffset="61">7081 6647 8175,'0'-18'0,"-4"2"751,0 4 1,-1 1 305,1-1 1055,3 6-1506,-9 1 0,7 6-94,-4 3 1,3 4-109,-4 7 1,0 3-148,-8 5 0,2 4-139,-5 4 0,0 3-159,-4 4 0,1-1-90,-1 5-785,0-5 975,5 7 185,2-8-717,4-2 1,1-6 40,-1-5-451,6-6 367,-4 0 311,9-6 0,-4 1-2149,5-1 968,0-4 1629,0 3 1,0-9 0,0 4 0</inkml:trace>
  <inkml:trace contextRef="#ctx0" brushRef="#br0" timeOffset="62">7275 6921 8265,'0'-16'1153,"0"3"1,1-2-470,3 7 0,-3 2 135,3 2 0,-1 3 425,1-3-365,-3 3-719,9 6 0,-9 1 93,3 5 0,-1 1-102,0-1 1,-1 2 132,2 2 1,-3-1-324,-1 5 0,0-4-235,0 4 1,-4-5 234,0 2 1,0-2-314,4 1 1,0-6 166,0 2 0,0-2-319,0 2 0,0-3 207,0 0 0,2-5-1370,1 5 438,-1-5 18,8 2-288,-4-5 532,6 0 667,-1 0 0,-1-2 34,-2-1 0,1 0 286,-6-5 1,6 1-100,-1-5 1,-2 5 408,2-1 1,-4 1-291,3-5 0,-4 1 831,1-1 906,-3 1-167,-1-1-683,0 6 0,-1 1-345,-3 5 1,3 1-122,-3 3 0,-1 4-211,1 7 0,0-1-195,4 5 0,0-1 25,0 1 0,0 2-120,0-2 0,0-1 42,0 1 0,0-1 77,0 1 0,0 1-548,0-5 0,4 1-78,0-5-1311,0 1 823,-4-1 1035,0 0 0,0 1 0,0-1 0</inkml:trace>
  <inkml:trace contextRef="#ctx0" brushRef="#br0" timeOffset="63">7858 6636 8057,'-12'-23'1749,"6"5"-527,1 1-582,10 11-372,-4 1 0,4 6 0,-5 3 566,0 4-393,0 7 29,0 3-1,0 5-332,0 4 1,0-1 0,0 4 0,0 2-65,0 1 1,0-3-1,0 0 1,-1-2-318,-3-3 1,3-1 0,-3-2 0,3-3-904,1-4 1,0-2 0,0-2-1836,0 0 2982,0-4 0,0 3 0,0-4 0</inkml:trace>
  <inkml:trace contextRef="#ctx0" brushRef="#br0" timeOffset="64">7732 6875 8323,'-5'-11'167,"4"3"2464,-3 1-1890,3-1 1,2 2 0,4 2 0,5 1-458,4 0 0,6 1 0,-1-1 0,4 1-582,4 2 222,2 0 1,1 0-1,0 0 324,-2 0-2471,3 0 1146,-7 0 586,4 0 134,-5 0-681,-5-5 1,3 4 512,-1-3 0,-4 2 1,-1-1 524,-2-1 0,-2-5 0,1 3 0</inkml:trace>
  <inkml:trace contextRef="#ctx0" brushRef="#br0" timeOffset="65">8269 6578 7979,'0'-22'11,"4"-1"328,-1 0-166,1 5 0,-4 2 539,0 4 1,0 5 256,0-1 731,0 5-1167,0-2 1,0 14 228,0 3 1,-1 7-124,-3 0 1,3 4 99,-3 3 1,3 2-254,1 3 0,0 5-64,0-1 1,0-2-40,0-3 0,0-1-102,0 2 0,0 0-412,0-4 1,0 0 202,0-4 0,0-2-990,0-2 0,0 2-427,0-6 0,0 0 1345,0-4 0,0 1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6:21:54.08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3403 2581 8315,'0'-11'0,"0"3"306,0 0-48,0 1 64,0 1-63,0 0 587,0 1-127,-5 4-300,4-4 1,-9 0-396,9 4 234,-4-4 0,5 5 71,0 0-71,-5 5 0,3 1-94,-3 5 1,0 7 222,-3 5-64,-2 5-81,-1 6-1038,-1 11 967,1 2-1306,-5 10 1492,3 5-71,-4-4-170,12-24 0,-1 0-1,-3-3 0,1 1-282,5 2 0,-1 0 135,-4-2 0,1 0 21,0 30-1489,1-10 1289,1-1-365,0-11 428,3 0 0,-3-11 809,5-2-596,0-3 1114,0-6-1184,0 3 0,0-12 835,0 2-1187,0-2 1066,0-2-1431,0-2 1,-1-5-1514,-3 0 848,3 0 586,-4 0 801,0-5 0,-1-2 0,-6-4 0</inkml:trace>
  <inkml:trace contextRef="#ctx0" brushRef="#br0" timeOffset="1">3426 2650 8263,'-1'-12'573,"-3"1"-255,-2-1 1,-2 6 60,1 2 459,4 3 12,-2-4-292,0 4-255,4-4 0,-4 10 76,5 2-126,0 8 230,0 3-64,5 10-202,1 1 1,5 8 217,1 5-1226,4 0 1108,-3 9-313,9-6 1,-10 6-956,10-4 1204,-4 9 0,-1-9 64,5 4-224,-9-11 0,7 3 286,-5-5-190,0 0 1,-3-8 47,-1-4 1,-1 2-223,-2-1 0,2-2 295,-2-6 1,-3 2-639,-1-6 0,1 0 1079,-1-4-804,4 1 1,-6-1-40,2 1-156,2-6 239,-5 4-1046,4-9 0,-4 5-2711,3-6 1928,-2 0 1838,3 0 0,-10-6 0,-2 0 0</inkml:trace>
  <inkml:trace contextRef="#ctx0" brushRef="#br0" timeOffset="2">3255 3358 8218,'0'-12'1164,"0"1"-458,0 5-166,0-5 779,0 10-799,5-4 1,-1 1 348,7 0 0,-1 1-313,9 3 1,4-4-6,4 0 1,3-4-155,-3 5 0,5-5-58,-2 4 1,-1-3-248,2 3 0,-4-4-195,3 4 1,-5-1-1081,2 1 0,-7 3 827,-1-3 0,-3 3 1,1 1 355,0 0 0,-2 5 0,-4 2 0</inkml:trace>
  <inkml:trace contextRef="#ctx0" brushRef="#br0" timeOffset="3">4477 3118 8253,'-6'0'406,"-5"-5"-154,5 4 63,0-10 486,1 10-168,5-4 1733,0 5-1967,5 0 1,-3-4 88,6 0 0,0 1-89,3 3 1,2 0 9,2 0 0,-1 0-142,5 0 1,1 0 74,7 0 1,-2 0-91,6 0 0,-5 0 19,5 0 1,-6-4-142,2 0 0,-1-4-222,-3 5 1,1-5-293,-8 4 1,3 0 266,-4 4 0,-4-3-1688,-3-1 0,-4 0 842,3 4 1,-4 1 962,1 3 0,-8 2 0,-2 6 0</inkml:trace>
  <inkml:trace contextRef="#ctx0" brushRef="#br0" timeOffset="4">4477 3381 8143,'13'0'1177,"2"0"0,-1 0-367,5 0 1,0 0-280,4 0 1,3-2 559,1-1 0,4 1-491,-5-2 1,5-1-22,-5 2 0,5-3-304,-5 3 1,-3 1-351,-4-1 0,-4 1-1395,5 2 1,-7 0 939,3 0 1,-7 0-3421,-2 0 3950,-4 0 0,7 5 0,-4 2 0</inkml:trace>
  <inkml:trace contextRef="#ctx0" brushRef="#br0" timeOffset="5">5996 2707 8108,'0'-12'495,"0"1"-60,0-1-197,0 6 587,0-4-293,0 9-193,0-9 1,0 7 46,0-5 260,0 6-205,0-3 90,0 0 2,0 3-105,0-3 539,0 5-910,0 5 1,-4 2 140,0 4 0,-3 2-214,3 2 128,-5 3-492,3 0 328,-6 3 0,5 1 49,-1 4 1,2 1-70,-2-4 0,-1 0-81,5 0 0,-3-4 0,3-2-97,1 0 0,2-2 68,1-3 119,0-1-11,0 0 161,0 1 1,0-5-91,0 1 172,5-5 1,-2 2-73,4-5 231,1 0-189,3 0 0,1 0-49,-1 0 1,6 0 77,2 0 1,2 0-37,2 0 0,0 3-47,0 1 0,0 0 1,0-3-93,-1 3-18,-4-3 1,2 10-327,-4-4 216,-1 3 0,-4 2-80,1-1 1,-5 1 0,0 0 27,-2 4 1,-1-4 54,-4 3 0,0 2-8,0-2 145,0 0 1,-5 1 17,-3-1 0,-7 0 1,-3-3-106,0-1 0,-7 3 255,2-3-206,-2 3 1,0-9-124,-1 3 1,2 1 0,-3-5-216,3-2 1,1 3-351,0-1 0,6 0-582,1-4 864,4 0 0,4 0 439,0 0 0,1-5 0,-5-2 0</inkml:trace>
  <inkml:trace contextRef="#ctx0" brushRef="#br0" timeOffset="6">5973 2684 8127,'0'-6'713,"5"-5"0,-2 6 73,4-2 24,-4 2-7,7 0-521,-4 3 1,10-3 252,-1 5-253,5-5 0,-2 4-139,5-3 1,3 2 95,1-2 1,3 2-593,-3-1 295,0-4-85,-4 6 0,-2-5-519,-2 2 81,3 3 1,-9-4-1624,2 5 1537,-3 0 300,-5 0 367,3 0 0,-4 5 0,6 1 0</inkml:trace>
  <inkml:trace contextRef="#ctx0" brushRef="#br0" timeOffset="7">6510 2695 8298,'0'-6'247,"0"1"1,1 5 869,3 0-678,-3 5 452,4 6-446,-5 2 0,0 10 129,0 0-368,0 0 49,5 10-439,-3-4 439,3 5-383,0 5 1,-4-3 90,3 2-603,2-2 412,-4-7 206,3 4-109,-5-9 34,5-1 0,-4-3-245,3-5 1,-3 0 68,-1-3 1,0-1-155,0 1 1,0-5-1091,0 1-29,0-6 1655,0 4 1,0-1 0,0 1 0</inkml:trace>
  <inkml:trace contextRef="#ctx0" brushRef="#br0" timeOffset="8">6978 2741 8072,'0'-8'767,"0"1"-16,0-1 191,0 2-28,0 1-159,0 0-45,0 3-418,0-3-306,-5 10 65,-1 7 1,-6 2 299,1 5-399,-6 0 0,0 7 0,-7 2 318,-3 2-301,3 0-948,-9 4 1113,4 1-282,-1-1 1,2-4-43,6 1 272,-1-6 1,5 3-43,3-5 1,3-2 100,5-1 1,2-4 0,5-5 171,0 1 128,0-1-330,5 1 610,1-1 0,9-3-426,1-1-159,4-4 1,-2 2 413,4-5-231,1 5-112,0-4 1,-4 4 13,0-5 0,-5 0 116,1 0-509,3 0 179,-5 0-448,-2 0 1,-1 0-451,-2 0-1796,2 0 1633,-3 5 0,-2-2-1249,-5 5 2303,0-6 0,0 8 0,0-3 0</inkml:trace>
  <inkml:trace contextRef="#ctx0" brushRef="#br0" timeOffset="9">7789 2821 8186,'-6'-6'-1238,"1"1"2317,5-1-416,0 5-210,-5-4 1,3 5 306,-3 0-282,5-5-33,0 4 154,0-4-180,0 5-51,0-5 0,0 3-221,0-3 650,0 5-809,0 5 1,0-1 144,0 8 113,0-4-261,0 14 1,0-8 122,0 5 86,0-5-478,0 8 215,0-5-91,0 1-98,0 4 145,0-10 1,5 10-79,-3-9 96,3 8 1,-2-8 132,1 2-372,5-2 163,-8-2-80,4 1 228,-5-6-727,6 4 343,-5-4 98,4 1 1,-5 3-994,0-9 549,0 4-830,0 0 788,0-3 795,0 3 0,-5 0 0,-2 1 0</inkml:trace>
  <inkml:trace contextRef="#ctx0" brushRef="#br0" timeOffset="10">7549 2992 10040,'5'-6'1176,"2"1"-741,-1 5 0,9 0-189,-7 0 458,13 0-168,-3 0 371,5 0-330,0 0-167,5 0-378,1 0 382,5 0 1,-3-5 242,-1-3-405,1 3 0,3-5 61,0 2 1,0-2 115,1-1-353,-6-1 1,-1 2-349,-5 3 197,-6-4 154,5 10 1,-13-8-1321,2 5 734,-7 1-1251,1 3 1,-6 0 989,-3 0 1,-2 5 767,-6 2 0,-4 3 0,-2 2 0</inkml:trace>
  <inkml:trace contextRef="#ctx0" brushRef="#br0" timeOffset="11">9011 2170 8107,'-1'-8'3,"-3"1"397,3 4-159,-4-2 242,5 0 2,0 4-242,0-9 62,-5 8 319,3-3-188,-3 0 1,5 4-188,0-4-146,-5 5 199,4 0-205,-4 0 684,5 0-736,0 5 0,0-3 16,0 6 1,0 0-76,0 3 0,0 1-114,0-1 34,-5 0 206,3 6-17,-3-4-229,5 3 0,0-3 105,0 2 14,0-2 0,0 4-32,0-1-160,0-4 42,0 10 159,0-9 0,0 4-40,0-1-142,5-4-32,-3 5 193,3-6-48,0 1 41,-4-1 0,5-1-52,-2-2 211,-2 2 0,3-9-171,0 4 253,-4 0-243,9-3 13,-9 3 0,10-5 18,-4 0 303,3 0-122,2 0 207,-1 0-212,1 0 0,-1 0 57,0 0-154,6 0 1,-4-4 32,2 0 1,-2 0 46,-2 4-345,0 0 282,1 0-325,-1 0 140,1 5 0,-2-2 96,-3 5 0,2-1-269,-5 5 247,0-1 16,1 0 1,-4 1-390,3-1 228,-3 1 0,-2 3 52,-3 0 0,-2 0-38,-6-3 396,1-1-12,0 1-295,-6-1 88,4 0 0,-7-3 19,5 0 1,-5-2-241,1 2 1,1 1 139,-1-6 0,1 1-707,-1-4 0,-1 0-142,4 0-1121,1 0 2025,4 0 0,-1-5 0,1-1 0</inkml:trace>
  <inkml:trace contextRef="#ctx0" brushRef="#br0" timeOffset="12">8977 2170 8248,'0'-11'0,"0"4"0,0-3 0,5 9 695,-4-4 0,9 1 151,-2 0-25,2 0-419,1-1 0,2 4 43,2-3 1,-1 2-122,5-2 0,0 3-178,4-3 1,4-1 104,0 1 1,-1-1-158,-3 1 0,0 3 94,0-3 1,-5-1-865,-3 1 1,-3 0-1029,0 4-1166,-1 0 2870,1 0 0,-6 5 0,-1 2 0</inkml:trace>
  <inkml:trace contextRef="#ctx0" brushRef="#br0" timeOffset="13">9582 2136 8305,'0'-7'1142,"0"2"-265,0 5 0,4 2-643,0 1 0,3 8 39,-3 4 0,1 6-167,-1 2 1,-1 5 94,4 6 1,-4 1-133,1-1 1,-3 0 135,-1 0 1,4 1-647,-1-1 0,1-5-225,-4-2 0,1-7 392,3-1 1,-2-5-34,1 1 1,-1-6 51,-2-1 1,1-4-844,3 3 334,-3-4 764,4 2 0,-5-5 0,0 0 0</inkml:trace>
  <inkml:trace contextRef="#ctx0" brushRef="#br0" timeOffset="14">9936 2204 8113,'6'-11'963,"0"-1"-304,-1 6-240,-4 1 0,4 5 618,-5-5-372,0 4-368,0-4-59,0 5 0,0 5-153,0-4 31,0 14 0,0-7 271,0 7-426,-5 8 1,-1-4 134,-6 7 142,-4-1-400,3-3 0,-9 3-20,3 1 0,-6-3 98,-2 0 0,4 0 234,4-4 0,2 1-95,-2-1 1,2 1 34,6-4 1,1-1-37,2-4 1,3 1 271,5-1-161,0 1 1,5-1 157,3 0 0,7-3 183,4 0 0,2-6-154,2 2 0,0-3 111,0-1 0,0 0-106,0 0 0,-1 0-246,1 0 0,-4 0 342,0 0-1238,-5 0 1,3 0-510,-6 0-2725,-4 0 4019,-2 0 0,-5 5 0,0 2 0</inkml:trace>
  <inkml:trace contextRef="#ctx0" brushRef="#br0" timeOffset="15">8726 2958 8179,'-7'0'839,"2"0"573,5 0-940,0-5 97,0 4-162,0-4-1,0 5-100,5 0 229,2 0-1,4 0-289,0 0-20,1 0 1,0 0 456,4 0-132,1 0 0,6 0-306,0 0 1,10 0-304,-2 0 526,13 0-62,-3-5-161,9 3 106,2-3 1,11 0-112,-31 1 1,0 0-585,2 2 1,0-1 472,0-2 1,0 0 0,2 4 0,0 0 54,1-3 1,-1 0-205,0 3 0,0 0 120,-2-5 0,1 1 1,-1 4-1,0 0-4,1-3 0,-1 0 0,-2 2 0,0 0-94,1-1 0,-1-1 0,29 1 60,-29 2 1,1-2-1,25-2 93,-1 2 1,-3-2-55,-5 1 1,-6 2 56,3-1 0,-7 0 142,3-1 1,-5 3-42,1-3 0,-6-1 206,-2 1 0,-5-1-218,2 1 1,-3 3 461,-1-3 1,-5 2-695,-3-2 0,-2 3 862,-2-3-3004,1 3 1187,-6 1-1669,-1 0 1,-8 1 339,-4 3 2270,-6 2 0,-15 6 0,-1-1 0</inkml:trace>
  <inkml:trace contextRef="#ctx0" brushRef="#br0" timeOffset="16">9080 3244 8055,'-7'-12'-552,"-3"6"368,9-4 184,-4 8 1609,0-8-756,3 9-369,-3-9 735,5 8-504,0-3-315,-5 5-146,4 0 0,-4 2 94,5 1 0,0 4-116,0 4 0,0 6 105,-5 1-105,4 4 0,-5 1 59,6 0-247,0 0 1,0 4 217,0-1-30,0 1-250,0-4 1,4 3 157,0 1 66,0 0-636,-4-5 290,0 1-284,0-5 283,5 4 70,-4-10 0,4 10-94,-5-9 206,0-2-87,0-1 74,0-3-335,0 4 34,0-5 131,0 4-1084,0-3 601,0-1-1010,0 4 371,5-8-1175,-3 3 2439,3-5 0,5 5 0,3 1 0</inkml:trace>
  <inkml:trace contextRef="#ctx0" brushRef="#br0" timeOffset="17">9491 3266 8118,'0'-11'838,"0"0"389,0 4-711,0 2 148,0 5-41,0-5-384,0 4 107,0-4 0,0 15 11,0 5-118,0 5 245,0 3-246,0 0-166,-5 0 166,3 0 0,-3 0 1,5-1-471,0 6 236,0-4 59,0 4 89,0-10-570,0 4 1,4-6 181,0 3 58,0-2-242,-4-6 153,0 1 154,5-6-1647,-4 4 493,4-4-1467,-5 1 2734,0 3 0,0-9 0,0 4 0</inkml:trace>
  <inkml:trace contextRef="#ctx0" brushRef="#br0" timeOffset="18">9331 3461 9410,'7'0'1596,"1"0"-1358,0 0 152,3 0-152,1 0 182,4 0-181,2 0-1,5 0 1,-1 0-509,1 0 1,4 0 328,0 0 1,-1 0-1056,2 0 0,-4 0 311,3 0 443,-3 0-1639,-6 0 1881,3 0 0,2-6 0,6 0 0</inkml:trace>
  <inkml:trace contextRef="#ctx0" brushRef="#br0" timeOffset="19">9925 3323 8076,'-7'-5'1503,"2"4"1,5 1-1115,0 8 1,0 2 123,0 1 1,4 6-121,0 2 1,0 2-297,-4 2 0,4 5-84,-1 3 0,1 2 159,-4 1 1,0 0-314,0 0 0,0-3 146,0-1 1,4-3-396,0 3 0,0-4 180,-4 0 0,0-3-26,0-4 1,1-2 81,3-6 1,-3 1-86,3-1 0,-3-3-1109,-1-1 960,0-4 1,1 3-873,3-2 593,-3-3 667,4 4 0,-5-10 0,0-1 0</inkml:trace>
  <inkml:trace contextRef="#ctx0" brushRef="#br0" timeOffset="20">9902 3346 8179,'6'-11'290,"4"-1"454,-2 1-345,2 0-181,2-1 260,-1 6 1,0-3 242,1 5-458,4 0 1,-2 4 403,5 0-423,-5 0-210,8 0 180,-4 0 0,1 4-215,0 0 1,-2 5 97,2-2 1,-2 4-146,-6 0 1,1 0 54,-1 1 1,-3-1-139,-1 1 0,-4-1 54,1 1 1,-4-1 143,-4 0 0,-4 1 2,-7-1 0,-3 2 152,-4 2 0,-5-6-158,0 2 0,1-2 24,3 3 0,0-6-705,0-2 0,2-3 305,1-1 1,4 0-2762,5 0 3074,-1 0 0,1-5 0,-1-1 0</inkml:trace>
  <inkml:trace contextRef="#ctx0" brushRef="#br0" timeOffset="21">11421 2672 8182,'0'-11'499,"0"5"-254,0 1 0,0 5 212,0-5 153,0 3 159,0-3-83,0 5 1,0 7-401,0 4 1,0 2-27,0 6 0,0-2-47,0 3 0,0 4-13,0-5 0,0 5-111,0-5 0,0 1-95,0-1 1,0 3 120,0-3 1,1-3 73,3-1 1,-3 2-26,3-2 0,-3 0 25,-1-3-125,5-1 1,-3 1-31,1-1 0,-1-3 57,-2-1-91,0-4 0,0 2 0,0-5 0</inkml:trace>
  <inkml:trace contextRef="#ctx0" brushRef="#br0" timeOffset="22">11238 2912 8582,'0'-6'958,"0"1"1,1 5-21,3 0-457,3 0 45,4 0 0,2 0 733,2 0-636,-2 0-268,8 0 1,-3 0 60,5 0 1,3-1-131,1-3 0,1 3-767,-1-3 0,1-1 347,2 1 1,0-4-1415,-7 4 1,1 1 347,-8 3 1200,-1 0 0,-4 0 0,1 0 0</inkml:trace>
  <inkml:trace contextRef="#ctx0" brushRef="#br0" timeOffset="23">12780 2021 8172,'0'-6'1393,"0"-4"-906,0 9 266,0-9-32,0 8-107,0-3 113,0 5 1,0 5-658,0 3 1,0-2-65,0 2 0,-1-1 132,-3 5-263,3-1 0,-4 1-29,5-1 0,0 1 76,0-1 1,0 0 14,0 1 1,0-1 80,0 1 1,0-1-60,0 1 0,0-1 40,0 0 1,3 1-7,1-1 1,4 1 8,-4-1 0,4 0-136,0 1 1,3-1 36,5 1 0,-4-1 72,4 1 0,-2-5-9,1 1 0,-2-1-5,2 5 1,-3-2 108,0-2-131,-1 2 307,1-4-215,-6 6 29,-1-1 267,-5 0-251,-5 1 1,-5-1 4,-5 1 1,-2-5-19,2 1 0,1-4-89,-5 3 0,0-4 77,-4 1 0,4-2-671,0 2 1,4-3 270,-4 3 0,5-3-337,-1-1 0,2 0-57,1 0 743,1 0 0,0 0 0,-1 0 0</inkml:trace>
  <inkml:trace contextRef="#ctx0" brushRef="#br0" timeOffset="24">12689 2021 8247,'0'-6'851,"0"-4"-412,0 9 1,3-6 488,1 4-580,5 1 0,-3-4 156,6 2 1,1 2-102,2-6 0,3 4-254,4-3 0,1 3 118,0-4 0,2 6-556,-2-2 0,1 3 262,-8 1 1,3 0-1249,-4 0 1,4 0-1711,-4 0 2985,0 0 0,2 0 0,1 0 0</inkml:trace>
  <inkml:trace contextRef="#ctx0" brushRef="#br0" timeOffset="25">13191 1942 11225,'5'17'582,"-4"6"-452,3 0 1,-1 4 88,1 3 0,-3 7-166,3-3 0,1 3 93,-1-3 1,1 0-566,-2 1 0,-1-6 32,2-2 1,-2-7-65,2-1 1,-3-5-17,3 1 0,-2-3-475,2-5-469,-2 3 1411,3-8 0,-5 8 0,0-4 0</inkml:trace>
  <inkml:trace contextRef="#ctx0" brushRef="#br0" timeOffset="26">13488 2021 8206,'6'-6'739,"-1"-4"0,-3 5-246,2-3 942,-3 3-664,4 0-323,-5 4 171,0-4-251,0 5 0,0 6-235,0 6 26,0 4 0,-5 7-199,-3 0 0,-3 5-302,-4 2 389,2-2 1,-7 5-620,4-3 0,-4 0 316,1 0 1,2-3-91,2 3 0,3-6 75,0-1 1,2-4 342,2-4 0,0-6-93,4 3 58,0-3 0,5 1 192,3-3 1,4 0-46,7-3 0,-1-3-47,5 3 0,0-3-12,4-1 0,1 0-557,2 0 0,-1 0 224,1 0 1,-2 0-959,-1 0 0,-4 0 69,0 0 1097,-5 0 0,3 0 0,-6 0 0</inkml:trace>
  <inkml:trace contextRef="#ctx0" brushRef="#br0" timeOffset="27">12255 2787 8089,'6'0'672,"-1"0"68,-5 0-278,5 0 789,1 0-539,6-5 350,-1 3-645,1-3 0,0 5 281,4 0 1,1-1-242,6-3 1,0 3-12,0-3 0,9 2-160,2-2 1,8 3 258,0-3 1,7-3-119,4 0 1,8 0-481,-29 4 1,1-1 0,3 0 0,0 0 216,2-1 1,1-1 0,0 0 0,1 0-21,2 1 0,0-1 1,1 0-1,-1 0-72,2 1 0,0-1 0,1 0 1,0 1 52,-1-1 0,-1 0 0,0 1 0,-1-1-21,0 0 0,0 0 1,-1 2-1,-1 1 13,1-1 1,-2 0 0,-3 2 0,-1 0-32,0-2 0,-1 1 0,26 0-98,-3-1 1,-5-1-7,-7 2 0,0-3-30,-3 3 0,-3 1-60,-5-1 1,-3 1-56,-1 2 1,-3-4 160,3 1 0,-8-1-219,1 4 1,-4 0 805,0 0-1354,-3-5 673,-4 4-3691,-1-5 2106,-4 6 1681,-7 0 0,-17 11 0,-7 1 0</inkml:trace>
  <inkml:trace contextRef="#ctx0" brushRef="#br0" timeOffset="28">12540 3015 8021,'0'-6'0,"0"-1"0,0 4 1166,0 1-436,0-3 2284,0 5-2671,-5 0-114,-1 0-249,-6 5 0,1 3 99,-1 7 150,1 3-218,0 5 0,-1 1 365,1 3-38,-6 2-697,5 5 465,0 0-225,7-5 15,0-1 253,4 0-2,-4-4-264,5 4 0,3-5 171,1 0 123,5-5-258,-3 3-23,6-3 215,-1 5-87,1 0-120,4-5 0,-3-1 376,2-1-544,3-4 287,-5 5-79,3-6 312,-4-5-264,-1 5 6,0-5-6,6 0 265,-10-1-240,14 0-80,-14-3 1,10 3-261,-6-5 166,-4 0 166,3 0-1571,-9 5 671,4-4 408,0 4-1817,-3-5 2300,3 0 0,0 0 0,1 0 0</inkml:trace>
  <inkml:trace contextRef="#ctx0" brushRef="#br0" timeOffset="29">12826 3118 7986,'0'-23'0,"5"5"850,-4 2-458,4 4 1,-1 1 179,0 0 740,-1 4-584,-3 2-251,6 5 176,-5 0-210,4 0-218,-5 0-68,0 10 40,0-2 0,0 15 220,0 0-192,0-1 0,0 11-130,0-3-20,0 4 0,0 0 263,0 0-766,0-4 373,0 3 1,0-9 13,0 2-854,0-2 632,0-1 0,0-1 55,0-3-313,0-3 0,0-4-488,0-1 551,0 1 153,0-6 1,0 4-726,0-2 1,1-2 106,3 2 923,-3-6 0,4 8 0,-5-3 0</inkml:trace>
  <inkml:trace contextRef="#ctx0" brushRef="#br0" timeOffset="30">13214 3106 8019,'0'-11'156,"0"0"156,0-1-156,0 6-156,0 1 1507,5 5-922,-4 0 0,4 1 106,-5 3-326,0 2 0,0 11 107,0 2-243,0 2-167,-5 2 0,4 1 37,-3 3-291,3-3 211,1 4-201,0-5 0,0 3-525,0 1 621,0 0 10,0 1-434,0-4 289,0-1-20,0-2-41,0-8-818,0 3 1,0-4 1099,0-1 0,0 1 0,0-1 0</inkml:trace>
  <inkml:trace contextRef="#ctx0" brushRef="#br0" timeOffset="31">13088 3323 8005,'-6'-6'0,"1"1"0,5 0 0,5 4 0,1-4 0,6 5 0,-1 0 1166,6 0 1,0 0-720,6 0-535,0 0-1072,5 0 814,-4 0 1,4 0 114,-5 0-578,0 0 1,0 0 88,-1 0 378,1 0 342,-5 0 0,4-5 0,-5-2 0</inkml:trace>
  <inkml:trace contextRef="#ctx0" brushRef="#br0" timeOffset="32">13488 3266 8005,'6'-7'-783,"-2"-1"1797,-3 1-352,-1-5 0,0 4 160,0 1 405,0 4-341,0-2-753,0 5 0,0 9 108,0 3 0,0 5 67,0-1 1,0 8-204,0-1 0,0 3 96,0 1 0,4-2-75,0 6 0,4-1-173,-5 4 1,1-3-327,-4-1 1,2-1 175,1 2 0,-1-2-90,1-2 0,-1-4 99,-2-1 1,0 0-322,0-7 0,0 0-444,0-3 635,0-1 0,1-1-1457,3-2 928,-3-3 847,4-5 0,-5 0 0,0 0 0</inkml:trace>
  <inkml:trace contextRef="#ctx0" brushRef="#br0" timeOffset="33">13488 3255 8005,'0'-11'256,"0"-1"0,1-3 1200,3 0-896,-3-1 0,10 9-40,-4-1 1,-1 4-161,2-3 0,0 0-99,3 0 1,2 2-35,2 5 0,2-4-285,2 0 1,1 0 141,-5 4 1,4 2-192,-4 1 0,1 0-295,-5 5 0,0-1 253,1 5 1,-5-1-55,1 0 0,-5 2 55,0 2 0,-1-1-94,-2 5 0,-5-1 95,-3 1 1,-6 1-46,-1-4 0,-5 3 76,1-4 0,2 4-456,2-4 0,-2-3-34,2-5 1,0 0-820,3 0 1425,6-2 0,-4 0 0,4 2 0</inkml:trace>
  <inkml:trace contextRef="#ctx0" brushRef="#br0" timeOffset="34">13854 2935 7997,'0'-11'0,"0"4"1426,0-3-868,0 4 1,0-2 109,0 1 353,5 4-603,-4-2 0,4 4 220,-5-3-462,5 3-6,-4-4 0,9 5 170,-2 0-298,2 5 0,2 1 232,-1 5-253,6 6 149,-5 1 0,10 5-216,-3-1 0,-3 5 66,0 0 1,0 4-268,-1 0 0,-1 2 122,-6 1 1,1-1-32,-5-2 0,1 2 123,-2-3 0,-1-1-87,1 2 0,-6-6 75,-5 2 1,2-3-464,-2-1 1,1-4-659,-5 0 0,1-4-106,-1 4-368,1-5 1640,-1 2 0,1-4 0,0-1 0</inkml:trace>
  <inkml:trace contextRef="#ctx0" brushRef="#br0" timeOffset="35">14230 2912 7971,'2'-10'416,"1"3"-104,-1-4 1587,8 5-1333,-4-5 1,2 3 34,-1 0 1,-3 6-182,4-2 0,0 3-368,3 1 1,-3 0-26,-1 0 1,1 0-138,3 0 0,-3 4-40,-1-1 1,-4 6 165,1-1 1,1 3-514,-1 5 0,-1-2 190,-3 5 1,-5-2-23,-2 2 0,-3 3 55,-2-3 0,5-3 431,-1 0 1,0 0-91,-3-1 1,5 1 252,2-5 1,3-3 141,1-1 0,0 1-208,0 3 1,0-3 57,0 0 1,5-6-15,2 2 1,1 1-141,3-1 0,-2 0 44,6-4 0,-2 0-857,-2 0 1,5 0-212,-1 0 1,0 0-1668,-3 0 2533,4 0 0,2 0 0,5 0 0</inkml:trace>
  <inkml:trace contextRef="#ctx0" brushRef="#br0" timeOffset="36">15224 2501 8105,'0'-11'1108,"0"-1"-245,0 6-203,0-4 615,0 9-504,0-5-490,0 6 1,0 7 74,0 4-194,0 11 135,0 2-60,0 9 0,0-4-452,0 5 0,0 1 256,0-1-327,0-5 1,0 3-1074,0-6 1097,0 6-1068,0-13 855,0 8 1,0-14 474,0 2 0,0 3 0,0-1 0</inkml:trace>
  <inkml:trace contextRef="#ctx0" brushRef="#br0" timeOffset="37">15030 2764 8109,'4'-8'-109,"-1"1"1,6 4 108,-1-1 1142,2-2 1,3 5-15,2-3-201,3-2-519,5 4 1,1-4-204,2 2 1,0 3 32,4-3 0,-4 3-885,0 1 1,-2 0 494,-1 0 0,0 0-2381,0 0 2533,0 0 0,0 5 0,-1 1 0</inkml:trace>
  <inkml:trace contextRef="#ctx0" brushRef="#br0" timeOffset="38">15669 2787 8101,'0'-7'1844,"0"2"-1208,0 0-26,0 4-170,0-4-376,0 5 149,6 0 172,-5 0-2308,4 5 1223,0-4 700,-4 9 0,4-8 0,-5 3 0</inkml:trace>
  <inkml:trace contextRef="#ctx0" brushRef="#br0" timeOffset="39">15989 2775 8101,'0'-6'1641,"0"1"-1673,0 5-1724,0 5 914,0 1 842,5 1 0,-3 3 0,3-4 0</inkml:trace>
  <inkml:trace contextRef="#ctx0" brushRef="#br0" timeOffset="40">16263 2775 9904,'7'5'-1226,"-1"-2"726,-2 4 500,-3-4 0,9 7 0,-3-3 0</inkml:trace>
  <inkml:trace contextRef="#ctx0" brushRef="#br0" timeOffset="41">16857 2444 8030,'-6'-6'1473,"1"-4"-1182,5 8 1032,0-3 99,0 5-1077,0 5-220,0 2 47,0 9 1,1 2-221,3 5 0,-3 0 125,3-1 1,-3 1-159,-1 0 1,4 0 84,0 0 0,1 0-890,-1-1 0,-3 0 416,3-3 0,-2 1-1471,2-4 1941,-3 4 0,4-7 0,-5 3 0</inkml:trace>
  <inkml:trace contextRef="#ctx0" brushRef="#br0" timeOffset="42">16640 2672 7997,'7'-6'268,"-1"1"67,-2 5 1,2-4-202,5 0 1130,1 1 0,4 3 7,3 0-209,3 0-631,1-5 0,1 3-566,3-2 1,-2 2 182,5-2 0,-3 3-1389,4-3 1,-6 3 355,2 1 985,-3 0 0,4-5 0,1-2 0</inkml:trace>
  <inkml:trace contextRef="#ctx0" brushRef="#br0" timeOffset="43">18593 1725 8034,'-5'-12'-649,"4"1"1817,-4-1-236,5 6-178,0 1 479,0 5 0,1 4-1067,3-1 9,-3 6 1,4-2-68,-5 4 1,0 1 136,0-1 1,0 4-298,0 0 0,0 1 103,0-5 1,-4 4-322,1 1 0,-5 3 143,4-4 1,-1 0-142,1-4 1,3 1 116,-3-1 0,3 1 9,1-1 1,0 1 302,0-1 0,1-3-131,3-1 1,1-3 77,3 4 1,3-6-91,1 2 0,-1 1 136,4-1 1,3 0-100,1-4 1,-1 3 169,1 1 1,0 1-33,4-1 1,-1-1-99,1 4 0,0-3-26,0 4 0,-1-1 28,-3 5 1,-3-1-297,-4 1 0,-5 3 104,1 0 0,-6 2-57,2-2 1,-4-1 24,-4 5 1,-3-5-173,-9 1 1,2-2 29,-5-2 1,6 0 122,-3 1 1,0-2-126,1-2 0,-6 1 87,2-6 1,3 1-353,0-4 0,0 0 153,1 0 1,0 0-602,3 0 984,1-5 0,-6-6 0,-1-7 0</inkml:trace>
  <inkml:trace contextRef="#ctx0" brushRef="#br0" timeOffset="44">18593 1667 8158,'1'-11'633,"3"0"-289,-2 4 0,8-2 147,-3 6 296,9-1-402,1 4 1,7 0-34,3 0 0,-2 0-69,6 0 1,-2 1-442,2 3 144,2-3 1,-9 8-734,2-5 0,-2 3 504,-1-3 0,-4 1-760,0-1 1,-5-3 1002,1 3 0,3 3 0,0-1 0</inkml:trace>
  <inkml:trace contextRef="#ctx0" brushRef="#br0" timeOffset="45">19244 1553 7378,'4'12'1046,"0"-1"1,0 6-594,-4 2 0,0 6-144,0 2 0,3 8-294,1-1 0,0 3 162,-4-3 0,0-1-490,0-2 1,0 2 52,0-3 0,0-3-94,0-4 1,0-2 37,0-5 0,0 0 114,0-1 0,0-6-1027,0 3 1229,0-3 0,0-3 0,0-1 0</inkml:trace>
  <inkml:trace contextRef="#ctx0" brushRef="#br0" timeOffset="46">19495 1816 8158,'7'-12'-141,"-1"2"-279,-2 3 420,-3-3 1417,4 3-289,-5 1 387,0 1-772,0 5 0,-1 6-486,-3 6 1,-2 0-90,-6 7 1,1 0 88,0 4 1,-1 0-275,1 0 1,-1 0-153,1 0 0,3-2-231,1-2 1,4 3 45,-1-3 1,3-3 153,1-1 0,0-2 252,0-1 1,5-1-97,3 0 1,2-4 286,1-3 0,6 1-81,2-2 1,-1 1-5,1-4 0,0 0-411,4 0 1,-1 0-412,1 0 1,-4 0-765,0 0 1,-6 2 1427,-2 1 0,1-1 0,-6 3 0</inkml:trace>
  <inkml:trace contextRef="#ctx0" brushRef="#br0" timeOffset="47">17988 2513 8064,'-6'-5'631,"0"3"46,12-3-161,0 5 0,12 0 798,4 0-929,6 0 0,12-1 237,2-3 1,13 3-408,-23-1 0,1 0 0,1 1 0,1-1-226,2 1 1,2-1 0,-1 1-1,1-1 189,3-1 0,0-1 0,0 0 0,1 1-271,1 0 1,0-1 0,1-1 0,0 1 223,-2 2 0,1 0 0,1-2 0,0 0 40,1 2 1,0 0 0,1-2 0,0 0 6,-2 0 0,1 0 0,1 1 1,0 0-28,-3-1 1,-1 0-1,1 2 1,-1 0-52,0-1 0,1-1 1,-1 0-1,1 1 16,0 0 1,-1-1 0,-2-1-1,-2 1-204,-2 2 1,-2 0 0,-2-2 0,-1 0 168,29 1 1,-3-1-148,0 4 0,-3 0 75,-1 0 1,-5-4-142,-7 0 0,-3 0 15,-4 4 1,-6 0-54,-3 0 1,-3 0-41,-4 0 1,-2 2-385,-6 1-435,-4-1 1,-2 4 164,-5-2 0,-7 1 976,-4 2 0,-11 4 0,-7-5 0</inkml:trace>
  <inkml:trace contextRef="#ctx0" brushRef="#br0" timeOffset="48">18525 2695 8032,'0'-11'627,"0"-1"-306,0 6 0,0 0 414,0 2-307,0 3 1,0-6 467,0 4-427,0 1 143,0-3 209,0 5-683,0 5 0,-4 3 264,0 7-172,-5-2-229,3 8 56,-11 2 1,1 3 287,-3 4-386,-3-5 48,10 8 1,-9-5 12,6 3 0,-2 2-30,2-3 1,6 3-386,-2 2 295,7-1 1,-1-1-271,5-3 0,0 3 151,0-2 1,5-3 33,3-2 1,3-2 106,4-1-1,-2 0 191,2 0 0,2-4-73,-2 0 0,4-5 60,-4 1 0,2-2-73,-2-2 0,-2-3 147,2-1 1,-2 0-382,-2 0 1,0 0 112,1-3 0,-4-3-1630,-1 3 780,1 2 945,3-5 0,1 9 0,-1-3 0</inkml:trace>
  <inkml:trace contextRef="#ctx0" brushRef="#br0" timeOffset="49">18753 2924 7956,'6'-29'273,"1"6"165,-3 7 0,-2 3 214,6-3-80,-1 9-144,5-9 1,-5 11 709,1-2-761,-5 2 1,2 6-142,-5 3 0,3 3 47,1 9 1,0 1-48,-4 6 0,0 0-112,0 0 0,-1 4-11,-3-1 0,3 6-56,-3-2 1,3 3-16,1 2 0,0-2-233,0-3 0,0 2-21,0-6 0,0 4 105,0-8 1,0 3-418,0-10 1,0 4-145,0-4-252,5 0 1,-3-3 39,6-1 0,-4-4 880,3-4 0,1 4 0,3-1 0</inkml:trace>
  <inkml:trace contextRef="#ctx0" brushRef="#br0" timeOffset="50">19198 2935 8116,'0'-18'427,"0"2"157,0-1 1,4 5 4,0-4 196,0 9 43,-4 2 29,5 5-542,-4 0 0,4 6-26,-5 6 0,0 0-36,0 7 1,-1 4-248,-3 4 1,3 3 107,-3-3 1,-1 3-118,1-3 1,0 1-288,4-1 0,0-3-402,0 2 0,0-3-716,0-4 1,0-2 156,0-6 1251,-5 1 0,-1-1 0,-5 0 0</inkml:trace>
  <inkml:trace contextRef="#ctx0" brushRef="#br0" timeOffset="51">19016 3084 7926,'5'-7'0,"2"3"941,4 3-118,0 1-470,0-5 0,6 4-175,2-3 0,3 3 41,0 1 0,5 0-704,0 0 0,3 0 318,-3 0 1,-1 0-1418,-3 0 1584,0 0 0,0 0 0,0 0 0</inkml:trace>
  <inkml:trace contextRef="#ctx0" brushRef="#br0" timeOffset="52">19553 2810 8108,'0'-7'-127,"0"2"644,0 0-177,0 4 0,3-6 355,1 4-182,0 1 1,0-4 372,0 2-449,-1 3-200,-3-4 246,5 5 148,-3 0-210,3-5-194,-5 4-450,0-5-526,0 6 173,0 6-11,0-5 194,0 4 305,0 0-53,0 1 0,0 6 252,0-1 1,-1 1-5,-3-1 1,2 0 170,-1 1 0,1 4-31,2 3 1,0 3 153,0 1-72,0 0-244,0 5 18,0 1 1,-1 5 144,-3 0-312,3 0 161,-4 1 0,5 0 37,0 3-389,0-2 167,0-2 1,0-1-313,0-2 258,0-4 1,0 1 102,0-5 1,0 0 3,0 0 1,0-5 233,0-3 1,0-1 55,0 1-374,0-7 1,0 7-450,0-7 376,0 2 1,1 0-181,3-3 1,-3 0-1497,3-3 642,-3-3-197,-1 4 1423,0-5 0,0 0 0</inkml:trace>
  <inkml:trace contextRef="#ctx0" brushRef="#br0" timeOffset="53">19518 3095 7987,'7'-16'-91,"3"3"1,-4-7 902,6 4-460,4 1 1,-2 4 119,5-1 0,-4 2 123,4 3 0,0-2-79,4 5 1,0-4-158,0 4 0,0 1-57,0 3 1,-1 0-78,1 0 1,-5 1-116,-3 3 1,-2-2 47,-2 6 0,-4-1-105,-4 5 1,-1 3-43,-2 0 0,-7 4-336,-4-3 1,-6 4-285,-5-1 0,-6-1 300,-3 1 1,3-5-236,2 1 0,2-2 167,1-2 0,1 0-219,3 1 1,3-6-68,4-2 1,5 1-673,-1-1 1335,5 0 0,-2-4 0,5 0 0</inkml:trace>
  <inkml:trace contextRef="#ctx0" brushRef="#br0" timeOffset="54">19907 2730 7956,'-6'-18'696,"5"1"-352,-4 6 0,5-1 536,0 1 143,0 0-643,5-1 282,-4 6-331,5 1 0,-1 1 113,2 0 209,3 0-342,2 4 1,-1 5 120,1 3-57,-1 2-194,1 7 0,0 0 274,3 6-288,-2 0 0,7 1-7,-4 3 0,-1 1-97,-4 2 0,1 3 30,-1-2 0,-1 6 70,-2 1 0,1 0-346,-5-4 1,-1 0 100,-3 0-108,-5 1 0,3-5-99,-6 1 0,1-5-678,-5 5 648,-4-6 1,3 2-463,-2-8 0,2 1 319,2-5 0,-1 1-844,1-5 437,4-5-1064,-3 4 1933,9-8 0,-4 3 0,5-5 0</inkml:trace>
  <inkml:trace contextRef="#ctx0" brushRef="#br0" timeOffset="55">20363 2672 7969,'-6'-7'43,"2"-1"56,3 6 125,1-3 252,0 0 113,0 3-7,0-3 923,0 5-1310,0 5 1,0 2 260,0 4-289,0 0 1,0 1 42,0-1 1,0 5-1,0-1 0,0 0-109,0-4 0,0 1 290,0-1-600,0 1 180,0-1 1,0-3 59,0-1 1,1-4-100,3 1 135,-3 2-261,4-5 34,-5 4 49,0-5 147,5-5 1,1-1 1,1-5 136,3-1 0,-3-3-82,4 0 0,1-1-31,-1 5 0,-3-4-25,-1 0 1,1 1 1,3 6 1,1-2 82,-1 2 1,-3 3 110,-1 1 69,1 3-143,3 1 1,-3 0-13,0 0-208,-1 5 128,-1 1 1,5 3 68,-4 3-219,-2-3 81,5 7 0,-7-3 140,5 2-324,-6 3 229,3 0 1,-1-1-258,0-1 110,0-4 1,-3 4-79,3-9 1,-3 3 101,3-2 0,1-2-811,-1 2 1,0-4 391,-4 3 0,0-3 500,0 4 0,-11-1 0,-1 5 0</inkml:trace>
  <inkml:trace contextRef="#ctx0" brushRef="#br0" timeOffset="56">4557 5334 8194,'-8'0'-616,"1"0"1129,4 0 857,-2 0-708,5-6-91,0 5 104,0-4 2687,0 5-3070,5 0 1,2 0-47,4 0 0,2 0-51,2 0 0,-1 0 205,5 0-289,5 0 73,0 0 1,8-4-218,-6 1 1,6-3 33,-1 3 105,-3 1 1,-1-7-65,-4 6 0,3-2 240,-3 1-637,2 3 285,-12-5 1,3 3-521,-5-1-6,1 0 1,-4 4-1285,-1 0 601,-4 0-317,2 0 0,-5 1 193,0 3 1403,-5-3 0,-7 15 0,-6-4 0</inkml:trace>
  <inkml:trace contextRef="#ctx0" brushRef="#br0" timeOffset="57">4591 5573 8070,'0'-6'0,"1"1"0,3 5 0,-1-1 0,4-3 1724,1 3-745,9-4 568,-5-1-947,10 5 0,-4-5-76,4 2 0,1 3 274,0-3-341,5-2 345,-4 4-385,9-3 1,-5 1-116,2 1 1,0-5-72,-4 4 1,-2 0-270,3 4 0,-7-1 91,-1-3 1,-3 3-885,3-3 1,-5 3 508,1 1 1,-2 0-3844,-2 0 4165,0 0 0,1 0 0,-1 0 0</inkml:trace>
  <inkml:trace contextRef="#ctx0" brushRef="#br0" timeOffset="58">5813 5048 8043,'-6'-6'-16,"0"1"78,2 5 261,2-5 1,-4 3 500,2-2-133,-2 3-44,0-4-290,-5 4 1,9-4 179,-6 5-364,6 0 0,-3 5 72,5 2 0,0 4-117,0 0 1,0 0 116,0 1 1,0 1-188,0 2 1,0-3-84,0 4 1,0-2-104,0 1 0,4-2-122,-1 2 0,1-3 163,-4 0 1,0-1-51,0 1 0,0-5 19,0 1-3,0 0 1,0-1 140,0 1-9,0-6 1,0 5 49,0-3-13,0-3 1,1 4 261,3-5-237,-3 0 1,10 0 162,-4 0 1,5 0-109,3 0 1,3 0 268,4 0 1,1 0-61,0 0 1,-4 4-242,0-1 0,0 3-139,4-3 0,0 0 91,0 5 1,-5-2-165,-3 1 1,1 4 56,0-4 0,-1 3-120,-4 2 1,-3-1 31,-1 1 0,-4 3 86,1 0 0,-3 4 1,-1-4 0,0 4 64,0-3 0,-6 3 88,-6-4 1,0 0-123,-7-3 1,3-1 111,-3 0 1,0 0-83,-4-4 1,4 2-122,0-5 0,2 1 84,-2-1 0,-2-3-168,6 3 1,-2-3-264,2-1 0,5 0-336,-5 0 1,9-1 64,-6-3 0,4 1 739,1-4 0,-3-6 0,3-5 0</inkml:trace>
  <inkml:trace contextRef="#ctx0" brushRef="#br0" timeOffset="59">5745 5117 8031,'-7'-6'-201,"2"5"-51,5-9 1,0 8 1764,0-6-880,0 5 1,2-3 44,1 2 1,4 2-268,4-6 0,4 6-239,1-2 1,4 2 16,-1 2 1,2-3-148,2-1 0,0 0 154,0 4 0,4-4-210,-1 0 0,0-1-281,-7 2 1,1 1 166,-5-2 1,0 3-2288,-3 1 1773,-1-5 0,2 4 642,2-3 0,-2 3 0,3 1 0</inkml:trace>
  <inkml:trace contextRef="#ctx0" brushRef="#br0" timeOffset="60">6304 5082 8033,'-6'-6'882,"1"1"-166,5 5 1634,0 0-2120,0 5 0,1 6 70,3 8 1,-1 3-101,4 1 0,-3 5-217,4 2 1,-5 3-51,5 1 1,-5-1-157,0-2 1,2 2-66,-1-3 1,0-2 131,-4-1 1,1-4-346,3-4 0,-3 1-97,3-5-759,-3 1 752,-1-5 0,2-3-710,1-1 1315,-1-4 0,3 2 0,-5-5 0</inkml:trace>
  <inkml:trace contextRef="#ctx0" brushRef="#br0" timeOffset="61">6636 5185 8033,'0'-13'-137,"0"-2"137,0 8 928,0 1-182,0 1-161,0 0 522,0 4-184,0-4 1915,0 5-2930,0 5 144,-6 6 0,-1 7 212,-8 5-199,-3 5-4,-5-4 1,-1 9-287,-3-2 162,3 2 0,-4-3-288,5 0 1,2 0 161,2 0 0,2 1 208,6-9 1,1 3-34,2-10 1,3 4 391,5-4 1,5-4-166,3-3 0,3-2 408,4 2 1,3 1-203,5-5 1,0-1-25,0-3 0,-2 4-38,-2 0 0,3 0-115,-3-4 0,-3 0-341,0 0 0,0 0 160,-1 0 1,-3 1-1064,-5 3 1,-3-3 539,4 3 1,-6-1-3202,2 0 1782,-3-1 1881,-1 8 0,5-4 0,2 6 0</inkml:trace>
  <inkml:trace contextRef="#ctx0" brushRef="#br0" timeOffset="62">7424 4568 8035,'0'-7'2,"0"-1"626,5 6-291,-4-3 0,4 3 661,-5-2-288,0 3-364,0-4 0,-4 11-99,0 6 1,-6 1 70,-1 6 1,-2 5-59,-6 6 1,5 3-7,-1 1 0,-2 4 5,2 1 0,0 4 29,4-1 1,-1 3-239,1 5 0,3-2-123,0 5 1,5 1-67,-5 3 0,5-3 118,0 3 1,1-6-409,2 6 1,0-2 277,0 2 0,0-3 7,0 4 0,5-10 72,3 1 0,2-3 166,2-8 0,-1-5-73,1-6 1,-1-3 155,0-1 0,5-2 81,-1-2 0,0 1-69,-4-4 1,5-1 77,-1-4 0,0-3 252,-3 0 0,-1-6-157,0 2-293,1-3 0,-1-1 101,1 0-808,-1 0 379,1 0-774,-6 0 0,3-1 496,-5-3 1,-1 2-1113,-3-6 0,0 4 1649,0-3 0,0-1 0,0-3 0</inkml:trace>
  <inkml:trace contextRef="#ctx0" brushRef="#br0" timeOffset="63">7846 5185 8215,'0'-24'0,"0"2"761,0 11-351,0 0 0,0 3 668,0 0-739,0 1 1,0-1 817,0 0-282,0 6-521,5-3 0,-4 10-91,3 3 1,-2 7 59,-2 4 0,0 2-122,0 2 1,0 5-126,0 3 1,0 2 16,0 1 0,0 0-31,0 0 0,0 1-59,0-1 0,0-1 28,0-3 1,0-2-364,0-5 0,3-4 165,1 0 1,0-5-263,-4 1 0,4-2-207,0-2 0,-1-3-440,-3 0 1,4-4-491,0 3 1,1-4 1565,-1 0 0,-3 4 0,4-1 0</inkml:trace>
  <inkml:trace contextRef="#ctx0" brushRef="#br0" timeOffset="64">8257 5196 8015,'0'-17'266,"0"0"485,0 6 1,0 3 313,0 1 117,0 4-377,0-2-362,0 15 1,0 3-81,0 10 0,0-1-70,0 1 0,2 5-135,1 3 1,0-2-126,5 1 1,-5-3-368,5 3 1,-6-4 321,2 0 0,1-1-1034,-1-3 0,4-4 516,-4-3 0,1 1-821,-2-5 0,-1 3 55,2-6 1296,-3-3 0,-6 5 0,-2-4 0</inkml:trace>
  <inkml:trace contextRef="#ctx0" brushRef="#br0" timeOffset="65">8143 5413 8015,'-6'-1'2194,"2"-3"-1456,3 3 923,1-4-1042,5 5 0,2-4 81,9 0 768,-4 1-928,10 3 1,1-4-108,7 0 0,3-4-19,1 5 0,-1-5-409,-2 4 29,2 0 0,-8 3-1172,6-3 0,-6 3 800,2-3 1,-3 3-3572,-1 1 3909,5 0 0,1 0 0,5 0 0</inkml:trace>
  <inkml:trace contextRef="#ctx0" brushRef="#br0" timeOffset="66">9114 5128 7983,'0'-6'460,"0"-5"-174,0 10 0,0-5 52,0 2 386,0 3 45,-5-4-99,4 5-112,-5 0-199,6 0 0,0 5-77,0 2 0,2 7 130,2 2 0,1 4-111,2-1 1,3 6-85,-2 2 0,3 1 9,5-1 1,-4-2-224,4 5 1,-3-4-133,3 0 1,-4 2-191,4-1 1,-4-4-171,0-4 0,-1-5 268,1 1 0,-1-2-398,0-2 0,-3 1 243,0-1 1,-6-3-1000,2-1 431,2-4 944,-4 7 0,3-9 0,-5 4 0</inkml:trace>
  <inkml:trace contextRef="#ctx0" brushRef="#br0" timeOffset="67">9377 5231 8229,'0'-18'62,"0"1"1,0 6 429,0 0 0,3 3 1940,1 0-1114,0 6 20,-4-8-272,0 8-240,0-3-826,0 5 1,-6 11 35,-6 4 0,-1 9-73,-6 3 0,2 4 145,-2 0 1,-2-2-475,6 1 0,-4 1 164,4 3 1,-4-3-611,4-1 1,-1-6 260,5-1 1,3-1 70,1-7 1,4 0-158,-1-4 0,3-3-252,1 0 17,0-6 0,0 4 872,0-2 0,0-2 0,0 3 0</inkml:trace>
  <inkml:trace contextRef="#ctx0" brushRef="#br0" timeOffset="68">9822 5162 8011,'0'-18'17,"0"2"-8,0 5 0,4 3-9,0 0 1683,-1 6-431,-3-8-547,0 8 233,0-3-228,0 5 1,0 9-327,0 3 1,0 8-115,0 3 1,-3 5 45,-1 6 1,-4 3-61,4-3 0,-1 3-375,1-7 0,3-1 138,-3 2 1,3-6-637,1 2 0,1-4-105,3-4 1,-3-3-1505,3-4-1052,3-1 1913,-1 1 1365,0-6 0,-1-1 0,-5-5 0</inkml:trace>
  <inkml:trace contextRef="#ctx0" brushRef="#br0" timeOffset="69">9628 5345 8011,'11'-5'1716,"1"4"255,-1-3-1305,0 3 1,5 1 478,-1 0 0,5-2-554,-1-2 0,3 3-204,1-3 1,3 2-146,1-2 0,3 2-321,-3-6 1,4 5-452,-5 0 0,1 0-552,-4-1 0,-4 3 1082,0-3 0,0 3 0,4 1 0</inkml:trace>
  <inkml:trace contextRef="#ctx0" brushRef="#br0" timeOffset="70">10450 5139 6692,'1'-6'1195,"3"2"-798,-3 3 395,5-4-41,-6 4 244,0-10-256,5 10 450,-4-9-332,4 9-61,-5-4-96,5 5-358,1 0 1,5 6-101,-4 5 1,3 2 28,-2 6 0,-2-2-234,2 6 1,-4-7 124,3 7 1,1-3-25,3 3 0,1 4 48,-1-1 1,1 1-424,-1-4 1,0-4 169,1 0 1,-1-4-368,1 4 0,-5-5-206,1 1 278,0-2 1,2-5-64,-3-1 0,0-4-214,-4 1-44,-1-3 72,3-1-646,-5 0 0,0-5 1,0-2-1</inkml:trace>
  <inkml:trace contextRef="#ctx0" brushRef="#br0" timeOffset="71">10758 5128 8009,'0'-11'-13,"0"4"1,4-3 720,0 2 1047,0 3-75,-4-5-655,0 9-715,0-9 1,0 10-84,0 0 1,-5 9-233,-3 6 1,-2 5 31,-1-1 0,-2 7-1,-2 0 0,-2 6 28,-2-2 0,-2 3-288,2 2 0,-3-1-651,-1 0 1,4-5 420,0-2 1,5-4-1575,-1-4 887,2 3-145,2-10 1296,4 0 0,2-2 0,5-4 0</inkml:trace>
  <inkml:trace contextRef="#ctx0" brushRef="#br0" timeOffset="72">10907 4877 8060,'6'-18'0,"3"1"0,-5 6 1082,5 0-660,-3-1 0,6 5 900,-1-1-875,0 5 1,1-5-6,-1 4 0,1-1-193,-1 1 0,1 3-61,-1-3 0,0 3 219,1 1-174,-1 0-392,-4 0 186,3 0 1,-5 5 223,2 2-507,-1 3 229,-6 2 1,0 4 1,0 3 1,-6 3-6,-1 1 0,-5 3-44,-3 1 1,2 0-51,-2-5 0,3 1-67,0 0 1,1-4-140,-1 0 144,6-5 0,1 3-152,5-6 466,0-5-171,0 5 456,0-10-240,0 9 1,5-7 22,3 4 1,2-4 75,1 1 1,1-3-304,-1-1 0,0 0 158,1 0 45,-1 0-1701,1 0 567,-1 0-1524,1 0 1136,-1 0 1350,0 0 0,1 0 0,-1 0 0</inkml:trace>
  <inkml:trace contextRef="#ctx0" brushRef="#br0" timeOffset="73">11364 5059 7988,'0'-6'36,"0"-4"0,1 9-36,3-3 1640,-3 3-417,4 1 142,-5 0-917,0 5 1,1 1 424,3 5-448,-2 6-156,3 1 0,-5 5-283,0-1 1,3 1 100,1 0 0,1 0-411,-1 0 1,-3 3 288,3 1 1,-3-2-558,-1-6 356,6-2 1,-5-2-1737,3 0 1283,-3 1 0,-1-5 689,0 0 0,0 1 0,0-1 0</inkml:trace>
  <inkml:trace contextRef="#ctx0" brushRef="#br0" timeOffset="74">11272 5288 13107,'5'-6'2304,"2"0"-1579,4 6-495,6-5-319,0 4 170,6-4 0,0 5-351,0 0 1,0 0-536,0 0 1,-2 0 746,-2 0-3036,3 0 1520,-9 0 1574,3 0 0,1 0 0,0 0 0</inkml:trace>
  <inkml:trace contextRef="#ctx0" brushRef="#br0" timeOffset="75">11741 5276 14140,'6'0'-115,"0"0"-580,-2 0-129,-3 6 1,6-5-46,-3 3 0,-2-2 869,6 2 0,-6-3 0,3 4 0</inkml:trace>
  <inkml:trace contextRef="#ctx0" brushRef="#br0" timeOffset="76">12003 5288 9488,'7'0'2080,"-2"-1"-1906,-5-3 11,0 3-642,0-5 508,0 6-2444,0 6 803,5-5 1590,-4 4 0,4 0 0,-5 1 0</inkml:trace>
  <inkml:trace contextRef="#ctx0" brushRef="#br0" timeOffset="77">12220 5265 7968,'7'0'343,"-2"0"1425,-5 0-412,5 0-635,-4 0 120,4 0-120,-5 0-612,5 0-44,-3 0-344,8 0 0,-8 4-1236,6 0 1515,-6 5 0,3-3 0,-5 5 0</inkml:trace>
  <inkml:trace contextRef="#ctx0" brushRef="#br0" timeOffset="78">12757 4842 8197,'0'-11'-255,"-5"5"2317,4-4-1017,-4 8-637,5-3 315,0 5 0,1 7-245,3 4 2,-3 5-282,4 7 0,-1 4-85,0 0-72,5 9 0,-8-5-267,3 7 197,-3-8 0,-1 3 36,0-2 0,0-3-206,0-2 1,0-5 43,0-2-1366,0-5 500,0 2 486,0-4 535,0-1 0,0 0 0,0 1 0</inkml:trace>
  <inkml:trace contextRef="#ctx0" brushRef="#br0" timeOffset="79">12563 5071 7852,'0'-6'929,"5"0"-635,3 6 0,6 0 127,1 0 0,5 0-86,-1 0 593,3 0-525,1 0 1,4 0-107,4 0-207,2 0 1,1 0 249,0 0-1359,-4 0 823,3 0 1,-8 0-1880,5 0 1096,-4 6 979,-3-5 0,3 4 0,-2-5 0</inkml:trace>
  <inkml:trace contextRef="#ctx0" brushRef="#br0" timeOffset="80">13214 4865 7919,'0'-7'0,"0"-1"1102,0 6-221,0-4-64,5 6 0,-2 2-320,4 2 0,-3 6 153,4 5 1,-1 5-230,5-1 1,-3 4-91,2 4-167,-2 2 0,9 4 9,-3-3 0,-1 6-63,5-6 0,-5 5-255,1-9 131,3 6 1,-6-8-53,4 3 1,-5-8-350,-3-4 1,2 2-297,-3-2 1,0-4 312,0-3 1,-4-4-1457,1 3 713,2-4-879,-5 2 2020,4-5 0,-10 0 0,-1 0 0</inkml:trace>
  <inkml:trace contextRef="#ctx0" brushRef="#br0" timeOffset="81">13534 4922 7919,'0'-11'0,"0"0"0,0-1 1063,0 1-208,0 4-211,0-3 541,-5 9-692,3-4 0,-4 6 259,2 3-474,-7 7 0,-3 7-33,-5 5-134,5 5 1,-8-3-69,3 6 0,-2 0-219,-2 8 0,-4-4 296,1 3-1982,4-2 1530,0-7 1,10 1-333,-4-7 1,9 1-1913,3-9 907,3 1 1669,1-5 0,0-5 0,0 0 0</inkml:trace>
  <inkml:trace contextRef="#ctx0" brushRef="#br0" timeOffset="82">13728 4740 8017,'0'-12'1004,"0"1"-591,0-1 1,0 5 1537,0-1-824,0 6-642,0-3 358,0 5-615,5 5 1,-3 1-248,6 5 1,-4-3-584,4 0 581,-6-1 1,4 3-683,-2-2 319,-3-3 199,5-5 0,-5 0 72,3 0 142,-3 0 0,5 0-19,-2 0 1,-1 0 159,4 0 1,-3-5-96,4-3 0,-2 2 164,2-2 1,6 1 62,-3-5 1,3 1-94,-3 0 0,0 3 299,-4 0-125,3 6-240,-3-3 1,0 6-21,1 3 1,-6 3 22,2 9 1,-1-2-78,1 5 0,-3-4-146,3 4 1,1 0-572,-2 4 1,1-4 357,-4 0 1,2 0-886,1 4 1,-1-4 450,1 0 1,3-5-408,-3 1 0,1 1 1131,-4 0 0,5-1 0,2-4 0</inkml:trace>
  <inkml:trace contextRef="#ctx0" brushRef="#br0" timeOffset="83">14128 4374 8089,'-12'-11'0,"6"3"0,2 1 1206,3 4-246,1-2 608,0 5 1,5 5-1219,2 3 0,7 3 307,2 4 0,4 7-203,-1 4 0,6 6 187,2-1 0,1 5-172,-1 3 1,-3 0-142,2-1 1,-2-3-214,-1 4 1,-1 0-165,-3-1 1,-3 9 467,-4-1 1,-2 1-189,-2-6 1,-2 8-479,-2-4 0,-3 4 171,3-4 0,-7-4-51,-1-3 0,-3-3 36,3 0 0,-5-5-274,2 1 1,-4-6-105,0 2 1,0-3-258,-1-1 1,1-1-146,-1 1 0,-2-1 316,3-3 0,-3-3-1691,6-4 2246,-2-6 0,-1 4 0,-1-3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25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20877 4237 8299,'0'-11'678,"0"3"15,0 0 12,0 6 289,0-8-609,0 9-64,0-5 314,0 6-464,5 0 214,-3 0 64,3 0-198,0 6-59,-4-5 1,4 9 40,-5-2-25,5 2 1,-3 5-60,1 0 1,2 5 27,-1 0 1,1 0-182,-1-1 1,-1 2 133,4-2 1,-3 3-120,4 1 0,-5 0 0,5 0 0,-4-4-145,4 0 0,-6-5 87,2 1 1,1-2-275,-1-2-731,0-5 391,-4 4-1198,0-8 1337,0 3 0,-4-7-1033,0-1 1555,-5-4 0,3-4 0,-6 0 0</inkml:trace>
  <inkml:trace contextRef="#ctx0" brushRef="#br0" timeOffset="1">20866 4226 8153,'-6'-7'0,"0"-3"0,6 3 930,0 2-77,0-6-232,0 10 89,6-9-353,-5 9 0,9-4 17,-2 5 0,6-4-89,1 0 0,1-1 90,0 1-179,-4 3 1,9-4-99,-6 5 1,5 0 159,-1 0-17,-2 0-215,4 0 16,-8 0 1,3 0 320,-4 0-683,-1 0 287,1 0 0,-1 4 15,0-1-234,-4 6 99,-2-7-103,0 8 276,-4-4 1,3 5-133,-8 1 35,-7-1 1,-3 1 77,-5-1-169,0-5 76,1 5 0,-4-5 30,3 5 0,3-3-95,1 0 1,2-5 147,2 5 0,0-4-2,4 3 1,0-4 72,4 1-118,1-3 15,-3-1 207,5 5-208,0-4 1,0 5 402,5-1-213,2-4 0,4 5 25,1-2 1,4-1 144,3 4 0,1-3 24,-1 4-262,8-6 1,-8 8-9,8-2 1,-7-2-192,-1 2 138,0-1 0,3 4 22,-3-4 1,-3 3 108,-4-2-463,-1 2 187,0 2 0,-4-1 48,-3 0-199,-3 1 118,-1-1 1,-5 1-101,-3-1 229,-7 6 1,-4-5-10,-8 3 1,3-3-55,-2-4 0,-2 2 1,1-4-1,2 0 0,0-2 1,4-3-1,2-1 0,6 0 1,8-1-1,10-1 1,8-3 92,6-2 0,2 0 0,2-5 0</inkml:trace>
  <inkml:trace contextRef="#ctx0" brushRef="#br0" timeOffset="2">21494 4249 8019,'0'-12'0,"-1"2"458,-3 2 773,3-2-119,-4 4 201,5 0-665,0 0-406,0 6 1,0 6-82,0 1 1,0 3 66,0 2 1,0 3-64,0 0 1,3 5 9,1 0 0,0 1-150,-4 2 1,4-1-33,0-3 1,-1 2-69,-3-2 1,0-2-49,0-2 0,2-2 37,2-2 107,-3 0 54,4 1 51,-5-6 84,0-1-5,0-5 0,5 0-171,3 0 0,2 0 148,1 0 1,1 0-170,-1 0 1,2 0-1,2 0 1,-1 0-139,5 0 0,-4 0-230,4 0 1,-1-4-707,1 1 0,-1-1 481,-3 4 0,-6-1-1783,2-3 2363,-7 2 0,1-3 0,-5 5 0</inkml:trace>
  <inkml:trace contextRef="#ctx0" brushRef="#br0" timeOffset="3">21871 4237 8010,'0'-18'0,"0"2"1018,0 4-218,0 6 289,0 1-264,0 5 0,0 6-602,0 6 1,4 3 32,0 4 1,-1 3-181,-3-3 0,4 4 101,0 3 1,4-2-200,-5 3 0,5-3-117,-4-1 0,5-2-185,-2-2 0,0 2 161,0-6 0,-3-1-375,4-6-50,-6 2 116,3-9-174,-5 4 1,0-6-617,0-3 406,0-2 1,2-6 111,1 1 744,-1-1 0,3 1 0,0-6 0,1 0 0</inkml:trace>
  <inkml:trace contextRef="#ctx0" brushRef="#br0" timeOffset="4">22077 4340 8010,'11'-11'0,"-1"3"0,-2 0 74,2 6-8,-9-8 0,5 8 657,-2-1-95,-2 1 163,3 2 139,-5 0 1,-5 5-676,-3 3 1,-1 2-29,1 2 1,-2 0-87,3 3 1,-3-2 24,-2 2 0,1-1-139,-1 2 0,5-4 125,-1 3 0,6-2-148,-2-1 0,-1-5 0,1 1 0,1 1 0,2 1 0,2 0 0,2-1 1,2-3-1,1-1 0,3-1 0,1 0 0,2 0 0,-1-2-246,1 0 1,0-2-76,3 0 126,-2 0-1354,9 0 985,-5 0 1,3 0-55,-1 0-1315,0 0 1929,-2 0 0,5 0 0,-4 0 0</inkml:trace>
  <inkml:trace contextRef="#ctx0" brushRef="#br0" timeOffset="5">22659 4191 7977,'5'-12'673,"-4"-3"0,4 13-96,-5-3-212,0 5 195,5 0 1,-2 0-111,5 0 0,-5 5-148,5 3 1,-4 7-65,3 4 0,-4 4 131,1 4 0,1-2-82,-1 5 0,0 0-81,-4 0 1,1 2 130,3-6-598,-3 6 261,4-8 0,-5 4-284,0-5 1,1-1 207,3-3 1,-3-2-1310,3-1 0,-3-4 1385,-1 4 0,-5-4 0,-1 0 0</inkml:trace>
  <inkml:trace contextRef="#ctx0" brushRef="#br1" timeOffset="6">12666 4431 9806,'-5'7'534,"3"-2"-305,-3-5 45,5 0 10,5 0-159,-3 0-11,3 0 0,0 0 98,2 0-105,-1 0 12,4 0 1,-8 0 75,6 0-273,-6 0 66,3 0 0,0 1-86,3 3 209,-3-3-44,5 4 1,-7-5-110,4 0 130,1 0-19,4 0 97,-1 0-117,5 0 0,-2 0 42,5 0-139,0 0 106,4 0 1,0 0-10,0 0 0,0 0-1,0 0 1,-4 0-246,0 0 236,-5 0 0,6 0-47,-5 0 0,-3 4-126,-5 0 1,1 0-12,3-4 141,1 5 0,4-4-29,3 3 150,-2-3-125,4-1 0,1 0-17,5 0 123,4 0-104,-2 0 0,4 0 69,-2 0-55,7 0 1,-11-1-25,7-3 1,-6 3 28,2-3 21,-4 3-82,2 1 53,-6 0 1,1 0 4,0 0-159,0-6 142,0 5 0,0-4-275,-1 5 260,1 0 6,0 0 1,0 0-47,0 0 37,0 0 0,0 0-38,-1 0 23,1 0 6,0 0 0,0 0 128,0 0-120,-6 0 0,5 0-28,-3 0 183,-2 0-146,4 0 0,-7 0-8,5 0 166,0 0-144,4 0 0,0-4 130,0 1-113,0-1-7,4 4 1,3-2 138,4-1-129,-5 1 0,7-3-63,-6 5 61,11-5 0,-15 4 16,9-3-116,-4 3 96,4 1 0,-5-1 11,1-3-85,-6 3 66,3-5 0,-2 6-28,1 0 19,5 0 2,-3 0 1,3-1 0,2-3 1,-7 3 0,11-4-607,-9 5 605,5 0 0,-3 0-5,-1 0 20,1-5-18,-2 4 1,2-4-8,-4 5 99,5 0-91,-8 0 1,4-4 161,-5 0-152,0 0 1,-1 4 0,1 0 7,0 0 1,0 0 6,0 0-31,0 0 23,-1 0 0,3 0 12,1 0-272,-2 0 495,9 0 0,-9 0-256,3 0-37,-3 0 37,4 0 1,-4 0 11,3 0-14,-3 0 1,-1 1-3,0 3 1,5-2 1,-4 3-13,2-5 78,-2 0-58,4 0 1,-2 0 12,4 0 15,1 0-21,-2 0 0,4 0-3,-3 0 9,3 0-10,2 0 1,-1 0 7,0 0-7,0 0 1,2 0-1,2 0 1,-3 1-3,4 3 3,-9-3-454,3 4 452,-4-5 0,4 0-3,-2 0 7,-3 0-6,-1 0 0,-1 4-7,4 0 39,-4-1-32,7-3 0,-4 0 17,5 0-15,0 0 0,-3 0-75,-1 0 1,-1 0 68,2 0 1,1 0-44,-6 0 42,6 0 1,-8 0-16,3 0 14,-3 6 192,-1-5 1,0 4-221,-1-5-15,1 0 34,0 0 0,1 1 73,3 3-72,-3-3 3,9 4 105,-9-5-98,9 0 1,-4 0-1,6 0 43,-6 0-38,4 5 1,-8-3-10,6 1 0,-6-1 2,2-2 1,-2 0 21,2 0-25,-3 0 13,9 0 1,-7 0-1,9 0-2,-4 0 2,9 0 0,-2 0 0,0 0-827,5 0 821,-2 0-137,-1 0 137,-1 0 1,-3 0-289,2 0 314,-2 0-27,3 0 0,-4 4-11,4-1 141,-4 1-133,4 1 1,-4-2 204,-1 4-190,0-4 0,-3 2 25,-1-5 0,-1 4-10,2 0 0,6-1 16,-3-3 1,6 0 7,-1 0 328,4 0-453,-3 0 95,6 0 0,-4 0-35,0 0 23,-11 0 5,7 0 0,-10 0 49,3 0-52,-3 0 3,0 5 85,1-3-82,0 3-6,-1-5 3,-5 0-29,5 0 28,-4 5 1,5-4 8,-2 3 64,-3-3-71,4-1 1,-4 0 10,2 0 42,-1 0-47,3 0 0,-9 0-23,0 0 25,0 0 460,-2 0-596,5 0 228,-9 0 0,3-4-92,-4 1-98,-1-1 86,0 4-1,1 0 50,-1 0-56,-4 0 0,-1 0 54,-2 0-53,-3 0 5,4 0 1,-1-1 11,0-3-15,0 2 1,-3-3 15,3 5-9,-3 0-193,4 0-6,-5 0 159,5 0 34,-4 0-18,9 0 0,-7 0 58,5 0-72,-6 0 9,8 0 0,-7 0 57,4 0-55,-4 0 12,7 0 7,-4 0 1,6 0 13,-1 0 117,-4 0-124,3 0 9,-4 0 110,6 0-109,-6 0 75,4 0 48,-4 0-119,6 0 0,-5 0 74,1 0-70,0 0 0,-1 0-3,1 0 8,-6 0 1,5 0 30,-3 0-186,-3 0 171,4 0-4,0 0-154,-4 0 122,4 0 0,-3 2-238,1 1 237,-1-1-25,3 3-162,0-5 0,1 0 142,1 0-5,-2 0-9,0 5-13,-4-4 48,4 4-59,-5-5-13,5 0 201,-4 0-172,4 0 94,-5 0-132,-5 0 77,4 0 2,-4 0-264,0 0 260,4-5 0,-8 3-1,5-6 1,-5 4-6,2-3 1,0 0-57,0 0 136,-1-4-86,2 5 0,-5-1 170,4-1-157,2 0 0,-2 1 56,4-1 33,1 0 36,-8-3 1,9 3-88,-3 1 166,3 4-154,1-2 1135,0 5-846,5 0-233,1 5 29,6-3-22,-1 8 284,1-9-270,-1 4 0,0 0 71,1 3-256,4-3 163,-3 5 1,5-5 54,-3 3 0,1 1-6,3-6 0,3 5-142,-3-4 89,-2 5 0,3-7-24,-5 6 1,0-4-177,-3 3-4,-1-4-12,1 2 205,-6 0-364,-1-4-13,-5 4 117,0-5 138,0 5 17,0-3 303,0 3-286,-5 0 1,-1-4-20,-6 3 444,1 2-238,-6-5 0,1 8-22,-3-5 296,-3 5-234,9-8 0,-8 9 55,2-2-375,2-3 211,-4 5-401,8-3 227,-3-1 1,4 4 150,1-2-1297,-1-3 823,6 5 0,-3-8 18,5 6-1844,1-5 959,3 2 1265,0 0 0,0-4 0,0 4 0</inkml:trace>
  <inkml:trace contextRef="#ctx0" brushRef="#br1" timeOffset="7">15669 3769 8100,'0'-8'-304,"0"1"1,0 3 216,0-4 1511,0 6-363,0-3 908,0 5-1122,6 0-492,-5 0-118,9 5 333,-4-4-253,11 9 1,-3 0 150,5 5 59,0 1-350,4-5 1,-1 4 176,1 1 16,0 4-193,0-2 1,0 1-37,0 0-119,0 0 2,-1-1-204,-4 3 179,4-8 0,-10 7 152,4-5-601,-4 1 351,0-10 0,-5 4-79,1-2-576,-5-3 450,2 0 23,-5-5-1196,0 0-712,-5 0 1053,-2 0 449,-4 0 687,-1 0 0,-4-10 0,-2-3 0</inkml:trace>
  <inkml:trace contextRef="#ctx0" brushRef="#br1" timeOffset="8">16023 3769 7996,'0'-12'0,"-3"1"976,-1 0-204,0 4-314,4 2 1,0 4 533,0-3-621,0 3 1,-4-3-146,0 8 0,-4 2-31,0 6 3,-2-1 0,-2 2 141,1 2-514,0 3 194,-6 5 0,1-1-615,-4 1 417,-1 0 0,3-1-202,-5-3 0,6 2-444,1-2 1,7-2-587,2-2 743,4-2 668,-2-2 0,0 1 0,-1-1 0</inkml:trace>
  <inkml:trace contextRef="#ctx0" brushRef="#br1" timeOffset="9">16218 3837 8577,'0'-6'2457,"0"1"-1074,0 5-510,0 5-475,0 1 0,-2 6 181,-1-1 106,-4 1-344,1 4 0,1 2 165,5 5-1226,-5 0 593,3-1 0,-3 1 109,5 0-2321,0 5 2339,0-4 0,-5 4 0,-1-5 0</inkml:trace>
  <inkml:trace contextRef="#ctx0" brushRef="#br1" timeOffset="10">12552 6122 8106,'-8'-4'0,"0"0"-191,6 0 51,-3 4 844,5 0-225,-5 0-115,3-5-2,-3 4-22,5-4 443,0 5-554,10 0-251,-7 0 1,8 0 50,-7 0 0,-1 0 1,4 0 35,-4 0 1,10-2 100,-6-1-101,6 1 1,-7-3 58,6 5-123,-1 0 1,0 0 68,1 0 0,-4 0-128,-1 0 1,-3 0 65,4 0 1,-5 0-105,5 0 1,-4 0 12,3 0 26,1 0 1,3 0 44,1 0 1,-5 0-6,1 0 1,0 0 104,3 0 1,1 0-93,-1 0 1,4 0 60,0 0 1,2 0-49,-2 0 1,-2 0 2,2 0 0,-2 0-8,-2 0 1,-3 0 0,-1 0 1,5 0-89,3 0 29,0 0 1,-3 0 17,-1 0 1,2 0 22,2 0 1,-2 0 1,2 0 1,3 0-10,1 0 0,-1 0 140,1 0 1,0 0-79,3 0 1,1 0 13,0 0 0,0 0-55,0 0 0,-2 0 23,-2 0 1,-1 0-53,-3 0 0,-2 0 47,2 0 1,-1 0-73,1 0 1,-1 0 57,5 0 0,-3 0-19,3 0 0,0 0 43,4 0 0,1 0 4,2 0 1,-5 0-31,2 0 0,-3 0 3,3 0 1,-2 0 32,-2 0 44,3 0-65,-4 0-6,-1 0 162,5 0-157,-4 0 1,-1 0 19,-1 0-52,1 0 33,1 0 0,1 0-32,0 0 37,0 0 1,4 0-24,0 0 1,1 0-11,3 0 0,-2 0-44,6 0 1,-5 0 54,5 0 8,-6 0-468,13 0 454,-12 0 1,8 0-8,-8 0 6,-1 0-1,3 0 1,-4 0 0,2 0 0,-5 0-1,1 0 0,3 0 126,1 0-122,1 0-2,-4 0 35,5 0-27,-4 0 0,4 0 5,-6 0-9,6 0 6,-4 0 0,12-3 7,-6-1-132,1 0 289,-3 4 0,-3 0-46,6 0-123,-6 0 1,4 0 22,-2 0 1,-2 0 2,6 0 1,-6 0 100,2 0-115,2 0 0,-5 0 14,3 0-205,2 0 93,0 0 0,4 0 102,-2 0-76,7-5 56,-13 4 1,17-6-209,-8 3 184,-2 3 8,1-4 1,-9 5-84,3 0 68,-3 0 0,-1 0 13,-1 0 1,1 0-14,0 0 0,0 0 249,0 0-102,0 0 1,-3 0-63,3 0 1,-4 0 145,4 0 1,-1 0-79,-3 0-92,3 0 0,-3 4-10,0 0 1,0-1-6,4-3 0,0 0-39,0 0 0,0 4 91,-1 0-20,1 0-211,0-4 63,0 0 0,-4 4 53,0 0 213,0-1-172,4-3 0,3 4 104,1 0-94,0 0 2,-9-4 1,11 0-32,-3 0 37,4 5 0,-6-4-22,2 3 0,2-3 33,3-1 0,-5 0-272,-7 0 251,8 0 1,-13 0-30,5 0-59,0 0 63,-6 5 1,3-3 16,-4 1 50,-6-1-60,4 3 0,-3-4 148,4 3-144,-5-3 5,4-1 38,-3 0-28,4 0 1,1 0 17,-1 0 8,6 0-14,-5 0 0,9 0 10,-6 0-198,0 0 175,1 0 0,-3 0-176,2 0 168,3 0 0,-5 0 5,2 0 0,2 0-6,-2 0 1,1 0 96,0 0 0,-3 0-102,7 0 1,-5 0 26,4 0 1,-1 0-24,1 0 30,2 0-158,-8 0 145,8 0 1,-7 0 1,5 0-7,-5 0 1,3 0-2,-6 0-9,1 0-9,-1 0 287,-5 0-271,0 0 0,-5 0-7,3 0 137,-3 0-99,4 0-286,-5 0 49,-5-5-30,4 4-51,-4-4-60,5 5 210,-6 0-322,5-5 245,-9 3 1,9-4-62,-3 2-24,-2 3-234,4-4-238,-8 0 102,9 3 637,-9-8-60,9 9-118,-5-9 610,6 9-293,0-5-125,-5 1 746,4-1-509,-4 0 1,5-1 821,0 4-495,0 1-86,0-3 103,-5 0-283,4 4 0,-4-5 240,5 2-209,0 2 42,0-3-130,0 5-178,0-5 124,0 4 187,0-4-218,0 5-64,5 0 1,-3 4-47,6 0 0,-1 3 5,5-3 1,-5 4 42,1-5 1,0 5-5,3-4 1,1 3-122,-1-3 1,0 1 61,1-1 1,-1-3-136,1 3 203,-6-3-105,4 5 73,-9-5-44,10 4 0,-10-4-21,3 3 45,-3-3-203,-1 4 182,0-5 0,-1 4-1,-3 0 232,-2 5-113,-6-3 0,1 2-89,-1-1 215,1 1-108,-6-2 1,5 5-32,-4-4-630,4 3 341,0-3 0,1 3-675,-1-3 336,1-2-1846,0 6 2365,-1-10 0,1 9 0,-1-4 0</inkml:trace>
  <inkml:trace contextRef="#ctx0" brushRef="#br1" timeOffset="11">14790 5562 8102,'0'-6'0,"0"-5"412,0 10-36,0-4 406,-5 0-455,4 4 1,-4-6 613,5 4-285,0 1-7,0-3 95,0 5-552,5 5 1,-3 0-89,6 3 1,-1 2 90,5-2 0,-1 3-203,1 4 1,0-1 42,4 5 1,-4-5 69,4 2 1,0 0-150,-1-1 117,6 1 1,-7-5 110,5 0-349,-5 1 126,2-1 0,-8 1-181,-1-1 294,-4-5-30,7 5 1,-8-10-140,6 3-33,-5-3 129,2 4-751,-5-4 238,0 4-4671,0-5 5183,-5 0 0,3 0 0,-3 0 0</inkml:trace>
  <inkml:trace contextRef="#ctx0" brushRef="#br1" timeOffset="12">15053 5551 7972,'0'-12'507,"0"1"-233,0 4 0,0-3 77,0 3-127,0 2 56,0-1 478,0 1-267,0 4-190,0-4 0,-2 5-47,-1 0 0,0 0-16,-5 0 0,6 1-204,-2 3 0,-2 2 97,-2 6 1,-2 4-68,-1 3 0,-1 3 32,1 1 1,-2-2-91,-2-2 0,2 3-136,-2-3 1,-2 1-115,2-1 1,0 2-417,4-6 1,-1 0 76,1-3 406,4-1-1344,-3-5 940,9 4 1,-5-8 580,2 2 0,3 2 0,-5 0 0</inkml:trace>
  <inkml:trace contextRef="#ctx0" brushRef="#br1" timeOffset="13">15121 5699 8003,'7'-6'0,"-1"-3"-187,-2 5 630,-3-5 0,8 7 44,-5-6 1,5 4 24,-2-3 0,3 3-68,2-4 0,-5 6-217,1-2 0,0-1 375,3 1-287,0 0 1,1 4 53,-1 0-109,1 0 81,-1 0-240,1 0 182,-1 0-113,0 5 1,-4 1-42,-3 6-65,2-6 1,-5 8 49,3-2-80,-3 2 1,-1 1 18,0 0 0,-5 2-73,-2-2 1,-4-1 164,0 5-482,0-5 217,4 2 0,-7-3-225,3 2 246,-3-2 1,6 0 20,1-6 0,0-3-49,0 4 205,2-6-1,5 4-134,0-2 183,0-2-132,0 3 0,1-5 28,3 0 482,2 0-275,5 0 1,6 0 293,2 0-199,3 0 1,0 0 13,1 0 0,0-4-100,0 0 0,0 0-291,0 4 0,-6-4 85,-1 1 1,-4-1-1729,0 4 1024,-6 0 461,-1 0-1482,-5 0 1693,-5 0 0,-11 5 0,-9 1 0</inkml:trace>
  <inkml:trace contextRef="#ctx0" brushRef="#br1" timeOffset="14">12586 4546 8128,'6'-7'-500,"0"2"473,-2 5 1,-2-1 177,1-3 0,0 3 407,1-3-241,-3 3 138,4 1 457,-5 0-721,-5 0 1,2 0 148,-4 0-122,4 5-11,-2-4-88,5 9 80,0-9 0,0 6 71,0-3-302,0-3 62,0 9 221,0-4-366,0 6 229,5-1 0,-3 1-73,1-1 112,-1 6-37,-2 0 1,0 2 50,0 0-30,0 0-21,-5 9-56,3-4 34,-3 4 1,5-5 94,0 0-88,0 0-1,0 0 1,-1 0 96,-3-1-190,3 1 83,-4 0 0,5-4-169,0 0 169,0-5 0,0 6 60,0-4-259,0 4 70,0-7 0,0 4-94,0-1 174,5-4 1,-4 9 19,3-6-175,-3 5 126,-1-2 0,0 5 0,0 0-46,0-1 44,0 1 0,-4 0-50,1 0 67,-1-5-18,4 3 1,0-4-112,0 2 117,0 2-7,0-8-110,0 9 104,0-10 1,0 6-5,0-3-17,0-2 14,0 9 0,0-8-3,0 5 53,0-5-48,0 7 1,0-7 35,0 5-35,0-5 3,0 8 0,0-8 20,0 5-19,0-5 10,0 2 76,5-4-82,-4 4 1,4-3 0,-5 2 98,0-2-96,0 3 1,0-3 11,0 2 152,0 3-156,5-5 0,-3 7 17,1-5 43,-1 0-53,-2 2 0,0-5-14,0 4 0,0 0 41,0-1-132,0 1 100,0 0 1,0-3 19,0 2-118,0 3 89,0-5 0,0 3 6,0-5 64,0 6-76,0-4 0,0 4-31,0-1 41,0-4 1,0 5-66,0-1 62,0-3 1,3 5 12,1-3-74,0-2 58,-4 8 1,0-4 9,0 2-61,0 2 46,0-8 1,0 7 2,0-4 157,0-1-158,0-4 0,0 2 34,0 2-23,0-2-5,0 3 1,0-4-16,0-1 27,0 6-3,0-5-65,0 5 57,0-1 0,0-3 13,0 2-86,0 3 68,0-5 1,0 7 3,0-5 7,0 0-16,0-3 0,0 3 40,0 0-36,0 1 4,-5 0-11,4-3 12,-4 3-1,5-4-4,0-1 1,0 1 0,0 0 7,0 3 74,0-2-78,0 4 0,0-2 8,0 0-6,0 0-2,0-3 1,0-1-25,0 1 24,0 4 0,0-3-46,0 2 47,0-2 0,0-2 2,-5 1-30,3-1 20,-3 0 1,5 1-7,0-1 44,0 1-40,0-1 0,0 0-1,0 1 51,0-1-46,0 6 0,-1-5 173,-3 4-166,3-4 2,-9 0 0,8 1 47,-1 2-41,1-3 1,2 5 1,0-6 3,0 1 0,0-5 23,0 1-140,5 0 110,-3 3 1,3 0 13,-5 1-89,0-1 65,5 6 0,-4-5 31,3 4-33,-3-4 1,-1 0-20,0-1 0,0 1 22,0-1 0,0 4-33,0 1 29,0-1 1,0-4 2,0 1-5,0-1 1,0 0 5,0 1-52,0-1 43,0-4-78,0 3 74,5-4 1,-3 6 5,1-1-6,-1-5 0,1 4-5,1-2 88,0 2-82,-4 2 1,0 0-2,0 4 53,0-4-48,0 5 0,0-10 7,0 1 113,0 0-110,0 3 0,0 0 31,0 1-29,0-1 2,0 1 1,0-3 35,0 2-33,0-7 0,4 11-32,0-7 27,-1-3 1,-3 5 12,0-2-76,6-3 60,-5 5 1,4-4 6,-5 6 1,0-5-6,0 1 1,1-1-17,3 5-11,-3-6-14,4 4 1,-5-3 51,0 4-21,0-5 9,5 5 57,-3-5-56,3 0 0,-5 4 13,0-2-20,0 2 8,0-4 1,0 5-2,0-4 1,0 3 1,0 2 0,0-5-70,0 1 66,0 0 4,0 3-81,0-5 76,5 5-2,-4-5-27,4 5 9,-5-4 1,0 3-4,0-3 31,5-1-43,-3 4 0,3-4 10,-5 5 6,0 1 0,1-5 4,3 1 13,-3-5 12,4 7 1,-5-8 7,0 6-16,5-6-3,-4 4-35,4-1 32,-5 1 0,0 2 3,0-1 13,0-4-12,0 7 1,0-4 46,0 6-49,0-1 1,0-3-2,0-1 4,0 1-1,0 3 0,0-3-11,0 0 18,0-6-6,0 8-80,0-8 76,0 8 0,0-8 6,0 6-163,0-6 144,0 3-3,5 1 5,-3-5-10,3 9 35,-5-4-30,0 6 2,0-6 1,0 4 33,0-2-37,0-3 41,0 5-24,0-4 11,0 6-30,0-6 15,0-1-109,0 0 103,0-3 0,0 3 0,0-4-63,0 3 60,0-3-9,0 4-91,0-5 81,0 5-182,0-4-28,0 4-454,0-5 1,0-10 0,0-2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26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20375 4500 8545,'0'-7'1937,"0"2"-1342,0 0-23,0 4-245,0-4 1136,0 5-1245,-5 0-466,3 0 226,-8 5 0,8-2-273,-6 4 153,6 1 117,-9 3 1,6 1-1,-2-1 1,0 4-41,4 1 1,1-1 13,-1-4 0,1-3 38,2-1 0,0 1 22,0 3 1,0-3-37,0 0 39,5-6 0,2 7-4,4-5 0,-3 0 122,-1-4 0,1-2-113,3-1 1,2 0 14,2-5 0,-2 2-4,2-1 1,-1-4-28,1 4 0,-3-7 34,-1-1 1,-1-1-21,-6 5 1,4 0-17,-4-1 0,-1 1-10,-3-1 0,-1 1-39,-3-1 0,-2 5 57,-5-1 1,-5 6-126,1-2 1,-5 3 111,1 1 1,1 0-83,-1 0 1,4 1 58,-4 3 0,5 2 182,-1 5 1,2-2-66,1 3 0,2-3-44,3 6 1,0-2-8,4-2 1,1 0-12,-2 1 1,3-1 21,1 1 0,5-2-11,3-3 1,2 2 48,1-5 1,1 4-68,-1-5 1,1 1 152,-1-4 0,4 0-74,1 0 0,-1-1 29,-4-3-213,1 3 108,-1-9 1,-1 3-128,-2-4 0,-3 3 88,-5 1 1,4 3-56,0-4 1,-1 5 21,-3-5 0,-1 4-32,-3-3 1,3 3 54,-3-4 18,-2 6 0,3-7 7,-4 5 27,4 0 25,-7 4 0,7 0-53,-4 0 31,4 0-22,-7 5-1,4 2 0,-2 3 14,1-3 0,3 3 1,-4-2 0,6-2-27,-2 2 21,3-5-107,1 7 1,1-5 91,3 2 0,-2-2-14,6-5 6,-1 0 0,5 0 2,-1 0 0,1 0 24,-1 0-1,1 0 0,-1-3 49,0-1-65,-4-5 31,3 3-19,-9-6 0,4 1-73,-5-1 0,-1 5-1,-3-1 0,2 4-10,-6-3 0,0 4 26,-3-1 0,0 3-11,-1 1 1,1 0 41,-1 0 1,1 5-29,-1 3 1,1 2 141,0 1 0,0 1-132,4-1 1,2 1 171,5-1 1,0 0-80,0 1 0,0-5 301,0 1-227,0 0 1,5-1-41,2 1 1,0-6 101,0 2 1,1-2-117,3-2 1,1 0-13,-1 0 0,-3-4 127,-1 0-259,1-5 0,2 3 91,-2-6 0,1 5-130,-5-1 0,-1 0-42,-3-3 29,0 0 0,0-1 63,0 1 0,0 4 164,-5-3 1,3 9-122,-6-3 1,4 3-287,-3 1 0,3 1-1215,-4 3-815,1 2 2326,-5 6 0,1 4 0,-1 2 0</inkml:trace>
  <inkml:trace contextRef="#ctx0" brushRef="#br0" timeOffset="1">18547 5254 7930,'0'-7'1815,"0"2"-1340,0 5 113,-5 0-48,4-5-157,-4 4 0,5-6-41,0 4 64,0 1-132,-5-3 1,2 5-109,-4 0 5,4 0 0,-3 0-132,2 0 224,3 0-303,-9 5 1,7 2 77,-4 4-121,4 1 0,-2-1-37,5 0 1,0 1 129,0-1-55,0 1 0,0-1-92,0 1 1,5-5 4,3 1 0,-2-4 73,2 3 0,-1-4 35,5 1 1,-1-3-11,0-1 0,5 0 54,-1 0 1,0-4-34,-3 0 1,-1-5 6,0 2 0,1-3 7,-1-2 0,-3 5 10,0-1 0,-2 0 9,1-3 0,-1-1-21,-6 1 1,0 0 3,0-1 1,-2 1-7,-2-1 1,-2 5-125,-5-1 0,-1 0 115,1-3 0,-4 5-121,-1 2 0,-3 3 71,4 1 0,-4 0 32,4 0 0,0 0 135,3 0 0,1 5-91,-1 2 73,1 3 1,1 2-96,2-1 1,-1 1 121,6-1 1,-1 1-47,4-1 0,0 0-35,0 1 1,1-1 14,3 1 0,-2-5-11,6 1 1,0-4 136,3 3 0,0-4-128,1 1 1,-1-3 59,1-1 1,-1 0-50,0 0 0,-3 0-74,0 0 0,-2-1 15,2-3 1,2 1-11,-3-4 0,0 3 8,0-4 0,-4 1-21,1-5 1,-2 1-3,2-1 0,-3 5 29,3-1 0,-4 2-32,-4-2 1,2-2 20,-6 2 0,1 3-112,-5 2 0,1 1 48,-1 2 1,1 0-23,-1 0 127,-4 0 1,3 4 3,-2 0 0,2 5-2,2-2 1,1 4-53,2 0 1,-1-3 127,6-1 0,-5 1 8,4 3-87,0 1-20,4-1-12,5 1 1,2-2 41,4-3 1,1-2-28,-1-5 0,0 0 36,1 0 1,-1 0-36,1 0 1,-1-1 0,0-3 1,1 2 7,-1-6 1,-3 1-9,0-5 0,-5 1 1,5-1 1,-5 3-2,0-2 1,-1 6-38,-2-7 1,-2 4-101,-1-4 1,-4 2-58,-4 2 0,-1 3 98,1 5 0,-2 0-61,-2 0 1,2 4 77,-2 0 1,2 5 132,2-2 1,1 4-9,2 0 1,-1 0-35,6 1 0,-1-1 110,4 1-148,0-1 1,0-3 19,0-1 273,0 1-269,5-2 1,1 3 44,6-5 127,-1 0-76,0-4 0,1 4-56,-1-1 0,1 1 3,-1-4 0,0-1 125,1-3-80,-1 3-91,1-9-15,-1 3 0,-3-3-60,-1 3 0,-4-4 103,1 4 1,-3-3-146,-1-2 1,0 1 71,0-1 0,-1 5 7,-3-1 1,3 4-9,-3-3 7,-2 4 1,3-2-9,-5 5 1,5 0 9,-5 0 0,4 0-122,-3 0 108,4 0 0,-3 5-7,2 3 1,1-2 144,-4 2 106,4-1 0,-2 5-202,5-1 1,0-3-3,0 0 0,0-6 0,0 8-220,0-9 205,5 5 280,1-6-292,6 0-3,-1 0 300,1-6-129,-1 0 1,1-1-120,-1-1 182,0 0-81,-4 2 1,-1-4 107,-2 2-152,-3 3 1,4-5 24,-5 2-25,0 3 69,0 0-196,-5 0 1,-1 4 180,-6-3-191,1 3 1,0 1 65,-1 0 1,5 1 28,-1 3 1,5-2-42,0 6 0,-2-4-10,1 3 30,0 1 1,0 0-39,0-1 50,0-4-84,4 7 72,0-9 0,0 6-146,0-4 131,0-1 88,0 3-87,0-5-5,6 0 9,-5 0-5,9-5 1,-4-2 4,6-4-2,-6 5-15,4-5 15,-3 5 1,3-7 6,-3-2-162,4 2 150,-10-3 0,8 4-2,-6 1-178,1 5 156,-4 1 25,0 0-161,-5 3 0,-1-2-29,-6 8 0,0-1 85,-3 4 1,2 1 1,-2 3 1,2 1 29,1-1 0,1 2-137,0 2 0,0-2 92,4 2 0,-2-6 128,5-1-166,-5-1 267,8 5 20,-4-6-215,5 4 199,0-9-191,0 10 97,0-10 0,4 5-50,0-2 241,4-3-210,-1 4 0,4-5-101,1 0 1,-5-1-368,1-3 1,-6 2-1410,2-6 1875,3 6 0,-6-9 0,4 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2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18410 6133 8106,'0'-8'0,"0"1"281,0 4 75,0-7 0,0 9 217,0-4 94,0 0-227,0 3-153,0-3 356,0 5-370,6 0-68,-5 0 1,8 2 14,-6 1 1,1 4-74,-4 4 1,0 2 87,0 2 0,0-1-200,0 5 1,2-1 64,1 1 0,-1 2-70,1-2 1,-1-1 37,-2 1 0,0-3-44,0 3 0,0-2 53,0 2 1,1-1-92,3-3 0,-2-2-17,6 2 0,-4-3 112,3-5 1,-4 3-442,1-2 111,-3-3-699,-1 0-1131,0-5 1315,-5 0-760,4-5 929,-4 4 0,3-9 595,-2 2 0,3-2 0,-4-1 0</inkml:trace>
  <inkml:trace contextRef="#ctx0" brushRef="#br0" timeOffset="1">18353 6133 8089,'-5'-11'690,"4"-1"0,-4 5 53,5-1 176,0 5-623,5-7 0,1 9-60,6-3 0,3 2 13,0-2 1,4 3-15,-4-3 1,6 2-197,-2 2 1,1 0 101,-1 0 0,3 0-115,-3 0 1,2 0 50,2 0 0,0 0-153,0 0 0,-4 2-108,0 2 140,-5-3 0,2 5 51,-4-2-61,-1-3 92,-4 9 1,-2-7 32,-5 5 1,-2-3 5,-1 6 1,-4-6 115,-4 7-152,-6-4 0,0 8-37,-6-1 0,0 0 17,0-3 0,0-2-95,0-3 1,6 3 75,1-2 1,4-2 27,0 2 1,5-5 2,-1 0 213,5-1-174,-2-2 16,5 0 39,5 0 0,2 0 143,4 0 0,2 3-141,2 1 0,2 0-28,2-4 0,2 1 65,-2 3-63,3-3 1,1 8-144,0-5 1,-4 4 79,0-4 1,-5 3-24,1-3 0,-3 5-87,0-2 1,-4 2 60,-1-1 0,-4 2-53,0-2 0,-1 2 75,-2 1 0,-7 4-95,-4 1 0,-2-1 78,-6-4 1,-4 1-59,-3-1 1,-5 1-11,5-1 0,-5 0-5,5 1 1,-1-6-75,4-2 1,9 1 64,3-1-977,2 0 378,2-4-332,2 0 0,7-4 416,1 0 0,5-3-980,7 3 1581,3 0 0,0-1 0,-2-2 0</inkml:trace>
  <inkml:trace contextRef="#ctx0" brushRef="#br0" timeOffset="2">18981 6190 7934,'-5'-11'0,"4"-1"0,-4 1 0,5-1 824,0 6-62,0-4 240,0 4-298,0-6 66,0 6-58,0 1-350,0 5-169,0 5 0,0 1-78,0 6 0,0-1 65,0 0 1,0 5-116,0-1 0,0 4 12,0-4 0,0 4-155,0-4 0,0 6 73,0-2 0,4-1-102,0 1 0,-1-4-63,-3 4 66,0-5 148,0 7 1,0-8 8,0 2 91,-5-2-80,-1-2 0,-2 0 18,1-4 18,4-2-157,-2 0 155,5-3-67,0 3 49,0-5 214,5 0-268,2 0 1,8 0 217,0 0 0,2 0-5,-2 0 1,4-2-97,7-1 0,-1 1 13,1-2-125,-2 3 56,-1-4 1,3 4-158,-4-3 0,3-1 157,-10 1-219,5 0 1,-7 4-42,2 0-277,-7-5-53,-3 4 1,-7-4-341,-1 5 0,0 0 104,-5 0 1,1-4-354,-5 0 1,5 1 1091,-1 3 0,1 0 0,-5 0 0</inkml:trace>
  <inkml:trace contextRef="#ctx0" brushRef="#br0" timeOffset="3">19370 6133 7944,'0'-11'-506,"0"-1"434,0 1 1068,0-1-152,0 6-195,5 1 53,-4 0-11,4 4-239,-5-5-417,5 12 131,-3 0 0,3 10 103,-5 3-104,0 3 1,0-3 29,0 0 0,0 1-135,0 7 1,0-3-146,0 3 0,0-3 108,0-1 1,0-4-244,0 0 0,0-5 31,0 1-132,0-2-183,0-2-400,0-5 246,0 0-852,0-6 1,3-6 1509,1-1 0,5-3 0,-3-2 0</inkml:trace>
  <inkml:trace contextRef="#ctx0" brushRef="#br0" timeOffset="4">19541 6179 7944,'0'-12'415,"5"6"111,-4 1 260,5 0-85,-6 4-377,0-5 1,3 8-72,1 2 1,0-1-22,-4 9 1,0-6 2,0 9 0,-5-3-130,-3 7 0,2-1 13,-2 1 1,4 1-79,-3-5 0,1 5 50,-2-1 1,-2-2-138,2-2 1,2 2 84,-2-2 0,1 0 64,-5-3 0,1-2 19,-1-3 1,5 2 71,-1-5-49,6 5-78,-9-8 1,10 5-115,-3-2 92,3-2 1,1 4-210,0-2 222,0-3 22,5 4-45,1-5 0,2 4 15,0 0-6,-6-1 6,8 3-13,-3-5-39,4 4 58,1-5-201,-1 5-26,0-4 197,1 4 0,-5-5-1035,1 0 480,0 0 191,-2 0-1123,4 0 341,-9 0 408,10 0-824,-10 0 1537,4 5 0,0-3 0,1 3 0</inkml:trace>
  <inkml:trace contextRef="#ctx0" brushRef="#br0" timeOffset="5">19884 6156 7937,'0'-12'-290,"0"6"1,-2 0 206,-1 2 1068,1-2-567,-3-1 0,5 1 226,0 2-209,0 3-163,0-9 1,2 7 36,1-4-34,4 4-153,-1-7 1,4 7 121,-2-4-24,2 4 0,1-2-131,1 0-18,-1 4 1,1-4 259,-1 5-329,1-5 40,-1 3 1,-3-3 221,-1 5-347,1 5 67,-2-3 1,3 8 130,-5-3-17,0 3 0,-1 6-49,1-1 0,0 5 55,-4-1 0,-1 3-106,-3 1 1,-2-4 47,-6 0 0,1 0-99,-1 4 0,0-1 81,-4 1 1,4 0 24,-3 0 0,-2-4-12,2 0 1,-3-5-34,7 1 1,-3-2-77,6-2 25,-2 1 0,2-1-74,1 1 118,4-6-247,-2-1 170,5 0 76,0-4 0,1 4 0,3-5 0,-1 0 1868,4 0-881,1 0-721,3 0 0,2 0 84,2 0 71,-2 0-298,8 0 0,-7 0 132,5 0-177,1 0 81,2 0 0,-3 0-61,0 0-51,0 0 0,-1 0 48,-3 0 1,2 0-10,-2 0 1,-3 0-26,-5 0 52,1 0 1,-1 0-93,1 0 114,-5 0-7,2 0-600,-5 0-59,-5 0 0,-2 0-1922,-4 0-1020,-1 0 3473,1 0 0,-6 0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27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4911 10861 8048,'0'-14'127,"0"3"0,0 6 579,0-3-533,0 6 1,-4-5 546,0 3-64,1 3 559,3-4 1794,0 5-3180,0 5 1,0-2-375,0 4 1,3-3-122,1 4-702,0-6 1,-4 8 1367,0-2 0,0 2 0,0 2 0</inkml:trace>
  <inkml:trace contextRef="#ctx0" brushRef="#br0" timeOffset="1">5002 11364 8107,'-6'0'325,"-4"0"1,7 4 242,-4-1-30,4 1 757,-2-4-823,5 5 1,-4-2 500,0 4-360,1-4-276,3 7 1,0-7 137,0 4-387,0-4 0,0 3 66,0-2 1,1-2-105,3 6 0,-2-5-138,6 0 1,-4 3-493,3-3 1,-3 1-2310,4-4 1551,-6 0 1338,3 0 0,0 5 0,2 2 0</inkml:trace>
  <inkml:trace contextRef="#ctx0" brushRef="#br0" timeOffset="2">5014 11992 19325,'0'6'-3776,"-5"-1"3106,3-5 670,-3 0 0,0 0 0,-1 0 0</inkml:trace>
  <inkml:trace contextRef="#ctx0" brushRef="#br0" timeOffset="3">1793 13214 7995,'-6'-5'0,"1"4"0,5-6 561,0 3-111,0 3-56,0-4 1514,0 5 0,1 5-1668,3 3 1,-2 2-15,6 1 1,-1 1 136,5-1-80,-6 1-57,4-1-156,-3 6 157,9 0-1,-3 1 0,3 4-139,-4-5 67,4 6 1,-2 0 151,5 0-380,-5 0 87,8 0 0,-8-2-122,5-2 75,0 3 1,-1-8 102,-3 5-111,-2-5 0,-2 2 80,0-4 1,1-5-199,-1 1 65,-4-6 1,3 9-241,-9-10 195,4 4 1,-4-5 23,3 0-703,-3 0 225,5 0-1838,-6 0 179,-6 0 1162,0 0 1091,0-5 0,-9-1 0,2-6 0</inkml:trace>
  <inkml:trace contextRef="#ctx0" brushRef="#br0" timeOffset="4">2204 13248 8087,'0'-11'965,"0"-1"-462,0 1-281,0 0 1,-4-1 130,1 1 268,-6 4-271,7 2 1,-4 1 98,2 1-3,3-1-165,-9 4 0,7 0 45,-4 0-91,-1 5 0,-3 1-245,-6 11 64,-1 1 0,-2 6 358,-3 2-463,3 3 227,-8 6 1,5-1 125,0 0-1286,1 1 947,-1-1 1,4-4-661,0 1 638,5-6 11,-3 8 1,7-13-163,2 3 1,-2-9-129,3-2 0,2-1-523,1-3 446,-3-3 274,6 0-586,-4-5-798,5 0 1525,0-5 0,0 3 0,0-3 0</inkml:trace>
  <inkml:trace contextRef="#ctx0" brushRef="#br0" timeOffset="5">2398 13477 12772,'0'11'1628,"0"6"-1217,0-5 1,0 10 373,0-3-382,0 2-129,0 2 1,0 1 337,0 3-146,0-3-292,0 4 1,0-5-86,0 0-57,5 0 31,-3-6 1,3 4-152,-5-6 327,0 0-663,0-3 222,0-1-990,5-5 573,-4-1 185,4-5-3100,-5 0 2847,0-5 0,0-1 687,0-5 0,0-1 0,0 1 0</inkml:trace>
  <inkml:trace contextRef="#ctx0" brushRef="#br0" timeOffset="6">3027 13214 8028,'0'-8'0,"0"1"0,0 3 418,0-4-1,0 6-15,0-3 896,0 5-827,0-5-242,0 3 246,0-3 0,0 18-200,0 2 0,0 9 14,0-1 0,0 1-28,0 7 0,0-5-56,0 5 0,0-2 53,0 1 0,0 3-169,0-2 140,0-3 1,0-5-427,0-2 212,0-3 0,0 0 174,0-3-1133,0-2 665,0-7 0,1 3-339,3-5-428,-3 0-769,4-4-140,-5 0 568,-5 0 1387,-1-6 0,-11 0 0,-1-5 0</inkml:trace>
  <inkml:trace contextRef="#ctx0" brushRef="#br0" timeOffset="7">2775 13534 7935,'7'0'1232,"3"-5"-660,-9 3 1,9-3 643,-2 5-574,2-5-251,1 4 0,6-9 755,2 2-646,2 3 1,2-5 85,5 9-301,-9-9 0,10 7 134,-10-5-593,6 6 209,-13-3 0,5 1-410,-6 0-261,1 0 0,-1 4-1862,0 0 1140,-4 0 340,-2 0 1018,0 0 0,1 0 0,6 0 0</inkml:trace>
  <inkml:trace contextRef="#ctx0" brushRef="#br0" timeOffset="8">3598 13659 8039,'-7'-5'0,"2"4"1686,5-4-430,-5 5 151,4 0-547,-4 0-1656,5 0 281,5 0-1803,-4 0 885,9 0 1433,-9 0 0,15-5 0,-4-1 0</inkml:trace>
  <inkml:trace contextRef="#ctx0" brushRef="#br0" timeOffset="9">3883 13671 8039,'0'-7'2858,"0"2"-200,0 5-2537,5 0-53,-4 0 58,10 0-940,-10 0 660,4 0 1,-4 0-661,3 0-48,-3 0 0,9 0 359,-2 0 0,2 0-784,2 0 1287,-1 0 0,0 0 0,1 0 0</inkml:trace>
  <inkml:trace contextRef="#ctx0" brushRef="#br0" timeOffset="10">4226 13671 8022,'6'0'1687,"-1"0"1441,-5 0-2008,5 0-592,-4 0-182,10 0-776,-10 5 392,9-4-571,-9 4-135,9-5 1,-7 4 743,5 0 0,-6 0 0,3-4 0</inkml:trace>
  <inkml:trace contextRef="#ctx0" brushRef="#br0" timeOffset="11">4911 13214 7995,'0'-6'0,"0"-5"553,0 5 32,0 0-102,0 1-15,0 5 117,0-5 54,0 3-343,0-3 1,0 7 149,0 1-388,0 4 1,0 4 283,0 1 84,0 4-128,0 2 1,0 5 42,0-1-124,0 1-46,0 0 0,0 0 228,0 0-448,0 5 220,0-4 0,0 4-364,0-5 140,0-1 83,0 1 1,0-5-771,0-3 379,0 3 158,5-10-1251,-4 7 417,4-14 449,-5 9-1102,0-8 400,0 3 1290,0-5 0,0-5 0,0-2 0</inkml:trace>
  <inkml:trace contextRef="#ctx0" brushRef="#br0" timeOffset="12">4751 13534 8011,'-6'0'575,"-4"0"84,8 0 159,-3 0 328,5-5-610,0 3 348,0-8-130,5 9-72,2-4-141,9 0-370,-3 4 0,5-5 382,-3 6-114,3 0-211,-1-5-1,10 4-56,-13-4 0,15 1-37,-10 0 0,5 1-127,-5 3 0,2-2-120,-2-1 0,-3 1-406,-4-2 1,-1 3-1185,0 1 1,-3 0 241,0 0 1461,-6 0 0,3 0 0,-5 0 0</inkml:trace>
  <inkml:trace contextRef="#ctx0" brushRef="#br0" timeOffset="13">5619 13111 8049,'0'-6'631,"0"1"45,0 0 328,0 3-508,0-3 750,0 5-829,0 5-243,0 2 0,4 4 118,0 1 0,5 4 0,-2 3 0,5 3 55,3 1-49,-2-1-96,3 6 1,-1-2 47,0 4-18,1-5-59,0 3 1,-2-1 80,5 0-173,-5-6 10,3 1 1,-6-6-84,0 3 0,1-1 199,-1-3-253,1-7 26,-1 7 1,-1-8 3,-2 4-300,-3-5 112,0 4-191,-4-8-311,4 3-579,-5-5-2142,0 0 2647,0-5-701,0 3 625,-5-8 856,4 9 0,-14-14 0,2 2 0</inkml:trace>
  <inkml:trace contextRef="#ctx0" brushRef="#br0" timeOffset="14">5916 13157 8067,'0'-12'0,"0"1"0,0 0 712,0-1-329,5 1 1,-4 3 314,3 1-237,-3 4-286,5-2 0,-5 4 914,3-3-516,-3 3-169,-1-5-91,0 6 0,0 6 95,0 1 8,-5 8-150,-2 3 0,-8 6 84,0 3-302,-5 2 156,2 5 1,-6 1-45,-3-1-116,3 0 145,-9 0 1,9-1-331,-3-2-442,3-3 473,6-5-277,2-6 313,4 0 0,2-6 1,3 1-733,-3-6 277,8 4 120,-3-9-1115,5 10 901,0-10-1273,0 4 974,0 0 343,0-4 579,5 4 0,-3 0 0,3 2 0</inkml:trace>
  <inkml:trace contextRef="#ctx0" brushRef="#br0" timeOffset="15">6144 13534 8166,'-5'-7'242,"4"2"16,-4 0 91,5 4-82,0-4 949,0 5-1082,0 5-49,0 1 67,0 6-55,0-1-15,0 1 0,1-1 2,3 0 0,-3 2 12,3 2 1,-3-2-75,-1 2 84,0-2-27,6-2 0,-5 1 12,3-1 11,-3-4 31,-1 3-273,0-4 201,0 0-23,0 5-214,0-10 245,0 4 231,0-5 0,0-5-252,0-3 1,0-2 58,0-1 1,1-1-91,3 1 1,-3-1-5,3 1 1,2-2-17,2-2 1,-2 2-141,2-2 1,0 2 129,3 2-151,5 0 65,-3-1 0,0 2 34,-6 2 51,1-2-16,3 9 0,0-5 24,-4 2-26,3 3 0,-8-5 103,3 6-80,0 0 0,-3 0 19,6 0 2,-5 0-12,2 6 0,-2 0 0,1 5 139,0 1-139,1-1 1,-4 2 222,3 2-214,-3-2 2,-1 8 0,2-8 61,1 2 0,-1-1-42,2 1 0,-3-2 1,-1 2 1,4-2 42,-1-2-16,1 1-49,1-1-22,-3 1-229,3-6 130,0-1-504,-4-5 285,4 0 0,-6 0-554,-3 0 885,3 0 0,-9-5 0,3-1 0</inkml:trace>
  <inkml:trace contextRef="#ctx0" brushRef="#br0" timeOffset="16">6521 13614 8051,'0'-7'898,"0"2"-395,0 5 47,0-5 227,0 4-526,5-4 0,-2 1-39,5 0 0,-5 0 79,5 4-58,-5 0-1,7 0-156,-4 0 20,0 0 1,4 0 309,-2 0-498,-3 0 135,5 0-102,-3 0 1,4 0-2,1 0 0,-5 0 26,1 0 100,-1 0 44,0 0-613,3 0 369,-9 0 0,5 0-511,-2 0 99,-2 0 1,4-3 43,-2-1-1044,-3 0 1546,4 4 0,-5-5 0,0-1 0</inkml:trace>
  <inkml:trace contextRef="#ctx0" brushRef="#br0" timeOffset="17">6887 13454 8080,'0'-7'907,"0"2"-336,0 0-168,0 4 244,0-4 657,0 5-861,5 0 0,-4 5-62,3 3 63,-3 2-164,4 1 1,-3 2 404,1 2-225,-1-2-201,-2 8 0,0-4 118,0 2-143,0 2 1,0-3-297,0 0 104,0 4 1,0-10 87,0 4 1,0-4-61,0 0 1,0-1-86,0 0 1,0-3-760,0 0-826,0-6 745,0 3-2370,0-5 1010,0-5 2215,0-1 0,5-6 0,1 1 0</inkml:trace>
  <inkml:trace contextRef="#ctx0" brushRef="#br0" timeOffset="18">1725 14185 7359,'0'-7'917,"0"2"0,1 5-646,3 0 0,-2 0-113,6 0 1,-4-4 6,3 1 0,-3-1-88,4 4 1,-1 0 119,5 0 1,0-4-152,4 0 1,-4 0 143,3 4-306,3-5 221,-5 4 1,5-4-3,-3 5 0,-2-4-83,2 0 0,-2 1 73,-2 3 1,0 0-4,1 0 0,-1 0-54,1 0 1,-1 0 54,0 0 0,5 3-124,-1 1 0,1 0 75,0-4-162,1 5 164,6-4 1,0 4-29,0-5 1,0 0-18,0 0 1,3 0 62,1 0-201,0 0 163,-5 0 1,1 0-63,0 0 48,-5 0 4,3 0 1,-8 0 2,2 0 1,2 0-13,-2 0 1,5 4-13,-1 0 0,-1 1-4,1-1 1,4-3-7,4 3 0,1-3-4,-2-1 0,0 0-3,4 0 1,-1 0 10,2 0 0,-3 0 13,-5 0 0,-1 0 0,1 0 0,0 0-164,0 0 1,1 0 112,3 0 47,-3 0 1,5 2 146,-2 1-59,-3-1 1,7 4-55,-4-2 0,4-3 6,-5 3 0,6 1-10,-2-1 1,3 0 4,2-4 1,-1 0-22,0 0 0,2 0-1,2 0 1,1-4-9,3 0 1,-3 0 54,-4 4 0,-1 0-1,0 0 0,-1 0-26,-2 0-63,-4 0 56,1 0 0,-2 0-52,4 0 1,-3 4 51,3 0 0,2 1-26,6-1 1,3-3 31,4 3-235,1-3 47,5-1 0,-4-1 101,2-3 1,0 3 0,0-3 1,-3-1 50,-1 1 0,5 0-9,-4 4 0,0 0 38,-4 0 1,2 0-42,-6 0 1,0 0 110,-4 0 0,1 0-57,4 0 1,-3 0 12,6 0 0,1 0-113,7 0 0,-2 0 92,5 0 0,1 0-260,3 0 0,0-4 265,0 1 1,0-5-114,0 4 1,-1-4 101,-3 5 0,2-5-75,-6 4 0,1 0 46,-4 4 1,-5-1-4,1-3 0,-9 3-9,2-3 1,1 3 20,6 1 1,-2 0 15,-2 0 1,-3 0 10,-1 0 1,4 0-16,1 0 1,4 0 4,-1 0 0,-2-1-24,2-3 1,-1 3 25,1-3 1,1-1-1,-5 1 1,0 0 122,-4 4 0,0-4-92,1 1 1,-2-1 244,-3 4 1,2 0-256,-6 0 1,5 0 111,-4 0 0,3 0-123,-3 0 1,1 0 166,-2 0 1,-2 0-67,3 0 1,-3 0 43,-1 0 1,4-4-82,-1 0 1,1 0 5,-4 4 1,0-3 49,-1-1-79,1 0 9,-5 4 1,-1-1 179,-6-3-152,0 3 0,-3-4-228,0 5 117,-6 0-160,3 0-259,-5 0 0,-5 0-461,-2 0 1,-4 0-304,0 0 0,-6 0 1186,-2 0 0,-12-6 0,-5 0 0</inkml:trace>
  <inkml:trace contextRef="#ctx0" brushRef="#br0" timeOffset="19">3586 14607 8053,'0'-6'1062,"0"-4"-158,0 9 197,0-5-163,0 6 0,0 6-448,0 1-416,0 3 100,0 2 0,4 0-104,0 4 0,1 0 73,-1 3 0,-3 3-237,3-3 0,1 1 56,-1-1-357,4 3 257,-6-10 1,3 9 84,-5-6 0,1-4-271,3-3 236,-3 0-221,4-2 668,-5-1 131,0-5 0,0-5-433,0-3 0,5-2-30,3-1 0,-2-5-122,2 1 0,1-5 110,6 1 0,-2-6-165,2-2 1,1 0-21,0 4 0,0 1 52,-1-1 1,-2 5 146,2 3 1,-2 2-97,-2 2 221,-4 4-79,3-3 1,-8 9-109,6-3 146,-5 3-109,7 1 1,-8 1 50,6 3 0,-4 1 12,3 3 0,0 2 89,0-3 0,0 5-73,-4 3 1,0-1-5,5 5 0,-6-1-69,2 1 1,-2 2-1,2-2 0,-2 3-7,1 1 0,-1-2-100,-2-2 0,0-1 60,0-3 1,3-2-25,1 2 0,0-6-241,-4-1-103,5-1-500,-4 0-268,4 3-731,-5-9 1197,0-1 707,0-6 0,0-11 0,0 0 0</inkml:trace>
  <inkml:trace contextRef="#ctx0" brushRef="#br0" timeOffset="20">4226 14710 8024,'-7'0'197,"-3"0"0,8 0 1016,-6 0 42,6 0-829,-4-5 0,12 2 110,1-4 0,3 4-140,2-1 0,0-1-65,4 2 0,-2-2-124,5 1 0,-5 2-14,1-1 0,1 1-20,0 2 1,-1 0-141,-4 0 1,1 0 82,-1 0 1,0 0-202,1 0 1,-5 4-317,1 0 0,-4 0-67,4-4 1,-5 0-263,5 0 0,-6 1-493,2 3-722,-2-3 786,-2 4 577,0-5 0,1-4 582,3 1 0,-3-6 0,4 2 0</inkml:trace>
  <inkml:trace contextRef="#ctx0" brushRef="#br0" timeOffset="21">4774 14447 8047,'-5'-6'0,"4"-4"586,-4 9 0,5-6 491,0 3 124,0 3-495,0-4 0,0 18-460,0 2 0,0 7-1,0-7 1,0 6 151,0 2 1,0 0 2,0 4 0,0 1-134,0-2 0,0 2-35,0-1 0,3-3-116,1 3 1,1-7 37,-1-1 0,-3-4-75,3 4 1,1-9 67,-1 2 1,1-5-194,-1 1-231,-3 2 241,4-9-100,-5 5-1176,0-6-758,-5 0 339,-1-6 0,-1 0 1732,4-5 0,-4-1 0,1 1 0</inkml:trace>
  <inkml:trace contextRef="#ctx0" brushRef="#br0" timeOffset="22">7721 14025 7738,'-8'0'-288,"0"0"1907,6 0-432,-3 0 2643,5 0-3589,0-5 1,1 3 13,3-1 1,2 0-50,6-1 0,3 3-14,0-3 0,1 3-61,0 1 1,-2-4 61,5 0 0,-4 1-254,4 3 53,-5 0-47,7 0 0,-8 3-66,2 1 0,2 0 31,-2-4 0,0 0-78,-3 0 0,-1 1-5,1 3 0,-1-3-176,0 3 0,-3-3-1261,0-1 729,-6 0-519,3 0 597,-5 0-659,0-5 615,0 4 847,0-4 0,-10 5 0,-3 0 0</inkml:trace>
  <inkml:trace contextRef="#ctx0" brushRef="#br0" timeOffset="23">7755 14208 8043,'-7'0'0,"1"0"1400,2 0-236,3-6-144,-4 5-586,5-4 1,5 5 157,3 0 0,2 0-74,1 0 0,1 0-138,-1 0 1,2 0 10,2 0 1,3-4-117,5 1 0,-1-1-24,1 4 1,0-4-50,0 0 1,0-1-145,0 1 1,-4 3-39,0-3 0,-2-1-297,2 1 0,2-1-937,-6 1 1,0 2 592,-3-6 1,-5 6-2253,1-2 2873,-6 3 0,9-4 0,-5-2 0</inkml:trace>
  <inkml:trace contextRef="#ctx0" brushRef="#br0" timeOffset="24">8794 13796 8174,'0'-11'0,"0"0"404,0-1 0,0 5-28,0-1 1,0 4-59,0-4 33,0 6 1,0-4 914,0 2-697,0 3-116,0-5-215,0 6 1,0 6 14,0 1 1,4 3 126,0 2 0,5 3-136,-2 0 0,3 5 156,2 0 0,-1 1-34,1 2-234,4-5 51,-3 8 0,7-10-15,-5 6 0,2-1-190,-2 2 1,2-1 37,2 1 0,-3-1-194,-5-3 1,1 1-205,-1-5 1,1 2 225,-1-2 1,-3-3-48,-1-1 0,-3 0-397,4-3-153,-6-3-254,3 5-506,-5-9-746,0 5 1173,-5-6 1086,-1 0 0,-5 0 0,-1 0 0</inkml:trace>
  <inkml:trace contextRef="#ctx0" brushRef="#br0" timeOffset="25">9148 13785 8091,'0'-11'351,"0"-1"0,0 1 2,0-1-81,0 6-95,0-4 0,0 7 235,0-4 439,0 4-113,0-2-1,0 5 0,-4 1-602,0 3-117,-4 2 158,1 11 1,-4 1 59,-1 5 1,-3 3 117,0 1-370,-5 5 81,2-3 1,-9 1 55,1 1 1,-1-2-134,4 1 1,-4 2-13,1-5 1,3-1-114,4-3 1,5-1-37,-1-3 1,2-3 104,2-4-99,4-1 1,2 1-73,5-1 0,-1-5-129,-3-2 1,3-1 15,-3 0-230,3-1 16,1 3-495,0-5 194,5 0 1,-3 0 866,6 0 0,0 0 0,3 0 0</inkml:trace>
  <inkml:trace contextRef="#ctx0" brushRef="#br0" timeOffset="26">9262 14082 8141,'0'-6'226,"0"-5"-46,0 10 1,0-5 493,0 2-45,0 3 233,0-4-126,0 5-541,0 5 1,0 1 95,0 6 1,0-1-16,0 0 1,0 5-140,0-1 0,2 0 119,1-4 0,-1 2-163,1 2 1,0-2 176,1 2 1,-2-2-371,6-2 1,-5-3-27,0 0 1,0-5-90,1 5 167,-3-5-271,4 2 271,-5-5 139,0 0 1,5-2-67,3-1 0,-2-4 20,2-4 1,3-2-68,4-2 0,2 2 4,-2-2 0,-2-2 65,2 2-316,-2 0 281,-2-1 1,0 7-21,1-3 1,-4 7-21,-1-2 36,-4 4 0,3-2-49,-2 5 43,-3 0 1,8 5 69,-5 3 1,0 3 143,-4 4 1,3-1-54,1 5 1,1-4-27,-1 5 0,-1-1-190,4 3 1,-3-3 121,4 0 1,-6-5-377,2 2 1,1-4 124,-1 0 1,0-5-361,-4 1-479,0-5-832,5 2 1102,-4-5 751,4 0 0,0 0 0,2 0 0</inkml:trace>
  <inkml:trace contextRef="#ctx0" brushRef="#br0" timeOffset="27">10039 13762 8141,'0'-11'0,"0"4"0,0 1 508,0 2 60,0 3-207,0-9 619,0 9-320,0-5 354,0 6-733,0 6 1,0 0 14,0 5 0,0 2-11,0 2 0,0 3-16,0 5 1,0 0-45,0 0 0,0-1 31,0 1 0,0 0-237,0 0 51,0-5-161,0 3 0,0-7-138,0 5 0,4-5-329,0 1-574,4-2 782,-1-1 1,0-6-700,1-2-1453,-5-3 1321,2-1 1181,-5-5 0,0-1 0,0-6 0</inkml:trace>
  <inkml:trace contextRef="#ctx0" brushRef="#br0" timeOffset="28">9856 13945 6860,'0'-6'2829,"1"0"-1723,3 6-530,-2 0-258,8 0 0,-4 0 350,5 0 1,6 0-139,2 0 1,3-1-69,0-3 0,1 3-12,0-3-449,0 3 89,0 1 1,1-4-563,3 0 1,-3-1 355,2 2 1,-5 1-1202,-2-2 0,-4-1 636,4 2 0,-5-1-975,1 4 1656,-2 0 0,-2-5 0,1-2 0</inkml:trace>
  <inkml:trace contextRef="#ctx0" brushRef="#br0" timeOffset="29">10770 13579 8141,'0'-11'0,"0"5"848,0-5-74,0 10-115,0-4 1,1 5-180,3 0 1,-3 5 92,3 3 0,-1 6-81,0 1 0,-1 5-34,1-1 1,-1 7-75,-2 0 0,0 6 245,0-1 1,0-2-223,0 1 0,0 1-215,0 3 0,1-1-152,3-3 0,-3 2 15,3-5 0,1-1 43,-1-3 1,3-1 86,-3-3 1,4 1-212,-4-5 1,3 1 52,-3-5-68,5 0 6,-8 1 0,6-5-1649,-4 1 856,-1-5 232,3 2-2493,0-5 3089,-4 0 0,9-5 0,-3-2 0</inkml:trace>
  <inkml:trace contextRef="#ctx0" brushRef="#br0" timeOffset="30">2341 15704 8124,'-6'-12'0,"1"5"481,5-1 164,0 6 1,-1-4-357,-3 6 82,3 0-1317,-5 0 270,1 0-58,4 6 734,-9 0 0,4 10 0,-6 2 0</inkml:trace>
  <inkml:trace contextRef="#ctx0" brushRef="#br0" timeOffset="31">1862 15727 8104,'-5'-7'1437,"3"-3"-626,-3 4 255,5-1-58,0 2-438,0 5 0,1 4-280,3 0 0,-2 6 62,1 1 0,2 1-63,-1 3 1,5-2 75,-1-2 0,2 4-84,1 1 1,1 0 102,-1-1 1,4-2 42,1 2-190,4-2-59,-7 3 0,7-3-32,-5 2 1,4 2 50,-4-2 0,1 2-124,-5-2 1,4-2 81,0 2 1,1 1-215,-5 0 0,-1 0 55,-2-1 1,2-6-28,-2 3 0,2-4 17,1 4 1,-3-6 40,-1-2 1,-3 1 116,4-1-133,-6 0 0,5-4-213,-3 0 69,-3 0-420,4 0-730,-5 0-156,-5 0 1,2 0-205,-4 0 205,-1-5 1,-3 3 200,-1-1 1237,6-4 0,-4 6 0,3-4 0</inkml:trace>
  <inkml:trace contextRef="#ctx0" brushRef="#br0" timeOffset="32">2273 15772 8126,'0'-7'0,"0"-1"-304,5 5 241,-4-7 1129,4 9-251,-5-4 2955,0 5-3367,-5 0 1,3 5-73,-6 3 0,0-2-35,-3 2 0,-1-1-92,1 5 1,-2 3-115,-2 0 0,2 4 96,-2-4 0,-3 4 0,-1-3 0,2 4-225,-2-1 1,3 3 36,-3 0 0,5 0-51,-1-3 0,-1 3-9,0-3 0,2-3 100,7-1 1,-3-2-4,2-2 0,-1 1 19,2-1 41,-4 1-134,10-1 131,-9-5-272,9 5 227,-4-10 1,5 5-379,0-2-221,0-3-241,0 4-2991,0-5 2718,0-5 1,1 3 1065,3-6 0,2 1 0,6-5 0</inkml:trace>
  <inkml:trace contextRef="#ctx0" brushRef="#br0" timeOffset="33">2455 16001 8168,'-5'-7'0,"4"1"447,-3 2 771,3 3-248,1-4-96,0 5 1,0 5-601,0 2 0,0 4 90,0 0 1,0 2-14,0 2 1,0-1 125,0 5 0,0-4-206,0 4 0,0-4 0,0 4 1,0-1-180,0 1 1,1 2 1,3-6 1,-3 0-189,3-4 0,-3 1 140,-1-1 0,0-3-455,0 0 139,0-6-87,0 3-1292,0-5 0,-5-5 1,-1-1-1</inkml:trace>
  <inkml:trace contextRef="#ctx0" brushRef="#br0" timeOffset="34">2935 15749 7903,'-5'-11'615,"4"5"151,-4 1-26,5-1-4,-5 5-482,3-4 0,-3 10-63,5 3 1,4 3 118,0 4 0,0 3 15,-4 5 1,4 0-16,-1 0 0,2 3-15,-1 1 0,-2 3-35,1-3 0,2 4-5,-1-5 1,0 1-174,-4-4-120,0 0 92,5-1 0,-4-4-177,3-3 1,-3-6-175,-1-1-671,0-6-307,0 4 2,0-6 1,-1-4 646,-3 0 1,3-5-554,-3 1 1179,-2-2 0,0-6 0,-6-2 0</inkml:trace>
  <inkml:trace contextRef="#ctx0" brushRef="#br0" timeOffset="35">2764 16001 8141,'0'-7'1011,"0"2"-415,5 0-283,1 4 1,6-4 549,-1 5 0,2 0-246,2 0 0,3 0-88,5 0 0,-1 0-84,1 0 1,0 0 192,0 0 0,-4 0-284,0 0 1,-5 0 370,1 0-773,-2 0-165,-2 0-1273,1 0 270,-6 0 215,4 0 0,-8-1 168,1-3 833,-1 2 0,-2-13 0,0 3 0</inkml:trace>
  <inkml:trace contextRef="#ctx0" brushRef="#br0" timeOffset="36">3643 16046 8151,'-11'7'0,"3"2"1168,1-6-38,4 1 44,-2-4 616,5 0-1495,5 0 0,-2 0 219,4 0-425,-4 0 0,3-1 104,-2-3-520,-3 3 1,6-4-198,-4 5 1,0 0-651,4 0 1,-3 0 244,4 0 0,0-2 929,3-1 0,5-4 0,2-4 0</inkml:trace>
  <inkml:trace contextRef="#ctx0" brushRef="#br0" timeOffset="37">4100 16046 9874,'0'-6'3507,"0"1"-2314,0 5-1293,0-5 0,1 4-71,3-3 1,-3 1-515,3-1 1,-1 3-2270,1-3 1240,-3-2 563,9 5 1151,-9-4 0,9 5 0,-3 0 0</inkml:trace>
  <inkml:trace contextRef="#ctx0" brushRef="#br0" timeOffset="38">4408 16035 6991,'8'0'4073,"0"0"-3250,-6 0 0,5 0 241,-4 0-185,-1 0-566,8 0 1,-8 0-42,6 0 0,-4 0-314,3 0 1,-3 0-273,4 0 0,-4 0-971,3 0-81,-4 0-27,7 0 0,-9-1 1393,3-3 0,-3 3 0,-1-5 0</inkml:trace>
  <inkml:trace contextRef="#ctx0" brushRef="#br0" timeOffset="39">5208 15612 8048,'0'-11'64,"-5"-1"0,4 5 428,-3-1 250,-3 6-143,6-3-300,-4 5 1,5 1-4,0 3 0,0 2 144,0 5 0,1 6-43,3 2 0,-3 4-116,3 4 1,-1-2-64,1 5 0,-3-3-57,3 3 0,-3 0-140,-1 0 0,4 2 173,0-6 0,3 1-175,-3-4 0,1-1-145,-1-3 1,-2 1-364,6-5 1,-5-3-636,0-5 1,2-3-88,-1 4-1108,0-6 1696,-4 3 0,-1-6 623,-3-3 0,-2-2 0,-6-6 0</inkml:trace>
  <inkml:trace contextRef="#ctx0" brushRef="#br0" timeOffset="40">5025 15909 8048,'-5'-6'1882,"4"1"-1057,-4 5 106,5 0-458,5 0 1,5 1-140,5 3 1,6-3 91,-2 3 0,7-3-190,5-1 1,2 0-6,1 0 1,0 0-218,0 0 1,-1-4-112,-2 1 1,-3-1-104,-5 4 1,-2-1-97,-2-3 0,-2 2-450,-6-1 0,1 1-663,-1 2 99,-5 0 1,3-1-283,-5-3 1592,0 3 0,1-9 0,1 4 0</inkml:trace>
  <inkml:trace contextRef="#ctx0" brushRef="#br0" timeOffset="41">5870 15601 8048,'-5'-6'1662,"4"0"-870,-4 6 583,5 0 0,0 6-1107,0 1 0,0 3 15,0 2 0,4 3 117,0 0 1,4 4-170,0-4 1,2 6-1,2-2 0,0 1-34,4-1 0,-4 3-34,3-3 1,2-1-139,-2 1 0,2-4 51,-2 4 1,-2-5-151,2 1 1,-4-2-118,-3-2 0,2 1 93,-2-1 1,0-3-149,0-1 0,1-3-63,-5 4 110,5-6 0,-7 7-665,6-5-386,-6 0-23,3-4-3716,-5 0 4989,-5 0 0,-1 5 0,-5 1 0</inkml:trace>
  <inkml:trace contextRef="#ctx0" brushRef="#br0" timeOffset="42">6190 15589 7941,'-6'-12'0,"-4"-3"815,8 8 1,-4-3 275,2 2-383,3 3 1,-9 5-382,2 0 0,-2 3-157,-1 5 0,-2 0 58,-2 11 0,-4 6-29,-8 5 0,3 3-30,-3 1 1,3 2-78,1 2 0,-3-1-112,-1 5 0,2-6 49,6 2 0,-3-2-408,3-2 0,2-5 12,2-2 0,3-8-602,0-4-136,6-2-929,1-2 1277,5-4 757,5-7 0,1-7 0,6-4 0</inkml:trace>
  <inkml:trace contextRef="#ctx0" brushRef="#br0" timeOffset="43">6339 15864 8029,'-7'-5'2371,"2"3"-1387,5-3 858,0 5-1187,5 0-389,-3 5 0,6 2-167,-4 4 1,1-3-38,-1-1 1,-3 1-9,3 3 1,1 1 316,-1-1-1043,0 1 377,-4-1 1,0-3-418,0-1 274,0-4 212,0 2 194,5-5 1,-4-1 17,3-3 0,2 1 112,2-4 1,-2 0-79,2 0 0,0-4 94,3 4 1,0-2-42,1 1 0,-1-2 145,1 3 1,-1-4-124,0 0 1,1 3 125,-1 1 0,1 0-126,-1 0 0,-3 2 117,-1 5 37,1-5 0,3 3-83,1-1 0,-5 3 43,1 3 0,-2 4-72,2 4 0,1 4 16,-5 1 1,3 4-78,-3-1 0,4 4-141,-4 3 1,3-1-12,-3 1 1,4-2-305,-5-1 1,5-1-915,-4-3 1,1-3-39,-1-4-1462,-3-1 2794,9 1 0,-4-6 0,6-1 0</inkml:trace>
  <inkml:trace contextRef="#ctx0" brushRef="#br0" timeOffset="44">1702 16617 7932,'-8'0'84,"0"0"518,6 0 242,-3 0 1731,5 0-2084,0-5-87,5 4-159,1-4-255,6 5 0,-1 0 28,1 0 0,-1 0-23,0 0 0,1 0 26,-1 0 1,4 0 26,1 0 0,0 0-85,-1 0 0,-1 0 59,5 0 0,-1 0-81,1 0 1,3 0 80,-3 0 0,2-4-72,2 0 1,0 1 3,0 3 1,0 0 70,0 0 0,5 1 99,2 3 1,4-3-73,4 3 0,-1-3 19,5-1 0,-4 0-33,4 0 0,0-4 18,3 0 1,2-3-238,3 3 0,-2-4 185,5 4 0,-8-3 45,1 3 1,-3 0-22,2 4 1,1 0 26,0 0 0,-2 0-88,-2 0 0,1 0 67,-5 0 0,5 0 9,-1 0 1,1 4 1,-1 0 0,4 0 28,0-4-974,-1 0 936,6 0 1,-5 0-58,-1 0 0,6-4-80,3 0 1,-8-4 78,0 5 1,-7-2 222,3 1 1,-5 2-270,1-1 1,-3 1 76,-5 2 1,-1 0-43,-2 0 1,-2 0 493,6 0 0,-5 0-500,5 0 1,-3 0 216,6 0 0,-2-3-200,6-1 0,1-1 58,-1 1 0,1 1-46,0-4 0,-3 4 38,6-1 1,-5-1-24,1 2 0,-2-1 30,-2 4 0,-4-2-35,1-1 1,-6 1-5,2-1 0,1 1 3,-2 2 0,6 0 1,-1 0 0,2 0 1,1 0 0,1 0-29,3 0 1,-1 0-3,5 0 1,-5-3-2,1-1 1,-1 0-4,1 4 0,-3 0 16,3 0 0,-6-4-5,-1 0 1,-6 0 29,2 4 1,1 0-27,-2 0 0,1 0 44,-4 0 1,3 0-9,1 0 1,3 0 5,-3 0 1,1 0 1,-1 0 1,1-1 3,2-3 0,3 3-23,-3-3 0,0 3 6,0 1 1,-3 0-15,3 0 0,-3-1 11,3-3 1,-4 3 62,0-3 1,2 3-59,-1 1 0,0 0 135,-5 0 0,5 0-125,0 0 0,1 0 4,-2 0 0,3-4 3,6 0 0,-5-1 4,1 1 1,0 2-15,7-6 0,-2 4 14,2-3 0,1 4-8,-1-1 1,-3 2-15,-5-2 0,-4 3-1,0-3 0,-2 3 10,-1 1 1,-4 0-2,0 0 1,-5 0 10,1 0 1,2 0-2,-2 0 0,0 0-32,-3 0 0,-1 0 25,1 0 1,-1 0-21,0 0 0,1 0 17,-1 0 1,1 0-675,-1 0 192,-5 0 1,0-2-780,-6-2 436,0 3 1,-2-4-1352,-2 5 2156,-2 0 0,-21 0 0,-3 0 0</inkml:trace>
  <inkml:trace contextRef="#ctx0" brushRef="#br0" timeOffset="45">4009 16880 8204,'-5'-6'1002,"3"1"-424,-3 5 1,4-4 375,-3 0 352,3 0-538,-4 4-516,5 0 1,0 5 39,0 3 0,0 3 90,0 5 0,0 1-112,0 6 0,0 1-31,0 3 0,0-3-117,0 3 0,1 1 114,3-2 0,-3 2-254,3-1 1,-1-3-71,0 3 1,-1-7-16,1-1 1,-1-5 56,-2 1-236,0-2 149,5-2 66,-4-4 476,4-2-214,-5-5 0,0-5-100,0-3 0,0-2-74,0-2 1,0 0-138,0-4 0,1-1 48,3-6 0,-3 0-107,3 0 1,3-4 71,0 1 1,0-1-168,0 4 1,1 1 203,3-1 0,1 5-46,-1 3 1,1 2 150,-1 2 0,0 0-20,1 4 1,-1-2 44,1 5 0,-1 0-44,0 4 1,1 0 14,-1 0 0,1 0 35,-1 0 0,1 0 15,-1 0 0,-3 5 6,-1 3 0,0 2-67,0 2 0,3 0 218,-2 3 1,1 3-21,-2 5 1,4 0-100,-4 0 1,0 0-77,0-1 0,1 1-86,3 0 0,-3-1 17,-1-3 0,0 1-151,0-5 1,2 1-92,-5-5 1,4 0 94,-5 1 0,3-6-245,-3-2-93,-1 2-340,3-4-23,-5 3-2286,0-5 1181,-5 0 1975,3 0 0,-8 0 0,4 0 0</inkml:trace>
  <inkml:trace contextRef="#ctx0" brushRef="#br0" timeOffset="46">7481 16412 8059,'0'-7'352,"0"2"420,0 0-307,-5 4 632,3-4-44,-3 0-214,5 4-280,0-4-17,0 5-285,5 0 1,2-2 0,4-2 0,4 2 30,1-6 1,5 4-57,2-3 1,0 3-52,3-4 1,-1 6-12,-3-2 1,-3 3-170,0 1 0,-1 0-3,1 0 1,-2 0-143,-6 0 0,1 0-309,-1 0 145,0 0-831,1 0 805,-1 0 0,-3 0-1524,0 0 62,-6 0-265,3 0 1492,-5 0 0,-5 0 569,-3 0 0,-2 0 0,-1 0 0</inkml:trace>
  <inkml:trace contextRef="#ctx0" brushRef="#br0" timeOffset="47">7538 16537 8059,'-12'7'-716,"1"-2"1,3-5-1,1 0 1985,4 0 0,-3 0 624,2 0-353,3 0-552,-4 0 508,5 0-1051,5 0 1,1 0 0,6 0 1,3 0-149,0 0 1,5 0-42,-1 0 1,4 0-59,4 0 0,-3-4-111,3 0 1,-2-1 61,2 1 0,-3 3-146,2-3 1,-5 3-1,-2 1 1,-5-4-222,1 0 0,-6 1-904,-2 3 592,-4 0-412,2 0-385,-5 0 1,-5 0 0,-1 0 0</inkml:trace>
  <inkml:trace contextRef="#ctx0" brushRef="#br0" timeOffset="48">8805 16263 7828,'-3'-11'-73,"-1"-1"0,-1 5 971,1-1 0,1 6-288,-4-2 0,-1-1-163,-3 1 0,3 0 21,1 4 0,-1 0-34,-3 0 0,-1 1-109,1 3 1,-5 3-74,1 4 0,-1 0 0,1 1 0,1 4-27,-5 3 0,5 3-29,-2 1 0,4 0-105,0 0 1,1-1 175,-1 1 1,2 1-244,3 3 0,2-3-49,5 3 0,0-3-20,0-1 1,5-4 52,2 0 1,3-1-127,2 1 0,4 1 147,3-5 0,-1-4-139,1-3 0,0-4 101,4 4 0,0-6 29,0 2 1,0-4 23,-1-4 0,6-2-27,3-6 1,-2 0 6,1-4 1,-4 2 29,0-5 0,-1 4 5,-3-4 1,0 0 56,-3-4 1,1-3 132,-4-1 0,-1-5-208,-4 2 1,-4 1 38,-4-2 0,-1-3-233,-2-4 1,-5 0-16,-3 3 1,-7 2-154,-4 3 1,-8 3 47,-3 8 1,-9 4-132,-2 7 1,-8 3-76,0 5 1,-4 7-365,3 4 0,6 6-290,6 6 0,7-1 513,4 1 1,12 0-761,4 0 1380,7-5 0,-1 3 0,5-2 0,0 3 0</inkml:trace>
  <inkml:trace contextRef="#ctx0" brushRef="#br0" timeOffset="50">19016 5516 8264,'0'-6'-94,"0"-4"185,0 9 0,0-6 201,0 3-161,0 3 248,0-4-151,0 5 13,0-5 121,0 4-241,5-4-54,-4 5 1,5 0-4,-2 0 83,3 0 0,0 0 148,1 0-281,-1 0 133,10 0 1,-3 1 104,5 3-7,0-3-121,4 4 0,6-1 169,5 0-123,1 5-162,14-3 1,-7 1 337,7 1-1313,3 0 1185,-5 3 102,9 1-228,1 4 1,-25-9 0,0 0 47,2 3 0,0-1-8,0-2 1,1 0-49,1 4 0,1 0 1,-1-3-1,1 1 59,3 2 0,0 1-84,-2-1 0,1 1 14,6 2 0,0 0 1,-4-2-1,1 0 5,1 1 0,1 1 16,-3-2 0,1 0-20,5-1 1,1 1 0,-3 1 0,1 0 72,4 0 1,-1 1-79,-3 2 0,0 0 0,-3-2 0,0 1-42,-1 2 0,0 0 0,-4-2 1,0 1 29,0-1 0,0 0 1,-5-2-1,0 1-106,-2 1 0,-1 0 0,22 11 277,-6 0-206,-1 3-743,-9-5 814,3 4 1,-5-5-107,1 0 190,-6 0 1,-1-4-143,-5 0 0,-1-5 589,1 1 0,-5-2-538,-3-2 105,-2 1 1,1-1-72,-3 1 767,3-1-936,-7 0 0,0-3 118,1 0-179,-6-6 53,3 3 0,-1-4-249,0 3 146,0-2-457,-4 3-736,0-5 477,0-5 0,-5-2 37,-3-4 396,-7-1 443,-3 1 0,-10-11 0,-1-2 0</inkml:trace>
  <inkml:trace contextRef="#ctx0" brushRef="#br0" timeOffset="51">19221 5391 8273,'7'-5'45,"-1"3"290,-2-2 59,-3 3 36,4 1 0,-5-1 228,0-3-57,0 3-43,5-4-72,-3 5 1,-6 0-365,-8 0 0,-2 0-11,3 0 1,-2 1-169,-2 3 0,1-2 16,-5 6 1,1-4 129,-1 3 1,-6 0-200,2 0 1,-2 4 75,2-4 0,0 2-28,0-1 1,4 1 96,0-6 0,1 5 106,-1-4 1,4 1-59,7-1 1,-2-3 106,3 3-75,-4 2 50,5-5-152,-4 4 144,9-5-133,-4 0 85,5 0 0,3 2 92,1 2 1,1-3-91,-1 3 1,1-2 87,3 2 1,2-2-103,-2 6 1,2-4 92,1 4 0,1-1-61,-1 5 1,0-1 144,1 0 1,3 2-66,0 2 0,4-2-16,-3 2 1,0-2-62,-1-2 1,-2 1-4,2-1 1,-2 1-105,-2-1 0,-3-3 164,-1-1-299,1-4 210,-2 2-1382,0-5 952,-6 0 1,-2-5-2864,-2-3 3193,-2 3 0,-10-10 0,-2 2 0</inkml:trace>
  <inkml:trace contextRef="#ctx0" brushRef="#br0" timeOffset="52">21597 6864 8020,'0'-11'0,"0"3"424,0 0 172,0 6-253,-5-3 344,4 5 1,-5-5-173,6 3-8,0-3-164,0 5 0,0 5-55,0-3-88,6 8 0,0-3 293,5 9-322,1-4 1,0 10 110,4-3 1,-2-1-40,5 1 0,-4-2-75,4 2 1,0 3 174,4-3-57,-5 3-420,3-5 160,-3 5 0,3-8 197,-2 5-551,-2-5 307,-6 2 1,3-4-266,-2-1 102,2-4 70,-8 3 1,2-5 113,-1 2 46,-4-1-833,2-6-144,-5 0-458,-5 0 875,4 0 0,-10 0-97,4 0-785,-3 0 831,-2-6 1,5 1-742,-1-2 783,0-3 523,2 8 0,-4-13 0,4 2 0</inkml:trace>
  <inkml:trace contextRef="#ctx0" brushRef="#br0" timeOffset="53">21894 6887 8020,'0'-18'-187,"1"-2"-47,3 4 1,-3 0 139,3 1 1168,2 2-610,-4 2 1,3 0 546,-5 4-245,0 2 252,0 0-343,0 0-601,0 3 111,0-3 1,-5 10 1,-3 3 0,-3 6-15,-5 1 1,0 9 170,-3-1-430,-3 3 119,4-4 0,-4 6-338,-1 3 224,0-3 1,5 0 1,-2-6-167,5 1 176,-6 0 1,7 0-409,-5 0 295,5 0 0,-2-6-181,4-1-200,1-4 288,0 0-683,4-1 176,2-5-632,5 0-61,0-6 1477,5 0 0,2-6 0,4 0 0</inkml:trace>
  <inkml:trace contextRef="#ctx0" brushRef="#br0" timeOffset="54">22054 7115 8020,'0'-6'950,"0"-4"-361,0 8 100,0-3 297,0 5-463,0 5-56,0 2 179,0 4-319,-5 1 1,3 0 120,-1 4 103,1-4-380,2 10 1,0-4-81,0 4 80,0 1 1,0 0 7,0 0 0,4-4-150,0 0 43,5-5-57,-3 8 28,0-10 0,5 3 227,-4-7-511,-2 2 109,5-9 198,-3 10-928,-1-10 344,-1 4-408,-5-5-2952,0 0 3128,-5-5 750,4 4 0,-9-10 0,3 5 0</inkml:trace>
  <inkml:trace contextRef="#ctx0" brushRef="#br0" timeOffset="55">22453 6864 8020,'0'-11'861,"0"-1"-461,0 1 33,0 4 114,0 2 9,5 5 29,-3 0-403,3 0 1,-5 2 38,0 1-56,0 9 1,0 4 85,0 3 1,0 7 91,0-3-213,0 2 41,0 3 1,0-4 229,0 3-424,0-3 62,0-1 1,0-2-162,0-2 130,0 3 42,0-10 1,1 5-423,3-6 203,-3-4 102,4 3-384,-5-9 164,0 4-24,5-5-904,-3 0 742,3 0 1,-7 0-172,-1 0-965,1 0 1609,-8-5 0,4-1 0,-6-6 0</inkml:trace>
  <inkml:trace contextRef="#ctx0" brushRef="#br0" timeOffset="56">22259 7012 8020,'7'-6'953,"3"-3"-610,-3 5 34,4 1-118,0 3 1,5 0 112,3 0 446,3 0-463,1 0 1,4 0 382,-1 0-291,6 0-195,-8-6 0,4 5-235,-5-3 49,0 3 0,-1 1-1006,-4 0 516,4 0-638,-10 0-1379,5 0 1631,-6 0 810,-4 0 0,-2-5 0,-5-1 0</inkml:trace>
  <inkml:trace contextRef="#ctx0" brushRef="#br0" timeOffset="57">22910 6830 8020,'0'-7'486,"0"-3"172,0 9-12,0-9 283,0 8-221,5-3-430,-3 5 1,6 5 64,-4 3 59,5 7-130,-2-2 0,4 9 217,0-3-318,1 2 1,-1 3 31,1 3 1,-1-3-1,0 3 1,2 1-46,2-2 1,-2 1-237,2-4 364,-2-5-375,-2 3 75,1-8 0,-1 3 256,1-4-488,-1-1 151,-5-5 139,5 5-933,-5-10 343,0 9-407,-1-9 458,-5 4-1458,0-5 1316,-5 0 0,-1 0-211,-5 0 848,-1-5 0,1-1 0,-1-5 0</inkml:trace>
  <inkml:trace contextRef="#ctx0" brushRef="#br0" timeOffset="58">23184 6807 8020,'0'-18'525,"0"7"57,0 0-169,0 10-70,0-4-57,-5 5 319,4 5-292,-9 2 0,4 9 124,-6 3 16,-4 3-253,3 6 0,-5-2 143,3 9-307,-3-4 39,0 9 0,-2-6-260,5 0-427,0 0 662,-2-4-1075,4 3 729,-3-9 1,5 0 56,-1-5-465,6-5 413,-4 2 1,8-8-141,-1-1-1067,1-4 1498,2 2 0,10-5 0,3 0 0</inkml:trace>
  <inkml:trace contextRef="#ctx0" brushRef="#br0" timeOffset="59">23344 7081 8020,'0'-11'0,"5"4"684,2-3-343,-1 4 1,4-4 115,-2 2 203,2-2-348,-4 8 0,4-6 125,-2 4 130,2 0-255,2 4 1,-5 0 295,1 0-437,-1 0 1,5 0-112,-1 0 312,1 5-1,-1 1-537,1 6 189,-1-1 1,-5 1 220,-2-1-195,2 1-50,-4-1 0,3 4-180,-5 0 1,-5 2 82,-3-2 1,-6-1-87,-1 5 1,-5-4 66,1 4 1,-3-3-229,-1 3 323,0-5 1,2 6-31,2-5 0,2 0 21,6-3-18,-1 4 145,6-8-144,1 7 266,5-9-234,0 1 1,5 2-4,3-6 664,2 1-276,6-4-167,2 0 525,5 0-433,0 0 1,0 0 195,-1 0-264,1 0-80,5 0 0,-4-4 165,3 1-666,-3-1 273,-1-1 1,0 4 205,0-3-761,-6-3 296,0 6-2088,-6-4 1057,-4 5 620,-2 0-1333,-5 0 2085,-10 0 0,-3 0 0,-10 0 0</inkml:trace>
  <inkml:trace contextRef="#ctx0" brushRef="#br0" timeOffset="60">21460 7709 9082,'0'-6'2494,"0"1"-2036,0 5-64,5 0-208,-4 0 0,9 0 185,-2 0 10,2 0-210,7 0 1,-3 0 286,5 0-258,5 0 0,2-4 143,9 0-96,-4 0-182,14 4 1,-3-1 78,7-3 1,-1 3 123,6-3-115,-1 3 1,9-3-200,-30 2 1,1 0-1,0 0 1,1 0 124,0 2 1,1 0-1,1-1 1,1-1-21,1 0 1,0 0 0,-3 0-1,0 0 61,-1 2 0,1 0-719,0-2 1,1-1 559,28 2 1,-26-2-1,1 1-130,-5 1 1,0 2 128,2-1 1,-1 0 0,-1 0 0,-1 0-188,32 0 168,-31 0 1,-1 0-1,31 0 78,-30 0 0,0 0-168,30 0 35,-7 0 0,-6 0 83,-6 0 97,1 0-131,-5 5 1,2-4 41,-5 3 12,-5-3 1,-1 3-1,-6 0-50,1-1 232,-9-3-181,3 0 721,-8 0-715,3 0 1,-4 0 1039,-1 0-794,-4 0-95,-2 0-130,0 0-217,-4 0 1,-5 0-670,-7 0 390,-8 0 274,6 0 1,-9 0-1420,3 0 0,2 0 1624,-2 0 0,-5 5 0,-6 2 0</inkml:trace>
  <inkml:trace contextRef="#ctx0" brushRef="#br0" timeOffset="61">22465 8063 8020,'-5'-6'-1886,"3"1"2390,-3 5 130,5-5-226,0 3 839,0-8-758,0 9 1,0-5 411,0 2-590,0 3 0,0-6 372,0 3-375,0 3 1,5-8-17,3 5 0,2-3 51,2 3-114,-1-5-86,6 8 57,-5-4 1,9 3 142,-6-1-293,5 1 32,-7-3 1,7 5 27,-5 0-103,1 5 0,-5 0 60,0 3 0,0 4-258,-4-1 99,-2 0-165,-5 11 177,0-4 1,-2 6 44,-6 2-90,0-1 41,-13 8 0,6-8 42,-8 5-136,3-4 53,-8 7 1,5-5 103,0 2-616,0-2 593,0 0 1,2-5-14,2 0 129,2 0 0,3-11 213,3 3-44,-3-7 5,13 2-27,-5-3 529,6-1-563,0-1 174,0-5-192,6 0-98,0 0 0,7 0 23,2 0 0,-1-1 60,5-3-70,0 3-170,4-4 58,-6-1 0,6 5 117,0-3 62,0-2-104,10 5 1,-9-4 40,3 5-68,2-5 21,-5 3 1,0-3 141,-5 5-123,0 0-18,-1 0 0,-2 0 275,-4 0-218,-1 0-28,1 0 133,-6 0-68,-1 0 10,0 0-384,-4 0 101,5 0-261,-6 0 266,0 5 1,-2-3-2246,-2 1 1060,3-1 584,-9-2 735,4 0 0,-6-5 0,1-2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05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10359 16366 8378,'0'0'0</inkml:trace>
  <inkml:trace contextRef="#ctx0" brushRef="#br0" timeOffset="1">10005 16355 8210,'-8'0'-208,"0"0"262,6-5 434,-3 3 367,5-3 2006,0 5-2411,5-5-410,-4 4 1,9-4 64,-2 5 1,-2 0-119,2 0 0,-4 0 125,3 0-1,-3 0-71,4 0-86,-1 0 1,5 0 88,-1 0 1,-3 0-84,-1 0 0,1 0 62,3 0 1,1 0-39,-1 0 0,5 0-2,-1 0 0,4 0-25,-4 0 1,4 0 8,-4 0 0,6 0-18,-2 0 1,-3 0 26,-1 0 0,2-4 26,-2 0 0,0 0 9,-3 4 1,-1 0-17,1 0 1,3 0 28,0 0 1,2 0-22,-2 0 0,-3 0 3,4 0 0,0 0-1,-1 0 0,4 0-1,-3 0 1,0 0-4,-1 0 0,-2 0-3,2 0 1,-6 0-148,-1 0 141,-6 0-671,3 0-121,-5-5 0,-1 4 801,-3-3 0,-2 3 0,-5 1 0</inkml:trace>
  <inkml:trace contextRef="#ctx0" brushRef="#br0" timeOffset="2">9982 16583 8818,'10'-1'2081,"-2"-3"-1797,2 3 1,-4-4 34,6 5 1,-5 0-81,1 0 0,-1 0-16,5 0 1,-1 0-31,1 0 0,-1 0-1,0 0 1,2 0-116,2 0 0,3-4 76,5 0 1,0 0-155,0 4 0,0 0 86,-1 0 0,2 0-148,3 0 1,-3 0-24,3 0 1,-3-1-25,-1-3 0,-2 3 160,-2-3 0,2 3-17,-6 1 0,0 0 8,-3 0 0,-1 0 16,0 0 0,-3-1-14,0-3 37,-6 2-425,8-3 110,-8 5 0,3-1-658,-5-3-574,0 3 1467,0-4 0,-5 5 0,-2 0 0</inkml:trace>
  <inkml:trace contextRef="#ctx0" brushRef="#br0" timeOffset="3">11718 16161 8197,'-7'-7'-121,"2"1"121,5 2 1305,0 3-237,0-4-119,0 0-510,0 3-334,0-3 87,5 10 1,-2 0-19,5 3 0,-5 2-51,5-2 1,-4 2 109,3 1 0,1 2-47,3 2 1,-3-1-7,0 5 1,-2-1 149,2 1 1,2 3-106,-3-3 0,2 2 18,-1 2 1,3-1-81,1-3 1,-1 2-14,4-2 0,2-1-139,-2 1 0,2-5 34,-2 1 1,-2-2-80,2-2 1,-3 0 102,0-4 1,-4 2-187,-1-5-97,1 5-230,-2-8 146,-1 4-262,-5-5-734,0 0 1,-1 4-1682,-3 0 2975,-2 0 0,-6 1 0,1 1 0</inkml:trace>
  <inkml:trace contextRef="#ctx0" brushRef="#br0" timeOffset="4">12060 16138 8216,'-6'-7'161,"1"-3"0,5 8 633,0-6-546,0 5 0,-1-2 495,-3 5-464,3-5 1,-6 4-175,4-3 1,-4 7 48,-4 1 1,2 4-16,-3 0 1,4 4 27,-8 3 1,4-1-215,0 5 0,-3-1-47,0 1 1,-4 2 62,4-2 0,-2 1-9,2-1 1,2 3 94,-2-3 1,-2 3 50,2 1 1,0-4-23,3 0 1,5-4 6,-1 4 0,2-5-53,-2 1 1,-1-2 20,6-2 0,-2-3-318,1-1 254,2 1 1,-4 2-1178,2-2 495,3 2-1078,-4-4 1765,5 6 0,0-1 0,0 1 0</inkml:trace>
  <inkml:trace contextRef="#ctx0" brushRef="#br0" timeOffset="5">12220 16412 8245,'0'-7'0,"0"4"297,0 6 1,0 0 535,0 5 0,-3-1-385,-1 5 0,0 3-209,4 0 1,-1 4-33,-3-4 0,3 2 16,-3-2 0,2-1-186,2 5 1,0-5 56,0 1 0,0-2-66,0-2 0,0-3 29,0 0 0,0-5-310,0 5-56,0-5 18,0 2 63,0-5 79,6 0 74,-5-5 1,8-2-91,-5-4 0,4-1 24,0 1 1,-2 0 32,2-1 1,0 1 24,3-1 1,0 1-3,1-1 1,-2 1 34,-2 0 0,0 3 92,-4 0 0,4 5 140,-4-5 0,3 4 58,-3-3 285,5 4-309,-3-7 1,2 9 133,0-3-136,-6 2-110,8 2 1,-8 2 11,1 2 1,2 2-8,-1 5 1,0 1 92,-4-1 1,0 2-111,0 2 1,0-2-12,0 2 0,0 1-86,0 0 0,0-1-344,0-4 200,0 1 0,1-1-605,3 1 490,-3-6 1,8 0-386,-5-2-508,0-3 1,-3 4 1156,3-5 0,-3 6 0,4 0 0</inkml:trace>
  <inkml:trace contextRef="#ctx0" brushRef="#br0" timeOffset="6">12734 16378 8306,'0'-7'1194,"0"2"-628,0 5-293,-5 0 0,4 1-164,-3 3 1,-1 3 114,1 4 0,-3 2-102,3 2 0,-1 1 36,1 3 1,3 2 50,-3-6 1,3 4-35,1-4 0,0 2-172,0-2 1,0-2 17,0 2 1,3-6 71,1-2 1,4-3-184,-4 4 0,1-4 181,-2 3-804,-1-4 186,3 2 1,-1-4-1274,-1 3 1209,1-3 591,-4 4 0,-5 0 0,-1 2 0</inkml:trace>
  <inkml:trace contextRef="#ctx0" brushRef="#br0" timeOffset="7">12620 16583 8306,'-5'-11'0,"4"-1"0,-4 5 897,5-1-487,0 0 1,1-2-37,3 3 1,-2 0-240,6 3 0,-1 3-241,5-3 0,-4 3 12,-1 1 1,1 0-293,3 0 1,1 0-22,-1 0 0,-3 0 250,-1 0 0,1 1-1109,3 3 1266,1-3 0,-1 10 0,1-5 0</inkml:trace>
  <inkml:trace contextRef="#ctx0" brushRef="#br0" timeOffset="8">12940 16412 8306,'0'-7'1453,"0"2"-615,0 5 1,0 5-509,0 3 0,0 2 91,0 2 1,0-1-114,0 0 1,0 5 102,0-1 0,0 4-163,0-4 1,0 2-113,0-2 0,4-1-174,-1 5 0,1-5 150,-4 1 0,2-2-275,1-2 0,-1-3 94,1-1 1,0-3-52,1 4 1,-3-6 0,4 5-177,-5-3-224,0-3-416,0 4 194,0-5 1,-10 0 0,-3 0 0</inkml:trace>
  <inkml:trace contextRef="#ctx0" brushRef="#br0" timeOffset="9">13591 16058 8181,'0'-12'-66,"0"1"264,0 5 795,0-5-177,0 10-604,0-4-36,0 5 1,0 5-111,0 3 0,0 2 124,0 1 0,0 1-126,0-1 1,0 2 79,0 2 0,0-1-90,0 5 0,0-1 124,0 1 1,1 2-60,3-2 1,-3-1 165,3 1 0,-3-3-134,-1 3 0,2-6-68,1 3 32,-1 1 1,3-4-172,-5 2 0,0-6 175,0-1-244,5-6-1365,-4 4 1115,4-6 0,-5 1-1654,0 3 1003,0-3 1026,0 4 0,0-5 0,0 0 0</inkml:trace>
  <inkml:trace contextRef="#ctx0" brushRef="#br0" timeOffset="10">13442 16229 8181,'0'-6'-340,"5"-4"0,-2 8 136,5-2 0,-1-1 1213,5 2 0,-1-1-280,0 4 0,2 0-122,2 0 1,-1 0-334,5 0 0,-3-1-73,3-3 1,0 2-53,4-1 0,-4 1-128,0 2 1,-4 0 4,4 0 0,-5 0 109,1 0 0,2 0-976,-2 0 332,5-5 1,-3 4-1179,2-3 313,-3 3-400,-4 1 1774,-6 0 0,-1 0 0,-5 0 0</inkml:trace>
  <inkml:trace contextRef="#ctx0" brushRef="#br0" timeOffset="11">14253 15978 8289,'0'-12'306,"0"1"205,0 5 0,2-3 273,1 5-529,-1 0 1,4 0 378,-2 0-243,-3 1-196,4 3 0,-4 5 66,3 2 1,-3 1-7,3 3 1,-2-2 72,-2 7 1,3-4-51,1 0 0,0 3 41,-4 0 1,0 5-77,0-1 1,0 3-128,0 1 1,0 0-36,0 0 0,0-1-148,0 1 0,0 0 105,0 0 1,0 0-176,0 0 1,0-1-36,0 1 1,0-4 81,0 0 0,0-3 22,0 3 0,4-5 56,0 1 1,-1-3-53,-3 0 0,0-1 57,0 1 1,0-5 3,0 1 59,0 0 0,2-2 287,1-2 90,-1-3-317,3-1 0,-4 0-233,3 0 175,-3 0-708,4 0 549,-5 0 0,-10 0 1,-3 0-1</inkml:trace>
  <inkml:trace contextRef="#ctx0" brushRef="#br0" timeOffset="12">12791 15441 8487,'7'-1'268,"-3"-3"1,1 1-74,-2-4 0,2 0 1,-1 0 1,-1-3-11,4 2 1,-4 2-41,1-2 1,2 4 41,2-3-29,-3-1 1,5-2-129,-2 2 1,-2-1 66,2 6 1,-5-6-94,5 1 1,0-2 28,3-1 1,-3-1-20,-1 1 1,1-5-13,3 1 0,-1-4 71,-2 4 1,2-4-26,-2 4 1,2-6 10,1 2 1,1-1-21,-1 1 0,-1-3 14,-2 3 0,2-2-22,-2-2 1,2 0 65,1 0 0,-3 0 3,0 1 1,-1-6 9,5-3 1,-1 0-41,0 0 1,1-2 4,-1 3 1,-1 0 2,-2 0 0,2 3 37,-2-3 1,-2 5-32,2-2 0,-4 3-82,3 1 1,-3 0 28,4 0 0,-6 0-95,2 1 0,2-3 77,2-1 0,-2 0-21,2-4 1,-2 0 4,2-5 1,1 1 26,-5 0 0,3 2-64,-3-2 0,4 3 52,-5-3 0,1 0-17,-4 3 1,1 2 9,3-1 0,-3 4-2,3 0 0,-2-2 14,-2 1 1,0-1-12,0 1 1,0 2-23,0-5 1,0-1 20,0-3 0,0 2 0,0-2 1,0 2 0,0-6 1,0 1-74,0-1 0,0 7 63,0-4 0,0 5-3,0-1 0,-2 0 43,-2 4 0,3 0-42,-3 5 1,-1-1-2,2 0 0,-6 0-3,1 0 1,2 0 159,-2 0 1,4 1-138,-3-1 0,4-4-11,-1 0 0,2-4-8,-2 0 0,3-2-7,-3-1 1,3 4-5,1-1 0,-4 4 26,0-3 1,0 3-94,4-3 1,-4 5 78,1-2 0,-2 7-135,1 1 0,1-2 106,-4-5 1,3 2 32,-4-3 1,2 1 14,-2 0 1,-2 0 7,2-4 1,2 5 101,-2-2 0,1-1-83,-5 1 1,2-3-20,3 3 0,-4 1-4,4 3 1,-2-4 5,1 1 1,-2-1 11,3 4 0,-4-1 13,0-3 1,0 3-8,-1-3 1,1 3-5,-1 2 0,5-5-18,-1 0 0,1 1-59,-5 3 0,1 0-95,-1 0 1,1-4 106,-1 1 0,4-1-8,-4 4 1,3-1 33,-6-2 0,2 1 0,2-1 0,-4 3 232,-1 4 1,-3-3-101,4 3-108,-5-2 0,7-2-151,-2 0 135,-3 0 1,5 4-62,-2 0 1,-1-4 48,1-3 0,-2-1-27,2 4 1,2-4 22,-2 1 1,1-1-4,-1 4 0,2 1 1,-2-1 0,1 0 18,-1 0 1,1 4 0,-5 0 1,1 5-15,-1-1 1,-1-2 22,4 2 0,-3 0-20,4 3 1,-1 0-61,0-4 0,4 2 59,-4-5 1,4 4-38,0-4 1,1 4 33,-1-4 1,1 1-6,0-1 0,0 1 21,4 3 1,-3 2-27,2-2 1,-3 3 141,-5 0 0,8 2-127,-4 2 1,3-2 130,-2 3 1,-1 0-100,1 0 0,3 0-41,1 0 0,0-4-6,0 4 1,0-2-8,4 1 1,1-2-13,-1 3 1,-3 0 46,3 0 1,-1 3-133,4-4 0,-4 4 80,0-3-109,0 4 86,4-2-107,-5 0 103,4 4-1,-4-4-13,5 5-65,0 0 238,0 5-142,0-4 93,0 4 1,-1-1-104,-3 0 0,3 0-3,-4 1 50,5-4 1,0 5 8,0-2 0,0-1-16,0 4 0,-4-3-35,0 4 1,-1-2 26,1 2 1,3 6 53,-3-3 1,3 3-23,1-3 0,-4 6 4,0 2 1,0 3-4,4 0 1,0-3 2,0 0 0,0-3-53,0 3 0,4-5 37,0 1-186,5-2 163,-3-2-544,6-5 282,-1-1 0,-3-6-18,-1-3 1,-4 2 116,1-6 1,-3 1 14,-1-5 1,0 1 155,0-1 1,0 0-75,0-4 1,-4 2 161,0-5 0,-1 5-57,1-1 1,3 1 72,-3-1 1,-1 2-36,1-2 0,-3-1 175,3 0 1,-4 0-139,5 1 1,-3 1-20,3-5 1,1 5 112,-1-2 1,-2 4-131,1 0 0,0 1 28,4 0 1,0 3 50,0 0 29,0 6-13,0-8 19,0 8 41,0-3 1,5 9-74,3 0 0,3 5 146,4-2 0,3 0-115,5 0 1,0 0 158,0 0 1,-1 3-77,1-2 0,0-2 11,0 2 0,0-4-73,0 3 1,-4-4 16,0 1 1,-2 1-17,2-1 1,-1-1 193,-3-3-230,-2 6 0,4-5 23,-6 3 1,-3-3-58,-1-1 132,-4 0-1203,2 0-182,-5 0 0,0 5 1,0 1-1</inkml:trace>
  <inkml:trace contextRef="#ctx0" brushRef="#br0" timeOffset="13">9890 9479 8320,'7'0'-584,"3"0"0,-7 0 323,4 0 365,-4-5 39,2 4-131,0-4 169,-4 0-223,4 4 103,-5-5 174,0 6-170,5 0 2,2 0 0,0 0 20,1 0 50,-1 0 0,4-1-84,-4-3 1,3 3 92,-2-3 0,2 3-22,2 1 1,-1-1-2,0-3 1,-3 3-28,0-3 1,-1 3-15,5 1 1,-1-4-59,0 0 1,1 0 73,-1 4 1,-3-4-109,0 1 1,-1-1 21,5 4 0,-1-1-2,0-3 1,-3 2 9,0-1 0,-1 1-7,5 2 1,-1 0-1,1 0 0,-1-3 16,0-1 0,1 0 10,-1 4 1,1 0-9,-1 0 0,4 0-51,0 0 1,2 0 24,-2 0 0,-2 0 2,2 0 1,2 0-20,-2 0 0,4 0-6,-4 0 0,4 0 15,-4 0 1,4 0-11,-3 0 1,4-4 28,-1 0 1,-1 1-19,1 3 1,-5 0 132,1 0 0,1 0-71,0 0 1,-1-4 48,-4 0 0,2 0-91,2 4 1,-2 0 7,2 0 0,2 0-42,-2 0 0,4 0-13,-4 0 1,5 0-15,0 0 0,1 0 50,2 0 0,-4 0-103,0 0 0,-1 0 78,1 0 0,1 0-36,-5 0 1,1 0 49,-5 0 0,0 0 2,1 0 0,-1 0 20,1 0 0,3 0 9,0 0 0,4 0-9,-4 0 0,6 0-18,-2 0 1,2 0-71,2 0 0,-1 0 74,-3 0 0,2 0-136,-2 0 0,3 0 98,1 0 1,-2 0-12,-2 0 0,2 0 67,-6 0 0,4 1-56,-4 3 1,0-3 70,-3 3 0,3-2-59,0-2 0,6 1 56,-2 3 1,2-3-51,2 3 0,0-3 3,0-1 1,0 0-31,-1 0 1,1 0-10,0 0 1,0 0 4,0 0 0,-2 4 25,-2 0 1,3-1-2,-3-3 0,-1 0-9,1 0 0,0 0 62,4 0 1,-1 0-42,1 0 0,0 4 5,0 0 0,0 0-9,0-4 1,0 4 1,-1-1 1,1 1-10,0-4 0,0 0-2,0 0 1,0 0 35,-1 0 1,1 0-28,0 0 0,1 0 71,3 0 0,-2 0-65,6 0 1,-6 0 133,2 0 1,1 0-103,-2 0 1,2 0 7,-1 0 0,-7 0 6,3 0 1,-4 0 3,0 0 1,1 0 35,-4 0 0,-1-4-42,-4 1 1,-3-5 174,-1 4-167,1 0 0,-2 3 28,-2-3-93,3 3-228,-6-4-64,4 5 1,-10 1 313,-3 3 0,-7 2 0,-3 6 0</inkml:trace>
  <inkml:trace contextRef="#ctx0" brushRef="#br0" timeOffset="14">9913 9411 8434,'0'-7'-1758,"0"-3"2540,0 4-66,0 0-67,0 1-621,0 5 96,5 0-21,-3 0-120,3 0 126,0 5-105,-4 1 1,3 5 42,-8 1 1,2-2-118,-6-2 1,4 2 56,-3-3 1,0 3-8,0 2 1,-2-1-39,5 1 0,-4-5 72,4 1 1,1-4-12,3 3 10,0-4 142,0 2 0,0-4-121,0 3 219,0-3-79,0 4 202,0-5 0,5 0-196,2 0 0,3 0-3,2 0 1,3 0-60,0 0 1,2 0-96,-2 0 1,-2 0 195,2 0-495,-2 0-93,-2 0-183,-5 0-961,0 0 790,-6 5 723,-6 2 0,0 4 0,-5 1 0</inkml:trace>
  <inkml:trace contextRef="#ctx0" brushRef="#br0" timeOffset="15">9742 9525 8500,'-10'-1'-1894,"2"-3"2407,-2 3-136,4-4 220,-6 0-472,1 3 0,3-4 102,1 2-112,4 3 22,-2-4 1,4 3 91,-3-1-96,3 1 1,-6-3-157,4 5 235,1 0-281,-8 5-17,9 2 62,-9 4 54,8 1-32,-3-1 1,7-1 6,1-2 12,4-3 0,4-5 133,1 0 0,-1 0-77,0 0 1,-3 0 105,0 0-170,-1 0 1,1-4-2,0 0-56,-6-5 1,4 7 48,-2-6 1,-2 4-195,1-3 184,-1 4-357,-2-7 174,0 4-89,0-1 192,0-3 45,0 9 0,0-5 166,0 2-221,0 3 165,0-5 0,-2 6-90,-1 0 0,0 0 44,-5 0 1,5 0-20,-5 0 0,4 0 44,-3 0 1,3 4-3,-4 0 1,4 1 5,-3-1 1,3-1 72,-4 4-105,6-4 1,-5 6-12,4-6 0,1 2 44,-2-1-95,3-2 64,1 8 1,0-8-32,0 6 58,5-6 1,-2 5 45,4-4-7,1-1 0,3 3-37,1-5-46,-1 0 1,5 0 68,-1 0-166,0 0 1,-4-1 117,1-3 0,-6 1-75,-2-4 1,-1 3 16,0-4 1,-1 4-7,1-3 0,-3 3 26,-3-4 0,0 5-7,-5-5 1,5 4 12,-5-3 0,4 4-8,-3-1 0,3 3-23,-4 1 24,6-5 30,-8 4 1,7-5-23,-5 6-1,6 0 31,-8 0 1,8 2-35,-1 2 65,-4-3 1,5 5-47,-6-2 1,6-1 96,-2 4 1,2-3-55,2 4 9,0-6-27,0 8 1,0-7 30,0 4 102,0-4-135,6 2 1,0-5 72,5 0 0,1 0-56,-1 0 1,4 0 113,1 0-106,-1 0 1,-4-4-107,1 0 1,-5-1 34,1 2 0,-6 0-13,2-5 0,-2 5-103,-2-5 0,0 4 138,0-3-110,-6-1 1,1-4 76,-2 1 0,-3 3-141,2 1 0,2 4 126,-2-1 0,2 2-6,-2-2 1,-2 3 14,2-3 0,2 3 0,-2 1 0,2 5-237,-2 2 1,0 0 140,4 0 0,0 1-746,4 3 543,0 1 0,0-1-171,0 1 503,0-1 0,5 1 0,1-1 0</inkml:trace>
  <inkml:trace contextRef="#ctx0" brushRef="#br0" timeOffset="16">14059 11238 8077,'0'-6'-20,"0"-1"266,0 4 559,-5 1-243,4-3-82,-4 5-5,5-5-30,0 4-206,0-4 173,0 5-390,5 0 114,-4 0 1,9 4-66,-2-1 0,-2 6 67,2-1 1,-1 2-123,5 2 1,-1-5 68,1 1 0,-1 3-13,0 4 1,1 1-37,-1-5 1,1 2 74,-1 2 0,2-2-83,2 2 0,-2-2 66,2-2 0,-2 0-111,-2 1 1,1-2 83,-1-2 0,0 1 113,1-6 0,-1 2-61,1-1 1,-5-3 4,1 3 1,-4-2-15,3-2 1,-3 0 97,4 0-309,-6 5 311,3-4-1639,-5 4 197,0-5 0,-5 0 1,-1 0-1</inkml:trace>
  <inkml:trace contextRef="#ctx0" brushRef="#br0" timeOffset="17">14356 11135 8055,'-5'-6'531,"4"-4"0,-4 7 514,5-4-89,-5 4-347,3-2-480,-3 0 0,5 5 113,0 0 1,-4 1-80,1 7 1,-5 0 23,4 3 1,-3 4-160,3 0 0,-5 4-189,1-3 0,-2 3 143,-1-4 0,2 5-138,-3-1 1,3 3 68,-6 1 0,3-4 13,0 0 0,1-2 45,-1 3 0,5 0-104,-1-5 0,0 4 25,-3-4 1,3 1-50,1-5 0,3-1-110,-4-2 0,5 2 112,-5-2 1,4-2-52,-3 1 0,4-3-25,-1 4-175,3-6 135,1 3-1279,0-5 898,5 0 652,1-5 0,11-1 0,1-5 0</inkml:trace>
  <inkml:trace contextRef="#ctx0" brushRef="#br0" timeOffset="18">14436 11432 8206,'0'-6'807,"0"0"12,0 2 46,0 3-247,0-5-369,0 6 1,4 2-37,0 2 1,1 2 14,-2 5 1,-1-3-26,2 0 1,1-1-137,-2 5 1,3-2-72,-3-3 1,-1 3 15,1-2 0,2-2-107,-1 2 1,1-4 17,-1 3 4,-3-4-58,4 7-288,1-9 312,-5 4 1,5-5-111,-2 0 1,1-5 145,3-2 1,2 0 13,-3 0 0,0-1-2,0-3 0,1-1-3,3 1 1,0 0 81,-4-1 1,2 5-40,-5-1 6,5 5 455,-8-2-298,9 5 0,-9 5 264,3 3 0,-2 2-136,-2 2 0,0-1-10,0 0 0,3 1-53,1-1 1,1 1-109,-1-1 0,-3-3 63,3-1-337,2 1-343,1 3 295,-1 1-2384,4-6 2605,-8 4 0,3-8 0,-5 3 0</inkml:trace>
  <inkml:trace contextRef="#ctx0" brushRef="#br0" timeOffset="19">14938 11375 9088,'2'12'303,"2"-1"1,-3 0-204,3 1 1,-3-1 42,-1 1 0,4-1-79,0 1 0,-1-5 1,-3 1 1,2-2-173,1 2 55,-1 2 205,3-4-627,-5 1 134,0-2-594,0-5-46,-5 0-369,3 0 1349,-8 0 0,4 0 0,-6 0 0</inkml:trace>
  <inkml:trace contextRef="#ctx0" brushRef="#br0" timeOffset="20">14847 11489 8049,'6'-5'0,"1"4"-263,-3-3 1,-3 2 537,3-2 471,2 3 1,0-8-321,6 5 1,-1-1-135,1 1 1,-1 2-209,0-6 1,5 5 92,-1 0 1,0-3-272,-3 3 1,-5-1 109,1 4 1,-1 0-167,5 0 0,-5 0 42,1 0 0,-4 0-281,4 0-144,-1 0 161,5 0 221,-1 0 1,-3 0-88,-1 0 268,-4 0-194,7 0 409,-9 0-10,4 0 798,-5 0-775,0 5 0,0-3-28,0 6 1,0 0 90,0 3 1,0 2-118,0 2 0,0-1 12,0 5 1,0-4-79,0 4 1,0-5-141,0 1 1,4-1-77,0 2 0,0-7 200,-4 2-175,5-2 1,-4-2 108,3 1 0,-2-5-640,2 0 90,-3-1 0,4-4-230,-5-1 0,4 0 228,0-5 496,5 1 0,-8-10 0,4 0 0</inkml:trace>
  <inkml:trace contextRef="#ctx0" brushRef="#br0" timeOffset="21">15464 11295 8027,'0'-6'-35,"0"1"1,0 4 818,0-3 192,-5 2-278,4-3-569,-5 5 1,8 0 352,2 0-58,-3 0-25,9 0-156,-4 0 1,6 0-109,-1 0 1,1 0 79,-1 0 1,2 0-116,2 0 0,-2 0 84,2 0 0,1-1-182,0-3 0,3 2-98,-4-6 1,0 4-116,-4-3 1,1 4-195,-1-1 0,-3 2-1225,-1-2 758,-4 3 0,1-3 872,-8 8 0,-2 2 0,-6 6 0</inkml:trace>
  <inkml:trace contextRef="#ctx0" brushRef="#br0" timeOffset="22">15487 11455 9944,'5'-6'1579,"1"1"1,6 5-1369,-1 0 1,2-2 14,2-1 0,-2 1-51,2-1 1,1-3-150,0 3 0,3-2-117,-4 1 1,0 3 133,-4-3 1,1-1-1797,-1 1 1324,1 0 1,-5 4-2139,1 0 2567,-6 0 0,4 5 0,-6 1 0</inkml:trace>
  <inkml:trace contextRef="#ctx0" brushRef="#br0" timeOffset="23">16001 11272 8118,'-7'-6'115,"-3"1"58,9 5 1192,-4 0-209,5 0-1020,5 0 0,-3 0 219,6 0-135,0 0 0,3 0 18,0 0 0,1 0-88,-1 0 0,1 0-19,-1 0 1,1 0-140,-1 0 0,0 0 86,1 0 0,-1 0-129,1 0 1,-1 0-314,1 0 0,-5-4 37,1 0-1504,-1 1 860,0 3 971,-2 0 0,-5 0 0,0 0 0</inkml:trace>
  <inkml:trace contextRef="#ctx0" brushRef="#br0" timeOffset="24">16457 10987 8071,'0'-12'112,"0"6"1,0 0 1043,0 2-299,0 3-458,0-4 0,0 13-292,0 4 0,4 3 108,0 0 0,0-1 10,-4 5 0,0-1-12,0 1 0,0 7 2,0-4 1,0 8 96,0-4 0,0 6-99,0-2 1,0 0-147,0 0 0,0-3 127,0 3 0,0-6-217,0-1 0,0-1-4,0-7 0,0 0 0,0-3-29,0-1 125,0 0-143,0-4 187,5-2-396,-4-5 200,4 0 0,-1-1-671,0-3 0,1 1-140,-1-4 1,-2 3-1406,6-4 2299,-6 6 0,9-9 0,-5 5 0</inkml:trace>
  <inkml:trace contextRef="#ctx0" brushRef="#br0" timeOffset="25">16903 11055 8083,'-5'-6'323,"4"1"329,-5 0 889,6 4-670,0-4-672,0 5 0,2 3-220,2 1 1,-3 1-490,3-1 1,-2-1 286,2 4 1,1-3-1584,3 4 1806,-3-6 0,0 8 0,1-3 0</inkml:trace>
  <inkml:trace contextRef="#ctx0" brushRef="#br0" timeOffset="26">16971 11318 8083,'-6'11'141,"-4"1"1,9-4 439,-3-1 0,-1-3 264,1 4 802,0-6-1108,4 8 1,0-7 618,0 4-499,0-4-234,0 2-4079,0-5 3654,5-5 0,2-1 0,4-6 0</inkml:trace>
  <inkml:trace contextRef="#ctx0" brushRef="#br0" timeOffset="27">17771 11078 8180,'0'-6'213,"-1"1"368,-3 5 263,3-5-175,-5 3-84,6-3 224,0 5-651,0 5 1,0 3-58,0 7 0,0-1 78,0 5 0,0 0 28,0 4 1,0-1-229,0-3 1,2 2 110,2-2 0,-3-1-165,3 1 1,1-1 117,-2 1 0,3-3-126,-3-4 0,-1-1-264,1 1 104,4-1 1,-6-3-647,3-1 409,2-4-367,-5 2 538,5-5 1,-8 0-607,-2 0 1,2 0 914,-6 0 0,1-5 0,-5-1 0</inkml:trace>
  <inkml:trace contextRef="#ctx0" brushRef="#br0" timeOffset="28">17542 11147 8169,'-3'-8'87,"-1"1"195,0 4 6,4-7 0,0 7 142,0-4 1,1 3 110,3-4-205,2 6 0,6-5-136,-1 4 0,1 1-15,-1-1 0,1-3-118,-1 3 0,4-2 128,0 1 0,6 1-175,-2-4 1,4 4 68,3-1 0,-2 2-181,3-2 0,-2 3 56,2-3 0,-7-1-7,3 1 0,-4 0-77,0 4 1,-2-4 109,-6 1 1,1-1 43,-1 4 1,-3 0-13,-1 0 0,-3 0 220,4 0-209,-6 0 1,5 0 266,-4 0-154,-1 0-68,3 0 1,-4 0 43,3 0-14,-3 0-55,4 0 81,-5 0-56,0 5 0,0-3-22,0 6 1,0 0 148,0 3 1,0 4-137,0 0 0,0 4 10,0-3 0,0 4 1,0-1 1,0 3-33,0 0 0,1 1-52,3 0 0,-3-1 88,3-3 0,-2 2-228,-2-2 0,3-2 112,1-2 0,1-4-208,-1-3 112,-3 2 1,6-8-316,-4 1-708,-1-1 460,3-2-135,-5 0 826,0-5 0,0-2 0,0-4 0</inkml:trace>
  <inkml:trace contextRef="#ctx0" brushRef="#br0" timeOffset="29">18330 10987 8217,'0'-12'0,"0"1"0,0 3 990,0 1-67,0 4-434,0-7 1,2 9-29,2-3 0,-3 4-114,3 4 0,-3 3-171,-1 9 1,0 3 71,0 7 0,0 0-100,0 4 1,0 1 99,0 3 1,0 0-241,0 0 0,0 1 66,0-1 0,0-4-226,0 1 1,5-4 74,3 3 1,-2-8-2,2 0 1,-2-6-72,2-1 1,0-2 31,-4-2-647,5 0 284,-8-4-924,4-2 480,-5-5-44,0 0 0,-5-5 52,-2-3 916,2 3 0,-11-5 0,4 4 0</inkml:trace>
  <inkml:trace contextRef="#ctx0" brushRef="#br0" timeOffset="30">18125 11341 8207,'-5'-6'1276,"4"-5"-717,-5 10 0,8-8-9,2 5 1,2-1-245,5 2 0,5 0-61,-1-5 1,5 2-200,-1-2 1,3-2 148,1 3 1,-1 0-318,1 0 0,-4 3 101,0-4 1,-5 6-313,1-2 0,-2-1 177,-1 1 1,-1 0 155,0 4 0,1 0 0,-1 0 0</inkml:trace>
  <inkml:trace contextRef="#ctx0" brushRef="#br0" timeOffset="31">18616 11044 8257,'0'-6'0,"0"-1"-112,0 3 0,0 2 87,0-6 258,0 6 1246,0-8-325,0 8-801,0-3-116,0 5 0,0 5-190,0 3 0,0 3 126,0 5 1,0 0-51,0 3 0,1 3 21,3-3 1,-3 2-244,3 2 0,1 1 21,-1 3 0,1-7-34,-1 3 1,-3-3 29,3 3 1,-3-5 102,-1-3-355,5-2 282,-3-2 1,4-1-1080,-2-2 224,-3-3-125,4-5 847,-5 0 0,0 0 1</inkml:trace>
  <inkml:trace contextRef="#ctx0" brushRef="#br0" timeOffset="32">18856 11044 8238,'-6'0'117,"0"0"1,6-1 576,0-3 213,0 3-45,0-4-596,0 5 0,4 1-68,0 3 1,0-1 67,-4 9 0,0-3-157,0 6 1,0 3 88,0 1 0,0-1 68,0 1 1,1 0-1,3 3 0,-3 5-69,3 0 0,-3-4-162,-1-4 0,0-4-50,0 4 0,0-5-53,0 1 1,0-6-633,0-1 0,2-5 83,1 5-89,-1-5-365,3 2 28,-5-5 667,0 0 0,0-5 1,0-2-1</inkml:trace>
  <inkml:trace contextRef="#ctx0" brushRef="#br0" timeOffset="33">18822 11101 8238,'0'-11'365,"0"-1"798,0 1-403,0-1-301,0 6 0,1 1-15,3 5 0,2 0-140,5 0 1,2 4-75,2 0 1,-2 4 50,2 0 1,3 2-163,1 2 0,-1 3 3,1 0 1,-4 2-52,4-2 0,-4-1 44,4 5 0,-3-4-122,3 4 0,-5-5-141,1 1 0,-2-2 62,-2-2 1,4 1-29,0-1 0,1-3 84,-5-1 1,0-4-379,1 1-67,-1-3-305,1-1 46,-6 0 118,-1 0 0,-6 0-110,-3 0 0,2 0 219,-6 0 1,4 0 506,-3 0 0,-1 5 0,-4 1 0</inkml:trace>
  <inkml:trace contextRef="#ctx0" brushRef="#br0" timeOffset="34">19176 11044 8290,'0'-17'366,"0"9"145,0-4 108,0 3-44,0-2 165,0 5-330,0 0-275,0 6 0,3 6 72,1 1 0,0 3-98,-4 2 1,0 4 17,0 3 0,1 3 26,3 1 0,-3 0-160,3-1 0,-1 5 110,1 0 0,-3-1-203,3-3 0,-3 0 81,-1 0 0,4-4 115,0 0 0,-1-5-651,-3 1 180,0-2-317,0-2 0,0-3 271,0-1 1,2-4-1533,1 1 1953,-1-3 0,3-1 0,-5 0 0</inkml:trace>
  <inkml:trace contextRef="#ctx0" brushRef="#br0" timeOffset="35">19461 10998 8136,'-6'-11'-265,"1"5"177,5 0 1001,0 6-372,-5 0 1,3 6 70,-1 1 1,1 7-251,2 1 1,-3 6 46,-1-2 0,0 4-143,4 3 1,0-2-27,0 3 0,1-3-116,3-1 1,-3 0 130,3 0 1,-1-4-292,0 0 1,-1-5-180,1 1 1,0-3-760,1 0 534,-3-6 1,5 3-1269,-2-5-838,-3 0 1363,5-4 1183,-6 0 0,5 0 0,1 0 0</inkml:trace>
  <inkml:trace contextRef="#ctx0" brushRef="#br0" timeOffset="36">19735 11067 8136,'0'-12'0,"0"6"244,5-4 0,-3 7 1127,1-4-136,-1 4-357,-2-2-803,0 5 1,-5 1 47,-3 3 0,2-1-165,-2 4 0,-1 5 80,-6 3 1,2 2-73,-2-2 1,-1 1 46,0 3 1,-3 3-44,4-3 1,-4 1-76,4-1 0,0 2 65,3-6 1,1 0 218,-1-4 0,6 1-73,2-1 259,3 1 6,1-1-222,0 0 1,5 0-51,3-4 1,2 0 38,1-4 1,2-1 272,2 1 1,-1 3-77,5-3 1,-1 2 75,1-1 0,2-2-132,-2 1 0,2 0-96,-2 1 0,1-3-39,-5 3 0,1-3-242,-5-1 1,0 0-513,1 0-1103,-1 5 721,1-4 1,-5 6 73,1-3 918,-6-3 0,3 9 0,-5-4 0</inkml:trace>
  <inkml:trace contextRef="#ctx0" brushRef="#br0" timeOffset="37">20523 11090 7143,'0'-8'738,"0"0"-262,0 6 1,-4-4 540,1 2-295,-1 2-358,4-3 1,-1 2 205,-3-1-340,3 0 1,-10 5-197,4 3 0,-3 2 85,-2 6 0,-1 1-3,-2 2 1,1-1 88,-5 5 1,5 0-226,-1 4 0,0-2-3,3-2 0,0 2-35,8-6 1,-4 5-55,5-1 1,-1-2-44,4-2 0,5-3 68,2 0 1,7-1-99,2 1 1,4-5 120,-1 1 1,1-5-1,-1 0 0,3-1 39,-3-2 0,2-5-34,2-3 0,-1-2 113,-3-2 0,1 1-73,-5-1 0,4-3 17,-3 0 0,-2-5-129,-7 1 0,2 1 72,-5-1 1,0 0-175,-4-4 1,-5 0 47,-3 0 1,-2 4-79,-1 0 1,-2 5 42,-2-1 0,2 2-55,-2 2 1,2 5-3,2 2 0,-1-1-512,1 1 357,-1 0 432,1 9 0,-1 2 0,1 4 0</inkml:trace>
  <inkml:trace contextRef="#ctx0" brushRef="#br0" timeOffset="38">20775 11033 8173,'0'-12'1212,"0"1"-769,0 4 106,0 2 279,0 5 0,0 5-462,0 3-243,0 2-31,0 7 1,0 0-16,0 6 106,0 0 0,3 0-108,1 0 0,1 0-28,-1-1 0,-3 1-57,3 0 1,1-1 67,-1-3 0,1 1-370,-1-5 1,-2 0-153,6-3-671,-5-1 541,7 1-1352,-9-6 399,4-1 1547,-5-5 0,5-5 0,1-1 0</inkml:trace>
  <inkml:trace contextRef="#ctx0" brushRef="#br0" timeOffset="39">20775 11227 10521,'11'0'1208,"0"0"-761,1 0 1,4 0 15,3 0 1,-1-2-358,1-1 0,0 0 102,4-5 0,-4 5-455,0-5 0,-5 6 275,1-2-917,-2-3 1,-3 5-383,-2-6 542,-3 6 1,-6-3 728,-3 5 0,-3-5 0,-4-2 0</inkml:trace>
  <inkml:trace contextRef="#ctx0" brushRef="#br0" timeOffset="40">20763 11010 8441,'12'-10'775,"-1"2"0,0 2-269,1 2 0,4 1-4,3-4 1,4-1-143,4-3 1,-2-5-307,6 1 0,-5 0 57,5 4 1,-7 0-910,-1 4 1,-2-2 797,-5 5 0,-1-5 0,-4 3 0</inkml:trace>
  <inkml:trace contextRef="#ctx0" brushRef="#br0" timeOffset="41">21780 10987 8173,'0'-6'1248,"5"0"-483,-4 1-521,4 4 0,-5 1-105,0 8 0,0 2 80,0 1 1,0 2-102,0 2 0,0 3 62,0 5 0,0 0-26,0 0 1,0-1-101,0 1 1,0 0 72,0 0 1,0 0-101,0 0 1,0-4 73,0 0 0,4-5-244,0 1 1,1-4-361,-1-3-224,-3 2-65,4-9 167,-5 4 1,0-6-330,0-3 1,0 2 30,0-6 923,0 6 0,-5-14 0,-2 4 0</inkml:trace>
  <inkml:trace contextRef="#ctx0" brushRef="#br0" timeOffset="42">21574 11010 8256,'4'-8'145,"0"0"1,5 6 320,-2-2 1,3 2 115,2-2 1,0 1-115,4-4 1,3 0-151,7 0 1,0-3-67,4 2 0,-1-2-203,2-2 0,0 5 87,-4-1 1,4 2-227,-5-2 1,0-1 70,-7 5 0,1-3 32,-5 3 1,4-1-181,-4 1 1,-3 3 78,-5-3 0,-3 3-159,4 1 164,-6 0 53,4 0 0,-6 1 72,0 3 0,0-2 3,0 6 1,0 0-24,0 3 1,0 2 0,0 2 1,0-1-8,0 5 0,0 0 2,0 4 0,0-4 50,0 0 0,0 0-39,0 4 0,0 0 6,0 0 0,-4-1-11,0 1 0,0-4-67,4 0 0,0-5 10,0 1 1,0-6-8,0-1 1,-1-4-477,-3 3 163,3-4-152,-4 2 85,5-5-1510,-5 0 532,3 0 1398,-3 0 0,5-5 0,0-1 0</inkml:trace>
  <inkml:trace contextRef="#ctx0" brushRef="#br0" timeOffset="43">22111 10953 8247,'5'-12'400,"-4"1"-117,3-1 0,-2 6 617,2 2-265,-2-2-128,3 5-272,0-4 0,0 6 0,2 3 0,4 3 26,-4 8 1,0-1-32,0 5 1,-1 0-127,2 4 0,2 0 171,-2 0 0,1 4-241,-2-1 0,3 6 38,-2-2 1,2-2-138,2-1 1,-1 1 14,1-1 0,-2-1 26,-3-3 1,3-1-2,-2-3 1,-2-3-146,2-4 0,-4-1-214,3 0 0,-4-3-87,1 0-1120,-3-6 587,-1 3-908,0-5 1912,-5 0 0,-1-5 0,-6-1 0</inkml:trace>
  <inkml:trace contextRef="#ctx0" brushRef="#br0" timeOffset="44">22088 11272 8222,'0'-7'272,"0"-1"1,0 4 256,0-3-145,5 4 0,1-6-135,6 6 0,-1-1 15,1 4 1,3-2-283,0-1 0,5 1-175,-1-1 0,-1 1-279,1 2 0,0-1 320,4-3 1,-4 3-231,0-3 0,-5 2 382,1-2 0,3 3 0,0-5 0</inkml:trace>
  <inkml:trace contextRef="#ctx0" brushRef="#br0" timeOffset="45">22476 10975 8187,'0'-7'-126,"0"-1"893,0 6 213,0-3-165,0 5-732,0 5 0,0 1 83,0 5 0,0 5 2,0-1 0,0 5 74,0-1 0,2 3-191,1 1 1,0 3 74,4 1 0,-4 0-139,1-5 1,-2 1 108,2 0 0,-3-4-125,3 0 1,-1-1-689,1 1 335,-3-3-992,4-4 535,-5-1-960,0-4 1799,0-2 0,0-5 0</inkml:trace>
  <inkml:trace contextRef="#ctx0" brushRef="#br0" timeOffset="46">22453 11010 8187,'5'-12'-288,"1"1"1031,1-1-405,3 1 1,-3 0 445,4-1 1,-1 5-256,-2-1 0,3 5-193,1 0 1,-1-2-173,4 1 0,2 0-122,-2 4 1,4-4-133,-4 0 1,1 1 178,-5 3-265,0 5 1,0 1 59,-4 5 1,2-3 12,-5 0 1,0-1-77,-4 5 0,0-1-69,0 0 1,-2-3 108,-1 0 1,0-1-71,-5 5 1,5-2 81,-5-3 1,2 4 38,-2-4 0,-1 0 190,5 0 1,-3-3-119,3 4 1,-1-2 360,1 2-192,3 2 1,-4-8 140,5 6 133,0-6-293,5 9 0,1-6 12,6 2 1,-5 0-55,1-4 1,1 2-138,6 3 0,-2 1 133,2-5 1,-2 5-198,-2-2 0,4 3 44,0 2 0,1-5-57,-5 1 0,-3 0 95,-1 3 1,-3 1-52,4-1 5,-6 0 1,3 1 2,-5-1 34,0 1 0,-5-2 4,-2-3 0,-5 2 85,-3-5 0,1 1-17,-5-1 0,0-3 7,-4 3 0,0 1-88,0-1 0,4 0-46,0-4-329,5 0 336,-2 0 1,10-2-994,2-1 0,2 0 1077,2-4 0,0-1 0,0-4 0</inkml:trace>
  <inkml:trace contextRef="#ctx0" brushRef="#br0" timeOffset="47">22945 11010 8145,'0'-12'-664,"0"6"569,0-4 95,0 9 1754,0-5-416,0 6-568,0 6-393,0-5-196,0 9 0,0 0 181,0 5-235,-6 1 54,5 0 0,-4-3 37,5 2 1,0 3 14,0 1 0,0-1-58,0 1-114,0-5 1,0 6 36,0-5 1,0 4-189,0-4 0,0 1-71,0-5 1,0 0 115,0 1 0,0-1-227,0 1 191,0-1-5,0 0 1,0-3 63,0 0 0,1-6 5,3 2 0,-1-3 55,4-1 0,-3 4 127,4 0 1,-1 0 59,5-4 0,-1 0-50,1 0 0,-1 0-167,0 0 0,5-4 76,-1 0 0,0 0-141,-3 4 0,-1 0 73,0 0 0,1 0-162,-1 0 1,-3 0-36,-1 0 0,-3 0-112,4 0-565,-6 0 0,5 0-147,-3 0-1651,-3 0 2656,4 0 0,-5 0 0,0 0 0</inkml:trace>
  <inkml:trace contextRef="#ctx0" brushRef="#br0" timeOffset="48">23321 11033 8100,'-5'-18'-25,"4"1"25,-4 6 828,5 5 115,0-5-411,0 10 1,0-3-157,0 8 0,0 2-60,0 6 1,0 1-81,0 2 1,0 1 14,0 3 1,0 3 211,0-3 0,0 3-156,0 0 1,0-3-159,0 0 1,-4-1-8,0 1 1,1 2-179,3-6 0,0 1 61,0-1 1,0-2-204,0 2 1,0-2-105,0-2 0,1-3-73,3 0 177,-3-1 1,9 1 31,-2 0 0,-2-6 83,2 2 1,-1-3 16,5-1 0,3 0 15,0 0 1,0 4-87,-3 0 0,3 0 0,0-4 0,0 0-167,-3 0 1,-1 0 123,1 0 0,-1 0-140,1 0 0,-5 0-199,1 0-644,-6 0-217,8-5-146,-8 3 1506,3-8 0,-15 4 0,-3-6 0</inkml:trace>
  <inkml:trace contextRef="#ctx0" brushRef="#br0" timeOffset="49">23310 11250 8100,'0'-7'-82,"0"-3"0,5 8 337,3-6 0,2 4 466,1-4 0,6 5-592,2-5 0,2 2 7,2-2 0,0-1-216,0 5 1,-4-1 98,0 2 0,-5 1-230,1-2 0,-2-1 0,-2 2-473,-4-1 192,-2 4 1,-5-2 491,0-1 0,-10-4 0,-3-4 0</inkml:trace>
  <inkml:trace contextRef="#ctx0" brushRef="#br0" timeOffset="50">23401 11010 8100,'12'-10'42,"-1"2"1,1-2 1012,-1 2 1,4 2-438,0-2 1,6 1-255,-2-5 0,-1 1-417,1-1 0,0 5 98,4-1 0,-6 2-2165,-2-2 2120,-2 3 0,-1 0 0,-1-1 0</inkml:trace>
  <inkml:trace contextRef="#ctx0" brushRef="#br0" timeOffset="51">14367 12152 8238,'-1'-7'561,"-3"4"58,3 1-93,-4 2-232,0 0 0,0 7-201,-3 4 0,-1 2 104,6 6 1,-5 4-146,4 3 1,-3 2 42,3-1 1,-4-3-102,4 3 1,1 1 17,3-2 1,-4 1-43,0-4 0,0-4 47,4 0 1,-4-5-137,0 1 1,1-2-216,3-2 296,-5 1 1,3-5-475,-1 1 125,1-6-779,2 3 371,-5-5 116,4 0 1,-4-1 678,5-3 0,-5 3 0,3-14 0,-3 2 0</inkml:trace>
  <inkml:trace contextRef="#ctx0" brushRef="#br0" timeOffset="52">14265 12197 8238,'0'-17'0,"0"0"644,0 6 97,0-1-110,0 1-312,0 5 1,1 1 106,3 5 0,-2 1-131,6 3 0,-4-1-29,3 9 0,1-2 17,3 9 1,1-4-34,-1 4 1,1 0-122,-1 4 1,0 0 21,1 0 1,1 0-215,2 0 1,-1-1 74,5 1 0,-1-1-146,1-3 1,2 1-55,-2-5 0,-2 4 85,-2-3 1,0-1-261,-3-4 89,2 1-164,-8-1 82,0 1-1352,-1-1-1028,-5-5 2736,-5-1 0,-1 0 0,-6 2 0</inkml:trace>
  <inkml:trace contextRef="#ctx0" brushRef="#br0" timeOffset="53">14288 12529 8238,'0'-7'789,"5"-3"1,-3 5-419,6-2 1,-1 0-165,5 3 1,-1 2 73,1-6 1,0 4-498,4-3 0,-3 4 198,7-1 0,-1-1-807,3 2 1,-3-1 198,0 4 626,0-5 0,4-2 0,0-4 0</inkml:trace>
  <inkml:trace contextRef="#ctx0" brushRef="#br0" timeOffset="54">14927 12232 8215,'0'-12'0,"0"1"440,0-1 1,-1 5 56,-3-1 1,1 4 397,-4-3-847,-1 4 0,-3-2 165,-1 5 0,0 0-98,-4 0 1,4 0 88,-3 0 1,2 1-205,1 3 1,-3 3 1,0 4 1,0-1-6,3-2 0,2 3 84,3 1 0,-4-1-36,4 4 1,0-2-92,0-2 0,4-3 172,-1 0-241,3-1 0,2 5 117,3-1 0,3-3-64,4-1 1,2-4 26,2 1 1,-1 1-25,5-1 0,0 3 45,4-3 1,-4 4-7,0-5 1,-1 5 137,1-4 0,1 5-113,-5-2 0,0 2 81,-3-1 1,-2 2-62,-2-2 1,-2 0-27,-2 0 1,-3 2 31,3-2 0,-4 1-10,-4-2 0,-2 4 93,-6-4 0,1 3 128,-1 2 1,-3-2 49,0-3 1,-5 4-137,1-4 0,-2 0-28,2 0 0,2-4 139,1 1-907,4-3-548,-5-1-1122,11 0 2310,1-5 0,0-2 0,-2-4 0</inkml:trace>
  <inkml:trace contextRef="#ctx0" brushRef="#br0" timeOffset="55">15852 12049 8198,'7'-5'60,"-2"4"59,-5-9 1,1 3-5,3-4 0,-3 3 315,3 1 315,-3 4-252,-1-7-405,0 9 1,0-6 289,0 3-414,0 3 115,0-4 0,0 6 38,0 3 1,-1-1-80,-3 4 1,1 1 73,-4 3 1,0 2 4,0 2 0,-3-1-12,2 5 1,-2 2-125,-2 5 0,2-2 133,3 3 0,-3-2-150,2 2 1,-2-2 70,-2 6 0,6-6 29,2 2 0,3 1-145,1-2 1,0 1 78,0-4 1,0-2-117,0-1 1,5 0 73,3-5 1,2 4-69,1-4 0,1 1 61,-1-5 0,0 0-33,1 1 1,-1-2 5,1-2-58,-1 2 0,1-8 47,-1 6 1,-3-6-274,-1 2-684,-4-3 367,7-1-782,-9 0 1461,9 0 0,-8 0 0,3 0 0</inkml:trace>
  <inkml:trace contextRef="#ctx0" brushRef="#br0" timeOffset="56">15955 12369 8133,'0'-7'0,"0"-3"0,0 9 466,0-4 1,1 5 378,3 0-221,-3 0-517,4 5 0,-1 1 86,0 6 0,1-5-132,-1 1 93,-3 0-134,9 3 1,-7-1-39,4-2 0,-3 1-244,4-5 147,-6-1-257,9 2 69,-5-3 189,5 3 257,1-10 1,-2 2-156,-2-4 0,2 0 213,-3 0 0,0-4-52,0 4 0,-3-2 28,4 1 1,-5-2 237,5 3-131,-5 1 1,5 0-44,-4 2-97,0 3 0,0-3-85,0 8 1,1-1 61,-1 4 1,-3 1-108,3 3 1,1 1 42,-1-1 0,1 0-122,-2 1 0,-1 3 81,2 0 0,-2 1-2,2-5 0,-3-3-332,3-1 1,-3 1 145,-1 3 1,4-3-1417,0-1 694,0-4-1273,-4 7 2167,0-9 0,-5 5 0,-2-6 0</inkml:trace>
  <inkml:trace contextRef="#ctx0" brushRef="#br0" timeOffset="57">16492 12140 9357,'0'12'495,"0"3"-182,0 0 1,0 6-81,0-2 0,0 2-8,0 2 1,0-1-64,0-3 0,0 1-143,0-5 1,0 4-374,0-4 0,0 1 291,0-5 1,4 0-719,-1 1 1,2-4-1,-1-1 781,-3-4 0,10 2 0,-5-5 0</inkml:trace>
  <inkml:trace contextRef="#ctx0" brushRef="#br0" timeOffset="58">16378 12380 8065,'5'-6'986,"1"1"1,5 1-754,1 0 0,3-3-77,0 3 0,6-1-95,-2 1 0,1 3-256,-1-3 1,1-1-439,-5 1 0,4 0 366,-3 4 0,3 0-180,-4 0 0,0 0 447,-3 0 0,-1-5 0,0-1 0</inkml:trace>
  <inkml:trace contextRef="#ctx0" brushRef="#br0" timeOffset="59">16812 12163 8065,'0'-6'-29,"0"1"415,0 5-68,0 5 0,0-3-85,0 6 0,0 0 32,0 3 1,0 0-106,0 1 1,3 3-4,1 0 0,1 2-38,-1-2 1,-1-1 50,4 5 0,-4-5-178,1 1 0,1 2 137,-2-2 0,1 1-266,-4 0 0,4-4 64,0 4 0,0-4-56,-4 0 1,3-1-166,1 1 1,0-5-162,-4 1 0,0-4-1041,0 3 758,0-4 738,5 2 0,-4 0 0,4 1 0</inkml:trace>
  <inkml:trace contextRef="#ctx0" brushRef="#br0" timeOffset="60">16903 11946 8191,'-5'-6'0,"4"1"810,-5 5 2253,6 0-2742,6 0 1,-4 1-28,6 3-33,-1 2 0,6 6-69,2-1 0,-1 0 78,5 1 1,-4-1 14,4 1 1,-5-1-16,2 1 1,-2 3-16,1 0 0,-2 5-73,2-1 1,-3 3 59,0 1 0,-5 0-242,1-1 1,-2 1 6,2 0-1,-2 0-181,-2 0 1,-3 0 144,3 0 1,-2-1-62,-2 1 1,0-4-325,0 0 1,-2-3 171,-2 3 1,2-5-103,-6 1 0,2 1 65,-2-1 0,-1-3-178,6-5 1,-1-3 85,4 4 1,-1-6-1401,-3 2 1772,3-2 0,-5-8 0,6 0 0</inkml:trace>
  <inkml:trace contextRef="#ctx0" brushRef="#br0" timeOffset="61">17657 12140 8118,'0'-7'218,"0"-1"94,0 6 1,-2-7 311,-1 5-249,1-5 0,-8 8-77,3-3 1,-4-1-229,0 1 1,-2 0 106,-2 4 1,1 4-113,-5 0 0,4 5 61,-4-2 0,5 4-67,-1 0 0,-2 0 18,2 1 0,1-1-133,6 1 1,-2-1-15,3 0 0,1-3 163,3 0 1,1-4-178,2 3 1,0-3 84,0 4 1,2-6-92,1 2 1,0 1 56,5-1 0,3 0 70,4-4 0,2 1 24,-2 3 1,-1-3 139,5 3 1,-4-3-122,4-1 1,-4 4 33,5 0 1,-7 1 26,3-1 1,-7-2-44,-2 6 0,-3-5-178,4 5 119,-6 0 1,3 3-302,-5 1 164,0-1 1,-5 0 36,-2 1 1,-1-1 21,-3 1 0,2-1-12,-7 0 1,4 0-49,0-4 1,-3 3 74,0-2 1,0-3-211,3-1 164,1-3-610,-1-1-417,1 0-491,5 0 1007,1 0 581,5 0 0,5-5 0,1-1 0</inkml:trace>
  <inkml:trace contextRef="#ctx0" brushRef="#br0" timeOffset="62">17874 12175 8118,'0'-7'-440,"0"-3"1518,0 4-420,0-1 14,0 2 930,0 5-1375,0 5 12,0 2-1,0 4-72,0 1 0,0 3 72,0 0 1,1 5-83,3-1 1,-3 2 111,3-2 0,1 2-206,-1-2 0,1-1 53,-1 1 0,-3-5-252,3 1 1,1 2 86,-1-2-911,-1-5 628,-3 0-787,0-3 373,0-1-536,0-1-1217,0-5 1694,-5-5 806,-1-1 0,-6-11 0,1-1 0</inkml:trace>
  <inkml:trace contextRef="#ctx0" brushRef="#br0" timeOffset="63">17725 12209 8043,'12'-5'-227,"-1"2"1233,0-4 1,5 3-367,-1-4 1,1 2 189,0-2 1,1-2-317,6 3 0,4-4-93,0 0 1,0 1-260,0 2 0,-3-1-101,3 6 1,-4-5-173,-4 4 1,-3 0-185,-4 4-1163,-1 0 1,-5 5 1457,-2 3 0,-3 2 0,-1 2 0</inkml:trace>
  <inkml:trace contextRef="#ctx0" brushRef="#br0" timeOffset="64">18742 12038 8225,'-5'-7'1999,"3"2"-1711,-3 5 1,5 1-79,0 3 1,4 3-9,0 4 0,0 2-85,-4 2 0,0 3-124,0 5 0,3-4 74,1 0 1,0 0-96,-4 3 0,4 1 18,0 0 1,-1-1-138,-3-3 1,4 1 58,0-5 1,1 1-638,-1-5 294,-3 0-240,4 1-326,-5-6-338,0-1 1335,0-5 0,-10 0 0,-3 0 0</inkml:trace>
  <inkml:trace contextRef="#ctx0" brushRef="#br0" timeOffset="65">18627 12060 8305,'6'-6'0,"-4"-3"498,6 5 0,-2-4-78,2 0 1,6-1 315,-3 1 0,4-2-208,0 3 1,3-4-159,5 0 1,-1 3-194,-3 1 0,1 4-127,-5-1 0,4 3 77,-4 1 0,1 0-195,-5 0 0,1 1-273,-1 3 0,-3-1 224,-1 4 1,-4 1-135,1 3 0,-3 1 12,-1-1 1,-4 1-11,0-1 1,-9 4 9,2 1 0,-3-1 91,3-4 0,-5 1 84,1-1 0,0 1 14,4-1 0,-1-3 188,1-1-150,-1 1 0,2-1 371,3 1-135,1-5 57,6 2 19,0-5 0,9 0-114,3 0 0,3 0-26,0 0 0,-1 1 87,5 3 1,-4-3-85,4 3 1,-3 1-161,3-1 0,-5 3 120,1-3 1,-2 4-150,-2-4 1,0 4 30,1 0 1,-6-2-180,-2 2 1,-3-4 62,-1 3 0,0 1-163,0 3 0,-5-3 28,-2 0 0,-5 1 120,-3 6 0,-2-3 37,-2 4 1,-6-4-18,2 0 1,-2-1 178,2 1 1,-4-2-151,1-3 1,3 2-26,4-5 0,5 0-111,-1-4 1,2 0-741,2 0-955,4 0 963,2 0 945,5-5 0,0-2 0,0-4 0</inkml:trace>
  <inkml:trace contextRef="#ctx0" brushRef="#br0" timeOffset="66">19073 12083 8288,'1'-11'-152,"3"-1"0,-3 5 152,3-1 0,-3 4 2005,-1-3-715,0 4-361,0-2-598,5 5 0,-3 1-180,1 3 0,2 3 65,-1 4 0,4 4 32,-4 0 1,0 5-102,-4-5 1,1 5 102,3-1 1,-3-1-156,3 1 1,-3-1 24,-1 1 1,0 1-217,0-5 1,0 4 16,0-4 0,0 1-56,0-5 0,0-3 107,0-1 1,0-3-263,0 4 265,0-6 28,5 3 1,-2-5 364,4 0-284,1 0 0,3 2 92,1 1 0,0-1-57,4 2 1,-2-3 142,5-1 0,-4 0-68,4 0 0,-1 0-20,1 0 0,1 0-283,-5 0 1,0 0 138,-3 0 0,-1 0-1758,1 0 894,-6 0-1825,-1 0 2659,-5 0 0,-5-5 0,-1-2 0</inkml:trace>
  <inkml:trace contextRef="#ctx0" brushRef="#br0" timeOffset="67">19610 12072 8150,'-7'-5'301,"2"4"297,0-5-230,4 6 0,-5 0 426,2 0-491,2 0 1,-4 0 42,2 0 0,2 0-90,-6 0 1,4 2-53,-3 2 0,-1 3 37,-3 8 1,-1-2-90,1 2 0,-4 3 56,-1 1 0,1 3-123,4 0 0,-1-2-91,1-1 0,5-4 49,2 4 1,2-4-180,2 4 1,6-5 77,1 1 0,3-3 73,2-5 0,0 3 42,4-2 0,-2-3 17,5-1 0,-5-3-16,1-1 0,3 0 8,1 0 0,-2-5 43,2-2 0,0-4 35,4 0 0,-4 0-220,0-1 1,-5-3 156,2 0 0,-4-4-227,0 3 0,-6 0 49,-2 1 0,-3 1-320,-1-5 1,0 5-28,0-2 0,-5 4-173,-3 0 0,-2 1 164,-1 0 1,-6 0-146,-2 4 1,2 2-206,-2 5 1,3 0 269,-3 0 1,5 0 532,-1 0 0,2 0 0,2 0 0</inkml:trace>
  <inkml:trace contextRef="#ctx0" brushRef="#br0" timeOffset="68">20055 12049 8260,'0'-11'0,"0"3"414,0 0 811,0 1-613,0-5 0,-1 2-206,-3 3 0,1 1-278,-4 6 0,-1 0 156,-3 0 0,2 0-193,-3 0 0,2 6 108,-9 1 0,4 5-129,-4 3 0,1 3-16,-1 4 1,-1 1-135,5 0 1,-1 0-6,5 0 1,3 0 96,1-1 1,4 1-28,-1 0 0,8-4 100,4 0 0,3-4 28,5 4 1,0-3-35,3 3 0,3-5-84,-3 1 0,-2-2 7,2-2 0,-1-5-145,1-2 1,-1 1-194,-3-1 1,-2 0-102,2-4-486,3 0 0,-5 0 345,2 0 1,-4-1-1286,-3-3 1863,2-3 0,-4-4 0,6 0 0</inkml:trace>
  <inkml:trace contextRef="#ctx0" brushRef="#br0" timeOffset="69">20249 12049 8121,'0'-11'0,"0"-1"0,0 5 179,0-1 21,0 5 1063,0-2-512,0 5-530,0 5 1,0 3-30,0 7 1,0-1-144,0 5 0,0 0 91,0 4 1,0-4 75,0 0 0,0 0-251,0 4 0,1-4 49,3 0 0,-2-4-398,1 4 1,-1-5-509,-2 2 197,0-4 1,0 0-429,0-1-381,0-5 1504,0 0 0,5-6 0,1 0 0</inkml:trace>
  <inkml:trace contextRef="#ctx0" brushRef="#br0" timeOffset="70">20466 12083 8121,'0'-11'-307,"0"3"204,0 1 1481,0 4-805,0-7 1,-1 9 5,-3-3 1,-2 8-297,-6 3 1,1 3-81,0 2 0,3 3 48,0 0 0,1 4 2,-5-3 1,2 3-61,2-4 0,2 5 75,2-1 1,3-1-172,-3 1 1,3-4 45,1 4 1,0-5 17,0 1 1,0 2-69,0-2 0,1 0-195,3-3 1,2-2-25,6-2 0,1 0 76,2-4 0,3 0-250,4-4 1,1 0 130,0 0 1,0 0-766,0 0 0,0 0-91,-1 0 1,-4 0 1024,-3 0 0,-2 0 0,-1 0 0</inkml:trace>
  <inkml:trace contextRef="#ctx0" brushRef="#br0" timeOffset="71">14322 13260 8461,'0'-12'-1158,"1"1"1736,3-1 0,-3 0-55,3-4 1,-3 4-84,-1-3 0,0 2 103,0 1 56,0 1 57,0 0-68,0 4-331,0 2 1,0 5 0,0 6-301,0 6 1,0 1 82,0 6 1,0 0-70,0 4 1,0 1 25,0 2 1,1-2-20,3 3 1,-1-7-47,4-1 1,-3-1-108,4 1 0,-2 1-268,2-4 115,2-1 2,-9-4 217,9 1 95,-8-6-117,8-1 221,-9-5 1,4-1-107,-5-3 0,4 2 23,0-6 1,1 0 30,-1-3 0,-3 0-2,3-1 1,2-3-169,2 0 0,-2-4 125,2 3 1,-6 1-58,2 4 1,1 3 37,-1 1 1,1 4 280,-1-1-233,-3 3 1,9 1 11,-2 0 1,-2 4 35,2 0 0,-1 4-59,5 0 1,0 2 45,4 2 0,-4-1-26,4 0 1,-2 1 143,1-1 1,-3-3-140,4-1 1,-4 0-12,0 0 0,-1-1 234,1-6 283,-6 0-161,4 0 1,-9-6-61,3-1 0,-3-3-104,-1-2 1,2 0-36,2-4 0,-3-1-106,3-6 0,-3 4-17,-1 0 1,0 0-214,0-4 0,0 0 22,0 0 1,0 4-311,0 0 1,0 5-10,0-1 0,0 2-315,0 2-788,0 4 566,0 2-1234,0 5 2222,0 5 0,5 2 0,1 4 0</inkml:trace>
  <inkml:trace contextRef="#ctx0" brushRef="#br0" timeOffset="72">14904 13065 8300,'0'-6'1282,"0"1"282,0 5-1218,0 5 0,0 3-201,0 7 0,0 1 127,0 3 1,0 3-179,0-3 0,1 3 103,3 1 0,-2 3-163,1 1 0,2-1-73,-1-3 1,1-1-104,-1-3 1,-3 1 118,3-5 1,-3 4-150,-1-3-412,6-1 244,-5-4-1020,4 1-15,-5-6-241,0-1 1616,0-5 0,10-5 0,3-1 0</inkml:trace>
  <inkml:trace contextRef="#ctx0" brushRef="#br0" timeOffset="73">15247 13088 8279,'0'-6'1266,"0"1"-157,0 5-721,0 5 0,0 1-156,0 6 0,0 0 54,0 4 0,0 1-178,0 6 0,0 0 98,0 0 0,0 0-48,0 0 1,0-1-92,0 1 0,1-4-173,3 0 0,-3-5-376,3 2 1,1-4 236,-1 0 1,1-5-1100,-1 1 496,-3-6-1336,4 4 2184,-5-6 0,0-6 0,0 0 0</inkml:trace>
  <inkml:trace contextRef="#ctx0" brushRef="#br0" timeOffset="74">15076 13077 8213,'0'-6'0,"0"-5"0,1 10 354,3-3 0,2 2 136,5-2 1,2 3 170,2-3 0,4-1-355,8 1 1,-3-5-267,3 2 1,-3 0 70,-1 0 1,0 4 78,-1-1 1,1 3-348,0 1 0,-4 0 127,0 0 0,-5 0-119,1 0 1,-2 0-21,-2 0 0,1 0-187,-1 0 469,-4 0 34,3 0 10,-9 5 1,8 1-76,-5 6 0,1-1-21,-1 1 0,-3 0 8,3 4 1,1 1 35,-1 6 0,1 0-19,-2 0 0,0 0 89,5 0 0,-6 1-84,2 2 0,-2-2 5,2 3 0,-2-7-153,1-1 1,-1-3 132,-2 3 0,3-5-251,1 1 0,0-6 78,-4-2 0,0-3-51,0 4 1,1-6-297,3 2-785,-3-3 597,4-1 1,-3 0-321,2 0 1,-2-3 951,6-1 0,-1-10 0,5 1 0</inkml:trace>
  <inkml:trace contextRef="#ctx0" brushRef="#br0" timeOffset="75">15818 12997 8355,'0'-6'1123,"0"1"-340,0 5 0,0 5-207,0 2 1,0 8-136,0 4 1,0 3 56,0 1 1,0 1-147,0 3 0,0-2-171,0 5 1,0-3 33,0 4 1,0-5-199,0 5 0,0-10 15,0 2 0,0-4-273,0 0 0,0-2-581,0-6 398,0 1-1479,0-1 778,0-5-1228,-5-1 1194,4-5 1159,-5-5 0,1-1 0,-1-5 0</inkml:trace>
  <inkml:trace contextRef="#ctx0" brushRef="#br0" timeOffset="76">15589 13328 9139,'6'-6'935,"1"2"0,1 3-561,3 1 0,-1-2-107,9-1 0,2 0-172,5-4 0,-2 0-246,3 0 0,1-4-273,-1 4 0,-1 2 424,-3 1 0,0-2 0,0-1 0</inkml:trace>
  <inkml:trace contextRef="#ctx0" brushRef="#br0" timeOffset="77">16537 13077 8113,'-6'-6'560,"1"-5"0,5 9 424,0-6-611,-5 6 1,2-5-172,-4 4 0,3 1 50,-4-2 1,5 3-187,-5 1 0,0 1 109,-3 3 1,-2 4-87,-2 7 0,1-1-8,-5 5 1,1 4 3,-1 4 1,3 3-104,4-3 1,2-1 64,2-3 0,0 3-121,4-4 0,0 3 101,4-10 1,5 4-153,3-4 0,6-1 45,1-6 1,4 0-33,-4-4 1,5 0 48,-1-4 1,3 0-6,1 0 0,0-5 43,0-3 1,-4-2-3,0-1 1,-2-1 50,2 1 1,-2 0-46,-6-1 0,0-1 60,-4-2 0,-1 3-45,-2-4 0,-2 4-151,1 0 0,-5-3-56,-2 0 1,-5 0-199,2 3 0,-7-3 139,-2 0 0,0 3-117,1 5 0,2-1-305,-2-3 0,2 4-122,2 3 816,-1 3 0,1-4 0,-1-1 0</inkml:trace>
  <inkml:trace contextRef="#ctx0" brushRef="#br0" timeOffset="78">16777 13031 6998,'0'12'1409,"0"-1"-839,0 0 0,0 6-114,0 2 0,0 4-149,0 3 1,0-1 65,0 1 1,0 2-161,0-1 1,0-1-1,0-3 1,0-1-36,0-3 0,0 1-206,0-5 1,4 1-231,0-5 0,3-3 158,-3-1-400,0-4 1,-3 2-35,3-5-1253,-3 0 1098,5 0 0,-3-5 689,1-3 0,0-2 0,-4-1 0</inkml:trace>
  <inkml:trace contextRef="#ctx0" brushRef="#br0" timeOffset="79">16720 13305 8340,'5'-6'0,"2"1"0,4 1 0,0 0 0,1 0 0,-1 4 0,2 0 0,2 0 0,-1-3 0,5-1 0,0-4 0,4 4 0,0-3 0,0 3 0,-4-4 0,0 5 0,-5-2 0,1 1 0,-2 2 1979,-2-1 1,-5 0-2533,-2-1-1634,-2 3 2187,-2-4 0,-6 5 0,0 0 0</inkml:trace>
  <inkml:trace contextRef="#ctx0" brushRef="#br0" timeOffset="80">16743 13031 8416,'5'-6'222,"-4"1"0,6 4 467,-4-3 1,4 2-123,4-1 0,1 1 199,-1 2 0,6 0-59,2 0 1,2-1-230,2-3 1,4-1-565,-1-2 1,1 0 153,-4 3 1,-2 3-1610,-2-3 1009,3-2 1,-9 5-936,2-3 1467,-7 3 0,-3 1 0,-5 0 0</inkml:trace>
  <inkml:trace contextRef="#ctx0" brushRef="#br0" timeOffset="81">17211 13031 8437,'0'-11'374,"2"4"671,1 4-314,-1-4 13,3 6-504,-5-4 1,1 5-94,3 0 1,-3 5 29,3 3 0,-3 6-123,-1 1 0,0 5 8,0-1 0,0 7 102,0 0 0,0 2-155,0-1 1,0-2 50,0 6 0,0-6-163,0 2 1,0-3 56,0-1 1,0-2 66,0-2 0,1-4-98,3-7-383,-3 2-696,5-9 499,-6 5-1304,0-6 973,0-6 988,0 0 0,-6-5 0,0-1 0</inkml:trace>
  <inkml:trace contextRef="#ctx0" brushRef="#br0" timeOffset="82">17188 13237 8383,'5'-7'1317,"2"2"-881,4 5 1,1 0-55,-1 0 0,2 0-69,2 0 1,-1 0-78,5 0 1,-1 0-92,1 0 1,-3 0-343,-4 0 0,-1 0 263,1 0-380,-1 0 1,-3 0 82,-1 0-1978,-4 0 2209,2 5 0,-10-3 0,-2 3 0</inkml:trace>
  <inkml:trace contextRef="#ctx0" brushRef="#br0" timeOffset="83">17234 13088 8352,'8'-10'115,"-1"3"0,-3-2 638,4 5 0,-1-4 156,5 4 0,-1-3-368,1 3 1,-1-1-92,0 1 0,5 2-156,-1-6 1,4 5-590,-4 0 1,2 1 278,-2 2 0,-2 0-1522,2 0 0,-2 0 1538,-2 0 0,5 0 0,2 0 0</inkml:trace>
  <inkml:trace contextRef="#ctx0" brushRef="#br0" timeOffset="84">17942 12986 7954,'0'-7'1434,"0"-3"-883,-5 4-279,4-1 1,-6 2-1,4 5 0,-4-4-299,-4 1 1,-1-1 126,1 4 1,-2 1-213,-2 3 1,2-2 82,-2 6 0,-1-4-88,1 3 1,-2-3 108,2 4 0,2 0 45,-2 3 1,2 0-25,2 1 1,1-1 37,2 1 1,-1-5-154,5 1 224,-5-1-436,8 5 233,-4-1-43,10 1 1,1-6 53,6-2 0,-3 1 42,2-1 1,-1 0 20,9-4 1,-3 0 9,3 0 0,0 1 146,4 3 1,-4-3-95,0 3 1,-5-3 115,1-1 1,-6 4-53,-2 0-204,-4 4 1,6-1 55,-5 4 1,-1 1-19,-3-1 1,-3 1-15,-1-1 0,-5 0 54,1 1 0,-2 3-15,-1 0 0,-5 0-18,1-3 1,-5 3 58,1 0 1,-1 1-36,1-5 0,-3-1 96,3-2 1,1 1-132,-1-6 1,4 3-115,-4-3 1,5-1-419,-1 1 0,6-1-125,1-2-935,6 0 1643,-3 0 0,5-5 0,0-2 0</inkml:trace>
  <inkml:trace contextRef="#ctx0" brushRef="#br0" timeOffset="85">18034 13020 8263,'0'-12'166,"0"6"463,0-4 63,0 4 101,0-1-287,0 2-101,0 5-152,0 5 0,0 2-83,0 4 1,0 4 113,0 0 1,0 4-175,0-3 0,0 4 79,0-1 1,0-1-148,0 1 0,1-4-41,3 4 1,-3-5-74,3 1 1,-3 2 38,-1-2 0,0 0 85,0-3 0,0-1-173,0 0 1,0-3-36,0 0-26,0-1 1,0 1-46,0 0 120,0-6 141,0 3 302,0-5-300,5 0 0,-2-4 50,4 1 1,-3-1-41,4 4 1,-5 0-67,5 0 1,0 0 64,3 0 0,0 0-131,1 0 0,-1 0-40,1 0 0,3 0 119,0 0 1,2 0-95,-2 0 0,-2 0 77,2 0 0,1 0-87,0 0 1,-5 0 67,-3 0 1,-5 0-835,5 0-194,-5 0-165,2 0-889,-5 0 2125,-5 0 0,-7-5 0,-6-2 0</inkml:trace>
  <inkml:trace contextRef="#ctx0" brushRef="#br0" timeOffset="86">18045 13168 8157,'0'-6'189,"0"-4"0,1 8 373,3-1 1,-1 1 30,4 2 0,1 0-173,3 0 0,1-1-269,-1-3 1,2 3 105,2-3 1,1 3-215,4 1 1,-3 0-50,-1 0-29,-4 0 0,5 0-823,-6 0 0,-3 0 30,-1 0-1154,-4 0 1982,2 0 0,-5 0 0,0 0 0</inkml:trace>
  <inkml:trace contextRef="#ctx0" brushRef="#br0" timeOffset="87">18113 13008 8405,'8'-1'88,"0"-3"1,-4 3 129,3-3 1,5 2 40,3-2 1,5 1-116,-1-4 1,3 3-278,1-4 1,-1 2 346,1-2-214,0 3 0,5 0 0,1-1 0</inkml:trace>
  <inkml:trace contextRef="#ctx0" brushRef="#br0" timeOffset="88">18685 12951 8481,'-4'12'1002,"0"-1"0,0 2-598,4 2 1,0 3-77,0 5 1,0-1 72,0 1 1,0 1-81,0 3 1,0-2-26,0 6 1,0-4-120,0 3 1,1-5-140,3 2 1,-3-7 98,3-1 1,-2-5-325,-2 2-384,0-4 422,0 0-293,0-6 312,0-1 0,-2-6-1022,-2-3 0,3 1 156,-3-4 0,-1-1 996,2-3 0,-6-6 0,2 0 0</inkml:trace>
  <inkml:trace contextRef="#ctx0" brushRef="#br0" timeOffset="89">18479 12963 8853,'11'0'572,"1"0"0,-1 0-107,1 0 1,4 0 232,3 0 0,4-5-223,4-3 1,1 2-31,2-2 1,3 4-511,-3-3 1,-2 3 141,-1-4 1,-4 6-717,-4-2 1,-3 3 257,-4 1 381,-6 0 0,4 0 0,-3 0 0</inkml:trace>
  <inkml:trace contextRef="#ctx0" brushRef="#br0" timeOffset="90">19473 12997 9052,'0'-6'2418,"0"1"-2153,0 5 0,5-4 20,2 0 1,3 0-33,2 4 1,-1-1-72,1-3 0,0 3 103,4-3 0,-4-1-191,4 1 1,0-4 95,-1 5 0,0-1-178,-3 4 1,-4 0-698,-1 0-911,-4 0 14,7 0 1582,-9 0 0,-1 5 0,-6 1 0</inkml:trace>
  <inkml:trace contextRef="#ctx0" brushRef="#br0" timeOffset="91">19427 13157 8069,'5'-7'1096,"1"-3"0,6 9-165,-1-3 1,1 3-357,-1 1 0,0 0-260,1 0 0,-1 0-46,1 0 1,0 0 199,4 0 0,-2-4-262,5 0 0,-4 1-221,4 3 0,-5 0-168,1 0 0,-2-2-1131,-2-2 380,1 3 0,-5-4 85,1 5 848,-6 0 0,-2 5 0,-6 2 0</inkml:trace>
  <inkml:trace contextRef="#ctx0" brushRef="#br0" timeOffset="92">20158 13020 7894,'-7'0'2485,"2"-5"-1917,5 3 67,0-3-412,0 5 0,2-3 32,1-1 0,0 0-47,5 4 0,-1 0-74,5 0 1,-1-1-62,1-3 1,0 3 71,3-3 0,-2 3-148,2 1 1,2 0 107,-2 0 1,0-4-116,-3 0 1,-1 0 9,1 4-457,-1 0-50,0 0-616,-4 0-1060,-2 0 1260,-5 0 0,0 0 0</inkml:trace>
  <inkml:trace contextRef="#ctx0" brushRef="#br0" timeOffset="93">20683 12734 8257,'0'-7'0,"0"-1"404,0 5 1,0-3 357,0 2 344,0 3-229,0-4-697,-5 15 1,4-1 96,-3 10 1,3 0-1,1 4 1,-2 0-17,-1 0 1,1 3 14,-1 1 1,1 5-77,2-2 1,0-1-4,0 2 0,0-1-85,0 4 1,0-3 109,0-1 1,0-4-230,0 0 1,0-1 84,0-3 1,0-4-105,0-3 1,2-2 223,1-2-176,-1-4 239,3-2-65,-5-5 239,0 0-1328,0-5-1086,0 4 1979,-5-10 0,-2 5 0,-4-5 0</inkml:trace>
  <inkml:trace contextRef="#ctx0" brushRef="#br0" timeOffset="94">10827 8840 6939,'-6'0'679,"1"0"0,1-2-228,0-1-240,0 1 1,4-4 460,0 2-354,0 3 0,0-5 172,0 2 55,0 3-74,0-5-358,0 6-179,0 6 0,0 0 17,0 5 1,4-3-1,0 0 1,5-1 28,-2 5 0,2-1 20,-1 0 1,2 5 15,-2-1 0,2 0 7,1-3 0,2-1-13,2 0 0,-2 1 29,2-1 1,-2 1-38,-2-1 0,-3-3-11,-1-1 1,-3 0-7,4 0 1,-5 2-130,5-5 156,-5 5-269,7-8 196,-9 9 0,5-8-660,-2 1 242,-3-1-1077,5-2 780,-6 0 776,-6 0 0,0-5 0,-5-2 0</inkml:trace>
  <inkml:trace contextRef="#ctx0" brushRef="#br0" timeOffset="95">11010 8817 8023,'0'-12'0,"0"5"298,0-1 0,0 4 281,0-3 256,0 4-261,0-7-135,0 9-148,0-4-308,-5 15 1,-2-5 90,-4 10 1,-1-5-143,1 6 1,-4 0-86,0-1 0,-1 6 83,5-2 1,-4-2-13,-1 3 0,1-3 57,4 2 0,-1-1-10,1-3 0,0-2 49,-1 2 0,5-2 0,-1-2 1,4-1-77,-4-2-74,6 2 0,-4-7-615,2 4 289,3-4-781,-5 2 427,6-5-43,0 0 859,6 0 0,-5 0 0,4 0 0</inkml:trace>
  <inkml:trace contextRef="#ctx0" brushRef="#br0" timeOffset="96">11055 9045 8027,'0'-6'1010,"0"-4"-441,0 9-362,0-5 309,0 6-368,0 6 11,0 0 0,2 5-129,1 1 1,-1-5 89,2 1 0,-2-2-177,2 2 10,-3 2 1,6-5-76,-4 3 0,-1-2-54,1-2 191,-1-3-225,-2 4 242,5-5-146,-4 0 107,4 0 1,-4 0-145,3 0 142,-3 0 1,8-1-2,-5-3 1,5-1 6,-1-2 0,-2-4-11,2 4 0,-2 0 10,2 0-6,2-1 1,-8 1 152,6-1-145,-6 5 0,5-2 88,-3 5 0,-2 0 79,6 0 299,-6 0-129,8 0-157,-3 0-232,4 5 0,-3 0 135,-1 3 0,-4 2-124,1-2 0,-3 2-64,-1 1 76,0 1 0,0-1 14,0 1 1,1-2-53,3-3-129,-3 4 1,6-6 12,-4 2-153,-1-2 1,4-5-175,-2 0-571,-3 0 5,9 0-24,-8 0 1102,3-5 0,0-1 0,1-5 0</inkml:trace>
  <inkml:trace contextRef="#ctx0" brushRef="#br0" timeOffset="97">11478 8954 7977,'0'-6'39,"0"1"1192,0 5-974,0 5-99,0 1 1,0 9-82,0 0 1,0 1 99,0-5 1,0 0-71,0 1 0,0-1 53,0 1 1,0-1-96,0 1 9,0-1-251,5 0-72,-4 1 0,4-5-39,-5 1-938,0-5 554,0 2 282,0-5 0,-10 5 1,-2 1-1</inkml:trace>
  <inkml:trace contextRef="#ctx0" brushRef="#br0" timeOffset="98">11364 9080 7486,'0'-7'2353,"0"2"-1938,5 0 1,1 4-133,6-3 1,-1 3-180,0 1 0,2-4-25,2 0 1,-2 0-83,2 4 0,2 0 52,-2 0 1,1-1-140,0-3 1,-4 3-650,4-3 0,-4 3 361,0 1 0,-1 0-554,1 0 0,-5 0 932,1 0 0,-1 0 0,5 0 0</inkml:trace>
  <inkml:trace contextRef="#ctx0" brushRef="#br0" timeOffset="99">11718 9000 8490,'0'-7'1643,"0"2"-588,0 5-830,5 0-219,-4 0 24,4 5 0,-5 2 81,0 4 1,0-3 74,0-1 0,4 5-40,0 3 1,0 0 13,-4-3 125,0-1-173,0 6 0,3-7-88,1 5 0,0-5 124,-4 5 0,0-5 102,0 2-275,0-8 25,5 11 1,-4-13-85,3 6 175,-3-5-364,-1 2-206,0-5 502,6 0-840,-5 0 1,4-2 45,-5-1 771,5-4 0,-4-4 0,4-1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33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2364 2159 8124,'-5'-7'1199,"4"1"-753,-3 2-27,3 3 745,-4-4-274,3 0 19,-3 3-308,5-3 1145,0 5-1536,0 5 1,5 2 43,3 4 0,-2 2-14,2 2 1,1 3 13,6 5 0,-2-1 73,2 1 1,3 0-134,1 0 0,1 0-86,-1 0 0,3 1 139,-3 2 0,1-1-327,-1 1 1,1-2-132,-4-1 1,3 0 155,-4 0 1,0-2-19,-4-2 0,3 2 63,-2-6 1,2 0-157,-7-3 1,0-1 71,0 0 0,-3-3-91,4 0 113,-6-6-716,3 3-1233,-5-5 1489,0 0 0,-3-1-722,-1-3 1,-4-2-150,4-6-30,-4 1 1433,6 0 0,-8-6 0,4-1 0</inkml:trace>
  <inkml:trace contextRef="#ctx0" brushRef="#br0" timeOffset="1">2764 2147 7908,'0'-11'12,"-5"-1"-4,4 6 1099,-5-4-209,6 9 231,-5-5-391,4 6-428,-4 0 0,0 2-50,-3 2 1,1 2-134,-5 5 0,2 6 99,-9 2 0,4 4-51,-4 3 1,-1 5 48,-7 7 1,3 2-132,-3 6 1,-1-4 55,2 0 0,-1-5-28,4 1 1,-2-3-7,2 0 0,-1-6 68,9-3 1,-2-2-227,2-1 1,2-4 65,-2 0 0,6-5-90,1 2 1,6-8 5,-2 0-980,-2-5-127,4 2 281,-3-5 0,10 0-255,3 0 0,2 0 82,2 0 1060,-1-5 0,6 3 0,0-3 0</inkml:trace>
  <inkml:trace contextRef="#ctx0" brushRef="#br1" timeOffset="2">3792 2398 8057,'0'0'0</inkml:trace>
  <inkml:trace contextRef="#ctx0" brushRef="#br1" timeOffset="3">3815 2581 8131,'-7'6'-2098,"2"5"2098,5-10 216,0 4 1,1-5 301,3 0 703,-3 5-735,10-4 1,-4 4 300,8-5 1,-1 0-298,5 0 1,-3 0 113,3 0 1,0 0-160,4 0 0,-1-3-229,1-1 0,0-4 24,0 4 0,0-3-160,0 3 0,-2-4-197,-2 5 0,-2-5-351,-6 4 0,1 0-3307,-1 4 2034,-5 0 1741,-1 0 0,-5 5 0,0 2 0</inkml:trace>
  <inkml:trace contextRef="#ctx0" brushRef="#br1" timeOffset="4">3826 2376 8193,'-6'0'-1142,"-5"0"2333,5 0-232,0 0-236,1 0 96,5 0-167,-5 0-407,3 0 258,-3 0 2588,5 0-2599,0 5-246,0-4-33,0 4 0,2-1 16,1 0 174,-1-1-204,8-3 0,-4 0 59,6 0 1,-1 0 22,0 0 1,1 0-174,-1 0 0,2 0 300,2 0-434,-2 0 153,8 0 1,-4 0-73,2 0 1,-3 0 42,-4 0 1,-1 0-51,1 0 1,0 0 64,4 0 1,-4 0-19,4 0 1,-2-1 130,1-3-114,-3 3 1,5-4-63,-6 5 62,-4 0 0,-1 0-316,-2 0 245,-3 0-339,4 0-2850,-5 0 2781,0-5 1,-1 4-1334,-3-3 0,2 3 125,-6 1 1575,5 0 0,-12 0 0,3 0 0</inkml:trace>
  <inkml:trace contextRef="#ctx0" brushRef="#br1" timeOffset="5">5037 2216 8083,'-5'-12'0,"3"1"636,-3 4-310,5-3 0,-4 8 686,1-6-648,-1 6 0,2-5 1169,-1 3-565,1 3-746,-3-4 124,5 5 643,0 0 0,5 5-690,3 3 0,3 2-28,5 1 0,-2 2-22,5 2 1,-4 3-88,4 5 0,0 0 87,4 0 1,-4 3 35,0 1 1,0 3-51,4-3 0,-4 5-148,0-2 1,-5-2 91,1-1 1,-2-3-203,-2-1 1,3-2-27,-2-2 0,1-1 140,-5-3 0,2-2-148,2 2 1,-2-6 157,-3-1-294,4-1 198,-5 0-232,0 3-232,-1-9-543,-5 4 315,0-5 1,0-5-461,0-3 1,0 2-692,0-1 1,-3-1 919,-1-4 0,-5 2 918,1 3 0,-2-3 0,-1 3 0</inkml:trace>
  <inkml:trace contextRef="#ctx0" brushRef="#br1" timeOffset="6">5413 2159 7973,'0'-16'446,"0"1"-153,0 0 0,0 3 70,0 1 240,0 0 22,0-1-177,0 1 150,6-1 1,-5 5 70,3-1-276,-3 6 233,-1-4-189,0 6 0,0 6-374,0 1 1,-5 8 136,-3 4 1,-3 8 40,-4 4 1,-4 3-15,-8 4 1,2-1-279,-6 5 0,4-4 61,-3 4 0,5-6 122,-2 2 1,3-3 29,1-5 0,5-2 0,3-5 0,4-2-238,3-2 1,-1 2 62,5-6 0,0-4-527,4-3 290,0 0-1444,0-2 1002,0-1-3987,0-5 3827,6 0 852,0 0 0,10 5 0,2 1 0</inkml:trace>
  <inkml:trace contextRef="#ctx0" brushRef="#br1" timeOffset="7">7207 2021 7999,'0'-17'983,"0"5"-597,0 2-46,0 9-114,0-4 2526,0 5-2582,0 5 0,0-1 801,0 7-622,0-2 1,0 13 278,0-3 0,1 3-205,3 5 1,-3 2 21,3 6 1,-3 3-164,-1 0 1,0 1 0,0-1 1,0 1-44,0 3 1,1-4-209,3-7 1,-3 1 50,3-6 0,-3 1-76,-1-4 1,2-4-3,1 0 1,-1-5 81,2 1 0,-3-2 15,-1-2-9,0 0 0,1 0-47,3-4 1,-3 0 154,3-4-431,-3-1-190,-1 3-6975,0-5 5637,-5-5 1758,4 3 0,-4-8 0,5 4 0</inkml:trace>
  <inkml:trace contextRef="#ctx0" brushRef="#br1" timeOffset="8">10644 2467 8312,'0'-6'980,"0"0"783,0 6-1556,5 0 1,-2 0 100,4 0-115,1 0 0,5 0 114,2 0 0,-1 0-50,5 0 1,4 0 16,3 0 1,6 0 11,-1 0 1,3 0-114,4 0 0,0 0 77,8 0 0,-2 0-309,9 0 0,-2 0 180,6 0 0,-2 0-394,6 0 0,1-1 206,-1-3 0,-28 4 1,0-1 34,-1-1 1,1 0-1,0 0 1,0-1-85,-1 1 1,0 0-1,1 0 1,0 1 0,28 1 1,4 0-246,-4 0 0,-4 0 141,-4 0 1,-5 0-150,2 0 0,-7 0 137,-1 0 1,-5 0 97,1 0 0,-4 0 142,-3 0 1,0-2-139,-4-1 0,-4 1 357,-4-2 0,-5 3-244,1 1 1,-2 0 996,-2 0-862,1 0 1,-2-1 318,-3-3-299,3 3-65,-8-4-51,3 5-575,-5 0 374,0-5 0,-1 3-200,-3-1 0,1 1-314,-4 2 109,4 0 399,-7 0 0,4-3-14,-6-1 1,4-1 160,1 1 0,-1 3-98,-3-3 1,-1-1 267,1 1-101,0-5 0,0 7 269,4-6 0,-2 4-47,5-4 1,-3 5 389,3-5-44,0 6-97,-1-9 171,4 10-378,-5-4 50,6 5-340,0 0 1,6 1 266,1 3 1,7 1-89,1 3 1,6 2-4,-2-2 1,2-2-65,2 2 0,0-5-104,0 5 0,0-6 133,-1 2 0,0 1-229,-3-1 0,-1 4 50,-3-4 0,-2-1-97,2-3 1,-4 2-126,-3 1 173,2-1 172,-9 3-102,10-5 436,-10 0-329,-6 0 1,-4 4-138,-10-1 0,-1 5 55,-7-4 1,3 5 1,-3-2 0,-1 3 76,2 2 1,0 3-50,7 0 1,-2 1-131,2-5 1,2 0 108,2 1 0,3-5-681,5 1 1,-2-4-101,5 4-841,-5-6 1600,8 8 0,1-9 0,6 5 0</inkml:trace>
  <inkml:trace contextRef="#ctx0" brushRef="#br1" timeOffset="9">14584 2136 7987,'0'-12'-228,"0"5"1283,0-1-386,0 6 0,0-5 375,0 3-523,0 3-87,0-4 184,0 5-411,0 5 1,0 3 478,0 7-395,6-2-105,-5 8 1,9-3 8,-2 5 1,2 0-1,1-1 1,2 1-1,2 0 537,4 0-484,3 0-31,0 0 0,1 0-102,0-1-36,0 1 1,0-1-1,-2-2 153,-2-1-302,3 0 117,-9-1 1,6 2-117,-8-5-27,8 1 1,-15-5 0,7-1 0,-2-1-830,-2-1 834,-2-6 162,0 8-637,-4-8 267,4 3-453,0-5-738,-3 0 996,3 0-246,-10-5 1,2 2-1665,-5-4 2404,1-1 0,-5-3 0,1-1 0</inkml:trace>
  <inkml:trace contextRef="#ctx0" brushRef="#br1" timeOffset="10">14973 2113 8215,'-12'-12'0,"6"1"0,2 0 1504,-2 4-346,5-3 659,-5 9-724,6-4-614,0 5-215,-5 0 0,-1 5-145,-5 2 0,-5 10 82,1 6 0,-6 5-78,-2 6 1,0 1-87,-4 4 0,3-4 5,1 3 0,0 0-99,1-4 0,-9 6 3,1-10 1,-1 5-24,8-9 1,2 1 166,2-4 0,2-6-244,6-1 1,3-4-66,1 0 1,4-5-342,-1 1-568,3-5-46,1 2-980,0-5 1543,5 0 1,1-2 610,6-1 0,9-4 0,4-4 0</inkml:trace>
  <inkml:trace contextRef="#ctx0" brushRef="#br1" timeOffset="11">16035 2250 7949,'13'-12'36,"-3"1"864,-10 5-508,-5 1 0,2 1 308,-4 0 101,4 0-382,-2 4 1,4 0 48,-3 0 1,4 0 587,0 0-588,5 0-93,6 0-191,11 0 1,-8 0 149,5 0-150,-5 0 1,1 4-82,0 0 1,2 0 109,-2-4 1,-1 0-222,5 0 0,-4 0 41,4 0 1,-1 0-341,1 0 0,9 0 166,-5 0 1,3 0-230,-10 0 0,3 0-207,-4 0 1,-4 0-1596,-3 0 576,-5 0 0,-1 0 1596,-10 0 0,-4 0 0,-11 0 0</inkml:trace>
  <inkml:trace contextRef="#ctx0" brushRef="#br2" timeOffset="12">15909 2421 8843,'29'0'465,"-20"0"0,33 0-33,-30 0 805,-1 5-701,0-3 1,1 3 862,-1-5-1047,6 0 0,1 0 532,4 0 1,1 0-378,0 0 0,4 0-45,-1 0 1,1 0-159,-4 0 1,5 0-609,2 0 0,3-4-406,2 0 1,-2 0-717,-3 4 1,0 0-1168,-7 0 2593,3 0 0,-14-5 0,5-1 0</inkml:trace>
  <inkml:trace contextRef="#ctx0" brushRef="#br1" timeOffset="13">17303 2021 8079,'0'-6'700,"0"-4"-233,0 9 485,0-4-239,0 0-420,0 3 161,0-3-168,0 5 0,5 1 66,2 3 47,-2 3 0,4 8 122,-5 0-287,5 5 179,-3-2-148,1 5 0,2 4 145,-6-1-11,6 1-223,-2-4 0,4 1 239,0 3-225,1-3 1,1 4-151,2-6 25,-3 1-223,10 0 99,-9 0 1,7-1 0,-5-3 0,-1-4-157,-1-3 1,-6-1 0,0-2-747,-2-2 634,4-4 165,-8 7-1473,4-9-114,-5 4 1244,0-5 1,-5-5-1,-1-1 1</inkml:trace>
  <inkml:trace contextRef="#ctx0" brushRef="#br1" timeOffset="14">17600 2113 8092,'6'-23'-295,"-1"0"0,-5 4-368,0 0 0,4 5 3311,0-1-1077,-1 7 221,-3-2-1311,0 9 1,0-3-229,0 8 0,-1 3 160,-3 9-177,-2 1-59,-5 6 0,-6 1 176,-2 3-458,-3 2 218,0 0 0,-1 4-78,0-2 0,-4 2 90,1 1 0,-1-1-461,4-2 1,-2 0 51,2-4 0,-1-2-72,9-6 0,-1 2-41,5-6 0,1-4-861,2-3 484,-2 0 1,9-1-1207,-3 1 1980,3-6 0,1 3 0,0-5 0</inkml:trace>
  <inkml:trace contextRef="#ctx0" brushRef="#br2" timeOffset="15">19587 1884 10065,'6'-11'-244,"-1"0"1253,-5 4-675,0 2 599,0 5 1,0 7-401,0 4 34,0 5-262,0 7 0,0 1-27,0 3 528,0 2-378,0 5 0,0 1 574,0-1-625,0 0 1,0 4 174,0 0 1,4 0-185,0-3 0,0 3-329,-4 0 0,1-5 149,3-6 1,-3-1-111,3-3 0,-3 2 98,-1-6 1,0-2-93,0-2 0,0-2 13,0-2 0,0-3-253,0 0-1512,0-6 934,0 3-2497,5-5 2349,-4 0 0,4-1 882,-5-3 0,-10-2 0,-2-6 0</inkml:trace>
  <inkml:trace contextRef="#ctx0" brushRef="#br1" timeOffset="16">2284 4283 8155,'-5'-10'0,"-3"2"656,3-2-6,-5 4-288,9-1 370,-4-3-245,5 9 357,0-4-300,-5 5-302,4 0-139,-5 0 291,6 0-164,6 5-265,-5-4 0,8 9 130,-5-2 77,4 2-278,-1 6 190,9-3 1,-3 5 93,2-3-122,3 3 0,-4 5 16,5 0 0,-1-1 49,1 1 1,1 0-160,-5 0 1,4 0 92,-3 0 0,3 0-172,-4-1 1,0 0 103,-4-3 1,5 1-63,-1-5 1,0 1 24,-3-5 0,-1-1 27,0-2 0,-3 1-70,0-5 1,-5 3 80,5-3 1,-4 0-620,3-4 182,-4 5-394,2-4-216,-5 4-491,0-5 868,-5 0 1,2-1 681,-4-3 0,-1 3 0,-3-4 0</inkml:trace>
  <inkml:trace contextRef="#ctx0" brushRef="#br1" timeOffset="17">2661 4226 8325,'0'-12'-156,"0"1"0,-4 3 156,0 1 1173,1 4-693,3-7 0,-2 9 252,-1-3-473,1-2 756,-3 4-289,5-3 103,0 5-781,-5 5 211,-1 7 0,-6 11 30,-4 1-79,-2 9 1,-5 0 13,0 5 1,-4 5-154,-4-1 0,3 1-921,1-1 661,3-3 133,2-5 0,3-3-476,-1-1 517,7-4 1,-3-4 83,9-6 0,-2-4-178,5 0 1,-1-2-76,1-2 0,3-2-36,-3-2 70,3-3-518,1 4-908,0-5 1576,5 0 0,11 0 0,8 0 0</inkml:trace>
  <inkml:trace contextRef="#ctx0" brushRef="#br1" timeOffset="18">2889 4568 8125,'0'-11'890,"0"5"-561,0 1 1000,0 5-818,0 5 1,0 1-123,0 5 0,0 5 103,0-1 1,0 5 255,0-1-569,0 3 1,0 1 37,0-1 0,0 1 15,0 0 0,0-1-234,0-3 0,0 1 87,0-5 1,0 2-345,0-2 228,0-2 1,0 3-928,0-4 695,0-6 1,0 0-1367,0-2 42,0-3 529,0 4 0,2-5 1058,2 0 0,-3 0 0,4 0 0</inkml:trace>
  <inkml:trace contextRef="#ctx0" brushRef="#br1" timeOffset="19">3449 4237 8124,'1'-21'0,"3"2"171,-3 2 11,5 6 1130,-6 4-541,0 2-267,0 0 66,0 4-152,0-4-179,5 5 46,-4 5-46,9 1-60,-9 6 1,4 0 201,-5 4 0,0 1-142,0 6 0,0 1 4,0 3 1,0-3 25,0 3 0,0 1-219,0-2 0,0 2 46,0-1 0,0-3-200,0 3 1,0-7-416,0-1 1,0-5 329,0 1 1,0-2-680,0-2 0,0-3-61,0-1 180,0-4 0,0 3-335,0-2-506,-5-3 1590,-1 4 0,-11-5 0,0 0 0</inkml:trace>
  <inkml:trace contextRef="#ctx0" brushRef="#br1" timeOffset="20">3221 4477 8130,'0'-6'1140,"0"-5"-698,5 10 1,1-4 231,6 5 288,4 0-542,-3-5 1,12 4 11,-2-3 0,7 1-151,1 0 1,1 1-181,-2-1-21,3 1 1,-4-2-442,5 1 0,-3-1 300,-1 4 1,-3-4-995,3 0 1,-4 0 522,1 4 1,-3 0 531,-2 0 0,1-5 0,0-1 0</inkml:trace>
  <inkml:trace contextRef="#ctx0" brushRef="#br1" timeOffset="21">4020 4134 8261,'0'-11'0,"0"5"401,0-5-268,0 10-133,0-4 808,0 5 1,5 1 263,3 3-667,2 3 1,1 5 134,1 3 0,1 7-211,2 5 1,-1 3-31,5-3 1,-5 1-32,1-2 1,1-2-123,0 3 1,-1-3 54,-4-1 1,1 0-135,-1 0 0,1-4-45,-1 0 0,-3-5 111,-1 1 0,0-2-673,0-2 1,0 1 290,-4-1 1,-1-3-2453,1-1 872,-1-4 0,-2 3 98,0-2 1731,0-3 0,5 4 0,1-5 0</inkml:trace>
  <inkml:trace contextRef="#ctx0" brushRef="#br1" timeOffset="22">4386 4134 8203,'0'-17'0,"0"-4"146,0 6 0,0 4 530,0 3-293,0 5 235,0-7 533,0 9-583,-5-4-572,3 5 0,-3 10 294,0 3-60,-1 10 0,-7 5 118,-2 2-337,2 8-905,-8-2 1097,3 8 0,-5-7-88,0 5-126,0-5 150,0 2 1,1-6 181,-1-3-2407,5-2 1714,-4-5 330,10 0 0,-9-5 41,6-3 1,4-2-1,3-3-2897,-1-3 1732,4-2 693,0-5 372,5 0 101,5 0 0,2 0 0,4 0 0</inkml:trace>
  <inkml:trace contextRef="#ctx0" brushRef="#br1" timeOffset="23">4408 4443 8122,'0'-12'-1627,"4"5"1251,0-1 2443,0 0-1317,1 2 1,1-3 64,6 5-295,-6-4 0,4 6 212,-2-2-173,2-2 0,1 5-327,1-3 1,-1 3 0,1 1 75,-1 0 1,1 0-327,-1 0 31,-5 0 1,4 4-1,-2 1-44,2 1 0,-2 2 1,-2 3-87,-1 0 1,-1 5-22,-4-1 1,0 4 106,0-4 0,0 5-204,0 0 237,-5-4 1,-1 6 0,-6-5 0,-1 2-39,-2 0 25,3 0 4,-5-1 259,1-1-249,3-1 0,-4-3 2,6 2 1,1-2 78,2-2 0,2-1-105,2-2 1,3 2 36,-3-2 1,4-2-94,4 2 95,2-6 1,7 3 227,2-5 0,3 0-138,5 0 1,0 0-37,-1 0 0,1-3-20,0-1 0,-4-4-408,0 4 1,-4-3 188,4 3 0,-5-4-867,2 4 1,-5-1-569,-3 2 96,2 1 1506,-9-3 0,4 5 0,-5 0 0</inkml:trace>
  <inkml:trace contextRef="#ctx0" brushRef="#br1" timeOffset="24">2033 5139 12075,'11'-6'697,"1"2"1,0 2-449,4-2 1,5 3 64,6-3 0,5 1-33,-2-1 0,4 3-73,4-3 1,-1 3 40,5 1 1,0 0-108,4 0 1,1 0-19,2 0 1,8 0-409,8 0 1,-30-2-1,1 0 282,0 0 0,0 1 1,2-2-1,-1 0 44,1 2 0,0-1 0,0-1 0,0 1-120,4-2 1,0 0 0,-1-1 0,-1 1 47,1 2 1,-2 0 0,-2-2 0,0 1-3,1 0 0,0 2 1,-3-1-1,0 0 50,5 2 1,0 0-1,-3-2 1,-1 0-53,3 0 0,-1 0 1,-5 0-1,1 1 41,0 0 1,0 2-1,-1-2 1,0 0-3,2-1 0,-1 1 0,29-1-199,-2-2 1,-2 3 203,-2 1 1,-5 0 6,-3 0 1,-3 0 9,-4 0 1,1-4-69,-5 1 0,4-1 59,-4 4 0,-1-2-93,-7-1 0,2 1 68,-5-1 0,-1 0 388,-3-1 1,-1 3-395,-3-3 0,-3 3 224,-4 1 0,-1 0-374,0 0 196,-4 0 0,-1 0-588,-2 0 167,-3 0 130,4 0 0,-6 0-404,-3 0 1,-2 0-535,-6 0 0,-3 0 1196,0 0 0,-10 5 0,1 1 0</inkml:trace>
  <inkml:trace contextRef="#ctx0" brushRef="#br1" timeOffset="25">3232 5505 7976,'0'-12'716,"0"1"1,0 3-257,0 1-469,5-1 169,-4 2 176,10-4 341,-5 3-337,5 1 1,5-3 330,-1 5-499,0 0 0,0 4 52,1 0 1,0 0 16,-1 0 1,-1 0-39,5 0 1,-1 6 22,1 1 0,-1 0-215,-3 0 1,-2 2 91,2 6 0,-4-1-294,-3 5 0,-3-1 36,-5 1 1,0 3-92,0-3 0,-1 2 8,-3 2 0,-4-1 161,-7-3 1,1 2-45,-5-2 0,4 2 56,-4-2 0,0-3 12,-4-4 1,1 3-6,3 0 1,-1-4 179,5-3-80,0 0 301,3 3 16,6-5-197,1 5 393,5-10 0,5 4-200,2-5 0,7 4-2,2 0 0,4-1-56,-1-3 0,3 0 88,0 0 0,5 0-111,0 0 0,4 0-83,0 0 0,-2-1-2,2-3 1,-2 3-43,1-3 0,-2 2-58,-5-2 1,-1 3 78,-3-3 0,1 2-178,-5 2 1,-4 0 29,-3 0 1,-4 0-1234,4 0 665,-6 0-1127,3 0 0,-5-1 1675,0-3 0,0 3 0,0-4 0</inkml:trace>
  <inkml:trace contextRef="#ctx0" brushRef="#br1" timeOffset="26">5299 4957 8095,'-11'0'0,"5"0"505,0 0 1512,6 0-1663,6 0 342,0 0-346,5 0 0,2-2 349,2-1-436,-2 1 0,7-3-33,-5 5 0,4-1 21,-3-3 0,3 3-256,-4-3 0,0 3 88,-3 1 0,-1 0-493,0 0 1,1 0-612,-1 0 154,1 0 0,-1-4-133,1 0-320,-6 0 1320,4 4 0,-9-5 0,4-1 0</inkml:trace>
  <inkml:trace contextRef="#ctx0" brushRef="#br1" timeOffset="27">5162 5196 8847,'12'0'975,"-1"0"1,0-1 0,2-1 116,2-2-664,3 0-24,5 4 1,0-1-1,1-2 756,3-1-1087,-3 1 1,4-1 0,-4 0 166,2 1-895,-7-3 556,8 5 0,-9-5 187,5 2 0,0 2-1850,-1-1 1156,-4 1 1,2-1-1313,-4-1 1,0 0 1917,-1 4 0,-2-5 0,4-1 0</inkml:trace>
  <inkml:trace contextRef="#ctx0" brushRef="#br1" timeOffset="28">6053 4774 8115,'0'-18'0,"0"2"1337,-5 4-587,4 1-316,-4 4 100,5 2 60,0 5 502,0-5-687,5 4 1,-3 1 5,6 8 0,-1 3-168,5 4 1,-1 3 153,1 5 1,0 0-80,4 0 0,-2 5-174,5 2 0,-4-1 90,4 2 0,0-1-106,4 4 1,-4-3-26,0-1 1,-1-4-168,1 0 1,1-3 126,-5-4 1,0 1 56,-3-4 1,-2-1-323,-2-4 1,0-3-136,-4 0-1220,5-6 779,-8 3-451,5-5 1,-5 0-541,3 0 208,-3 0 1557,4-5 0,-5-6 0,0-7 0</inkml:trace>
  <inkml:trace contextRef="#ctx0" brushRef="#br1" timeOffset="29">6476 4751 8130,'0'-23'42,"0"5"0,0 2 518,0 5 681,-5-1-781,3 6 668,-3-4-656,0 8 1,3 2-49,-6 8 0,-1 8-185,-6 7 1,1 3 55,-5 8 0,0 1-145,-4 7 1,0 7-172,0-4 0,-2 3-437,2-2 0,-2-4 402,6 0 1,-2-5 68,2 1-1598,3-8 702,4-2-327,1-10 735,0 4 0,3-11-394,0 0 869,6 1 0,-3-6 0,5 6 0</inkml:trace>
  <inkml:trace contextRef="#ctx0" brushRef="#br1" timeOffset="30">6498 5128 7990,'7'-11'1000,"-2"-1"1,-3 1-331,6-1-538,0 6-66,8-4 0,-4 3 273,-1-4 628,0 5-552,1-4 0,3 7 229,0-5-331,6 6-144,-9-8 0,5 8 169,-6-1-267,1 1-56,-6 2-74,4 0 121,-9 5 0,6-2 206,-3 5-482,-3-1 163,4 5 1,-6-1 16,-3 0 1,1 2 59,-4 2 0,-3-2 7,-2 2-24,-7-2 23,11-2 0,-7 1 195,8-1-175,-4 1 0,9-6 228,-6-2-129,6 2-216,-3-5 226,5 4-159,0 1 0,1-5 142,3 3-171,2 2 1,6-5 32,-1 3 1,4 1-10,0-1 1,2 0-52,-2-4 0,3 0 72,5 0 0,-4 0-141,0 0 1,-4 4 130,4-1 0,-5 1-185,1-4 0,-2 4 15,-2 0-20,-4 5 1,2-3 27,-6 5 1,0 1-93,-7-1 1,-6 2 88,-5 2 0,-6-1 41,2 5 0,-6-4 21,-2 4 0,-4-5-21,0 2 0,-1-4-168,2 0 1,2-2 93,5-2 0,5 0-63,3-4 0,6 0-1016,2-4 485,4 0 0,-1 0 784,8 0 0,3-10 0,4-3 0</inkml:trace>
  <inkml:trace contextRef="#ctx0" brushRef="#br1" timeOffset="31">7001 4945 8057,'0'-11'866,"0"4"-122,0-3-158,0 9-126,0-4 174,0 0 462,5 4-280,-4-4-371,9 5 1,-2 0-25,7 0 1,-1 0-145,5 0 0,0-4-30,4 0 0,-1 0 105,-3 4 1,2-1-121,-2-3 0,3 3-175,1-3 0,-2-1 126,-2 1 1,2-1-297,-6 1 0,0 3-291,-3-3 0,-2 2-1395,-3-2-114,4 3 847,-10-5-1554,9 6 2620,-9 0 0,4 0 0,-5 0 0</inkml:trace>
  <inkml:trace contextRef="#ctx0" brushRef="#br1" timeOffset="32">7880 4557 8044,'0'-17'0,"0"10"0,0-8 1600,0 13-369,0-3-67,0 15-798,0-2 0,0 14 507,0-3 1,0 3-313,0 5 1,4 6-81,0 5 1,1 5-137,-1-1 0,-3-1 15,3 1 1,-3-6-130,-1 3 0,0-4 50,0-1 0,0-3-103,0-1 0,0-6-152,0-1 0,0-1 63,0-7 1,0 0 75,0-3-1009,0-1 529,0 0-912,0-4-651,0-2 1185,0-5 1,-5-5 0,-1-2 0</inkml:trace>
  <inkml:trace contextRef="#ctx0" brushRef="#br1" timeOffset="33">10359 4911 8206,'0'-6'1811,"0"1"530,0 5-2063,5-6 0,5 4-122,5-6 0,-2 6 91,-2-2 0,2-1-119,6 1 1,3 0 24,-3 4 1,7-4 34,5 1 1,2-1 20,1 4 0,5 0-116,3 0 0,3 0-145,0 0 0,7 0-203,5 0 1,3 0 303,-26 0 0,1 0 0,0-1 1,1 1-194,3-2 1,2 0 0,-3 1 0,0 1 40,0-2 1,0 0 0,-1 1-1,-1 0-82,5 2 1,-2-2 0,-4 0 0,-1-1 32,2 0 1,0 0-1,26-2-74,-1 4 1,-6 0 164,-2 0 0,-5 4 117,2 0 1,-3 3-111,-1-3 1,-1 0 68,1-4 0,-2 4-41,-2-1 0,1 1 31,-5-4 0,2 0 47,-2 0 0,-4 0 230,0 0 0,-3 0-250,-4 0 1,-8-1 816,0-3-884,-5 3 380,-3-4-345,-5 5 0,-1 0 0,-10-4-82,-2 0 0,0 0-66,0 4 1,-1-3-307,-3-1 0,3 0-606,0 4 322,1 0-76,-5-5 509,1-1 0,1-2 294,2 0-167,-2 6 1,4-7 121,-6 5 0,5-1 205,-1 1 0,0 2-133,-3-6 1,3 4 323,1-3 1,3 3-160,-4-4 0,6 4 954,-2-3-448,3 4 246,1-7-689,0 9 0,1-8-92,3 5 0,2 0 48,6 4 0,-1 0-86,0 0 1,5 5-205,-1 3 0,5 1 43,-1-1 0,3 2-53,1-3 1,1 4 9,2 0 1,-1-3-12,1-1 0,-2-1 53,-1 2 0,-1 1 7,-3-5 0,1 3 71,-5-3 0,-3 1 26,-5-1 144,-4-3 1,2 6-111,-5-3 1,-1-2 266,-3 6 0,-4-5-80,-7 5 0,-3-2-3,-5 2 1,-1 2-51,-2-2 0,2 1-212,-3-2 0,4 3-591,4-2 1,3-2-762,4 2-840,1-5 2180,4 7 0,2-9 0,5 4 0</inkml:trace>
  <inkml:trace contextRef="#ctx0" brushRef="#br1" timeOffset="34">3061 2650 8260,'0'-7'931,"-5"-3"-678,3 9 185,-3-4 189,5 0 18,-5 3 281,4-3-484,-4 5 461,5 0 1,0 5-616,0 3-99,0 2 1,0 3-18,0 2 0,0 3 90,0 5 0,4 0-175,0-1 1,-1 3 110,-3 1 1,0 0-200,0 4 1,0-5 107,0 2 1,0-3-125,0-1 1,0 0-137,0 0 0,0-6 177,0-1 1,0-4-243,0 0 184,0-1-629,0-4 167,0-2-852,0-5-2702,5-5 4050,-3 3 0,-2-8 0,-7 4 0</inkml:trace>
  <inkml:trace contextRef="#ctx0" brushRef="#br1" timeOffset="35">5676 2764 7967,'-5'-6'16,"4"-5"532,-4 10-137,5-9 314,0 9 0,0-9-243,0 3-36,0 1 180,0-4-348,0 3 1,5-3 75,2 3 1,4-2 67,0 5-130,-5 0-119,5 4 0,-1-4 60,5 0 0,0 1 189,-3 3-404,-1 0 51,0 5 1,1-3 292,-1 6-476,1-1 160,-1 5 0,-5-1 142,-2 1-360,3 4 147,-6 2 0,4 5-223,-5 0 200,0 0 0,-6-1-132,-6 1 1,-1 0 138,-6 0 1,4-4-5,-4 0 0,1-1 47,-1 1 1,2 1-161,1-5 130,4 1 1,-4-5 36,9 0 0,-2-3 34,5 0 1,0-5 14,4 5 0,0-4 227,0 3 0,4-3-81,0 4 0,9-6 33,-2 2 1,4 1-84,1-1 0,1 0 170,6-4 0,-1 0-85,-3 0 1,2 0-285,-2 0 0,3 0-187,1 0 0,-2 0-257,-2 0 0,2 0-678,-6 0 0,0 0 541,-3 0 1,-5 0-2394,1 0 1689,-6 0 1330,8 0 0,-13 0 0,1 0 0</inkml:trace>
  <inkml:trace contextRef="#ctx0" brushRef="#br1" timeOffset="36">6464 2261 8182,'-1'-14'0,"-3"3"704,3 7 8,-4-1-230,5 0 359,0 4-73,0-4-267,0 5-97,0 5-205,0 1 0,0 7 401,0 2-316,0 3 1,0 5 18,0-1 1,0 3-29,0 1 1,0 2-144,0 3 1,0 2 112,0-3 0,0-1-220,0 2 1,4-5 50,-1 5 0,2-10-244,-1 2 0,-2-8 63,1 1 0,0-4-294,1 0-754,-3-6 494,4-1-1306,0-5 1386,-4 0 1,3-5-1527,-8-3 2105,3-2 0,-14-1 0,2-1 0</inkml:trace>
  <inkml:trace contextRef="#ctx0" brushRef="#br1" timeOffset="37">6247 2535 8338,'0'-11'1712,"0"5"-752,0-4 0,1 8 9,3-2 288,3 3-531,9-4-233,2 4 541,5-4-597,0 5 0,-1 0 26,1 0 1,0-4 0,1 0 250,3 2-482,-3 0-21,4 2 1,-1-1-168,-1-3 26,1 3 30,-4-4 1,-2 1-1052,-2 0 605,3 0 308,-9 4-3183,3 0 1582,-5-5 265,-4 4 1374,-2-4 0,-5 0 0,0-1 0</inkml:trace>
  <inkml:trace contextRef="#ctx0" brushRef="#br1" timeOffset="38">15167 2615 8293,'-5'-6'565,"4"0"-53,-3 2-21,-3 3 1,5-6 392,-6 3-245,6 3 224,-3-9-351,5 4-295,0-6 0,1 1 71,3-1 0,2 5-146,5-1 0,1 4 114,-1-3 0,5 3-121,-1-4 1,4 6-165,-4-2 0,5 1 98,-1 0 0,-1 1 70,1-1 1,-5 3-132,1 3 1,-2 2-110,-2 3 1,-4 2 127,-3-2 0,1 6-170,-1 1 1,-2 5 104,-6-1 1,-7 3-225,-8 1 0,1 0-21,-1-1 1,0 1 46,-4 0 1,4 0 41,0 0 0,5-4 88,-1 0 0,2-5 166,2 1 1,3-3-296,1-5 374,4 3 1,-2-7-10,5 4 205,0-4-188,0 2 0,1-5 195,3 0 0,2 0 88,6 0 0,-1 0-148,1 0 0,0 0-110,4 0 0,1 0-11,6 0 1,0 4-100,0 0 1,0-1 123,-1-3 1,-2 0-259,-1 0 1,-2 0-9,2 0 1,-2 0-705,-6 0-1400,1 0 1138,-6 0-509,-1 0 1555,-5 0 0,-5-5 0,-1-1 0</inkml:trace>
  <inkml:trace contextRef="#ctx0" brushRef="#br1" timeOffset="39">17954 2421 8149,'-7'-5'788,"2"-1"-425,5-1 275,0 2 2171,0 5-2567,0 5 58,0 2 1,0 5 141,0 4-201,0 1-86,-5 6 1,4 0 207,-3 0-331,3 5 149,1-4 0,0 8-104,0-6 0,0 1 96,0-4 0,1 0-78,3 0 0,-3-4 51,3 0 1,1-5-113,-1 1 0,1-2 247,-1-2-477,-3-5-455,4 4-452,-5-8-4423,0 3 5526,-5-15 0,-1 2 0,-6-8 0</inkml:trace>
  <inkml:trace contextRef="#ctx0" brushRef="#br1" timeOffset="40">18410 2353 8200,'-6'-2'308,"2"-1"181,3 1 57,6-8 1,1 9 171,6-3-410,-1 3 0,1 1-55,-1 0 1,4-4-1,1 0 103,-2 2 0,2 0 310,-1 2-481,6 0 0,-7 0 0,5 0 308,1 0-493,1 6 0,-8-5 0,-3 4 0</inkml:trace>
  <inkml:trace contextRef="#ctx0" brushRef="#br1" timeOffset="41">18913 2284 7482,'-1'5'0,"2"2"0</inkml:trace>
  <inkml:trace contextRef="#ctx0" brushRef="#br1" timeOffset="42">18890 2330 7561,'6'0'396,"0"0"-62,-6 0 0,0 5 0,0 1 1</inkml:trace>
  <inkml:trace contextRef="#ctx0" brushRef="#br1" timeOffset="43">18662 2341 8137,'17'-6'0,"0"-4"0,-6 3 0</inkml:trace>
  <inkml:trace contextRef="#ctx0" brushRef="#br1" timeOffset="44">18639 2341 10644,'0'-11'0</inkml:trace>
  <inkml:trace contextRef="#ctx0" brushRef="#br1" timeOffset="45">18913 2330 8017,'0'0'0</inkml:trace>
  <inkml:trace contextRef="#ctx0" brushRef="#br1" timeOffset="46">18913 2330 11833,'0'-12'0</inkml:trace>
  <inkml:trace contextRef="#ctx0" brushRef="#br1" timeOffset="47">18742 2341 8069,'11'0'0,"4"2"0,1 1 2667,-1-1-1829,1 3 0,-3-5-456,2 0 0,-2 0-246,-2 0 1,1 0-137,-1 0 0,6 0 0,0 0 0</inkml:trace>
  <inkml:trace contextRef="#ctx0" brushRef="#br1" timeOffset="48">18970 2353 8138,'0'-7'3248,"0"2"1,0 4-3249,0-3 0,0 3 0,0-4 0</inkml:trace>
  <inkml:trace contextRef="#ctx0" brushRef="#br1" timeOffset="49">18902 2330 8180,'22'0'0</inkml:trace>
  <inkml:trace contextRef="#ctx0" brushRef="#br1" timeOffset="50">14447 4580 8001,'-11'-12'905,"5"6"-630,1-4-34,5 9 0,-4-6 392,0 3-73,0 3-49,4-4-171,0 0-340,0 4 0,10-9 0,3 3 0</inkml:trace>
  <inkml:trace contextRef="#ctx0" brushRef="#br1" timeOffset="51">14847 5059 7988,'-6'0'55,"-4"0"1,-2 0 0,-6 0 0</inkml:trace>
  <inkml:trace contextRef="#ctx0" brushRef="#br1" timeOffset="52">14859 4557 7925,'-4'-8'0,"0"1"65,0 4-54,4-2 153,0 5 0,-1-4 611,-3 0-333,3 1-94,-4 3 0,3-2 361,-1-1 52,1 1-269,-8-3-492,9 0 0,-9-1 0,3-6 0</inkml:trace>
  <inkml:trace contextRef="#ctx0" brushRef="#br1" timeOffset="53">14276 5185 7859,'6'-5'0,"5"-1"0,-5-6 0,5 1 0</inkml:trace>
  <inkml:trace contextRef="#ctx0" brushRef="#br1" timeOffset="54">14447 4557 7966,'-11'-5'249,"5"4"531,1-10 20,-1 10-204,5-4-11,-4 0-95,5 4-181,0-4 565,0 5-724,5 0 0,-2 0 76,4 0 1,0 1 2,0 3 0,0 1-176,-4 2 0,3 4 31,1-4 0,6 3 52,-6 2 0,10 3-19,-6 0 1,3 4 0,-1-2 188,2 1-56,-2-10 1,5 11-12,-3-7-106,3 7 0,1-5 61,0 5 1,-5-5 100,1 1-305,3 3 145,-6-5 0,9 7-135,-6-5 10,0 0 1,-5 1-27,-2-1 1,1 4 81,-5-4 0,5 2-86,-2-2 0,-2-3 43,-1 4 1,1-7-33,-1-2 1,1-1 112,-1 2-37,-3 2-2,9-8-30,-3 8 0,0-9 432,1 3-347,-6-3 0,3-2-245,-5-3 0,0 1 126,0-4 1,0 3-1141,0-4 1,-1 5 543,-3-5 1,-2 5-1468,-5 0 2062,-1 1 0,-4-3 0,-2-1 0</inkml:trace>
  <inkml:trace contextRef="#ctx0" brushRef="#br1" timeOffset="55">14345 5162 6877,'6'-6'1986,"-1"0"-861,-5 2-761,0 2 1,1-4 110,3 2 1,-3 2-164,3-6 0,-3 1 78,-1-5 0,4 5-113,0-1 1,5 0-139,-1-3 0,-2-1 104,2 1 0,-1-4-134,5 0 0,3-6 5,0 2 0,4 1-125,-4-1 0,6-3-47,-2-5 0,2-1 118,2 1 1,-1 3-171,-3-2 0,1-2 38,-5 1 1,4 0-69,-4 5 1,1 0 36,-5 3 0,0-1-38,1 4 0,-4 1 114,-1 4 1,-3-1-55,4 1-28,-6 5 42,8-5 0,-8 9-77,1-6 48,-1 6 148,-2-3 137,0 5 172,0 5-361,0 1 0,0 11 0,0 0 0</inkml:trace>
  <inkml:trace contextRef="#ctx0" brushRef="#br1" timeOffset="56">15110 5071 7846,'-5'-6'142,"3"-5"184,-3 10 3,5-9 289,0 9-327,0-9 1,0 7 115,0-5-7,0 6-1,0-3 11,0 0-179,5-2 1,-2 0 13,5-1 0,-2 4 13,2-3 1,2 3 88,-3-4-191,3 6 4,-3-3 0,3 5 160,-2 0-244,2 0-12,6 0 1,-3 0-49,2 0 5,3 0 0,-5 3 68,2 1 1,-2 4-94,-2-4 0,0 5-55,1-2 0,-5 2 86,1-1 1,-5 2-24,0-3 1,-1 4 45,-2 0 1,-2-3-63,-1-1 0,-4 1 61,-4 3 1,-1-1-23,1-2 1,0 2 18,-1-2 0,1-2 35,-1 2 199,1-6-179,-1 8 77,6-8-121,1 8 1,5-8 10,0 6 0,1-4-27,3 3 0,0-4-46,7 1 0,-2-2 46,6 2 1,-1-3-13,2 3 0,-2 1-40,5-1 1,-4 1 48,4-1 1,-5-1-165,1 4 154,3 1 0,-5 3-74,2 1 1,-8-5 27,-3 1 1,-3-1-5,-1 5 0,-1-1-4,-3 1 1,-3-1 3,-8 1 0,1-1 19,-5 0 1,-2-3-5,-5 0 1,0-1 10,-4 5 0,3-6-13,-3-2 0,6 1-50,1-1 1,1-1-87,7-3 1,0 0-526,3 0-455,1 0 107,4-5 1,4-1-505,6-5 1,4 0 1521,4 4 0,11-8 0,2 2 0</inkml:trace>
  <inkml:trace contextRef="#ctx0" brushRef="#br1" timeOffset="57">15841 4728 7898,'-8'-1'0,"1"-3"254,4 3 454,-2-4-242,5 5 954,0 0-810,5 0-27,1 0-283,1 0 0,4 0 53,1 0 1,0 0 133,7 0-232,0 0-21,4 0 1,0 0 89,0 0 1,0 0-177,-1 0 1,1 0 214,0 0-343,0 0 71,0 0 1,0 0 245,0 0-563,-1 0 203,1 0 0,0-1-23,0-3 1,-5 2-314,-3-1 193,3-4-85,-11 6 0,8-5-57,-7 2-1893,-3 3 965,0-4-1269,-5 5 2505,0 0 0,-10 0 0,-3 0 0</inkml:trace>
  <inkml:trace contextRef="#ctx0" brushRef="#br1" timeOffset="58">15841 4922 11105,'12'0'1678,"4"0"-855,1 0 1,8 0 119,1 0-441,3-5 135,11 4 0,-1-5-164,3 2 0,-3 3-88,-4-3-231,-1 3 1,-1 1 138,-3 0-305,-2 0 66,-5 0 1,-5 0-871,-3 0 634,-2 0-2687,-7 0-2347,-1 0 5216,-15 0 0,-8-6 0,-11 0 0</inkml:trace>
  <inkml:trace contextRef="#ctx0" brushRef="#br1" timeOffset="59">7172 4683 8053,'-6'-6'1155,"1"5"-684,5-9 0,0 8 337,0-6-149,0 5-103,0-7 245,0 9-424,0-4-84,0 5 1,0 5-182,0 3 0,0 6-16,0 1 0,0 4 53,0-4 1,0 5-70,0-1 0,0 3 65,0 1 0,0 0 17,0-1 0,4 1-66,-1 0 1,1 0 57,-4 0 1,0 0-95,0-1 0,0 0 84,0-3 0,2 1-205,1-4 0,-1-1 116,1-4 0,3 1-89,-3-1 0,5-3 111,-4-1 51,0-4-104,-4 2 75,5-5-226,-4 0 214,4 0-273,-5 0 254,-5 0-1466,4 0-422,-4 0-1049,5 0 2869,0-5 0,10-1 0,2-6 0</inkml:trace>
  <inkml:trace contextRef="#ctx0" brushRef="#br1" timeOffset="60">17348 4009 8164,'-6'-12'539,"1"6"-235,5 1 182,0 5 105,0-5-174,0 4 152,0-5-510,0 6 0,-5 0 1,-2 0-1</inkml:trace>
  <inkml:trace contextRef="#ctx0" brushRef="#br1" timeOffset="61">17383 4089 8033,'11'16'0,"0"2"0,1 5 2862,4 0-1918,-3-1 0,7 1-59,-4 0-604,4 0-211,-2-5 1,3 3 71,-2-2-65,3-2 0,-8 3-36,5-5 1,-4 1 46,4-5 1,-5 4-29,1 0 1,-2-3 120,-2-4-279,1-1 146,-1 5-257,1-6-256,-6-1-512,4-5 977,-9 0 0,4 0 0</inkml:trace>
  <inkml:trace contextRef="#ctx0" brushRef="#br1" timeOffset="62">17691 4466 8029,'6'-7'-726,"-4"-3"726,-6 2 0,-10-2 0,1-1 0</inkml:trace>
  <inkml:trace contextRef="#ctx0" brushRef="#br1" timeOffset="63">17725 4020 7932,'0'-11'126,"0"-1"1,-5 6-1,-1 1 1</inkml:trace>
  <inkml:trace contextRef="#ctx0" brushRef="#br1" timeOffset="64">17325 4511 8137,'12'-5'0,"7"4"0,0-3 0,10-2 0,-5-1 0</inkml:trace>
  <inkml:trace contextRef="#ctx0" brushRef="#br1" timeOffset="65">17919 4340 8216,'-5'-11'990,"-1"-1"-990,-6 6 0,6-4 0,1 3 0</inkml:trace>
  <inkml:trace contextRef="#ctx0" brushRef="#br1" timeOffset="66">17885 4283 14879,'6'0'211,"-1"0"-334,-5 0 541,6 0-134,-5 0-109,4 0 34,0 0 56,-4 0-43,4 5 16,-5-4-259,0 4 136,0 0 0,0 2-12,0 4 0,0 1 48,0-1 0,0 0 22,0 1 0,4 3 40,0 0 1,0 6-52,-4-2 1,0-2 40,0 2 1,0 0-51,0 4 1,4-1-129,-1-3 1,1 1 132,-4-5 1,0 4-206,0-3 1,1-1 53,3-4-158,-2 1-102,3-1 207,-5 1-170,0-6 119,5-1-197,-4-5 294,4 0 0,-10-5 0,-1-1 0</inkml:trace>
  <inkml:trace contextRef="#ctx0" brushRef="#br1" timeOffset="67">17942 4625 8042,'0'-11'0,"-5"-5"0,-1-2 0</inkml:trace>
  <inkml:trace contextRef="#ctx0" brushRef="#br1" timeOffset="68">17348 4511 8093,'0'7'-2064,"0"3"2064,0-9 0,0 4 171,0-5 55,-5 5 164,4-4-273,-4 5 0,4-3 215,-3 1 1,3 1 112,-3-1-445,-3-3 0,6 4 0,-4-5 0</inkml:trace>
  <inkml:trace contextRef="#ctx0" brushRef="#br1" timeOffset="69">17314 4568 7999,'5'-6'3,"-4"-4"1,8 4 2293,-5-6 1,4 4-1116,-5 1 1,6-1-746,-1-3 1,2-1-265,2 1 1,-1-4-99,0 0 0,1-6-36,-1 2 1,6 1 138,2-1 0,-1 0-215,1-3 0,-5-4 105,1 3 0,1-2-140,-1 6 0,1-1 1,-5 1 0,-1-2-92,-2 6 1,1 0 72,-5 3 0,3 5-279,-3-1 267,5 1 1,-8-1 30,3 0-13,-3 6-26,-1-3-6,0 5 1,4-2 78,0-1-147,0 1-199,-4-3 383,0 5 0,0 0 0</inkml:trace>
  <inkml:trace contextRef="#ctx0" brushRef="#br1" timeOffset="70">17668 4077 8025,'-11'5'0,"-1"2"0</inkml:trace>
  <inkml:trace contextRef="#ctx0" brushRef="#br1" timeOffset="71">18513 4089 8027,'-6'-12'347,"1"1"-175,5-1 0,0 5 102,0-1 152,0 6 171,0-9-37,0 10 1,0-9-91,0 9 17,0-4 243,0 5-597,0 5 0,0 1 73,0 6 0,4-1-30,-1 0 0,1 5-12,-4-1 1,0 5 0,0-1 0,0-1-70,0 1 0,0 0 81,0 4 1,1 0-192,3 0 1,-2-1 129,1 1 1,-1-4-121,-2 0 1,0-5 58,0 2-145,0 1 0,1-4-18,3 2 1,-3-6-212,3-1-371,-3-6 248,-1 3-839,0-5 0,0-5 713,0-2 1,-4 0-1254,0 0 1822,1-1 0,-2-3 0,-2-1 0</inkml:trace>
  <inkml:trace contextRef="#ctx0" brushRef="#br1" timeOffset="72">18296 4283 8027,'-6'-5'385,"1"3"-121,5-8 0,1 8 108,3-6 240,7 1-297,12 0 0,3 1 124,4 2 25,-5 3-204,8-9 0,-5 8 287,3-1-274,2 1 0,-8-2-129,6 1 0,-6-1 85,2 4 1,1 0-181,-2 0 1,0 0 250,-7 0-420,-3 0 0,-5 0 57,1 0-1097,-6 0 366,-1 0-2015,-5 0 1602,-5 0 1207,4 0 0,-4 0 0,5 0 0</inkml:trace>
  <inkml:trace contextRef="#ctx0" brushRef="#br1" timeOffset="73">19027 4100 8016,'-6'-18'0,"1"7"624,5 1 15,0 3-197,5-4-45,-4 0 171,9 4-226,-8-3 261,3 9-292,0-4 1,-3 5 346,6 0-430,-1 0 0,0 5-110,3 1 53,-4 6 1,6 4 51,-1 3 1,1 3-29,-1 1 1,3 1 146,-3 2-481,3-2 184,-2 4 0,2-5 7,5 0-228,-5-5 133,2 3 1,-1-8-76,1 2 69,-1 3 0,-4-7 67,1 1 0,-1-1-112,1-3 0,-2-2-445,-3 2 188,3-6-173,-8 3 65,3-5-879,-5 0 1,-5-1-41,-3-3 1378,-2 3 0,-7-14 0,0 2 0</inkml:trace>
  <inkml:trace contextRef="#ctx0" brushRef="#br1" timeOffset="74">19347 4032 7913,'0'-12'0,"0"1"0,-5-1 0,4 6 0,-4 0 0,5 2 0,0 3 0,-2-3 0,-2 8 0,2 3 0,-6 8 2072,1 3-1315,-5 5 0,1 4 61,-1-1-1003,-4 6 197,-2-3 1,-5 5 213,0 1-1566,1-1 1089,4 0 1,-4-5 80,3-2-249,3-3 173,-1-6 0,6 2-775,-1-5 339,6-4-432,1-1 1114,5-4 0,0 0 0,0 0 0</inkml:trace>
  <inkml:trace contextRef="#ctx0" brushRef="#br1" timeOffset="75">19415 4283 7879,'0'-12'0,"0"6"342,0-4-195,0 9 1,6-8 638,1 5-460,-2 0 1,2 3 92,-4-3 0,4 3 189,4-3 1,1 1-166,-1 0 0,0 1-115,1-1 1,1 1-92,2 2-145,-3 5 1,6-2 243,-3 5-506,-2-1 232,4 5-27,-6-1-9,0 5 0,0-3-81,-4 2 0,-2-1-127,-5 2 0,-1-4-263,-3 4 332,-2 1 0,-7-4-71,-2 2-2,2-2 77,-8-2 0,4 1 56,-2-1 5,-2-5 11,8 5 0,-4-6 84,6 2-112,5 3-6,-5-8 32,10 8 1,-3-8 135,8 6 0,3-5-113,4 0-10,0-1 286,6-2-257,1 0 0,8 0 8,1 0-310,0 0 181,-5-5 1,0 3-514,-3-1 319,3 1 132,-5 2 0,1-4-370,-3 1 124,-2-1-1296,-7 4 854,0 0 868,-6 0 0,-11 5 0,-1 1 0</inkml:trace>
  <inkml:trace contextRef="#ctx0" brushRef="#br1" timeOffset="76">17451 4831 8043,'-18'0'0,"-3"0"-267,8 5 267,-3-4 1,4 6 250,1-3-207,-1-3 26,1 4 0,-1-1 219,1-1-266,0 6 8,4-7 0,0 3 197,7-5 0,-3 0-44,8 5 103,-5-4 43,0 4 794,0-5-726,5 0 261,-3 0-2,8 0-436,1 0 1,6 0 63,2 0 0,2 0-44,-2 0 1,5 0 106,7 0 0,1-1-62,9-3 0,6 2-9,7-6 0,-1 4-414,4-4 0,1 5 168,-25-1 1,-1 0 0,1 3 0,0 0 3,28-3 1,-29 2 0,1 1 52,28-3 0,-28 4 0,0-1-134,-1-1 1,0 0 0,1 1 0,0 1 40,32 0 0,-31 0 1,-1 0-63,32 0 0,-31 0 0,1-1 28,1-1 0,0 0 1,-1 1-1,0 1 1,1-2 1,0 0 0,-3 1-1,0 1 44,32 0 1,-6-2-13,2-1 0,-11 1-67,-5-2 0,-5 3 79,2 1 0,-5 0 28,1 0 0,-7-4-20,0 1 0,-6-1 53,2 4 1,-4-2-49,-4-1 1,1 1-83,-5-1 0,0 1 323,-3 2 1,-1 0-318,1 0 0,-5 0-221,1 0 35,-6 0 0,5 0-1051,-3 0 451,-3 0-1698,-11 0 1248,-4 0 1293,-19 0 0,-2 5 0,-5 2 0</inkml:trace>
  <inkml:trace contextRef="#ctx0" brushRef="#br1" timeOffset="77">18079 5242 8125,'0'-6'-97,"0"1"926,0 5-240,5 0 1,2-4 33,4 0-36,0 0-281,1 4 0,4-3 385,3-1-521,-2 0 1,5 3 83,-3-3 1,6 3 13,2-3 1,-5 2-152,-3 2 1,0 2 109,4 2 1,-1 1-102,-3 2 0,-3 3 77,-4-2 0,-2 2-331,-2 2 0,-3 3-29,-5 0 1,0 2-16,0-2 1,-2 3 99,-1 4 1,-8-3-113,-4 0 1,-5-1 56,1 1 0,-1 2 104,1-6 1,-2 0 3,6-4 0,0 0-16,3-4 1,1 3 66,0-2 1,3-2 2,0 2 22,6-6 63,-3 9-50,5-10 0,0 5 162,0-2 0,5-3-71,2 3 0,5-3 186,3-1 0,0 0-83,8 0 1,-3 0-22,7 0 0,-3 0-27,-1 0 0,4-1 116,-1-3 0,2 3-358,-1-3 0,-3 2 163,3-2 0,-3 1-645,-1-4 1,-6 4 307,-1-1 0,-4 2-2547,0-2 2017,-1 3 0,1-8 730,-1 5 0,-5-5 0,-1 3 0</inkml:trace>
  <inkml:trace contextRef="#ctx0" brushRef="#br1" timeOffset="78">20283 4888 7929,'0'-6'319,"0"1"8,6 5 62,-5 0-267,9 0 1045,-4 0-693,11 0 1,-5 0 483,4 0-524,1 0-161,1 0 0,1 0-52,0 0 1,-5 0 162,1 0-413,3 0 193,-5 0 1,3 0 164,-4 0-450,-1 0 186,1 0 0,-1 0 179,1 0-897,-6 0 285,4 0-1250,-4 0 1095,6 0 1,-5 0-16,1 0-525,-5 0-14,2 0 1077,-5 0 0,0-5 0,0-2 0</inkml:trace>
  <inkml:trace contextRef="#ctx0" brushRef="#br1" timeOffset="79">21357 4477 7929,'0'-11'0,"-4"-1"831,0 1-476,1 4 1,3 1-151,0 2-131,0 3 1221,0-4 79,0 5-1204,5 5 1,-4 3 166,3 7 212,-3 3-383,-6 4 0,4 4 494,-3 4-275,3 1-124,-4 8 1,2-1 357,-5 0-324,6 5 1,-5-6-194,4 5 0,1-5 147,-1 1 0,1-3-135,2 0 0,2-6 107,1-3 0,0-1 20,5-3 0,-6-4-20,2-3 1,1-2-283,-1-1 1,3-5-528,-3 1-686,0-6-1744,-4 3 921,0-5 2097,-5 0 0,-1 0 0,-6 0 0</inkml:trace>
  <inkml:trace contextRef="#ctx0" brushRef="#br1" timeOffset="80">15761 6430 8011,'-7'0'397,"2"0"1740,5 0-1739,5 0 0,2 0-85,4 0 0,2 0 35,2 0 0,-1 0-80,5 0 0,-4 0 121,4 0 0,0 0-168,4 0 1,0 0-1,0 0 0,1 0-92,3 0 1,-3 0 55,2 0 1,-1 0-177,-3 0 1,1 0 66,0 0 0,-4 0-242,0 0 0,-5-4-15,1 0 1,-6 1-401,-1 3-1201,-6 0 813,3 0-1681,-5 0 1463,-5 0 1187,-1 0 0,-5 5 0,-1 1 0</inkml:trace>
  <inkml:trace contextRef="#ctx0" brushRef="#br1" timeOffset="81">15806 6636 7877,'-6'6'-667,"1"-1"1603,5-5-550,5 0 1,-2 0 205,4 0 261,1 0-466,8 0 0,2 0 174,5 0 224,5 0-446,-4 0 0,8 0 464,-6 0-509,1 0 1,0 0-17,-1 0 1,1 0 81,-4 0-93,-5 0-431,3 0 201,-8-5 189,3 4-1589,-9-4 1007,3 5 0,-10 0 84,0 0 272,-5 0 0,-12 5 0,0 1 0</inkml:trace>
  <inkml:trace contextRef="#ctx0" brushRef="#br1" timeOffset="82">17451 6122 7950,'-5'-12'16,"2"5"309,-4-1 23,4 5 280,-2-7 388,0 4-311,4 0-236,-4-5-102,5 10 6,0-4-3,0 5-72,0 5-127,0 1 0,0 6 82,0-1 1,1 2-1,3 2 1,2 2 145,6 2-228,-1 2 0,-2-3-28,2 5 0,-2 0 47,6 0 0,3-1-131,1 1 1,-1 0 111,1 0 1,0-4-163,4 0 1,0-1 93,0 1 0,-6 1-28,-1-5 0,0 1 188,-1-5-211,1 0 1,-5 0 68,0-4-251,-4 3-919,3-8 497,-9 3-1171,4-5 1240,-5 0 0,-4-2-881,1-1 1,-5-4 644,4-4 1,-1-1 718,1 1 0,-2 0 0,-5-1 0</inkml:trace>
  <inkml:trace contextRef="#ctx0" brushRef="#br1" timeOffset="83">17782 6064 7928,'-6'-6'1096,"-4"-4"-655,9 4-212,-5-1 274,6 2 818,0 5-1039,-5 0 0,3 7-36,-6 4 1,4 2-9,-3 6 0,-2 4-133,-6 3 1,1 6 92,-5-2 1,1 2-241,-1-1 0,-3 2 97,3-3 1,2 2-263,-3-2 0,7-2 55,-3-5-30,4-5 76,5 3 1,-2-8-51,6 2 1,-5-6 111,4-1 0,0-4-308,4 3 0,-5-4-118,-2 0-216,2-1 1,-2-2-728,3 0 1413,3 0 0,-4 0 0</inkml:trace>
  <inkml:trace contextRef="#ctx0" brushRef="#br1" timeOffset="84">17942 6430 7933,'0'-11'0,"0"4"1032,0 2-167,0 0 797,0 4-1169,0-4 0,0 6 16,0 3 0,0 2-143,0 6 0,0-1-22,0 0 1,0 2-98,0 2 1,0 3-107,0 5 0,0 0 35,0 0 1,0-1-115,0 1 0,4-4-65,0 0 1,0-3-19,-4 3 1,0-5-117,0 1 1,0-3 48,0 0 1,0-4-272,0-1 215,0-4 0,1 6-1570,3-6 1227,-3 1 1,5-5-741,-2-3 1,-1-2 1226,4-6 0,1 1 0,3-1 0</inkml:trace>
  <inkml:trace contextRef="#ctx0" brushRef="#br1" timeOffset="85">18468 6133 7941,'0'-6'574,"0"1"-58,0 0-185,0 3 8,0-3 1,0 6-106,0 3 1,-4 3 57,0 4 0,0 2-71,4 2 0,-1-1 72,-3 5 0,2 0-59,-6 4 1,4 0 60,-4-1 0,6 1-100,-2 0 1,3 0-79,1 0 0,0-2 35,0-2 0,0 2-114,0-6 1,1 3-10,3-7 1,-3 3 97,3-6 0,1-2-515,-1 2 187,0-6-1048,1 3-237,-4-5 908,4 0 0,-15-5 0,-3-1 0</inkml:trace>
  <inkml:trace contextRef="#ctx0" brushRef="#br1" timeOffset="86">18262 6396 8001,'0'-7'745,"5"2"0,1 5 465,6 0-817,-1 0 0,1-1 191,-1-3 0,6 3 174,2-3 1,3 3-167,5 1 1,-3-4-181,3 0 1,1-1-313,-2 1 1,5 3 74,-4-3 0,-5-1-889,-3 1 1,-3-1 357,3 2 356,-10 1 0,1-8 0,-10 4 0</inkml:trace>
  <inkml:trace contextRef="#ctx0" brushRef="#br1" timeOffset="87">19221 5893 8085,'0'-6'-417,"0"-4"664,0 8 25,0-3 49,0 5 8,0-5-34,5 4 0,-3-4-127,3 5 176,-5-5-48,0 4-125,0-5 439,0 6-341,0-5-137,0 4 0,-2-4-174,-1 5 0,0 5 39,-4 3 1,0 2 12,0 1 0,-4 1 76,4-1 0,-2 6 36,1 2 1,-2 2-50,3 2 0,-4-1 8,0-3 1,0 2 24,-1-2 1,4 3 11,1 1 0,4-2 12,0-2 0,-3 3-21,3-3 1,-1 3-117,4 0 1,0-3 96,0 0 0,0 0-144,0 4 0,0 0 60,0 0 0,0-1-29,0-3 1,4 2 38,-1-2 1,5 2-12,-4-2 0,5 1 40,-2-5 0,4 0-29,0-3 1,0 2 8,1-3 0,-2 3 8,-2-6 0,2 1 102,-3-2 0,3 2-92,2-5 1,-4 0 140,-1-4 0,-1 1 155,2 3-182,2-3-75,-3 4 98,-1-5-186,-1 0-1577,-5 0 584,-5 0 1,2 0 382,-4 0 616,4 0 0,-7 0 0,4 0 0</inkml:trace>
  <inkml:trace contextRef="#ctx0" brushRef="#br1" timeOffset="88">19381 6190 8131,'0'-8'0,"0"1"0,0 4 0,0-2 3720,0 5-3540,5 5 0,2-2 179,4 4 78,0 1-258,1 4 1,1 3 180,2 0-287,-3 0 122,5-3 0,-6 3 21,1 0 1,-1 4-93,1-4 1,-1 4-207,1-3 82,-1 4 1,0-7-134,1 2 1,-2 1 93,-2 0 1,2-1-66,-3-4 1,0-3 45,0-1-18,1 1 1,0 0 53,-1-1 0,-3-4-301,4 1 44,-6-3 1,4-1-759,-2 0-139,-3 0 0,5-1 492,-6-3 1,-4 1 683,0-4 0,-5-1 0,3-3 0</inkml:trace>
  <inkml:trace contextRef="#ctx0" brushRef="#br1" timeOffset="89">19655 6179 8100,'0'-12'0,"0"1"0,0 5 793,0 0-26,-5 1-332,4 4 1,-4-5 767,5 2-955,-5 3 0,2-3-68,-4 8 1,3 2 20,-4 5-24,1 6 1,-5-3-90,1 5 1,-1 1 113,1 7 0,0-3-217,-1 3 0,-1-3 17,-2-1 1,2 3-95,-2 1 0,3-4-5,0-4 0,1-4 50,-1 4 0,5-6-304,-1-2 136,0 6-372,2-10 149,1 5-1442,5-2 969,0-9 911,0 4 0,5-5 0,1 0 0</inkml:trace>
  <inkml:trace contextRef="#ctx0" brushRef="#br1" timeOffset="90">19758 6407 7974,'0'-13'1575,"0"3"-1102,0 10 212,0 0 119,0 5-472,0 2 0,0 5 100,0 4 1,0-2-130,0 5 1,0-4-176,0 4 1,0 0 95,0 4 0,0-2-98,0-2 0,0 2 56,0-6 0,1 4-201,3-4 1,-3 0-339,3-3 1,-1-2 231,1-2 1,-3-2-916,3-2 530,-3-3-1593,-1 4 904,0-5 1199,5-5 0,-4-1 0,4-6 0</inkml:trace>
  <inkml:trace contextRef="#ctx0" brushRef="#br1" timeOffset="91">19964 6339 7885,'0'-7'1252,"0"2"-514,0 0 153,0 4-27,0-4-556,5 5 0,1 0-14,6 0 0,-1 0-46,0 0 0,1 0 29,-1 0 1,4 0-85,1 0 0,3 0 10,-4 0 0,4-4-139,-4 0 0,2 0 44,-2 4 0,-2-1-157,2-3 0,-6 3 48,-2-3 0,-3 3-594,4 1 309,-6 0-1508,3 0-2648,-5 0 4442,-5 0 0,-1 0 0,-5 0 0</inkml:trace>
  <inkml:trace contextRef="#ctx0" brushRef="#br1" timeOffset="92">20443 6030 7999,'0'-11'0,"0"3"0,0 1 0,0-1 589,0 2 22,0-5-124,0 10 142,0-4 211,0 5 1,0 5-656,0 3 0,4 2 46,0 1 0,0 6 10,-4 2 0,0 2-148,0 2 1,0 0 97,0 0 0,0 4-210,0-1 1,-4 5 46,0-5 1,0 1-89,4-4 0,0 0 131,0 0 0,0-6 31,0-1 1,0-4-180,0 0 204,5-1-120,-3 1 1,3-5-60,-5 1 1,1-6-341,3 2-718,-3-3-768,4-1 251,-5 0 1627,0-5 0,0-1 0,0-5 0</inkml:trace>
  <inkml:trace contextRef="#ctx0" brushRef="#br1" timeOffset="93">20546 5790 8033,'0'-22'1090,"0"9"-860,0-2-114,0 13 56,0-8 1,1 9 171,3-3 266,-3 3-281,5 1 0,-5 0 139,3 0-308,-3 0 14,9 0 0,-7 0 169,4 0-142,-4 0 0,7 5-9,-2 3 1,-2-2-1,1 2 0,-3-1-1,4 5 1,-4 3 154,3 0-116,1 5 17,3-7-78,-4 9 0,3-5 163,-3 6-174,4 0-2,0 0 0,0 1 4,1 3 21,-1-3 0,1 4-96,-1-6 1,1 3-21,-1 1 1,0-2-76,1 3 1,-5-3 24,1-1 0,-5 4-64,0-1 0,-1 1 86,-2-4 1,-2 3-138,-1 1 29,1 0 1,-8-1 2,3 1 81,-4 0 0,-1-5-139,-4 1 1,4-4-216,-3 0 0,-2-5 130,2 2 171,0 1 1,3-5-54,1-1-3554,-1 1 1651,1-11 1996,-6 4 0,0 0 0,-6 1 0</inkml:trace>
  <inkml:trace contextRef="#ctx0" brushRef="#br1" timeOffset="94">17463 7024 8059,'-6'-7'93,"5"2"294,-4 5 2061,5 0-1975,5 0-241,2 0 1,4 0 52,0 0 0,1 0-53,-1 0 1,4 0-142,1 0 1,4 0 125,-1 0 1,3 0-22,0 0 0,5 0-159,0 0 0,4-3 122,0-1 1,2-1-124,1 1 1,0 1 72,1-4 0,3 4-140,0-1 0,1 3 90,-1 1 0,-1-4-75,5 1 0,-4-1-15,4 4 1,-4-4-86,4 0 1,0 0 25,3 4 0,-3-1 111,0-3 0,4 3-80,3-3 1,1 2-117,-5-2 1,2 3 160,3-3 0,-7 2 12,3 2 0,-3 0 2,3 0 0,-1 0 14,1 0 0,3 0 1,1 0 0,3 0 35,-3 0 1,4 0-42,0 0 1,-2 0-106,1 0 0,-1-3 102,1-1 0,3 0-139,-3 4 0,3-4 119,1 0 1,5-3-219,-29 5 1,-1 0 0,32-7 204,-32 5 0,0 1 1,32-4-3,-32 3 0,0 1 0,31-4-21,-6 0 0,-5 0 3,-3 3 1,-2 3 46,-1-3 0,-5 3-26,-3 1 0,-7 0 203,0 0 0,-5-1-53,5-3 1,-6 3 179,2-3 1,-3 3-213,-1 1 1,0 0 386,0 0 0,-1 0-396,1 0 0,-5 0 61,-3 0 0,2 0-199,-2 0 25,0-5 1,-7 3 147,-1-1-301,-4 1 255,7 2 0,-9 0-498,4 0 97,1 0-1232,-5 0 538,4 0 461,-20 0 562,-4 0 0,-11 0 0,2 0 0</inkml:trace>
  <inkml:trace contextRef="#ctx0" brushRef="#br1" timeOffset="95">19198 7218 8253,'0'-6'196,"0"-5"-177,0 10 0,2-8 279,2 6 1,-2-1 1186,6 4-794,-6-5-308,3 3 0,-1-4 223,0 2-362,5 3 94,-8-4-155,9 5 1,-7 1 177,4 3-178,1-3 0,0 8-78,-1-5 1,0 5 82,0-2 0,0 4-131,-4 0 1,0 0 41,4 1 0,-4 3-85,1 0 0,-3 6 69,-1-2 0,-5 2-195,-3 2 1,-3 0-46,-4 0 1,1 0-49,-5-1 0,0-3 47,-4 0 1,1-3 109,3 3 0,3-5 35,4 1 0,1-4-49,0-3 97,4 2 0,2-7-94,5 4 196,0-4 0,5 2 63,3-5 0,6 0 164,1 0 0,5 0-162,-1 0 1,7 0-91,0 0 0,1 0 38,-4 0 0,0 0 70,0 0 1,3 0 13,1 0 1,-1 0 162,-3 0 0,-4 0 278,0 0 0,-5 0-256,2 0 1,-4 0-1457,0 0 346,-1 0 1,-3 0 663,-1 0 11,-4 0 0,3 0 16,-2 0 0,-3 0 0,4 0 0</inkml:trace>
  <inkml:trace contextRef="#ctx0" brushRef="#br1" timeOffset="96">21585 6910 7931,'-7'-4'-145,"-1"0"145,6 0 986,-3 4 1421,5 0-2067,0-5 1,5 4-100,2-3 1,0 3 151,0 1 1,1 0-136,3 0 0,5 0 26,-1 0 0,1 0-37,-1 0 0,2 0-122,2 0 1,3 0-196,-3 0 0,2 0 122,2 0 0,-4 0-219,0 0 0,-1 0 123,1 0 1,-3 0-922,-4 0 1,-5 0-94,1 0-1294,-5-5 2352,2 3 0,-10-3 0,-2 5 0</inkml:trace>
  <inkml:trace contextRef="#ctx0" brushRef="#br1" timeOffset="97">22408 6510 8085,'0'-12'0,"0"1"819,0 5 30,0 1 592,0 5 0,0 9-1206,0 2 0,0 8 143,0 0 0,0 4 33,0 3 44,0-1-170,0 8 1,0-4-117,0 5 1,0-3 94,0-1 1,0-1-329,0 2 1,0 0 119,0-4 1,0 3-719,0-3 1,0-4 394,0-4 0,5-1-1027,2 1 0,-1-3-51,-3-4 1345,-1-1 0,3 1 0,1-1 0</inkml:trace>
  <inkml:trace contextRef="#ctx0" brushRef="#br1" timeOffset="98">15669 8257 8275,'-6'-1'612,"2"-3"169,3 3-280,1-4 2095,0 5-1899,5-5-507,1 4 1,7-5 141,2 6 0,-1 0-32,5 0 0,0-1-142,4-3 0,0 3 128,0-3 0,1-1-212,3 1 0,-3-3 119,2 3 0,2-5-134,-1 1 1,-4 3-91,-4 2 1,-1-2-216,1 1 1,-3-4-128,-4 4 1,-5 0-1246,1 4-1191,-6 0 1155,3 0 1654,-15 0 0,3 6 0,-10 0 0</inkml:trace>
  <inkml:trace contextRef="#ctx0" brushRef="#br1" timeOffset="99">15658 8406 8275,'6'0'-563,"5"0"1951,-5 0-811,5 0 0,1 0 230,-1 0 581,6 0-843,0-5 0,2 3 324,0-1 84,6-4-545,-1 6 1,4-5 161,-6 2-364,1 3 1,-4-5-2,0 6 1,0-3-146,4-1 0,-4 0-561,0 4 0,-3-4 378,3 0 1,-5 1-3234,1 3 3356,-3 0 0,0-5 0,-1-2 0</inkml:trace>
  <inkml:trace contextRef="#ctx0" brushRef="#br1" timeOffset="100">17051 8132 8182,'-5'-7'1271,"4"2"-818,-4 0 9,5 4 123,0-4 676,0 5-977,0 5 0,0 1 93,0 6 1,0 0 58,0 4 1,5 1-133,3 6 0,2 0-76,1 0 0,-2 0 32,2 0 0,-2-1-147,7 1 0,1 0 77,2 0 0,-1 0-140,1 0 0,-4-1 38,4 1-74,-5-5 0,7 2 294,-6-4-493,0-1 148,-3-4 1,-2 1 110,-3-1-196,4-5 40,-10 5-511,9-10 404,-9 4 0,6-1-740,-4 0-658,-1-1 812,3-3 0,-7-1 236,-1-3 0,-2 2-591,-3-6 0,-2 4 117,2-3 1013,-2 4 0,-6-7 0,-2 4 0</inkml:trace>
  <inkml:trace contextRef="#ctx0" brushRef="#br1" timeOffset="101">17348 8234 8182,'7'-17'1209,"-4"1"-634,-1 4-62,-2 0-146,0 1 650,0 5-107,0-5-38,0 10-535,0-4 0,-4 6-61,0 3 0,-6 2-82,-1 6 1,-2 4-174,-6 3 1,0 4 179,-4 4 0,-1 2-143,-3 5 0,-2 4 115,-5 1 1,5-1-571,2-4 0,-1 0 85,1 0 1,2-6-3,6-5 0,2-1 50,6-7 0,1 0-411,2-3-1067,3-6 726,5-1 41,0-5 0,5 0 48,3 0 927,7 0 0,-2-10 0,3-3 0</inkml:trace>
  <inkml:trace contextRef="#ctx0" brushRef="#br1" timeOffset="102">17474 8451 7943,'0'-6'2430,"0"1"-1623,0 5 1,-1 5-358,-3 3 0,3 3 62,-3 4 1,3 3 475,1 5-628,0 0 0,0 0-105,0-1 1,0 5-5,0 0 0,0-1-201,0-3 0,0 0 170,0 0 3,5-5-154,-4 3-7,4-8 1,-1 3 272,0-4-459,-1-1 163,-3-4-1044,5 3 325,-3-9-1925,3 4 1896,-5-5 1,0-1-1711,0-3 2419,0 3 0,5-14 0,1 2 0</inkml:trace>
  <inkml:trace contextRef="#ctx0" brushRef="#br1" timeOffset="103">18125 8417 7970,'-5'-6'623,"4"-4"839,-5 8-409,6-3 760,0 5-1396,6 0 0,-4 0-115,6 0 1,-3 0 135,6 0 0,-2 4-148,6 0 0,-2 0 107,-2-4 0,6 0-174,2 0 1,-1 0-68,1 0 1,-1 0-81,1 0 0,2 0 108,-2 0 0,1-2-385,0-1 0,0 0 149,-5-4 0,0 4-873,-3-1 1,-1-1 426,1 1 0,-5 0-2289,1 4 2787,-6 0 0,3-5 0,-5-1 0</inkml:trace>
  <inkml:trace contextRef="#ctx0" brushRef="#br1" timeOffset="104">19221 8086 8092,'0'-6'0,"0"-5"247,0 4 433,0 2-503,0 0 0,-1 1 1027,-3 0-233,3 0-616,-4 4 0,5 2-79,0 1 0,-4 5 58,0 7 0,0 3-36,4 5 0,0 3-1,0 1 1,0 5 46,0-2 0,0 3-109,0 2 1,0 3-169,0 0 1,0-4 141,0-4 1,0-4-112,0 0 0,2-1 67,2-3 1,-2-3-74,6 0 1,-6-5-90,2 2 1,-3-7-442,-1-2-1089,5 1 817,-3-2-2019,3-1 1138,-5-5 1591,0 0 0,-5 0 0,-2 0 0</inkml:trace>
  <inkml:trace contextRef="#ctx0" brushRef="#br1" timeOffset="105">19838 8314 7969,'-6'0'0,"1"0"1933,5 0-992,0 5-612,0-3 1,5 3 66,2-5 0,0 0 137,0 0 1,1 0 9,3 0 0,1 0-172,-1 0 1,4 0-15,1 0 1,4-1-81,-1-3 1,3 2-30,0-1 0,1-2-89,0 1 1,-4 0-167,0 4 1,-1 0-447,1 0 1,-3-4 354,-4 0 1,-5 1-2308,1 3 1155,-5 0-453,2 0 1703,-5 0 0,-10 0 0,-3 0 0</inkml:trace>
  <inkml:trace contextRef="#ctx0" brushRef="#br1" timeOffset="106">20957 7698 8063,'-1'-7'53,"-3"4"180,3-4 0,-4 6 0,5-4 1393,0 5-993,0 5-294,0-4 1,0 11 295,0-1-382,0 0 0,0 10 95,0-6 1,0 5-51,0-1 0,0 3-65,0 1 1,0 0-1,0-1 0,0-3-201,0 0 0,0-1 63,0 1 0,0 2-1157,0-6 850,0 0 0,4-4-513,-1 1 0,1-5-12,-4 1 737,0-5 0,5 7 0,2-4 0</inkml:trace>
  <inkml:trace contextRef="#ctx0" brushRef="#br1" timeOffset="107">20683 8212 7963,'12'-7'1640,"-1"2"-1068,0 5 479,6 0-441,-4 0-194,8 0 929,2-5-827,6 4 0,3-6 153,2 4 39,-7 1-360,16-3 0,-13 5 106,9 0-414,-4 0 62,-6 0 1,3 0-392,-5 0 260,4 0 0,-7 0-243,3 0 0,-4 0-447,-4 0 1,-3 0-1027,-4 0 610,-1 0-486,1 0 1,-8 0 1618,-8 0 0,-8 10 0,-11 3 0</inkml:trace>
  <inkml:trace contextRef="#ctx0" brushRef="#br1" timeOffset="108">20866 8440 7980,'-6'-6'641,"-5"1"-241,10 5 1298,-4 0-595,5 0 1,5-4-735,3 0 1,2 0 289,1 4 0,2 0-167,2 0 0,3 1-6,5 3 0,-2-1-297,-2 4 1,3 1 34,-3 3 1,-2-3-312,-2 0 1,-3 1 152,0 6 0,-4-3-122,-1 4 1,-4 0 59,0-1 1,-6 6-465,-5-2 0,-7 2 10,-4 2 1,-4-4-121,-4 0 0,-2 3 204,-5 1 1,5 1 78,2-9 1,3 0 619,1-3 0,5-2-134,3-3 81,7 4 0,3-9-112,5 6 0,2-6-15,1 2 1,9-3 214,7-1 0,0 4 229,4 0 0,-2 0-84,10-4 1,-5 0 9,5 0 1,-1 0-491,5 0 1,-6 0 75,-3 0 1,-1 0-1286,-3 0 1,-4 0 193,-3 0-1509,-2 0 2491,-1 0 0,-16 5 0,-4 1 0</inkml:trace>
  <inkml:trace contextRef="#ctx0" brushRef="#br1" timeOffset="109">2136 9982 8156,'0'-12'0,"-2"6"0,-1 2 891,1-2-324,-3 0-162,0-1 634,4 2-148,-4 5 39,5-5-95,0 4-334,0-4-244,0 5 1,1 5 52,3 2 1,2 5-54,6 3 1,-1-1-4,1 5 0,0 0-12,3 4 0,-1 0-124,5 0 0,0-1 15,4 1 1,0 0-130,0 0 0,0 0 64,0 0 0,0-4 49,-1 0 0,1-5-207,0 1 0,-1 0 53,-3-3 0,-3 2-93,-4-7 0,-1-1 77,0 2 1,-3-5-619,0 0-375,-6 4 0,5-6-41,-4 3 355,-1-3 1,1-1-266,-6 0-1296,-4 0 2293,-4 0 0,-1-5 0,1-1 0</inkml:trace>
  <inkml:trace contextRef="#ctx0" brushRef="#br1" timeOffset="110">2570 9982 8182,'0'-12'608,"0"6"0,0-4-240,0 2 82,0 3-252,0 0 1,0 4 199,0-3 704,0 3-200,0-4 609,0 5-1213,0 5 1,-5 5-44,-3 5 0,-2 5-139,-2 0 0,0 6 76,-3 5 0,-5 3-246,-6 4 0,-2-1 16,-3 5 0,-2-4 31,3 4 1,2-6-113,1 2 1,3-3-53,1-5 0,6-3-71,1-8-250,4 2-1356,0-8 865,6 4-1029,1-11 1372,10-1 0,5-10-99,5-3 739,6-2 0,-4-1 0,6-1 0</inkml:trace>
  <inkml:trace contextRef="#ctx0" brushRef="#br1" timeOffset="111">2741 10245 8478,'-6'-7'1452,"1"2"1,5 6-526,0 3 1,0 3-364,0 4 1,0 5-35,0 3 1,3 3-33,1 1 0,0 4 83,-4-1 1,0 6-199,0-2 1,1-2-152,3-1 1,-3-3-134,3-1 0,-1-2 98,1-2 1,-3-2-364,3-6 0,-2 0 262,2-4-2129,-3 3-467,4-8 1222,-5 3 554,0-5 1,-5-5-1,-1-2 1</inkml:trace>
  <inkml:trace contextRef="#ctx0" brushRef="#br1" timeOffset="112">3129 10119 8138,'-11'0'0,"-1"0"0,5 0 0,-1 0 0,6 0 0,-3 0 0,5 0 0,-5 0 1816,3 0-818,-3 0-418,5 0 1,5 0-329,3 0 0,2 0 138,1 0-150,1 0-14,4 0 0,2 0 225,5 0-241,0 0 1,3 0 140,1 0 0,5 0-111,-2 0 1,0-4-101,0 0 0,-5-1 100,2 1 1,-2 3-126,2-3 0,-7-1-31,3 1 0,-6 1-244,2 3 0,-7-2-929,0-1 604,-1 1-1517,-10-3 1451,5 5 0,-8 0-972,-2 0 1,-3 0 177,-8 0 1345,2 0 0,-9 5 0,5 2 0</inkml:trace>
  <inkml:trace contextRef="#ctx0" brushRef="#br1" timeOffset="113">3335 9925 8043,'0'-12'0,"-5"1"417,4 5 174,-5 0 646,6 1-334,0 4 47,0-4-290,0 5 0,0 5-415,0 3 0,2 7 108,2 4 1,-3 4-124,3 3 1,-3 0-64,-1 4 0,0 1 23,0 3 0,0-1-15,0-3 1,0 0 58,0-4 1,4-2-6,0 3 0,-1-7-175,-3-1 1,0-1 61,0 1 0,0-2-134,0-6 0,0-3 50,0-1 0,0-3-1379,0 4-294,0-6-923,0 3 1643,0-5 0,5 0 0,2 0 1</inkml:trace>
  <inkml:trace contextRef="#ctx0" brushRef="#br1" timeOffset="114">3997 9948 8098,'-5'-12'-243,"3"6"-244,-6 2 244,6-2 1104,-9 4-134,10-3-107,-9 0 162,4 4-401,-1-4 1,2 4 405,5-3 189,0 3-532,0-5-51,0 6 1,5 6 188,3 1-405,2 3 0,1 3 167,1 2 1,3-1-94,0 5 1,2 0 238,-2 4-313,-2 0 1,5 4 177,-3-1-346,3 1 84,-1-4 0,4-4-249,-6 0 121,0 0 1,0 2-181,0-2 0,1 2 154,-5-6 1,-1 0-83,-2-3 26,2-1 1,-9-3-356,3-1-354,2-4 433,-4 7-788,3-9 679,-5 4 1,-1-5-1460,-3 0 976,2 0 319,-8 0 0,8-5-953,-6-2 1619,6 2 0,-3-11 0,5 4 0</inkml:trace>
  <inkml:trace contextRef="#ctx0" brushRef="#br1" timeOffset="115">4363 9845 7950,'-5'-18'0,"3"5"854,-1 6-116,-4 4-48,6-2 132,-4 5-324,0 0-124,4 0 1,-10 6 46,4 6 1,-3 4-94,-2 7 1,-3 5-35,0 3 0,-6 3 45,2 4-991,-7 3 707,2-1 0,-8 3-472,5-5 374,-4 0 1,6-3 119,-1-1 1,3-6-21,4-5-139,2-6-2234,6-5 694,0-1 745,4-4-270,2-2 1005,5-5 142,0 0 0,0 0 0</inkml:trace>
  <inkml:trace contextRef="#ctx0" brushRef="#br1" timeOffset="116">4351 10210 8000,'7'-5'1184,"3"4"-715,-4-4 0,2 5 63,-1 0 0,1-4-10,3 0 0,-3 0 164,0 4 66,-1 0-360,5 5 0,-2 2-97,-3 4 0,2 2-53,-5 2 0,0-1 11,-4 5 1,0-4-235,0 4 0,0 0 71,0 4 136,-5-5-475,-1 4 224,-6-5 1,1 6-176,-1 0 127,1-5 1,1 2 2,2-5-138,-2 1 71,9-5 0,-9 0-59,8-4 174,-3-2-14,5 0-216,0-4 234,0 4 1,1-3-20,3 1 176,-2-1-154,8 3 1,-3-5-15,9 0 235,-4 0-214,5 0 0,-2 0 185,0 0-171,0-5 0,1 2-190,-1-5 1,0 6 126,-3-2 1,-1-1-1533,0 1 712,1 0-2015,-1 4 2892,-4 0 0,3-5 0,-4-1 0</inkml:trace>
  <inkml:trace contextRef="#ctx0" brushRef="#br1" timeOffset="117">5071 9890 7991,'-5'-17'0,"4"0"732,-10 6 44,10 4-311,-4-3-506,5 9 379,0-4 609,0 5 1,0 5-393,0 3-177,0 2-181,0 6 1,0 2 360,0 5-280,0 5 1,0-3-18,0 6 1,0-5-23,0 5 1,0-2-142,0 1 1,0 2 141,0-5 0,0 2-333,0-6 0,0 2-289,0-6 0,4-2-1063,0-2 779,-1-2 1,-3-6-1811,0 1 1142,0-6 1,-1 2 1333,-3-8 0,-7-2 0,-7-5 0</inkml:trace>
  <inkml:trace contextRef="#ctx0" brushRef="#br1" timeOffset="118">4785 10130 8010,'-6'0'2690,"1"0"-2110,15 0 0,-2 4 316,7 0 1,3 0-183,1-4 0,4 0 12,3 0-446,-2 0 0,9 0 62,-2 0-1435,2 0 865,-4 0 1,3-4 267,-6 0-1212,1 0 700,-4 4 472,0 0 0,-1-5 0,1-1 0</inkml:trace>
  <inkml:trace contextRef="#ctx0" brushRef="#br1" timeOffset="119">5710 9936 8000,'0'-11'0,"0"-1"629,-5 6 12,4-4-201,-4 9 223,5-5 60,0 6-274,0-5 721,0 4-389,5 11-407,1-1-131,11 18 0,-4-8 237,2 7-296,3-1 1,-6 6 334,4-4-349,1 5 1,-4-8-3,2 2 0,2 2-90,-2-1 0,0 0 263,-3-4-575,-1-1 246,0 1 0,-3-4-765,0 0 529,-1-5 1,1 3-49,-1-6 0,-4-3-660,1-1-1947,-3-4 1248,-1 2 1144,0-5 0,-10-5 1,-3-1-1</inkml:trace>
  <inkml:trace contextRef="#ctx0" brushRef="#br1" timeOffset="120">6042 9856 8048,'0'-12'559,"0"-4"-54,0 15 1,-2-8-81,-1 5 0,0 3 290,-5 9 1,1 1-235,-5 10 1,-3 5 92,0 6 0,-5 3-146,1 1 0,-3 6-206,-1 2 1,-1-2-503,-3 2 0,2-1 341,-5 1 0,4-3-613,0-5 0,1-5 205,3-2 231,4-3-707,1-6 103,11-2 179,-4-4-1649,9-6 906,1-1 1284,6-5 0,10-5 0,2-1 0</inkml:trace>
  <inkml:trace contextRef="#ctx0" brushRef="#br1" timeOffset="121">6099 10119 8082,'5'-6'914,"-4"-5"-174,9 10-349,-3-9 0,4 7-102,0-4 0,-3 4 892,0-1-546,-1-2-200,5 5 71,-6-4-106,4 5 176,-3 0-485,4 0 1,0 0 95,1 0 0,-5 4-174,1-1 0,-5 6 71,0-1 0,0-2 28,1 2-198,-3-1 1,4 5-134,-5-1 1,0-3 91,0 0 1,-1-1 12,-3 5 0,1-5 33,-4 1 90,-1-1 0,1 4-25,-1-4 301,5 3-137,-7-3 1,8 0-109,-6 1 43,6 0-8,-3-2-90,5 4 82,0-4-21,0 1 0,1 2-204,3-6 219,2 6-17,5-7 248,6 8-136,-4-9 0,4 5-60,-1-2 1,-4-3 87,3 3 1,2 1-82,-2-1 243,0 5-256,-3-8 1,-1 8 114,1-5-100,-6 5 0,3-7 217,-5 6-210,0-6 1,-4 9 84,0-4 183,0-2-157,-6 5 1,-5-3 10,-8 4-286,-8 1 68,3 4 0,-10-4 211,0-1-919,-1 0 529,-9-4 0,7 3-2719,-5-2 1926,0-3 0,4-5-32,8 0 988,2 0 0,10 0 0,-5 0 0</inkml:trace>
  <inkml:trace contextRef="#ctx0" brushRef="#br1" timeOffset="122">2056 10907 8043,'-7'0'384,"2"0"2042,5 0-2110,5 0 0,0-1 143,3-3-228,2 3-126,-3-4 82,4 5 1,0 0 187,1 0-268,-1 0 66,6 0 0,1 0 174,4 0-130,1 0-46,0 0 0,0-2-156,0-2 5,0 3 0,1-4-38,2 5 1,-2-1-37,3-3 1,-3 3-121,-1-3 0,4 3 106,-1 1 0,2 0-20,-1 0 1,-2 0 45,6 0 0,-5 0-22,5 0 0,-2 0 51,2 0 0,0 0 1,-4 0 1,5 0 34,-2 0 0,3 0-22,1 0 1,-1-2 3,-2-1 1,2 1 9,-3-1-10,3 1-445,1 2 440,-4 0 0,-2-4 4,-6 1 1,1-1-1,0 4 1,-4 0 85,0 0-90,-5 0 1,6 1 99,-4 3-94,-1-3 0,0 4 374,0-5-408,6 0 39,-4 5 0,6-3 11,0 1-61,0-1 47,5-2 1,-3 0 10,6 0 124,-6 0-135,3 0 1,-4 0 33,3 0-31,-3 0 1,4 0 1,-2 0-20,1 0 22,0 0 0,-1 0-37,1 0 0,3-2 50,-3-1-12,5 1-588,-3-3 494,5 5 1,6 0 41,2 0-54,-8 0 74,4-5 1,-9 4 168,5-3-175,-5 3 73,-1 1 0,-1 0 9,0 0 1,1 0-75,-2 0 182,-2 0-64,4 0 1,-1 0-14,0 0-119,9 0 71,-10 0 0,13 0 67,-5 0-20,-4 0-53,13 0 1,-15-4 244,10 0-241,-10 0 0,10 3 76,-8-3-80,3 3 0,0-4 53,-2 5-175,2 0 349,-4 0 1,5-4-152,0 0-73,-5 1 8,10 3 0,-13 0 46,8 0-237,-2 0 171,2 0 0,1-4-157,-1 0 155,0 0 1,4 0 14,0 1-18,6-6-804,-4 7 851,1-8 0,-2 9 7,-5-3 1,-3-1-51,-1 1 144,-4 0-141,7 4 0,-8 0 57,5 0-56,-4 0 14,7 0 0,-9-3-46,3-1 62,2 0 385,-5 4 0,8 0-280,-6 0-115,6-5-16,-8 4-13,4-4 9,-5 5 0,1-2 43,3-1 0,-3 1 8,2-2 1,-3 3 13,-4 1 20,3 0-67,-9 0 1,7 0-131,-5 0-17,0 0 147,-3 0-303,-6 0 71,4 0 119,-3 5-432,4-3 82,-5 3 10,-1-5-164,0 0 189,-3 0-858,3 0-1974,-5 0 3211,-10 0 0,-3 0 0,-10 0 0</inkml:trace>
  <inkml:trace contextRef="#ctx0" brushRef="#br1" timeOffset="123">3883 11147 7970,'0'-7'854,"0"2"-196,0 5-414,0-5 1,1 4 90,3-3 464,-3-2-424,10 5 1,-9-6 175,6 3-10,-1 3-254,5-9 1,-1 7 417,1-4-534,-1 4 1,2-3 57,2 2 1,-2 3 8,2-3 1,-1 3-124,1 1 0,2 0 68,2 0 1,1 0-37,-5 0-46,5 0 1,-7 0-115,2 0 10,-2 5 24,-2-4 1,0 9-192,-4-2 122,-2 2 1,-1 2-109,0-1 98,0 0 1,-6 1 86,-1-1 0,0 1-31,-5-1 1,1 0 75,-5 1-670,1-1 381,0 1 0,0-1-93,4 1 91,-3-6 155,8 4 1,-6-7 192,4 4 44,0-4-130,-1 2 11,4-5-101,-4 0 196,5 5-54,5-4 1,-3 4-16,6-5 313,-1 5-197,5-3 1,0 6 149,4-4-273,-4 5 2,10-8 1,-6 8-124,3-5 131,-2 5 7,-1-8-275,2 9 246,0-3 0,0 0-30,-3 1 0,-2 0-30,2 3 1,-6 2 2,-2 2-108,-4-2 31,2 3 0,-5 1-40,0 2 123,-5-3-16,-6 6 1,-7-6-42,-5 3 42,0 3 0,-5-8 185,-2 5-183,-3-5 0,0 1 6,2-7 204,-7 2-196,13-4 0,-12 0 129,10-2-59,1-2 1,5-4-99,6-2-201,0-2 1,14-5-408,-3-1 0,8 0-1443,3-4 1409,3 4-2139,7-10 2796,1 9 0,10-8 0,1 3 0</inkml:trace>
  <inkml:trace contextRef="#ctx0" brushRef="#br1" timeOffset="124">6864 10633 8088,'-11'0'-139,"4"0"979,2 0 763,5 0-954,5 0-318,2 0 1,0 0 469,1 0-481,-1 0 1,5 0 511,-1 0-556,1 0 1,0 0 156,4 0 0,-3 0 72,7 0-270,-7 0-207,9 0 149,-4 0 0,8 0 235,1 0-971,-5 0 487,-1 0 1,-4 0-1613,2 0 810,-3 0 499,-4 0-1764,-1 0 632,-5 0 659,0 0 567,-6 0 1,-6 0 0,0 0 0</inkml:trace>
  <inkml:trace contextRef="#ctx0" brushRef="#br1" timeOffset="125">6818 10873 8088,'-6'0'1053,"1"5"-408,5-4-286,0 4 0,1-5 1112,3 0-727,2 0-255,6 0 693,4 0-728,2 0 0,9 0 233,-1 0-287,11 0-127,-12 0 1,16 0 109,-11 0-149,6 0-57,-12 0 0,8 0-872,-6 0 466,-4-5 209,0 4 0,-8-6 190,5 4 0,-9 1 183,1-1-353,-7 1 0,6-3 0,-3-1 0</inkml:trace>
  <inkml:trace contextRef="#ctx0" brushRef="#br1" timeOffset="126">7869 10519 8122,'0'-8'751,"0"0"-256,0 1 119,-5 0 48,4-3-179,-4 9-244,5-4 2391,0 5-2103,0 5 1,5 3-217,2 7 0,0 4 189,0 8 1,5-2-100,3 5 1,4 1-147,-4 3 1,5 0-52,-1 1 0,2-2-99,-2-3 0,1 3-197,-5-2 0,1-4 147,-5 0 0,2-4-281,2-4 1,-2 1 97,2-5 1,-6-1-652,-2-6 0,0 2-1044,0-2-945,3-3 1002,-8 0-275,3-5 2041,0 0 0,-4-5 0,4-1 0</inkml:trace>
  <inkml:trace contextRef="#ctx0" brushRef="#br1" timeOffset="127">8223 10519 8029,'0'-18'0,"0"1"600,0 6 915,0 0 393,0 4-1330,0 2 0,-1 8-124,-3 4 0,-2 6-177,-6 10 1,-1 3 54,-2 1 1,-3 6-89,-4 1 0,-5 1-275,0 3 0,-3 1-106,3-1 1,-3-1-390,3-7-166,1 3-637,3-9 881,5 4 0,-2-6-15,4-3 0,2-3-778,7-4 573,-3-6-596,8-1 308,-8-5 246,9 0 875,-4 0 1,5 0-1,0 0 1</inkml:trace>
  <inkml:trace contextRef="#ctx0" brushRef="#br1" timeOffset="128">8349 10781 7959,'6'-11'1139,"-1"5"-457,-5 0-106,0 6 767,5-5-148,-4 4-723,4-4 1,-5 10-124,0 3 1,0 2 20,0 1 0,-3 2-108,-1 2 0,-4-1-147,4 5 0,-3-4-8,3 4 0,-5-3-154,2 3 1,0-5 33,0 1 0,3 1-488,-4 0 182,6-1 1,-3-4-59,5 1-181,0-6 355,0 4 0,1-9-69,3 3 107,-3-2 1,9-2-343,-2 0 211,2 0 0,1 0-439,1 0 410,-1 0 1,4-2-221,1-2-277,-1 3 468,-4-4 0,-3 1-205,-1 1 85,-4-1-55,7 4 366,-9-5 0,8 2-14,-5-5 0,0 5-11,-4-5 29,0 6 362,0-9 0,0 9-210,0-6 0,0 4 1167,0-3-591,0 4 1143,0-7-684,0 9-215,0-4 0,0 6-259,0 3 0,0 6-89,0 5 1,-4 2-38,0-2 0,0 1-144,4 3 0,-3 3-245,-1-3 1,0 3 135,4 1 1,0-4-335,0 0 0,4-2 183,0 2 1,-1 2-734,-3-6 0,0 0-837,0-3-735,6-1 874,-5-5 169,4-1 1238,-5-5 0,5-5 0,1-1 0</inkml:trace>
  <inkml:trace contextRef="#ctx0" brushRef="#br1" timeOffset="129">9034 10473 7989,'0'-13'0,"0"-2"247,0 14-224,0-4 0,0 6-192,0 3 1552,0 7-895,-5 2 1,2 8 1022,-4-2-1006,4 3 1,-6 6 77,5 2 0,-3 3-178,3 2 1,-1 3-195,1 0 1,3-1 42,-3-7 0,3 2-28,1-6 1,0 0-134,0-7 1,0 1-247,0-5-231,0 1-251,0-5 1,1-5-1938,3-2 1894,-3-3 1,8-2-141,-5-3 0,0-2 289,-4-5 1,0-1 528,0 1 0,0-6 0,0 0 0</inkml:trace>
  <inkml:trace contextRef="#ctx0" brushRef="#br1" timeOffset="130">8840 10747 7989,'0'-6'655,"0"1"1790,0 5-1879,5 0 1,6 1 83,8 3-425,3-3-319,1 4 157,0-5 0,-1 4 0,1 0 0,4-1-183,0-3 1,4 0-1786,0 0 1343,-3 0 0,1-3 149,-3-1 413,-1-5 0,-3 3 0,-5-6 0</inkml:trace>
  <inkml:trace contextRef="#ctx0" brushRef="#br1" timeOffset="131">9434 10519 7989,'6'-12'0,"0"1"629,-2-1 1,-3 1 282,3 0 901,3 4-721,-6 2-547,4 5 1,-5 6-62,0 6 0,0 4 342,0 7-301,-5 5 23,4-4-258,-5 9 0,5-4 129,-3 6-126,3-1-96,-4 5 1,4-3 140,-3 2-434,3-3 144,-4 0 0,5-2 267,0-3-571,0 3 219,0-9 1,0 3-412,0-8 184,0 2-47,0-8-181,0 4 1,0-10 26,0 1-1521,0-6 517,0 4 643,0-6-1303,5 0 2129,-4-6 0,9-5 0,-4-7 0</inkml:trace>
  <inkml:trace contextRef="#ctx0" brushRef="#br1" timeOffset="132">10393 10918 8093,'0'-6'1127,"0"1"2639,0 5-3494,5 0 0,-2 0-23,4 0 0,-3 0-14,4 0 1,-1 0-65,5 0 1,4-4 14,3 0 0,3 1-7,1 3 1,-1 0-32,1 0 1,4-4-74,0 0 0,4 0 146,0 4-65,7-5-731,-3 4 687,5-4 1,3 1 134,3 0-145,2-5 3,3 8 0,2-5-27,8 2-93,-3 2 0,6-3 62,-4 5 0,4-3-92,-30 1 0,0 0 1,0-1-1,0 1-22,-2 0 1,0 0-1,2 1 1,0 1 35,-2-2 1,0 0 0,2-1 0,1 1-16,1 0 1,0 0 0,-3-2 0,-1 0 49,0 2 0,1 1 0,30-5-35,-2 3 0,0 1 7,-4-1 0,-1-3 66,-3 3 1,2-1-52,-6 4-186,1 0 95,-10-5 0,3 4-75,-4-3 0,-3 1 87,-5-1 1,1 3 39,-6-3 0,1 3-22,-4 1 1,0-1 62,-1-3 1,-4 3-74,-3-3 0,2 3 129,-2 1 0,0 0 304,-3 0 0,-1 0-221,1 0 1,-1 3-112,0 1 0,0 1 44,-4-1-250,3-3 197,-3 4-825,-1-5 322,-1 0-468,-5 0 480,-5 0 224,4 0 0,-6 0-123,4 0 0,0-1-97,-5-3 0,5 2 347,-5-6 0,4 6 502,-3-2 0,-1-2 692,-3-2 0,-1 2-899,1-2 0,-1 0-167,1-3 0,-4 3 0,-1 1 0,1-1-1897,4-3 1,-1 3 1326,1 0 853,5 6-27,-5-8 0,6 7 867,-2-4-516,-3 4 235,8-2-78,-3 5 8,5 0 0,2 4-518,1 0 0,7 4 57,6 0 0,4 2-62,-1 2 0,3-1-215,0 1 1,1 0 147,0 3 0,0-2-280,0 2 1,-5-2 85,-3-2 1,0-3 2,-4 0 0,3-2 164,-6 2-97,-3 2 1,1-8 384,-2 6-319,-2-6 0,-2 5 213,-8-3 0,-3-3-35,-5 3 0,-1-3-391,-6-1 0,0 0-250,0 0 1,-2 0-369,2 0 0,-1 0-234,8 0 137,1 5 1,4-2-2588,-1 4 3391,6 1 0,-4 3 0,4 1 0</inkml:trace>
  <inkml:trace contextRef="#ctx0" brushRef="#br1" timeOffset="133">14459 10701 7980,'-12'0'1117,"1"-5"-672,5 4-13,1-4 116,5 5 630,0 0 0,3 5-759,1 3 0,5 2-138,-1 1 1,2 4-66,1 1 0,4 4 39,1-1 0,0 3-64,-1 0 1,-1 1 34,5 0 1,0 0-112,4 0 1,-4 0-43,0-1 1,0 1-155,4 0 1,-1 0-55,-3 0 1,1-4 80,-5 0 0,1-5-62,-5 1 1,0-2 92,1-2 0,-5-1-372,1-2-148,-5 2-143,7-9-298,-9 4 69,4-5 0,-6 0-278,-3 0 0,2 0 160,-6 0 1033,5-5 0,-7-1 0,4-5 0</inkml:trace>
  <inkml:trace contextRef="#ctx0" brushRef="#br1" timeOffset="134">14927 10633 8008,'-6'-12'827,"-4"6"-111,8 1-150,-3 0 85,5 4-294,-5-4 1,3 6 89,-6 3-10,0 2-161,-3 5 0,0 6 83,-1 2-189,1 3 1,-5 5 2,1 4 0,-5 2 14,1 1 1,-3 4-224,-1 0 1,-1 5-48,-2-1 0,2-2-64,-3-2 1,4-7 61,4 0 1,-1-7-163,5-1 1,-4-2 46,3-5 1,1-1-256,4-4 0,3-1-441,0-2-512,6-3 243,-3-5 667,5 0 1,4-1 497,-1-3 0,11-2 0,-1-6 0</inkml:trace>
  <inkml:trace contextRef="#ctx0" brushRef="#br1" timeOffset="135">15053 10941 7949,'0'-11'0,"0"4"904,-5 2-118,3 5-89,-3-5-171,5 4 1,-1-4-119,-3 5 0,3 5-31,-3 3 1,2 2-171,-2 1 1,3 4 13,-3 1 1,-1 3-83,1-4 0,-4 5 82,4-1 1,-1-1-231,2 1 1,1-5-29,-2 1 1,-1 2-130,2-2 1,-1 0-120,4-3-89,0-1 29,0 0 352,0 1-63,0-6 17,5 4 23,-4-8 1,9 3-22,-2-5 0,2 0 1,1 0 1,-2 0-330,3 0 216,-3 0 0,8-2-103,-1-1 1,-4 1-215,4-1 0,-4-3-333,0 3 0,-1-2 310,0 1 0,-3 3-268,0-3 0,-6 1 54,2-1 703,-3 3 0,-1-9 0,0 4 0</inkml:trace>
  <inkml:trace contextRef="#ctx0" brushRef="#br1" timeOffset="136">15178 11135 7949,'0'-6'447,"0"1"1249,0 5-1327,0 5 0,0 1 212,0 6 0,0 0 39,0 4 1,0-2-218,0 5 0,0 0 83,0 4 1,0-1-145,0 1 1,0 0-300,0 0 1,0-4 50,0 0 0,0-5-66,0 1 0,0-2-474,0-2-304,0 1-2233,0-1 1318,0-5 1665,0 0 0,5-6 0,2 0 0</inkml:trace>
  <inkml:trace contextRef="#ctx0" brushRef="#br1" timeOffset="137">15647 10873 7976,'-7'0'937,"2"0"1996,5 0-2415,5 0-212,-3 0 0,8 0 299,-3 0-339,-2 0 0,6 0 25,-4 0 1,5 0 49,3 0 0,-3 0-96,4 0 1,0 0 6,-1 0 0,4 0-234,-3 0 1,3 0 136,-4 0 1,0 0-401,-3 0 0,3-4-169,0 0 1,0-1-1146,-3 1 869,-1 3 1,-3-5-1723,-1 2-104,-4 2 2516,2-3 0,-15 10 0,-3 2 0</inkml:trace>
  <inkml:trace contextRef="#ctx0" brushRef="#br1" timeOffset="138">15647 11090 8775,'1'6'970,"3"-2"1,2-3-113,5-1 1,6 0 294,2 0 1,4 0-71,3 0-683,-1 0 473,8 0-500,-9-5 0,4 4-20,-6-3 0,0-1-120,-3 1 0,1 0-1306,-4 4 802,-1-5 0,-4 4-1347,1-3 1618,-1 3 0,0 1 0,1 0 0</inkml:trace>
  <inkml:trace contextRef="#ctx0" brushRef="#br1" timeOffset="139">16777 10165 8018,'-4'-8'-385,"1"0"385,-1 6 1082,4-3-178,0 5 145,0-5-278,0 3-127,0-3 437,0 5-853,5 0 0,-3 0 191,6 0-191,0 0 1,3 4-126,1 0 0,-5 5 97,1-2 0,-1 4-164,5 0 0,-5 2 12,1 2 0,0-2 87,3 2 0,0 1-118,1 0 76,4 4 1,-3-6 75,2 5-276,3-5 82,-5 7 0,7-8 64,-5 2-106,6 3 37,-4-5 1,1 3-15,-3-4 81,3-6 0,-5 4-88,2-2 1,-2-2 89,-2 2 1,-3-6-79,-1 2 1,-3-3 95,4-1-294,-6 0 166,3 0-632,-5 0 1,-5 0-1256,-2 0 1284,-3 0 1,-2 0-694,1 0 0,2 0 1367,-3 0 0,4-5 0,-9-1 0</inkml:trace>
  <inkml:trace contextRef="#ctx0" brushRef="#br1" timeOffset="140">17143 10119 8096,'0'-12'0,"0"5"0,0-1 775,0 6-396,0-8 0,0 7 601,0-5 198,0 6-572,0-3-104,0 5 1,-5 5-274,-3 2 0,-1 5-33,2 3 0,-7-1 55,2 5 0,-3 1-192,0 7 0,1-2 133,-5 6 0,1-4-259,-1 3 0,-3-1-22,3 2 0,-2 0-80,-2-4 0,4 0 137,0-4 1,5-2-82,-1-2 1,3-2-424,5-6 1,-2 0-130,5 1-1330,0-6 809,4 4-635,0-8 1821,5 3 0,2-5 0,4 0 0</inkml:trace>
  <inkml:trace contextRef="#ctx0" brushRef="#br1" timeOffset="141">17371 10382 8012,'0'-12'1608,"0"6"-235,0 1-702,0 5 0,0 5-179,0 2 0,0 5-202,0 3 0,0-1 81,0 5 0,0 0-67,0 4 0,0 0-223,0 0 1,4-1 97,0 1 0,1-4-257,-1 0 0,-3-5-181,3 2 1,-2-4-716,2 0 362,-3-1 0,4-3 79,-5-1 212,0-4-1599,0 2 749,0-5 1171,-5 0 0,4-5 0,-4-1 0</inkml:trace>
  <inkml:trace contextRef="#ctx0" brushRef="#br1" timeOffset="142">17748 10062 8116,'0'-12'0,"0"6"738,0 1-275,0 5 1,0 5 504,0 3-645,0 7 1,1 1 230,3 3-263,-3 3 0,6-3 97,-3 8-72,-3-3-138,4 4 1,-4-5-44,3-1 73,-3 1 1,4-4 149,-5 0-738,0 0 309,5-1-275,-3-1 0,3-6-1169,-5 0 1194,0-4 68,-5 3-2172,3-9 2425,-8 4 0,-1 0 0,-7 2 0</inkml:trace>
  <inkml:trace contextRef="#ctx0" brushRef="#br1" timeOffset="143">17554 10324 7945,'15'-6'1954,"0"2"-1549,1 3 841,-5 1-732,5 0 0,6-1 202,5-3-264,4 3-171,-1-4 1,4 1-549,0 0 228,-5-5 1,3 7 125,-5-6-722,4 5 547,-6-2 1,-1 4-2524,-5-3 2611,-5 3 0,2-4 0,-4 5 0</inkml:trace>
  <inkml:trace contextRef="#ctx0" brushRef="#br1" timeOffset="144">18296 10096 8136,'-18'-11'248,"2"0"374,5 4 383,4-3-195,2 3 433,5 1-797,0 1 1,1 5-132,3 0 1,-1 1-76,4 3 1,5 2 76,3 6 1,1 3-48,0 0 0,-4 6-106,4-2 0,0 2-5,-1 2 0,2-1-92,-2-3 0,-1 2-213,5-2 0,-5 2 102,1-2 1,2-3 24,-2-5 1,0 1 34,-3-1 1,-1-1-464,0-2 0,-3 1-8,0-5-1500,-6 0 1028,3-4 1,-6 0-260,-3 0 0,2 0 1186,-6 0 0,0-6 0,-3 0 0</inkml:trace>
  <inkml:trace contextRef="#ctx0" brushRef="#br1" timeOffset="145">18525 10005 8062,'0'-12'0,"0"1"1113,0 4-249,0-3 586,0 9-748,0 6-235,0 3-81,-5 8-135,3 6 0,-8-2 98,3 11-285,-4-6 55,-5 8 0,2-4-108,-5 5 36,0 1 1,-3-1-184,3 0 0,-2-5-467,2-2 0,-2-3-574,2-1 1,3-4-138,4 0-410,1-5 1724,5 3 0,-5-11 0,5-1 0</inkml:trace>
  <inkml:trace contextRef="#ctx0" brushRef="#br1" timeOffset="146">18582 10290 7993,'6'-5'338,"-1"3"676,-5-6-507,5 5 248,2-7-20,-1 9-264,4-4 289,-4 0-362,6 4 0,-1-4 284,1 5-408,-1 0 1,1 0-89,-1 0 1,0 0 180,1 0-141,-6 5-284,4 1 120,-3 5 1,-1-3 262,-2 0-558,2-1 246,-5 10 0,4-5 76,-5 4-625,0 1 410,-5-4 1,-1 5-502,-5-3 313,-1 3 171,1 0 1,1-2-249,2-4 357,-2-1 1,4 0-41,-6 1 11,6-1 1,1-3-119,5-1 266,-5-4-38,3 7-146,-3-9 206,10 10-40,-3-10 1,8 4 157,-3-5-242,4 0 15,0 5 1,0-4 12,1 3-12,-1-3 9,1-1-283,-1 0 134,0 5 0,1-3 114,-1 1-1293,1-1 835,4-2 0,-3 0-90,2 0 575,-7 0 0,7-5 0,-2-2 0</inkml:trace>
  <inkml:trace contextRef="#ctx0" brushRef="#br1" timeOffset="147">19130 10005 8217,'0'-18'0,"-4"1"325,0 6-123,1 0 0,3 3 201,0 0 101,0 6-132,0-3 443,0 5 0,0 6-620,0 5-9,0 1 1,0 9 47,0-1 1,0 1-32,0 2 0,1 4-141,3-1 2,-3 1 1,4-3 229,-5 3-882,0-3 470,5 4 0,-4-7 61,3-2-473,-3-2 204,-1-6-1354,0 6 748,0-5 932,0 0 0,-5-2 0,-1-4 0</inkml:trace>
  <inkml:trace contextRef="#ctx0" brushRef="#br1" timeOffset="148">18936 10165 8069,'5'-7'1945,"1"2"-1460,6 5 1,-3 0-43,2 0 1,-1-1 267,9-3-368,0 3 0,4-4 7,0 5-396,0 0 80,5-5 1,-4 3 374,2-1-1374,-2-4 765,4 6 0,-3-4-723,1 5 547,-2-5 0,-5 4-33,0-3 409,-5 2 0,8-3 0,-4-1 0</inkml:trace>
  <inkml:trace contextRef="#ctx0" brushRef="#br1" timeOffset="149">19507 9959 8001,'0'-8'404,"0"1"506,0 4-618,5-2 0,-4 6 610,3 3-426,2-3-1,-4 10 30,8-5-224,-4 10 0,6-2 59,-1 5-351,0 1 76,1 2 0,-1 1 304,1 0-772,-1 0 376,6 0 0,-5-2-752,3-2 573,3 3 1,-5-9-105,2 2 1,-3-2-243,-5-2 1,3-1 58,-2-2 1,-2 1-182,2-6-647,-6 1 1321,4-4 0,-1 5 0,1 2 0</inkml:trace>
  <inkml:trace contextRef="#ctx0" brushRef="#br1" timeOffset="150">19781 10005 8001,'0'-18'229,"0"5"574,0 6-444,0-1 1,-1 2-20,-3 2-113,3 3 315,-10 1-240,10 0 1,-9 6 145,2 5 31,-2 6-183,-1 1 0,-1 7-247,1-2 40,-6 7 0,4-4-122,-6 4 0,3-1-249,-3 2 0,5 0-1421,-1-4 1154,2 0 1,2-6 21,0-2 1,0-2-681,4-6 1207,2 1 0,0-1 0,-2 1 0</inkml:trace>
  <inkml:trace contextRef="#ctx0" brushRef="#br1" timeOffset="151">19884 10187 7983,'4'-7'0,"-1"-1"620,6 6-67,-8-9-288,10 10 735,-5-4-589,0 0 0,1 4 627,-4-3-664,-1 3 0,4 1 126,-2 0-250,-3 0 31,4 0-413,0 5 166,-3-4 1,3 5 213,-5-2-419,0-3 192,0 10 1,-2-9 142,-1 6-527,1-6 188,-8 8 71,9-3-67,-9 4 184,8-4 1,-3 3 113,5-3-109,-5-2 26,4 6-162,-4-10 165,5 4-1,0 0 81,0-4-99,0 9 1,1-8 21,3 2 131,2-3-151,1 4 1,3-4 59,-2 3-49,2-3 0,1-1-54,1 5 47,-1-3 1,0 3 47,1-5-161,-1 5 112,1-4 1,-5 5 34,1-2 12,-6-3-21,3 4-14,1 1 149,-5 0-86,4 0 0,-6 4 193,-3-2-23,3 2-221,-15 2 0,7-1 93,-10 0-34,0-4-11,-3 3-415,-6-4 227,3 6 0,-8-6 112,3-2-1781,2-3 1139,-5-1 0,5 0-2403,-2 0 3016,2 0 0,0 0 0,-1 0 0</inkml:trace>
  <inkml:trace contextRef="#ctx0" brushRef="#br1" timeOffset="152">16903 10918 8040,'-6'0'171,"0"0"498,6 0 457,0-5-707,0 4 1,2-4-175,2 5 0,2 0 32,5 0 1,1 0-33,-1 0 0,1 0-55,-1 0 0,5 0 6,4 0 0,-3 0 14,2 0 1,4 0-23,4 0 1,1-1-172,-2-3 1,0 3 15,4-3 0,2-1 74,6 1 0,-1-4-120,5 4-13,0-4 1,-1 5 233,1-5-1111,0 6 862,-1-3 1,2 1-59,-5 0 147,5 0 1,-2 1-88,4-1 0,4-1-70,-4 1 0,7 3 33,-6-3 0,2 3 95,-2 1 0,0-4-17,-1 0 0,1 0 15,0 4 0,-1-1-3,1-3 0,0 3-27,-1-3 0,1 1-1,0 0 1,-1 1 64,1-1 1,4 1 2,-1 2 0,3-4-86,-6 1 0,6-1 51,-6 4 0,2 0-94,-3 0 1,-3-1 84,0-3 0,0 3-26,4-3 0,2 1 17,-2-1-215,2 3 206,-7-9 0,3 7-25,-2-4 1,1 4-38,-5-1 50,0-2-318,-4 5 323,1-4 0,-2 5-10,-3 0 247,3 0-226,-9 0 1,4 0-4,-5 0 886,-5 0-871,3 0 0,-4 0 472,2 0-297,2 0 397,-3 0-490,0 0-59,3 0 1,-7 0 35,5 0-107,-5 0 78,3 0 1,-2 0 28,0 0-312,1-5 273,-5 3 0,-3-3 28,-1 5-355,1 0 61,3 0-493,-4 0 223,3 0 128,-9 0-933,4 0 55,-5 0-62,-5 0 1320,-1 0 0,-16 0 0,-2 0 0</inkml:trace>
  <inkml:trace contextRef="#ctx0" brushRef="#br1" timeOffset="153">18296 11158 8007,'-6'0'564,"1"-5"-223,5 4 448,0-4 1,0 0-280,0 3-26,0-3 1238,0 5-1599,0-5 47,5 4 1,1-4 98,6 5-99,-1 0 1,6 0 170,2 0-305,2 0 148,2 0 1,0 0 185,0 0-317,0 0-9,-1 0 1,0 1 47,-3 3-121,3-3 7,-10 9 1,5-7 5,-6 5-27,-4-6 2,3 8-42,-9-3 160,9 4-164,-9 0 48,-1 1 0,-6-1 82,-5 1-37,-1-1 14,-4 1 0,3-2-17,-2-3 3,-3 3 15,5-3 1,-3 0 209,4 1-185,6 0 25,-4-2 1,7 3-30,-4-5 0,4 1-46,-1-1 91,3-3-14,1 4 202,5-5-235,2 5 0,4-4 145,0 3-140,1-3 0,0-1 53,4 0 1,-2 4 85,5 0-100,0 0-171,-1 1 64,3-4 0,-8 9 133,2-2-325,3-3 121,-6 5 1,5-4 152,-6 6-358,1-1 175,-1 1 1,-4 0-173,-4 4 217,-1-4 14,-2 5 0,-5-5-90,-3 4 56,-7-4 20,-3 5 170,-5-6-62,0 1 0,-5-1-122,-2 1 325,-3-1-120,-1 0 0,3-3-154,1 0 0,4-6 16,0 2 0,7-3-1005,3-1 681,4 0 1,5-5-168,4-2 1,1-4-217,2 0 1,7 0-1851,4-1 2583,6 1 0,5-6 0,1-1 0</inkml:trace>
  <inkml:trace contextRef="#ctx0" brushRef="#br1" timeOffset="154">20443 10884 8011,'0'-6'823,"0"1"-81,0 0 184,0 3-457,0-3 113,0 5 278,5 0-467,2 0 1,4 0 338,1 0-431,-1 0 1,2 0 39,2 0 2,3 0-172,-1 0 0,5 0 170,-3 0-220,-2 0 64,4 0 0,-4 0-53,2 0-186,2 0 224,-8 0 1,3 0-598,-4 0 296,-1-5 59,1 4-1527,-6-4 550,4 5 530,-9 0-1806,5 0 1893,-6 0 0,0-5 0,0-2 0</inkml:trace>
  <inkml:trace contextRef="#ctx0" brushRef="#br1" timeOffset="155">21311 10462 8011,'0'-12'0,"0"6"711,0-4-270,0 8-1,0-3 1575,0 5-1336,5 5-339,-3 2 1,3 5 114,-5 4 129,0 1-252,0 1 1,0 7 289,0-2-203,0 3-248,0 2 0,0 1 565,0 5-339,0 0-507,0 1 362,-5-1-81,3 5 0,-3-5 75,5 1-294,0-1 219,0-10 0,0 4 170,0-5-364,0 0 96,0-6 1,0 0-507,0-6 206,5 1 189,-3-1-190,3 1-280,-5-6-2082,5 4 726,-4-9 794,4 5 1070,-5-6 0,0-6 0,0 0 0</inkml:trace>
  <inkml:trace contextRef="#ctx0" brushRef="#br1" timeOffset="156">15658 12574 8007,'-11'0'0,"3"0"678,0 0 2,1 0 71,0 0-158,2 0 2591,5 0-2843,5 0 34,2 0-205,4 0 1,1-3 227,-1-1-346,0 0 118,6 4 1,-1-4-40,3 0 97,8 1 56,-8-3-185,14 5 64,-9-9 1,8 7 156,-5-4-500,-1 4 190,-3-7 0,0 9-1,0-3 0,-4-1-128,0 1 0,-5-1 189,1 1-957,-2 3 341,-2-4-1204,1 5 803,-6-5 215,4 4-747,-9-4 972,4 5 0,-6 0 507,-3 0 0,-2 5 0,-5 1 0</inkml:trace>
  <inkml:trace contextRef="#ctx0" brushRef="#br1" timeOffset="157">15658 12826 7965,'6'-5'1092,"5"3"1,-5-4-687,5 2 0,6 3-72,2-3 1063,2-2-850,2 4 1,1-8 850,3 3-730,2 2-334,0-6 0,4 9 463,-2-6-471,-3 6 1,0-5-114,-6 4 0,0 1 14,-3-1-4,3 1-1036,-10-3 639,5 4 0,-10-4-293,1 5-455,-5 0 578,2 0-2786,-5 0 3130,-5 0 0,-7 5 0,-6 1 0</inkml:trace>
  <inkml:trace contextRef="#ctx0" brushRef="#br1" timeOffset="158">17029 12118 7911,'-7'-7'708,"2"-3"2,5 9 14,0-9-351,0 8 111,0-3 1516,0 5-1795,0 5 1,1 2 123,3 4-329,-3 1 0,10-6 0,-5-1 0</inkml:trace>
  <inkml:trace contextRef="#ctx0" brushRef="#br1" timeOffset="159">17303 12494 7789,'-12'-11'0</inkml:trace>
  <inkml:trace contextRef="#ctx0" brushRef="#br1" timeOffset="160">17348 12175 7871,'0'-12'-614,"0"6"614,0-4 0,0 8 0,0-3 0</inkml:trace>
  <inkml:trace contextRef="#ctx0" brushRef="#br1" timeOffset="161">17051 12552 7974,'0'0'0</inkml:trace>
  <inkml:trace contextRef="#ctx0" brushRef="#br1" timeOffset="162">16983 12095 7978,'0'0'0</inkml:trace>
  <inkml:trace contextRef="#ctx0" brushRef="#br1" timeOffset="163">16994 12083 8022,'0'0'0</inkml:trace>
  <inkml:trace contextRef="#ctx0" brushRef="#br1" timeOffset="164">17006 12106 8033,'11'12'0,"1"-1"0,-5 5 3215,1 3 0,-1-1-1616,5 1 0,2-3-1063,-3 3 1,3-4-268,-6 4 0,2-1-203,1 1 0,5 1 156,-1-5 0,1 5-223,-1-1 0,-1-1-59,5 1 1,-3-3 176,3 3 1,-4-5-123,4 1 1,-5-3 53,1 0 1,-3-1-67,-5 1 1,2-5 29,-5 1 1,4-4-83,-5 3 0,1-3 65,-4 4 0,1-6-39,3 2-230,-3-3 181,5-1-2218,-6 0 1194,-6 0 1116,5-5 0,-9-1 0,4-5 0</inkml:trace>
  <inkml:trace contextRef="#ctx0" brushRef="#br1" timeOffset="165">17394 12106 7759,'-5'6'98,"-1"5"0,-5-5 203,4 5 0,-3 1-65,2-1-38,-7 6-78,2-5-39,-3 10 0,0-6 112,1 4-74,-5 1-501,2 2 463,0 1 1,-3 5 107,2-2-56,2-3 0,-1 4 30,3-5-106,3 0 1,-5-2 17,6-2 0,-1 1 46,1-4-48,4-1 0,-3 0-128,3 0 0,2 1 128,1-5-147,-3 0 0,6-3 419,-3 0-545,3-6 211,1 3 1,-1-5-397,-3 0 189,3 0 0,-6 0-286,4 0 482,1 0 0,-8 0 0,4 0 0</inkml:trace>
  <inkml:trace contextRef="#ctx0" brushRef="#br1" timeOffset="166">17520 12506 7971,'0'6'2152,"0"4"-1448,0-2 6,-5 2-52,3 7 81,-3-5-460,5 10 0,0-8 2,0 5 0,0-4-57,0 4 0,0 0-118,0 4 1,0-4 105,0 0 1,4-1-208,0 1 0,0-1 88,-4-3 0,0-2-38,0 2 0,3-6-47,1-2-31,0 1 1,-3 2-72,3-2 162,-3-3-367,4-5-3189,-5 0 3488,0-5 0,-5 3 0,-1-3 0</inkml:trace>
  <inkml:trace contextRef="#ctx0" brushRef="#br1" timeOffset="167">18011 12197 7943,'0'-6'1759,"0"-4"-631,0 9-288,0-4 520,0 5-972,0 5-195,0 1 0,0 7 20,0 2 0,0-2 8,0 2 0,1 3 4,3 1 0,-3-2-4,3 2 0,-2 1-76,2 2 1,-3-3 90,3 0 0,-2-3-220,-2 3 1,0-5 18,0 1 1,1 1-131,3 0-80,-3-1-37,4-4-164,-5 1 247,0-6 0,1-1-1345,3-5 596,-3 0-1180,4 0 2058,-5 0 0,0-5 0,0-1 0</inkml:trace>
  <inkml:trace contextRef="#ctx0" brushRef="#br1" timeOffset="168">17794 12426 8781,'7'0'799,"1"0"1,0 0 294,3 0-645,0 0 0,5 0 127,-1 0 1,5-1-105,-1-3 1,4 3 104,4-3 0,-2-1-248,6 1 1,-2-4 7,1 4 0,2-3 276,-5 3-213,-1-5-170,2 8 51,-4-4-109,4 0 0,-6 3 230,-3-1-354,-3 1 33,1 2 0,-5 0 263,4 0-574,-9 0 309,3 0-3,-8 0-560,3 0 306,-5 0-1569,0 5 1126,-5-3 0,-2 4-2614,-4-2 3235,-1-3 0,1 9 0,0-3 0</inkml:trace>
  <inkml:trace contextRef="#ctx0" brushRef="#br1" timeOffset="169">18913 11958 7974,'0'-7'1779,"0"2"-932,0 0-150,0 4-249,0-4 20,-5 5-379,4 0 0,-8 1 135,5 3 1,-5 3-79,1 9 0,-2-2 72,-1 5 0,-1 0-113,1 4 1,-4 5 83,0 2 0,-2-1-117,2 2 0,2 0 79,-2 7 1,3-2-126,5 2 1,-2-6-38,5-2 0,0 1 87,4 3 0,0-4-44,0 1 0,0-6 65,0 2 1,5 1-86,3-2 0,3 1 70,5-4 0,-4-4-31,4 0 1,0-4 13,-1 4 1,4-6 85,-3-2 1,3 1-109,-4-5 0,4-2 5,-4-1 0,0-1-217,-3 1 185,-1-3-695,1 4 1,-5-5-2,1 0 2,-6 0 0,2-4 10,-8 0 668,3 1 0,-4-3 0,5 0 0</inkml:trace>
  <inkml:trace contextRef="#ctx0" brushRef="#br1" timeOffset="170">19141 12209 7980,'7'-5'0,"-2"2"0,-5-4 1180,0 4-246,0-2 1150,0 5-1637,5 5-157,1 1-122,6 6 1,-5 1 142,1 2 1,-1 1-91,5 3 1,3 3 108,0-3-148,6 3 1,-9 0-90,4 1 1,0-4 82,-1 0 1,1-5-216,-5 1 1,0 2 56,1-2 0,-1-3-284,1-5 1,-2 1 14,-3 3 0,2-3-128,-5-1 0,1-4-2055,-1 1 1021,-3-3 1413,4-1 0,-5 0 0</inkml:trace>
  <inkml:trace contextRef="#ctx0" brushRef="#br1" timeOffset="171">19427 12186 7924,'0'-11'3,"0"4"1210,0-3-738,0 9 0,-1-4 214,-3 5 0,1 1-55,-4 3-263,-1 2-66,-8 6-127,3 4 1,-9 2-20,3 5-93,-2 5 0,-2-3 22,0 5 1,0 0-170,0 0 0,4 2-205,0-5 1,1 3 176,-1-3 1,3-2-1138,5-6 800,-1-2 0,6-6-112,2 0 558,3-4 0,-4 3 0,-2-4 0</inkml:trace>
  <inkml:trace contextRef="#ctx0" brushRef="#br1" timeOffset="172">19541 12449 7985,'0'-7'2006,"0"2"-1643,0 15 1,0-2 1092,0 7-765,0-2-233,0 4 173,0-5-310,0 10 1,1-8 173,3 5-480,-3 0 153,5 4 1,-3-1 169,1 1-626,5-5 297,-8-1 152,4-1 0,-1-3 290,0 2 49,0-7-671,-4-3 25,0-5 0,0-5 1,0-2-1</inkml:trace>
  <inkml:trace contextRef="#ctx0" brushRef="#br1" timeOffset="173">19735 12380 7945,'0'-6'3053,"0"1"-2158,0 5-169,5-5-101,-3 3-308,8-3 0,-4 4 116,6-3-28,-1 3-212,0-4 1,1 4-119,-1-3 146,6 3-55,-5-4 0,6 3-179,-3-2 29,-2 3 0,4-4-730,-6 5 542,0-5 1,1 4 82,-1-3-1886,-4 3 627,-2 1 1348,0 0 0,-4 0 0,4 0 0</inkml:trace>
  <inkml:trace contextRef="#ctx0" brushRef="#br1" timeOffset="174">20158 12083 7968,'0'-11'536,"0"5"1,0-1 155,0 3-43,0 3-190,0-4 2389,0 5-2681,0 5 1,0 3 327,0 7-248,5-2 1,-4 12 38,3-2 1,-3 3-29,-1 1 1,2 2-123,1 6 1,-1-2 114,1-3 1,-1 3-296,-2-3 0,3 0 89,1 0 0,1-6-334,-1-1 1,-3-1 74,3-7 0,-2 0-30,-2-3 1,3-1-404,1 0 16,0 1-116,-4-6 119,5-1-654,-4-5 846,4 0 0,-5-1 436,0-3 0,0-2 0,0-6 0</inkml:trace>
  <inkml:trace contextRef="#ctx0" brushRef="#br1" timeOffset="175">20352 11901 7960,'0'-8'439,"0"0"800,0 6-544,5-8 592,-4 8-817,4-3 0,-3 5 194,1 0-209,4 0-173,-1 0 1,4 5 107,-2 3-3,2 2-221,2 2 1,0 4 521,3 3-288,-2 3-71,9 6 0,-8-3-61,5 5 1,-2-3-92,2 4 1,2 0-62,-6 7 1,0-2 217,-3 2-511,-6 3 194,4-6 0,-9 4-17,3-4-371,-2-1 370,-2-5 1,0 4-613,0-2 411,0-4 1,-6 5-319,-1-5 0,-3 3-355,-2-3 598,1 0-1031,-1-5 774,1-4 1,0 2-132,-1-4-995,1-1 1660,-1-4 0,1-4 0,-1-2 0</inkml:trace>
  <inkml:trace contextRef="#ctx0" brushRef="#br1" timeOffset="176">21117 12209 7863,'-11'-5'-4,"4"4"613,2-5-330,5 6 0,0 2 480,0 2-210,-5 2 0,4 9 13,-3 0-174,3 6-141,1-4 1,0 6-149,0 0 168,0 0-108,0 5 1,1-4-255,3 3 101,-3-3 0,4-6-318,0 3 249,-3-8 1,7 3 37,-6-4-1399,1-6 594,-4 4 830,0-9 0,5 5 0,2-6 0</inkml:trace>
  <inkml:trace contextRef="#ctx0" brushRef="#br1" timeOffset="177">21003 12380 8439,'11'0'1622,"1"0"-1328,-1 0 0,1 0-65,-1 0 1,6-1-17,2-3 0,2 3-1001,2-3 440,5-2 348,1-1 0,-10 1 0,-4 1 0</inkml:trace>
  <inkml:trace contextRef="#ctx0" brushRef="#br1" timeOffset="178">21917 11855 7866,'0'-6'609,"0"-5"-207,0 10 48,0-4 841,0 5 1,-5 5-944,-3 3-78,-2 7-97,-2-2 1,1 8 103,0-2-64,-6 3-53,4 1 0,-8 1-9,2 2-49,-3 4 1,3 4-122,0 0 0,0 5-41,-4 3-765,0-2 739,6 4 43,0-8 1,7 7-448,2-5 424,-2 0 46,9-9 1,-4 3 50,5-6 2,5 1 1,1-8-35,6 0 0,-1-1 56,1 1 0,3-3 340,0-4 1,5-1-350,-1 1 0,-1-5 211,1 1 1,-4-2-289,4 2 0,-5 1-334,2-5 0,-4 1-713,0-2-714,-1-1 1792,1 3 0,-6-5 0,-1 0 0</inkml:trace>
  <inkml:trace contextRef="#ctx0" brushRef="#br1" timeOffset="179">22008 12277 7816,'0'-6'1829,"0"1"-1474,5 5 1,-4 5 469,3 3-448,3-3-1,-6 5 58,9 1-162,-9 2 1,9 5 114,-2-3-290,2-2 69,2 8 0,-1-4 166,0 2-478,1 2 202,-1-8 0,2 4-757,2-6 435,-2 0 126,3 1-1468,-4-1 522,-6 1 493,4-6 593,-8 4 0,8-9 0,-4 5 0</inkml:trace>
  <inkml:trace contextRef="#ctx0" brushRef="#br1" timeOffset="180">22145 12243 7936,'13'0'0,"-3"-1"330,-10-3 165,0 3 0,-5 1-58,-3 7 0,-2 5 119,-1 3 0,-2-1-91,-2 5-80,2 0-193,-3 4 1,3 0-174,-2 0 1,1 3 70,-5 1-937,5 0 696,-3-5 1,6 0 61,-1-3-1540,1 3 829,5-10 800,0 5 0,1-6 0,-1 1 0</inkml:trace>
  <inkml:trace contextRef="#ctx0" brushRef="#br1" timeOffset="181">22305 12414 9169,'0'12'930,"0"4"0,0-3-59,0 2-601,0-2 0,0 2 1,0 2 284,0 0-334,0 3-1,0-3-366,0 5 187,0-4 1,0 3 225,0-2-1103,0 3 652,5-9 1,-4 3-1675,3-5 887,-3 1 971,-1-6 0,5 4 0,2-3 0</inkml:trace>
  <inkml:trace contextRef="#ctx0" brushRef="#br1" timeOffset="182">22476 12323 7888,'0'-6'-269,"0"1"1387,5 5-675,-3 0 1,4 0 439,-2 0-443,-3 0 53,9-5-341,-9 3 63,10-3-54,-5 5 1,5-1-237,1-3 114,-1 3 0,1-5 184,-1 2-433,0 3 207,1-5 0,-1 6 118,1 0-115,-6 0 0,19-5 0,1-1 0</inkml:trace>
  <inkml:trace contextRef="#ctx0" brushRef="#br1" timeOffset="183">22773 11923 7919,'7'-5'140,"-1"0"218,-2-2-140,2-4 529,0 5-358,5 0 1,-9 1 70,6 5-218,-6-5 113,8 3-134,-3-3-3,4 5-54,1 0 0,-1 0-107,0 0-54,-4 0 216,3 5-469,-4-3 209,6 3 1,-5-1 163,1-1-371,0 6 138,-2-8 27,-1 10-75,-5-5 78,0 0 0,0 4 56,0-2 1,-5-2-13,-3 2 0,-2 0 19,-1 3 12,-1-5 0,5 3 245,-1-5-115,5 5 0,-5-6-94,4 4-59,0-4 77,4 7 4,0-9 144,0 4-125,0 0 3,0-3 196,0 3-228,5-5 1,-2 1 93,4 3-57,1-3-20,3 4 169,1-5-176,-1 0 0,1 4 55,-1 0-180,0-1 131,1-3 0,-1 4 64,1 0-216,-6 5 61,4-3 1,-9 2-153,3 0 213,3-1-5,-6 5 0,3-1-196,-8 0 182,-3 1 0,-4-1-60,0 1 48,-6-6 1,1 4-8,-3-2-348,-3 2 212,4-4 1,-1 4 16,0-2-1433,10-3 722,-6 0 839,9-5 0,-1 5 0,2 2 0</inkml:trace>
  <inkml:trace contextRef="#ctx0" brushRef="#br1" timeOffset="184">22785 12323 8827,'0'6'1132,"1"0"-323,3-6-516,-3 0 0,9 0 279,-2 0-406,2 0 0,1 0 220,1 0-323,4 0 23,2 0 1,4-2 245,-3-2-658,2 3 314,-3-4 1,0 5-959,-3 0 432,3-5 323,-6 4 215,5-4 0,-6 5 0,1 0 0</inkml:trace>
  <inkml:trace contextRef="#ctx0" brushRef="#br1" timeOffset="185">22796 12472 10773,'8'0'1433,"-1"0"-1024,1 0-151,3 0 0,-3 0-80,0 0 0,-1 0 27,5 0 0,-1 0-181,0 0 40,1 0 108,-6 0-245,4 0 34,-8 5 0,3 1-584,-5 0 472,0 5 1,-2-5 24,-1 5-381,1 1 330,-8-1 1,4-3-118,-6-1 144,1 1 91,0 3 1,3 1 66,0-1-80,1 1 1,-1-2-32,1-3 276,4 4 101,-2-5-174,5 5 0,1-4 140,3-4 0,-1 3-47,4-3 0,1 1-36,3-4 0,2 0-120,2 0 0,-2 0 5,2 0 1,-1 0-518,1 0 0,-2 0-11,2 0-1525,-2 0 2011,-2 0 0,1-5 0,-1-1 0</inkml:trace>
  <inkml:trace contextRef="#ctx0" brushRef="#br1" timeOffset="186">23082 11843 7924,'0'-11'1222,"0"0"-310,0 4 235,0 2-578,0 5-174,5 0-4,-4 0-127,9 0 0,-7 7 92,4 4 24,1 0-136,3 11 0,4-4 85,1 5 137,4 4-302,-7-2 1,8 6 147,-2-4-148,-2 5 1,3-2-18,-5 8 1,1-2-176,-5 2 1,-1 1-90,-2-1 0,1 0 42,-6-3 120,1 4-1712,-4-4 1355,0 10 1,-1-10-29,-3 3-1145,3-2 890,-14 3 0,6-3 595,-10 2 0,0-1 0,-4 1 0,0 1 0,0-2 0,0-4 0</inkml:trace>
  <inkml:trace contextRef="#ctx0" brushRef="#br1" timeOffset="187">17131 13180 9007,'7'0'910,"3"0"0,-4 0-544,6 0 1,0-4 15,3 0-201,-2 0-5,4 4 1,-1 0-36,3 0-58,3-5 50,1 4 0,-1-4-226,1 5 135,5 0-335,1-5 280,1 3-14,3-3 0,-8 5 119,5 0-312,-4 0 142,7 0 1,-8 0-30,6 0-13,-1 0 32,4 0 1,1 0-26,-1 0 111,-5 0 1,4 0-10,-2 0 15,1 0 1,0 0-12,2 0 1,-6 0 0,7 0 1,-7 0 5,2 0-199,0 0 191,5 0 0,-1 0-77,0 0 92,6 0-22,-5 0 1,6 0 120,-3 0 0,-3-1-121,3-3 1,-1 3 78,1-3 1,-2 3-28,2 1 1,-5 0 8,1 0 0,-1 0-17,9 0 0,-4 0 7,4 0 1,-4 0-11,4 0 0,-5 0-10,1 0 0,-1 0-51,1 0 0,-3 0 54,3 0-55,3 0 45,-6 0 0,9 0 10,-6 0-664,0 0 651,1 0 1,0 0-6,3 0 1,1 0 122,-5 0 0,4 0-1,-4 0-111,11 0-214,-2 0 1,10 0 191,0 0 0,-4 0 28,0 0 0,1-1-90,3-3 1,-4 3 82,0-3-1365,1 3 1353,8 1 0,-8 0-11,4 0 224,-9 0-217,7 0 0,-8 0 132,5 0 1,1 0-88,3 0 0,1 0-34,3 0 1,-5 0 19,5 0 0,-5-2-150,5-2 1,-6 3 114,2-3 0,-2 3-16,6 1 0,-4 0 14,-4 0 1,3 0-10,-3 0 0,-4 0 12,0 0 0,1 0 3,7 0 1,-1 0 72,-3 0 0,3 0-61,-3 0 0,-1-4 4,1 1 1,1-3-26,3 3 1,1 1-5,3-1 0,-6-2 26,2 1-861,-3-5 848,-2 8 1,-1-5 9,-5 6-20,-1-5 3,1 4 0,0-4 14,0 5-22,-6 0 7,5 0 0,-10-4 207,3 0 0,-4 1-213,-3 3 69,2 0 589,-4 0 1,1-2-642,1-1-117,-1 1 116,5-3 1,-6 5 164,-2 0 1,-8-4-230,-4 1 1,-3-1 935,0 4-900,-6 0 10,4 0 0,-7 0 159,5 0 13,-6 0-128,3 0 12,-5 0-150,5 0-221,-4 0 339,5 0-926,-6 0 433,-6 0 490,0 5 0,5 1 0,2 6 0</inkml:trace>
  <inkml:trace contextRef="#ctx0" brushRef="#br1" timeOffset="188">20021 13465 8010,'0'-6'-301,"0"-4"301,0 3 1152,0 1-664,5-4 0,-3 9 430,6-3-460,-5-3-109,7 6 0,-4-5 444,5 2-565,1 3-48,-1-4 0,1 5 57,-1 0 0,1 0 161,-1 0-303,0 0 75,1 0 1,-1 0 171,1 0-433,-1 5 171,1-4 0,-1 8-428,0-5 249,-4 5 56,3-3-402,-4 5 262,6 1 52,-6-1-204,-1 1 187,-5-1 0,0-3-45,0-1 114,-5 1 56,4 3 1,-9 1 164,2-1-177,-2-5-7,-2 5 1,5-6 318,-1 2-117,6 3 66,-3-8-42,5 8-115,0-4-39,0 1 150,0 3-146,0-9 0,1 8 83,3-5 57,-3 5-127,9-8 0,-2 9 50,7-2-175,-2-3 123,3 5 1,-3-4-208,2 6 201,3-1 6,-1 0-174,0 6 64,-6-4 1,1 3 40,-1-4 1,-1 0-109,-2 3 0,-3-2 113,-5 2-136,0-2 132,-5-1 1,-5-2-30,-5-3 163,-6 3-136,4-8 0,-11 7 618,-3-6-264,-2 1-533,4 1 638,-4-3-232,4 3 0,-2-5-81,1 0-608,10 0 349,-7 0 1,14-2 153,-2-1-1794,7 1 1191,3-8 1,5 4 586,0-6 0,5 6 0,2 1 0</inkml:trace>
  <inkml:trace contextRef="#ctx0" brushRef="#br1" timeOffset="189">23550 13065 7964,'0'-6'1975,"5"1"-1441,1 5 1,6 0-47,-1 0 1,1 0-16,-1 0-80,-5 0-113,4 0 1,4 0 53,5 0 113,0 0-168,-2 0 1,-4 0 110,2 0 50,-2 0-273,3 0 1,-3 0-169,2 0 56,3 0 0,-6 0-819,4 0 565,1 0 0,-4 0-244,2 0-446,-2 0-1288,-2 0 1071,-4 0 298,-2 0 808,-5 0 0,0 0 0</inkml:trace>
  <inkml:trace contextRef="#ctx0" brushRef="#br1" timeOffset="190">24224 12677 12642,'6'10'720,"-1"-2"-291,-5 7 0,0 4-47,0 4 1,0 1-155,0 7 1,-4-1 376,0 4-405,-4 1 0,5-4-101,-5 4 1,6-4 128,-2 7 1,3-3-181,1-5 0,0-2 54,0-5 1,0 0-435,0 0 0,0-6 8,0-1 0,1-4-2237,3 0 110,-3-1 2451,4 0 0,0-4 0,2-2 0</inkml:trace>
  <inkml:trace contextRef="#ctx0" brushRef="#br1" timeOffset="191">15555 14836 7996,'0'-7'1796,"0"2"-1103,0 5-217,0-5-10,0 4 113,0-4 96,0 5-506,5 0 1,-2 0 141,4 0-85,1 0 0,3 0 39,6 0-95,-4-5 0,8 4 169,-2-3-358,-2-3 77,4 6 1,-3-4 300,5 5-616,0-5 212,0 4 1,-2-4 159,-2 5-248,-2-5 99,-1 3 0,-3-3-318,2 5 210,3 0 69,-5-5 1,-1 4-152,-4-3 0,-4 3-35,3 1-904,-4 0 320,2-5 259,-5 3-1008,0-3 1592,0 5 0,0 0 0</inkml:trace>
  <inkml:trace contextRef="#ctx0" brushRef="#br1" timeOffset="192">15601 14996 7985,'9'0'572,"2"0"1,-6 0 638,7 0-619,-3 0-286,2 0 0,4 0 463,0 0 1,4-2 23,-3-1 35,9 1-471,-6-8 0,9 8 0,-5-6 0,4 0-85,-1-3 0,1 3 66,-4 1-334,0 4 54,-1-2 1,-3 1-793,0 0 395,-5 1 324,-2 3-2700,-2 0 2715,-4 0 0,6 5 0,-1 1 0</inkml:trace>
  <inkml:trace contextRef="#ctx0" brushRef="#br1" timeOffset="193">16903 14881 8062,'-6'-6'-371,"-1"0"1839,3 2-443,3 3 153,-4-10-457,5 10-1,0-4 959,0 5-1505,0 5 1,5 2 174,3 4 57,2 5-130,1-3 0,5 7 170,-1-4-213,0 4-58,1-2 0,-2 5 116,5-1 0,1 6-58,-3-4-751,5 4 555,-4-5 1,3 0 220,-2 0-619,3 0 296,-10 0 0,9-2 11,-6-2-276,0-2 254,-3-6 1,-5-1-39,1-2-238,0 2 49,-2-4-735,4 1 293,-9-2-543,4-5 628,-5 0-1231,-5 0 858,4 0 1033,-9 0 0,4-5 0,-6-2 0</inkml:trace>
  <inkml:trace contextRef="#ctx0" brushRef="#br1" timeOffset="194">17280 14836 8064,'-5'-7'479,"3"2"0,-4 5 379,2 0-371,3 0 59,-9 0-85,4 0-173,-6 5 1,1 3-56,-1 7 0,1-1 29,-1 5 0,1 0-29,0 4 0,-5 1 0,1 3 0,-5 2 29,1 5 0,-3-1-29,-1-2 0,1 2 0,-1-3 0,0 2 29,0-2 1,1-2-1849,3-5 1,0-1 1256,8-3 1,-3-2 328,6-1 0,3-7 1573,1 2 1,3-6-2004,1 3 208,0-6-1774,0 3 22,0-5 1974,5 0 0,2 0 0,4 0 0</inkml:trace>
  <inkml:trace contextRef="#ctx0" brushRef="#br1" timeOffset="195">17565 15270 10644,'-6'5'2258,"1"1"-1524,5 6 0,-4-5-281,0 1 1,0 1 153,4 6 0,0-2-108,0 2 1,0 3-75,0 1 0,0-2-227,0 2 0,0-1-85,0 1 0,4 1 59,0-4 0,4 0 199,-5-1-338,1-2 1,0 4 77,0-6-800,0-5-345,1 5-828,-4-10-259,4 4 2121,-5-5 0,-5-5 0,-1-2 0</inkml:trace>
  <inkml:trace contextRef="#ctx0" brushRef="#br1" timeOffset="196">18079 15155 8000,'-6'0'148,"1"0"0,4-3 661,-3-1-107,2 0 330,-3-1-582,5 4 10,0-4 855,0 5-1089,5 0 1,2 0 6,4 0 1,2 0 134,2 0-247,-2 0 49,8 0 0,-3 0 9,5 0 0,0 0-124,0 0 1,3-2 65,1-1 1,0 0-182,-5-5 0,1 5-65,0-5 0,-5 5 146,-3 0 1,-3 0-531,-5-1 282,3 3-236,-8-4 60,3 5-439,-5 0 77,-5 0 1,-2 1 152,-4 3 612,5-3 0,-5 4 0,5-5 0</inkml:trace>
  <inkml:trace contextRef="#ctx0" brushRef="#br1" timeOffset="197">18993 14767 8000,'0'-11'947,"0"4"-456,0 2 57,0 0 125,0 4 386,-5-4-204,4 5-580,-5 0 1,6 1-149,0 3 1,0 4 127,0 7-210,0 3 34,0 4 1,0 6 122,0 3 0,-1 2-136,-3 1 1,3 4 44,-3 0 0,3 0-80,1-3 1,0 3 76,0 0-471,0-5 467,0 0 0,0-5 9,0 2 1,4-3-60,0-8 1,-1 1-2,-3-5 0,0 0 70,0-3-80,0-1 0,0-3 29,0 0 422,0-6-958,6 3 153,-5-5-244,4 0 1,-6 0-187,-3 0 0,3-1-1685,-3-3 2426,2 3 0,-3-9 0,-1 3 0</inkml:trace>
  <inkml:trace contextRef="#ctx0" brushRef="#br1" timeOffset="198">19370 15155 8216,'0'-6'2242,"0"1"-1271,0 5 1,5 0-659,2 0 0,0-1-27,0-3 1,1 3-10,3-3 1,5 3 0,-1 1 0,5 0-80,-1 0 0,2-4-12,-2 0 0,1 0-148,-5 4 1,4-4 153,-4 1 1,1-1-287,-5 4 0,0-4-494,1 0-682,-1 0 354,1 4 916,-1 0 0,-5 0 0,0 0 0</inkml:trace>
  <inkml:trace contextRef="#ctx0" brushRef="#br1" timeOffset="199">20455 14584 8000,'0'-6'-860,"0"-4"2100,0 9-687,0-4 1,-2 5 522,-1 0-741,1 0 1,-3 5-46,5 2 1,0 7 7,0 1 0,0 7 99,0 1 1,0 0-153,0 3 1,0-2-5,0-1 0,0 0-144,0 0 1,0 0 6,0 0 0,2-4-112,1 0 1,-1-5 214,1 1-1229,-1-2 741,3-2 1,-4-3-817,3-1-754,-3-4 1851,-1 2 0,0 0 0,0 1 0</inkml:trace>
  <inkml:trace contextRef="#ctx0" brushRef="#br1" timeOffset="200">20204 15087 8998,'7'0'741,"1"0"1,1 0-274,6 0 520,-2-5-580,8 4 0,-2-6 71,8 3 0,-2-1 48,6-2 1,-1-3-209,4 2 1,4-1 21,0 2 0,1-4-269,-5 4 0,0 0 45,0 0 0,-1 4-271,-2-1 1,-3 3 70,-5 1 0,-2 0-209,-2 0 0,-6 0-671,-6 0-42,-4 5 1,2 2 138,-5 4 1,-1-3 865,-3-1 0,3-4 0,-4 2 0</inkml:trace>
  <inkml:trace contextRef="#ctx0" brushRef="#br1" timeOffset="201">20421 15293 8000,'-7'0'614,"2"0"912,5 0 1,5 0-1091,3 0 1,2-4 124,1 0 1,2 0-90,2 4 0,2 0-36,2 0 1,1 0-236,-5 0 0,4 0 42,-3 0-76,4 0 1,-7 5-104,2 3 0,-8 2-335,-3 1 0,-2 1-8,-2-1 1,0 2-176,0 2 0,-6-1 221,-1 5 1,-7-4-35,-1 4 1,-2-1 122,2 1 0,2 1 85,-2-4 1,2-1 13,2-4 1,1 1 12,2-1 396,-2-4 14,4 3 59,-1-9-315,2 4 1,10-5 155,3 0 0,2 0-87,1 0 1,2 0 108,2 0 1,-1 0-171,5 0 1,-1 0 28,1 0 1,3 0-175,-3 0 1,6-4 92,2 0-443,-1 1 262,-8 3 1,3 0-278,-6 0 1,0 0-1436,-4 0 106,1 0 1709,-1 0 0,-4 5 0,-2 1 0</inkml:trace>
  <inkml:trace contextRef="#ctx0" brushRef="#br1" timeOffset="202">21437 14984 8000,'-6'0'425,"1"0"2332,5 0-2279,5 0 0,1 0-53,5 0 0,2-4-51,2 1 1,-1-1 150,5 4 0,0-2-35,4-1 1,0 0-168,0-4 0,0 3-272,0-4 0,-2 6 117,-2-2 0,1 2-616,-4 2 0,-5-3-289,-3-1-488,-6 0 1225,3 4 0,-5 5 0,0 1 0</inkml:trace>
  <inkml:trace contextRef="#ctx0" brushRef="#br1" timeOffset="203">22659 14310 8000,'19'-6'511,"-4"-4"-133,-15 9-138,0-4 1,-1 5 866,-3 0-233,3 0-260,-4 0-142,5 5-235,0 1 0,-4 10 205,0 3 0,0 4-186,4 4 1,0-2-15,0 6 0,0-5-167,0 5 0,0-4 110,0 3 1,0-5-124,0 2 1,0-4-94,0-4 0,0 1-259,0-5 1,0 4-177,0-3 1,4-5-436,0-3 1,1-4 365,-1 3 535,-3-4 0,9 7 0,-3-4 0</inkml:trace>
  <inkml:trace contextRef="#ctx0" brushRef="#br1" timeOffset="204">22328 14916 8761,'6'0'1877,"4"0"-1400,-2 0 0,2 0-71,1 0 0,2 0 43,2 0 0,3 0 225,5 0 1,5 0-258,2 0 1,5-4-37,3 0 0,2-5-144,6 2 1,1 0-12,2 0 1,-2 4-321,3-1 0,-4 2 224,-5-2 1,-1 3-77,-6-3 0,-1 3 4,-3 1 0,-3 3-473,-8 1-163,3 0-608,-10 1 31,5-4 0,-12 8 631,-5-5 1,-5 1-1723,-6-1 2246,-1-3 0,1 9 0,-1-3 0</inkml:trace>
  <inkml:trace contextRef="#ctx0" brushRef="#br1" timeOffset="205">22556 15133 11725,'12'-4'702,"-1"0"1,0 0-326,1 4 1,3-1-69,0-3 1,9 3 122,-1-3 0,3 3-233,-3 1 0,-2-4-4,-2 0 1,1 0-104,-4 4 0,3 4 28,-4 0 1,0 5-168,-3-2 1,-1 2 50,0-1 1,-4 2-64,-3-2 0,-2 1-195,2-2 0,-3 3 66,3-2 1,-4-2 76,-4 2 0,2 0 66,-6 3 1,0-3-9,-3-1 0,0 1-28,-1 3 1,1-3-78,-1 0 220,1-1 0,-1 1-89,1-1 0,3-4 249,1 1-84,4-3 296,-2 4-208,5-4-30,0 4 0,1-5-55,3 0 0,3 4 149,4 0 1,0 1-255,1-1 1,1-3 47,2 3 1,-3 1-91,4-1 0,-2 5 158,1-2-273,-2 3 79,3-3 0,-4 7 67,-1-3 1,-3 3-122,-1-2 0,-3-1 62,4 0 1,-6 5-13,2-1 0,-3 1 58,-1 0 0,-5-2 16,-2 5 0,-7-4 174,-2 4 0,-3-5-64,4 1 0,-5-2-45,1-2 1,-3-1 10,-1-2 0,0-3 124,1-5 1,-1 0-95,0 0 0,4-1 97,0-3 1,1-4-436,-1-7 0,0 2-454,8-2 0,-3 2-2141,6 2 1328,3 0 1471,0-1 0,5 6 0,0 1 0</inkml:trace>
  <inkml:trace contextRef="#ctx0" brushRef="#br1" timeOffset="206">2501 14779 8000,'0'0'0</inkml:trace>
  <inkml:trace contextRef="#ctx0" brushRef="#br1" timeOffset="207">2513 14767 8000,'0'-6'350,"0"-1"652,0 4-558,0 1-76,0-8-113,0 9 0,0-5 113,0 2 123,0 3 114,0-5 65,0 6-429,-5-5 0,2 4 241,-5-3-142,6 3-94,-8-4-76,3 4 0,-4-4 170,-1 5-311,1 0 56,-5 5 0,3 1 284,-2 5-514,-3 1 142,0 4 1,-2 2-213,-3 5 200,8 0 6,-12 0 0,6 1-12,-6 2 63,0-1-130,9 8 16,-3-9 41,8 9 1,-7-4 103,5 5-232,-1 0 192,5 6 0,1-7 14,2 5-73,-2-5 48,9 6 0,-8-6 152,5-2-139,0 2 95,9-9 0,-2 4-104,5-6 1,4-3-50,7 0 1,3-5-132,1 2 0,1-5 108,2-3 0,4-3-24,4-5 1,0 0 28,0 0-110,1-5 120,-6 3 0,3-8-259,-6 3 23,1-3 214,-4-2 0,0-3-139,-1 0 1,0-1 51,-3 5 218,3-5-136,-10 3 1,5-4-98,-6 6 490,-4-1-243,3 1 0,-9 0-76,3-1 778,-8 1-512,-2-1 0,-7 5 225,-2-1-281,2 6-24,-14-3 1,8 1 9,-7 0 0,2 0 63,1 4 0,0 4 14,0 0 1,4 3 7,0-3 0,5 1-127,-1-1 1,6-1-238,1 4 67,6-4 0,2 7 0,6-4 0</inkml:trace>
  <inkml:trace contextRef="#ctx0" brushRef="#br1" timeOffset="208">2924 14938 8015,'-7'0'0,"-3"-5"373,4 4-145,0-9 420,0 9 694,6-4-278,0 5-378,0-5 6,0 3-464,0-3-57,0 5 0,-3 1 50,-1 3 64,0 3-57,4 9 101,0 2-158,-5 5 0,4 0 2,-3-1 0,3 6 0,1 3 0,0 2 169,0 1-610,5 0 271,1 1 1,2-2-105,-1-3 65,6 3 33,0-9 1,7 4-261,-5-5 127,6-5-19,-4-2-89,6 1 106,-5-10 0,3 7 86,-2-10 1,-1 0-10,1-4 0,0-1 14,4-3 197,0-3-165,0-4 0,-2 0 41,-2-1 134,3-4-162,-9 3 0,7-9 174,-5 3-143,0-2 38,-3-2 0,-4 0 22,-1 0 0,-4-5-24,0-2-36,4-3 3,-6-1 0,4-1 36,-5 1-276,0 0 113,-5 0 0,4 4-220,-3 4 139,3 2 74,-4 6 0,3 1-252,-1 6 38,1 0 271,2 4-1038,0 2-3939,0 5 5022,5 0 0,2 5 0,4 2 0</inkml:trace>
  <inkml:trace contextRef="#ctx0" brushRef="#br1" timeOffset="209">3586 14870 8034,'-1'-11'192,"-3"-1"0,3 5 942,-3-1-654,3 5 186,-4-7 64,3 9 1139,-3-4-758,5 5-420,0 0-302,0 10-146,0-2 0,0 13 58,0-2 0,0 8-86,0 3 0,4 1-116,0 3 0,4-2 15,-5 6 0,2-1-145,-1 1 0,-3-3-396,3 3 299,3-2 62,-6-2 1,4-1-138,-5-2 1,0-4 78,0-4 0,0-4 20,0 0 171,0-5 40,0 3-12,0-11 202,0-1-170,0-5-148,5 0 1,-2 0 51,4 0 0,-3 0 21,4 0 0,-1 0-16,5 0 1,-1-4 13,1 1 0,4-5 24,3 4 1,-1-5-145,1 2 0,0 0 115,4 0 0,-4 3-198,0-4-26,0 6 116,-1-8 1,2 7-354,-5-4-242,0 4 11,-3-2 1,-5 5 66,1 0-449,-5 0-663,2 0 0,-14 0 568,-3 0 1124,-2 0 0,3 0 0,0 0 0</inkml:trace>
  <inkml:trace contextRef="#ctx0" brushRef="#br1" timeOffset="210">3598 15201 7958,'3'-11'-264,"1"-1"1,1 5 1024,-1-1 0,2 6-228,6-2 1,-1-1 84,1 1 1,-1 0-70,1 4 1,3-4 19,0 0 0,5 1-217,-1 3 1,3-2-81,1-1 1,-4 1-107,0-2 1,-4 3-106,4 1 0,-5 0-51,1 0 0,-2-4 110,-2 1-1034,-4-1 356,3 4-742,-9 0-1409,4-5 1798,-5 3 0,-5-3 911,-2 5 0,-9-5 0,-1-1 0</inkml:trace>
  <inkml:trace contextRef="#ctx0" brushRef="#br1" timeOffset="211">3563 14881 7958,'0'-11'848,"5"5"0,-2-1-252,5 3 224,-1 3-439,10-4 1,-3 1 157,5 1 1,3-5 144,5 4 1,1-4-288,-1 5 1,-3-2-183,2 1 0,-1 3-567,-3-3 0,-3 1 315,0-1 0,-1 3-1197,1-3 1,-1 3-663,-3 1 1896,-2 0 0,3 5 0,-4 1 0</inkml:trace>
  <inkml:trace contextRef="#ctx0" brushRef="#br1" timeOffset="212">4637 14767 8072,'0'-6'312,"0"-4"-64,0 3 0,0 0 83,0-1 0,-4 4 20,0-3 406,-5 4-408,8-2 1,-9 1-43,2 0 1,-2 1-44,-1 3 0,-6 0 74,-2 0 1,1 5-106,-1 2 1,-1 3-104,-7 2 0,3 1 118,-2 2 1,2 1-211,1 3 1,0 2 57,0-6 1,5 4-99,3-4 1,4 0 71,3-3 0,-1-1-63,5 1 52,1-1 1,3 0-23,0 1 1,0-4-9,0-1 1,5-3 101,2 4 1,7-2 76,1 2 0,6 0-157,-2-4 0,2 5 0,2-1 0,0-2-3,0 2 1,-2-2-90,-2 2 1,2 2 25,-6-3 0,2 4 79,-2 0 0,-4 0-217,1 1 1,-1-1 93,-3 1 0,-3 0-98,-2 4 0,-1-2 94,-2 5 1,-2-4 40,-1 4 1,-5 0 51,-7 4 1,1-4 3,-5 0 0,0-1 75,-4 1 1,-1 1-107,-3-5 0,2 2-61,-6-2 1,6-4 81,-2 1 0,7-2-35,1-6 0,5-1-93,-1-3 0,6 0-199,1 0 1,5-1-174,-5-3 1,5 2-517,0-6 1,6 1 160,5-5 0,3 5-1296,5-1 2127,1 0 0,6-8 0,0-2 0</inkml:trace>
  <inkml:trace contextRef="#ctx0" brushRef="#br1" timeOffset="213">5162 14790 8072,'0'-23'-379,"-4"5"512,1 3 0,-1 6 769,4 2-392,-5-1-237,3 2 1,-9 1 167,0 5 0,-2 0-120,-6 0 1,4 0 159,-4 0 0,0 5 78,-4 2-325,0 3-59,0 7 1,0-3 55,0 5 1,1-5 119,-1 1-370,5 3 194,1-5 0,6 3 89,0-4 0,0-1-29,4 0 0,-2 1-99,5-1 1,0-3 9,4-1 0,0 1-16,0 3 0,5-3-3,3 0 0,7-2-14,4 2 0,3 2-44,1-3 1,0 0-152,-1 0 1,1 0 108,0 0 0,0 2-101,0-5 1,0 5-24,-1-1 0,1 2-154,0 1 1,-4-2-65,0 2 1,-5-2 88,1 7 0,-6-4 58,-1 0 99,-6 4-69,3-3 239,-5 8-80,0-8 1,0 7-37,0-4 1,-6 3 30,-5-4 0,-2 5-50,-6-1 316,-5 3-158,0-4 1,-9-1 193,2-1 0,2-4-88,-1 3 0,-1-2-213,-3-1 1,4-5 126,-1 1-486,6-6 141,2 3-56,1-5 0,10 0-940,-4 0 270,9-5 242,2-1 0,10-4-892,2 2 1,5-1 1576,3 6 0,3-11 0,5 1 0</inkml:trace>
  <inkml:trace contextRef="#ctx0" brushRef="#br1" timeOffset="214">5699 14824 8010,'-6'-5'0,"1"4"961,0-9-161,3 9 453,-3-10-317,5 10-211,0-4 1078,0 5-1805,0 5 0,0 1 309,0 6-1772,0-6 1060,5 4 0,-3-7-1453,1 5 1,4-2 236,0 1 1621,-2 4 0,11-5 0,-4 5 0</inkml:trace>
  <inkml:trace contextRef="#ctx0" brushRef="#br1" timeOffset="215">5756 15270 8046,'-6'0'667,"1"0"0,5 1 339,0 3 768,0-3 633,0 4-1743,0-5 1,4 1 36,-1 3-354,1-3-599,-4 5 293,5-6-776,-4 0-250,5 0 0,-5 0 569,3 0 416,2-6 0,5 0 0,1-5 0</inkml:trace>
  <inkml:trace contextRef="#ctx0" brushRef="#br1" timeOffset="216">6693 15041 7947,'-5'-6'286,"3"-4"0,-7 7 82,6-4 1,-2 4 634,1-1-512,2-2 1,-4 5 883,2-3-494,3 3-281,-4 1-428,5 0 1,4 5 162,0 2 1,4 3 125,0 2 1,0 4-122,3 3 1,-2 3-16,6 1 1,-1 0-92,1-1 0,2 5 0,2 0 1,1-1-117,-5-3 1,4 0 62,-3 0 0,3 0-187,-4 0 1,4-4-7,-4 0 1,0-5-77,-3 1 1,-1-2 13,1-2 0,-5 0-201,1 1 111,0-1 0,-1-1-544,1-2-254,-6 2 1,3-7 453,-5 4 1,2-4-1249,1 1-58,-1-3 758,3-1 0,-6 0 401,-3 0 1,1 0 654,-4 0 0,-1-5 0,-3-1 0</inkml:trace>
  <inkml:trace contextRef="#ctx0" brushRef="#br1" timeOffset="217">7047 15018 8125,'0'-17'280,"0"0"189,0 6 1,0-1-107,0 1 1,3 3 536,1 1 833,0 4-1217,-4-7 1,-1 9-177,-3-3 0,1 8-49,-4 3 0,-5 9-30,-3 3 0,-4 6-86,4 2 1,-5 4 29,1 0 1,-3 2-57,-1 1 1,-1 5-121,-3 3 1,3 1-206,-2-1 0,2-2 111,1-6 0,0-1-29,0-3 0,1 1 142,3-8 1,3 1 140,5-9 0,-1 3-128,1-7 0,3 2 90,0-9-135,6 5 19,-3-8-588,5 4-1267,0-5 858,5 0 1,1 0-486,6 0 0,-1-1 544,1-3 903,-1 3 0,5-10 0,2 5 0</inkml:trace>
  <inkml:trace contextRef="#ctx0" brushRef="#br1" timeOffset="218">7264 15350 8041,'0'-7'950,"0"1"-162,0 2-441,0 3 326,0-4 3,0 5 1,-4 6-433,0 6 1,0 0-14,4 7 0,-1 4-28,-3 4 0,3 1 32,-3-2 1,3-2-45,1 3 1,0-3 145,0-1-451,0 5 146,0-9 1,0 8 163,0-8-423,0 2 196,0-3 1,0 0-149,0-3 0,0-6-9,0 2-117,0-2 0,0-1-230,0-1-176,0-4 373,0 2-613,0-5 0,0-5 1,0-1-1</inkml:trace>
  <inkml:trace contextRef="#ctx0" brushRef="#br1" timeOffset="219">7424 15612 7674,'7'-3'-1077,"1"-1"1236,-6 0 984,3-1-612,-5 4-274,0-5 80,0 1 0,0 4 118,0-4 1647,0 5-1877,0 5-86,0 1 1,-5 6 55,-2-1 1,-3 2-8,-2 2 1,-3-2-157,0 2 1,-2 2 60,2-2 1,2 0-107,-2-3 1,-1-1-54,0 0 0,1-3 110,4 0 0,3-2-71,0 2 35,6-3 82,-3-5-155,5 0-83,0 5 136,0-4 1,1 4-11,3-5 0,-2 1 190,6 3 0,-4-3-97,3 3 1,1 1 111,4-1 0,-1 4-37,0-4 1,1 3 54,-1-3 1,4 1-102,1-1 0,-1-2 8,-4 6 0,3-4-23,-2 3 1,2-4-165,-7 1-97,3 2 175,2-5 1,-2 6-598,-2-4-290,-3-1-620,-5 3 418,0-5 1,0-5 0,0-2-1</inkml:trace>
  <inkml:trace contextRef="#ctx0" brushRef="#br1" timeOffset="220">7789 15372 8034,'0'-6'1313,"0"1"520,0 5-1040,5 0-447,-4 0 1,10 0 70,-4 0 1,-1 0-118,2 0 1,0 0-35,3 0 0,2 0 115,2 0-246,-2 0 28,8 0 0,-8 0-38,2 0 92,3 0-67,0-5 1,1 4-216,0-3 86,-5 3 0,2-4-1023,-4 3 729,-6-3 1,4 5 63,-2 0-1563,-3 0 533,0-5-492,-5 4 502,0-4 0,-5 5 1229,-3 0 0,-2 10 0,-1 3 0</inkml:trace>
  <inkml:trace contextRef="#ctx0" brushRef="#br1" timeOffset="221">7789 15567 7913,'-6'0'1541,"1"0"-670,5 0 0,5 0-384,2 0 0,3 0 157,2 0 0,4-4-141,3 0 0,-1-4-116,1 5 1,0-2-353,4 1 1,-1 2-20,-3-1 1,2-2-1,-2 1 1,-1-1-317,1 1 1,-5 3-683,1-3 1,-2 3-1137,-2 1 2118,-4 0 0,3 0 0,-4 0 0</inkml:trace>
  <inkml:trace contextRef="#ctx0" brushRef="#br1" timeOffset="222">8543 15155 7977,'0'-16'-344,"0"3"0,0-3 138,0 4 0,0 1 1392,0 0-480,0-1-185,0 1-11,0-1 354,0 6-210,0-4 29,0 9 53,0-5-320,0 6 0,1 6 5,3 1 0,2 5-141,6 3 1,0 3-13,4 4 0,-2 1-64,5 0 0,-4 0-28,4 0 0,0 3 161,4 1-529,-6 0 205,5-4 0,-8-1 155,5 1-476,-5 0 223,8-5 0,-10 2-157,3-5 1,-6 1 125,-1-5 0,-2 0-254,2 1 111,2-1 0,-7-1-506,4-2-220,-4 2-577,2-9 281,-5 5-360,0-6 715,-5 0 0,-2-4 926,-4 0 0,0-5 0,-1 3 0</inkml:trace>
  <inkml:trace contextRef="#ctx0" brushRef="#br1" timeOffset="223">8885 15053 7953,'0'-22'171,"0"3"1,0 6 353,0 6 1,4 3-49,0-4-104,0 6 112,-4-3 1482,0 5-1585,0 5-135,-5 1 0,-2 14 32,-4 3 1,0 9-1,-1 2 1,-6 2 53,-4 6-1541,-1 0 1279,-10 3 0,9 0-224,-3-3 1,-2-2 72,-2-2 0,3-6-713,2 2 459,2-7 100,1 1-484,5-5 456,2-6 0,4-1-405,1-9-278,4 3-801,2-8 838,5 3 1526,5-5-618,2-5 0,9-2 0,2-4 0</inkml:trace>
  <inkml:trace contextRef="#ctx0" brushRef="#br1" timeOffset="224">9045 15361 7945,'-6'-5'673,"1"4"1,5 1-49,0 7 0,-1 0 75,-3 0 1,3 2-244,-3 6 0,2-1-22,2 5 0,0-3-120,0 3 1,0 0-71,0 4 0,0-2-267,0-2 0,0 1 125,0-4 0,0 3-60,0-4 0,0 4 281,0-4-1114,0 0-289,0-3-577,0-1 125,0-4-580,0-2 2111,0-5 0,6-5 0,0-2 0</inkml:trace>
  <inkml:trace contextRef="#ctx0" brushRef="#br1" timeOffset="225">9319 15213 11458,'12'0'2441,"-1"0"-2034,1 0 1,0 0 89,4 0 1,-2-2-106,5-1 0,0 0 91,3-5 0,0 2-177,-3-2 0,3 0-64,-3 4 1,-3-4-81,-1 4 1,2-3-116,-2 3 0,-3 0-419,-5 4 0,-3 0 204,4 0-1110,-6 0 234,3 0 1,-6 0-2037,-3 0 3080,3 0 0,-9 5 0,3 1 0</inkml:trace>
  <inkml:trace contextRef="#ctx0" brushRef="#br1" timeOffset="226">10096 14904 7979,'0'-11'0,"-1"-1"116,-3 1 1,3 0 453,-3-1-207,3 1 1,1-1 142,0 1 384,0-1-389,-5 1-89,3 5 1,-3-1 620,5 4-590,0 1-77,0-3-198,0 5 1,0 5 224,0 3-41,0 7-184,0 3 1,-4 5 112,1 0 1,-1 4-29,4 4 0,-4 2 9,0 1-37,0 0-625,4 6 353,0-5 139,0 10 1,0-10 167,0 3-588,0-2 292,0-7 1,0 3-193,0-6 120,0 1 55,0-4 0,0-5-23,0-3 1,4 1 15,0 0 1,0-5 10,-4-3 1,1-2 53,3 2-107,-3 2-157,4-9 0,-5 5-68,0-2-1064,0-3 359,0 5-266,0-6 0,5-6 0,2 0 1</inkml:trace>
  <inkml:trace contextRef="#ctx0" brushRef="#br1" timeOffset="227">10302 15201 7963,'6'-6'966,"-1"-4"-203,-5 8-171,0-3 338,5 5-126,-4-5-177,10 4 312,-5-4-548,5 5 0,1 0 561,-1 0-559,1-5 1,3 4 21,0-3 1,4 2 3,-4 2-196,6 0 12,-4-5-68,6 4 1,0-5 166,0 2-369,0 3 216,-6-9 0,4 7 181,-6-5-482,5 6 158,-7-8 1,4 8-415,-6-1 293,-5-4-8,4 6-1584,-8-4 856,3 5 304,-10 0-2489,-2 0 1969,-4 0 1,0 0 1034,-1 0 0,1 5 0,-1 1 0</inkml:trace>
  <inkml:trace contextRef="#ctx0" brushRef="#br1" timeOffset="228">11078 14710 7978,'0'-11'0,"-4"3"0,1 0 801,-1 6-75,4-8 252,0 8-236,0-3-373,0 5 1,0 5 77,0 3 0,0 7-33,0 4-6,0 3-148,0 1 0,0 0 16,0-1 0,0 3-92,0 1 0,0-2-176,0 3 1,0-3 282,0-1-995,0-5 547,0 3 0,1-8 117,3 2-1615,-3-2 558,9-2-2216,-8 1 1847,8-1 1466,-9 1 0,9-1 0,-3 0 0</inkml:trace>
  <inkml:trace contextRef="#ctx0" brushRef="#br1" timeOffset="229">10816 15361 8123,'0'-6'1097,"0"-4"-635,0 8 1,3-4 1279,1 2-1222,5 3 1,-3-8 489,6 5-441,-1-5-61,1 8 159,4-9-327,2 4 0,6-2 125,3 0 43,-3 6-329,4-8 0,0 8 179,2-1-605,-2-4 259,5 6 0,-8-4-638,6 5 1,-6-1 367,2-3 1,-4 3-1916,-4-3 1420,-3 2 0,-4 2-1086,-1 0 627,0 0 513,-4 0 699,-2 6 0,-15 0 0,-3 5 0</inkml:trace>
  <inkml:trace contextRef="#ctx0" brushRef="#br1" timeOffset="230">10873 15532 8014,'0'-7'472,"0"-1"172,0 6 1,1-5-6,3 3 436,-3 3-639,4-4 0,0 4 40,3-3 0,2 3-46,1-3 0,5 1 284,-1 0-337,0 1-118,-4-3 1,5 5 23,-1 0-54,0 0 113,-3 0-238,-1 5-57,0 2 181,-4 4-526,-2 6 272,-5-5 0,0 6 91,0-3-403,-5 3 247,-2 5 1,-5-4-726,-4 0 454,4 0 163,-10 4 1,10-2-299,-4-2 211,-1 3 1,4-9 408,1 3-141,2-4-20,9-1 404,-9 0-104,9-4 56,1-2 1,6-5-91,5 0 1,1 0 84,-1 0 1,2 0-45,2 0 1,-2 0-107,2 0 1,2 0-490,-2 0 1,4-4-228,-4 0 0,2 0-476,-2 4 1,-3-1 125,4-3 1,-7 3-2027,-2-3 2929,1 3 0,3 1 0,1 0 0</inkml:trace>
  <inkml:trace contextRef="#ctx0" brushRef="#br1" timeOffset="231">11615 15247 7950,'0'-6'-113,"0"-5"606,0 10 866,0-4 75,0 5-744,0-5-204,0 4 168,5-4-311,1 0 234,11 3-278,-4-8 1,4 8 176,-1-6-140,-4 5-169,5-2 0,-2 2 166,0-1-635,6-5 300,-9 8 0,1-6-1801,-5 3 459,-1 3-309,5-4 939,-6 5-1562,-1 5 2276,-10 1 0,-1 6 0,-6-1 0</inkml:trace>
  <inkml:trace contextRef="#ctx0" brushRef="#br1" timeOffset="232">11684 15498 12414,'7'0'2179,"1"0"-1756,-1 0 58,0 0-801,3 0 216,-4 0-290,6 0 0,-5 0-489,1 0 0,-4 0-231,3 0-622,-4 0 1736,2 0 0,0 0 0,1 0 0</inkml:trace>
  <inkml:trace contextRef="#ctx0" brushRef="#br1" timeOffset="233">11935 15452 7992,'0'-6'781,"0"1"0,0 4-225,0-3 443,0 3-149,0-4 866,0 5-1697,5 0-17,-4 0 0,5 0-413,-2 0 0,-1 0-21,4 0 1,-3 0-1140,4 0 0,-4 3 1571,3 1 0,1 0 0,3-4 0</inkml:trace>
  <inkml:trace contextRef="#ctx0" brushRef="#br1" timeOffset="234">12152 15441 8527,'0'-6'2423,"0"1"-1355,0 5 1,1 3-2880,3 1 1267,-3 0 544,4 1 0,0-4 0,2 4 0</inkml:trace>
  <inkml:trace contextRef="#ctx0" brushRef="#br1" timeOffset="235">12506 15235 8012,'-5'-6'0,"-2"-4"0,1 7 521,2-4 1,2 4 354,-2-1-94,3 3 0,-4 0 258,5-3-210,0 3-545,0-4 0,5 5 0,2 0 0,3 0-30,2 0 1,-1 1 14,1 3 0,0-3-303,4 3 0,-2-3 95,5-1 1,-5 0-907,1 0 1,1 0-145,0 0 0,-5 0-1633,-3 0 2621,-1 0 0,0-5 0,-2-1 0</inkml:trace>
  <inkml:trace contextRef="#ctx0" brushRef="#br1" timeOffset="236">13134 14642 8035,'0'-19'-93,"0"-1"1,0 7-139,0-3 0,1 7 1665,3 2-616,-3-1 70,4 2-272,-5-4-221,0 8 0,0-3 2211,0 5-2304,0 5-101,0 2 1,0 5 107,0 4 1,0 1-80,0 6 0,0 1-109,0 3 0,-1 1 133,-3 2-560,3 3 290,-4-3 1,5-1-106,0-3 1,0 2-237,0-1 0,0-2-120,0-6 0,0 2-387,0-6 0,4 0 313,0-3 1,3-1-194,-3 0 1,4-3-1779,-5 0 2522,6-1 0,-7 5 0,3-1 0</inkml:trace>
  <inkml:trace contextRef="#ctx0" brushRef="#br1" timeOffset="237">12848 15133 8015,'0'-7'1173,"0"2"-293,0 5-318,6-5 482,0 4-618,5-4 0,6 5 132,2 0 1,4 0 4,3 0 0,4-4-162,4 0 0,5 0 40,3 4 0,4 0-388,3 0 1,-1-3-159,6-1 1,3-5 236,4 1 0,-3 2-21,-1-2 0,-4 1-179,5-5 1,-6 1-227,-7-1 1,-3 2-71,0 3 0,-9-3 125,1 2-151,-7 3 5,-4-5 366,-2 8-25,-8-8-98,-2 9 0,-7-4 609,-8 5-1328,-2 0 676,-10 0 0,-2 4-695,-5 0 1,0 4 879,0 0 0,-10 2 0,-2 2 0</inkml:trace>
  <inkml:trace contextRef="#ctx0" brushRef="#br1" timeOffset="238">12951 15281 8052,'0'-6'-196,"0"-1"0,-1 5 921,-3-2 0,3 2-62,-3 5 323,3 4-576,-4 4 0,2 6 18,-4 2 0,4 2-60,-1 2 0,-1 4-13,1-1 1,-3 6-96,3-1 1,-4 2-221,5 1 0,-3 0 78,3 0-656,1-4 498,-3 3 1,5-9-246,0 2 0,0-5-1119,0-2 609,0-5-304,0 2-1103,0-10 945,0-1 1257,0-5 0,0 0 0</inkml:trace>
  <inkml:trace contextRef="#ctx0" brushRef="#br1" timeOffset="239">13008 15681 8052,'0'-12'487,"5"6"116,-3 1 199,3 0 361,-5 4-587,0-4 1,-1 6-151,-3 3 0,-1-2 13,-3 6 0,-2-1-144,2 5 1,-2 3-96,-1 0 0,-2 1-78,-2-5 1,2 0-164,-2 1 1,2-1 123,2 1 0,3-1-167,1 0 0,4-3-53,-1 0 0,3-4-6,1 3 242,0-4 27,0 2 1,5-5 195,3 0 1,2 0-99,1 0 1,1 0 134,-1 0 0,0 0-285,1 0 0,1 0 52,2 0 0,-3 0-526,4 0 1,-4 0 80,0 0 1,3 0-134,0 0 0,0 0-288,-3 0 1,-1 0-662,1 0 0,-1 0 426,1 0 1,-1 0 974,0 0 0,1-5 0,-1-2 0</inkml:trace>
  <inkml:trace contextRef="#ctx0" brushRef="#br1" timeOffset="240">13305 15601 8073,'0'-6'-432,"0"-5"1155,0 5 1108,0 0-1105,0 1 1,2 3-26,1-1-242,4 1-171,-1-3 0,4 5 63,-2 0-131,7 0-45,-2 0 0,5 0 176,-3 0-370,-3 0 83,5-5 0,-2 4 316,0-3-745,1 3 294,-5 1 0,4-4-1971,0 0 1154,1 0-1421,-5 4 599,-5 0 1710,5 0 0,-5 0 0,5 0 0</inkml:trace>
  <inkml:trace contextRef="#ctx0" brushRef="#br1" timeOffset="241">13796 15327 8335,'0'-12'-28,"0"5"667,0-1 0,2 6 697,1-2 88,-1 3-748,3 1 175,-5 5-412,0 1 1,0 7 78,0 2 6,0 3-200,0 10 1,0-3 520,0 5-399,0-4-240,0 7 1,0-5-192,0 2 0,0 3 24,0-2 1,4-2-293,-1 1 0,1-4 265,-4 0-2090,0-7 1423,0 3 0,0-9-111,0 2 1,4-6-1094,0-2 1859,0-4 0,-4 7 0,0-4 0</inkml:trace>
  <inkml:trace contextRef="#ctx0" brushRef="#br1" timeOffset="242">2250 16903 8159,'-12'0'0,"1"0"135,5-5 1,-1 4 121,4-3 946,1 2-150,-3 2 1554,5 0-2479,5 0 1,2 0 75,4 0 1,4 0 148,1 0 1,4-3-181,-1-1 0,4-4-87,3 4 0,2-3 54,3 3 0,3-4-180,0 5 1,1-5 101,3 4 0,-2-1 61,2 1 1,2 2-209,2-6 1,2 6 13,-2-2 1,1-1-58,-1 1 1,4-1 43,-1 1 1,6 3-350,6-3 0,0-2 343,0-2 0,4 2-86,0-2 0,-28 7 0,-1-1-27,29-1 0,0-2 114,-4 1 0,0-1-31,0 1 1,-2 3 8,-6-3 0,4 3 128,-7 1 1,-1 0-117,-4 0 1,3 0 252,5 0 1,3 0-142,5 0 1,3-2-214,-28 0 1,1 0 0,27 0 220,-26-2 0,1 0 0,0 1 0,1-1-18,2-2 1,0 0 0,0 1-1,0-1-7,2 0 0,0 0 0,-1 1 0,0-1 9,2 0 0,1 1 1,1-1-1,-1 0-30,0 0 0,0 1 0,1-1 1,-1 2 55,0 0 0,0 0 0,-1 1 0,-1 0-211,2 0 0,0 2 0,-1 0 0,-1 1 200,0-2 0,0 0 1,1 1-1,-1 1 51,2-1 0,0 2 0,-1-1 1,1 0-78,1 0 1,1 0 0,-2 0 0,0 0 24,2 0 1,-1 0 0,1-2 0,0 0-17,2 0 0,-1 0 0,-1-1 0,0 1 7,0 0 1,-1 0-1,1 1 1,0-1-26,2-1 1,-1-1-1,1 2 1,-1 1-3,-2 0 1,1-1 0,1-1-1,-1 0-9,-2 1 1,0 1-1,0-2 1,-1 2 13,-1 1 0,0 0 1,2-1-1,-1 1-2,-1-2 0,0 0 1,1 1-1,0 0 15,-3 0 0,0-1 1,1 1-1,0 0-6,-1 2 0,0-2 1,1 0-1,1-1-1,-2 0 0,0 0 1,-1 0-1,1 0 2,0 2 0,0 0 0,0 0 0,0 0-48,2 0 1,0 0-1,0-2 1,1 0 36,1 1 1,0-2 0,-2-1 0,1-1-6,1 2 1,0-1 0,1 1-1,0 0 8,1-1 1,0 0-1,-1 1 1,0 0-1,1-1 1,0 0 0,-3-1 0,0 0 3,1 1 0,0 0 0,0 1 0,-1 0-8,0-1 1,-2 0 0,2 2 0,0 0 20,-5-1 0,0-1 0,0 2 0,0 1 5,-1-1 0,-1 0 0,31 1 4,-1 1 1,0 0-11,0 0 0,-30 0 1,-2 0-1,29 0 1,0 0-22,-4 0 1,6 0 6,1 0 1,-30 0-1,0-1 15,0-1 0,0 0 0,0 1 0,1 0-9,-1-3 1,0 0 0,2 2 0,0 0-93,0-2 0,1 1 0,1 1 0,0 0 93,-2-2 1,0 0-1,-1 3 1,-1 0 3,-2-1 0,0 0 0,29-1 1,-28 1 1,-1 0-1,28 1 4,1-3 1,-4 3 69,-4 1 0,7 0-72,-3 0 1,-1 0-28,-3 0 0,2 4 22,5 0 1,0 0-3,5-4 0,-1 0 1,-29 0 0,-1 0 1,31 0 2,-1 0 0,1 0 27,-31 0 0,1 0 0,-1 0 0,0 0-29,1-1 0,-1 2 0,30 0 14,-31 1 1,-1 0 0,32-1-2,-32 1 0,0 0 0,4-1 0,-1-1 53,0 0 0,-1 0 0,1 0 0,1 0-34,-2 0 0,1 0 0,1 0 0,0 0-30,0 0 1,0 0-1,0 0 1,1 0 14,-3 0 1,0 0 0,2 0-1,-1 0-50,-1 0 1,1 0-1,2 0 1,1 0 38,-4 0 0,0 0 0,2 0 0,-1 0-3,-1 0 1,1 0 0,-1 0 0,0 0-22,1 0 0,-1 0 0,-2-2 0,0 0 32,1 0 1,-1 0 0,26-1 41,0 3 0,-3 0 108,-5 0 0,3-2-56,-3-2 0,-1 3-62,-3-3 0,-2 3 268,-2 1 1,1 0-244,-5 0 0,4 0 10,-4 0 1,0 0 319,-3 0 1,-5 0-378,1 0 1,-7 0 287,-1 0 0,-2 0-222,-6 0 359,1 0-365,-5 0-558,-5 0-1226,-1 0 0,-13 0 1040,-4 0 661,-7 0 0,1 0 0,-5 0 0</inkml:trace>
  <inkml:trace contextRef="#ctx0" brushRef="#br1" timeOffset="243">14425 13842 8138,'-7'-6'515,"2"1"-335,5 5 1,0-2 179,0-1 78,0 1-77,0-3-1,-5 5 78,4 0 150,-4 0 329,5 0-382,0 5-234,0-3-61,0 8 149,0-4-209,0 6 1,0 3 180,0 0 123,0 5-212,0-2 0,0 6 89,0 3 64,0-3-137,0 9 1,0-4 347,0 5-395,0 1-61,0 4 1,0 0 92,0 3 0,0 1 118,0-5-242,0 6 31,0-4 0,4 2 35,-1 0 0,6-4-82,-1 4 0,-2-4-68,2 4 0,-4-2-261,3 2 0,-4 1-128,1-5 0,1 4 172,-2-4 1,3 4 66,-3-4 0,-1 0 137,1-3 0,-1 3 167,-2 0 1,0 4-215,0-4 0,0 4 30,0-4 1,0 5 111,0-1 0,0 1 27,0-1 0,0 3-243,0 1 1,0 0 16,0 3 0,0-2-65,0-1 1,0-5 118,0-3 0,0-3 59,0-1 0,0 1-51,0-1 274,0 0-266,0-5 0,0 3 68,0-5 0,0 3 187,0-3 0,-4 3-54,0-3 0,0 1 36,4-1 1,-4-3-288,1 2 0,-2-2-35,1-1 1,2 4-147,-1 0 1,0-2 147,-1-6 0,3 3-83,-3-3 0,3-2 81,1 2 1,0-5-200,0 2-111,0 1 1,0-4 86,0 2 1,0-6-985,0-1 0,0-4-1260,0 3-219,0-4 2753,0 2 0,0-5 0,0 0 0</inkml:trace>
  <inkml:trace contextRef="#ctx0" brushRef="#br1" timeOffset="244">1850 14139 8130,'-7'0'-21,"-1"0"0,5 0 216,-2 0 0,4 0 350,-3 0-185,3 0 76,-4 0-227,5 5 1,0-2 53,0 4 1,0 1 0,0 3 0,0 1 155,0-1 105,0 6-345,0 0 1,0 8 178,0 1 0,0-2-50,0 3 1,0 1-77,0-2 1,0 2-65,0-1 0,0-3 30,0 3 0,1-2-29,3 2 1,-1-2-152,4 6 1,-3-1 152,4 4 0,-5-2-165,5 2 0,-5-2-110,0 6 1,2-2 23,-1-2 1,0-2 141,-4 2 1,4-2 32,0 6 1,-1-1 16,-3 1 0,-1-2-85,-3 6 1,3-5 6,-3 1 1,-1 2 22,1-2 0,1 0-5,3-4 0,0 0-74,0 0 0,0 1 83,0-1 0,0-4 89,0 1 0,0-1-74,0 5 105,0-6-127,0 4 0,0-4-33,0 5 0,0-3-80,0-1 0,3-3-44,1 3 1,0 1 87,-4 3 1,0-1 39,0-3 0,0 3-27,0-2 0,0 2-42,0 1 0,0-1-34,0-2 0,0 0-49,0-4 0,0 3 11,0-3 0,0 3 32,0-3 1,0 1-15,0-1 1,0-3 161,0 2 1,0-1 183,0-3 0,4 1-200,0 0 0,1-1 106,-1-3 1,-3 1-200,3-5 1,1 4-196,-2-4 0,3 5 145,-3-5 0,-1 0-27,1-4 0,-1 5 107,-2-1 1,0 0 151,0-3 1,0 0-113,0 3 0,0-2-49,0 2 1,1-2 143,3-2 0,-3-3-175,3 0 1,-3-5-132,-1 5 1,1-4-143,3 4-72,-3-6 0,6 3-585,-3-5 199,-3 0 0,5 0-2078,-2 0 1587,-3 0 1277,4-5 0,0-6 0,2-7 0</inkml:trace>
  <inkml:trace contextRef="#ctx0" brushRef="#br1" timeOffset="245">1850 14242 8234,'-5'-7'-1237,"4"-3"1839,-4 9-60,5-4 1489,0 5-1365,5 0-176,-4 0-304,9 0 0,-3 0 195,4 0 0,4 0-70,0 0 1,6 0-75,-2 0 0,-1 0 138,1 0-412,0 0 112,9 0 0,-4-4 300,2 0-638,4 1 226,-1-3 0,5 5 47,0-3-108,0 3 174,1-4 1,-2 4-146,-3-3 1,3 3 46,-2 1 1,-2 0 19,1 0 0,1 0-5,3 0 1,4 0 5,0 0 1,5 0 68,-1 0-241,-2 0 200,4 0 1,0-4-47,6 0 0,-4-4-863,-5 5 649,1-1 234,4-1 1,-2 4-14,-2-3 1,3 1-78,-3-1 0,1 3 74,-1-3 233,2 3-219,-9 1 0,9 0 164,-6 0-150,5 0-3,-3 0 1,6 0 34,0 0 1,0-4-9,-1 0-968,1 1 954,0-2 0,-6 3 27,-2-2-183,3 3 147,-1-4 1,2 4-591,0-3 315,-5 3 615,2 1 1,-3 0-365,2 0-36,-3 0 100,10 0 0,-8 0-16,5 0 0,-2-4-43,2 0 1,2 0 0,-2 4 1,-1 0 39,1 0 0,0 0 10,3 0 0,-3 0-22,0 0 0,-1 0-3,1 0 0,1 0-51,-5 0 87,10 0-46,-6 0 1,9-1-33,-6-3 0,6 3 159,2-3 1,-1 3-139,2 1 1,-6-4-7,1 0 0,4 1-2,0 3 1,3 0 3,1 0-730,0 0 732,-5 0 1,4 0 1,-3 0 1,3 0-155,1 0 1,0 0 224,0 0 1,0 0-62,0 0-184,-5 0 185,4 0 0,-6-2 1,7-2 1,0 3-55,4-3 0,-29 3 1,1 0 46,24-3 1,2 3-6,-2-3 1,2 3-93,2 1 11,-3-5 87,4 3 0,-6-3-87,-3 5 82,8 0-489,-7 0 495,8 0-16,-5 0 0,-1 0-36,-3 0 0,3 0 44,-3 0 0,2 0 10,-2 0 1,-1 0 7,-2 0 1,0 0 4,4 0-22,-4 0 4,1 0 0,-3 0-5,6 0 1,-6 0 6,1 0 28,3 0-32,-5 0 1,5 0 2,-2 0 40,2 0-42,0 0 0,2 0 4,-4 0 81,-1 0-80,2 0 0,-4 0 146,3 0-139,2 0 0,-2 0 17,4 0-77,2-5 25,-4 4 39,5-4 1,0 5-125,0 0 1,-3 0 142,4 0 1,-8-1-79,7-3 1,-2 2 23,2-1 0,-2 1-10,2 2 1,-6 0 90,6 0 1,-10-1-85,2-3 0,-3 3 70,7-3 0,-9 3-44,2 1 1,-3 0 7,3 0 0,0 0 1,-1 0-78,-4-5 66,3 4 1,-3-4 5,5 5-245,-6-6 228,5 5 1,-6-4-9,3 5-65,2 0 652,-8-5 0,4 4-569,-1-3 1,0 3-38,3 1-47,-3-5 66,0 3 1,-2-3 593,5 5 0,-4 0-561,4 0 0,-4-4-12,4 1 1,0-1 6,4 4 1,-1-4-11,1 0-578,0 0 579,-1 4 1,1-3 3,0-1-7,-1 0 3,1 4 140,0 0-137,-1-5 0,0 4-3,-3-3 1,3 3-114,1 1 0,0 0 98,3 0 0,-1 0 24,2 0 0,-7-2-4,3-1 0,-3 1 1,3-2 0,1 3-15,2 1 0,-3 0 5,-1 0 0,1-4-20,-4 1 21,2-1-80,2-1 188,-5 3-103,-2-3 1,-1 5 29,0 0 1,0-3-40,-4-1 0,2 0-15,2 4 0,-2-4 24,2 0 0,1 1-59,-1 3 299,5-6-243,-7 5-25,8-4 20,-8 0 0,8 4 51,-2-3 1,-1 3-55,0 1 0,-2 0-5,2 0 204,-4 0-191,8 0 0,-10 3 91,3 1 0,-2 0 318,-2-4 1,0 4-217,1 0-87,-1 0 1,-1-4 202,-3 0-265,3 0 1,-4 0 72,6 0 111,-6 0-165,4 0 0,-9 0 113,3 0 142,-3 0-239,-1 0 1,-2 0 534,-2 0-492,3 0 32,-10 0 1,6-2-285,-3-2 52,-7 3 1,7-5-20,-7 2 18,-3 3 0,1-4 95,-2 5-569,-3 0 68,5 0 163,-6-5-2682,0 3 3001,0 7 0,-11 3 0,-1 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5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1839 1862 7919,'-7'-12'-559,"2"5"-137,5-1 617,0 0 2230,-5 2-354,4 1-776,-4 5-667,5 0 1,4 5-96,0 3 0,3 6 111,-3 1 1,5 5-132,-2-1 0,4 3 43,0 1 1,-2-1-61,2 1 0,-2 1 6,6 3 1,2-2-117,-2 6 0,2-6 131,-2 2 0,-1 1-177,5-2 0,-1 5 82,1-4 0,5-1-140,-5-3 0,5 4-44,-5-1 0,-1 0-29,1-7 0,-5-2-1,1-1 1,-4-4 73,-3 4 1,1-7-158,-5-2 0,1-4 46,-1 0-889,-3 4 377,4-6-584,-10 4 0,-5-5 507,-6 0 0,-3-1 692,4-3 0,0-2 0,4-6 0</inkml:trace>
  <inkml:trace contextRef="#ctx0" brushRef="#br0" timeOffset="1">2455 1827 8052,'0'-11'668,"0"5"64,-5 0-53,4 6 101,-4-5-374,5 4 128,0-4-151,0 5-1,0 5-57,-5 1-137,4 11 0,-9 1-42,2 5 0,-2 1 86,-2 2 0,0 4-118,-4 4 1,3 1 68,-7 3 1,3 7-19,-2 4 0,-3 1-76,3-5 1,3 1 52,0 0 1,4-6-4,0-1 0,2-5-37,2-4 1,2-2-61,2-5 0,3-5 96,-3-3 1,3-2 385,1-2 23,0-5-972,0 0-1452,0-6 1877,5 0 0,-4-6 0,9-5 0,-3-7 0</inkml:trace>
  <inkml:trace contextRef="#ctx0" brushRef="#br0" timeOffset="2">2524 1987 8150,'6'-12'0,"-1"-4"388,-5 10 510,0 0-389,0-5-267,0 10 801,0-4 1215,0 5-1865,6 5 47,-5 2-159,4 9 0,-1-2 317,-1 5-387,1 0 1,0 9 30,0 2 0,1 3-48,-1 2 1,-3-5-197,3 1 0,-3 0 79,-1 7 0,4-3-182,0-1 0,0-1 127,-4-6 1,0 3-182,0-3 0,-2-4 125,-2-4 0,3-5 52,-3 1 0,3-6 167,1-2 0,-1-3-82,-3 4 385,3-6-166,-4 3-43,5-5-419,0 0 160,5 0 1,1 0-4,6 0 1,3 0 21,0 0 0,5-4-128,-1 1 0,3-1 79,1 4 1,3-4-198,1 0 1,3-1 56,-3 1 1,1 2-232,-1-6 1,-3 6 43,2-2 1,-3-1-76,-4 1 0,2-4 124,-6 5 1,0-3-136,-3 3-252,-1 1 105,0-3 9,-4 0 1,-3 4 118,-8-3 1,-3 3-1601,-4 1 2042,-6-5 0,0-2 0,-6-4 0</inkml:trace>
  <inkml:trace contextRef="#ctx0" brushRef="#br0" timeOffset="3">2501 2273 8113,'0'-12'-6,"0"6"6,0 1 697,0 5 0,5-4 74,3 0 388,2 0-712,1 4 0,3-3 330,5-1 0,2-1-268,9 1 1,1 3-159,3-3 0,-4 3-114,1 1 1,-6 0-93,2 0 1,-4 0 91,-4 0 1,1 0-254,-5 0 1,4 0-120,-3 0 0,-1 0-243,-4 0 0,1 0-850,-1 0 0,-3-4-39,-1 0-284,-4-5 1,1 7 188,-8-6 1362,-3 5 0,-9-7 0,-2 4 0</inkml:trace>
  <inkml:trace contextRef="#ctx0" brushRef="#br0" timeOffset="4">2478 1953 8155,'7'-5'0,"3"2"0,-3-4 822,-1 4 0,7-3 114,-1 2-438,7 3 1019,-1-4-937,10 0 0,1 2 102,5-5 251,0 6-555,6-8 1,-2 5-94,0-3 1,0-1-104,-8 5 0,-3-3-686,-4 3 405,0 0 0,-7 0-1166,3 1 0,1-1 267,-4 4 998,-1 0 0,-4 0 0,1 0 0</inkml:trace>
  <inkml:trace contextRef="#ctx0" brushRef="#br0" timeOffset="5">3369 1907 8089,'0'-11'-535,"0"5"0,0-1 291,0 3 2356,0 3-1056,0-4 1863,0 5-2640,0 10 0,0 0 103,0 13 1,0 0-134,0 11 1,-1-1-61,-3 9 1,3 4 59,-3 3 1,-1 5-386,1-5 0,0 4 260,4-3 1,0-1-57,0-3 0,0-9-10,0-3 0,2-3 71,1-1 0,-1-7-315,1-8 1,-1-2 104,-2-2 0,1-4-608,3-4 351,-3-1-638,4-2 1,-5-7 310,0-4 0,0-1 665,0-3 0,-5-8 0,-1-1 0</inkml:trace>
  <inkml:trace contextRef="#ctx0" brushRef="#br0" timeOffset="6">3221 2044 8047,'0'-23'544,"5"6"184,2 1 0,4 3-364,0-3 0,2 4-176,2-4 1,3 4 158,4 0 552,1 1-535,5-1 0,-2 1 463,4 0-502,-5-1 0,8 6-132,-2 2 1,1-1 37,-2 1 1,2 0-261,-6 4 0,1 4 133,-4 0 0,-4 6-184,0 2 1,-5 0 26,1 7 1,-3 0-29,-5 4 1,-2 1-81,-5 3 0,-1-2-42,-3 6 0,-7-5-22,-8 5 0,-3-5 128,-1 5 0,-5-6 114,-2 2 0,1 1-69,-2-1 0,1-1 237,-4-3 0,4 0-137,4 0 1,3-6 138,4-1 0,2 0 45,6-1 0,5 1 25,2-5 1,3 0-201,1 1 0,6-4 54,5-1 0,6 1 198,6 3 0,1 1-96,2-1 1,4-3-124,4-1 1,-4-3 25,1 4 0,-2-5-120,1 5 1,-2-2 31,-5 2 1,0-2 55,0-2 0,-5-1-166,-3 4 0,-2-3 83,-2 4 1,0-6-286,1 2 0,-5-1 114,1 0 0,-4-1 10,3 2-213,-4-3-1166,2-1 1348,-5 0 0,5-5 0,2-2 0</inkml:trace>
  <inkml:trace contextRef="#ctx0" brushRef="#br0" timeOffset="7">4146 1873 7943,'0'-18'6,"0"6"3,0 4 491,0 5-155,0-2 1133,0 5 0,0 7-509,0 4-650,5 6 0,-4 5 37,3 1 1,-3 5 75,-1 3 1,1 3 9,3 4-61,-2-2-214,3 8 1,-5-3 240,0 4 1,1-3-115,3 0 1,-3-4-209,3 4 0,-3-10 73,-1-2 1,1-5-118,3-2 0,-3-5-186,3-3 0,-3-2-122,-1-2 0,2-4-2470,2-3 1343,-3 2-794,4-5 2187,-5 4 0,-5-10 0,-2-1 0</inkml:trace>
  <inkml:trace contextRef="#ctx0" brushRef="#br0" timeOffset="8">4534 1850 8365,'0'-7'813,"0"-1"591,0 5-160,0-2 309,0 5-1047,-5 0 1,4 9-185,-3 3 0,3 10 174,1 1 0,0 8-180,0-1 1,0 8-154,0 4 0,0 3 44,0 0 0,0 2-49,0 3 0,0-1-171,0 1 0,1-2 155,3-10 1,-3-1-186,3-7 0,-2-3 105,2-8 1,-3 1-221,3-5 0,-1-1-46,1-6-1485,-3 2 1064,4-9 0,-4 5-553,3-6 1,-3-6-44,3-1 1,-3-5 167,-1-3 1053,0 3 0,-5-15 0,-1 3 0</inkml:trace>
  <inkml:trace contextRef="#ctx0" brushRef="#br0" timeOffset="9">4443 2296 8045,'5'-7'1448,"0"1"-935,2 2 1,4 3 248,-4-3 0,5 3-173,3 1 1,3 0-1,5 0 0,1 0 73,2 0 1,0 0-221,4 0 0,-3-4-291,3 0 0,-4-1 35,0 1 1,-5 3-263,-2-3 120,0-2 0,0 3-931,0-4 698,-5 4 0,2-6-1243,-4 5 1,-5-1 666,1 2 1,-6 0-290,2-5 1,-4 5 88,-4-5 965,-2 5 0,-11-7 0,0 4 0</inkml:trace>
  <inkml:trace contextRef="#ctx0" brushRef="#br0" timeOffset="10">4477 1919 8201,'4'-8'613,"0"0"1,4 2-169,0-1 1,6 1 328,1 6 0,2-3-631,-2-1 0,4 0 0,6 4 0,2 0 0,0 0 0,-1 0 0,2-1 1,0-2-1,0-1 0,-3 2 0,-2 1 0,-2 1 0,-4-2 0,0 0 0,-2-2 1,0 1-2014,1 2 0,-2 0 435,-7-3 1435,3 3 0,-3-9 0,4 3 0</inkml:trace>
  <inkml:trace contextRef="#ctx0" brushRef="#br0" timeOffset="11">5048 1827 8146,'0'-6'666,"1"1"-167,3 5 464,2 0 0,6 0-379,-1 0 1,-2 5 1,3 3 0,-4 3 107,8 4 0,0-1-253,-1 5 0,6 0-266,-2 4 0,2 0 21,2 0 1,-1 0-219,-3-1 0,2 1 136,-2 0 1,-2-5-278,-2-3 0,-2-2-95,-2-2 1,1 1-192,-1-1 1,0-5-573,1-2 375,-1 3-1597,1-6 1583,-1 4 0,-3-6-1292,-1-3 1953,-4 3 0,-3-10 0,-6 5 0</inkml:trace>
  <inkml:trace contextRef="#ctx0" brushRef="#br0" timeOffset="12">5733 1839 7944,'0'-12'1661,"0"6"-1074,0 1-1123,0 5 993,0 5-292,0-4 1,0 9 221,0-2-589,-5 2 201,-1 2 1,-2-4-629,1 4 380,-1-3 249,-8 7 0,3 1 0,-4 1 0</inkml:trace>
  <inkml:trace contextRef="#ctx0" brushRef="#br0" timeOffset="13">5562 2021 7944,'-18'12'0,"-3"-1"0,8 6 0,-4 1 0</inkml:trace>
  <inkml:trace contextRef="#ctx0" brushRef="#br0" timeOffset="14">5436 2136 7944,'7'0'0,"3"0"743,-9 0-21,9 0-204,-8 0 446,3 0 635,-5 0 0,0 5-1012,0 2 1,0 5-193,0 3 1,0-1-149,0 5 0,0 0-12,0 4 0,0 0-76,0 0 1,0-1 88,0 1 1,3 0-267,1 0 1,0-1-7,-4-3 0,1 1 2,3-5 0,-3 0-29,3-3 1,-1-1 88,1 1 0,-3-5-113,3 1 168,-3-6-862,-1 9 94,0-10-1053,0 4-2647,0-5 4375,0-5 0,-5-2 0,-2-4 0</inkml:trace>
  <inkml:trace contextRef="#ctx0" brushRef="#br0" timeOffset="15">6339 1850 7999,'0'-6'3481,"0"1"-240,0 5-2708,0 5-631,0-4-328,0 9 0,-4-7 225,0 4 0,0-3-801,4 4 1002,0-1 0,0 5 0,0-1 0</inkml:trace>
  <inkml:trace contextRef="#ctx0" brushRef="#br0" timeOffset="16">6361 2307 7956,'0'11'0,"0"1"1921,0-1-1196,0-4 1,0 3 1941,0-3-1838,0 4 1,0-4 48,0 1 1,4-4 1288,0 3-1134,0 1-730,-4 3 0,4-3-1956,-1-1 1141,1-4-1460,1 2 1,-2-5 1971,4 0 0,-4-5 0,2-1 0</inkml:trace>
  <inkml:trace contextRef="#ctx0" brushRef="#br0" timeOffset="17">1953 3004 8868,'0'6'1312,"0"-1"-439,0-5 100,5 0-604,1 0 0,6 0 52,-1 0 0,8 0-128,0 0 1,7 0 85,-3 0 1,-1-4-96,5 0 0,-2-1-18,2 2 1,-3 1-131,3-1 0,-2 1 75,2 2 0,-3 0-178,3 0 0,1-1 133,-2-3 1,6 3-287,-2-3 0,3 2 80,2-2 1,-1 3-102,0-3 1,0-1 0,1 1 1,3-4-61,0 4 90,0 1 1,-4-1-219,0 0 173,6 0 1,-3 3 91,4-3 21,-4 3 1,6-4-63,-5 5-522,0 0 585,2-5 1,-6 3 46,0-1 1,4 1 11,-3 2 0,-2-3 24,-3-1-39,1 0 0,2 0 3,-3 0 0,3-1-15,-3 1 1,5 3 127,3-3-124,-8 3 1,6 1-6,-6 0 109,1 0-97,3 0 1,-2 0 10,-6 0 1,2 0 721,-1 0-651,-3 0-75,9 0 1,-4 0 1,5 0 0,2 0 3,2 0 1,-1-4 9,5 0 48,0 1 0,-2 1-43,-2-1-251,3 1 223,-11-3 17,14 5 1,-14 0 33,8 0-33,-2-5 1,-2 4 16,0-3 126,0 3-141,11 1 0,-14 0 21,4 0 1,-5 0-8,-3 0 1,3 0-66,-3 0 0,3 0 192,-3 0 1,1-1-100,-1-3-40,-3 2 0,11-3 19,-4 5 223,-6 0-241,-3 0 1,3 0-29,6 0 34,-6 0 0,-5 0-28,-5 0 1,6 0 43,-2 0 0,1 0-107,-1 0 0,3 0 91,-3 0 1,2-3-21,2-1 0,0 0-5,0 4 1,-4-1 161,0-3-158,0 3 1,2-4-20,-1 5 31,1 0 12,-3 0 173,5 0-183,-6-6 1,1 5 27,-3-3 1,-2 3 5,2 1 1,2 0 8,-2 0-90,0 0 51,2 0 0,-4 0-142,2 0 145,-3 0 1,1 0-39,2 0-5,-2 0 0,4 0 324,-6 0-276,0 0 193,1 0-149,-1 0-111,-4 0 1,-1 0-97,-2 0-1225,-3 0 1053,4 0 1,-5 1 299,0 3 0,-10 3 0,-3 4 0</inkml:trace>
  <inkml:trace contextRef="#ctx0" brushRef="#br0" timeOffset="18">7366 1390 8098,'0'-7'2369,"0"2"-1741,-6 5-227,5 0-194,-4 0 0,5 2 148,0 1 42,5-1-220,-4 8 1,8-2 400,-5 7-287,5-3 1,1 9 106,5-6 1,2 4 62,-2-4 0,-1 4-158,5-4 1,-4 6-68,4-2 1,-1 2-115,1 2 0,3 0 66,-3 0 1,-1 4-181,1-1 1,-5 1 120,1-4 0,1 0-125,0-1 1,0 0-151,-1-3 1,-2 1 76,2-4 0,-3-1 21,-5-4 0,3-1 90,-2-2 1,-2 1-115,2-5 0,-4-1 53,3-3-894,-4 0 215,2 0 286,-5 0 1,-4-1-1156,0-3 0,-5 2 113,2-6 1454,-3 1 0,-2-10 0,1-1 0</inkml:trace>
  <inkml:trace contextRef="#ctx0" brushRef="#br0" timeOffset="19">7800 1367 8137,'-7'-5'-1730,"-3"4"1442,9-4 0,-9 5 2712,8 0-1122,-3 0-25,5 0-434,-5 0-460,4 0 1,-9 5 269,2 2-379,3 8 1,-5 3 16,2 5 1,-6 4-22,-1-1 1,-4 6-181,4-1 1,-5 2 99,1 1 0,-3 1-58,-1 3 1,0-6 61,0 2 0,2-3-238,2-1 1,-1-2-13,4-5 0,1-1-15,4-3 1,0-3-192,4-4-339,-3-1-411,8 0 479,-3-4-735,5-2 0,5-5 33,3 0 1235,2 0 0,7-5 0,0-2 0</inkml:trace>
  <inkml:trace contextRef="#ctx0" brushRef="#br0" timeOffset="20">7982 1812 8315,'-5'-6'556,"4"1"776,-4 5 539,5 0-1080,0 5-404,0 1 0,0 11 433,0 2-510,0-3 1,0 10-76,0-3 0,4 2 19,-1-2 1,1 4-23,-4-1 1,4 1 6,0-4 1,0-2-241,-4-2 0,3 2-131,1-6 0,1-4-488,-1-3-1621,-3-1 1151,5 0-309,-6-2 1,0-6 75,0-3 1323,0-3 0,0-4 0,0 0 0</inkml:trace>
  <inkml:trace contextRef="#ctx0" brushRef="#br0" timeOffset="21">8462 1436 7958,'0'-7'2018,"0"2"-1649,0 5 1,0 5 276,0 3-362,0 7 1,0 3 189,0 5-21,0 5-170,0 1 0,0 5 103,0 0 0,0 0-78,0 1 1,0-2-82,0-3 1,0 2-1,0-5 0,0-6 28,0-6 1,0-2 199,0-2-1,0 1-199,0-6 1,1-1 199,3-5-114,-3 0-341,4 0 0,-10-10 0,-1-3 0</inkml:trace>
  <inkml:trace contextRef="#ctx0" brushRef="#br0" timeOffset="22">8165 1744 8006,'-6'0'1588,"1"-5"-1172,5 4 1,5-5 488,1 6-541,5 0 1,1 0 1053,-1 0-935,11 0 0,-3 0 35,8 0 1,0-3-172,0-1 1,4-4-216,-5 4-52,11-4 1,-10 2 288,7-1-1316,-7-3 750,6 3 1,-6 0 243,4-1-2399,-8 6 1569,-2-9 1,-8 10 782,2-3 0,3-2 0,0 0 0</inkml:trace>
  <inkml:trace contextRef="#ctx0" brushRef="#br0" timeOffset="23">8942 1470 8049,'0'-8'0,"0"1"758,0 4-374,0-2 1,1 5 271,3 0 1,-2 1 105,6 3-526,-6-3 1,9 9 213,-4-2 0,3 7-103,2 4 333,4 3-338,-3 1 0,7 3 12,-5 1 0,2 1-10,-2-1 0,2-3-196,2 2 40,2-2 0,-8 2-55,2-3 0,2 1-184,-2-9 0,-4 4-296,-3-4 0,0 0 261,3-3 1,-5-1-774,-2 1 384,2-6-1572,-4 4 425,3-8-417,-5 3 2039,-5-5 0,-2-5 0,-4-2 0</inkml:trace>
  <inkml:trace contextRef="#ctx0" brushRef="#br0" timeOffset="24">9341 1493 7976,'0'-12'202,"-5"6"307,4-4 966,-9 8-917,9-3 1,-10 5-51,4 0 1,0 9 51,0 3 0,-5 4-99,-3 3 1,-1 1-236,0 11 0,-5 1-230,-6 6 0,1-1 120,3 4 0,0-4 1,0 1 0,0-6-19,0-2 0,2-4-162,2 0 0,2-5-1000,6-2 798,-1-5 1,6 2-2068,2-4 1705,3-6 1,2-1 627,3-5 0,8-5 0,5-1 0</inkml:trace>
  <inkml:trace contextRef="#ctx0" brushRef="#br0" timeOffset="25">9421 1790 8100,'5'-12'0,"-2"5"0,5-1 1379,-1 0-863,5-3 0,3 1 245,0 2 280,-5-2-597,5 9 0,-11-8 242,8 5-26,-4 0-324,4 4 0,-1 0-37,1 0-173,-6 0 0,4 1-9,-2 3 1,-3 3 79,-1 4 0,-3 0-186,-1 1 0,0 3 73,0 0 0,-6 4-281,-6-3 1,1 4 79,-4-1 0,-2-1-319,2 1 0,-4-4 184,4 4 0,-4-4 20,3 4 0,5-5 323,3 1 1,5-3-180,-5-5 0,5 4 583,0-4-345,1-2 0,7 4 266,3-5 1,3 0-146,5-4 0,-4 0-125,4 0 0,1 0-157,2 0 1,3 0-291,1 0 1,3-1-271,1-3 0,0 1 283,-4-4 0,-2 4-1114,-2-1 0,1-1-246,-4 1 1648,-6 1 0,0 3 0,-4 0 0</inkml:trace>
  <inkml:trace contextRef="#ctx0" brushRef="#br0" timeOffset="26">7366 2395 8586,'6'0'827,"4"0"1,0 0-336,5 0 1,10 0-83,-3 0 0,5 0 128,0 0 1,6-1-128,5-3 0,9 3-25,-2-3 1,6-1-313,2 1 0,-3-1 183,7 1 0,4 1-329,-27 0 0,0-1 1,0 2-1,0 0 110,4-2 1,0 0 0,-2 1-1,1 0-303,5-1 0,0 0 0,-1 0 0,-1 0 291,0 2 1,0 0 0,1-2 0,0 0-158,1 2 0,-1 0 0,-2-2 0,0-1 61,1 2 0,0-1 1,-4-1-1,-1 1-134,-1 0 1,0 0-1,1 0 1,-1-1 115,-2 3 1,1 1-1,29-7 42,-1 4 1,-4-5 57,-4 2 0,-2 2 201,-6 1 1,0-1 184,-3 1 0,-3 0-227,-5 4 0,-7-4 79,0 1-186,-1-1 1,0 4 298,-3 0 0,-4 0-390,0 0 0,-3 0 1070,-5 0-1168,1 0 503,-1 0-527,1 0 83,-6 0 0,0 4-1308,-2-1 702,-2 1 454,3-4-1760,-5 5 1266,-5-4 0,-3 6 712,-7-3 0,-3 2 0,-5 5 0</inkml:trace>
  <inkml:trace contextRef="#ctx0" brushRef="#br0" timeOffset="27">8610 2703 7875,'-11'0'6,"0"0"-2,-1 0-3,6 0 804,1 0 1291,5 0-1661,0-5 0,1 4 227,3-3-417,-3-2 1,9 3 91,-2-4 1,1 3-69,-2-4 0,3 6 29,-2-2 0,2-1-60,2 1 1,3 0-4,0 4 0,0 0-84,-3 0 0,-1 0-98,1 0 1,-1 4 231,0 0-516,1 5 212,-1-3 1,-3 5-15,0 1 0,-6-1 30,2 1 0,-3 3-119,-1 0 0,-1 5 27,-3-1 0,-4-1-88,-7 1 0,3 0 52,-4 4 0,0-5 58,1-3 1,-1-2 84,5-2 1,3 1 84,1-1 0,3-1 9,-4-2 1,6-2-114,-2-2 232,-2-3-146,4 9 119,-3-8-79,5 3-102,0 0 1,5-4 136,3 3 0,2 1-105,2-1 0,3 0 219,0-4 0,5 0-121,-1 0 0,7 0-78,0 0 0,5-2 39,-5-1 0,5 0-231,-4-5 1,-1 5-269,-3-5 1,0 4-351,0-3 0,-6 3-124,-1-4 1,0 4-1935,-1-3 2799,-4 4 0,-1-12 0,-4 2 0</inkml:trace>
  <inkml:trace contextRef="#ctx0" brushRef="#br0" timeOffset="28">10301 2212 9234,'0'-6'1026,"0"1"0,5 5-526,2 0 1,4 0-20,0 0 0,2 0-50,2 0 1,-2-4-204,2 0 1,1 0-23,0 4 1,3-4 62,-4 1 1,4-2-374,-4 1 1,4 3-338,-4-3 1,1 2-444,-5 2 1,-3-3-1189,-1-1 1089,-4 0 983,2 4 0,-10 5 0,-2 1 0</inkml:trace>
  <inkml:trace contextRef="#ctx0" brushRef="#br0" timeOffset="29">10209 2395 8127,'0'6'436,"0"-1"-129,0-5 0,5 0 52,3 0 481,2 0-473,2 0 1,-1 0 895,0 0-844,1 0 1,4 0-81,3 0 1,3 0-86,1 0 1,1 0-193,3 0 1,-3 0 112,2 0 1,2-4-800,-1 1 1,3-2 444,-3 1 1,0 3 178,-5-3 0,6-3 0,2 1 0</inkml:trace>
  <inkml:trace contextRef="#ctx0" brushRef="#br0" timeOffset="30">11523 1995 8166,'0'-6'1696,"-5"-4"-568,3 8-345,-3-8 854,5 9-606,0-4-733,0 5 0,5 4 79,3-1 0,2 10 124,2-1 0,0 7-101,3 0 1,-1 3 137,5 5 1,-3-1-218,3 4 1,0 0-79,4 5 1,-4-5-186,0 1 1,-2-6 111,2 2 1,2-3-137,-6-1 0,0-2-49,-3-2 1,-1 2-298,1-6 1,-5-4-511,1-3-36,-6-1 0,5 0-2238,-4-3 2283,-1-3 1,2-1-484,-8 0 1,1-1 636,-4-3 1,-1-1 658,-3-3 0,-1-7 0,1 2 0</inkml:trace>
  <inkml:trace contextRef="#ctx0" brushRef="#br0" timeOffset="31">11900 1984 7993,'0'-12'0,"0"1"872,0-1-129,0 6-161,0 1 224,0 0-73,0 4-263,0-4 127,0 5 1,0 5 129,0 2-558,-5 9 1,-3 1 53,-7 6 0,-1 5 31,-6 2 1,0 9-254,-8 2 0,-1 4-41,-3 1 0,0-6-272,-1-2 0,1-2-67,0-2 1,5-5-189,2-2 1,8-4 9,4-4 0,6-4-1430,1-7 1079,6 2 1,2-9 907,7 3 0,9-8 0,1-2 0</inkml:trace>
  <inkml:trace contextRef="#ctx0" brushRef="#br0" timeOffset="32">12002 2281 7948,'0'-8'1971,"0"0"-1698,5 6 1,-2-3 503,5 5 0,-5-1-277,5-3 0,-4 2 548,3-1-278,1 1-348,9 2 0,-5 0-232,4 0 0,-8 0-231,0 0 141,0 0 1,-1 0-254,1 0 132,-1 5 0,0-3-338,3 8 315,-4-9 1,2 8-42,0-5 0,-5 3-277,5-3 82,-6 5 58,4-8 127,-6 10 11,5-10 199,-4 4-184,4 0 202,-10-4-59,-1 9 0,-5-7 53,4 5 1,-3-6-115,2 2 0,2 1 1,-2-1 44,6 5-12,-9-3-48,10 5-5,-4 1 1,10-1 6,3 1 0,1-5-7,-2 1 1,7-2 1,-2 2 0,3-2 8,0-2 0,-1 1-11,5 3 1,-4-2 12,4-2 0,-5 1-18,1 3 1,-2 2-40,-1-3 0,-2 3-6,-3 2 0,2-1 59,-5 1 0,-1-1-5,-7 1 0,-3 3 371,-4 0 1,-5 0-158,-4-3 1,-2-1 194,-5 1 0,-2-1-123,-5 0 0,-1 0-350,1-4 1,0 3 146,0-2 1,4-3-804,4-1 495,2 2 1,6-5 228,3 3 0,2-8 0,1-2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61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14779 2090 8183,'-7'-11'1114,"2"3"-193,5 0 1,-1 5 182,-3-5-484,3 5-449,-4-2 0,5 12 0,0 4 331,0 7 5,0 3-324,0 2 1,0 5-13,0 3 1,0-2 103,0 1 1,4-3-160,-1 3 1,6-3 85,-1 4 0,1-6-50,-2 2 0,4-5 48,-4-3 0,-2 2-202,-1-6 1,1 0-336,-1-3-516,0-1-1055,-4 0 1431,-5-4 0,-2-2-934,-4-5 1,-1-5 66,1-3 1344,0 3 0,-6-10 0,-1 2 0</inkml:trace>
  <inkml:trace contextRef="#ctx0" brushRef="#br0" timeOffset="1">14516 2376 8084,'5'-11'622,"3"4"0,2 0-157,1 4 0,4 1 340,1-1 0,4 0-292,-1-1 0,4 3 113,3-3 0,7 2-158,6-2 0,-1 3-180,-4-3 0,4-1-179,0 1 0,-5-1 79,-6 1 0,1 3-650,-2-3 0,0 3 356,-7 1 0,-3-4-2860,-4 0 1603,-6 0 1363,-1 4 0,0 5 0,1 2 0</inkml:trace>
  <inkml:trace contextRef="#ctx0" brushRef="#br0" timeOffset="2">15669 1999 8206,'0'-18'0,"0"3"0,0 2 0,0 2 0,0 3 0,0 0 0,0 6 0,0-3 0,0 5 3446,6 5-2138,-5 6 1,4 7-474,-5 5 1,1 1-209,3 3 0,-2 2-241,6 5 1,-4 5 68,3 3 0,-3-1-150,4 1 1,-4-2-32,3 2 1,-3 1-159,4-5 0,-6-1 118,2-6 0,1 0-213,-1-4 0,0 0 88,-4-4 1,0-6-152,0-1 0,0-4-117,0 0 58,0-1-114,0-5-492,0 5-292,0-10 1,-1-5-2586,-3-7 3584,2-3 0,-8 2 0,4 1 0</inkml:trace>
  <inkml:trace contextRef="#ctx0" brushRef="#br0" timeOffset="3">9468 4488 8139,'-5'-11'184,"4"5"1,-2 1 481,11 5-159,-6 0-86,3 0-60,-1 0-45,-3 0-76,6 5-240,3 1 0,1 5 0,7 1 0</inkml:trace>
  <inkml:trace contextRef="#ctx0" brushRef="#br0" timeOffset="4">9525 4511 8139,'24'17'882,"3"-1"-882,-8 3 0,7 8 0,4-3 0</inkml:trace>
  <inkml:trace contextRef="#ctx0" brushRef="#br0" timeOffset="5">9662 4625 8139,'23'23'0,"0"4"1763,0 0 1,-2-1-878,-2-3 0,1 0-588,-4 0 0,0 3-129,-1 1 1,-2-4 7,2-4 0,-2-1-297,-2 1 1,1-3 148,-1-4 0,-3-1-120,0 0 125,-1 1 1,1-6-813,-1-2 352,-4-3-200,2 4 0,-5-5-218,0 0 0,-5 0-1382,-3-3 2226,-2-4 0,-6-4 0,-2-7 0</inkml:trace>
  <inkml:trace contextRef="#ctx0" brushRef="#br0" timeOffset="6">9868 4546 8058,'0'-18'2,"0"6"519,0 2-288,0 9 158,0-9-1,0 8 17,0-3 1329,0 5-1383,0-5-288,5 4 1,-5 1 72,0 8 0,-5 7 4,-7 4 1,-4 4-54,-3 3 0,-3 0-136,-1 4 0,-1 1-119,-2 3 1,1 0 82,-1 1 1,-1-6-56,4-3 0,3-2 57,9-1 1,-1-5-78,1-3 1,1-2-249,2-2 0,3-3-764,5 0-201,0-6 1371,0 3 0,10 0 0,3 2 0</inkml:trace>
  <inkml:trace contextRef="#ctx0" brushRef="#br0" timeOffset="7">10245 4705 8023,'-7'-6'-357,"2"1"1276,5 10-534,0 1 1,0 6 211,0-1 342,0 6-517,0 1 0,0 6 329,0 2-383,0 3 0,-1 6-43,-3-1 1,3 0-83,-3 0 0,3-4-205,1-4 1,0-3 90,0-4 0,1-2-163,3-6 0,-3 1 96,3-1 1,1-3-1304,-1-1-304,0-4-594,-4 2 2139,0-5 0,5 5 0,1 1 0</inkml:trace>
  <inkml:trace contextRef="#ctx0" brushRef="#br0" timeOffset="8">10793 4420 10705,'5'11'760,"-4"5"-573,3-1 1,1 9 0,-1 1 0,-2 6-1,0 4 465,-2 1-409,5-1-494,-4 0 301,4-1 0,-4-5 303,3-2-750,-3-3 354,4-1 0,-1-6 124,0-1-556,0-4 0,-4-4 95,0 0 173,0-6-1158,5 3 408,-4-5 425,4 0 0,-5 0 1</inkml:trace>
  <inkml:trace contextRef="#ctx0" brushRef="#br0" timeOffset="9">10576 4694 8076,'-7'0'473,"2"0"105,36 0-263,-19 0 830,30 0-485,-19 0 303,1 0-364,9 0-287,-4 0 1,7-1 68,2-3 0,4-6-147,7-5 1,-7-1-139,0 5 1,-10 1 101,-5 2 0,-5-2-621,-3 2 1,-2 3 364,-6 1 1,1 3-2028,-1 1 2085,-4 0 0,3-5 0,-4-1 0</inkml:trace>
  <inkml:trace contextRef="#ctx0" brushRef="#br0" timeOffset="10">11546 4443 8088,'7'-5'-285,"-14"2"662,-4-5 1,-2 6 316,10-2-62,1 3 1,-3 0 244,5-3 7,0 3-624,0-5 1,2 8-161,1 2 1,2 2 150,3 5 1,2 2 17,-2 2 1,2 4-166,1 8 0,1 1 102,-1 2 0,1 3-122,-1-2 0,4-2 31,0 1 1,1-4-193,-5 0 0,2-3 54,2-4 1,-4 2-92,1-6 1,-1 0 41,-3-4 0,-3-3-459,-1 0 1,1-5-1215,-1 5 215,-1-5 813,-3 2 1,-1-5 207,-3 0 0,2-2 509,-6-1 0,1-4 0,-5-4 0</inkml:trace>
  <inkml:trace contextRef="#ctx0" brushRef="#br0" timeOffset="11">11843 4329 8378,'0'-7'544,"0"2"-173,-5 5 1,3 0 141,-6 0 0,1 6-100,-5 6 0,1 2-57,-1 9 0,-4-2-92,-3 10 1,-4 4-196,-4 7 1,2 3-9,-6 0 1,1 1-410,-4 0 0,1-2-663,2-2 0,3-8 591,6-7 0,4-4-1139,3-4 1559,7-3 0,-2-4 0,3-1 0</inkml:trace>
  <inkml:trace contextRef="#ctx0" brushRef="#br0" timeOffset="12">11798 4751 8080,'11'-6'20,"-4"-4"-20,3 8 0,-4-3 762,5 5 0,1-4-220,-1 1 0,1-1-17,-1 4 1,1 0-161,-1 0 0,-3 0 266,-1 0-382,1 0 0,3 4-14,1-1 0,-5 6 14,1-1 0,-2 2 0,2 2 1,-3 4-16,-5 3 1,4 3 14,0 0 1,-4 1-1,-4 0 0,-5 0-14,1 0 0,-6 0-265,-1-1 0,0 0-1393,3-3 1,1 1 1135,0-4 1,-1-1 286,1-4 0,3-3 0,0 0 47,6-6 1,-3 4-382,5-2 181,0-3 0,5 5 149,3-6 1,2 0-2,1 0 0,4 0-2,1 0 1,6-4-3,-3 0 0,6-1-4,-6 1 0,2 3-5,2-3 0,0 3 18,0 1 0,0 0 0,-1 0 0</inkml:trace>
  <inkml:trace contextRef="#ctx0" brushRef="#br0" timeOffset="13">12586 4500 8106,'-7'-8'17,"4"1"231,-4 4 369,6-7-243,-4 9 117,5-4 550,0 5-892,-5 5 1,4 2 128,-3 8 0,1 5-174,-1 6 1,3 3 139,-3 6 1,-1-1-231,1 0 0,1-3 25,3-1 1,0-3-50,0 3 1,1-8-65,3 1 0,1-8-167,2 0 0,4-2-303,-4-2 0,3-1-672,2-2-807,-1-3 2023,-4-5 0,3-5 0,-4-1 0</inkml:trace>
  <inkml:trace contextRef="#ctx0" brushRef="#br0" timeOffset="14">12300 4694 8393,'8'-4'0,"-1"0"527,-4 1-328,7 3 1,-3 0 300,4 0 0,5 0-88,3 0 1,4 0 70,4 0 0,2 0-128,5 0 0,1-4-209,-1 0 0,0-5 36,0 1 0,3 0-493,-2 0 1,-1-1-215,-11 5 1,2-3-726,-6 3 0,-2-4 1250,-2 4 0,3-4 0,-1 1 0</inkml:trace>
  <inkml:trace contextRef="#ctx0" brushRef="#br0" timeOffset="15">13008 4397 8210,'0'-6'477,"0"-4"-106,0 8 623,5-3-591,2 10 0,5 2-22,4 4 1,-4 6-119,4 2 0,0 2 63,-1 2 0,4 1-117,-3 3 0,4-2-182,-1 6 1,-1-6-12,1 2 1,-4-1-78,4-3 0,-5 1-185,1-9 0,-2 2 174,-2-2 1,-1-6-469,-2 2 1,-2-7-4,-2 0-558,-3-3 761,5-1 1,-8 0 339,-2 0 0,-7-5 0,-7-1 0</inkml:trace>
  <inkml:trace contextRef="#ctx0" brushRef="#br0" timeOffset="16">13340 4363 8186,'0'-18'0,"0"2"497,0 9 137,0-3-275,-6 9 219,5-4-269,-4 5 0,4 5 35,-3 2 0,-2 9 55,-6 3-349,1 7 134,-6 3 0,0 6-76,-6-1 1,0 2-235,0 2 0,4-3 313,0 3-1905,0 3 1457,1-11 0,-2 7-184,5-10-1197,-1-6 1066,5 1 0,5-9 576,2 2 0,3-3 0,1 0 0</inkml:trace>
  <inkml:trace contextRef="#ctx0" brushRef="#br0" timeOffset="17">13488 4603 8059,'6'-7'0,"1"1"0,-3 2 378,2 3 78,0-4 316,4 0 166,-3 3-27,-1-3-622,4 5 0,-7 0 10,4 0 167,-4 0-423,7 0 1,-9 5 135,3 3 1,-3-2-215,-1 2 0,-1 0-30,-3 3 1,-1 0-41,-2 1 0,-4-1 81,4 1-47,-3-1 1,2-1-32,0-2 190,6 2-126,-3-4 67,5 6 1,1-2-35,3-2 0,-2-2 37,6-2 0,0-3 2,3 3 1,4 1 10,1-1 1,3 3 4,-4-3 1,5 1 113,-1-1 1,-1-1-121,1 4 0,-1-3 158,1 4 1,-3-2-134,-4 2 1,-1 2 32,1-3 0,-2 3 12,-3 2 13,-2-1 173,-5 1-107,0-1 1,-11 2 402,-8 2-319,-8-2 1,-8 3-165,-3-4 1,-3-1 124,-5 0-1071,1 6-293,-1-9 822,5 2 1,-3-10-274,2 0 1,3 0 576,1 0 0,0-4 0,1 0 0,0 2 0,-1 0 0</inkml:trace>
  <inkml:trace contextRef="#ctx0" brushRef="#br0" timeOffset="18">9605 5425 8174,'0'-6'3,"-5"0"202,-3 6 0,12-3 728,4-1-283,-1 0-98,3 4-423,-3 0 1,4 0 106,1 0 1,-1 0-118,0 0 0,6 0 102,2 0 1,-1-1 1,1-3 1,1 3-96,7-3 1,-3 3-28,3 1 1,6 0-101,1 0 0,3-4 100,-3 0 0,4 0-129,0 4 0,1-4 98,-1 1 1,2-1-123,2 4 1,2 0 66,-2 0 0,2-1-75,2-3 1,2 2 77,-2-1 1,7 1-194,-3 2 0,-1-3 122,1-1 1,-3-1 75,-2 1 1,6 3-27,2-3 1,-1-1 18,2 1 1,-2-1 34,1 1 0,2 3-33,-6-3 1,-3 3 42,-4 1 1,-1 0-12,5 0 1,0 0 48,0 0-73,-1 0 0,1 0 72,0 0-48,-1 0-1069,6 0 995,-4 0 52,4 0 0,-2 0-645,1 0 480,4 0 161,-2 0 0,2 0 24,-1 0 190,0 0-215,-1-5 1,4 3 226,-3-1-221,3 1 1,1 2 38,0 0-41,1 0 15,-6 0 1,5 4 136,0 0-133,-5 0 0,9-3 98,-8 3-220,-2-3 125,5 4 1,-4-5 43,5 0-327,0 0 262,0 0 0,-5 0-175,-3 0 177,9 0-13,-15 0 1,14 0 65,-15 0-63,0 0 14,-3 0 0,-7 1 5,2 3 0,-9-3-19,-2 3 211,0-2-212,-10-2 1,3 3 1040,-4 1-1304,-6 0 1062,4-4-1086,-4 0 263,1 0-312,3 0-433,-9 0-269,4 0 298,-5 0 721,-5 0 0,-11 5 0,-8 1 0</inkml:trace>
  <inkml:trace contextRef="#ctx0" brushRef="#br0" timeOffset="19">11489 5790 8155,'-6'-11'231,"1"5"317,5-5-110,0 5 1,0-1 16,0-1 0,0 4 389,0-4-202,5 6-493,1-3 1,6 5 95,-1 0 0,4 0-111,1 0 0,0 0 14,-1 0 1,3 0 46,5 0 1,-1 1-275,-3 3 0,1-2 62,-5 6 0,4-4-177,-4 4 1,4-5 103,-3 5 1,-2 0-62,-7 3 0,0-3 35,-4-1 1,-1 1 69,1 3 1,-6 1 29,-5-1 0,-2 0 12,-2 1 0,1-1 13,0 1 0,-1-1-16,1 1 1,-1-5 79,1 1 1,1-4-58,2 3 48,-2-4 1,9 3-12,-3-2-153,3-3 0,6 4 180,2-5 0,5 5 164,3 3 0,2-3-189,2-1 1,1 1-12,-5-1 1,5 5-67,-1-2 1,2 0 74,-2 0 1,-1 1-156,-3 3 0,-3 2 150,4 2 1,-4-2-187,0 2 0,-6-2 51,-2-2 1,-3 1 32,-1-1 0,-5 4 178,-2 0 1,-10 1-130,-6-5 1,-2 1-23,-9-1 1,1 0 24,-9 1 1,1-5-31,-1 1 0,0-5 44,8 0 1,-1-1-247,8-2 0,1 0-254,7 0 1,4-2-1157,8-1 1644,2-4 0,15-4 0,2-1 0</inkml:trace>
  <inkml:trace contextRef="#ctx0" brushRef="#br0" timeOffset="20">14310 5311 8264,'0'-7'0,"0"-3"988,5 9-569,2-4 1,4 5 235,1 0-11,-1 0-332,6 0 1,0 0 149,6 0 67,0 0-323,0 0 0,0-1 205,-1-3-445,1 3 0,-5-5-968,4 6 611,-10 0 372,5 0 0,-6 0-221,1 0 1,-5 0 239,1 0 0,-6 0 0,4 0 0</inkml:trace>
  <inkml:trace contextRef="#ctx0" brushRef="#br0" timeOffset="21">14242 5516 8152,'11'0'636,"6"0"-307,-5 5 1,5-3 889,-6 1-820,1-1 0,3-2 132,0 0 1,6 0-128,-2 0 1,2-2-224,2-1 1,1 0 59,3-5 1,-3 6-577,2-2 1,2-1 295,-1 1 0,0-3-1317,-4 3 0,-2-4 1356,-2 4 0,3-4 0,-5 1 0</inkml:trace>
  <inkml:trace contextRef="#ctx0" brushRef="#br0" timeOffset="22">15178 5139 8142,'0'-22'0,"0"-1"1122,0 5-685,0 7 0,2 2 3,1 5 0,-1-1 170,1 1 573,-1 3-741,-2-4 0,1 6-312,3 3 0,1 2 126,3 5 1,2 6-15,-3 2 0,7 4-27,1 3 0,5 2-83,-5 3 1,5 3-124,-1 0 0,3 1 35,0 3 0,1-3-379,0-1 238,0-4 0,-4 0-6,0-7 1,-5 1-33,1-9 1,-2 1-110,-2-5 54,-4 0-89,3-4-376,-9-2-364,4-5 0,-6 0 21,-3 0 998,-2 0 0,-11-5 0,0-2 0</inkml:trace>
  <inkml:trace contextRef="#ctx0" brushRef="#br0" timeOffset="23">15544 5059 8029,'-5'-17'2,"3"0"762,-3 11-18,5 1-59,0 5-291,-5 0 0,1 6 33,-7 6 0,1 5-80,-9 10 1,-1 2-194,-7 5 1,2 6-65,-6 2 0,-3-2-459,-4 2 1,1 0 238,7 4 1,2-6-418,5-2 0,0-5-346,0-6 0,7-5-64,4-11-320,1 0 1275,9-4 0,8-2 0,6-5 0</inkml:trace>
  <inkml:trace contextRef="#ctx0" brushRef="#br0" timeOffset="24">15727 5299 8212,'0'-11'1726,"0"5"-1281,0 0-610,0 6 1763,-6 0-854,0 6 0,-5 1-261,-1 8-236,-4-2 1,3 9-387,-3-5 210,4 6 1,5-2 203,-1 1-622,0-6 292,2 10 0,1-9 243,5 2-844,0-3 469,0-4 1,4-1-42,0 1 1,4-6-39,0-2 1,2-3-506,2-1 492,-1 0 1,0 0-406,1 0 1,-1 0 212,1 0 0,-2-1-593,-3-3 254,4 3 639,-10-10 1,4 9-65,-5-6 293,5 1 1,-4-1 65,3 0 0,-3 5-187,-1-5 1519,0 6-711,0-9 854,0 10-465,0-4-366,0 5 221,-5 0-573,4 0 1,-4 5 231,5 3-643,0 2 210,0 6 0,0-2-53,0 5-81,0 0 0,0 0-146,0 0 1,0 0 130,0 4 0,4 0-1059,0 0 654,-1-5 1,-1-2 51,1-4-904,-1-1 321,3-5-909,-5 5 508,0-10 1271,0 4 0,5-10 0,1-1 0</inkml:trace>
  <inkml:trace contextRef="#ctx0" brushRef="#br0" timeOffset="25">16103 5048 8064,'-6'-24'735,"0"6"-257,2 11-242,3 4-115,-4-2 59,5 0 170,0 4 190,0-5 1,0 15-162,0 3 50,0 7-156,0-1 0,0 6 55,0 2-124,-5 4 0,2 4-37,-5 0 1,6-1-1,-2-2 1,3 0-201,1-4 1,0-4 64,0-4 1,0-5-438,0 1 1,1-6 260,3-2 1,-2-4-273,6 1 1,-4-3-651,3-1 1,-3 0 472,4 0 0,-4-4-222,3 0 1,-4-4 814,1 0 0,-8-2 0,-3-2 0</inkml:trace>
  <inkml:trace contextRef="#ctx0" brushRef="#br0" timeOffset="26">15944 5208 8066,'-7'-12'-194,"2"6"-15,10 1 87,2 0 1,5 4 30,3-3 224,-2 3-74,9 1 1,-5-2-307,6-1 216,5 1 0,-2-3-306,4 5 0,-5-4 96,2 1 1,-7-1 240,-1 4 0,0-5 0,4-2 0</inkml:trace>
  <inkml:trace contextRef="#ctx0" brushRef="#br0" timeOffset="27">16343 5105 8066,'0'-11'-76,"0"-1"0,0 1 340,0-1 0,0 5-16,0-1 0,2 1 330,1-5 1,-1 5 285,1-1 475,-1 5-422,-2-2 18,0 5-532,0 10 0,0 3-116,0 10 1,0 1-110,0 3 1,0 3 14,0 8 0,0-2-104,0 2 1,0-3 90,0 0 1,0-5-276,0 1 1,0-6 78,0 2 1,0-7-200,0-1 0,0-9-67,0 2-55,5-4-298,-4-1-650,4 3-288,-5-9 845,0 4 728,0-5 0,-5-10 0,-1-3 0</inkml:trace>
  <inkml:trace contextRef="#ctx0" brushRef="#br0" timeOffset="28">16663 2353 8128,'-11'0'453,"-1"0"-256,6-5 352,1 3 0,5-3 22,0 5 1,5 0-248,2 0 1,4 0-86,0 0 1,6 0 37,2 0 1,6 0-49,2 0 0,2 0-15,1 0 1,2 0-21,10 0 0,-5 0-127,1 0 1,1-4-154,-1 1 0,0-2 88,-4 1 0,1 3-152,-1-3 1,-1-1 59,-3 1 1,-2 0-6,-5 4 1,-1 0-354,-3 0-287,-3 0-195,-4 0 91,-6 0 440,-1 0 0,-6 0 48,-3 0 1,-2 0-62,-6 0 0,1 0 189,-1 0 1,-3 0 31,0 0 1,4 0 29,3 0 1,4-1 177,-3-3 0,3 3 422,-4-3-394,6-2 0,-5 4 735,3-2-382,3-2 554,-4 5-344,5-4-217,0 5 1,5 0-7,3 0 1,3-4-118,4 0 0,3 0 79,5 4 0,0 0-93,0 0 1,3 0-154,1 0 1,0 0 147,-4 0 0,-4 0-225,0 0 1,-5 0 102,1 0 0,-3 4 34,0 0-77,-6 0 0,-1-3-148,-5 3 1,0-2 287,0 6 1,-10-4-119,-5 3 1,-7 1-196,-4 3 0,0 5 77,-4-1 0,4 0-884,0-3 1,6-5 96,0 1 799,12-1 0,-8 5 0,10-1 0</inkml:trace>
  <inkml:trace contextRef="#ctx0" brushRef="#br0" timeOffset="29">18593 2056 8323,'0'-7'871,"0"2"-296,0 0-187,0 4 438,0-4-161,0 5-510,5 0 1,-2 5 116,4 3 1,1 2-15,3 1 0,5 4-118,-1 1 1,4 4-37,-4-1 1,5 3-82,-1 0 0,-1 1 28,1 0 1,0 1 114,4 3 0,-4-4-125,0 0 0,-5-2 58,1-6 1,2 4-153,-2-3 1,0-1 63,-3-4 0,-2-3-91,-2-1-46,2 1-445,-9-2-524,4-1 488,-5-5-498,0 0 743,-5 0 1,-1-5-1669,-6-2 2030,6-3 0,-9-2 0,2 1 0</inkml:trace>
  <inkml:trace contextRef="#ctx0" brushRef="#br0" timeOffset="30">18913 2044 8134,'0'-11'214,"0"5"206,0-5-60,0 10-86,0-9 86,0 9 407,0-4-243,0 5 0,-4 1-202,0 3-203,-5 2 0,7 11 116,-6 2 1,-3 3 4,-4 5 1,-4-2-243,3 6 0,-4-1 94,1 5 1,1-2-387,-1-3 1,5 2 222,-1-6 0,2 0-240,2-7 0,3-3-93,1-4 1,3-1-983,-4 1-725,6-6 1059,-3 4 1052,5-9 0,0 4 0,0-5 0</inkml:trace>
  <inkml:trace contextRef="#ctx0" brushRef="#br0" timeOffset="31">19256 2261 8263,'0'-7'0,"0"-1"0,-5 6 411,3-4-197,-3 6 31,5 0 759,0 6 0,0 0-353,0 5 0,-1 6-121,-3 2 0,3 4-262,-3 3 0,3 2-173,1 3 1,0 2-19,0-3 0,0-1 117,0 2 1,0-6-271,0 2 1,4-4 11,-1-4 0,1-3-783,-4-4 408,0-1-564,0 0 0,1-4-840,3-3 1843,-2-3 0,8-6 0,-4-2 0</inkml:trace>
  <inkml:trace contextRef="#ctx0" brushRef="#br0" timeOffset="32">19690 2021 8080,'0'-17'390,"0"4"761,0 5-662,0 6-435,0-3 299,0 5-61,0 5 1,0 1 141,0 6 1,0 5 82,0 6-341,0 0 0,0 10-231,0-2 0,0 2 121,0 1 1,3-1-128,1-3-450,0-2 418,-4-5 1,1-5-728,3-3 0,-3-2-49,3-2-1454,-3-5 2323,-1 0 0,-5-6 0,-1 0 0</inkml:trace>
  <inkml:trace contextRef="#ctx0" brushRef="#br0" timeOffset="33">19541 2181 8183,'0'-6'0,"0"-4"699,5 9-345,-4-4 0,10 5 188,-4 0 259,3 0-409,7-6 1,1 5 113,4-3-464,1 3 70,0 1 1,4-1-594,-1-3 400,6 3 0,-8-4-350,3 5 0,0-4 347,-5 0 1,4 0 83,-7 4 0,-3-5 0,1-1 0</inkml:trace>
  <inkml:trace contextRef="#ctx0" brushRef="#br0" timeOffset="34">20112 2010 8150,'0'-8'272,"0"1"-115,0 4 0,1-2-74,3 5 595,-3 0-337,5 0 1,-5 0 82,3 0 0,-2 0 172,6 0 0,-1 5-92,5 3-172,-1 2-151,1 7 1,-1 0-144,1 6 22,4 0 0,-3 5 30,2 2 0,-1 0-302,1 0 266,-2-5-1040,3 8 813,-4-8 1,-1 1-32,1-7 23,-1 3 71,0-10 1,-3 4-139,0-9-106,-6 3-30,3-8-330,0 8 193,-3-9 2,3 4-1019,-5-5 1538,0 0 0,-5-5 0,-2-1 0</inkml:trace>
  <inkml:trace contextRef="#ctx0" brushRef="#br0" timeOffset="35">20443 1999 8134,'-5'-18'114,"4"6"58,-4 2 1,1 8 1035,0-6-726,1 6 1,1-2 137,-2 8 0,-2 2-207,-5 5 1,-2 6-117,-2 2 0,-2 8-27,-2 3 0,-2 7-529,2 1 1,-3 5 249,-1-1 0,2-3-803,2-1 0,-2-2 454,6-2 0,0-3-409,3-1 0,6-6-173,2-1 940,3-5 0,1-7 0,0 1 0</inkml:trace>
  <inkml:trace contextRef="#ctx0" brushRef="#br0" timeOffset="36">20466 2318 8134,'5'-11'0,"-2"0"0,4-1 589,-4 1-80,7 4-250,-4-3 1090,1 4-108,3 0-95,-9 0-652,9 6-508,-8 0 224,8 6 0,-8 0 150,6 5-615,-6 1 249,4-1 1,-3 6 301,1 2-715,0-3 344,-4 6 0,-1-4-771,-3 4 528,3 6 0,-10-5-11,4 0-345,-3 0 413,-2-5 1,-3 3-35,0-2 0,0-1 111,3-3 1,1-2 259,-1 2 0,5-2-156,-1-2 0,6-3 391,-2-1 1,3-3-68,1 4 299,0-6-358,0 3 0,0-3 213,0 2 0,1-3-98,3 3 1,2-3-176,5-1 1,1 0 45,-1 0 1,4 4-518,1 0 0,3-1 188,-4-3 1,4 0-1843,-4 0 2000,5 5 0,-7-3 0,4 3 0</inkml:trace>
  <inkml:trace contextRef="#ctx0" brushRef="#br0" timeOffset="37">20934 2181 7990,'-6'-11'0,"-4"0"328,4-1-145,-1 6 1,2-1 183,5 4 235,-5 1 20,4-3-384,-4 5-138,5 0 1,5 0 106,2 0 1,4 0-1,0 0 0,2 0-75,2 0 0,-2 0 93,2 0 1,1 0-336,0 0 1,-1 0 141,-4 0 0,4 0-808,1 0 1,-5 0 1,-3 0 0,-4 0 774,3 0 0,-4-5 0,2-1 0</inkml:trace>
  <inkml:trace contextRef="#ctx0" brushRef="#br0" timeOffset="38">20889 2296 7990,'6'0'1012,"4"0"-36,-2 0-626,2 0 1,1 0 107,1 0 1,4 0-154,3 0 1,2-4-232,-2 0 1,6-1 95,-2 1 1,2 3-697,-2-3 0,0-1 393,0 1 0,4-3 133,-1 3 0,1-5 0,-4 2 0</inkml:trace>
  <inkml:trace contextRef="#ctx0" brushRef="#br0" timeOffset="39">21494 1930 8190,'0'-11'0,"1"-1"333,3 1 0,-1 1 66,4 2-129,1-2 1,3 4 0,1-5 670,-1 4-685,6-3 1,4 5 112,6-3 1,1 2-1,-2 2-162,-1 3 8,2-5 0,-2 6 153,1 0-282,-7 6 18,8 0 1,-13 5 109,5 1-30,-5-1 1,1 6-186,-7 2 1,1 2 22,-6 2 1,1 1-213,-4 3 0,-5 2 112,-2 5 0,-5-3-363,-3-1 0,-3 1 207,-5 3 0,-1-5-148,-2-2 0,1 1 108,-1-2 1,2 0 70,1-7 1,0 1 291,0-5 1,5 1-184,3-5 1,6-1 436,2-2-123,4 2-54,-2-4 0,6 1-63,3-4 1,0 2 282,7-1 1,-1 0-60,10-4 0,-1 0 26,3 0 1,1 0-280,0 0 1,0 0 98,0 0 0,0 0-585,-1 0 0,-3 0 254,0 0 1,-3 0-750,3 0 0,-9 0-911,1 0 1818,-2 0 0,3-5 0,-1-1 0</inkml:trace>
  <inkml:trace contextRef="#ctx0" brushRef="#br0" timeOffset="40">22214 1667 8190,'6'-11'646,"-1"0"-401,0-1 353,-4 6-282,4 1 1,-5 3 140,0-1 148,0 1 62,0-3-287,0 5 1,0 5 0,0 3-197,0 2 0,-1 7 286,-3 2-163,-2 7-123,-5 4 1,-5 4-152,1 0 1,-4 4 142,4 0 1,0 5-247,3-1 1,1 3-68,-1 0 0,5 1 174,-1 0 1,6-2-31,-2-2 1,4 1-227,4-5 17,-3-5 104,9 0 21,-4-9 0,6 4 99,-1-5-59,6 0 42,-10-5 0,10-2 12,-6-4-14,1-1 5,4 0 1,-4 0 8,-1-4-43,0 3 170,1-8 1,-1 3-633,1-5 85,-1 0-1639,-5 0 930,5 0-1200,-10-5 2312,4-2 0,-5-9 0,0-2 0</inkml:trace>
  <inkml:trace contextRef="#ctx0" brushRef="#br0" timeOffset="41">22362 2033 8059,'0'-12'215,"0"1"0,0 0-215,0 4 660,5 2-353,-4 5 1,6 0 96,-3 0 461,-3 0-493,9 5 0,-4 3 289,6 7-472,-1-2 0,1 10-17,-1 0 1,4 3-128,0 5 1,2-2-14,-2-3 1,-2-1 147,2 1 0,-2-2-567,-2-1 300,1-5 0,-1 2-35,0-5-341,1 1 295,-1-10 0,-3 3-13,0-5-920,-6 0 272,3-4-844,0 0 1097,-4 0 1,5-2 575,-6-2 0,0-2 0,0-5 0</inkml:trace>
  <inkml:trace contextRef="#ctx0" brushRef="#br0" timeOffset="42">22625 2010 8059,'0'-11'0,"0"-1"0,0 1 995,0-1-258,0 6 16,0 1-111,0 5 0,-2 9-571,-1 2 0,-7 12-5,-6 0 0,0 7 101,1 1 0,-3 6-743,-5 1 1,5 1 397,3-1 0,-2-6-518,2 2 1,4-7-1,3-1 0,6-3 696,-2-4 0,-2-2 0,-1-6 0</inkml:trace>
  <inkml:trace contextRef="#ctx0" brushRef="#br0" timeOffset="43">22716 2238 8062,'5'-11'0,"-4"0"480,5-1-238,-1 6 1,-3-3 75,6 5 441,-6-5 1,5 8 57,-4-3-350,-1-2-76,8 5 1,-8-4 106,6 5-324,0 0 1,-1 0-23,1 0 0,-1 0-243,5 0 103,-1 0 221,-4 5-417,3-4 1,-8 9 229,6-2 3,-6-3-853,4 5 553,-6-4 1,0 2-492,0-1 365,0 1 165,0 3-145,-6 1 272,5-6 1,-9 4-129,2-2 378,-2 2 0,-1-3-293,-1 3 22,6-9 514,-4 4-273,9 0 1,-8-2 411,5 4-174,0-4 1,4 2-126,0-5-148,0 5 1,1-4-29,3 3 1,3-1 11,4 0 0,0 0-135,1 5 0,3-5 58,0 5 1,1-4-121,-5 3 1,0-3-44,1 4 1,-1-1 119,1 5 0,-2-1-37,-3 1 0,-1-5 53,-6 1 1,0-1 1,0 5 0,-6 3-17,-1 0 0,-8 1 100,-4-5 0,-2 0-84,2 1 0,-5-1 86,5 1 1,-4-5-285,8 1 0,0-6-285,3 2 0,5-2-2010,-1-2 2512,6 0 0,2-6 0,6 0 0</inkml:trace>
  <inkml:trace contextRef="#ctx0" brushRef="#br0" timeOffset="44">23299 1953 8308,'-4'-11'1139,"0"-1"-202,0 6-220,4-4-367,0 8 36,0-3 510,0 5-638,0 5 81,0 2 1,0 9 46,0 3-129,5 3-238,-4 1 1,5 3 315,-6 1-357,0 5 1,0-7 150,0 6 90,0-6-448,0-2 1,3-3 63,1-5 202,0 6-1315,-4-9 613,0 0-569,0-2 516,5-9 152,-4 4-185,4 0 751,-5-3 0,0 3 0</inkml:trace>
  <inkml:trace contextRef="#ctx0" brushRef="#br0" timeOffset="45">23104 2113 6400,'0'-6'2374,"5"0"1,2 5-1841,4-3 0,6 3-343,2-3 1,4 3 59,3 1 0,-2 0-129,3 0-46,2 0 1,-3 0-438,4 0 0,-5-4 1,2 0 145,-3 2-1109,-6 1 0,2 1 1324,-5 0 0,6-5 0,-3-2 0</inkml:trace>
  <inkml:trace contextRef="#ctx0" brushRef="#br0" timeOffset="46">23675 1919 8196,'0'-12'0,"2"1"646,2-1 0,-2 5 656,6-1-571,-6 6 636,3-3-391,-5 5-934,0 0 1,4 5 0,0 4 276,-2 5-156,0 3 52,-2 6 1,0 5-225,0 2 1,0 3 58,0 2 1,0-1 0,-2-1-119,-1-3 1,1 2-147,-1-5 0,1-2-49,2-6 1,0-2 0,0-6-745,0 1 572,0-1-1066,0-5 675,0 5-176,0-10 1002,5 4 0,2-5 0,4 0 0</inkml:trace>
  <inkml:trace contextRef="#ctx0" brushRef="#br0" timeOffset="47">23847 1553 8354,'0'-18'1718,"0"3"-1003,5 8 1,-3 2-49,6 5 0,-4 1-114,3 3 1,1 2 146,3 5 0,5 7-148,-1 5 0,6 2-221,2 10 1,0 1-67,4 10 1,-3-3-206,-1 3 0,0-3-31,-1 7 1,0-7 94,-3-1 1,-2-2-150,-6 2 0,-1-1 124,-2-3 0,1-3-249,-6 3 1,0-1-121,-7 1 1,-2-6-276,-6 2 0,1-7-151,0 0 1,-6 0 294,-2 0 1,-3 4-2502,0-5 2902,-6 6 0,4-8 0,-6 5 0,1 0 0,-1 2 0,-1-1 0</inkml:trace>
  <inkml:trace contextRef="#ctx0" brushRef="#br0" timeOffset="48">16789 5208 8117,'-5'-6'871,"3"0"-454,2 6 0,7 0-125,4 0 1,1 0 179,-1 0 0,11 0-88,4 0 1,6 0 75,2 0 1,0-3-119,1-1 0,0-1-134,3 1 1,3 1-25,5-4 1,-1 4-77,1-1 0,0-1 69,-1 2 1,-2-1-121,-4 4 0,-3-4-418,-9 0 0,-4 0 193,-4 4 1,-5 0-1205,1 0 993,-2 0 0,-6 0-1494,1 0 359,-6 0-65,4 0 1121,-6 0 0,-6 0 458,-1 0 0,-3-5 0,-2-1 0</inkml:trace>
  <inkml:trace contextRef="#ctx0" brushRef="#br0" timeOffset="49">17497 5082 8117,'-5'-11'459,"3"-1"433,-3 1-167,5 5-242,0-4 1,5 8-117,3-2 1,2 3-7,2 1 0,-1 4-52,0 0 0,6 1-1,2-1 0,1-2-56,-1 6 0,3-6 29,-3 2 1,1 1-219,-1-1 1,-2 5 116,-6-1 1,-1-2-320,-2 2 0,-3-1 108,-5 5 0,-3-1-94,-4 0 1,-6 5 61,-10-1 1,-3 0-947,-1-4 1,0 1 102,5-1 906,4 1 0,-4-1 0,4 1 0</inkml:trace>
  <inkml:trace contextRef="#ctx0" brushRef="#br0" timeOffset="50">18570 4979 8115,'0'-6'104,"-5"-4"711,4 9-196,-4-4 399,5 5 675,0 0-1319,0 5 1,5-1 148,3 7 0,2-1-25,1 9 0,4 0-82,1 4 0,3 4-281,-4-1 1,5 5 132,-1-5 0,3 5-249,1-4 1,1 3 145,2-3 1,-1-1-87,1-3 1,-3-1 53,-4-3 1,-2-3-470,-6-4 1,-1-1 65,-2 0-1339,2 1-37,-4-6-717,1 4 1123,-2-8 1,-7-1 1239,-1-5 0,-4-5 0,-4 3 0</inkml:trace>
  <inkml:trace contextRef="#ctx0" brushRef="#br0" timeOffset="51">18902 5002 8078,'0'-23'56,"0"6"-56,0 0 0,-6 6 1555,5-1-663,-4 6-417,5 1 499,0 5-249,0 5-480,-5 6 265,-1 7-224,-6 5 1,-4 5-445,-3 2 146,-3 9 1,-1-3-95,0 6 1,1-5 181,-1 1 0,0-2 0,1-3-1441,3-3 489,3-2 1,4-9-994,1 0 1017,0-5-310,4 2 539,2-9 222,5 3 401,0-9 0,5 9 0,2-3 0</inkml:trace>
  <inkml:trace contextRef="#ctx0" brushRef="#br0" timeOffset="52">19039 5299 8121,'0'-6'2696,"0"1"-2517,0 15 0,0-5 179,0 10 883,0-5-719,0 7 0,0-1 387,0 3-571,5 3 1,-4 2-304,3 3 0,1 1 56,-1 2 0,1-2-123,-2-5 0,-1 0 123,2 0 0,1-6-505,-2-1 0,3-4-168,-3 0 1,-1-5-1406,1 1-517,-1-5 1384,-2 2 1120,0-5 0,-5-5 0,-2-2 0</inkml:trace>
  <inkml:trace contextRef="#ctx0" brushRef="#br0" timeOffset="53">19381 5048 8058,'0'-23'978,"0"10"-164,0-2 21,0 9-258,0 0-66,0 0 0,0 8-47,0 2 1,0 3-51,0 8 1,0 4-299,0 8 1,0 2 152,0 6 0,1-1-392,3 0 1,-2 0 141,1 1 1,2-6-540,-1-3 1,1-3-66,-1-4 0,-3-2-1605,3-6 1413,3 1-1368,-6-6 2145,4-1 0,-5-10 0,0-1 0</inkml:trace>
  <inkml:trace contextRef="#ctx0" brushRef="#br0" timeOffset="54">19198 5219 8076,'6'-6'951,"-5"-4"-716,9 3-1,-4 1 441,6 1-356,-1 5 0,2 0 128,2 0-50,3 0-207,5 0 1,5-4 189,2 0-595,3 1 222,1-2 1,-3 3-1400,-1-2 1053,-4-2 1,5 1 26,-4-3 0,-2 2 312,-6 2 0,8 3 0,-3-4 0</inkml:trace>
  <inkml:trace contextRef="#ctx0" brushRef="#br0" timeOffset="55">19655 5082 8076,'5'-12'-111,"-3"-4"-55,1 9 0,0-2 166,1 1 1083,-3-2-172,4 9-213,-5-9 327,0 8-602,5-3 0,-2 5 432,4 0-498,-4 5 0,7 2-34,-2 4 1,3 6-51,4 2 0,-2 2-202,2 2 1,2 1 47,-2 3 0,5 2-76,-1 5 1,-2-1 136,-2-2 0,2 1-674,-2-6 1,0 0 251,-4-7 0,1 1-437,-1-5 0,-3-1-669,-1-6-485,-4 2-355,7-9 2188,-9 4 0,5-5 0,-6 0 0</inkml:trace>
  <inkml:trace contextRef="#ctx0" brushRef="#br0" timeOffset="56">20021 5082 8076,'0'-28'-86,"4"6"43,-1-1 0,1 5 835,-4 6-93,0 6 849,0-4-568,0 9-683,-5 11 0,-1 4-63,-6 12 1,-4 5 14,-3 3 0,1 2-1,-1 6 1,-3-1-15,0 5 1,-4-5 43,7-3 0,3 0-29,0-4 0,5-2-249,3-9 0,-2 0 0,4-1 0</inkml:trace>
  <inkml:trace contextRef="#ctx0" brushRef="#br0" timeOffset="57">20112 5334 8081,'12'-11'816,"-1"4"-423,0-3 1,1 7 530,-1-5-610,6 6 1,-8-3 77,2 5 1,-2 0 150,2 0 1,-3 0 648,0 0-774,-1 0 0,1 5-354,-1 3 1,-4 2 103,1 1 0,-4 2-277,-4 2 0,-2 3 61,-6 5 1,0-1-294,-4 1 0,2 0-135,-5 0 0,5-4 220,-1 0 0,2-4 69,2 4 0,1-5 43,2 2 0,2-4 228,2 0 0,3-5-138,-3 1 357,3-6 0,2 7-31,3-5 0,-2 0 76,6-4 0,1 0-557,6 0 0,-1 0 113,5 0 0,0 0-301,4 0 0,-4-4 173,0 0 1,-1-1-2198,1 1 2421,-3 3 0,1-4 0,1 5 0</inkml:trace>
  <inkml:trace contextRef="#ctx0" brushRef="#br0" timeOffset="58">20626 5094 7983,'0'-18'2,"0"1"622,0 6-306,-5 0 1,4-1 120,-3 1 513,3 4-103,1-3-220,0 9-26,0-4 44,0 5-349,0 5-226,0 1 0,0 11 48,0 2 1,0 8 87,0 3 0,0 3-324,0 1 1,0 0 129,0 1 1,0-5-631,0 1 1,0-7 121,0-1 0,0-2-27,0-6 0,0-3-1675,0-5 843,0-4 1353,0 2 0,0-5 0,0 0 0</inkml:trace>
  <inkml:trace contextRef="#ctx0" brushRef="#br0" timeOffset="59">20443 5231 8038,'-6'-7'-266,"1"-3"266,5 9 1252,0-4-731,5 5 0,1 0 458,6 0-617,4 0 0,3 0-247,8 0 0,2-1 65,5-3 1,2 3-244,2-3 0,-6 2 131,2 2 1,-4-1-1087,1-3 1,-3 3 1017,-5-3 0,-1-2 0,1 0 0</inkml:trace>
  <inkml:trace contextRef="#ctx0" brushRef="#br0" timeOffset="60">20957 5037 8095,'0'-13'421,"0"-2"252,0 13 101,5-3 1,-2 5-247,5 0 0,-1 5-27,5 3 0,-5 3-5,1 5-260,4 1 513,1 11-402,4-4 1,-6 9 98,0-2-269,1 2 1,-1 1-290,1 0 92,-1 1 1,1-2 242,-1-3-815,0 3 501,1-9 1,-2 3 74,-2-8-1263,2-3 838,-9-4 1,5-2-61,-2-2-573,-3 2 110,5-9-1183,-6 4 2147,0-5 0,0-10 0,0-3 0</inkml:trace>
  <inkml:trace contextRef="#ctx0" brushRef="#br0" timeOffset="61">21311 5117 8083,'-5'-18'59,"-2"3"-59,2 2 1152,-6 7-227,10-5-228,-4 10 134,5-4-453,-5 10 0,-3 7 232,-7 7-434,2-3 1,-7 11-216,5-1 0,-5 2 92,1 3 0,-3-1-604,-1 4 1,2 2 422,2 2 0,-2-6-1192,6 2 0,0-7 67,3-1 1253,6-2 0,-4-6 0,4-1 0</inkml:trace>
  <inkml:trace contextRef="#ctx0" brushRef="#br0" timeOffset="62">21277 5402 8107,'0'-11'0,"0"-1"722,5 1 0,1 1 86,6 2-359,-6-2 254,4 9-350,-8-4 0,4 1 611,-2 0-294,2 0-216,1 4-1,3 0-399,-4 0 184,0 0 58,5 0-609,-10 0 284,9 0 1,-8 1 106,6 3 1,-5-1-38,0 4 1,-1-3 223,-2 4-930,0-6 408,0 8 1,-5-3-85,-3 4-3,-2-4 137,-7 3 0,3-4 203,-5 5-51,5 1 0,-2-4 304,4-1 1,1-3-83,0 4 1,4-5 101,3 5-144,-2-5-103,5 7 1,-3-5 67,8 2 1,2 2 33,6-5 1,-1 4 17,0-5 0,6 3 5,2-3 0,-1 0-65,1 5 0,-1-5-8,1 5 1,-2-4-92,-1 3 1,-4-3 107,4 4 1,-8-2-106,0 2 0,-4 2 93,3-3 1,-4 4-259,1 0 0,-8 0 5,-4 1 1,-6-1 16,-1 1 1,-9 3-266,1 0 0,-2-1 154,2-6 0,0 2-536,0-2 0,6-3-117,1-2-1174,4-1 1056,0-2 1039,6 0 0,6-5 0,6-2 0</inkml:trace>
  <inkml:trace contextRef="#ctx0" brushRef="#br0" timeOffset="63">21688 5185 7954,'-5'-11'212,"4"4"0,-3-2 623,8 6-641,-3-1 233,4 4 1,-4 0 408,3 0 0,3 0-105,4 0-405,0 0 1,2 0-149,2 0 1,-1 0-110,5 0 1,-3 0-589,3 0 1,-4 0 356,4 0 1,-5 0-1106,1 0 1,-2 1 1266,-2 3 0,1-3 0,-1 4 0</inkml:trace>
  <inkml:trace contextRef="#ctx0" brushRef="#br0" timeOffset="64">21631 5356 8428,'0'7'1031,"0"-2"1,1-5-355,3 0 279,3 0-542,4 0 1,5 0 233,3 0-581,3 0-250,6-5 0,-4 0-174,3-3 0,1 2 104,-2 2 0,1 1-174,-4-4 0,-2 4 427,-2-1 0,3-2 0,-4 0 0</inkml:trace>
  <inkml:trace contextRef="#ctx0" brushRef="#br0" timeOffset="65">22316 4911 8054,'0'-11'-189,"0"-1"94,0 6 1,2-3 668,1 5 1,0-4-129,5 5 1,-5-6 274,5 1 0,-4 2-272,3-2 1,1 1 49,3-5 1,1 1-128,-1-1 1,5 1-122,-1 0 1,0 3 172,-4 0-294,1 6 0,-1-7-165,1 5 1,-1 0 135,1 4 1,-1 0-333,0 0 1,-3 2 117,0 1 0,-6 4-128,2 4 0,-3 2 69,-1 2 0,-1-1 88,-3 5 1,-2 0 47,-6 4 0,-4 0 1,-3 0 1,1-4 68,-1 0 1,5-5-54,-1 1 1,2 0 58,2-4 0,4 3-33,4-6 0,-2-2 91,1 2-95,0-5 1,4 3 140,0-2 0,1-2 14,3 6 0,4-4 109,7 3 0,3 0-120,4 0 0,1 3-47,0-2 0,0 2 71,0 2 1,1-1-48,3 0 0,-3 2-118,2 2 0,-7 3 1,-3 5 0,-4-4-128,0 0 1,-2 0-23,-3 4 1,-1 0 112,-6 0 1,-7-1-11,-4 1 1,-7 0 9,-9 0 1,2-4 51,-5 0 1,-2-5-46,-6 1 0,2-2 37,-2-2 1,3-3-86,0 0 1,6-6-126,2 2 0,5-3-996,3-1 830,2-5 0,11-1-869,2-6 0,8 0 517,3-4 0,9 4 714,3-4 0,7-1 0,3-1 0</inkml:trace>
  <inkml:trace contextRef="#ctx0" brushRef="#br0" timeOffset="66">23184 4751 8083,'0'-23'-1879,"0"5"1446,0 3 2496,0 8-567,0 2 713,0 5-1418,-5 0-476,-1 5 0,-5 2 0,-1 8 1,-3 1-57,0 7 0,-6-2-87,2 10 1,-1 0 77,1 7 0,-3 3-147,3 5 1,-2-1 145,-2 1 1,5 2-217,3-2 1,2 5-103,2-9 0,1 3 92,2-7 1,3 0 67,5-3 1,5-5 7,3 1 0,2-7-163,1-1 0,4-2 91,1-6 0,0 3-306,-1-7 0,-2 3 143,2-6 0,2-2-256,-2 2 1,0-5-434,-3 0-213,-1-1-455,1-2-592,-1 0 2085,-5 0 0,-6-5 0,-6-2 0</inkml:trace>
  <inkml:trace contextRef="#ctx0" brushRef="#br0" timeOffset="67">23173 5162 7993,'0'-23'437,"5"6"1,-2 4 151,4 5-367,-4 6 1,7-3 466,-3 5 0,0 0-234,0 0 0,1 1 47,3 3 0,5 3-108,-1 9 0,1-2-108,0 5 0,-2 0-143,5 3 1,-4 1-97,4 0 1,-5 1-407,1 3 1,-2-4 302,-2 0 0,1-2-304,-1-6 1,-1 4 145,-2-3 1,-2-5-1965,-2-3 739,-3-6 1439,4 3 0,-5-5 0,0 0 0</inkml:trace>
  <inkml:trace contextRef="#ctx0" brushRef="#br0" timeOffset="68">23493 5071 8062,'0'-23'766,"-5"5"-18,3 2 353,-3 4-369,5 6-345,-5 1 1,-1 10-74,-6 3 0,1 8-132,0 7 0,-2 1-56,-2 7 1,1-1-131,-5 4 1,5 0-541,-1 1 0,-2-5 391,2 1 0,-2-6-1057,2 2 1,6-3 568,-2-1 0,3-6 641,1-1 0,-4-4 0,5 0 0</inkml:trace>
  <inkml:trace contextRef="#ctx0" brushRef="#br0" timeOffset="69">23538 5276 8072,'7'-5'260,"-2"-1"-131,0-5 1,-3 3 1213,6 0-379,-5 6 718,2-3-642,-5 5-822,0 0-91,0 5 0,0 1 59,0 6 1,0 0-265,0 4 0,-4-3 139,0 7 0,-4-5-526,5 4 1,-2-5 243,1 1 1,2 1-1378,-1 0 448,1-1 181,2-4 629,0-4 1,5-2 76,3-5 0,2 0-18,2 0 1,-1 0-217,1 0 389,-1-5 1,0 2-78,1-4 1,-5 0 366,1 0 0,-4 0-140,3 3 0,-4 2 1189,1-6 872,-3 6-1097,4-3 602,-4 5-1055,4 0 0,-5 1-100,0 3 0,-3 3-173,-1 9 0,-1-4-253,1 3 0,1-1 29,-4 2 1,4-2-190,-1 5 1,3-4-705,1 4 1,-4-5 482,1 1 0,-1 2-856,4-2 0,0-4 508,0-3 0,0-4-601,0 3 1303,0-4 0,-5 2 0,-2-5 0</inkml:trace>
  <inkml:trace contextRef="#ctx0" brushRef="#br0" timeOffset="70">23984 5059 7990,'0'-24'851,"0"3"-347,0 14-225,0 2 1465,0 5-1320,0 5-164,0 7 1,4 2 109,-1 5 1,1 4-144,-4 3 1,0 6-351,0-2 0,0-2 145,0-1 1,0-3-632,0-1 1,-1-1 376,-3-3 0,3-3-1862,-3-4 1165,3-1 929,1-5 0,-5 4 0,-2-3 0</inkml:trace>
  <inkml:trace contextRef="#ctx0" brushRef="#br0" timeOffset="71">23858 5196 8096,'-5'-6'0,"4"-4"0,-4 7 1298,5-4-759,0 4 0,1-2 195,3 5 1,2 0-283,6 0 0,4 0-324,3 0 0,-1 0 48,1 0 0,0 0-622,4 0 1,-2 0-136,-2 0 0,3 0-539,-3 0 0,-1 0 1120,1 0 0,0 0 0,4 0 0</inkml:trace>
  <inkml:trace contextRef="#ctx0" brushRef="#br0" timeOffset="72">24235 5048 8096,'0'-11'0,"0"-1"207,0 1-108,5 4 1,-4 1-127,3 2 1899,-3 3-496,-1-4-876,0 5 0,0 5 270,0 3-534,0 2 64,0 6-123,0-3 0,0 12-127,0-2 0,-3 4 134,-1-1 0,-1 0-134,1 4 1,3-1 89,-3 2 0,-1-3-797,1-5 0,0-2 290,4-2 1,0-2-1766,0-6 240,0 1 1892,0-1 0,5-5 0,2-1 0</inkml:trace>
  <inkml:trace contextRef="#ctx0" brushRef="#br0" timeOffset="73">24258 4751 8083,'0'-18'-71,"0"7"184,0 1-17,5 8 1057,-4-3-227,4 5-171,0 0-81,2 0-334,4 5 1,1 2 121,-1 4 4,0 1-146,1-1 1,1 2 417,2 2-417,-3 3 0,9 5 54,-6-1 1,5 6 68,-1 3 1,-1 2-17,1 1 0,-5 4-127,1 0 0,-2 4-216,-2-4 1,1 4 94,-1-4 0,-4-1-95,-4-7 1,-1 3-91,-2-2 0,0-2-235,0 1 1,-5-3-34,-3 4 0,-2-2-357,-2 1 1,-4 2-1738,-3-5 1555,2-1 0,-8 1-135,2 0 947,-7-1 0,6-3 0,-4 0 0</inkml:trace>
  <inkml:trace contextRef="#ctx0" brushRef="#br0" timeOffset="74">17874 6533 8113,'-7'0'0,"-3"0"0,9-2 464,-3-1-77,3 1 451,1-3 1055,0 5-1460,0-5-18,0 4-237,5-4 1,-3 4 238,6-3-250,-5 3 11,7-5 1,-4 6-62,5 0 76,1 0 1,1 0-134,2 0 0,-1-3 100,5-1 1,0 0-138,4 4 0,3 0 8,1 0 0,1 0-32,-1 0 0,2 0 25,5 0 0,-2 0-69,2 0 1,-5 0 48,9 0 1,-5-4 5,5 0 0,-5 1-34,2 3 1,-4 0 70,7 0 0,2 0-135,-2 0 0,5 0 57,-1 0 0,0-2-257,3-1 0,-1 1 213,5-2 1,-2 2-112,-1-2 77,-1 3 1,0-5 339,-3 2-274,-3 2 1,-4-3 120,4 5 1,-4 0-71,3 0 1,-2-3 170,-2-1 1,1 0-85,4 4 0,-3-4 150,6 0 0,0 1-48,4 3 1,1-6-47,2-1 1,5 0-420,6 0 0,0 3 252,-28 0 0,1 0 0,29-2 10,-28 2 0,0 0 0,30-4 42,-28 6 0,0 0 1,-2-2-1,1 0-78,3 2 0,0 0 1,-4-1-1,0-1 57,3 2 1,-1 0 0,-3-2 0,1 0-26,2 2 1,0 1 0,2-2 0,-1 2 24,1 1 0,0 0 0,-1-1 1,-1 0 0,2 0 0,0-1 0,0 1 0,1 0-25,5-1 0,0 1 1,1 0-1,0 0-667,-1 1 0,-1 0 689,2 0 1,1 0-1028,2 0 1,0 0 1017,-4 0 0,0 0 0,7 0 0,0 0 0,-3 0 1,0 0-65,3 0 0,0 0 55,-4 0 1,-1 0 0,4 0 0,0 0-18,-2 0 1,-1 0-104,1 0 1,0 0 107,-3 0 1,1 0 0,-1 1 0,-1 0-32,-3 0 1,2 1-12,6-1 1,1 0 37,-11 1 0,0 1 0,8-1 1,0 1-500,-8 1 1,-2-1 501,3 0 0,-1 0 0,-3 0 0,-1 0 53,3-1 1,0 0 0,2-2 0,0 1-16,2 1 1,0 0 0,-1-1 0,0-1-6,-2 0 0,-2 0 0,-1 0 0,-2 0-13,31 0 0,-30 0 0,0 0 0,1 0 0,1 0 5,2 0 1,-2 0-1,-1 0 1,-2 0 168,31 0-157,0 0-1,-2 0 0,-4 0 18,-6 0-12,-10 0-9,1 0 1,-9 0 857,-1 0-851,-5 0 0,-1 0 1756,-5 0-1749,0 0 1,-6 4 1680,-1 0-1727,-4-1 1006,0-3-924,-1 0 252,-4 5-404,3-3-228,-9 3 332,4-5-2120,-5 0 1520,-5 0 0,-6 4 583,-8-1 0,-8 6 0,-2-2 0</inkml:trace>
  <inkml:trace contextRef="#ctx0" brushRef="#br0" timeOffset="75">18193 7172 8332,'0'-11'514,"0"5"1,0-1-202,0 3 0,-1 3 124,-3-3 0,3 2-15,-3-2 477,3 3-29,1-4-51,0 5-624,5 5 0,0 2 465,3 9-330,2-4 1,4 10-12,5-3 1,5 4-60,-5 3 0,3-2-9,0 3 1,1 1 40,0-1 0,0 4-235,0 0 1,-2-2 134,-2 1 1,2-4-251,-6 1 0,4-7-117,-4-1 1,0-5-116,-3 1 100,-1-2 0,-1-2-42,-2 1 1,1-5 108,-5 1-938,0-6 319,-4 3-3528,0-5 3676,0-5 1,-2 0-1324,-1-2 1917,1-4 0,-13 0 0,2-7 0</inkml:trace>
  <inkml:trace contextRef="#ctx0" brushRef="#br0" timeOffset="76">18547 7264 8239,'0'-13'-98,"0"-2"0,-3 2 98,-1-2 1086,0 7-188,4-2-146,0 4-25,0-1 6,-5 2 170,4 5-547,-9 0 1,7 3-118,-5 4 11,-4 6-62,-6 10 0,-1 5-55,0 2 0,0 7 89,-4 1 0,-5 5-318,-2-1 1,9-1 154,2 1 1,3-5-667,-7 1 1,0-4 137,0-4 0,6 1-49,1-8 1,9-3-2243,3-9 1375,8-4 1385,2-2 0,11-10 0,0-2 0</inkml:trace>
  <inkml:trace contextRef="#ctx0" brushRef="#br0" timeOffset="77">18662 7549 8120,'0'-11'511,"0"4"0,0 1-276,0 2-235,5 3 0,-3-4 0,6 5 0,-4 0 0,3 0 0,-3 0 0,4 0 0,-1-4 0,5 0 0,0 1 0,4 3 0,-4 0 0,4 0 0,-4 1 0,0 3 0,-1-3 0,1 3 0,-2 2 0,-3 2 0,0-2 0,-3 2 1442,-3-1 1,4 5-284,-5-1-898,0 0-190,-5 1-85,4-6 0,-10 4 183,4-2-170,2 2 0,-2-2 113,4-1 0,1-3-97,-2 4 1,2-6 90,-2 2 1,3-1-13,-3 0-28,3-1 0,1 4 105,0-2-34,0-3 0,0 6-31,0-4 1,1-1 15,3 1 1,-2 2 97,6-1 0,0 4-82,3-4 0,6 3-36,2-3 1,0 1 8,-4-1 0,4-3-59,-8 3 0,3 2 73,-2 2 1,-1-2-167,0 2 0,0 0-5,-4 3 0,0 0-104,-4 1 0,-1-1 13,1 1 1,-6 3 139,-5 0 0,-6 2-45,-1-2 1,-5-2 32,1 2 0,-4-2 70,-4-2 0,3 0-63,-3 1 0,3-5-120,1 1 0,2-5-95,2 0 1,2-1-312,6-2 1,4-5-847,4-3 0,3-2 591,3-2 0,8-3-1309,4 0 2092,5-5 0,3 2 0,6-5 0</inkml:trace>
  <inkml:trace contextRef="#ctx0" brushRef="#br0" timeOffset="78">19233 7275 8313,'-12'-6'427,"6"1"-118,1 5 1478,5 0-577,0-5-799,0 3 1,5-3-168,3 5 0,3 0 215,4 0 0,2 0-57,2 0 0,2 0-162,-2 0 0,7 0-48,0 0 1,1 0-136,-4 0 1,0 0-7,0 0 0,-2 0 133,-2 0 0,1-4-853,-4 1 0,-1-1 344,-4 4 0,-3 0-2506,0 0 1514,-6 0 1317,3 0 0,-5 0 0,0 0 0</inkml:trace>
  <inkml:trace contextRef="#ctx0" brushRef="#br0" timeOffset="79">19324 7435 8696,'12'0'1898,"-1"0"-1256,0 0 925,6 0-940,1 0 0,4 0 522,1 0-422,0 0-363,5-5 0,-3 2-81,6-4-304,-6-1 265,8 2-1875,-9-4 1228,-1 8 0,-2-7 362,-6 6 41,0-1 0,-4-1 0,1-2 0</inkml:trace>
  <inkml:trace contextRef="#ctx0" brushRef="#br0" timeOffset="80">19987 7127 8054,'-6'-12'57,"5"1"0,-4-1 1,5 5 290,0-1-272,0 1 188,0 0 1,0-3 279,0 2-358,0-2 0,0 3 3,0-1 1,5 2 83,3-2 1,2-1-63,1 5 0,2-3 29,2 3 0,-1-5-23,5 1 1,0 3-37,4 2 1,0-3-115,0 3 0,0-1 14,0 4 0,-1 0 52,1 0 0,-1 0-172,-3 0 1,1 1 133,-5 3 1,1-2-145,-5 6 143,0 0 1,-4 3-192,-3 1 0,-3-1 66,-1 0 1,-1 5-5,-3-1 1,-3 1 18,-4 0 0,-4-4-18,0 4 1,-2-4 20,2 0 1,2-1 0,-2 0 1,2-3 258,2 0-216,-1-6 235,6 3-210,-4-5 21,9 0 0,-3 0 3,8 0 1,-2 4 1,6 0 0,1 0 43,6-4 0,1 4 19,3-1 0,3 5-40,-3-4 1,1 5-31,-1-2 1,3 3 10,-3 2 0,-1 1-41,1 2 0,-2-3 6,3 4 0,-4-4-1,-5 0 0,0 3-128,-4 0 1,2 2 89,-5-2 1,0-1 21,-4 5 0,-9-1-43,-3 1 33,-7 2 0,0-3-2,-7 5 240,2-5-236,-9 3 0,5-8 55,-3 2 1,-1-2 27,6-2 0,-3-1 215,6-2-159,-3-3 1,10-5-106,-3 0 1,6 0 165,6 0-1527,4 0 882,-2-5 1,6-1 78,3-6-2266,7 1 1677,7-1 0,6 1-104,3 0 1034,-3-1 0,9-4 0,-4-2 0</inkml:trace>
  <inkml:trace contextRef="#ctx0" brushRef="#br0" timeOffset="81">20946 6818 8149,'0'-11'0,"0"-1"442,0 1-130,0 5 0,1-3 50,3 5 183,-3-5 45,4 8 146,-5-4 944,0 5-1074,0 5-303,0 1 0,-4 7-4,1 2 1,-6 3-44,1 5 1,-2 0-57,-1-1 0,-2 6 56,-2 3 1,2 6-139,-2 1 0,-2 5-49,2-1 1,-4-2-155,4 2 0,0-1 126,3 1 0,2 1-140,2-5 1,3 0 9,5-4 1,0-3 112,0-1 0,5-3-69,3 3 0,2-4 78,2 0 1,0-6-143,3 0 1,-2-5 128,2 4 1,2-5-124,-2 1 0,2-6-5,-2-2 1,-2 0-63,2 0-309,-3 4 129,0-5-768,-1 0 295,-4-1-106,-2-5-927,-5 0 376,0-5 1480,0 4 0,5-14 0,1 2 0</inkml:trace>
  <inkml:trace contextRef="#ctx0" brushRef="#br0" timeOffset="82">21060 7207 8149,'0'-17'13,"0"4"0,0-3 0,0 4 0,4 5 1022,0-1-178,-1 6-18,-3-3 0,2 5-339,2 0 1,-2 0-267,6 0 1,-4 2 37,3 6-1,1 1 75,3 10 0,1 0-105,-1 4 1,4 4 80,0 4 0,2-2-228,-2 2 1,-2-6 97,2 2 1,2 1-294,-2-2 0,1-3 106,0-4 1,-4-5-301,3 1 1,-2-2 183,-1-2 0,-5-3-1098,1 0 850,-6-6 1,5 3-1735,-3-5 563,-3 0 832,4 0 0,-5-1 698,0-3 0,-5-2 0,-2-6 0</inkml:trace>
  <inkml:trace contextRef="#ctx0" brushRef="#br0" timeOffset="83">21357 7149 8034,'0'-16'0,"0"3"0,0-3 560,0 4-252,0 1 0,0 3 34,0 1 634,0 4-136,0-2 7,0 5-573,-5 0 1,-1 6-200,-6 6 0,1 4 113,-1 7 0,-4 5-167,-3 3 0,1 2 80,-1 1 1,5 0-423,-1 0 1,-2-1-132,2-2 0,0 1-342,3-6 0,1 0 157,0-7 1,4-3 246,3-4 0,-1-5-861,2 1 1251,-1-6 0,4 8 0,0-3 0</inkml:trace>
  <inkml:trace contextRef="#ctx0" brushRef="#br0" timeOffset="84">21494 7275 8075,'0'-11'270,"0"4"1,0 1-271,0 2 576,0 3-7,0-4 2021,0 5-2279,0 5 1,-1 1 68,-3 6-283,3-1 78,-9 6 1,7-1 176,-5 3-507,6 3 162,-8-5 1,8 6 231,-1 0-656,-4-5 354,6 3 1,-4-8-295,5 2 216,0 3 0,0-9-286,0 2 74,0-2 0,0-1-47,0 0 0,1-6 126,3 2 0,2-3-253,6-1 1,-1-1 171,1-3 0,-1 2-761,0-6 702,1 5 1,-4-5-297,-1 4 710,1-5 0,-2 8 0,-1-4 0,0 5 0,-3-6 0,3 5 0,-5-4 0,0 4 0,0-3-150,0 3 43,0-4 1,0 3 106,0-1 1043,0 1-301,0-3 718,0 5-684,0-5-84,0 4 164,0-4-147,0 5-61,0 5-374,-5 1 1,3 7 77,-2 2-272,3-2 95,1 3 1,0 1 175,0 2-518,0-3 206,0 6 1,0-6-504,0 3 252,0 3 199,0-9 1,4 3-821,0-4 398,0-1-90,-4-5-287,0 5 359,0-10-1222,0 4 1675,0-5 0,0 0 0</inkml:trace>
  <inkml:trace contextRef="#ctx0" brushRef="#br0" timeOffset="85">21814 7161 8075,'0'-8'0,"0"1"399,0 4-226,0-2 1,0 4 232,0-3 162,0 3 34,0-4-141,0 5-244,0 5 1,0 5 399,0 5-309,0 5 1,0-2-47,0 5 0,-1 1 0,-3 3 0,3-3-286,-3 3 1,2-3 117,2-2 1,0 0-527,0-3 0,0 1 269,0-4 1,0-5-1673,0-3 387,6-6 82,-5 3 1366,9-5 0,-4 0 0,6 0 0</inkml:trace>
  <inkml:trace contextRef="#ctx0" brushRef="#br0" timeOffset="86">21688 7309 10983,'12'0'678,"-1"0"0,2 0-444,2 0 0,3 0-174,5 0 1,-1-3 144,1-1 1,4-4-434,0 4 0,0-5 197,0 2 1,-4 2-986,0 1 1,-2-1 68,-5 1 0,-1 0 947,-4 4 0,1-5 0,-1-1 0</inkml:trace>
  <inkml:trace contextRef="#ctx0" brushRef="#br0" timeOffset="87">22145 7058 8071,'0'-11'493,"0"-1"-1,0 6-258,0 1 2536,0 5-2420,0 10 15,0-2-190,0 13 0,0-3 143,0 5-143,0 5 1,0 1 30,0 5 0,0-2-25,0 2 0,4-2-285,0 6 0,-1-4 77,-3-3 0,0 0-56,0-4 0,4 0 58,0-4 0,0-4-219,-4 0 1,0-9 25,0 1-320,0-2 344,0-3 0,1 1-678,3-3-264,-3-3 709,4 4-1056,-5-5 551,0-5 932,0 4 0,0-15 0,0 4 0</inkml:trace>
  <inkml:trace contextRef="#ctx0" brushRef="#br0" timeOffset="88">22259 6818 8071,'-6'-18'0,"0"3"362,2 8 719,2-4-549,-3 10 406,5-4-147,0 5-178,5 0-424,-3 5 1,8 3 285,-2 7 1,5 0-106,3 8 0,4-1 61,-1 8 0,-1 1-73,1 3 1,0 4 4,4 0 0,-4 0-115,0-4 1,-4 3-196,4-3 0,-5 7 33,1-7 1,-6-1-43,-1-2 0,-6-5 8,2 5 1,1-5 49,-1 5 0,-1-4-198,-7 3-1,1-5 52,-4 2 0,-1-3-181,-3-1 0,-1-4 93,1 0 0,-1-5-760,1 1 1,-1-2-183,1-2 1,1-3-2139,2 0 3213,-2-6 0,9 3 0,-4-5 0</inkml:trace>
  <inkml:trace contextRef="#ctx0" brushRef="#br0" timeOffset="89">22830 7309 7948,'-6'-5'312,"1"4"899,5-4-205,0 5 117,0-5-457,5 4-444,1-4 141,6 5-197,-1 0 0,2 0 166,2 0-474,-2 0 199,8-6 0,-7 5-301,5-3 227,-5-2 1,7 5-375,-6-3 1,0 1-667,-4 0 0,1 1 1057,-1-1 0,1 1 0,-1 2 0</inkml:trace>
  <inkml:trace contextRef="#ctx0" brushRef="#br0" timeOffset="90">23253 7070 8108,'0'-12'0,"0"1"0,0-1 507,0 6-300,5-4 1,-4 3 148,3-4 313,2 5-329,1-5 0,3 5 380,-3-5-287,4 4-255,-5-3 0,5 9 312,1-3-252,-1 3 59,1 1-78,-1 0-41,6 0 0,-5 1 178,4 3-295,-4 2 147,0 6 0,-1 0 148,0 4-455,1 1 132,-6 6 1,-1 5-155,-5 3 128,0-3-571,0 10 295,-5-8 194,-1 14 1,-6-8 87,1 2-180,-5 3 97,-2-6 0,-5 1-32,0-6-146,5-4 126,-3 2 1,7-9-80,-5 0 333,5-5-176,2 2 1,3-8 174,6-1-161,-1-4-32,4 2 376,0-5 0,5 0-36,3 0-141,7 0 0,-1 0 29,5 0 82,0 0-198,-1 0 0,2-1 66,-5-3-279,5 3 102,-7-5 1,5 6-220,-3 0 137,-2 0-14,3 0-117,-4 0-381,-1 0 297,-5 0 104,5 0-1206,-10 0 320,9 0 418,-9-5-301,4 4 1023,-5-4 0,5 0 0,2-1 0</inkml:trace>
  <inkml:trace contextRef="#ctx0" brushRef="#br0" timeOffset="91">23847 6898 8108,'5'-18'411,"-4"2"-233,4 5 1,-4 4 107,3 3 0,-2 2 248,1-2 331,-1 3-275,-2-4-411,0 5 1,0 5 58,0 2 1,-5 9 118,-3 3 74,-2 2-238,-2 2 0,1 4 275,0-1-231,-6 11-37,4-6 0,-8 9 74,2-2 0,1 3 112,-1 5-1485,5-6 1169,-8 10 0,13-14 345,-2 6-1179,2-5 754,3-3 1,1-1-36,5-2-86,0-3 105,5-5 0,5-2-11,5-2 88,0-2 0,-2-6 1027,2 1-1180,-2-1 542,4 0-372,-1 1-583,-3-6 270,3-1 1,-3-1-86,2 0-1256,-2 0 1015,3-4 0,-4 0-2185,-1 0 2756,1 0 0,-1 0 0,0 0 0</inkml:trace>
  <inkml:trace contextRef="#ctx0" brushRef="#br0" timeOffset="92">23938 7184 8131,'0'-7'711,"0"2"-211,0 5-140,0-5 213,0 4-119,0-4-245,0 5 1,0 5 489,0 3-289,0 2-130,0 1 0,4 4 410,0 1-398,5 4 1,-3-2 120,5 5-219,1-1 1,-1 1-6,1 0 1,-1 0-16,0 0 0,1-2-262,-1-2 164,1 3-25,4-9 0,-3 3-901,2-4 592,-2-1 0,-6-3-854,1-1-371,-5-4 573,7 2 400,-9-5-1569,4 0 2079,-5 0 0,5 5 0,2 1 0</inkml:trace>
  <inkml:trace contextRef="#ctx0" brushRef="#br0" timeOffset="93">24189 7195 8079,'0'-11'-156,"0"-1"0,0 1 156,0-1 1129,0 6-255,0 1-209,0 5 246,-5 0-510,4 0 1,-9 1 29,2 3 1,-3 8-30,-4 7 0,-4 6-50,-8 2-315,3 4 11,-4-1 0,5 4-132,0 0-694,0 5 795,1-8-1664,4 7 519,1-14 669,6 4-142,5-5 1,-3-5-1953,5-3 2553,0-3 0,9 0 0,1-1 0</inkml:trace>
  <inkml:trace contextRef="#ctx0" brushRef="#br0" timeOffset="94">24109 7469 8079,'6'-7'189,"1"-1"46,-2 0 58,5 2-133,-3-4 16,-1 9 0,4-8 197,-2 5 1,-2-4 237,2 5 0,-1-3-120,5 3-64,-1 1-155,1-3 0,-1 5 139,0 0-399,1-5 52,-1 4 1,1-4-46,-1 5 49,-4 0 59,3 5-377,-9-4 208,9 9 1,-9-3 29,3 4 0,-3 1-21,-1-1 1,-5 2-68,-2 2-6,2-2 21,-11 3 0,9-6 132,-8-2 1,2 2-2,1-2 0,2-2 170,3 2 0,-2-5-17,5 5 64,-5-5 57,8 2-262,-4-5 1,5 1-93,0 3 209,0-3-96,0 4 1,5-1 131,2 0-189,-1-1 32,4-3 1,0 2-99,5 2 1,0-2 12,-3 6 0,-1-6 31,1 2 0,-1 2-3,0 2 0,1-2 1,-1 2 0,-1 0 25,-2 3 1,1-3-16,-5-1 0,0 1 169,-4 3-154,0 1-10,0-1-1,-7 4-4,-4 1 0,-2-1 46,-6-4-174,5 1 137,-7-1 1,3-1 22,-5-2-817,0 2 510,5-9 1,-3 4-93,2-5-1273,2 0 474,6 0 397,1 0-168,8-5 347,-3-1 582,5-6 0,5 1 0,2 0 0</inkml:trace>
  <inkml:trace contextRef="#ctx0" brushRef="#br0" timeOffset="95">24612 7195 8079,'0'-18'1216,"4"6"-940,0 4-58,-1 6 1092,-3-4-621,0 6-286,0 6 47,0 0-274,0 5 0,0 6 176,0 2-117,0 2-45,0 2 1,0 5 0,0 3-165,0-3 45,0 5 1,0-8-538,0 5 307,0-9 156,0 5-619,0-13 283,0 4 70,0-6-1162,0 0 422,0-4 409,0-2-118,0-5 1,-5-10 0,-1-3 0</inkml:trace>
  <inkml:trace contextRef="#ctx0" brushRef="#br0" timeOffset="96">24441 7332 8079,'0'-6'1135,"0"1"1,1 5-667,3 0-8,2 0 0,9 0-109,1 0 1,4 0-146,-1 0 1,6 0-118,2 0 0,3 0-214,-3 0 1,5-1-424,-2-3 0,-1 2-74,2-1 1,-7 1-1565,-1 2 2185,0-5 0,-6-1 0,6-5 0</inkml:trace>
  <inkml:trace contextRef="#ctx0" brushRef="#br0" timeOffset="97">24920 7081 8145,'0'-11'-3,"0"-1"0,0 1-1,0-1 1,0 5 1275,0-1-305,0 5 436,0-7-466,0 9-480,0-4 1,0 6-188,0 3 0,4 4 122,0 7 51,0 3-131,-4 5 0,0 4 100,0 4-231,0 2 0,0 1 181,0 0-255,0 6-23,0-10 0,0 12-269,0-8 1,-2 3 163,-1-3 0,1-4-476,-1-4 0,1-2 247,2-1 1,0-5-616,0-3 581,0-2 1,0-6-406,0 1 54,0-5-402,0 2 1,2-5 57,1 0 444,-1 0-786,3 0 540,-5-5 781,0-2 0,0-4 0,0-1 0</inkml:trace>
  <inkml:trace contextRef="#ctx0" brushRef="#br0" timeOffset="98">25069 6944 8077,'0'-18'6,"0"2"0,1 5 140,3 4-13,-3-3 1160,4 8-279,-5-3 239,0 5-997,5 0 0,-2 0 357,4 0-118,-4 5-260,7 2 553,-4 9-427,6 2 1,-4 5-26,-1 0 0,3 5 32,2 2 1,4 3 11,-8 1-48,5 1-156,-7-1 0,5 0 175,1 0-191,-6 1 15,4-1 1,-7 0-28,4 0 28,-4 1 0,2-2-28,-5-3 1,0 2-267,0-5 156,0 4-355,0-7 237,-5 4 1,2-5 87,-4 0-175,4 0 209,-7-5 1,4 2-25,-6-5-213,1 5 95,5-7 1,-8 4-594,2-6 370,-2 0 161,3 1 0,-1-1-1443,1 1 789,-6-6 261,10 4-1688,-8-9 607,13 5 753,-8-6 883,4 0 0,-6 5 0,1 1 0</inkml:trace>
  <inkml:trace contextRef="#ctx0" brushRef="#br0" timeOffset="99">20357 8888 8230,'-6'0'1549,"1"0"-193,5 0-688,0-5-251,0 4-152,0-4 1,5 5 35,3 0 0,2 0-51,1 0 0,6-4 57,2 0 1,0 0-121,4 4 1,-3 0-17,7 0 1,-2 0-104,2 0 0,-2-1 45,5-3 1,-4 3-231,0-3 1,2-1 94,-1 1 0,0 0-178,-4 4 1,-2-3 67,-2-1 0,-1-4-242,-3 4-387,-2 0-405,3 4-417,-9 0 1108,-2-5 0,-7 4-684,-1-3 1,-5 3 1158,-7 1 0,-3 5 0,-5 1 0</inkml:trace>
  <inkml:trace contextRef="#ctx0" brushRef="#br0" timeOffset="100">20289 9185 8088,'0'-6'0,"0"1"0,0 5 0,5 0 0,3-2 0,7-2 0,-3 3 0,4-3 0,0 3 0,-1 1 0,4 0 0,-3 0 0,4 0 0,-1 0 0,3 0 0,0 0 0,3 0 0,1 0 0,0 0 0,4 0 2420,0 0 1,1 0-272,-1 0-1653,-4 0-131,7-5 1,-5 4-190,2-3 1,-2 1-129,-5 0 0,0 1 38,0-1 1,-6-3 130,-1 3-548,-4-1 165,0 4-594,-6 0 0,-6 0-417,-8 0 0,-7 0 1177,-4 0 0,-8 5 0,-2 1 0</inkml:trace>
  <inkml:trace contextRef="#ctx0" brushRef="#br0" timeOffset="101">18187 8888 8385,'-6'-11'0,"2"-1"0,3 5 0,1-1 0,1 0 0,3-3 0,2-1 2258,6 1-1431,-1 0 1,4-3-306,1 2 0,0-5-414,-1 5 1,2-2 73,2 3 1,3 1-36,-3 2 0,2-2 55,2 2 1,1 2-158,3-2 0,-3 6 72,3-2 0,-2 3-15,2 1 0,-5 0-25,1 0 0,-1 1-8,-7 3 0,0 2-97,-3 5 0,-2 1 151,-3-1 0,-1 6-81,-6 2 1,0 1 48,0-1 1,-7 3-233,-4-3 0,-6 5 37,-6-1 1,1 2-106,-1-6 0,0 1 110,0-1 0,0 2-85,0-6 0,6 0 258,1-3 1,4-5-180,0 1 502,1-6-141,4 9 42,2-10-198,5 4 1,3-5 167,5 0 1,-1 0-39,8 0 1,3 0-35,1 0 1,3 5-118,1 3 1,-4-2-4,0 2 1,-2-1-96,2 5 1,3-1 116,-3 0 0,-1 1-94,1-1 0,-5 5 131,1-1-86,3 5-178,-5-2 52,-2 5 0,-2-4-55,-5 0-55,-1 0 213,-3 4-298,-5-1 269,-6 1 1,-7 0 40,-5 0 0,-5-1-4,-2-3 0,-7 1-59,-1-5-148,0 5 287,4-7 0,-4 0-94,0-6 94,5-4-83,5 2 1,5-5-14,0 0 52,5 0-29,2-5-676,4 4 439,6-9 1,1 3-45,5-4-1675,5-1 1099,1 1 0,7 1-85,2 2-1481,3-2 2382,5 4 0,5-6 0,1 1 0</inkml:trace>
  <inkml:trace contextRef="#ctx0" brushRef="#br0" timeOffset="102">19101 8979 8203,'-5'-6'-333,"4"1"1,-4 4 1208,5-3 376,0 3-35,0-4 11,0 5 0,0 5-796,0 2 0,5 3-108,2 2 0,3 4 104,2 3 0,3 3-177,0 1 1,4 1-40,-3 3 1,0-2-44,-1 5 1,-2-3-155,2 3 0,2-4-205,-2 0 195,0-1 1,-3-3 74,-1 1-156,0 0 53,1-5 0,-1 0-22,1-3-357,-6-8 220,4 9 1,-8-14-43,1 6-266,4-6 26,-6 3-1012,4-5-1689,-5 0 1547,-5 0 1618,-1-5 0,-6-1 0,1-5 0</inkml:trace>
  <inkml:trace contextRef="#ctx0" brushRef="#br0" timeOffset="103">19398 9014 8177,'0'-23'0,"0"5"245,0-4 4,0 15-241,0-8 1629,0 8-1019,0 1 1,-1 1 157,-3 5-239,3 0-208,-9 5 0,2 5 166,-7 5-297,2 11 1,-5-2-3,3 10 0,-3 0-142,-5 1 1,4 0-283,0 3 1,2-2 243,-2 2 0,-2-3-789,6 0 0,-2-6 382,2-3 0,6-3-305,-2-4 1,2-2-401,-2-6-80,4-4 437,2-2 739,5-5 0,0 0 0,0 0 0</inkml:trace>
  <inkml:trace contextRef="#ctx0" brushRef="#br0" timeOffset="104">19512 9196 8132,'0'-17'997,"0"0"-163,0 11-361,5-4 1,-2 8-10,4-1-224,-4 1 556,7 2-409,-9 5 1,8 2 232,-5 4-70,5 1-254,-8 4 0,6-2 141,-4 5-352,-1 0-13,3 4 1,-5 0-210,0 0 130,0-1 1,0-3 0,0 0 0,0-5 113,0 2 0,-2-5-553,-1-3 262,1 2 1,-3-8-33,5 6-80,0-5 144,0 2 0,2-5-298,1 0 286,-1 0 0,8 0-12,-3 0-520,-1 0 299,4 0 116,-4 0-867,5 0 699,-4 0 1,3 0-154,-2 0-123,2 0 348,-4-5 1,3 2-135,-5-5-278,5 6 591,-8-3 1,9 1 197,-2 0 0,2-5 0,1 3 0</inkml:trace>
  <inkml:trace contextRef="#ctx0" brushRef="#br0" timeOffset="105">19752 9356 8132,'0'-7'-415,"0"-1"1,0 4 296,0-3 1337,0 4-733,0-2 1,-1 1 909,-3 0-730,3 1 14,-4 3 509,5 0-769,-5 5 1,3 1 576,-2 5-624,3 1 1,1 1-39,0 2 1,0-1-35,0 5 0,0 0 59,0 4-300,0-1 120,0 1 0,0 0-299,0 0 89,0-5 75,0 3 0,1-4-574,3 2 294,-2-3 100,3-4-386,-5-1 166,5-4 98,-4 3-667,4-9 167,-5 4-2926,0-5 3683,0-5 0,5-1 0,1-6 0</inkml:trace>
  <inkml:trace contextRef="#ctx0" brushRef="#br0" timeOffset="106">21442 8728 7969,'-7'-11'-264,"-1"-1"1,4 5 736,-3-1 0,4 0 273,-1-3-523,3 5 232,1-4-288,0 3 1,0-4 0,0-1 357,0 1-358,0-1 1,5 1 223,3 0 14,2-1-237,1-4 0,2 3 327,2-2-271,-2 2 55,9 2-282,-5 4 170,6-3 1,0 8 167,0-6-405,0 6 145,0-4 0,-1 8 142,1 2-164,0-3-6,-5 9 1,2 0 178,-5 5-343,1 6 92,-10-4 0,3 2-192,-5 0 164,-1 0-24,-3 4 1,-1 0-236,-3 0 216,-2 0 0,-5 0-290,-1 0 256,1-1 0,-2 0-28,-2-3-148,2 3 235,-3-15 0,0 11-124,1-10 294,5 4-262,0-10 488,4 8-180,-1-9 252,2 4 80,5-5-145,0 0-4,5 0-132,2 0 1,4 0-31,0 0-19,1 5-45,4-4 0,-2 8 112,5-5-281,0 5 153,-1-3 0,4 4-178,-3-2-71,2 7 251,-3-7-220,4 8 72,-5-4 0,5 3 125,-3 0-152,3 6 102,-10-4 0,5 6 6,-6 0-221,-5 0 207,0 0 0,-6-4 5,0 0-86,-6 0 75,-5 4 1,-7-1-31,-5 1 26,-4-5 0,0 0-2,-7-3 0,2-2 0,-4-1-7,6-4 94,-1 0-85,2-2 1,-2-1-3,4-5-203,0 0 103,4 0 0,6-1 96,1-3 0,4-1-23,0-3-1493,6-2 627,1 4 401,5-6-1420,5 6 846,1 1 1071,11 0 0,1-1 0,4-6 0</inkml:trace>
  <inkml:trace contextRef="#ctx0" brushRef="#br0" timeOffset="107">22116 8865 7969,'0'-11'354,"0"-1"587,0 6 393,0-4-863,0 9 1,4-3 78,0 8 0,5 2-162,-2 5 0,3 2-20,2 2 0,-1 3-83,1 5 1,-1 1 240,1 3-277,-1-3 0,4 7 86,0-4-308,1 5 169,-5-8 0,4 5-313,1-2 117,-1-3 1,-3 0-222,4-5 1,-4-5 181,4 1-96,-4-2-500,0-2 218,-6 1 199,4-1-300,-3-4 44,-1 3-755,-1-9-1083,-5 4 483,0-5 1829,0-5 0,-5-1 0,-1-6 0</inkml:trace>
  <inkml:trace contextRef="#ctx0" brushRef="#br0" timeOffset="108">22470 8911 8104,'-5'-18'0,"3"5"0,-6 6 573,5 4-306,-2-2 1,0 5 792,-2 0-678,-3 0 0,-2 5 385,1 3-155,-6 7-316,-1 3 1,-4 6-47,-1 3 0,0 2 165,0 5-1072,0 0 190,0 6 425,1-5 0,-1 5 134,0-6-1641,0 0 1082,5-5 0,2-2-905,4-8 874,1-3 1,5-4 497,2-1 0,2-4 0,2-2 0</inkml:trace>
  <inkml:trace contextRef="#ctx0" brushRef="#br0" timeOffset="109">22447 9196 8145,'7'-17'0,"3"0"0,-4 6 878,6-1-585,-1 6 0,-3-3 220,-1 5 0,1-3 966,3 3-974,1-5 177,-1 8-336,6-4 1,-3 1 124,5 0-391,-5 0-10,7 4 0,-8 0-30,2 0 41,-2 5 0,-2-3-52,-4 8-71,3-4 185,-9 5 0,8-3-77,-5 0 31,-1-1 1,-3 5-128,0-1-14,0 6 107,0-5 1,-5 5 95,-2-6-280,2 1 194,-11-1 1,9 0 69,-8 1-195,2-6 176,2 4-3,-1-3-44,1 4-21,-1-4 144,6 3-142,-4-9 0,9 5 61,-3-2 7,2-3 0,2 10 15,0-10-98,0 9 25,6-9 0,0 6 70,5-4-243,1-1 176,-1 8 1,2-9-183,2 3 46,3-3 0,3 3-108,-2 0 1,2 1-46,-6-1 173,5-3-165,-7 9 72,3-9 0,-4 8 12,-1-5-219,-4 5 268,3-3 1,-9 6-116,3-1 253,-3 0-147,-1-4 0,-5 7 123,-3-3-18,-7 3 0,-3-2 58,-4-1-29,-1 0 0,-5 1-92,-3-1 239,-2 1-85,-1-1 1,4-3-87,-1-1-266,1-4 139,1 2 1,6-5-1426,7 0 724,4 0 140,5 0 664,2 0 0,5-5 0,0-1 0</inkml:trace>
  <inkml:trace contextRef="#ctx0" brushRef="#br0" timeOffset="110">23190 9036 7956,'-10'-1'-747,"2"-3"1769,3 3-275,5-4 53,0 5-540,5 0-38,-4 0-56,9-5 1,-3 4 397,4-3-341,6 3-47,0 1 0,5 0 56,-3 0 0,3-4 157,-3 0-255,2 0 33,2 4 0,0 0 166,0 0-216,0 0 77,-1 0 1,-1 0-45,2 0-110,-3 0 108,3-5 0,-2 4-113,-2-3-2,-2 3-44,4 1 11,-8-5 15,9 3 0,-10-3 175,4 5-440,-9 0 83,3-5 101,-8 4-527,8-4 389,-9 5 0,3 0-1002,-8 0 606,3 0 331,-9 0 1,3 0-1697,-4 0 963,-1 0 1002,6 5 0,-4-4 0,4 4 0</inkml:trace>
  <inkml:trace contextRef="#ctx0" brushRef="#br0" timeOffset="111">24218 8694 7956,'0'-12'-435,"0"6"217,0-4 0,0 9 1187,-5-4-373,3 0 73,-3 3 107,5-3-182,0 5-173,0-5 36,0 4 55,0-4-372,0 5 26,0 5 1,0 1 222,0 6 88,0-1-255,0 6 0,0 0 264,0 11-306,0-4 1,0 9 181,0-2 105,5 2-301,-3 1 1,6 4 29,-4 0 0,1 0 0,-1-4 1,-3 5-125,3-1-36,3-5 0,-6 0 160,3-3 1,-2-6-256,2-1 131,-3-3 0,4 2-128,-5-3 0,2-3 248,1-4-243,-1-1 19,3 1 145,-5-1-241,0 1 65,0-6 0,-2 3-55,-1-5-37,1-1 219,-3-3-3856,5 0 2481,0-5 1311,0 4 0,5-9 0,2 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7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16446 10439 8022,'-6'-8'1541,"2"0"-712,3 6-195,1-3 1028,0 5-1468,5 5 1,-4-3 370,3 6-312,2 0 1,-1 7 100,3 0 1,2 4-69,-2-4 1,0 6-27,0-2 1,2 2-30,-2 2 0,6 0-5,1 0 0,2 0 19,-2 0 0,-1-1-88,5 1 1,-1 0-20,1 0 1,1-2-191,-5-2 0,4 2-74,-4-6 0,4 4 102,-3-4 0,0-1-63,-1-6 0,-3 2 73,-1-2 1,1-2-88,-5 2 0,0-6-316,0 2-337,-4 2 162,2-4-198,-5 3-685,0-5 696,-5 0 0,2 0-1726,-4 0 2505,-1 0 0,-9-5 0,0-2 0</inkml:trace>
  <inkml:trace contextRef="#ctx0" brushRef="#br0" timeOffset="1">16971 10382 8112,'-5'-12'932,"4"1"-141,-9 4-308,9 2 0,-6 5-32,3 0 0,2 0-121,-6 0 0,1 5-63,-5 3 1,0 3-156,-4 5 0,2 1 126,-5 6 0,0 1-14,-3 3 1,-1-2-29,0 6 0,-4-1-84,1 5 0,-2-5 87,1 0 0,2 1-188,-6 3 0,6-3-66,-2-1 0,8-5 93,4 2 1,2-7-53,2-1 0,1-5 60,2 2 0,2-4 99,2 0-87,3-1-79,-5 1-31,6-6-213,0-1 90,0-5 0,0 0 0</inkml:trace>
  <inkml:trace contextRef="#ctx0" brushRef="#br0" timeOffset="2">17063 10713 7997,'0'-8'917,"0"1"-209,0 4-96,-5-2-332,3 5 1,-3-1 554,5-3 351,0 3-585,0-4-347,0 5 1,-1 5-110,-3 2 0,3 3 95,-3 2 1,-1 3-166,1 0 1,-3 6 38,3-2 0,-4 1-66,4-1 1,-3 1-242,3-5 0,-4 4 89,5-3 1,-2-1-259,1-4 264,2 1 1,-3-1-77,5 1 106,0-6 1,2 0 48,1-2 0,0-3 14,5 3 1,-1-3 9,5-1 1,3 0-5,0 0 1,5 0-1,-1 0 0,-1 0-335,1 0 1,-5 0-127,1 0-320,3-5 1,-5 4-171,2-3-1022,-7 3 652,-3 1 1046,-5 0 1,0 0-1</inkml:trace>
  <inkml:trace contextRef="#ctx0" brushRef="#br0" timeOffset="3">17177 10918 7997,'0'-6'201,"1"-3"401,3 5-263,-3 1 496,4 3-141,-5-6 75,0 5-476,5 6 1,-3 7 105,2 7 1,-3 2-102,-1-2 0,4 4-39,-1 4 1,1-3-226,-4 3 1,0 0 68,0 0 0,0-4-35,0-4 0,2-5 88,1 1 1,-1-2-836,1-2 417,-1 1-1818,-2-1 170,0-5 1910,0 0 0,0-6 0,0 0 0</inkml:trace>
  <inkml:trace contextRef="#ctx0" brushRef="#br0" timeOffset="4">18056 10462 8010,'-6'0'501,"1"-6"142,5 5-273,0-4 1554,0 5-1414,5 0-84,1 0-198,6 0-58,-1 0 1,2 0 123,2 0 0,-1 1-66,5 3 0,0-3 97,4 3 1,0-2-70,0-2 0,0 0-194,-1 0 1,1 0 46,0 0 1,0 0-34,0 0 0,-4 0-184,0 0 0,-4-2-738,4-2 47,-5 3 1,1-5 75,-7 2 723,-3 3 0,0-4 0,1 5 0</inkml:trace>
  <inkml:trace contextRef="#ctx0" brushRef="#br0" timeOffset="5">18456 10439 8010,'-16'11'0,"-2"1"0</inkml:trace>
  <inkml:trace contextRef="#ctx0" brushRef="#br0" timeOffset="6">18011 10724 8010,'0'7'494,"0"-2"455,0-5-9,5 0-519,1 0 1,7 1 187,2 3 608,-2-3-737,8 4 0,-2-5 878,8 0-926,-3 0 0,9-1 118,-2-3 1,-2 3-105,1-3 0,-4-1-130,0 1 1,-2-1-90,-1 1 1,-4 3-239,0-3 1,-5 3 191,1 1-1771,-7-5-628,2 3 311,-9-3 1,3 5 1906,-8 0 0,-2 5 0,-5 2 0</inkml:trace>
  <inkml:trace contextRef="#ctx0" brushRef="#br0" timeOffset="7">19187 10393 8106,'0'-6'-162,"0"-1"-242,0 3 324,0 3 1231,0-4-194,0 5-228,0-5-78,0 4 15,0-4-63,0 5 0,1 5-351,3 2 0,-1 4 63,4 0 1,1 5-79,3 4 0,1 1 33,-1 2 1,1 0-19,-1 0 0,4-1-199,0 1 1,1 0 43,-5 0 1,4-1-83,1-3 1,-1 2-34,-4-2 0,4-2 44,1-2 0,-1 1-87,-4 0 0,1-2 32,-1-7 0,-3 3-46,-1-2 1,-3-2-92,4 2-791,-6-6-130,3 4-737,-5-6-1704,0 0 3528,-5 0 0,-1-6 0,-5 0 0</inkml:trace>
  <inkml:trace contextRef="#ctx0" brushRef="#br0" timeOffset="8">19553 10336 8011,'0'-12'0,"0"6"961,0 1 1118,0 5-1717,-6 0 1,4 6 87,-6 6-18,1 4-160,-5 7 1,-4 4 88,-3-1-190,2 6 0,-4-3-179,2 6 1,-3-1 108,-1 0 1,0-1-207,1-2 1,-5 0 94,0-4 1,2 0-558,6-5 1,-3 1-43,3 0 1,4-5-1153,4-3 183,-1-2 756,11-2 822,-4-4 0,5-2 0,0-5 0</inkml:trace>
  <inkml:trace contextRef="#ctx0" brushRef="#br0" timeOffset="9">19644 10656 8116,'6'-5'837,"-1"-2"-471,0-4 0,-2 3-126,5 1 1,-5 3 27,5-4 0,-6 4 550,2-3 0,1 3 239,-1-4-547,5 6 1,-3-7-211,6 5 0,-1 0-132,1 4 0,-1 0-1,1 0 0,-1 0-181,0 0 1,1 0-129,-1 0 1,1 2 145,-1 1 1,-3 0-65,-1 5 0,-3-2-23,4 1 0,-6 4-42,2-4 1,-3 0 7,-1 0 0,0-3-52,0 4 151,0-1 2,0 5 50,-5-1 0,-1-1-36,-6-2 1,6-2 53,2-2 0,-1-1-47,1 4 1,1-3 56,3 4 61,-5-1 13,3 5-54,-3-1 0,6 0 7,3 1 1,3-5 20,4 1 1,0-4-57,1 4 0,1-6-105,2 2 0,-1 1 105,5-1 1,-4 1-51,4-1 1,-5-2-25,1 6 1,-2-2-17,-2 2 1,0 2 12,-4-2 1,-2 2-105,-5 1 0,-1 1 117,-3-1 0,-3 4-11,-9 0 1,-1 2 65,-6-2 1,-4-2-59,0 2 0,-4-2 109,0-2 0,-1-1-99,2-2 1,-2 1 2,6-5 0,4 3-183,7-3 0,2 0-820,2-4-1838,4 0 2038,2 0 0,12-9-1222,4-2 2025,6-3 0,5-3 0,1-1 0</inkml:trace>
  <inkml:trace contextRef="#ctx0" brushRef="#br0" timeOffset="10">20443 10462 7992,'-11'-7'234,"5"2"1,-1 5 815,3 0-590,3 0-56,-4 0 42,5 0-107,0-5 522,0 4-467,0-4 0,1 5 680,3 0-701,3 0 1,8 0-5,0 0 1,5-2-144,-1-1 0,4 1 75,4-1 0,-3-3-47,3 3 0,-2-2-238,2 1 1,-7 2 27,3-1 1,-7-2-87,3 1 0,-5 0-47,1 4 1,-6 0-652,-1 0-454,-6 0 544,4 0-110,-6 0 0,-6 5 0,0 1 0</inkml:trace>
  <inkml:trace contextRef="#ctx0" brushRef="#br0" timeOffset="11">21597 9811 8050,'0'-7'460,"0"-3"116,0 9-171,0-4 129,0 5 40,0-5-151,0 3 99,0-3 0,0 14-174,0 3 227,0 7-273,0 3 1,0 4 360,0 4-489,0-4 0,0 7-11,0-3 1,1-2 14,3-1 0,-3-1-234,3-3 1,-1 3 106,0-7 0,0-3-647,5-1 0,-6-2 76,2-2-777,2 1 1,-3-5-1030,4 1 2326,-4-5 0,2 2 0,-5-5 0</inkml:trace>
  <inkml:trace contextRef="#ctx0" brushRef="#br0" timeOffset="12">21334 10359 8050,'0'-7'525,"-5"2"859,4 5-260,-4 0-391,5 0-189,5 0 0,-3-4 145,6 1 1,1-1-143,6 4 1,3-4-165,5 0 1,5-3 51,2 3 1,3-4-76,1 4 0,9-4-204,3 0 32,2-2 1,-2 2-359,0 1 6,-1 4 0,1-6-16,0 5 1,-6-3 21,-2 3 1,-3 0-201,-5 4 0,2 0 149,-5 0 1,-5 0-684,-3 0 1,-5 0-191,2 0-775,-4 0 606,0 0-323,-6 0 699,-1 0 875,-5 5 0,0 2 0,0 4 0</inkml:trace>
  <inkml:trace contextRef="#ctx0" brushRef="#br0" timeOffset="13">21563 10599 8050,'-12'0'0,"1"0"1068,4 0-168,2 0 976,5 0-1138,0-6 0,2 5-245,1-3 1,4-1 178,4 2-382,1-6 0,3 6 57,0-5-272,5 6 99,3-3 0,1 5 28,3 0-28,2 0 0,-5 0-19,3 0 0,1 0-230,-2 0 95,1 0-362,-4 0 255,0 5 0,-4-3-18,0 6-133,-5-5 153,2 7 0,-4-5 50,-1 2-184,-4 4 219,-2-10 0,-5 9 6,0-2-13,0 2 1,-2 1 35,-1 1 1,-4-1 11,-4 1 0,-4-2-30,-1-3 0,-4 3 0,6-4 14,-5 1-60,5 3 45,3-3 1,0-1 15,4-2-246,2 2 224,0-5 0,5 6-96,0-3 86,0-3 0,0 5 55,0-2-25,0-3 0,6 8 141,5-5 0,1 1-99,3-1 1,3-3 6,1 3 1,1 1-33,-1-1 0,3 3-18,-3-3 1,1 4-12,-1-4 1,1 4-13,-4 0 0,-1 2 40,-4 2 1,0-1-29,-4 1 0,-2-1 93,-5 0 0,0 2-97,0 2 0,-2-2 166,-6 2 1,-5 2-74,-9-2 0,-5 0 17,0-3 0,-6 3-38,-1 0 1,-2 0 233,-5-3 1,4-5-259,-1 1 1,0-6-423,3 2 0,1-2 178,11-2-819,-2 0 454,12-6 191,-3 0-2960,9-5 3322,2-1 0,5-4 0,0-2 0</inkml:trace>
  <inkml:trace contextRef="#ctx0" brushRef="#br0" timeOffset="14">2056 8132 8109,'0'-12'0,"0"6"0,0 1 0</inkml:trace>
  <inkml:trace contextRef="#ctx0" brushRef="#br0" timeOffset="15">2056 8086 8158,'0'-6'2012,"0"-5"-1378,0 10-208,0-4 383,0 5-567,0 5 1,0 2-98,0 4 0,0 0-25,0 1 1,1 4 12,3 3 0,-3 3 29,3 1 1,1 1 12,-1 3 0,0 2 45,-4 5 0,0 0-18,0 0 0,0 2 42,0 2 0,3-2-52,1 2 1,4-7-131,-4 0 0,3-2-37,-3 2 0,5-4-130,-1-4 1,-3-5-32,-2-3 1,4 0 146,0-3 0,-2 2-232,-1-7 0,-1-1-71,1-3-437,-3 4 226,4-6-1610,-5 4 685,0-10 1,0-1 247,0-6 1180,-10 1 0,2-1 0,-8 1 0</inkml:trace>
  <inkml:trace contextRef="#ctx0" brushRef="#br0" timeOffset="16">2353 8234 8095,'0'-6'219,"-4"0"557,0 2-422,0 3 148,4-4 656,0 5-904,0 5 0,2 2 48,1 9 0,-1 3-29,1 7 0,0 3 157,1 6-238,-3-6 0,4 4-33,-5-3 0,4 3 77,0 2 0,1-2-242,-1-3 0,-3 2 66,3-6 0,1 0-272,-1-7 1,1-3-66,-2-4 1,-1-1-682,2 1 383,2-6-286,-5 4-56,9-9 0,-8 3 335,1-8 1,-1 2 581,-2-6 0,0-5 0,0-4 0</inkml:trace>
  <inkml:trace contextRef="#ctx0" brushRef="#br0" timeOffset="17">2376 8303 8056,'0'-18'0,"0"2"0,0 8 801,0 0-399,0 6 0,0-4 392,0 2-483,0 3 0,1-5 38,3 6 326,2 0-306,5 0 1,5 6 89,-1 1-45,5 3-149,-2 7 0,5-1 141,0 3-463,-1 3 86,1 1 0,4 1-100,0 2 102,4-1 1,-8-6-75,0 0 1,0-2 21,-4 2 3,-3-2 1,1-3 12,-6-3 0,-1 3-17,-2-6-197,2 2 254,-9-4 10,10 5-233,-10-5 0,4 0-769,-5-1-4726,0-5 5683,0-5 0,-5-1 0,-1-6 0</inkml:trace>
  <inkml:trace contextRef="#ctx0" brushRef="#br0" timeOffset="18">2810 8109 7980,'0'-12'241,"0"1"-241,0 5 1032,0 1 393,0 5-917,0 5-219,0 1 0,0 12 339,0 5-273,5-1 0,-4 13 71,3-1 1,1 1 52,-1 7 0,1 0-91,-2 4 1,-1-2-164,2-2 0,-3 1-143,-1-5 1,0 0 85,0-3 0,1-6-110,3-2 0,-3-5 88,3-3 0,1 2-102,-1-6 1,0-4-422,-4-3-559,5 0-1352,-4-2 1067,4-1-1107,-5-5 2328,5 0 0,-4-5 0,4-1 0</inkml:trace>
  <inkml:trace contextRef="#ctx0" brushRef="#br0" timeOffset="19">4203 8143 8056,'-5'-11'-180,"4"3"-45,-3 0 0,2 5 1153,2-5-508,0 5 0,-1-5 66,-3 4 0,2-4-9,-6 4 0,1 1-180,-5 3 1,0 0-37,-4 0 0,-1 5 53,-6 2-140,0 8 0,-1 3 175,-3 5-248,3 0-39,-9 5 0,4 2 61,-5 8-956,4-2 1023,-3 3 1,9-1-13,-2 0-128,1 0 0,8 1 28,1-1 1,5-4 227,3-4-149,3-4-475,5 7 319,0-9 0,3 4 124,5-5-134,4-6 97,16 0 0,1-6-230,6 1 82,4-6 1,4-1-32,3-5 0,-1 0-154,-3 0 0,0-1-57,8-3 0,-8-2 65,-4-6 0,-4 1 85,-4-1 83,3 1 1,-14 0 971,0-1-883,0 1-87,-11-1 0,6 5 244,-10-1-13,5 0 1,-8 1-33,3-1 1,-7 1 409,-1-5-397,-4 6 143,1-4-111,-9 3 1,3 0-49,-2-1 137,-3 6-194,0-4 1,-5 3 82,1-1-204,-1 0 121,0 4 1,0 0-130,0 0 111,0 5 0,1-2-158,-1 4 1,5-3-492,3 4 456,2-6-1464,2 3 476,4 0 519,-3-3-1695,9 8 2303,-4-9 0,5 4 0,0-5 0</inkml:trace>
  <inkml:trace contextRef="#ctx0" brushRef="#br0" timeOffset="20">4660 8234 8132,'-5'-17'351,"3"0"469,-3 6-229,5-1 350,0 6-172,0-4-52,0 9-404,0-5 1,0 8 195,0 2-98,0 7-231,0 2 0,0 10 353,0-1-252,0 1 0,0 10 109,0-2-326,5 2 28,-3 1 1,4 0 67,-2 0-50,-3 1 0,8-2 250,-5-3-652,5-2 229,-8-5 0,8-2 136,-5-1-322,-1-4 54,-3-5-18,0 1 278,5-6-48,-3-1 309,3-5 226,-5 0-379,-5 0-18,3 0-73,-3 0 0,7-4 138,1 1-367,-1-1 105,8 4 0,-4-4-98,6 0-45,-1 0 212,1 4 0,0-1 111,3-3-122,-2 3 0,9-4-12,-3 5 16,-3 0 1,6 0-35,-3 0 0,1-4 3,-1 0 0,3-1 76,-3 2-348,2 1 144,-3-3 1,2 1-810,-4 1 610,-1-1 1,-4 0-906,1 0 1,-6-1 86,-2 1 648,-3 3-1442,-1-4 795,0 5 1155,-10-5 0,-3 4 0,-10-5 0</inkml:trace>
  <inkml:trace contextRef="#ctx0" brushRef="#br0" timeOffset="21">4603 8543 7980,'-7'-5'112,"2"3"1,5-3 928,5 0-409,2 4-203,4-4 617,6 0-639,0 4 1,10-6 216,0 3-127,-1 3-179,2-9 1,0 8 45,3-6-484,2 0 159,-9 2 0,7-4-175,-4 2 223,0 3-55,-10-5-1401,5 9 973,-9-9 0,3 8 80,-4-2-1693,-6-2 568,-1 5 1441,-5-4 0,-10 5 0,-3 0 0</inkml:trace>
  <inkml:trace contextRef="#ctx0" brushRef="#br0" timeOffset="22">4603 8212 8159,'6'-12'511,"4"1"-196,2 4 1,1-1 48,7 4 294,-1-5-344,3 8 1,5-8 138,0 5 377,4-5-413,-1 8 1,4-8 124,0 5-368,0-5 8,1 3 0,-2-2-823,-3 1 539,-2 4 0,-5-2 89,0 5-569,-6-5 267,0 4 315,-11-4 0,4 5 0,-3 0 0</inkml:trace>
  <inkml:trace contextRef="#ctx0" brushRef="#br0" timeOffset="23">5459 8063 8053,'0'-18'0,"0"6"0,0 4 871,0 6-159,-5-4-378,4 6 0,-3 6-95,8 1 0,-3 5 326,3 3-298,-3 3 1,-1 9 120,0 4 0,0 2-75,0 1 0,0 6-168,0 1 1,-4 3 85,1-3 1,-1 3-130,4-6 1,0 0-30,0-4 1,0-6-124,0-5 0,1-2 70,3-5 0,1-1-349,3-4-520,-3 1 1,-4-6 3,3-2-1241,-3-3 1002,4-1 1084,-5 0 0,0-5 0,0-1 0</inkml:trace>
  <inkml:trace contextRef="#ctx0" brushRef="#br0" timeOffset="24">5413 8200 8105,'0'-18'0,"0"2"0,2 6 0,2 2 0,-2-1 0,6 5 0,-1 1 0,5 3 2118,-1 0-970,11 0 196,-8 5-839,7 1 0,1 11 244,4 2-210,1 2-818,6 2 353,-4 0 103,1 5 1,3-3 178,-3 6-284,-2-6 38,5 8 1,-9-9 274,3 3-421,2-3 77,-5-6 1,3 2-81,-8-5-53,2 5 43,-8-7 0,7 0-20,-5-6-54,1 1 54,-5-2 1,-3 3-68,-1-5-383,-4 0-177,2-4 63,0 0 227,-4 0-1334,4 0 0,-10-4 864,-2 0 876,-4-5 0,-5 3 0,-2-5 0</inkml:trace>
  <inkml:trace contextRef="#ctx0" brushRef="#br0" timeOffset="25">6042 8109 8137,'0'-18'40,"0"-4"0,0 10-40,0-3 891,5 7-508,-4-2 1,4 7 580,-5-4-35,5 4-280,-4-2-354,4 10 0,-5 5 12,0 5 0,0 7 87,0 1 1,0 5-263,0 6 0,0 0 123,0 1 0,0 0-331,0 3 1,2 3 140,2 4 1,-3-5-561,3-6 339,-3 0 1,-1-10-38,0 3-57,0-3 4,0-6 0,0-2-601,0-4 358,0-6-1558,0 4 827,0-3-268,0-1 1488,0-1 0,5-10 0,1-1 0</inkml:trace>
  <inkml:trace contextRef="#ctx0" brushRef="#br0" timeOffset="26">6293 8143 8000,'0'-24'909,"0"-3"-178,0 15-157,0-5-200,0 6-5,0 4-1,0 2 588,0 0-558,0 4 0,4 1 195,0 8-18,-1 2-296,-3 6 1,4 2 334,0 5-387,0 5-512,1 1 294,-4 10 161,4-8 0,-4 12 170,3-5-548,-2 0 229,8 1 1,-9-6-6,3-2-351,-3-3 285,-1-5 0,0-2-261,0-2 139,0-2 90,0-6 179,0 0 641,0-4-691,0-2 465,0-5 0,1-4-608,3 0 158,2 0 0,6 3-16,-1-3 0,1 3-14,-1-3 0,2 3 7,2 1 0,3-4-18,5 0 1,-1 1-154,1 3 0,0-2 108,0-1 1,4 1-180,-1-2 0,-3 2-88,-4-2 1,-4 3-99,4-3 0,-5 2-92,2-2 0,-7 2-285,-2-1 1,-4 0-1872,0-1 1962,-1 3 1,-4-8 674,-1 5 0,-9 1 0,-6 3 0</inkml:trace>
  <inkml:trace contextRef="#ctx0" brushRef="#br0" timeOffset="27">6293 8371 7957,'0'-11'0,"0"3"746,0 1-520,5 4 0,1-2 461,6 5 0,3 0-259,0 0 0,5 0 440,0 0-502,1 0 1,7-4 80,2 1-209,-2-6-72,10 7 1,-11-6-109,7 4-16,-7-5 1,1 6-88,-5-4 1,-4 4-543,0-1 593,-10-2 0,6 5-1557,-7-3 638,-3-2 449,0 4-1408,-5-3 686,-5 5 1186,-2-5 0,-9-1 0,-2-6 0</inkml:trace>
  <inkml:trace contextRef="#ctx0" brushRef="#br0" timeOffset="28">6304 8040 8023,'0'-17'-48,"0"5"48,5 2 0,2 7 319,4-4 0,6 0 513,2 0 0,2-2 506,2 5-906,5-5 1,1 7 224,5-6-219,6 6-238,0-9 0,2 9 144,0-6-1657,-5 6 1213,2-3 0,-10 1-1936,-2 0 1441,-3 0 1,-6 4 594,-3 0 0,-2 5 0,-2 2 0</inkml:trace>
  <inkml:trace contextRef="#ctx0" brushRef="#br0" timeOffset="29">7207 7960 8017,'0'-11'-337,"0"0"85,-6 4 170,5 2 1573,-4 5-312,5 0-476,-5 10-94,4-2-294,-4 13 1,5-2 417,0 8-390,0 2 1,0 6-176,0-1 1,0 1 63,0 3 0,-4 3-116,0 5 1,0-4-68,4-1 0,-4-4-130,1 1 1,-1-7-119,4-5 1,0-3 141,0-4 0,1-2-925,3-6 739,-3 1 0,8-5-2046,-5 1 1641,0-6 1,-4 2-329,0-8 0,0-2 976,0-5 0,5-1 0,1 1 0</inkml:trace>
  <inkml:trace contextRef="#ctx0" brushRef="#br0" timeOffset="30">7058 8063 8060,'6'-18'254,"10"1"214,-1 1 1,1 4-120,3-4 66,-5 4-150,8 0 1,-3 1 141,8 0 202,-3-1-294,9 6 1,-4-4 127,5 2 37,0 3-276,1 0 0,-1 5 1,0 0-31,-5 0 1,3 1-138,-5 3 0,-6 4 140,-5 7 1,-4-1-287,0 5 115,-6 5 0,-1 1 80,-5 6-699,-10-1 449,2-1 1,-14 4-492,-1-2 455,-5-3 0,-5 0-156,2-6 569,-2 1-906,4-5 709,-5-1 1,5-2-35,2 0 0,7 0-94,1-3 376,0-1-172,1-5 1,3 5-59,7-4 279,-2 3-164,9-3 1,-4-1 714,5-2-777,0 2-22,5 6 1,2-5 705,8 1-494,-2-1 1,10 4 58,0-4 1,5 2-111,6-5 1,0 5 169,1-2-171,4-2 0,-9 2 140,1-3-451,-1-3 104,-6 9 0,3-7-378,-8 4 196,3-4 163,-10 7 1,5-9-1207,-6 3 818,1 2 0,-5-4-931,1 1 0,-6 0-100,2 1-212,-2-3 799,-2 4 833,0-5 0,5 0 0,1 0 0</inkml:trace>
  <inkml:trace contextRef="#ctx0" brushRef="#br0" timeOffset="31">8040 7903 7986,'0'-11'0,"0"-1"443,0 6-77,0 1 906,0 5 0,0 9-458,0 2-417,0 8-2,0 4 77,-5 6-289,4 6 1,-9 4 183,2 3-263,-2-3-77,-1 11 0,-1-8 312,1 7-956,-1-2 684,-4-1 1,7-6-24,-2-2 35,2-7-17,2 2 0,1-13-263,2 3 110,3-8 49,-4 2-952,5-11 183,0 4 1149,0-9-2114,0 4 1113,0-5 0,4-5-152,-1-2-130,6-3 945,-7-2 0,8-9 0,-4-3 0</inkml:trace>
  <inkml:trace contextRef="#ctx0" brushRef="#br0" timeOffset="32">7995 8006 8010,'0'-24'0,"0"2"989,0 11-172,0 0-214,0-1 0,1 6-173,3 2 0,-2 3 365,6 1 0,-4 0-270,3 0 0,5 6 92,3 5 1,0 7-166,-3 9 1,3 2-177,0 5 0,4 1-56,-4-1 1,4 4 6,-3 0 1,4 4-293,-1-4 111,-3 5 1,5-10 193,-6 5-973,0-10 715,-3 5 0,-1-10-87,0 0 0,0-6-141,-4-1 1,3-1-240,-2-4 220,-3 3 2,0-7-897,-5-1 995,0-1-273,5-5 162,-4 0-1306,4 0 337,-5 0 565,-5 0-1106,-1 0 1786,-10-5 0,-2-1 0,-5-6 0</inkml:trace>
  <inkml:trace contextRef="#ctx0" brushRef="#br0" timeOffset="33">7892 8429 8010,'6'-7'0,"4"-2"1760,-2 6-1096,2-1 0,2 4-117,-1 0 1,2 0 248,2 0-340,8 0-131,1 0-126,9 0 0,-8 0-103,6 0 1,-1 0-213,4 0 1,-3-4 353,-1 0-1904,-4 0 1194,2-1 0,-6 4-1685,1-3 989,0-2 344,-5 5 824,-2-5 0,-4 1 0,-1-1 0</inkml:trace>
  <inkml:trace contextRef="#ctx0" brushRef="#br0" timeOffset="34">8657 7869 7952,'-5'-17'0,"4"9"0,-3-4 1258,3 8-277,1-1 111,0 5 0,1 7-258,3 4-400,-3 6-1,9 5 286,-9 6-387,10 2 1,-9 8-67,6 0 1,-6 5-42,2-1 1,-3-2 135,-1 2-1299,0-5 963,0 7 0,0-9-760,0-1 732,0 0-106,0-10-263,0 4 280,0-10 0,0 0 14,0-3 723,0-7-650,0 7 387,0-9-81,0 0-73,0 0-173,0-1 235,0-4-180,0 4 637,0-5-588,5 0 224,-3 0 0,8 0-224,-4 5 342,6-4-257,-1 4 0,5-5 103,3 0 42,8 0-119,-3 0 1,8 0 92,-5 0-322,9 0 44,-10 0 0,11 0-1358,-11 0 637,1 0 363,-4-5-2693,5 4 1948,-9-4 1,2 5-63,-9 0 1080,-1 0 0,1 0 0,-1 0 0</inkml:trace>
  <inkml:trace contextRef="#ctx0" brushRef="#br0" timeOffset="35">2364 10062 8098,'-10'-1'0,"2"-3"0,2 2 634,2-1-228,3 1 31,-4-3 119,5 4 173,0-4 1237,0 5-1552,5 0-177,1 5 275,1 1-335,3 1 1,-4 7 365,6-3-366,-1 3 0,0 3 23,1 2 1,3 2 14,0 2 0,0 0-69,-3 0 1,3 0 89,0-1 1,6 1-143,-2 0 83,-3 0 0,6 1 157,-3 3-311,2-8 24,2 7 0,-4-12 191,0 5-305,-5-5 0,7 4-139,-6-3 152,0-7 1,-4 7 120,1-7 1,-5-2-202,1 2 183,-5-6-1053,2 3 569,0-5 239,-4 0-1502,4 0 831,-5 0-1096,-5 0 1265,4-5 0,-9 3-1693,2-6 2391,-2 0 0,-2-3 0,1 0 0</inkml:trace>
  <inkml:trace contextRef="#ctx0" brushRef="#br0" timeOffset="36">2718 10096 8098,'0'-11'0,"0"-1"708,0 6-340,0-4 1,0 3 142,0-4 0,0 3 202,0 1-182,0 4 0,-1-2 266,-3 5-581,3 0 0,-9 3-32,2 4 1,-2 1 66,-2 7 1,-4 7-123,-3 1 1,-3 3 121,0 1 1,-5 6-173,0 5 0,1 1 79,3-1 0,0-2-207,0 2 0,1 1 41,3-1 1,-1-3 3,5-5 0,0-6-2,3-1 0,2-1-254,3-7 1,-2 0-1581,5-4 1343,0-4 0,5 2-916,3-6 1,-1 1 1412,4-4 0,6-5 0,5-1 0</inkml:trace>
  <inkml:trace contextRef="#ctx0" brushRef="#br0" timeOffset="37">2935 10370 7973,'0'-6'1718,"0"-4"-1127,0 8-33,0-3 1,0 14 502,0 3-699,0 2 1,0 2 89,0 3 0,0 3-137,0 1 0,0 1 76,0 2 0,0-2-112,0 3 1,1-3-28,3-1 0,-1 0 84,4 0-168,-4-6 0,3 0 69,-2-6 1,-3 1 238,3-1-28,3 1 28,-6-1 0,4-5-1417,-5-1-1613,0-5 2554,0-5 0,0-6 0,0-7 0</inkml:trace>
  <inkml:trace contextRef="#ctx0" brushRef="#br0" timeOffset="38">3381 10050 8122,'0'-6'1364,"0"1"-236,0 5-710,0 5 88,0 1-193,0 6 0,0 4 45,0 3 248,0 3-260,0 1 1,0 1 466,0 2-498,0-1 1,0 6 19,0-4 1,0 0 125,0-5-222,0 6-437,0-4 213,0-1 1,1-2 293,3-6-1099,-3 0 601,4-3 1,-5-5 116,0 1-798,0-6 239,5 3-1924,-4-5 1255,4 0 1063,-5 0 0,-5-5 1,-1-1-1</inkml:trace>
  <inkml:trace contextRef="#ctx0" brushRef="#br0" timeOffset="39">3209 10347 8110,'-6'-5'1847,"1"4"-1202,10-4 613,1 5-780,6 0 1,0 0 576,4 0-660,-4 0 1,10 0 127,-3 0 0,-1 0-126,1 0 1,-2-4-357,3 0 1,0-5 107,-5 2 1,4 0-754,-4 0 0,4 3 463,-3-4 0,-1 5-1486,-4-5 1,-3 5 25,-1 0 1601,-4 1 0,2 2 0,-5 0 0</inkml:trace>
  <inkml:trace contextRef="#ctx0" brushRef="#br0" timeOffset="40">3723 10462 8564,'0'6'2620,"5"-1"-1548,-3-5-210,3 0-212,-5 5-457,0-4 136,5 4-825,-4-5 309,4 0 103,0 0 1,-2 0-122,4 0 0,-3 0-1973,4 0 1363,-6 0 1,5 0 814,-4 0 0,4 0 0,4 0 0</inkml:trace>
  <inkml:trace contextRef="#ctx0" brushRef="#br0" timeOffset="41">3940 10496 14592,'7'0'-1518,"3"0"1526,-3 0-2368,3 0 1552,-3 0 1,3 0 807,-2 0 0,2-5 0,1-2 0</inkml:trace>
  <inkml:trace contextRef="#ctx0" brushRef="#br0" timeOffset="42">4237 10462 7900,'0'-7'4576,"0"2"-2437,0 5-1814,0 5 54,0-4-1233,0 5 509,0-6-664,0 5 785,0-4 1,0 5 223,0-2 0,0-3 0,0 4 0</inkml:trace>
  <inkml:trace contextRef="#ctx0" brushRef="#br0" timeOffset="43">4785 10107 8006,'-6'-6'0,"0"-3"0,2 5 1087,3-4-648,-4 6 0,3-3 430,-2 5-512,3 0 0,-4 1 154,5 3 0,0 4-145,0 7 1,0 3 4,0 5 0,0-3-105,0 3 0,0-3 58,0 7 0,0-3-69,0-1 1,1 0-213,3-1 0,-3 1-27,3 0 0,-2-5-157,-2-3 1,1 0-710,3-3 0,-3 2 68,3-7-644,-3-2 0,0 1-192,3-6 319,-3 0 1299,4 0 0,-5-6 0,0 0 0</inkml:trace>
  <inkml:trace contextRef="#ctx0" brushRef="#br0" timeOffset="44">4568 10302 8006,'0'-7'0,"2"2"1156,1 5-713,4 0 0,4 0 603,1 0 0,-1 1-461,0 3 1,6-2 160,2 1 0,3-1-286,0-2 1,3 0-399,1 0-3,-2 0 0,4 0-75,-5 0 1,0-4-198,0 0 0,0 0-2242,-1 4 1068,-4 0 1387,4 0 0,-10-5 0,5-1 0</inkml:trace>
  <inkml:trace contextRef="#ctx0" brushRef="#br0" timeOffset="45">5505 9913 8082,'-4'-11'675,"0"-1"169,0 6 0,3-3 689,-3 5-525,3 1-478,-4 3 1,6 5-87,3 2 0,2 9-86,6 3 0,-1 3-53,1 5 1,0-2 320,4 6-450,1-1 0,1 3 17,-3-2 0,2 2-114,-2-3 1,4 2 272,-4-2-472,6 3 177,-9-8 1,5 1-253,-6-7 175,6 3 0,-5-10-599,4 4 0,-4-4 347,0 0 1,-2-5-950,-2 1 513,2-5-1922,-9 2 1632,4-5 1,-5-2-671,0-1 1668,-5 1 0,-1-8 0,-6 4 0</inkml:trace>
  <inkml:trace contextRef="#ctx0" brushRef="#br0" timeOffset="46">5756 9982 8034,'0'-18'24,"0"2"1,0 4-1,0 1 1,0-1-25,0 1 1300,0 5-229,5-5-31,-4 10-530,5-4 1,-6 5-500,0 0 193,5 0 1,-4 6 10,3 6 0,-3 4-4,-1 7 1,-5 5 192,-3 3-458,-7 2 84,2 1 1,-8 4 61,2 0-898,2 0 846,-9-4 0,10 1-881,-6-1 753,1-5 1,2-1-127,0-5 1,5 0 95,-1-1 0,2-4-1166,2-3 386,5-2 1185,-5-1-2070,10-6 1414,-4-1 369,5 0 0,0-4 0,0 4 0</inkml:trace>
  <inkml:trace contextRef="#ctx0" brushRef="#br0" timeOffset="47">6087 10233 7996,'0'-18'0,"0"2"0,0 9 745,0-3-16,0 9 217,0-4-424,0 5-233,-5 0 0,4 1 236,-3 3-113,3 2-189,1 6 0,0 3 135,0 0 1,0 6-20,0-2 50,0 2-124,0 7 1,5-5 102,3 0-333,-3 5 39,0-9 0,-1 9-442,-1-5 297,1-6 74,-4 5 1,4-9-1253,0 2 482,0-3-1779,-4 0 1160,5-1 143,-4-4 641,4-2 602,-5-5 0,5-5 0,1-2 0</inkml:trace>
  <inkml:trace contextRef="#ctx0" brushRef="#br0" timeOffset="48">6247 10473 7996,'0'-11'537,"0"4"92,0 2 47,0 0 142,0 4 544,0-4-941,0 5 0,-4 5-23,1 2 0,-6 4-99,1 0 0,-1 0-74,2 1-55,-9-1 0,11 4-233,-10 1 145,10-1-13,-10-4 0,10 5-297,-3-1 193,-2-5 0,9 0-401,-3-2 304,3-3 1,1 5-62,0-2-43,0-3 205,0 0 1,5-2-6,2 1 0,5 0 5,3-4 0,-1 0-225,5 0 241,-5 0 1,6 0-584,-5 0 278,1-5 164,0 4 1,-3-6-1249,2 4 914,-2 1 1,-6-4-109,1 2-773,-5 3 1371,2-4 0,0 5 0,1 0 0</inkml:trace>
  <inkml:trace contextRef="#ctx0" brushRef="#br0" timeOffset="49">6464 10462 7942,'0'-7'0,"0"2"626,0 0 9,0 4 208,5-4-444,-3 5-145,8 0 1,-8 0 305,6 0-381,-1 0 1,1 0 30,0 0-119,-1 0 1,5 0 239,-1 0-648,1 0 308,-1 0 1,-3 0 205,-1 0-1163,1 0 698,3 0 0,-3 0-1417,-1 0 795,1 0 542,-2 0 0,5 0 348,-4 0 0,-2 0 0,0 0 0</inkml:trace>
  <inkml:trace contextRef="#ctx0" brushRef="#br0" timeOffset="50">6784 10279 7883,'0'-12'0,"0"6"1463,0 1-355,0 5 400,0 5-717,-5 1-313,4 6 416,-4-1-521,5 1 0,0 4-40,0 3 0,0 1-127,0-1 0,0 3 118,0-3-647,0 3 296,0 1 1,0-2-929,0-2 585,0 3 302,0-10 0,0 9-1689,0-6 860,0 0 203,0-3-1083,0-1 475,0-5 1302,0 4 0,5-8 0,1 3 0</inkml:trace>
  <inkml:trace contextRef="#ctx0" brushRef="#br0" timeOffset="51">7287 10142 7992,'0'-7'3,"0"2"2057,0 5-1721,5 0 285,1 0-305,5 0 0,1 0 176,-1 0 194,6 0-346,-5-5 0,10 4 224,-3-3-384,3 3 1,0-3-41,1 0 1,0-1-160,0 1 1,0 3-577,0-3 518,-1-2 0,-3 5-47,1-3 0,-7 3-519,3 1 387,-4 0-1317,0 0 320,-6 0-883,-1 0 2133,-5 0 0,-5 5 0,-1 1 0</inkml:trace>
  <inkml:trace contextRef="#ctx0" brushRef="#br0" timeOffset="52">7332 10336 10434,'7'0'1128,"3"0"233,-3 0-873,3 0 0,7 0 305,2 0 0,-1-4-330,1 0 0,1-1-386,7 1 1,-2 2 58,6-6 0,-6 6-403,2-2 247,-3-2 0,-1 4-1944,-1-2 895,1-2 578,-5 5 491,-1-4 0,-1 5 0,2 0 0</inkml:trace>
  <inkml:trace contextRef="#ctx0" brushRef="#br0" timeOffset="53">8520 9662 8118,'0'-6'276,"0"-4"81,0 3 232,0 1-231,0-4-60,0 8 188,0-3 119,0 0-96,0 4 59,0-4-176,0 5-187,0 5 0,-4 3 0,0 7 1,-5-1 54,2 5 0,-3 4-29,-2 3 1,1 6 5,-1-1 1,1 2-35,0 1 1,-1 1-62,1 3 1,-1-2 12,1 2 0,-3 1-166,3-1 1,-2 0-58,9-3 0,0-1 111,4 0 106,0 1-618,0-1 416,0-5 1,4 3 182,0-6-231,5 6 56,-3-8 1,5 4 52,1-5 49,-1-5-22,1 3 1,3-8 33,0 2-66,0 3 32,-3-10 0,1 7 249,2-8-259,-8 4 70,9-5-386,-10-1 184,5 0 1,-3-4 43,0 3-802,-6-3 261,3-1-2423,-5 0 1641,0-5 722,0 4 213,0-9 451,0 9 0,-5-15 0,-1 4 0</inkml:trace>
  <inkml:trace contextRef="#ctx0" brushRef="#br0" timeOffset="54">8748 9776 7991,'0'-16'53,"0"7"-10,0-3-36,0 4 1066,0-4-190,0 6-200,0 1 588,0 5-827,0 10-29,0 3-226,5 9 1,-3 6 406,2 3-422,2 2 1,-5 2 0,3 3 1,-3-2 86,-1 2 1,0-2-284,0-2 1,0 0 107,0 0 0,0-1-362,0-2 1,0 0-40,0-4 0,0-1-196,0-7 1,0 1-19,0-5 1,1 0-435,3-3 0,-2-5-807,1 1 685,-1-6 1084,-2 4 0,5-6 0,1 0 0</inkml:trace>
  <inkml:trace contextRef="#ctx0" brushRef="#br0" timeOffset="55">8920 10176 8066,'6'-11'-447,"-1"4"1038,0-3 943,-4 4-162,10-1-935,-10-3 1,4 10-35,-5 0 0,0 5-156,0 7 1,-5-1 138,-3 1 0,-2 3-107,-1 0 0,-2 5-168,-2-1 1,2-1-206,-2 1 1,-2-5 148,2 1 1,0 2-172,3-2 0,5 0-41,-1-3-60,1-1 55,0 1 127,2-1 1,5-3 20,0-1-4,0-4 0,1 6 72,3-6 1,3 1 86,4-4 0,2 0-171,2 0 64,3 0 0,1 0 23,0 0-757,0 0 479,4 0 1,-2 0-85,-2 0-1069,3 0 876,-9 0 1,3-1-867,-5-3 624,1 3 740,-6-4 0,4 0 0,-3-2 0</inkml:trace>
  <inkml:trace contextRef="#ctx0" brushRef="#br0" timeOffset="56">9194 10153 8000,'0'-6'636,"0"-4"-334,0 8 1,1-6 31,3 4-164,-3 0 0,5 4 975,-2 0-728,-2 0 0,8 0 8,-3 0 1,3 0-105,2 0 1,-1 0-223,1 0 1,3 0 10,0 0 0,2 0-147,-2 0 1,-2 0 136,2 0-210,3 0 0,-6 0-1919,4 0 954,-9 0-1706,-2 0 2781,-5 0 0,-5-5 0,-1-2 0</inkml:trace>
  <inkml:trace contextRef="#ctx0" brushRef="#br0" timeOffset="57">9571 9822 7979,'0'-11'0,"0"-1"0,0 1 595,0 4-8,0 2-156,5 0 256,-4 4-1,4-4 72,-5 5-461,0 5 0,0 5 107,0 5 0,0 6-179,0-2 1,1 7 198,3 5-227,-3 2 0,5 1 141,-6 0-34,0 1-136,0-1 1,1 4-107,3 0-469,-3-5 493,4 0 0,-5-8-368,0 6 258,0-11 0,4 5-284,0-9 200,-1-1 1,-1-4 35,1 1 0,-1-5-145,2 1 500,-3-6-1092,-1 4-971,0-6 0,0-6 96,0-1 821,-5-3 863,3-2 0,-3 1 0,5-1 0</inkml:trace>
  <inkml:trace contextRef="#ctx0" brushRef="#br0" timeOffset="58">9765 9605 8079,'0'-11'547,"0"4"-8,0 2-186,5 5 634,1 0-547,1 0 0,3 0 26,-3 0 0,1 0-6,3 0 1,-2 1 261,7 3-488,-4 3-58,0 9 0,-1-2 368,0 5-251,1 0-58,-6 4 259,4 0-188,-3 5 0,0 1 46,1 5 153,-6 5-224,4-3 1,-3 8 70,1-2-1204,0 3 1042,-4 0 1,0 0 2,0-3 42,0 2-1,0-3-428,0-1 215,0 0 1,0-10 229,0 1-823,0-6 436,0 3 1,0-5-96,0 0-303,0-6 338,0 0 0,-1-6-143,-3 1 159,3-1-238,-4-5 0,3 3-1722,-2-5 1030,3 0 219,-9-4-535,4 0 1426,-6-5 0,-4-2 0,-2-4 0</inkml:trace>
  <inkml:trace contextRef="#ctx0" brushRef="#br0" timeOffset="59">10541 9662 8125,'0'-6'-144,"0"1"215,0 0 191,0 3-266,0-3 339,0 5 44,0-5-42,0 4 73,0-4 2470,0 5-2870,-5 0 0,3 4 122,-6-1 0,2 6 12,-2-1 0,-2 3 4,3 5 1,-4 0-17,0 3 1,3 6 173,1-2 0,0 8-25,0-1 0,-3 3 128,2 1 1,-1 2-241,1 2 1,-2-1 12,3 5 1,0-5 3,0 1 0,3-3-165,-4-1 1,6 1 43,-2-1 0,-1-1 73,1-3 0,0 3-182,4-2 0,2-2 24,1 1 1,2-4-92,3 1 1,3 0 86,1 0 0,-1 0 51,5-4 0,1-4 10,2 0 1,-1-4 3,1 4 0,-4-5-40,4 1 30,-5-2 0,4-7 28,-3-2-163,-7 2 132,7-4 0,-12 3 33,4-5-429,-4 0 79,7 0-893,-9 0 604,4 0-1801,-5 0 1634,0-5 0,0-2-66,0-4-835,-5 4 1011,4-3 1,-4 4 634,5-5 0,-5-6 0,-1-1 0</inkml:trace>
  <inkml:trace contextRef="#ctx0" brushRef="#br0" timeOffset="60">10736 10130 8110,'0'-17'662,"0"0"-347,0 11 1,0-1 363,0 4 164,0 1 92,5-3-569,1 10 1,9 5 56,0 6 1,2 4-115,-2-1 1,-2 3-12,2 0 1,2 5-127,-2 0 0,1 1-120,0-2 1,-4 0 88,3 4 0,-2-6-124,-1-1 280,-1 0-856,0-10 439,-4 8 1,3-8-13,-2 2-1159,2-2 446,1-7 405,-5 4-1450,5-3 473,-10-1-89,9-1 1506,-9-5 0,4-5 0,-5-1 0</inkml:trace>
  <inkml:trace contextRef="#ctx0" brushRef="#br0" timeOffset="61">11067 10073 8117,'0'-6'-60,"-1"-3"0,-3 5 1220,2-5-694,-3 8 1,4-4 40,-3 5 1,2 9 2,-6 2 1,-1 8-111,-6 0 0,1 7-162,-5 0 1,0 10-25,-4-2 0,-3 8 24,-1 0 1,-4-3-467,5-1 0,-2-2 173,1-2 1,7-5-425,-3-2 0,8-4-107,0-4 1,3-3-474,5-4 1,2-5-1471,5 1 2529,0-6 0,5 4 0,1-6 0</inkml:trace>
  <inkml:trace contextRef="#ctx0" brushRef="#br0" timeOffset="62">11170 10245 7997,'0'-12'1289,"0"6"-846,0-4 301,0 8-59,0-3-335,5 5 0,-4 7 89,3 4 1,-3 6 152,-1 5-306,0 1 0,0 4-103,0-1 1,0 5-134,0-4 0,0 3 135,0-3 1,4-1 40,0-3 1,-1 0 27,-3 0 1,4-5 198,0-3-300,0-2 1,-3-7-612,3-2 287,-3 2-202,4-5 1,-5 3-323,0-8 695,0 3 0,5-14 0,2 2 0</inkml:trace>
  <inkml:trace contextRef="#ctx0" brushRef="#br0" timeOffset="63">11307 10507 7997,'7'-4'-385,"1"1"96,-6-6 1314,9 7-576,-10-8 0,5 9 282,-2-3 91,-3 3-111,4 1 861,-5 0-1017,-5 5-386,-1 1 1,-3 6 27,-2-1 1,2 1-1,-6-1 0,2 4-196,1 0 1,1 2 103,0-2 0,-1-2-256,1 2 1,3-2 87,0-2 1,6 1-195,-2-1 0,3 1 83,1-1 0,1-3-165,3-1 222,-3 1 1,9-2-110,-2-2 170,2-3 0,2 3-490,-1 0 308,0 0 1,5-4-40,-1 0-805,5-5 662,-7 3 1,7-7-240,-5 6-751,1-6 1410,-5 7 0,0-8 0,1 4 0</inkml:trace>
  <inkml:trace contextRef="#ctx0" brushRef="#br0" timeOffset="64">11798 9993 8125,'0'-11'254,"0"-1"-75,0 6 1,0 0 361,0 2 1,0 3 280,0-4-227,0-1 0,0 6-217,0 0 0,0 6-109,0 5 0,0 2 328,0 2-418,0 3 1,0 5 178,0-1 224,5 1-403,-4 0 1,4 4-48,-5-1-66,0 1 0,1-5 19,3-3 1,-2 1-281,1-5 0,2 0-1516,-1-3 1338,5-1 0,-6-1-1229,4-2 575,-4 2 1027,2-9 0,-5 4 0,0-5 0</inkml:trace>
  <inkml:trace contextRef="#ctx0" brushRef="#br0" timeOffset="65">11672 10210 8087,'-6'-5'0,"1"4"857,5-4 1597,0 5-2018,5 0 1,-3 0 228,6 0 116,0 0-422,8 0 1,-2 0 130,5 0-255,0 0-44,4-5 1,0 2-306,0-4 105,-1 4 0,5-7-1129,0 2 892,-1 3 1,-3-4 143,0 6-2175,-5-1 1486,3 4 1,-12 0-147,3 0 937,-3 0 0,2-5 0,0-2 0</inkml:trace>
  <inkml:trace contextRef="#ctx0" brushRef="#br0" timeOffset="66">12312 9902 8048,'5'-12'533,"-4"1"-238,4 5 0,-5-1 363,0 4 19,0 1-446,0-3 575,0 5 1,0 5-320,0 3-28,5 7-172,-4-2 1,5 8 117,-6-2-35,0 8-197,0-3 1,0 5 208,0-2-151,0-3-29,0 9 1,1-5-212,3 2 49,-3 3 0,4-5-52,-5 3 69,0 2 0,1-9 36,3 3-628,-3-8 367,4 2 1,-5-8 42,0 2-376,0-2 112,0-2-602,0 1 304,0-6-583,0 4-562,0-9 723,0 5 963,0-6 0,0-6 0,0 0 1</inkml:trace>
  <inkml:trace contextRef="#ctx0" brushRef="#br0" timeOffset="67">12483 9662 8263,'0'-18'-569,"0"7"1,0 5 2018,0 2-827,0 2 0,1-3 78,3 5 393,-3 0-420,10 0-233,-10 5 0,9-2 153,-2 5 1,2 0-86,1 8 255,1-4-367,4 10 0,-3-8-5,2 5 1,3 1 38,1 7 1,-1-3 449,1 3-344,0 2-256,-2-5 1,4 9 135,-6-3-229,0 3-468,-3-3 296,-1 3 10,0-4 0,0 1 256,-4 1-562,3-1 262,-8-1 0,4 4 220,-2-2-406,-3-3 160,4 5 0,-5-8-591,0 6 402,0-6 74,0 8 1,-1-8 76,-3 6 52,-2-6 1,-2 3 0,0-5 1,1 0 17,-5 0 9,6-1-297,-4 1 147,4 0 1,-2-1 137,0-3-1034,1 2 908,0-8 1,-2 7-942,6-5 771,-6 1 0,6-9-1396,-4 1-631,4 0 2337,-7-2 0,9 4 0,-4-4 0</inkml:trace>
  <inkml:trace contextRef="#ctx0" brushRef="#br0" timeOffset="68">2398 11626 8148,'-6'-6'471,"-4"1"-18,9 5-167,-4 0 1,3-4 76,-2 0 270,3 1 83,-4 3 1620,5 0-1763,5 5-377,2 1 0,0 9 92,1 0 0,1 5-15,6-5 1,-2 5-112,2-1 1,-1 3 93,1 0 1,-1 1-99,5 0 1,-4 1 97,4 3 1,-1-3-261,1 3 11,3-3 1,-5-1-241,6-1 196,-5 1 38,4 0 0,-6-4-154,3 0 85,3-5 1,-10 3-68,4-6 0,0-1 172,-1-2 0,-3 1-850,-5-5 582,1 4 0,2-5-726,-2 5-292,-3-6-863,-5 3-35,0-5 1543,0-5 0,-1 3 604,-3-6 0,-3 0 0,-4-3 0</inkml:trace>
  <inkml:trace contextRef="#ctx0" brushRef="#br0" timeOffset="69">2775 11695 8048,'0'-18'517,"0"2"145,0 9-286,0-3 59,0 9 116,0-9-194,0 9 133,0-5 205,0 6 0,-4 6-490,1 1 1,-10 8 32,2 4 0,-8 4-86,-1 4 0,-2 2 257,-5 5-1193,3 1 725,-9 4 61,9-4 1,-8 5-107,5-6 103,1 0 1,3-1-395,0-2 279,5-3 187,2-5 1,4-6-424,1-1 92,0 1-961,-1-4 471,6 3 46,1-9 0,6-2-1159,3-5 1994,2 0 1,11-5 0,0-2 0</inkml:trace>
  <inkml:trace contextRef="#ctx0" brushRef="#br0" timeOffset="70">2981 11980 8131,'0'-6'-800,"0"1"3874,0 5-2274,-5 5 314,4-4-661,-5 15 0,6-7 531,0 10-596,0 0 0,0 0 156,0 0 0,0 0-230,0 4 1,2 3-52,2 1 1,-2-2-9,6-6 0,-6 3-248,2-3 1,1-1-51,-1 1 0,3-5-75,-3 1 0,1-6-572,-1-2-916,-3-4-1708,5 7 1509,-6-9-411,5 4 2216,-4-10 0,4-1 0,-5-5 0</inkml:trace>
  <inkml:trace contextRef="#ctx0" brushRef="#br0" timeOffset="71">3483 11786 8110,'0'-17'0,"0"0"0,0 6 328,0 4-150,0-3 1,0 8 177,0-6 158,0 5 149,0-2 588,0 5 1,0 5-836,0 3 0,2 3 60,1 5-239,-1 1 263,3 1-221,-5 9 0,0-8 78,0 8-181,0 2 17,5-5 0,-4 8-378,3-6 149,-3 1 0,-1-8 24,0 0 1,0-5-191,0 1 1,0-2-1419,0-2 1,0-3-94,0 0 1713,0-6 0,0 3 0,0-5 0</inkml:trace>
  <inkml:trace contextRef="#ctx0" brushRef="#br0" timeOffset="72">3346 11958 8179,'-6'-7'1618,"1"2"-1124,5 5 1,1 0 78,3 0 1,-1 0 477,4 0-657,1 0 1,4 0 113,4 0 511,1 5-613,1-3 0,4 3 228,-3-5-592,2 0 71,2 0 0,-2 0-775,1 0 524,-6 0 1,13-5-1289,-10-3 0,5 2 767,-5-2 1,1 2-584,-1-2 0,-2 3 1242,-6 5 0,1-5 0,-1-1 0</inkml:trace>
  <inkml:trace contextRef="#ctx0" brushRef="#br0" timeOffset="73">3906 12026 9535,'6'0'2152,"4"0"-1776,-8 0 1,4 0 103,-2 0-89,-3 0 172,9 0-1474,-3 0 691,4 0 0,0 0-2506,1 0 2726,-1 0 0,1-5 0,-1-1 0</inkml:trace>
  <inkml:trace contextRef="#ctx0" brushRef="#br0" timeOffset="74">4249 11992 7983,'0'-6'1765,"0"0"1959,0 6-2822,0 6-423,0-5-748,5 4 252,-4-5 1,5 1 230,-2 3-1350,-3-3 857,9 4 0,-3-5-1079,4 0 642,1 0 716,-1 0 0,6-5 0,0-1 0</inkml:trace>
  <inkml:trace contextRef="#ctx0" brushRef="#br0" timeOffset="75">4557 11969 8002,'6'0'3272,"1"0"-911,-4 0-885,-1 0-828,8 5 0,-4-2-49,6 4 0,-1-4-655,0 1 1,1 1 116,-1-1 1,1-1-859,-1-3 0,1 0 563,-1 0 1,0 0 233,1 0 0,-1-5 0,1-1 0</inkml:trace>
  <inkml:trace contextRef="#ctx0" brushRef="#br0" timeOffset="76">5413 11467 8242,'-6'-13'0,"-4"-2"749,9 13 0,-4-3-248,5 5 141,0 0 1,0 7-267,0 4 120,0 6-185,0 5 0,0 6 128,0 3 61,0-3-312,0 10 0,0-12 105,0 9-89,0-4 0,0-1-563,0-4 308,0 3 0,1-8 140,3 2-1483,-3-8 995,4 1 0,-1-4 48,0-1-2002,-1-5 1106,-3 0 1247,0-1 0,0-4 0,0 4 0</inkml:trace>
  <inkml:trace contextRef="#ctx0" brushRef="#br0" timeOffset="77">5185 11729 8160,'0'-6'-205,"5"-4"1454,1 8-738,11-3 1,-4 5 260,2 0 291,3 0-625,-1 0 1,6 0 447,0 0-517,0 0 1,1-3-215,3-1 1,-2 0 115,6 4-28,-6 0-975,8-5 591,-9 4 0,4-6 117,-5 3-2007,0 3 1394,-1-9 1,0 9 636,-3-3 0,3-2 0,-5-1 0</inkml:trace>
  <inkml:trace contextRef="#ctx0" brushRef="#br0" timeOffset="78">5996 11512 8165,'6'-11'35,"-1"3"0,-5 1-35,0 4 1371,0-2-836,5 5 0,-2 0 854,5 0-900,-6 0 0,8 5 201,-2 3 1,2 6-252,1 1 1,2 6 3,2 2 1,-2 1-157,2 7 0,-2-1 186,-2 5-261,6-6 1,-3 4 152,5-3-387,-5-2 72,7 0 0,-7-5 191,5 0-152,-5-6 1,7 0-130,-6-6 1,0 1-65,-3-1 170,-1 1-784,0-6 503,1 4 0,-2-7-393,-2 4-122,2-4 461,-9 2-1903,9-5 500,-9 0-961,5 0 2633,-6 0 0,-6-5 0,0-2 0</inkml:trace>
  <inkml:trace contextRef="#ctx0" brushRef="#br0" timeOffset="79">6453 11489 8110,'0'-35'104,"-5"2"1,0 15 156,-3 3 0,3 2 365,5 2-322,0 4 97,-5 2 0,2 5 965,-4 0-976,4 0 0,-7 2 260,2 1-380,-2 9 1,-2 11 86,-4 7-364,-1 8-11,-1 3 0,-4 6 198,3 2 0,-2-2-367,-2 3 1,-4 0-317,0 0-929,1-6 1362,3 1-1235,5-10 874,2 0 1,6-8-30,2-4-806,-2-5 161,9-1 844,-5-6 261,12-5 0,0-1 0,5-5 0</inkml:trace>
  <inkml:trace contextRef="#ctx0" brushRef="#br0" timeOffset="80">6601 11729 7990,'-5'-6'758,"4"1"146,-4 5 1,5 1 348,0 3-634,0 2-197,5 11 153,-4-5-261,4 5 1,-1-1 139,0 3-262,5 3-23,-8 1 0,8 0 170,-5 0-573,5-1 210,-8 1 0,5 3-520,-2-4 1,-3 3 392,3-10 0,-3 4-936,-1-4 540,5-5 97,-3 0-942,3-3 251,-5-1-29,0-1-585,0-5 1755,0-5 0,5-1 0,1-6 0</inkml:trace>
  <inkml:trace contextRef="#ctx0" brushRef="#br0" timeOffset="81">6784 11969 7990,'0'-6'0,"1"1"1145,3 5-205,-3-5 651,4 3-811,-5-3-277,-5 10 192,4 2-335,-9 4 0,7 0 124,-4 1-550,-1 4 126,-3-3 0,-1 7 205,1-4-165,-1 4-22,6-7 0,-4 7 109,2-5-266,-2 5 162,-1-2 0,3 1-648,1 0 330,4-5 30,-2 3-295,5-6 321,0 1 1,0-5-74,0 1 1,4-4-24,0 3 1,4-4 16,0 1-186,7-3 203,-2-1 1,7 0-753,-4 0 0,4-4-40,-1 0 1033,-3-5 0,11 3 0,-3-5 0</inkml:trace>
  <inkml:trace contextRef="#ctx0" brushRef="#br0" timeOffset="82">7378 11592 11071,'11'0'532,"1"0"1,-1 0 104,1 0-462,-1 0 1,5 0 174,4 0 124,1-5-164,-3 4 0,3-8 69,-2 5-390,3-5 186,-4 8 1,-2-8 174,-4 5-1070,-1 0 403,1-1-1725,-1 4 727,0-4-429,-4 5 1133,-2 0 1,-6 0 610,-3 0 0,-8 5 0,-5 1 0</inkml:trace>
  <inkml:trace contextRef="#ctx0" brushRef="#br0" timeOffset="83">7309 11809 8637,'7'0'975,"3"0"77,-3 0-658,4 0 1,0 0 1115,0 0-1018,6 0 0,1 0 239,5 0-129,4-5-274,-2 4 1,4-8 143,-3 5-390,-1-5 93,2 8 1,-4-9-915,0 2 487,0 3 223,-5 0 0,2 1-2414,-5 0 1287,1 1 1156,-5 3 0,0 0 0,1 0 0</inkml:trace>
  <inkml:trace contextRef="#ctx0" brushRef="#br0" timeOffset="84">8531 11272 8031,'-6'-11'-189,"-3"3"725,5 1 195,1 4 313,3-7-511,0 9-288,0-4 913,0 5-413,0 5-258,0 6-310,0 12 0,0 6 362,0 5-118,0 1-430,0 4 460,0-3-274,0 8 1,3-5 176,1 3-228,0 3-33,1-10 0,1 8 261,6-5-638,-1 0 278,-4-3 1,1-6-728,-4-2 536,5 2 0,-8-10-67,3 0-771,-3 0 507,-1-12-279,0 9-92,0-10 307,0 0-969,0-1-255,0-5 1816,0-5 0,-5-1 0,-1-5 0</inkml:trace>
  <inkml:trace contextRef="#ctx0" brushRef="#br0" timeOffset="85">8794 11695 8097,'5'-18'350,"-2"6"176,4 4 1,-4 4-57,1-4-42,2 6-74,-5-3 1,4 5 2331,-5 0-2325,0 5 1,0 1-6,0 6 1,-5 0-32,-2 4 0,-4-2-342,0 5 1,-4-2 8,0 2 245,-6 3-564,9-4 309,-10 5 1,4-2 30,-5-2-176,1 3 86,4-10 0,1 6-353,6-3 263,-1-2 41,1 4 1,1-10 217,2 1-102,3-1-69,5 0 280,0 3-101,0-9 0,4 9-74,0-2 257,10-3-118,-7 5 1,14-7-72,-6 4 1,7 0 21,0 0 1,-3 2-224,4-5 167,3 5 1,-2-8 63,2 3-680,-2 2 274,-6-4 157,4 3-1000,-9-5 729,3 0 0,-5 0-73,1 0-1194,-1 0 412,-4 0 516,3 0-908,-4 0 1643,0 0 0,0 0 0,-6 0 0</inkml:trace>
  <inkml:trace contextRef="#ctx0" brushRef="#br0" timeOffset="86">9616 11124 8019,'0'-6'0,"5"-5"376,-3 5 172,3 0 207,-5 1-102,0 5-207,0-5 81,0 3 57,0-3-219,-5 5 1,-2 4 72,-4 0-148,0 5 194,-1-3-310,1 11 0,-5-3 170,1 5 82,-5 5-226,2 5 1,-1 5 227,0 0-199,0 6-1077,-4 0 1147,0 6-99,-5 0 1,8-1 142,-3 1-163,3 5 6,-3-4 0,5 0 187,3-5-419,2-1 101,7 5 1,1-1-355,5-4 4,0-6 208,0-2 0,5-8-232,3 6 262,2-6 1,3 3 48,2-5-9,-2 0 79,8-1-67,-8-4-51,8 4 66,-8-10 0,7 9 1024,-4-6-1344,-1 0 502,-4-3 1,4-5-270,1 1-473,-1-6 315,-4 3 0,1-5-1089,-1 0 677,-4 0 13,3 0-1729,-9 0 1154,9 0 1209,-9 0 0,4-5 0,-5-1 0</inkml:trace>
  <inkml:trace contextRef="#ctx0" brushRef="#br0" timeOffset="87">9765 11729 7938,'-5'-11'387,"3"-1"-214,-3 6 1,5-4 388,0 2-329,0 3 173,0 0 971,0 5 0,5 9-1035,3 2 291,2 8-310,2-1 0,-1 5 176,1 0-57,-1 5-164,0-4 1,1 8 91,-1-6-142,1 6-30,-1-3 1,0 0-269,1-2 86,4-3 0,-3-2-493,2-3 424,3 2 1,-5-8-10,2 2-1550,-2-2 1086,-2-2 1,-3 0-9,-1-4-1623,1-2 1378,-2-5 1,1 0-955,-4 0 938,-1 0 795,3 0 0,-5-10 0,0-3 0</inkml:trace>
  <inkml:trace contextRef="#ctx0" brushRef="#br0" timeOffset="88">10050 11638 8003,'0'-18'25,"0"2"0,0 8 1124,0 0-200,0 6 335,0-3-865,-5 15-185,4 3 463,-9 9-322,4 6 0,-7-1 85,-2 7-122,2-2-152,-9 12 0,5-7 186,-6 5-1826,-5-5 1439,4 7 1,-4-12-1025,5 2 451,5-7 323,-3 1-1359,8-5 1048,-4-6 0,6-1-111,0-9-320,4 3 4,2-8 1003,5 3 0,5-5 0,2 0 0</inkml:trace>
  <inkml:trace contextRef="#ctx0" brushRef="#br0" timeOffset="89">10233 11821 7941,'0'-18'0,"0"1"932,0 6-127,0 5-173,0 0 1578,0 6-1642,0 6-294,5 0 1,-4 10 294,3 3-320,-2 3 0,-1 1-130,3 0-87,-3 0 0,5 3 302,-2 1-824,-3-1 448,9-3 0,-8-4 136,2 0-746,2-5 393,-5 3-1672,4-6 588,-5 1 354,0-1 165,0-5 411,0 0 1,1-6 412,3 0 0,-2 0 0,3 0 0</inkml:trace>
  <inkml:trace contextRef="#ctx0" brushRef="#br0" timeOffset="90">10416 11980 7956,'6'-6'-590,"-1"-4"505,0 9 1222,-3-9-177,3 8-284,-5-3 1776,0 5-2050,-5 5-146,3 2 0,-7 4 395,6 0-352,-6 1 1,2 3-74,-4 0 1,0 1-5,-1-5 1,5 4-299,-1 0 1,2 2 62,-2-2-509,-2-2 295,9 3 204,-5-4 1,6-1-731,0 1 228,0-1-38,0 0 373,0 1 0,4-4-216,0-1-43,5-4 201,-3 2 0,6-5-111,-1 0-43,6 0 108,-5 0 1,6 0-517,-3 0 459,-2-5 0,7 2-161,-4-4 1,-1 3 511,-4-4 0,1 0 0,-1-3 0</inkml:trace>
  <inkml:trace contextRef="#ctx0" brushRef="#br0" timeOffset="91">10758 11786 7972,'0'-17'0,"-1"5"892,-3 8-242,3 3 86,-4 1-153,5 0-145,0 10 134,0-2-274,0 8 0,0 0 124,0-1 102,0 5-356,0-2 0,0 5 168,0 0-287,0-1 45,0 1 1,4-4-427,0 0 282,-1 0 1,1-1-1376,0-3 991,5-2 0,-8-5 11,3-1-1287,-3-4 401,-1 2 889,0-5 0,0-5 1,0-2-1</inkml:trace>
  <inkml:trace contextRef="#ctx0" brushRef="#br0" timeOffset="92">10621 11969 7972,'-6'0'788,"1"-5"-284,5 4-143,0-4 166,0 5-232,5 0 1,1 0 144,6 0-582,-1 0 169,6 0 1,1 0 205,4 0-1244,-4 0 724,4 0 1,-5-4-633,6 0 514,-5-5 257,4 8 1,-10-5 147,4 2 0,1-3 0,1-4 0</inkml:trace>
  <inkml:trace contextRef="#ctx0" brushRef="#br0" timeOffset="93">10953 11843 7972,'0'-7'0,"0"-1"682,0 6 26,5-8-229,-4 8 349,4-3-114,-5 5 485,0 0 1,0 9-380,0 2-402,0 9-183,0-8 0,0 10-130,0-3 0,0 2 230,0 2-755,0 0 415,5 0 0,-4-4 99,3 0-1416,-3 0 935,-1-1 1,0 2 74,0-5-1852,0 1 581,6-10 1583,-5 4 0,9-4 0,-4 6 0</inkml:trace>
  <inkml:trace contextRef="#ctx0" brushRef="#br0" timeOffset="94">11535 11432 8080,'0'-11'0,"0"5"281,0-5 71,-5 5 58,4 0 298,-4-4-2,5 8 218,0-3 1,0 19-435,0 5 138,0 5-196,0-1 0,0 5 17,0 1-273,0 5 0,0-3 176,0-1-476,5 1 180,-4-2 0,8 3 236,-5-6-403,-1 1 157,3-9 1,-5 2-491,3-5-540,2-4 638,-5-1 0,4-8-2162,-5 6 1253,0-6 363,0 3 297,0-5 1,0 0-1</inkml:trace>
  <inkml:trace contextRef="#ctx0" brushRef="#br0" timeOffset="95">11341 11695 8046,'6'-6'1893,"4"1"-871,-8 5-601,8 0 1,-4 0 225,6 0-17,4 0-328,2 0 1,5 0 133,0 0-581,4 0 193,3 0 1,0-4 237,1 0-1957,-6-5 1233,8 8 0,-9-8-1977,3 5 1137,-3 0 613,-1 4 665,-6 0 0,0-5 0,-6-1 0</inkml:trace>
  <inkml:trace contextRef="#ctx0" brushRef="#br0" timeOffset="96">12129 11444 8035,'0'-12'691,"0"6"-404,0 1 3065,0 5-2652,0 5-351,0 1 0,0 10 565,0-1-487,0 5-156,0-2 0,0 6 330,0 3-414,5-3 0,-4 5 109,3-2-124,-3 2 1,-1 1 172,0 1-530,5-1 231,-3-1 0,3-1 195,-5-5-626,0 0 296,5-5 0,-4 2-720,3-5 433,-3 0 223,-1-8 0,0 3-1070,0-3 603,0-1 149,0-1-4878,0-5 5349,0-5 0,0-2 0,0-4 0</inkml:trace>
  <inkml:trace contextRef="#ctx0" brushRef="#br0" timeOffset="97">12369 11204 8116,'0'-12'607,"0"1"-303,0 5-77,0 1 977,0 5-486,5 0-282,-4 5 745,9-4-708,-3 14 0,4-6 238,0 10 84,6 0-430,-4 4 0,8 5 117,-2 2-58,-2-2-137,4 5 0,-3-2 519,5 7-358,0-3-272,0 5 1,-1-5 109,1 3-78,-5-2 1,2 7-29,-4-5-1,-1 5 0,-5-7-55,-2 2 0,0-3-192,-4 0 0,0-1 227,-4 0-633,0 0 368,-5-4 0,-1 3-358,-6-3 218,-4 3 137,3-4 0,-8 3-1674,1-5 798,-1 4-32,-2-7-1882,-5 9 1894,4-14 0,-8 8 1005,6-8 0,-5-1 0,5 1 0,-2-1 0,-4-4 0,-4-4 0</inkml:trace>
  <inkml:trace contextRef="#ctx0" brushRef="#br0" timeOffset="98">2136 12986 8184,'-7'0'445,"2"0"-200,5-6 456,0 5 8,0-4-166,0 5-284,0-5 108,0 4 1,5-4-115,2 5-39,4 0 1,-3 0 384,-1 0-416,6 0 1,1-4 88,5 0-167,0-5 1,4 7 261,0-6-382,5 0 64,-4 2 1,8-4 287,-6 2-484,6 3 150,-8 0 0,4 4 159,-5-3-209,0 3 8,-1-4 1,1 5-77,0 0 0,4 0 52,-1 0 0,5 0-34,-4 0 0,4 0 52,0 0-162,2 0 95,1 0 0,0 0 99,0 0-220,-4 0 214,3 0 1,-4-2-25,5-1-37,0 1 53,1-3 1,0 5 44,3 0-674,-2 0 621,3 0 150,-5 0-136,1 0 0,-1 0 20,0 0 0,4 0 10,0 0 1,4-3-25,-4-1 53,5 0-145,-2 4 1,5-4 98,-1 0 41,1 0-36,0-1 0,-1 3 4,1-6 1,1 4-8,3-3 103,-4-1-97,10 2 0,-7-3 68,4 5 0,-4-3 11,5 3 1,-6-4-53,1 4 105,-2 1-110,4-3 0,-3 4-11,6-6 0,-5 6 2,4-2 0,-1-1-75,2 1 0,0-4 88,-4 5 0,3-5-75,-3 4 48,4-5-12,-7 8 1,8-5-10,-6 2 0,1 3-121,-5-3 0,1-1 139,0 1 1,-1 0-7,1 4 27,5 0-19,-4 0 1,1 0 17,-2 0 0,-6 0-15,10 0 1,-10 0 0,6 0 0,-2-4 1,6 1 14,2-6-15,0 7 0,3-6 34,-6 4 0,2-1 3,-2 1 1,-3 3 21,0-3 0,-1 1 8,-3-1 0,1 3-49,-1-3 1,3 3 33,-3 1-143,-3 0 109,0 0 1,-1 0-9,0 0 1,0 0-3,-3 0 0,0 1-22,3 3 0,-1-3-10,5 3 1,-4-3 74,4-1 0,0 0 9,3 0 1,-3 0 21,0 0-586,0 0 524,-1 0 1,3 0-43,-2 0 1,2 0 218,2 0 1,-4-3-193,0-1 1,0 0 21,3 4 87,-4 0-105,3 0 0,-3 0 7,5 0 0,-3 0 11,3 0 1,-3 0-102,6 0 1,2 0 93,-2 0 0,2 0-91,-1 0 1,-3 0 63,2 0 1,-1 0-7,2 0 1,-6 0 25,6 0 1,-6 0-5,6 0 1,-5 0-11,-3 0 1,3 4 17,-4 0 1,4-1-67,1-3 1,-1 0-8,1 0 1,1 0-14,2 0 0,0 0 60,4 0 1,-4-1-7,5-3 1,-9 2 42,5-6 0,-4 6 6,7-2 1,-7-1-34,3 1 0,-8 0 15,4 4 0,-2 0 64,3 0 1,-1 0-59,-4 0 1,4 0-25,-3 0 1,0 1 24,3 3 0,-5-2-1,5 1 0,-2-1 29,3-2 1,-4 3 1,0 1 0,0 0-41,3-4 1,-3 0 3,0 0 0,1 0-28,7 0 1,-7 0 37,3 0 1,-7 0 11,3 0 0,-1 1-34,0 3 1,4-3-7,-3 3 1,-2-1-44,2 1 0,0-3-6,4 3 0,-4-3-1,-1-1 1,1 4-13,4 0 0,0-1 48,-1-3 1,1 0-15,0 0 0,5 0 140,2 0 0,-1 0-86,1 0 1,-5-3 99,2-1 0,-2 0-114,2 4 0,-6 0 16,5 0 0,-4 0-22,4 0 1,3 0-6,2 0 0,0 0-7,0 0 1,1 0 21,-1 0 1,-1 0-3,4 0 1,-2 0 24,6 0 0,-2-1 10,2-3 0,-2 3-5,1-3 0,0 2 13,1 2 0,1-3-11,-29 1 0,-1 0 1,30-2 24,-5 4 0,0 0-101,0 0 1,-3 0 72,-1 0 1,0 0 6,4 0 0,-1 0-1,-3 0 1,-3 0-42,-8 0 1,0 0 19,-8 0 0,-2 0 364,-9 0 1,-2 0-315,-2 0 0,-6 0 270,-6 0-416,-4 0 731,2 0-1533,-5 0 1,-5 0-441,-3 0 1,-2 0 412,-1 0 897,-11 0 0,-2 0 0,-10 0 0</inkml:trace>
  <inkml:trace contextRef="#ctx0" brushRef="#br0" timeOffset="99">2524 14093 8053,'-5'-11'0,"4"5"0,-4-1 743,5 3-283,-5 3-28,3-9 115,-8 9 223,9-4 313,-4 5-417,0-5 146,3 3-437,-3-3 0,5 10-87,0 3 0,0 3 163,0 5 1,2 1 172,1 6-393,4 0 235,4 0-292,1 0 0,0 1 27,4 2 1,-3 0-29,7 4 0,-1-4-209,3 0 80,1-2 1,-1 2-538,-3-3 403,2 2 1,-4-8 95,2 2-610,3-3 391,-10-5 0,1 1-132,-6-1-238,1-4 136,-2-2 36,5 0-246,-10-4 371,4 4 0,-4-5-1570,3 0 574,-3 0 547,4 0 1,-6 0 734,-3 0 0,3 5 0,-4 2 0</inkml:trace>
  <inkml:trace contextRef="#ctx0" brushRef="#br0" timeOffset="100">2810 14036 7947,'-6'-11'16,"4"4"669,-6 4-229,6-4 2,-3 6 296,5-4-404,-5 5 0,2 5 91,-5 3 0,1 3 137,-5 4 0,1 7 14,0 5-179,-1 9-277,-4 0 0,-2 10-67,-5-1 0,1 3 114,3-2 1,-2 5-146,2-9 1,-1 3 75,1-6-796,2-6 505,6-6 1,0-5-268,4-3 1,-2 1-1432,5-4-1007,0-1 2882,4-9 0,0 4 0,0-3 0</inkml:trace>
  <inkml:trace contextRef="#ctx0" brushRef="#br0" timeOffset="101">2992 14413 8048,'7'-11'-120,"-2"3"-239,-5 0 1926,0 6-611,0-3 2081,0 5-2552,5 0-19,-4 5-204,4 1 0,-5 11 85,0 2-108,0-3-51,0 6 0,0-3-316,0 8 0,0-3 172,0 2 1,-4-2-1056,0-1 632,1 0 50,3 0 1,0-1-1139,0-3 916,0-3 69,0-5-710,0 1 175,0-1 268,5-4 269,-4-2 168,9-5 0,-7 0-117,4 0 373,1-5-118,-2-2 1,4-4 331,-2-1-198,2 1-1,2 0 653,-1-6-483,0 4 1,0-3-148,-4 5 990,3-1-639,-8 1 0,7 3 61,-6 0 564,1 6-122,-4-3 97,0 5 0,-5 0-481,-3 0 0,-2 5-20,-1 3-12,-1 7-153,-4-3 1,7 6 137,-2-3-8,2-2-141,-3 9 0,6-8 91,2 5-400,-2-5 113,5 7 0,-4-8 287,5 2-418,0-2 131,0-2 1,3 1-951,1-1 401,5-5-87,-3 5 0,6-10-568,-1 3 0,6-3 233,2-1 1,2 0 910,2 0 0,0-5 0,0-1 0</inkml:trace>
  <inkml:trace contextRef="#ctx0" brushRef="#br0" timeOffset="102">3940 14162 7890,'-6'-5'858,"1"4"-61,5-5 1172,0 6-1255,5 0-308,1 0-145,6 0 0,3 0 88,0 0 183,5 0-237,-2 0 0,6 0 53,3 0-120,-3 0-39,9 0 0,-8 0-180,6 0 1,-6 0 54,2 0-583,-8 0 323,2-5 223,-8 4 0,4-4-594,-6 5 177,1 0 152,-1 0-1547,-5 0 412,-1 0 487,0 0 886,-3 0 0,3 0 0</inkml:trace>
  <inkml:trace contextRef="#ctx0" brushRef="#br0" timeOffset="103">3940 14413 8058,'-6'0'803,"1"1"-522,5 3 1,1-3 0,3 3 0,0-2-50,7-2 0,-1 1 15,9 3 0,0-3 542,4 3 1,5-3-287,3-1 1,2-4 537,1 0 0,0-1-581,0 1 0,1 2-291,-1-6 1,-5 6 237,-2-2-1997,-8 3 800,2-4 683,-8 3-1537,3-3 1644,-9 5 0,-2 5 0,-5 2 0</inkml:trace>
  <inkml:trace contextRef="#ctx0" brushRef="#br0" timeOffset="104">5162 13762 7962,'0'-6'1,"0"-4"1530,0 2-948,0-2 0,0 2 524,0 1-386,0 4-84,0-2-230,0 0-424,0 4 115,0-4 102,5 15 1,-2-1 26,4 10 0,-4 1 71,1 7-93,2 2-60,-5 5 0,4 4 5,-5 0-95,0 5 0,0-2 201,0 5-1369,6-6 1052,-5 5 30,4-5-99,-5 1 91,0-2 0,4-2-332,0-3 90,-1 3 163,2-13 1,-3 4-100,1-5 1,-1-4 115,-2 0 1,0-5-326,0 1 198,0-7 778,0 2-1823,0-9 836,0 9-160,0-8-289,0 3 502,0-5 1,0-5-214,0-3 597,0-2 0,5-2 0,1 1 0</inkml:trace>
  <inkml:trace contextRef="#ctx0" brushRef="#br0" timeOffset="105">5493 14185 7924,'0'-7'378,"0"-3"1,4 8 440,0-6 166,0 6-226,-4-4 165,0 6-612,-5 0 1,-2 6 61,-4 1 0,-2 5-95,-2 3 0,1-1-60,-5 5 0,1-4-179,-1 4 0,-2 0 44,2 4 1,1-4-75,-1 0 0,5-5 42,-1 1 1,3-2-139,5-2 0,0 1 64,4-1-24,1 1 1,-2-2-22,8-3-54,-2 3 129,8-3 1,-4 3 196,5-2-18,1 2-144,-1-4-14,6 5 7,-5 1 1,9-1 41,-6 1-177,5-1 138,-7-4 0,7 3-15,-4-3 1,0 2 30,-1-1-357,-2 2 181,9-4-982,-10 6 469,5-6-796,-11-1-1207,-1 0 2637,0-4 0,2 5 0,4-6 0</inkml:trace>
  <inkml:trace contextRef="#ctx0" brushRef="#br0" timeOffset="106">6156 13648 7997,'0'-6'0,"0"-5"259,0 5-35,0 0 0,0 1 1274,0 5 0,-5 1-1036,-3 3-234,-2 2-1,-1 6 218,-1 4-275,1 2 0,-1 5 227,1-1 53,-1 6-280,-4 2 1,2 1 66,-5 4 0,5-4 28,-1 7 1,-2 3-170,2 1 0,0 2-15,3 2 0,1 0 25,0-1 0,3 1-5,0 0 0,6-4-72,-2-1 1,3-8 70,1 2 1,0-7-157,0 2 1,1-5 79,3 2 0,1-7-116,3-1 1,2-5-73,-3 2-46,3-4 313,2 0 0,3-2-460,0-3 377,1 4-72,-5-10 0,0 8-229,1-5 78,-1-1 0,1-3-604,-1 0 361,-5 0-1241,-1 0 303,1 0-930,-5 0 2314,4 0 0,-5 0 0</inkml:trace>
  <inkml:trace contextRef="#ctx0" brushRef="#br0" timeOffset="107">6350 14128 7976,'0'-7'0,"-1"-2"0,-3 6 773,3-6-307,-4 2 0,3 1 286,-1 2 0,1 3 303,-3-4-608,5 4 6,0-4 0,5 15-117,3 5 208,-3 5-376,5-2 0,-5 5 179,3 0-123,2-1 1,-4 6-282,11-5 98,-5 0 1,5 4 210,-6-1-748,6-4 420,-4 0 0,7-9-181,-5 7 0,0-8-280,-3 0 1,-1-1-428,1-3-726,-1-3 957,-5 0 0,1-5-705,-4 0 9,-1 0 1429,3 0 0,-10-5 0,-2-2 0</inkml:trace>
  <inkml:trace contextRef="#ctx0" brushRef="#br0" timeOffset="108">6590 14059 7949,'0'-11'456,"0"-1"144,-5 1-440,3-1-94,-3 6 1,5 0 275,0 2 345,0 3-319,0-4 1,-1 6 82,-3 3-204,-2 2-80,-5 10 1,-2 2 19,-2 5 1,1 5-19,-5 2 1,0 3-263,-4 2-792,0 4 938,0-3-292,5 3 195,-3-5 1,4-5-332,-2-2-449,3-3 529,4-6 1,5-2-39,-1-4-912,6-1 237,-4-4 278,6-2 946,6-5 1,0 0-1,5 0 1</inkml:trace>
  <inkml:trace contextRef="#ctx0" brushRef="#br0" timeOffset="109">6784 14230 7871,'0'-6'-16,"0"-4"1023,0 9-186,0-4 195,0 5-464,5 0 1,-4 1-96,3 3-55,2 2-134,-4 10 1,3-2 263,-5 5-370,5 1 1,-3 2-4,6 1 0,-4 0-89,3 0 0,-3-4-200,4 0 1,-4-1 173,3 1 0,-4 1-637,1-5 0,-2 0 15,2-3-1260,-3-1 482,4 1 127,-5-6 161,0-1 85,0-5 983,0-5 0,5-1 0,2-6 0</inkml:trace>
  <inkml:trace contextRef="#ctx0" brushRef="#br0" timeOffset="110">6944 14436 7905,'6'-6'0,"-1"-5"249,0 10 76,-3-9 1,3 9 281,-5-4 986,0 5-1271,-5 5 0,2 1 324,-5 6-385,1-1 0,-5 0-64,1 1 0,3-1 47,1 1 1,-1 3-241,-3 0 0,1 2 85,2-2 0,-2-2-134,2 2 0,2-1 53,-2 1 1,6-2-346,-2 2 0,3-6-224,1-2 189,0 1 1,5 2 184,2-2 0,0 1-62,0-6 1,1 1-7,3-4 0,1 0 62,-1 0 1,1 0-269,-1 0 0,0 0 131,1 0 0,-1-4-869,1 1 1199,-1-1 0,1-1 0,-1-2 0</inkml:trace>
  <inkml:trace contextRef="#ctx0" brushRef="#br0" timeOffset="111">7252 14310 7916,'0'-11'0,"0"5"794,0-5-399,0 10-67,0-4 640,0 0-274,0 4 4,0-4-466,0 15 0,0-3 43,0 9 0,0-2-57,0 1 1,2-1-79,1 5-43,-1 0 1,3 0-202,-5 0 104,5 0 1,-4 0-508,3 0 0,-3-5 108,-1 1-351,5 3 1,-4-5-57,3 2-1224,-2-7 837,-2 2 890,0-9 0,0 3 303,0-8 0,0-2 0,0-6 0</inkml:trace>
  <inkml:trace contextRef="#ctx0" brushRef="#br0" timeOffset="112">7149 14470 7916,'-6'-5'-365,"1"4"365,5-4 2112,0 5-1909,5 0-154,1 0 1,10 0 280,-1 0-971,5 0 481,-7 0 1,8 0-897,-1 0 731,1 0 1,-2-4-19,0 0 0,0-1 343,4 1 0,0 3 0,0-4 0</inkml:trace>
  <inkml:trace contextRef="#ctx0" brushRef="#br0" timeOffset="113">7549 14333 7916,'0'-11'-585,"0"3"501,0 1 1478,0 4-331,0-2-442,0 0 328,0 4-199,0-4-194,-5 15 0,4 1-147,-3 8 0,3-1-115,1-3-131,0-2 1,0 5-50,0-3 63,0-3 1,4 6 176,-1-3-847,1-2 434,1 9 1,-3-8 118,1 5-1547,-1-5 1011,3 2 0,-4-4-1773,3-1 1065,-3-5 504,-1 5 680,0-10 0,5 4 0,1-5 0</inkml:trace>
  <inkml:trace contextRef="#ctx0" brushRef="#br0" timeOffset="114">8120 13945 7977,'-7'-1'252,"-1"-3"92,5 3-238,-2-5 94,5 6 1,0 6 145,0 1 177,0 8-241,0-2 1,0 10 39,0 0 1,0 0-65,0 3 0,0 0-52,0 0-21,0-2 0,0 4 185,0-5-529,5 0 184,-3-5 1,3 2-618,-5-5 1,0 1 129,0-5-1223,0-5 509,0 4 475,0-8 701,0 3 0,5-10 0,1-2 0</inkml:trace>
  <inkml:trace contextRef="#ctx0" brushRef="#br0" timeOffset="115">7880 14196 8879,'12'0'873,"-1"0"0,2 0-388,2 0 61,3 0-256,10-5 0,1-1-101,5-6 0,1 2 53,-1 3 0,-4-4-496,1 4 184,-6-3 149,3 3-1456,-10-3 974,3 9 0,-7-8 115,5 5-1588,-5 0 1876,3 4 0,-6-5 0,1-1 0</inkml:trace>
  <inkml:trace contextRef="#ctx0" brushRef="#br0" timeOffset="116">8668 13842 7990,'0'-6'471,"0"-4"-274,0 3 1,0 0 493,0-1 126,0 5-133,6-2 29,-5 5-375,4 0-83,-5 5-72,0 2 0,1 6 359,3 2-333,-3 3 0,4 4 0,-5 1 108,0 0 0,0 5-155,0 2 0,4 3-123,0 2 1,0-1 273,-4 0-325,5 0 28,-4 1 0,5-1 236,-2 0-620,-3-5 295,5-1 1,-5-6 14,3-3-302,-3 3 42,4-10-624,-5 5 655,0-6 1,4-3-1931,0-1 954,-1-4-426,-3 2 857,0-5 832,0-5 0,5-1 0,2-6 0</inkml:trace>
  <inkml:trace contextRef="#ctx0" brushRef="#br0" timeOffset="117">8874 13522 7940,'0'-7'-56,"0"-1"-164,0 6 1549,0-9-571,0 10-385,0-4 0,5 5 372,3 0-430,-3 0 1,5 0-54,-2 0 1,2 5-1,1 1 191,1 1-10,4 8-136,-3-7 0,7 13 32,-5-2 100,6 3-270,-9 1 1,6 3 101,-3 1 0,-1 5-60,5-2 1,-5 7 71,1 1-85,3 5 0,-5-6-57,2 5 28,-2 0 1,-3 2 170,-2-2-1001,2 2 648,-9-8 0,8 8-136,-5-2-25,-1-2 1,-3-5 39,0-4 1,0-5 26,0 5 0,0-5-24,0 5 0,-5-6-80,-2 2 0,-3-3-120,-2-1 1,1 0 88,-1-1 1,1-3-50,0 1 0,-1-7-52,1 3 1,3-7-1079,0-2 406,6-4-95,-3 2 578,0-5 154,4 0-653,-5-5 403,12-2 628,0-4 0,5-6 0,1 0 0</inkml:trace>
  <inkml:trace contextRef="#ctx0" brushRef="#br0" timeOffset="118">9548 14128 7881,'0'-7'703,"0"-3"-602,0 9 996,0-4-224,0 5-220,5 0 236,-4 0-534,9 0 0,-3 0 212,4 0-199,1 0-117,-1 0 0,0 0-65,1 0 28,4 0-53,-3 0 0,7 0-177,-4 0 115,4 0-53,-2 0-190,4 0 162,-4 0 1,4 0-70,-3 0-1172,-3 0 791,6 0 0,-9 0-1770,2 0 1453,-3 0 0,-4 0 749,0 0 0,-6-5 0,3-2 0</inkml:trace>
  <inkml:trace contextRef="#ctx0" brushRef="#br0" timeOffset="119">10404 13557 8100,'5'-7'662,"-3"2"0,4 4-85,-2-3-130,-3 3-92,9-4-323,-8 5 306,3 0-110,-5 0 0,0 5 7,0 2 1,-5 4 138,-3 0 0,-3 7-32,-5 5 171,-1-1-321,-1 11 0,-3-2 79,6 7 1,-4-1-16,4 5 1,0-2-82,3 2-37,1 3 0,5-12 1,1 3 14,-1 1-94,5 5 1,-4-6-1,5 2-12,0-3 0,1-1-97,3 1 0,-1-2-74,4-3 1,-3 2-53,4-6-225,-1 1 230,5-4 0,-2-1-121,-2-3 1,2-2 89,-3-1 0,3-4-8,2 3 1,-1-3-4,1-4 1,-1 2-72,1-3 1,-1-2-682,0-1 6,1 3 1,-1-6 197,1 3 761,-6-3 0,9-6 0,-2-2 0</inkml:trace>
  <inkml:trace contextRef="#ctx0" brushRef="#br0" timeOffset="120">10758 13762 8000,'0'-18'0,"0"2"0,0 4 424,0 1-142,0 0 1,0 3 700,0 0-606,0 6 0,2-3 117,2 5-296,-3 10 0,4 3 71,-5 9 1,0 8-1,0 4 0,0 0-129,0 4 0,0-1 86,0 1 1,0 3-326,0 4 118,0-4 1,-4-5-495,0-6 365,0 0 0,4 1-22,0-1-563,0-9 452,0 5 0,0-13-135,0 2-295,6-2 193,-5-7-1285,4 4 788,0-8 977,-4 3 0,9-10 0,-3-2 0</inkml:trace>
  <inkml:trace contextRef="#ctx0" brushRef="#br0" timeOffset="121">10975 14139 8000,'0'-8'0,"0"1"247,-5 4 0,3-2 549,-6 5 0,1 1-144,-5 3 1,1 3 82,-1 4-443,-4 6 0,3-4-29,-2 7 0,-2-5 14,2 4 0,0-1-142,4 1 0,-1 1 92,1-5 0,3 4-183,0-4 1,5 2 55,-5-2 1,6-2-261,-2 2 141,2-2 0,2-2-268,0 1 154,6-1 66,0-5 1,1 3-100,1-5 176,0 5 1,3-8-527,1 3 337,4-3 0,-3-1-238,2 0 0,-2 0-269,-2 0 0,2-1 218,2-3-1507,-2 3 1975,3-9 0,1 3 0,0-4 0</inkml:trace>
  <inkml:trace contextRef="#ctx0" brushRef="#br0" timeOffset="122">11158 14173 7820,'0'-11'309,"0"5"587,0 0 613,0 6-902,5 0-413,2 0 1,4 0-34,0 0 1,1 0 54,-1 0 1,5 0-202,-1 0 0,4-3 64,-4-1 0,5 0-606,-1 4 0,-2-4-101,-2 0 0,-2 1-1087,-2 3 1715,-4 0 0,3-5 0,-4-2 0</inkml:trace>
  <inkml:trace contextRef="#ctx0" brushRef="#br0" timeOffset="123">11661 13831 7993,'0'-12'-91,"0"1"91,0 4 1075,0-3-205,0 9 243,0-4-566,5 0 1,-4 5-205,3 0 0,-3 6-79,-1 9 0,0-1 259,0 5-261,0 1 0,0 4-66,0 2 1,0 3-1,0 6 0,0-4-221,0 4 1,0-4 63,0 7 243,0-2-797,0-7 408,0 4 0,0-9-4,0 3-518,0-3 440,0-1 1,0-5-293,0-3 200,0-2-117,0-2-370,0 0 476,0-4 1,0-1-825,0-2 302,0-3-1603,0 4 2417,0-15 0,5 3 0,2-10 0</inkml:trace>
  <inkml:trace contextRef="#ctx0" brushRef="#br0" timeOffset="124">11901 13534 8026,'0'-12'0,"0"1"462,0-1 115,0 6 89,0-4-22,0 9-264,0-4 250,0 5-294,5 0 1,-3 1 135,6 3-1,-6-3-179,8 14 0,-4-6 52,1 10 276,8 0-324,-12 4 1,16 4 492,-8-1-482,3 6 1,2-3-140,-1 5 0,1 1 0,-2 2 291,1 4-512,1-4 239,-5 3 1,1-5 185,-1-4-465,0 9 144,1-9 0,-5 9 152,1-2-416,-5-2 123,2-2 0,-5-1-436,0-2 382,0-4 0,0 6-102,0-2 0,0-3 82,0-2 1,-4 2-56,0-1 0,-4 0 75,5-5 0,-6-2-208,1-1 0,2-2 66,-2 2 1,1-2-682,-5-6 1,1 1-12,-1-1 1,5-5-1170,-1-2 2147,6-2 0,-9 3 0,5 1 0</inkml:trace>
  <inkml:trace contextRef="#ctx0" brushRef="#br0" timeOffset="125">12529 13979 7951,'0'-6'626,"0"-4"-202,0 8 57,0-3 835,0 5-870,0 5-139,5 2 1,1 5 29,6 4 143,-1 1-170,0 6 1,1 4 7,-1 0-150,6 4 1,-5-5-61,4 4 1,-2-1-179,1 2 123,-2-3 0,3-5-86,-5-1 63,1-4-1,-6 4-836,4-10 253,-3 5 246,4-6-1199,-5 1 333,0-6 420,-1-1 754,-4-5 0,4 0 0,-5 0 0</inkml:trace>
  <inkml:trace contextRef="#ctx0" brushRef="#br0" timeOffset="126">12757 13945 8042,'0'-6'655,"0"-5"-154,0 10 147,0-4 21,0 5-438,0 5 0,0 1 280,-5 6-338,4 4 1,-9 2 38,2 5 1,-3 9 14,-5 2 0,2 1 148,-5-4-530,5 7 183,-7-13 0,4 10-920,-2-9 554,-2-2 156,8-1-909,-3-6 718,4-1 0,4-7-780,1 3-461,4-4 1614,-2-1 0,5 3 0,0-4 0</inkml:trace>
  <inkml:trace contextRef="#ctx0" brushRef="#br0" timeOffset="127">12928 14173 7957,'0'-11'-500,"0"5"500,0 0 1383,5 6-227,-3 0-639,3 0 0,-5 7-66,0 4-16,0 1-134,-5 9 0,2-3-18,-4 5 0,4 0-1,-1 0 1,-1-1-83,1 1-33,1 0 0,3 0-277,0 0 1,0-4 146,0 0 0,0-5-654,0 1 0,0-2 321,0-2 0,1-3-2018,3-1 354,-3-4 1960,4 2 0,0-5 0,1 0 0</inkml:trace>
  <inkml:trace contextRef="#ctx0" brushRef="#br0" timeOffset="128">13054 14379 7957,'0'-6'495,"0"-5"813,0 10-796,-5-4 0,-1 10 67,-6 3 0,5-2-26,-1 2-130,0-1 1,-3 5-43,5 4-158,-5-3-57,5 3 1,-5-3-21,-1 2 1,5-2 103,-1 2 0,4-2-276,-3-2 0,4 5 99,-1-1 1,3 0-477,1-4 0,5 0-16,3-4 1,6 2-169,1-5 1,5 4 134,-1-5 0,0 1-245,4-4 1,-6-4-270,5 1 0,-6-3 34,-1 3 932,-2 1 0,3-8 0,2 4 0</inkml:trace>
  <inkml:trace contextRef="#ctx0" brushRef="#br0" timeOffset="129">13499 13922 7914,'0'-11'-545,"0"3"-682,0 0 2965,0 6-578,0-3 262,0 5-946,0 5 0,-5 6-170,4 7 1,-8 5-118,5 0 1,1 1-4,3 2 0,-4 0 8,0 4 0,0-3-122,4 3 0,0-4-46,0 0-513,0-1 351,0-3 0,0-4-1492,0-3 1064,0-2 1,0-5-1908,0-1 2471,5-4 0,-3 2 0,3-5 0</inkml:trace>
  <inkml:trace contextRef="#ctx0" brushRef="#br0" timeOffset="130">13271 14173 7944,'1'-6'638,"3"2"-244,-3 3 1,10 0 667,-4-3-594,3 3 0,7-5-73,1 6-142,-1 0 0,6-1 133,0-3-652,0 3 249,5-9 0,-4 7 227,3-4-1262,-3-1 574,4 2 1,-9-3-142,0 5 1,-5-1 618,1 1 0,-2 3 0,-2-4 0</inkml:trace>
  <inkml:trace contextRef="#ctx0" brushRef="#br0" timeOffset="131">13911 13774 8072,'6'-12'0,"-1"6"842,-5-4-55,0 8 118,0-3-408,0 5 140,5 5-310,-4 7 0,4 2 127,-5 5 1,0 1-38,0 7 1,0-2-225,0 6 1,0-1 16,0 4 0,-3 1-76,-1-1 0,0 0-8,4 0 1,0 1-147,0-1 0,0-1-13,0-3 0,0 2-214,0-5 0,0-2-247,0-6 1,0 1 210,0-4 1,0-1-921,0-4 825,0 1 0,0-5-1604,0 1 506,0-6 345,0 4 1131,0-6 0,-5-6 0,-1 0 0</inkml:trace>
  <inkml:trace contextRef="#ctx0" brushRef="#br0" timeOffset="132">12506 13431 8071,'0'-6'-361,"0"1"568,0-1-237,0 5 377,0-4 0,0 5 96,0-5-101,0 4-132,0-4 517,0 5 0,-1 3-593,-3 1 0,1 5 69,-4-1 114,-1-3-217,2 5 1,-3-4 301,5 6-36,-5 4-241,3-3 0,-2 9 220,1-3-167,-1-3 28,-4 6-179,6-5 111,-4 11 1,7-4 163,-4 3-337,-1 2 174,2-5 1,0 6 136,2-4-308,2-2 152,-3 4 0,5-1-50,0 0-41,0-1 0,0-3-85,0 0 15,0 0 0,4 0 186,0-1-206,0 1 33,-4 0 0,4 0 131,-1 0-225,1 0 68,-4-1 1,0 0 55,0-3 1,0 3-18,0-3 0,0 2 6,0 2 14,0-5 0,0 2 5,0-5 0,0 4 1,0-2 9,0 1 34,0-4-43,0 2 0,4-4 13,0-1 205,0 0-101,1 1 0,0-1 98,2 1-187,4-1 1,-6 0 52,2 1-12,3-6 22,-3 4-111,4-3-33,1 4 113,-6-4-10,4-2-269,-4 0 240,1 1 0,-1 0 29,-2-2-241,-3 3-2,4-6-26,-5 9-324,0-4 157,0 1-600,0-2 513,0 0-1350,-5-4 1139,4 4 1,-5-5 672,2 0 0,-3 5 0,-4 2 0</inkml:trace>
  <inkml:trace contextRef="#ctx0" brushRef="#br0" timeOffset="133">14185 13499 7957,'-2'-7'38,"-1"-1"1,1 4 371,-1-3 76,1 4 28,2-2 147,-5 0-288,4 4 110,-4-4 334,5 5 925,0 0-1469,0 5 1,1 1 59,3 6 22,-3-1-132,9 0-223,-3 6 0,9 1 0,2 5 0</inkml:trace>
  <inkml:trace contextRef="#ctx0" brushRef="#br0" timeOffset="134">14288 14699 7768,'0'-12'0</inkml:trace>
  <inkml:trace contextRef="#ctx0" brushRef="#br0" timeOffset="135">14196 13545 7919,'0'-6'-335,"0"1"1096,0 5-312,-5-5-10,4 3 215,-4-3-158,5 5 2926,0 0-3422,0 5 0,5 2 0,1 4 0</inkml:trace>
  <inkml:trace contextRef="#ctx0" brushRef="#br0" timeOffset="136">14288 14687 6896,'-12'0'0,"1"0"0</inkml:trace>
  <inkml:trace contextRef="#ctx0" brushRef="#br1" timeOffset="137">14196 14699 7892,'-6'0'-1902,"1"0"9042,5 0-6662,0-5 168,0 3-53,0-8 75,0 9-209,5-9-247,-4 3-38,4-4 1,-5 0-178,0-1 69,5 1 1,-4-1 175,3 1-510,-2-1 240,3 1 0,-4 0-51,3-1 35,2 1 0,-5-1-32,3 1 0,-3 3 69,-1 1 1,2 3-22,1-4 81,-1 1-97,3-5 1,-5 1 66,0-1 0,0 5-49,0-1 0,0 4 46,0-3 0,0-1-7,0-3 0,4 3 48,-1 0 0,1 1-53,-4-5 1,0 5 133,0-1 0,4 1-112,0-5 0,0 5 16,-4-1 1,0 4 42,0-3-79,0-1 0,0-3 16,0-1 1,0 4-94,0 1 56,0-1 0,1-3 29,3-1 1,-3 1-107,3 0 91,-3-1 1,-1 1-38,0-1 1,0 1 30,0-1 0,0 1-226,0 0 124,0-1 0,0 1 26,0-1 0,0 5 68,0-1 0,0 4-35,0-3 0,0 3 83,0-4 1,0 4-79,0-3 1,0 3 76,0-4 1,0 1-85,0-5 70,0 1 1,4 0-48,0-1 6,0 1 0,-4-1-6,0 1 1,0 3-12,0 1-131,0 4 146,0-7 0,0 7-14,0-4 0,0 3 6,0-4 0,0 5 92,0-5-62,0 0 9,0-3 1,0 0 3,0-1 1,0 4-24,0 1 1,0 3 7,0-4 2,0 1 1,0-1 3,0 1 0,0 3-11,0-4 94,0 6-86,0-9 0,-2 6 4,-2-2-82,3-3-8,-4 3 83,0-4-30,4-1 26,-4 1 0,5 3-14,0 1 26,0-1-19,0 2 1,-4 0-25,0 2 301,0 2-272,4-8 168,-5 9-151,-1-9 0,-2 9 27,1-3 0,3-1-8,-4 1 0,4-4-14,-3 4 0,4-4 15,-1 0 0,-1-2-133,2-2 1,-1 1 68,4 0 1,0-1-331,0 1 0,0-2-140,0-2 1,0 2-322,0-2 1,4-2-1924,-1 2 1540,1 5 1208,-9 5 0,-1 5 0,-6 0 0</inkml:trace>
  <inkml:trace contextRef="#ctx0" brushRef="#br1" timeOffset="138">2535 15966 8098,'-1'-7'-71,"-3"-1"1,3 4 160,-3-3 0,3 3 142,1-4 1,-4 4 50,0-3 0,1 3 0,3-4 1,0 5 262,0-5-310,0 5 90,0-2 16,0 0 39,0 4-174,0-9 110,0 9-308,0-4 0,1 6 112,3 3 0,-3-2 16,3 6 0,1 1 132,-1 6 0,1-1-115,-1 5 1,-3 0 131,3 4 0,-3 1-113,-1 3 0,0-2-14,0 5 0,0-3-3,0 3 0,0 1-111,0 3 0,4-1 86,-1-2 0,1 2-119,-4-3 1,0-1 80,0 2 1,2-2-14,1 1 0,-1 2-14,1-5 1,3-1-39,-3-3 1,2 0 1,-1 0 1,-3-4 8,3 0 1,-1-5-126,1 1 0,-3-6 93,3-1 1,-3-5-266,-1 5 143,0-5 0,0 3 89,0-2-348,0-3 0,0 5-576,0-2 362,0-3 1,0 6-19,0-3 0,0-2-235,0 6 1,-1-6-513,-3 2-62,3 2 618,-4-4 797,5 8 0,5-9 0,1 4 0</inkml:trace>
  <inkml:trace contextRef="#ctx0" brushRef="#br1" timeOffset="139">2855 16549 8098,'0'-12'581,"0"1"0,0 3 261,0 1-310,0 4 336,0-2 242,0 5-572,0-5-64,0 4 0,0-4-146,0 5 0,0 5-285,0 2 0,-5 5 146,-2 3 1,-4-1-267,0 5 0,-4-4-72,-1 4 133,1 0 21,-1-1 0,3 0-5,-2-3 0,2 2-124,2 2 0,-1-3 130,1-4 1,-1 2-11,1-3 1,1 3 164,2-6 0,-1-2 11,6 1-152,-1-4 111,4 7-49,0-9 1,0 6 155,0-3-32,5-3 0,1 8-47,6-5 0,3-1 0,0-3 0,2 0 43,-2 0 0,-1 0-80,5 0 0,-5 2-22,1 1 0,1-1-20,0 2 1,-1-3-16,-4-1 1,1 4 39,-1-1-15,1 1-34,-1-4-264,0 0-47,1 0-448,-6 0-1082,-1 0 420,-5 0 1,-10 0 0,-3 0 0</inkml:trace>
  <inkml:trace contextRef="#ctx0" brushRef="#br1" timeOffset="140">3358 16298 8113,'-7'0'-1000,"2"0"2807,5 0 0,2 5-1335,1 2 100,4 3-268,4 2 0,1-1 223,-1 1 1,0 3-218,1 0 1,3 7 37,0 1 0,1-1 68,-5 5 31,0-3-269,1-1 0,-1 0 9,1 0 0,-1 0 29,0-1 1,1-3-51,-1 0 0,1-3-145,-1 3 1,2-7-52,2 0 0,-6-1 18,2-3 0,-2-3-107,3-1-38,-1 2 55,1-5 0,-5 4-362,1-5-689,-6 5-27,3-3-901,-5 3-1507,0-5 3588,-5 0 0,-1 5 0,-5 1 0</inkml:trace>
  <inkml:trace contextRef="#ctx0" brushRef="#br1" timeOffset="141">3700 16400 8113,'-6'-22'-153,"1"4"153,5 3 0,0 2 370,0 1 1,0 5 668,0-1 307,0 6-408,0-9-5,0 10-917,0-4 98,-5 15 1,-1 4 147,-6 13 0,-4 2-24,-3 5 0,-4 6-198,-4 2 0,4 1 91,0-1-1376,1 2 1178,4-8 0,0 3-8,3-5 0,2-5-48,2-2 1,3-4 151,0-4 1,6-3-240,-2-4-327,-2-1 0,4-3-45,-1-1-1691,1-4 1843,2 2 0,5-5-1039,3 0 1469,-3 0 0,5 0 0,-3 0 0</inkml:trace>
  <inkml:trace contextRef="#ctx0" brushRef="#br1" timeOffset="142">3895 16640 8100,'0'-11'-113,"-6"4"409,5-3 1,-4 8 1274,5-6-696,0 6-436,0-3 43,5 5-290,-4 0 1,5 1 120,-6 3 1,3 2-15,1 5 1,0 5-98,-4-1 1,0 5-158,0-1 1,0 3 309,0 1-530,0-1 216,0 6 0,0-6-307,0 5 0,0-6 175,0 6 1,0-4-84,0-4 0,0 2-63,0-2 1,0-2-165,0-2 0,0-2-292,0-2 224,0 1 1,0-5-396,0 1 46,0-6 831,0 3-100,5-5 1,-2-5 44,4-2 0,-3-2 114,4 1 0,-5-5 194,5 6 1,-4-6-73,3 6 1,-4-4 568,1 0-166,2 0-182,-5 4 0,4 1 458,-5 2-178,0 3-482,0-4 0,-1 6-74,-3 3 0,2-2-160,-6 6 0,1 0 119,-5 3 1,2 4-137,2 0 0,-2 2 84,3-2 0,0-2-114,0 2 0,4-2-26,-1-2 0,3 1 28,1-1-197,0 0 171,0-4 1,0 3 10,0-2 0,4-2 15,0 2 1,5-5-70,-2 5 1,3-6-148,2 2 1,0-1-258,4 1 1,-4-3 182,4 3 0,0-3-490,-1-1 0,2 0-31,-2 0 877,-7 0 0,7 0 0,-9 0 0</inkml:trace>
  <inkml:trace contextRef="#ctx0" brushRef="#br1" timeOffset="143">4386 16400 8100,'-7'0'750,"2"0"629,5 0-1011,0-5 0,5 4-109,3-3 1,3-1-47,5 1 0,-4-1-16,3 1 1,2 2 46,-2-6 0,4 2-33,-4-2 0,6-1-137,-2 6 1,-1-6 118,1 1 1,-5 2-453,1-2 0,-3 6-551,0-2-587,-6 3 158,4 1-969,-8 0 992,-7 5 753,-3-4 463,-9 9 0,-4-4 0,-3 6 0</inkml:trace>
  <inkml:trace contextRef="#ctx0" brushRef="#br1" timeOffset="144">4386 16606 10395,'11'-1'1301,"0"-3"1,1 1-884,-1-4 0,5 3-267,-1-4 0,4 4 115,-4-3 0,5 3-138,-1-4 1,3 5-180,1-5 1,0 4-329,-1-3 1,5 4-315,0-1 1,-4 3-996,-4 1 0,-5 0 1688,1 0 0,-2-5 0,-2-1 0</inkml:trace>
  <inkml:trace contextRef="#ctx0" brushRef="#br1" timeOffset="145">5402 15818 8137,'0'-12'-103,"0"6"1158,0-4-61,0 9-70,0-4-383,0 5-281,0 5 0,0 2 43,0 9 1,0 1 126,0 6 0,0 5-107,0 3 0,0 3 37,0 4-203,0 2 23,0 1 1,0 3 3,0-2 0,0-1-160,0 1 1,0-2 44,0 2 0,-4-2-176,0-6 0,1 0-232,3 0 250,0-4 14,0 3 0,0-11-173,0 1 0,0-1 30,0-7 0,0 0-65,0-3 0,0-1-381,0 1-442,0-6 72,0 4-587,0-9-52,0 4 1411,0-5 0,0 0 0</inkml:trace>
  <inkml:trace contextRef="#ctx0" brushRef="#br1" timeOffset="146">5619 16400 8137,'0'-11'-67,"0"3"1,0 1 1961,0 4-723,0-2 460,0 5 0,-1 6-1317,-3 6 0,0 1-30,-7 6 0,2 0-87,-6 3 0,-3 1-55,-1 0 1,1 0-215,-1 0 1,5 0 108,-1 0 1,-2-6 27,2-1 1,1 0-354,7-1 150,-4-5 74,10 1 0,-5-9 82,2 6 0,3-5-158,-3 5 227,3-5 1,1 3 19,0-2 0,0-2 16,0 6 1,0-4-46,0 3 0,3-3-157,1 4 0,4-4 129,-4 3 1,5-3-48,-2 4 1,3-6 15,2 2 0,0-1-9,4 0 1,-4-1-70,4 1 0,0-1-158,-1-2 1,4 0 18,-3 0 0,3 0 167,-4 0 0,1 1-2510,0 3 1368,-4-3 1,5 8-1647,-6-5 2818,-4 0 0,-2 1 0,-5 1 0</inkml:trace>
  <inkml:trace contextRef="#ctx0" brushRef="#br1" timeOffset="147">4146 16869 9435,'0'11'704,"0"0"0,0 6-387,0 2 1,0-1-144,0 1 1,0 0-119,0 4 0,0 0 50,0-1 1,0-3-229,0 0 0,4-5-305,-1 2 0,1-8 32,-4 0-299,5 0-323,-3 3-663,8-5 1680,-9 0 0,9-6 0,-4 0 0</inkml:trace>
  <inkml:trace contextRef="#ctx0" brushRef="#br1" timeOffset="148">4089 17074 8152,'7'-6'535,"1"2"-207,-6-2 0,9 4-47,-4-1 0,3-2 108,2 1 1,-1 0-188,1 4 0,3-1-81,0-3 1,0 3-708,-3-3 0,0-1 407,4 1 1,-4-4-731,4 4 0,-4 1 909,0 3 0,4-5 0,2-2 0</inkml:trace>
  <inkml:trace contextRef="#ctx0" brushRef="#br1" timeOffset="149">4374 16926 8152,'0'-12'-963,"0"5"1384,0-1 1048,0 6-109,0-9-453,0 10-12,0-4-524,0 5 0,0 5-44,0 3 0,0 3-122,0 4 0,1 1-105,3 6 0,-2-5 73,1 6 1,-1-3 14,-2 3 0,1-1-347,3-3 1,-3 1 113,3-5 1,-3 0-800,-1-3 1,0-1-37,0 1 1,0-1-1689,0 0 1689,0-4 879,0 3 0,0-4 0,0 6 0</inkml:trace>
  <inkml:trace contextRef="#ctx0" brushRef="#br1" timeOffset="150">6179 16252 8181,'-7'-6'1250,"2"0"-393,5 6 551,0 0-969,5 6 0,2 4-88,4 5 0,-1 4 48,-2-4 1,2 5 28,-2 0-140,-3 1-104,5 2 0,-5 0-114,3 0 1,2-4 146,-3 0 1,0-2-262,0 2 1,0 2 92,0-6-268,3 0 0,-3-3-141,4-1 0,-3-3-895,-1-1 477,-4-4-337,7 7-315,-9-4-890,9 1 2320,-8-2 0,-2 0 0,-7 1 0</inkml:trace>
  <inkml:trace contextRef="#ctx0" brushRef="#br1" timeOffset="151">6396 16206 8152,'0'-18'0,"0"2"759,0 5-441,0-1 0,0 4 568,0 1-131,0 4-198,0-2 0,0 15-95,0 6 0,-5 9-83,-3 5 0,-3 3-181,-5 2 0,-1 4-133,-6 3 1,4-1-224,0 0 1,0-2 206,-4 2 1,1-8-334,3 2 0,-1-7-179,5 2 1,-4-6-412,3-1 1,1-1 226,4-7 0,1 0-1306,2-4 1368,3-4 1,5-1 584,0-2 0,0-3 0,0 4 0</inkml:trace>
  <inkml:trace contextRef="#ctx0" brushRef="#br1" timeOffset="152">6544 16457 8161,'0'-11'443,"0"5"802,5-4-362,-3 8-583,3-3 0,-4 10 105,3 3 1,-2 7-119,6 4 0,-6 7-35,2 0 1,1 2-74,-1-1 1,0-2-133,-4 6 0,1-5-161,3 5 1,-3-7 149,3-1 0,1-1-424,-1-2 0,0-4 16,-4-1 1,3-2-176,1-2 1,0-3-101,-4 0-280,0-6-755,5 3 564,-4-5 1118,5 0 0,-6 0 0,0 0 0</inkml:trace>
  <inkml:trace contextRef="#ctx0" brushRef="#br1" timeOffset="153">6761 16720 8161,'0'-6'470,"5"-4"0,-4 7-92,3-5 0,-1 6 843,1-2-477,-3-2 113,4 5-425,-5-5 1,1 8-137,3 2 0,-3-2 86,3 6-139,-3-1-143,-1 5 0,-5-1-138,-2 1 0,-3-1 290,-2 0-546,1 6 300,-1-4 1,1 3-57,-1-4 0,5-1-93,-1 0 1,1-3 20,-5 0 1,5-2-114,-1 2-2,5 2 353,-7-9-45,9 4 0,-4-4-62,5 3 17,0-3 37,0 4 1,1-3 105,3 2 1,2-2 15,6 6 0,-1-6-15,1 2 158,4-3-139,-3 4 1,8-2 66,-2 5 0,3-6 135,1 2 0,-2-3-169,-2-1 0,2 1-21,-6 3 0,0-3-214,-3 3 0,-1-2-69,0-2 0,-3 0-418,0 0 230,-6 0-2345,3 0-110,-5 0 2725,-5 0 0,-6 5 0,-7 1 0</inkml:trace>
  <inkml:trace contextRef="#ctx0" brushRef="#br1" timeOffset="154">7355 16457 8024,'0'0'0</inkml:trace>
  <inkml:trace contextRef="#ctx0" brushRef="#br1" timeOffset="155">7344 16446 8709,'-7'0'2103,"-3"0"-1748,9 0 110,-4 0 970,5 0 0,5 1-1261,2 3 1,0-3-60,0 3 0,1-3-135,3-1 0,1 0-14,-1 0-95,1 0 227,4 0 0,-3 0-123,2 0 147,3 0-47,-5 0 0,7 0-159,-5 0 0,4 0-7,-4 0 0,4 0-10,-3 0 0,3 0 115,-4 0 1,4 0-4,-4 0 1,0 0-31,-3 0 0,-1 0 41,1 0 17,-1 0-15,1 0 78,-1 0-69,-5 0 111,-1 0 24,0 0-70,-3 0 16,3 0-646,-5 0 0,-5 0-1137,-3 0 1,-1-1 751,2-3 0,-4 3 917,4-3 0,-3-2 0,-2 0 0</inkml:trace>
  <inkml:trace contextRef="#ctx0" brushRef="#br1" timeOffset="156">8234 15966 8040,'0'-6'-1307,"0"1"2969,0 5-1044,0-5-118,0 4-154,0-4 1823,0 5 0,0 5-1909,0 2 1,2 1-52,2 3 1,-3-2 5,3 6 0,-3-1-25,-1 2 1,0-2 12,0 5 1,0-2 23,0 2 1,1 3-18,3-3 0,-3 3-75,3 0 115,-3 1-105,-1 0 0,4 0-122,0 0-99,0 5 208,-4-4 0,0 5-92,0-2 1,0-3 69,0 2-184,0-2 162,0-1 0,0 4 42,0 0-236,5-1 50,-4-3 0,4 0 68,-5 0 1,0 0-92,0-1 0,1 1 115,3 0 1,-3-8-14,3 1 0,-1-6-194,1 5 0,-3-6 24,3-2 39,-3 1 96,-1 4 0,0-5 15,0 1 1,0-4 5,0 3 0,0-3 65,0 4 79,0-6 1,0 4-85,0-2 0,0-1-3,0 4-137,0-4 97,0 2-2101,0-5-439,0 5 1759,0-4 1,1 4-1760,3-5 2514,-3 0 0,4-5 0,-5-1 0</inkml:trace>
  <inkml:trace contextRef="#ctx0" brushRef="#br1" timeOffset="157">9411 16492 8262,'-8'-7'0,"1"4"396,4 1-17,-7 2-55,9 0 0,-8-1 245,5-3 252,0 3-442,4-4 121,0 5-297,5 0 1,2-4 41,4 0 0,-2 0-62,2 4 0,-6 0-16,7 0 1,-2-3 28,5-1 0,-2 0-183,2 4 1,-1 0 22,1 0 0,-1 0-69,5 0 0,-4 0 55,4 0 0,1 4-133,2 0 0,1-1 100,0-3 0,1 0-116,3 0 1,2 0 107,5 0 0,1 0 25,-1 0 0,1-1-66,3-3 1,2 2 4,2-6 0,1 4-6,-5-3 1,0 4 7,-4-1 1,-1-1-10,-2 2 1,2-1 6,-3 4 0,-2 0-8,-1 0 1,-3 0 67,-1 0 1,-4 0-46,0 0 0,-4 0 16,4 0 1,-5 0 3,1 0 1,-2 0 2,-2 0 1,-3 0-17,-1 0 6,-4 0 38,7 0 11,-9 0 327,4 0-174,-5 0-225,-5-5-179,4 3 147,-9-3 1,4 4-197,-6-3 1,5 2 75,-1-6-170,0 6 178,2-3 0,-4 1 21,2 0 1,2-4-153,-2 4 398,1-4 1,-1 3-72,0-3 1,5 2 170,-5 2-79,5 2 0,-3-3 543,2 5-34,3-5-177,-4 4-134,5-4-37,0 5-123,5 0 1,1 4-26,6 0 0,-1-1-65,1-3 1,4 4 8,3 0 1,-1 0-28,1-4 1,-5 4-102,1-1 1,2 1 7,-2-4 0,0 4 72,-3 0 0,-5 0-82,1-4 1,-4 3 71,3 1 153,-4 0-145,2 1-9,-5-4 321,0 10-297,0-5 1,-4 2 115,0-1 1,-8 0 170,0 0 0,-7 3-68,0-2 0,1-2-113,-1 2 1,0-2-241,-4 2 1,1 1-142,-1-5 0,5 3-224,3-3 1,3 1 77,5-1 1,-2-2-162,5 6 1,0-4-2182,4 3 2747,0-4 0,5 7 0,2-4 0</inkml:trace>
  <inkml:trace contextRef="#ctx0" brushRef="#br1" timeOffset="158">11626 16195 8107,'0'-7'0,"-3"1"450,-1 2 185,0 3 231,4-4 450,0 5 0,0 5-935,0 3 1,4 2-70,0 1 1,3 4-28,-3 1 0,5 0-33,-1-1 0,2 2-15,1 2 1,1 2 1,-1-1 0,0 1 0,1 2 0,-1 0-121,1 0-498,-1-1 332,0 1 1,1 0-131,-1 0 0,1 0 102,-1 0 0,1-4-30,-1 0 0,-3-5 65,-1 1 0,0-2-39,0-2 19,3 0 1,-7 0-58,5-4-224,-6 3-467,3-8-983,-5 3-697,0-5 0,-1-5 2489,-3-3 0,-2-2 0,-6-2 0</inkml:trace>
  <inkml:trace contextRef="#ctx0" brushRef="#br1" timeOffset="159">12015 16161 8091,'-7'-12'263,"1"2"645,2 2-350,3-2-1,-4 9 516,5-9-182,0 8-718,0-3 1,-5 10 66,-3 3 0,1 4 59,-5 3 0,2 3-117,-9 4 1,0 5-13,-4 0 0,0 4 59,0 0 0,-1 2-144,-2 1 1,2 0-219,-3 1 0,3-1 97,1 0 0,4 0-89,0 1 1,1-6 12,-1-2 0,3-7-148,4-1 1,1-1-115,-1 1 1,5-3-687,-1-4-85,6-1 311,-4 0 1,6-3-212,0 0 87,0-6 958,6 3 0,0 0 0,5 2 0</inkml:trace>
  <inkml:trace contextRef="#ctx0" brushRef="#br1" timeOffset="160">12118 16526 7991,'0'-11'-133,"0"-1"133,0 1 553,0 4 889,0-3-437,0 9-136,0-4-604,5 5-39,-4 5-29,4 1 1,-5 7 60,0 2 1,0 3-33,0 5 0,0 0-61,0 0 1,0 1-48,0 2 0,0 0-172,0 4 0,0-8-39,0 1 1,0-3-139,0 3 0,0-4 12,0 0 1,0-5 76,0 1 0,0-6-41,0-2-18,0-4 99,0 7-263,0-9-211,0 4-3445,0-5 3667,5-5 0,1-1 198,6-5-70,-1 4 116,-4-3 1,3 8 109,-3-6 0,3 0 0,2 2 82,-6-4-140,4 9 0,-3-8 58,4 5 508,-4-5-324,3 8 0,-4-8 440,5 5 0,-3-5 64,0 2-72,-6 1 1,5-2 52,-4 4 169,-1 0-131,3 4-5,-5 0-448,-5 0 1,-2 5-10,-4 3 0,-4 6-14,-1 1 0,-3 1-60,4 0 1,0-4 68,3 4 0,2-4-148,3 0 1,-2-1 102,5 0 1,0 1-201,4-1 0,0 1 24,0-1 125,0 1 1,1-1-76,3 0 0,3-4-113,4-3 0,0 1 14,1-2 1,-1 1 67,1-4 0,0 0-376,4 0 1,0 4 153,3 0 1,-1 0-863,-3-4 1,-2 0-1020,2 0-241,-2 0 2306,-2 0 0,1 0 0,-1 0 0</inkml:trace>
  <inkml:trace contextRef="#ctx0" brushRef="#br1" timeOffset="161">12734 16549 8021,'0'-7'374,"0"-3"190,0 9 8,0-4 71,0 5 1,0 5-358,0 3 1,0 3-25,0 4 0,0 3-33,0 5 0,0 0-27,0 0 0,0-1 169,0 1-265,0 0 65,0 0 1,0-4 23,0 0 1,0-4-117,0 4 1,0-5 123,0 2-233,0-4 0,0 0-601,0-1 389,0-5-1310,0-1-1909,0-5 1928,-5 0 1533,4-5 0,-9-1 0,3-5 0</inkml:trace>
  <inkml:trace contextRef="#ctx0" brushRef="#br1" timeOffset="162">12574 16789 8022,'0'-7'0,"0"1"322,0 2 0,2 3 50,1-3 0,4 3 67,4 1 0,2 0-28,2 0 0,-1 0 188,5 0 1,0-4-159,4 0 1,0-1-213,0 1 0,0 3-552,-1-3 0,-3-1-86,0 1 1,-3-1-412,3 1 0,-5 3 66,1-3 0,-2 3-1539,-2 1 2293,0 0 0,1-5 0,-1-1 0</inkml:trace>
  <inkml:trace contextRef="#ctx0" brushRef="#br1" timeOffset="163">13145 16549 8022,'-5'-12'1261,"4"1"-819,-4 0 0,5 3 692,0 0-768,0 6 0,0-2 98,0 8 1,0 2-126,0 6 0,-1 3-110,-3 0 0,3 9 190,-3-1 0,3 4-163,1-1 1,0 0-170,0 4 1,-4-1 60,0 2 1,0-3-193,4-5 1,0-2-68,0-2 0,0 1-347,0-4 1,0-1-162,0-4 1,0-3-55,0 0-2173,0-6 1791,0 3 0,5-5 1055,3 0 0,2-5 0,1-1 0</inkml:trace>
  <inkml:trace contextRef="#ctx0" brushRef="#br1" timeOffset="164">13579 16332 7984,'-6'-7'0,"1"2"0,5 5 0,1 0 0,3 0 0,-1 0 0,4 0 0,1 0 0,3 0 564,1 0 0,-1 0 817,1 0 1,-1 0-852,0 0 0,5 0-194,-1 0 0,0 0-185,-4 0 1,5 0-156,-1 0 1,0-1-516,-3-3 0,-1 3 337,0-3 1,1 2-2107,-1-2 603,-4 3 798,-2-4 0,-7 6 887,-1 3 0,-9-3 0,-6 4 0</inkml:trace>
  <inkml:trace contextRef="#ctx0" brushRef="#br1" timeOffset="165">13511 16583 7984,'-6'0'0,"0"0"934,6 0 1,6 0-240,1 0 557,3 0-762,2 0 0,4-4 790,3 0-843,8 1 0,-3-1-113,3 0 0,1-4-167,-2 5 1,1-5-95,-4 4 1,0-3-219,-1 3 0,0 0-932,-3 4 0,1 0-1426,-4 0-841,-1 0 3354,-4 0 0,-4 5 0,-2 1 0</inkml:trace>
  <inkml:trace contextRef="#ctx0" brushRef="#br1" timeOffset="166">14436 16206 8025,'-6'-11'118,"-5"-1"1,9 5 293,-6-1 1,6 4 54,-2-3 0,3 3 243,1-4 115,-5 6-478,3-3 0,-1 5-140,6 0 1,0 5 71,5 2 0,-5 9 127,5 3 1,-2 2-168,2 2 0,1 1 0,-5 3 0,4-3-25,0 3 1,-2 0-116,2 0 0,-2 0-118,2-4 0,2-1 77,-2 1 1,2 0-73,1 0 1,-3-4-139,0 0 1,-5-5-163,5 1 1,-5-2-529,0-2-829,-1-4 129,-2 3-753,0-9 357,0 4 1938,0-5 0,-5 0 0,-2 0 0</inkml:trace>
  <inkml:trace contextRef="#ctx0" brushRef="#br1" timeOffset="167">14676 16161 7970,'0'-18'-117,"0"1"-58,0 6 1,0 3 1709,0 1-473,0 4-467,0-7 1,0 10-137,0 0 1,0 6-189,0 9 1,-1 5-50,-3 6 0,-4 3 14,-7 6 0,-3 0-85,-5 3 0,-1-1-144,-2 5 1,-2-5-140,-3 1 0,-1 0 151,6-4 0,-1 3-468,4-7 1,6-3 58,1-4 0,4-2-102,0-5 0,6-1 154,2-4 1,3-3-644,1 0 365,0-6 1,1 3-187,3-5 1,2 0 131,6 0 670,-1 0 0,6-5 0,0-1 0</inkml:trace>
  <inkml:trace contextRef="#ctx0" brushRef="#br1" timeOffset="168">14836 16423 8031,'0'-12'542,"0"-4"0,1 15 326,3-3-128,-3 3-346,4 1 1,-5 1 57,0 3 1,1 4-169,3 7 1,-3 0-16,3 8 0,-2-3-143,-2 7 1,0-3-155,0-1 0,0 0 43,0 0 1,-2-1 133,-2 1 1,3-4-753,-3 0 1,3-4 53,1 5 1,0-10-191,0 1 1,0-2-174,0 2-246,0-4 336,0 3 291,0-9 218,0 4 198,0-5 0,5-4 185,3 1 0,2-6-30,1 1 245,1-2 1,-1-1 275,1-1 387,-1 6 107,-5-4 13,5 8-467,-10-3 1,-1 5-137,-8 0 0,-2 5-178,-1 3 1,-1 1-18,1-2 0,-2 5-28,-2-1 0,2-2-59,-2 6 1,4-8 28,3 4 0,-1-2-52,5 3 1,-3-1-81,3 0-160,0 1 1,4-1 49,0 1 24,0-1 1,0 0-31,0 1 1,1-5-75,3 1 1,2-2 15,6 2 1,-5 1 40,1-5 1,1 1-207,6-1 0,-2-3 72,2 3 1,-2-3-325,-2-1 1,1 0 177,-1 0 0,0 0-869,1 0-337,-1 0 1539,1 0 0,-1-5 0,1-1 0</inkml:trace>
  <inkml:trace contextRef="#ctx0" brushRef="#br1" timeOffset="169">15258 16378 8055,'0'-7'0,"0"-3"1170,0 9-237,0-4 659,0 5-1131,5 0 0,2 0-133,4 0 0,1 0-46,-1 0 1,2 0 83,2 0 1,-1-4-76,5 0 1,-1 0-198,1 4 1,-2-4 9,-1 1 1,-4-1-414,4 4 0,-5-1-764,-3-3-1211,2 2 353,-9-3-776,4 5 2707,-5 0 0,-5 0 0,-1 0 0</inkml:trace>
  <inkml:trace contextRef="#ctx0" brushRef="#br1" timeOffset="170">16206 15715 8155,'0'-11'550,"0"-1"0,-1 2-205,-3 3 0,3 0 575,-3 3-148,3 3-227,1-4-93,0 5-169,0 10 1,0-1 79,0 10 98,0 0-170,-5 4 0,3 0 133,-1 0 51,-4-1-294,6 1 1,-4 4 17,5 0 1,-1-1 72,-3-3 0,3 0-234,-3 0 1,3 3 17,1 1 1,0 0-12,0-4 0,0-2-54,0-2 0,0 1-209,0-4 1,0-1-2,0-4 0,0-3-254,0 0 1,0-5-1636,0 5 1511,0-5 1,0 3-2075,0-2 884,0-3 1787,0 4 0,-6 0 0,0 1 0</inkml:trace>
  <inkml:trace contextRef="#ctx0" brushRef="#br1" timeOffset="171">15761 16320 8153,'-12'0'1900,"6"0"-893,1 0 543,5 0-1019,5 0 1,5 0-69,5 0 0,7 0 156,1 0 1,5-1 50,6-3 0,2 3-211,2-3 1,6 2-320,6-2 0,4 1-90,-1-4 0,4 4-51,4-1 1,3-1-212,-30 4 1,0-1-1,2-2 1,-1 0 209,0 2 1,-1 0 0,1 0 0,0-1-44,-1 1 0,0 0 0,28 0-19,-25-2 1,-1 0-1,25 2-212,-4-2 1,-1-1-28,-7 1 1,-4 0 82,-7 4 0,-9 0 84,-6 0 1,-2 0 43,-6 0 1,1 0 480,-5 0-374,-5 0 824,0 0-770,-6 0-531,-6 0 0,0 0 127,-5 0 1,-5 0-3109,1 0 3443,-5 0 0,2 5 0,-5 1 0</inkml:trace>
  <inkml:trace contextRef="#ctx0" brushRef="#br1" timeOffset="172">16161 16572 8104,'0'-12'14,"0"5"200,0-1 0,-2 5 326,-2 0-65,3-4 440,-4 6-599,5-4 1,0 6-115,0 3 1,0 4 105,0 7 1,0 3-31,0 5 1,0 4-3,0 4 1,-1 1 28,-3-2 1,3 3-133,-3-2 0,3 2 64,1 1 0,0-4-67,0 1 0,0-10-34,0 2 0,0-3-165,0 3 1,0-4 36,0 0 0,0-5-198,0 2 1,0-8-74,0 0-115,0 0 0,0-1-1156,0 1 756,0-6-760,0 3 1136,0-5 0,-5 6 1,-2 0-1</inkml:trace>
  <inkml:trace contextRef="#ctx0" brushRef="#br1" timeOffset="173">16457 16823 8072,'0'-6'2153,"0"-5"-1481,0 10 0,-1-3-205,-3 8 0,-2 0-151,-5 7 0,-6-2-68,-2 7 1,-2 0-116,-2-1 1,-4 6 12,0-2 0,1 1-45,3-1 1,0 1 85,0-5 1,4 4-18,0-3 0,5-1-126,-1-4 0,4 1-163,3-1 1,-1-3-9,5-1 1,-1-3 155,1 4 0,3-4-116,-3 3 201,3-4 1,5 3 141,0-2 1,4-3-115,0 3 0,2 1 17,2-1 1,3 1 175,0-1 1,5-2-55,-1 6 0,3-4 68,1 3 0,1-3-40,3 4 0,-3-4-180,2 3 0,-5-3 3,-2 4 0,-4-5-131,4 5 0,-5-5 31,1 0 1,-6 2-179,-1-1 1,-6 1 65,2-1-215,2-3-348,-4 5 1,3-5-100,-5 3-1686,0-3 154,-5 4-435,-2-5 2709,1 0 0,1-5 0,5-1 0</inkml:trace>
  <inkml:trace contextRef="#ctx0" brushRef="#br1" timeOffset="174">17565 16743 8002,'-16'0'0,"3"0"1739,-2 0-1135,2 0 1,2 0-116,-1 0 1,5 1 830,-1 3 619,6-3-917,-3 4 61,5-5-318,0 0 73,0 5-1404,5-3 567,1 3-544,5-5 0,1 0 543,-1 0 0,1 5 0,-1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9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3792 2501 8197,'-3'-7'0,"-4"-1"0,4 5 582,-7-2 70,10 0 242,0 4-444,0-4 220,0 5-14,0-5-225,0 4-217,0-5 236,0 6 1,1 6-205,3 1 1,2 3-85,6 2 1,-1 3 67,1 0 1,3 6-63,0-2 0,5 2-115,-1 2 0,-1 0 111,1 0 0,0 3-198,4 1 1,-1-4 132,-3-4 1,2 0-39,-2 4 0,3-6 60,1-1 0,-4 0-150,0-1 1,-1-1 25,1-6 0,-3 2-100,-5-2 0,-3-2 26,0 2 0,-5-4-524,5 3-861,-5-4 714,2 7-453,-5-9 1,-2 4 524,-1-5 1,-4 0-587,-4 0 1262,5 0 0,-10 0 0,4 0 0</inkml:trace>
  <inkml:trace contextRef="#ctx0" brushRef="#br0" timeOffset="1">4191 2433 8325,'-7'-7'1820,"-1"3"-1471,6 3 0,-5 1 214,4 0 0,1 1-137,-2 3 1,-2 3-109,-1 4 1,-4 4-60,0 1 0,-2 4-106,-2-1 0,-3 8 54,-5 3 1,-3 7-17,-1 1 0,-3 4-156,3-4 1,-3 4 92,3-4 0,0 4-259,4-4 1,4-5 98,0-7 0,5 1-118,-1-4 1,4 1 72,3-9 1,-1 0-307,5-3-361,1-6-338,3 4 219,0-8 373,0 3 0,1-7-621,3-1 1,2-4 1110,5-4 0,6-6 0,1 0 0</inkml:trace>
  <inkml:trace contextRef="#ctx0" brushRef="#br0" timeOffset="2">4329 2844 7940,'0'-7'0,"0"2"1090,0 5-51,0 5-634,5 2 1,-4 4 339,3 1-462,2 4 0,-3-2-36,4 5 0,0 0-149,0 4 1,2 0-48,-5 0 0,3 0 141,-3-1 0,0-4-235,-4-3 0,1-2 46,3-2 0,-3-3-153,3 0-99,-3-6-22,-1 8 340,0-8-8,0 3-52,0-15 1,0 2 31,0-7 0,2 1-46,2-1 1,-2 1 32,6-5 0,1 3-178,6-3 1,-5 5 17,5-1 0,-5 4 38,6 3 233,-4-2 0,0 5-69,-1-3 68,1 3 0,-1 5-80,0 0 0,-3 1 79,0 3 0,-1 3-71,5 4 0,-5 0 186,1 1 0,-1 4-26,5 3 0,-2-1-86,-2 1 1,1-1-73,-6 1 0,2 1-23,-1-4 0,-3 3-160,3-4 0,-2 0 9,-2-4-974,5 1 548,-4-1-786,4 1-428,-5-6 1746,0-1 0,5-10 0,1-1 0</inkml:trace>
  <inkml:trace contextRef="#ctx0" brushRef="#br0" timeOffset="3">5402 2615 8094,'-6'0'145,"1"0"3203,5 0-2554,0-5-109,0 4-493,0-4 0,5 5 172,2 0 1,3 0-130,2 0 1,3 0 144,0 0 1,6 0-145,-2 0 0,-2 0-147,3 0 1,-1 0 50,3 0 1,1-4-218,0 0 0,-1-1-44,-3 1 0,1 3-238,-5-3 0,4-1-85,-4 2 1,1-1 187,-5 4 1,-3-2-2160,-1-1 1056,-4 1 203,2-3 1,-11 10 1155,-6 3 0,1 2 0,-6 2 0</inkml:trace>
  <inkml:trace contextRef="#ctx0" brushRef="#br0" timeOffset="4">5402 2844 8094,'-11'5'99,"4"1"484,2 1 0,5-1 96,0-2-280,0-3 440,0 4-229,0 0-433,0-4 0,7 4 74,4-5 0,2 0 132,6 0-147,5 0-59,0 0 0,8 0 73,-6 0 1,6-1 0,-2-3 0,2 2-15,-1-6 0,-2 4 14,-2-3 1,-5 4-1833,1-1 0,-5-1 920,-7 2 662,1-1 0,-1 4-863,-4 0 863,-7 0 0,-12 5 0,-6 1 0</inkml:trace>
  <inkml:trace contextRef="#ctx0" brushRef="#br0" timeOffset="5">6887 2535 8183,'0'-6'1183,"-5"1"-816,3 0 130,-3 4 123,5-4 30,-5 5 137,4 0-243,6 5-345,3 1 0,8 7 206,-4 2 1,3 3-161,0 5 0,2 1-94,-2 2 1,1 0 108,3 4 1,4-4-181,0 0 0,-3 2 125,7-1 0,-5-1-79,4-3 0,-2-1 15,-1-3 1,-4 2-198,0-2 1,-4-2-85,4-2 0,-6-2 86,-1-2 0,-1-3-126,-3-1 149,-3-4-537,5 2 0,-9-4-90,3 3-1415,-3-3 1242,-1 5 1,-5-10-47,-2 0 0,-2-5 877,1 1 0,-7-7 0,2-3 0</inkml:trace>
  <inkml:trace contextRef="#ctx0" brushRef="#br0" timeOffset="6">7332 2535 8071,'0'-11'0,"0"0"946,0-1-548,0 1 0,0 3 219,0 1 97,0 4 54,0-2 24,0 5-497,-5 0 1,3 0-134,-6 0 1,0 6 43,-3 6 1,-6 5-127,-2 10 0,-7 0 132,-5 7 0,-2-1-249,-1 9 0,0-5-251,0 1 0,-1-3 68,1 0 1,1-2-16,3-3 1,2-2 91,5-5 1,5-4-944,3 0 439,7-5-345,3 2 0,6-6 370,3-2 0,3-3 622,4-5 0,11-5 0,2-1 0</inkml:trace>
  <inkml:trace contextRef="#ctx0" brushRef="#br0" timeOffset="7">7561 2878 8001,'-7'-11'0,"2"4"1326,5 2 1005,0 5-1040,0 5-727,0 2 0,0 5 346,0 4-633,0 1 0,0 6 65,0 0 0,4 1-115,0 3 0,3 1-332,-3 2 1,0-2 160,-4-5 0,4 0-310,0 0 0,-1-4-69,-3 0 1,4-5-326,0 1 1,0-6-1914,-4-2 1156,0-4-967,5 7 2372,-4-9 0,-1 4 0,-6-5 0</inkml:trace>
  <inkml:trace contextRef="#ctx0" brushRef="#br0" timeOffset="8">8177 2787 7811,'-6'0'15,"-4"0"877,9-5-148,-5 3-445,6-3 2223,0 5-1743,6 0-525,0 0 0,7-1 149,2-3 0,-2 3-119,2-3 0,3 3-1,1 1 0,2-1-99,2-3 0,-1 3-81,-3-3 1,5-1-195,-5 1 1,4 0 124,-8 4 1,4-4-749,-4 0 0,2 1 360,-2 3 0,-6-2-2920,2-1 3274,-7 1 0,1-3 0,-5 5 0</inkml:trace>
  <inkml:trace contextRef="#ctx0" brushRef="#br0" timeOffset="9">9228 2376 7986,'0'-12'0,"-4"5"530,0-1-247,1 0 0,3 1 89,0-1 0,0 4 134,0-3 378,0 4-174,0-2-482,0 5-51,0 5 1,0 3 46,0 7 0,0 4 67,0 8 0,0-2-66,0 5 0,0 2-116,0 6 1,0-1 78,0 5 1,0-4-42,0 4 1,0-5 22,0 1 0,1-4-436,3-4 1,-3 0 170,3-4 0,-2-5 43,2 1 0,-3-6-28,3-1 1,1-2 113,-1-2 0,0-3-156,-4-1 15,0-4 158,0 2-3462,0-5 1326,0-5 1043,0 4 1042,0-10 0,5 5 0,1-5 0</inkml:trace>
  <inkml:trace contextRef="#ctx0" brushRef="#br0" timeOffset="10">9719 2684 7928,'0'-6'1863,"0"0"558,0 6-1831,5 0-287,2 0 1,4 0 574,0 0-563,1 0 1,4 0 130,3 0 1,3 0-155,1 0 0,0 0-196,-1 0-50,6 0 0,-4 0 204,3 0-1032,-3-5 653,-1 4 0,-1-8-142,-3 5 0,1-3-824,-5 3-1852,6-5 2947,-9 8 0,5-9 0,-6 3 0</inkml:trace>
  <inkml:trace contextRef="#ctx0" brushRef="#br0" timeOffset="11">11101 2101 7939,'-5'-6'-896,"4"-4"0,-4 7 2342,5-4-828,0 4 1,0-3 572,0 2-403,0 3 90,0-4-543,0 5 0,0 6-241,0 6 0,-4 4 154,0 7 0,-4 4 9,5-1 1,-5 6-91,4-2 0,0 3-79,4 2 0,0-5-35,0 1 1,0-6 34,0 2 0,0-5-402,0-3 1,0 2 175,0-6 0,4 0-805,0-3 1,1-1-55,-1 0 997,-3-4 0,4 3 0,-5-4 0</inkml:trace>
  <inkml:trace contextRef="#ctx0" brushRef="#br0" timeOffset="12">10770 2661 7891,'6'0'1345,"4"0"-902,-2 0 1018,2 0-910,2 0 0,0 0 866,3 0-935,3 0 0,5 0 67,0 0 0,9 0-169,2 0 1,3 0-41,-3 0 0,0 0-125,1 0 1,-1-4-287,0 0 1,-4-1 141,1 2 0,-2 1-481,2-2 1,0-1-194,-4 2 0,-4-1-543,-4 4 1,-5 0-2092,1 0 1650,-7 0 276,-3 0 1311,-10 10 0,-7-2 0,-6 8 0</inkml:trace>
  <inkml:trace contextRef="#ctx0" brushRef="#br0" timeOffset="13">11055 2901 7814,'-17'0'1404,"5"0"-833,2 0-182,9-5 103,-4 4 33,5-5 1507,0 6-1376,5 0-427,-4 0 0,9 0 36,-2 0-104,2 0 1,1 2 12,1 2 0,1 1-126,2 2 1,-6 3 25,2-2 1,-2 2-214,2 2 1,-4-1-479,-4 0 0,3 1 313,-3-1 1,0 4-63,-7 1 0,-4 3 75,-7-4 1,0 5 116,-8-1 0,3-1 115,-7 1 0,-1 0 125,2 4 0,-5-4 139,5 0 0,-4-4-109,8 4 0,-3-5 172,10 2 0,5-4 74,6 0-146,3-1 0,1 0-49,0 1 0,5-6 108,3-2 1,7-3-42,4-1 0,3 4 144,0 0 0,6 0-312,3-4 1,-2 0 68,1 0 1,-3 0-503,3 0 284,1-5 1,-2 3 88,-2-1 1,-7 1 165,-1 2-1709,-5 0-1642,3 0 3199,-11 0 0,4 0 0,-4 0 0</inkml:trace>
  <inkml:trace contextRef="#ctx0" brushRef="#br0" timeOffset="14">12346 2695 7893,'0'-6'810,"0"1"-114,0 0 108,5 4 0,1-5-286,6 6 1,0 0-11,4 0 0,-2 0-150,5 0 0,4-3 269,3-1 0,2 0-159,-1 4 1,-2 0-5,6 0 1,-2 0-180,1 0 0,2 0-76,-5 0 0,-1-4-322,-3 0 124,0 1 1,-5 3 230,-3 0-491,-2 0 225,-2 0 177,-5 0-138,-1 0 0,-6-4-132,-3 0 1,-2 0-83,-5 4 1,3 0-153,0 0 0,1 0 351,-5 0 0,1 5 0,0 2 0</inkml:trace>
  <inkml:trace contextRef="#ctx0" brushRef="#br0" timeOffset="15">13682 2935 8052,'1'7'711,"3"-4"256,-2-1-170,3-2 1078,-5 0-3320,5 0 1,-2 0 6,9 0 1438,-3 0 0,12 0 0,-3 0 0</inkml:trace>
  <inkml:trace contextRef="#ctx0" brushRef="#br0" timeOffset="16">14253 2947 11725,'0'-7'3975,"0"2"-4736,0 5 273,5 0 1,-2 0-488,4 0 0,-3 0-109,4 0 1,3-4 383,5 1 0,0-1 700,-1 4 0,-2 0 0,3 0 0</inkml:trace>
  <inkml:trace contextRef="#ctx0" brushRef="#br0" timeOffset="17">14664 2935 7943,'0'-6'2197,"0"1"4258,0 5-6096,5 0-1273,2 0 537,-1 0-2353,4 0 1422,-8 0 1308,8 0 0,-9 0 0,4 0 0</inkml:trace>
  <inkml:trace contextRef="#ctx0" brushRef="#br0" timeOffset="18">15647 2615 8008,'-12'0'0,"1"-5"946,4 4-128,2-4-179,5 5 1095,0 0-1212,5-5 1,3 4 48,7-3 0,-1 3-10,5 1 129,0-6-332,4 5 0,4-4 328,-1 5-516,6 0 1,-6 0-12,4 0 0,-7 0 28,3 0 1,-8 0-418,5 0 1,-8 0 227,1 0-1163,-4 0 1,-4-1-33,-1-3-2585,-4 3 3782,2-4 0,0 0 0,1-2 0</inkml:trace>
  <inkml:trace contextRef="#ctx0" brushRef="#br0" timeOffset="21">16526 2912 10317,'0'12'626,"0"-1"0,1 1-69,3-1-377,-3 6 1,6-4 88,-4 6 1,-1-3-48,2 3 0,-3-5-94,-1 1 38,0-2 1,1-2 166,3 0-332,-3 1 122,4-6 213,-5 4-547,0-8 146,0 3 103,0-5-59,0-5 1,0 2 70,0-4 1,0-1-76,0-4 0,0 0 78,0-3 1,4 1-125,0-5 0,5 1 55,-2-1 1,7-2-49,2 6 94,4 0-214,-2 4 87,-1-6 0,5 8 87,-3-2-4,-3 7-11,6-6 0,-5 9 0,2-3 260,-3 2-246,-4 2 1,-1 0-4,0 0 279,1 0-258,-1 6 1,-3-1 183,-1 2-156,1 8 1,-2-7 28,-2 7 0,1-1 3,-1 2-29,0 1 185,-4 6-99,5 0 1,-4 0-33,3 0 131,-3-6-84,-1 5 0,4-9 85,0 2-138,0 3-6,-4-6 1,0 5-122,0-6 32,0-4 1,1 3-96,3-3 235,-3-2-1190,4 1 495,-5-6-3183,0 0 1704,0-6 2043,0 0 0,0-5 0,0-1 0</inkml:trace>
  <inkml:trace contextRef="#ctx0" brushRef="#br0" timeOffset="27">5265 4443 8039,'-6'-2'-1012,"2"-1"1012,3 1 968,1-3-162,0 5-184,-5 0 89,3 0 53,-3 0 1124,5 0-1657,5 0-1,2 0 96,4 0 1,0 0 121,1 0-159,-1 0 3,1 0 0,3 0 133,0 0-195,5 0-156,-7 0 214,9 0-57,-10 0-135,10 0 1,-4-4-56,5 1-121,-6-1 142,5-1 0,-8 4-207,5-3 0,-4-1-795,4 1 775,-5 0 63,-2-1-910,-2 4 0,-8-4 23,6 5 648,-6 0-1620,3 0 808,-5 0 490,-5 0 663,-6 0 0,-7 5 0,-5 1 0</inkml:trace>
  <inkml:trace contextRef="#ctx0" brushRef="#br0" timeOffset="28">5265 4660 8068,'-6'0'-562,"1"0"562,5 0 810,5 0 1,-3 4 47,6-1-371,-1 1 1026,5-4-670,4 0-304,2 0-153,5-5 393,0 4 0,1-8 112,3 5-256,-3-5-242,4 8 1,-2-8-83,1 5 1,-2-3-50,-6 3 1,2 0-708,-6 4 1,0 0 338,-4 0 1,-3 0-3224,0 0 3329,-6 0 0,3 0 0</inkml:trace>
  <inkml:trace contextRef="#ctx0" brushRef="#br0" timeOffset="29">6704 4100 8114,'0'-11'199,"0"4"-6,0-3 1,0 8 193,0-6-87,0 5 1,0-3 137,0 2-200,0 3 310,0-4 58,0 5-118,0-5-131,0 4-46,0-4 165,0 5-286,0 5 0,0 5 77,0 5 1,0 7-86,0 0 0,1 5 35,3 4 1,-3 2 19,3-3 0,1 4-93,-1 4 1,4-2 11,-4 2 1,3-3-143,-3 0 0,4-1 54,-5 0 1,1 1-21,-4-1 1,4-4 104,0 1 1,3-6-58,-3 2 1,5-3 11,-1-1 0,-2-4-119,2 0 1,-6-5 101,2 1-170,2-2-48,-4-2 156,3 0-333,-5-4 27,0-2-541,0-5 538,-5 0 0,2-1-1968,-5-3 1239,6-3 1,-3-4-1014,5 0 2022,0 4 0,0-8 0,0 2 0</inkml:trace>
  <inkml:trace contextRef="#ctx0" brushRef="#br0" timeOffset="30">7641 4191 8152,'-6'-11'818,"5"5"-542,-4 1 117,5 5 0,0-5 50,0 3 121,0-3 714,0 5-1036,0 5-149,0 7 0,0 5 167,0 6-23,0 0-228,0 0 40,0 0 1,0 3 236,0 1-347,0 0 58,0-4 1,0-1-43,0 1 50,0 0 1,1 0-42,3 0 0,-3-5 84,3-3 0,-2 1-68,-2 0 1,0-5 71,0-3 1,1-2-401,3 2 242,-3-3-804,4-5-1966,-5 0 1784,-5-5 0,2 2 1092,-4-5 0,-1 1 0,-3-5 0</inkml:trace>
  <inkml:trace contextRef="#ctx0" brushRef="#br0" timeOffset="31">7401 4431 8152,'0'-6'802,"0"1"1,1 5-160,3 0 1,-2 0-187,6 0 0,0 0 28,3 0 1,5 0-107,4 0 0,1 0 88,2 0 0,0 0-101,0 0 0,3 0-7,1 0 0,3-1-242,-3-3 0,0 3 140,-4-3 0,-2-1-381,-2 1 1,1-4 160,-4 4 1,-1-3-692,-4 3 1,-3 0 53,0 4-801,-6-5 962,3 4 0,-5-5-2113,0 2 2552,0 2 0,-5-3 0,-1 5 0</inkml:trace>
  <inkml:trace contextRef="#ctx0" brushRef="#br0" timeOffset="32">8703 3952 8062,'0'-12'866,"0"1"-271,0 4 289,0-3-232,0 9-29,0-4 378,0 5 1,0 5-770,0 3 1,1 3 18,3 4 0,-3-1-18,3 5 0,-3 0-123,-1 4 1,0 0-3,0 0 1,0 0 84,0 0 1,4 3-318,0 1 1,1-4 137,-1-4 1,-3-2-267,3 2 1,1-2 24,-1-6-766,-1 1 708,2-1 0,-3-3-2294,2-1 397,-3-4 2182,-1 2 0,0-5 0,0 0 0</inkml:trace>
  <inkml:trace contextRef="#ctx0" brushRef="#br0" timeOffset="33">8440 4443 10107,'11'0'2754,"1"0"-1796,-1 0 0,5-4-383,-1 0 0,5 0-88,-1 4 1,6-4-190,2 1 1,4-1 186,-5 4 1,5-4-170,-5 0 0,5-3-203,-5 3 1,5-1-155,-4 1 1,3 1-92,-3-4 1,-1 4-524,-3-1 1,-1-1 381,-3 2 0,1-1-345,-5 4 0,0 0-1112,-3 0 363,-1 0 0,-3 0 230,0 0-804,-6 0 1941,-2 5 0,-11 1 0,-7 6 0</inkml:trace>
  <inkml:trace contextRef="#ctx0" brushRef="#br0" timeOffset="34">8646 4683 7960,'-12'0'508,"6"0"40,-4 0-87,8 0-432,-3 0 3658,5 0-3293,5 0 0,2 0-12,4 0 0,1 0 220,-1 0-379,0 0-84,6 0 0,1 0 195,5 0-199,-1 0 1,-3 1-158,0 3 245,0-3-115,-1 9 0,0-7-71,-3 4 186,-2-4-767,-2 7 353,0-4 82,-10 6-491,4 4 406,-5-3 0,-1 5-17,-3-3-118,-3 3 164,-9 4 0,2 1-115,-5 0 178,0-5 23,-4 9 0,0-12-98,0 8 209,1-3 0,3-1 32,-1 0 63,7-5-164,-4 2-25,6-9 340,-1 3-78,6-4-225,1 1 321,5 3-130,0-9-149,0 4 382,5-5 1,1 0 7,6 0-173,-1 0 203,6 0-233,0 0 1,6 0 91,0 0-75,-5 0-185,3 0 0,-3 0-161,5 0 109,0 0 172,0-5-926,-1 4 564,-4-4 1,3 5-34,-6 0-1773,5 0 597,-7 0 617,3 0 798,-4 0 0,-1 0 0,0 0 0</inkml:trace>
  <inkml:trace contextRef="#ctx0" brushRef="#br0" timeOffset="35">9913 4271 8050,'0'-11'0,"0"0"854,-5 4-117,4-3-99,-4 9 95,5-4-11,-5 0-55,4 3-382,-5 2 1,6 8 156,0 7 0,0 3-93,0 5 1,0 3-2,0 1 1,0 5-103,0-2 0,0-1-142,0 2 0,2-6 142,2 2 0,-3 0-260,3-5 1,-3 4-248,-1-7 0,0-3-314,0 0 0,4-8-916,0 0 1,-1-4 709,-3 4 0,2-6-1778,1 2 1421,-1-3 1138,3-6 0,-10-1 0,-2-6 0</inkml:trace>
  <inkml:trace contextRef="#ctx0" brushRef="#br0" timeOffset="36">9696 4534 8050,'-7'0'0,"-1"0"296,6-5-73,-4 4 1186,6-4-343,0 5-5,6 0 0,4 0-494,5 0 0,4 0 228,-4 0 0,7 0-294,1 0 1,-1-4-357,5 0 1,1-5 100,-1 2 1,-1 0-378,-3 0 1,-4 3-279,0-4 1,-5 6-494,1-2 0,-6-1-1272,-1 1 1,-4 0 2173,3 4 0,1 0 0,3 0 0</inkml:trace>
  <inkml:trace contextRef="#ctx0" brushRef="#br0" timeOffset="37">10473 4705 7922,'0'-6'0,"0"1"1237,0 0-306,0 4 389,0-4 2831,0 5-3960,5 0 1,-4-2 246,3-2-1,-3 3-2487,-1-4 1228,0 5-2422,5 0 2247,-3 0 1,8 0 996,-3 0 0,4 0 0,0 0 0</inkml:trace>
  <inkml:trace contextRef="#ctx0" brushRef="#br0" timeOffset="38">10770 4671 7890,'0'-6'946,"0"1"486,0 5-473,5 0-243,-4 0-232,4 0-1264,-5 0-1295,5 0 2075,2 0 0,4 0 0,1 0 0</inkml:trace>
  <inkml:trace contextRef="#ctx0" brushRef="#br0" timeOffset="39">11147 4660 14371,'6'0'-927,"4"0"1,-3 5 0,4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59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14482 13340 8091,'-7'0'260,"-3"-6"45,9 5 1,-4-5 208,5 2 0,0 3-92,0-4 1169,0 5-959,5 0-131,-4 0-110,9 0-215,-3-5 1,4 3 14,0-1 1,1 0-97,-1-1 1,5 3 65,-1-3 1,1-1-156,0 1 0,0 0 97,3 4 0,1-3-101,-4-1 0,4 0 68,-1 4 0,-1-4-145,1 0 0,-2 1 43,3 3 1,-3 0-44,-1 0 1,-4-2-204,3-1 1,2 1 114,-2-2 0,-3 3-100,-5 1 1,0-1-146,0-3 58,3 3 0,-7-4-703,4 5-244,-4 0 134,2 0-117,-5 0 776,-5 0 1,-1 0 503,-6 0 0,1 5 0,-1 1 0</inkml:trace>
  <inkml:trace contextRef="#ctx0" brushRef="#br0" timeOffset="1">14539 13488 8091,'-7'0'-681,"2"0"3110,5 0-1357,-5 0-329,4 0-63,-4 0 812,5 0-1106,0 5 0,5-4-151,3 3 1,3-3 44,4-1 1,-1 0 13,5 0 1,0-3-30,4-1 0,0 0-97,0 4 0,3-4 29,1 0 1,0-1-149,-4 2 1,3 1 56,1-2 0,-4 2-177,-4-2 0,-4 3 42,4-3 1,-5-1-190,1 1 1,-2 0 28,-2 4 1,-3-1-368,0-3-296,-6 3-728,3-4-99,-5 5 1,-1 0 207,-3 0 1471,-2 0 0,-6 0 0,1 0 0</inkml:trace>
  <inkml:trace contextRef="#ctx0" brushRef="#br0" timeOffset="2">15841 13020 8091,'-7'-7'331,"2"-3"0,5 8 169,0-6 14,-5 6-42,4-3-215,-4-1 100,5 5-160,5-4 0,-2 6 179,4 3-298,-4-3 1,6 10-73,-6-4 0,5 3 95,-4 2 1,0-1-154,-4 1 1,0 0 29,0 4 1,3-4-75,1 3 1,0 2 30,-4-2 0,0 4 36,0-4 0,0 2-2,0-2 0,0-2-90,0 2 0,0-2 79,0-2 0,0 1 27,0-1 0,0-3 104,0-1-105,0 1 234,0-2-196,0 4 27,0-8 152,0 3 925,0-5-1147,0-5 101,0 3 1,4-4-132,0 2 1,4 3-4,0-3 0,-2-1 20,2 1 0,0 0 36,3 4 1,4-3-15,1-1 1,-1 0 67,-4 4 0,4 0-46,1 0 1,3 0 58,-4 0 0,5 0-44,-1 0 0,-1 0-16,1 0 1,-4 0 44,4 0 0,-5 0 2,2 0 0,-4 5 32,0 3 0,-1-2 1,0 2 1,0-1 17,-4 5 1,2 0-51,-5 4 0,4-4 4,-5 4 0,5-2 10,-4 1 0,0-3-113,-4 4 1,-2 1 56,-2 2 1,-2-1-97,-5 1 0,-1-5 59,1 1 0,-2-1-22,-2 2 0,1-4 30,-5 4 1,4-4 9,-4 0 0,-4-5-4,-4 1 1,-1-4 5,2 3 0,-4-4 9,-4 1 0,1-3-82,3-1 0,-2 0-5,5 0 0,2-4-132,6 0 0,2-3 64,6 3 0,5-5-548,2 1 1,3 2 221,1-2 1,1 2-517,3-2 0,6 0 386,5 4 1,2-5-387,-2 1 990,-2-2 0,3-1 0,-5-1 0</inkml:trace>
  <inkml:trace contextRef="#ctx0" brushRef="#br0" timeOffset="3">15886 12951 8289,'5'-6'345,"-2"0"197,5 2 0,-1 2-51,5-1 1,-1-2-182,1 1 1,-1 0 46,0 4 1,2-4-87,2 0 1,-2 1-69,2 3 0,3 0 68,1 0 1,1-2-106,-1-2 1,3 3 4,-3-3 0,-1 3-133,1 1 0,-5 0-100,1 0 0,-2 0 58,-2 0 0,0 0-566,1 0 1,-1 0 300,1 0 0,-1 0-760,1 0 1,-1 0 410,0 0 0,-3 0 618,0 0 0,-1 0 0,5 0 0</inkml:trace>
  <inkml:trace contextRef="#ctx0" brushRef="#br0" timeOffset="4">16583 12883 8192,'0'-7'141,"0"-3"678,0 9 1,0-3-183,0 8 0,0-1-213,0 4 0,0 5-170,0 3 0,0 5 22,0-1 1,0 3-75,0 1 1,0 4-6,0 4 0,0 3-67,0 4 0,0 2-57,0 1 1,0 3 60,0-6 1,0 2-74,0-5 0,0 1 28,0-5 1,0-5-70,0-3 0,0-1 24,0-7 1,1 0-129,3-3 155,-3-1-12,5 1-668,-6-6 443,5-1 0,-4-6-711,3-3 0,-3 1 401,-1-4 1,0-1-2101,0-3 1680,0-1 0,0-3 896,0 0 0,5 0 0,1 3 0</inkml:trace>
  <inkml:trace contextRef="#ctx0" brushRef="#br0" timeOffset="5">16926 13043 8192,'5'-12'0,"-3"2"417,6 2 0,-4 0 446,3 4 33,-4-5-240,2 8 0,0-4-136,-4 5-259,4 0 0,-6 5-88,-3 2 1,-2 8 71,-5 4 1,-6 3-184,-2 1 1,1 1-17,-1 3 1,-4-2-177,-3 5 1,-2-4 70,1 1 1,7-3-52,-3-2 1,4 1 170,0 0 1,2-5-6,6-3 1,3-2 23,1-2 1,4-3-27,-1-1 1,3-3 126,1 4-30,0-6 1,1 7 13,3-5 0,-1 0 23,4-4 1,5 0 133,3 0 1,0 0-119,-3 0 1,0 1-15,4 3 1,-4-3-3,4 3 0,0-1-17,-1 0 1,1 0-2,-5 5 1,0-6 17,1 2 1,3 1-174,0-1 0,0 3 129,-3-3 1,-1 0-32,1-4 1,-1 4-106,1 0 0,-5-1 95,1-3 0,-4 0-347,3 0 1,-3 0-40,4 0-875,-6 0 164,3 6-205,0-5 344,-3 4 1,1-5-1987,-6 0 2841,1 0 0,-8 5 0,4 1 0</inkml:trace>
  <inkml:trace contextRef="#ctx0" brushRef="#br0" timeOffset="6">17428 13237 8174,'-6'-12'0,"1"5"1491,5-1-472,0 6 469,0-3 1387,0 5-2620,0 5 0,0-3-220,0 6 0,0-4 84,0 3 0,0-3-1890,0 4 1059,0-1 712,5 5 0,1-6 0,6-1 0</inkml:trace>
  <inkml:trace contextRef="#ctx0" brushRef="#br0" timeOffset="7">18456 12483 8174,'0'-6'0,"0"-1"337,0 4 138,0 1 234,0-3 1219,0 5-1687,0 5 0,0-2-47,0 4 1,0 1 6,0 3 1,0 5-68,0-1 1,1 1 13,3 0 0,-3 1-96,3 6 0,-1 0 2,1 0 0,-3 1 98,3 3 0,-2-3-136,2 2 0,-3 2 129,3-1 0,-1 0-57,0-5 1,-1 0 17,2-3 1,1-1 56,-2-3-110,1-2 0,-4 3-4,0-4 0,4-5-4,0 1-318,0-6-712,-4 4-4721,0-6 5706,0-6 0,5 0 0,1-5 0</inkml:trace>
  <inkml:trace contextRef="#ctx0" brushRef="#br0" timeOffset="8">18902 12780 8111,'-7'-1'353,"3"-3"95,3 3 160,1-4-29,0 5-74,5-6-253,2 5 1,4-4-15,0 5 0,1 0 14,-1 0 1,2 0-1,2 0 1,2-4-15,2 0 0,2 1 14,-2 3 1,-1-4-1,1 0 1,1-1-1882,7 1 1,-3 2 1290,3-6 1,1 2 337,-2-2 0,1-1 551,-4 5 1,-2-1 726,-2 2 1,-2 1-1254,-6-2-705,-4 3 98,-2 1 0,-6 0 96,-3 0 0,1 4-605,-4 0 1091,-1 5 0,-3-3 0,-1 5 0</inkml:trace>
  <inkml:trace contextRef="#ctx0" brushRef="#br0" timeOffset="9">19804 12574 8135,'0'-6'276,"0"-4"1,1 7 576,3-4-122,-3 4-65,9-2 23,-8 0-449,8 4 1,-8-3-53,6 8 1,-4-2 51,3 6 0,1 0-166,3 3 1,1 0 93,-1 1 0,1 3-94,-1 0 0,5 6 68,4-2 0,-3-2 5,2 2 0,-1 0-100,1 4 1,3-4 90,-3 0 0,-2-3-33,3 3 1,-7-5 33,3 1 0,-4-3-95,0 0 0,-1-4 104,1-1 0,-2-3-250,-3 4 1,0-6-300,-3 2-454,-3-3 146,4-1-2653,-5 0 1910,-5 0 589,4 0 0,-10 0 863,4 0 0,-3 0 0,-2 0 0</inkml:trace>
  <inkml:trace contextRef="#ctx0" brushRef="#br0" timeOffset="10">20158 12563 8135,'0'-11'0,"0"4"764,0-3 62,5 4 137,-4-1-184,4 2-524,-5 5 1,-5 0-145,-2 0 0,0 5 129,0 3 1,-5 3-104,-3 5 1,-2 1 78,2 6 0,-1 0-237,-3 0 1,-3 1-50,3 3 0,-2-2-21,-2 5 0,0-3 37,0 4 1,4-6 123,0 2 0,5-8-32,-1-4 1,2 1 33,2 0 0,0-1-127,4-4 0,1-1 84,2-2 0,2-2-226,-1-2-192,1-3-52,2 5 0,5-6 5,3 0 0,2 0-319,2 0 1,3-4-1071,0 0 1825,5-5 0,-7-2 0,4-7 0</inkml:trace>
  <inkml:trace contextRef="#ctx0" brushRef="#br0" timeOffset="11">20386 12323 8135,'5'-11'0,"-3"-1"0,4 5 615,-2-1 49,-3 0-240,9-3 1,-9 3 158,3 1-313,-2 4 0,-1-2 348,3 5-137,-3 0-291,4 0-8,-5 5 0,0 2-135,0 4 0,0 0 40,0 1 0,0-1-149,0 1 1,0-1 70,0 1 0,0-5-95,0 1 1,0-1-9,0 5 0,0-5 149,0 1 1,0-4-333,0 3 94,0-4-150,0 2 257,5-5-21,-4 0 71,4 0 0,-1-1-10,0-3 1,1 1 69,-1-4 1,-2 0-60,6 0 1,-2-3 32,2 2 0,2-2-25,-2-1 1,2 3 0,1 0 0,-3 4 17,0-3 1,-5 4 4,5 0 89,-6 1-106,9 2 92,-10 0 1,5 5-73,-2 3 77,-3 2 0,4 3-33,-5 2 1,4-2 29,0 2 0,0-2-100,-4-2 0,4 4-119,-1 1 0,3-1-333,-3-4 0,-1-3-110,1-1-254,-1 1 0,-1 2-95,3-2 928,-3 2 0,4-9 0,-5 4 0</inkml:trace>
  <inkml:trace contextRef="#ctx0" brushRef="#br0" timeOffset="12">20809 12175 8135,'0'-12'-132,"0"5"-267,0-1 1604,5 5-243,-4-2-66,4 5-298,-5 0-425,0 5 0,4 3 82,0 7 0,0-1-126,-4 5 1,0-3 26,0 3 1,0-2-118,0 2 0,0 3 16,0-3 0,0-3-195,0 0 1,3-4-6,1 0 87,5-1-317,-3 1 0,2-2 147,0-3 1,-6 0-1467,2-3 725,-3-3-554,-1 4 1523,0-5 0,0 0 0</inkml:trace>
  <inkml:trace contextRef="#ctx0" brushRef="#br0" timeOffset="13">20717 12335 8321,'0'-8'1319,"0"0"-918,0 6 1,6-3-105,1 5 0,7-2-94,1-1 1,6 1 30,-2-1 0,2 1-110,2 2 1,0-4-174,0 1 1,-2-1-540,-2 4 1,2 0 387,-6 0 1,0-4-850,-3 0 1,-1 0-45,0 4 1093,-4 0 0,3 0 0,-4 0 0</inkml:trace>
  <inkml:trace contextRef="#ctx0" brushRef="#br0" timeOffset="14">21163 12106 8135,'0'-6'0,"0"-1"700,0 4-127,0 1 487,0-3 495,0 5-1348,0 5 0,0 2 30,0 4 1,0 1-93,0-1 1,0 4 94,0 0 1,0 4-179,0-3 0,1 3 53,3-4 0,-3 4-303,3-4 1,1 2 131,-1-2 1,4-2-519,-5 2 1,2-2-89,-1-2 1,-1 0-383,4 1 0,-4-1 1044,1 1 0,-3 4 0,-1 2 0</inkml:trace>
  <inkml:trace contextRef="#ctx0" brushRef="#br0" timeOffset="15">18410 13317 5899,'-6'0'783,"1"0"0,4 0-608,-3 0 29,3 0 84,-4 0 1148,5 0-981,-5 0-124,3 0 529,-3 0-674,15 0 0,-2 0 28,7 0 0,-2 0-3,-2 0 1,6 0-43,2 0 1,2-4-24,2 0 1,1 0 17,3 4 1,-2 0-56,6 0 0,-5-3 59,5-1 0,-1-1-143,5 1 0,-1 3 62,0-3 1,4 1-117,0-1 1,2 2 101,-2-6 0,1 6-29,3-2 0,2-1 0,-2 1 0,-1-1 3,1 1 0,-4 2-24,4-6 0,-2 4-7,2-3 1,1 4 29,-5-1 1,4-1 8,-4 1 1,5-3-12,-1 3 0,-1-4-30,1 4 1,-5-1-12,1 2 1,1 1-8,-1-1 1,1-3-4,-1 3 0,3-5 1,5 4 0,1-3-165,2 3 1,-1-4 135,6 4 1,-10-3 44,2 3 1,-4-1-49,0 1 1,-3 3 25,-5-3 1,-3 1 1,-1 0 1,-1 1 65,2-1 0,2 1-54,-3 2 1,4 0 46,5 0 1,-4-3 157,3-1 0,-6 0-214,-2 4 0,5-1 51,3-3 1,-2 3-43,-5-3 0,2 1 9,-3-1 1,2 3-9,-1-3 1,-2 3 74,-3 1 1,-2-1 6,3-3 1,-4 3 10,-4-3 0,-3 3-57,-4 1 0,-1 0-35,1 0 88,-6-5-307,4 3 74,-8-3 1,-2 5-251,-8 0 0,-1-1-1130,1-3 0,-2 3 59,3-3 1462,-9 3 0,4 6 0,-5 1 0</inkml:trace>
  <inkml:trace contextRef="#ctx0" brushRef="#br0" timeOffset="16">19050 13637 8135,'0'-7'320,"0"1"209,0 2 154,0 3 226,0-4 123,0 5-576,-5 0-216,4 5 0,-6 1-78,4 6 1,0 0 50,-5 3 1,6-1 12,-2 5 1,3-1-71,1 1 0,0 3-24,0-3 0,0 4-155,0 3 0,0-2 72,0 3 0,1-3-129,3-1 1,-2 4 10,6-1 0,-5 0-5,0-7 0,0 1 51,1-5 1,-3 4-80,3-3 1,-3-1 91,-1-4-1,0 1 1,1-2 40,3-3-13,-3 4 0,4-9-688,-5 6 282,0-6 1,0 5-1398,0-4 201,0-1-205,-5 3 1790,4-5 0,-9 5 0,4 1 0</inkml:trace>
  <inkml:trace contextRef="#ctx0" brushRef="#br0" timeOffset="17">19313 13911 8135,'0'-7'-247,"0"1"1644,0 2-368,5 3-165,-4-4-382,9 5-350,-3 0 1,4-4 53,0 0 1,1 0-156,-1 4 0,4 0 4,1 0 0,4-3 96,-1-1 0,1-1-90,-1 1 0,2 3 53,-6-3 0,4 1-108,-4-1 1,4 3 19,-4-3 0,1-1-56,-5 1 0,0 1-444,1 3 0,-4 0 225,-1 0 0,1 0-578,3 0 0,1 0 367,-1 0 1,0 0 479,1 0 0,-1 0 0,1 0 0</inkml:trace>
  <inkml:trace contextRef="#ctx0" brushRef="#br0" timeOffset="18">20044 13739 8135,'-5'-6'1356,"3"-4"-890,-3 9 0,5-3-110,0 8 1,1-2-78,3 6 1,-1-5-51,4 5 1,1 0 10,3 3 1,1 2-9,-1 2 0,2-2-29,2 2 0,-2 3-164,2 1 1,2-1 90,-2 1 1,0-5-189,-3 1 1,-1 1-57,0-1 1,1-1 85,-1-6 1,-1 2-39,-2-2 0,2-3 70,-2-1 1,-2 1-139,2-1 0,-5-1-167,5-3 0,-4 0-958,4 0-1303,-6 0 1378,8 0 1184,-9 0 0,10-5 0,-5-1 0</inkml:trace>
  <inkml:trace contextRef="#ctx0" brushRef="#br0" timeOffset="19">20398 13762 8135,'0'-13'0,"0"-2"0,5 3 731,-4-5-367,4 11 0,-5-4 179,0 2 222,0 3-10,0 0-264,0 0-85,-5 3-113,4-3 0,-8 7-9,5 1-163,-5 4 1,2 5 110,-9 4 1,4-2-1,-4 5 1,-1 4-127,-2 3 1,-3 1 103,-1-4 1,2 3-262,2 1 0,-3 0 66,3-5 1,-1 1-262,1 0 0,2-5 126,6-3 1,-3-2-125,2-2 266,-2 1 86,8-1-87,0-5-24,1 0 6,5-6 1,0 1 64,0 3-272,0-3 14,0 4-2144,0-5-70,5 0 2404,-4 0 0,4 0 0,-5 0 0</inkml:trace>
  <inkml:trace contextRef="#ctx0" brushRef="#br1" timeOffset="20">20660 9765 8135,'5'-12'28,"-3"6"298,8-4 96,-9 4 0,5-1 223,-2 3 62,-2-2-145,3 5-18,-5-4-340,-5 5-10,-2 0 0,-4 5-60,-1 2 0,-3 0 32,0 0 0,-2 5-158,2 3 1,1 2 33,-5-2 1,0 3-5,-4 4 1,0 1-34,1 0 0,-1 4 37,0-1 0,0 5-25,0-5 1,0 1 68,1-4 1,3 1-147,-1 3 0,5-7 73,-4 3 0,5-3-71,-1 3 1,2-5-6,2-3 0,3 1 27,1 0 0,0-1 30,0-4 1,2 1-24,5-1-103,0 1-178,0-1-454,0 0 283,0 1-1272,0-6 699,0-1 464,0-5 1,5-5-1,1-1 1</inkml:trace>
  <inkml:trace contextRef="#ctx0" brushRef="#br1" timeOffset="21">20158 10210 8135,'0'-11'413,"-5"-1"1,3 5 867,-1-1-469,-4 6-267,6-3-251,-4 5-272,5 5 0,-4 1 205,0 5 0,1 5 4,3-1 0,-2 1-151,-2 0 1,3 0 100,-3 3 0,3 1-229,1-4 0,0 3-78,0-4 0,0 4 113,0-4 1,0 0-156,0-3 198,0-1 1,1-1-164,3-2 185,-3-3 185,5-5-91,-1 0 0,1-1 217,5-3 0,1-1-363,-1-3 0,6-7 0,1 2 0</inkml:trace>
  <inkml:trace contextRef="#ctx0" brushRef="#br1" timeOffset="22">20215 10404 8135,'11'-11'4305,"5"1"-3337,-1 2 1,0-2-764,-4 2 0,1 3-189,-1 2 0,1 1-448,-1 2 0,-3 0-993,-1 0-410,-4 0 1835,2 0 0,-5 5 0,0 2 0</inkml:trace>
  <inkml:trace contextRef="#ctx0" brushRef="#br1" timeOffset="23">21243 8828 8167,'-8'-7'-529,"1"-1"0,4 4 861,-1-3-60,3 4 659,1-7-152,0 9-294,0-4-48,0 5 0,0 5-233,0 2 0,0 3 0,0 2 0,0 1-119,0 2 1,0 1 111,0 3 0,-1 3-213,-3-3 0,1 4 61,-4 3 1,3-1-124,-4 1 1,2-2-29,-2-1 1,-1 0-24,6 0 1,-5-4-46,4 0-29,0-5 1,4 2-292,0-4 262,0-6-742,0-1-1113,0-5 1342,0-5 745,0-1 0,-5-11 0,-1 0 0</inkml:trace>
  <inkml:trace contextRef="#ctx0" brushRef="#br1" timeOffset="24">21254 8817 8167,'0'-18'0,"-4"2"172,1 4 0,-5 1 187,4-1 1,0 5 346,4-1-265,0 6 0,0-5 244,0 3 222,0 3-690,0 6 0,0 3 26,0 7 0,0 2-65,0-2 0,4 5 65,0-1 1,4 3-118,-5 1 0,6-1 42,-1 1 0,-2 1-18,2 3 1,-1-3-21,5 3 0,-4-7-142,-1-1 1,1-1-36,3 1 0,-1 1 127,-2-5 0,2 1-193,-2-5 0,2 1 56,1-1 1,-3-3-484,0-1 1,-5-3-49,5 4 1,-4-6-1113,3 2 32,-4 2 536,2-4-325,-5 3 1457,-5-5 0,-1 0 0,-6 0 0</inkml:trace>
  <inkml:trace contextRef="#ctx0" brushRef="#br1" timeOffset="25">21117 9148 8284,'0'-11'930,"0"3"-420,0 0-69,0 6 0,5-7-194,3 5 1,2 0-1,1 4 263,1 0-191,4 0-278,2-5 1,6 4-668,3-3 377,-3 3 267,4 1 0,-5 0 270,0 0-1319,-1 0 0,-4 0 290,-3 0 741,-2 0 0,4 5 0,0 1 0</inkml:trace>
  <inkml:trace contextRef="#ctx0" brushRef="#br1" timeOffset="26">21654 8828 8204,'0'-17'281,"-5"5"-165,4 2 1271,-4 9-397,5-9-237,0 8-382,0-3-56,5 10-68,-4 2 0,4 4-40,-5 6 0,1 0 163,3 6-246,-3 0 0,6 0-46,-4 0 1,-1 3-118,2 1 1,1 1 0,-2-3 205,0 2-679,3-5 441,-4-1 1,4-7 0,-4 4-151,2-2 1,4-4-286,-4-5 0,1-3-529,-1 4 669,2-6-1254,0 3-9,-1-5 1629,-5 0 0,5-5 0,2-1 0</inkml:trace>
  <inkml:trace contextRef="#ctx0" brushRef="#br1" timeOffset="27">21643 9068 8281,'0'-11'767,"5"-1"-582,-4 6 0,5 0 282,-2 2 1,-1 3-74,4-3 1,1-1 6,3 1-196,1 0 0,3 0 165,0 0-316,5 1 62,-2-2 69,5 3 1,0-4-480,0 2 0,-2 3-192,-2-3 0,2-1 1,-6 1-1122,-1 2 803,-7 0 804,4 2 0,-10-5 0,4-1 0</inkml:trace>
  <inkml:trace contextRef="#ctx0" brushRef="#br1" timeOffset="28">21665 8817 8326,'0'-12'0,"0"1"0,5 3 0,3 1 0,7 4 0,-2-6 0,2 6 0,3-2 0,1 1 1109,3 2 1,0-6-423,1 4 0,0 0-510,0 4 0,-1-4 34,-3 0 1,1 1-1067,-5 3 0,0 0 233,-3 0 622,-1 0 0,1 5 0,-1 1 0</inkml:trace>
  <inkml:trace contextRef="#ctx0" brushRef="#br1" timeOffset="29">22339 8828 8277,'-6'-6'1068,"1"1"-88,5 5-579,5 0 1,-4 1-46,3 3 1,-2 2-103,2 6 1,-2-1 18,1 1 1,-1 4 171,-2 3-191,0 3-168,0 1 0,0 4 104,0-2 1,3-1-154,1-5 1,0-4-38,-4 4 1,0-5 80,0 1 1,0-6-197,0-1 0,4-5 34,0 5 1,-1-4-1449,-3 3 1131,0-4 0,2 2-2009,2-5 1203,-3 0 1204,4 0 0,-5 0 0,0 0 0</inkml:trace>
  <inkml:trace contextRef="#ctx0" brushRef="#br1" timeOffset="30">22054 8897 8139,'0'-17'246,"0"5"0,5-4-99,2 9 1,4-3 94,0 2 0,2 2-107,2-2 0,3 4 332,4-3 1,6 4-163,3-1 1,-2 2-277,1-2 1,0 3-220,0-3 1,3 3 103,-2 1 1,-3 0-570,-2 0 1,-3 0 353,-4 0 1,1 0 300,-4 0 0,-1 5 0,-4 1 0</inkml:trace>
  <inkml:trace contextRef="#ctx0" brushRef="#br1" timeOffset="31">22716 8840 8181,'0'-7'649,"0"-3"-75,0 9 458,0-4-298,0 5 1,0 5-452,0 3 1,0 3 91,0 4 1,0 2-141,0 2 0,0 2 9,0-2 1,0 3-200,0 1 1,0 0 85,0-1 0,0 1-263,0 0 0,0-1 51,0-3 0,0-3-65,0-4 0,0-1 90,0 1 77,5-1 28,-4 0-8,10-4 51,-10-2-47,9 0 1,-7-4 126,4 3 0,-3-3-102,4-1 1,-1-4 28,5 1 0,-1-1 32,0 4-61,1-5 0,3 0-55,0-3 1,1 3 127,-5 5-397,0-5 238,1 4 0,-1-4-1089,1 5 467,-6 0-1327,4 0 218,-3 0-220,-1 0 1967,4 0 0,-9 5 0,4 1 0</inkml:trace>
  <inkml:trace contextRef="#ctx0" brushRef="#br1" timeOffset="32">22648 9057 8121,'5'-12'40,"-3"2"-20,6 3 0,-4-2 549,3 5 1,5-4-136,3 4 0,0-3-62,-3 3 0,0 0-133,3 4 0,-1-4 2,5 1 0,0-2-40,4 1 0,-4 2-167,0-1 1,-1-2-372,1 1 1,1 0 195,-4 4-1923,-1 0 1230,-4 0 834,-4 0 0,-2 0 0,-5 0 0</inkml:trace>
  <inkml:trace contextRef="#ctx0" brushRef="#br1" timeOffset="33">22670 8851 8137,'5'-18'0,"2"2"83,4 4 1,2 2-81,2 3 1,2-3 509,2 2 0,2 2-131,-2-2 1,3 4-184,1-3 1,0 4-77,-1-1 1,1-1-172,0 1 0,-1 1 151,-3 3 0,1-4-117,-5 0 1,4 0-591,-4 4 0,2 0-19,-2 0-233,-2 0 1,3 4 855,-4 0 0,-1 5 0,1-3 0</inkml:trace>
  <inkml:trace contextRef="#ctx0" brushRef="#br1" timeOffset="34">23207 8680 8217,'0'13'1157,"0"2"-799,0 3-186,0-1 0,0 6 123,0 0 107,0 0-146,0 5 0,0-2-61,0 1-31,0 0 0,0-1-11,0 1 1,0 0-123,0-5 1,0 0 83,0-3 1,0 1 55,0-4 1,1-2-194,3-7 0,-2 3-233,1-2-246,-1-3-1102,-2 0 809,5 0-994,-4-4 920,4 5 868,-5-12 0,0 0 0,0-5 0</inkml:trace>
  <inkml:trace contextRef="#ctx0" brushRef="#br1" timeOffset="35">23162 8748 8137,'5'-16'39,"1"8"1,3-7 0,2 7 0,-2 0 652,6 0 1,-1-1-181,2 5 0,1-3-78,6 3 1,0 0-218,0 4 1,1 0 29,3 0 1,-3 0-56,2 0 0,-3 5 0,-4 3 0,-2 1-23,-6-2 1,1 3-183,-1-2 0,-5 6-199,-2 1 1,-3 2 171,-1-2 0,-1-1-159,-3 5 1,-3 0 73,-9 4 1,3 0 22,-7-1 0,1 0 58,-3-3 1,-1 3 56,0-3 0,1-2 24,3 2 0,-1-5 18,5 2 0,3-4 75,5 0 1,4-5 25,-1 1 97,3 0 1,6 2-52,3-3 1,2 0 199,1-3 1,6-3-110,2 3 0,3-3-172,0-1 0,1 0-85,0 0 0,-3 0-250,3 0 1,-8 4-310,4-1 1,-5 3 69,-2-3 453,-1 4 0,-4 4 0,-2 1 0</inkml:trace>
  <inkml:trace contextRef="#ctx0" brushRef="#br1" timeOffset="36">21243 9616 8199,'4'-7'0,"-1"-1"0,2 4 0,-1-3 0,-2 4 0,4-2 0,-2 5 0,-3 0 0,4 1 0,-5 3 0,0 3 0,0 4 0,0 0 0,0 1 0,0 3 0,0 0 0,0 6 2040,0-2 1,0-2-443,0 2-1108,5-5-513,-4 8 0,4-9 210,1 3-40,-5-4-231,4-1 199,0-5-169,-4 4 219,4-8 4,-5 3 346,0-5-584,0-5 1,4-2 90,0-4 0,1 0-275,-1-1 0,-3 1-91,3-1 0,2-3 149,2 0 0,-2-2 70,2 2 0,1 2-409,6-2 505,-2 2-65,3 2 1,-4 0-68,-1-1 1,0 5 257,1-1 1,-5 5 0,1 0 0,-4 0 147,3-1 0,-3 3 106,4-3-179,-1 8-1,0-3-43,-2 9 0,-1-3 146,0 4 0,1 1-111,-2-1 0,-1 4 1,3 2 96,0 1-260,-4-4 91,4 2 0,-1-1-98,0 0 1,0 1-205,-4-5 0,1 1-719,3-1 1,-3 0 484,3 1 1,1-5-1115,-1 1 1,3-4 1558,-3 3 0,0 1 0,-4 3 0</inkml:trace>
  <inkml:trace contextRef="#ctx0" brushRef="#br1" timeOffset="37">22042 9525 8121,'2'-10'0,"1"2"0,0 3 396,4 5 0,-3 0 91,4 0 0,-4 0 525,3 0-729,1 0 0,3 5-15,1 3 1,-1 2-156,1 1 1,-1-3 125,0 0 0,1-1-194,-1 5 6,1-1 0,-1-1 0,1-1-44,-1-1 0,-3-2-726,-1 2 426,1-3 170,-2 0 1,3-3-1242,-5 6 705,5-5-597,-8 2 1256,9 0 0,-3 1 0,4 5 0</inkml:trace>
  <inkml:trace contextRef="#ctx0" brushRef="#br1" timeOffset="38">22488 9491 8200,'0'-12'126,"5"1"-84,-4 5 1674,4-5-1151,-5 10 1,0-3-394,0 8 0,-5 2-26,-3 6 0,-3-1-243,-4 1 1,2-1 29,-2 1 1,2 3 201,2 0 0,-1 0-740,1-3 1,3-1 298,1 1 1,3-1-715,-4 0 0,4 1 45,-3-1 975,-1 1 0,-3-1 0,-1 0 0</inkml:trace>
  <inkml:trace contextRef="#ctx0" brushRef="#br1" timeOffset="39">22305 9708 8200,'-6'-12'2241,"1"6"-1288,5 1-409,-6 5-297,5 0 0,-4 5-30,5 3 1,0 2 5,0 1 1,0 1-17,0-1 1,1 2-112,3 2 0,-1-2 110,4 2 1,-3 1-342,4 0 1,-2-1 75,2-4 0,1-3-108,-6-1 0,2 0 52,-1 0 1,-2 0-1542,1-3-750,-1-3 1652,-2 4 1,0-4 753,0 3 0,0-3 0,0 4 0</inkml:trace>
  <inkml:trace contextRef="#ctx0" brushRef="#br1" timeOffset="40">22659 9571 8121,'0'-18'0,"0"1"299,0 6 0,4 3 71,0 1 1414,4 4-597,-6-2-826,3 5 1,-5 1-129,0 3 0,0 3 0,0 4 0,0 2-62,0 2 1,0 3 66,0 5 1,0-1-218,0 1 1,0 0 82,0 0 1,0 0-267,0 0 1,0-1 121,0 1 1,0-4-189,0 0 0,0-5 14,0 2 1,1-5-143,3-3 278,-3 2-2,4-9 155,-5 4-126,0-5 530,5 0-15,-3 0 48,8 0-366,-4-5 1,6 0 22,-1-3 0,0 3-102,1 5 1,-5-4 49,1 1 0,0-1-49,3 4 1,2 0 45,2 0 0,-2-4-226,2 0 0,1 0 62,0 4 1,3 0-210,-4 0 0,1 0-214,0 0 1,-8 0-1112,4 0-1352,-3 0 1406,-3 0 1530,-1 0 0,-5 0 0,0 0 0</inkml:trace>
  <inkml:trace contextRef="#ctx0" brushRef="#br1" timeOffset="41">22716 9753 8121,'0'-11'277,"0"0"0,0 3-108,0 0 1,4 5 519,0-5 1,5 4-203,-2-3 1,3 4-109,2-1 0,-1-1-125,1 1 0,0-3-64,4 3 0,0-1-59,3 1 0,1 3-147,-4-3 0,3 3-644,-4 1 1,0-4 153,-3 0-1802,-1 0 1180,-5 4 1128,-1 0 0,-5 5 0,0 2 0</inkml:trace>
  <inkml:trace contextRef="#ctx0" brushRef="#br1" timeOffset="42">22670 9559 8121,'0'-11'0,"0"-1"0,2 1 349,1 0 1,4 3-74,4 0 1,2 2 214,2-2 0,-1 0-65,5 4 0,-1-4-222,1 4 1,6-3-98,-2 3 0,3-4-178,-4 4 1,0 1-270,-3 3 0,1-4 245,-4 0 1,-1 0 94,-4 4 0,1 5 0,-1 2 0</inkml:trace>
  <inkml:trace contextRef="#ctx0" brushRef="#br1" timeOffset="43">23299 9479 8121,'-11'-1'-491,"4"-3"1349,2 3-187,5-4 111,0 5 1,-4 5-486,0 3 0,0 2-16,4 1 0,-4 6 29,1 2 1,-5-2-56,4 2 0,-3 1-16,3 2 0,-4 2-171,4 3 1,-3-3 103,3 3 0,-5-3-319,2-1 1,1-4-91,3 0 1,1-5-837,2 1 762,0-2 0,0-6-190,0 1 1,2-5-562,1 0 0,0-1-46,5-2 1108,-6 0 0,8-5 0,-3-2 0</inkml:trace>
  <inkml:trace contextRef="#ctx0" brushRef="#br1" timeOffset="44">23253 9514 8121,'0'-12'150,"0"1"0,0-1 293,0 1 0,1 1 120,3 2 1,-3 2 288,3 2-638,2 3 1,-1-3 23,3 8 1,2 2 80,-2 5 0,-2 6-98,2 2 0,-1 3-15,5 0 1,3 3-6,0 1 1,2-2-106,-2 3 1,-2 1-195,2-1 1,-2-1 78,-2-3 1,0 0-12,1 0 1,-5-6 8,1-1 0,-4-4-745,4 0 295,-6-1 1,3 1-1044,-5-1-833,5-5 1222,-4-1 1125,5-5 0,-12 0 0,0 0 0</inkml:trace>
  <inkml:trace contextRef="#ctx0" brushRef="#br1" timeOffset="45">23184 9776 8121,'-6'-6'32,"1"-4"1,5 7-91,0-4 0,1 4 225,3-1 1,2-1 446,6 1 0,3 1-310,0 3 0,6 0-134,-2 0 0,2 0-369,2 0 1,0 0 100,0 0 1,-2 0-517,-2 0 0,2 0 176,-6 0 0,0 0 438,-4 0 0,1 0 0,-1 0 0</inkml:trace>
  <inkml:trace contextRef="#ctx0" brushRef="#br1" timeOffset="46">23630 9514 8121,'0'-17'0,"0"4"0,0-2 0,0 6 1299,0 2-367,0 4-540,0-2 0,0 6-81,0 3 0,0 2 53,0 6 1,0 4-86,0 3 1,0 3-12,0 1 1,0 0-113,0 0 0,1 1 82,3 2 1,-3-2-229,3 3 1,-3-3-148,-1-1 1,4 0-135,0 0 0,0-6 12,-4-1 0,1-4-248,3 0 1,-3-5-1544,3 1 883,-3-5-344,-1 7 1511,0-9 0,0 4 0,0-5 0</inkml:trace>
  <inkml:trace contextRef="#ctx0" brushRef="#br1" timeOffset="47">23561 9536 8121,'0'-11'-952,"5"0"1,2-1 2014,4 1 1,1 1-365,-1 2 1,4-1-153,0 5 0,2-3-138,-2 3 1,3-4-126,5 4 0,-4 1-87,0 3 1,-4 0-69,4 0 1,-5 1 42,1 3 1,-3 2-138,-5 5 1,2 1-108,-5-1 1,0 5 61,-4-1 0,0 5-166,0-1 0,0 1 84,0-1 1,-5 3-69,-3-3 0,2-1 11,-2 1 1,2-4 118,-2 4 1,-2-5-2,2 1 1,2-2 3,-2-2 1,6 1 126,-2-1 1,-1 1-74,1-1 0,0 1 128,4-1 0,0-3-76,0-1 1,0-3 231,0 4-145,5-1 1,2 3-32,4-2 0,1-2-59,-1-2 0,1-3-2,-1 3 0,2-3-270,2-1 0,-2 0 93,2 0 0,-3 0-694,0 0 1,-2 2-73,-2 2 869,2-3 0,-9 4 0,4-5 0</inkml:trace>
  <inkml:trace contextRef="#ctx0" brushRef="#br1" timeOffset="48">24235 9525 8110,'0'-16'962,"0"3"-472,-5-4-384,4 6 0,-6 3 239,4 1 0,-4 4-46,-4-1 1,-1 3-207,1 1 1,0 0-10,-1 0 1,-3 0 6,0 0 0,-1 0 10,5 0 0,1 5-88,2 3 0,-2 1 6,2-2 1,3 5 78,2-1 0,1 1-85,2 3 1,0-3 29,0 0 1,0 3-105,0 0 1,5 2 78,3-2 1,2-2-91,2 2 0,3-1 95,0 1 1,4-2-10,-4 2 0,4-2 184,-3-2 1,3 1-111,-4-1 1,0 0 147,-4 1 0,1-5-82,-1 1 1,-3-2 37,0 2 1,-6 2 94,2-2-132,-3 2 0,-10 1 69,-2 1 0,-12-1-90,0 1 0,-6-5-163,2 1 0,-3-2 87,3 2 0,-3 1-793,3-5 0,6 3 121,5-3 614,4 0 0,-5 1 0,-1 1 0</inkml:trace>
  <inkml:trace contextRef="#ctx0" brushRef="#br0" timeOffset="49">4408 15749 8015,'0'-6'0,"0"1"1502,0 5-494,0-5-45,0 4-152,0-4-101,0 5-412,0 5 1,-1-4 67,-3 3 0,-2 1-92,-5-1 0,3 4-83,0 0 1,1-2 36,-5 2 0,-3 0-141,0 3 1,-2-2 75,2 2 0,1-2-197,-5 6 0,0-2-60,-4-1 0,0 3-9,1 0 0,-1 2-188,0-2 1,0-1 143,0 5 1,2-5-54,2 1 1,-2-2 117,6-2 0,0 0 60,3 1 0,2-1-18,3 1 15,-3-6 186,8 4-114,-3-8 57,5 3 0,1-2-86,3 1 0,3 0 194,4-4 1,0 0-11,1 0 1,1 0 64,2 0 1,1 1-71,3 3 0,7-3-39,-3 3 1,2-1 80,-2 0 0,0 0-75,-1 5 1,0-6-70,-3 2 1,1 1 66,-4-1 0,0 3-113,-1-3 0,-2 4 76,2-4 0,-6 1-176,-1-1-82,-1-3-300,5 4 101,-1-5 1,-3 0-35,-1 0-1141,-4 0 697,2 0-1085,-5 0 0,-1-4 1895,-3 0 0,-2-5 0,-6 3 0</inkml:trace>
  <inkml:trace contextRef="#ctx0" brushRef="#br0" timeOffset="50">3917 16286 8011,'-6'0'1879,"1"0"48,5 0 0,5 0-1401,3 0 1,2 4-114,1 0 1,1 3-53,-1-3 0,6 4-26,2-4 1,2 3 109,2-3 0,0 1-158,0-1 1,3 1 0,1 3 0,3 0-81,-3-4 1,0 4 19,-4-4 1,-2 5-115,-2-2 1,1 0 104,-4 0 0,-1-4-73,-4 1 0,-3 1 28,0-2 1,-5 1 9,5-4 0,-4 0 2,3 0-255,-4 0-894,2 0-1479,-5 0 0,-5 0 2443,-3 0 0,-2 0 0,-1 0 0</inkml:trace>
  <inkml:trace contextRef="#ctx0" brushRef="#br0" timeOffset="51">5311 15761 8011,'-7'-8'77,"4"1"321,1 4-44,2-7 1,0 7 129,0-4 201,0 4-230,0-7 114,0 9-161,0-4 419,0 5-604,5 5 1,-3 1 9,1 6 0,-1-1-1,-2 0 1,0 5-43,0-1 1,0 5 15,0-1 0,0-1-123,0 1 0,0 0 86,0 4 1,0 0-120,0 0 0,0-4 38,0 0 0,-4-2-177,0 2 0,-1-1-8,1-3 0,3-6 133,-3 3 91,-2-3-35,5 2 55,-5-5-138,6-1-6,0-5-22,0-5 1,0 3 79,0-6 1,2 4-173,2-3 0,2-1 74,5-3 0,1 3-74,-1 1 1,1 3 89,-1-4 0,2 6 3,2-2 0,-2 2 64,2 2 0,-1 0 8,1 0 1,-1 0 14,5 0 0,-4 0 155,4 0 1,-4 2-112,5 2 1,-5-2-49,4 6 1,-5-1-81,1 5 1,-2-1 14,-2 1 1,-1 4-7,-2 3 0,-3 0-2,-5 4 1,0-3-25,0 7 0,-1-2-4,-3 2 0,-4-3-15,-7 3 0,1-3 34,-5-1 1,1 0 7,-1-1 0,-2 0-9,2-3 1,-3-3 8,-1-4 1,0 2 33,0-3 0,1 3-94,-1-6 0,0-3-3,0-1 1,0-3-180,0-1 1,4 0-327,0 0 0,5 0-1966,-1 0 1809,2-5 0,7-1-105,2-6 1,4-3 57,4 0 781,8-6 0,5 4 0,6-6 0</inkml:trace>
  <inkml:trace contextRef="#ctx0" brushRef="#br0" timeOffset="52">5231 15784 8011,'0'-7'2121,"0"-3"-1593,5 9 1,2-8-146,9 5 0,-2-3-44,5 3 0,-4 0-95,4 4 0,-4 0 0,4 0 0,-1 0 15,1 0 0,3 0-29,-3 0 0,1 4 17,-1 0 0,3-1 9,-3-3 0,2 0-109,2 0 1,-4 0 79,0 0 1,-4-3-188,4-1 1,-5-4-136,1 4 0,-2-3-105,-1 3 0,-5 0-112,1 4-282,-6 0-639,3 0-1446,-5 0-651,0 5 3330,0-4 0,6 10 0,0-5 0</inkml:trace>
  <inkml:trace contextRef="#ctx0" brushRef="#br0" timeOffset="53">5847 15704 8011,'-6'-12'0,"1"5"0,5-1 1727,0 6-254,0-9 51,0 10-610,0-4-562,0 15 0,0-1-68,0 10 0,1 0-43,3 4 1,-3 4-11,3-1 0,-1 6 10,1-2 1,-3 7-41,3 1 0,1 5-57,-1-1 1,-1-1-125,-3 1 0,2-3-244,1-1 1,-1 3 167,1-11 1,-1 5-189,-2-9 0,1 0 10,3-7-183,-3-3 25,4-4-151,-5-6-159,0-1 161,0-5 0,0-5-93,0-3 0,4-2-324,0-1 0,1-1-1151,-1 1 2109,-3-1 0,4-4 0,-5-2 0</inkml:trace>
  <inkml:trace contextRef="#ctx0" brushRef="#br0" timeOffset="54">6236 15864 8011,'0'-12'0,"-4"5"0,0-1 1089,0 5-209,4-7-216,0 9 367,-5-4-223,4 0-187,-4 4-192,5-5-144,-5 6 0,2 6 85,-4 1-385,-1 8 64,-8 3 0,2 2-156,-5 3 138,0-2 0,-2 12 81,-2-3 1,3-1-76,-7 2 1,3-2-214,2 1 1,2-2 58,1-5 0,6-1 267,-3-3 1,5-2-120,3-1 0,3-7 372,5 2-253,0-2-47,0 2 1,1-1-17,3-2 0,3 1-6,4-5 0,0 1-4,1-1 0,3-3-1,0 3 0,2-2 33,-2 2 1,-1-1-30,5 4 0,-4-4 111,4 1 1,-3 2 5,3 2 1,-4-2 130,4 1 0,-4-3-186,4 4 1,-5-6 4,1 2 1,-2 1-5,-2-1 154,1 0-246,-1 1-188,1-4-655,-1 4-435,-5-5 51,5 0 0,-10-1 261,3-3 1,-3 2-1745,-1-6 2659,5 6 0,-4-14 0,4 4 0</inkml:trace>
  <inkml:trace contextRef="#ctx0" brushRef="#br0" timeOffset="55">6761 16046 8011,'-18'0'401,"2"5"1,8-3 584,1 1 0,4 0-266,-1 1 1,2-3 1237,-2 3 43,3-3-868,-4-1 437,5 0-2219,5 0 1,-3 0-209,6 0-178,-1 0 1,5 0 1034,-1 0 0,1 0 0,-1 0 0</inkml:trace>
  <inkml:trace contextRef="#ctx0" brushRef="#br0" timeOffset="56">7686 15452 8011,'0'-11'0,"0"0"37,0-1 133,0 1 1,4-1 171,0 1 40,5-1-212,-8 1 1,5 1 372,-2 2-272,-3-2 1,5 4 103,-6-6 0,0 5 80,0-1 281,5 6-224,-4-9 67,4 10-123,-5-4-220,0 5-114,0 5 1,0 3 45,0 7 0,0-1-19,0 5 1,0 0 27,0 4 1,0 1-132,0 3 0,0-2 74,0 5 0,-4-3-183,0 4 1,1-5-79,3 5 1,0-6-96,0 2 0,0-7 63,0-1 0,0-5-478,0 1 83,0-2-165,0-2-222,0-4 0,1-2-282,3-5-620,-3 0 1857,4 0 0,0 0 0,1 0 0</inkml:trace>
  <inkml:trace contextRef="#ctx0" brushRef="#br0" timeOffset="57">7275 15898 8011,'-6'0'-190,"-4"0"963,8 0 1193,-3 0 1793,5 0-3591,5 0 0,2 0 137,4 0 0,1 0 127,-1 0 0,2 4-198,2-1 1,4 3 14,8-3 0,3-1-142,8 1 0,3-1 76,4-2 0,6 0-268,2 0 1,-1 0 169,2 0 0,-1-4-356,4 0 0,0-1 352,0 1 1,0 3 9,1-3 1,0 2-64,3-2 1,-2 2 39,-26 1 1,-1-1 0,29-5 19,-29 4 0,1-1 0,28-3-18,-29 3 1,0 1 0,28-1 2,1-4 1,-4 5 39,-4-5 1,-3 4-142,-8-3 1,1 4 82,-5-1 1,-4 3-12,-3 1 0,-7-4-20,-1 0 1,-2 0 32,-6 4-1018,1 0 949,-10 0-1333,4 0-258,-9 0 273,-6 0 1,-2 4 221,-8 0 1,2 0-1745,1-4 2852,1 5 0,-5-4 0,-2 4 0</inkml:trace>
  <inkml:trace contextRef="#ctx0" brushRef="#br0" timeOffset="58">7446 16240 8011,'7'-5'-191,"-1"4"38,-2-3 0,-3 2 705,3-2-25,2 3-108,-4-4 1,4 1 145,-2 0 117,-3 0 39,4 4 134,-5 0-517,0 5 1,4-2 195,0 4 0,1 1 29,-1 3 1,-3 6-168,3 2 0,-3 3 0,-1 0 0,1 3-122,3 1 0,-3 3-237,3 6 1,-3-2 46,-1-3 1,2 3-31,1-2 0,-1 0 18,2 0 1,-2 2-247,2-3 0,-2-2-245,6-1 0,-4-3 179,3-1 1,-4-6 46,1-1 0,1-4 75,-1 0 1,1-6-465,-1-2-85,-3 2-39,4-4-429,-5 3-854,0-5 565,5 0 1,-4-5 1423,3-3 0,2-2 0,1-2 0</inkml:trace>
  <inkml:trace contextRef="#ctx0" brushRef="#br0" timeOffset="59">7938 16492 8011,'-12'0'1490,"1"0"-1006,-1 0-29,1 0-213,-1 0 0,5 0 242,-1 0-29,6 0-213,-3 0 0,6 0 0,3 0 0,2 0-713,5 0 1,1 0-813,-1 0 0,6 0 1283,2 0 0,2 0 971,2 0 1,0 0 1068,0 0 1,4 0-1555,-1 0 1,2 0-521,-1 0 0,-3 0 85,2 0 1,-1 0-120,-3 0 1,1-2 59,0-1 0,-1 0-132,-3-4 0,-3 4-919,-4-1 749,-1-2 1,-3 5-970,-1-3-640,-4 2-760,-3 2 2679,-7 0 0,-4 6 0,0 0 0</inkml:trace>
  <inkml:trace contextRef="#ctx0" brushRef="#br0" timeOffset="60">8554 16343 8011,'-6'0'2150,"1"0"-1440,5 5 1,0 2-264,0 4 0,1 1 158,3-1 1,-2 4-123,6 0 0,0 6-74,3-2 0,-3-1-105,-1 1 1,2 0-66,6 3 1,-2-3-131,2 0 1,-1-3 146,2 3 0,-3-5-289,7 1 0,-7-2-54,3-2 1,-2-1-67,1-2 0,-2 2-208,2-2-217,-3-3-1000,0 5 737,-1-9-1747,-4 4 1868,3-5 0,-9 1-119,3 3 0,-4-3 839,-4 3 0,-2-2 0,-6-2 0</inkml:trace>
  <inkml:trace contextRef="#ctx0" brushRef="#br0" timeOffset="61">8863 16389 8011,'0'-11'0,"3"-1"830,1 1 0,0-1 313,-4 1-491,0 4 1,0 1 591,0 2-581,0 3 0,0-3-250,0 8 0,-5 7-186,-3 9 1,-7 2-115,-4 5 1,-3 2 128,0 5 0,-1 5-210,0-1 1,0 0-43,0-4 0,4-5-104,0-2 1,5-4 67,-1-4 0,2-3-229,2-4-274,-1-1-491,1 0-2041,5-4 1597,1-2 1484,5-5 0,0-10 0,0-3 0</inkml:trace>
  <inkml:trace contextRef="#ctx0" brushRef="#br1" timeOffset="62">2889 15384 8041,'-6'0'-483,"-4"0"1007,9 0 1,-6-1 488,4-3-427,1 3 164,-3-5-379,0 6 0,4-1 218,-3-3-178,3 3 57,1-4 761,0 5-768,5 0-357,-4 0-41,4 0-84,0 0 0,-2 0 257,4 0-134,1 5 0,3-4 70,1 3-60,-1-3 1,1 1-58,-1 2 0,1-2 54,-1 6 0,0-4-38,1 3 1,1-4 106,2 0 0,-1 4-5,5 0 1,1 0-15,7 0 1,1-3 92,2 4 0,3-4-258,-2 3 0,0 0 149,0 0 0,0 3 72,-4-2 0,0-2-70,-4 2 0,-1 0-136,1 3 1,-4 0 75,0 1 0,-3-1-125,3 1 0,-5-1 54,1 0 1,-1 1-141,1-1 0,-6 1 99,2-1 1,-2-3 65,3-1 1,-5 1-94,1 3 60,-1 1-137,0-1 27,3 1-259,-9-1-100,4 1-156,-5-6-96,0-1 1,0-4-129,0 3-86,0-3 0,2 4 365,1-5 1,-1-1-808,1-3 651,-1 3 0,-1-9 720,3 2 0,-3-2 0,4-1 0</inkml:trace>
  <inkml:trace contextRef="#ctx0" brushRef="#br1" timeOffset="63">3678 15498 8307,'0'-6'397,"0"1"788,0 0-699,0-2 1,0 0 96,0-1 0,-2 6 813,-2-2-367,3 2-72,-4 2-177,0 0-365,4 6 0,-4-4-194,5 6 0,0-5 221,0 5-255,0 0 1,0 3 69,0 1 0,1-2-225,3-3 1,1 3 51,2-2 1,2 2-224,-5 2 0,5 0 119,-1 4 0,-2-4-141,2 3 0,-2-2-5,2-1 1,0-5 127,-4 1 1,4-1 213,-4 5 1,3-5-149,-3 1 0,4-4 73,-5 3 0,1-3-46,-4 4 0,2-4-125,1 3 200,-1-4-289,3 2 257,-5-5 354,0 0-373,0-5 0,-2 4 38,-1-3-5,1 3 46,-3 1-245,5 0 92,-5 0 1,3 0-126,-6 0 0,4 0-4,-3 0 1,-1 3 121,-3 1 0,-1 5-20,1-1 0,-2-2 3,-2 2 1,2-2 145,-2 2 1,-2 0-89,2-4 0,-4 1 57,4-1 0,0-3-130,3 3 1,5-3-194,-1-1-1100,0 0 574,2 0-3183,1 0 3936,5 0 0,5 0 0,1 0 0</inkml:trace>
  <inkml:trace contextRef="#ctx0" brushRef="#br1" timeOffset="64">1622 14893 8283,'0'-8'451,"0"1"-164,0 4 0,0-3 108,0 2 1,-2 3 307,-1-3-29,1 3-50,-3 1-114,0 0-116,4 0 116,-4 0-378,5 5 0,0 1 108,0 5 1,0 1-212,0-1 1,0 1 57,0-1 0,5 6-66,3 2 1,-2-2 71,2 2 0,-5-3-4,5 3 1,-4-2-143,3 2 0,-4 2 87,1-6 1,-3 0-138,-1-3 1,4-1 118,0 0-207,-1 1 58,-3-1 61,0-4-36,0-2 104,0-5 24,0-5-23,0-2 18,0-4 1,0-1-15,0 1 1,4-2-32,0-2 32,5-3 0,-3-4-192,6-1 187,-1 5 1,1-4 0,-1 3-87,0-2 0,1-1 62,-1 3 12,1-2 0,-1 8 1,0-2 1,0 2 7,-4 2 1,2 3 1,-5 0 89,5 6 0,-8-2-101,3 8 1,1-2 155,-1 6 0,1 0-79,-1 3 0,-2 2 100,6 2 1,-4-1-119,3 5 0,-3-4 55,4 4 1,-6 0-52,2 4 1,-1 0-4,0 0 0,-1 0-101,1-1 1,-1-3 94,-2 0 1,0-3-94,0 3 1,0-5 73,0 1 0,0-6-582,0-2 166,0 1-1393,0-2 325,0 5 103,0-10 1362,0 4 0,5-5 0,1 0 0</inkml:trace>
  <inkml:trace contextRef="#ctx0" brushRef="#br1" timeOffset="65">2067 15087 8123,'0'-6'1192,"0"1"185,0 5-447,0-6-310,0 5-361,0-4 0,5 4 45,3-3 0,2 3-65,1-3 0,1 3-100,-1 1 0,5 0-52,-1 0-120,5 0 272,-7 0 0,8 0-440,-3 0 130,5 0 1,0 0 69,0-5 1,-4 3-156,0-1 137,0-4 0,4 5 0,-1-5 55,1 2 1,-4 0-34,0 1 10,-5 3 1,3-8 4,-6 5 1,1 1-12,-1 3-44,0 0-221,-4 0 69,-2 0-1718,-5 0 1307,0-5 461,-5 3 0,2-4-18,-4 2 1,3 2 31,-4-6 1,4 4 161,-3-3 1,3 3 84,-4-4 1,5 6-75,-5-2 115,5-3 1,-5 5 72,4-6 331,0 6-189,-1-3 0,4 5-32,-5 0 0,8 0-151,2 0 1,-2 3-25,6 1 0,-1 4 8,5-4 1,-1 3-257,1-3 0,-1 4 136,0-4 1,2 3-152,2-3 0,-2 1 33,2-1 1,-2-3 57,-2 3-48,1 2 65,-1-4-117,-4 8 126,-2-4-45,-10 5 1,-2 1 30,-4-1 1,-4-3-61,-1 0 1,0-5 47,1 5 1,2-6-624,-2 2 0,2 1 47,2-1 0,3 0-689,0-4 1266,6 0 0,-8 0 0,3 0 0</inkml:trace>
  <inkml:trace contextRef="#ctx0" brushRef="#br1" timeOffset="66">2821 14950 8045,'-6'0'-991,"-5"-5"1604,5 4 1,0-6 302,2 3-165,-2 3-260,-1-4 269,1 5-484,1 0 0,5-1 462,0-3-400,0 3 0,1-4-56,3 5 1,2 0-82,6 0 1,0 3-89,4 1 0,-2 4-92,5-4 1,0 1 86,3-1 0,0 1-81,-3 2 1,3 3-14,-3-2 0,2 1-259,2-1 0,0 2 58,0-3 0,0 2-56,-1-1 0,-2-2 65,-1-2 1,-4-3 149,4 3 0,-4-3 43,4-1 0,-5 0-62,1 0 0,-2-1 99,-2-3 0,1 2-100,-1-6 43,1 6-107,-1-9-113,0 5 0,-3-2 51,0 1 1,-6 3 65,2-4 1,1 5-109,-1-5 115,0 0 1,-4-3-15,0-1 72,0 1 0,0 0-32,0-1 8,0 1 42,-5-1 0,-2 2 57,-4 3 1,-1 2-69,1 5 0,-4 0-94,0 0 1,-2 0 81,2 0 0,1 5 165,-5 2 1,4 2-97,-4-1 1,5 2 239,-2-3 1,4 4-11,0 0 0,1 0-137,-1 1 1,1-1-18,0 1 1,3-2-16,0-2 1,2 2-143,-2-3 1,-2 2 159,3-1 1,0 1-174,0-6 0,-1 5 51,-3-4-93,-1 5 0,1-7 55,-1 6 0,1-6-8,0 2 0,-1-2 66,1-2 1,-1 0-16,1 0 0,-1 0 297,1 0-236,0 0 0,0-2 72,4-2 0,-2 2-270,5-6 1,0 5-233,4-5 0,0 4 125,0-4 261,5 6 0,7-8 0,6 3 0</inkml:trace>
  <inkml:trace contextRef="#ctx0" brushRef="#br0" timeOffset="67">9936 15761 8091,'0'-7'857,"0"2"1,0 4 303,0-3-181,0 3-378,0-4-166,0 5-200,5 0 0,2-1 20,4-3 0,0 3 9,1-3 0,-1 3 63,1 1 1,4-4-108,3 0 0,3 0 29,1 4 1,-3 0-74,3 0 1,-3 0-128,7 0 1,-3 0 55,-1 0 0,3 0 39,1 0 1,1 0-203,-1 0 1,-2 0 37,5 0 0,-3-4-72,3 0 1,1-3-23,3 3 0,-1-4 97,-2 5 1,-3-5-23,-6 4 1,0-3-361,-3 3 219,-2 0 1,-10 4-99,1 0-370,-6 0 0,2 0-164,-8 0-592,-2 0 0,-5 0 651,-1 0 0,4 1 752,1 3 0,-1 2 0,-3 6 0</inkml:trace>
  <inkml:trace contextRef="#ctx0" brushRef="#br0" timeOffset="68">10119 15909 8091,'-6'0'366,"-5"5"545,5-3 0,0 4 266,2-2-49,3-3-336,1 4-304,0 0 0,1-4-32,3 3 0,-2-2-43,6-2 0,-1 0-69,5 0 1,1 0 177,2 0 1,-3 0-73,4 0 1,1 0-167,3 0 0,0 0-93,-1 0 1,4 0 58,0 0 1,-1 0-219,5 0 0,-2-4 99,2 0 0,-2-4-35,6 4 1,-4-4-153,3 0 0,-6 2-76,-1-2 1,-1 4-1188,-7-3 694,0 4-2615,-9-2 1398,-1 0-1759,-5 4 3601,0-4 0,-10 5 0,-2 0 0</inkml:trace>
  <inkml:trace contextRef="#ctx0" brushRef="#br0" timeOffset="69">11558 15510 8091,'0'-8'-871,"0"0"1078,0 6 1251,0-3-509,0 5-45,0-5-81,-5 3-260,4-3-36,-5 5-291,6 0 0,4 2 37,0 1 0,1 0-23,-1 4 0,-3-3-30,3 4 1,-1 3-30,0 5 0,-1 0-61,1-1 0,-1-1-230,-2 5 0,0 0 77,0 4 1,0-4-108,0 0 1,4-4 73,-1 4 1,1-3-280,-4 3 198,0-5 92,0 2 100,0-4 64,0-6 342,0-1-232,0-5-130,0-5 0,4 2-20,0-4 1,5-1-89,-2-3 0,3-1 54,2 1 1,-1 1-105,1 2 1,-1-1 70,1 5 1,-1-3-11,0 3 0,1 0-96,-1 4 0,4 0 84,1 0 1,-1 0-127,-4 0 0,6 4 125,2 0 0,-1 5 106,1-2 0,0 2-63,4-1 1,-1 2 94,1-2 1,-1 2-120,-3 1 0,-3 1 10,-4-1 0,-5 4-9,1 1 0,-5 3 33,0-4 1,-1 4-81,-2-4 1,-5 4 56,-3-4 0,-1 4-91,1-3 1,-3-1 34,0-4 1,-1 1-7,-3-1 1,-3-1 38,-1-2 1,-2 2-1,-2-2 0,-4-2 3,0 2 1,-1-6-13,2 2 1,0-3-93,-4-1 1,3 0 89,-3 0 1,3 0-377,-3 0 0,8 0-33,-1 0 0,4-1-12,0-3 1,3 3-573,4-3-425,6 3 321,1 1 1,6-2 495,3-1 0,2 0 616,6-4 0,4-6 0,2-5 0</inkml:trace>
  <inkml:trace contextRef="#ctx0" brushRef="#br0" timeOffset="70">11524 15498 8091,'0'-11'0,"0"4"831,0-3 0,0 4-283,0-6 1,5 5 73,2-1 0,3 4-163,2-3 1,-1 3-19,1-4 0,3 6-137,0-2 1,6 1-34,-2 0 1,0 1-84,3-1 1,-1 0-95,5-1 0,0 3 117,0-3 0,1-1-30,7 1 1,-6-5-169,6 2 0,-6 2 94,3 1 0,-7-1-191,-1 1 0,-2-4-10,-5 5-661,-1-1-563,-4 4-1067,-4 0 1563,-2 5 0,-5-3 822,0 6 0,0-5 0,0 2 0</inkml:trace>
  <inkml:trace contextRef="#ctx0" brushRef="#br0" timeOffset="71">12380 15407 8091,'0'-7'441,"-1"1"787,-3 2-282,3 3 33,-4-4-626,5 5 1,0 5-104,0 3 1,0 2 93,0 1 1,0 6-95,0 2 1,0 4 3,0 3 1,0 0-59,0 4 1,0 0-64,0 5 1,0-2-175,0-3 0,4 3 56,-1-2 1,1-3-130,-4-2 0,1 1 86,3-4 1,-2 2-105,1-6 0,-1-2 49,-2-2 1,0-2-170,0-2 135,0 0 1,0-3-241,0 0-11,-5-6-22,3 3 0,-4-5-563,2 0 0,3-1 380,-3-3 1,3 2-340,1-6 0,0 0 340,0-3 1,1 0 571,3-1 0,-3-4 0,4-2 0</inkml:trace>
  <inkml:trace contextRef="#ctx0" brushRef="#br0" timeOffset="72">12757 15452 8091,'0'-6'0,"0"-4"0,1 9 1223,3-3-288,-3-2 390,5 4-855,-6-3 0,-2 6 12,-2 3 0,-2 4-311,-5 7 0,-2 0 65,-2 8 0,1-3-134,-5 7 0,-2 2 79,-5 2 1,2-2-243,-3 1 0,-1 1 79,1 3 1,-3-3-226,3-1 1,1-8 15,3 0 1,5-3 20,3 1 0,2-4 270,2-5 193,4 1-84,2-1 0,5-3-97,0-1 1,5-4 92,3 1 1,6-3-52,1-1 0,2 1 186,-2 3 0,3-3-21,5 3 1,-2-2-11,-2-2 1,3 0-98,-3 0 0,-1 1 5,1 3 1,0-3-116,3 3 0,-2-2 47,-1 2 0,0-3-187,3 3 0,-3-3 98,0-1 0,-5 4-66,2 0 1,0 4 76,-1-5-184,1 1 0,-5 0-69,0 0 0,-3 1 137,0-1 1,-4-3-903,3 3 390,-4 2-1510,7-5 332,-9 4 62,4-5-174,-5 6 1847,-5-5 0,-1-1 0,-6-7 0</inkml:trace>
  <inkml:trace contextRef="#ctx0" brushRef="#br0" timeOffset="73">13237 15749 8091,'-7'0'766,"-3"0"1126,9 0-434,-4 0 762,5 0-1318,5 5-1041,-4-3-270,4 8-2028,0-4 2437,-3 1 0,3 3 0,-5-4 0</inkml:trace>
  <inkml:trace contextRef="#ctx0" brushRef="#br0" timeOffset="74">13979 14938 8091,'0'-11'0,"0"0"1132,0-1-271,0 1 330,0-1-253,0 6-117,0 1-568,0 5 1,0 5-30,0 3 1,0 7-56,0 4 1,0-1 95,0 1 1,-1 0-62,-3 4 0,3 1 32,-3 2 0,3 0-131,1 4 1,4-3 57,-1 3 0,2 1-176,-1 3 0,-1-4 47,4 1 1,-4-2-151,1 2 0,1 0 46,-1-4 0,-1 0 107,-3-5 0,0-3-100,0 0 1,0-5 86,0 2 1,0-7-319,0-2-41,0-4 0,4 3-1040,0-2-178,0-3-1201,-4 4 2754,0-5 0,5-5 0,1-1 0</inkml:trace>
  <inkml:trace contextRef="#ctx0" brushRef="#br0" timeOffset="75">14356 15281 7599,'-6'0'1271,"2"-1"-200,8-3-546,2 3 1,9-4-67,0 5 1,2-2 24,-2-1 1,-1 1-156,5-1 0,0 0 14,4-1 1,0 2-50,0-6 1,0 6-53,-1-2 0,0-1-248,-3 1 0,1 0 209,-4 4-1302,-1 0-381,-4 0-1033,-4 0 2513,-2 0 0,-10 5 0,-2 1 0</inkml:trace>
  <inkml:trace contextRef="#ctx0" brushRef="#br0" timeOffset="76">14996 15041 7932,'-12'-5'1193,"6"4"-684,1-4 1,5 6-212,0 3 0,0 2 68,0 6 1,1 0-114,3 4 1,-3 1 129,3 6 1,-3 5-67,-1 3 0,0 2-26,0 1 1,0-2-113,0 2 1,0-1 0,0 9 0,4-5-43,0 1 0,0-3 48,-4-1 1,1 1-147,3-1 1,-3-5 51,3-2 0,-2-3-115,2-1 1,-3-6-72,3-1 0,-3-4-454,-1 0-61,6-6-411,-5-1 173,4-5 1,-5-1 388,0-3 0,4-2-445,-1-6 0,1 1 1,-4 0 903,0-1 0,-5-4 0,-1-2 0</inkml:trace>
  <inkml:trace contextRef="#ctx0" brushRef="#br0" timeOffset="77">15018 15110 7963,'6'-17'-385,"1"0"269,8-6 1,1 0 993,6 0 1,-1 4-329,5 0 1,2 6 11,-1 2 1,3 1-141,-3 6 1,-2 0-184,-6 4 1,3 0-41,-3 0 1,-2 1 13,-2 3 1,-3 2-140,0 6 1,-2 1 94,-2 2 0,-2-1-126,-2 5 1,-3-4 53,3 4 0,-8-1-121,-4 1 0,-3 2-59,-4-2 0,-3-2 12,-5-2 0,-1 2 51,-3-2 1,2-1-78,-5-6 1,3 0 3,-3-4 0,4 1 120,-1-1 1,1-3-538,3 3 0,-1-3 218,9-1 0,-1 0-1519,5 0 1811,0-5 0,-1 4 0,1-4 0</inkml:trace>
  <inkml:trace contextRef="#ctx0" brushRef="#br0" timeOffset="78">13694 15864 8096,'3'-8'504,"1"0"-234,5 6 1,-6-5 198,4 4 0,0 0-84,0-4 0,3 4-76,-2-1 0,2 3 16,2 1 0,-1-4 162,0 0 0,1 0 12,-1 4 1,4 0-191,1 0 0,4-1 79,-1-3 1,4 3-112,4-3 0,2 2-171,5-2 0,2 3 96,2-3 1,-2 1-156,6 0 0,4 1 144,3-2 0,7-1-363,1 2 1,3-6 118,-26 5 1,1 0 0,-1 1 0,1 0-174,3-1 0,0 0 0,2 1 0,-1 0 307,0-1 1,-2 0 0,-2-1 0,0 0-43,-1 1 0,1 0 0,-2 1 1,0 0-15,1-1 1,0 0-1,24 1 183,-4-5 1,-6 4-50,-2-3 0,-2 3-14,-2-4 0,-8 4 263,-7-3 0,-3 4-205,-1-1 1,-5-1 415,-3 2 1,-6-3-275,-2 3 13,-4 1 1,2-4-205,-5 2 1,-1 3 14,-3-3 1,-2 2-236,-6-2 1,1 3-353,-1-3 1,0 4 417,-4 4 0,-1 2 0,-6 5 0</inkml:trace>
  <inkml:trace contextRef="#ctx0" brushRef="#br0" timeOffset="79">14504 15966 7963,'-6'-5'-446,"1"4"2086,5-9-551,0 9-74,0-4-513,0 15 0,0-3-128,0 9 1,-4-3 67,0 3 0,1 1-151,3 6 0,0 0-40,0 0 1,0 1-61,0 3 1,0-3-15,0 3 1,3-3-109,1-2 0,1 5 112,-1 0 0,-3 4-208,3 0 0,-3 2 37,-1 1 0,0-3-24,0-1 1,0-1 38,0 2 1,0-3-95,0-5 1,0-6 33,0-1 1,0-4-115,0 0 89,0-6-33,0 4-264,0-9 91,0 4-7811,0-5 8077,6 0 0,-5-5 0,4-1 0</inkml:trace>
  <inkml:trace contextRef="#ctx0" brushRef="#br0" timeOffset="80">14527 16183 8019,'0'-17'202,"0"-1"158,0 3 0,0 2 48,0-2 0,0 1-43,0-1 0,5 2 9,3-2 1,2 1-98,2-2 0,3 8 79,0-4 0,2 3-116,-2-2 1,-3 3 0,4 1 0,1 4-63,2-1 1,-1-1 49,1 1 1,0 1-222,4 3 1,0 0 102,0 0 1,-4 5-227,0 2 0,0 0 66,4 0 1,-5 1 31,-3 3 1,-4 1-15,-3-1 0,1 2-133,-5 2 0,-3-1 99,-9 5 1,-1 0 25,-10 4 1,-4 0 58,-3 0 1,-5-4-19,5 0 1,-5-5 157,5 1 1,-5-3-92,4 0 1,1-2 53,3-2 1,1-3-140,3-5 1,-1 0-131,5 0 0,-3-2-639,7-1-1037,-3-4 1823,12-4 0,2-1 0,7 1 0</inkml:trace>
  <inkml:trace contextRef="#ctx0" brushRef="#br0" timeOffset="81">16298 15704 8038,'0'-7'-351,"0"2"233,0 0 1858,0-1-1176,0-6 1,3 1-112,1 0 1,4 3-116,-4 0 0,4 1-81,0-5 1,2 1-3,2-1 0,3 1 29,0 0 0,4-2-59,-4-2 0,4 2 5,-3-2 1,3 2-76,-4 2 0,4 1 75,-4 2 1,0-1-212,-3 5 1,-1 0-41,1 4 0,-1-3-124,1-1 1,-2 1 108,-3 7 1,2-1-150,-5 4 1,4 1-36,-5 3 0,5 1 99,-4-1 1,5 1-3,-2-1 1,3 0 66,2 1 1,3-5-3,0 1 0,6-4 43,-2 3 0,-2-4 86,2 1 0,-3-3-31,3-1 1,-5 0 143,1 0 0,1-1 24,0-3 1,-1 1-112,-4-4 0,5 3-103,-1-4 0,4 1 71,-4-5 0,2 1-61,-2 0 0,-3-1 61,4 1 1,-7-1-208,-2 1 1,0-1-151,0 1 0,-2 0-637,-5-1-206,0 6 0,-5 1 482,-2 5 1,-4 0-620,0 0 0,0 5 1272,-1 2 0,-4 9 0,-2 1 0</inkml:trace>
  <inkml:trace contextRef="#ctx0" brushRef="#br0" timeOffset="82">16492 15932 8091,'-12'-5'513,"6"4"118,1-9-2,5 3-187,0-4 1,0-1-115,0 1 1,0 3 635,0 1-532,0-1 0,1-3-152,3-1 1,-1 6 389,4 2-320,-4-2 0,7-1-176,-4 1 0,4 0-167,-2 2 1,-2 3-51,-2-3 1,-1 3 111,4 1 0,1 3-365,3 1 1,1 1 171,-1-1 0,4-1-122,1 4 0,3-3 11,-4 4 1,4-2 145,-4 2 1,4 1 29,-4-6 1,4 6 28,-3-1 0,-1-2-6,-4 2 0,4-4-10,1 3 1,-1-4 77,-4 1 0,1-3-55,-1-1 0,4 0 191,1 0 0,-1 0 36,-4 0 0,1 0 62,-1 0 0,1-4-129,-1 0 1,0-5-25,1 2 1,-1 0-128,1 0 75,-1-1 1,-1-3-108,-2-1 112,2 1 0,-5-1-226,3 1 0,-2 0-320,-2-1 177,-3 1 1,4 3-719,-5 1 119,0 4 1,-4-1 284,1 8 617,-6 2 0,2 6 0,-4-1 0</inkml:trace>
  <inkml:trace contextRef="#ctx0" brushRef="#br0" timeOffset="83">17794 15361 8000,'-7'0'553,"2"0"31,5-5 504,-5 4-336,4-4 58,-4 0-181,5 3-313,0-3 561,0 5-656,5 0 1,-3 0-1,6 0 1,1 0 128,6 0 0,-1-4-123,5 1 0,-4-1-28,4 4 1,-3-4 52,3 0 1,-2-3-222,3 3 1,0 0 67,-5 4 0,5-4-12,-1 0 0,-1 1-9,1 3 1,-4-4-170,4 0 1,-3 0-17,3 4 0,-4 0 53,4 0 1,-5 0-26,1 0 0,2 0 10,-2 0 0,4-4 41,-4 1 1,2-3 38,-2 3-4,-2 1-45,3-3 0,-5 0-206,-4 4 138,-2-4-71,-5 5 113,0 0 18,0 5 53,0-4 96,0 4 1,-1-1-93,-3 0 1,1 5 28,-4-2 1,-1 5-5,-3 3 1,-5 3-24,1 5 0,0-1-117,4 1 0,-3 4 116,2 0 1,-2 4-113,7 0 0,2 2 99,1 1 1,-1 0-10,1 1 0,0 0 22,4 3 0,0-1 6,0 5 1,-4-5 218,0 1 0,-4 1-55,0-1 1,-1 4 62,1-4 0,0-4-98,4-3 0,-1-6-44,1 2 0,3-3-31,-3-1 1,2-5-93,2-3 23,0-3-317,0-5-115,0-2 174,0-5-113,0-5 1,-1-2 106,-3-4 1,2 0-1326,-6-1 1,4 1 242,-3-1 0,4 5 1343,-1-1 0,3-5 0,1-4 0</inkml:trace>
  <inkml:trace contextRef="#ctx0" brushRef="#br0" timeOffset="84">18947 15407 8447,'7'-7'1905,"-2"2"-1261,-5 5-284,0-5 0,-2 4-89,-1-3 0,1 2 210,-2-2-255,-2 3 1,0-5 4,-6 6-103,1 0 0,0 0-202,-1 0 0,-1 2 113,-2 2 0,1-2 115,-5 6 1,1 1-187,-1 6 1,-2-1 119,2 5 1,-3-1-84,-1 1 1,1 6 70,-1-2 0,0 6-19,0-2 1,5 1-13,3-2 0,2 0 9,2 4 0,1-5-114,2 2 1,-1 1 73,5-1 1,1-1-50,3-3 1,1 0 73,3 0 0,-2 3-46,6 1 0,-1 0-8,5-4 1,-4-1-12,-1 1 0,1-1 65,3-3 0,1 2 4,-1-1 1,0-4 94,1-1 0,1-2-62,2-2 1,-3-4 152,4-3 0,-4-3-104,0-1 1,0 0 44,4 0 1,-2-5-67,5-3 1,-5-2 30,1-1 0,0-5-75,-3 1 0,4-4-166,-8 4 1,4-4-18,-4 4 1,-3-4 41,-1 3 0,-3-3-257,-1 4 1,0 0 98,0 3 1,-9 2-116,-2 3 1,-8 0 38,0 3 0,-4 3-82,-4-3 1,2 8 14,-6 4 1,5 2-101,-5 1 1,5 2 173,-5 2 0,6-1 66,-2 5 1,4-5-207,4 1 1,-1-2-300,5-1-516,5-1 1263,5 0 0,5 1 0,0-1 0</inkml:trace>
  <inkml:trace contextRef="#ctx0" brushRef="#br0" timeOffset="85">19233 16195 8000,'0'-7'-1083,"0"1"3296,0 2-739,0 3-83,0-4 179,0 5-1186,0-5 69,0 4-401,0-4 1,0 6 144,0 3 0,1-3-89,3 3-300,-3-3-641,4-1-197,0 5-1050,-3-4-251,3 4 668,-5-5 1663,0 0 0,-5 0 0,-2 0 0</inkml:trace>
  <inkml:trace contextRef="#ctx0" brushRef="#br0" timeOffset="86">19632 15338 8000,'0'-11'352,"2"1"130,2 2 326,-3-2-113,4 9-118,-5-4-30,0 5 1,4 1-293,0 3 0,-1 2-40,-3 5 0,0 2 12,0 2 1,0 3-73,0 5 1,-3 4-31,-1-1 1,-5 10-121,1-2 1,-2 3-28,-1-3 0,-1 4-188,1 0 0,1 0-224,2-3 1,-1-6 241,5-3 0,1-2 18,3-1 0,-4-5-26,0-3 0,0-6 313,4-1-16,0-6 0,1 3 176,3-5 0,-1 0-114,4 0 1,-3-3 145,4-1 0,-1-4-73,5 4 1,-1-3-77,1 3 1,-1-4-131,0 5 1,1-1 35,-1 4 1,1-2-292,-1-1 256,1 1 1,-1-3-126,0 5 1,1 0-15,-1 0 1,-3 0-195,-1 0 1,1 0-448,4 0 1,-1 0 343,0 0 1,-3 0-1922,0 0 1012,-6 0 429,3 0 889,-5 0 0,0-5 0,0-1 0</inkml:trace>
  <inkml:trace contextRef="#ctx0" brushRef="#br0" timeOffset="87">19804 15681 8000,'-5'-10'456,"-3"2"0,2 2 340,-2 2-83,1 3 0,-1-4 199,0 5 163,6 0-672,-3 5 0,5 5-188,0 5 0,0 2-36,0-2 1,0 3 27,0 4 0,0-3-187,0 0 0,0 0 137,0 4 1,0 0-149,0 0 0,0 0-6,0 0 0,0-4-127,0 0 0,0-1 23,0 1 0,-4-3 40,0-5 1,0 1 52,4-1 1,0-3-206,0 0-965,0-6 485,0 3-2105,0 0 1249,0-3 1549,0 3 0,0-5 0</inkml:trace>
  <inkml:trace contextRef="#ctx0" brushRef="#br0" timeOffset="88">20146 15293 8121,'-5'-7'0,"4"-3"0,-4 8 820,5-6 56,0 5-67,0-2 907,0 5-1462,0 5 0,4 2-81,0 4 0,-1 2 66,-3 2 0,4 3-50,0 5 1,0-1 21,-4 1 0,4 5-54,-1 3 0,3 2-21,-3 1 1,0 0-133,4 0 0,-3 5-99,4-1 0,-6 0 67,2-4 1,-2 0-183,-2 0 0,0-3 98,0-1 1,0-4-13,0 0 0,0-3 25,0-4 0,0-2 44,0-6 0,0-3-187,0-1-277,0-4-972,0 2 1039,0-5 0,0-5-622,0-3 1,3-2 479,1-1 0,0-2 594,-4-2 0,0-3 0,0-5 0</inkml:trace>
  <inkml:trace contextRef="#ctx0" brushRef="#br0" timeOffset="89">20558 15407 8121,'6'-5'0,"-1"3"0,-4-6 1383,3 4-423,-3 0 238,4 4 486,-5 0-1658,-5 5 1,-1 3 171,-5 7 0,-2-1-141,-2 5 0,-3 1 121,-5 7 1,0-3-244,0 3 0,1-2-40,-1 2 1,-1 0-78,-3 4 1,7-3 90,-3-5 0,4-2 4,0-2 0,2 2 217,6-6 0,1 0-95,2-4 0,3 1 143,5-1 1,0-3-77,0 0 1,0-5 67,0 5 1,5-5-18,3 0 1,3 2 18,4-1 0,-1 1 15,5-1 1,0-3 2,4 3 1,-4 1-29,0-1 0,-1 5-6,1-1 1,1-2 129,-4 1 1,3 1-88,-4 4 1,5-2 62,-1-3 0,-1 2-134,1-5 1,-1 0-2,1-4 1,1 0 11,-5 0 0,1 0 59,-5 0 50,0 0 0,1 0 102,-1 0-355,-4 0 166,-2 0-3218,-5 0 2066,-5 5 1,-2 0 990,-4 3 0,-6 2 0,0-4 0</inkml:trace>
  <inkml:trace contextRef="#ctx0" brushRef="#br1" timeOffset="90">16686 16343 8121,'0'-6'0,"0"-4"0,5 3 0,1-4 0</inkml:trace>
  <inkml:trace contextRef="#ctx0" brushRef="#br1" timeOffset="91">16697 16309 8460,'0'-6'3238,"0"1"-2692,0 5-69,0-6 19,0 5-50,0-4 527,0 5-912,0 5 1,0 2 114,0 4 0,0 0-175,0 1 0,0 1 26,0 2 1,0 3 39,0 4 0,0-3-2,0 0 1,2 0-30,1 4 1,0 0 7,5 0 1,-1 0-103,5 0 0,0 0-39,3-1 1,2-3 92,2 0 0,3 0-78,-3 4 1,-2-4 45,2 0 0,-1 0-108,1 4 0,2-4 166,-6 0 1,0-5 41,-4 2-16,6-4 0,-4 0 1,2-2 42,-2-3 1,-2 2 78,0-5-140,1 0-12,-1-4 45,-4 0 140,3 0-131,-4 0 81,5 0-64,1 0-133,-1 0-12,1 0-95,-1 0 1,1 0-272,-1 0 0,-3 0-711,-1 0 1,-3-4 148,4 0-1542,-6-5 1174,3 8 1352,-5-4 0,0 0 0,0-1 0</inkml:trace>
  <inkml:trace contextRef="#ctx0" brushRef="#br1" timeOffset="92">16674 16252 8121,'0'-6'2687,"0"0"-2415,0 6 1,0 6-204,0 1 1,-1 3 146,-3 2 1,2 3-244,-6 0 1,4 4 95,-3-4 1,3 4-80,-4-3 0,2-1 23,-2-4 0,0 1 53,4-1-20,-5 1 1,6-2-130,-4-3 1,4 0-176,-1-3 233,3-3-131,1 4 1,0-6-92,0-3-820,0 3-57,5-10 339,2 5 0,4-2 112,0 1 673,-4 4 0,3-7 0,-4 4 0</inkml:trace>
  <inkml:trace contextRef="#ctx0" brushRef="#br1" timeOffset="93">16686 16240 8121,'0'-6'384,"-5"-4"79,4 4 0,-6-1 390,3 3-232,3-2 35,-4 5 179,5-4 409,0 5-706,5 0-61,-4 0-158,10 5-168,-5 1 0,5 6-133,1-1 0,-1 0 101,1 1 0,-1-1-12,0 1 1,2-5-135,2 1 1,-2 0 37,2 3 0,2-3-63,-2-1 0,0-4 65,-3 1 0,-1 1 119,0-2 1,-3 1-21,0-4 1,-5 4 144,5 0-127,-5 0-31,2-4-1443,-5 0 0,0 0 0</inkml:trace>
  <inkml:trace contextRef="#ctx0" brushRef="#br1" timeOffset="94">17554 17166 7890,'0'-8'-673,"0"0"1038,0 6 1,0-8-104,0 2 1,0 2 113,0-2 1,0 4-39,0-3 1,0 3-78,0-4 0,0 4 441,0-3-220,0 4 60,0-7 12,0 9-85,0-4-278,0 5 20,5 0 1,-4 6-242,3 6 1,-3 4 63,-1 7 1,0 1 3,0 3 0,0 2-18,0 5 0,2 2 29,1 2 0,-1 1-26,1 3 0,-1 1-146,-2-5 0,1 3-21,3-7 0,-3 2 112,3-10 1,-2 1-66,2-4 0,-3-2-1,3-2 256,-2-2-132,-2-6 28,0 1-84,0-6 10,0-1-962,0-5-1176,0-5 1162,0-1 996,0-6 0,0 1 0,0-1 0</inkml:trace>
  <inkml:trace contextRef="#ctx0" brushRef="#br1" timeOffset="95">17508 17211 8103,'-5'-11'0,"4"-1"197,-3 1 0,3 0 400,1-1 0,1-3-327,3 0 0,2-1-84,6 5 1,-1 1 196,0 2 0,1-2-87,-1 3 0,5 1-182,-1 3 0,0-2 137,-4 1 1,5-1-67,-1 1 0,5 3-65,-1-3 0,-1 3-184,1 1 1,-1 0 84,1 0 0,1 1-169,-5 3 0,1-2 130,-5 6 0,3-1-145,-3 5 1,3-1-13,-6 1 1,-2 3 178,2 0 1,-6 2-4,2-2 0,-3-3-4,-1 4 0,0 0 126,0-1 1,-5 1-57,-2-5 0,-1 1 89,-3-1 1,2-1 93,-6-2 1,-3 2-41,-1-3 0,-3-1-5,-1-3 0,4 2-36,0-1 1,2 0-311,-2-4 0,-2 0-203,6 0-138,0 0 43,3 0 1,6-1-1273,2-3 1711,3 3 0,1-4 0,0 5 0</inkml:trace>
  <inkml:trace contextRef="#ctx0" brushRef="#br1" timeOffset="96">18045 17074 8306,'0'-7'1734,"0"-1"-860,0 5-525,0-7 1,1 9 333,3-3-240,2 3-222,6 1 1,-1 0-15,1 0 1,-1 4-84,0 0 1,1 1-65,-1-2 0,5-1 73,-1 2 1,0-3-155,-4-1 0,2 0 95,2 0 0,-2 0-64,2 0 0,-2-4 51,-2 0 0,1-1-161,-1 1 1,-3 3-363,-1-3-75,-4 3 1,3 1-1851,-2 0 1721,-3 0 1,3 0-492,-8 0 1,2 0 1156,-6 0 0,1 5 0,-5 1 0</inkml:trace>
  <inkml:trace contextRef="#ctx0" brushRef="#br1" timeOffset="97">18091 17188 8305,'0'-6'0,"0"1"0,5 0 0,1 4 0,5-4 0,1 5 0,-4 0 0,-1 0 0,1 0 0,3 0 0,1 0 0,-1 0 0,0 0 0,1 0 0,-1 0 0,1 0 0,-1 0 884,1 0 0,0 0 756,3 0 0,-2-4-1232,2 0 0,2-5-1184,-2 1 0,0 3-170,-3 2 0,-1-3-1480,1 3 2426,-1-1 0,-5 4 0,-1 0 0</inkml:trace>
  <inkml:trace contextRef="#ctx0" brushRef="#br1" timeOffset="98">18627 16812 8383,'0'-8'-612,"0"0"2427,0 6-610,0-3-339,0 5-532,6 0 1,0 0-34,5 0 1,1 0-89,-1 0 0,2 0 33,2 0 0,3 1-207,5 3 1,1-3 150,2 3 0,-1-3-272,1-1 1,2-1 69,-1-3 1,-1 1-133,-3-4 0,0 3 153,0-4 0,-5 5 46,-3-5 0,1 4 47,0-3 0,-5 4 183,-3-1-61,-1 3 1,1 1-23,-1 0-93,-4 0 0,2 1 146,-5 3-343,5-3 149,-4 9 0,5-3-140,-6 4 1,0-3 99,0-1 0,0 5-17,0 3 1,-6 2-104,-1-2 0,-3 3 113,-2 4 0,1 3-101,-1 1 0,1 2 87,0 3 1,-1 0-73,1-4 1,-1 3 67,1-3 1,1 0-2,2-4 1,-1-1-1,5 1 1,1-5 4,3-3 1,-4-2 2,0-2-14,0 1-167,4-1 166,0-4-1011,0-2-1828,0-5 1430,5 0 436,-3 0 0,3-2-189,-5-1 1174,0 1 0,0-8 0,0 4 0</inkml:trace>
  <inkml:trace contextRef="#ctx0" brushRef="#br1" timeOffset="99">19575 16789 11568,'-6'7'791,"2"1"0,-1 0-327,1 3 0,-5 2-165,2 2 0,-3 3-31,-2 4 0,-3 5-167,0 0 0,-4 4 181,4 0 0,-2-2-233,2 2 1,2-5 79,-2 5 1,2-6-263,2 2 0,3 1 48,1-2 1,3-3-24,-4-4 0,6-5-273,-2 1 154,3-2 1,1-5-654,0-1 349,0-4-840,0 2 1,3-14 55,1-2 1,1-5 1314,-1 1 0,2-3 0,6-4 0</inkml:trace>
  <inkml:trace contextRef="#ctx0" brushRef="#br1" timeOffset="100">19347 16800 8239,'-6'-5'-155,"-5"4"841,10-4 1078,-4 0-849,5 3-261,0-8-752,5 9 1,2-8 171,4 5-1198,0 0 1,1 4 1123,-1 0 0,1 5 0,-1 2 0</inkml:trace>
  <inkml:trace contextRef="#ctx0" brushRef="#br1" timeOffset="101">19541 17234 7838,'-6'5'1706,"1"-4"-628,5 5 104,0-6-100,5 0-411,-4 0-272,4 0 1,-4 0-84,3 0 0,-3 1 203,3 3-119,-2-3-286,-2 9 0,3-7-286,1 4 0,0-3-1489,-4 4 1661,0-6 0,5 8 0,1-3 0</inkml:trace>
  <inkml:trace contextRef="#ctx0" brushRef="#br0" timeOffset="102">22145 15452 7959,'6'0'-327,"1"-3"-41,-3-1 1,-3-1 122,3 1 1581,2 3-342,-5-4-104,4 0-239,0-2 68,-3 1 62,3 1-88,-5 5 577,0 0-917,0 5 1,-5-3-183,-3 6 0,-2 0-103,-2 3 1,-4 2 65,-3 2 0,-4-1-197,-4 5 0,2 0-69,-5 4 1,-1-4 94,-3 0 1,0 1-39,-1 7 1,1-7 137,0 3 0,1-4 104,2 0 0,3-2-89,6-6 1,4 0 27,3 1 0,3-5 7,5 1-160,-4-5 0,10 3-410,-3-2 314,3-3 0,6 5 279,3-2 1,-2-3 25,2 3 1,1 1 165,6-1 0,-1 4-177,5-4 1,-4 4 97,4 0 0,1-2-33,7 2 1,1 0 131,2 3 0,3-3-142,-2-1 1,2 0 23,1 0 0,-1 2-217,-2-5 1,2 3 64,-3-3 0,-3 1 8,-4-1 0,-2-3 71,-6 3 0,1-2 7,-5-2 0,0 0 411,1 0-387,-6 0 1,1 0-122,-4 0 198,-1 0-2096,3 0 1005,-5 0-1795,-5 0 0,2 0 2621,-5 0 0,6-6 0,-3 0 0</inkml:trace>
  <inkml:trace contextRef="#ctx0" brushRef="#br0" timeOffset="103">23241 15224 7981,'0'-11'267,"0"4"568,0-3 122,0 4-283,0-1-33,0 2-372,0 5 1,2 5-29,2 3 1,-3 7 41,3 4 0,-3 3 28,-1 1 0,0 5-37,0 2 1,0 3-1,0 1 1,-1 6-20,-3 2 1,3 2-31,-3 2 0,1-1-287,-1 1 1,3 2 190,-3-2 0,3 2-101,1-6 0,0-3 62,0-1 0,0-7-67,0-4 1,0-5 0,0-3 83,0-2-324,0-11 74,0-1-424,0-5 0,0-5-827,0-2 0,0-4 249,0 0 0,-1 0 1145,-3-1 0,3-4 0,-4-2 0</inkml:trace>
  <inkml:trace contextRef="#ctx0" brushRef="#br0" timeOffset="104">23070 15350 8118,'0'-12'0,"1"5"623,3-1-300,3 0 0,4-3 192,0 0 0,5-2-204,-1-2 1,5 2 17,-1-2 0,3 2-112,1 2 1,3 3-16,1 0 0,3 2 29,-3-2 0,3 3-1,-3 5 1,0 2-131,-4 1 1,-1 4 92,1 4 0,-5 1-170,-3-1 1,-2 0 26,-2 1 1,1 3-41,-1 0 1,-3 2-2,-1-2 0,-4-2-141,1 2 0,1-2 106,-1-2 1,0 0-114,-4 1 1,-6-1 335,-1 1 0,-3-2-108,-2-2 1,-4 2 79,-3-3 0,-7 3-98,0 2 1,-6-2-30,2-2 1,2 2 10,1-3 1,3 2-23,1-1 0,5 1 252,3-5-22,2 4-360,7-6 156,1 8 1,5-8 162,0 6 1,9-5-92,2 0 0,8 0 174,0 1 1,0-2-92,4 6 1,-3-4-68,7 3 0,-3-3-48,-1 4 1,0-1 6,0 5 0,-2-1-88,-2 1 1,2 0 90,-6 4 0,5-4-181,-1 3 1,-1 2 20,1-2 1,-5 4-96,1-4 0,-2 4 10,-2-3 1,-3 3 192,0-4 1,-6 5-4,2-1 0,-3-1 122,-1 1 0,-2 0 57,-6 4 1,-1-3-109,-10 3 1,0-6 150,-4 5 1,-3-1-25,-1 2 0,-5-2-174,2-2 1,1-1-13,-2-3 1,1-6-184,-5 2 0,1-7 26,0 0 0,0-3-188,-1-1 0,6 0-70,2 0 0,0-3 120,0-1 1,0-5-692,4 1 1,2-2-148,2-1-563,2 4-138,6-3-334,5 9 2104,0-4 0,12 5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1.94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11809 4329 8245,'0'-8'-231,"0"0"1,0 4 76,0-3 153,0 4 1195,0-2-232,0 5-175,0-5-180,0 4 34,0-4 149,0 5-355,5 0-218,-3 5 0,3 5-9,-5 5 1,0 2 35,0-2 0,-2 3-191,-1 5 0,1-1 87,-2 1 0,3 4-193,1 0 1,0-1 66,0-3 0,0 0-100,0 0 1,1 0-154,3-1 0,-2-3-29,1 1 0,2-7-602,-1 3 398,5-9-1420,-8 3 1283,4-8 1,-5 2-233,0-8 1,-1-1 840,-3-3 0,-2-7 0,-5 2 0</inkml:trace>
  <inkml:trace contextRef="#ctx0" brushRef="#br0" timeOffset="1">11592 4568 8046,'0'-6'1010,"0"1"-663,5 0 66,2 4-134,-1-4 1,8 3 95,-3-2 581,3 3-556,3-9 0,1 9 219,4-3 217,6-2-458,-4 4 1,8-4 368,-5 2-574,-1 3 1,-3-4-157,0 5 1,-4-4 68,0 0 0,-5 0-776,1 4 1,-6-1 274,-1-3-384,-6 3 0,5-4 74,-3 5 725,-3 0 0,4 0 0,-5 0 0</inkml:trace>
  <inkml:trace contextRef="#ctx0" brushRef="#br0" timeOffset="4">12609 4831 8038,'-7'-6'279,"2"-4"530,0 8-174,4-8 199,-4 9-248,5-4-123,0 5-233,0 5 1,1 1-1,3 6 1,-3 0-74,3 4 1,-3 1 46,-1 6 0,4-4-180,0 0 0,0 0 130,-4 4 0,0-4-160,0 0 0,0-1 83,0 1 1,0 1-281,0-5-24,0 1 72,0-5 0,0-3-19,0-1 126,0-4 308,0 2-240,0-5 135,0-5 1,0-1-120,0-6 0,0 1-12,0-1 0,0 0-37,0-4 0,5 2-9,2-5 0,0 5-93,0-1 1,1-1 79,3 0 1,1-3-57,-1 4 1,4 1 65,1 7 0,-1-2-1,-4 5 5,1-5 0,-1 8-34,1-3 90,-1 3-52,0 1 1,1 0 99,-1 0-88,-4 5 1,3 1 104,-3 6 0,0-1-95,0 0 0,-4 6 120,1 2 1,-3 2-105,-1 2 1,0 0 7,0 0 1,0-4 10,0 0 0,0-1-56,0 1 0,1-3 6,3-4 0,-3-1-97,3 1 1,-1-5-568,0 1 254,-1-6-802,3 3 821,0-5 1,-3 0-581,6 0 0,-4-1 61,3-3 920,1-2 0,3-5 0,1-1 0</inkml:trace>
  <inkml:trace contextRef="#ctx0" brushRef="#br1" timeOffset="7">2810 2398 8329,'-12'-5'-310,"6"4"1,-4-4 248,2 5 405,-2 0-161,4 0 1,-1 0-48,3 0 952,3 0-623,-9 0 0,7 0 255,-4 0-185,4 0-340,-2 0 0,6 4 363,3 0-331,3-1 0,5-1 100,4 1 1,1-1 136,6 2 0,1-3-228,3-1 1,2 4 22,5-1 1,1 1-118,-1-4 1,0 4 149,0 0 0,2 3-195,2-3 0,-2 4-23,2-4 0,-7 5-157,0-2 0,-2 0 77,1 0 1,-5-3-151,-6 4 0,-5-6 72,1 2 0,-4-2 206,-3 2-340,2-2 273,-9 3-1095,4-5-260,-5 0 262,-5 0 1,-1 0-500,-6 0 0,1 0 1537,0 0 0,-6-5 0,-1-2 0</inkml:trace>
  <inkml:trace contextRef="#ctx0" brushRef="#br1" timeOffset="8">2924 2296 8094,'0'-7'-324,"0"2"339,5 5 930,-4 0-172,4 0-14,0 0-137,-3 0 14,3 0-266,-5 0 1,-5 0-179,-3 0 1,-4 1-150,-3 3 0,-3 3 136,-4 4 0,-1 0-173,0 1 1,-5-1-15,-2 1 1,0-2 83,0-3 1,3 4-98,-3-4 1,6 0 116,1 0 0,5-3 378,7 4-262,-1-6 44,1 3-12,5-5-265,0 0 1,8 1 201,2 3 1,2-1 138,5 4 0,2 0-163,2 0 0,2 4 17,2-4 0,2 0-94,-2 0 1,-2-1 58,-2 2 1,-2 2-232,-2-2 0,1-3 158,-1-1 1,-3 1-630,-1-1 1,-4 1-1745,1-1 200,2-3 336,-5 9 1771,-1-4 0,-6 6 0,-6-1 0</inkml:trace>
  <inkml:trace contextRef="#ctx0" brushRef="#br2" timeOffset="10">3997 15669 7072,'0'-6'-667,"0"1"1115,0 5-145,0-5-124,0 4 55,0-4 1536,0 5-1317,0-5-48,-5 3-76,4-3-70,-4 5 123,5 0-124,0-5-17,0 4 1,0-4 608,0 5-1031,0 5 14,0 1 233,0 1 27,0 3-59,0-4 130,0 5-103,0-4-1,0 3 47,0-9-61,0 9 0,0-7 65,0 4-42,0-4-7,0 7 0,0-7 53,0 4-63,0-4 0,0 7-38,0-2 37,0 2 1,0-3-18,0 1 1,0 0 25,0 3 19,0 0-247,0 1 198,0-1 1,0 1 12,0-1-88,0 1 63,0-1 1,0 0 269,0 1-255,0-1-9,0 1 306,0-1-291,0 1 0,0 0 20,0 3 0,0-2 9,0 2 0,0 2 72,0-2-362,0 5 276,0-7 1,0 5-258,0-3 253,0-2-20,0 3 1,1-4-266,3-1 261,-3 1-42,4 4 210,-5-3-191,0 3 0,0-4-8,0-1 241,5 6-222,-3-5 1,3 9 30,-5-6 32,0 5-46,0-2 1,0 3 41,0-2-66,0 3 35,0-4 1,0 1-108,0 0 103,0 0 1,0-1 168,0 3-179,0-8 1,0 7 13,0-5 176,0 1-187,0 0 0,0-3 56,0 2-53,0-2 9,0-2 1,0 4 63,0 1-301,0 4 247,0-2 1,0 1-193,0 0 166,0 0 1,0 4-155,0 0 134,0-6 0,0 5 6,0-3-75,0-3 62,0 6 0,0-8-5,0 5 12,0-10-5,0 11 1,0-12 13,0 7 1,0-2 2,0-2 0,0 4 93,0 1-100,0-1-14,0-4 1,0 2 6,0 2 1,0-2 16,0 2-223,0-2 99,0-7 1,0 4 99,0-2-85,0-3 56,0 5 10,0-4 0,0 6-15,0-1 1,0 1 251,0-1-239,0 1 1,0-1 113,0 0-97,0 1 0,0-1 2,0 1-165,0-1 86,0 0 1,0-3 78,0 0-290,5-6-30,-4 8-25,4-8-41,-5 8 90,0-9-194,0 4-412,0-5 522,0-5 225,0 4-1046,0-4 715,0 0 0,0 2-359,0-5 849,0 6 0,-5-13 0,-1 2 0</inkml:trace>
  <inkml:trace contextRef="#ctx0" brushRef="#br2" timeOffset="11">4009 15532 8361,'0'-6'0,"0"0"932,0 2-87,0 3-376,0-4 0,-2 5 155,-1 0-273,1 0 208,-8 0-476,4 0 0,-4 1 129,2 3 0,2 2-95,2 5 1,1-3-266,-4 0 1,4-1 145,-1 5 1,3-1-180,1 0 0,0 1 78,0-1 0,0-3-106,0 0 164,0-6 1,5 7 129,3-5 1,-2 0-36,2-4 1,-1 0 110,5 0 1,-1-5-28,1-3 0,-1-2-74,1-2 0,-1 1 35,0-1 1,0 1-8,-4 0 0,0-1 22,-4 1 1,-1-1-19,1 1 1,-3 1 22,-3 2 1,-4-1-22,-4 5 1,-1-3-230,1 3 0,-2 0-66,-2 4 1,2 0 176,-2 0 0,2 4-564,2 0 1,1 9 233,2-2 1,3 3-1932,5-3 2285,0 1 0,5-1 0,2 1 0</inkml:trace>
  <inkml:trace contextRef="#ctx0" brushRef="#br2" timeOffset="12">6213 16777 8238,'0'-6'-71,"0"1"272,0 0 1,0 2 382,0-4-177,0 4 18,0-7-49,0 9-1,0-10 234,0 5-233,0 0-126,0 1 1232,0 5-1268,0 5 1,0 1-372,0 6 1,-1 3 9,-3 0 1,3 5 55,-3-1 0,3 0 93,1 4 1,0-2 19,0 5 1,0-2 149,0-1 0,0 4-116,0-1 1,0 1-10,0-4 0,0 0 44,0 0 0,0-1-132,0 1 1,0-4 72,0 0 0,0-3-128,0 3 0,0-5 9,0 1 1,0-2 28,0-2 1,0 0 25,0 1 0,3-1 20,1 1 0,0-1-29,-4 0 0,0 1 16,0-1-118,0 1 114,0-6-334,0-1-1787,0-5 0,0-5 1473,0-3 1,0 1-198,0-5 874,0 9 0,0-18 0,0 9 0</inkml:trace>
  <inkml:trace contextRef="#ctx0" brushRef="#br2" timeOffset="13">6304 16595 8238,'-6'-7'-219,"0"2"-330,2 5 1615,3 0-80,-10 0-274,10 0-462,-9 0 1,7 4-302,-4 0 0,4 5 96,-1-2 0,-1 0-146,2 0 0,-1 1 99,4 3 1,-4-3-86,0-1 0,0-3 11,4 4 84,0-6 1,2 3 199,1-5 1,0 0-171,5 0 1,-5 0 243,5 0 0,-4 0-55,3 0 0,-3-3 121,4-1 0,-4-5 283,3 1-307,-4-2 1,3-1 170,-2-1-278,-3 1 1,3 1-271,-8 2 1,-2 3 81,-6 5 0,1 0-446,0 0 1,-1 1 214,1 3 0,-1 3-558,1 4 1,1 0-155,2 1 1,3-1 913,5 1 0,0-1 0,0 0 0</inkml:trace>
  <inkml:trace contextRef="#ctx0" brushRef="#br2" timeOffset="14">8349 17200 8185,'5'-7'1154,"-4"2"-883,4 5 189,-5-5 202,0 4-255,0-4 138,0 5-146,5 0 75,-4-5-67,4 4-330,-5-4 330,0 5-69,6 0-265,-5 0 13,4 5 1,-5-3 271,0 6-491,0-1 173,0 5 1,0 1 147,0 2-311,0-3 86,0 10 0,0-9-14,0 2-118,0 3 171,0-6 1,0 5 3,0-6 1,0 1 108,0-1-420,0 1 193,0-1 1,0-3 5,0-1 0,0-3-386,0 4 446,0-6-304,0 3-1145,0-5 716,0 5 201,0-3-264,0 3-1098,0-5 1199,0 5 741,0-4 0,0 4 0,0-5 0,-5 0 0,-2 0 0</inkml:trace>
  <inkml:trace contextRef="#ctx0" brushRef="#br2" timeOffset="15">8406 17086 8444,'-5'-12'353,"3"6"1,-6 0 120,4 2-203,-5 2 635,8-3-333,-10 5-131,10 0-154,-9 0 1,7 0 118,-4 0-372,4 0 67,-2 5 1,4-2-69,-3 5 16,3-6 1,-4 8-111,5-2 1,0-2 79,0 2 1,0-4-78,0 3 0,1-3 89,3 4 0,-2-6 43,6 2 0,-2-1-23,2 0 1,2-1 11,-2 1 0,2-1 101,1-2-88,1 0 1,-1 0-30,1 0 0,-5-2-7,1-1 0,-6-4 0,2-4 0,-3 3-214,-1 1 0,0-1-19,0-3 0,-1 3 192,-3 0 0,-2 2-219,-5-2 1,-1 3-251,1 5 0,3 0-520,1 0 0,3 5 989,-4 3 0,6 7 0,-4 3 0</inkml:trace>
  <inkml:trace contextRef="#ctx0" brushRef="#br2" timeOffset="16">10541 17337 8733,'-6'0'1225,"1"0"-63,5 0-600,0 5-413,0 1 1,0 6 233,0-1-355,0 1 32,0-6 0,0 0 203,0-2-83,0-3 41,5 9-170,-4-8 62,4 8 0,-1-8-192,0 6 1,0-4 72,-4 3-356,0-4 129,0 7-466,0-9-9,0 10-227,0-10 70,0 4-784,0-5 762,-5 0 130,4 0 757,-5 0 0,1 5 0,-1 1 0</inkml:trace>
  <inkml:trace contextRef="#ctx0" brushRef="#br2" timeOffset="17">10564 17280 8370,'0'-7'234,"0"2"227,0 0-65,-5 4 263,4-4 33,-4 0-74,5 4-223,-5-4 1,4 5-397,-10 0 215,10 5 0,-5 0-301,2 2 226,3 3-492,-9-3 200,8 4-297,-3-4 138,5-2 181,0-5 549,5 0-325,2 0 0,4-4 165,0 0-256,-4-5 1,-1 4-162,-2-3-376,-3 3-923,4 5 1458,-10 0 0,-1 0 0,-6 0 0</inkml:trace>
  <inkml:trace contextRef="#ctx0" brushRef="#br2" timeOffset="18">4123 15601 11069,'6'0'243,"4"-5"1,-7 4-68,5-3-178,-1 2 87,5 2 0,-1 0 35,0 0 0,2-3 38,2-1-128,-2 0 81,4 4 2,-6-5 27,0 4-334,1-4 294,-1 5-17,1 0 15,-1-5-186,1 3 1,-5-3 188,1 5-27,-1 0-225,5 0 209,-1 5-30,1-3 37,-1 3-222,0 0 189,1 1-61,-1 0 43,1 5 0,-1-10 36,1 3 0,-1-3-33,0-1 1,2 0 130,2 0 1,2-4-114,2 0 0,1-1-15,-5 1 0,4 3 26,-3-3 0,3 2-89,-4-2 0,1 3-2,0-3 1,-4 3 71,4 1 1,-4 1-73,0 3 1,-1-3 45,1 3 0,3-3-56,0-1 1,4 0 41,-4 0 0,6-4 156,-2 0 0,1-3-87,-1 3 1,1-4-44,-5 5 1,4-5-29,-3 4 1,3 0 3,-4 4 0,1 0-44,0 0 1,-4 0 70,4 0 0,-2 0-164,1 0 0,-3 4 117,4 0 1,-4 1-63,0-1 1,3-3 46,0 3 0,2-3 49,-2-1 0,-2 0-42,2 0 1,1 0 0,0 0 0,-1 0 3,-4 0 0,5-4 9,-1 1 1,0-1-61,-4 4 56,1 0 1,-1 0 66,1 0 1,-2 1-72,-3 3 0,4-2 4,-4 6 1,0-5 225,0 0 1,2-1 19,6-2 1,-2 0-140,2 0 0,-1 0-33,1 0 0,-1-4-25,5 0 1,-3-1 41,3 1 0,-4 2-139,4-6 0,-5 5 3,1 0 0,-1 1 14,1 2 0,-2 0 21,2 0 0,-2 0-18,-2 0 0,1 0 105,-1 0 0,1 0-65,-1 0 0,4 0 101,0 0 0,1 0-84,-5 0 1,4 0 100,1 0 0,-1 0-43,-4 0 1,1 0 45,-1 0 0,0 0-108,1 0 1,-1 0 35,1 0 1,-5 0-123,1 0 149,0 0-144,3 0 116,0 0 24,1 0 1,-1 0 21,1 0 1,-5 0 22,1 0 0,-1 0 64,5 0 1,-4 0-61,-1 0 1,-3 0-48,4 0 13,-1 0 0,1 0-314,-1 0 225,-4 0-1303,2 0-762,-5 0 2085,0 5 0,-5 2 0,-1 4 0</inkml:trace>
  <inkml:trace contextRef="#ctx0" brushRef="#br2" timeOffset="19">6224 15669 8263,'-6'-5'-618,"1"4"456,5-4 974,-5 5-295,4-5-133,-4 4 131,5-9 149,0 8-38,0-8-57,0 9-126,0-4 152,0 5-298,0 5-242,0 1 0,0 6 134,0-1 1,0 0-171,0 1-33,5 4 1,-4-3 37,3 2 1,-3 2-1,-1-2 0,0 4 92,0-4-119,0 6 69,0-9 0,0 9 19,0-6-24,0 5 0,0-3-40,0 2 40,0 2 1,-4-7 54,0 5-169,1-5 106,3 8 0,0-6 52,0 3-336,0 3 264,0-9 1,0 7-122,0-5 22,0 5 0,1-6 44,3 5 0,-3-5-49,3 2 53,2-4 25,-5 5-12,4-5 1,-3 9-3,1-6 0,-1 4 3,2-4 0,-3 4 49,-1-4 1,0 4 11,0-3 0,0-1-35,0-4 52,0 1-54,0-1 0,0 1-199,0-1 192,0-5 5,0 5-81,0-5 69,0 10 3,0-3-11,0 4-201,0-6 187,0 0-19,0 1 40,0-1-31,0 1 0,0-5 25,0 1-159,0-6 117,0 4-393,0-1 203,0-4-41,0 4-3662,0-5 3936,5 0 0,1-5 0,6-1 0</inkml:trace>
  <inkml:trace contextRef="#ctx0" brushRef="#br2" timeOffset="20">6384 16766 8363,'-6'0'545,"1"0"1359,5 0-1685,0-5-140,0 3 347,0-3-99,0 0-129,0 4 0,5-4 6,3 5 0,-2-4 113,1 0-435,1 1 258,-2 3 1,5 0-175,-4 0 22,3 0 1,2 0 252,-1 0-388,1 0 93,-1 0 1,0 3 51,1 1 1,-1 0 68,1-4 1,3 0-166,0 0 0,4 0 139,-4 0 1,4 0-87,-3 0 1,3-4 32,-4 0 1,1 1 0,0 3 1,-4-2 2,4-2 0,-4 3-25,0-3 39,4 3-148,-3 1 145,3 0 1,-3 1-5,2 3-151,-2-3 142,4 5 0,-5-6-22,3 0-36,-2 0 49,9 0 1,-8 0-46,5 0 1,0 0 12,4 0 4,-1 0 23,1 0 1,-4 0-22,0 0 0,-3 0 1,3 0 0,-4 0 16,4 0 1,-5 0-2,1 0 0,-1 1-32,1 3 28,-2-3 7,3 4 0,-4-1 18,-1 0-32,1-1 8,-1-3 54,6 5-52,-5-3 1,10 3-23,-3-5 207,-3-5-74,6 3 0,-8-3-150,5 5 1,-4 0-6,4 0 0,-4 0 69,4 0 7,-5 0-2,8 0 0,-9 0 189,2 0-188,3 0 2,-6 0 1,9 0-65,-6 0 60,5 0-13,-7 0-189,8 0 196,-3 0 0,4 0-6,-3 0 64,2 0-65,-3 0 1,1 2-60,0 1 1,-1-1-105,1 2 0,1-3 118,-4-1 31,-1 0-3,1 0 242,-3 0-231,9 0 0,-8 0-41,5 0 530,0 0-283,-2 0 1,4 0-41,-6 0-89,0 0-27,-3 0 0,-1 0 34,0 0-99,6 0 75,-9 0 1,7 0-49,-8 0 103,3 0-64,2 0 0,-4-1 16,-1-3-3,-4 2 8,7-3 98,-9 5-120,4 0-5,0-5 129,2 4-121,4-4 0,-3 5 9,-1 0 12,1-5-7,3 4 0,1-4 329,-1 5-4,-5 0-404,10 0 1,-9-2-331,9-2 225,-4 3 1,0-4 94,-1 5 1,0-4-93,1 1-27,-1-1 149,1 4-306,-1 0 141,-4 0 0,-1 0-508,-2 0 187,-3 0-76,4 0 108,-5 0-382,-5 0 481,4 0 0,-6 0-101,4 0 0,0 4-72,-5-1 1,6 2 44,-2-1 495,-2-3 0,4 6 0,-1-3 0,1-3 0,2 4 0,-5-5-51,4 0 51,-4 0 1727,5 0-567,-5 0-254,4 0-465,-5 5 159,6-4-364,0 9 100,0-3-22,0 4-382,0 1 268,0-1 1,0 1-44,0-1 0,4 2-199,0 2 0,0 1 28,-4 3 1,0 3-75,0-3 1,0-1 62,0 1 1,0-5 98,0 1 0,0-2 102,0-2-100,0 1 1,1-2-60,3-3-46,-3-2-295,4-5-439,-5 5-775,0-3 1538,0 3 0,-5-5 0,-1 0 0</inkml:trace>
  <inkml:trace contextRef="#ctx0" brushRef="#br2" timeOffset="21">8406 17131 8467,'0'-7'406,"0"-1"-25,0 6 0,0-5 329,0 3-67,0 3-31,0-4 496,0 5 1,5 0-1136,2 0 1,0 0 142,0 0 1,1 0-154,3 0 1,5 0 254,-1 0-347,0 0 95,-3 0 0,-1 0-8,0 0-63,6 0 167,-4 0 0,4 0-53,-1 0 1,-4 0-24,3 0 0,2-4-15,-2 0 1,6 1 11,-2 3 0,2 0-3,2 0 0,-1-4 60,-3 0-11,2 0-11,-3 4 0,1-4-135,0 1 134,-5-1-6,8 4 0,-9 0-182,7 0 179,-7 0-6,9 0-268,-4 0 254,5 0 0,-1-1-34,1-3-112,0 2 124,5-3 0,-4 2-61,3-1-39,-3 0 93,-1-1 0,0 4 49,-1-3 1,0 3-58,-3 1 1,1 0 51,-4 0 1,3 0-12,-4 0 0,0 0 5,-3 0 1,3 0-31,0 0 1,4 0-2,-4 0 1,6 0 19,-2 0 112,7-6-111,-2 5 1,4-4-37,-5 5 33,0 0-3,0-5-3,0 4 6,-1-4 0,1 5 5,5 0 27,-9 0-26,8 0 1,-9 0-1,5 0 98,-1 0-95,-4 0 1,4 0-14,-3 0 65,2 0-52,2 5 1,0-4-81,0 3 82,0-3 7,0-1 1,2 0-138,-2 0 0,6 0 112,-6 0 0,-2-1-17,-2-3 0,-1 3-32,1-3 89,3-2-52,-10 4 0,9-3-36,-6 5 140,-5 0-113,0 0-97,-3 0 114,-1-5 13,4 4-163,-9-4 152,4 5-2,1 0-6,-5 0 67,4 0-92,-5 0 20,5 0 20,-4 0 0,6 0 33,-4 0 19,-1 0 17,8 0-67,-9 0 11,9 0-218,-3 0 204,-1 0-57,4 0 1,-4 0-361,6 0 313,-1 0 1,-1-1-431,-2-3 234,2 2 153,-3-3 1,0 5-467,1 0 279,-6 0-6,8 5 0,-7-3 70,5 2 1,-5-3-447,5-1 413,-5 5 322,7-4 0,-4 4 0,2-5 0,-1 0 0,-4 0 0,7 0 253,-9 0 59,4-5 151,-5 4 1,-1-4 32,-3 5 0,3-1 975,-3-3-810,3 2 1,-3-4 850,0 2-568,0 3-336,4-4-304,0 5 0,0 5-679,0 3 174,-5-3 87,4 5 0,-4-4 23,5 6 0,0-1 83,0 1 1,0 3-53,0 0 0,1 0 33,3-3 0,-1 3-2,4 0 0,-3 4 20,4-4-200,-6 6 98,8-9 0,-7 5-252,5-6 306,-6 1-28,3-1-327,-5 1 326,0-1 4,0-5-206,0 4-71,0-8-94,0 3 74,0-5 1,0 0 0</inkml:trace>
  <inkml:trace contextRef="#ctx0" brushRef="#br2" timeOffset="22">10667 17268 8263,'-6'0'-98,"1"-1"104,5-3 180,-5 3 0,2-4 299,-5 5-286,6 0 0,-4-4 283,2 0-303,2 1 0,-3 1 73,5-2 1,-1 3 191,-3-3-93,3 3-166,-4 1 81,5 0-81,5 0 96,-4 0-221,9 0 1,-3 0 32,4 0 1,-3 0-24,-1 0 0,1-4-7,4 0 1,0 1-83,3 3 1,-2 0-46,2 0 0,-1 0 87,2 0 0,-4 0-80,3 0 0,3-4 73,1 0 0,-1 0-23,1 4 1,0-1-25,4-3 1,4 3 12,-1-3 1,2 2 41,-1-2-22,-3 2 6,4-3 0,-4 4-24,3-3 0,-3 3 23,2-3 0,-5 3-20,-2 1 1,0 0 13,4 0 0,-1-4 0,1 0 0,0 1-9,0 3 1,4 0-5,-1 0 1,1 0-75,-4 0 0,-4 0-8,0 0 1,0 0 12,4 0 0,-1 0 47,1 0 1,-1 0-3,-3 0 0,5 0 13,-5 0 1,5 0-3,-5 0 1,3 0 6,1 0 0,-1-2 14,1-2 0,-4 3-17,0-3 0,0 3-4,4 1 0,0-4 42,0 1 0,-1-1-35,-3 4 1,2 0 17,-2 0 1,-1 0-19,1 0 0,-5 0-74,1 0 0,2 0 77,-2 0 1,0 0 1,-3 0 1,3 0 140,0 0 0,4-4-90,-4 0 1,4 0-149,-3 4 0,0-1 102,-1-3 0,-1 3 89,5-3 1,-5 3-145,1 1 1,-2 0-11,-1 0 1,-1 0 135,0 0 1,1 0-6,-1 0 1,1 0-122,-1 0 0,0-1-248,1-3 266,-1 3 0,1-5 13,-1 6 1,-3 0 32,-1 0-20,1 0 1,3-1 50,1-3-157,-1 3 1,1-4 44,-1 5 30,1 0 0,-5 0-203,1 0 155,-6 0-97,3 0 82,0 0 6,-3 0 3,3 0-145,-5 0 91,5 0-229,-4 0 137,4 5-288,-5-4 60,5 4-269,-3 1 234,3-5-139,-5 9 652,5-9 0,-4 9 0,4-3 0</inkml:trace>
  <inkml:trace contextRef="#ctx0" brushRef="#br2" timeOffset="23">12666 17154 8263,'0'-6'866,"0"1"1,0 3 82,0-1-464,0 1-127,0-3 218,0 5-497,0 5 1,0-2-192,0 5 123,0-1 1,0 5-111,0-1 1,0 0 208,0 1 1,4 1 138,-1 2 1,1-3-233,-4 4 0,1 0-120,3-1 1,-2 4-44,1-3 0,0-1 78,1-4 0,-2 1-159,6-1 161,-6 1 1,5-2-305,-4-3 256,-1 3-50,3-8-123,0 3-184,-4-5-710,4 0 770,-5 0 0,-4-1 411,1-3 0,-6-3 0,2-4 0</inkml:trace>
  <inkml:trace contextRef="#ctx0" brushRef="#br2" timeOffset="24">2443 6670 8105,'0'-6'2196,"0"1"-1740,-5 5-219,4 0 0,-3 1 45,8 3 1,-3 3-16,3 9-1,-3 1-17,-1 6 0,0 1-28,0 3 1,4 4 29,0 7 1,0 3-67,-4 9 0,4-3-197,-1 2 1,1 2 203,-4-1 0,0-1 28,0-3 0,1 0-132,3-1 0,-3-4 86,3-3 1,-1-4-101,1-3 0,-2-1 49,6-7 1,-6 1-75,2-9 0,1 0-157,-1-3 0,1-1 95,-1 1-27,-3-6 0,4 0-166,-5-2-1151,0-3-2486,0 5 3366,0-17 0,0 4 477,0-8 0,5 2 0,2 1 0</inkml:trace>
  <inkml:trace contextRef="#ctx0" brushRef="#br2" timeOffset="25">3243 6784 8171,'0'-6'353,"0"1"113,0 5 481,5 0-390,-4 5-257,4 1 1,-4 11 463,3 2-451,-2 3 0,3 5-17,-5 4 1,3 2 15,1 1 1,0 0 84,-4 1 0,0-1-154,0 0 1,1-1-61,3-2 1,-3 0 75,3-4 0,-3 0-270,-1-4 0,4-6-56,0-1-115,0 1-740,1-4 555,-4 3-280,4-9 90,-5-2-421,-5-15 1,0 2 370,-2-7 1,-7-2-1262,2 2 1868,-2 0 0,-2-2 0,-2 0 0</inkml:trace>
  <inkml:trace contextRef="#ctx0" brushRef="#br2" timeOffset="26">3026 7116 8099,'-7'0'829,"2"0"0,14 0-205,3 0 757,2 0-846,2 0 0,2 0 50,5 0 0,5-2-37,2-1 1,3-3 218,1-1-448,1-3 1,-2 7-206,-3-4 1,2 0-219,-6 0 0,1-2-1098,-4 5 1,-4-1 407,0 1 794,-5 3 0,8-4 0,-5 5 0</inkml:trace>
  <inkml:trace contextRef="#ctx0" brushRef="#br2" timeOffset="27">4191 6408 11457,'0'11'669,"-5"5"-487,3 2 0,-3 6 263,5 3-248,0 2 1,0 2-173,0-1 1,0 1 129,0 3 1,0-1-122,0-3 1,0 1 99,0-8 0,0 4-234,0-8 1,4 2 15,0-6-323,0-2 1,-3 2-724,3-7-784,-3 2 1168,4-9 0,-4 0 746,3-5 0,-3-4 0,5 1 0</inkml:trace>
  <inkml:trace contextRef="#ctx0" brushRef="#br2" timeOffset="28">3939 7047 8433,'2'-6'732,"2"2"-398,2 3-165,0 1 0,8 0 599,-2 0-410,7 0 1,-5 0-9,5 0 1,0 0 53,3 0 0,3 0 87,1 0 1,7-2-199,5-1 0,2 1-61,-2-1 0,-3-3 162,3 3-261,-7-6 1,2 6 56,-3-4 0,-2 4-65,-1-1-34,-8-2 0,1 5-172,-5-3 1,1-1 35,-5 1 122,0 0-1326,-4 4 472,3 0 443,-9 0-1614,4 0 1187,-5 0 0,-5 0-120,-2 0-1008,-4 0 1889,0 0 0,-5 5 0,-2 2 0</inkml:trace>
  <inkml:trace contextRef="#ctx0" brushRef="#br2" timeOffset="29">4122 7321 8090,'-11'0'585,"4"0"49,2 0 1020,5 0-1269,5 0 0,-2-1 92,5-3 0,-1 3 156,5-3-347,-1-2 0,0 4 104,1-1 0,3 1-108,0 2 1,2 0 18,-2 0 0,-2 0-51,2 0 1,1 0-155,0 0 0,-1 5 25,-4 3 1,-1 2-78,-2 2 0,-3 3 65,-5 0 1,0 5-97,0-1 1,-1 3-32,-3 1 1,-4 3-201,-7 1 1,-3 5-135,-4-2 1,-1-1 177,0 2 1,-4-2-43,1 2 0,3-3 134,4-6 0,5-3 217,-1 0-184,2-5 237,7 3-87,0-11 1,8-1-48,2-5 0,2 0 281,5 0 1,2-1-57,2-3 0,-1 3 110,5-3 1,4-1-39,4 1 1,-2 0-139,-6 4 1,-1 0-121,-3 0 0,2 0-125,2 0 1,-3 4-297,-4 0 260,-1 5 1,-1-7-755,-2 6 1,-3-4-102,-5 4-2069,0-6 1597,0 3 1395,0-5 0,0-5 0,0-1 0</inkml:trace>
  <inkml:trace contextRef="#ctx0" brushRef="#br2" timeOffset="30">5127 6807 8116,'-6'0'316,"1"0"681,5 0-360,5 0-247,-4 0-142,4 5 0,-5 7 538,0 7-433,0 2 1,0 3 21,0 3 0,-4 2-92,1 6 1,-2-1-87,1 0 0,-1-1 41,-3-2 1,-2-2-246,2-3 1,3-7 37,1 0 1,3-1-56,1-3 1,0-3-1823,0-5 972,0-4-334,0 2 0,1-6 479,3-3 1,-3-2-89,3-6 1,-2 0 816,-2-4 0,0 4 0,-6-5 0,0 6 0</inkml:trace>
  <inkml:trace contextRef="#ctx0" brushRef="#br2" timeOffset="31">4944 7081 8116,'-6'0'411,"1"0"119,5 0 129,0-5-216,5 4 0,5-4 74,6 5 1,3 0-121,-4 0 1,4 0 73,-4 0 1,5-4-161,-1 0 0,-1-1-343,1 1 1,-1 2-234,1-6 1,1 6-309,-4-2 0,-1-1-241,-4 1 0,4-1 814,1 1 0,-1 3 0,-4-4 0</inkml:trace>
  <inkml:trace contextRef="#ctx0" brushRef="#br2" timeOffset="32">5927 6499 8117,'0'-8'0,"0"1"0,0 4 194,0-2 163,0 0 165,0 4 0,0-9 166,0 8-212,0-3 809,0 5 0,-2 4-1260,-1 0 0,1 6 120,-1 1 0,0 2 27,-1 6 1,2 1 117,-6 7 0,4-2-95,-3 6 0,3-1 95,-4 5 0,6-5-97,-2 1 1,-1-2 28,1 1 0,0 2-92,4-5 0,0-1-141,0-3 1,0-4 183,0 0-500,0-5-1318,0 3 839,5-11-2297,-4-1 1599,10-5 1504,-10 0 0,4-5 0,-5-1 0</inkml:trace>
  <inkml:trace contextRef="#ctx0" brushRef="#br2" timeOffset="33">5618 7150 8044,'0'-6'2202,"2"0"-1481,1 6-260,4 0-202,-1 0 1,4 0 507,-2 0-436,2 0 0,6-3 407,4-1 0,2-4-294,5 4 0,2-3-199,5 3 0,-3-4 0,-1 5 1,1-5-296,3 4 1,-3-5 125,-1 2 1,-1 2-392,2 1 1,-3-1-149,-6 1 0,0 0-387,-3 4 0,-2 0-1029,-6 0 1299,0 0 0,-4 5-1545,-3 3 2125,-8 2 0,-3 1 0,-4 1 0</inkml:trace>
  <inkml:trace contextRef="#ctx0" brushRef="#br2" timeOffset="34">5790 7378 8047,'-7'0'915,"-3"-5"-286,9 4 132,-4-4 0,6 4-272,3-3 1,-2 3-193,6-3 1,0-1-52,3 1 0,0-1-15,1 1 0,3 3 15,0-3 0,4 1 0,-3 0 0,3 1-15,-4-2 1,4 3 13,-4 1 1,0 0-702,-3 0 0,-2 1-832,-2 3 0,0-1 1288,-4 4 0,1-3 0,-1 4 0,-3-4 0,3 3 0,-8 0 343,-3 0 1,-3 3 74,-2-2-340,1 2 0,1 2 372,2-1-310,-2 0 0,5-3 104,-3 0 260,-2-1 132,9 5-300,-4-1-14,5-5-173,0 5 0,1-10-290,3 3 130,2 2 1,6-5-43,-1 3 0,0-1-12,1 0 1,-1-1 59,1 2 0,-1 1-195,0-2 198,1 6 0,-1-2-48,1 4 1,-2 0-2,-3 1 0,2 1-27,-5 2-26,0-3 1,-4 6 2,0-3 0,-1 2-139,-3 2 1,-4-1 277,-7-3 1,-3-1-102,-5 5 1,1-5 510,-1 1 1,0-3-212,0-5 1,-4 2-13,1-5 1,3 0-73,4-4 1,1 0-323,-1 0 0,4-5-358,7-3 0,-1-3-494,6-5 0,0 0-811,7-3 1,2-1 1831,6 4 0,4-4 0,2 2 0</inkml:trace>
  <inkml:trace contextRef="#ctx0" brushRef="#br2" timeOffset="35">6715 6967 7928,'0'-11'-270,"0"4"0,0-3 1790,0 4-444,0-6 284,0 6-942,0 1 1,0 6-39,0 3 0,0 8-143,0 7 1,0 2 128,0 2 1,0 7-165,0 1 1,0 3-172,0-7 1,0 3-94,0-3 0,0 0 148,0-5 1,4-4-2077,-1-3 929,1-2 1061,-4-1 0,10-11 0,3-2 0</inkml:trace>
  <inkml:trace contextRef="#ctx0" brushRef="#br2" timeOffset="36">6509 7116 8011,'15'-7'0,"1"3"0,0 3 0,-1 1 0,3 0 0,5 0 0,0 0 0,0 0 0,3-1 0,1-3 0,0 2 0,-5-6 0,0 4 0,-3-3 0,1 3 0,-4-4 0,-1 6 0,-4-2 0,1-1 0,-1 1 0,0-5 0,1 3 0</inkml:trace>
  <inkml:trace contextRef="#ctx0" brushRef="#br2" timeOffset="37">7434 6442 7958,'0'-12'-84,"0"1"-5,5 5 1282,-3-5-482,3 10 100,0-4-61,-4 5-489,4 5 0,-5 2 89,0 4 0,1 4-55,3 0 1,-3 6 257,3-2-276,-3 2 0,1 6 63,2 0-61,-3-1-110,4 2 1,-5-4 15,0 3-93,5 2 0,-4-5-74,3 3 1,1-4-359,-1-4 1,1 1-876,-1-5 0,-3 1 603,3-5 0,-3-3 612,-1-1 0,0 1 0,0 3 0</inkml:trace>
  <inkml:trace contextRef="#ctx0" brushRef="#br2" timeOffset="38">7183 7070 7905,'0'-6'869,"0"1"362,0 5-818,5 0 0,1 1 495,6 3 1,0-3-351,4 3 0,1-3 203,6-1 0,1 0-306,3 0 1,2 0-67,6 0 1,-1 0-274,0 0 1,0-4 100,1 0 1,-1-3-371,0 3 1,0-1 191,1 1 1,-5 3-351,1-3 1,-7 1 128,-1 0 0,-2 1-574,-6-1 0,1 1-109,-5 2 1,-3 0-1685,-1 0 751,-4 0 1798,2 0 0,-15 0 0,-3 0 0</inkml:trace>
  <inkml:trace contextRef="#ctx0" brushRef="#br2" timeOffset="39">7468 7196 7902,'-5'-12'1334,"4"6"-450,-4 1-151,5 5 406,0 0-627,0 5-212,0-4 0,0 9 99,0-2-47,0 7-189,0-2 0,0 8 216,0-2-281,0-2 64,0 4 1,0-3-285,0 5 135,0 0 0,-5 4 29,-3-1 1,2 1-299,-2-4 215,1-6 17,0 5 21,2-9 0,2 3 37,-1-4-132,0-1 103,4-5 0,0 1-7,0-3-590,0-3 396,5 4 1,-2-5-735,4 0 617,1 0 1,3 0-179,1 0 1,-1 0-641,0 0 641,1 0-878,-1-5 862,1 4 0,-2-6-93,-2 3 599,2 3 0,-4-9 0,5 4 0</inkml:trace>
  <inkml:trace contextRef="#ctx0" brushRef="#br2" timeOffset="40">7571 7447 7902,'0'-7'1536,"0"2"1275,0 5-1955,0 5-511,0 2 1,0 6 1234,0 2-1048,0-3 0,0 10-83,0-3 0,0 3-189,0 0 1,0 1-254,0 0 0,0 1 111,0 3 1,0-3-583,0 3 1,-1 1 154,-3-2 0,3-3-206,-3-4 0,2-5-196,-2 1 1,3-2-510,-3-2 0,1-4-1283,-1-3 2503,3-3 0,-9-1 0,4 0 0</inkml:trace>
  <inkml:trace contextRef="#ctx0" brushRef="#br2" timeOffset="41">8691 6762 7941,'6'0'247,"0"0"-217,-2 0 1454,-3 0-362,4 0 169,0 5-892,2 1 0,4 2 46,1-1 0,-1 1 0,0 3 0,6-3-104,2-1 0,3 1-120,0 4 0,1-1-44,0 0 1,4 1 57,-1-1 0,5 1-280,-5-1 1,1 0-66,-4 1 1,-1-5 92,-3 1 0,1 0 94,-5 3 0,0-3-17,-3-1 1,-5-3 271,1 4-168,-5-1 107,7 5-146,-9-1 0,3 1-25,-8-1 0,1-3 33,-4-1 1,-5 1-10,-3 3 0,-5 1-48,1-1 0,-4 1-76,-4-1 0,2 4-100,-6 0 1,2 1 51,-1-5 1,-2 4-138,5 1 1,-2-5 54,6-3 1,-1-5-1878,9 5-15,-5-5-549,7 2-319,-3-5 2890,9 0 0,7-5 0,7-2 0</inkml:trace>
  <inkml:trace contextRef="#ctx0" brushRef="#br2" timeOffset="42">9090 7310 7960,'7'0'0,"3"0"995,-4 0-573,0 0 0,1 4 706,-3-1-571,-3 1-167,4 1 754,-5-3-676,-5 8 1,-1-8 238,-6 6-9,1-1-353,-6 0 1,-1 3 107,-4-2-248,-6 2-38,4 1 0,-13 1 166,2-1-284,-11 5 44,4-3 1,-8 7-344,8-4 226,3 4 0,6-7-489,2 2 1,5-4 32,7-3-749,7 2 388,7-9 340,5 10-1140,0-10 1048,0 4 1,5-5-83,3 0-912,2-5 1587,2 4 0,4-10 0,2 5 0</inkml:trace>
  <inkml:trace contextRef="#ctx0" brushRef="#br2" timeOffset="43">10221 6487 8021,'0'-11'0,"-1"3"0,-3 1 298,3-1 102,-5 2 198,1-4-299,-1 3 0,-2-3 3,1 3 1,-1 2 120,-3 5 0,-1 0 325,1 0-499,0 0 0,3 6-14,0 5 0,2 11-6,-2 8 1,3 5 216,5 3 1,-1 2-17,-3 6 0,3 3-228,-3 1 1,3 4 216,1 0 1,0 2-11,0 1 1,0 4-14,0 0 1,5-1-139,3-2 0,-2-5-159,2 0 0,-1-5 130,5 2 1,-1-4-214,0-5 0,-3 0-44,0-3 0,-6-2-19,2 2 0,-3 1 22,-1-1 0,-1-4 97,-3-3 1,-1-1 92,-3 5 1,-5-6-66,1-3 1,-2 1-162,3-4 0,-1 1 333,1-9 0,-1 0-321,1-3 68,0-1 1,-1-1-161,1-2 1,3-3-229,1-5 0,3 0 167,-4 0 0,4-1-1291,-3-3 0,3 2 644,-4-6 0,6 0-1044,-2-3 0,3 3 1893,1 1 0,10-6 0,2-5 0</inkml:trace>
  <inkml:trace contextRef="#ctx0" brushRef="#br2" timeOffset="44">10301 7984 7895,'0'-8'-568,"0"0"487,0 6 1162,0-3-216,0 0 250,0 3-399,0-3 183,5 5-591,-4 0 0,8 2 32,-5 1 1,0 8-84,-4 4 1,0 5 39,0-1 0,0 3-101,0 1 1,-2 3-1,-1 1 1,0 5-50,-5-2 0,5-1 11,-5 2 1,6-2-181,-2 1 1,1 2 64,-1-5 1,3-4-149,-3-4 0,3-5 64,1 1 0,1-6-951,3-2 131,-3-4 313,4 2 1,-5-6 82,0-3 465,0-3 0,6-4 0,0 0 0</inkml:trace>
  <inkml:trace contextRef="#ctx0" brushRef="#br2" timeOffset="45">10472 6225 8147,'-11'0'935,"4"0"-528,2 5 0,5-3 206,0 6-250,0-5 0,0 7-107,0-3 1,0 0 17,0 0 0,0-3-73,0 4 1,0-4 71,0 3-195,0 1 90,0 3-127,0 1 0,0-5 140,0 1-462,0-6 123,0 3-187,0-5 560,5 0 0,2 0-116,4 0 0,1-3 93,-1-1 0,4 0-67,0 4 0,5 0-86,-5 0 1,4 1 79,-4 3 0,0-1-164,-3 4 1,3 1 20,0 3 0,-3 1-89,-5-1 1,-1 4-76,2 1 1,-3 4 47,-5-1 1,-1 2 50,-3 2 1,-2-4 44,-6 0 1,-4 0 27,-3 4 0,-7 0-41,0 0 0,-5-5 91,5-3 1,-1-2-31,4-2 0,4-1-38,0-2 1,9-3-274,-1-5 0,5 0 104,-1 0 0,4-6-861,-1-6 1,4 1 449,4-5 1,3 0 613,4 1 0,0-6 0,1 4 0</inkml:trace>
  <inkml:trace contextRef="#ctx0" brushRef="#br2" timeOffset="46">10392 6248 8288,'-6'-12'1307,"1"6"-771,5 1 0,1 5 274,3 0 0,2-5-411,11 3 1,-3-6 427,5 4-604,0-5 1,9 6 75,2-4 1,3 0 88,1 0 1,-1-2-224,-2 5 1,1-5 48,-6 2 1,0 0-290,-7 0 1,1 4 163,-5-1 1,-3 3-1746,-5 1 984,-4 0 1,1 0-744,-8 0 1415,-3 5 0,-9 7 0,-2 5 0</inkml:trace>
  <inkml:trace contextRef="#ctx0" brushRef="#br2" timeOffset="47">11100 6659 8210,'-1'-7'-239,"-3"4"0,3 0 1611,-3-1-297,3 3-590,1-4 0,0 6-222,0 3 1,0 2 32,0 6 0,0 0-33,0 4 0,0 1-3,0 6 1,0 1-13,0 3 0,0-2-107,0 6 1,0-1 22,0 5 0,0-5-307,0 1 0,0-6-740,0 2 0,0-5 516,0-3 1,4 2-405,0-6 0,-1-4 771,-3-3 0,0 0 0,0 3 0</inkml:trace>
  <inkml:trace contextRef="#ctx0" brushRef="#br2" timeOffset="48">10792 7310 8135,'0'-7'514,"0"2"875,5 5-850,1 0 0,6-3 58,-1-1 0,7 0-78,5 4 0,5-1-75,6-3 0,9 1 196,3-4 1,2 4-111,-2-1-350,-1-2 0,0 5-179,-3-3 1,-3 1 101,-5 0 0,1 0-299,-1-5 1,-5 6 219,-2-2 1,-3-1-936,-1 1 1,-6 0 72,-1 4-948,-9 0-249,-2 0 2035,-20 0 0,1 5 0,-14 2 0</inkml:trace>
  <inkml:trace contextRef="#ctx0" brushRef="#br2" timeOffset="49">10975 7413 8099,'-10'-8'0,"2"0"0,3 6 1177,5-3-724,0 5 0,0 5 527,0 2-610,0 4 1,0 1 334,0 3 0,5-1-281,3 5 0,3 4 200,4 4 0,4 5-148,8-2 1,-2 2-372,6-2 0,-2 3-8,1-2 0,-2-3-180,-5-2 1,-1-2 183,-3-1 1,1-1-62,-5-3 1,0-4-328,-3-7 0,-2 2-106,-2-2-1697,-3-3 1503,0 0 0,-5-5-2015,0 0 1603,-5-5 0,-3-2 999,1-4 0,-1-1 0,-4 1 0</inkml:trace>
  <inkml:trace contextRef="#ctx0" brushRef="#br2" timeOffset="50">11272 7481 7973,'-7'-18'2,"-3"2"5,9 4 1271,-4 6-778,5 1 1,-5 5 932,-3 0-980,-2 5 1,-3 6-14,-2 9 1,-4 2-160,-8 5 1,-1 5-261,-2 2 0,-3 7 74,3-7 0,0 3-109,0-3 0,5-1 101,-2-3 1,3-2-935,1-5 0,6-1-74,6-3-648,5-3 0,7-9 1569,3-4 0,7-11 0,7-5 0</inkml:trace>
  <inkml:trace contextRef="#ctx0" brushRef="#br2" timeOffset="51">11934 7287 8089,'6'-11'536,"-1"-1"-536,-5 1 460,6-1 160,-5 1 0,4-1-11,-5 1-7,0 0-259,0-1 1,0 1-64,0-1 1,-1 5 187,-3-1-261,-3 6-133,-9-9 0,3 10 65,-2-3 1,-3 8-130,-1 4 1,-2 2-64,-2 1 1,-4 7 48,1 5 0,-1 1-48,4 6 1,1-3 110,3 4 1,3-5-53,5 5 0,4-6-60,3 2 0,3-3-165,1-1 1,6-6-37,6-1 1,4-7 15,7-2 0,0-4-29,0 1 1,4-8 100,-1-4 1,5-7 133,-5-4 0,1-3-98,-4-1 0,-2 1 197,-2-1 1,2-4-48,-6 0 0,0 0-13,-3 0 1,-6 1 15,-2-4 1,-2 0-7,2-5 1,-3-3-163,3 0 0,-3-5 83,-1 1 1,0-2 25,0-2 0,0 2-11,0 2 0,2 4 133,1 7 1,0 3-42,5 5 0,-5 6 200,5 1 462,-5 4-241,2 0-49,-5 6-332,0 1 0,3 10 105,1 3 52,0 2-140,-4 1 0,1 6 112,3 2 36,-3 2-142,5 7 0,-6 1 167,0 6-197,0 4 1,0 2-7,0 4 0,0 6-125,0 2 0,-6-1 6,-1 2 0,-3-2 105,-2 1 1,5-2-295,-1-6 0,4-4 121,-3-3 1,4-9-772,-1-6 0,3-1-1014,1-7-383,0 0 2283,0-3 0,5-6 0,1-1 0</inkml:trace>
  <inkml:trace contextRef="#ctx0" brushRef="#br2" timeOffset="52">12300 7150 8033,'0'-12'2078,"0"6"-1944,0 1 0,3 10-95,1 3 1,1 2 1116,-1 1 0,-1 6-489,4 2 1,1 2-49,3 2 0,1 1-237,-1 3 1,0 2-327,1 5 1,3-4 68,0-4 0,4-2-179,-3-1 1,0-1-434,-1-3 0,-2-3 339,2-4 1,-2-2-356,-2-2 1,1-3-153,-1-5-2218,1 0 2873,-1 0 0,-5-5 0,-1-2 0</inkml:trace>
  <inkml:trace contextRef="#ctx0" brushRef="#br2" timeOffset="53">12642 7150 8018,'-5'-18'1589,"4"7"-475,-9 1-543,8 8-38,-8-3-231,4 10 1,-7 3 1455,-2 7-1166,-3 3 0,-5 9 126,1-1 0,-6 10-247,-3-2 1,-2 7-1061,-1-3 1,1 0 484,2-4 1,4-1-1424,4-3 0,5-3 291,3-8 1236,2-2 0,7-6 0,1 0 0</inkml:trace>
  <inkml:trace contextRef="#ctx0" brushRef="#br2" timeOffset="65">8234 17131 8057,'0'-6'1198,"0"1"-420,6 5 188,-5-5-780,9 4 0,-8-5 61,6 6 0,-4 0-537,4 0-418,-6 0-756,8 0 1464,-9 0 0,10 6 0,-5 0 0</inkml:trace>
  <inkml:trace contextRef="#ctx0" brushRef="#br2" timeOffset="94">3642 9171 8754,'-6'0'563,"1"0"1198,5 0-1659,5 0 0,-2 0 103,4 0 207,1 0-469,3 0 191,1 0 1,-5 0 95,1 0-156,0 0 34,3 0 1,0 0 64,1 0-109,-1 0 1,1 0 59,-1 0 0,1 0-29,-1 0 1,-2-3-69,2-1 64,-2 0 1,9 4 98,-3 0-158,-2 0 50,3-5 1,0 4 9,-1-3 0,0-1-8,-4 1 1,1 0-160,-1 4 158,1 0 9,-1 0-154,-5-5 10,5 4 154,-5-4-212,5 5 23,-4 0 145,3 0-168,-9 0 143,4 0 1,-5 0-252,5 0 228,-3 0-272,3 0-29,-5 0 1,-5 0-1,-2 0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2.04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4899 8657 8063,'-7'-11'49,"4"0"1,1 3 0,2 0 692,0-1-513,0 4 1,0-1 345,0 2 441,0 3-191,0-4 167,0 5 0,0 5-691,0 3 1,2 3 118,1 4 1,-1 3 73,2 5-494,2 5 0,-5 6 0,4 7 0</inkml:trace>
  <inkml:trace contextRef="#ctx0" brushRef="#br0" timeOffset="1">4910 8806 8063,'0'41'2558,"4"3"421,0-2 1,0 1-2089,-4-1 1,0 1-494,0-5 1,3 1-587,1-1 108,0-2 72,-4-2 0,1-2-18,3-5-89,-3-1 208,4-3-247,1-5 94,-5 3 0,8-8 179,-5 2-236,-1-2-11,-3-7 149,5 5-182,-3-10 146,3 4 190,-5-5 268,0 0-315,0-5-99,0 4-663,0-5 1,-4 1 633,0-2 0,-5 2 0,3 0 0</inkml:trace>
  <inkml:trace contextRef="#ctx0" brushRef="#br0" timeOffset="2">4944 9423 8063,'0'-7'-14,"0"2"0,0 0 0,0-1 0</inkml:trace>
  <inkml:trace contextRef="#ctx0" brushRef="#br0" timeOffset="3">5344 9149 8069,'0'-7'1802,"0"2"-735,0 5-833,5 0 717,2 0-570,4-5 0,0 4 493,1-3-533,4 3 0,-2 1 180,5 0 0,-3-4-165,3 0 0,-2 0-12,2 4 1,3-4-31,-3 1 0,-1-1-66,1 4 0,-4 0-15,4 0 1,-4-1-94,4-3 1,-1 3 9,1-3 1,-2 2-45,-6 2 1,1-1 1,-1-3-80,0 3 1,-3-4 89,0 5-805,-6 0 331,3 0-1182,-5 0 1232,-5 0 306,-1 0 0,-6 0 0,1 0 0</inkml:trace>
  <inkml:trace contextRef="#ctx0" brushRef="#br0" timeOffset="4">6463 8383 9375,'0'-6'2819,"0"1"-2299,0 5 0,0 5-350,0 3 1,-1 3-1,-3 4 0,3 3 196,-3 5 1,3 1 0,0 3 207,-3 3-387,3 3 0,-4-2 241,5-1-183,0-5-258,0 3 0,0 3 250,0-1-106,0-4 0,0-9-93,0-1 0,0-2 200,0 5-848,5-11 296,-4 8 221,4-15-1242,-5 4 374,5-5-968,-4 0 565,4 0-2088,-5 0 3452,-5 0 0,-1 5 0,-5 1 0</inkml:trace>
  <inkml:trace contextRef="#ctx0" brushRef="#br0" timeOffset="5">6087 9091 8180,'-7'0'1715,"2"0"-809,5 0-2,5 0-392,2 0 581,4 0-664,5 0 1,4-1 232,6-3 5,3 3-310,6-4 0,-1 5 146,0 0 267,0 0-390,6 0 1,-5 0 488,3 0-569,-7 0 0,2 0-87,-3 0 0,2 0 153,6 0-60,-10-5-769,15 4 532,-14-4 1,2 1 48,-1 0-200,-4 0 149,-4-1 0,-1 4 3,-6-3 1,-4 1-138,-3 0-826,-5 1 295,2-3-150,-5 5 0,-5 0 0,-3 0-3088,-2 0 2445,-7 0 443,5 0 545,-10 5 0,3-2 403,-8 5 0,3 4 0,-4 6 0</inkml:trace>
  <inkml:trace contextRef="#ctx0" brushRef="#br0" timeOffset="6">4693 8212 8289,'0'0'0</inkml:trace>
  <inkml:trace contextRef="#ctx0" brushRef="#br0" timeOffset="7">4693 8212 11453,'-11'0'846,"3"1"-498,1 3 0,-1 2 58,-3 6 0,-1-1-84,1 1 0,3 4 77,0 3 0,0 5-101,-8 7 0,4 4 188,-4 11 1,2-4-112,-1 0 1,3 5-138,-4 6 0,0 3 1,1 0 42,1-3-427,1-2 0,2 0 187,-1 2 0,5 3 163,-1 1 0,5-5 52,0-3 1,1 2 105,2-1-120,5-1-129,2-3 0,8-3 230,0-5-499,0 0 166,2-14 1,-1 4 26,3-5 1,2 0-152,-6 0 0,4-6 218,-4-1-291,0 1-82,-3-4 0,-1 3 311,1-4 0,-2-1 1,-1 1-101,-2-1 81,-4-4 0,3-1-255,-2-2 0,-3 2-1151,3 5 0,-3-6-1901,-1-5 569,0 6 2715,-5-10 0,-1 9 0,-5-5 0</inkml:trace>
  <inkml:trace contextRef="#ctx0" brushRef="#br0" timeOffset="8">7320 8303 8055,'-6'0'423,"1"0"-9,0-5 35,3 4-29,-3-4-66,0 5 421,4 0-269,-4 0 832,5 0-1027,5 0 0,-3 0 208,6 0 1,1 6 373,6 6-641,-2 4 1,3 7 0,-4 1 684,-1 3-630,6 2 1,0 1 160,6 1 0,0 4-154,0 7 0,0 3 344,0 0-588,-1 1 0,-3 5 74,1 2 0,-1-1 0,2 0-85,-2-1 0,0 4 0,-6-3 141,-3 0 0,-1-2-42,2-4-111,-4 0 1,-2 3 42,-5 1 0,0-1-126,0-3 0,-9 0 0,-4-2-71,-3-2 0,-6 1 50,-1-5 22,3-15 1,3 5 12,-2-5 0,3-2-113,1 6 0,2-8 0,3-8-772,2 1 599,-2-6 0,9 0-640,-3-2 198,-2-2-168,4 3-86,-3-5 1,5-5-2202,0-3 1741,0-2 1464,0 3 0,5-3 0,2 4 0</inkml:trace>
  <inkml:trace contextRef="#ctx0" brushRef="#br0" timeOffset="9">9239 9000 7847,'0'-6'1997,"0"-4"-661,0 8-567,0-3 446,0 5 1,-5 0-920,-3 0 1,-3 5 63,-5 3-98,-6 7-82,-8-2 0,-1 8-4,-4-2 0,4 2 14,-7-2 1,2 2 50,2-2 1,3-2-15,1-2 0,-1 2-102,-3-2 0,9-1 75,2-7 1,8 4-221,-1-4 1,4 0-62,0 0 1,5-4-210,-1 0 44,6 4 1,-3-5 136,5 6 0,0-4 164,0 3 1,8-3 0,5 4 19,4 1 0,2 1-15,3 1 0,5-3 186,0-1 34,4 1-474,-6 4 238,3-6 0,-7-1 182,-2-5 1,3 1-93,-3 3 1,-3-3 109,-1 3-32,3-3-722,-5 4 289,3-3 217,-9 3-915,3 0 524,-9-4 217,4 4-2021,0 0-874,-3-3 2369,3 3 1,-10-5-1,-3 0 1,-2 1 703,-2 3 0,-9 2 0,-3 5 0</inkml:trace>
  <inkml:trace contextRef="#ctx0" brushRef="#br0" timeOffset="10">8668 9537 8105,'-12'0'273,"6"0"-273,1 0 1386,5 5-793,0-4 0,1 6-3,3-4 0,6 2-268,5 3 1,6-3 505,-2-5 1,3 4-160,5 0 1,-1 0-1,4-3 325,2 3-648,1-3-743,-4 9 429,-6-4 0,-2 2 0,-3-2 1,1 1 121,0-1 0,-2-3-360,5 0 0,-8 0-1327,2 1-1783,-9-3 3316,-7 4 0,-10 0 0,-3 1 0</inkml:trace>
  <inkml:trace contextRef="#ctx0" brushRef="#br1" timeOffset="11">6395 9274 8344,'-5'-6'934,"4"1"-528,-4 0 0,3 3 1011,-2-1-269,3 1-906,-4 2 271,5 0 1,0 5-253,0 3 0,1-2 160,3 2-193,-3 0 1,5 3 162,-6 0-294,5 1 16,-4 4 0,4-3 344,-5 2-497,5-7 54,-4 2 0,4-4 275,-5 6-543,0-6 186,0 4-126,0-3 362,0 4-405,0-5 110,0 5 126,0-10-143,0 4-45,0-5 296,5 0 1,-2 0 44,5 0 0,-1 4-123,5 0 0,-1-1 99,0-3 1,1 0-62,-1 0 0,1 2 169,-1 1 1,4-1-59,1 1 0,3 3-97,-4-3 0,4 9-32,-4-5 1,-2 10-126,-2-6 0,-3 3 110,3-2 1,-1 3-685,-6 0 1,1 4 585,-1-4 0,-4 4 72,0-3 1,-5 3-79,-6-4 0,-5 0 55,1-3 0,-5 3-129,1 0 1,-1-4-17,0-3 0,-1-2-134,2 2 0,-1-3-18,1-5 0,1 0-246,3 0 0,6 0-1858,-3 0 1763,3-5 0,3-1-610,2-6 1263,3 1 0,-4-1 0,-1 1 0</inkml:trace>
  <inkml:trace contextRef="#ctx0" brushRef="#br1" timeOffset="12">6326 9320 7847,'0'-12'428,"0"6"159,0-4-138,5 9 1,-3-4-106,8 5 1,-8 0 78,6 0-48,0 0 1,3 0-84,1 0 1,-1 0 98,0 0 0,2 0-8,2 0 0,-1 0 134,5 0 1,-5 0-89,1 0-18,-2 0-152,-1 0 0,0 0-42,3 0 0,-2 0-6,2 0 1,-2 0-3,-1 0 0,10 0 271,1 0-225,0 0 0,-12-4 190,1 0-117,-1 0-7,1 4-736,-6 0 274,-1 0-1489,-5 0 0,-5 1 1042,-3 3 588,-2-2 0,-6 8 0,-2-4 0</inkml:trace>
  <inkml:trace contextRef="#ctx0" brushRef="#br1" timeOffset="13">10118 8657 8184,'0'-7'-2099,"0"-1"3022,0 6-131,0-8 59,0 8-576,0-3 1,-1 5 429,-3 0-215,3-5-93,-4 4 0,3-4-152,-1 5 0,0-2 510,-5-1-214,6 1-307,-3-3 1,0 10 41,-3 3 1,3 0-3,1 3 0,3 3 60,1 9 1,-1 5-74,-3 2 1,4 4 151,0 5 1,0 5-168,4 5 0,-4 6-1150,-4-2 1119,-2 3 1,-1-3 103,3 1-134,3-1 0,2 0-98,3 1 1,3-5 173,4 4 1,-5-1-81,-2 2 1,3-7 73,0-5 0,3-6-383,2 2 0,-1 2 29,1-2 116,-6 0 0,0-8-97,-2 1 1,-3-6-66,3 2 206,-3-3 0,-4-5 449,-1 0 1,-1-1-535,1 1 1,-2-3 11,-6-4 1,1-1-79,-1 1 190,1-1-387,5-5 278,-5 5 0,6-9-56,-2 6-373,-3-6-4,3 3-52,1-5 276,-4 0 0,7 0-81,-4 0 0,3-1-216,-4-3 1,4-1-827,-3-2 1,3-2 597,-4 5 1,4-5-134,-3 1 1,4 2 875,0-2 0,-4 1 0,1-5 0</inkml:trace>
  <inkml:trace contextRef="#ctx0" brushRef="#br1" timeOffset="14">10335 10096 7998,'0'-6'629,"0"1"-201,0 0 330,0 4 8,0-4 503,0 5-896,5 0 0,-4 1 102,3 3 140,-2 2-321,-2 5 1,0 6 343,0 2-469,0 3 1,-2 0 89,-2 1 0,3 1-29,-3 3 1,-1-4-207,2 0 1,-1-2 109,4-6 0,0 5-145,0-5 0,0-4 55,0-3 0,0-4-772,0 3-409,0-4 131,0 2 1,4-10 373,-1-3 0,2-2-819,-1-1 1451,-3-6 0,10-1 0,-5-5 0</inkml:trace>
  <inkml:trace contextRef="#ctx0" brushRef="#br1" timeOffset="15">10347 8612 8122,'-7'0'466,"2"0"0,5 1-48,0 3 53,0-3-292,0 9 1,0-3 401,0 4-276,0 0 1,1-3 82,3 0-373,-3 4 164,5-4 0,-6 7-172,0-7 70,0 2 1,0 1 213,0 1-244,0-1 213,0 1-479,0-1 50,-6-5-115,5 5 211,-4-10 1,5 5-160,0-2 209,0-3 102,0 4-62,0-5 0,5 0 6,3 0 234,2 0-120,1 0 1,2 0-74,2 0 165,-2 0 0,3 0 106,-4 0-146,4 0 0,-2 2 24,5 1-109,-5-1 0,3 7 122,-6-6-97,1 1-184,-1 1 1,-1 2 163,-2 4 15,-3 0-519,-5 1 240,0-1-36,0 1 264,-5-1-289,-7 6-1,0-5-243,-10 5 252,10-6 1,-6 1-9,3-1-168,2-5 0,-4 3-69,6-5 173,-1 0-449,1-4 1,3 0-1291,1 0 1050,4-5 969,-2 4 0,0-15 0,-1 4 0</inkml:trace>
  <inkml:trace contextRef="#ctx0" brushRef="#br1" timeOffset="16">10404 8600 9372,'11'0'1421,"0"0"-653,1 5-261,-1-3 364,1 3-475,-1-5 0,6 0-79,2 0 0,2 0-100,2 0-1,0 0 0,0-5-193,0-3 45,-6 3 0,4-4 0,-6 5-1318,-1 2 434,-1 0 816,-7-3 0,-1 4 0,-5-4 0</inkml:trace>
  <inkml:trace contextRef="#ctx0" brushRef="#br1" timeOffset="17">11066 8783 8317,'-4'-8'387,"0"1"-64,1 4-64,3-2 1483,0 5-1327,0 5 1,-2 5 47,-1 6 1,1-4-121,-2 0 0,3 0-20,1 8 1,-5 5-66,-2-2 0,1 2-206,3-2 1,1-1 88,2-3 1,0 1-144,0-5 1,0 4-905,0-4-251,0 1 1,0-5-1800,0 0 2956,0-4 0,0-2 0,0-5 0</inkml:trace>
  <inkml:trace contextRef="#ctx0" brushRef="#br1" timeOffset="18">10792 9331 8058,'-6'-5'0,"1"1"748,5-7-381,0 7 1,5-6 847,2 10-767,3 0 0,7 0 191,2 0 1,-1 0-204,1 0 0,5-1 118,6-3 0,1 3-217,3-3 1,-2 3-152,6 1 1,1-4-140,-1 0 0,-4-4 114,-3 5 0,-2-5-89,2 4 1,-4-3 65,-4 3 0,-1 0 1,-3 4-625,-4 0 213,-2 0-1127,-7 0 444,4 0 450,-8 0-2006,3 0 1263,-5 5-806,-5 1 2055,-2 6 0,-9-1 0,-2 1 0</inkml:trace>
  <inkml:trace contextRef="#ctx0" brushRef="#br1" timeOffset="19">10883 9503 8249,'-11'-12'1058,"5"6"1,2 1 620,8 5-1170,-3 0 1,9 1 88,-2 3 1,-2 2-164,2 6 0,-1 4-132,5 3 0,-1-1-36,0 1 1,1 4-158,-1 3 0,6 2 17,2-1 1,1-3-77,-1 3 1,1-3 30,-4-1 1,0-6 49,-1-1 0,-2-4-627,2 0 286,-2-1-1945,-2-4 591,-4-2 718,-2-5 1,-6 0-651,-3 0 0,1-2 1495,-4-1 0,-1-4 0,-3-4 0</inkml:trace>
  <inkml:trace contextRef="#ctx0" brushRef="#br1" timeOffset="20">11123 9537 8144,'-6'-12'0,"-4"1"968,8 0-152,-3 4-122,5 2 239,-5 5-536,4 0 0,-9 1 270,2 3-362,-2 3 0,-6 9-128,-3 3 0,-3 8 64,-1 3 0,3-1-321,-3 2 1,6-1 134,-5 5 0,3-6-664,0-3 1,2-1 357,6-3 0,-1-4-2286,1-3 1272,4-2 1265,2-7 0,10-1 0,2-5 0</inkml:trace>
  <inkml:trace contextRef="#ctx0" brushRef="#br1" timeOffset="21">11877 9297 7981,'0'-11'11,"0"-1"-6,0 1 279,5-1-129,-4 1 1,8-1-5,-5 1 947,0-5-640,-4 8 1,0-7 245,0 7-142,0-2-266,0-1 0,-5 4 130,-3 3-314,-7 3 59,2 1 0,-12 1-4,2 3-114,-8 8-448,2 0 618,-5 15-45,0-8 1,1 13 182,2-6-294,3 6 2,6-3 1,4 0-260,3-2 14,7 2 144,3-5 1,6 1-221,3-6-171,7-5 211,2 2-189,9-10 1,2-1 66,2-5 56,9 0 48,-16-5-119,14-6 358,-9-7-273,9-5 236,-9 0 1,4-3-124,-5-1-75,0 1 432,-1-2-682,-4-2 524,-1-4-94,-6 5 139,-5-4 1,3 6 111,-5-7-226,0 2 1,-4-11-28,0 5 0,0-5-12,0 1 55,0-7-368,0 2 401,0 1 0,0 3-53,0 5-96,0 5 331,0 5 0,0 6 420,0 3-53,0 8-145,0 1-213,0 8 1,1-3 360,3 5 1,-3 5-583,3 3 1,-1 3 246,0 5 0,-1 3-145,1 7 1,3 7 3,-3 5 1,2 7-217,-1 1 1,-3 3-198,3 4 0,-2 3 327,-2-3 1,0 2-140,0-2 0,-4-2 133,0-5 0,-1-6-349,1-2 1,3-3-97,-3-5-963,3-7 889,1-7 1,0-4-962,0-1 699,0-4 271,0-2 498,5-5 0,-4 0 0,4 0 0</inkml:trace>
  <inkml:trace contextRef="#ctx0" brushRef="#br1" timeOffset="22">12151 9137 8188,'-5'-18'1093,"4"2"-841,-4 10 878,5 0-134,0 6 1,1 4-251,3 0 185,-3 10-533,9-6 0,-4 13 288,6-2-267,-1 3-149,1 1 1,3 3 97,0 1-506,0 0 209,-3-5 0,-1 1 201,1 0-792,-1-5 383,6 3-427,-10-8 431,8 4-9,-8-6-1,4 0-1305,-4-4 945,3-2 0,-8-5-100,6 0-1568,-6 0 964,3 0 1025,-5 0 0,0-5 1,0-2-1</inkml:trace>
  <inkml:trace contextRef="#ctx0" brushRef="#br1" timeOffset="23">12379 9069 8133,'-1'-18'1421,"-3"3"-1244,3 7 1,-4 2 844,5 2-605,0 3 0,-4-3 565,0 8 1,-4 2-393,0 5 0,-2 2 286,-2 2 0,0 8-368,-4 8 0,0 2-484,-3 1 0,-3 4-362,3 0 1,-2 0-427,-2-4 1,4-3-777,0-1 1,9-6 1539,-2-1 0,3 0 0,-2-5 0</inkml:trace>
  <inkml:trace contextRef="#ctx0" brushRef="#br1" timeOffset="24">14424 5692 8389,'0'-6'1260,"0"0"-647,0 6-181,5 0-327,-4 6 1,4 0 229,-5 5-182,0 1 1,0-1-100,0 1 1,4-1 109,0 0 1,0 5-75,-4-1 0,0 1 46,0 0 0,1-2-30,3 5 0,-3-4 41,3 4 1,-3 0-6,-1 4 1,2 0-6,1-1 1,-1 0 28,1-3 1,-1 6-39,-2-2 1,0 3 15,0-4 1,0 1-110,0 0 0,0 0 48,0 0 1,0 3-95,0 1 0,5 0 124,2-4 1,-1 3-29,-3 1 1,2 1-34,-1-2 0,0 2-10,-4 3 1,0 2 8,0-3 0,4 3-54,0 2 1,-1-5-11,-3 0 1,0 1-6,0 3 0,0 0 69,0 1 1,0-1-596,0 0 400,0 0 1,0 1 143,0-1 0,0 0 0,0 1 695,0-6 1,0 6-373,0-4 0,0 4-234,0-4 1,0-2-133,0 1 1,0 5 69,0 3 0,0 0-17,0-4 0,0 0 24,0 1-29,0-1-313,0 0 339,0 0-14,0 1 14,0-6 0,0 4 30,0-3 51,0 3-81,0 1 1,0 1 22,0-1 0,0-2-2,0 2 1,0-2 16,0 6 29,-5-3-56,4 0 0,-4-1 105,5 0-97,0 0-12,-5 1 0,4-1 236,-3 0-226,3 0 0,1 1 239,0-1 0,0 0-174,0 0-40,0 1-534,0-1 513,0 0 0,0 0 53,0 1-152,0-1 92,0 0 1,0 1 61,0-1 7,-5 5-74,3-3 0,-7 8 93,6-2-855,-1-3 784,-1 6-234,3-5 217,-8 1 0,9 3-81,-3-2 1,-1 1 59,1-1 1,0 3 42,4-3 108,0-3-149,0 5 0,0-4 187,0 2-195,0 2 0,0-7 47,0 5 2,0-6-30,0 9 1,0-8-178,0 4 183,0 1 0,0 0 46,0 0-271,0 0 209,0 4 0,0-1 12,0 1-87,0 5 51,0-4 1,0 7-78,0-4 77,0 4 0,0-10 64,0 1 1,0 0 6,0 4 1,0-4-35,0 4 0,0-3 13,0 7-30,0-10-991,0 12 987,0-13 0,0 7 32,0-7-142,0 2 387,0-3 0,4 1-321,0 0 35,5-5 1,-8 7-102,3-2 98,2-8-513,1 9 510,-1-7-68,-1 4 62,0 0 0,-2-6-3,4 0-310,-4 6 303,7-5 1,-5 4-14,3-4-96,2-1 278,-9 0 1,6 4-148,-4 0-57,-1 0 481,3-3-310,-5-1-66,5 0 1,-4 0-98,3 1 198,-3-1-163,-1 0 1,1 1 1,3-1 12,-3 0 1,5 0 0,-6 1-70,0-1 73,5-5 61,-4 4 0,4-4-20,-5 5-53,5-4 0,-4 3 360,3-3 1,1 3-372,-1 1 21,0 1 0,-4-1 11,0 0 0,1 0-14,3 1 112,-3 4-111,4-3 1,-5 3 16,0-5 221,0-5 44,0 4 0,-4-3-275,1 4 9,-1 0 0,0 0 33,0 1-98,0 4-543,4-4 614,0 5-162,0-6 153,-5-5 0,4 4 15,-3-2-150,3 2 119,1 1 1,-4-1-96,0-3 22,1 3 65,3-3 0,0 4 82,0 0-82,0 5 3,-6-3 0,5 5 95,-3-3-87,-2-3-663,5 5 756,-9-1-87,8-4 0,-4 6 5,2-3 171,3 3-170,-9-1 1,9 5-29,-3-3 36,2-3-9,-3 5 0,4-3-63,-3 5 0,3-5 183,1 1-109,-5 0-9,4-1-668,-4 3 676,5-3 1,0 1 1,0 0 1,-4-4-19,0 4 8,0-6-4,4 9 0,0-8-258,0 4 156,0-4 103,0 8 1,0-9-114,0 6 1,0-1 341,0 1 1,0 2-382,0-2 1,4-1 118,0 1 1,0-1-4,-4 5 0,3 0 25,1 0 1,0-1 113,-4 1 0,1 0-91,3-1 0,-3 0 21,3-3 1,-3 1-115,-1-5 0,4 4 71,0-4 0,0 1 227,-4-1 0,4-2-253,-1 2 0,1 1-15,-4-1 1,4 0 180,0-4 0,1 1-184,-1-1 0,-3 0-13,3 1 0,1-1-5,-1 0 1,1 0 143,-1 1 0,-3-1-120,3 0 0,1 4 57,-1 0 1,1 4-4,-2-4 1,-1 0 4,2-3 0,-3 3-27,-1 0 0,0 0 7,0-4 1,1-4-21,3 1 1,-3-4-8,3 3 0,-3-1 24,-1 2 1,0-3-14,0-6 1,0 3 31,0 1 0,0-6-109,0 3 1,0-4-165,0 0 1,0 2 149,0-6 1,0 4-159,0-4 0,0 4 143,0-4 1,4 1-25,0-5 1,0 1 3,-4-1 0,0 0-8,0 1 0,0-1 218,0 1 1,0-1-107,0 0 0,0 1 155,0-1 1,0 1 49,0-1-130,0 1 0,0-1-30,0 0 0,0-3 38,0 0-47,0-6 0,-2 7-4,-1-5 0,1 1-36,-2-1 29,3-3 0,1 5-4,0-2-18,0-3 1,0 6-29,0-3-10,0-3 25,0 9 1,0-7 31,0 4 0,0-3-33,0 4 3,0-1 1,0 5-49,0-1 1,-1 0-96,-3 1 74,3-1 0,-4 1-433,5-1 297,0-5-278,0 0-1351,0-6 102,-5 0 341,3 0 1,-4-7 1425,2-4 0,-2-6 0,-5-6 0</inkml:trace>
  <inkml:trace contextRef="#ctx0" brushRef="#br1" timeOffset="25">15589 6948 8213,'0'-7'0,"0"-1"98,0 5 150,0-2 0,-1 1 329,-3 1-50,3-1 139,-4 4-139,5-5-33,0 4-296,-6-5 1,5 8-85,-3 2 0,3-2 66,1 6 0,0-1 30,0 5 0,0 4-143,0 3 1,0 3 137,0 1 1,0 3-18,0 1 0,1 5 45,3-2 1,-3 3 14,3 1 1,1 4-46,-1 1 0,4 2 12,-4-3 0,4 2 0,0-2 1,-2-1-11,2 5 0,0-4-147,3 4 0,-3-6 115,-1 2 0,0-1-252,0 1 0,2 2-3,-5 1 0,4 4-23,-5-3 0,5-2-21,-4 2 1,0-1 123,-4 1 0,3-3 32,1-5 1,0 1-7,-4-1 1,0 0 26,0 0 0,0-4-22,0-4 1,-8-2 51,1-1 1,-6-4 24,6 0-159,-4-5 1,4 1 23,-1-7-112,6-3 1,-5-5-230,3 0 287,3 0 1,-8-1-894,5-3 363,1-2-656,3-6 428,0 1-1230,-5 5 2071,-7 0 0,-6 6 0,-4 0 0</inkml:trace>
  <inkml:trace contextRef="#ctx0" brushRef="#br1" timeOffset="26">15646 8741 7948,'-5'-11'-546,"4"-1"340,-9 6 1,8 0 1576,-1 2-313,1 3 210,2-10-417,0 10-579,0-4 0,0 6-37,0 3 1,0 3 12,0 4 1,0 2-4,0 2 1,4-1-1,0 5 0,0 0-142,-4 4 0,3 3 132,1 1 1,0-3-200,-4-1 1,0-3 9,0 7 1,0-4-80,0-4 110,0 2 0,0-8-67,0 2 1,0-6-126,0-1 175,0-6-206,0 3-1636,0-5 1546,0-5 0,0-1-2167,0-5 2403,0-1 0,0 1 0,0-1 0</inkml:trace>
  <inkml:trace contextRef="#ctx0" brushRef="#br1" timeOffset="27">15246 6354 7967,'-5'-6'315,"4"-4"63,-4 8 846,0-3-325,4 0-429,-4 4 38,5-4-393,5 5 1,-3 0 69,6 0 0,-6 5-136,2 3 0,-3 2 69,-1 1 0,4 1-63,0-1 0,0 1-141,-4-1 0,0 4 37,0 0 1,0 1-66,0-5 1,0-3-28,0-1-152,0-4 227,5 2 0,-3-5 113,6 0 0,-5-1-18,0-3 1,4-3 116,0-4 0,0 0-95,0-1 1,1-3-17,3 0 1,-3-4-3,0 3 1,-1-3 37,5 4 1,-5 0-184,1 4 109,-1-1 0,1 2-49,0 2 13,-6 3 0,7 7 41,-5 1 0,0 4 100,-4 4 1,1 6-98,3 2 0,-3 2 183,3 2 0,-3 4-91,-1-1 1,0 1-236,0-4 1,0 0 15,0 0 0,0-6-422,0-1 1,1-4-90,3 0 1,-3-5-428,3 1 0,3-6-412,0 2 1472,-2-2 0,5-8 0,-3 0 0</inkml:trace>
  <inkml:trace contextRef="#ctx0" brushRef="#br1" timeOffset="28">16331 7051 8110,'-5'-11'0,"4"-1"507,-4 1-180,5 4 1,0 1 189,0 2-280,0 3 1,-5-4 231,4 5-276,-4 0 0,5 5 194,0 3-375,0 2 53,0 6 1,0 2 291,0 5-338,0 0 148,0 5 1,0-4 167,0 2-498,0 3 165,5-4 0,-4 6-56,3-4 25,2 0 0,-1-5-95,3 1 0,2-5-243,-3-3 0,0 1-1724,0-5 1127,1 3 964,-2-8 0,5 6 0,-5-1 0</inkml:trace>
  <inkml:trace contextRef="#ctx0" brushRef="#br1" timeOffset="29">16046 7576 8316,'7'0'1431,"1"0"-838,0 0-286,-2 0 1,8 0 125,-3 0 250,8 0-313,4 0 1,3 0 330,4 0-407,1 0 0,3 0-93,0 0 1,-1-1-82,-2-3 1,2-1-67,-3-2 0,-1-4 130,2 4 0,-6 0-645,2 0 0,-5 4 245,-2-1 0,-4 2-2250,-5-2 1351,-4 3 0,-2-3 1115,-5 8 0,-5 2 0,-2 6 0</inkml:trace>
  <inkml:trace contextRef="#ctx0" brushRef="#br1" timeOffset="30">16183 7828 8007,'0'-12'0,"0"6"1025,0 1 1082,0 5-1696,0 5 1,4-3 118,-1 6 1,6 3-79,-1 5 0,3 3-305,5-4 1,0 5 93,3-1 1,1 3-334,-4 1 89,4-1 0,-3 1 127,2 0 0,1-4-96,-5 0 0,0-5 224,-3 1-964,-1-2 285,1-7-1171,-1 5 488,-5-5-1105,-1 0 752,-5-1 1463,0-5 0,-5 0 0,-1 0 0</inkml:trace>
  <inkml:trace contextRef="#ctx0" brushRef="#br1" timeOffset="31">16434 7850 8155,'-6'-24'208,"-4"3"1,8 9 375,-1 1 0,0 1-110,-1 2 610,3 3-165,-4 5-209,0 0-271,-2 10-258,-4 3 1,-2 11 182,-2 3-520,2 2 165,-8 5 1,3 4-239,-5 0 231,5 0 1,-2-1-271,5-3 0,-4-1-719,4-6 0,1-8-1414,6 0 2401,3-5 0,5-3 0,0 1 0</inkml:trace>
  <inkml:trace contextRef="#ctx0" brushRef="#br1" timeOffset="32">17028 7633 8075,'0'-17'0,"0"0"0,4 10 0,0-1 856,-1 0-486,-3-3 0,0-1 625,0 1-592,0 0 0,-1 3 120,-3 0-347,-2 1 1,-5 0 9,-1 4-64,-4 1 1,-2 5 228,-5 5-601,0-1 243,0 15 1,-2-5 97,2 6-434,-2 5 253,7-4 1,0 4-287,3-5 222,7 0 69,3 0 0,7-5-342,1-3 272,-1-3 1,9-1-57,1-4 1,0 2 107,7-5 1,-4-5 79,5-7-42,-1-2 0,3-8-116,1-5 507,-5 0-228,4-4 1,-6 0 360,3 0-269,-2-5 0,-1 3 0,-7-5 70,2 0-205,-2-6 0,-2 1-109,-4-3 1,-1-2 90,-2 2 1,-2 1-132,-1-1 1,1 2 80,-1-2 0,1 4-97,2 7 0,0 4 53,0 4 1,0 9-13,0 2 269,0 3-139,0 3-169,0 16 0,0 5 112,0 16 1,0-1-3,0 5 0,0 0 7,0 3 1,2 3-178,1 5 0,0 3-46,5 0 1,-5-3 166,5-4 0,-2-1 281,2 1 1,1-4-90,-5-8 1,3 2-176,-3-6 0,4 1 64,-5-4 0,1-5-517,-4-3 0,0-2-23,0-2-556,0-5 1128,0-1 1,0 1 0,0 0 0</inkml:trace>
  <inkml:trace contextRef="#ctx0" brushRef="#br1" timeOffset="33">17268 7519 8081,'0'-7'0,"0"-1"0,0 5 1155,5-2-692,-4 5 1,6 0 491,-4 0-418,-1 0-239,8 5 0,-8 3 277,6 7-288,0-2 1,3 9-99,0-3 1,1 2 44,-1 2 1,1 0-325,-1 0 0,0 0-40,1-1 1,-1-4-141,1-3 1,-1 2 142,1-2 0,-2-4-456,-3-3-1504,4 0 880,-10-2 1207,4-1 0,0-5 0,1 0 0</inkml:trace>
  <inkml:trace contextRef="#ctx0" brushRef="#br1" timeOffset="34">17508 7451 8023,'0'-18'1444,"0"6"-1220,-5 7 0,2 7 70,-5 1-123,6 9 1,-9 6 619,-1 5 1,-1 2-296,-6 5 0,0 5-228,-4 6 0,2 0-318,2-3 0,-3-1-381,3 5 1,3-9-103,1 1 0,3-11 533,5 0 0,-4-3 0,5 3 0</inkml:trace>
  <inkml:trace contextRef="#ctx0" brushRef="#br1" timeOffset="35">18250 7257 8007,'-6'0'1324,"1"0"-975,0 0 1,-2 1 72,-4 3 1,-1 3 325,1 8-459,-6-2 1,3 5 44,-5-3 0,-3 3-72,-5 5 0,-5 1-104,2 2-79,-3-1 0,4-1 264,2-5-208,-2 0-39,10-1 1,-7 2 58,11-5 1,0 0 73,3-3-326,6-1 44,1-5-87,5 5 0,3-10 102,4 3 1,6-3 243,10-1 0,1 0-142,3 0 1,0 0 15,4 0 1,1 0-52,-6 0 1,5 0-176,-5 0 1,0 0 54,-7 0 1,1 0-343,-5 0-1801,1 0 1014,-5 0-1211,-5 0 2431,-1 0 0,-15 5 0,-2 1 0</inkml:trace>
  <inkml:trace contextRef="#ctx0" brushRef="#br1" timeOffset="36">17805 7770 8051,'11'0'469,"0"0"1318,6 0-806,-4 0-375,8 0-187,-8 0 291,9 0-342,-5 0 0,6 2 129,0 2-52,0-3-272,0 4 1,-6-5 174,-1 0-850,1 0 1,-4 4 285,2-1 216,-7 6 0,-3-2 0,-5 4 0</inkml:trace>
  <inkml:trace contextRef="#ctx0" brushRef="#br1" timeOffset="37">18730 7097 8133,'0'-12'739,"0"6"-50,0 1 563,0 5-774,0 5 0,0 2-113,0 9 1,0 1 19,0 6 1,0 5-68,0 3 1,0 3-80,0 4 0,0-1 1,0 5 0,-4 0-181,0 3 0,-1 1-29,1 0 0,3-2-28,-3-2 0,3-3-12,1-4 1,1-6 73,3-3 1,-1-5-190,4-2 0,-4-5 34,0 1 1,3-6-593,-3-2 0,2-4-893,-1 1-862,-3-3 2438,5-1 0,-6-5 0,0-1 0</inkml:trace>
  <inkml:trace contextRef="#ctx0" brushRef="#br1" timeOffset="38">19129 7291 8086,'0'-12'1159,"0"6"-747,0-4 267,0 9-337,0-4 1,2 5 121,2 0 90,-3 5-229,4 6 0,-5 7 107,0 5 58,0-1-187,0 11 1,0-5 23,0 10-92,0-10-59,0 16 1,0-18-325,0 8 151,0-7 1,0 1-615,0-5 0,0-5 387,0-3 1,0-6-2854,0-2 1409,0-4 1668,0 2 0,0-5 0</inkml:trace>
  <inkml:trace contextRef="#ctx0" brushRef="#br1" timeOffset="39">18970 7519 8086,'6'-6'435,"4"-3"-435,-2 5 1553,2 0-965,1-1 1,2 4 93,2-3-122,-2 3-233,8-4 1,-3 4 106,5-3-1026,-5 3 510,3-5 0,-7 4-724,5-6 610,-5 6 1,7-3-1226,-6 5 1421,0-5 0,-3 3 0,-1-3 0</inkml:trace>
  <inkml:trace contextRef="#ctx0" brushRef="#br1" timeOffset="40">19506 7462 8979,'7'-5'480,"-2"4"0,-4-4 727,3 5-371,-3 0-1003,4 0-1683,-5 0 1232,5 0 618,2 0 0,-1 5 0,-1 1 0</inkml:trace>
  <inkml:trace contextRef="#ctx0" brushRef="#br1" timeOffset="41">19701 7474 8058,'6'-7'721,"-1"2"-337,0 5-120,-4-5 1,6 4-481,-4-3 151,-1 3 1,4 1-1269,-2 0 1044,-3 0 0,5 0-389,-2 0 678,-2 0 0,8 0 0,-4 0 0</inkml:trace>
  <inkml:trace contextRef="#ctx0" brushRef="#br1" timeOffset="42">19952 7428 7737,'6'-7'3779,"-1"2"-3397,-5 5-1363,0 0 597,-5 0 384,4 0 0,1 5 0,6 2 0</inkml:trace>
  <inkml:trace contextRef="#ctx0" brushRef="#br1" timeOffset="43">20283 7119 8048,'-11'-6'120,"4"-4"60,2 9 1,5-3 1092,0 8-520,-5 2-384,4 5 0,-4 6 666,5 2-675,0 3 1,0 2-123,0 2 0,0 0 8,0 4 0,0 1-440,0 3 1,0-4 204,0 1 1,1-10-837,3 2 1,-3-8-353,3 1-81,-3-4 1258,-1 0 0,5-6 0,2-1 0</inkml:trace>
  <inkml:trace contextRef="#ctx0" brushRef="#br1" timeOffset="44">20123 7348 7995,'-6'-6'1064,"1"0"-633,5 6 1,3-1 222,1-3 421,5 3-658,-8-4 1,13 5-296,-2 0-71,7 0 0,-1-1-250,4-3 1,-1 3 217,2-3 1,-7 1-1191,7 0 1,-4 1 1170,0-2 0,3-2 0,-5 0 0</inkml:trace>
  <inkml:trace contextRef="#ctx0" brushRef="#br1" timeOffset="45">20888 6617 8053,'0'-6'669,"5"1"133,-3 5 2,3-6-67,-5 5 31,0-4-264,0 5-223,0 5 1,0 5-3,0 6 1,0 8 109,0-1 0,0 3-83,0 1 1,0 6-75,0 5 0,0 1-264,0-1 92,0-2 1,1 4 192,3-2-440,-3-7 164,9 7 0,-9-14-1140,3 3 812,3-3 1,-5-6-345,6-3 1,-4-2-1988,3-2 2682,-4-5 0,-3 4 0,-7-3 0</inkml:trace>
  <inkml:trace contextRef="#ctx0" brushRef="#br1" timeOffset="46">20523 7291 8053,'11'0'953,"1"0"-643,-1-5 1,6 3 88,2-1 1885,2 1-1469,2 2 0,6 0 47,5 0 209,6-5-737,11 4 0,-2-9 329,8 2-1986,-2 3 1497,7-5 0,-1 5-202,0-3 43,0-2 50,-4 4 1,-5-1-236,-3 4-723,-2-4 650,-1 6 0,-9-4-332,-3 5 1,-4 0 242,1 0-913,-3 0 765,-5 0 1,-6 4-153,-1 0 1,-4 3-1488,0-3 2450,-6 5 1,4-3 0,-3 6 0</inkml:trace>
  <inkml:trace contextRef="#ctx0" brushRef="#br1" timeOffset="47">20557 7553 7984,'0'-6'0,"0"0"0,0 2-1,0 3 124,5-4 0,-4 6 758,3 3-505,-3-3 0,-1 10 190,0 1 0,0 0-158,0 8 0,0-5 35,0 4-274,0 0 0,0 4 169,0 0-204,0-1 48,0 6 1,2-4 183,2 3-542,-3-3 194,4-1 1,-5-1-310,0-3 264,0-3-374,5-4 149,-4-1 498,4-5-156,-5-1-117,0-15 51,0 3 0,4-10-182,0 6 76,5-1 0,-7 0 27,6-4 0,0 2-162,3-5 0,0 0 68,1-4-123,-1 1 122,6-1 1,-5 4 44,4 0 1,-4 6-62,0 2 78,-1-1 354,-4 11-129,-2-4 50,0 5-3,-4 5-190,4 1 0,-5 9 606,0 1-379,0 4 0,0-2 217,0 5-224,0-1 0,0 3 3,0 1-541,5-2 245,-4 4 1,4-6 137,-5-3-1280,6-3 833,-5 1 0,5-8-71,-2 2 0,-1-6 459,4 3 0,-4-6 0,2 3 0</inkml:trace>
  <inkml:trace contextRef="#ctx0" brushRef="#br1" timeOffset="48">20934 7759 7984,'0'-11'564,"1"4"-483,3 3 721,-3 3-466,9-4 0,-7 4 689,5-3-678,-1 3 0,5 1 104,-1 0 0,2 0-149,2 0 1,-1-4-298,5 0 1,-1 0 79,1 4 0,1 0-667,-5 0 1,4 0 415,-3 0 1,3-3-2088,-4-1 2253,0 0 0,-4-1 0,1-1 0</inkml:trace>
  <inkml:trace contextRef="#ctx0" brushRef="#br1" timeOffset="49">21379 7496 8064,'0'-11'239,"0"0"1,0 4 698,0 2-352,0 5-265,0 5 1,0-1 1069,0 7-697,0-2-230,0 13 83,0 1-240,0 1 1,0 9 149,0-3 43,0 3-325,0 2 0,0-3 175,0-1-498,0 2 158,0-4 0,0 0 230,0-2-1601,0-3 939,0-1 1,0-5-2626,0-3 1529,0-2 1518,0-7 0,0 4 0,0-4 0</inkml:trace>
  <inkml:trace contextRef="#ctx0" brushRef="#br1" timeOffset="50">19335 8673 8293,'0'-7'379,"0"-3"234,0 9 0,0-5 1385,0 2-660,0 3-784,0-5 1013,0 6-1455,-5 0 112,-1 6 0,-7 0-229,-2 5 47,2 1 0,-9 4-388,0 2 289,-3 5 0,-8-4-16,3 0-178,-3 0 191,-1 4 0,1 0 23,2-1 1,2-3 31,2 1 1,7-7 72,-3 3-61,8-9 0,0 3-49,7-2 90,-2-3-154,9 5 1,-4-7 138,5 4 194,0-4 0,1 3-77,3-2 1,2-3 112,6 3 0,-1 1 30,0-1 1,2 1 211,2-1 0,-1-1-21,5 4 1,0-3-98,4 4 0,0-6-151,0 2 0,0 1 61,0-1 0,-4 3-341,0-3 1,-5 1 102,1-1 0,0-1-240,-3 4 0,1-4-28,-5 1 1,-2 1-472,2-2-1580,-5 1 1001,2-4-2542,-5 0 1590,-5 5 2211,-2-3 0,-9 3 0,-2-5 0</inkml:trace>
  <inkml:trace contextRef="#ctx0" brushRef="#br1" timeOffset="51">18821 9221 8245,'-6'0'0,"1"-1"0,5-3 0,1 3 0,3-3 0,2 2 2582,6 2-1665,-1 0 0,5 0 284,3 0 1,3 0-557,1 0 0,-3 2-39,3 2 1,-3-2-193,7 6 0,-4-4-158,-4 3 0,1-3-203,-5 4 0,4-2 79,-3 2 0,3 0-1219,-4-4 776,0 0 0,-5 1 205,-2 3-3334,2-3 3440,-9 5 0,9-4 0,-3 6 0</inkml:trace>
  <inkml:trace contextRef="#ctx0" brushRef="#br1" timeOffset="52">20066 8341 8094,'-5'-11'600,"-1"0"-216,-1 4 4,-3-3 1,4 5-107,-6-3 0,1 3 660,-1 5-603,1 0 0,0 2-88,-1 1 1,5 4 13,-1 4 0,2 6 13,-2 2 1,3 6 114,5 2 1,0 6-89,0 1 0,0 0 351,0 4-477,5 3 0,0-4 179,3 5-881,2-6 732,-4 9 0,2-3 149,-1 7-58,1-2-121,3 9 0,1-8 71,-1 6-71,-4-6 1,3 8-335,-3-3 0,0-2 312,0-2 0,-3 1-115,4-5 1,-6 4 63,2-8 0,-3 3 109,-1-3 1,0-1-77,0-6 1,0 0-122,0 1 129,0-6-159,0-1 1,-3-5 153,-1-1 784,-5-4-1157,8 4 0,-6-10 407,3 4-56,3-9-599,-4 3 331,0-8 0,3 3-77,-6-5 32,0 0 144,-3 0 1,-1 0-65,1 0-1113,-5 0 491,-2 0 1,0-2-941,3-1 1281,2 1 1,2-4-827,-1 2 754,6 3 0,1-5-633,5 2 0,1 3 53,3-3 1046,2 2 0,11-3 0,1-1 0</inkml:trace>
  <inkml:trace contextRef="#ctx0" brushRef="#br1" timeOffset="53">20340 9792 8111,'0'-6'578,"0"1"0,0 3 114,0-2 134,0 3 567,0-4-791,0 15-310,0-2 1,0 12 140,0-5 65,-5 6-175,4-4 1,-4 5-110,5-3 1,-4 1-16,0-4 1,0 3 216,4-4-388,0 5 45,0-7 1,2 2-378,1-7 239,-1 2-1966,3-4 1019,-5 1-2312,5-2 3324,-4-5 0,4-5 0,-5-2 0</inkml:trace>
  <inkml:trace contextRef="#ctx0" brushRef="#br1" timeOffset="54">20237 8410 8080,'0'-11'0,"0"-1"0,0 6 0,0 1 717,5 0-4,-3 3 364,3-8-288,-5 9 63,0-4 6,0 0-566,0 4-117,0-5 1,0 8-6,0 2 1,0 2 14,0 5 1,0 1 195,0-1-433,0 1 116,0-1-266,0 0 158,0 1-337,0-1 275,0 1 0,1-6-46,3-2 189,-3-3-11,4-1-16,-5 0 95,5-5-92,-4 4 1,8-9 37,-5 2 1,5-2-19,-1-2 0,2 1-109,1 0 1,4-1 99,1 1 1,-1 3-6,-4 1 1,-1 3 14,-2-4 22,2 6 0,-3-4 15,4 6 1,-5 6-1,-2 1 0,-1 5 108,1 3 0,-3-1-75,3 5 0,1 0-127,-2 4 1,3-4 91,-3 0 0,-1-4-647,1 4 1,3-5 262,-3 1 1,5 2-985,-4-2 0,5 0-21,-2-3 1320,3-6 0,2 4 0,-1-4 0</inkml:trace>
  <inkml:trace contextRef="#ctx0" brushRef="#br1" timeOffset="55">20934 8456 8301,'0'-7'1528,"-4"9"-1033,0 9 415,1 6-490,-3 5 0,5 2 194,-3 3-115,-2-3-207,5 9-91,-4-9 11,5 4 0,0-1 151,0 0-490,0 4 185,0-7 0,4 4 64,-1-5 1,5 0-103,-4 0 1,1-5 145,-1-3-1570,-3-2 412,9-2 463,-9-5-1293,4 4 186,0-8 1636,-3 3 0,3-5 0,-5 0 0</inkml:trace>
  <inkml:trace contextRef="#ctx0" brushRef="#br1" timeOffset="56">20717 9107 8365,'11'0'2788,"1"-4"-1085,-1 0-1166,6 0 0,6 3 278,7-3 0,4 2-296,4-6 1,-1 4-165,5-3 0,-5 4-118,1-1 0,-3-1-197,0 1 0,-5-3 61,1 3 0,-6 0-67,2 4 1,-7-1-229,-1-3 0,-5 3-1255,1-3-212,-2 3 44,-7 1 0,-2 4-1132,-8-1 2749,-7 6 0,-7-2 0,-5 4 0</inkml:trace>
  <inkml:trace contextRef="#ctx0" brushRef="#br1" timeOffset="57">20865 9301 8077,'0'-12'1046,"0"6"-458,0-4-97,0 9 328,0-4 0,0 6-290,0 3 1,0-2 91,0 6 0,2 1 109,2 6-496,2-2 534,0 8-363,9 2 1,-6 2-51,10 6 0,-3-2 106,3 2-481,-5 1 225,7-7 0,-8 3 146,2-6-628,3 1 261,-5-5 0,-1 2 298,-4-4-620,-1-6 244,0 0 20,3-4-957,-9 1 377,4-2-998,0-5 544,-3 0-1116,3 0 1616,-15-5 0,6 2-1228,-8-5 1836,3 1 0,-2-5 0,0 1 0</inkml:trace>
  <inkml:trace contextRef="#ctx0" brushRef="#br1" timeOffset="58">21151 9312 8046,'-1'-23'672,"-3"1"-462,3 4 0,-4 5 1036,5 6-317,0 4-398,-6-2 1,-1 7 288,-8 6-367,2 0 107,-9 13-264,0-3 1,-3 10 190,-1 2-430,-3 3-125,4 7 1,-6-3-307,4 4-537,0-4 978,10-3 0,0-2-1805,6-5 1004,-1-6 250,6 1-1416,1-14 1157,5 7 0,1-10 224,3 3 0,6-5 519,5-6 0,6-4 0,-4-4 0</inkml:trace>
  <inkml:trace contextRef="#ctx0" brushRef="#br1" timeOffset="59">21711 9050 8046,'0'-23'645,"0"5"-472,0 1 0,1 7-2,3 3 65,-3-3-252,4 3 0,-6 0 1678,-3-1-1010,-2 5 1,-6-2-271,1 5 1,-2 0-152,-2 0 1,-7 5-209,-4 3 0,-5 7 66,4 4 0,-3 4-1,3 4-36,-4-3 0,10 8 284,-1-6-551,6 1 170,0 1 1,9-4-19,4 3 1,1-5-9,2-2 1,7-4-293,4-5 198,1 1-40,14-6 45,-7-1 150,9-10 1,0-2-22,3-9-39,-4-1 39,6-6 0,-8 0-39,1 0 244,3-5-194,-10-1 1,7-2-19,-11 1 183,-5 0-139,0 0 1,-5-6-33,3 1 36,-3-7 1,-5 6-226,0-6-1068,0 0 1122,0-4 1,0 1-175,0-1 189,0 5 0,-4 3-278,0 8 597,1 2-117,-2 10 0,3 2 292,-1 4-183,-4 6 1,6-4 808,-4 8-932,0 2 256,3 7-221,-3 4-39,5 6 0,0 0 59,0 6-169,0 0 111,0 5 0,5 2 32,3 9 141,-3-4-102,5 9 0,-7-3-54,4 5-542,-4-1 748,2 6 1,-5-8 292,0 3-267,0-3-312,0-2 41,0-2 122,0 0 0,-4-7-201,0 2 0,-3-7-337,3 0 0,-1-7 226,1-1-1593,3-5 1643,-4-3-504,5 0-961,0-5 488,0 0 1100,0-1 0,0-5 0,0 0 0</inkml:trace>
  <inkml:trace contextRef="#ctx0" brushRef="#br1" timeOffset="60">21928 9027 8058,'0'-18'0,"0"1"1109,0 11-468,0-4 15,5 9 400,-4-4-521,9 10-93,-9 1 288,4 5-370,0 6 1,-3 1 112,2 5 3,2-1-273,-5 6 1,8-4 144,-5 3-271,5-3 20,-8-1 0,8-1-247,-5-3 104,5 2 81,-8-8 0,5 3 197,-2-4 1,-3-5 129,3 1-346,2-5 0,-3 2-293,5-5-6,-6 0 0,3-2 283,-5-1 0,5-4 0,2-4 0</inkml:trace>
  <inkml:trace contextRef="#ctx0" brushRef="#br1" timeOffset="61">22156 8958 8062,'-8'-18'495,"1"3"-330,4 8 1047,-2 2-732,5 5 1,-1 2 235,-3 6 638,-2-1-847,-11 10 0,3 3 9,-5 3 1,0 4-59,-4-1 1,1 3 4,-1 6-493,0-1 73,0-5 0,0 3-1400,0-5 1027,6-1 1,1-4-2894,9-3 3223,-3-3 0,8-4 0,-3-1 0</inkml:trace>
  <inkml:trace contextRef="#ctx0" brushRef="#br1" timeOffset="62">22487 8707 7880,'0'-6'617,"0"1"1520,0 5-1948,0 5 1,0 2 540,0 8-424,-5 3 1,4 1 79,-3 0 1,3 0 94,1 4-248,0 0-147,0 0 15,0 0 1,1 0 248,3-1-576,-3 1 206,4-5 1,-1-2-1002,0-4 534,5-1 368,-8 1 0,5-6-843,-2-2 396,-3-3 273,4-1-771,-5 0 1,0 0-1</inkml:trace>
  <inkml:trace contextRef="#ctx0" brushRef="#br1" timeOffset="63">22339 8935 8062,'5'-6'0,"-4"0"703,3 2-337,2 3 0,-3-4 130,4 5 1,1 0 614,3 0-688,1 0 36,-1 0-142,6 0 0,1-2 32,4-2-379,1 3 204,0-9 1,0 8 232,0-6-1391,0 5 778,-6-7 0,4 8-2115,-6-6 1067,0 0 1254,-3 2 0,-1-4 0,0 4 0</inkml:trace>
  <inkml:trace contextRef="#ctx0" brushRef="#br1" timeOffset="64">23001 8216 7861,'0'-6'906,"0"0"-136,0 6-110,0-5-248,0 4 116,0-4 59,0 15-279,-5 3 0,3 6-13,-6 0 0,0 5 340,-3 6-404,-6 3 0,5 3 200,-4 2 0,2 4-82,-1 7-1228,3 3 1179,-10 6 1,8-1 152,-5 0-99,5 5-180,-8-4 1,10 5-82,-3-6-58,2 0 139,7-5 1,-3-1-327,5-6 1,-1 0 159,1-3-288,3 2 190,-4-9 1,5 5 15,0-6 1,0 0-48,0 1 1,0-2 2,0-3 100,0 3-6,5-9 0,-3 8 187,6-5-151,-6-1 688,9-8 1,-9 2-725,6-5 156,-6 1 1,7-5-519,-5 1 79,0-6 197,1 4-467,-4-9 124,4 4 103,-5-5-521,5 0 516,-4 0 1,5-1-547,-6-3 1,0-2 338,0-5 1,0-1-1287,0 1 1848,0-6 0,0-1 0,0-4 0</inkml:trace>
  <inkml:trace contextRef="#ctx0" brushRef="#br1" timeOffset="65">23058 8661 8062,'0'-11'0,"0"-1"0,0 1 0,0 5 1102,0 1-181,0 5 105,0 5-523,0 1-194,0 11 0,2 2 351,1 7-214,-1 8-58,3 2-714,-5 8 500,0-3 1,0 7 232,0-2-192,0 2-41,0-7 1,0 3 175,0-2-493,0-8 206,0-1 0,0-9-264,0 3-543,0-8 567,0-2 0,1-6-1737,3 0 981,-3-4 1112,4-2-1908,-5-5 1084,5 0 1,-2 0-170,4 0 814,-4 0 0,12-10 0,-2-3 0</inkml:trace>
  <inkml:trace contextRef="#ctx0" brushRef="#br1" timeOffset="66">23172 9072 8062,'0'-6'0,"2"-3"920,2 5-552,-3-4 1,9 6 140,-2-2 0,2 2 491,1-2-546,1 3 548,-1-9-587,5 8 0,2-4 223,5 2-143,-5 3-291,3-4 0,-8 4 145,2-3-348,3 3 57,-5-5 1,3 6-982,-4 0 682,-1 0 0,1-1-3219,-1-3 3460,-5 3 0,4-4 0,-3 5 0</inkml:trace>
  <inkml:trace contextRef="#ctx0" brushRef="#br2" timeOffset="71">19004 2718 8076,'-5'-6'0,"-2"2"0,2-2 302,-1 4 167,6-3 446,0 0-272,0 4-195,0-4-120,6 0-68,-5 4 1,9-5 261,-2 6-346,2 0 0,5 0 169,0 0 1,7 0-83,1 0 1,1 0 61,6 0 1,-2 4-92,6 0 1,3 1 144,9-1 0,1 2-156,2 6 1,2-2-188,2-2 0,-2 2 19,-5-3 1,-2 3 53,-2 2 0,-3-1-141,-4 1 1,-2-2 75,-3-3 0,-2 4-50,-5-4 0,-2 2 50,-2-1 1,-2 2-144,-6-3 0,0 0-10,-4 0 1,0-4 283,-4 1-585,-1 2 273,3-5 0,-10 4-662,-3-5 0,-3 0 358,-5 0 0,2-1-540,-5-3 1,0 2 980,-4-6 0,-4 1 0,-3-5 0</inkml:trace>
  <inkml:trace contextRef="#ctx0" brushRef="#br2" timeOffset="72">19164 2524 7052,'5'-6'1062,"-3"1"0,3 3 43,-5-1-704,0 1 1,-2-3-46,-1 5 0,0 0-111,-5 0 0,1 0 96,-5 0 1,0 4-130,-4 0 1,2 5 13,-5-2 1,-5 3-93,-6 2 1,-2 3 58,2 0 1,-2 4-99,5-3 1,-3-1 58,3-4 1,2 4-182,6 1 1,2-2-7,6-7 1,3 3-38,1-2 0,4-2 143,-1 2-28,3-5 0,6 5 148,3-4 0,2 1-128,1-1 0,5-1 267,-1 4 0,5-3-87,-1 4 1,3-1-4,1 5 1,-1-1-18,1 1 0,0-1-73,0 0 1,-2-3-10,-1 0 0,0-2-97,-5 2 1,2 0-16,-2-4 1,-4 1 218,1-1-768,-1-3 0,-10 6 255,3-3 1,-3-2-1557,-1 6 1,-5-4 1818,-2 3 0,-9 1 0,-1 3 0</inkml:trace>
  <inkml:trace contextRef="#ctx0" brushRef="#br2" timeOffset="73">20706 2741 8046,'0'-11'517,"0"-1"116,0 6-286,0-4 476,-5 3-49,4 1 28,-4-4-169,5 9-39,0-5 351,0 6-772,5 11 1,-4-2 231,3 10 71,-3 0-181,-1 3 1,0 6 51,0 3 57,-5 2-202,4 1 1,-9 2 143,2 2-404,3-3 0,-5 10-15,2-4-170,3-1 305,0-1-486,5 0 237,0-3 1,0 0-158,0-6 357,0-5-78,0-2 181,5-1 20,1-9-54,1 3 212,3-10-467,-9 4 245,9-8-61,-8 3-1010,3-5 477,0 0-1537,-4 0 1341,4 0 0,-5-1-3,0-3 0,0 1 721,0-4 0,-5-1 0,-1-3 0</inkml:trace>
  <inkml:trace contextRef="#ctx0" brushRef="#br2" timeOffset="74">21003 2764 8042,'0'-18'176,"1"3"264,3 7-352,-3-2 1276,4 9-310,-5-4-472,0 0 1,2 3 292,1-1-437,-1 6 0,3 9-265,-5 1 0,0 9 196,0 1 0,0 5-102,0 6 1,0 4-211,0 1 1,0-1 144,0-4 1,-1 1-121,-3 3 1,2-2 98,-1 2 1,1-4-229,2-3 0,-1-2-67,-3-2 0,3-5-4,-3 1 0,3-1-351,1-7 0,0 0 25,0-3-1169,0-1 1157,0 1 1,-1-6-1528,-3-2 1409,3-3 0,-10-1-109,4 0 1,-3-4 682,-2 0 0,-4-4 0,-2 1 0</inkml:trace>
  <inkml:trace contextRef="#ctx0" brushRef="#br2" timeOffset="75">20558 3266 8042,'0'-11'358,"5"3"285,2 1 1,5 4 84,3-1 0,-1 2-264,5-2 0,1 3-7,7-3 0,2-1-102,5 1 0,1-1-254,-1 1 0,4 3 0,0-3 1,-1-1-60,-7 1 0,2 0-983,-5 4 1,-1-1 532,-3-3 0,-5 3 408,-3-3 0,3 3 0,0 1 0</inkml:trace>
  <inkml:trace contextRef="#ctx0" brushRef="#br2" timeOffset="76">21403 2798 8016,'0'-18'-187,"1"2"187,3 4 0,-3 6 793,4-4-460,0 9 0,-4-6 826,3 4-315,-2 1-473,-2-3-1,1 5-156,3 0 1,-3 5 89,3 3 1,-3 3-63,-1 5 1,-4 3 316,0 7-280,-5-2 1,3 9 119,-5-2-404,-1 2 59,-4 1 1,3 0-203,-2 1 141,2 4 1,2-4-76,-1 3 0,2-6-189,3-1 1,-4-6 60,4 2 1,2-7-57,1-1-40,-2-5-172,4 2-2432,-3-4 1874,5-6 0,0-2 1036,0-8 0,5-2 0,2-6 0</inkml:trace>
  <inkml:trace contextRef="#ctx0" brushRef="#br2" timeOffset="77">21368 2787 8043,'0'-18'1322,"0"1"-819,0 6 1,0 3 662,0 1-674,0 4 1,2-1-35,2 8 1,2 4 8,5 7 1,2 0-172,2 8 1,-2-1-137,2 8 1,2-3 70,-2 3 0,4 1-92,-4 3 0,4 0 121,-4 1 0,6-1-200,-2 0 0,-3 0 24,-1 1 1,-2-2-91,-1-3 0,-1 2-169,0-6 1,-3 1 105,0-4 0,-5-4-193,5 0 1,-5-5 91,0 1 1,2-6 162,-1-1-76,0-6-1444,-4 8 0,-1-8 364,-3 1 1,-2-3-778,-6-3 1940,1 1 0,-11-13 0,-2 2 0</inkml:trace>
  <inkml:trace contextRef="#ctx0" brushRef="#br2" timeOffset="78">21334 3266 8043,'-5'-6'1448,"4"-4"-1053,-9 9 0,8-10 460,-3 10-62,5-4-212,0 5-284,5 0-124,-3 0 0,9 0 55,1 0-55,-1 0 1,11 0-234,-3 0 0,6-1 130,2-3 1,3 3-661,-3-3 1,3-1 322,-3 1 0,3-4-979,-3 5 0,-4-6 1246,-4 1 0,0 3 0,4 0 0</inkml:trace>
  <inkml:trace contextRef="#ctx0" brushRef="#br2" timeOffset="79">21871 2764 7973,'-6'-15'450,"2"-1"-225,3 6 1,1 5 149,0 0 629,0 4-201,0-4 0,0 14-530,0 2 1,0 9-45,0 3 0,0 4-107,0 3 1,0 8 101,0 0 0,0 6-173,0 1 1,3 1 123,1 0 1,0-4-306,-4-1 1,1-5 50,3-2 1,-3-3-144,3-5 0,-1-7 60,0 0 0,-1-5-223,2-2 75,-3-1 0,0-4-74,3-4-1130,-3-1 758,4-2 756,-10-5 0,4-7 0,-4-6 0</inkml:trace>
  <inkml:trace contextRef="#ctx0" brushRef="#br2" timeOffset="80">21814 2832 7957,'0'-17'0,"5"0"549,-4 6-260,9-1 0,-3 2-12,4 3 0,-2-4-41,2 4 0,-2 2-14,7 1 1,0-1 13,-1 1 1,6 0-1,-2 4 0,2 1-14,2 3 1,0-1 13,0 4 0,0 0 0,-1 0 1,0 4-948,-3-4 0,1 3-291,-4 2 0,-3 3 830,-5 0 1,1 2 171,-5-2 0,0 3 0,-4 4 2231,0-4-1129,-5 4-524,-2-4-438,-9 4 1,-2 1-140,-5 0 1,0-1-51,0-3 160,1 2 0,0-4-52,3 2 0,2-3 0,6-3 249,0 2-152,4-2-107,-3 3 30,9-4 0,-4-1 100,5 1 85,0-1-97,5-5 0,-3 5-17,6-4 0,1 3 132,6 2 0,-1-5 18,5 1 0,-4-4 42,4 3-165,0-4 122,4 7-171,0-9 0,0 4-2,0-5 0,-2 4 21,-2 0 1,2 0-1066,-6-4 628,0 0 0,-3 0-3124,-1 0 1853,0 0 1561,-4 0 0,3 5 0,-4 1 0</inkml:trace>
  <inkml:trace contextRef="#ctx0" brushRef="#br2" timeOffset="81">22328 2912 7916,'0'-7'0,"0"-1"0,0 0 145,0-3 1,0 5 0,4-4 145,-1 2 259,6-2-282,-2-2 0,0 2 461,1 3-441,-6-4 1,5 6 454,-3-2-78,-3 2-236,4 5-231,-5 0 0,0 6 157,0 5-242,0 6 51,0 6 0,0 2 163,0 6-185,0-6 22,0 13 0,0-5-179,0 5 0,0 4-28,0-4-627,5 0 569,-4-4 1,6-1-43,-4-2-16,-1-3 77,8-5 1,-9-6-36,3-1 24,2 1 0,-3-5-957,4-1 289,-4 1-345,2-11-656,-5 4 1024,0-10 1,0-1 737,0-6 0,0-4 0,0-2 0</inkml:trace>
  <inkml:trace contextRef="#ctx0" brushRef="#br2" timeOffset="82">22373 2924 7916,'0'-18'295,"0"1"605,0 6-607,6 0 0,-1-1 200,2 1 698,-2 4-540,0 2-216,-3 5 37,8 0-209,-4 0 0,2 4 67,-1 0-350,1 5 79,3-3 0,0 6 299,-4-1-544,8 0 199,-7 1 0,9-2-223,-6-2 122,0 2 31,1-9 0,-1 8-29,1-5 32,-1 0 0,0-4-135,1 0 97,-1 0 0,-3-2 82,0-1 292,-1 1-275,-1-8 0,5 4 4,-4-6 49,-2 1-43,5-6 0,-3 3 25,4-5-49,1 0 30,-1 2 0,3-4-39,-3 6 55,3 0-26,-7 3 0,0 5 3,1-1-2,-5 6 0,3-3-162,-2 5 1,-3 6 86,3 5 1,-3 2 115,-1 6-63,0 5 0,0 2-14,0 4 165,0 0-150,0 5 0,0 3 19,0 0-16,0 5 1,0-7-4,0 2-47,0-3-333,0-6 384,0 4 246,5-14-230,-4 8 1,8-14 18,-5 2 88,0-2-107,1-2 1,-4-3-764,3-1 253,-3-4-164,-1 2-214,0-5 1,-5-5 0,-1-2-1</inkml:trace>
  <inkml:trace contextRef="#ctx0" brushRef="#br2" timeOffset="83">23082 2912 8045,'0'-6'460,"0"-4"-44,0 9 208,0-5 954,0 6-853,0 6-352,0 5 1,-6 3 363,-1 5-564,-3 5 1,0 1 5,2 6 0,-1-2-74,5 2 0,-3 0-111,3-4 0,0 3 68,4-3 169,5 0-388,1-4 112,6-1 1,1-4 33,2-3 0,-1-3 51,5-5 1,0 2-31,4-5 238,0 0-129,-1-9 0,2 2 172,3-4-180,-3-6 0,4 0 186,-5-8-208,0 8 1,-5-9 111,-3 3-357,-2-2 99,-7-7 0,-1 3 69,-5-6 0,-1 1-171,-3-5 0,-6 5 107,-6-1-914,-4 1 608,-3-4 1,-2 6-1035,-6 5 895,6 5 1,-7 8-400,6 2 1,0 3 369,7 5 1,3 2-1121,4 1 1646,1 9 0,0 1 0,-1 3 0</inkml:trace>
  <inkml:trace contextRef="#ctx0" brushRef="#br2" timeOffset="84">23527 2752 8031,'0'-11'467,"0"0"173,0-1 340,0 1-432,0-1-160,0 6 194,0 1 84,0 5-234,5 0-586,-4 5 182,4 1 0,-5 11 278,0 2-244,0 2 26,0 7 1,0 5 256,0 5-399,0 0 106,0-3 0,0 0-356,0 3 213,0-2 0,0 3-135,0-5 1,2-1 115,1-2 1,-1-3-244,2-5 0,-2-6 151,2-1 0,-3-4-949,3 0 379,2-6-798,-4-1 1570,3-5 0,-10 0 0,-2 0 0</inkml:trace>
  <inkml:trace contextRef="#ctx0" brushRef="#br2" timeOffset="85">23516 2764 7968,'0'-18'72,"0"2"142,0 4 683,5 6-113,-4 1-337,9 5 1,-4 0 223,6 0-429,-1 10 1,1-1 131,-1 10-207,6 5 1,-2 4 36,8 2 1,-7 3 32,7-2 1,-3 0-52,3 0 1,-4 2-21,0-3 0,-4-2-114,4-1 0,-5-3 51,2-1 0,-4-4-203,0 0 0,-1-5-4,1 1 1,-5-3 59,1-5-382,-1 3 1,1-8-34,0 1-538,-6 4 426,3-6-1856,-5 4 2427,-5-10 0,-6-6 0,-7-7 0</inkml:trace>
  <inkml:trace contextRef="#ctx0" brushRef="#br2" timeOffset="86">23870 2718 7944,'0'-18'0,"0"3"0,0 2 369,0 2-166,0 5 1,0-1 249,0 4 426,0 1-109,5-3-148,-4 5-219,4 0-182,-5 5-210,0 2 64,0 9 0,1 2 284,3 5-354,-3 5 52,4 1 1,-5 5 274,0 0-364,0 6 49,0-10 0,0 12-39,0-8 5,0 8 1,-3-6-89,-1 2 0,0-6 77,4-2 0,-4-5-50,0 2 1,1-7 71,3-1 0,0-5-152,0 2 0,0-8 22,0 0-1189,0-5 250,0 7 47,0-9 1028,0 4 0,0-5 0</inkml:trace>
  <inkml:trace contextRef="#ctx0" brushRef="#br2" timeOffset="87">24064 2741 7932,'1'-18'787,"3"3"-48,-3 2-544,4 7-180,0 1 246,-3 5 0,3 1 510,-5 3-359,5 2-192,-4 6-142,4 4 16,-5 7 0,4 6 291,0 6-208,-1-1-12,-3 5 0,-1-2-29,-3 5-55,3 0 1,-5 1 4,2-5 0,1 3-274,-4-11-172,4 5 214,-2-10 124,5 3 0,-1-9 115,-3 0-637,3-5 384,-4 2 1,5-8-1345,0-1 763,0 1 417,0-2 0,1-1-978,3-5 441,-3 0 861,9 0 0,-3-5 0,4-1 0</inkml:trace>
  <inkml:trace contextRef="#ctx0" brushRef="#br2" timeOffset="88">24543 2924 7932,'7'-17'849,"-2"5"-314,0-5 86,1 11-14,1-4-189,-2 3-198,-5 1 485,0 1-53,0 0-215,0 3-460,-10-3 202,2 10 0,-10 2-40,3 4 0,-3 2-155,-5 2 0,0 4-8,1 8 82,-1-3 0,0 9 259,0-3-674,0 3-362,6 2 617,-5-6-169,9 4 150,2-9 1,2 4 19,5-5 325,0-6-201,4 5 0,5-9 18,3 2 288,7-2 148,3-2 1,5-3 269,0-1-314,5-4-141,-4 2-404,9-5 113,-9 0 1,4 0 291,-5 0-2125,5 0 1270,-9 0 1,6 0 561,-10 0 0,0-5 0,-3-2 0</inkml:trace>
  <inkml:trace contextRef="#ctx0" brushRef="#br2" timeOffset="89">20592 3803 7937,'0'-11'871,"0"4"-471,0-3 83,0 4-140,0 0-8,0 0 1148,0 6-1024,5 11-232,-4 1-60,4 11 1,-5 3 410,0-4-317,0 9 1,0-2-157,0 13 1,0 1 92,0-1 0,0 2-238,0-2 1,0-1 82,0 1 0,-1-9-84,-3 1 0,3-7 29,-3-1 0,3-3-296,1-4 0,0-2-442,0-6-417,0-5-647,0-1 416,0-5 1,0-5 601,0-2 796,0-8 0,0 2 0,0-4 0</inkml:trace>
  <inkml:trace contextRef="#ctx0" brushRef="#br2" timeOffset="90">20569 3895 7968,'6'-18'0,"3"-3"198,-5 6 1,1 0 344,-1 4 1,-3-1 1027,3 1-1057,2 4 1,-3 2-74,4 5 0,-3 2-163,4 1 0,0 5 38,3 7 1,2 4-94,2 8 1,-2-2 62,2 6 1,3-1-88,1 4 1,2 5-133,2-1 0,0 0-40,0-4 0,1-1 51,2-3 1,-3-2-137,0-5 0,-1-1-39,-7-3 235,5-3-337,-7-4 130,-2-6 0,-1 3-359,-2-5-518,-3 0 87,0-4-1021,-5 0 1,-4-2 616,1-2 1263,-6-2 0,-3-5 0,-5-1 0</inkml:trace>
  <inkml:trace contextRef="#ctx0" brushRef="#br2" timeOffset="91">21049 3803 7942,'0'-18'557,"0"3"-168,0 2 110,0 2-116,5 0 1,-4 3 185,3 0 752,2 6-867,-5-3 1,4 14-300,-5 2 0,0 12-40,0 0 1,-3 7 54,-1 1 1,-4 3-7,4 4 0,-3-1-121,3 5 1,0 0-3,4 3 0,0-4-29,0-3 1,0-3-302,0 0 1,0-10 150,0-2 1,0-4-278,0 0 0,0-2-16,0-6-372,5-5 0,-2-1-263,4-5 1,-3 0-298,4 0 1363,-6 0 0,3-5 0,-5-1 0</inkml:trace>
  <inkml:trace contextRef="#ctx0" brushRef="#br2" timeOffset="92">21311 3837 8019,'0'-17'745,"0"0"-361,0 6 414,0-1-50,0 6 0,0 6-268,0 8 1,-1 3-126,-3 4 1,2 8-113,-6 8 0,2 5-27,-2 2 1,2 6 11,2-3 1,3 4-180,-3 1 0,4-6-57,4-2 0,2-4-87,5-3 1,2-4-115,2-8 1,-1-3 81,5-4 1,0-6 234,4-2 1,0-3-75,0-1 0,0-1 110,0-3 0,-1-4-113,1-7 1,0 1 192,0-5 1,0 0 123,0-4 1,-2-5-155,-2-2 0,-2 1-172,-6-2 1,-1-1 71,-2-6 1,-3 2-520,-5-6 0,0 5 222,0-1 1,-1 6-885,-3 2 0,1 9 540,-4 2 0,3 7-99,-4 4 646,6 3 0,-8 5 0,3 0 0</inkml:trace>
  <inkml:trace contextRef="#ctx0" brushRef="#br2" timeOffset="93">21939 3803 8003,'0'-18'930,"0"3"-647,0 8 477,6-4-20,-5 10-266,4-4-6,-5 5-270,5 0 1,-4 9 141,3 2 126,-3 13-177,-1-5 1,0 18 284,0-2-404,0 1 1,0 4 169,0 2-1457,-5 2 1079,4-3 57,-4 3-553,0-14 423,4 9 1,-5-13 78,6 1-286,0-1 179,0-8 1,0-4-158,0-2-459,0-3 93,0-3-961,0-1 156,0-5 458,0-5 1009,0-1 0,-5-11 0,-1-1 0</inkml:trace>
  <inkml:trace contextRef="#ctx0" brushRef="#br2" timeOffset="94">21997 3872 8003,'0'-18'0,"0"0"0,0 3 684,0 7-1,5-7 641,-4 9-476,4-1-431,0 2 1,-2 7-63,4 1 1,-3 5-134,4 7 0,-5 3 5,5 5 0,-4 0-173,3 0-13,1 4 1,4-2 213,-1 1-550,0 3 285,1-10 0,-1 7-144,1-11 56,-1 0 0,0-5-124,1-2 168,-1 2-32,1-9 0,-2 3 66,-2-8 30,2 3-10,-9-9 8,9 4 0,-7-7 9,4-2-99,-4 2 92,7-9 0,-4 5-146,6-6 135,-1 5 0,2-7-58,2 2 1,-2-2-107,2 2 0,1 1 80,0 3 0,-1 1 37,-4 3 0,-3 6 106,0-2-108,-1 7 1,1-1 169,-1 5-92,-4 0 1,3 0 302,-2 0-201,-3 0-46,9 0 0,-4 1 45,1 3 1,0-2-76,-4 6 1,-1 4 140,1 3 0,-1 6-121,-2 2 0,0 5 138,0 6 0,0 1-128,0-1 0,-4 4-15,0 0 1,-5 5 2,2-1 1,0-3 11,0-1 1,4-3-13,-1-5 1,-1-2 20,1-5 0,1-4-120,3 0 0,0-5 144,0 1-860,0-2 265,0-2-1575,0-4 665,0-2-380,0-5 1768,5 0 0,-4-10 0,4-3 0</inkml:trace>
  <inkml:trace contextRef="#ctx0" brushRef="#br2" timeOffset="95">22670 3792 7975,'7'-18'0,"-3"3"470,-3 7-79,-1-2 634,0 9-233,0-4-234,0 15 1,0 2-139,0 11 0,0 4-29,0 0 1,-4 8-138,0-1 0,0 7-136,4-3 1,-3 4 10,-1-4 1,0 4-164,4-4 1,0-1-347,0-7 1,0 2 272,0-5 0,1-6-180,3-6 0,-3-2 117,3-1 1,-1-6-1610,0-2 145,-1-3 677,3-1 0,-5-5 957,0-3 0,-5-7 0,-2-3 0</inkml:trace>
  <inkml:trace contextRef="#ctx0" brushRef="#br2" timeOffset="96">22568 3780 7975,'6'-11'0,"4"-4"384,-2-1 0,6 1-53,1 4 0,1 3 204,0 1 1,-4 0-12,4 0 0,1 2-48,2 5 1,3 0-121,1 0 1,1 0-52,3 0 1,-2 1-245,5 3 0,-4-2 122,0 6 1,-3-1-243,-4 5 1,-2-1 104,-6 1 1,-1-1-247,-2 0 0,1 1 55,-5-1 1,-1 2-6,-3 2 0,-5-2 17,-2 2 1,-8-2 54,-4-2 1,-3 1 42,-1-1 1,-4-3 2,1-1 0,-5-3 130,5 4 1,-1-6-66,4 2 0,5 1 462,3-1-151,8 0-295,-4 1 1,10-3 32,-3 6 1,8-4-9,4 3 1,3-3 82,4 4 0,-1-1-58,5 5 0,0-1-133,4 1 0,0-1 99,0 1 1,0-1-8,0 0 0,-4 1-57,0-1 0,-5 4-75,1 1 1,-2 0-3,-2-1 1,-3-1-229,-1 5 0,-4-1 122,1 1 0,-8 2 122,-4-6 0,-6 4 160,-1-4 0,-9 4-149,1-4 1,-7 1 201,-1-5 1,2-3-101,-1-1 1,0-3-49,0 4 0,-1-6-71,9 2 1,-3-3-161,10-1 1,4 0-1080,3 0 870,6-5 1,-2 3-45,8-6-1570,2 0 913,10-3 1136,-3 0 0,14-6 0,-3-1 0</inkml:trace>
  <inkml:trace contextRef="#ctx0" brushRef="#br2" timeOffset="97">23230 3769 7944,'-5'-18'1141,"4"2"-878,-4 9 936,5 2 498,0 5-1163,0 5-251,0 7 1,0 5 269,0 6-302,0 0 0,0 8-28,0-1 1,0 9-14,0-4 0,0 7-147,0-1-5,0-1 1,-4-1 273,0-5-335,0 1 40,-1-1 0,4-5 162,-3-2-552,-2-8 275,4 2 0,-3-8-127,5 2 18,0-7 4,-5 2 142,4-9 412,-4 4-51,5-5-168,0 0 47,0-5-141,0 4 1,1-9 118,3 2 11,-3 3-95,9-5 1,-3 4-168,4-6 47,-4 6 0,7-3-84,-3 5 0,3-1 46,-3 1 1,5 3-243,-1-3 174,5 3 1,-6 1-43,5 0-138,0 0 162,-1 0 1,2 0-40,-5 0 0,4 0-81,-3 0 1,-1 0-807,-4 0 243,1 0-558,-1 0-538,1 0 1930,-6 0 0,-11-10 0,-8-3 0</inkml:trace>
  <inkml:trace contextRef="#ctx0" brushRef="#br2" timeOffset="98">23116 4157 7925,'6'-11'0,"1"3"1224,-4 1-719,4-1 1,5 2-112,4 2 0,-4-1-189,4 1 1,-3-4 128,3 4 0,3-4-115,7 0 0,-2 2-340,3-2 0,-1 4 163,0-3 1,-6 4-898,3-1 0,-4-1 254,0 1 601,-2-5 0,-11 3 0,-1-5 0</inkml:trace>
  <inkml:trace contextRef="#ctx0" brushRef="#br2" timeOffset="99">23150 3792 8024,'0'-18'0,"1"1"0,3 6 0,3 0 758,4-1 0,2 2 112,2 2-407,-2-2 310,8 4-397,-3-5 0,10 3-111,2 0-65,-2 1 1,5-1-46,-2 0 0,-2 5-112,1-5 1,-4 4-723,0-3 1,-2 4 430,-1-1 0,-1 2-1018,-3-2 0,-3 3 1266,-4-3 0,-1 3 0,1 1 0</inkml:trace>
  <inkml:trace contextRef="#ctx0" brushRef="#br2" timeOffset="100">23687 3643 8024,'6'0'1621,"-1"0"-1296,-5 0 0,4 9 120,0 3 114,0 7-235,1 3 0,-4 5 102,3 7 37,-3-2-174,-1 7 0,4 1-87,0 2-30,0-3 0,-4 5-259,0-2 0,-4-1 140,0 1 1,0-9-368,4 1 209,0-7 0,0 1 71,0-6-196,0-4 119,0-1 1,0-10-165,0 1-328,0-6 91,0 4-661,0-6 0,0-6 587,0-1 586,0-3 0,0-7 0,0-1 0</inkml:trace>
  <inkml:trace contextRef="#ctx0" brushRef="#br2" timeOffset="101">23675 3700 7931,'6'-15'422,"1"0"1,3 0-302,2 3-121,-1 6 0,1-4 0,0 5 1712,3-3-773,-2-2-360,9 9 87,1-4-224,1 5-152,4 0 0,-6 0-249,1 0 0,0 1 63,0 3 1,0 2-181,0 5 0,-6 1 123,-1-1 1,-4 4-79,0 1 0,-6 4-164,-2-1 1,-3 4-203,-1 4 0,-6 0 167,-6 4 1,-4 2 96,-7-3 1,-5 3-106,-2 2 58,-3-1 1,-2-1 87,1-3-917,5 3 958,-4-9 0,10 3-251,0-8 508,6 3-113,5-10 0,2 6 105,2-3 34,3-7 0,5 7 19,0-7 1,7 1 958,4-2-1184,0 3 619,11-8-441,-4 3 0,5-1 63,0-1-545,4 1 216,-2-4 1,2 0 150,-4 0-1423,0 0 906,0 0 0,-4 0-788,0 0 553,-5 0 663,2 0 0,-4 0 0,-1 0 0</inkml:trace>
  <inkml:trace contextRef="#ctx0" brushRef="#br2" timeOffset="102">24486 3723 7934,'0'-23'0,"0"6"0,0 1 357,0 4-166,0 5-228,-5-3 1908,4 9-543,-9-9-598,3 8-233,-4-3-215,-5 5 1,2 2-63,-5 1-159,5 4 0,-8 6 234,3 2 0,-1-1-48,1 5 1,1-1 17,3 1-100,7 2 0,-7-4 165,7 2-333,3 2 9,0-8 0,5 8 119,0-1-460,0-4 252,5 6 0,3-8-251,7 5 240,-2-5 1,10 6-47,-1-5 1,1 2 96,4-2-21,-3-3 82,-1 10-47,0-9 0,-6 3 60,-1-4 1,-4-1 177,0 1 0,-2 0 187,-2 3-179,-3-2-60,-5 4 1,-2-5 457,-1 4-376,-4-4 0,-6 6 532,-2-3-427,-8-2 0,-7 3 142,-8-4-573,2-1 115,-8 1 0,5-2 390,-3-3-1569,2 4 1075,6-10 1,2 4 50,6-5-3397,4 0 3422,11 0 0,4 0 0</inkml:trace>
  <inkml:trace contextRef="#ctx0" brushRef="#br1" timeOffset="106">17725 11859 7946,'0'-6'661,"0"1"384,0 5-657,0 5 155,0 1-257,-5 0 1,-2 5 489,-4-4-461,-1 8 1,0-1 135,-3 5-15,-3-5-163,-5 3 1,0-2 58,0 0 5,-5 6-171,4-4 0,-8 2 31,6 1 24,-6-1-41,8-2 0,-4 4-12,5-6 53,0 5 1,6-7-277,0 3 88,6-4 254,4-1-510,2 1 179,5-6 0,2 0 129,1-2-120,4-3 102,9 4 0,-2-5 241,5 0-43,-5 0-163,8 0 1,-5 0 112,6 0-136,0 6 0,4-4 55,-1 6 0,1-5 34,-4 5 1,-4 0-289,0 3 91,0-5 1,-1 5 139,-3-4-621,-2 3 191,-2-3-807,1 3 570,-6-4 60,4 1-1506,-9-2 949,4 0-241,-5-4-149,-5 4 1443,-1-5 0,-10 5 0,-2 1 0</inkml:trace>
  <inkml:trace contextRef="#ctx0" brushRef="#br1" timeOffset="107">17268 12464 8894,'6'0'1297,"4"6"1,-3-4-604,4 6 75,6-6-434,-5 3 0,9-1 911,-6 0-631,5 5-303,-7-8 0,8 8 175,-2-5-270,3 0-27,-4 1 1,2-4-909,-5 3 413,6 2 261,-9-5-2199,5 4 1546,-6-5 1,1 2 696,-1 1 0,-5-1 0,-1 3 0</inkml:trace>
  <inkml:trace contextRef="#ctx0" brushRef="#br1" timeOffset="108">18182 11733 7879,'-6'-6'966,"5"-4"-179,-4 9 124,5-4-136,0 5-490,0 5 1,1 1 309,3 5-377,-3 6 1,10 1 305,-10 10-235,4 1 0,-5 6 39,0 3 99,0 3-132,0 5 1,-1 1-67,-3 2-1369,3-2 1228,-10 9 1,9-5-26,-6 2-4,6-2 0,-3 0-102,5-4-625,5-2 719,-4-5-20,9-6 0,-7-4-19,4 1 1,-3-10 17,4 2-229,-6-8 136,8 2 0,-8-10 1145,2 1-1772,2-5 1047,-5 2-2266,4-5-1194,-5 0 3103,0-5 0,-5-2 0,-1-4 0</inkml:trace>
  <inkml:trace contextRef="#ctx0" brushRef="#br1" timeOffset="109">18684 11928 9552,'-6'11'1565,"1"6"-1137,0 0 1,2 11 183,-5 3-201,6 2-152,-3 1 1,5 1 345,0 4-330,0-4 0,-1 4-122,-3-4-623,2-1 555,-3 0 1,5-6-112,0-5 1,0-1 87,0-7 1,0 0-1414,0-4 918,0-4 0,-1-2-994,-3-5 661,3 0 689,-4 0 1,4-1-2044,-3-3 2120,3-3 0,-10-4 0,5 0 0</inkml:trace>
  <inkml:trace contextRef="#ctx0" brushRef="#br1" timeOffset="110">18456 12282 7892,'0'-7'1895,"0"2"-235,0 5-865,5 0 120,1 0-230,5 0-334,1 0 0,3 0 131,0 0-267,1 0 1,-5 0-760,5 0 481,-3 0 1,7-4 128,-4 1-1741,4-1 1188,-7 4 0,4-4 82,-1 0 405,-4 0 0,10 4 0,-4 0 0</inkml:trace>
  <inkml:trace contextRef="#ctx0" brushRef="#br1" timeOffset="111">18878 12510 8692,'0'6'2318,"0"0"282,0-6-2963,5 0 221,-3 0 180,8 0-584,-9 0 421,9 0 190,-9-6-2378,4 0 2313,1 0 0,-5-4 0,4 3 0</inkml:trace>
  <inkml:trace contextRef="#ctx0" brushRef="#br1" timeOffset="112">18981 12522 7893,'6'0'0,"1"0"1141,-4 0-647,-1 0-228,3 0 1,-4 0-365,3 0 41,-3 0 117,9 0 0,-7 0-1727,4 0 1667,1 0 0,4-6 0,-1 0 0</inkml:trace>
  <inkml:trace contextRef="#ctx0" brushRef="#br1" timeOffset="113">19244 12487 8453,'0'7'2216,"0"3"-1297,0-9-129,0 4-401,0 0 54,0-4-512,0 5-716,0-6 707,5 0-2213,-4 0 2291,4 0 0,0-6 0,2 0 0</inkml:trace>
  <inkml:trace contextRef="#ctx0" brushRef="#br1" timeOffset="114">19461 12008 8545,'0'-7'1680,"0"2"-1371,0 5 1,-2 5 120,-1 3 455,1 7-528,-3 3 0,5 5 270,0 0-188,0 4-216,0-2 78,0 8-134,0-9 1,0 7 168,0-4-615,0 0 272,0 1 0,0-8 245,0 3-1320,0-8 786,0 7 0,0-14-1706,0 4 561,-5-3 650,4-3-1040,-4-1 916,0-5 915,3 0 0,-8-10 0,4-3 0</inkml:trace>
  <inkml:trace contextRef="#ctx0" brushRef="#br1" timeOffset="115">19324 12236 7872,'-7'-6'1029,"2"1"1,6 5-196,3 0 0,3 3 19,4 1 1,0 1-543,1-1 1,3-3-213,0 3 0,6-3-786,-2-1 0,2 0 266,2 0 86,0 0 1,-1 0 334,-3 0 0,2-5 0,-3-1 0</inkml:trace>
  <inkml:trace contextRef="#ctx0" brushRef="#br1" timeOffset="116">19975 11437 7928,'0'11'1735,"-2"2"-696,-1 2-699,1 3 1,-7 4 199,6 1 157,-1 5-340,4 1 1,0 6-256,0-1 0,0 0 2,0 0 1,0-1-555,0-2 1,4-3 340,-1-5 1,6-6-1036,-1-1 1,2-4 1143,1 0 0,1-1 0,-1 1 0</inkml:trace>
  <inkml:trace contextRef="#ctx0" brushRef="#br1" timeOffset="117">19735 12202 8398,'11'-7'1466,"1"2"1,3 5-766,0 0 291,5 0-328,-2-5-248,10 4 360,6-9-402,2 9 1,4-8 98,-1 5-726,-4-5 306,4 8 1,-4-8 281,-1 5-507,0 0 205,-5 4 1,-2 0-761,-8 0 453,3 0 59,-10 0-1364,5 0 1016,-6 0 1,-3 0-672,-1 0 552,-4 5 0,1 0 22,-8 3 660,-2 2 0,-6-4 0,1 6 0</inkml:trace>
  <inkml:trace contextRef="#ctx0" brushRef="#br1" timeOffset="118">19952 12407 7926,'-12'-5'612,"1"4"775,5-4-917,1 5 673,-1 0-237,5 0-231,-4 5-181,0 1-220,4 6 1,-4 0 53,5 4-231,0-4 81,0 5 1,0-2-60,0 0-74,5 1 1,-4-1-120,3 0 1,1 1 122,-1 0 1,1-5-257,-1 1 1,-3-1 20,3-3 76,-3-3 0,0 0-140,3-5 91,-3 0 153,4 0 0,-5-5 2,0-3 1,4-2-54,0-2 0,4 1-28,-5 0 74,6-6-96,-2 4 98,4-3 1,0 5-31,1-1 156,-6 6-149,4-4 77,-3 8 69,4-3 1,-3 7 394,-1 1-287,-4-1 0,6 8 57,-5-3 1,1 7-9,-2 2 0,0 0-398,5-1 113,-6-2 0,5 7 168,-4-4-921,-1 4 547,8-7 1,-9 7-148,3-5 0,1 2-221,-1-2 0,1-4-2028,-1 1 2616,-3-1 0,4-5 0,-5 6 0</inkml:trace>
  <inkml:trace contextRef="#ctx0" brushRef="#br1" timeOffset="119">20911 11688 7864,'0'-7'104,"1"2"970,3 5-646,-3 5 1,5-2 48,-6 5 0,-2-1 147,-2 5-259,3-1 74,-9 0-154,4 6 1,-6-3 60,1 5 76,-6 0-262,5 4 0,-10 0-37,3 0 144,-3-1-108,0 1 1,-1 0-57,0 0-106,0 0 176,5-5 0,-2 2-172,5-5 25,5 0-37,0-8 0,7 3 113,-5-3 0,6 0 20,-2 0-251,3 1 250,1-2-10,5 4-177,1-3 121,6-1 0,0 4 287,4-2-256,-4-3-5,10 5-157,-4-9 139,-1 10 1,5-10 67,-3 3-293,-3-3 219,6 4 0,-8-4 66,5 3-772,-5-3 445,2-1 1,-3 0-1246,2 0 704,-7 0 108,7 0-1596,-14 0 1085,10 0 683,-10 0 0,3 0-970,-8 0 1435,-2 5 0,-11 2 0,-1 4 0</inkml:trace>
  <inkml:trace contextRef="#ctx0" brushRef="#br1" timeOffset="120">20591 12350 8495,'12'0'2816,"3"0"-1055,0 0-915,0 0-263,2 0 97,1 0-345,5 0 0,-4 0 102,0 0-1009,-5 0 513,2 5 0,-1-3-391,1 1 1,-1-1-537,-4-2 1,-3 3 640,-1 1 345,-4 0 0,7 1 0,-4 1 0</inkml:trace>
  <inkml:trace contextRef="#ctx0" brushRef="#br1" timeOffset="121">21322 11459 7746,'0'-6'1803,"0"1"-1125,0 15 159,0 3-465,0 10 1,0 6 217,0 5 27,0 0-416,0 11 1,0-3 192,0 7-207,0-2 1,0 9-30,0-3 1,0-1 55,0 2 0,0-6-91,0 1 0,0-6 91,0-1 0,4-9-78,0 2-82,0-4 1,-1-2 107,1-2-547,0-8 291,1 3 1,-4-10-1005,3 4 584,-2-4-204,3-5 0,-4 3 426,4-9-27,-5 4-465,0-5 1,-5-5 0,-1-1-1</inkml:trace>
  <inkml:trace contextRef="#ctx0" brushRef="#br1" timeOffset="122">21471 12088 7849,'0'-18'1052,"1"3"-513,3 7 177,-3-2-84,9 9-145,-8-5 0,6 12 332,-4 1-521,5 3 0,-8 7-17,3 2 1,-1-1 136,0 1-341,-1-5 0,3 7-70,-5-2 1,1-1 281,3 1-712,-3 0 370,4-1 0,-5-2-65,0-4 0,4-1-377,0 1-101,0-6 250,-4-1 1,1-5-275,3 0 506,-3 0 1,8-5 215,-5-3 0,3-2-89,-3-1 0,4-2 91,-4-2 1,4 1-11,0-5 1,2 0 0,2-4 0,-1 0-65,0 0 0,1 2-7,-1 2 1,-3 2 22,0 6 132,-1-1 11,5 1-160,-6 5 157,-1 0-82,0 6 1,-4 2-30,3 2 224,2 7-123,-4 7 1,3 5-50,-5-1-225,0 1 87,0 5 0,0-2-187,0 4 106,0-5 52,0 8 1,1-9-936,3 3 419,-3-8 263,4 3-1371,-5-5 1043,5-4 1,-3 2-187,1-7 807,4-3 0,-6 0 0,4-5 0</inkml:trace>
  <inkml:trace contextRef="#ctx0" brushRef="#br1" timeOffset="129">15178 11311 8112,'-18'-5'0,"3"2"100,7-4-100,3 4 0,5-3 0,0 2 827,0 3-496,0-4 1,1 3 207,3-1 28,-2 1-269,8-3 1,-4 4 291,5-3-321,-4 3 1,7-4-27,-3 5 0,3 0 94,-2 0-99,4 0-145,-3 0 115,8 0 0,-5 0 148,6 0-323,-1 0 42,7 0 1,-1 0 340,4 0-610,2 0 174,6-5 1,1 2-209,1-4-719,4 4 953,-4-7 1,4 7-156,1-4 183,-6 4 60,0-2-772,-6 5 598,0 0 0,1-4 122,-1 1-200,0-1 168,0 4 0,2 0-173,2 0 78,-8 5 87,14-4 1,-13 4-38,11-5 36,-5 0 1,2 0 1,1 0-15,2 0 15,7 0-281,-2 0 273,9-5 5,-4 4 1,1-8-4,0 5 35,-4-5-33,1 8 0,-4-5-40,0 2 228,-1 3-179,6-5 0,-4 6 44,3 0-38,2 0 4,-5 0 0,1 0-5,-2 0 5,-8 0-751,16 0 716,-7 0 36,10 0 0,2-3 12,2-1-109,-3-5 85,4 8 0,-5-8-4,0 5 70,-5-5-69,9 8 0,-7-8 118,6 5-111,-1 0 1,-3 1 88,-3-1 1,3-4-249,-3 4 0,-1 1 158,1 3 18,1 0 1,3 0 30,0 0-101,0 0 70,0 0 0,0 0 34,0 0-331,-5 0 283,4 0 0,-2-4-188,6 0 177,-1 0 0,2 3-23,-8-3 1,2 3 83,-6-3 1,4 3-31,-3 1 1,1 0-41,-2 0 0,2 0 9,2 0 1,2 0-5,-6 0 0,1 0 14,-5 0-9,6 0 1,-3 0-4,6 0 2,-6 0 2,8 0 0,-4 0-18,5 0 13,-5 0 1,2 0-5,-4 0 1,1-4 2,-2 0 1,2 0 0,2 4 0,3 0 0,-9 0 0,3 0 0,-9 0 0,4 0 0,-5 0 87,6 0-84,-5 0 0,3 0 0,-3 0 3,4 0 0,0 0 5,-3 0 49,2 0-54,-3 0 0,3 0 11,-2 0-18,2 0 11,-3 0 0,5 0-6,-1 0 0,1 0-2,0 0 0,-4 0-32,0 0 37,-6 0-2,4 0 0,-2 0 203,0 0-195,5 0 268,-7 0-310,8 0 40,-3 0 0,0 0 95,1 0 0,-1 0-134,1 0 0,-3 0 48,-5 0-68,6 0 630,-5 0 1,5 0-505,-6 0-83,5 0-1,-8-5 1,11 4 228,-8-3-218,-3 3 10,2 1 0,-5 0 382,3 0 1,1 0-365,-6 0-10,6 0 60,-8 0 0,9 0-37,-2 0-174,2 0 142,1 0 0,-4 0-109,1 0 94,-1-5 12,4 3-13,-4-3 5,3 5-11,-9 0 8,4 0 211,-11 0-209,5 0 0,-6 2 45,3 1 0,2-1 99,-6 2 0,4 1-103,-4-2 184,6 1 1,-4-4 0,5 0-114,-3 0 1,3 0-50,-3 0 1,2 0 1,2 0 6,0 0 6,-5 0 205,3 0-232,-3 0 0,0-4 61,-3 1 1,-2-2 105,-2 1 0,0 2-82,1-1-234,-1 1 52,-4 2 47,3-5 1,-4 4-183,6-3 0,-5 3 25,1 1 0,-4 0 76,3 0 0,-3 0-478,4 0 216,-6 0 0,4 0-324,-2 0 1,-2 1-250,1 3 0,-6 2 914,-5 6 0,-7 4 0,-3 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2.17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19643 18529 24575,'-22'11'0</inkml:trace>
  <inkml:trace contextRef="#ctx0" brushRef="#br0" timeOffset="1">18125 18719 24575,'0'0'0</inkml:trace>
  <inkml:trace contextRef="#ctx0" brushRef="#br1" timeOffset="2">16320 13766 8085,'0'-7'-92,"0"-1"432,0 6-190,0-9 26,0 10 1,0-5 175,0 2-17,0 3 77,0-4 372,0 5 0,0 5-451,0 2-309,0 4 104,0 5 1,4-2 118,0 5-345,4 0 236,-6 4 1,8 4-81,-3-1 89,-1 6-36,4-3 1,-4 5 147,5 1-122,1-1-727,-1 5 580,6-3 107,-5 3 0,6-5-89,-3 1 29,-2-6 54,9 4 1,-4-9 87,4 3 4,-4-3-75,4-1 1,-5-4-61,6 0 71,0 0-30,-5-2 1,2 0-96,-5-6 0,1 1 26,-5-1 0,1-3 36,-1-1 1,0 0 66,1 0 523,-1 4-719,-4-10 212,3 9 0,-5-8-222,2 6 1,0-5 35,-3 0-158,-3-1-664,4-2-456,-5 0 906,-5 0-328,4 0 1,-10 0 746,4 0 0,-8 0 0,-3 0 0</inkml:trace>
  <inkml:trace contextRef="#ctx0" brushRef="#br1" timeOffset="3">16251 13675 8043,'-6'-6'0,"1"-1"0,5 4 336,0 1-141,-5-3 92,4 5-57,-4 0 211,-1 0-268,5 0 1,-4 1 40,5 3 0,-4 3 0,1 4 1,-3 0 131,3 1-352,1-1 70,-8 6 1,9-5-87,-3 4 35,-2-4 1,5 0-204,-5-1 164,6 1 1,-3-5 127,-1 1-313,0-6 85,4 9 133,0-10-290,0 4-394,0-5 424,5 0-14,-4-5 216,10 4 0,-9-10-430,6 4 207,-6 2-1,3-5-76,-5 3 130,5-4 1,-3-1-41,1 1 288,-1 0-52,3-1 0,-4-3-196,3 0 255,-3-1-70,-1 0 0,4 3 378,0-2-149,0 2 333,-4-3 130,0 3-423,0-3 369,0 4 356,0 1-422,0-1 154,0 6-54,0-4-52,0 9-532,0-4 357,0 5-295,5 0 60,1 5 1,5 1-10,1 5 28,-1 1 0,1 1-50,-1 2 0,4-1-168,1 5 0,0-4 310,-1 4-293,-2-5 27,3 2 1,-4-4-124,-1-1 222,1 1-11,-1-6 1,1 4-33,-1-2 0,-3-3-2,-1-1 0,-3 1 136,4-1-163,-6-1-244,3-3-687,-5 0 1,-1 4-2275,-3 0 3159,-2 5 0,-11-3 0,0 6 0</inkml:trace>
  <inkml:trace contextRef="#ctx0" brushRef="#br1" timeOffset="4">17622 14532 7900,'0'-13'0,"-1"-2"105,-3 7 139,3-2 0,-6-2 106,3 1-134,-2 5 2,0-4 1,-4 8 193,2-1 1,-2 1-228,-2 2 0,0 0 0,-4 0 0,4 0 59,-3 0 0,-2 7-27,2 4 0,-4 2 0,4 6 1,-4 0 27,3 4 0,-4 1-17,1 2 1,2 2 3,2 3 0,4 2-174,3-3 0,-1-1-57,6 2 1,-1-2-513,4 1 0,1 2 49,3-5 0,0-4 465,7-4 0,-1-2 26,9 3 0,-4-5-616,4-8 316,0-2 150,4 1 0,0-5 75,0 3 0,0-4 41,0-4 1,0 3-13,-1-3 1,1-3 11,0 0 1,-4 0-37,0 0 0,-5 0 33,1 0 0,-2-3 52,-2 2-55,1 3-4,-1-5 164,1 3-78,-6-4 0,3 0-32,-5-1 0,0 5 232,-4-1-219,0 0 441,0-3-260,0 0 0,-2 3 248,-2 0-385,-2 6 19,-5-3 1,-2 1-47,-2 0 1,-3 0 168,-5 4-402,-5 0 109,4 0 0,-6 0 105,7 0 1,-1 0-133,9 0 1,-1 0-164,5 0 0,3 0-347,1 0 0,5 0 592,2 0 0,5 0 0,7 0 0</inkml:trace>
  <inkml:trace contextRef="#ctx0" brushRef="#br1" timeOffset="5">18044 14566 8072,'-6'0'51,"-4"0"1,7 0 180,-4 0 0,3 0 29,-4 0 0,5 0-105,-5 0 0,0 5 78,-3 3 0,0 3 126,-1 4-126,1-2 0,-1 8-194,1-3 127,5 5 1,-5 4 23,4-1 1,-2 1-47,1-4 1,3 0 1,5 0 1,0-1-97,0 1 0,1-1-131,3-3 1,6 1 77,6-5 0,3 1-83,-4-5 1,6-5 0,2-2 1,1-3 112,7-1 1,-1-2-58,5-6 273,-1 1-235,0-15 1,-1 8 40,-2-5 1,-4 0 32,-4-4 1,-1 4 140,-3 0 1,-4 0-88,-7-4 1,-3-3-148,-5-1 0,-1 0 147,-3 4-331,-8-4 248,-5 8 1,-8-7-148,-1 11 1,-8-3-240,-8 7 1,1-2 39,-1 9-766,10 0 797,-6 4 1,19 0-177,0 0 1,3 2 131,4 2 0,0-2-1250,8 6 762,0-1 280,9 0 512,-4 3 0,15 1 0,-4 7 0</inkml:trace>
  <inkml:trace contextRef="#ctx0" brushRef="#br1" timeOffset="6">18433 14474 8083,'0'-11'25,"0"5"139,0 1 1136,0 5-844,5 0-17,-4 5-263,4 1 0,-5 9 176,0 1-78,0 4-98,0-2 0,4 8-51,0 1 0,0 1 124,-4-2 1,0 0-273,0 4 1,3-3 23,1 3-371,0-4 317,-4-3 0,4-3 22,0-5-182,-1 5 140,-3-7 0,0 0 141,0-6 52,0 1 64,0-2-129,0-1 725,0-5-872,6 0 43,-5 0 1,9 0 80,-2 0 1,3-3-16,4-1 0,-1 0 48,5 4 0,-4-4-32,4 0-46,1 1 36,-3-2 0,4 3 23,-6-2-144,5-2 118,-7 5 0,7-5 21,-5 2-338,1 2 181,-5-8 1,-3 9-533,-1-3 1,-3 2-53,4-2 56,-6 3 1,2-4-23,-8 5-836,3-6 1502,-9 5 0,-2-4 0,-5 5 0</inkml:trace>
  <inkml:trace contextRef="#ctx0" brushRef="#br1" timeOffset="7">18433 14714 7993,'5'-6'0,"-4"-4"510,9 9-234,-8-5 0,8 3 134,-3-1 42,9 0-141,-4-1 0,10 4 28,-3-3 60,2-2-230,2 4 1,0-7 225,0 6-420,0-1 68,-5-1 1,2 3-487,-5-1 271,0 1 252,-3-3-1520,-1 4 742,1-4-235,-6 5 636,-1 0 0,-15 0 0,-3 0 0</inkml:trace>
  <inkml:trace contextRef="#ctx0" brushRef="#br1" timeOffset="8">18387 14520 8012,'12'-11'0,"-1"3"0,0 1 0,2 0 526,2 0-148,3-4-1,5 10-298,5-9 44,-4 4 1,8-2 210,-6 0-797,6 6 385,-8-3 0,4 1 73,-5 0-581,0 0 329,0 4 257,-6 0 0,5-5 0,-4-1 0</inkml:trace>
  <inkml:trace contextRef="#ctx0" brushRef="#br1" timeOffset="9">19129 14417 8099,'-5'-11'422,"4"5"-157,-4 1 1,0 1 183,-3 0 1,1 0-131,-5 4 0,3 0 139,-6 0 1,-3 0 162,-1 0-425,3 0-19,-6 5 1,8 2 2,-5 4 0,5 0-98,-1 1 0,6-2 96,2-2 0,3 4-172,-4-4 0,6 6 52,-2-3 0,3 1-44,1 3 1,1-2-266,3-2 135,2 0-4,5 1 0,1-1-34,-1 1 1,6-1 120,2 1-277,2-1 178,2-5 1,0 4 13,0-2-164,0 2 117,0 2 1,-1-1-102,1 0-1,-5 1 200,-1-1 1,-6 2-49,0 2 1,-4-2 45,-3 2 1,-3-1 87,-1 1 0,-1-2-159,-3 2 281,-8 3-88,-5-5 1,-6 3 31,0-4 0,-4-5 169,1 1 0,-5-4 132,4 3 0,-2-4-130,6 1 1,-4-3-155,8-1 1,-1-1-221,9-3 0,1 1-947,2-4 417,3-1 0,6-2-1442,3 2 2090,3-2 0,4 4 0,0-6 0</inkml:trace>
  <inkml:trace contextRef="#ctx0" brushRef="#br1" timeOffset="10">20055 14463 7996,'0'-11'234,"0"4"175,0-3 0,-4 8 223,0-6 226,0 5-443,-1-2-151,4 10-81,-4 2 1,1 9 89,0 3 1,0 7 65,4 0-98,0 6-58,0-8 1,0 9-22,0-2 1,0 0-132,0 0 1,0-3 27,0-5 1,4-2-170,0-2 1,4-2-522,-5-6 372,6 1-53,-2-1 0,0-5-33,1-2-564,-6-3 0,2-1 14,-8 0-748,-2 0 1643,-5 0 0,-6-10 0,-1-2 0</inkml:trace>
  <inkml:trace contextRef="#ctx0" brushRef="#br1" timeOffset="11">19803 14452 7996,'0'-12'130,"2"1"-65,1-1 1,4 2 232,4 3 0,2-2 472,2 5 0,4-1-69,8 1-490,2 3-42,0-4 1,8 5-77,-3 0 1,4-4-200,0 0 0,-3 0-264,-1 4 1,0-1 254,-3-3 1,-5 3-174,-3-3 0,0 3-141,-4 1 0,-3 0-301,0 0 0,-7 4 212,-2-1 1,-4 3-296,0-3 813,-1-1 0,-2 8 0,-5-4 0,0 2 0,-3-1-12,-2-4 0,7 2 38,-4-5 138,4 0 1,-2 1 304,5 3 202,0-3-190,0 4 429,0-5-499,0 5 1,-1 1-13,-3 1 0,1 5-95,-4-1 0,1 2-63,-2 6 0,-2-4 0,2 4 0,3 0-29,1 4 0,3-4-114,1 0 1,0 0-109,0 4 0,5-4 79,3 0 1,2-5-192,1 1 1,4-1 67,1 1 0,-1-6-90,-4 3 1,6-5 71,2 1 1,-1-3-14,1-5 1,0 0 82,4 0 1,-1 0-3,1 0 1,0-5 35,0-3 0,0-6 103,0-1 1,-2-5 144,-2 1 0,-1-3-21,-3-1 1,-6-1 6,2-3 0,-7-2-160,0-5 1,-8 1-38,-3 3 0,-10-2 29,-6 5 1,-6 1-170,-9 3 1,-4 9-512,-7 2 0,6 9 279,-3-1 0,14 8-472,6 3 1,4 5 12,11 3 762,2 3 0,9 4 0,0 1 0</inkml:trace>
  <inkml:trace contextRef="#ctx0" brushRef="#br1" timeOffset="12">21608 14554 7996,'-5'-11'0,"3"5"672,-3-4 6,5 8 59,0-8-159,0 9-150,0-9 1,4 7 128,0-4-29,5 4-499,-3-2 0,6 10 140,-1 3 1,0 2-206,1 1 0,-1 4-5,1 1 30,4 4 2,2-7 1,6 8-64,3-2 0,-2-2-71,6-2 1,3-2-130,4-2 209,0 0 52,1-4 0,-3 2 231,2-5-197,-8-1 3,3-3 0,-5-1 12,3-3 1,0 2-32,-4-6 1,4 0 0,-5-3 1,5 0 17,-5-1 0,1 1 0,-4-1 1,-2-3 29,-2 0 1,-3-2-7,-9 2 0,2 3 9,-5-4 1,0 0-28,-4 1 1,-5-1-76,-3 5 1,-2-1 88,-1 1-540,-1 5 304,-4 1 1,-1 5 53,-2 0 1,-3 0-83,3 0 0,-6 5 64,-2 2 1,0 1-120,0 3 1,-1-2 201,-3 6 1,-2-1-80,3 2 0,-2-2 72,2 5 0,-2-5 11,5 1 1,-3 1 37,3 0 1,-3-1 3,3-4 0,1-3 93,3-1 1,-4 0-80,0 0 1,-4 0 107,0-3 1,-2-3 93,-1 3 1,0-3-32,0-1 0,1 0 64,2 0 0,3 0 54,5 0 0,2 0 7,2 0 0,2-1-93,6-3 1,3 3 210,1-3-28,4-3 21,-2 1-426,5-5 0,1 0 105,3 4 1,2-2-447,6 5 0,3-1 113,0 1-1520,6 3 864,-4-4 914,6 5 0,5 0 0,1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18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4922 2935 8200,'0'-7'927,"0"-1"-251,-5 5-392,4-2 71,-4 5-147,5 0-21,-5 0 31,4 0-51,-4 0 0,5 2 131,0 1-79,0 4-89,0 4 0,0 1-25,0-1 0,0 4 1,0 2 175,0 0-275,0 3 12,0-3 1,0 5 66,0-3 0,1-1-108,3 1 0,-3-2-23,3 3 1,1-4 126,-1-5 0,3 1-104,-3-1 0,1-3 73,-1-1 1,-3-3-213,3 4 220,-3-6-409,4 4 223,-3-6-204,3 0 0,-5-2-1598,0-2 905,-5 3 80,-2-9 0,-3 7 12,2-4 933,-2 4 0,4-7 0,-5 4 0</inkml:trace>
  <inkml:trace contextRef="#ctx0" brushRef="#br0" timeOffset="1">4774 3152 8163,'-6'0'437,"1"0"-407,5 0 243,0-5 0,5 4 201,2-3 0,5-1-160,3 1 1,-2-1-11,2 1 1,1 3-63,-1-3 1,5 2-77,-5-2 1,4 1 3,-4-4 0,4 4 35,-4-1 1,6-1-168,-2 1 0,-2 1 57,2 3 0,-5-4-211,2 0 1,-4-1 87,0 1 0,-5 3-72,1-3 1,-4 3-6,3 1-13,-4 0 1,2-1-1169,-5-3 622,0 2-1208,0-3 1594,0 5 1,-5 0 0,-1 0 0</inkml:trace>
  <inkml:trace contextRef="#ctx0" brushRef="#br0" timeOffset="2">5219 2889 7766,'0'-11'112,"0"5"0,0-1 420,0 4 431,0 1-589,0-3 130,0 5-381,5 5 1,-3-2 20,1 4 1,0 2 39,1 7 1,-3-4-156,3 3 1,-2 3 156,2 1-296,-2-2 193,3 4 0,-5-3-154,0 5 0,0-1 110,0-3 0,1 1-62,3-5 1,-3 2 46,3-2 0,-2-6-67,2 2 85,-3-2 0,6-1-86,-3-1 77,-3-4-380,4 2-193,-5-5 0,1 0-37,3 0 577,-3 0 0,9 0 0,-3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18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1530 2444 8186,'-6'0'-62,"1"0"1196,5 0-797,-5 0-392,4 0 300,-4 0 1388,5 0-1269,0 5-174,5-4-47,-4 4 1,9-5-133,-2 0 1,1 2 85,-2 2 0,3-3-109,-2 3 1,6 1 52,1-1-53,0-1 1,-3-3 147,-1 0 13,1 5 1,0-3-71,4 1 0,-4-1 140,3-2 1,-2-4-69,-1 0 1,-1-1 163,0 1-191,1 3 1,-1-8-57,1 5 142,-6 0-344,4 4 56,-9 0 251,4 0-619,-5 0 257,6 0 196,-5 0-68,4 0-18,-5 0 31,5 0-284,-4 0 132,4 0-1941,-5 0 0,-5 0 887,-2 0 1254,-4 0 0,0 6 0,0 0 0</inkml:trace>
  <inkml:trace contextRef="#ctx0" brushRef="#br0" timeOffset="1">2044 2227 8175,'0'-6'122,"0"-4"270,0 8 255,0-8-159,0 9-199,0-4 591,0 5 1,0 5-685,0 2 0,0 4-129,0 0 1,0 4 61,0 1 0,0 4-92,0-1 0,0 6-204,0 2 134,0 0 0,0-1 89,0 1-168,0 5 64,0-8 1,0 7 104,0-4-70,5 5 35,-3-8 0,4 8 60,-2-6 0,-3 5 16,3-5 1,-3 2 105,-1-1-154,0-3 26,5 4-75,-3-5 59,3-5 20,-5 3-16,0-8-206,0 3 198,0-4 0,0-5-50,0 1-29,0-5 92,0 2 370,0-5-669,0-5-17,0 3 67,0-8 1,0 4-658,0-6 0,1 1 837,3-1 0,-3 1 0,4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19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2079 4283 8254,'-5'-7'1671,"-2"2"-1348,1 5-218,1 0 0,5 2 48,0 1 1,0 0 57,0 5 1,5-5-92,2 5 0,0-4-23,0 3 0,1 1 0,3 4 1,1-1-94,-1 0 1,5 5-31,-1-1 1,5 6 76,-1 2 1,-1 1 5,1 7 1,0-5 6,4 5 0,-4-2-57,0 2 1,0-2-19,4-3 1,-4-2-14,0 3 1,-4-3 22,4-1 1,-5-1-97,1-3 1,2-2 221,-2-1 1,-4-4-110,-3 4 0,0-5 22,3-3 1,-5 2-17,-2-3 0,-3 0-23,-1 0 80,0-4-295,0 2-4160,0-5 4376,0-5 0,-10-7 0,-2-5 0</inkml:trace>
  <inkml:trace contextRef="#ctx0" brushRef="#br0" timeOffset="1">2593 4374 8083,'0'-11'4,"0"-1"0,-4 5 370,0-1 250,0 1-125,4-5 277,0 1-306,0 4-332,0 2 0,-1 5 57,-3 0 1,-2 5 22,-6 3 0,0 3-113,-4 5 1,2 6 62,-5 9 1,-1 3-214,-7 4 0,2-1 57,-5 5 0,4-2-17,0 2 0,0-1 83,0-3 1,3-4-234,0 1 0,1-4-13,7-8 1,1 1-22,6-9 1,2 1-156,2-5 174,3 1-447,-4-6 154,5-1-259,0-5 421,5 0 1,-2 0-861,4 0 1161,1-5 0,8-1 0,2-6 0</inkml:trace>
  <inkml:trace contextRef="#ctx0" brushRef="#br0" timeOffset="2">2741 4797 7939,'-5'-7'1268,"4"2"-561,-4 5-254,5 0-270,5 0 0,-4 5 36,3 3 1,1 7-111,-1 4 0,-1 3 51,-3 1 0,4 0-151,0-1 1,0 3 38,-4 1 0,0-2-31,0 3 1,0-4-114,0-4 1,0 1 25,0-5 1,0 1-70,0-5 0,0-3 52,0-1-517,0-4 415,5 2 0,-3-5-543,6 0 1,-4 0-2,3 0 733,-4-5 0,7-2 0,-3-4 0</inkml:trace>
  <inkml:trace contextRef="#ctx0" brushRef="#br0" timeOffset="3">3255 4466 7926,'0'-12'623,"0"6"-394,0-4 241,0 8 14,0-3 1,1 5-258,3 0 0,-3 2-141,3 1 0,-3 5 12,-1 7 0,0 2 90,0 2 0,4 6-158,0-2 0,0 4 39,-4-1 1,0 0-101,0 4 1,0-5 73,0 2 1,0-1-314,0 0 1,0-6 0,0 3 1,0-7-129,0-1 1,0-3-168,0 0 1,1-5-89,3 1-732,-3-5 695,4 2 689,-5-5 0,-5 0 0,-1 0 0</inkml:trace>
  <inkml:trace contextRef="#ctx0" brushRef="#br0" timeOffset="4">3084 4774 7926,'-2'-11'-387,"-1"-1"0,1 4 1064,-2 1 0,3 3 366,1-4-602,0 6 0,0-4-332,0 2 0,5 2 68,3-1 0,7 1-214,4 2 0,4 0 106,4 0 0,-2 0-181,5 0 0,-3 0 88,4 0 1,-2 0-115,1 0 0,-2-1-74,-5-3 1,-1 2-129,-3-6 0,1 4-107,-5-3 0,4 4 447,-4-1 0,1-2 0,-5 0 0</inkml:trace>
  <inkml:trace contextRef="#ctx0" brushRef="#br0" timeOffset="5">3986 4306 7959,'0'-8'241,"0"0"-19,0 1-146,0 0 331,0 2 585,0 5-564,0-5 79,0 4 40,5-4-241,-4 5-111,9 5 0,-8 1-55,1 6 1,-1 1 81,-2 2 1,1 1-80,3 3 0,-3 4 44,3 0 0,-3 1-249,-1 7 1,0-1 83,0 4 0,-1 2-150,-3 2 1,3-3 29,-3 3 1,3-2 13,1-2 0,0-3-4,0-1 0,0-6 43,0-1 0,0-1 428,0-7-258,5 5 110,-4-2-133,9 0-269,-9-2 0,5-8 130,-6-1-810,0-4 97,0 2-229,0-5 979,5-5 0,-4-6 0,4-7 0</inkml:trace>
  <inkml:trace contextRef="#ctx0" brushRef="#br1" timeOffset="6">2010 5128 9557,'-6'-5'-1166,"1"4"1405,5-4 556,0-1-160,5 5-141,-4-4-149,4 5 236,-5 0-515,0 5 1,4-2-88,0 4 1,-1 1 82,-3 3 0,6 1-135,1-1 0,0 1 37,0-1 0,-4 0-10,0 1 1,3-1-162,-3 1 183,11 4 1,-7-3-40,4 2 1,1-2 91,-5-2 1,-1-1 8,2-2 1,0 1 12,3-5 0,-3 3 227,-1-3 1,-3 0-69,4-4 1,-1 0 103,5 0 0,3 0-127,0 0 0,6 0 34,-2 0 0,-2 0-164,2 0 0,0 0 104,4 0 1,1-1-209,3-3 0,-2 1 63,6-4 0,-1-1-178,5-3 1,-5 1 67,1 2 0,-2-2-134,1 2 1,-3 3-39,-8 1 1,-3 2 100,-4-2 0,-1 3-492,1-3 340,-6 3 166,4 1 19,-9 0-8,4 0 240,1 0-165,0 0 306,5 0-309,1 0-30,-1 0 92,-5 0 1,1 0-39,-3 0 1,-3 1 37,3 3 1,-3-2 8,-1 6 1,0-4-7,0 3-36,0-4 1,0 3 268,0-2-250,5-3 0,-2 4 359,4-5-257,-4 0 1,6 2-266,-6 1 141,1-1-106,-4 3 0,0-4 85,0 3 0,1-3 51,3 3-26,-2-3-37,3-1 199,0 0 1,-3 0-147,6 0 1,-1 0 17,5 0 1,-1 0 37,1 0 0,0-1 29,4-3 0,1 3 6,6-3 1,1-2 20,3-2 1,3 2 31,9-2 1,1 2-344,6-2 1,0-1 359,-1 5 1,1 1-191,0 3 0,-1 0 261,1 0 1,1 0-156,2 0 1,3 0 2,6 0 1,0-4-263,3 0 1,-5-5 200,5 1 0,-11 2-106,4-1 0,-7 4 143,-6-1 1,-1-1-19,-6 1 1,-6 0-13,-5 4 1,0-1 142,-4-3 0,-3 3-121,-1-3 1,2 3 96,-2 1 0,0 0-69,-3 0 1,-5-1 506,1-3-350,0 3 0,-1-8-85,1 5-15,-6-5-10,3 3-31,-5-6 1,-1 2 18,-3 3 1,2-2 71,-6 5-161,1 0 0,-5-1 0,1-1 0</inkml:trace>
  <inkml:trace contextRef="#ctx0" brushRef="#br2" timeOffset="7">1976 5665 8398,'-8'-7'-137,"1"4"1,3-2 421,-4 1-19,1 0 1,-5 0 432,1 0-167,-1 0-155,1 4-191,-1 0 0,2 6-215,3 1 1,-2 3 130,5 2 1,-5 3-97,1 0 0,2 2-112,-1-2 1,3 3 69,-4 5 1,6-4 6,-2 0 1,2 0 23,2 3 1,0-2-124,0-1 0,2-2 140,2 2 0,2-2-81,5-6 1,2-1 134,2-2 0,-1-2 125,5-2 0,0-3 169,4 3 1,1-8-94,3-3 0,-3-3-2,3-2 1,2-4-117,1-3 0,-2 1 131,-1-1 0,-4 4-53,-4-4 1,-2 0-268,-1-4 0,-9 2-29,1-1 1,-2 1-174,-2-5 1,-4-2-66,-4 1 0,-8-1-266,0 2 1,-7 5-169,0-2 0,-2 8 309,-2 0 0,0 7-151,0 5 0,0 6 41,0 5 1,2 2 541,2 2 0,2 4 0,6 2 0</inkml:trace>
  <inkml:trace contextRef="#ctx0" brushRef="#br2" timeOffset="8">2387 5596 8228,'0'-6'-233,"0"0"362,0 2 692,0 2-282,0-3-339,5 5 0,0 2-81,3 1 0,-2 4 93,-2 4 0,-2 1-193,6-1 1,-2 4 97,2 1 0,1 4-159,-5-1 1,5 1 56,-2-1 0,2 3-114,-1-3 0,2-3 22,-3 0 0,4-3-106,0 3 90,0-4 0,-3 5 105,0-6-27,-6-4 0,5-2 19,-4-5-458,-1 0 272,3 0-2716,-5 0 2898,-5 0 0,3 0 0,-3 0 0</inkml:trace>
  <inkml:trace contextRef="#ctx0" brushRef="#br2" timeOffset="9">2718 5551 8114,'0'-12'-590,"0"1"842,0-1 0,0 5 1149,0-1-1155,0 6-89,0-4 0,0 8-277,0 2 0,0 3 78,0 8 1,-1 3 23,-3 5 0,2 5 1,-6 2 1,0 1-121,-3 3 1,-4-2 70,-1 6 1,-3-3-168,4 0 0,0-6 205,4-3 0,0-1 0,4-3 0,-2-4 102,5-3 1,-1-3-111,1-5-235,3 4 96,-4-10-65,5 4 0,1-5-172,3 0 1,-2-5 411,6-3 0,5-2 0,5-1 0</inkml:trace>
  <inkml:trace contextRef="#ctx0" brushRef="#br2" timeOffset="10">2889 5608 8088,'0'-12'-597,"0"6"837,0-4 0,0 7 78,0-4 1058,0 4-972,0-2 1,0 6-308,0 3 1,0 4 43,0 7 0,0 3-110,0 4 1,0 3-44,0 1 0,0 0 70,0 4 0,0-5-62,0 2 0,-3 1 47,-1-1 1,-1-1-179,1-3 1,3 0 47,-3 0 1,3-5-113,1-3 232,0-2-26,0-2 81,0-5 184,0-1 195,0-5-98,5 0-321,1-5 1,5 3 54,1-6 0,-1 4-123,1-3 0,-1 4 59,1-1 0,0-1-125,4 1 0,-4 1-82,3 3 149,-2 0 0,-1-4-46,-1 0 0,-3 0 57,-1 4 0,-3 0-188,4 0 1,-5 0 31,5 0-82,-5 0 0,3 0-553,-2 0-582,-3 0 482,4 0 1,-5-1 898,0-3 0,-10-2 0,-3-6 0</inkml:trace>
  <inkml:trace contextRef="#ctx0" brushRef="#br2" timeOffset="11">2867 5813 8125,'-7'-11'-325,"2"3"415,5 1 302,5 4 1,2-2-95,4 5 0,6-1-134,2-3 0,2 3 3,2-3 1,0 3 26,0 1 1,0 0-166,-1 0 0,-3-4 85,0 0 0,-3 0-196,3 4 0,-5 0-168,1 0 0,-2-4-655,-2 1-632,-5-1 861,-1 4 676,-5 0 0,-10-5 0,-2-2 0</inkml:trace>
  <inkml:trace contextRef="#ctx0" brushRef="#br2" timeOffset="12">2912 5619 8113,'0'-11'-86,"0"-1"1,0 5-310,0-1 915,0 5-340,5-7 1,2 9 66,4-3 0,6 2-86,2-2 1,0 3 19,4-3 0,-3-1-31,7 1 0,-3 0-97,-2 4 1,1-1 36,0-3 1,-1 3-101,-3-3 0,1 3-60,-5 1 0,1 0 92,-5 0 0,0 0-132,1 0 1,-2 1-50,-2 3-57,2-3 170,-4 4 0,2-5-45,-1 0 129,-4 5 1,6-2 18,-5 4 1,1 0 92,-2 0 0,-1 3-83,1-2 1,-1 7 76,-2 4 1,0-1-44,0 1 1,0 4-98,0 4 0,0 3 68,0-3 1,0-1-50,0-3 0,0-1 93,0-3 0,0 1-8,0-5 72,5 6 0,0-9-123,3 4 1,-3-8 11,-5 0 84,5-5-710,-4 2-108,4-5-164,-5 0 1,0-5 213,0-3 1,0-2 64,0-2 0,-1 1 550,-3 0 0,-2-11 0,-6-2 0</inkml:trace>
  <inkml:trace contextRef="#ctx0" brushRef="#br2" timeOffset="13">3312 5585 8113,'0'-12'0,"5"1"0,3 0 0,2-1 233,1 1 1,2-1-106,2 1 1,-2 3 427,2 1 1,2 4-145,-2-1 1,5 2-190,-1-2 0,-1 3-220,1-3 1,-1 3 66,1 1 0,1 3-28,-5 1 0,1 4 99,-5-4 0,-3 3-257,-1-3 1,-4 5 32,1-1 0,-3 2-21,-1 1 0,-1 2 57,-3 2 1,-6-1-46,-6 5 0,-3-4-58,4 4 1,-4 0 96,4 4 1,-4-1 7,4-3 0,3 2 26,5-2 1,3-1 6,-4 1 1,6-5-29,-2 1 0,6-2 233,2-2 0,6 0-30,2-4 0,-1 2 110,4-5 0,2 1-65,-2-1 1,5-3-113,-1 3 0,-2-3-318,-2-1 1,2 0 107,-2 0 0,-4 1-1652,-3 3 1766,-6-2 0,4 8 0,-6-4 0</inkml:trace>
  <inkml:trace contextRef="#ctx0" brushRef="#br2" timeOffset="14">3780 5471 8350,'-5'-7'6,"4"-3"142,-4 9 434,5-9 0,0 8-342,0-3 28,5 5 0,-3 0-272,6 0 1,-5 2 79,0 1 1,3 4-2,-3 4 0,1 4 87,-4 1 0,0 8-135,0-1 1,0 2 24,0-2 1,0 0 20,0-1 0,0 1-112,0 0 1,0-4 155,0 0 0,0-4-147,0 5 0,0-7 123,0 3 1,0-4-157,0 0 1,1-1 54,3 1 1,-3-5-181,3 1 1,-2-4-302,-2 3-344,0-4 377,0 2 0,0-4-160,0 3-91,5-3 0,0 3 707,2-8 0,3-2 0,-3-6 0</inkml:trace>
  <inkml:trace contextRef="#ctx0" brushRef="#br2" timeOffset="15">4032 5528 8246,'5'-18'-17,"-4"1"234,3 6 0,-3 0 315,-1-1-30,0 6 507,0-4-625,0 8 1,1-3-300,3 5 47,-3 0 0,8 7-82,-5 4 0,0 2-77,-4 6 1,0 0 154,0 4 1,0 3-238,0 1 0,0 3 46,0-3 0,0 4 14,0-5 0,0 5 28,0-5 0,0 1-141,0-4 1,0-4 57,0 0 1,4-5 12,-1 1-374,1-2 84,-4-2-525,0-4 290,0-2-959,0-5 794,-5 0 781,-1 0 0,-11-5 0,0-2 0</inkml:trace>
  <inkml:trace contextRef="#ctx0" brushRef="#br2" timeOffset="16">3849 5779 8246,'-7'-11'533,"2"4"-335,5-3 1,5 9-162,3-3 0,6 3-1,1 1 1,6-2 14,-2-1 1,6 1 10,2-1 0,1-3-216,-2 3 1,-2-2-75,3 1 0,-3 3 109,-1-3 0,-5 1-985,-3-1 1104,-2 3 0,-2-4 0,0 5 0</inkml:trace>
  <inkml:trace contextRef="#ctx0" brushRef="#br2" timeOffset="17">4363 5471 8108,'0'-12'0,"-1"2"0,-3 2 284,2-2 1,-3 8 281,5-6 211,0 6-430,0-4-265,0 6-160,0 6 0,0 0 136,0 5 1,-1 5-99,-3-1 1,3 6 33,-3 2 0,-2 4-69,-2 3 0,2 3 22,-2-2 0,2 0-180,-2 0 0,-1-3-66,6-5 0,-5 0 109,4-1 0,0-4-207,4-3 115,-5-2-413,4-7 43,-4-1 652,5-5 0,5 0 0,1 0 0</inkml:trace>
  <inkml:trace contextRef="#ctx0" brushRef="#br2" timeOffset="18">4363 5391 8108,'0'-18'0,"0"1"-23,0 6 0,1 1 301,3 2 626,-3-2-277,4 9-557,0-4 1,0 11 13,3 5 1,2 6 72,-2 6 1,-2 1-85,2 3 1,-2-1 109,2 8 0,2-6-270,-3 7 0,4-5 75,0 1 0,0-4-146,1-4 1,-2 0-17,-2 0 1,2-5 151,-3-3 0,4-2 13,0-2 1,-3 1 2,-1-1 0,-3-1-25,4-2 37,-6 2 0,4-8-620,-2 6 201,-2-5-754,3 2 1167,-5-5 0,-5 0 0,-2 0 0</inkml:trace>
  <inkml:trace contextRef="#ctx0" brushRef="#br2" timeOffset="19">4329 5733 8129,'0'-6'-860,"0"-4"0,0 7 1350,0-4 0,5 4-33,2-1 1,3 2-259,2-2 1,3 3-29,0-3 0,6-1-11,-2 1 0,2 0-253,2 4 1,-1-4 98,-3 1 1,1-3-288,-5 3 0,2 1 173,-2-1 1,-2 1 107,2 2 0,-3-5 0,0-1 0</inkml:trace>
  <inkml:trace contextRef="#ctx0" brushRef="#br2" timeOffset="20">4763 5413 8080,'0'-11'-561,"0"3"316,0 1 925,0 4-70,0-2 13,0 5-507,0 5 0,0 2 15,0 4 1,0 6 22,0 2 1,0-2-204,0 2 0,3 4 125,1 4 0,0 0-168,-4-5 0,0 5 48,0 0 1,4 3-163,0-3 0,-1-4-9,-3-4 0,0-2 136,0 2 1,0-6-27,0-5 2,0-1 75,0 0 25,5-2 23,-3-5-12,3 0 1,-5-5 21,0-3 0,0 2 2,0-2 0,-4 1-35,0-5 0,0-3 84,4 0 0,0-4-75,0 3 0,4-3 50,0 4 0,0 0-39,-4 3 1,0 1 411,0 0-116,0 4-101,0 2 1,1 5-250,3 0 1,-2 1 86,6 3 0,-4 4-96,3 7 0,1-1 110,3 5 1,5-4-13,-1 4 1,4-1-13,-4 1 0,5 2-30,0-6 0,-3 0 40,2-4 1,-3 0 101,3-4 0,-5 2 113,1-5 0,-3 0-38,0-4 0,-5 0 33,1 0 1,-4 0-84,4 0 0,-6-2 173,2-1 1,-3-4-110,-1-4 0,0-1-36,0 1 1,0-4 16,0 0 1,0-6-28,0 2 0,0-2-98,0-2 1,0-1-146,0-3 1,0 2-305,0-6 0,0 6 216,0-2 1,0 4-263,0 4 1,0-1 166,0 5 1,4 3-615,0 5-132,0-1-371,-4 2 117,0 1 300,0 5 7,0 5 924,0 1 0,0 5 0,0 1 0</inkml:trace>
  <inkml:trace contextRef="#ctx0" brushRef="#br2" timeOffset="21">5448 5391 8292,'6'-5'-8,"-1"2"2,-5-5 725,0 1 80,0-5 109,5 1-429,-3 5-346,3 1-260,-10 5 0,-2 1 161,-4 3 0,-2 3-30,-2 8 1,2 3-30,-2 5 0,-2 0-174,2 0 1,0 3 75,4 1 0,-5 5-85,1-2 1,1-1 11,7 2 0,-2-6 164,5 2 1,0-3-22,4-1 0,0-2 15,0-2 0,0 2-8,0-6 1,5 0-21,3-3 0,2-1-8,1 0 0,5 0-42,-1-4 0,5 0 61,-1-4 1,-1-1 105,1 1 0,-1-3-96,1-3 0,1 0 149,-5-4 1,4 0-139,-4 0 1,1-7 306,-5 2 1,-1-2-3,-2 3 0,1-1-8,-5 1 0,-1-4-150,-3 0 0,-1-6 8,-3 2 1,-2 3-284,-5 0 1,-3 5 105,-5 3 0,2 3-1091,-10 5 1147,6 0 0,-12 5 0,4 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2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16560 2044 8044,'0'-6'-1721,"0"-4"2015,0 3 1,-4 0 498,1-1-294,-1 6 20,4-8-140,0 8 25,-5-8-39,3 9-156,-3-4 0,5 4 194,0-3-211,0 2 111,0-3 677,0 5-1048,0 5 91,0 2 1,0 0-29,0 1 54,0 5-9,0-1 1,0 9-58,0-6 0,2 5-46,1-1 1,-1 3 101,2 1 0,1-2-93,-2-2 1,3 3-1,-4-4-116,2-1 141,5 0 1,-7-6 0,5 1-332,-2-1 189,4 1-80,-8-1 0,5-1-31,-2-2-933,-3-3 375,4-5 840,-5 0 0,-5 0 0,-1 0 0</inkml:trace>
  <inkml:trace contextRef="#ctx0" brushRef="#br0" timeOffset="1">16355 2513 8186,'-7'0'-325,"1"0"712,2 0 1,2 0 324,-6 0-306,5 0 17,-2 0-12,5 0-197,5 0-100,-3 0 1,8 0 62,-2 0 0,5 0 1,4 0 96,1 0 0,-3 0 227,4 0-272,0 0 0,8 0 1,1 1 118,1 3 0,-3-3-143,5 3 1,-1-3 35,5-1 0,-5 0-220,1 0 0,-2 0 115,1 0 0,2 0-26,-5 0-54,-1 0 1,-3-4 0,0 0 78,0 2 1,-6 1-11,-1 1 0,-4 0-59,0 0 0,-5 0 45,1 0-261,-5 0-11,2 0-3947,-5 0 4108,-5 0 0,-2 0 0,-4 0 0</inkml:trace>
  <inkml:trace contextRef="#ctx0" brushRef="#br0" timeOffset="2">12574 3872 8208,'0'-8'0,"0"0"0,2 2 517,1-2-239,-1-2 0,3 8 170,-5-6 0,1 6 172,3-2-71,-3 3-27,4-5-28,-5 5-332,0-4 256,0 5-275,0 5 1,0 2-275,0 4 1,-1 5 49,-3 4 1,3 1 159,-3 2 1,3 0-121,1 0 1,0-1 102,0 1 1,0 0-132,0 0 0,4-4 85,-1 0 0,2-4-257,-1 4 1,-2-5 38,1 2 1,-1-4 11,-2 0 1,0-5-35,0 1 1,1-4-834,3 3-540,-3-4 511,4 7 1086,-5-9 0,0 9 0,0-3 0</inkml:trace>
  <inkml:trace contextRef="#ctx0" brushRef="#br0" timeOffset="3">12392 4397 7667,'-7'0'2357,"2"0"-1499,5 0-300,5 0-297,2-5 1,4 4-48,0-3 1,1 3 31,-1 1 0,6 3-65,2 1 1,0 0 209,4-4 37,-3 0-255,13 0 1,0 0 89,5 0 0,1 0 4,-1 0 0,-1-1-150,5-3 1,-6 1 141,-2-4 0,-1 4-143,-6-1 0,-2-1 115,-6 2 1,-2-1-93,-6 4 1,-3-1 146,-1-3-393,-4 2 179,2-3-381,-5 5-1015,0 0 1,-5 0-1,-2 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2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15749 6190 7980,'0'-6'353,"0"-4"-102,0 3 1,0 0-47,0-1 1,0 4 584,0-3-205,0 4-252,0-7 0,0 7 230,0-4 174,0 4-212,0-2 128,0 5-679,0 5 1,0 3 49,0 7 0,0-1-29,0 5 1,0 0-111,0 4 1,0 0-145,0 0 0,0-2-23,0-2 1,0 2 95,0-6 1,0 4-12,0-4 0,0 0 124,0-3 1,2-1 13,1 1-27,-1-1 1,3-3 74,-5-1-116,0-4 40,0 2-960,0-5 47,0-5 0,0 2 1000,0-4 0,-5-1 0,-2-3 0</inkml:trace>
  <inkml:trace contextRef="#ctx0" brushRef="#br0" timeOffset="1">15647 6293 7744,'-7'-5'484,"-3"4"449,4-5-116,-1 6-274,2-5 160,5 4-479,0-4 1,2 5-57,1 0 1,0 0 36,5 0 0,3 0-124,4 0 0,0 0 29,-3 0 1,3 4 65,0 0 0,4-1-350,-3-3 0,3 0 97,-4 0 0,4 0-232,-4 0 0,4 0 152,-4 0 1,1 0-1011,-5 0 596,0 0 1,-3 0-988,0 0 256,-6 0 1302,3 0 0,-5-5 0,0-1 0</inkml:trace>
  <inkml:trace contextRef="#ctx0" brushRef="#br0" timeOffset="2">15989 6144 7874,'0'-11'380,"0"0"0,0-1-57,0 1 0,1 3 340,3 1 1,-2 3 252,1-4-443,-1 6 1,-2-5 79,0 3-381,0 3 1,3 1 32,1 8 1,0 7-98,-4 4 0,4 3-111,0 0 1,-1 5 91,-3 0 1,0 3-199,0-3 0,4 3 59,0-3 0,0 2-367,-4-6 1,1 2 194,3-6 0,-3-2-422,3-2 12,-3-2-112,4-2 744,-3 1 0,8-6 0,-4-1 0</inkml:trace>
  <inkml:trace contextRef="#ctx0" brushRef="#br0" timeOffset="3">20546 8212 8175,'0'-7'598,"1"2"138,3 5-134,-3 0-256,5 0 0,-5 0-135,3 0 1,-3 5 15,3 3 0,-3 3-123,-1 5 0,1-4 88,3 3 1,-1 2-266,4-2 0,-3 0 79,4-3 1,-6-1-6,2 1 0,1-1 3,-1 0 1,0 1-625,-4-1-73,0 1-380,0-1 55,0 1 255,0-6-143,0-1 140,-5-5 766,3 0 0,-8 0 0,4 5 0,-6 1 0</inkml:trace>
  <inkml:trace contextRef="#ctx0" brushRef="#br0" timeOffset="4">20512 8371 8175,'7'-6'284,"1"2"1,-4-1-41,4 1 0,-5 1 287,5 3 1,-4-4-86,3 0 1,-3 0 39,4 4-304,-1 0 1,5-4-95,-1 1 1,1-1-1051,-1 4 809,1 0 1,-1 0-824,0 0 1,-3 0 76,0 0 899,-6 0 0,8 0 0,-3 0 0</inkml:trace>
  <inkml:trace contextRef="#ctx0" brushRef="#br0" timeOffset="5">20752 8269 8175,'0'-8'-921,"0"0"2349,0 6-408,0-8 232,0 3-406,0 1-148,0 1-439,0 5 0,4 5-229,-1 3 1,2 2 63,-1 1 1,-3 6-70,3 2 0,-2 6-321,-2 2 0,0 5 224,0-2 0,0-1-109,0 2 0,-2-6-1,-2 2 0,3-4 44,-3-4 0,3 1 124,1-5 1,0-3-6,0-5 1,0-3 20,0 4 188,0-6-136,0 3 0,1-5-17,3 0-219,-3 0 0,6-1-54,-3-3-551,-3-2 787,9-6 0,-9 1 0,4-1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2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23915 8509 8051,'2'-8'-786,"1"0"0,-1 5 1704,1-5 25,-1 5-452,-2-7 1,0 8 203,0-6-435,0 6 1,0-5 449,0 3-165,0 3 203,0-4-312,0 5-74,0-5-257,0 4 0,0-3-232,0 8 0,0-2-96,0 6 1,1 1 170,3 6 0,-3-1-47,3 5 0,-3-4 54,-1 4 1,0 0-77,0 4 0,0-4 102,0 0 0,0-5 1,0 1-355,0 3 0,0-5-97,0 2-1243,5-2 683,-4-2 1030,5 1 0,-1-1 0,1 0 0</inkml:trace>
  <inkml:trace contextRef="#ctx0" brushRef="#br0" timeOffset="1">23710 8943 8093,'-7'0'238,"2"0"1,4-2 236,-3-2-223,3 3 1,-5-4 406,2 5 206,3 0-462,-5 0 188,6 0 0,6 0-420,1 0 0,3 0 25,2 0 1,3 0-22,0 0 0,7 0 44,1 0 0,5 0-23,6 0 1,0 0 14,0 0 1,4 0-153,0 0 0,4 0 158,-4 0 0,4-1-202,-4-3 1,-1 3 29,-6-3 0,0 3 59,-4 1 1,-2 0 17,-6 0 0,-2 0 101,-6 0-384,-4-5 240,3 3-880,-9-3 355,4 5-3285,-5 0 3731,-5 0 0,4 5 0,-4 2 0</inkml:trace>
  <inkml:trace contextRef="#ctx0" brushRef="#br0" timeOffset="2">23733 9217 8031,'0'-7'435,"0"2"0,0 4 444,0-3-280,0 3-513,0-4 1,0 6 85,0 3 0,3 2-163,1 6 0,0 0 63,-4 4 0,0-2-100,0 5 0,0-2 104,0 2 1,1 3-103,3-3 1,-3-3 24,3 0 1,-3-4-96,-1 0 0,0-1 44,0 1 1,2-5 133,1 1 95,-1-6-119,3 3 605,-5-5-297,0 0 0,0-5-266,0-2 1,0 0 11,0 0 1,4-1-212,-1-3 1,6-2 136,-1-2 0,6 1-277,1-5 0,0 1 107,-3-1 0,-1 3-21,1 4 1,-2 1 166,-3-1 1,0 6 323,-3 2-283,-3-2 41,4 5-196,-5-5 138,0 6 1,4 6-43,-1 1 1,3 3 33,-3 2 0,-1-1-110,1 1 1,3 4 5,-3 3 0,2-1-167,-1 1 0,-3-4 164,3 4 0,-2-4-89,-2 4 1,0-5-103,0 2 0,0-7 42,0-2 0,3-3-433,1 4-379,0-6-444,-4 3 1482,0-5 0,0 5 0,0 2 0</inkml:trace>
  <inkml:trace contextRef="#ctx0" brushRef="#br0" timeOffset="3">24064 9239 8031,'4'-11'0,"-1"0"0,6 4 0,-6-2 515,4 6-171,1-1 47,-2-1 0,1 3-93,-3-1 0,-3 3-130,3 3 0,-3 4 61,-1 4 1,0 1-119,0-1 1,0 4 33,0 1 0,0 3 21,0-4 0,0 5-103,0-1 1,0-2-218,0-2 0,0 1-714,0 0 679,0-1 1,4-4-1071,-1 1 882,1-6 0,-4 0 377,0-2 0,5-3 0,2 4 0</inkml:trace>
  <inkml:trace contextRef="#ctx0" brushRef="#br0" timeOffset="4">24018 9342 8031,'0'-6'-40,"5"1"1,0 4 338,3-3 1,2 3-59,-2-3 0,3 2-165,4 2 1,2 0 43,2 0 0,1 0-509,-5 0 1,4 0-38,-3 0 1,-1 0-720,-4 0 1145,1 0 0,-1 6 0,0 0 0</inkml:trace>
  <inkml:trace contextRef="#ctx0" brushRef="#br0" timeOffset="5">24326 9251 8031,'-5'-6'0,"4"-5"0,-4 9 833,5-6-115,0 6 168,0-3-314,0 5-474,0 5 0,0 1-42,0 5 1,0 6 143,0 2 1,0-1-94,0 1 0,4 0 72,0 4 0,-1-2-317,-3-2 1,0 2-80,0-6 0,0 0-485,0-4-159,0 1-581,0-1 1442,0-4 0,6-2 0,0-5 0</inkml:trace>
  <inkml:trace contextRef="#ctx0" brushRef="#br0" timeOffset="6">24315 8075 8031,'0'-7'-994,"1"-2"1701,3 6-15,-3-1 324,4-1-153,-5 3-469,0-3-212,0 5-129,0 5 1,4 2 106,0 4 1,5-3-70,-1-1 0,-2 1 152,2 3 0,0 1-76,8-1 0,-4 1 98,4-1 1,-3 4-47,3 1 0,-4 4 3,4-1 0,-4 2 40,0 2 0,-1 0-67,1 0 0,-2 4-82,-3-1 1,5 6 63,-1-2 0,1 3-64,3 2 0,-2-1 72,-2 0 1,2-2-216,2 2 1,-2-2 35,2 6 0,-4-1-65,-3 1 0,-3-3-129,-5 3 1,0 2 95,0-2 1,0 0 44,0-4 1,-1 2 55,-3 2 1,1-3-101,-4 3 1,-1-3 76,-3-5 1,3 3-87,0-2 0,1-2 21,-5 1 1,5-3-115,-1 3 1,1-4 102,-5 0 1,1-2-97,-1-1 1,1 0 124,-1 0 0,2-4-20,3 0 1,-2-5 138,5 1 1,-1-2-220,1-2 169,3 1 66,-4-1 224,5-4-80,0-2 772,0-5-903,-5 0 0,3-2-1932,-1-1 972,1 1-2326,2-8 3199,5 4 0,2-6 0,4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2:23:10.2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15121 11912 8058,'0'-6'-82,"0"-5"692,0 4-167,0 2 262,0-5-240,0 3 131,0-4-335,0-1 1,0 5 119,0-1 37,0 6 57,0-3-269,0 0 142,0 3-298,0-3 150,0 5-93,0 5-54,5 2 1,-2 4-66,4 0 1,-3 5 134,4-1 1,-6 4 11,2-4 0,1 7-75,-1 1 1,1-1 42,-1 5 1,-3 1-128,3-1 1,1 4 72,-1 0 0,0 2-188,-4 1 1,0-1 4,0-2 1,0 2-14,0-3 0,0 2 110,0-2 0,0 1-22,0-9 1,0 4 41,0-7 1,4 1-26,-1-1 1,1-2-37,-4-6 0,0 1 54,0-1 1,0 0-214,0 1 0,0-5 5,0 1-256,0-5-89,0 2-2687,0-5 2316,-5-5 371,4 3 577,-4-8 0,0 4 0,-2-6 0</inkml:trace>
  <inkml:trace contextRef="#ctx0" brushRef="#br0" timeOffset="1">15281 12357 8146,'5'-11'0,"-4"3"462,3 1-171,-2-1 0,-2 0 791,0 1-680,0-1 1,3-3 146,1-1 1,0 5 363,-4-1-280,0 6-150,0-3-439,0 5 1,0 6-4,0 5 1,1 2 8,3 6 1,-3 0-156,3 4 1,-1-3 28,0 3 0,-1-3-373,2 7 1,-3-7 201,-1-1 1,4-5-69,-1 2 1,2-4 77,-1 0 0,-2-5 237,1 1-221,-1-6 5,3 4 53,-4-6 210,4 0 1,-4-6 97,3-1 0,-1-3-100,4-2 1,-3 0 62,4-4 0,-1 2-63,5-5 0,-2 2 55,-2-2 0,2-2-19,-3 6 1,0 0 321,0 3-252,1 1-3,3 0-67,1 4-6,-1 2 0,-1 10-117,-2 3 0,2 2 109,-2 1 0,-2 2-148,2 2 0,-2-1 43,2 5 0,0 0-149,-4 4 1,4 0 3,-4 0 1,1-4 94,-1 0 0,-3-4 65,3 4 1,1-5-43,-1 1 1,-1-6-736,-3-1-201,0-1-531,0 0 958,0-2 0,2-5 574,1 0 0,-1 0 0,3 0 0</inkml:trace>
  <inkml:trace contextRef="#ctx0" brushRef="#br0" timeOffset="2">15841 12312 8088,'0'-8'-2189,"0"0"3061,0 6 0,0-4 349,0 2-263,0 3-639,0-5 0,1 6-27,3 0-63,-3 0-34,9 6 0,-7 0-233,4 5 0,-3 1 85,4-1 0,-6 1-185,2-1 1,-3 2 38,-1 2 0,4-1-59,0 5 0,0-4 84,-4 4 1,0-5 41,0 1 1,0-2-54,0-2 109,0 1-35,0-1 21,0-4-12,0-2 392,0-5-192,0-5 1,4-2-86,-1-4 1,6-1 17,-1 1 0,2-2-53,2-2 0,-2 1-93,-3-5 0,3 1 95,-2-1 1,1-1-95,-1 5 1,2 0 74,-3 3 1,0 4-4,0 1-72,-4 4 7,7-2 0,-7 5-164,4 0 0,-4 5 116,0 3 0,3 2-90,-3 2 1,2 0 78,-1 3 0,-1 3-96,4 5 1,-4-4 55,1 0 1,1-1-87,-1 1 0,-1 1 51,-3-5 0,4 1-174,0-5 206,0 1 0,-4-5-135,0 1-851,5-6 364,-4 3 731,4-5 0,-5-5 0,0-1 0</inkml:trace>
  <inkml:trace contextRef="#ctx0" brushRef="#br0" timeOffset="3">16320 12163 8034,'0'-11'189,"0"4"344,0-3 79,0 9-184,0-9 0,0 10-119,0 0-65,0 10 1,0 4-189,0 5 1,0 0 60,0 4 0,0 1-71,0 3 0,0-3 128,0 2 0,0 0-328,0 0 1,2-1 7,1 1 1,-1-5-92,2-2 0,-2-5-70,2 1-8,-3-3-161,9 0 120,-8-6-848,8-1 415,-9-5 789,4 0 0,-10-5 0,-1-1 0</inkml:trace>
  <inkml:trace contextRef="#ctx0" brushRef="#br0" timeOffset="4">16218 12392 8034,'0'-7'646,"5"-3"0,-3 9-416,6-3 0,-4 3 119,3 1 0,2 0-119,6 0 0,-1 0-130,5 0 1,-3 0-19,3 0 0,-2 0-196,2 0 1,3 0-430,-3 0 1,-2-1 371,-2-3 1,1 1-1282,0-4 1452,-1 4 0,-4-7 0,1 4 0</inkml:trace>
  <inkml:trace contextRef="#ctx0" brushRef="#br0" timeOffset="5">16640 11958 8099,'0'-7'301,"0"-3"183,0 9-60,0-9 754,0 8-222,0-3-840,0 5 0,4 2 80,0 1 1,0 4-127,-4 4 0,0 6 49,0 2 0,3 4-36,1 3 1,0 0-67,-4 4 0,4 1 77,0 3 0,-1 0-144,-3 0 1,0 1 0,0-1 1,0-4-62,0 1 1,0-2 110,0 1 0,0-3-225,0-8 1,0 1 5,0-4 0,0-1-178,0-4 159,0 1-213,0-1 8,0-5 203,0 0-190,0-6 1,6-6 0,0 0 0</inkml:trace>
  <inkml:trace contextRef="#ctx0" brushRef="#br0" timeOffset="6">16777 11604 7376,'0'-7'994,"0"2"1,2 5-213,1 0-539,-1 5 1,8 2-102,-3 4 0,0 0 192,0 1 0,1 3-91,3 0 1,1 4 158,-1-3 0,1 4-143,-1-1 0,2 2-94,2 2 0,-2 0 108,2 0 1,-2 1-181,-2 3 1,-1-3 99,-2 3 0,2 0-74,-2 0 0,-2 1-152,1-1 0,-4 1-187,1 2 0,-3 3-362,-1-3 1,0 3 264,0 2 1,0-2-81,0-3 1,-1 3 119,-3-2 0,1-2-19,-4 1 0,3-3 146,-4 3 0,2-4-13,-2 0 0,-2-1 89,3-3 1,-3 0 215,-2-3 0,1 1-45,-1-4 0,1-1-141,-1-4 1,5-1-802,-1-2 0,4 1 845,-3-5 0,4-1 0,-2-3 0</inkml:trace>
  <inkml:trace contextRef="#ctx0" brushRef="#br0" timeOffset="7">15761 11855 8176,'6'0'-58,"-1"-5"391,-5 4-2,0-5 1,0 5 187,0-3-360,0 3 191,0-4-273,0 5 354,0-5 17,0 4-205,0-4 1,-1 5 115,-3 0-222,3 0 0,-9 0 63,2 0 0,2 5-130,-2 2 1,4 3 120,-3 2 1,0 3-10,0 0 0,-2 6-26,5-2 0,-4 2 13,5 2 0,-1 0-139,4 0 0,0 1 115,0 3 1,0-2-134,0 5 0,1-3 82,3 3 1,1 1-108,3 3 0,2-1 92,-3-2 0,2 2 41,-1-3 1,2-1-51,-2 2 0,-2-5 6,2 5 0,-2-6-124,2 2 0,0-3 128,-4-1 0,5-2-209,-1-2 1,-2-2 111,2-6 1,-2 1-180,2-1-94,2 1 16,-4-1 0,2-5-181,-1-2 0,-3-3 171,4-1 1,-4 0 283,3 0 0,1 0 0,3 0 0</inkml:trace>
  <inkml:trace contextRef="#ctx0" brushRef="#br0" timeOffset="8">22134 11546 8226,'5'-6'0,"-4"0"4,3 2 207,-3 3 259,-1-4 2428,0 5-2856,0 5 0,-5 2 10,-3 9 1,-2-2-64,-1 5 1,-1 0 80,1 3 1,-2 5 51,-2 0 0,6 4 25,-2 0 0,2 1-31,-3-2 0,5 3-134,-1-2 0,6 2 81,-2 1 1,-1 0-52,1 0 0,0 1 32,4-1 1,1 0-11,3 0 1,-1-1 17,4-2 0,0 1-2,0-6 1,4 2-153,-4-1 1,3-4 90,2-1 0,-2 1-182,-3-4 0,4-2 55,-4-2 0,0-2-52,0-2 124,1 1-15,3-1-60,1 0 0,-2-3-349,-3 0-271,-2-6 192,-5 3 162,0-5 0,0-5 0,0-1 0</inkml:trace>
  <inkml:trace contextRef="#ctx0" brushRef="#br0" timeOffset="9">22168 12129 8030,'0'-11'292,"0"-1"667,0 1 12,0 4-257,0-3-571,0 9-25,5-4 0,-4 10-133,3 3 1,1 2 110,-1 1 1,0 4-100,-4 1 1,4 3-322,-1-4 1,1 0 199,-4-4 1,0 1-143,0-1 0,4 1 102,0-1 0,0-3-22,-4-1 67,0-4 510,0 2-192,0-5 90,5-5 1,-3 2-62,6-4 1,-4 0 41,3 0 0,-3-3 50,4 2 1,-2-6-96,2-1 0,2-2-73,-3 2 0,4 2 25,0-2 0,-1-1-226,-2 1 0,2 1 129,-3 6 0,0-2-181,0 2 217,-4 3-340,2 0 245,0 5 1,0 1-17,3 3 1,-2 2-15,-2 6 1,-1 1-165,4 2 0,-3 3 49,4 4 0,-2 1-149,2 0 0,0 0 24,-4 0 0,4 0-140,-4-1 1,-1 0 107,-3-3 0,4-2-29,0-6 0,0 0 47,-4 1-135,0-6-390,5-1 281,-4-5-60,4 0 0,-5-1-248,0-3 815,0 3 0,0-9 0,0 3 0</inkml:trace>
  <inkml:trace contextRef="#ctx0" brushRef="#br0" timeOffset="10">22716 11901 8018,'0'-12'0,"0"6"1018,0-4-493,0 3 1,1 1 362,3 2-697,-3 3 0,5 7 51,-6 6 1,3 4-244,1 7 0,0 0 83,-4 0 0,0 3-45,0 1 1,4 1-98,0-1 0,-1-3-288,-3 2 1,0-2 40,0-1 0,0-1-113,0-3-94,0-3 118,0-4-918,0-1 475,0-4-86,0-2 925,-5-5 0,-1-5 0,-5-2 0</inkml:trace>
  <inkml:trace contextRef="#ctx0" brushRef="#br0" timeOffset="11">22568 12118 7716,'11'-2'253,"0"-2"1,1 3 218,-1-3 0,2 3-23,2 1 1,2 0-168,2 0 0,6 0-14,-2 0 1,2 0-27,-2 0 1,0-1-272,0-3 0,-4 3-56,0-3 0,-6 1 173,-2 0-1284,0 1 642,-4-3-1635,-1 5 2189,-1 0 0,-5-5 0,0-1 0</inkml:trace>
  <inkml:trace contextRef="#ctx0" brushRef="#br0" timeOffset="12">23013 11763 8119,'0'-11'0,"0"0"0,1-1 237,3 1 0,-3 3 240,3 1 573,-3 4-121,-1-7-23,0 9-638,6-4 1,-5 6-31,3 3 1,-3 7-1,-1 8 1,4 3 29,-1 0 0,1 1-30,-4 0 1,0 5-1,0 3 1,0 0 29,0 0 1,0 2-1285,0-3 1,-1 4 198,-3 5 0,3-9 518,-3 0 1,3-4 6,1-3 0,0-2 338,0-2 1,0-2-112,0-6 44,0 1-100,0-1-271,0-5-45,0-1-1282,0-5 782,0-5 937,0 4 0,-5-9 0,-2 4 0</inkml:trace>
  <inkml:trace contextRef="#ctx0" brushRef="#br0" timeOffset="13">23196 11387 8058,'0'-7'1151,"0"2"-453,0 5 1,4 5-467,-1 3 1,6 2 26,-1 1 0,1 6-12,-2 2 0,7-1-45,-2 1 1,2 4 44,-3 3 0,1 5 39,-1-5 0,4 6-179,0-1 1,1 2 94,-5 1 1,1 0-117,-1 0 1,-1 2 51,-2 2 0,1-3-238,-6 4 1,5-8 71,-4 0 1,0-2-255,-4 1 1,3 2 135,1-5 0,0 4-292,-4 0 1,-1-7 146,-3-1 1,1-3-10,-4 3 1,-1-1 35,-3-3 178,4 2 0,-3-8 0,4 2 24,0-2 0,-3-6-216,5 1 279,-5-5 0,6 5-168,-4-4-198,4 0 0,-3-4-597,2 0-348,3 0 377,-4 0 933,5-5 0,0-1 0,0-6 0</inkml:trace>
  <inkml:trace contextRef="#ctx0" brushRef="#br0" timeOffset="14">23778 11786 7991,'0'-11'0,"0"5"855,0-5 2,0 10-254,0-4-339,0 5 0,4 5 76,0 3 1,0 7-117,-4 4 0,0 6 2,0 2 0,0 1-194,0-1 0,0-3 106,0 2 0,0-2-348,0-1 1,0 0 77,0 0 0,-4-4-45,0 0 0,0-5-59,4 1 0,0-6-702,0-1-317,0-6 443,0 3 661,0-5 1,0-5 0,0-1 0</inkml:trace>
  <inkml:trace contextRef="#ctx0" brushRef="#br0" timeOffset="15">23573 11969 7991,'5'-6'0,"1"1"0,6 5 0,0 0 479,3 0 0,2 0-68,2 0 0,4-2 184,0-1 0,-1 1-178,5-2 1,-3 3-181,-1 1 1,0 0-130,0 0 1,-2 0-199,-2 0 0,2 0-143,-6 0 0,0 0-475,-3 0 1,-1-4-68,0 1 0,-3-1 775,0 4 0,-6-5 0,3-2 0</inkml:trace>
  <inkml:trace contextRef="#ctx0" brushRef="#br0" timeOffset="16">24167 11512 8100,'5'-11'587,"-4"-1"1,5 5 310,-2-1-129,-3 6-769,4-3 0,0 5 0,2 0 0</inkml:trace>
  <inkml:trace contextRef="#ctx0" brushRef="#br0" timeOffset="17">24201 11535 8100,'0'34'0,"0"2"2061,0 2 0,0-1-1011,0 5 0,0-2-1060,0 2 0,0 1 24,0-5 0,-1 4-231,-3-4 0,2-3-130,-1-5 1,1-5-156,2 2 1,0-3-580,0-1 0,0-4 1081,0 0 0,-5-5 0,-1 2 0</inkml:trace>
  <inkml:trace contextRef="#ctx0" brushRef="#br0" timeOffset="18">24439 12837 18349,'2'0'4,"9"0"45,0 0-26,-4-5 546,-2 4-316,0-4-272,-4 5 1,3 0-210,-8 0 1,2 0-421,-6 0 0,4 0-206,-3 0 0,-1 1-734,-3 3 0,9-4 1588</inkml:trace>
  <inkml:trace contextRef="#ctx0" brushRef="#br0" timeOffset="19">24475 10953 8174,'0'-7'1351,"0"2"1850,0 5-2957,0 5 0,0 2-58,0 4 0,0 0 232,0 1-209,0-1 0,0 5-48,0-1 0,1 0-42,3-4 0,-1 5-81,4-1 1,-3 4 105,4-4 0,-5 4-101,5-4 1,-2 6 99,2-2 0,-2-2-74,-2 3 0,-3-5-2,3 4 1,-3-4-6,-1 4 0,0-1 14,0 1 1,0 2-30,0-2 0,0-1 50,0 1 0,0-4 14,0 5 0,0-3-41,0 2 0,2 2-25,2-6 1,-3 1 3,3 0 1,-2-2-117,2 5 1,-3-4-82,3 4 1,-3-4-30,-1 4 0,0-1-63,0 1 1,0 2 191,0-2 0,0-1 48,0 1 0,0 0 192,0 4 1,0-4 261,0 0 0,0 0-357,0 4 0,4-4-44,0 0 1,0-4-100,-4 4 1,0-3 28,0 3 1,0-4-131,0 4 0,0-4 187,0 4 1,0-4-52,0 5 0,0-3-2,0 2 1,0 3-1,0-3 0,0-1-25,0 1 0,0-4 37,0 4 1,0-5 1,0 1 1,0 2 9,0-2 0,0 0 7,0-3 1,4 3-16,-1 0 1,1 0-7,-4-3 1,0-1-29,0 0 0,0 1 34,0-1 0,0 1-167,0-1 0,0-3 57,0-1 87,0 1 12,0 3 8,0 1 0,0-1 35,0 1 1,0-5-55,0 1 0,-1-2-57,-3 2 0,3 2 69,-3-2 1,3-2-144,1 2 0,0-5 14,0 5 46,0 0 1,0-1 121,0 1 0,0-4-84,0 3 0,1-4-104,3 1 53,-3 2-477,4 0 337,-5 6 1,-4-5-132,1 1 1,-3-2-914,3 2 236,-4 2 1,0-7 310,-1 4 0,6-3-109,-2 4 1,2-5 83,2 5 765,-5-5 0,-1 7 0,-5-4 0</inkml:trace>
  <inkml:trace contextRef="#ctx0" brushRef="#br0" timeOffset="20">23618 11033 12018,'7'5'634,"-2"-4"-616,0 4 0,-3-1-55,6 0 42,0-1 1,3 1-41,0 0 60,1 0 0,-1-4 138,1 0 0,3 0-21,0 0 1,0 0 14,-3 0 0,3 0-43,0 0 1,4 0 10,-3 0 0,4 0-48,-1 0 0,-1 0 40,1 0 1,-2 0 79,2 0 1,2 0-69,-6 0 0,5 0-2,-1 0 1,-1 0-1,1 0 0,0 0 3,4 0 1,-1 0 1,-3 0 1,1 0 19,-5 0 1,0 0-74,-3 0 0,3 0 46,0 0 0,0 0-110,-3 0 0,-1 0 27,1 0 1,3 0-146,0 0 0,2 0 138,-2 0 1,-2 0-138,2 0 0,-6 0 141,-2 0-22,1 0 3,-2 0-8,-1 0-231,-5 5 159,0-4-586,0 4 0,-5-5-178,-2 0 1,0 2-1731,0 1 2554,-1-1 0,-8 3 0,-2-5 0</inkml:trace>
  <inkml:trace contextRef="#ctx0" brushRef="#br0" timeOffset="21">14893 11318 7813,'-7'0'77,"2"-5"267,5 4 1,0-6 188,0 4-186,0 1 1,0-4 169,0 2-42,0 3 0,0-5 256,0 2-144,0 2-255,0-3 606,0 5-870,0 5 0,0 2 109,0 4 1,0 1-127,0-1 1,0 6 19,0 2 0,0 2-79,0 2 0,0-4 81,0 0 1,0 0 38,0 4 0,0 0-124,0 0 0,-1-1 122,-3 1 1,3 0-211,-3 0 1,3 1 96,1 3 0,0-3-168,0 3 1,0-2-6,0 2 1,0-2 103,0 5 1,0 0 98,0 0 1,0 2-71,0-6 1,0 5 276,0-4 1,0 0-92,0 0 0,-1-2 80,-3 6 0,1-1 23,-4 5 0,3-1-125,-4 0 1,6-1 35,-2-2 1,3 2 4,1-3 0,0-1-224,0 2 0,4-6 99,-1 2 0,5-3-176,-4-1 0,5 3 117,-2 1 1,0 0-29,0-5 1,-4 1 59,1 0 0,-3 0-193,-1 0 0,0 0 130,0 0 0,0-1 61,0 1 0,0 0-26,0 0 0,0 0-3,0 0 0,4-4-2,-1 0 0,1-4-2,-4 4 0,0-4 103,0 4 0,0-5-87,0 1 1,0-6 159,0-1-17,0-1 11,0 0-325,0-2 233,0 0-617,0-4 171,0 4-4267,0-5 4660,0-5 0,0-1 0,0-6 0</inkml:trace>
  <inkml:trace contextRef="#ctx0" brushRef="#br1" timeOffset="22">15018 13134 8355,'-7'-4'340,"-1"0"-207,6 1 1,-8 3 131,2 0 54,3 0 4,-5 0 83,8 0-243,-3 0 1,5-6 2,0-1 1,2 1 18,1-2 0,4 0 75,4-3 1,-3 3-56,-1 1 0,0 3 275,0-4-257,4 6-275,-5-3 1,1 5 76,1 0 1,-4 0 113,4 0 1,-2-2-217,1-1 1,7 1 103,-2-2 0,7 3 132,0 1-128,2-5 214,2 4-180,0-9 31,5 8-42,-4-3 0,8 5 66,-5 0 0,3 0-45,-3 0 0,-1 0 30,-3 0 1,0 0 56,0 0-207,0 5 0,0-2-100,-1 5 194,-4-6 1,8 7 8,-4-5 0,9 0 0,-2-4 0,3 0 0,2 0-84,5 0 67,4-5-1067,3 3 1066,5-3 13,-4 0-25,4 4 1,-8-4 122,-5 5 0,0 0-91,-8 0 1,2 0-15,-1 0 0,-4 0 0,-4 0 63,0 0-187,5 5 1,3-4 148,7 3-230,-3-3 180,10-1 0,-5 0-21,6 0 1,0-1 0,-2-3 21,-2-3 0,2 0 29,-2 0-39,3-1 1,-5 2 49,-2 2 1,-2 1-33,-2-1 1,-5 3 40,-2-3-37,-3 3-10,4 1 23,-9 0 519,8 0 0,-8 0-684,7 0 1,1 0 66,7 0 0,0 0 152,12 0 1,-2-4-220,10 0 1,-5-4 209,5 0 0,-6 2-78,1-2 1,-3 4 49,-4-3 1,-2 4 73,-1-1 1,-5-1-77,0 1 9,0 1-78,-5 3 1,6 0-201,-1 0 257,0 0-158,6 0 0,-1-2 62,3-2-148,7 3 0,-2-8 194,10 6 1,0-5 110,1 4-121,-1-5 1,-5 4-14,-3-2 0,-2 0 71,-1 3 1,0 3-34,-1-3 0,-3 3 67,0 1 0,-4 0-116,4 0 0,-5 0 69,1 0-236,-3 0-604,0 0 800,4 0 6,2 0-28,-1 0-129,10 0 0,-7-4 209,10 0-86,0 1 0,1 3-66,-1 0 19,-10-5-581,7 3 842,-10-3-220,6 5 167,0-5 1,-2 4-20,-2-3-114,2 3 77,-13 1-59,7 0 0,-9 0 141,5 0-191,-5 0 15,10 0 0,-9 0-78,8 0 1,3 0-127,1 0 1,4 0 107,8 0 1,-1-4 153,8 0 1,-5-3-60,-7 3 0,5-4-18,-9 4 0,4 1 134,-4 3 1,1-2-34,0-2 0,-2 3 401,-2-3 0,2 3-438,-2 1 0,-1 0 17,1 0 1,-1 0-149,5 0 0,1 0 81,3 0 0,2-1 73,5-3 0,4 3-51,0-3 1,-4 3 62,-4 1 0,0-2-48,4-1 1,0 1 7,1-1 1,-6 1-16,-3 2 0,-3 0 11,-4 0 0,-7 0 10,-4 0 1,0 4-9,7 0 0,-1 0-16,5-4 1,0 0 2,4 0 0,2 3 82,-2 1 0,2 0-97,-6-4 0,2 0 6,2 0 1,-1 0 6,1 0 1,0 0 0,0 0 1,-5 0 2,1 0 1,-6 0 97,-2 0 0,0 0-129,-3 0 1,2 0 232,1 0 0,0 0-207,1 0 0,4 0 0,3 0 0,-2 0-59,2 0 1,0 0 52,4 0-961,0 0 948,-6 0 0,1-1 156,-3-3 1,-3 3 20,3-3 0,-2-1-28,-2 1 1,-3 0-68,-1 4 0,-1-4-35,2 1 0,-2-1-28,-2 4 0,-3-1-18,2-3 0,-2 2 449,-1-1 1,0 1-461,0 2 0,0 0-19,0 0 1,-1 0 37,1 0 1,0 0 39,0 0 1,1 0-37,3 0 1,-3 0 153,3 0 0,-3 0-42,-2 0 0,1 0-35,0 0 0,-1 0 6,-3 0 1,1 0-21,-5 0 0,1-1 120,-5-3 1,4 3-103,0-3 0,-3 3-152,-5 1 79,1-5-16,3 4 6,1-4 0,-4 5-33,-1 0-3,-4 0 69,7 0-490,-4 0 119,6 0-1240,-6 0 1128,4 5 1,-9-3-1650,3 6 2107,-8-6 0,-7 8 0,-7-3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0.34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2010 3483 8277,'-5'-11'0,"4"0"0,-4-1 0</inkml:trace>
  <inkml:trace contextRef="#ctx0" brushRef="#br0" timeOffset="1">1987 3438 11069,'0'11'567,"0"1"-397,0-1-226,0 5 195,0-3 1,0 9 100,0-3-203,0 2 79,0 2 0,0 5 41,0 3-52,0-4 1,-1 6-124,-3-2 1,3 2 141,-3 1 1,3-1-182,1-2 1,0 0 91,0-4 0,0 3-106,0-3 1,0-2 128,0-6 1,0 3-60,0-3 0,1-2 47,3-2-47,-3 3 0,5-6-48,-2 4 76,-2-4 0,3-4-608,-5-1 187,0-4-1468,0 2 1862,0-5 0,5 0 0,1 0 0</inkml:trace>
  <inkml:trace contextRef="#ctx0" brushRef="#br0" timeOffset="2">1850 3552 7957,'0'-8'74,"0"1"652,0 4-250,0-7-139,0 4-159,5-1 0,-2-2 178,4 6-232,1-6 44,3 7 1,6-8 169,2 3-351,3 2 68,0-6 1,5 5 14,0-5 68,4-1 1,-5 5-179,4-1 1,-1 5 130,2 0 0,1 1-175,-6 2 0,1 0 57,-4 0 1,-4 2-57,0 1 0,-5 4 78,1 4 0,-4 1-44,-3-1 1,-3 1 7,-5-1 1,0 4-21,0 0 0,-5 4 10,-3-3 0,-7 4 41,-4-1 0,0-1 52,-4 1 1,3-1-50,-7 1 1,3 1 89,1-5 1,1 4-80,-1-4 0,1 1 186,3-5-80,3 0 1,5-3 69,4 0-142,-3-6 1,8 5 8,-1-4 18,1-1 0,4 3 127,1-5 1,1 0 3,8 0-131,2 0 325,3 0-324,10 0 1,-7 0-18,11 0 1,-5 0-79,5 0 0,-6 0-4,2 0-57,-3 5 129,-1-4 1,-2 8 17,-2-5 1,2 5 30,-6-2-201,0-2 52,-3 5 0,-1-3 88,0 4-181,-4 1 74,3-1 0,-9 4 79,3 1-75,-3-1 71,-1 1 0,-5-2 11,-2 5-20,-9 0 6,4 4 268,-15-5-265,8 3 0,-10-7-6,2 5 268,-2-5-247,-5 8 0,1-9 16,2 2 237,-2-7-231,9 2 1,-4-5-255,5 2 112,1 4 0,3-10-408,0 3 0,5-3 231,-2-1 0,7 0 287,2 0 0,4 0 0,-2 0 0</inkml:trace>
  <inkml:trace contextRef="#ctx0" brushRef="#br1" timeOffset="3">3929 3461 8161,'0'-7'532,"0"2"-532,-5 5 0,2 0-43,-4 0 1,-1 0 85,-3 0 0,2 0 23,-3 0 1,3 0-20,-6 0 0,2 0 16,2 0 0,-4 4-19,0 0 1,-5 3-4,5-3 1,-4 5 112,4-1 1,0-2-35,3 2 98,1-6-87,0 8-171,-1-3 0,6 0 172,2 1-127,3-6 0,2 7 81,3-5 1,1 1-4,2-1 0,4-1 109,-4 4 1,5-4-134,3 0 1,-2 3 75,2-3 0,1 2-52,-1-1 0,2-3-64,-2 3 1,-1 1 33,5-1 1,-5 5-21,1-1 0,-2-2 22,-1 2 1,-1-1-15,0 5 0,0-1-70,-4 1 1,2-1 66,-5 0 1,0 5-12,-4-1 0,0 5 8,0-1 1,0-1 25,0 1 1,-5-1 6,-3 1 1,-2 2 75,-2-2 0,1-1-39,0 1 1,-2-4 100,-2 4 0,1-5-148,-5 2 1,3 0 47,-3-1 0,2-1-143,-2-6 0,-3 2 124,3-2 1,1 1-190,-1-2 1,4 0-22,-4-4 1,5-1-167,-1 1 0,2-1-127,2-2 66,-1 0 1,1-4-84,-1 0 1,6-5 70,2 2 1,3-4-1216,1 0 1577,0 0 0,5-6 0,1-1 0</inkml:trace>
  <inkml:trace contextRef="#ctx0" brushRef="#br1" timeOffset="4">3815 3289 8112,'0'-6'-1185,"0"1"1420,0 0 26,0 3 302,0-3 49,0 5 1,1 5-492,3 3 0,-3-2-27,3 2 1,-3 3 33,-1 5 0,0 4-31,0-1 0,0 8 10,0 3 0,-1 1-9,-3 3 0,3-2 31,-3 6 1,1-2-20,-1 2 0,3-1-85,-3 5 0,3-5 50,1 1 1,0-2-23,0-2 0,0-4 10,0 1 0,4-5 21,0 5 1,0-6-85,-4 2 0,5-3 0,1-1 0</inkml:trace>
  <inkml:trace contextRef="#ctx0" brushRef="#br1" timeOffset="5">3826 4077 8112,'0'18'0,"0"-1"1950,0-6-1339,0 0 0,0-3-364,0 0-934,0-6-119,0 3-1131,0-5 1166,0-5 771,0-1 0,0-6 0,0 1 0</inkml:trace>
  <inkml:trace contextRef="#ctx0" brushRef="#br1" timeOffset="6">4260 3472 8124,'0'-6'-141,"0"1"214,0 5 250,0-6-440,0 5 83,0-4 516,0 5-268,0-5-25,0 4 19,0-4 33,0 5-65,0-5 23,0 3-155,0-3 475,0 5-422,-5 0 1,4 2-65,-3 1 0,-1 4 60,1 4 0,-4 1-102,5-1 1,-5 4 108,4 0-100,0 6 0,-1-4 0,-1 6 0</inkml:trace>
  <inkml:trace contextRef="#ctx0" brushRef="#br1" timeOffset="7">4214 3655 8124,'12'11'0,"-1"-3"684,1-1 1,0 0-343,3 0 0,-1-2-220,5-5 0,-1 0-111,1 0 1,3-1-20,-3-3 0,-1 2 53,1-6 1,-4 1 5,4-5 1,-5 1 156,1-1 1,-2 1-109,-2-1 1,-4 1-15,-4 0 1,2-2-24,-1-2 1,0 2-84,-4-2 0,-5-2 20,-3 2 0,-2-5 0,-1 2 0</inkml:trace>
  <inkml:trace contextRef="#ctx0" brushRef="#br1" timeOffset="8">4306 3438 8124,'-12'0'0,"1"5"0,4-4 0,-3 9 0,4-3 0</inkml:trace>
  <inkml:trace contextRef="#ctx0" brushRef="#br1" timeOffset="9">4237 3712 9936,'-5'11'473,"4"1"1,-4-1-97,5 0-590,0 1 214,0-1 0,-2 2-16,-1 2 79,1-2 0,-3 3 20,5-4 1,0 3-221,0 0 0,4 1 74,0-5 0,4 4 104,-5 0 0,6-3-119,-1-5 0,2-3 118,1 4 0,2-6 195,2 2 0,-2-3-30,2-1 1,2 0-38,-2 0 0,4-1-26,-4-3 1,2 2-15,-2-6 1,-2 1 104,2-5 1,-2 1-106,-2-1 1,0 1-6,1 0 0,-2-5 19,-2 1 1,-2-1-157,-2 0 0,-3 0 11,3-3 1,-4-2-123,-4 6 0,1 0-130,-4 4 0,-2-1 89,-6 1 1,1 4-71,-5 4 0,-2 1 28,-5 2 0,2 5-310,-3 3 0,3 2 164,1 2 1,5-1-152,3 0 1,2-3-30,2 0 0,5-5-486,2 5 485,3 0 1,1-1 533,0 1 0,0-6 0,5 9 0,1-5 0</inkml:trace>
  <inkml:trace contextRef="#ctx0" brushRef="#br1" timeOffset="10">4854 3529 8015,'0'-11'549,"0"-1"34,0 6-104,0-4-5,0 8 114,0-8-246,0 9 200,0-4-199,0 5-1,-5 0-289,4 0 144,-5 0-238,1 0 74,4 0 11,-9 0 1,4 5 127,-6 3 0,5 2-169,-1 1 1,0 4 16,-3 1 1,3 4 47,1-1 0,0 3 4,0 0 0,-2 1-8,5 0 0,-1 0-9,1 0 0,3 1-23,-3 3 1,4-5-78,4 1 0,2 0 79,6-4 0,-3 1-34,2-1 0,-3 2 40,3-6 0,4 0-123,-3-3 1,2-1 104,-3 0 1,4 0-28,0-4 1,5-2 65,-5-5 0,5 0 100,-1 0 1,4-1-165,4-3 1,-3-2 22,2-6 0,0-3-67,0 0 0,-2-4 88,3 4 0,-7-6-76,-1 2 0,-3-2 56,3-2 1,-7 0 110,0 0 1,-2-1-81,-6-2 1,0 1-38,-4-1 1,-3 2-124,-5 1 1,0 4 92,-11 0 0,-1 5-349,-2-1 0,-2 2 152,-3 1 0,-1 5-72,-2-1 0,-2 6 41,5-2 1,2-1 43,6 1 0,-2 0-59,6 4 1,0 0-122,4 0 1,4-1-722,3-3 218,-2 3-358,5-4 1240,-4 5 0,10-5 0,1-2 0</inkml:trace>
  <inkml:trace contextRef="#ctx0" brushRef="#br1" timeOffset="11">5368 3392 12095,'1'13'207,"3"2"0,-3 3-209,3 5 1,1 1 35,-1 2 1,3 3-14,-3 6 0,1-1-65,-1 0 1,-3-3-16,3-1 1,1-4 204,-1 0 1,0 2-78,-4-1 0,1-4 70,3-4 1,-3-5-58,3 1 0,-3-6-86,-1-2 1,0-3 184,0 4-739,0-6 222,0 3-2252,0-5 0,2-6 2588,1-5 0,4-6 0,4-6 0</inkml:trace>
  <inkml:trace contextRef="#ctx0" brushRef="#br1" timeOffset="12">5768 3426 8044,'0'-6'588,"0"-4"26,0 8 115,0-3 312,0 5 0,-6 2-936,-1 1 1,-5 4-49,-3 4 0,3 2-38,-4 2 1,0-1-47,1 5 1,-4-4 25,3 4 0,-3-3 16,4 3 1,-4-5 18,4 1 1,0-1 39,3 1 1,1-5 110,-1 5 1,2-8-96,3 4 1,-4-3-85,4-1 0,0 4 14,0-4 1,3 0-8,-4 0 0,5-3-85,-5 4 125,5-6 1,-3 7-8,2-5-16,3 0 0,-4-3 209,5 3-121,0-3 37,0 4 50,0-5 12,0 5-93,0-4-8,0 4 0,0-3 20,0 2-83,0-3 0,0 5 89,0-2-23,0-3-56,5 9 1,1-7 3,6 5 0,-5-5 3,1 5 0,1-4-8,6 3 1,-1 0-131,5 0 0,0 3 123,4-2 1,0-2 59,0 2 1,-4-2-62,0 2 1,-2 2-218,3-2 1,-4-2-12,-5 2 1,1-4 108,-1 3 0,-1-3 125,-2 4 1,2-5-83,-2 5 1,1-4 441,-2 3-153,3-4 65,-3 7-485,4-9-448,-4 10 234,-2-10-360,-5 4-1736,0-5 1254,-5-5 1209,3-2 0,-13-9 0,2-2 0</inkml:trace>
  <inkml:trace contextRef="#ctx0" brushRef="#br1" timeOffset="13">4306 3461 8156,'-7'0'-358,"2"0"686,5-6 342,0 5-194,0-4 533,0 5-760,-5 0-231,4 0 7,-4 0 198,5 0-154,0-5 16,0 4 1,1-4-36,3 5 25,-3 0 1,6-2-62,-4-1 0,0 1 75,4-1-56,-4 1 0,7 2 13,-2 0 0,-2 0-6,2 0 0,-4 0 51,3 0 1,1 0 9,3 0 18,1 0 1,-1 0-60,0 0 1,-3 0-68,0 0 144,-1 0-150,5 0 0,-2 2-77,-3 1 106,-1-1-324,-1 3 182,-4-5-412,4 0 0,-5 1-127,0 3-1211,0-3 1876,0 4 0,0 0 0,0 2 0</inkml:trace>
  <inkml:trace contextRef="#ctx0" brushRef="#br1" timeOffset="14">4203 3552 6663,'0'-6'1252,"0"0"-513,0 6-525,0-5 135,0 4-249,0-4 427,0 5-501,0 5 1,0-2-38,0 4 1,0 1-72,0 3 1,0 1-417,0-1 128,0 1 0,4-1 370,-1 0 0,11 6 0,-1 1 0</inkml:trace>
  <inkml:trace contextRef="#ctx0" brushRef="#br1" timeOffset="15">6476 3449 8089,'-7'0'174,"2"0"3609,5 0-3740,0-5 1,5 0 58,3-3 0,0-2-86,3 3 0,-2-4 68,6 0 1,3 0-86,1-1 0,4-3-14,3 0 1,-2-6 40,3 2 0,1-2-91,-1-2 1,8-1 73,-1-3 0,3 2-90,-2-6 0,3 1-91,0-4 1,5 3 24,-1 1 1,-2 1 80,2-2 0,-1-2-87,1 3 1,1 2 21,-5 1 1,0-1-65,-4 1 0,0 1 163,1 3 1,-2 0-22,-3 0 1,-2 4 89,-5 0 0,2 4-86,-2-4 0,3 5 63,-7-1 0,2 2-46,2 2 0,-4-3 258,0 2 0,-5-2-226,1 7 1,2-3 97,-2-2 1,0 5 4,-3-1 1,-1 2-108,0-2 1,1-2 17,-1 2 0,1 2-10,-1-2 1,1 4-10,-1-3 0,-1 3 15,-2-4 1,1 5-8,-6-5-3,6 5 0,-6-5-12,4 4-9,-4 0 12,2 4 2,-5-5 6,0 4-186,0-4 169,0 5-58,0-6 10,0 5-2,0-4 106,0 5-91,0-5 113,0 4-86,-5-4 78,4 0-59,-4 3 36,5-3 0,0 4-24,0-3 6,0 3-12,0-4 0,-2 5 7,-1 0-72,1-5 66,-3 4-59,0-5 47,4 1 15,-9 4 94,8-4 18,-3 5-52,5-5-40,0 4-13,0-4 147,0 5-109,-5 0-50,4 0 1,-5 0-3,2 0-6,3 0 1,-6 0-1,3 0 23,3 0 0,-5 0 16,2 0-19,3 0 70,-4 0-244,5 0 150,5 0 1,1 0 8,6 0 0,3 0 32,0 0 0,5 0-37,-1 0 0,-1 0 8,1 0 1,0 0-9,4 0 0,-1-4 20,-3 0 0,1 0-35,-5 4 1,4-4 0,-4 1 0,3-3 22,-6 3 1,2 1-16,-7-1 293,3 1-276,2-3 322,-6 4-169,4-4 65,-8 5 25,3 0-24,-5 0 0,-5 5-164,-3 3 0,2 2 4,-2 1 0,0 1 5,-3-1 1,-1 4 0,1 0 1,-4 2-41,0-2 1,-1-2 27,5 2 0,0-2-20,-1-2 1,2 1 20,2-1 0,-1 0-107,6 1 0,-5-4 89,4-1 0,0-3-630,4 4-170,0-6-125,0 3-2689,0-5 3578,6 0 0,-5-5 0,4-1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4271 16492 12470,'0'0'599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4271 16469 12491,'0'0'0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4294 16469 12491,'0'0'0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4329 16457 12481,'30'0'0,"2"0"0,-9 0 983,11 0-121,6 0-819,11 0 0,8 4-56,1 0 1,-5 1-6,-13-1 0,0-3-19,3 3 1,1-3 31,0-1 1,5 0-34,2 0 1,1 0 45,0 0 1,2-5 1,-3-2 0,-2 2 84,-2 1 16,-7-3-19,13 6 25,-7-9-7,4 9-35,-13-4-125,-11 5 46,-10 5-18,-2-4-17,-4 9-21,-1-9-39,1 10 88,-1-10-60,6 9 47,0-4-4,6 1-2,0 3-6,0-4-205,0 0-319,-11 0 323,4-6 0,-10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4329 16172 12316,'-26'0'590,"1"-5"393,23 4 0,-3-10 0,21 5-101,-2 0-694,19 1-341,1 5 46,6 5 0,14 1 115,-1 6 1,-3-6-148,-9-2 1,1 1 107,4-1 0,0-1-8,-1-3 1,6 4 16,2 0 1,3 0-14,1-4 0,0 0 38,1 0 0,-1 4 6,0-1 1,-5 2 9,-3-1 0,-6-1 8,-1 4 0,-4-3 130,4 4 0,-4-4-101,4 3 161,-5-4-162,18 2-2,-17-5-25,21 0 1,-24 0 65,6 0-66,-16 0 34,6 0 0,-9 0-189,12 0 156,-12 0 4,14 0-314,-23 0-80,9 0 77,1 0-687,1 0 365,-1 0-378,-12-5 0,-66-2 984,1 7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4237 15806 12346,'24'-12'983,"3"2"0,1 10 0,7 0-372,11 0-751,10 5 0,4 0 10,-28-2 0,0 1 1,25 5 90,-11-5 0,2 0-16,9-4 0,0 0 47,1 0 1,6-1 0,-32-1 0,1 0 1,3 0-1,0-1 39,-3-1 1,-1 0 0,1-1 0,-1 1 126,25 0 28,-5 1 0,10 3-45,-5 0 261,-5 0-173,-12-5-77,9 3-22,-11-3-176,12 5 145,-1 0 16,-16 0-238,15 0 1,-24 0 195,4 0 0,-2 0-250,4 0 247,-10 0-232,12 0-50,-14 0 107,-5 0-224,-3 0 0,-10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6510 16994 10819,'-19'-6'983,"4"1"0,15 5 0,25-5-179,-14 3-1113,26-3 89,-24 5 222,24 0 1,-13 0 0,19 0 71,3 0-137,-12 0 2,9 0 359,-14-5-74,16 4 16,-9-9-53,9 9-130,4-10 1,-7 9 106,15-6 1,-1 2-100,-24 2 0,1 0-1,29-6-1,-15 9-159,-8-4-22,-11 5 129,-5 0-332,0 0 240,15 0 95,-16 0-23,25 0-4,-32 0 2,17 0-17,-10 5 180,-3-4-185,8 4 121,-4-5-146,11 0-133,-3 0-59,12 0-12,-23 0 232,2 0-203,-7 5 151,-13-3 39,14 3 66,-10-5-132,5 0 281,1 5 61,-6-4-467,4 4 71,2-5 143,-5 0-964,9 0 656,-15-10 0,4-3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8520 17280 12413,'-19'-7'-808,"34"2"1074,-2 5-118,19 0 8,-7 0-130,-10 0-22,13-5 39,-6 4-229,-10-4 224,5 5 4,-6 0-3,1 0-174,-1 0 166,1 0-71,-1 0-66,5 0 148,2 0-36,5 0-24,-5 0 412,8 0-386,-6-5-4,7 4 235,-4-4-138,0 5-59,0 0 1,6 0-7,5 0 25,-4 0 0,1 0-110,-4 0 46,-5 0-47,21 0 1,-8-2 0,12-2 159,3-3 0,-11 2-94,3 1 245,-13-2-207,9 4 19,-4-3-2,2 5-98,3 0 84,-4 0-42,-11 0-102,2 0-143,-3 0 267,-4 0-46,8 0 32,1 0 0,-4 0-1,10 0-25,-15 0 5,13 0-12,-14 0 23,10-5-6,-4 4 151,-2-4-143,5 5 0,-18 0 24,11 0-15,-13 0-26,4 0-24,6 0 57,5 0-74,8 0 65,-1 0-50,-1 0 34,-11 0-2,0 0-6,-1-5 2,-8 3-984,2-3 864,0 5 1,-2 0-1,9 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46:52.65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10679 17314 12508,'24'6'-984,"-8"-1"211,-6-5 819,-3 0-74,4 0 1,7-1-76,5-3 99,-11 3-4,14-4-5,-19 5 179,5 0-108,-2 0-28,-4 0 1,18-4-15,11 0 5,-11 1-161,7 3 145,-14 0-82,-4 0 78,3 0-7,-4-5-6,4 3 76,-3-3 141,13 5-137,4 0-45,5 0 3,-6 0 13,-2 0-189,-14 0 138,-2 0 47,-1 0-82,-3 0 35,4 0 0,8 0 96,8 0-89,-8 0 53,7 0-48,-9 0 8,-4-5 4,3 4-67,6-4-67,-8 5 110,17 0 10,-7 0-18,0 0 64,-2 0-38,0 0 1,-5 0 5,14 0-16,-8 0 0,7-2 83,-7-1-71,2 1-3,-6-3 2,2 5 62,-15 0-56,0 0-1,10 0 65,-9 0-65,15-5 13,-9 4 219,8-4-257,-3 5-63,5 0 0,11 0 111,8 0-133,-13 0 111,3 0-25,-11 0 10,-7 0 4,8 0-42,-6 0 227,-3 0 31,24 0-67,-21 0-36,21 0 1,-11-1-308,12-3 149,-3 3 78,4-4-237,-16 5 225,-6 0-297,-6 0 11,1 0-721,-1 0 876,0 0 108,1 0 0,-1 0 0,1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14:04:22.18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22408 5733 8213,'0'-23'-1023,"0"1"973,0-1 0,0 4 516,0 0 1,0 5-206,0-2 1,-2-1-61,-1-2 0,-2 1-21,-3-1 1,-2 0 27,2-4 1,-2 0-90,-1 0 1,-6 0 67,-2 1 0,0-1 8,-4 0 0,3 0 37,-7 0 1,-6 2-18,-1 2 1,-8-3 25,0 3 1,-2 1-3,-2-1 0,-8 5-268,-4-1 1,-4 2 182,30 8 1,0-1-1,-29-4-46,27 6 1,-1 0 0,0 1-1,0 1 9,-1 2 1,0 0-1,-3 1 1,1-1-88,0 2 0,-1 0 0,1 1 1,-1 2 22,1 2 0,0 1 1,-3 1-1,1 1-49,2 3 0,0 1 1,-3 0-1,2 2 48,2 3 1,1 0 0,0 1 0,1 1-71,2 1 0,2 2 0,-1 0 0,3 1 27,1-1 0,2 2 0,1 1 0,1 1 28,2 1 1,2-1-1,0 1 1,2 0-29,2 1 1,1 0-1,1 2 1,1 0 26,1 0 0,1 1 0,0 2 1,0 1 20,1 0 1,1 0-1,0 2 1,2 0-40,0-2 0,2 1 0,1 3 0,2 1-4,-1-1 0,2 0 1,1-1-1,0 0 3,1 0 0,2-2 0,0-1 0,1 0-46,4 0 0,0 0 1,-2-3-1,2 0 147,0 0 1,3-1 0,13 26-19,6-1 1,4-5 121,5-6 0,5-3-144,5-5 1,-18-19 0,2-1 72,-1-4 1,1-2 0,1 0 0,0-1-86,2 0 0,0-3 0,-2-3 0,1-1-23,5 1 0,0-2 1,-1-2-1,1-1-286,1-1 0,1-2 0,2 0 0,0-3 274,3-2 1,1-3-1,-1 0 1,-1-2-369,1-3 1,1-2 0,0-2 0,0-1 351,0-1 0,0-1 1,0-1-1,0-1-23,0-2 0,-1-3 0,1 1 0,1-3 11,0-3 1,1-2 0,-16 11-1,0-1 1,-1-1-239,1-2 0,-1 0 0,-1-1 0,-1 0 1,0 0-1,0-1 228,0-2 0,-1-1 0,0 1 1,-1 1-1,0-1 0,-1 1-3,1-3 0,-1 1 0,-1-1 0,12-16 0,-2 0 8,-5 1 0,-3-1 0,-1 3 1,-3-1-6,-4 1 0,-3-1 0,-4 5 0,-2 0-243,-4-1 1,-4 1 0,-4 5 0,-3 2 133,-4 1 0,-5 2 0,-5 5 0,-5 4-632,-10 1 0,-5 4 0,-4 6 1,-4 3 338,-9-1 0,-3 3 0,-5 4 0,-2 4-621,19 2 1,1 2-1,-1 0 1030,-19 2 0,0 3 0,1 6 0,2 2 0,4 0 0,0-1 0</inkml:trace>
  <inkml:trace contextRef="#ctx0" brushRef="#br0" timeOffset="1">20900 15589 8461,'0'-17'0,"5"-5"0,0 9-305,3-2 0,-3-1-48,-5 0 1,0-4 527,0 1 0,-1-2 381,-3-2 1,-6-1 20,-5-3 1,-10 3-194,3-3 1,-5-1 45,0 2 0,-1-5-49,-2 5 0,-3-5-60,2 4 1,-1 0-65,-3 0 0,1 2-6,0-6 0,-6 4-48,-2-3 0,-3-1-535,-5-3 0,-3 0 374,23 17 1,-1 0 0,1-1 0,-1 1 15,-3 0 0,0 0 0,-2-2 1,-1 0-61,-4 0 0,-1 0 0,-2-2 0,0 0-232,-3 2 1,-1 0 0,1 0 0,0 0 208,-2 2 1,-1 0-1,1 0 1,-1-1-288,-1 1 0,-1 0 0,1 2 1,-1 1 359,1 0 1,0 1 0,1 3 0,-1 1-18,0 1 0,0 1 1,0 1-1,0 1-10,-4 0 0,0 2 0,1 0 0,1 1-46,-2 2 1,0 0 0,1 0 0,1 0 50,-2 0 1,0 0 0,0 2 0,1 1 41,-2 1 0,1 0 1,1 1-1,2 0-41,2 0 1,1 1-1,0 2 1,1 1-76,2 0 0,1 1 1,0 0-1,0 1 136,1 0 1,0 1-1,2 2 1,2 0-33,3 1 0,1 1 0,2 2 0,1 3-4,4 1 1,1 2-1,2 0 1,1 1 2,2 1 1,0 1-1,3 2 1,1 0 57,-11 28 1,18-26 0,2 1-38,3 4 0,3 0 1,0 0-1,3-1 62,1 3 1,3 1-1,4-1 1,3 0-1,2 2 0,3 0 0,3 0 0,2 1 7,2 1 0,1 0 0,4-1 0,2-1-46,3 2 1,1 0-1,2 0 1,2 1 105,1-1 0,0-1 0,4 2 0,0-2-121,1-1 0,2 0 1,0 0-1,1-1-4,1-1 1,1 0-1,1 1 1,0-1 9,2-1 0,1-1 0,-1-2 0,2-1-22,0-2 1,0-1-1,0-1 1,0 0-224,2 0 0,0-1 0,1 1 1,0-2 160,2 0 1,2-1 0,-2 0 0,1-2-59,1-2 1,1-2-1,0 0 1,0-1 32,-19-7 0,0 0 1,0-2-1,0 1 1,0-2-1,1 1 40,0-1 1,0 0-1,0-1 1,0-1-1,-1 0 1,1-2 14,2 1 1,-1-1-1,1 0 1,-2-2-1,0-1 1,0 0 12,1 0 1,1 0 0,-1-2 0,20-2 0,-1-2-24,0-3 1,0-2-1,-3 0 1,-1-2 13,-3-5 1,-2-2 0,0-2 0,-1-3-179,-2-4 1,-3-3 0,-2-3 0,-3-2 179,-4-2 1,-2-2-1,2-4 1,-3-3-36,-5-1 0,-1-1 1,1-1-1,-1-2-3,-6 0 0,-3-1 0,1 2 0,-3 0-58,-5 2 0,-1 1 1,-2-1-1,-2 2-62,-4 4 0,-2 0 0,-5 0 0,-3 0-172,-3 2 0,-3 0 0,-4 0 0,-3 0-771,-3 0 0,-4 0 0,-7 0 0,-4 0 494,-6 0 1,-4 1 0,-3 0-1,-4 3-623,13 11 0,0 0 0,-2 2 1188,-3 1 0,-1 1 0,0 0 0,-1-1 0,0 1 0,-1 0 0,-3 1 0</inkml:trace>
  <inkml:trace contextRef="#ctx0" brushRef="#br1" timeOffset="2">6807 12643 14121,'0'-28'-1499,"0"4"0,0-3 1290,0 8 1,0-2 900,0 2 1,0 1-257,0-1 1,0 4-115,0-4 0,-1 1-112,-3-1 1,-4 2 78,-7 6 1,-3-1-199,-5 1 1,-1 1 374,-2 2 0,-4-2-209,-4 2 0,-4 2 122,0-2 1,-8 1-161,4-5 1,-10 6-158,3 2 1,-7 3 84,-5 1 0,29 3 0,-1 0-53,-2 2 0,-2 2 0,-1 3 0,0 1-273,-4 4 1,0 1-1,-1 2 1,-1 2 369,-4 0 1,0 2 0,3 1-1,0 1-84,-3 2 1,1 1 0,4 1 0,0 2 24,-3 4 0,1 1 0,4-1 0,3 2-14,-1 0 1,2 0-1,5-3 1,3 0 38,1 1 0,3 1 0,1-1 0,2 1-307,2 1 0,2 1 0,1-1 0,3 1 162,6 0 0,1-1 1,-1-3-1,2 0-93,3 1 1,2 0 0,2 1-1,1 0 22,3 1 1,1 0 0,2 1 0,2-1-11,2-2 0,3 0 1,3 2-1,2 0 4,2 1 1,1-1 0,3 0 0,0-1 28,-1-2 1,0-1 0,3-1 0,1-2 45,-3-2 0,1 0 0,6 2 0,2 0 33,-3-2 1,0-1 0,5 3 0,0 0 65,-1-4 1,0-1 0,3-1-1,0-2 110,-1-1 1,0-2 0,0 0-1,1-3-53,-1-1 0,0-1 0,0-1 0,-1-2 72,-1-4 0,1-1 1,-3-1-1,1-2 14,1 1 0,1-2 1,0-2-1,-1-3 2,1 0 1,-1-3 0,0-3 0,0-3 54,-1-3 1,-2-2 0,2-2 0,-1-1-52,0-3 1,1-1 0,0-5 0,1-3-45,-2-2 1,0-2 0,2-4-1,-2-3-402,-3-2 1,-1-3 0,2-5-1,-1-3 184,-11 18 0,-1-2 0,-1 0 1,3-4-1,0-1 0,0 0-379,-3 0 0,0 1 0,-1-1 0,1-2 1,-1 0-1,0-1 277,-2 0 1,-2-1 0,1 0 0,-1 2 0,0 0 0,0 0-256,-1 2 0,0 0 1,-2 1-1,-1-1 0,-2 0 1,0 1-72,2-17 1,-3 2-1,-6 0 1,-5 1-635,-3 4 0,-6 3 1,-7 3-1,-5 4 25,-7 4 1,-7 6 0,-12 4 0,-6 6 1040,13 11 0,-3 3 0,0 2 0,-4-1 0,-1 2 0,-1 2 0,-1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12" Type="http://schemas.openxmlformats.org/officeDocument/2006/relationships/customXml" Target="../ink/ink74.xml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.xml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0" Type="http://schemas.openxmlformats.org/officeDocument/2006/relationships/customXml" Target="../ink/ink73.xml"/><Relationship Id="rId4" Type="http://schemas.openxmlformats.org/officeDocument/2006/relationships/customXml" Target="../ink/ink70.xml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customXml" Target="../ink/ink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.xml"/><Relationship Id="rId5" Type="http://schemas.openxmlformats.org/officeDocument/2006/relationships/image" Target="../media/image76.png"/><Relationship Id="rId4" Type="http://schemas.openxmlformats.org/officeDocument/2006/relationships/customXml" Target="../ink/ink7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4.xml"/><Relationship Id="rId18" Type="http://schemas.openxmlformats.org/officeDocument/2006/relationships/image" Target="../media/image86.png"/><Relationship Id="rId26" Type="http://schemas.openxmlformats.org/officeDocument/2006/relationships/image" Target="../media/image55.png"/><Relationship Id="rId39" Type="http://schemas.openxmlformats.org/officeDocument/2006/relationships/customXml" Target="../ink/ink98.xml"/><Relationship Id="rId21" Type="http://schemas.openxmlformats.org/officeDocument/2006/relationships/customXml" Target="../ink/ink88.xml"/><Relationship Id="rId34" Type="http://schemas.openxmlformats.org/officeDocument/2006/relationships/image" Target="../media/image92.png"/><Relationship Id="rId7" Type="http://schemas.openxmlformats.org/officeDocument/2006/relationships/customXml" Target="../ink/ink81.xml"/><Relationship Id="rId12" Type="http://schemas.openxmlformats.org/officeDocument/2006/relationships/image" Target="../media/image83.png"/><Relationship Id="rId17" Type="http://schemas.openxmlformats.org/officeDocument/2006/relationships/customXml" Target="../ink/ink86.xml"/><Relationship Id="rId25" Type="http://schemas.openxmlformats.org/officeDocument/2006/relationships/customXml" Target="../ink/ink90.xml"/><Relationship Id="rId33" Type="http://schemas.openxmlformats.org/officeDocument/2006/relationships/customXml" Target="../ink/ink95.xml"/><Relationship Id="rId38" Type="http://schemas.openxmlformats.org/officeDocument/2006/relationships/image" Target="../media/image94.png"/><Relationship Id="rId2" Type="http://schemas.openxmlformats.org/officeDocument/2006/relationships/image" Target="../media/image78.emf"/><Relationship Id="rId16" Type="http://schemas.openxmlformats.org/officeDocument/2006/relationships/image" Target="../media/image85.png"/><Relationship Id="rId20" Type="http://schemas.openxmlformats.org/officeDocument/2006/relationships/image" Target="../media/image87.png"/><Relationship Id="rId29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customXml" Target="../ink/ink83.xml"/><Relationship Id="rId24" Type="http://schemas.openxmlformats.org/officeDocument/2006/relationships/image" Target="../media/image89.png"/><Relationship Id="rId32" Type="http://schemas.openxmlformats.org/officeDocument/2006/relationships/image" Target="../media/image91.png"/><Relationship Id="rId37" Type="http://schemas.openxmlformats.org/officeDocument/2006/relationships/customXml" Target="../ink/ink97.xml"/><Relationship Id="rId40" Type="http://schemas.openxmlformats.org/officeDocument/2006/relationships/image" Target="../media/image95.png"/><Relationship Id="rId5" Type="http://schemas.openxmlformats.org/officeDocument/2006/relationships/customXml" Target="../ink/ink80.xml"/><Relationship Id="rId15" Type="http://schemas.openxmlformats.org/officeDocument/2006/relationships/customXml" Target="../ink/ink85.xml"/><Relationship Id="rId23" Type="http://schemas.openxmlformats.org/officeDocument/2006/relationships/customXml" Target="../ink/ink89.xml"/><Relationship Id="rId28" Type="http://schemas.openxmlformats.org/officeDocument/2006/relationships/customXml" Target="../ink/ink92.xml"/><Relationship Id="rId36" Type="http://schemas.openxmlformats.org/officeDocument/2006/relationships/image" Target="../media/image93.png"/><Relationship Id="rId10" Type="http://schemas.openxmlformats.org/officeDocument/2006/relationships/image" Target="../media/image82.png"/><Relationship Id="rId19" Type="http://schemas.openxmlformats.org/officeDocument/2006/relationships/customXml" Target="../ink/ink87.xml"/><Relationship Id="rId31" Type="http://schemas.openxmlformats.org/officeDocument/2006/relationships/customXml" Target="../ink/ink94.xml"/><Relationship Id="rId4" Type="http://schemas.openxmlformats.org/officeDocument/2006/relationships/image" Target="../media/image79.png"/><Relationship Id="rId9" Type="http://schemas.openxmlformats.org/officeDocument/2006/relationships/customXml" Target="../ink/ink82.xml"/><Relationship Id="rId14" Type="http://schemas.openxmlformats.org/officeDocument/2006/relationships/image" Target="../media/image84.png"/><Relationship Id="rId22" Type="http://schemas.openxmlformats.org/officeDocument/2006/relationships/image" Target="../media/image88.png"/><Relationship Id="rId27" Type="http://schemas.openxmlformats.org/officeDocument/2006/relationships/customXml" Target="../ink/ink91.xml"/><Relationship Id="rId30" Type="http://schemas.openxmlformats.org/officeDocument/2006/relationships/image" Target="../media/image90.png"/><Relationship Id="rId35" Type="http://schemas.openxmlformats.org/officeDocument/2006/relationships/customXml" Target="../ink/ink96.xml"/><Relationship Id="rId8" Type="http://schemas.openxmlformats.org/officeDocument/2006/relationships/image" Target="../media/image81.png"/><Relationship Id="rId3" Type="http://schemas.openxmlformats.org/officeDocument/2006/relationships/customXml" Target="../ink/ink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customXml" Target="../ink/ink9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customXml" Target="../ink/ink10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customXml" Target="../ink/ink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10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customXml" Target="../ink/ink10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customXml" Target="../ink/ink10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customXml" Target="../ink/ink10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customXml" Target="../ink/ink10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customXml" Target="../ink/ink1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customXml" Target="../ink/ink110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5.xml"/><Relationship Id="rId21" Type="http://schemas.openxmlformats.org/officeDocument/2006/relationships/image" Target="../media/image115.png"/><Relationship Id="rId42" Type="http://schemas.openxmlformats.org/officeDocument/2006/relationships/customXml" Target="../ink/ink135.xml"/><Relationship Id="rId47" Type="http://schemas.openxmlformats.org/officeDocument/2006/relationships/customXml" Target="../ink/ink138.xml"/><Relationship Id="rId63" Type="http://schemas.openxmlformats.org/officeDocument/2006/relationships/customXml" Target="../ink/ink146.xml"/><Relationship Id="rId68" Type="http://schemas.openxmlformats.org/officeDocument/2006/relationships/customXml" Target="../ink/ink149.xml"/><Relationship Id="rId84" Type="http://schemas.openxmlformats.org/officeDocument/2006/relationships/image" Target="../media/image140.png"/><Relationship Id="rId16" Type="http://schemas.openxmlformats.org/officeDocument/2006/relationships/customXml" Target="../ink/ink118.xml"/><Relationship Id="rId11" Type="http://schemas.openxmlformats.org/officeDocument/2006/relationships/image" Target="../media/image112.png"/><Relationship Id="rId32" Type="http://schemas.openxmlformats.org/officeDocument/2006/relationships/customXml" Target="../ink/ink128.xml"/><Relationship Id="rId37" Type="http://schemas.openxmlformats.org/officeDocument/2006/relationships/customXml" Target="../ink/ink131.xml"/><Relationship Id="rId53" Type="http://schemas.openxmlformats.org/officeDocument/2006/relationships/customXml" Target="../ink/ink141.xml"/><Relationship Id="rId58" Type="http://schemas.openxmlformats.org/officeDocument/2006/relationships/image" Target="../media/image130.png"/><Relationship Id="rId74" Type="http://schemas.openxmlformats.org/officeDocument/2006/relationships/customXml" Target="../ink/ink153.xml"/><Relationship Id="rId79" Type="http://schemas.openxmlformats.org/officeDocument/2006/relationships/customXml" Target="../ink/ink156.xml"/><Relationship Id="rId5" Type="http://schemas.openxmlformats.org/officeDocument/2006/relationships/image" Target="../media/image109.png"/><Relationship Id="rId61" Type="http://schemas.openxmlformats.org/officeDocument/2006/relationships/customXml" Target="../ink/ink145.xml"/><Relationship Id="rId82" Type="http://schemas.openxmlformats.org/officeDocument/2006/relationships/image" Target="../media/image139.png"/><Relationship Id="rId19" Type="http://schemas.openxmlformats.org/officeDocument/2006/relationships/customXml" Target="../ink/ink120.xml"/><Relationship Id="rId14" Type="http://schemas.openxmlformats.org/officeDocument/2006/relationships/customXml" Target="../ink/ink117.xml"/><Relationship Id="rId22" Type="http://schemas.openxmlformats.org/officeDocument/2006/relationships/customXml" Target="../ink/ink122.xml"/><Relationship Id="rId27" Type="http://schemas.openxmlformats.org/officeDocument/2006/relationships/image" Target="../media/image117.png"/><Relationship Id="rId30" Type="http://schemas.openxmlformats.org/officeDocument/2006/relationships/customXml" Target="../ink/ink127.xml"/><Relationship Id="rId35" Type="http://schemas.openxmlformats.org/officeDocument/2006/relationships/customXml" Target="../ink/ink130.xml"/><Relationship Id="rId43" Type="http://schemas.openxmlformats.org/officeDocument/2006/relationships/image" Target="../media/image123.png"/><Relationship Id="rId48" Type="http://schemas.openxmlformats.org/officeDocument/2006/relationships/image" Target="../media/image125.png"/><Relationship Id="rId56" Type="http://schemas.openxmlformats.org/officeDocument/2006/relationships/image" Target="../media/image129.png"/><Relationship Id="rId64" Type="http://schemas.openxmlformats.org/officeDocument/2006/relationships/image" Target="../media/image133.png"/><Relationship Id="rId69" Type="http://schemas.openxmlformats.org/officeDocument/2006/relationships/image" Target="../media/image135.png"/><Relationship Id="rId77" Type="http://schemas.openxmlformats.org/officeDocument/2006/relationships/customXml" Target="../ink/ink155.xml"/><Relationship Id="rId8" Type="http://schemas.openxmlformats.org/officeDocument/2006/relationships/customXml" Target="../ink/ink114.xml"/><Relationship Id="rId51" Type="http://schemas.openxmlformats.org/officeDocument/2006/relationships/customXml" Target="../ink/ink140.xml"/><Relationship Id="rId72" Type="http://schemas.openxmlformats.org/officeDocument/2006/relationships/image" Target="../media/image136.png"/><Relationship Id="rId80" Type="http://schemas.openxmlformats.org/officeDocument/2006/relationships/customXml" Target="../ink/ink157.xml"/><Relationship Id="rId3" Type="http://schemas.openxmlformats.org/officeDocument/2006/relationships/image" Target="../media/image108.png"/><Relationship Id="rId12" Type="http://schemas.openxmlformats.org/officeDocument/2006/relationships/customXml" Target="../ink/ink116.xml"/><Relationship Id="rId17" Type="http://schemas.openxmlformats.org/officeDocument/2006/relationships/customXml" Target="../ink/ink119.xml"/><Relationship Id="rId25" Type="http://schemas.openxmlformats.org/officeDocument/2006/relationships/customXml" Target="../ink/ink124.xml"/><Relationship Id="rId33" Type="http://schemas.openxmlformats.org/officeDocument/2006/relationships/customXml" Target="../ink/ink129.xml"/><Relationship Id="rId38" Type="http://schemas.openxmlformats.org/officeDocument/2006/relationships/customXml" Target="../ink/ink132.xml"/><Relationship Id="rId46" Type="http://schemas.openxmlformats.org/officeDocument/2006/relationships/image" Target="../media/image124.png"/><Relationship Id="rId59" Type="http://schemas.openxmlformats.org/officeDocument/2006/relationships/customXml" Target="../ink/ink144.xml"/><Relationship Id="rId67" Type="http://schemas.openxmlformats.org/officeDocument/2006/relationships/image" Target="../media/image134.png"/><Relationship Id="rId20" Type="http://schemas.openxmlformats.org/officeDocument/2006/relationships/customXml" Target="../ink/ink121.xml"/><Relationship Id="rId41" Type="http://schemas.openxmlformats.org/officeDocument/2006/relationships/customXml" Target="../ink/ink134.xml"/><Relationship Id="rId54" Type="http://schemas.openxmlformats.org/officeDocument/2006/relationships/image" Target="../media/image128.png"/><Relationship Id="rId62" Type="http://schemas.openxmlformats.org/officeDocument/2006/relationships/image" Target="../media/image132.png"/><Relationship Id="rId70" Type="http://schemas.openxmlformats.org/officeDocument/2006/relationships/customXml" Target="../ink/ink150.xml"/><Relationship Id="rId75" Type="http://schemas.openxmlformats.org/officeDocument/2006/relationships/customXml" Target="../ink/ink154.xml"/><Relationship Id="rId83" Type="http://schemas.openxmlformats.org/officeDocument/2006/relationships/customXml" Target="../ink/ink1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.xml"/><Relationship Id="rId15" Type="http://schemas.openxmlformats.org/officeDocument/2006/relationships/image" Target="../media/image55.png"/><Relationship Id="rId23" Type="http://schemas.openxmlformats.org/officeDocument/2006/relationships/customXml" Target="../ink/ink123.xml"/><Relationship Id="rId28" Type="http://schemas.openxmlformats.org/officeDocument/2006/relationships/customXml" Target="../ink/ink126.xml"/><Relationship Id="rId36" Type="http://schemas.openxmlformats.org/officeDocument/2006/relationships/image" Target="../media/image121.png"/><Relationship Id="rId49" Type="http://schemas.openxmlformats.org/officeDocument/2006/relationships/customXml" Target="../ink/ink139.xml"/><Relationship Id="rId57" Type="http://schemas.openxmlformats.org/officeDocument/2006/relationships/customXml" Target="../ink/ink143.xml"/><Relationship Id="rId10" Type="http://schemas.openxmlformats.org/officeDocument/2006/relationships/customXml" Target="../ink/ink115.xml"/><Relationship Id="rId31" Type="http://schemas.openxmlformats.org/officeDocument/2006/relationships/image" Target="../media/image119.png"/><Relationship Id="rId44" Type="http://schemas.openxmlformats.org/officeDocument/2006/relationships/customXml" Target="../ink/ink136.xml"/><Relationship Id="rId52" Type="http://schemas.openxmlformats.org/officeDocument/2006/relationships/image" Target="../media/image127.png"/><Relationship Id="rId60" Type="http://schemas.openxmlformats.org/officeDocument/2006/relationships/image" Target="../media/image131.png"/><Relationship Id="rId65" Type="http://schemas.openxmlformats.org/officeDocument/2006/relationships/customXml" Target="../ink/ink147.xml"/><Relationship Id="rId73" Type="http://schemas.openxmlformats.org/officeDocument/2006/relationships/customXml" Target="../ink/ink152.xml"/><Relationship Id="rId78" Type="http://schemas.openxmlformats.org/officeDocument/2006/relationships/image" Target="../media/image138.png"/><Relationship Id="rId81" Type="http://schemas.openxmlformats.org/officeDocument/2006/relationships/customXml" Target="../ink/ink158.xml"/><Relationship Id="rId4" Type="http://schemas.openxmlformats.org/officeDocument/2006/relationships/customXml" Target="../ink/ink112.xml"/><Relationship Id="rId9" Type="http://schemas.openxmlformats.org/officeDocument/2006/relationships/image" Target="../media/image111.png"/><Relationship Id="rId13" Type="http://schemas.openxmlformats.org/officeDocument/2006/relationships/image" Target="../media/image113.png"/><Relationship Id="rId18" Type="http://schemas.openxmlformats.org/officeDocument/2006/relationships/image" Target="../media/image114.png"/><Relationship Id="rId39" Type="http://schemas.openxmlformats.org/officeDocument/2006/relationships/image" Target="../media/image122.png"/><Relationship Id="rId34" Type="http://schemas.openxmlformats.org/officeDocument/2006/relationships/image" Target="../media/image120.png"/><Relationship Id="rId50" Type="http://schemas.openxmlformats.org/officeDocument/2006/relationships/image" Target="../media/image126.png"/><Relationship Id="rId55" Type="http://schemas.openxmlformats.org/officeDocument/2006/relationships/customXml" Target="../ink/ink142.xml"/><Relationship Id="rId76" Type="http://schemas.openxmlformats.org/officeDocument/2006/relationships/image" Target="../media/image137.png"/><Relationship Id="rId7" Type="http://schemas.openxmlformats.org/officeDocument/2006/relationships/image" Target="../media/image110.png"/><Relationship Id="rId71" Type="http://schemas.openxmlformats.org/officeDocument/2006/relationships/customXml" Target="../ink/ink151.xml"/><Relationship Id="rId2" Type="http://schemas.openxmlformats.org/officeDocument/2006/relationships/customXml" Target="../ink/ink111.xml"/><Relationship Id="rId29" Type="http://schemas.openxmlformats.org/officeDocument/2006/relationships/image" Target="../media/image118.png"/><Relationship Id="rId24" Type="http://schemas.openxmlformats.org/officeDocument/2006/relationships/image" Target="../media/image116.png"/><Relationship Id="rId40" Type="http://schemas.openxmlformats.org/officeDocument/2006/relationships/customXml" Target="../ink/ink133.xml"/><Relationship Id="rId45" Type="http://schemas.openxmlformats.org/officeDocument/2006/relationships/customXml" Target="../ink/ink137.xml"/><Relationship Id="rId66" Type="http://schemas.openxmlformats.org/officeDocument/2006/relationships/customXml" Target="../ink/ink14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3.xml"/><Relationship Id="rId3" Type="http://schemas.openxmlformats.org/officeDocument/2006/relationships/image" Target="../media/image141.png"/><Relationship Id="rId7" Type="http://schemas.openxmlformats.org/officeDocument/2006/relationships/image" Target="../media/image143.png"/><Relationship Id="rId2" Type="http://schemas.openxmlformats.org/officeDocument/2006/relationships/customXml" Target="../ink/ink1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2.xml"/><Relationship Id="rId5" Type="http://schemas.openxmlformats.org/officeDocument/2006/relationships/image" Target="../media/image142.png"/><Relationship Id="rId4" Type="http://schemas.openxmlformats.org/officeDocument/2006/relationships/customXml" Target="../ink/ink161.xml"/><Relationship Id="rId9" Type="http://schemas.openxmlformats.org/officeDocument/2006/relationships/image" Target="../media/image1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6.png"/><Relationship Id="rId2" Type="http://schemas.openxmlformats.org/officeDocument/2006/relationships/customXml" Target="../ink/ink1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.xml"/><Relationship Id="rId5" Type="http://schemas.openxmlformats.org/officeDocument/2006/relationships/image" Target="../media/image145.png"/><Relationship Id="rId4" Type="http://schemas.openxmlformats.org/officeDocument/2006/relationships/customXml" Target="../ink/ink1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3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6.png"/><Relationship Id="rId4" Type="http://schemas.openxmlformats.org/officeDocument/2006/relationships/customXml" Target="../ink/ink6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0.png"/><Relationship Id="rId4" Type="http://schemas.openxmlformats.org/officeDocument/2006/relationships/customXml" Target="../ink/ink10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14.png"/><Relationship Id="rId4" Type="http://schemas.openxmlformats.org/officeDocument/2006/relationships/customXml" Target="../ink/ink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21" Type="http://schemas.openxmlformats.org/officeDocument/2006/relationships/customXml" Target="../ink/ink27.xml"/><Relationship Id="rId42" Type="http://schemas.openxmlformats.org/officeDocument/2006/relationships/image" Target="../media/image38.png"/><Relationship Id="rId47" Type="http://schemas.openxmlformats.org/officeDocument/2006/relationships/customXml" Target="../ink/ink40.xml"/><Relationship Id="rId63" Type="http://schemas.openxmlformats.org/officeDocument/2006/relationships/customXml" Target="../ink/ink48.xml"/><Relationship Id="rId68" Type="http://schemas.openxmlformats.org/officeDocument/2006/relationships/image" Target="../media/image51.png"/><Relationship Id="rId84" Type="http://schemas.openxmlformats.org/officeDocument/2006/relationships/image" Target="../media/image59.png"/><Relationship Id="rId89" Type="http://schemas.openxmlformats.org/officeDocument/2006/relationships/customXml" Target="../ink/ink62.xml"/><Relationship Id="rId16" Type="http://schemas.openxmlformats.org/officeDocument/2006/relationships/image" Target="../media/image25.png"/><Relationship Id="rId11" Type="http://schemas.openxmlformats.org/officeDocument/2006/relationships/customXml" Target="../ink/ink22.xml"/><Relationship Id="rId32" Type="http://schemas.openxmlformats.org/officeDocument/2006/relationships/image" Target="../media/image33.png"/><Relationship Id="rId37" Type="http://schemas.openxmlformats.org/officeDocument/2006/relationships/customXml" Target="../ink/ink35.xml"/><Relationship Id="rId53" Type="http://schemas.openxmlformats.org/officeDocument/2006/relationships/customXml" Target="../ink/ink43.xml"/><Relationship Id="rId58" Type="http://schemas.openxmlformats.org/officeDocument/2006/relationships/image" Target="../media/image46.png"/><Relationship Id="rId74" Type="http://schemas.openxmlformats.org/officeDocument/2006/relationships/image" Target="../media/image54.png"/><Relationship Id="rId79" Type="http://schemas.openxmlformats.org/officeDocument/2006/relationships/customXml" Target="../ink/ink56.xml"/><Relationship Id="rId5" Type="http://schemas.openxmlformats.org/officeDocument/2006/relationships/customXml" Target="../ink/ink19.xml"/><Relationship Id="rId90" Type="http://schemas.openxmlformats.org/officeDocument/2006/relationships/image" Target="../media/image61.png"/><Relationship Id="rId22" Type="http://schemas.openxmlformats.org/officeDocument/2006/relationships/image" Target="../media/image28.png"/><Relationship Id="rId27" Type="http://schemas.openxmlformats.org/officeDocument/2006/relationships/customXml" Target="../ink/ink30.xml"/><Relationship Id="rId43" Type="http://schemas.openxmlformats.org/officeDocument/2006/relationships/customXml" Target="../ink/ink38.xml"/><Relationship Id="rId48" Type="http://schemas.openxmlformats.org/officeDocument/2006/relationships/image" Target="../media/image41.png"/><Relationship Id="rId64" Type="http://schemas.openxmlformats.org/officeDocument/2006/relationships/image" Target="../media/image49.png"/><Relationship Id="rId69" Type="http://schemas.openxmlformats.org/officeDocument/2006/relationships/customXml" Target="../ink/ink51.xml"/><Relationship Id="rId8" Type="http://schemas.openxmlformats.org/officeDocument/2006/relationships/image" Target="../media/image21.png"/><Relationship Id="rId51" Type="http://schemas.openxmlformats.org/officeDocument/2006/relationships/customXml" Target="../ink/ink42.xml"/><Relationship Id="rId72" Type="http://schemas.openxmlformats.org/officeDocument/2006/relationships/image" Target="../media/image53.png"/><Relationship Id="rId80" Type="http://schemas.openxmlformats.org/officeDocument/2006/relationships/image" Target="../media/image57.png"/><Relationship Id="rId85" Type="http://schemas.openxmlformats.org/officeDocument/2006/relationships/customXml" Target="../ink/ink59.xml"/><Relationship Id="rId93" Type="http://schemas.openxmlformats.org/officeDocument/2006/relationships/customXml" Target="../ink/ink64.xml"/><Relationship Id="rId3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33" Type="http://schemas.openxmlformats.org/officeDocument/2006/relationships/customXml" Target="../ink/ink33.xml"/><Relationship Id="rId38" Type="http://schemas.openxmlformats.org/officeDocument/2006/relationships/image" Target="../media/image36.png"/><Relationship Id="rId46" Type="http://schemas.openxmlformats.org/officeDocument/2006/relationships/image" Target="../media/image40.png"/><Relationship Id="rId59" Type="http://schemas.openxmlformats.org/officeDocument/2006/relationships/customXml" Target="../ink/ink46.xml"/><Relationship Id="rId67" Type="http://schemas.openxmlformats.org/officeDocument/2006/relationships/customXml" Target="../ink/ink50.xml"/><Relationship Id="rId20" Type="http://schemas.openxmlformats.org/officeDocument/2006/relationships/image" Target="../media/image27.png"/><Relationship Id="rId41" Type="http://schemas.openxmlformats.org/officeDocument/2006/relationships/customXml" Target="../ink/ink37.xml"/><Relationship Id="rId54" Type="http://schemas.openxmlformats.org/officeDocument/2006/relationships/image" Target="../media/image44.png"/><Relationship Id="rId62" Type="http://schemas.openxmlformats.org/officeDocument/2006/relationships/image" Target="../media/image48.png"/><Relationship Id="rId70" Type="http://schemas.openxmlformats.org/officeDocument/2006/relationships/image" Target="../media/image52.png"/><Relationship Id="rId75" Type="http://schemas.openxmlformats.org/officeDocument/2006/relationships/customXml" Target="../ink/ink54.xml"/><Relationship Id="rId83" Type="http://schemas.openxmlformats.org/officeDocument/2006/relationships/customXml" Target="../ink/ink58.xml"/><Relationship Id="rId88" Type="http://schemas.openxmlformats.org/officeDocument/2006/relationships/customXml" Target="../ink/ink61.xml"/><Relationship Id="rId91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28" Type="http://schemas.openxmlformats.org/officeDocument/2006/relationships/image" Target="../media/image31.png"/><Relationship Id="rId36" Type="http://schemas.openxmlformats.org/officeDocument/2006/relationships/image" Target="../media/image35.png"/><Relationship Id="rId49" Type="http://schemas.openxmlformats.org/officeDocument/2006/relationships/customXml" Target="../ink/ink41.xml"/><Relationship Id="rId57" Type="http://schemas.openxmlformats.org/officeDocument/2006/relationships/customXml" Target="../ink/ink45.xml"/><Relationship Id="rId10" Type="http://schemas.openxmlformats.org/officeDocument/2006/relationships/image" Target="../media/image22.png"/><Relationship Id="rId31" Type="http://schemas.openxmlformats.org/officeDocument/2006/relationships/customXml" Target="../ink/ink32.xml"/><Relationship Id="rId44" Type="http://schemas.openxmlformats.org/officeDocument/2006/relationships/image" Target="../media/image39.png"/><Relationship Id="rId52" Type="http://schemas.openxmlformats.org/officeDocument/2006/relationships/image" Target="../media/image43.png"/><Relationship Id="rId60" Type="http://schemas.openxmlformats.org/officeDocument/2006/relationships/image" Target="../media/image47.png"/><Relationship Id="rId65" Type="http://schemas.openxmlformats.org/officeDocument/2006/relationships/customXml" Target="../ink/ink49.xml"/><Relationship Id="rId73" Type="http://schemas.openxmlformats.org/officeDocument/2006/relationships/customXml" Target="../ink/ink53.xml"/><Relationship Id="rId78" Type="http://schemas.openxmlformats.org/officeDocument/2006/relationships/image" Target="../media/image56.png"/><Relationship Id="rId81" Type="http://schemas.openxmlformats.org/officeDocument/2006/relationships/customXml" Target="../ink/ink57.xml"/><Relationship Id="rId86" Type="http://schemas.openxmlformats.org/officeDocument/2006/relationships/image" Target="../media/image60.png"/><Relationship Id="rId94" Type="http://schemas.openxmlformats.org/officeDocument/2006/relationships/image" Target="../media/image63.png"/><Relationship Id="rId4" Type="http://schemas.openxmlformats.org/officeDocument/2006/relationships/image" Target="../media/image16.emf"/><Relationship Id="rId9" Type="http://schemas.openxmlformats.org/officeDocument/2006/relationships/customXml" Target="../ink/ink21.xml"/><Relationship Id="rId13" Type="http://schemas.openxmlformats.org/officeDocument/2006/relationships/customXml" Target="../ink/ink23.xml"/><Relationship Id="rId18" Type="http://schemas.openxmlformats.org/officeDocument/2006/relationships/image" Target="../media/image26.png"/><Relationship Id="rId39" Type="http://schemas.openxmlformats.org/officeDocument/2006/relationships/customXml" Target="../ink/ink36.xml"/><Relationship Id="rId34" Type="http://schemas.openxmlformats.org/officeDocument/2006/relationships/image" Target="../media/image34.png"/><Relationship Id="rId50" Type="http://schemas.openxmlformats.org/officeDocument/2006/relationships/image" Target="../media/image42.png"/><Relationship Id="rId55" Type="http://schemas.openxmlformats.org/officeDocument/2006/relationships/customXml" Target="../ink/ink44.xml"/><Relationship Id="rId76" Type="http://schemas.openxmlformats.org/officeDocument/2006/relationships/image" Target="../media/image55.png"/><Relationship Id="rId7" Type="http://schemas.openxmlformats.org/officeDocument/2006/relationships/customXml" Target="../ink/ink20.xml"/><Relationship Id="rId71" Type="http://schemas.openxmlformats.org/officeDocument/2006/relationships/customXml" Target="../ink/ink52.xml"/><Relationship Id="rId92" Type="http://schemas.openxmlformats.org/officeDocument/2006/relationships/image" Target="../media/image62.png"/><Relationship Id="rId2" Type="http://schemas.openxmlformats.org/officeDocument/2006/relationships/customXml" Target="../ink/ink18.xml"/><Relationship Id="rId29" Type="http://schemas.openxmlformats.org/officeDocument/2006/relationships/customXml" Target="../ink/ink31.xml"/><Relationship Id="rId24" Type="http://schemas.openxmlformats.org/officeDocument/2006/relationships/image" Target="../media/image29.png"/><Relationship Id="rId40" Type="http://schemas.openxmlformats.org/officeDocument/2006/relationships/image" Target="../media/image37.png"/><Relationship Id="rId45" Type="http://schemas.openxmlformats.org/officeDocument/2006/relationships/customXml" Target="../ink/ink39.xml"/><Relationship Id="rId66" Type="http://schemas.openxmlformats.org/officeDocument/2006/relationships/image" Target="../media/image50.png"/><Relationship Id="rId87" Type="http://schemas.openxmlformats.org/officeDocument/2006/relationships/customXml" Target="../ink/ink60.xml"/><Relationship Id="rId61" Type="http://schemas.openxmlformats.org/officeDocument/2006/relationships/customXml" Target="../ink/ink47.xml"/><Relationship Id="rId82" Type="http://schemas.openxmlformats.org/officeDocument/2006/relationships/image" Target="../media/image58.png"/><Relationship Id="rId19" Type="http://schemas.openxmlformats.org/officeDocument/2006/relationships/customXml" Target="../ink/ink26.xml"/><Relationship Id="rId14" Type="http://schemas.openxmlformats.org/officeDocument/2006/relationships/image" Target="../media/image24.png"/><Relationship Id="rId30" Type="http://schemas.openxmlformats.org/officeDocument/2006/relationships/image" Target="../media/image32.png"/><Relationship Id="rId35" Type="http://schemas.openxmlformats.org/officeDocument/2006/relationships/customXml" Target="../ink/ink34.xml"/><Relationship Id="rId56" Type="http://schemas.openxmlformats.org/officeDocument/2006/relationships/image" Target="../media/image45.png"/><Relationship Id="rId77" Type="http://schemas.openxmlformats.org/officeDocument/2006/relationships/customXml" Target="../ink/ink5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5" Type="http://schemas.openxmlformats.org/officeDocument/2006/relationships/image" Target="../media/image65.png"/><Relationship Id="rId4" Type="http://schemas.openxmlformats.org/officeDocument/2006/relationships/customXml" Target="../ink/ink66.xml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320843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6. sums &amp; </a:t>
            </a:r>
            <a:r>
              <a:rPr lang="en-US" sz="4800" b="1" err="1">
                <a:latin typeface="Avenir Heavy" panose="02000503020000020003" pitchFamily="2" charset="0"/>
              </a:rPr>
              <a:t>asymptotics</a:t>
            </a:r>
            <a:endParaRPr lang="en-US" sz="4800" b="1">
              <a:latin typeface="Avenir Heavy" panose="0200050302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2EB47A-4B3C-1B77-FAB3-3AE0173C8056}"/>
              </a:ext>
            </a:extLst>
          </p:cNvPr>
          <p:cNvSpPr/>
          <p:nvPr/>
        </p:nvSpPr>
        <p:spPr>
          <a:xfrm>
            <a:off x="69743" y="3134532"/>
            <a:ext cx="4572000" cy="476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99A49-8C0E-310C-6852-E5EEAFD79A26}"/>
              </a:ext>
            </a:extLst>
          </p:cNvPr>
          <p:cNvSpPr/>
          <p:nvPr/>
        </p:nvSpPr>
        <p:spPr>
          <a:xfrm>
            <a:off x="3518115" y="3611105"/>
            <a:ext cx="418454" cy="476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955F3C-CF27-902C-E5A5-96F48602922E}"/>
              </a:ext>
            </a:extLst>
          </p:cNvPr>
          <p:cNvSpPr/>
          <p:nvPr/>
        </p:nvSpPr>
        <p:spPr>
          <a:xfrm>
            <a:off x="5024031" y="1910164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F901A4-12C6-E55C-427D-CFC90493467E}"/>
              </a:ext>
            </a:extLst>
          </p:cNvPr>
          <p:cNvSpPr/>
          <p:nvPr/>
        </p:nvSpPr>
        <p:spPr>
          <a:xfrm>
            <a:off x="6160573" y="1433591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866018-D866-D0F7-EFC7-AFC3DDFA5871}"/>
              </a:ext>
            </a:extLst>
          </p:cNvPr>
          <p:cNvCxnSpPr/>
          <p:nvPr/>
        </p:nvCxnSpPr>
        <p:spPr>
          <a:xfrm>
            <a:off x="6160573" y="1084878"/>
            <a:ext cx="22730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E62225-1405-902E-E284-03CCC3ADCAE4}"/>
              </a:ext>
            </a:extLst>
          </p:cNvPr>
          <p:cNvSpPr txBox="1"/>
          <p:nvPr/>
        </p:nvSpPr>
        <p:spPr>
          <a:xfrm>
            <a:off x="7140662" y="886651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Avenir Book" panose="02000503020000020003" pitchFamily="2" charset="0"/>
              </a:rPr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C7E7A6-B5EC-4DB7-1CE0-A78C946156F1}"/>
                  </a:ext>
                </a:extLst>
              </p14:cNvPr>
              <p14:cNvContentPartPr/>
              <p14:nvPr/>
            </p14:nvContentPartPr>
            <p14:xfrm>
              <a:off x="604440" y="509760"/>
              <a:ext cx="2376720" cy="2274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C7E7A6-B5EC-4DB7-1CE0-A78C946156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40" y="493560"/>
                <a:ext cx="2409120" cy="23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3032F88-00A5-E3E0-91CD-2CEE55A10753}"/>
                  </a:ext>
                </a:extLst>
              </p14:cNvPr>
              <p14:cNvContentPartPr/>
              <p14:nvPr/>
            </p14:nvContentPartPr>
            <p14:xfrm>
              <a:off x="4506120" y="1336680"/>
              <a:ext cx="3684240" cy="1755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3032F88-00A5-E3E0-91CD-2CEE55A107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9920" y="1320480"/>
                <a:ext cx="3716640" cy="17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02EB4F-7D10-6151-9DBB-1CA4FCAA00CE}"/>
                  </a:ext>
                </a:extLst>
              </p14:cNvPr>
              <p14:cNvContentPartPr/>
              <p14:nvPr/>
            </p14:nvContentPartPr>
            <p14:xfrm>
              <a:off x="6635880" y="1607760"/>
              <a:ext cx="744480" cy="329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902EB4F-7D10-6151-9DBB-1CA4FCAA00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9680" y="1591560"/>
                <a:ext cx="776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28D807A-D0B4-BFE4-1418-1202CFA3D8BE}"/>
                  </a:ext>
                </a:extLst>
              </p14:cNvPr>
              <p14:cNvContentPartPr/>
              <p14:nvPr/>
            </p14:nvContentPartPr>
            <p14:xfrm>
              <a:off x="6603120" y="2170800"/>
              <a:ext cx="662400" cy="181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28D807A-D0B4-BFE4-1418-1202CFA3D8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86920" y="2154600"/>
                <a:ext cx="6948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099B16-A424-20C1-94FD-210E2B47DCDD}"/>
                  </a:ext>
                </a:extLst>
              </p14:cNvPr>
              <p14:cNvContentPartPr/>
              <p14:nvPr/>
            </p14:nvContentPartPr>
            <p14:xfrm>
              <a:off x="604440" y="1932480"/>
              <a:ext cx="7962480" cy="4296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099B16-A424-20C1-94FD-210E2B47DCD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8240" y="1916280"/>
                <a:ext cx="7994880" cy="43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6F6A3C-48CC-5028-4988-DA6FFD86A8D5}"/>
                  </a:ext>
                </a:extLst>
              </p14:cNvPr>
              <p14:cNvContentPartPr/>
              <p14:nvPr/>
            </p14:nvContentPartPr>
            <p14:xfrm>
              <a:off x="3461760" y="3153600"/>
              <a:ext cx="5057640" cy="2853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6F6A3C-48CC-5028-4988-DA6FFD86A8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5560" y="3137400"/>
                <a:ext cx="5090040" cy="28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47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824EE4-A61F-57DB-F08A-7755D82157B8}"/>
                  </a:ext>
                </a:extLst>
              </p14:cNvPr>
              <p14:cNvContentPartPr/>
              <p14:nvPr/>
            </p14:nvContentPartPr>
            <p14:xfrm>
              <a:off x="653760" y="666000"/>
              <a:ext cx="8071200" cy="5431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824EE4-A61F-57DB-F08A-7755D82157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560" y="644400"/>
                <a:ext cx="8103600" cy="54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55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290F52-1AEA-D21C-C468-82AC9A40E498}"/>
                  </a:ext>
                </a:extLst>
              </p14:cNvPr>
              <p14:cNvContentPartPr/>
              <p14:nvPr/>
            </p14:nvContentPartPr>
            <p14:xfrm>
              <a:off x="653760" y="487800"/>
              <a:ext cx="3798720" cy="597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290F52-1AEA-D21C-C468-82AC9A40E4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560" y="471600"/>
                <a:ext cx="383112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BF4A7A-E3FA-5619-238A-C11296E7BCA4}"/>
                  </a:ext>
                </a:extLst>
              </p14:cNvPr>
              <p14:cNvContentPartPr/>
              <p14:nvPr/>
            </p14:nvContentPartPr>
            <p14:xfrm>
              <a:off x="2759291" y="488138"/>
              <a:ext cx="5689800" cy="2940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BF4A7A-E3FA-5619-238A-C11296E7BC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3091" y="471938"/>
                <a:ext cx="5722200" cy="29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38E6C6-B117-153F-00CB-AEAA01A08FC6}"/>
                  </a:ext>
                </a:extLst>
              </p14:cNvPr>
              <p14:cNvContentPartPr/>
              <p14:nvPr/>
            </p14:nvContentPartPr>
            <p14:xfrm>
              <a:off x="740160" y="2816280"/>
              <a:ext cx="7252920" cy="3396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38E6C6-B117-153F-00CB-AEAA01A08F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960" y="2800080"/>
                <a:ext cx="7285320" cy="342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68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204FD-84EE-4ADB-933E-9B5FC0DA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5486400" cy="3657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068594-92C5-7ECB-825A-39DB0ABC482A}"/>
                  </a:ext>
                </a:extLst>
              </p14:cNvPr>
              <p14:cNvContentPartPr/>
              <p14:nvPr/>
            </p14:nvContentPartPr>
            <p14:xfrm>
              <a:off x="1344600" y="740160"/>
              <a:ext cx="4753080" cy="1098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068594-92C5-7ECB-825A-39DB0ABC48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8400" y="723960"/>
                <a:ext cx="4785480" cy="11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32549D-2944-4FD4-024B-677BA4CF9282}"/>
                  </a:ext>
                </a:extLst>
              </p14:cNvPr>
              <p14:cNvContentPartPr/>
              <p14:nvPr/>
            </p14:nvContentPartPr>
            <p14:xfrm>
              <a:off x="875880" y="822240"/>
              <a:ext cx="3782880" cy="5472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32549D-2944-4FD4-024B-677BA4CF9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9680" y="806040"/>
                <a:ext cx="3815280" cy="55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2F189D-CB3C-884C-7EE8-EADFF4299E54}"/>
                  </a:ext>
                </a:extLst>
              </p14:cNvPr>
              <p14:cNvContentPartPr/>
              <p14:nvPr/>
            </p14:nvContentPartPr>
            <p14:xfrm>
              <a:off x="1582560" y="900360"/>
              <a:ext cx="7286400" cy="5503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2F189D-CB3C-884C-7EE8-EADFF4299E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66360" y="884160"/>
                <a:ext cx="7318800" cy="55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5157DF-DB92-AD3C-4319-E54E2F17C631}"/>
                  </a:ext>
                </a:extLst>
              </p14:cNvPr>
              <p14:cNvContentPartPr/>
              <p14:nvPr/>
            </p14:nvContentPartPr>
            <p14:xfrm>
              <a:off x="5817600" y="4869360"/>
              <a:ext cx="2274120" cy="1869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5157DF-DB92-AD3C-4319-E54E2F17C63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01400" y="4853160"/>
                <a:ext cx="2306520" cy="18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D1E245-1A50-43D7-1278-088B40C78AF1}"/>
                  </a:ext>
                </a:extLst>
              </p14:cNvPr>
              <p14:cNvContentPartPr/>
              <p14:nvPr/>
            </p14:nvContentPartPr>
            <p14:xfrm>
              <a:off x="1714680" y="1027800"/>
              <a:ext cx="197640" cy="140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D1E245-1A50-43D7-1278-088B40C78A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98480" y="1011600"/>
                <a:ext cx="2300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ECA5E9-D14E-027D-F1AD-6E040CC3DFE6}"/>
                  </a:ext>
                </a:extLst>
              </p14:cNvPr>
              <p14:cNvContentPartPr/>
              <p14:nvPr/>
            </p14:nvContentPartPr>
            <p14:xfrm>
              <a:off x="542880" y="789480"/>
              <a:ext cx="209880" cy="27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ECA5E9-D14E-027D-F1AD-6E040CC3DFE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6680" y="773280"/>
                <a:ext cx="2422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B9F75D-02D0-5968-3382-FA93CC891227}"/>
                  </a:ext>
                </a:extLst>
              </p14:cNvPr>
              <p14:cNvContentPartPr/>
              <p14:nvPr/>
            </p14:nvContentPartPr>
            <p14:xfrm>
              <a:off x="649440" y="1533600"/>
              <a:ext cx="1357200" cy="629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B9F75D-02D0-5968-3382-FA93CC8912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3240" y="1517400"/>
                <a:ext cx="138960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0774285-6069-916D-46B6-CE40D4A828F1}"/>
                  </a:ext>
                </a:extLst>
              </p14:cNvPr>
              <p14:cNvContentPartPr/>
              <p14:nvPr/>
            </p14:nvContentPartPr>
            <p14:xfrm>
              <a:off x="4456800" y="707040"/>
              <a:ext cx="1665720" cy="876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0774285-6069-916D-46B6-CE40D4A828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40600" y="690840"/>
                <a:ext cx="1698120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F8FF903-BEB2-15A7-25E0-40C3FAD1ACC8}"/>
                  </a:ext>
                </a:extLst>
              </p14:cNvPr>
              <p14:cNvContentPartPr/>
              <p14:nvPr/>
            </p14:nvContentPartPr>
            <p14:xfrm>
              <a:off x="5620320" y="2180880"/>
              <a:ext cx="1866960" cy="927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F8FF903-BEB2-15A7-25E0-40C3FAD1AC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04120" y="2164680"/>
                <a:ext cx="1899360" cy="9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6041B3F-049C-0904-300F-3B719015D755}"/>
                  </a:ext>
                </a:extLst>
              </p14:cNvPr>
              <p14:cNvContentPartPr/>
              <p14:nvPr/>
            </p14:nvContentPartPr>
            <p14:xfrm>
              <a:off x="8523000" y="2894400"/>
              <a:ext cx="366480" cy="580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6041B3F-049C-0904-300F-3B719015D7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06800" y="2878200"/>
                <a:ext cx="39888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4EA848D-B129-0569-8918-69970FBDC4BC}"/>
                  </a:ext>
                </a:extLst>
              </p14:cNvPr>
              <p14:cNvContentPartPr/>
              <p14:nvPr/>
            </p14:nvContentPartPr>
            <p14:xfrm>
              <a:off x="5340960" y="3938760"/>
              <a:ext cx="3511440" cy="789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4EA848D-B129-0569-8918-69970FBDC4B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4760" y="3922560"/>
                <a:ext cx="354384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7B5EC8F-9052-48CD-F5E7-5FEE9799C0CD}"/>
                  </a:ext>
                </a:extLst>
              </p14:cNvPr>
              <p14:cNvContentPartPr/>
              <p14:nvPr/>
            </p14:nvContentPartPr>
            <p14:xfrm>
              <a:off x="1537560" y="5937120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7B5EC8F-9052-48CD-F5E7-5FEE9799C0C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21720" y="587376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B75AB51-6B15-0F80-3EB7-AC87D1892B51}"/>
                  </a:ext>
                </a:extLst>
              </p14:cNvPr>
              <p14:cNvContentPartPr/>
              <p14:nvPr/>
            </p14:nvContentPartPr>
            <p14:xfrm>
              <a:off x="1537560" y="592884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B75AB51-6B15-0F80-3EB7-AC87D1892B5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21720" y="5865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5E3E79A-5F53-AB31-E09A-47650BCD66D2}"/>
                  </a:ext>
                </a:extLst>
              </p14:cNvPr>
              <p14:cNvContentPartPr/>
              <p14:nvPr/>
            </p14:nvContentPartPr>
            <p14:xfrm>
              <a:off x="1545840" y="5928840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5E3E79A-5F53-AB31-E09A-47650BCD66D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30000" y="5865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A0A16E-5CBF-7C60-A482-851D2E244028}"/>
                  </a:ext>
                </a:extLst>
              </p14:cNvPr>
              <p14:cNvContentPartPr/>
              <p14:nvPr/>
            </p14:nvContentPartPr>
            <p14:xfrm>
              <a:off x="1558440" y="5916600"/>
              <a:ext cx="551160" cy="29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A0A16E-5CBF-7C60-A482-851D2E24402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42600" y="5853240"/>
                <a:ext cx="582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64A95DB-5FF6-5582-46F8-E25266883681}"/>
                  </a:ext>
                </a:extLst>
              </p14:cNvPr>
              <p14:cNvContentPartPr/>
              <p14:nvPr/>
            </p14:nvContentPartPr>
            <p14:xfrm>
              <a:off x="1537560" y="5809680"/>
              <a:ext cx="668880" cy="41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64A95DB-5FF6-5582-46F8-E2526688368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21720" y="5746320"/>
                <a:ext cx="700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F97DA0F-D309-46EA-BF93-4565A16BF9C7}"/>
                  </a:ext>
                </a:extLst>
              </p14:cNvPr>
              <p14:cNvContentPartPr/>
              <p14:nvPr/>
            </p14:nvContentPartPr>
            <p14:xfrm>
              <a:off x="1525320" y="5677920"/>
              <a:ext cx="641880" cy="16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F97DA0F-D309-46EA-BF93-4565A16BF9C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09480" y="5614560"/>
                <a:ext cx="6732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E074205-67F3-02FC-4F40-9CBF678CD1FA}"/>
                  </a:ext>
                </a:extLst>
              </p14:cNvPr>
              <p14:cNvContentPartPr/>
              <p14:nvPr/>
            </p14:nvContentPartPr>
            <p14:xfrm>
              <a:off x="2331360" y="6085080"/>
              <a:ext cx="530640" cy="33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E074205-67F3-02FC-4F40-9CBF678CD1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15520" y="6021720"/>
                <a:ext cx="5619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F98AE12-1E72-3091-D0E5-B16150E9CCA5}"/>
                  </a:ext>
                </a:extLst>
              </p14:cNvPr>
              <p14:cNvContentPartPr/>
              <p14:nvPr/>
            </p14:nvContentPartPr>
            <p14:xfrm>
              <a:off x="3060360" y="6187680"/>
              <a:ext cx="628200" cy="334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F98AE12-1E72-3091-D0E5-B16150E9CCA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44520" y="6124320"/>
                <a:ext cx="6595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6E0CDBA-E95E-1C1F-2EB0-D82E4F7C4E8C}"/>
                  </a:ext>
                </a:extLst>
              </p14:cNvPr>
              <p14:cNvContentPartPr/>
              <p14:nvPr/>
            </p14:nvContentPartPr>
            <p14:xfrm>
              <a:off x="3844440" y="6208560"/>
              <a:ext cx="637560" cy="28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6E0CDBA-E95E-1C1F-2EB0-D82E4F7C4E8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28600" y="6145200"/>
                <a:ext cx="66888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777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3FDAA-EB48-5174-4679-69F15B91B6B2}"/>
              </a:ext>
            </a:extLst>
          </p:cNvPr>
          <p:cNvSpPr txBox="1"/>
          <p:nvPr/>
        </p:nvSpPr>
        <p:spPr>
          <a:xfrm>
            <a:off x="293914" y="253085"/>
            <a:ext cx="3515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order of growth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485C3-BBD7-8B0C-1ED2-2C858A66FEE4}"/>
              </a:ext>
            </a:extLst>
          </p:cNvPr>
          <p:cNvSpPr txBox="1"/>
          <p:nvPr/>
        </p:nvSpPr>
        <p:spPr>
          <a:xfrm rot="1319206">
            <a:off x="963643" y="1686536"/>
            <a:ext cx="3719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+ 2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… +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endParaRPr lang="en-US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2A94C-6A54-6AF6-AED0-9CFF4F79A55E}"/>
              </a:ext>
            </a:extLst>
          </p:cNvPr>
          <p:cNvSpPr txBox="1"/>
          <p:nvPr/>
        </p:nvSpPr>
        <p:spPr>
          <a:xfrm rot="20978121">
            <a:off x="4308999" y="4041683"/>
            <a:ext cx="3885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√1 + √2 + … +√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endParaRPr lang="en-US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4D2A7-65A2-ED33-B511-97E419D49F64}"/>
              </a:ext>
            </a:extLst>
          </p:cNvPr>
          <p:cNvSpPr txBox="1"/>
          <p:nvPr/>
        </p:nvSpPr>
        <p:spPr>
          <a:xfrm rot="21424359">
            <a:off x="3371439" y="1013337"/>
            <a:ext cx="4477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13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+ 2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+ 10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+ 100</a:t>
            </a:r>
            <a:endParaRPr lang="en-US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5369B-41B3-77AF-1275-C07DFD5D471D}"/>
              </a:ext>
            </a:extLst>
          </p:cNvPr>
          <p:cNvSpPr txBox="1"/>
          <p:nvPr/>
        </p:nvSpPr>
        <p:spPr>
          <a:xfrm rot="21424359">
            <a:off x="725920" y="3229937"/>
            <a:ext cx="432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log(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+ 11) − √log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 </a:t>
            </a:r>
            <a:endParaRPr lang="en-US" sz="360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41E85-B04A-F3BC-B44B-F027303A7EEC}"/>
              </a:ext>
            </a:extLst>
          </p:cNvPr>
          <p:cNvSpPr txBox="1"/>
          <p:nvPr/>
        </p:nvSpPr>
        <p:spPr>
          <a:xfrm rot="21424359">
            <a:off x="5921787" y="2436219"/>
            <a:ext cx="659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48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!</a:t>
            </a:r>
            <a:endParaRPr lang="en-US" sz="4800" i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CEC4DA-42E9-6239-0618-7FD134377862}"/>
              </a:ext>
            </a:extLst>
          </p:cNvPr>
          <p:cNvSpPr txBox="1"/>
          <p:nvPr/>
        </p:nvSpPr>
        <p:spPr>
          <a:xfrm rot="21424359">
            <a:off x="1761649" y="4354563"/>
            <a:ext cx="822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48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endParaRPr lang="en-US" sz="4800" i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C9778-8CB5-5B1F-4631-859DD02E3928}"/>
              </a:ext>
            </a:extLst>
          </p:cNvPr>
          <p:cNvSpPr txBox="1"/>
          <p:nvPr/>
        </p:nvSpPr>
        <p:spPr>
          <a:xfrm rot="728825">
            <a:off x="6167525" y="5133923"/>
            <a:ext cx="13207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log</a:t>
            </a:r>
            <a:r>
              <a:rPr kumimoji="0" lang="en-US" sz="4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n</a:t>
            </a:r>
            <a:endParaRPr lang="en-US" sz="4800" i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4A6C3-BFEC-6EEA-4171-5DA915E36A2F}"/>
              </a:ext>
            </a:extLst>
          </p:cNvPr>
          <p:cNvSpPr txBox="1"/>
          <p:nvPr/>
        </p:nvSpPr>
        <p:spPr>
          <a:xfrm rot="692053">
            <a:off x="7142441" y="1812424"/>
            <a:ext cx="1005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4800" b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endParaRPr lang="en-US" sz="4800" baseline="30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E9A678-D009-07A1-9778-36AE5A78DD6F}"/>
              </a:ext>
            </a:extLst>
          </p:cNvPr>
          <p:cNvSpPr txBox="1"/>
          <p:nvPr/>
        </p:nvSpPr>
        <p:spPr>
          <a:xfrm rot="21424359">
            <a:off x="992812" y="5497975"/>
            <a:ext cx="2463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1.99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+ 3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1.54</a:t>
            </a:r>
            <a:endParaRPr lang="en-US" sz="3600" i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927568-9CB7-FCEB-E02A-8CB2B4C00CE0}"/>
              </a:ext>
            </a:extLst>
          </p:cNvPr>
          <p:cNvSpPr txBox="1"/>
          <p:nvPr/>
        </p:nvSpPr>
        <p:spPr>
          <a:xfrm rot="20229943">
            <a:off x="3966386" y="5441562"/>
            <a:ext cx="1240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1.99</a:t>
            </a:r>
            <a:r>
              <a:rPr kumimoji="0" lang="en-US" sz="3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endParaRPr lang="en-US" sz="3600" i="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39B1D2-F608-0DD1-BB77-B0F7EB4B8CE2}"/>
              </a:ext>
            </a:extLst>
          </p:cNvPr>
          <p:cNvGrpSpPr/>
          <p:nvPr/>
        </p:nvGrpSpPr>
        <p:grpSpPr>
          <a:xfrm>
            <a:off x="4638587" y="1935568"/>
            <a:ext cx="822230" cy="830997"/>
            <a:chOff x="4638587" y="1935568"/>
            <a:chExt cx="822230" cy="8309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41D895-658E-931B-451F-512A6127AB05}"/>
                </a:ext>
              </a:extLst>
            </p:cNvPr>
            <p:cNvSpPr txBox="1"/>
            <p:nvPr/>
          </p:nvSpPr>
          <p:spPr>
            <a:xfrm>
              <a:off x="4638587" y="1935568"/>
              <a:ext cx="82223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4800" b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</a:t>
              </a:r>
              <a:r>
                <a:rPr kumimoji="0" lang="en-US" sz="4800" b="0" i="1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</a:t>
              </a:r>
              <a:endParaRPr lang="en-US" sz="4800" i="1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6DC873-7E2D-594B-1BE9-173DBDDAB612}"/>
                </a:ext>
              </a:extLst>
            </p:cNvPr>
            <p:cNvSpPr txBox="1"/>
            <p:nvPr/>
          </p:nvSpPr>
          <p:spPr>
            <a:xfrm>
              <a:off x="5260405" y="2038978"/>
              <a:ext cx="1886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400" b="0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</a:t>
              </a:r>
              <a:endParaRPr lang="en-US" sz="140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5158FE-F66B-7C7A-5E6E-E27212C17B0A}"/>
                  </a:ext>
                </a:extLst>
              </p14:cNvPr>
              <p14:cNvContentPartPr/>
              <p14:nvPr/>
            </p14:nvContentPartPr>
            <p14:xfrm>
              <a:off x="1793880" y="1837800"/>
              <a:ext cx="6468480" cy="4230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5158FE-F66B-7C7A-5E6E-E27212C17B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2280" y="1821600"/>
                <a:ext cx="6506280" cy="426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048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1CB972-6871-A1EE-1330-03BBB780E88D}"/>
              </a:ext>
            </a:extLst>
          </p:cNvPr>
          <p:cNvSpPr txBox="1"/>
          <p:nvPr/>
        </p:nvSpPr>
        <p:spPr>
          <a:xfrm>
            <a:off x="1225154" y="1170122"/>
            <a:ext cx="6693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f </a:t>
            </a:r>
            <a:r>
              <a:rPr lang="en-US" sz="3200"/>
              <a:t>is </a:t>
            </a:r>
            <a:r>
              <a:rPr lang="en-US" sz="3200">
                <a:latin typeface="Garamond" panose="02020404030301010803" pitchFamily="18" charset="0"/>
              </a:rPr>
              <a:t>O(</a:t>
            </a:r>
            <a:r>
              <a:rPr lang="en-US" sz="3200" i="1">
                <a:latin typeface="Garamond" panose="02020404030301010803" pitchFamily="18" charset="0"/>
              </a:rPr>
              <a:t>g</a:t>
            </a:r>
            <a:r>
              <a:rPr lang="en-US" sz="3200">
                <a:latin typeface="Garamond" panose="02020404030301010803" pitchFamily="18" charset="0"/>
              </a:rPr>
              <a:t>)</a:t>
            </a:r>
            <a:r>
              <a:rPr lang="en-US" sz="3200"/>
              <a:t> if there is a constant </a:t>
            </a:r>
            <a:r>
              <a:rPr lang="en-US" sz="3200" i="1">
                <a:latin typeface="Garamond" panose="02020404030301010803" pitchFamily="18" charset="0"/>
              </a:rPr>
              <a:t>C</a:t>
            </a:r>
            <a:r>
              <a:rPr lang="en-US" sz="3200"/>
              <a:t> so that </a:t>
            </a:r>
            <a:br>
              <a:rPr lang="en-US" sz="3200"/>
            </a:br>
            <a:r>
              <a:rPr lang="en-US" sz="3200" i="1">
                <a:latin typeface="Garamond" panose="02020404030301010803" pitchFamily="18" charset="0"/>
              </a:rPr>
              <a:t>f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) &lt; </a:t>
            </a:r>
            <a:r>
              <a:rPr lang="en-US" sz="3200" i="1" err="1">
                <a:latin typeface="Garamond" panose="02020404030301010803" pitchFamily="18" charset="0"/>
              </a:rPr>
              <a:t>C</a:t>
            </a:r>
            <a:r>
              <a:rPr lang="en-US" sz="3200" err="1">
                <a:latin typeface="Garamond" panose="02020404030301010803" pitchFamily="18" charset="0"/>
              </a:rPr>
              <a:t>∙</a:t>
            </a:r>
            <a:r>
              <a:rPr lang="en-US" sz="3200" i="1" err="1">
                <a:latin typeface="Garamond" panose="02020404030301010803" pitchFamily="18" charset="0"/>
              </a:rPr>
              <a:t>g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) </a:t>
            </a:r>
            <a:r>
              <a:rPr lang="en-US" sz="3200"/>
              <a:t>for all sufficiently large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.</a:t>
            </a:r>
            <a:r>
              <a:rPr lang="en-U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D1E3C-406E-CF21-597E-4C509FF69836}"/>
              </a:ext>
            </a:extLst>
          </p:cNvPr>
          <p:cNvSpPr txBox="1"/>
          <p:nvPr/>
        </p:nvSpPr>
        <p:spPr>
          <a:xfrm>
            <a:off x="293914" y="253085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big 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02A8C-5F2D-B71E-BC7E-17BB3E388952}"/>
              </a:ext>
            </a:extLst>
          </p:cNvPr>
          <p:cNvSpPr txBox="1"/>
          <p:nvPr/>
        </p:nvSpPr>
        <p:spPr>
          <a:xfrm>
            <a:off x="606285" y="3136612"/>
            <a:ext cx="4477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13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+ 2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+ 10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+ 100 =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97A89-A06A-08EA-7176-32D58F9A6FC4}"/>
              </a:ext>
            </a:extLst>
          </p:cNvPr>
          <p:cNvSpPr txBox="1"/>
          <p:nvPr/>
        </p:nvSpPr>
        <p:spPr>
          <a:xfrm>
            <a:off x="646982" y="4664902"/>
            <a:ext cx="3925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log(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+ 11) − √log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200" i="1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C8E1D-8078-919D-0BAC-6BEC1ED72A72}"/>
              </a:ext>
            </a:extLst>
          </p:cNvPr>
          <p:cNvCxnSpPr/>
          <p:nvPr/>
        </p:nvCxnSpPr>
        <p:spPr>
          <a:xfrm>
            <a:off x="3293390" y="4711396"/>
            <a:ext cx="78266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48ED0D3-9292-E087-656C-2FA3A786BE31}"/>
                  </a:ext>
                </a:extLst>
              </p14:cNvPr>
              <p14:cNvContentPartPr/>
              <p14:nvPr/>
            </p14:nvContentPartPr>
            <p14:xfrm>
              <a:off x="986760" y="3079440"/>
              <a:ext cx="7824600" cy="125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48ED0D3-9292-E087-656C-2FA3A786BE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560" y="3063240"/>
                <a:ext cx="7857000" cy="12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FED464-4606-D327-496C-AD2670DE597E}"/>
                  </a:ext>
                </a:extLst>
              </p14:cNvPr>
              <p14:cNvContentPartPr/>
              <p14:nvPr/>
            </p14:nvContentPartPr>
            <p14:xfrm>
              <a:off x="1632240" y="4481640"/>
              <a:ext cx="7248960" cy="1575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FED464-4606-D327-496C-AD2670DE59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6040" y="4465440"/>
                <a:ext cx="7281360" cy="160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15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44300-46AB-F440-AA33-D26315FC3DD5}"/>
              </a:ext>
            </a:extLst>
          </p:cNvPr>
          <p:cNvSpPr txBox="1"/>
          <p:nvPr/>
        </p:nvSpPr>
        <p:spPr>
          <a:xfrm>
            <a:off x="1619589" y="1015905"/>
            <a:ext cx="5758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f </a:t>
            </a:r>
            <a:r>
              <a:rPr lang="en-US" sz="3200"/>
              <a:t>is </a:t>
            </a:r>
            <a:r>
              <a:rPr lang="en-US" sz="3200">
                <a:latin typeface="Garamond" panose="02020404030301010803" pitchFamily="18" charset="0"/>
              </a:rPr>
              <a:t>o(</a:t>
            </a:r>
            <a:r>
              <a:rPr lang="en-US" sz="3200" i="1">
                <a:latin typeface="Garamond" panose="02020404030301010803" pitchFamily="18" charset="0"/>
              </a:rPr>
              <a:t>g</a:t>
            </a:r>
            <a:r>
              <a:rPr lang="en-US" sz="3200">
                <a:latin typeface="Garamond" panose="02020404030301010803" pitchFamily="18" charset="0"/>
              </a:rPr>
              <a:t>)</a:t>
            </a:r>
            <a:r>
              <a:rPr lang="en-US" sz="3200"/>
              <a:t> if for every constant </a:t>
            </a:r>
            <a:r>
              <a:rPr lang="en-GB" sz="3200" i="1">
                <a:latin typeface="Garamond" panose="02020404030301010803" pitchFamily="18" charset="0"/>
              </a:rPr>
              <a:t>c</a:t>
            </a:r>
            <a:r>
              <a:rPr lang="en-US" sz="3200"/>
              <a:t> and</a:t>
            </a:r>
            <a:br>
              <a:rPr lang="en-US" sz="3200"/>
            </a:br>
            <a:r>
              <a:rPr lang="en-US" sz="3200"/>
              <a:t>all sufficiently large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,</a:t>
            </a:r>
            <a:r>
              <a:rPr lang="en-US"/>
              <a:t>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&lt; </a:t>
            </a:r>
            <a:r>
              <a:rPr kumimoji="0" lang="en-GB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∙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3C987-F4F6-2665-5863-819F72A3FD80}"/>
              </a:ext>
            </a:extLst>
          </p:cNvPr>
          <p:cNvSpPr txBox="1"/>
          <p:nvPr/>
        </p:nvSpPr>
        <p:spPr>
          <a:xfrm>
            <a:off x="293914" y="253085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little 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944B9-2BDD-2627-F017-FB29C448B899}"/>
              </a:ext>
            </a:extLst>
          </p:cNvPr>
          <p:cNvSpPr txBox="1"/>
          <p:nvPr/>
        </p:nvSpPr>
        <p:spPr>
          <a:xfrm>
            <a:off x="602187" y="4079746"/>
            <a:ext cx="3156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1.99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+ 3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1.54 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600" i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DA959-7C2A-C7E9-6158-C7E8E01DFD8F}"/>
              </a:ext>
            </a:extLst>
          </p:cNvPr>
          <p:cNvSpPr txBox="1"/>
          <p:nvPr/>
        </p:nvSpPr>
        <p:spPr>
          <a:xfrm>
            <a:off x="602187" y="5381175"/>
            <a:ext cx="3156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1.99</a:t>
            </a:r>
            <a:r>
              <a:rPr kumimoji="0" lang="en-US" sz="3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lang="en-US" sz="3600" i="1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11EBC3A-A0AF-3AF1-2197-9097E512CA7A}"/>
                  </a:ext>
                </a:extLst>
              </p14:cNvPr>
              <p14:cNvContentPartPr/>
              <p14:nvPr/>
            </p14:nvContentPartPr>
            <p14:xfrm>
              <a:off x="1508760" y="2364120"/>
              <a:ext cx="7401240" cy="4013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11EBC3A-A0AF-3AF1-2197-9097E512CA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2560" y="2347920"/>
                <a:ext cx="7433640" cy="40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808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64405-EF66-FA92-80AC-B81BC4CC7A4D}"/>
              </a:ext>
            </a:extLst>
          </p:cNvPr>
          <p:cNvSpPr txBox="1"/>
          <p:nvPr/>
        </p:nvSpPr>
        <p:spPr>
          <a:xfrm>
            <a:off x="293914" y="253085"/>
            <a:ext cx="5504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properties of O(∙) and o(∙)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63DEF6-1E68-471E-4333-FC8411709E0C}"/>
                  </a:ext>
                </a:extLst>
              </p14:cNvPr>
              <p14:cNvContentPartPr/>
              <p14:nvPr/>
            </p14:nvContentPartPr>
            <p14:xfrm>
              <a:off x="1143000" y="1130760"/>
              <a:ext cx="7125480" cy="4263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63DEF6-1E68-471E-4333-FC8411709E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6800" y="1114560"/>
                <a:ext cx="7157880" cy="42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702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ED1F7-9954-E624-6151-17252611C7B2}"/>
              </a:ext>
            </a:extLst>
          </p:cNvPr>
          <p:cNvSpPr txBox="1"/>
          <p:nvPr/>
        </p:nvSpPr>
        <p:spPr>
          <a:xfrm>
            <a:off x="459051" y="532897"/>
            <a:ext cx="6677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How do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(log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and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1/3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compare?</a:t>
            </a:r>
            <a:endParaRPr lang="en-US" sz="32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F1D698-F605-155A-BB0B-2ED133E5C7FE}"/>
                  </a:ext>
                </a:extLst>
              </p14:cNvPr>
              <p14:cNvContentPartPr/>
              <p14:nvPr/>
            </p14:nvContentPartPr>
            <p14:xfrm>
              <a:off x="900360" y="1389600"/>
              <a:ext cx="7421760" cy="440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F1D698-F605-155A-BB0B-2ED133E5C7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160" y="1373400"/>
                <a:ext cx="7454160" cy="44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5635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7D83D7-25C2-194C-26A8-06698D904407}"/>
              </a:ext>
            </a:extLst>
          </p:cNvPr>
          <p:cNvSpPr txBox="1"/>
          <p:nvPr/>
        </p:nvSpPr>
        <p:spPr>
          <a:xfrm>
            <a:off x="459051" y="532897"/>
            <a:ext cx="6677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How do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2</a:t>
            </a:r>
            <a:r>
              <a:rPr kumimoji="0" lang="en-US" sz="32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/3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compare?</a:t>
            </a:r>
            <a:endParaRPr lang="en-US" sz="32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3C9652-E88A-F283-D409-0878D9383E06}"/>
                  </a:ext>
                </a:extLst>
              </p14:cNvPr>
              <p14:cNvContentPartPr/>
              <p14:nvPr/>
            </p14:nvContentPartPr>
            <p14:xfrm>
              <a:off x="937440" y="1340280"/>
              <a:ext cx="7343640" cy="3651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3C9652-E88A-F283-D409-0878D9383E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1240" y="1324080"/>
                <a:ext cx="7376040" cy="36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045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9993BB-D93D-B7D6-962F-DA6DBD5A39CF}"/>
              </a:ext>
            </a:extLst>
          </p:cNvPr>
          <p:cNvSpPr txBox="1"/>
          <p:nvPr/>
        </p:nvSpPr>
        <p:spPr>
          <a:xfrm>
            <a:off x="293914" y="253085"/>
            <a:ext cx="4094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perfect binary tree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67E916C-3127-E51E-AD23-3D8EBA1AB24A}"/>
              </a:ext>
            </a:extLst>
          </p:cNvPr>
          <p:cNvSpPr/>
          <p:nvPr/>
        </p:nvSpPr>
        <p:spPr>
          <a:xfrm>
            <a:off x="1727642" y="1834266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EE463E-F85A-EA32-8A1E-2854772E245E}"/>
              </a:ext>
            </a:extLst>
          </p:cNvPr>
          <p:cNvSpPr/>
          <p:nvPr/>
        </p:nvSpPr>
        <p:spPr>
          <a:xfrm>
            <a:off x="1246437" y="2335298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E0C9CC-47E1-8730-41B5-D9480766C805}"/>
              </a:ext>
            </a:extLst>
          </p:cNvPr>
          <p:cNvCxnSpPr>
            <a:cxnSpLocks/>
            <a:stCxn id="3" idx="3"/>
            <a:endCxn id="6" idx="7"/>
          </p:cNvCxnSpPr>
          <p:nvPr/>
        </p:nvCxnSpPr>
        <p:spPr>
          <a:xfrm flipH="1">
            <a:off x="1354091" y="1941920"/>
            <a:ext cx="392022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8D8A480-CAB4-35F2-0E07-00150F56CE63}"/>
              </a:ext>
            </a:extLst>
          </p:cNvPr>
          <p:cNvSpPr/>
          <p:nvPr/>
        </p:nvSpPr>
        <p:spPr>
          <a:xfrm flipV="1">
            <a:off x="2247144" y="2335298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C40C23-BE5B-8A87-96A7-A05120DF69F2}"/>
              </a:ext>
            </a:extLst>
          </p:cNvPr>
          <p:cNvCxnSpPr>
            <a:cxnSpLocks/>
            <a:stCxn id="3" idx="5"/>
            <a:endCxn id="11" idx="3"/>
          </p:cNvCxnSpPr>
          <p:nvPr/>
        </p:nvCxnSpPr>
        <p:spPr>
          <a:xfrm>
            <a:off x="1835296" y="1941920"/>
            <a:ext cx="430319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96D7DBF-A3DB-84EA-89F9-FBBD834C671C}"/>
              </a:ext>
            </a:extLst>
          </p:cNvPr>
          <p:cNvSpPr/>
          <p:nvPr/>
        </p:nvSpPr>
        <p:spPr>
          <a:xfrm>
            <a:off x="4071978" y="1551682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E2870E-46C6-937F-4CE2-F35CA758554F}"/>
              </a:ext>
            </a:extLst>
          </p:cNvPr>
          <p:cNvSpPr/>
          <p:nvPr/>
        </p:nvSpPr>
        <p:spPr>
          <a:xfrm>
            <a:off x="3590773" y="2052714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E3785F-ACA6-68DD-E2A4-4F8D4580849C}"/>
              </a:ext>
            </a:extLst>
          </p:cNvPr>
          <p:cNvCxnSpPr>
            <a:cxnSpLocks/>
            <a:stCxn id="21" idx="3"/>
            <a:endCxn id="22" idx="7"/>
          </p:cNvCxnSpPr>
          <p:nvPr/>
        </p:nvCxnSpPr>
        <p:spPr>
          <a:xfrm flipH="1">
            <a:off x="3698427" y="1659336"/>
            <a:ext cx="392022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8943ECE-48DD-F08B-1F93-24C005B27D5B}"/>
              </a:ext>
            </a:extLst>
          </p:cNvPr>
          <p:cNvSpPr/>
          <p:nvPr/>
        </p:nvSpPr>
        <p:spPr>
          <a:xfrm flipV="1">
            <a:off x="4591480" y="2052714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E0155CB-D0BD-E10E-4F0E-2B07CBFCE2E7}"/>
              </a:ext>
            </a:extLst>
          </p:cNvPr>
          <p:cNvCxnSpPr>
            <a:cxnSpLocks/>
            <a:stCxn id="21" idx="5"/>
            <a:endCxn id="24" idx="3"/>
          </p:cNvCxnSpPr>
          <p:nvPr/>
        </p:nvCxnSpPr>
        <p:spPr>
          <a:xfrm>
            <a:off x="4179632" y="1659336"/>
            <a:ext cx="430319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4BE674-B505-86C2-F722-BCD99CE013E4}"/>
              </a:ext>
            </a:extLst>
          </p:cNvPr>
          <p:cNvCxnSpPr>
            <a:cxnSpLocks/>
          </p:cNvCxnSpPr>
          <p:nvPr/>
        </p:nvCxnSpPr>
        <p:spPr>
          <a:xfrm flipH="1">
            <a:off x="3450710" y="2178839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941F75E-26EC-10D5-45B3-D3DB2046EDDB}"/>
              </a:ext>
            </a:extLst>
          </p:cNvPr>
          <p:cNvSpPr/>
          <p:nvPr/>
        </p:nvSpPr>
        <p:spPr>
          <a:xfrm>
            <a:off x="3379584" y="2598338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BFCF94-39BA-1970-A4E5-E20B33E40537}"/>
              </a:ext>
            </a:extLst>
          </p:cNvPr>
          <p:cNvCxnSpPr>
            <a:cxnSpLocks/>
          </p:cNvCxnSpPr>
          <p:nvPr/>
        </p:nvCxnSpPr>
        <p:spPr>
          <a:xfrm flipH="1" flipV="1">
            <a:off x="3666425" y="2176106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2B67286-D81D-4A62-AD18-77D3E1189DB6}"/>
              </a:ext>
            </a:extLst>
          </p:cNvPr>
          <p:cNvSpPr/>
          <p:nvPr/>
        </p:nvSpPr>
        <p:spPr>
          <a:xfrm>
            <a:off x="3807643" y="2598337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0CE1E-42E8-B703-FBD1-2CA2B7C44053}"/>
              </a:ext>
            </a:extLst>
          </p:cNvPr>
          <p:cNvCxnSpPr>
            <a:cxnSpLocks/>
          </p:cNvCxnSpPr>
          <p:nvPr/>
        </p:nvCxnSpPr>
        <p:spPr>
          <a:xfrm flipH="1">
            <a:off x="4450305" y="2176106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13AD0C5-5E2C-DDC0-185E-46527837AB60}"/>
              </a:ext>
            </a:extLst>
          </p:cNvPr>
          <p:cNvSpPr/>
          <p:nvPr/>
        </p:nvSpPr>
        <p:spPr>
          <a:xfrm>
            <a:off x="4379179" y="25956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A3FFC82-C7A2-2148-1D75-9EE1EEE3C9AD}"/>
              </a:ext>
            </a:extLst>
          </p:cNvPr>
          <p:cNvCxnSpPr>
            <a:cxnSpLocks/>
          </p:cNvCxnSpPr>
          <p:nvPr/>
        </p:nvCxnSpPr>
        <p:spPr>
          <a:xfrm flipH="1" flipV="1">
            <a:off x="4666020" y="2173373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DB8998C-3680-2843-843C-5A2AB6BAAE42}"/>
              </a:ext>
            </a:extLst>
          </p:cNvPr>
          <p:cNvSpPr/>
          <p:nvPr/>
        </p:nvSpPr>
        <p:spPr>
          <a:xfrm>
            <a:off x="4807238" y="2595604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ED9F0E-79F1-0968-21C4-6666024874FF}"/>
              </a:ext>
            </a:extLst>
          </p:cNvPr>
          <p:cNvSpPr/>
          <p:nvPr/>
        </p:nvSpPr>
        <p:spPr>
          <a:xfrm>
            <a:off x="6760122" y="132422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B897FC1-1A35-268C-9011-F2E896172711}"/>
              </a:ext>
            </a:extLst>
          </p:cNvPr>
          <p:cNvSpPr/>
          <p:nvPr/>
        </p:nvSpPr>
        <p:spPr>
          <a:xfrm>
            <a:off x="6278917" y="1825257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42ECCF-EE5E-9F80-8362-581E5E09B5F8}"/>
              </a:ext>
            </a:extLst>
          </p:cNvPr>
          <p:cNvCxnSpPr>
            <a:cxnSpLocks/>
            <a:stCxn id="36" idx="3"/>
            <a:endCxn id="37" idx="7"/>
          </p:cNvCxnSpPr>
          <p:nvPr/>
        </p:nvCxnSpPr>
        <p:spPr>
          <a:xfrm flipH="1">
            <a:off x="6386571" y="1431879"/>
            <a:ext cx="392022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D3266F4-3888-E9D0-2CB4-9E64EB8334C1}"/>
              </a:ext>
            </a:extLst>
          </p:cNvPr>
          <p:cNvSpPr/>
          <p:nvPr/>
        </p:nvSpPr>
        <p:spPr>
          <a:xfrm flipV="1">
            <a:off x="7279624" y="1825257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798637-6AA8-9DCB-DE04-1326617B4042}"/>
              </a:ext>
            </a:extLst>
          </p:cNvPr>
          <p:cNvCxnSpPr>
            <a:cxnSpLocks/>
            <a:stCxn id="36" idx="5"/>
            <a:endCxn id="39" idx="3"/>
          </p:cNvCxnSpPr>
          <p:nvPr/>
        </p:nvCxnSpPr>
        <p:spPr>
          <a:xfrm>
            <a:off x="6867776" y="1431879"/>
            <a:ext cx="430319" cy="41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00AACB-EE26-E430-2E57-D013AB2F09A0}"/>
              </a:ext>
            </a:extLst>
          </p:cNvPr>
          <p:cNvCxnSpPr>
            <a:cxnSpLocks/>
          </p:cNvCxnSpPr>
          <p:nvPr/>
        </p:nvCxnSpPr>
        <p:spPr>
          <a:xfrm flipH="1">
            <a:off x="6138854" y="1951382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9DE6B40-467F-ED76-6304-007ED3C7BCBD}"/>
              </a:ext>
            </a:extLst>
          </p:cNvPr>
          <p:cNvSpPr/>
          <p:nvPr/>
        </p:nvSpPr>
        <p:spPr>
          <a:xfrm>
            <a:off x="6067728" y="2370881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35C24F-4C04-3ED2-5000-93D2801F45F7}"/>
              </a:ext>
            </a:extLst>
          </p:cNvPr>
          <p:cNvCxnSpPr>
            <a:cxnSpLocks/>
          </p:cNvCxnSpPr>
          <p:nvPr/>
        </p:nvCxnSpPr>
        <p:spPr>
          <a:xfrm flipH="1" flipV="1">
            <a:off x="6337995" y="1957915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324BBA68-52EA-495D-8207-79FA531AC21A}"/>
              </a:ext>
            </a:extLst>
          </p:cNvPr>
          <p:cNvSpPr/>
          <p:nvPr/>
        </p:nvSpPr>
        <p:spPr>
          <a:xfrm>
            <a:off x="6495787" y="2370880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67386D-FBBE-CB04-B76D-E19BD60BDE7C}"/>
              </a:ext>
            </a:extLst>
          </p:cNvPr>
          <p:cNvCxnSpPr>
            <a:cxnSpLocks/>
          </p:cNvCxnSpPr>
          <p:nvPr/>
        </p:nvCxnSpPr>
        <p:spPr>
          <a:xfrm flipH="1">
            <a:off x="7155023" y="1957727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7B8E0554-0D77-62BD-16BB-FEA6EE9E0A74}"/>
              </a:ext>
            </a:extLst>
          </p:cNvPr>
          <p:cNvSpPr/>
          <p:nvPr/>
        </p:nvSpPr>
        <p:spPr>
          <a:xfrm>
            <a:off x="7067323" y="2368148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6BC3872-F70D-C3C4-4DF0-008C61428197}"/>
              </a:ext>
            </a:extLst>
          </p:cNvPr>
          <p:cNvCxnSpPr>
            <a:cxnSpLocks/>
          </p:cNvCxnSpPr>
          <p:nvPr/>
        </p:nvCxnSpPr>
        <p:spPr>
          <a:xfrm flipH="1" flipV="1">
            <a:off x="7347464" y="1957727"/>
            <a:ext cx="195062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0A7EFA82-3B22-9751-D9B8-60B69DC8CF93}"/>
              </a:ext>
            </a:extLst>
          </p:cNvPr>
          <p:cNvSpPr/>
          <p:nvPr/>
        </p:nvSpPr>
        <p:spPr>
          <a:xfrm>
            <a:off x="7495382" y="2368147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F669ED7-3245-D0FB-7C13-AA6E37C2D7F6}"/>
              </a:ext>
            </a:extLst>
          </p:cNvPr>
          <p:cNvCxnSpPr>
            <a:cxnSpLocks/>
          </p:cNvCxnSpPr>
          <p:nvPr/>
        </p:nvCxnSpPr>
        <p:spPr>
          <a:xfrm flipH="1">
            <a:off x="6037160" y="2499739"/>
            <a:ext cx="91626" cy="416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A518717-06AF-6D7E-FF31-150567868C70}"/>
              </a:ext>
            </a:extLst>
          </p:cNvPr>
          <p:cNvCxnSpPr>
            <a:cxnSpLocks/>
          </p:cNvCxnSpPr>
          <p:nvPr/>
        </p:nvCxnSpPr>
        <p:spPr>
          <a:xfrm flipH="1" flipV="1">
            <a:off x="6128786" y="2497006"/>
            <a:ext cx="119563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25830A98-70AF-C1D6-C150-24CEAC80DE2D}"/>
              </a:ext>
            </a:extLst>
          </p:cNvPr>
          <p:cNvSpPr/>
          <p:nvPr/>
        </p:nvSpPr>
        <p:spPr>
          <a:xfrm>
            <a:off x="5956848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CB4245F-6797-ABC7-20DF-ED48DFC0E263}"/>
              </a:ext>
            </a:extLst>
          </p:cNvPr>
          <p:cNvSpPr/>
          <p:nvPr/>
        </p:nvSpPr>
        <p:spPr>
          <a:xfrm>
            <a:off x="6193035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DB82223-0EAE-BFB1-881B-7A2DACE07E48}"/>
              </a:ext>
            </a:extLst>
          </p:cNvPr>
          <p:cNvCxnSpPr>
            <a:cxnSpLocks/>
          </p:cNvCxnSpPr>
          <p:nvPr/>
        </p:nvCxnSpPr>
        <p:spPr>
          <a:xfrm flipH="1">
            <a:off x="6473976" y="2499739"/>
            <a:ext cx="91626" cy="416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BACBB2A-C186-170E-B2A5-60AF2977E328}"/>
              </a:ext>
            </a:extLst>
          </p:cNvPr>
          <p:cNvCxnSpPr>
            <a:cxnSpLocks/>
          </p:cNvCxnSpPr>
          <p:nvPr/>
        </p:nvCxnSpPr>
        <p:spPr>
          <a:xfrm flipH="1" flipV="1">
            <a:off x="6565602" y="2497006"/>
            <a:ext cx="119563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D92A1618-DE20-AE3F-5957-F39B8BE9D95C}"/>
              </a:ext>
            </a:extLst>
          </p:cNvPr>
          <p:cNvSpPr/>
          <p:nvPr/>
        </p:nvSpPr>
        <p:spPr>
          <a:xfrm>
            <a:off x="6393664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F542AB2-751F-C98E-38E0-EA29B4189B7E}"/>
              </a:ext>
            </a:extLst>
          </p:cNvPr>
          <p:cNvSpPr/>
          <p:nvPr/>
        </p:nvSpPr>
        <p:spPr>
          <a:xfrm>
            <a:off x="6629851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57A1B6E-30EA-BCCC-EE00-B7B1B0C1711D}"/>
              </a:ext>
            </a:extLst>
          </p:cNvPr>
          <p:cNvCxnSpPr>
            <a:cxnSpLocks/>
          </p:cNvCxnSpPr>
          <p:nvPr/>
        </p:nvCxnSpPr>
        <p:spPr>
          <a:xfrm flipH="1">
            <a:off x="7042040" y="2499739"/>
            <a:ext cx="91626" cy="416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58184BE-6847-EED4-6047-1439B119E646}"/>
              </a:ext>
            </a:extLst>
          </p:cNvPr>
          <p:cNvCxnSpPr>
            <a:cxnSpLocks/>
          </p:cNvCxnSpPr>
          <p:nvPr/>
        </p:nvCxnSpPr>
        <p:spPr>
          <a:xfrm flipH="1" flipV="1">
            <a:off x="7133666" y="2497006"/>
            <a:ext cx="119563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C22BAA32-C055-7182-BAF7-F3209A1A89E4}"/>
              </a:ext>
            </a:extLst>
          </p:cNvPr>
          <p:cNvSpPr/>
          <p:nvPr/>
        </p:nvSpPr>
        <p:spPr>
          <a:xfrm>
            <a:off x="6961728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F8C2500-21B2-D87F-947E-496A5B26C205}"/>
              </a:ext>
            </a:extLst>
          </p:cNvPr>
          <p:cNvSpPr/>
          <p:nvPr/>
        </p:nvSpPr>
        <p:spPr>
          <a:xfrm>
            <a:off x="7197915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681E4A3-7817-30A5-E34A-051BD40E7ED8}"/>
              </a:ext>
            </a:extLst>
          </p:cNvPr>
          <p:cNvCxnSpPr>
            <a:cxnSpLocks/>
          </p:cNvCxnSpPr>
          <p:nvPr/>
        </p:nvCxnSpPr>
        <p:spPr>
          <a:xfrm flipH="1">
            <a:off x="7478856" y="2499739"/>
            <a:ext cx="91626" cy="416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DDF264-F623-DF06-D79B-CD4B4E4B9BA5}"/>
              </a:ext>
            </a:extLst>
          </p:cNvPr>
          <p:cNvCxnSpPr>
            <a:cxnSpLocks/>
          </p:cNvCxnSpPr>
          <p:nvPr/>
        </p:nvCxnSpPr>
        <p:spPr>
          <a:xfrm flipH="1" flipV="1">
            <a:off x="7570482" y="2497006"/>
            <a:ext cx="119563" cy="419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E65BD86D-FD4D-A4AF-38C0-2D3D58DB6778}"/>
              </a:ext>
            </a:extLst>
          </p:cNvPr>
          <p:cNvSpPr/>
          <p:nvPr/>
        </p:nvSpPr>
        <p:spPr>
          <a:xfrm>
            <a:off x="7398544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ED6F85B-7DBC-7A49-97A6-3FF1C4A01151}"/>
              </a:ext>
            </a:extLst>
          </p:cNvPr>
          <p:cNvSpPr/>
          <p:nvPr/>
        </p:nvSpPr>
        <p:spPr>
          <a:xfrm>
            <a:off x="7634731" y="2916505"/>
            <a:ext cx="126125" cy="12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908E80-6C5C-F801-D3C7-562F6E54842E}"/>
                  </a:ext>
                </a:extLst>
              </p14:cNvPr>
              <p14:cNvContentPartPr/>
              <p14:nvPr/>
            </p14:nvContentPartPr>
            <p14:xfrm>
              <a:off x="532080" y="1679040"/>
              <a:ext cx="7024680" cy="3965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908E80-6C5C-F801-D3C7-562F6E5484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880" y="1662840"/>
                <a:ext cx="7057080" cy="39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3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C155E-BF8C-FF8D-BFB4-5B48AEC64081}"/>
              </a:ext>
            </a:extLst>
          </p:cNvPr>
          <p:cNvSpPr txBox="1"/>
          <p:nvPr/>
        </p:nvSpPr>
        <p:spPr>
          <a:xfrm>
            <a:off x="459051" y="408913"/>
            <a:ext cx="6677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Order these functions asymptotically:</a:t>
            </a:r>
            <a:endParaRPr lang="en-US" sz="3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CB7D5E-6ABB-87B8-CD6A-FEB42623083E}"/>
              </a:ext>
            </a:extLst>
          </p:cNvPr>
          <p:cNvGrpSpPr/>
          <p:nvPr/>
        </p:nvGrpSpPr>
        <p:grpSpPr>
          <a:xfrm>
            <a:off x="4851892" y="1145157"/>
            <a:ext cx="822230" cy="830997"/>
            <a:chOff x="4638587" y="1935568"/>
            <a:chExt cx="822230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716D4E-199D-FB01-DC17-4A66C00B0CE5}"/>
                </a:ext>
              </a:extLst>
            </p:cNvPr>
            <p:cNvSpPr txBox="1"/>
            <p:nvPr/>
          </p:nvSpPr>
          <p:spPr>
            <a:xfrm>
              <a:off x="4638587" y="1935568"/>
              <a:ext cx="82223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4800" b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</a:t>
              </a:r>
              <a:r>
                <a:rPr kumimoji="0" lang="en-US" sz="4800" b="0" i="1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</a:t>
              </a:r>
              <a:endParaRPr lang="en-US" sz="4800" i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2F0F91-315C-7744-BAD0-165278FCAC08}"/>
                </a:ext>
              </a:extLst>
            </p:cNvPr>
            <p:cNvSpPr txBox="1"/>
            <p:nvPr/>
          </p:nvSpPr>
          <p:spPr>
            <a:xfrm>
              <a:off x="5260405" y="2038978"/>
              <a:ext cx="1886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400" b="0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</a:t>
              </a:r>
              <a:endParaRPr lang="en-US" sz="1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B20FAA-8AC1-2622-82E2-B9220E88F7FD}"/>
              </a:ext>
            </a:extLst>
          </p:cNvPr>
          <p:cNvSpPr txBox="1"/>
          <p:nvPr/>
        </p:nvSpPr>
        <p:spPr>
          <a:xfrm>
            <a:off x="3648190" y="1145157"/>
            <a:ext cx="822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48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endParaRPr lang="en-US" sz="4800" i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89157-C880-8B1B-1FA2-E86B87EA97C1}"/>
              </a:ext>
            </a:extLst>
          </p:cNvPr>
          <p:cNvSpPr txBox="1"/>
          <p:nvPr/>
        </p:nvSpPr>
        <p:spPr>
          <a:xfrm>
            <a:off x="2507302" y="1140844"/>
            <a:ext cx="822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4800" b="0" i="1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endParaRPr lang="en-US" sz="480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6AE89-8C5E-CAD1-BB1B-5FB58B555BFF}"/>
              </a:ext>
            </a:extLst>
          </p:cNvPr>
          <p:cNvSpPr txBox="1"/>
          <p:nvPr/>
        </p:nvSpPr>
        <p:spPr>
          <a:xfrm>
            <a:off x="6063343" y="1140845"/>
            <a:ext cx="822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4800" b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endParaRPr lang="en-US" sz="4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226B5A-0A98-2BB0-6124-906120D64182}"/>
                  </a:ext>
                </a:extLst>
              </p14:cNvPr>
              <p14:cNvContentPartPr/>
              <p14:nvPr/>
            </p14:nvContentPartPr>
            <p14:xfrm>
              <a:off x="954000" y="2014560"/>
              <a:ext cx="7483320" cy="4122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226B5A-0A98-2BB0-6124-906120D64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7800" y="1998360"/>
                <a:ext cx="7515720" cy="41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71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C442A-E525-B619-BE1E-0657694A3349}"/>
              </a:ext>
            </a:extLst>
          </p:cNvPr>
          <p:cNvSpPr txBox="1"/>
          <p:nvPr/>
        </p:nvSpPr>
        <p:spPr>
          <a:xfrm>
            <a:off x="1888989" y="992657"/>
            <a:ext cx="5366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f </a:t>
            </a:r>
            <a:r>
              <a:rPr lang="en-US" sz="3200"/>
              <a:t>is </a:t>
            </a:r>
            <a:r>
              <a:rPr lang="en-US" sz="3200">
                <a:latin typeface="Symbol" pitchFamily="2" charset="2"/>
              </a:rPr>
              <a:t>Q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g</a:t>
            </a:r>
            <a:r>
              <a:rPr lang="en-US" sz="3200">
                <a:latin typeface="Garamond" panose="02020404030301010803" pitchFamily="18" charset="0"/>
              </a:rPr>
              <a:t>)</a:t>
            </a:r>
            <a:r>
              <a:rPr lang="en-US" sz="3200"/>
              <a:t> if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 </a:t>
            </a:r>
            <a:r>
              <a:rPr lang="en-US" sz="3200"/>
              <a:t>is </a:t>
            </a:r>
            <a:r>
              <a:rPr lang="en-US" sz="3200">
                <a:latin typeface="Garamond" panose="02020404030301010803" pitchFamily="18" charset="0"/>
              </a:rPr>
              <a:t>O(</a:t>
            </a:r>
            <a:r>
              <a:rPr lang="en-US" sz="3200" i="1">
                <a:latin typeface="Garamond" panose="02020404030301010803" pitchFamily="18" charset="0"/>
              </a:rPr>
              <a:t>g</a:t>
            </a:r>
            <a:r>
              <a:rPr lang="en-US" sz="3200">
                <a:latin typeface="Garamond" panose="02020404030301010803" pitchFamily="18" charset="0"/>
              </a:rPr>
              <a:t>)</a:t>
            </a:r>
            <a:r>
              <a:rPr lang="en-US" sz="3200"/>
              <a:t> and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 </a:t>
            </a:r>
            <a:r>
              <a:rPr lang="en-US" sz="3200"/>
              <a:t>is </a:t>
            </a:r>
            <a:r>
              <a:rPr lang="en-US" sz="3200">
                <a:latin typeface="Garamond" panose="02020404030301010803" pitchFamily="18" charset="0"/>
              </a:rPr>
              <a:t>O(</a:t>
            </a:r>
            <a:r>
              <a:rPr lang="en-US" sz="3200" i="1">
                <a:latin typeface="Garamond" panose="02020404030301010803" pitchFamily="18" charset="0"/>
              </a:rPr>
              <a:t>f</a:t>
            </a:r>
            <a:r>
              <a:rPr lang="en-US" sz="3200">
                <a:latin typeface="Garamond" panose="02020404030301010803" pitchFamily="18" charset="0"/>
              </a:rPr>
              <a:t>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01773-338B-FC14-EB3B-D8F0CAF7EDC4}"/>
              </a:ext>
            </a:extLst>
          </p:cNvPr>
          <p:cNvSpPr txBox="1"/>
          <p:nvPr/>
        </p:nvSpPr>
        <p:spPr>
          <a:xfrm>
            <a:off x="293914" y="253085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big Theta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70D65E-9C98-DFB7-970C-2CFA7324B98B}"/>
              </a:ext>
            </a:extLst>
          </p:cNvPr>
          <p:cNvSpPr txBox="1"/>
          <p:nvPr/>
        </p:nvSpPr>
        <p:spPr>
          <a:xfrm>
            <a:off x="527863" y="3653679"/>
            <a:ext cx="1742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5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+ 7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</a:t>
            </a:r>
            <a:endParaRPr lang="en-US" sz="3600" i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6A7F3-B7DD-A071-A453-A519C02EF40E}"/>
              </a:ext>
            </a:extLst>
          </p:cNvPr>
          <p:cNvSpPr txBox="1"/>
          <p:nvPr/>
        </p:nvSpPr>
        <p:spPr>
          <a:xfrm>
            <a:off x="510391" y="4836715"/>
            <a:ext cx="4859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(log(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lang="en-US" sz="3600" baseline="30000">
                <a:solidFill>
                  <a:srgbClr val="000000"/>
                </a:solidFill>
                <a:latin typeface="Garamond" panose="02020404030301010803" pitchFamily="18" charset="0"/>
              </a:rPr>
              <a:t>1/2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))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− log(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+ </a:t>
            </a:r>
            <a:r>
              <a:rPr kumimoji="0" lang="en-US" sz="3600" b="0" i="1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</a:t>
            </a:r>
            <a:endParaRPr lang="en-US" sz="3600" i="1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9CB5BA-89BE-30D3-7297-7E10AF2B5B05}"/>
                  </a:ext>
                </a:extLst>
              </p14:cNvPr>
              <p14:cNvContentPartPr/>
              <p14:nvPr/>
            </p14:nvContentPartPr>
            <p14:xfrm>
              <a:off x="2310840" y="1858320"/>
              <a:ext cx="4226760" cy="2244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9CB5BA-89BE-30D3-7297-7E10AF2B5B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4640" y="1842120"/>
                <a:ext cx="4259160" cy="22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065EE9-805E-04B2-1925-20C0267E797B}"/>
                  </a:ext>
                </a:extLst>
              </p14:cNvPr>
              <p14:cNvContentPartPr/>
              <p14:nvPr/>
            </p14:nvContentPartPr>
            <p14:xfrm>
              <a:off x="2800080" y="3441240"/>
              <a:ext cx="5723280" cy="2705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065EE9-805E-04B2-1925-20C0267E79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3880" y="3425040"/>
                <a:ext cx="5755680" cy="27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9143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38889A-3743-7176-A5BF-F77CD3CF73EE}"/>
              </a:ext>
            </a:extLst>
          </p:cNvPr>
          <p:cNvSpPr txBox="1"/>
          <p:nvPr/>
        </p:nvSpPr>
        <p:spPr>
          <a:xfrm>
            <a:off x="459051" y="408913"/>
            <a:ext cx="7801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How fast does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1 + 1/2 + … + 1/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grow?</a:t>
            </a:r>
            <a:endParaRPr lang="en-US" sz="32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9C3054-D49C-397A-0BF5-B59FFBBA0E3C}"/>
                  </a:ext>
                </a:extLst>
              </p14:cNvPr>
              <p14:cNvContentPartPr/>
              <p14:nvPr/>
            </p14:nvContentPartPr>
            <p14:xfrm>
              <a:off x="1323720" y="1552934"/>
              <a:ext cx="6496560" cy="49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9C3054-D49C-397A-0BF5-B59FFBBA0E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7520" y="1536734"/>
                <a:ext cx="652896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643CF3-E2AC-38DC-8474-B57E12C8FC93}"/>
                  </a:ext>
                </a:extLst>
              </p14:cNvPr>
              <p14:cNvContentPartPr/>
              <p14:nvPr/>
            </p14:nvContentPartPr>
            <p14:xfrm>
              <a:off x="1064880" y="2072160"/>
              <a:ext cx="6718680" cy="2074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643CF3-E2AC-38DC-8474-B57E12C8FC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8680" y="2055960"/>
                <a:ext cx="6751080" cy="21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721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6B0D13-6531-7374-88CC-03D1066B4ED2}"/>
              </a:ext>
            </a:extLst>
          </p:cNvPr>
          <p:cNvSpPr txBox="1"/>
          <p:nvPr/>
        </p:nvSpPr>
        <p:spPr>
          <a:xfrm>
            <a:off x="459051" y="408913"/>
            <a:ext cx="7801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How fast does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n</a:t>
            </a:r>
            <a:r>
              <a:rPr kumimoji="0" lang="en-US" sz="32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!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grow?</a:t>
            </a:r>
            <a:endParaRPr lang="en-US" sz="32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35DDF4-7300-9C13-DF6A-4E7033691CF6}"/>
                  </a:ext>
                </a:extLst>
              </p14:cNvPr>
              <p14:cNvContentPartPr/>
              <p14:nvPr/>
            </p14:nvContentPartPr>
            <p14:xfrm>
              <a:off x="1073520" y="1336320"/>
              <a:ext cx="7384680" cy="4478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35DDF4-7300-9C13-DF6A-4E7033691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7320" y="1320120"/>
                <a:ext cx="7417080" cy="45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70FB7F-7616-E0DE-DAD6-0E949C0B8507}"/>
                  </a:ext>
                </a:extLst>
              </p14:cNvPr>
              <p14:cNvContentPartPr/>
              <p14:nvPr/>
            </p14:nvContentPartPr>
            <p14:xfrm>
              <a:off x="867960" y="1060920"/>
              <a:ext cx="7959960" cy="3319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70FB7F-7616-E0DE-DAD6-0E949C0B85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360" y="1044720"/>
                <a:ext cx="7997760" cy="33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43420F-558E-63FF-3B25-54A7ADF6E6EA}"/>
                  </a:ext>
                </a:extLst>
              </p14:cNvPr>
              <p14:cNvContentPartPr/>
              <p14:nvPr/>
            </p14:nvContentPartPr>
            <p14:xfrm>
              <a:off x="1566800" y="2915980"/>
              <a:ext cx="2459160" cy="1731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43420F-558E-63FF-3B25-54A7ADF6E6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0600" y="2894380"/>
                <a:ext cx="2496960" cy="17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51B9CA7-B70C-E3B9-F18E-65EBC55A1456}"/>
                  </a:ext>
                </a:extLst>
              </p14:cNvPr>
              <p14:cNvContentPartPr/>
              <p14:nvPr/>
            </p14:nvContentPartPr>
            <p14:xfrm>
              <a:off x="4399200" y="2413440"/>
              <a:ext cx="4251600" cy="1653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51B9CA7-B70C-E3B9-F18E-65EBC55A14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83000" y="2397240"/>
                <a:ext cx="4284000" cy="16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D3D529-1391-A8A5-4E6D-69948D00742E}"/>
                  </a:ext>
                </a:extLst>
              </p14:cNvPr>
              <p14:cNvContentPartPr/>
              <p14:nvPr/>
            </p14:nvContentPartPr>
            <p14:xfrm>
              <a:off x="1472040" y="5221440"/>
              <a:ext cx="3531960" cy="1505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D3D529-1391-A8A5-4E6D-69948D0074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62680" y="5205240"/>
                <a:ext cx="3557520" cy="15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8E35A11-C622-B19F-73F6-8B5DDAAA09E3}"/>
                  </a:ext>
                </a:extLst>
              </p14:cNvPr>
              <p14:cNvContentPartPr/>
              <p14:nvPr/>
            </p14:nvContentPartPr>
            <p14:xfrm>
              <a:off x="6915600" y="2738160"/>
              <a:ext cx="195840" cy="271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8E35A11-C622-B19F-73F6-8B5DDAAA09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99400" y="2721960"/>
                <a:ext cx="2282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0E7CBC-1B91-5497-5F0D-FF30BC613028}"/>
                  </a:ext>
                </a:extLst>
              </p14:cNvPr>
              <p14:cNvContentPartPr/>
              <p14:nvPr/>
            </p14:nvContentPartPr>
            <p14:xfrm>
              <a:off x="1566360" y="431280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0E7CBC-1B91-5497-5F0D-FF30BC6130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50520" y="42494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A58A02A-EF54-D9BE-EA5B-7F308D2E7806}"/>
                  </a:ext>
                </a:extLst>
              </p14:cNvPr>
              <p14:cNvContentPartPr/>
              <p14:nvPr/>
            </p14:nvContentPartPr>
            <p14:xfrm>
              <a:off x="1562400" y="4296600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A58A02A-EF54-D9BE-EA5B-7F308D2E78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46560" y="42332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593701-31BB-6B6B-EF22-28B5F05370C4}"/>
                  </a:ext>
                </a:extLst>
              </p14:cNvPr>
              <p14:cNvContentPartPr/>
              <p14:nvPr/>
            </p14:nvContentPartPr>
            <p14:xfrm>
              <a:off x="1562400" y="3494880"/>
              <a:ext cx="8640" cy="793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593701-31BB-6B6B-EF22-28B5F05370C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46560" y="3431520"/>
                <a:ext cx="3996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DC23AE-1205-CD7D-481F-474F923280F4}"/>
                  </a:ext>
                </a:extLst>
              </p14:cNvPr>
              <p14:cNvContentPartPr/>
              <p14:nvPr/>
            </p14:nvContentPartPr>
            <p14:xfrm>
              <a:off x="1586880" y="3523680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DC23AE-1205-CD7D-481F-474F923280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71040" y="34603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2F79C1A-6F01-6A85-460D-03845ED4F919}"/>
                  </a:ext>
                </a:extLst>
              </p14:cNvPr>
              <p14:cNvContentPartPr/>
              <p14:nvPr/>
            </p14:nvContentPartPr>
            <p14:xfrm>
              <a:off x="1595160" y="3503160"/>
              <a:ext cx="456840" cy="20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2F79C1A-6F01-6A85-460D-03845ED4F9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79320" y="3439800"/>
                <a:ext cx="488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AB65DB6-FD9D-7714-20C3-485CCF980B6B}"/>
                  </a:ext>
                </a:extLst>
              </p14:cNvPr>
              <p14:cNvContentPartPr/>
              <p14:nvPr/>
            </p14:nvContentPartPr>
            <p14:xfrm>
              <a:off x="2076480" y="3507120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AB65DB6-FD9D-7714-20C3-485CCF980B6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0640" y="344376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6FE2DF-5DE7-2777-587E-BC98994C5230}"/>
                  </a:ext>
                </a:extLst>
              </p14:cNvPr>
              <p14:cNvContentPartPr/>
              <p14:nvPr/>
            </p14:nvContentPartPr>
            <p14:xfrm>
              <a:off x="2063880" y="3240000"/>
              <a:ext cx="12960" cy="271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6FE2DF-5DE7-2777-587E-BC98994C523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48040" y="3176640"/>
                <a:ext cx="442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4B3C54-8BBF-D9A7-7413-1BD955A071FF}"/>
                  </a:ext>
                </a:extLst>
              </p14:cNvPr>
              <p14:cNvContentPartPr/>
              <p14:nvPr/>
            </p14:nvContentPartPr>
            <p14:xfrm>
              <a:off x="2104920" y="3256200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4B3C54-8BBF-D9A7-7413-1BD955A071F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89080" y="31928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8D74558-CF63-2A13-56D8-8187D16237B2}"/>
                  </a:ext>
                </a:extLst>
              </p14:cNvPr>
              <p14:cNvContentPartPr/>
              <p14:nvPr/>
            </p14:nvContentPartPr>
            <p14:xfrm>
              <a:off x="2097000" y="3206880"/>
              <a:ext cx="489600" cy="49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8D74558-CF63-2A13-56D8-8187D16237B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81160" y="3143520"/>
                <a:ext cx="5209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D31AFBF-1C9C-666B-015D-74EA93FD30EC}"/>
                  </a:ext>
                </a:extLst>
              </p14:cNvPr>
              <p14:cNvContentPartPr/>
              <p14:nvPr/>
            </p14:nvContentPartPr>
            <p14:xfrm>
              <a:off x="2615040" y="3009600"/>
              <a:ext cx="8640" cy="185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D31AFBF-1C9C-666B-015D-74EA93FD30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99200" y="2946240"/>
                <a:ext cx="399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2A5CA8-068C-A1D6-BA13-1DF275E65806}"/>
                  </a:ext>
                </a:extLst>
              </p14:cNvPr>
              <p14:cNvContentPartPr/>
              <p14:nvPr/>
            </p14:nvContentPartPr>
            <p14:xfrm>
              <a:off x="2647800" y="2968560"/>
              <a:ext cx="501840" cy="37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2A5CA8-068C-A1D6-BA13-1DF275E6580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31960" y="2905200"/>
                <a:ext cx="533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2D8640-E140-721D-CF50-8210B7482740}"/>
                  </a:ext>
                </a:extLst>
              </p14:cNvPr>
              <p14:cNvContentPartPr/>
              <p14:nvPr/>
            </p14:nvContentPartPr>
            <p14:xfrm>
              <a:off x="3186360" y="292320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2D8640-E140-721D-CF50-8210B74827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70520" y="28598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6F8B14-EB0C-A1ED-48A0-7BEBCDB85C0B}"/>
                  </a:ext>
                </a:extLst>
              </p14:cNvPr>
              <p14:cNvContentPartPr/>
              <p14:nvPr/>
            </p14:nvContentPartPr>
            <p14:xfrm>
              <a:off x="3202920" y="2985120"/>
              <a:ext cx="864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6F8B14-EB0C-A1ED-48A0-7BEBCDB85C0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87080" y="2921760"/>
                <a:ext cx="39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50171A5-AD5F-40A9-B0CB-F23A1D147C3D}"/>
                  </a:ext>
                </a:extLst>
              </p14:cNvPr>
              <p14:cNvContentPartPr/>
              <p14:nvPr/>
            </p14:nvContentPartPr>
            <p14:xfrm>
              <a:off x="3206880" y="2923200"/>
              <a:ext cx="567720" cy="20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50171A5-AD5F-40A9-B0CB-F23A1D147C3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91040" y="2859840"/>
                <a:ext cx="5990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E2C3E68-A4A6-9466-0E85-0617D3764A1E}"/>
                  </a:ext>
                </a:extLst>
              </p14:cNvPr>
              <p14:cNvContentPartPr/>
              <p14:nvPr/>
            </p14:nvContentPartPr>
            <p14:xfrm>
              <a:off x="2680560" y="310428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E2C3E68-A4A6-9466-0E85-0617D3764A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64720" y="30409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F27747A-805F-6BDC-40CE-173962364A70}"/>
                  </a:ext>
                </a:extLst>
              </p14:cNvPr>
              <p14:cNvContentPartPr/>
              <p14:nvPr/>
            </p14:nvContentPartPr>
            <p14:xfrm>
              <a:off x="2680560" y="3071160"/>
              <a:ext cx="481680" cy="33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F27747A-805F-6BDC-40CE-173962364A7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64720" y="3007800"/>
                <a:ext cx="5130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E05D88-0B17-57A8-6AA6-B2B250467908}"/>
                  </a:ext>
                </a:extLst>
              </p14:cNvPr>
              <p14:cNvContentPartPr/>
              <p14:nvPr/>
            </p14:nvContentPartPr>
            <p14:xfrm>
              <a:off x="3161880" y="3075480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E05D88-0B17-57A8-6AA6-B2B2504679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46040" y="30121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9B5433F-282F-4641-69A7-14C31A41422C}"/>
                  </a:ext>
                </a:extLst>
              </p14:cNvPr>
              <p14:cNvContentPartPr/>
              <p14:nvPr/>
            </p14:nvContentPartPr>
            <p14:xfrm>
              <a:off x="2133720" y="334692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9B5433F-282F-4641-69A7-14C31A41422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7880" y="328356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97F73A7-D8E8-1192-CF95-F6BA576A9DD7}"/>
                  </a:ext>
                </a:extLst>
              </p14:cNvPr>
              <p14:cNvContentPartPr/>
              <p14:nvPr/>
            </p14:nvContentPartPr>
            <p14:xfrm>
              <a:off x="2121480" y="3301560"/>
              <a:ext cx="448560" cy="53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97F73A7-D8E8-1192-CF95-F6BA576A9DD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05640" y="3238200"/>
                <a:ext cx="4798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D7816D2-1D89-BFCC-DA8C-6770EFC5F9B1}"/>
                  </a:ext>
                </a:extLst>
              </p14:cNvPr>
              <p14:cNvContentPartPr/>
              <p14:nvPr/>
            </p14:nvContentPartPr>
            <p14:xfrm>
              <a:off x="2109240" y="3474360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D7816D2-1D89-BFCC-DA8C-6770EFC5F9B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93400" y="34110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9DA4D5C-8F1D-0389-DC73-CB09CA07ABC9}"/>
                  </a:ext>
                </a:extLst>
              </p14:cNvPr>
              <p14:cNvContentPartPr/>
              <p14:nvPr/>
            </p14:nvContentPartPr>
            <p14:xfrm>
              <a:off x="2104920" y="3420720"/>
              <a:ext cx="432360" cy="496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9DA4D5C-8F1D-0389-DC73-CB09CA07ABC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89080" y="3357360"/>
                <a:ext cx="4636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99DF2D1-8ABC-224F-1245-B9E0CCD4A4E8}"/>
                  </a:ext>
                </a:extLst>
              </p14:cNvPr>
              <p14:cNvContentPartPr/>
              <p14:nvPr/>
            </p14:nvContentPartPr>
            <p14:xfrm>
              <a:off x="1599480" y="3622320"/>
              <a:ext cx="411480" cy="45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99DF2D1-8ABC-224F-1245-B9E0CCD4A4E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583640" y="3558960"/>
                <a:ext cx="4428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DB1BF71-40CE-7229-6AE3-58936C3C81D5}"/>
                  </a:ext>
                </a:extLst>
              </p14:cNvPr>
              <p14:cNvContentPartPr/>
              <p14:nvPr/>
            </p14:nvContentPartPr>
            <p14:xfrm>
              <a:off x="1636560" y="3737520"/>
              <a:ext cx="394920" cy="20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DB1BF71-40CE-7229-6AE3-58936C3C81D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20720" y="3674160"/>
                <a:ext cx="4262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0EC21A3-56D6-8A4D-596F-799E205962BE}"/>
                  </a:ext>
                </a:extLst>
              </p14:cNvPr>
              <p14:cNvContentPartPr/>
              <p14:nvPr/>
            </p14:nvContentPartPr>
            <p14:xfrm>
              <a:off x="1648800" y="3852360"/>
              <a:ext cx="390960" cy="37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0EC21A3-56D6-8A4D-596F-799E205962B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32960" y="3789000"/>
                <a:ext cx="422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4595010-E20C-8754-813C-6AA9BC9E7819}"/>
                  </a:ext>
                </a:extLst>
              </p14:cNvPr>
              <p14:cNvContentPartPr/>
              <p14:nvPr/>
            </p14:nvContentPartPr>
            <p14:xfrm>
              <a:off x="1657080" y="3967560"/>
              <a:ext cx="378360" cy="54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4595010-E20C-8754-813C-6AA9BC9E781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41240" y="3904200"/>
                <a:ext cx="4096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921F86C-AE28-7024-C66D-7DE124ACFA48}"/>
                  </a:ext>
                </a:extLst>
              </p14:cNvPr>
              <p14:cNvContentPartPr/>
              <p14:nvPr/>
            </p14:nvContentPartPr>
            <p14:xfrm>
              <a:off x="1661040" y="4078440"/>
              <a:ext cx="407520" cy="252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921F86C-AE28-7024-C66D-7DE124ACFA4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45200" y="4015080"/>
                <a:ext cx="4388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951C60-C0B4-9BDD-1F5F-CFA5CFB86A20}"/>
                  </a:ext>
                </a:extLst>
              </p14:cNvPr>
              <p14:cNvContentPartPr/>
              <p14:nvPr/>
            </p14:nvContentPartPr>
            <p14:xfrm>
              <a:off x="1644480" y="4214160"/>
              <a:ext cx="424080" cy="29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951C60-C0B4-9BDD-1F5F-CFA5CFB86A2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28640" y="4150800"/>
                <a:ext cx="4554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DF65D4F-31E2-8C7D-F6C3-350CEF2009C6}"/>
                  </a:ext>
                </a:extLst>
              </p14:cNvPr>
              <p14:cNvContentPartPr/>
              <p14:nvPr/>
            </p14:nvContentPartPr>
            <p14:xfrm>
              <a:off x="1620000" y="2972520"/>
              <a:ext cx="3363480" cy="1369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DF65D4F-31E2-8C7D-F6C3-350CEF2009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03800" y="2956320"/>
                <a:ext cx="340128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CD30CD3-6F74-5B05-8733-4A49BE06E206}"/>
                  </a:ext>
                </a:extLst>
              </p14:cNvPr>
              <p14:cNvContentPartPr/>
              <p14:nvPr/>
            </p14:nvContentPartPr>
            <p14:xfrm>
              <a:off x="6097320" y="3544200"/>
              <a:ext cx="156600" cy="2635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CD30CD3-6F74-5B05-8733-4A49BE06E20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81120" y="3528000"/>
                <a:ext cx="1890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E71D12A-3277-06AE-995C-A5BDE216E7A1}"/>
                  </a:ext>
                </a:extLst>
              </p14:cNvPr>
              <p14:cNvContentPartPr/>
              <p14:nvPr/>
            </p14:nvContentPartPr>
            <p14:xfrm>
              <a:off x="6763320" y="3441240"/>
              <a:ext cx="25200" cy="46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E71D12A-3277-06AE-995C-A5BDE216E7A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47480" y="3377880"/>
                <a:ext cx="565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75A3DDD-9EB4-2466-82AD-813042F7EF20}"/>
                  </a:ext>
                </a:extLst>
              </p14:cNvPr>
              <p14:cNvContentPartPr/>
              <p14:nvPr/>
            </p14:nvContentPartPr>
            <p14:xfrm>
              <a:off x="6800400" y="3445560"/>
              <a:ext cx="36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75A3DDD-9EB4-2466-82AD-813042F7EF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84560" y="33822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4B218EA-47A6-BB9E-5407-FC5DB0EC902C}"/>
                  </a:ext>
                </a:extLst>
              </p14:cNvPr>
              <p14:cNvContentPartPr/>
              <p14:nvPr/>
            </p14:nvContentPartPr>
            <p14:xfrm>
              <a:off x="6911280" y="3412440"/>
              <a:ext cx="300600" cy="252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4B218EA-47A6-BB9E-5407-FC5DB0EC902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95440" y="3349080"/>
                <a:ext cx="3319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51C2962-A48C-CBDD-4C8C-7EA59FF59F13}"/>
                  </a:ext>
                </a:extLst>
              </p14:cNvPr>
              <p14:cNvContentPartPr/>
              <p14:nvPr/>
            </p14:nvContentPartPr>
            <p14:xfrm>
              <a:off x="7149960" y="3416760"/>
              <a:ext cx="16920" cy="43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51C2962-A48C-CBDD-4C8C-7EA59FF59F1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34120" y="3353400"/>
                <a:ext cx="48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C9987E2-89AA-0D1D-E402-81EAC3BA1E7E}"/>
                  </a:ext>
                </a:extLst>
              </p14:cNvPr>
              <p14:cNvContentPartPr/>
              <p14:nvPr/>
            </p14:nvContentPartPr>
            <p14:xfrm>
              <a:off x="6767640" y="3548160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C9987E2-89AA-0D1D-E402-81EAC3BA1E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51800" y="34848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2FDF1DF-42F7-0DE3-B2ED-CDF5DDE02331}"/>
                  </a:ext>
                </a:extLst>
              </p14:cNvPr>
              <p14:cNvContentPartPr/>
              <p14:nvPr/>
            </p14:nvContentPartPr>
            <p14:xfrm>
              <a:off x="6816960" y="3531960"/>
              <a:ext cx="382680" cy="12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2FDF1DF-42F7-0DE3-B2ED-CDF5DDE0233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801120" y="3468600"/>
                <a:ext cx="4140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CAA298F-251F-B193-88D0-85B1B47571E1}"/>
                  </a:ext>
                </a:extLst>
              </p14:cNvPr>
              <p14:cNvContentPartPr/>
              <p14:nvPr/>
            </p14:nvContentPartPr>
            <p14:xfrm>
              <a:off x="7182720" y="353988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CAA298F-251F-B193-88D0-85B1B47571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66880" y="34765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6A099F-44BD-7417-4506-02F1399B3831}"/>
                  </a:ext>
                </a:extLst>
              </p14:cNvPr>
              <p14:cNvContentPartPr/>
              <p14:nvPr/>
            </p14:nvContentPartPr>
            <p14:xfrm>
              <a:off x="6804720" y="3642840"/>
              <a:ext cx="360" cy="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6A099F-44BD-7417-4506-02F1399B38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88880" y="3579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3B2A25-A6BC-262A-1292-FFD434DA85BC}"/>
                  </a:ext>
                </a:extLst>
              </p14:cNvPr>
              <p14:cNvContentPartPr/>
              <p14:nvPr/>
            </p14:nvContentPartPr>
            <p14:xfrm>
              <a:off x="6800400" y="3610080"/>
              <a:ext cx="423720" cy="33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3B2A25-A6BC-262A-1292-FFD434DA85B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84560" y="3546720"/>
                <a:ext cx="455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9E9CCA1-6946-6CD9-60E3-34F7045A7F40}"/>
                  </a:ext>
                </a:extLst>
              </p14:cNvPr>
              <p14:cNvContentPartPr/>
              <p14:nvPr/>
            </p14:nvContentPartPr>
            <p14:xfrm>
              <a:off x="6837480" y="3729240"/>
              <a:ext cx="372240" cy="165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9E9CCA1-6946-6CD9-60E3-34F7045A7F4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21640" y="3665880"/>
                <a:ext cx="4035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3886CBF-8BFC-593A-DDC9-80C2EB6A679C}"/>
                  </a:ext>
                </a:extLst>
              </p14:cNvPr>
              <p14:cNvContentPartPr/>
              <p14:nvPr/>
            </p14:nvContentPartPr>
            <p14:xfrm>
              <a:off x="7195320" y="3753720"/>
              <a:ext cx="360" cy="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3886CBF-8BFC-593A-DDC9-80C2EB6A679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9480" y="369036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DCD7E4C-2474-7CFF-8B89-01076BA607C3}"/>
                  </a:ext>
                </a:extLst>
              </p14:cNvPr>
              <p14:cNvContentPartPr/>
              <p14:nvPr/>
            </p14:nvContentPartPr>
            <p14:xfrm>
              <a:off x="6854040" y="3860640"/>
              <a:ext cx="36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DCD7E4C-2474-7CFF-8B89-01076BA607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38200" y="37972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E3E860A-8CD6-EF8A-18AB-DE6F685C82FB}"/>
                  </a:ext>
                </a:extLst>
              </p14:cNvPr>
              <p14:cNvContentPartPr/>
              <p14:nvPr/>
            </p14:nvContentPartPr>
            <p14:xfrm>
              <a:off x="6833160" y="3827880"/>
              <a:ext cx="415800" cy="29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E3E860A-8CD6-EF8A-18AB-DE6F685C82F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17320" y="3764520"/>
                <a:ext cx="447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8B101B0-2DE2-A5EE-392C-385659062F8D}"/>
                  </a:ext>
                </a:extLst>
              </p14:cNvPr>
              <p14:cNvContentPartPr/>
              <p14:nvPr/>
            </p14:nvContentPartPr>
            <p14:xfrm>
              <a:off x="6808680" y="3519360"/>
              <a:ext cx="440280" cy="3045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8B101B0-2DE2-A5EE-392C-385659062F8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792480" y="3503160"/>
                <a:ext cx="47268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169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5F4C2D-9F0C-DD76-3287-962F5962F08D}"/>
                  </a:ext>
                </a:extLst>
              </p14:cNvPr>
              <p14:cNvContentPartPr/>
              <p14:nvPr/>
            </p14:nvContentPartPr>
            <p14:xfrm>
              <a:off x="709020" y="386365"/>
              <a:ext cx="7725960" cy="876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5F4C2D-9F0C-DD76-3287-962F5962F0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820" y="370165"/>
                <a:ext cx="7758360" cy="9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A47A07-4369-CEBC-AF30-8906A8F54709}"/>
                  </a:ext>
                </a:extLst>
              </p14:cNvPr>
              <p14:cNvContentPartPr/>
              <p14:nvPr/>
            </p14:nvContentPartPr>
            <p14:xfrm>
              <a:off x="577440" y="1476000"/>
              <a:ext cx="7485480" cy="3766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A47A07-4369-CEBC-AF30-8906A8F547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240" y="1459800"/>
                <a:ext cx="7517880" cy="37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C27AF3-E36D-B7DF-D9BE-02C321AD5048}"/>
                  </a:ext>
                </a:extLst>
              </p14:cNvPr>
              <p14:cNvContentPartPr/>
              <p14:nvPr/>
            </p14:nvContentPartPr>
            <p14:xfrm>
              <a:off x="748440" y="1438920"/>
              <a:ext cx="5452200" cy="497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C27AF3-E36D-B7DF-D9BE-02C321AD50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2240" y="1422720"/>
                <a:ext cx="54846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DF694E-6D10-66E8-D596-038EBDB29976}"/>
                  </a:ext>
                </a:extLst>
              </p14:cNvPr>
              <p14:cNvContentPartPr/>
              <p14:nvPr/>
            </p14:nvContentPartPr>
            <p14:xfrm>
              <a:off x="7400880" y="1402200"/>
              <a:ext cx="473040" cy="284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DF694E-6D10-66E8-D596-038EBDB299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84680" y="1386000"/>
                <a:ext cx="505440" cy="3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5950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D469A2-1958-1A7F-DA6F-1F60760DE037}"/>
                  </a:ext>
                </a:extLst>
              </p14:cNvPr>
              <p14:cNvContentPartPr/>
              <p14:nvPr/>
            </p14:nvContentPartPr>
            <p14:xfrm>
              <a:off x="7608698" y="617800"/>
              <a:ext cx="473040" cy="284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D469A2-1958-1A7F-DA6F-1F60760DE0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2498" y="601600"/>
                <a:ext cx="5054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47AB542F-F678-63F0-5382-82607C84D26C}"/>
                  </a:ext>
                </a:extLst>
              </p14:cNvPr>
              <p14:cNvContentPartPr/>
              <p14:nvPr/>
            </p14:nvContentPartPr>
            <p14:xfrm>
              <a:off x="1015560" y="617800"/>
              <a:ext cx="6385320" cy="497880"/>
            </p14:xfrm>
          </p:contentPart>
        </mc:Choice>
        <mc:Fallback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47AB542F-F678-63F0-5382-82607C84D2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360" y="601600"/>
                <a:ext cx="641772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69036B-C7D7-7872-EEF3-B035F0763380}"/>
                  </a:ext>
                </a:extLst>
              </p14:cNvPr>
              <p14:cNvContentPartPr/>
              <p14:nvPr/>
            </p14:nvContentPartPr>
            <p14:xfrm>
              <a:off x="883800" y="1212840"/>
              <a:ext cx="7935840" cy="550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69036B-C7D7-7872-EEF3-B035F07633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7600" y="1196640"/>
                <a:ext cx="7968240" cy="55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3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6928-A8B6-7DED-CAAD-1103B4353C4E}"/>
              </a:ext>
            </a:extLst>
          </p:cNvPr>
          <p:cNvSpPr txBox="1"/>
          <p:nvPr/>
        </p:nvSpPr>
        <p:spPr>
          <a:xfrm>
            <a:off x="293914" y="253085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geometric sums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E5237B-182A-17CF-3B99-15CA0BB5B6D7}"/>
                  </a:ext>
                </a:extLst>
              </p14:cNvPr>
              <p14:cNvContentPartPr/>
              <p14:nvPr/>
            </p14:nvContentPartPr>
            <p14:xfrm>
              <a:off x="793440" y="1068840"/>
              <a:ext cx="6360480" cy="491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E5237B-182A-17CF-3B99-15CA0BB5B6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40" y="1052640"/>
                <a:ext cx="6392880" cy="49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4E84EF-3CBE-3443-3783-DAF8383800B6}"/>
                  </a:ext>
                </a:extLst>
              </p14:cNvPr>
              <p14:cNvContentPartPr/>
              <p14:nvPr/>
            </p14:nvContentPartPr>
            <p14:xfrm>
              <a:off x="1891440" y="1110240"/>
              <a:ext cx="2278080" cy="116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4E84EF-3CBE-3443-3783-DAF8383800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5240" y="1094040"/>
                <a:ext cx="2310480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CED074-671F-3A19-7299-505B1DE72B8F}"/>
                  </a:ext>
                </a:extLst>
              </p14:cNvPr>
              <p14:cNvContentPartPr/>
              <p14:nvPr/>
            </p14:nvContentPartPr>
            <p14:xfrm>
              <a:off x="1554120" y="3367440"/>
              <a:ext cx="3421080" cy="617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CED074-671F-3A19-7299-505B1DE72B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7920" y="3351240"/>
                <a:ext cx="3453480" cy="6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575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8A8CB4-5256-E93F-C633-5892297E9C0A}"/>
              </a:ext>
            </a:extLst>
          </p:cNvPr>
          <p:cNvSpPr txBox="1"/>
          <p:nvPr/>
        </p:nvSpPr>
        <p:spPr>
          <a:xfrm>
            <a:off x="293914" y="253085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annuities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6796FE-6ADA-109B-293A-48DE4B37D70E}"/>
              </a:ext>
            </a:extLst>
          </p:cNvPr>
          <p:cNvSpPr txBox="1"/>
          <p:nvPr/>
        </p:nvSpPr>
        <p:spPr>
          <a:xfrm>
            <a:off x="2072605" y="3051692"/>
            <a:ext cx="537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1"/>
                </a:solidFill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14A1C-0FA4-C81E-6B63-A8EFFF179CD9}"/>
              </a:ext>
            </a:extLst>
          </p:cNvPr>
          <p:cNvSpPr txBox="1"/>
          <p:nvPr/>
        </p:nvSpPr>
        <p:spPr>
          <a:xfrm>
            <a:off x="6541025" y="2964106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1"/>
                </a:solidFill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D3F20-4CF1-E49D-28EA-6D48942A0C96}"/>
              </a:ext>
            </a:extLst>
          </p:cNvPr>
          <p:cNvSpPr txBox="1"/>
          <p:nvPr/>
        </p:nvSpPr>
        <p:spPr>
          <a:xfrm>
            <a:off x="950182" y="1224366"/>
            <a:ext cx="2776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 Jan 2023  →  $5000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F7780-A753-3D01-9F39-E411716D935A}"/>
              </a:ext>
            </a:extLst>
          </p:cNvPr>
          <p:cNvSpPr txBox="1"/>
          <p:nvPr/>
        </p:nvSpPr>
        <p:spPr>
          <a:xfrm>
            <a:off x="950182" y="1708870"/>
            <a:ext cx="280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 Jan 2024  →  $5000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99E00-CAB1-E038-FA69-B146ED97ADB2}"/>
              </a:ext>
            </a:extLst>
          </p:cNvPr>
          <p:cNvSpPr txBox="1"/>
          <p:nvPr/>
        </p:nvSpPr>
        <p:spPr>
          <a:xfrm>
            <a:off x="950182" y="2192011"/>
            <a:ext cx="280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 Jan 2025  →  $5000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B012F-3794-2A1C-17CA-C10057927A5D}"/>
              </a:ext>
            </a:extLst>
          </p:cNvPr>
          <p:cNvSpPr txBox="1"/>
          <p:nvPr/>
        </p:nvSpPr>
        <p:spPr>
          <a:xfrm rot="5400000">
            <a:off x="2461269" y="2674781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0772F-2F7C-3A2D-53B5-1C1922765CB5}"/>
              </a:ext>
            </a:extLst>
          </p:cNvPr>
          <p:cNvSpPr txBox="1"/>
          <p:nvPr/>
        </p:nvSpPr>
        <p:spPr>
          <a:xfrm>
            <a:off x="5776648" y="1524203"/>
            <a:ext cx="2081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$80000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13AB45-77B5-85CA-BB92-99BBF264D29B}"/>
                  </a:ext>
                </a:extLst>
              </p14:cNvPr>
              <p14:cNvContentPartPr/>
              <p14:nvPr/>
            </p14:nvContentPartPr>
            <p14:xfrm>
              <a:off x="4004640" y="1089720"/>
              <a:ext cx="874080" cy="187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13AB45-77B5-85CA-BB92-99BBF264D2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8440" y="1073520"/>
                <a:ext cx="906480" cy="19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B276A-5EF1-AFD8-CCCB-2C9F00D61B7A}"/>
                  </a:ext>
                </a:extLst>
              </p14:cNvPr>
              <p14:cNvContentPartPr/>
              <p14:nvPr/>
            </p14:nvContentPartPr>
            <p14:xfrm>
              <a:off x="5200920" y="357840"/>
              <a:ext cx="2413800" cy="1328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B276A-5EF1-AFD8-CCCB-2C9F00D61B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4720" y="341640"/>
                <a:ext cx="2451600" cy="13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5D5C29D-A45C-B536-DD0F-4418683AFE19}"/>
                  </a:ext>
                </a:extLst>
              </p14:cNvPr>
              <p14:cNvContentPartPr/>
              <p14:nvPr/>
            </p14:nvContentPartPr>
            <p14:xfrm>
              <a:off x="856980" y="3577826"/>
              <a:ext cx="6295320" cy="1612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5D5C29D-A45C-B536-DD0F-4418683AFE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0780" y="3561626"/>
                <a:ext cx="6327720" cy="16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9DF02E-31C4-AEA6-FBB5-9E23ECAD2688}"/>
                  </a:ext>
                </a:extLst>
              </p14:cNvPr>
              <p14:cNvContentPartPr/>
              <p14:nvPr/>
            </p14:nvContentPartPr>
            <p14:xfrm>
              <a:off x="575640" y="3116520"/>
              <a:ext cx="8169840" cy="3273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9DF02E-31C4-AEA6-FBB5-9E23ECAD26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440" y="3100320"/>
                <a:ext cx="8202240" cy="330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90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ECF38A-68FD-9C19-2CAA-215051C47825}"/>
                  </a:ext>
                </a:extLst>
              </p14:cNvPr>
              <p14:cNvContentPartPr/>
              <p14:nvPr/>
            </p14:nvContentPartPr>
            <p14:xfrm>
              <a:off x="666000" y="810000"/>
              <a:ext cx="2290680" cy="703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ECF38A-68FD-9C19-2CAA-215051C478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800" y="793800"/>
                <a:ext cx="232308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7AA292F-B942-8FF9-9F16-75865A30E647}"/>
                  </a:ext>
                </a:extLst>
              </p14:cNvPr>
              <p14:cNvContentPartPr/>
              <p14:nvPr/>
            </p14:nvContentPartPr>
            <p14:xfrm>
              <a:off x="2158560" y="666000"/>
              <a:ext cx="6253920" cy="2676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7AA292F-B942-8FF9-9F16-75865A30E6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2360" y="649800"/>
                <a:ext cx="6286320" cy="270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708E13-E875-4BE5-63E4-65D7C2F51AA3}"/>
                  </a:ext>
                </a:extLst>
              </p14:cNvPr>
              <p14:cNvContentPartPr/>
              <p14:nvPr/>
            </p14:nvContentPartPr>
            <p14:xfrm>
              <a:off x="1081080" y="3112560"/>
              <a:ext cx="7446600" cy="2097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708E13-E875-4BE5-63E4-65D7C2F51A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4880" y="3096360"/>
                <a:ext cx="7479000" cy="21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CBEFFA-659D-11FB-2DB1-0E29D1861B43}"/>
                  </a:ext>
                </a:extLst>
              </p14:cNvPr>
              <p14:cNvContentPartPr/>
              <p14:nvPr/>
            </p14:nvContentPartPr>
            <p14:xfrm>
              <a:off x="1060920" y="5552280"/>
              <a:ext cx="6985800" cy="648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CBEFFA-659D-11FB-2DB1-0E29D1861B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4720" y="5536080"/>
                <a:ext cx="7018200" cy="68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212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993B37-C17F-5B9B-B268-A5854E9FAF0A}"/>
              </a:ext>
            </a:extLst>
          </p:cNvPr>
          <p:cNvSpPr txBox="1"/>
          <p:nvPr/>
        </p:nvSpPr>
        <p:spPr>
          <a:xfrm>
            <a:off x="293914" y="253085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polynomial sums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C8727-9A5E-C3B3-F448-7EC76C5393DA}"/>
              </a:ext>
            </a:extLst>
          </p:cNvPr>
          <p:cNvSpPr txBox="1"/>
          <p:nvPr/>
        </p:nvSpPr>
        <p:spPr>
          <a:xfrm>
            <a:off x="2322025" y="1100380"/>
            <a:ext cx="449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Garamond" panose="02020404030301010803" pitchFamily="18" charset="0"/>
              </a:rPr>
              <a:t>1</a:t>
            </a:r>
            <a:r>
              <a:rPr lang="en-US" sz="4000" baseline="30000">
                <a:latin typeface="Garamond" panose="02020404030301010803" pitchFamily="18" charset="0"/>
              </a:rPr>
              <a:t>2</a:t>
            </a:r>
            <a:r>
              <a:rPr lang="en-US" sz="4000">
                <a:latin typeface="Garamond" panose="02020404030301010803" pitchFamily="18" charset="0"/>
              </a:rPr>
              <a:t> + 2</a:t>
            </a:r>
            <a:r>
              <a:rPr lang="en-US" sz="4000" baseline="30000">
                <a:latin typeface="Garamond" panose="02020404030301010803" pitchFamily="18" charset="0"/>
              </a:rPr>
              <a:t>2</a:t>
            </a:r>
            <a:r>
              <a:rPr lang="en-US" sz="4000">
                <a:latin typeface="Garamond" panose="02020404030301010803" pitchFamily="18" charset="0"/>
              </a:rPr>
              <a:t> + … + </a:t>
            </a:r>
            <a:r>
              <a:rPr lang="en-US" sz="4000" i="1">
                <a:latin typeface="Garamond" panose="02020404030301010803" pitchFamily="18" charset="0"/>
              </a:rPr>
              <a:t>n</a:t>
            </a:r>
            <a:r>
              <a:rPr lang="en-US" sz="4000" baseline="30000">
                <a:latin typeface="Garamond" panose="02020404030301010803" pitchFamily="18" charset="0"/>
              </a:rPr>
              <a:t>2</a:t>
            </a:r>
            <a:r>
              <a:rPr lang="en-US" sz="4000">
                <a:latin typeface="Garamond" panose="02020404030301010803" pitchFamily="18" charset="0"/>
              </a:rPr>
              <a:t> = 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414759-2359-C9B4-4CF1-CC6F3C23E7F5}"/>
                  </a:ext>
                </a:extLst>
              </p14:cNvPr>
              <p14:cNvContentPartPr/>
              <p14:nvPr/>
            </p14:nvContentPartPr>
            <p14:xfrm>
              <a:off x="3948677" y="4393987"/>
              <a:ext cx="2216520" cy="1052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414759-2359-C9B4-4CF1-CC6F3C23E7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2477" y="4377787"/>
                <a:ext cx="224892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92F409-CCEC-2638-8795-E0F701FE2A92}"/>
                  </a:ext>
                </a:extLst>
              </p14:cNvPr>
              <p14:cNvContentPartPr/>
              <p14:nvPr/>
            </p14:nvContentPartPr>
            <p14:xfrm>
              <a:off x="628920" y="1994040"/>
              <a:ext cx="6073200" cy="1386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92F409-CCEC-2638-8795-E0F701FE2A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720" y="1977840"/>
                <a:ext cx="6105600" cy="14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4B45BE-6FAF-6EEA-19C1-6C73CF3E5080}"/>
                  </a:ext>
                </a:extLst>
              </p14:cNvPr>
              <p14:cNvContentPartPr/>
              <p14:nvPr/>
            </p14:nvContentPartPr>
            <p14:xfrm>
              <a:off x="616680" y="3474360"/>
              <a:ext cx="8206920" cy="2734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4B45BE-6FAF-6EEA-19C1-6C73CF3E50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480" y="3458160"/>
                <a:ext cx="8239320" cy="27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042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29ABED-0F7A-4E89-CD90-3989F2C36642}"/>
              </a:ext>
            </a:extLst>
          </p:cNvPr>
          <p:cNvSpPr txBox="1"/>
          <p:nvPr/>
        </p:nvSpPr>
        <p:spPr>
          <a:xfrm>
            <a:off x="2157717" y="619933"/>
            <a:ext cx="4828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Garamond" panose="02020404030301010803" pitchFamily="18" charset="0"/>
              </a:rPr>
              <a:t>√1 + √2 + … +√</a:t>
            </a:r>
            <a:r>
              <a:rPr lang="en-US" sz="4000" i="1">
                <a:latin typeface="Garamond" panose="02020404030301010803" pitchFamily="18" charset="0"/>
              </a:rPr>
              <a:t>n</a:t>
            </a:r>
            <a:r>
              <a:rPr lang="en-US" sz="4000">
                <a:latin typeface="Garamond" panose="02020404030301010803" pitchFamily="18" charset="0"/>
              </a:rPr>
              <a:t> =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D001D-E05E-3B36-8C2A-65D4F019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52844"/>
            <a:ext cx="7772400" cy="5181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43A817-1C68-EDAB-2840-6B4AE978FD82}"/>
                  </a:ext>
                </a:extLst>
              </p14:cNvPr>
              <p14:cNvContentPartPr/>
              <p14:nvPr/>
            </p14:nvContentPartPr>
            <p14:xfrm>
              <a:off x="1866600" y="1208880"/>
              <a:ext cx="5443920" cy="453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43A817-1C68-EDAB-2840-6B4AE978FD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5000" y="1192680"/>
                <a:ext cx="5487120" cy="45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34C5B2-5E37-7F7C-DCAA-DDFFF16BB97E}"/>
                  </a:ext>
                </a:extLst>
              </p14:cNvPr>
              <p14:cNvContentPartPr/>
              <p14:nvPr/>
            </p14:nvContentPartPr>
            <p14:xfrm>
              <a:off x="1878840" y="2076120"/>
              <a:ext cx="5477040" cy="3010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34C5B2-5E37-7F7C-DCAA-DDFFF16BB9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2640" y="2059920"/>
                <a:ext cx="5509440" cy="30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361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CB14A6-1227-53FC-54E3-5F82AB07218F}"/>
                  </a:ext>
                </a:extLst>
              </p14:cNvPr>
              <p14:cNvContentPartPr/>
              <p14:nvPr/>
            </p14:nvContentPartPr>
            <p14:xfrm>
              <a:off x="1956960" y="417240"/>
              <a:ext cx="5460480" cy="857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CB14A6-1227-53FC-54E3-5F82AB0721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0760" y="401040"/>
                <a:ext cx="5492880" cy="8899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0ECD124-8C34-9E1E-AEFA-8F5A19B61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760"/>
            <a:ext cx="5248062" cy="34987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769CBA-5912-0842-8730-994E53064D9D}"/>
                  </a:ext>
                </a:extLst>
              </p14:cNvPr>
              <p14:cNvContentPartPr/>
              <p14:nvPr/>
            </p14:nvContentPartPr>
            <p14:xfrm>
              <a:off x="808200" y="908640"/>
              <a:ext cx="7986600" cy="3255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769CBA-5912-0842-8730-994E53064D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000" y="892440"/>
                <a:ext cx="8019000" cy="32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E2013AC-1658-49CD-0C4C-F6DD8B1A5B65}"/>
                  </a:ext>
                </a:extLst>
              </p14:cNvPr>
              <p14:cNvContentPartPr/>
              <p14:nvPr/>
            </p14:nvContentPartPr>
            <p14:xfrm>
              <a:off x="1048320" y="1994040"/>
              <a:ext cx="84960" cy="119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E2013AC-1658-49CD-0C4C-F6DD8B1A5B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2120" y="1977840"/>
                <a:ext cx="117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1CA1DB2-5E10-E192-CB16-B2A9047E6F41}"/>
                  </a:ext>
                </a:extLst>
              </p14:cNvPr>
              <p14:cNvContentPartPr/>
              <p14:nvPr/>
            </p14:nvContentPartPr>
            <p14:xfrm>
              <a:off x="6640200" y="2606760"/>
              <a:ext cx="2216520" cy="3120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1CA1DB2-5E10-E192-CB16-B2A9047E6F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24000" y="2590560"/>
                <a:ext cx="2242080" cy="31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9660EB2-B579-8238-9AFF-9384D1C0EDC4}"/>
                  </a:ext>
                </a:extLst>
              </p14:cNvPr>
              <p14:cNvContentPartPr/>
              <p14:nvPr/>
            </p14:nvContentPartPr>
            <p14:xfrm>
              <a:off x="1003320" y="2396880"/>
              <a:ext cx="7783200" cy="4371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9660EB2-B579-8238-9AFF-9384D1C0EDC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7120" y="2380680"/>
                <a:ext cx="7815600" cy="43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42F6E4-904D-A794-8EDD-88003C58F860}"/>
                  </a:ext>
                </a:extLst>
              </p14:cNvPr>
              <p14:cNvContentPartPr/>
              <p14:nvPr/>
            </p14:nvContentPartPr>
            <p14:xfrm>
              <a:off x="5377680" y="6364440"/>
              <a:ext cx="29160" cy="74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42F6E4-904D-A794-8EDD-88003C58F8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61840" y="6301080"/>
                <a:ext cx="604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F5150E-8504-CB99-D25C-14A0215CC59B}"/>
                  </a:ext>
                </a:extLst>
              </p14:cNvPr>
              <p14:cNvContentPartPr/>
              <p14:nvPr/>
            </p14:nvContentPartPr>
            <p14:xfrm>
              <a:off x="3716640" y="2014560"/>
              <a:ext cx="29160" cy="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F5150E-8504-CB99-D25C-14A0215CC59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00800" y="1951200"/>
                <a:ext cx="60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4195ED-E3EA-5F66-1ABF-49EF98EA9460}"/>
                  </a:ext>
                </a:extLst>
              </p14:cNvPr>
              <p14:cNvContentPartPr/>
              <p14:nvPr/>
            </p14:nvContentPartPr>
            <p14:xfrm>
              <a:off x="3716640" y="2014560"/>
              <a:ext cx="637920" cy="8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4195ED-E3EA-5F66-1ABF-49EF98EA946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00800" y="1951200"/>
                <a:ext cx="6692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2FA086-0633-FB5B-2CB2-2BC24C674978}"/>
                  </a:ext>
                </a:extLst>
              </p14:cNvPr>
              <p14:cNvContentPartPr/>
              <p14:nvPr/>
            </p14:nvContentPartPr>
            <p14:xfrm>
              <a:off x="3688200" y="2097000"/>
              <a:ext cx="653760" cy="29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2FA086-0633-FB5B-2CB2-2BC24C6749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72360" y="2033640"/>
                <a:ext cx="6850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739F384-ED40-F4D6-8F87-2B925A4A34FB}"/>
                  </a:ext>
                </a:extLst>
              </p14:cNvPr>
              <p14:cNvContentPartPr/>
              <p14:nvPr/>
            </p14:nvContentPartPr>
            <p14:xfrm>
              <a:off x="3714480" y="1956960"/>
              <a:ext cx="603360" cy="20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739F384-ED40-F4D6-8F87-2B925A4A34F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98640" y="1893600"/>
                <a:ext cx="634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43BA793-68C7-A5EC-FF43-E5F353B8AE3D}"/>
                  </a:ext>
                </a:extLst>
              </p14:cNvPr>
              <p14:cNvContentPartPr/>
              <p14:nvPr/>
            </p14:nvContentPartPr>
            <p14:xfrm>
              <a:off x="2994840" y="2220120"/>
              <a:ext cx="697680" cy="37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43BA793-68C7-A5EC-FF43-E5F353B8AE3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79000" y="2156760"/>
                <a:ext cx="7290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871462-8975-D1F4-DFA7-76F041611127}"/>
                  </a:ext>
                </a:extLst>
              </p14:cNvPr>
              <p14:cNvContentPartPr/>
              <p14:nvPr/>
            </p14:nvContentPartPr>
            <p14:xfrm>
              <a:off x="2993040" y="2343600"/>
              <a:ext cx="678960" cy="33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871462-8975-D1F4-DFA7-76F0416111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77200" y="2280240"/>
                <a:ext cx="7102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6FE31DB-D5FE-433D-0520-D116A0887162}"/>
                  </a:ext>
                </a:extLst>
              </p14:cNvPr>
              <p14:cNvContentPartPr/>
              <p14:nvPr/>
            </p14:nvContentPartPr>
            <p14:xfrm>
              <a:off x="2207880" y="2467080"/>
              <a:ext cx="795600" cy="28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6FE31DB-D5FE-433D-0520-D116A0887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92040" y="2403720"/>
                <a:ext cx="8269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9183F2F-ADFA-F340-CC86-69561D21ECC2}"/>
                  </a:ext>
                </a:extLst>
              </p14:cNvPr>
              <p14:cNvContentPartPr/>
              <p14:nvPr/>
            </p14:nvContentPartPr>
            <p14:xfrm>
              <a:off x="2259000" y="2586240"/>
              <a:ext cx="695880" cy="33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9183F2F-ADFA-F340-CC86-69561D21ECC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43160" y="2522880"/>
                <a:ext cx="7272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8F30D-B50B-8DB7-A13C-2F66D8087429}"/>
                  </a:ext>
                </a:extLst>
              </p14:cNvPr>
              <p14:cNvContentPartPr/>
              <p14:nvPr/>
            </p14:nvContentPartPr>
            <p14:xfrm>
              <a:off x="2236680" y="2721960"/>
              <a:ext cx="600480" cy="33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8F30D-B50B-8DB7-A13C-2F66D808742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20840" y="2658600"/>
                <a:ext cx="6318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0811B3-E8B5-488F-F515-C754F709D8B0}"/>
                  </a:ext>
                </a:extLst>
              </p14:cNvPr>
              <p14:cNvContentPartPr/>
              <p14:nvPr/>
            </p14:nvContentPartPr>
            <p14:xfrm>
              <a:off x="2836800" y="2721960"/>
              <a:ext cx="2124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0811B3-E8B5-488F-F515-C754F709D8B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20960" y="2658600"/>
                <a:ext cx="52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BC3534-12AD-6163-07AF-DDD44007D122}"/>
                  </a:ext>
                </a:extLst>
              </p14:cNvPr>
              <p14:cNvContentPartPr/>
              <p14:nvPr/>
            </p14:nvContentPartPr>
            <p14:xfrm>
              <a:off x="2923200" y="2721960"/>
              <a:ext cx="4680" cy="12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BC3534-12AD-6163-07AF-DDD44007D12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07360" y="2658600"/>
                <a:ext cx="360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82B706-A21D-BD00-4A7A-1E974808E2FE}"/>
                  </a:ext>
                </a:extLst>
              </p14:cNvPr>
              <p14:cNvContentPartPr/>
              <p14:nvPr/>
            </p14:nvContentPartPr>
            <p14:xfrm>
              <a:off x="1535400" y="2882520"/>
              <a:ext cx="567000" cy="248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82B706-A21D-BD00-4A7A-1E974808E2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19560" y="2819160"/>
                <a:ext cx="5983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7EF0F2-0886-7F2A-9194-F96B4F36E58C}"/>
                  </a:ext>
                </a:extLst>
              </p14:cNvPr>
              <p14:cNvContentPartPr/>
              <p14:nvPr/>
            </p14:nvContentPartPr>
            <p14:xfrm>
              <a:off x="2100960" y="2878200"/>
              <a:ext cx="51480" cy="16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7EF0F2-0886-7F2A-9194-F96B4F36E58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85120" y="2814840"/>
                <a:ext cx="828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EA67E02-ABCE-345A-B08B-BD1DAE130D3D}"/>
                  </a:ext>
                </a:extLst>
              </p14:cNvPr>
              <p14:cNvContentPartPr/>
              <p14:nvPr/>
            </p14:nvContentPartPr>
            <p14:xfrm>
              <a:off x="1533600" y="3026160"/>
              <a:ext cx="12600" cy="16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EA67E02-ABCE-345A-B08B-BD1DAE130D3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17760" y="2962800"/>
                <a:ext cx="43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786ED68-5976-0955-DF94-904B414087C3}"/>
                  </a:ext>
                </a:extLst>
              </p14:cNvPr>
              <p14:cNvContentPartPr/>
              <p14:nvPr/>
            </p14:nvContentPartPr>
            <p14:xfrm>
              <a:off x="1562400" y="3001320"/>
              <a:ext cx="608760" cy="21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786ED68-5976-0955-DF94-904B414087C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46560" y="2937960"/>
                <a:ext cx="6400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9D73A0F-C6B3-6FEE-3923-7660BF2CF0CA}"/>
                  </a:ext>
                </a:extLst>
              </p14:cNvPr>
              <p14:cNvContentPartPr/>
              <p14:nvPr/>
            </p14:nvContentPartPr>
            <p14:xfrm>
              <a:off x="2162520" y="2997360"/>
              <a:ext cx="25200" cy="8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9D73A0F-C6B3-6FEE-3923-7660BF2CF0C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46680" y="2934000"/>
                <a:ext cx="56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37ECBC4-6992-3F03-71D1-65F3B5508444}"/>
                  </a:ext>
                </a:extLst>
              </p14:cNvPr>
              <p14:cNvContentPartPr/>
              <p14:nvPr/>
            </p14:nvContentPartPr>
            <p14:xfrm>
              <a:off x="824040" y="3322080"/>
              <a:ext cx="561960" cy="49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37ECBC4-6992-3F03-71D1-65F3B550844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8200" y="3258720"/>
                <a:ext cx="5932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542A88A-A5B0-8355-01E8-5C416B914819}"/>
                  </a:ext>
                </a:extLst>
              </p14:cNvPr>
              <p14:cNvContentPartPr/>
              <p14:nvPr/>
            </p14:nvContentPartPr>
            <p14:xfrm>
              <a:off x="1344600" y="3326040"/>
              <a:ext cx="29160" cy="12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542A88A-A5B0-8355-01E8-5C416B91481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28760" y="3262680"/>
                <a:ext cx="60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298ABE0-AA5B-35CC-6716-DB020E3522B4}"/>
                  </a:ext>
                </a:extLst>
              </p14:cNvPr>
              <p14:cNvContentPartPr/>
              <p14:nvPr/>
            </p14:nvContentPartPr>
            <p14:xfrm>
              <a:off x="826560" y="3449520"/>
              <a:ext cx="598320" cy="54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298ABE0-AA5B-35CC-6716-DB020E3522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10720" y="3386160"/>
                <a:ext cx="6296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60073D8-2337-75E9-CE09-D7739CE25E80}"/>
                  </a:ext>
                </a:extLst>
              </p14:cNvPr>
              <p14:cNvContentPartPr/>
              <p14:nvPr/>
            </p14:nvContentPartPr>
            <p14:xfrm>
              <a:off x="865080" y="3589200"/>
              <a:ext cx="605520" cy="62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60073D8-2337-75E9-CE09-D7739CE25E8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49240" y="3525840"/>
                <a:ext cx="636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E9A8A1C-D01E-5BE3-5CCF-3D5C060BA590}"/>
                  </a:ext>
                </a:extLst>
              </p14:cNvPr>
              <p14:cNvContentPartPr/>
              <p14:nvPr/>
            </p14:nvContentPartPr>
            <p14:xfrm>
              <a:off x="847080" y="3724920"/>
              <a:ext cx="610560" cy="702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E9A8A1C-D01E-5BE3-5CCF-3D5C060BA59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31240" y="3661560"/>
                <a:ext cx="6418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08E8DD7-D49C-5720-9DAA-51DC0524868A}"/>
                  </a:ext>
                </a:extLst>
              </p14:cNvPr>
              <p14:cNvContentPartPr/>
              <p14:nvPr/>
            </p14:nvContentPartPr>
            <p14:xfrm>
              <a:off x="918720" y="3840120"/>
              <a:ext cx="549360" cy="579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08E8DD7-D49C-5720-9DAA-51DC0524868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02880" y="3776760"/>
                <a:ext cx="5806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FEDD03A-D464-14D9-BC20-049E697A957D}"/>
                  </a:ext>
                </a:extLst>
              </p14:cNvPr>
              <p14:cNvContentPartPr/>
              <p14:nvPr/>
            </p14:nvContentPartPr>
            <p14:xfrm>
              <a:off x="861120" y="3971880"/>
              <a:ext cx="640080" cy="37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FEDD03A-D464-14D9-BC20-049E697A957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280" y="3908520"/>
                <a:ext cx="6714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7C6C762-67EB-9E90-9F96-656819285840}"/>
                  </a:ext>
                </a:extLst>
              </p14:cNvPr>
              <p14:cNvContentPartPr/>
              <p14:nvPr/>
            </p14:nvContentPartPr>
            <p14:xfrm>
              <a:off x="1447200" y="3971880"/>
              <a:ext cx="54000" cy="20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7C6C762-67EB-9E90-9F96-65681928584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31360" y="3908520"/>
                <a:ext cx="853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BDD24B-CBDA-C62F-BC26-73FA467EE635}"/>
                  </a:ext>
                </a:extLst>
              </p14:cNvPr>
              <p14:cNvContentPartPr/>
              <p14:nvPr/>
            </p14:nvContentPartPr>
            <p14:xfrm>
              <a:off x="7067520" y="1971720"/>
              <a:ext cx="524880" cy="392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BDD24B-CBDA-C62F-BC26-73FA467EE6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51680" y="1908360"/>
                <a:ext cx="5562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2018931-EB8E-07B6-4D29-9C0867DED09C}"/>
                  </a:ext>
                </a:extLst>
              </p14:cNvPr>
              <p14:cNvContentPartPr/>
              <p14:nvPr/>
            </p14:nvContentPartPr>
            <p14:xfrm>
              <a:off x="7515720" y="1969560"/>
              <a:ext cx="66240" cy="82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2018931-EB8E-07B6-4D29-9C0867DED09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499880" y="1906200"/>
                <a:ext cx="97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040FCD1-7FAA-2F8E-AA69-AF88685A92D8}"/>
                  </a:ext>
                </a:extLst>
              </p14:cNvPr>
              <p14:cNvContentPartPr/>
              <p14:nvPr/>
            </p14:nvContentPartPr>
            <p14:xfrm>
              <a:off x="7051320" y="2072160"/>
              <a:ext cx="537120" cy="16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040FCD1-7FAA-2F8E-AA69-AF88685A92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35480" y="2008800"/>
                <a:ext cx="5684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42E459F-CEAC-5286-492D-579F8B80352A}"/>
                  </a:ext>
                </a:extLst>
              </p14:cNvPr>
              <p14:cNvContentPartPr/>
              <p14:nvPr/>
            </p14:nvContentPartPr>
            <p14:xfrm>
              <a:off x="7005960" y="2170800"/>
              <a:ext cx="604800" cy="291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42E459F-CEAC-5286-492D-579F8B80352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90120" y="2107440"/>
                <a:ext cx="636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7F4A42B-33F9-B324-A666-790818B40A75}"/>
                  </a:ext>
                </a:extLst>
              </p14:cNvPr>
              <p14:cNvContentPartPr/>
              <p14:nvPr/>
            </p14:nvContentPartPr>
            <p14:xfrm>
              <a:off x="7577640" y="2170800"/>
              <a:ext cx="24840" cy="16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7F4A42B-33F9-B324-A666-790818B40A7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61800" y="2107440"/>
                <a:ext cx="56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012843D-BD29-013E-92E8-0D70737A5565}"/>
                  </a:ext>
                </a:extLst>
              </p14:cNvPr>
              <p14:cNvContentPartPr/>
              <p14:nvPr/>
            </p14:nvContentPartPr>
            <p14:xfrm>
              <a:off x="1550160" y="3153600"/>
              <a:ext cx="53640" cy="43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012843D-BD29-013E-92E8-0D70737A556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34320" y="3090240"/>
                <a:ext cx="849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4A2BF12-2050-BBCA-4C32-AC96170D59C5}"/>
                  </a:ext>
                </a:extLst>
              </p14:cNvPr>
              <p14:cNvContentPartPr/>
              <p14:nvPr/>
            </p14:nvContentPartPr>
            <p14:xfrm>
              <a:off x="1591200" y="314136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4A2BF12-2050-BBCA-4C32-AC96170D59C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75360" y="30780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5D50AFA-B55D-807B-8BEA-E4A7E73378F9}"/>
                  </a:ext>
                </a:extLst>
              </p14:cNvPr>
              <p14:cNvContentPartPr/>
              <p14:nvPr/>
            </p14:nvContentPartPr>
            <p14:xfrm>
              <a:off x="1866600" y="3133080"/>
              <a:ext cx="12600" cy="43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5D50AFA-B55D-807B-8BEA-E4A7E73378F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50760" y="3069720"/>
                <a:ext cx="439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0562038-2F7E-9C65-E643-99AC4AA587B3}"/>
                  </a:ext>
                </a:extLst>
              </p14:cNvPr>
              <p14:cNvContentPartPr/>
              <p14:nvPr/>
            </p14:nvContentPartPr>
            <p14:xfrm>
              <a:off x="1915920" y="3133080"/>
              <a:ext cx="189360" cy="43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0562038-2F7E-9C65-E643-99AC4AA587B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00080" y="3069720"/>
                <a:ext cx="220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602233B-B753-87C5-BAC4-9FA685836834}"/>
                  </a:ext>
                </a:extLst>
              </p14:cNvPr>
              <p14:cNvContentPartPr/>
              <p14:nvPr/>
            </p14:nvContentPartPr>
            <p14:xfrm>
              <a:off x="1586880" y="3128760"/>
              <a:ext cx="366480" cy="29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602233B-B753-87C5-BAC4-9FA68583683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71040" y="3065400"/>
                <a:ext cx="397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F3EAF0C-AA93-DC0B-3E2F-74B4D4F37591}"/>
                  </a:ext>
                </a:extLst>
              </p14:cNvPr>
              <p14:cNvContentPartPr/>
              <p14:nvPr/>
            </p14:nvContentPartPr>
            <p14:xfrm>
              <a:off x="2952000" y="2643840"/>
              <a:ext cx="1435320" cy="13363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F3EAF0C-AA93-DC0B-3E2F-74B4D4F3759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935800" y="2627640"/>
                <a:ext cx="1467720" cy="13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CE0924E-7469-58F9-C255-00593C572618}"/>
                  </a:ext>
                </a:extLst>
              </p14:cNvPr>
              <p14:cNvContentPartPr/>
              <p14:nvPr/>
            </p14:nvContentPartPr>
            <p14:xfrm>
              <a:off x="797760" y="3256200"/>
              <a:ext cx="3939120" cy="9338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CE0924E-7469-58F9-C255-00593C57261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81560" y="3240000"/>
                <a:ext cx="396468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2D45E14-723A-6887-91B0-0DC8F8D2CAE5}"/>
                  </a:ext>
                </a:extLst>
              </p14:cNvPr>
              <p14:cNvContentPartPr/>
              <p14:nvPr/>
            </p14:nvContentPartPr>
            <p14:xfrm>
              <a:off x="851040" y="3219480"/>
              <a:ext cx="360" cy="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2D45E14-723A-6887-91B0-0DC8F8D2CAE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35200" y="31561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1522631-04E5-2A7B-8F8E-6AE9B0FC8128}"/>
                  </a:ext>
                </a:extLst>
              </p14:cNvPr>
              <p14:cNvContentPartPr/>
              <p14:nvPr/>
            </p14:nvContentPartPr>
            <p14:xfrm>
              <a:off x="842760" y="3223440"/>
              <a:ext cx="360" cy="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1522631-04E5-2A7B-8F8E-6AE9B0FC812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26920" y="31600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3505F1B-E34C-9850-DFAA-B408BD1E409A}"/>
                  </a:ext>
                </a:extLst>
              </p14:cNvPr>
              <p14:cNvContentPartPr/>
              <p14:nvPr/>
            </p14:nvContentPartPr>
            <p14:xfrm>
              <a:off x="834480" y="1973520"/>
              <a:ext cx="21240" cy="12380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3505F1B-E34C-9850-DFAA-B408BD1E409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18640" y="1910160"/>
                <a:ext cx="52560" cy="13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9A872CB-8092-174E-1E41-AAE0F62353FB}"/>
                  </a:ext>
                </a:extLst>
              </p14:cNvPr>
              <p14:cNvContentPartPr/>
              <p14:nvPr/>
            </p14:nvContentPartPr>
            <p14:xfrm>
              <a:off x="1508760" y="1953000"/>
              <a:ext cx="12960" cy="8186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9A872CB-8092-174E-1E41-AAE0F62353F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492920" y="1889640"/>
                <a:ext cx="44280" cy="9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C391248-1A0B-9E50-CF03-B0A3176F1515}"/>
                  </a:ext>
                </a:extLst>
              </p14:cNvPr>
              <p14:cNvContentPartPr/>
              <p14:nvPr/>
            </p14:nvContentPartPr>
            <p14:xfrm>
              <a:off x="871560" y="1977480"/>
              <a:ext cx="633600" cy="16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C391248-1A0B-9E50-CF03-B0A3176F151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55720" y="1914120"/>
                <a:ext cx="664920" cy="1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70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EBBF5-804F-875E-9D1F-F6442CB85431}"/>
              </a:ext>
            </a:extLst>
          </p:cNvPr>
          <p:cNvSpPr txBox="1"/>
          <p:nvPr/>
        </p:nvSpPr>
        <p:spPr>
          <a:xfrm>
            <a:off x="293914" y="253085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overhang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E4292-6DD1-6809-C3AB-6D4025479874}"/>
              </a:ext>
            </a:extLst>
          </p:cNvPr>
          <p:cNvSpPr/>
          <p:nvPr/>
        </p:nvSpPr>
        <p:spPr>
          <a:xfrm>
            <a:off x="0" y="4971081"/>
            <a:ext cx="4572000" cy="476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9D224-8737-A1ED-995D-A08F40A497F6}"/>
              </a:ext>
            </a:extLst>
          </p:cNvPr>
          <p:cNvSpPr/>
          <p:nvPr/>
        </p:nvSpPr>
        <p:spPr>
          <a:xfrm>
            <a:off x="3518115" y="5447654"/>
            <a:ext cx="418454" cy="1410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A02DE2-C9D5-B3A9-9544-302D43A58810}"/>
              </a:ext>
            </a:extLst>
          </p:cNvPr>
          <p:cNvSpPr/>
          <p:nvPr/>
        </p:nvSpPr>
        <p:spPr>
          <a:xfrm>
            <a:off x="3435458" y="4494508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460F3-388A-890E-C12D-3A6946932636}"/>
              </a:ext>
            </a:extLst>
          </p:cNvPr>
          <p:cNvSpPr/>
          <p:nvPr/>
        </p:nvSpPr>
        <p:spPr>
          <a:xfrm>
            <a:off x="4264615" y="4017935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BA62E7-AB20-E202-8D9D-7758077D1174}"/>
              </a:ext>
            </a:extLst>
          </p:cNvPr>
          <p:cNvSpPr/>
          <p:nvPr/>
        </p:nvSpPr>
        <p:spPr>
          <a:xfrm>
            <a:off x="3027334" y="3541362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E369B-A2D9-DE57-2632-AF9FA5BCCD7F}"/>
              </a:ext>
            </a:extLst>
          </p:cNvPr>
          <p:cNvSpPr/>
          <p:nvPr/>
        </p:nvSpPr>
        <p:spPr>
          <a:xfrm rot="538069">
            <a:off x="4272362" y="3064789"/>
            <a:ext cx="2273084" cy="47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5A18E8-91E6-1570-099A-A9FA4E31043A}"/>
                  </a:ext>
                </a:extLst>
              </p14:cNvPr>
              <p14:cNvContentPartPr/>
              <p14:nvPr/>
            </p14:nvContentPartPr>
            <p14:xfrm>
              <a:off x="633240" y="555120"/>
              <a:ext cx="8206920" cy="3490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5A18E8-91E6-1570-099A-A9FA4E3104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040" y="538920"/>
                <a:ext cx="8239320" cy="35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C62B1B-656F-FF4C-165A-68810A5009A7}"/>
                  </a:ext>
                </a:extLst>
              </p14:cNvPr>
              <p14:cNvContentPartPr/>
              <p14:nvPr/>
            </p14:nvContentPartPr>
            <p14:xfrm>
              <a:off x="5336640" y="3252240"/>
              <a:ext cx="140400" cy="304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C62B1B-656F-FF4C-165A-68810A5009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0440" y="3236040"/>
                <a:ext cx="1728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16AB49-CD1B-496E-9DE7-C090B5E48BEC}"/>
                  </a:ext>
                </a:extLst>
              </p14:cNvPr>
              <p14:cNvContentPartPr/>
              <p14:nvPr/>
            </p14:nvContentPartPr>
            <p14:xfrm>
              <a:off x="6467400" y="3260520"/>
              <a:ext cx="2212200" cy="350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16AB49-CD1B-496E-9DE7-C090B5E48B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5800" y="3238920"/>
                <a:ext cx="2243160" cy="35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B92FBB-2292-2724-4864-C7984C04C1C8}"/>
                  </a:ext>
                </a:extLst>
              </p14:cNvPr>
              <p14:cNvContentPartPr/>
              <p14:nvPr/>
            </p14:nvContentPartPr>
            <p14:xfrm>
              <a:off x="4242960" y="2902680"/>
              <a:ext cx="2368800" cy="465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B92FBB-2292-2724-4864-C7984C04C1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1360" y="2886480"/>
                <a:ext cx="2406600" cy="50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64417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306</Words>
  <Application>Microsoft Macintosh PowerPoint</Application>
  <PresentationFormat>On-screen Show (4:3)</PresentationFormat>
  <Paragraphs>55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Avenir Book</vt:lpstr>
      <vt:lpstr>Avenir Heavy</vt:lpstr>
      <vt:lpstr>Avenir Light</vt:lpstr>
      <vt:lpstr>Avenir Medium</vt:lpstr>
      <vt:lpstr>Calibri</vt:lpstr>
      <vt:lpstr>Corbel</vt:lpstr>
      <vt:lpstr>Garamond</vt:lpstr>
      <vt:lpstr>Symbol</vt:lpstr>
      <vt:lpstr>Parcel</vt:lpstr>
      <vt:lpstr>6. sums &amp; asymptotics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1</cp:revision>
  <dcterms:created xsi:type="dcterms:W3CDTF">2021-11-02T23:09:25Z</dcterms:created>
  <dcterms:modified xsi:type="dcterms:W3CDTF">2023-03-08T16:48:13Z</dcterms:modified>
</cp:coreProperties>
</file>