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6" r:id="rId13"/>
    <p:sldId id="268" r:id="rId14"/>
    <p:sldId id="267" r:id="rId15"/>
    <p:sldId id="270" r:id="rId16"/>
    <p:sldId id="269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7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11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6745ABD8-F6A5-A348-A171-D746139489D1}"/>
    <pc:docChg chg="undo custSel addSld modSld sldOrd">
      <pc:chgData name="Andrej Bogdanov" userId="896fc40a-cbdd-4f42-a373-b4d25dd81a07" providerId="ADAL" clId="{6745ABD8-F6A5-A348-A171-D746139489D1}" dt="2023-03-09T23:19:26.112" v="1311" actId="114"/>
      <pc:docMkLst>
        <pc:docMk/>
      </pc:docMkLst>
      <pc:sldChg chg="modSp mod">
        <pc:chgData name="Andrej Bogdanov" userId="896fc40a-cbdd-4f42-a373-b4d25dd81a07" providerId="ADAL" clId="{6745ABD8-F6A5-A348-A171-D746139489D1}" dt="2023-03-07T04:40:23.444" v="1236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6745ABD8-F6A5-A348-A171-D746139489D1}" dt="2023-03-07T04:40:23.444" v="1236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6745ABD8-F6A5-A348-A171-D746139489D1}" dt="2023-03-07T01:59:22.722" v="76" actId="1076"/>
        <pc:sldMkLst>
          <pc:docMk/>
          <pc:sldMk cId="2798753424" sldId="258"/>
        </pc:sldMkLst>
        <pc:spChg chg="mod">
          <ac:chgData name="Andrej Bogdanov" userId="896fc40a-cbdd-4f42-a373-b4d25dd81a07" providerId="ADAL" clId="{6745ABD8-F6A5-A348-A171-D746139489D1}" dt="2023-03-07T01:57:19.267" v="42" actId="20577"/>
          <ac:spMkLst>
            <pc:docMk/>
            <pc:sldMk cId="2798753424" sldId="258"/>
            <ac:spMk id="2" creationId="{68F33B88-EAB5-90E9-7AB1-30593C04666F}"/>
          </ac:spMkLst>
        </pc:spChg>
        <pc:spChg chg="add mod">
          <ac:chgData name="Andrej Bogdanov" userId="896fc40a-cbdd-4f42-a373-b4d25dd81a07" providerId="ADAL" clId="{6745ABD8-F6A5-A348-A171-D746139489D1}" dt="2023-03-07T01:58:52.492" v="65" actId="207"/>
          <ac:spMkLst>
            <pc:docMk/>
            <pc:sldMk cId="2798753424" sldId="258"/>
            <ac:spMk id="12" creationId="{4CA842BC-CDAD-0F8D-A3A1-CB418EAEF260}"/>
          </ac:spMkLst>
        </pc:spChg>
        <pc:spChg chg="add mod">
          <ac:chgData name="Andrej Bogdanov" userId="896fc40a-cbdd-4f42-a373-b4d25dd81a07" providerId="ADAL" clId="{6745ABD8-F6A5-A348-A171-D746139489D1}" dt="2023-03-07T01:59:22.722" v="76" actId="1076"/>
          <ac:spMkLst>
            <pc:docMk/>
            <pc:sldMk cId="2798753424" sldId="258"/>
            <ac:spMk id="13" creationId="{662F6448-B900-A497-9D71-0050BE32B581}"/>
          </ac:spMkLst>
        </pc:spChg>
        <pc:spChg chg="add mod">
          <ac:chgData name="Andrej Bogdanov" userId="896fc40a-cbdd-4f42-a373-b4d25dd81a07" providerId="ADAL" clId="{6745ABD8-F6A5-A348-A171-D746139489D1}" dt="2023-03-07T01:59:19.294" v="75" actId="1076"/>
          <ac:spMkLst>
            <pc:docMk/>
            <pc:sldMk cId="2798753424" sldId="258"/>
            <ac:spMk id="14" creationId="{02A77CA9-5C21-4E20-9FFE-9CC920EF36C4}"/>
          </ac:spMkLst>
        </pc:spChg>
        <pc:cxnChg chg="add del">
          <ac:chgData name="Andrej Bogdanov" userId="896fc40a-cbdd-4f42-a373-b4d25dd81a07" providerId="ADAL" clId="{6745ABD8-F6A5-A348-A171-D746139489D1}" dt="2023-03-07T01:57:29.722" v="44" actId="478"/>
          <ac:cxnSpMkLst>
            <pc:docMk/>
            <pc:sldMk cId="2798753424" sldId="258"/>
            <ac:cxnSpMk id="4" creationId="{A3638665-A560-2AE1-18C1-3E8E81CF02FD}"/>
          </ac:cxnSpMkLst>
        </pc:cxnChg>
        <pc:cxnChg chg="add mod">
          <ac:chgData name="Andrej Bogdanov" userId="896fc40a-cbdd-4f42-a373-b4d25dd81a07" providerId="ADAL" clId="{6745ABD8-F6A5-A348-A171-D746139489D1}" dt="2023-03-07T01:58:09.369" v="52" actId="1076"/>
          <ac:cxnSpMkLst>
            <pc:docMk/>
            <pc:sldMk cId="2798753424" sldId="258"/>
            <ac:cxnSpMk id="6" creationId="{6A8C3867-98B1-E014-55A6-36637830DA03}"/>
          </ac:cxnSpMkLst>
        </pc:cxnChg>
        <pc:cxnChg chg="add mod">
          <ac:chgData name="Andrej Bogdanov" userId="896fc40a-cbdd-4f42-a373-b4d25dd81a07" providerId="ADAL" clId="{6745ABD8-F6A5-A348-A171-D746139489D1}" dt="2023-03-07T01:58:05.463" v="51" actId="1076"/>
          <ac:cxnSpMkLst>
            <pc:docMk/>
            <pc:sldMk cId="2798753424" sldId="258"/>
            <ac:cxnSpMk id="8" creationId="{73428AD5-8C62-579F-059A-28DB3818F729}"/>
          </ac:cxnSpMkLst>
        </pc:cxnChg>
        <pc:cxnChg chg="add del mod">
          <ac:chgData name="Andrej Bogdanov" userId="896fc40a-cbdd-4f42-a373-b4d25dd81a07" providerId="ADAL" clId="{6745ABD8-F6A5-A348-A171-D746139489D1}" dt="2023-03-07T01:58:16.688" v="55" actId="478"/>
          <ac:cxnSpMkLst>
            <pc:docMk/>
            <pc:sldMk cId="2798753424" sldId="258"/>
            <ac:cxnSpMk id="9" creationId="{1C9C0B41-55CE-A38D-BA63-13FFE738AC81}"/>
          </ac:cxnSpMkLst>
        </pc:cxnChg>
        <pc:cxnChg chg="add del mod">
          <ac:chgData name="Andrej Bogdanov" userId="896fc40a-cbdd-4f42-a373-b4d25dd81a07" providerId="ADAL" clId="{6745ABD8-F6A5-A348-A171-D746139489D1}" dt="2023-03-07T01:58:24.948" v="58" actId="478"/>
          <ac:cxnSpMkLst>
            <pc:docMk/>
            <pc:sldMk cId="2798753424" sldId="258"/>
            <ac:cxnSpMk id="10" creationId="{CA2C84BE-ABD1-B2C6-227F-68581849D125}"/>
          </ac:cxnSpMkLst>
        </pc:cxnChg>
        <pc:cxnChg chg="add mod">
          <ac:chgData name="Andrej Bogdanov" userId="896fc40a-cbdd-4f42-a373-b4d25dd81a07" providerId="ADAL" clId="{6745ABD8-F6A5-A348-A171-D746139489D1}" dt="2023-03-07T01:58:23.327" v="57" actId="1076"/>
          <ac:cxnSpMkLst>
            <pc:docMk/>
            <pc:sldMk cId="2798753424" sldId="258"/>
            <ac:cxnSpMk id="11" creationId="{3A7970E5-8544-D39D-9450-9DCB7F7FA1F3}"/>
          </ac:cxnSpMkLst>
        </pc:cxnChg>
      </pc:sldChg>
      <pc:sldChg chg="addSp modSp new mod">
        <pc:chgData name="Andrej Bogdanov" userId="896fc40a-cbdd-4f42-a373-b4d25dd81a07" providerId="ADAL" clId="{6745ABD8-F6A5-A348-A171-D746139489D1}" dt="2023-03-07T02:00:01.361" v="96" actId="20577"/>
        <pc:sldMkLst>
          <pc:docMk/>
          <pc:sldMk cId="2268265719" sldId="259"/>
        </pc:sldMkLst>
        <pc:spChg chg="add mod">
          <ac:chgData name="Andrej Bogdanov" userId="896fc40a-cbdd-4f42-a373-b4d25dd81a07" providerId="ADAL" clId="{6745ABD8-F6A5-A348-A171-D746139489D1}" dt="2023-03-07T02:00:01.361" v="96" actId="20577"/>
          <ac:spMkLst>
            <pc:docMk/>
            <pc:sldMk cId="2268265719" sldId="259"/>
            <ac:spMk id="2" creationId="{80AADFA5-941A-49CA-C2D1-7F8B633B6ABA}"/>
          </ac:spMkLst>
        </pc:spChg>
      </pc:sldChg>
      <pc:sldChg chg="addSp delSp modSp new mod">
        <pc:chgData name="Andrej Bogdanov" userId="896fc40a-cbdd-4f42-a373-b4d25dd81a07" providerId="ADAL" clId="{6745ABD8-F6A5-A348-A171-D746139489D1}" dt="2023-03-07T04:09:41.497" v="336" actId="14100"/>
        <pc:sldMkLst>
          <pc:docMk/>
          <pc:sldMk cId="904670988" sldId="260"/>
        </pc:sldMkLst>
        <pc:spChg chg="add mod">
          <ac:chgData name="Andrej Bogdanov" userId="896fc40a-cbdd-4f42-a373-b4d25dd81a07" providerId="ADAL" clId="{6745ABD8-F6A5-A348-A171-D746139489D1}" dt="2023-03-07T02:00:47.246" v="114" actId="20577"/>
          <ac:spMkLst>
            <pc:docMk/>
            <pc:sldMk cId="904670988" sldId="260"/>
            <ac:spMk id="2" creationId="{703A0AD9-5F9E-8E51-A7CF-00C63A3EC185}"/>
          </ac:spMkLst>
        </pc:spChg>
        <pc:spChg chg="add mod">
          <ac:chgData name="Andrej Bogdanov" userId="896fc40a-cbdd-4f42-a373-b4d25dd81a07" providerId="ADAL" clId="{6745ABD8-F6A5-A348-A171-D746139489D1}" dt="2023-03-07T02:04:18.397" v="213" actId="255"/>
          <ac:spMkLst>
            <pc:docMk/>
            <pc:sldMk cId="904670988" sldId="260"/>
            <ac:spMk id="55" creationId="{AF6DEBDE-2A96-9FCB-A12B-D003FD1E3A60}"/>
          </ac:spMkLst>
        </pc:spChg>
        <pc:spChg chg="add mod">
          <ac:chgData name="Andrej Bogdanov" userId="896fc40a-cbdd-4f42-a373-b4d25dd81a07" providerId="ADAL" clId="{6745ABD8-F6A5-A348-A171-D746139489D1}" dt="2023-03-07T02:04:31.582" v="218" actId="1076"/>
          <ac:spMkLst>
            <pc:docMk/>
            <pc:sldMk cId="904670988" sldId="260"/>
            <ac:spMk id="56" creationId="{A063A72E-30BF-BBF0-C2EE-7E41171471C4}"/>
          </ac:spMkLst>
        </pc:spChg>
        <pc:spChg chg="add del mod">
          <ac:chgData name="Andrej Bogdanov" userId="896fc40a-cbdd-4f42-a373-b4d25dd81a07" providerId="ADAL" clId="{6745ABD8-F6A5-A348-A171-D746139489D1}" dt="2023-03-07T02:05:17.057" v="237" actId="478"/>
          <ac:spMkLst>
            <pc:docMk/>
            <pc:sldMk cId="904670988" sldId="260"/>
            <ac:spMk id="57" creationId="{02947219-66F7-7225-009A-3899396468D2}"/>
          </ac:spMkLst>
        </pc:spChg>
        <pc:spChg chg="add mod">
          <ac:chgData name="Andrej Bogdanov" userId="896fc40a-cbdd-4f42-a373-b4d25dd81a07" providerId="ADAL" clId="{6745ABD8-F6A5-A348-A171-D746139489D1}" dt="2023-03-07T02:08:58.636" v="316" actId="207"/>
          <ac:spMkLst>
            <pc:docMk/>
            <pc:sldMk cId="904670988" sldId="260"/>
            <ac:spMk id="58" creationId="{B9F44026-E44B-F5DA-1FE2-9A18D955759E}"/>
          </ac:spMkLst>
        </pc:spChg>
        <pc:spChg chg="add del mod">
          <ac:chgData name="Andrej Bogdanov" userId="896fc40a-cbdd-4f42-a373-b4d25dd81a07" providerId="ADAL" clId="{6745ABD8-F6A5-A348-A171-D746139489D1}" dt="2023-03-07T02:04:49.551" v="224" actId="478"/>
          <ac:spMkLst>
            <pc:docMk/>
            <pc:sldMk cId="904670988" sldId="260"/>
            <ac:spMk id="59" creationId="{03EA0672-0D35-F076-3C9F-8F574A58FBA0}"/>
          </ac:spMkLst>
        </pc:spChg>
        <pc:spChg chg="add del mod">
          <ac:chgData name="Andrej Bogdanov" userId="896fc40a-cbdd-4f42-a373-b4d25dd81a07" providerId="ADAL" clId="{6745ABD8-F6A5-A348-A171-D746139489D1}" dt="2023-03-07T02:05:17.057" v="237" actId="478"/>
          <ac:spMkLst>
            <pc:docMk/>
            <pc:sldMk cId="904670988" sldId="260"/>
            <ac:spMk id="60" creationId="{4A60C355-A865-447F-6917-3E377A3E3DF4}"/>
          </ac:spMkLst>
        </pc:spChg>
        <pc:spChg chg="add mod">
          <ac:chgData name="Andrej Bogdanov" userId="896fc40a-cbdd-4f42-a373-b4d25dd81a07" providerId="ADAL" clId="{6745ABD8-F6A5-A348-A171-D746139489D1}" dt="2023-03-07T02:08:39.742" v="313" actId="1038"/>
          <ac:spMkLst>
            <pc:docMk/>
            <pc:sldMk cId="904670988" sldId="260"/>
            <ac:spMk id="61" creationId="{92CBCF42-2B67-6DB1-5A2B-ED45DA23B02A}"/>
          </ac:spMkLst>
        </pc:spChg>
        <pc:spChg chg="add mod">
          <ac:chgData name="Andrej Bogdanov" userId="896fc40a-cbdd-4f42-a373-b4d25dd81a07" providerId="ADAL" clId="{6745ABD8-F6A5-A348-A171-D746139489D1}" dt="2023-03-07T02:08:55.272" v="315" actId="207"/>
          <ac:spMkLst>
            <pc:docMk/>
            <pc:sldMk cId="904670988" sldId="260"/>
            <ac:spMk id="62" creationId="{061FE8A1-50E9-3473-E44E-EC4F5D51EDDC}"/>
          </ac:spMkLst>
        </pc:spChg>
        <pc:spChg chg="add mod">
          <ac:chgData name="Andrej Bogdanov" userId="896fc40a-cbdd-4f42-a373-b4d25dd81a07" providerId="ADAL" clId="{6745ABD8-F6A5-A348-A171-D746139489D1}" dt="2023-03-07T02:08:39.742" v="313" actId="1038"/>
          <ac:spMkLst>
            <pc:docMk/>
            <pc:sldMk cId="904670988" sldId="260"/>
            <ac:spMk id="63" creationId="{DA90E8EC-9903-D3B1-CF95-CE99301B5B00}"/>
          </ac:spMkLst>
        </pc:spChg>
        <pc:spChg chg="add mod">
          <ac:chgData name="Andrej Bogdanov" userId="896fc40a-cbdd-4f42-a373-b4d25dd81a07" providerId="ADAL" clId="{6745ABD8-F6A5-A348-A171-D746139489D1}" dt="2023-03-07T04:08:52.422" v="327" actId="1036"/>
          <ac:spMkLst>
            <pc:docMk/>
            <pc:sldMk cId="904670988" sldId="260"/>
            <ac:spMk id="98" creationId="{0EA4B638-2C4A-6DF0-EFC9-27C8FEF53B94}"/>
          </ac:spMkLst>
        </pc:spChg>
        <pc:spChg chg="add mod">
          <ac:chgData name="Andrej Bogdanov" userId="896fc40a-cbdd-4f42-a373-b4d25dd81a07" providerId="ADAL" clId="{6745ABD8-F6A5-A348-A171-D746139489D1}" dt="2023-03-07T04:09:17.124" v="330" actId="207"/>
          <ac:spMkLst>
            <pc:docMk/>
            <pc:sldMk cId="904670988" sldId="260"/>
            <ac:spMk id="99" creationId="{486DC66E-1B31-BE72-E30F-171EA8DB9CA6}"/>
          </ac:spMkLst>
        </pc:spChg>
        <pc:spChg chg="add mod">
          <ac:chgData name="Andrej Bogdanov" userId="896fc40a-cbdd-4f42-a373-b4d25dd81a07" providerId="ADAL" clId="{6745ABD8-F6A5-A348-A171-D746139489D1}" dt="2023-03-07T04:09:28.412" v="333" actId="14100"/>
          <ac:spMkLst>
            <pc:docMk/>
            <pc:sldMk cId="904670988" sldId="260"/>
            <ac:spMk id="100" creationId="{4CF28835-6384-B02A-A3DA-42700A3C4596}"/>
          </ac:spMkLst>
        </pc:spChg>
        <pc:spChg chg="add mod">
          <ac:chgData name="Andrej Bogdanov" userId="896fc40a-cbdd-4f42-a373-b4d25dd81a07" providerId="ADAL" clId="{6745ABD8-F6A5-A348-A171-D746139489D1}" dt="2023-03-07T04:09:41.497" v="336" actId="14100"/>
          <ac:spMkLst>
            <pc:docMk/>
            <pc:sldMk cId="904670988" sldId="260"/>
            <ac:spMk id="101" creationId="{E9F90ED7-0413-5A07-1DBE-9EA2E4D0C534}"/>
          </ac:spMkLst>
        </pc:spChg>
        <pc:grpChg chg="add mod">
          <ac:chgData name="Andrej Bogdanov" userId="896fc40a-cbdd-4f42-a373-b4d25dd81a07" providerId="ADAL" clId="{6745ABD8-F6A5-A348-A171-D746139489D1}" dt="2023-03-07T02:03:50.509" v="202" actId="1076"/>
          <ac:grpSpMkLst>
            <pc:docMk/>
            <pc:sldMk cId="904670988" sldId="260"/>
            <ac:grpSpMk id="54" creationId="{7155FD4B-0133-4476-C10F-FB45826FD991}"/>
          </ac:grpSpMkLst>
        </pc:grpChg>
        <pc:grpChg chg="add del mod">
          <ac:chgData name="Andrej Bogdanov" userId="896fc40a-cbdd-4f42-a373-b4d25dd81a07" providerId="ADAL" clId="{6745ABD8-F6A5-A348-A171-D746139489D1}" dt="2023-03-07T02:07:34.158" v="287" actId="165"/>
          <ac:grpSpMkLst>
            <pc:docMk/>
            <pc:sldMk cId="904670988" sldId="260"/>
            <ac:grpSpMk id="85" creationId="{C6A02B8C-68D6-9B55-748F-1BBF5EA02C57}"/>
          </ac:grpSpMkLst>
        </pc:grp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4" creationId="{64CD91F2-6239-75B8-EADA-B4C5029480B6}"/>
          </ac:cxnSpMkLst>
        </pc:cxn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5" creationId="{E77D35C2-A508-0CAF-6412-2C664C6C553C}"/>
          </ac:cxnSpMkLst>
        </pc:cxn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6" creationId="{517D17C5-7F40-5249-36A1-923423C97BF8}"/>
          </ac:cxnSpMkLst>
        </pc:cxnChg>
        <pc:cxnChg chg="add del mod">
          <ac:chgData name="Andrej Bogdanov" userId="896fc40a-cbdd-4f42-a373-b4d25dd81a07" providerId="ADAL" clId="{6745ABD8-F6A5-A348-A171-D746139489D1}" dt="2023-03-07T02:03:37.413" v="199" actId="14100"/>
          <ac:cxnSpMkLst>
            <pc:docMk/>
            <pc:sldMk cId="904670988" sldId="260"/>
            <ac:cxnSpMk id="9" creationId="{E5FC7519-E5AD-65E4-588A-C6D7E232D687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2" creationId="{84024560-1135-17C8-4BB7-D3E87072698B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3" creationId="{02EC0FC4-EC82-F801-0145-04AB5CFAE26E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4" creationId="{26774191-FCD7-B936-3462-1F96D4EA604A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5" creationId="{B0E2AB83-AD94-2BDF-7172-7BD81A62075B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6" creationId="{FEC9B855-8CB1-205F-FC9E-807E9F176B70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7" creationId="{0FB2C103-C85B-23CE-8DFC-957F6BD1F44C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8" creationId="{0011C6B5-3EC8-463A-CFA8-6ECFF94898D0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19" creationId="{1DB21F20-778F-D6E5-2434-9C4CD249E53E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0" creationId="{8C2C9BEB-41A3-368D-18AC-D3C9680B39F4}"/>
          </ac:cxnSpMkLst>
        </pc:cxnChg>
        <pc:cxnChg chg="add del mod">
          <ac:chgData name="Andrej Bogdanov" userId="896fc40a-cbdd-4f42-a373-b4d25dd81a07" providerId="ADAL" clId="{6745ABD8-F6A5-A348-A171-D746139489D1}" dt="2023-03-07T02:02:28.802" v="174" actId="478"/>
          <ac:cxnSpMkLst>
            <pc:docMk/>
            <pc:sldMk cId="904670988" sldId="260"/>
            <ac:cxnSpMk id="21" creationId="{B2A30D48-097B-52F3-FC27-036F7BEAB4B1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2" creationId="{1A028E46-D9BA-5337-3EF4-C3FDC28074B6}"/>
          </ac:cxnSpMkLst>
        </pc:cxnChg>
        <pc:cxnChg chg="add del mod">
          <ac:chgData name="Andrej Bogdanov" userId="896fc40a-cbdd-4f42-a373-b4d25dd81a07" providerId="ADAL" clId="{6745ABD8-F6A5-A348-A171-D746139489D1}" dt="2023-03-07T02:02:28.802" v="174" actId="478"/>
          <ac:cxnSpMkLst>
            <pc:docMk/>
            <pc:sldMk cId="904670988" sldId="260"/>
            <ac:cxnSpMk id="23" creationId="{02AAB90F-3486-7025-E7D8-8ECB68296DA8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4" creationId="{E16D0804-E4C3-B3BB-C2E9-5D6238C3800D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6" creationId="{C19C0CD8-C010-4B24-AF5D-6F86AFC79BED}"/>
          </ac:cxnSpMkLst>
        </pc:cxnChg>
        <pc:cxnChg chg="add del mod">
          <ac:chgData name="Andrej Bogdanov" userId="896fc40a-cbdd-4f42-a373-b4d25dd81a07" providerId="ADAL" clId="{6745ABD8-F6A5-A348-A171-D746139489D1}" dt="2023-03-07T02:02:28.802" v="174" actId="478"/>
          <ac:cxnSpMkLst>
            <pc:docMk/>
            <pc:sldMk cId="904670988" sldId="260"/>
            <ac:cxnSpMk id="27" creationId="{40E8F044-F005-D1EE-9867-F48EDBFBAFCB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28" creationId="{CFDD036A-015E-C597-A7CA-6798924E6D9E}"/>
          </ac:cxnSpMkLst>
        </pc:cxnChg>
        <pc:cxnChg chg="add del mod">
          <ac:chgData name="Andrej Bogdanov" userId="896fc40a-cbdd-4f42-a373-b4d25dd81a07" providerId="ADAL" clId="{6745ABD8-F6A5-A348-A171-D746139489D1}" dt="2023-03-07T02:02:48.525" v="181" actId="478"/>
          <ac:cxnSpMkLst>
            <pc:docMk/>
            <pc:sldMk cId="904670988" sldId="260"/>
            <ac:cxnSpMk id="33" creationId="{AC6CB246-581F-1105-2E31-678982408A23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4" creationId="{0768188F-4E1D-E25A-D4A3-1F4391143C51}"/>
          </ac:cxnSpMkLst>
        </pc:cxnChg>
        <pc:cxnChg chg="add del mod">
          <ac:chgData name="Andrej Bogdanov" userId="896fc40a-cbdd-4f42-a373-b4d25dd81a07" providerId="ADAL" clId="{6745ABD8-F6A5-A348-A171-D746139489D1}" dt="2023-03-07T02:03:00.701" v="186" actId="478"/>
          <ac:cxnSpMkLst>
            <pc:docMk/>
            <pc:sldMk cId="904670988" sldId="260"/>
            <ac:cxnSpMk id="35" creationId="{4C221C9E-91C2-6EAA-651E-4F0303A7306A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6" creationId="{F08EF236-E996-4E13-0C6C-B6F4056F6182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7" creationId="{6590C679-C589-33CF-BC2C-1606ED151870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8" creationId="{E11CB1BB-8D3F-5E71-80F6-0F9FB67A95FE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39" creationId="{2139DBB1-B38E-E574-A421-BD85D1D9BEDA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0" creationId="{96925371-5A1C-C488-5A84-53F75792BC33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1" creationId="{BA1C0456-A32F-465C-CAC3-26BB84677419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2" creationId="{E72651B1-3F00-7E56-C262-1CD998A2C10D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3" creationId="{724B637C-4ADF-AF93-B238-7D841552D809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4" creationId="{B6692361-F105-EB7B-4688-B700FD895649}"/>
          </ac:cxnSpMkLst>
        </pc:cxnChg>
        <pc:cxnChg chg="add mod">
          <ac:chgData name="Andrej Bogdanov" userId="896fc40a-cbdd-4f42-a373-b4d25dd81a07" providerId="ADAL" clId="{6745ABD8-F6A5-A348-A171-D746139489D1}" dt="2023-03-07T02:03:27.846" v="192" actId="1076"/>
          <ac:cxnSpMkLst>
            <pc:docMk/>
            <pc:sldMk cId="904670988" sldId="260"/>
            <ac:cxnSpMk id="45" creationId="{DB907630-A389-9D00-5D30-A0652A99EC8A}"/>
          </ac:cxnSpMkLst>
        </pc:cxnChg>
        <pc:cxnChg chg="add mod">
          <ac:chgData name="Andrej Bogdanov" userId="896fc40a-cbdd-4f42-a373-b4d25dd81a07" providerId="ADAL" clId="{6745ABD8-F6A5-A348-A171-D746139489D1}" dt="2023-03-07T02:06:33.738" v="263" actId="1076"/>
          <ac:cxnSpMkLst>
            <pc:docMk/>
            <pc:sldMk cId="904670988" sldId="260"/>
            <ac:cxnSpMk id="64" creationId="{247E53A1-4E64-AF8D-C724-DEE85071A0BC}"/>
          </ac:cxnSpMkLst>
        </pc:cxnChg>
        <pc:cxnChg chg="add mod">
          <ac:chgData name="Andrej Bogdanov" userId="896fc40a-cbdd-4f42-a373-b4d25dd81a07" providerId="ADAL" clId="{6745ABD8-F6A5-A348-A171-D746139489D1}" dt="2023-03-07T02:06:25.018" v="262" actId="14100"/>
          <ac:cxnSpMkLst>
            <pc:docMk/>
            <pc:sldMk cId="904670988" sldId="260"/>
            <ac:cxnSpMk id="65" creationId="{20490B21-3471-C7A7-8C05-E77F3DFAC289}"/>
          </ac:cxnSpMkLst>
        </pc:cxnChg>
        <pc:cxnChg chg="add del mod">
          <ac:chgData name="Andrej Bogdanov" userId="896fc40a-cbdd-4f42-a373-b4d25dd81a07" providerId="ADAL" clId="{6745ABD8-F6A5-A348-A171-D746139489D1}" dt="2023-03-07T02:06:22.312" v="261"/>
          <ac:cxnSpMkLst>
            <pc:docMk/>
            <pc:sldMk cId="904670988" sldId="260"/>
            <ac:cxnSpMk id="68" creationId="{2A1CC5CF-C05E-59C1-2CC5-45DCA46BA0A1}"/>
          </ac:cxnSpMkLst>
        </pc:cxnChg>
        <pc:cxnChg chg="add del mod">
          <ac:chgData name="Andrej Bogdanov" userId="896fc40a-cbdd-4f42-a373-b4d25dd81a07" providerId="ADAL" clId="{6745ABD8-F6A5-A348-A171-D746139489D1}" dt="2023-03-07T02:06:22.312" v="261"/>
          <ac:cxnSpMkLst>
            <pc:docMk/>
            <pc:sldMk cId="904670988" sldId="260"/>
            <ac:cxnSpMk id="69" creationId="{00909C5C-943E-E452-534F-21A5B76FC3BB}"/>
          </ac:cxnSpMkLst>
        </pc:cxnChg>
        <pc:cxnChg chg="add del mod">
          <ac:chgData name="Andrej Bogdanov" userId="896fc40a-cbdd-4f42-a373-b4d25dd81a07" providerId="ADAL" clId="{6745ABD8-F6A5-A348-A171-D746139489D1}" dt="2023-03-07T02:06:21.527" v="259"/>
          <ac:cxnSpMkLst>
            <pc:docMk/>
            <pc:sldMk cId="904670988" sldId="260"/>
            <ac:cxnSpMk id="70" creationId="{A7C7542A-2CAF-D535-8BCD-665A2F740E57}"/>
          </ac:cxnSpMkLst>
        </pc:cxnChg>
        <pc:cxnChg chg="add del mod">
          <ac:chgData name="Andrej Bogdanov" userId="896fc40a-cbdd-4f42-a373-b4d25dd81a07" providerId="ADAL" clId="{6745ABD8-F6A5-A348-A171-D746139489D1}" dt="2023-03-07T02:06:21.527" v="259"/>
          <ac:cxnSpMkLst>
            <pc:docMk/>
            <pc:sldMk cId="904670988" sldId="260"/>
            <ac:cxnSpMk id="71" creationId="{B710C201-8DAA-5C7C-4D7F-9136675E46AF}"/>
          </ac:cxnSpMkLst>
        </pc:cxnChg>
        <pc:cxnChg chg="add del mod">
          <ac:chgData name="Andrej Bogdanov" userId="896fc40a-cbdd-4f42-a373-b4d25dd81a07" providerId="ADAL" clId="{6745ABD8-F6A5-A348-A171-D746139489D1}" dt="2023-03-07T02:06:38.330" v="265"/>
          <ac:cxnSpMkLst>
            <pc:docMk/>
            <pc:sldMk cId="904670988" sldId="260"/>
            <ac:cxnSpMk id="74" creationId="{0EBD33AD-E4C5-C205-4C66-B6F61515A179}"/>
          </ac:cxnSpMkLst>
        </pc:cxnChg>
        <pc:cxnChg chg="add mod">
          <ac:chgData name="Andrej Bogdanov" userId="896fc40a-cbdd-4f42-a373-b4d25dd81a07" providerId="ADAL" clId="{6745ABD8-F6A5-A348-A171-D746139489D1}" dt="2023-03-07T02:06:44.114" v="267" actId="1076"/>
          <ac:cxnSpMkLst>
            <pc:docMk/>
            <pc:sldMk cId="904670988" sldId="260"/>
            <ac:cxnSpMk id="75" creationId="{C2815319-50A4-39A4-EFE7-C0E295040A3F}"/>
          </ac:cxnSpMkLst>
        </pc:cxnChg>
        <pc:cxnChg chg="add mod">
          <ac:chgData name="Andrej Bogdanov" userId="896fc40a-cbdd-4f42-a373-b4d25dd81a07" providerId="ADAL" clId="{6745ABD8-F6A5-A348-A171-D746139489D1}" dt="2023-03-07T02:06:44.114" v="267" actId="1076"/>
          <ac:cxnSpMkLst>
            <pc:docMk/>
            <pc:sldMk cId="904670988" sldId="260"/>
            <ac:cxnSpMk id="76" creationId="{F1275A84-7F87-20AD-06C1-7F9DC025AF89}"/>
          </ac:cxnSpMkLst>
        </pc:cxnChg>
        <pc:cxnChg chg="add mod">
          <ac:chgData name="Andrej Bogdanov" userId="896fc40a-cbdd-4f42-a373-b4d25dd81a07" providerId="ADAL" clId="{6745ABD8-F6A5-A348-A171-D746139489D1}" dt="2023-03-07T02:06:58.505" v="270" actId="1076"/>
          <ac:cxnSpMkLst>
            <pc:docMk/>
            <pc:sldMk cId="904670988" sldId="260"/>
            <ac:cxnSpMk id="77" creationId="{0F579F2B-CD53-8912-E285-9822D91037FD}"/>
          </ac:cxnSpMkLst>
        </pc:cxnChg>
        <pc:cxnChg chg="add mod">
          <ac:chgData name="Andrej Bogdanov" userId="896fc40a-cbdd-4f42-a373-b4d25dd81a07" providerId="ADAL" clId="{6745ABD8-F6A5-A348-A171-D746139489D1}" dt="2023-03-07T02:06:58.505" v="270" actId="1076"/>
          <ac:cxnSpMkLst>
            <pc:docMk/>
            <pc:sldMk cId="904670988" sldId="260"/>
            <ac:cxnSpMk id="78" creationId="{C40339EE-DBE7-BC93-A8D4-6E3FABF4CB44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79" creationId="{E0338313-D9D2-0205-FF73-22C92BE44427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80" creationId="{A7C42447-AC2F-A1F6-EF30-31FD7B1F4C0E}"/>
          </ac:cxnSpMkLst>
        </pc:cxnChg>
        <pc:cxnChg chg="add mod topLvl">
          <ac:chgData name="Andrej Bogdanov" userId="896fc40a-cbdd-4f42-a373-b4d25dd81a07" providerId="ADAL" clId="{6745ABD8-F6A5-A348-A171-D746139489D1}" dt="2023-03-07T02:07:53.376" v="289" actId="1076"/>
          <ac:cxnSpMkLst>
            <pc:docMk/>
            <pc:sldMk cId="904670988" sldId="260"/>
            <ac:cxnSpMk id="81" creationId="{42520345-A491-BF17-058B-DC40534EBD83}"/>
          </ac:cxnSpMkLst>
        </pc:cxnChg>
        <pc:cxnChg chg="add mod topLvl">
          <ac:chgData name="Andrej Bogdanov" userId="896fc40a-cbdd-4f42-a373-b4d25dd81a07" providerId="ADAL" clId="{6745ABD8-F6A5-A348-A171-D746139489D1}" dt="2023-03-07T02:07:53.376" v="289" actId="1076"/>
          <ac:cxnSpMkLst>
            <pc:docMk/>
            <pc:sldMk cId="904670988" sldId="260"/>
            <ac:cxnSpMk id="82" creationId="{61F439B1-CAD5-83A4-3994-5363D388980A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83" creationId="{D0950329-D617-D226-C868-B2D80545C1E3}"/>
          </ac:cxnSpMkLst>
        </pc:cxnChg>
        <pc:cxnChg chg="add mod topLvl">
          <ac:chgData name="Andrej Bogdanov" userId="896fc40a-cbdd-4f42-a373-b4d25dd81a07" providerId="ADAL" clId="{6745ABD8-F6A5-A348-A171-D746139489D1}" dt="2023-03-07T02:07:41.395" v="288" actId="1076"/>
          <ac:cxnSpMkLst>
            <pc:docMk/>
            <pc:sldMk cId="904670988" sldId="260"/>
            <ac:cxnSpMk id="84" creationId="{0E2320B7-D558-1DCA-6D9E-94C3DF2D12BC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6" creationId="{222BCFB0-FEED-DC61-EFE9-188964CC6F7A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7" creationId="{71C8E2A8-4B70-AEC1-F755-1AEFDE054775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8" creationId="{DA6CEEA9-71C2-F258-49D9-B18C4BB13C3A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89" creationId="{027952CB-DBEB-7C01-5C12-3DEFCAADAC06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0" creationId="{0582775D-631E-AC4B-E1B4-E9E67BCF84CE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1" creationId="{830595D3-8C88-B7A3-5EE3-880E9FE3E04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2" creationId="{5F1CB47E-8303-884D-23A1-6E51B3C1F83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3" creationId="{936B5815-DE22-A7E0-4103-60275CEC7BAC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4" creationId="{88128CD6-5957-9DC3-D77E-7D0B9DA6590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5" creationId="{157B98A0-58A3-D929-93B6-0086830D513B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6" creationId="{78DBF3CC-0D97-1D65-2CD2-4D46B96DA4C3}"/>
          </ac:cxnSpMkLst>
        </pc:cxnChg>
        <pc:cxnChg chg="add mod">
          <ac:chgData name="Andrej Bogdanov" userId="896fc40a-cbdd-4f42-a373-b4d25dd81a07" providerId="ADAL" clId="{6745ABD8-F6A5-A348-A171-D746139489D1}" dt="2023-03-07T02:09:10.536" v="318" actId="1036"/>
          <ac:cxnSpMkLst>
            <pc:docMk/>
            <pc:sldMk cId="904670988" sldId="260"/>
            <ac:cxnSpMk id="97" creationId="{263A257C-17C4-291F-71AF-D6BEA93BD909}"/>
          </ac:cxnSpMkLst>
        </pc:cxnChg>
      </pc:sldChg>
      <pc:sldChg chg="addSp modSp new mod">
        <pc:chgData name="Andrej Bogdanov" userId="896fc40a-cbdd-4f42-a373-b4d25dd81a07" providerId="ADAL" clId="{6745ABD8-F6A5-A348-A171-D746139489D1}" dt="2023-03-07T04:10:37.069" v="367" actId="1035"/>
        <pc:sldMkLst>
          <pc:docMk/>
          <pc:sldMk cId="3679708992" sldId="261"/>
        </pc:sldMkLst>
        <pc:spChg chg="add mod">
          <ac:chgData name="Andrej Bogdanov" userId="896fc40a-cbdd-4f42-a373-b4d25dd81a07" providerId="ADAL" clId="{6745ABD8-F6A5-A348-A171-D746139489D1}" dt="2023-03-07T04:10:37.069" v="367" actId="1035"/>
          <ac:spMkLst>
            <pc:docMk/>
            <pc:sldMk cId="3679708992" sldId="261"/>
            <ac:spMk id="2" creationId="{481F55D7-C380-3207-80D7-70BE5C20CCAF}"/>
          </ac:spMkLst>
        </pc:spChg>
        <pc:spChg chg="add mod">
          <ac:chgData name="Andrej Bogdanov" userId="896fc40a-cbdd-4f42-a373-b4d25dd81a07" providerId="ADAL" clId="{6745ABD8-F6A5-A348-A171-D746139489D1}" dt="2023-03-07T04:10:37.069" v="367" actId="1035"/>
          <ac:spMkLst>
            <pc:docMk/>
            <pc:sldMk cId="3679708992" sldId="261"/>
            <ac:spMk id="3" creationId="{086515C4-F00E-C26B-5F74-5E326AA6DDA4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12:19.483" v="405" actId="1076"/>
        <pc:sldMkLst>
          <pc:docMk/>
          <pc:sldMk cId="1038184924" sldId="262"/>
        </pc:sldMkLst>
        <pc:spChg chg="add mod">
          <ac:chgData name="Andrej Bogdanov" userId="896fc40a-cbdd-4f42-a373-b4d25dd81a07" providerId="ADAL" clId="{6745ABD8-F6A5-A348-A171-D746139489D1}" dt="2023-03-07T04:10:49.527" v="381" actId="20577"/>
          <ac:spMkLst>
            <pc:docMk/>
            <pc:sldMk cId="1038184924" sldId="262"/>
            <ac:spMk id="2" creationId="{5ED36BB1-A7E7-CEDB-5AED-C9D56DA2E03D}"/>
          </ac:spMkLst>
        </pc:spChg>
        <pc:spChg chg="add mod">
          <ac:chgData name="Andrej Bogdanov" userId="896fc40a-cbdd-4f42-a373-b4d25dd81a07" providerId="ADAL" clId="{6745ABD8-F6A5-A348-A171-D746139489D1}" dt="2023-03-07T04:12:19.483" v="405" actId="1076"/>
          <ac:spMkLst>
            <pc:docMk/>
            <pc:sldMk cId="1038184924" sldId="262"/>
            <ac:spMk id="3" creationId="{A1E41A27-C2D6-AF98-D751-A5BAAC3A1627}"/>
          </ac:spMkLst>
        </pc:spChg>
      </pc:sldChg>
      <pc:sldChg chg="new">
        <pc:chgData name="Andrej Bogdanov" userId="896fc40a-cbdd-4f42-a373-b4d25dd81a07" providerId="ADAL" clId="{6745ABD8-F6A5-A348-A171-D746139489D1}" dt="2023-03-07T04:13:12.152" v="406" actId="680"/>
        <pc:sldMkLst>
          <pc:docMk/>
          <pc:sldMk cId="231411163" sldId="263"/>
        </pc:sldMkLst>
      </pc:sldChg>
      <pc:sldChg chg="addSp delSp modSp new mod">
        <pc:chgData name="Andrej Bogdanov" userId="896fc40a-cbdd-4f42-a373-b4d25dd81a07" providerId="ADAL" clId="{6745ABD8-F6A5-A348-A171-D746139489D1}" dt="2023-03-07T04:18:35.836" v="471" actId="1076"/>
        <pc:sldMkLst>
          <pc:docMk/>
          <pc:sldMk cId="3209769601" sldId="264"/>
        </pc:sldMkLst>
        <pc:spChg chg="add mod">
          <ac:chgData name="Andrej Bogdanov" userId="896fc40a-cbdd-4f42-a373-b4d25dd81a07" providerId="ADAL" clId="{6745ABD8-F6A5-A348-A171-D746139489D1}" dt="2023-03-07T04:13:36.321" v="421" actId="20577"/>
          <ac:spMkLst>
            <pc:docMk/>
            <pc:sldMk cId="3209769601" sldId="264"/>
            <ac:spMk id="2" creationId="{A46175AE-837E-D992-034F-B2F764AD7EA0}"/>
          </ac:spMkLst>
        </pc:spChg>
        <pc:spChg chg="add del">
          <ac:chgData name="Andrej Bogdanov" userId="896fc40a-cbdd-4f42-a373-b4d25dd81a07" providerId="ADAL" clId="{6745ABD8-F6A5-A348-A171-D746139489D1}" dt="2023-03-07T04:13:47.405" v="423" actId="478"/>
          <ac:spMkLst>
            <pc:docMk/>
            <pc:sldMk cId="3209769601" sldId="264"/>
            <ac:spMk id="3" creationId="{9651D9DA-D1CA-7262-9915-56FFDD2AED32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4" creationId="{78A80D59-344E-5021-4FE0-AA98719830E0}"/>
          </ac:spMkLst>
        </pc:spChg>
        <pc:spChg chg="add del mod">
          <ac:chgData name="Andrej Bogdanov" userId="896fc40a-cbdd-4f42-a373-b4d25dd81a07" providerId="ADAL" clId="{6745ABD8-F6A5-A348-A171-D746139489D1}" dt="2023-03-07T04:14:10.504" v="429" actId="478"/>
          <ac:spMkLst>
            <pc:docMk/>
            <pc:sldMk cId="3209769601" sldId="264"/>
            <ac:spMk id="5" creationId="{CCFCD90D-7A34-BAE6-BE84-598E1A8E745A}"/>
          </ac:spMkLst>
        </pc:spChg>
        <pc:spChg chg="add del mod">
          <ac:chgData name="Andrej Bogdanov" userId="896fc40a-cbdd-4f42-a373-b4d25dd81a07" providerId="ADAL" clId="{6745ABD8-F6A5-A348-A171-D746139489D1}" dt="2023-03-07T04:14:10.504" v="429" actId="478"/>
          <ac:spMkLst>
            <pc:docMk/>
            <pc:sldMk cId="3209769601" sldId="264"/>
            <ac:spMk id="6" creationId="{3480AC83-F434-C303-1E95-DE6410EA0D86}"/>
          </ac:spMkLst>
        </pc:spChg>
        <pc:spChg chg="add del mod">
          <ac:chgData name="Andrej Bogdanov" userId="896fc40a-cbdd-4f42-a373-b4d25dd81a07" providerId="ADAL" clId="{6745ABD8-F6A5-A348-A171-D746139489D1}" dt="2023-03-07T04:14:10.504" v="429" actId="478"/>
          <ac:spMkLst>
            <pc:docMk/>
            <pc:sldMk cId="3209769601" sldId="264"/>
            <ac:spMk id="7" creationId="{52A8FD10-5886-C0A9-D7A2-BD63CB189F08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8" creationId="{B817CAAC-B111-8A75-EB28-C696DA1B2B36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9" creationId="{69E204E8-E91C-0E06-F8C5-AC3286BFD8AE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10" creationId="{80C8A32F-3E54-D7ED-F929-0A31A09E4D0A}"/>
          </ac:spMkLst>
        </pc:spChg>
        <pc:spChg chg="add mod">
          <ac:chgData name="Andrej Bogdanov" userId="896fc40a-cbdd-4f42-a373-b4d25dd81a07" providerId="ADAL" clId="{6745ABD8-F6A5-A348-A171-D746139489D1}" dt="2023-03-07T04:16:07.315" v="454" actId="1076"/>
          <ac:spMkLst>
            <pc:docMk/>
            <pc:sldMk cId="3209769601" sldId="264"/>
            <ac:spMk id="11" creationId="{40CAAE33-9A23-AB1D-339F-418C670BEFB9}"/>
          </ac:spMkLst>
        </pc:spChg>
        <pc:spChg chg="add mod">
          <ac:chgData name="Andrej Bogdanov" userId="896fc40a-cbdd-4f42-a373-b4d25dd81a07" providerId="ADAL" clId="{6745ABD8-F6A5-A348-A171-D746139489D1}" dt="2023-03-07T04:18:35.836" v="471" actId="1076"/>
          <ac:spMkLst>
            <pc:docMk/>
            <pc:sldMk cId="3209769601" sldId="264"/>
            <ac:spMk id="12" creationId="{C170E4E8-F241-4CB3-2609-9CC15468ED77}"/>
          </ac:spMkLst>
        </pc:spChg>
        <pc:spChg chg="add del mod">
          <ac:chgData name="Andrej Bogdanov" userId="896fc40a-cbdd-4f42-a373-b4d25dd81a07" providerId="ADAL" clId="{6745ABD8-F6A5-A348-A171-D746139489D1}" dt="2023-03-07T04:16:15.805" v="458" actId="478"/>
          <ac:spMkLst>
            <pc:docMk/>
            <pc:sldMk cId="3209769601" sldId="264"/>
            <ac:spMk id="13" creationId="{E9CB103B-D256-B343-EEBC-F2C20AC94BD5}"/>
          </ac:spMkLst>
        </pc:spChg>
        <pc:spChg chg="add mod">
          <ac:chgData name="Andrej Bogdanov" userId="896fc40a-cbdd-4f42-a373-b4d25dd81a07" providerId="ADAL" clId="{6745ABD8-F6A5-A348-A171-D746139489D1}" dt="2023-03-07T04:17:38.497" v="470" actId="1076"/>
          <ac:spMkLst>
            <pc:docMk/>
            <pc:sldMk cId="3209769601" sldId="264"/>
            <ac:spMk id="14" creationId="{799AA731-829A-0000-ACAB-1726483FF031}"/>
          </ac:spMkLst>
        </pc:spChg>
      </pc:sldChg>
      <pc:sldChg chg="new">
        <pc:chgData name="Andrej Bogdanov" userId="896fc40a-cbdd-4f42-a373-b4d25dd81a07" providerId="ADAL" clId="{6745ABD8-F6A5-A348-A171-D746139489D1}" dt="2023-03-07T04:18:43.699" v="472" actId="680"/>
        <pc:sldMkLst>
          <pc:docMk/>
          <pc:sldMk cId="3200818964" sldId="265"/>
        </pc:sldMkLst>
      </pc:sldChg>
      <pc:sldChg chg="addSp modSp new mod">
        <pc:chgData name="Andrej Bogdanov" userId="896fc40a-cbdd-4f42-a373-b4d25dd81a07" providerId="ADAL" clId="{6745ABD8-F6A5-A348-A171-D746139489D1}" dt="2023-03-07T04:19:18.032" v="520" actId="20577"/>
        <pc:sldMkLst>
          <pc:docMk/>
          <pc:sldMk cId="1151109657" sldId="266"/>
        </pc:sldMkLst>
        <pc:spChg chg="add mod">
          <ac:chgData name="Andrej Bogdanov" userId="896fc40a-cbdd-4f42-a373-b4d25dd81a07" providerId="ADAL" clId="{6745ABD8-F6A5-A348-A171-D746139489D1}" dt="2023-03-07T04:19:18.032" v="520" actId="20577"/>
          <ac:spMkLst>
            <pc:docMk/>
            <pc:sldMk cId="1151109657" sldId="266"/>
            <ac:spMk id="2" creationId="{A1212A66-F461-EBC3-F6F7-2D41EB1FCF2C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21:35.020" v="627" actId="1076"/>
        <pc:sldMkLst>
          <pc:docMk/>
          <pc:sldMk cId="920752131" sldId="267"/>
        </pc:sldMkLst>
        <pc:spChg chg="add mod">
          <ac:chgData name="Andrej Bogdanov" userId="896fc40a-cbdd-4f42-a373-b4d25dd81a07" providerId="ADAL" clId="{6745ABD8-F6A5-A348-A171-D746139489D1}" dt="2023-03-07T04:21:35.020" v="627" actId="1076"/>
          <ac:spMkLst>
            <pc:docMk/>
            <pc:sldMk cId="920752131" sldId="267"/>
            <ac:spMk id="2" creationId="{E298C1B1-EA42-FBD5-8791-60C0E9DA9B17}"/>
          </ac:spMkLst>
        </pc:spChg>
        <pc:spChg chg="add mod">
          <ac:chgData name="Andrej Bogdanov" userId="896fc40a-cbdd-4f42-a373-b4d25dd81a07" providerId="ADAL" clId="{6745ABD8-F6A5-A348-A171-D746139489D1}" dt="2023-03-07T04:20:08.018" v="574" actId="114"/>
          <ac:spMkLst>
            <pc:docMk/>
            <pc:sldMk cId="920752131" sldId="267"/>
            <ac:spMk id="3" creationId="{EECFF808-2421-0140-3315-1084D2E703EE}"/>
          </ac:spMkLst>
        </pc:spChg>
      </pc:sldChg>
      <pc:sldChg chg="addSp modSp new mod ord">
        <pc:chgData name="Andrej Bogdanov" userId="896fc40a-cbdd-4f42-a373-b4d25dd81a07" providerId="ADAL" clId="{6745ABD8-F6A5-A348-A171-D746139489D1}" dt="2023-03-09T22:45:13.316" v="1252"/>
        <pc:sldMkLst>
          <pc:docMk/>
          <pc:sldMk cId="3193286683" sldId="268"/>
        </pc:sldMkLst>
        <pc:spChg chg="add mod">
          <ac:chgData name="Andrej Bogdanov" userId="896fc40a-cbdd-4f42-a373-b4d25dd81a07" providerId="ADAL" clId="{6745ABD8-F6A5-A348-A171-D746139489D1}" dt="2023-03-09T22:45:09.998" v="1251" actId="1036"/>
          <ac:spMkLst>
            <pc:docMk/>
            <pc:sldMk cId="3193286683" sldId="268"/>
            <ac:spMk id="2" creationId="{6D6ACAB7-76A8-69A5-31DC-5FBDF297DE0F}"/>
          </ac:spMkLst>
        </pc:spChg>
        <pc:spChg chg="add mod">
          <ac:chgData name="Andrej Bogdanov" userId="896fc40a-cbdd-4f42-a373-b4d25dd81a07" providerId="ADAL" clId="{6745ABD8-F6A5-A348-A171-D746139489D1}" dt="2023-03-09T22:45:09.998" v="1251" actId="1036"/>
          <ac:spMkLst>
            <pc:docMk/>
            <pc:sldMk cId="3193286683" sldId="268"/>
            <ac:spMk id="3" creationId="{F9DAE9E9-42D1-4FC5-4218-C05BDA1CC1AB}"/>
          </ac:spMkLst>
        </pc:spChg>
        <pc:spChg chg="add mod">
          <ac:chgData name="Andrej Bogdanov" userId="896fc40a-cbdd-4f42-a373-b4d25dd81a07" providerId="ADAL" clId="{6745ABD8-F6A5-A348-A171-D746139489D1}" dt="2023-03-09T22:45:13.316" v="1252"/>
          <ac:spMkLst>
            <pc:docMk/>
            <pc:sldMk cId="3193286683" sldId="268"/>
            <ac:spMk id="4" creationId="{06D34225-1B88-1869-38DA-336B5BE565E2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22:21.381" v="673" actId="1076"/>
        <pc:sldMkLst>
          <pc:docMk/>
          <pc:sldMk cId="3485308722" sldId="269"/>
        </pc:sldMkLst>
        <pc:spChg chg="add mod">
          <ac:chgData name="Andrej Bogdanov" userId="896fc40a-cbdd-4f42-a373-b4d25dd81a07" providerId="ADAL" clId="{6745ABD8-F6A5-A348-A171-D746139489D1}" dt="2023-03-07T04:21:43.017" v="647" actId="20577"/>
          <ac:spMkLst>
            <pc:docMk/>
            <pc:sldMk cId="3485308722" sldId="269"/>
            <ac:spMk id="2" creationId="{294DB4B6-D266-EB67-735F-869FA1BCBA97}"/>
          </ac:spMkLst>
        </pc:spChg>
        <pc:spChg chg="add mod">
          <ac:chgData name="Andrej Bogdanov" userId="896fc40a-cbdd-4f42-a373-b4d25dd81a07" providerId="ADAL" clId="{6745ABD8-F6A5-A348-A171-D746139489D1}" dt="2023-03-07T04:22:08.097" v="669" actId="1076"/>
          <ac:spMkLst>
            <pc:docMk/>
            <pc:sldMk cId="3485308722" sldId="269"/>
            <ac:spMk id="3" creationId="{932F014C-FF54-F1A5-2248-B83F5989BDB6}"/>
          </ac:spMkLst>
        </pc:spChg>
        <pc:spChg chg="add mod">
          <ac:chgData name="Andrej Bogdanov" userId="896fc40a-cbdd-4f42-a373-b4d25dd81a07" providerId="ADAL" clId="{6745ABD8-F6A5-A348-A171-D746139489D1}" dt="2023-03-07T04:22:21.381" v="673" actId="1076"/>
          <ac:spMkLst>
            <pc:docMk/>
            <pc:sldMk cId="3485308722" sldId="269"/>
            <ac:spMk id="4" creationId="{D8C06351-3AC7-573C-A121-DE57BF6C5457}"/>
          </ac:spMkLst>
        </pc:spChg>
      </pc:sldChg>
      <pc:sldChg chg="addSp modSp new mod ord">
        <pc:chgData name="Andrej Bogdanov" userId="896fc40a-cbdd-4f42-a373-b4d25dd81a07" providerId="ADAL" clId="{6745ABD8-F6A5-A348-A171-D746139489D1}" dt="2023-03-09T23:01:10.934" v="1287" actId="20577"/>
        <pc:sldMkLst>
          <pc:docMk/>
          <pc:sldMk cId="1070080270" sldId="270"/>
        </pc:sldMkLst>
        <pc:spChg chg="add mod">
          <ac:chgData name="Andrej Bogdanov" userId="896fc40a-cbdd-4f42-a373-b4d25dd81a07" providerId="ADAL" clId="{6745ABD8-F6A5-A348-A171-D746139489D1}" dt="2023-03-09T22:48:05.344" v="1283" actId="1036"/>
          <ac:spMkLst>
            <pc:docMk/>
            <pc:sldMk cId="1070080270" sldId="270"/>
            <ac:spMk id="2" creationId="{01986C40-25A7-E2A1-1741-573DBAE59513}"/>
          </ac:spMkLst>
        </pc:spChg>
        <pc:spChg chg="add mod">
          <ac:chgData name="Andrej Bogdanov" userId="896fc40a-cbdd-4f42-a373-b4d25dd81a07" providerId="ADAL" clId="{6745ABD8-F6A5-A348-A171-D746139489D1}" dt="2023-03-09T23:01:10.934" v="1287" actId="20577"/>
          <ac:spMkLst>
            <pc:docMk/>
            <pc:sldMk cId="1070080270" sldId="270"/>
            <ac:spMk id="3" creationId="{CC537924-07C6-3289-AD72-78F14D78FAD3}"/>
          </ac:spMkLst>
        </pc:spChg>
      </pc:sldChg>
      <pc:sldChg chg="addSp modSp new mod">
        <pc:chgData name="Andrej Bogdanov" userId="896fc40a-cbdd-4f42-a373-b4d25dd81a07" providerId="ADAL" clId="{6745ABD8-F6A5-A348-A171-D746139489D1}" dt="2023-03-09T23:06:19.972" v="1294" actId="20577"/>
        <pc:sldMkLst>
          <pc:docMk/>
          <pc:sldMk cId="5797587" sldId="271"/>
        </pc:sldMkLst>
        <pc:spChg chg="add mod">
          <ac:chgData name="Andrej Bogdanov" userId="896fc40a-cbdd-4f42-a373-b4d25dd81a07" providerId="ADAL" clId="{6745ABD8-F6A5-A348-A171-D746139489D1}" dt="2023-03-09T23:06:19.972" v="1294" actId="20577"/>
          <ac:spMkLst>
            <pc:docMk/>
            <pc:sldMk cId="5797587" sldId="271"/>
            <ac:spMk id="2" creationId="{BE6B69AA-9493-909F-78FF-244383DC896A}"/>
          </ac:spMkLst>
        </pc:spChg>
      </pc:sldChg>
      <pc:sldChg chg="addSp delSp modSp new mod">
        <pc:chgData name="Andrej Bogdanov" userId="896fc40a-cbdd-4f42-a373-b4d25dd81a07" providerId="ADAL" clId="{6745ABD8-F6A5-A348-A171-D746139489D1}" dt="2023-03-09T23:11:12.249" v="1310" actId="478"/>
        <pc:sldMkLst>
          <pc:docMk/>
          <pc:sldMk cId="2237261052" sldId="272"/>
        </pc:sldMkLst>
        <pc:spChg chg="add del mod">
          <ac:chgData name="Andrej Bogdanov" userId="896fc40a-cbdd-4f42-a373-b4d25dd81a07" providerId="ADAL" clId="{6745ABD8-F6A5-A348-A171-D746139489D1}" dt="2023-03-09T23:11:12.249" v="1310" actId="478"/>
          <ac:spMkLst>
            <pc:docMk/>
            <pc:sldMk cId="2237261052" sldId="272"/>
            <ac:spMk id="2" creationId="{FE18A2DB-9F27-4E60-C0FE-20AFF086817D}"/>
          </ac:spMkLst>
        </pc:spChg>
      </pc:sldChg>
      <pc:sldChg chg="addSp delSp modSp new mod">
        <pc:chgData name="Andrej Bogdanov" userId="896fc40a-cbdd-4f42-a373-b4d25dd81a07" providerId="ADAL" clId="{6745ABD8-F6A5-A348-A171-D746139489D1}" dt="2023-03-07T04:38:23.800" v="1197" actId="1035"/>
        <pc:sldMkLst>
          <pc:docMk/>
          <pc:sldMk cId="3889348999" sldId="273"/>
        </pc:sldMkLst>
        <pc:spChg chg="add mod">
          <ac:chgData name="Andrej Bogdanov" userId="896fc40a-cbdd-4f42-a373-b4d25dd81a07" providerId="ADAL" clId="{6745ABD8-F6A5-A348-A171-D746139489D1}" dt="2023-03-07T04:28:40.552" v="819" actId="20577"/>
          <ac:spMkLst>
            <pc:docMk/>
            <pc:sldMk cId="3889348999" sldId="273"/>
            <ac:spMk id="2" creationId="{F0ACBACD-60B1-3BE2-5359-4770C26AC578}"/>
          </ac:spMkLst>
        </pc:spChg>
        <pc:spChg chg="add mod">
          <ac:chgData name="Andrej Bogdanov" userId="896fc40a-cbdd-4f42-a373-b4d25dd81a07" providerId="ADAL" clId="{6745ABD8-F6A5-A348-A171-D746139489D1}" dt="2023-03-07T04:29:53.690" v="860" actId="122"/>
          <ac:spMkLst>
            <pc:docMk/>
            <pc:sldMk cId="3889348999" sldId="273"/>
            <ac:spMk id="3" creationId="{DBDDA1AE-4D1C-5DBB-DE6C-3755CD114763}"/>
          </ac:spMkLst>
        </pc:spChg>
        <pc:spChg chg="add mod">
          <ac:chgData name="Andrej Bogdanov" userId="896fc40a-cbdd-4f42-a373-b4d25dd81a07" providerId="ADAL" clId="{6745ABD8-F6A5-A348-A171-D746139489D1}" dt="2023-03-07T04:37:22.004" v="1166" actId="1035"/>
          <ac:spMkLst>
            <pc:docMk/>
            <pc:sldMk cId="3889348999" sldId="273"/>
            <ac:spMk id="4" creationId="{ADFA1373-C000-5059-7F55-F32F7FBF6332}"/>
          </ac:spMkLst>
        </pc:spChg>
        <pc:spChg chg="add mod">
          <ac:chgData name="Andrej Bogdanov" userId="896fc40a-cbdd-4f42-a373-b4d25dd81a07" providerId="ADAL" clId="{6745ABD8-F6A5-A348-A171-D746139489D1}" dt="2023-03-07T04:37:19.382" v="1163" actId="1035"/>
          <ac:spMkLst>
            <pc:docMk/>
            <pc:sldMk cId="3889348999" sldId="273"/>
            <ac:spMk id="5" creationId="{3BEDB129-C512-14E3-8E8E-847E36522FE1}"/>
          </ac:spMkLst>
        </pc:spChg>
        <pc:spChg chg="add mod">
          <ac:chgData name="Andrej Bogdanov" userId="896fc40a-cbdd-4f42-a373-b4d25dd81a07" providerId="ADAL" clId="{6745ABD8-F6A5-A348-A171-D746139489D1}" dt="2023-03-07T04:36:50.487" v="1102" actId="1036"/>
          <ac:spMkLst>
            <pc:docMk/>
            <pc:sldMk cId="3889348999" sldId="273"/>
            <ac:spMk id="6" creationId="{30C4CEB0-BC16-30CD-CB1E-7050C04A55F7}"/>
          </ac:spMkLst>
        </pc:spChg>
        <pc:spChg chg="add mod">
          <ac:chgData name="Andrej Bogdanov" userId="896fc40a-cbdd-4f42-a373-b4d25dd81a07" providerId="ADAL" clId="{6745ABD8-F6A5-A348-A171-D746139489D1}" dt="2023-03-07T04:37:27.127" v="1168" actId="114"/>
          <ac:spMkLst>
            <pc:docMk/>
            <pc:sldMk cId="3889348999" sldId="273"/>
            <ac:spMk id="7" creationId="{05E362E8-9D44-7074-C2A4-EA05DD0D8F0E}"/>
          </ac:spMkLst>
        </pc:spChg>
        <pc:spChg chg="add del mod">
          <ac:chgData name="Andrej Bogdanov" userId="896fc40a-cbdd-4f42-a373-b4d25dd81a07" providerId="ADAL" clId="{6745ABD8-F6A5-A348-A171-D746139489D1}" dt="2023-03-07T04:37:48.306" v="1170"/>
          <ac:spMkLst>
            <pc:docMk/>
            <pc:sldMk cId="3889348999" sldId="273"/>
            <ac:spMk id="8" creationId="{4F08ED82-1377-0A1E-2C60-EAAAADB4D7CD}"/>
          </ac:spMkLst>
        </pc:spChg>
        <pc:spChg chg="add mod">
          <ac:chgData name="Andrej Bogdanov" userId="896fc40a-cbdd-4f42-a373-b4d25dd81a07" providerId="ADAL" clId="{6745ABD8-F6A5-A348-A171-D746139489D1}" dt="2023-03-07T04:38:23.800" v="1197" actId="1035"/>
          <ac:spMkLst>
            <pc:docMk/>
            <pc:sldMk cId="3889348999" sldId="273"/>
            <ac:spMk id="9" creationId="{36FA1BDB-3B7F-4630-B102-F3C48CD47A7E}"/>
          </ac:spMkLst>
        </pc:spChg>
      </pc:sldChg>
      <pc:sldChg chg="addSp modSp new mod">
        <pc:chgData name="Andrej Bogdanov" userId="896fc40a-cbdd-4f42-a373-b4d25dd81a07" providerId="ADAL" clId="{6745ABD8-F6A5-A348-A171-D746139489D1}" dt="2023-03-07T04:39:25.122" v="1221" actId="1076"/>
        <pc:sldMkLst>
          <pc:docMk/>
          <pc:sldMk cId="917911475" sldId="274"/>
        </pc:sldMkLst>
        <pc:spChg chg="add mod">
          <ac:chgData name="Andrej Bogdanov" userId="896fc40a-cbdd-4f42-a373-b4d25dd81a07" providerId="ADAL" clId="{6745ABD8-F6A5-A348-A171-D746139489D1}" dt="2023-03-07T04:39:25.122" v="1221" actId="1076"/>
          <ac:spMkLst>
            <pc:docMk/>
            <pc:sldMk cId="917911475" sldId="274"/>
            <ac:spMk id="2" creationId="{B49B04DF-54FF-85F3-27E7-75C6519A7732}"/>
          </ac:spMkLst>
        </pc:spChg>
      </pc:sldChg>
      <pc:sldChg chg="addSp modSp new mod">
        <pc:chgData name="Andrej Bogdanov" userId="896fc40a-cbdd-4f42-a373-b4d25dd81a07" providerId="ADAL" clId="{6745ABD8-F6A5-A348-A171-D746139489D1}" dt="2023-03-09T23:19:26.112" v="1311" actId="114"/>
        <pc:sldMkLst>
          <pc:docMk/>
          <pc:sldMk cId="2375953063" sldId="275"/>
        </pc:sldMkLst>
        <pc:spChg chg="add mod">
          <ac:chgData name="Andrej Bogdanov" userId="896fc40a-cbdd-4f42-a373-b4d25dd81a07" providerId="ADAL" clId="{6745ABD8-F6A5-A348-A171-D746139489D1}" dt="2023-03-09T23:19:26.112" v="1311" actId="114"/>
          <ac:spMkLst>
            <pc:docMk/>
            <pc:sldMk cId="2375953063" sldId="275"/>
            <ac:spMk id="2" creationId="{E9D1F0B1-7B33-5711-5DB0-F7AF2A7BC2F1}"/>
          </ac:spMkLst>
        </pc:spChg>
      </pc:sldChg>
    </pc:docChg>
  </pc:docChgLst>
  <pc:docChgLst>
    <pc:chgData name="Andrej Bogdanov" userId="896fc40a-cbdd-4f42-a373-b4d25dd81a07" providerId="ADAL" clId="{61C517F1-A7C8-6541-B2D6-B410761CD688}"/>
    <pc:docChg chg="undo custSel addSld modSld">
      <pc:chgData name="Andrej Bogdanov" userId="896fc40a-cbdd-4f42-a373-b4d25dd81a07" providerId="ADAL" clId="{61C517F1-A7C8-6541-B2D6-B410761CD688}" dt="2023-03-12T15:55:25.838" v="200" actId="7634"/>
      <pc:docMkLst>
        <pc:docMk/>
      </pc:docMkLst>
      <pc:sldChg chg="addSp delSp">
        <pc:chgData name="Andrej Bogdanov" userId="896fc40a-cbdd-4f42-a373-b4d25dd81a07" providerId="ADAL" clId="{61C517F1-A7C8-6541-B2D6-B410761CD688}" dt="2023-03-10T17:09:59.357" v="6" actId="7634"/>
        <pc:sldMkLst>
          <pc:docMk/>
          <pc:sldMk cId="2798753424" sldId="258"/>
        </pc:sldMkLst>
        <pc:inkChg chg="add del">
          <ac:chgData name="Andrej Bogdanov" userId="896fc40a-cbdd-4f42-a373-b4d25dd81a07" providerId="ADAL" clId="{61C517F1-A7C8-6541-B2D6-B410761CD688}" dt="2023-03-10T15:50:20.415" v="2" actId="478"/>
          <ac:inkMkLst>
            <pc:docMk/>
            <pc:sldMk cId="2798753424" sldId="258"/>
            <ac:inkMk id="3" creationId="{590BF9F5-B0FF-F298-9F8E-B4BEADB9A3C7}"/>
          </ac:inkMkLst>
        </pc:inkChg>
        <pc:inkChg chg="add">
          <ac:chgData name="Andrej Bogdanov" userId="896fc40a-cbdd-4f42-a373-b4d25dd81a07" providerId="ADAL" clId="{61C517F1-A7C8-6541-B2D6-B410761CD688}" dt="2023-03-10T17:06:39.519" v="3" actId="7634"/>
          <ac:inkMkLst>
            <pc:docMk/>
            <pc:sldMk cId="2798753424" sldId="258"/>
            <ac:inkMk id="4" creationId="{06CC5D39-73A6-51CF-E7D0-8FDF670DD8CB}"/>
          </ac:inkMkLst>
        </pc:inkChg>
        <pc:inkChg chg="add">
          <ac:chgData name="Andrej Bogdanov" userId="896fc40a-cbdd-4f42-a373-b4d25dd81a07" providerId="ADAL" clId="{61C517F1-A7C8-6541-B2D6-B410761CD688}" dt="2023-03-10T17:09:59.357" v="6" actId="7634"/>
          <ac:inkMkLst>
            <pc:docMk/>
            <pc:sldMk cId="2798753424" sldId="258"/>
            <ac:inkMk id="5" creationId="{7A2A2432-83DD-A806-3149-466B3507C8C7}"/>
          </ac:inkMkLst>
        </pc:inkChg>
      </pc:sldChg>
      <pc:sldChg chg="addSp delSp">
        <pc:chgData name="Andrej Bogdanov" userId="896fc40a-cbdd-4f42-a373-b4d25dd81a07" providerId="ADAL" clId="{61C517F1-A7C8-6541-B2D6-B410761CD688}" dt="2023-03-10T17:09:25.814" v="5" actId="7634"/>
        <pc:sldMkLst>
          <pc:docMk/>
          <pc:sldMk cId="2268265719" sldId="259"/>
        </pc:sldMkLst>
        <pc:inkChg chg="add del">
          <ac:chgData name="Andrej Bogdanov" userId="896fc40a-cbdd-4f42-a373-b4d25dd81a07" providerId="ADAL" clId="{61C517F1-A7C8-6541-B2D6-B410761CD688}" dt="2023-03-10T17:06:46.728" v="4" actId="478"/>
          <ac:inkMkLst>
            <pc:docMk/>
            <pc:sldMk cId="2268265719" sldId="259"/>
            <ac:inkMk id="3" creationId="{A1A49318-A5E5-D39C-7CEB-82080389E701}"/>
          </ac:inkMkLst>
        </pc:inkChg>
        <pc:inkChg chg="add">
          <ac:chgData name="Andrej Bogdanov" userId="896fc40a-cbdd-4f42-a373-b4d25dd81a07" providerId="ADAL" clId="{61C517F1-A7C8-6541-B2D6-B410761CD688}" dt="2023-03-10T17:09:25.814" v="5" actId="7634"/>
          <ac:inkMkLst>
            <pc:docMk/>
            <pc:sldMk cId="2268265719" sldId="259"/>
            <ac:inkMk id="4" creationId="{761DA2A2-871B-E036-8BCE-F9D86550B5A4}"/>
          </ac:inkMkLst>
        </pc:inkChg>
      </pc:sldChg>
      <pc:sldChg chg="addSp delSp modSp">
        <pc:chgData name="Andrej Bogdanov" userId="896fc40a-cbdd-4f42-a373-b4d25dd81a07" providerId="ADAL" clId="{61C517F1-A7C8-6541-B2D6-B410761CD688}" dt="2023-03-10T17:13:10.971" v="12" actId="7634"/>
        <pc:sldMkLst>
          <pc:docMk/>
          <pc:sldMk cId="904670988" sldId="260"/>
        </pc:sldMkLst>
        <pc:inkChg chg="add mod modStrokes">
          <ac:chgData name="Andrej Bogdanov" userId="896fc40a-cbdd-4f42-a373-b4d25dd81a07" providerId="ADAL" clId="{61C517F1-A7C8-6541-B2D6-B410761CD688}" dt="2023-03-10T17:10:11.447" v="7"/>
          <ac:inkMkLst>
            <pc:docMk/>
            <pc:sldMk cId="904670988" sldId="260"/>
            <ac:inkMk id="3" creationId="{5E72D9B6-0850-6AEF-3335-30BD0D1B8618}"/>
          </ac:inkMkLst>
        </pc:inkChg>
        <pc:inkChg chg="add del">
          <ac:chgData name="Andrej Bogdanov" userId="896fc40a-cbdd-4f42-a373-b4d25dd81a07" providerId="ADAL" clId="{61C517F1-A7C8-6541-B2D6-B410761CD688}" dt="2023-03-10T17:12:17.408" v="10"/>
          <ac:inkMkLst>
            <pc:docMk/>
            <pc:sldMk cId="904670988" sldId="260"/>
            <ac:inkMk id="7" creationId="{549942FF-AB25-5F7E-675E-8A3603BB4F01}"/>
          </ac:inkMkLst>
        </pc:inkChg>
        <pc:inkChg chg="add del">
          <ac:chgData name="Andrej Bogdanov" userId="896fc40a-cbdd-4f42-a373-b4d25dd81a07" providerId="ADAL" clId="{61C517F1-A7C8-6541-B2D6-B410761CD688}" dt="2023-03-10T17:12:17.412" v="11"/>
          <ac:inkMkLst>
            <pc:docMk/>
            <pc:sldMk cId="904670988" sldId="260"/>
            <ac:inkMk id="8" creationId="{DFEB3698-FA6A-43F8-CAC6-264ABD1455CB}"/>
          </ac:inkMkLst>
        </pc:inkChg>
        <pc:inkChg chg="add">
          <ac:chgData name="Andrej Bogdanov" userId="896fc40a-cbdd-4f42-a373-b4d25dd81a07" providerId="ADAL" clId="{61C517F1-A7C8-6541-B2D6-B410761CD688}" dt="2023-03-10T17:13:10.971" v="12" actId="7634"/>
          <ac:inkMkLst>
            <pc:docMk/>
            <pc:sldMk cId="904670988" sldId="260"/>
            <ac:inkMk id="10" creationId="{3E4F3AD0-AFBD-1428-A76B-F98439654D53}"/>
          </ac:inkMkLst>
        </pc:inkChg>
      </pc:sldChg>
      <pc:sldChg chg="addSp delSp modSp">
        <pc:chgData name="Andrej Bogdanov" userId="896fc40a-cbdd-4f42-a373-b4d25dd81a07" providerId="ADAL" clId="{61C517F1-A7C8-6541-B2D6-B410761CD688}" dt="2023-03-10T17:14:29.554" v="26"/>
        <pc:sldMkLst>
          <pc:docMk/>
          <pc:sldMk cId="3679708992" sldId="261"/>
        </pc:sldMkLst>
        <pc:spChg chg="del">
          <ac:chgData name="Andrej Bogdanov" userId="896fc40a-cbdd-4f42-a373-b4d25dd81a07" providerId="ADAL" clId="{61C517F1-A7C8-6541-B2D6-B410761CD688}" dt="2023-03-10T17:13:13.683" v="13" actId="478"/>
          <ac:spMkLst>
            <pc:docMk/>
            <pc:sldMk cId="3679708992" sldId="261"/>
            <ac:spMk id="2" creationId="{481F55D7-C380-3207-80D7-70BE5C20CCAF}"/>
          </ac:spMkLst>
        </pc:spChg>
        <pc:spChg chg="mod">
          <ac:chgData name="Andrej Bogdanov" userId="896fc40a-cbdd-4f42-a373-b4d25dd81a07" providerId="ADAL" clId="{61C517F1-A7C8-6541-B2D6-B410761CD688}" dt="2023-03-10T17:13:47.744" v="22" actId="1076"/>
          <ac:spMkLst>
            <pc:docMk/>
            <pc:sldMk cId="3679708992" sldId="261"/>
            <ac:spMk id="3" creationId="{086515C4-F00E-C26B-5F74-5E326AA6DDA4}"/>
          </ac:spMkLst>
        </pc:spChg>
        <pc:inkChg chg="add mod modStrokes">
          <ac:chgData name="Andrej Bogdanov" userId="896fc40a-cbdd-4f42-a373-b4d25dd81a07" providerId="ADAL" clId="{61C517F1-A7C8-6541-B2D6-B410761CD688}" dt="2023-03-10T17:14:29.554" v="26"/>
          <ac:inkMkLst>
            <pc:docMk/>
            <pc:sldMk cId="3679708992" sldId="261"/>
            <ac:inkMk id="4" creationId="{A5D8E827-A596-305A-A926-B3E26C5017C8}"/>
          </ac:inkMkLst>
        </pc:inkChg>
        <pc:inkChg chg="add">
          <ac:chgData name="Andrej Bogdanov" userId="896fc40a-cbdd-4f42-a373-b4d25dd81a07" providerId="ADAL" clId="{61C517F1-A7C8-6541-B2D6-B410761CD688}" dt="2023-03-10T17:14:26.670" v="25" actId="7634"/>
          <ac:inkMkLst>
            <pc:docMk/>
            <pc:sldMk cId="3679708992" sldId="261"/>
            <ac:inkMk id="5" creationId="{945E6F01-A13E-5D5E-8BE2-4B504F7508DF}"/>
          </ac:inkMkLst>
        </pc:inkChg>
      </pc:sldChg>
      <pc:sldChg chg="addSp delSp modSp">
        <pc:chgData name="Andrej Bogdanov" userId="896fc40a-cbdd-4f42-a373-b4d25dd81a07" providerId="ADAL" clId="{61C517F1-A7C8-6541-B2D6-B410761CD688}" dt="2023-03-10T17:19:58.896" v="36" actId="1076"/>
        <pc:sldMkLst>
          <pc:docMk/>
          <pc:sldMk cId="1038184924" sldId="262"/>
        </pc:sldMkLst>
        <pc:inkChg chg="add del">
          <ac:chgData name="Andrej Bogdanov" userId="896fc40a-cbdd-4f42-a373-b4d25dd81a07" providerId="ADAL" clId="{61C517F1-A7C8-6541-B2D6-B410761CD688}" dt="2023-03-10T17:14:44.771" v="27" actId="478"/>
          <ac:inkMkLst>
            <pc:docMk/>
            <pc:sldMk cId="1038184924" sldId="262"/>
            <ac:inkMk id="4" creationId="{70830604-6D2C-C4FA-EEF0-BC54822ACBEC}"/>
          </ac:inkMkLst>
        </pc:inkChg>
        <pc:inkChg chg="add del mod modStrokes">
          <ac:chgData name="Andrej Bogdanov" userId="896fc40a-cbdd-4f42-a373-b4d25dd81a07" providerId="ADAL" clId="{61C517F1-A7C8-6541-B2D6-B410761CD688}" dt="2023-03-10T17:14:54.013" v="29" actId="478"/>
          <ac:inkMkLst>
            <pc:docMk/>
            <pc:sldMk cId="1038184924" sldId="262"/>
            <ac:inkMk id="5" creationId="{38BDF2FD-A885-B5D5-9C95-98614F0E9764}"/>
          </ac:inkMkLst>
        </pc:inkChg>
        <pc:inkChg chg="add">
          <ac:chgData name="Andrej Bogdanov" userId="896fc40a-cbdd-4f42-a373-b4d25dd81a07" providerId="ADAL" clId="{61C517F1-A7C8-6541-B2D6-B410761CD688}" dt="2023-03-10T17:15:24.690" v="30" actId="7634"/>
          <ac:inkMkLst>
            <pc:docMk/>
            <pc:sldMk cId="1038184924" sldId="262"/>
            <ac:inkMk id="6" creationId="{348DFBC3-C063-0B1E-B728-D692242D5869}"/>
          </ac:inkMkLst>
        </pc:inkChg>
        <pc:inkChg chg="add mod modStrokes">
          <ac:chgData name="Andrej Bogdanov" userId="896fc40a-cbdd-4f42-a373-b4d25dd81a07" providerId="ADAL" clId="{61C517F1-A7C8-6541-B2D6-B410761CD688}" dt="2023-03-10T17:17:48.360" v="34"/>
          <ac:inkMkLst>
            <pc:docMk/>
            <pc:sldMk cId="1038184924" sldId="262"/>
            <ac:inkMk id="7" creationId="{97BD3EA6-7807-91B5-CDC5-D2A9AEB16C1A}"/>
          </ac:inkMkLst>
        </pc:inkChg>
        <pc:inkChg chg="add mod">
          <ac:chgData name="Andrej Bogdanov" userId="896fc40a-cbdd-4f42-a373-b4d25dd81a07" providerId="ADAL" clId="{61C517F1-A7C8-6541-B2D6-B410761CD688}" dt="2023-03-10T17:19:58.896" v="36" actId="1076"/>
          <ac:inkMkLst>
            <pc:docMk/>
            <pc:sldMk cId="1038184924" sldId="262"/>
            <ac:inkMk id="8" creationId="{ACD788BA-4795-C20A-6B29-AB1D0A9915A1}"/>
          </ac:inkMkLst>
        </pc:inkChg>
      </pc:sldChg>
      <pc:sldChg chg="addSp modSp">
        <pc:chgData name="Andrej Bogdanov" userId="896fc40a-cbdd-4f42-a373-b4d25dd81a07" providerId="ADAL" clId="{61C517F1-A7C8-6541-B2D6-B410761CD688}" dt="2023-03-10T17:24:33.995" v="63" actId="7634"/>
        <pc:sldMkLst>
          <pc:docMk/>
          <pc:sldMk cId="231411163" sldId="263"/>
        </pc:sldMkLst>
        <pc:inkChg chg="add mod modStrokes">
          <ac:chgData name="Andrej Bogdanov" userId="896fc40a-cbdd-4f42-a373-b4d25dd81a07" providerId="ADAL" clId="{61C517F1-A7C8-6541-B2D6-B410761CD688}" dt="2023-03-10T17:23:48.850" v="61" actId="1076"/>
          <ac:inkMkLst>
            <pc:docMk/>
            <pc:sldMk cId="231411163" sldId="263"/>
            <ac:inkMk id="2" creationId="{56D5804F-5243-1A22-DBF9-58F887150B62}"/>
          </ac:inkMkLst>
        </pc:inkChg>
        <pc:inkChg chg="add mod modStrokes">
          <ac:chgData name="Andrej Bogdanov" userId="896fc40a-cbdd-4f42-a373-b4d25dd81a07" providerId="ADAL" clId="{61C517F1-A7C8-6541-B2D6-B410761CD688}" dt="2023-03-10T17:23:48.850" v="61" actId="1076"/>
          <ac:inkMkLst>
            <pc:docMk/>
            <pc:sldMk cId="231411163" sldId="263"/>
            <ac:inkMk id="3" creationId="{0D356881-47A7-D69E-B13B-DDC36B693D00}"/>
          </ac:inkMkLst>
        </pc:inkChg>
        <pc:inkChg chg="add mod">
          <ac:chgData name="Andrej Bogdanov" userId="896fc40a-cbdd-4f42-a373-b4d25dd81a07" providerId="ADAL" clId="{61C517F1-A7C8-6541-B2D6-B410761CD688}" dt="2023-03-10T17:23:48.850" v="61" actId="1076"/>
          <ac:inkMkLst>
            <pc:docMk/>
            <pc:sldMk cId="231411163" sldId="263"/>
            <ac:inkMk id="4" creationId="{D781E9FC-2007-902C-52D9-6F45C158BD7A}"/>
          </ac:inkMkLst>
        </pc:inkChg>
        <pc:inkChg chg="add mod">
          <ac:chgData name="Andrej Bogdanov" userId="896fc40a-cbdd-4f42-a373-b4d25dd81a07" providerId="ADAL" clId="{61C517F1-A7C8-6541-B2D6-B410761CD688}" dt="2023-03-10T17:24:16.146" v="62" actId="1076"/>
          <ac:inkMkLst>
            <pc:docMk/>
            <pc:sldMk cId="231411163" sldId="263"/>
            <ac:inkMk id="5" creationId="{7E730921-BB89-5344-316B-C68CFA273B26}"/>
          </ac:inkMkLst>
        </pc:inkChg>
        <pc:inkChg chg="add mod">
          <ac:chgData name="Andrej Bogdanov" userId="896fc40a-cbdd-4f42-a373-b4d25dd81a07" providerId="ADAL" clId="{61C517F1-A7C8-6541-B2D6-B410761CD688}" dt="2023-03-10T17:24:16.146" v="62" actId="1076"/>
          <ac:inkMkLst>
            <pc:docMk/>
            <pc:sldMk cId="231411163" sldId="263"/>
            <ac:inkMk id="6" creationId="{4117FF67-1C70-245B-04A0-EA8803A97F6F}"/>
          </ac:inkMkLst>
        </pc:inkChg>
        <pc:inkChg chg="add mod">
          <ac:chgData name="Andrej Bogdanov" userId="896fc40a-cbdd-4f42-a373-b4d25dd81a07" providerId="ADAL" clId="{61C517F1-A7C8-6541-B2D6-B410761CD688}" dt="2023-03-10T17:24:16.146" v="62" actId="1076"/>
          <ac:inkMkLst>
            <pc:docMk/>
            <pc:sldMk cId="231411163" sldId="263"/>
            <ac:inkMk id="7" creationId="{652C3FC8-D3DF-D294-E2C2-0174C33FED76}"/>
          </ac:inkMkLst>
        </pc:inkChg>
        <pc:inkChg chg="add">
          <ac:chgData name="Andrej Bogdanov" userId="896fc40a-cbdd-4f42-a373-b4d25dd81a07" providerId="ADAL" clId="{61C517F1-A7C8-6541-B2D6-B410761CD688}" dt="2023-03-10T17:24:33.995" v="63" actId="7634"/>
          <ac:inkMkLst>
            <pc:docMk/>
            <pc:sldMk cId="231411163" sldId="263"/>
            <ac:inkMk id="8" creationId="{5B755264-0440-0291-E611-47C75914B676}"/>
          </ac:inkMkLst>
        </pc:inkChg>
      </pc:sldChg>
      <pc:sldChg chg="addSp delSp">
        <pc:chgData name="Andrej Bogdanov" userId="896fc40a-cbdd-4f42-a373-b4d25dd81a07" providerId="ADAL" clId="{61C517F1-A7C8-6541-B2D6-B410761CD688}" dt="2023-03-12T14:38:51.061" v="70" actId="7634"/>
        <pc:sldMkLst>
          <pc:docMk/>
          <pc:sldMk cId="3209769601" sldId="264"/>
        </pc:sldMkLst>
        <pc:inkChg chg="add del">
          <ac:chgData name="Andrej Bogdanov" userId="896fc40a-cbdd-4f42-a373-b4d25dd81a07" providerId="ADAL" clId="{61C517F1-A7C8-6541-B2D6-B410761CD688}" dt="2023-03-12T14:32:54.819" v="68" actId="478"/>
          <ac:inkMkLst>
            <pc:docMk/>
            <pc:sldMk cId="3209769601" sldId="264"/>
            <ac:inkMk id="3" creationId="{A061EB62-5EEE-85E7-B338-B3B7912942B5}"/>
          </ac:inkMkLst>
        </pc:inkChg>
        <pc:inkChg chg="add del">
          <ac:chgData name="Andrej Bogdanov" userId="896fc40a-cbdd-4f42-a373-b4d25dd81a07" providerId="ADAL" clId="{61C517F1-A7C8-6541-B2D6-B410761CD688}" dt="2023-03-12T14:32:59.205" v="69" actId="478"/>
          <ac:inkMkLst>
            <pc:docMk/>
            <pc:sldMk cId="3209769601" sldId="264"/>
            <ac:inkMk id="5" creationId="{44A8BB5E-1C8C-3E55-3AD4-95D5547EF6AC}"/>
          </ac:inkMkLst>
        </pc:inkChg>
        <pc:inkChg chg="add">
          <ac:chgData name="Andrej Bogdanov" userId="896fc40a-cbdd-4f42-a373-b4d25dd81a07" providerId="ADAL" clId="{61C517F1-A7C8-6541-B2D6-B410761CD688}" dt="2023-03-12T14:38:51.061" v="70" actId="7634"/>
          <ac:inkMkLst>
            <pc:docMk/>
            <pc:sldMk cId="3209769601" sldId="264"/>
            <ac:inkMk id="6" creationId="{4191FA12-639B-3A84-8CD3-354DF0EB52FE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4:40:05.484" v="76" actId="7634"/>
        <pc:sldMkLst>
          <pc:docMk/>
          <pc:sldMk cId="3200818964" sldId="265"/>
        </pc:sldMkLst>
        <pc:inkChg chg="add mod modStrokes">
          <ac:chgData name="Andrej Bogdanov" userId="896fc40a-cbdd-4f42-a373-b4d25dd81a07" providerId="ADAL" clId="{61C517F1-A7C8-6541-B2D6-B410761CD688}" dt="2023-03-12T14:39:31.911" v="75"/>
          <ac:inkMkLst>
            <pc:docMk/>
            <pc:sldMk cId="3200818964" sldId="265"/>
            <ac:inkMk id="2" creationId="{978EAE09-4000-F695-BF0B-559199E4861B}"/>
          </ac:inkMkLst>
        </pc:inkChg>
        <pc:inkChg chg="add del">
          <ac:chgData name="Andrej Bogdanov" userId="896fc40a-cbdd-4f42-a373-b4d25dd81a07" providerId="ADAL" clId="{61C517F1-A7C8-6541-B2D6-B410761CD688}" dt="2023-03-12T14:39:25.571" v="71"/>
          <ac:inkMkLst>
            <pc:docMk/>
            <pc:sldMk cId="3200818964" sldId="265"/>
            <ac:inkMk id="3" creationId="{4BABDD7D-E0C4-2A73-169F-B06EDA87803D}"/>
          </ac:inkMkLst>
        </pc:inkChg>
        <pc:inkChg chg="add">
          <ac:chgData name="Andrej Bogdanov" userId="896fc40a-cbdd-4f42-a373-b4d25dd81a07" providerId="ADAL" clId="{61C517F1-A7C8-6541-B2D6-B410761CD688}" dt="2023-03-12T14:40:05.484" v="76" actId="7634"/>
          <ac:inkMkLst>
            <pc:docMk/>
            <pc:sldMk cId="3200818964" sldId="265"/>
            <ac:inkMk id="4" creationId="{955A6AB7-8C90-BC28-35ED-A1CFAD5F5DD2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4:48:41.458" v="92" actId="7634"/>
        <pc:sldMkLst>
          <pc:docMk/>
          <pc:sldMk cId="1151109657" sldId="266"/>
        </pc:sldMkLst>
        <pc:spChg chg="del">
          <ac:chgData name="Andrej Bogdanov" userId="896fc40a-cbdd-4f42-a373-b4d25dd81a07" providerId="ADAL" clId="{61C517F1-A7C8-6541-B2D6-B410761CD688}" dt="2023-03-12T14:41:57.881" v="86" actId="21"/>
          <ac:spMkLst>
            <pc:docMk/>
            <pc:sldMk cId="1151109657" sldId="266"/>
            <ac:spMk id="2" creationId="{A1212A66-F461-EBC3-F6F7-2D41EB1FCF2C}"/>
          </ac:spMkLst>
        </pc:spChg>
        <pc:inkChg chg="add del mod modStrokes">
          <ac:chgData name="Andrej Bogdanov" userId="896fc40a-cbdd-4f42-a373-b4d25dd81a07" providerId="ADAL" clId="{61C517F1-A7C8-6541-B2D6-B410761CD688}" dt="2023-03-12T14:42:28.092" v="90" actId="478"/>
          <ac:inkMkLst>
            <pc:docMk/>
            <pc:sldMk cId="1151109657" sldId="266"/>
            <ac:inkMk id="3" creationId="{3ED240D8-6375-A87A-1506-F7A1E79A8052}"/>
          </ac:inkMkLst>
        </pc:inkChg>
        <pc:inkChg chg="add del">
          <ac:chgData name="Andrej Bogdanov" userId="896fc40a-cbdd-4f42-a373-b4d25dd81a07" providerId="ADAL" clId="{61C517F1-A7C8-6541-B2D6-B410761CD688}" dt="2023-03-12T14:42:32.981" v="91"/>
          <ac:inkMkLst>
            <pc:docMk/>
            <pc:sldMk cId="1151109657" sldId="266"/>
            <ac:inkMk id="4" creationId="{027E1AAA-A240-B49B-B72F-409F9774DF75}"/>
          </ac:inkMkLst>
        </pc:inkChg>
        <pc:inkChg chg="add">
          <ac:chgData name="Andrej Bogdanov" userId="896fc40a-cbdd-4f42-a373-b4d25dd81a07" providerId="ADAL" clId="{61C517F1-A7C8-6541-B2D6-B410761CD688}" dt="2023-03-12T14:48:41.458" v="92" actId="7634"/>
          <ac:inkMkLst>
            <pc:docMk/>
            <pc:sldMk cId="1151109657" sldId="266"/>
            <ac:inkMk id="5" creationId="{486A5C51-43C6-84A0-A52D-0C188A412600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39:30.981" v="141" actId="7634"/>
        <pc:sldMkLst>
          <pc:docMk/>
          <pc:sldMk cId="920752131" sldId="267"/>
        </pc:sldMkLst>
        <pc:inkChg chg="add del">
          <ac:chgData name="Andrej Bogdanov" userId="896fc40a-cbdd-4f42-a373-b4d25dd81a07" providerId="ADAL" clId="{61C517F1-A7C8-6541-B2D6-B410761CD688}" dt="2023-03-12T15:32:26.325" v="116" actId="478"/>
          <ac:inkMkLst>
            <pc:docMk/>
            <pc:sldMk cId="920752131" sldId="267"/>
            <ac:inkMk id="4" creationId="{287FA45E-9BD9-428B-7095-3AB1F96C470C}"/>
          </ac:inkMkLst>
        </pc:inkChg>
        <pc:inkChg chg="add">
          <ac:chgData name="Andrej Bogdanov" userId="896fc40a-cbdd-4f42-a373-b4d25dd81a07" providerId="ADAL" clId="{61C517F1-A7C8-6541-B2D6-B410761CD688}" dt="2023-03-12T15:33:11.454" v="117" actId="7634"/>
          <ac:inkMkLst>
            <pc:docMk/>
            <pc:sldMk cId="920752131" sldId="267"/>
            <ac:inkMk id="5" creationId="{0EBAF235-7ED8-CE4A-6020-61FB61004DD7}"/>
          </ac:inkMkLst>
        </pc:inkChg>
        <pc:inkChg chg="add mod modStrokes">
          <ac:chgData name="Andrej Bogdanov" userId="896fc40a-cbdd-4f42-a373-b4d25dd81a07" providerId="ADAL" clId="{61C517F1-A7C8-6541-B2D6-B410761CD688}" dt="2023-03-12T15:38:01.083" v="134" actId="1076"/>
          <ac:inkMkLst>
            <pc:docMk/>
            <pc:sldMk cId="920752131" sldId="267"/>
            <ac:inkMk id="6" creationId="{7527A3C7-B632-1DFD-9B22-C7F4AAD72CA4}"/>
          </ac:inkMkLst>
        </pc:inkChg>
        <pc:inkChg chg="add">
          <ac:chgData name="Andrej Bogdanov" userId="896fc40a-cbdd-4f42-a373-b4d25dd81a07" providerId="ADAL" clId="{61C517F1-A7C8-6541-B2D6-B410761CD688}" dt="2023-03-12T15:36:10.302" v="127" actId="7634"/>
          <ac:inkMkLst>
            <pc:docMk/>
            <pc:sldMk cId="920752131" sldId="267"/>
            <ac:inkMk id="7" creationId="{21D80D91-F604-2CE4-A58F-A5AE96298719}"/>
          </ac:inkMkLst>
        </pc:inkChg>
        <pc:inkChg chg="add mod modStrokes">
          <ac:chgData name="Andrej Bogdanov" userId="896fc40a-cbdd-4f42-a373-b4d25dd81a07" providerId="ADAL" clId="{61C517F1-A7C8-6541-B2D6-B410761CD688}" dt="2023-03-12T15:39:02.561" v="140" actId="1076"/>
          <ac:inkMkLst>
            <pc:docMk/>
            <pc:sldMk cId="920752131" sldId="267"/>
            <ac:inkMk id="8" creationId="{864F35D1-C706-A616-F604-96D8F6CBB17F}"/>
          </ac:inkMkLst>
        </pc:inkChg>
        <pc:inkChg chg="add">
          <ac:chgData name="Andrej Bogdanov" userId="896fc40a-cbdd-4f42-a373-b4d25dd81a07" providerId="ADAL" clId="{61C517F1-A7C8-6541-B2D6-B410761CD688}" dt="2023-03-12T15:38:51.447" v="137" actId="7634"/>
          <ac:inkMkLst>
            <pc:docMk/>
            <pc:sldMk cId="920752131" sldId="267"/>
            <ac:inkMk id="9" creationId="{EF490D54-FE46-D6AB-3FF9-CB8237F432F7}"/>
          </ac:inkMkLst>
        </pc:inkChg>
        <pc:inkChg chg="add">
          <ac:chgData name="Andrej Bogdanov" userId="896fc40a-cbdd-4f42-a373-b4d25dd81a07" providerId="ADAL" clId="{61C517F1-A7C8-6541-B2D6-B410761CD688}" dt="2023-03-12T15:39:30.981" v="141" actId="7634"/>
          <ac:inkMkLst>
            <pc:docMk/>
            <pc:sldMk cId="920752131" sldId="267"/>
            <ac:inkMk id="10" creationId="{7894FF0A-5229-2C10-C1CD-370DD9E6881C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32:15.559" v="115" actId="7634"/>
        <pc:sldMkLst>
          <pc:docMk/>
          <pc:sldMk cId="3193286683" sldId="268"/>
        </pc:sldMkLst>
        <pc:inkChg chg="add del mod modStrokes">
          <ac:chgData name="Andrej Bogdanov" userId="896fc40a-cbdd-4f42-a373-b4d25dd81a07" providerId="ADAL" clId="{61C517F1-A7C8-6541-B2D6-B410761CD688}" dt="2023-03-12T15:30:04.840" v="111"/>
          <ac:inkMkLst>
            <pc:docMk/>
            <pc:sldMk cId="3193286683" sldId="268"/>
            <ac:inkMk id="5" creationId="{62A334C8-56D6-0E37-916B-843A04533C2D}"/>
          </ac:inkMkLst>
        </pc:inkChg>
        <pc:inkChg chg="add">
          <ac:chgData name="Andrej Bogdanov" userId="896fc40a-cbdd-4f42-a373-b4d25dd81a07" providerId="ADAL" clId="{61C517F1-A7C8-6541-B2D6-B410761CD688}" dt="2023-03-12T15:30:23.733" v="112" actId="7634"/>
          <ac:inkMkLst>
            <pc:docMk/>
            <pc:sldMk cId="3193286683" sldId="268"/>
            <ac:inkMk id="6" creationId="{E6A8596E-A353-9EF9-E92D-FDF3F375BB41}"/>
          </ac:inkMkLst>
        </pc:inkChg>
        <pc:inkChg chg="add mod modStrokes">
          <ac:chgData name="Andrej Bogdanov" userId="896fc40a-cbdd-4f42-a373-b4d25dd81a07" providerId="ADAL" clId="{61C517F1-A7C8-6541-B2D6-B410761CD688}" dt="2023-03-12T15:31:52.338" v="114"/>
          <ac:inkMkLst>
            <pc:docMk/>
            <pc:sldMk cId="3193286683" sldId="268"/>
            <ac:inkMk id="7" creationId="{C8D6B167-430E-07BF-18A9-EB28B86231A9}"/>
          </ac:inkMkLst>
        </pc:inkChg>
        <pc:inkChg chg="add">
          <ac:chgData name="Andrej Bogdanov" userId="896fc40a-cbdd-4f42-a373-b4d25dd81a07" providerId="ADAL" clId="{61C517F1-A7C8-6541-B2D6-B410761CD688}" dt="2023-03-12T15:32:15.559" v="115" actId="7634"/>
          <ac:inkMkLst>
            <pc:docMk/>
            <pc:sldMk cId="3193286683" sldId="268"/>
            <ac:inkMk id="8" creationId="{20D7C985-754F-49F8-2B61-3BEB9A171F3D}"/>
          </ac:inkMkLst>
        </pc:inkChg>
      </pc:sldChg>
      <pc:sldChg chg="addSp modSp">
        <pc:chgData name="Andrej Bogdanov" userId="896fc40a-cbdd-4f42-a373-b4d25dd81a07" providerId="ADAL" clId="{61C517F1-A7C8-6541-B2D6-B410761CD688}" dt="2023-03-12T15:44:37.856" v="163" actId="7634"/>
        <pc:sldMkLst>
          <pc:docMk/>
          <pc:sldMk cId="3485308722" sldId="269"/>
        </pc:sldMkLst>
        <pc:spChg chg="mod">
          <ac:chgData name="Andrej Bogdanov" userId="896fc40a-cbdd-4f42-a373-b4d25dd81a07" providerId="ADAL" clId="{61C517F1-A7C8-6541-B2D6-B410761CD688}" dt="2023-03-12T15:42:39.336" v="149" actId="20577"/>
          <ac:spMkLst>
            <pc:docMk/>
            <pc:sldMk cId="3485308722" sldId="269"/>
            <ac:spMk id="4" creationId="{D8C06351-3AC7-573C-A121-DE57BF6C5457}"/>
          </ac:spMkLst>
        </pc:spChg>
        <pc:inkChg chg="add mod modStrokes">
          <ac:chgData name="Andrej Bogdanov" userId="896fc40a-cbdd-4f42-a373-b4d25dd81a07" providerId="ADAL" clId="{61C517F1-A7C8-6541-B2D6-B410761CD688}" dt="2023-03-12T15:43:10.121" v="162"/>
          <ac:inkMkLst>
            <pc:docMk/>
            <pc:sldMk cId="3485308722" sldId="269"/>
            <ac:inkMk id="5" creationId="{A6402DF8-7C8D-68E6-A0FD-EF795072189F}"/>
          </ac:inkMkLst>
        </pc:inkChg>
        <pc:inkChg chg="add">
          <ac:chgData name="Andrej Bogdanov" userId="896fc40a-cbdd-4f42-a373-b4d25dd81a07" providerId="ADAL" clId="{61C517F1-A7C8-6541-B2D6-B410761CD688}" dt="2023-03-12T15:44:37.856" v="163" actId="7634"/>
          <ac:inkMkLst>
            <pc:docMk/>
            <pc:sldMk cId="3485308722" sldId="269"/>
            <ac:inkMk id="6" creationId="{4B217C1B-DDBC-BD52-0212-C537ED53EEF9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42:14.295" v="145" actId="1076"/>
        <pc:sldMkLst>
          <pc:docMk/>
          <pc:sldMk cId="1070080270" sldId="270"/>
        </pc:sldMkLst>
        <pc:inkChg chg="add del">
          <ac:chgData name="Andrej Bogdanov" userId="896fc40a-cbdd-4f42-a373-b4d25dd81a07" providerId="ADAL" clId="{61C517F1-A7C8-6541-B2D6-B410761CD688}" dt="2023-03-12T15:39:40.430" v="142" actId="478"/>
          <ac:inkMkLst>
            <pc:docMk/>
            <pc:sldMk cId="1070080270" sldId="270"/>
            <ac:inkMk id="4" creationId="{EC4D4360-B98B-24C4-1735-D79F2560B811}"/>
          </ac:inkMkLst>
        </pc:inkChg>
        <pc:inkChg chg="add">
          <ac:chgData name="Andrej Bogdanov" userId="896fc40a-cbdd-4f42-a373-b4d25dd81a07" providerId="ADAL" clId="{61C517F1-A7C8-6541-B2D6-B410761CD688}" dt="2023-03-12T15:41:35.585" v="143" actId="7634"/>
          <ac:inkMkLst>
            <pc:docMk/>
            <pc:sldMk cId="1070080270" sldId="270"/>
            <ac:inkMk id="5" creationId="{7D75B8BB-D47B-986F-32DB-41CDC2D125BF}"/>
          </ac:inkMkLst>
        </pc:inkChg>
        <pc:inkChg chg="add mod">
          <ac:chgData name="Andrej Bogdanov" userId="896fc40a-cbdd-4f42-a373-b4d25dd81a07" providerId="ADAL" clId="{61C517F1-A7C8-6541-B2D6-B410761CD688}" dt="2023-03-12T15:42:14.295" v="145" actId="1076"/>
          <ac:inkMkLst>
            <pc:docMk/>
            <pc:sldMk cId="1070080270" sldId="270"/>
            <ac:inkMk id="7" creationId="{459B4793-EB38-BB20-93F1-94170E9F6824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50:04.660" v="186" actId="1076"/>
        <pc:sldMkLst>
          <pc:docMk/>
          <pc:sldMk cId="5797587" sldId="271"/>
        </pc:sldMkLst>
        <pc:inkChg chg="add del mod modStrokes">
          <ac:chgData name="Andrej Bogdanov" userId="896fc40a-cbdd-4f42-a373-b4d25dd81a07" providerId="ADAL" clId="{61C517F1-A7C8-6541-B2D6-B410761CD688}" dt="2023-03-12T15:46:12.954" v="167"/>
          <ac:inkMkLst>
            <pc:docMk/>
            <pc:sldMk cId="5797587" sldId="271"/>
            <ac:inkMk id="3" creationId="{DAEA88A0-A239-6B6B-7C7B-0863345BDC0E}"/>
          </ac:inkMkLst>
        </pc:inkChg>
        <pc:inkChg chg="add mod">
          <ac:chgData name="Andrej Bogdanov" userId="896fc40a-cbdd-4f42-a373-b4d25dd81a07" providerId="ADAL" clId="{61C517F1-A7C8-6541-B2D6-B410761CD688}" dt="2023-03-12T15:49:26.580" v="180" actId="21"/>
          <ac:inkMkLst>
            <pc:docMk/>
            <pc:sldMk cId="5797587" sldId="271"/>
            <ac:inkMk id="4" creationId="{B719A76A-8DB8-9409-976D-1FD4676B8671}"/>
          </ac:inkMkLst>
        </pc:inkChg>
        <pc:inkChg chg="add del">
          <ac:chgData name="Andrej Bogdanov" userId="896fc40a-cbdd-4f42-a373-b4d25dd81a07" providerId="ADAL" clId="{61C517F1-A7C8-6541-B2D6-B410761CD688}" dt="2023-03-12T15:49:26.580" v="180" actId="21"/>
          <ac:inkMkLst>
            <pc:docMk/>
            <pc:sldMk cId="5797587" sldId="271"/>
            <ac:inkMk id="5" creationId="{7BF8C874-4949-F126-342E-A175008EE91A}"/>
          </ac:inkMkLst>
        </pc:inkChg>
        <pc:inkChg chg="add mod">
          <ac:chgData name="Andrej Bogdanov" userId="896fc40a-cbdd-4f42-a373-b4d25dd81a07" providerId="ADAL" clId="{61C517F1-A7C8-6541-B2D6-B410761CD688}" dt="2023-03-12T15:50:04.660" v="186" actId="1076"/>
          <ac:inkMkLst>
            <pc:docMk/>
            <pc:sldMk cId="5797587" sldId="271"/>
            <ac:inkMk id="8" creationId="{D2082462-7D33-CC4B-8F9D-2CD07C08320F}"/>
          </ac:inkMkLst>
        </pc:inkChg>
      </pc:sldChg>
      <pc:sldChg chg="addSp delSp modSp">
        <pc:chgData name="Andrej Bogdanov" userId="896fc40a-cbdd-4f42-a373-b4d25dd81a07" providerId="ADAL" clId="{61C517F1-A7C8-6541-B2D6-B410761CD688}" dt="2023-03-12T15:55:25.838" v="200" actId="7634"/>
        <pc:sldMkLst>
          <pc:docMk/>
          <pc:sldMk cId="2237261052" sldId="272"/>
        </pc:sldMkLst>
        <pc:inkChg chg="add mod modStrokes">
          <ac:chgData name="Andrej Bogdanov" userId="896fc40a-cbdd-4f42-a373-b4d25dd81a07" providerId="ADAL" clId="{61C517F1-A7C8-6541-B2D6-B410761CD688}" dt="2023-03-12T15:51:58.195" v="199" actId="1076"/>
          <ac:inkMkLst>
            <pc:docMk/>
            <pc:sldMk cId="2237261052" sldId="272"/>
            <ac:inkMk id="2" creationId="{8492FCD9-211D-C6D8-7E30-76DF299D2617}"/>
          </ac:inkMkLst>
        </pc:inkChg>
        <pc:inkChg chg="add del">
          <ac:chgData name="Andrej Bogdanov" userId="896fc40a-cbdd-4f42-a373-b4d25dd81a07" providerId="ADAL" clId="{61C517F1-A7C8-6541-B2D6-B410761CD688}" dt="2023-03-12T15:49:33.374" v="182"/>
          <ac:inkMkLst>
            <pc:docMk/>
            <pc:sldMk cId="2237261052" sldId="272"/>
            <ac:inkMk id="4" creationId="{10F34062-3FE6-9424-E43A-36D2774ABDC0}"/>
          </ac:inkMkLst>
        </pc:inkChg>
        <pc:inkChg chg="add del">
          <ac:chgData name="Andrej Bogdanov" userId="896fc40a-cbdd-4f42-a373-b4d25dd81a07" providerId="ADAL" clId="{61C517F1-A7C8-6541-B2D6-B410761CD688}" dt="2023-03-12T15:49:33.374" v="182"/>
          <ac:inkMkLst>
            <pc:docMk/>
            <pc:sldMk cId="2237261052" sldId="272"/>
            <ac:inkMk id="6" creationId="{0E73A59A-77C6-AD20-8551-1305604BF340}"/>
          </ac:inkMkLst>
        </pc:inkChg>
        <pc:inkChg chg="add mod reco modStrokes">
          <ac:chgData name="Andrej Bogdanov" userId="896fc40a-cbdd-4f42-a373-b4d25dd81a07" providerId="ADAL" clId="{61C517F1-A7C8-6541-B2D6-B410761CD688}" dt="2023-03-12T15:51:13.464" v="197" actId="1076"/>
          <ac:inkMkLst>
            <pc:docMk/>
            <pc:sldMk cId="2237261052" sldId="272"/>
            <ac:inkMk id="7" creationId="{264AFE7A-8E62-96F0-93B9-D6C7EFBF0B80}"/>
          </ac:inkMkLst>
        </pc:inkChg>
        <pc:inkChg chg="add mod modStrokes">
          <ac:chgData name="Andrej Bogdanov" userId="896fc40a-cbdd-4f42-a373-b4d25dd81a07" providerId="ADAL" clId="{61C517F1-A7C8-6541-B2D6-B410761CD688}" dt="2023-03-12T15:50:50.472" v="195"/>
          <ac:inkMkLst>
            <pc:docMk/>
            <pc:sldMk cId="2237261052" sldId="272"/>
            <ac:inkMk id="9" creationId="{A0C10DB1-81AF-ACD6-B64A-0E42AC77818C}"/>
          </ac:inkMkLst>
        </pc:inkChg>
        <pc:inkChg chg="add">
          <ac:chgData name="Andrej Bogdanov" userId="896fc40a-cbdd-4f42-a373-b4d25dd81a07" providerId="ADAL" clId="{61C517F1-A7C8-6541-B2D6-B410761CD688}" dt="2023-03-12T15:51:52.115" v="198" actId="7634"/>
          <ac:inkMkLst>
            <pc:docMk/>
            <pc:sldMk cId="2237261052" sldId="272"/>
            <ac:inkMk id="10" creationId="{FA2E5979-684E-6B22-8B42-A9304CAEF13E}"/>
          </ac:inkMkLst>
        </pc:inkChg>
        <pc:inkChg chg="add">
          <ac:chgData name="Andrej Bogdanov" userId="896fc40a-cbdd-4f42-a373-b4d25dd81a07" providerId="ADAL" clId="{61C517F1-A7C8-6541-B2D6-B410761CD688}" dt="2023-03-12T15:55:25.838" v="200" actId="7634"/>
          <ac:inkMkLst>
            <pc:docMk/>
            <pc:sldMk cId="2237261052" sldId="272"/>
            <ac:inkMk id="11" creationId="{699233AB-C3D0-1FCB-9179-002CCA2F61DA}"/>
          </ac:inkMkLst>
        </pc:inkChg>
      </pc:sldChg>
      <pc:sldChg chg="addSp modSp new">
        <pc:chgData name="Andrej Bogdanov" userId="896fc40a-cbdd-4f42-a373-b4d25dd81a07" providerId="ADAL" clId="{61C517F1-A7C8-6541-B2D6-B410761CD688}" dt="2023-03-12T14:42:10.952" v="88" actId="1076"/>
        <pc:sldMkLst>
          <pc:docMk/>
          <pc:sldMk cId="1200082625" sldId="276"/>
        </pc:sldMkLst>
        <pc:spChg chg="add mod">
          <ac:chgData name="Andrej Bogdanov" userId="896fc40a-cbdd-4f42-a373-b4d25dd81a07" providerId="ADAL" clId="{61C517F1-A7C8-6541-B2D6-B410761CD688}" dt="2023-03-12T14:42:10.952" v="88" actId="1076"/>
          <ac:spMkLst>
            <pc:docMk/>
            <pc:sldMk cId="1200082625" sldId="276"/>
            <ac:spMk id="7" creationId="{EEE70EFC-51C3-E3B4-BE59-471C2FB846E0}"/>
          </ac:spMkLst>
        </pc:spChg>
        <pc:inkChg chg="add mod modStrokes">
          <ac:chgData name="Andrej Bogdanov" userId="896fc40a-cbdd-4f42-a373-b4d25dd81a07" providerId="ADAL" clId="{61C517F1-A7C8-6541-B2D6-B410761CD688}" dt="2023-03-12T14:41:15.329" v="84"/>
          <ac:inkMkLst>
            <pc:docMk/>
            <pc:sldMk cId="1200082625" sldId="276"/>
            <ac:inkMk id="2" creationId="{DFFC8AF7-375E-69EF-8884-A055596F8937}"/>
          </ac:inkMkLst>
        </pc:inkChg>
        <pc:inkChg chg="add">
          <ac:chgData name="Andrej Bogdanov" userId="896fc40a-cbdd-4f42-a373-b4d25dd81a07" providerId="ADAL" clId="{61C517F1-A7C8-6541-B2D6-B410761CD688}" dt="2023-03-12T14:41:10.089" v="82" actId="7634"/>
          <ac:inkMkLst>
            <pc:docMk/>
            <pc:sldMk cId="1200082625" sldId="276"/>
            <ac:inkMk id="3" creationId="{58B7B028-F584-78BF-66AD-246718CB11DD}"/>
          </ac:inkMkLst>
        </pc:inkChg>
        <pc:inkChg chg="add">
          <ac:chgData name="Andrej Bogdanov" userId="896fc40a-cbdd-4f42-a373-b4d25dd81a07" providerId="ADAL" clId="{61C517F1-A7C8-6541-B2D6-B410761CD688}" dt="2023-03-12T14:41:50.463" v="85" actId="7634"/>
          <ac:inkMkLst>
            <pc:docMk/>
            <pc:sldMk cId="1200082625" sldId="276"/>
            <ac:inkMk id="4" creationId="{4E32F1DC-1193-4180-284D-DD60985D10EB}"/>
          </ac:inkMkLst>
        </pc:inkChg>
      </pc:sldChg>
      <pc:sldChg chg="addSp modSp new">
        <pc:chgData name="Andrej Bogdanov" userId="896fc40a-cbdd-4f42-a373-b4d25dd81a07" providerId="ADAL" clId="{61C517F1-A7C8-6541-B2D6-B410761CD688}" dt="2023-03-12T15:29:44.258" v="95"/>
        <pc:sldMkLst>
          <pc:docMk/>
          <pc:sldMk cId="1130260492" sldId="277"/>
        </pc:sldMkLst>
        <pc:inkChg chg="add mod modStrokes">
          <ac:chgData name="Andrej Bogdanov" userId="896fc40a-cbdd-4f42-a373-b4d25dd81a07" providerId="ADAL" clId="{61C517F1-A7C8-6541-B2D6-B410761CD688}" dt="2023-03-12T15:29:44.258" v="95"/>
          <ac:inkMkLst>
            <pc:docMk/>
            <pc:sldMk cId="1130260492" sldId="277"/>
            <ac:inkMk id="2" creationId="{84F1275C-D5E0-C832-F33E-9E04C0DB5FDA}"/>
          </ac:inkMkLst>
        </pc:inkChg>
      </pc:sldChg>
    </pc:docChg>
  </pc:docChgLst>
  <pc:docChgLst>
    <pc:chgData name="Andrej Bogdanov" userId="896fc40a-cbdd-4f42-a373-b4d25dd81a07" providerId="ADAL" clId="{AE2DF929-5E52-8A41-8B41-A59B1DA4B539}"/>
    <pc:docChg chg="undo custSel addSld delSld modSld">
      <pc:chgData name="Andrej Bogdanov" userId="896fc40a-cbdd-4f42-a373-b4d25dd81a07" providerId="ADAL" clId="{AE2DF929-5E52-8A41-8B41-A59B1DA4B539}" dt="2023-03-10T17:11:48.171" v="37" actId="1076"/>
      <pc:docMkLst>
        <pc:docMk/>
      </pc:docMkLst>
      <pc:sldChg chg="modSp mod">
        <pc:chgData name="Andrej Bogdanov" userId="896fc40a-cbdd-4f42-a373-b4d25dd81a07" providerId="ADAL" clId="{AE2DF929-5E52-8A41-8B41-A59B1DA4B539}" dt="2023-03-10T17:11:48.171" v="37" actId="1076"/>
        <pc:sldMkLst>
          <pc:docMk/>
          <pc:sldMk cId="904670988" sldId="260"/>
        </pc:sldMkLst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58" creationId="{B9F44026-E44B-F5DA-1FE2-9A18D955759E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61" creationId="{92CBCF42-2B67-6DB1-5A2B-ED45DA23B02A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62" creationId="{061FE8A1-50E9-3473-E44E-EC4F5D51EDDC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63" creationId="{DA90E8EC-9903-D3B1-CF95-CE99301B5B00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98" creationId="{0EA4B638-2C4A-6DF0-EFC9-27C8FEF53B94}"/>
          </ac:spMkLst>
        </pc:spChg>
        <pc:spChg chg="mod">
          <ac:chgData name="Andrej Bogdanov" userId="896fc40a-cbdd-4f42-a373-b4d25dd81a07" providerId="ADAL" clId="{AE2DF929-5E52-8A41-8B41-A59B1DA4B539}" dt="2023-03-10T17:11:37.829" v="36" actId="1076"/>
          <ac:spMkLst>
            <pc:docMk/>
            <pc:sldMk cId="904670988" sldId="260"/>
            <ac:spMk id="100" creationId="{4CF28835-6384-B02A-A3DA-42700A3C4596}"/>
          </ac:spMkLst>
        </pc:spChg>
        <pc:inkChg chg="mod">
          <ac:chgData name="Andrej Bogdanov" userId="896fc40a-cbdd-4f42-a373-b4d25dd81a07" providerId="ADAL" clId="{AE2DF929-5E52-8A41-8B41-A59B1DA4B539}" dt="2023-03-10T17:11:48.171" v="37" actId="1076"/>
          <ac:inkMkLst>
            <pc:docMk/>
            <pc:sldMk cId="904670988" sldId="260"/>
            <ac:inkMk id="3" creationId="{5E72D9B6-0850-6AEF-3335-30BD0D1B8618}"/>
          </ac:inkMkLst>
        </pc:ink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64" creationId="{247E53A1-4E64-AF8D-C724-DEE85071A0BC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65" creationId="{20490B21-3471-C7A7-8C05-E77F3DFAC289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5" creationId="{C2815319-50A4-39A4-EFE7-C0E295040A3F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6" creationId="{F1275A84-7F87-20AD-06C1-7F9DC025AF89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7" creationId="{0F579F2B-CD53-8912-E285-9822D91037FD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8" creationId="{C40339EE-DBE7-BC93-A8D4-6E3FABF4CB44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79" creationId="{E0338313-D9D2-0205-FF73-22C92BE44427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0" creationId="{A7C42447-AC2F-A1F6-EF30-31FD7B1F4C0E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1" creationId="{42520345-A491-BF17-058B-DC40534EBD83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2" creationId="{61F439B1-CAD5-83A4-3994-5363D388980A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3" creationId="{D0950329-D617-D226-C868-B2D80545C1E3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4" creationId="{0E2320B7-D558-1DCA-6D9E-94C3DF2D12BC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6" creationId="{222BCFB0-FEED-DC61-EFE9-188964CC6F7A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7" creationId="{71C8E2A8-4B70-AEC1-F755-1AEFDE054775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8" creationId="{DA6CEEA9-71C2-F258-49D9-B18C4BB13C3A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89" creationId="{027952CB-DBEB-7C01-5C12-3DEFCAADAC06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0" creationId="{0582775D-631E-AC4B-E1B4-E9E67BCF84CE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1" creationId="{830595D3-8C88-B7A3-5EE3-880E9FE3E04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2" creationId="{5F1CB47E-8303-884D-23A1-6E51B3C1F83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3" creationId="{936B5815-DE22-A7E0-4103-60275CEC7BAC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4" creationId="{88128CD6-5957-9DC3-D77E-7D0B9DA6590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5" creationId="{157B98A0-58A3-D929-93B6-0086830D513B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6" creationId="{78DBF3CC-0D97-1D65-2CD2-4D46B96DA4C3}"/>
          </ac:cxnSpMkLst>
        </pc:cxnChg>
        <pc:cxnChg chg="mod">
          <ac:chgData name="Andrej Bogdanov" userId="896fc40a-cbdd-4f42-a373-b4d25dd81a07" providerId="ADAL" clId="{AE2DF929-5E52-8A41-8B41-A59B1DA4B539}" dt="2023-03-10T17:11:37.829" v="36" actId="1076"/>
          <ac:cxnSpMkLst>
            <pc:docMk/>
            <pc:sldMk cId="904670988" sldId="260"/>
            <ac:cxnSpMk id="97" creationId="{263A257C-17C4-291F-71AF-D6BEA93BD909}"/>
          </ac:cxnSpMkLst>
        </pc:cxnChg>
      </pc:sldChg>
      <pc:sldChg chg="modSp mod">
        <pc:chgData name="Andrej Bogdanov" userId="896fc40a-cbdd-4f42-a373-b4d25dd81a07" providerId="ADAL" clId="{AE2DF929-5E52-8A41-8B41-A59B1DA4B539}" dt="2023-03-07T19:58:41.873" v="32" actId="14100"/>
        <pc:sldMkLst>
          <pc:docMk/>
          <pc:sldMk cId="3193286683" sldId="268"/>
        </pc:sldMkLst>
        <pc:spChg chg="mod">
          <ac:chgData name="Andrej Bogdanov" userId="896fc40a-cbdd-4f42-a373-b4d25dd81a07" providerId="ADAL" clId="{AE2DF929-5E52-8A41-8B41-A59B1DA4B539}" dt="2023-03-07T19:58:14.166" v="13" actId="20577"/>
          <ac:spMkLst>
            <pc:docMk/>
            <pc:sldMk cId="3193286683" sldId="268"/>
            <ac:spMk id="2" creationId="{6D6ACAB7-76A8-69A5-31DC-5FBDF297DE0F}"/>
          </ac:spMkLst>
        </pc:spChg>
        <pc:spChg chg="mod">
          <ac:chgData name="Andrej Bogdanov" userId="896fc40a-cbdd-4f42-a373-b4d25dd81a07" providerId="ADAL" clId="{AE2DF929-5E52-8A41-8B41-A59B1DA4B539}" dt="2023-03-07T19:58:41.873" v="32" actId="14100"/>
          <ac:spMkLst>
            <pc:docMk/>
            <pc:sldMk cId="3193286683" sldId="268"/>
            <ac:spMk id="3" creationId="{F9DAE9E9-42D1-4FC5-4218-C05BDA1CC1AB}"/>
          </ac:spMkLst>
        </pc:spChg>
      </pc:sldChg>
      <pc:sldChg chg="new del">
        <pc:chgData name="Andrej Bogdanov" userId="896fc40a-cbdd-4f42-a373-b4d25dd81a07" providerId="ADAL" clId="{AE2DF929-5E52-8A41-8B41-A59B1DA4B539}" dt="2023-03-07T19:58:00.767" v="5" actId="2696"/>
        <pc:sldMkLst>
          <pc:docMk/>
          <pc:sldMk cId="462515987" sldId="276"/>
        </pc:sldMkLst>
      </pc:sldChg>
      <pc:sldChg chg="new del">
        <pc:chgData name="Andrej Bogdanov" userId="896fc40a-cbdd-4f42-a373-b4d25dd81a07" providerId="ADAL" clId="{AE2DF929-5E52-8A41-8B41-A59B1DA4B539}" dt="2023-03-07T19:57:40.035" v="3" actId="2696"/>
        <pc:sldMkLst>
          <pc:docMk/>
          <pc:sldMk cId="1704118844" sldId="276"/>
        </pc:sldMkLst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  <pc:docChgLst>
    <pc:chgData name="Andrej Bogdanov" userId="896fc40a-cbdd-4f42-a373-b4d25dd81a07" providerId="ADAL" clId="{D89EC9DA-6BDA-DC47-86CB-DE2F067E12C8}"/>
    <pc:docChg chg="modSld">
      <pc:chgData name="Andrej Bogdanov" userId="896fc40a-cbdd-4f42-a373-b4d25dd81a07" providerId="ADAL" clId="{D89EC9DA-6BDA-DC47-86CB-DE2F067E12C8}" dt="2023-02-26T15:24:34.145" v="5" actId="20577"/>
      <pc:docMkLst>
        <pc:docMk/>
      </pc:docMkLst>
      <pc:sldChg chg="addSp modSp mod">
        <pc:chgData name="Andrej Bogdanov" userId="896fc40a-cbdd-4f42-a373-b4d25dd81a07" providerId="ADAL" clId="{D89EC9DA-6BDA-DC47-86CB-DE2F067E12C8}" dt="2023-02-26T15:24:34.145" v="5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D89EC9DA-6BDA-DC47-86CB-DE2F067E12C8}" dt="2023-02-26T15:24:34.145" v="5" actId="20577"/>
          <ac:spMkLst>
            <pc:docMk/>
            <pc:sldMk cId="2798753424" sldId="258"/>
            <ac:spMk id="2" creationId="{68F33B88-EAB5-90E9-7AB1-30593C04666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6.916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9399 6224 11526,'0'-6'-505,"0"1"607,0 5 90,0-5-1,0 4 118,5-4 1,-2 1-18,5 0 0,-6-1-75,2 1 1,2 3-17,2-3 0,-2-1 136,2 1 104,-1-5-191,5 8 20,-1-9 1,2 5 4,2-3-222,3-2 1,1 7 90,0-4 1,0 0-29,4 0 0,4-2-196,-1 5 0,6-3 114,-2 3-45,3-5-231,2 2 227,-1 1 0,5-4-18,3 2 25,8-2-49,-3-1 0,3 3 0,-4 2-120,0 1 121,-1 1 65,-4 4 1,2 0-70,-5 0 1,2 0-192,-2 0 1,4 4-94,7 0 217,3 4 1,0-2 0,-2 2 75,-3 0 1,-2 0 0,0 4 104,-4 4 0,4-4 0,-3 5-90,2-1 0,2-3-1,0 2 1,-5 3-29,1 1 0,-9-1 24,2 1 1,-9-4 0,0 3-57,-6-2-4,1 5 123,-8-9 1,7 9 240,-4-6-109,-1 0-179,1 1 1,-3-3 64,2 2 1,-2-6 97,-2-1-101,1 0 0,-1-1 58,1 1-78,-6-6 1,3 5 68,-5-4-25,5-1 147,-8 3-462,4-5-197,-5 0 400,-5 0 109,4 0-109,-10 0 0,9-4-104,-6 0 145,6-5-152,-3 8 0,1-5 10,0 2 26,0 3 1,0-10-27,1 4 1,-2-2 34,1 1 1,1-4 150,-4 4 1,3-5-84,-4 6 0,4-2-76,-3 1 338,-1-2 1,1 5 80,-1-3-12,5-2 1,-3 8 221,2-6-364,3 6-106,-4-4 119,5 1 25,0 4-85,0-4-56,0 5 130,5 0 1,0 1-174,3 3 0,3-1 1,-1 4 98,4 2-62,1 1 1,1 2-31,-1-1 0,1 1 0,-2-1-201,2 0 161,-1 1-1,-4-1-77,1 1 53,-1-1-7,0 1 1,-3-1 36,0 0 33,-6 1 33,3-1-36,-5-4 387,0 3-326,0-4 1,-5 4 144,-2-2-52,-9 2 0,2-5 123,-5 3 78,-5 2 0,0-9-235,-2 3 0,1 1 0,3-1 1,-1-2 0,5 0-1320,3-2 732,2 0 118,7-5-2458,1-2 1152,10-4 1663,6-1 1,7-4 0,5-2-1</inkml:trace>
  <inkml:trace contextRef="#ctx0" brushRef="#br1" timeOffset="1">7207 8988 8329,'-8'-1'-30,"0"-3"95,6 3 78,-3-4 1,5 4 197,0-3 133,0 2-265,5-3 1,-4 4 137,3-3-152,2 3 1,-3-4-70,4 5 140,-4 0-216,7 5 0,-7-4 179,4 3-138,-4 2 19,7 1 1,-5 0-35,3 1 0,2-4-67,-3 3 0,0-3 100,0 4 0,-3-1-174,4 5 1,-1-4 148,5-1 0,0 1-138,4 3 1,-2-1 61,5-2 1,-2 2-34,2-2 0,3-2 67,-3 2 1,3-1-4,1 5 1,-1-5 99,1 1 1,0 0-102,0 3 1,-3 2 91,3 2 0,-3-2-69,7 2 0,1-1 105,-1 1 0,4-2-86,0 2 0,6-2-1,1-2 0,7 4-55,-3 0 1,9 1-165,-5-5 1,-2 2 196,-2 2 1,0-2-10,3 2 1,1-1-91,0 1 1,-1-1 86,1 5 0,0-5-75,0 1 0,3 2 52,1-2 1,-1 4-27,-3-4 0,3 1 31,1-5 1,4 2 0,0 2 1,5-4-287,2 1 1,1 3 252,-1-4 0,-2 3 0,1-2 0,-1-1 22,-2 1 0,4-1-43,0 0 0,0 1 34,-4-1 1,4 1-28,0-1 0,1 1 14,-1-1 0,1-3 2,-30-5 0,1 1 1,0 0-1,0 0 3,28 7 0,-1 1 0,-2-1 0,2 4 12,1 1 1,0-1-12,-4-4 0,0 1 72,1-1 0,2 0-65,1 1 0,2-2 173,-3-2 0,3 2-181,-31-6 0,0-1 16,2 0 1,0-1 0,29 7 2,-29-6 1,1-2 0,-3 1-1,0 0-13,33-2 0,-3 4 15,-28-2 1,1 0 0,-1 0 0,2-1 0,2 0-1,0-2 16,-2 1 1,0 0-430,-1 0 1,0 0 428,28 0-26,-27 0 0,1 0 1,-2 0-1,1 0 3,5 0 1,1 0 0,-2 0 0,-1 0 17,-1 0 1,0 0-100,2 0 0,-1 0-670,-4 1 0,0-2 754,4-1 0,2-1-36,-1 3 1,0-1 0,-1-2 0,0 1-1,-1 2 0,0 0 0,0-2 0,-1 0 29,-1 0 1,1 0-40,0 0 1,0 1 0,3-1 0,0 0 30,0 0 0,0 0-9,1-3 0,-2 1 1,-2 3-1,0-1 2,1-1 0,0-1 0,0 0 1,0 0-142,8-1 0,0-1 0,-6 2 0,1 0 134,3 0 1,-1 1 5,-6-1 1,1 0-99,11-1 0,1-1 0,-6-1 1,1 1 105,8-2 0,1 1-19,-7 0 0,0 1 0,0-2 0,1-1 10,-5 4 0,1-1 0,5 0 1,1-1-1,0 1 0,-1-2-9,-2 1 0,-1-1 1,1 0-1,0 1 31,-7 1 1,0 1 0,5-1-1,1 0-21,0 0 1,-1 1 0,-2-1 0,-1 0 69,-1 1 0,-2-1 0,0 0 0,-1 0-67,-1 1 1,2-1 7,2 0 1,1 1-94,-1-1 1,0 0 88,2 0 1,0 1 6,2-1 1,0 0 0,-4 1 0,1-1-80,1 0 0,1 0 0,2 0 0,-1 0 48,3-2 1,0 1 0,-2 0 0,0 1 34,0-1 0,0-1-134,0-1 1,2 0 116,0 2 0,1 1 0,3-2 1,-1 0-7,-3 2 0,-1 0 0,2-1 0,0-1 8,-5 1 0,-1-1 1,4-2-1,-1 1 0,0 1 1,1 1-19,-2-1 1,0 2 8,-3-1 0,0 1-208,0-2 0,1-1 208,-3 3 1,0 0 54,2-5 1,1 0-48,0 5 1,0-1-1,0-3 1,-1 0-259,-2 3 0,0-1 285,-3-2 0,1 0-26,-1 3 0,-1 1 0,1-4 1,-1 0 127,0 2 1,0 0 0,2-2 0,0 0 0,-3 1-1,-1 0-191,1 1 1,-1-1 59,1-2 0,0 0 0,-1 4 0,-1 0-7,0-2 1,-1-1-20,2 1 1,-1-1 0,26-9 0,2 1 16,-3 2 1,-6-3-20,-2 3 0,-7 1 65,-1 4 0,-6-1 337,3 1 1,-5-1-442,-4 1 1,3 3-1,-4 1 27,1-2-219,-8 4 234,0-5 1,-8 7 1559,5-4-1547,0-1 1742,-1 2-1742,3 1 0,-7 1 225,5 0 1,-5-4-249,2 5 1,0-5-1,-2 3-27,-4-2 0,-2 5-15,-4-2 26,-3 3-182,4 1 5,-5-5 187,-5 4 1,-7-5-378,-5 6 0,-2 0-139,0 0-120,5 0 0,-7 4-765,6 0 824,0 0 235,9-4-282,-5 0 544,10 0 99,-4 0 267,5 0-237,-5 0-85,4-5 1,-9-2 296,2-4 1,3 3 282,1 1 1,-1 3-226,1-4 0,0 5 38,4-5 0,0 4-62,0-3 0,0 3 523,0-4-301,0 6-44,5-9-131,-3 10 1,8-4-154,-3 5 28,-1 0 0,4 0-204,-3 0 347,3 0-141,2 0 0,-1 5-63,1 3 0,0-2-253,4 2 187,-4-1 0,10 3 18,-3-2 0,-3 2-91,1-8 1,-2 6 0,-1-3 45,-4 2 0,0-3 118,-6 3-59,0-4-31,-9 7 0,-8-5 37,-10 3-158,1 2 1,-10-5 146,5 2-741,1 4 0,8-6 1,3 4 15,2-2 1,7-3-589,2 4 1243,2-6 0,8 8 0,0-3 0</inkml:trace>
  <inkml:trace contextRef="#ctx0" brushRef="#br1" timeOffset="2">8771 5139 7610,'0'-7'223,"0"-1"239,0 6 0,0-5 390,0 3-389,5 3-336,2-9 0,4 9 88,0-3 0,-3 3-171,0 1 1,-4 0 331,3 0-325,1 0 0,3 0 48,1 0 1,-5 0-22,1 0 1,-1 1 28,5 3 1,-1-3-29,1 3 1,-1-2-59,1 2 1,-1-3 93,0 3 0,1-2-172,-1-2 1,1 0 144,-1 0 0,0 0-152,1 0 115,-1 0-85,1 0 0,-5 0 54,1 0-22,-5 0 0,3 0 35,-2 0-12,-3 5 0,5-4 80,-2 3-54,-3-3 54,4 4-44,1-4 1,-5 9 1,4-7 4,-5 5 0,0-5 63,0 5-44,5 0 1,-4 7-12,3 0-16,-3 0 0,-1-3 17,0-1 1,0 4-80,0 1 0,0 4 60,0-1 0,0 3-65,0 0 0,0 1 0,0 0 18,0 0 0,0 4-25,0-1 0,0 2 17,0-1 0,-4-2 17,1 6 0,-2-1 89,1 4 0,3-3-92,-3-1 0,2-1 68,2 2 1,-3 2-51,-1-3 1,0 3 127,4 2 1,0-1-100,0 0 0,-4 0 6,0 1 0,1-1-84,3 0 0,-4 0 76,0 1 0,0-5-60,4 1 1,0-5 45,0 5 1,4-6-109,0 2 0,1-3 81,-1-1 0,1 0-70,2-1 0,0 5 75,-3 0 0,-3-1-1,3-3 1,-2 0-2,2 0 0,-3 1-9,3 3 1,-3-3-24,-1 2 1,0-2 25,0-1 0,0 0-76,0 0 1,4 0 71,0 0 0,1-4-54,-1 0 1,-3-4 36,3 4 1,1-1-8,-1 1 1,3-1-6,-3-3 0,1-3 0,-1 4 0,-3-4 107,3 0 0,-1 3-102,0 0 1,-1 1-224,2-5 226,2 0 0,-5 1-88,3-1 1,-2 1 30,2-1 0,-2-3-12,1-1 0,-1-3 59,-2 4 0,0-5-30,0 5 0,0-4 145,0 4-171,0-6 285,0 8-165,0-9 8,0 5-2631,0-6 1598,-5 0 1,2 0-616,-5 0 231,6 0 1367,-8 0 0,3 5 0,-4 1 0</inkml:trace>
  <inkml:trace contextRef="#ctx0" brushRef="#br1" timeOffset="3">8783 7332 8259,'-12'0'481,"6"0"-477,-4 0 121,8 0 0,-3-1 433,5-3-365,5 3 0,2-5-57,4 2 0,-3 2 65,-1-1 1,1 1 65,3 2 0,1 0-2,-1 0 0,-3 0 5,0 0 0,3 0 8,4 0 1,2 0 112,-2 0 0,3 0-285,5 0 0,3 0 88,1 0 0,1-1-118,-2-3 1,-1 2 102,1-6 0,-2 4-133,-1-3 1,-4 4 149,0-1 88,-5-2-106,3 5 20,-11-4-368,-1 5 203,-5 0 1,-4 1-1633,0 3 1208,-4 2 0,2 2 391,-1-1 0,2-4 0,5 2 0</inkml:trace>
  <inkml:trace contextRef="#ctx0" brushRef="#br1" timeOffset="4">8406 6853 9923,'7'-7'342,"1"3"0,0-1-133,3 1 0,0-1-69,1 2 1,-1 1 67,1-1 0,0-3-212,4 3 0,-4-5 113,4 4 0,0-3-103,-1 3 0,6-1 85,-2 1 1,-3 3-157,-1-3 0,2 3 38,-2 1 0,4 0-34,-4 0 1,1 0 26,-5 0 0,0 0 71,1 0 0,-5 0-231,1 0 226,-5 0-131,2 0 94,-5 0 148,-5 0 1,2-4-82,-5 0 0,1-4 115,-5 5 1,-3-3-146,0 3 0,-4-4 20,4-4 0,-6-1-33,2 1 0,2 2 49,-2-2 0,-1 2-153,-2-6 1,3 2 122,0 2 1,5 2-14,-2-3 1,4 7 53,0-6 1,-2 2 7,3-3 1,-3 2 58,6 3 0,2-3-39,-2 2-82,6 3 102,-3-5-125,5 8 1,5-4 61,2 2 0,4 3-136,0-3 0,6 3 66,2 1 1,2 0-15,2 0 1,0 0-83,0 0 105,-1 0 8,6 0-18,-3 0-128,-3 0 1,0 0 94,-3 0-66,-3 0 1,1 0 23,-6 0-19,1 0-151,-1 0 194,1 0 17,-6 0-39,-1 0-3348,-5 0 2855,-5 0 573,-1 0 0,-6 0 0,1 0 0</inkml:trace>
  <inkml:trace contextRef="#ctx0" brushRef="#br1" timeOffset="5">8646 6327 7991,'-2'7'0,"-1"-4"450,1-1-450,-3-2 0,5 5 0,0 1 0</inkml:trace>
  <inkml:trace contextRef="#ctx0" brushRef="#br1" timeOffset="6">8623 6167 7982,'0'-11'3927,"0"-1"-3977,0 1 0,0 3-89,0 1 139,0 4 0,-5-7 0,-2 4 0</inkml:trace>
  <inkml:trace contextRef="#ctx0" brushRef="#br1" timeOffset="7">8497 5847 7982,'22'0'4329,"-3"0"-3799,9 0 0,-7 0-241,-2 0-178,3 0-22,-4-5-60,-1 4 0,0-4 48,-6 5 0,1 0-40,-1 0 0,1-1 1,-1-2 5,0-1 1,-3 1 48,0 3 0,-5-2 27,5-1-56,-5 1-238,2-3 238,-5 5 0,0-1-171,0-3 166,0 3-463,0-4 97,0 5-206,0-5-530,0 3-311,0-3 724,-5 5 191,3 0 440,-8 0 0,9 0 0,-4 0 0</inkml:trace>
  <inkml:trace contextRef="#ctx0" brushRef="#br1" timeOffset="8">8600 6316 12180,'0'6'1348,"0"-1"337,0-5-1590,0-5 168,0 4-278,0-4 274,0 5-296,0-5 63,0 3 124,0-3-201,0 5-94,0-5 198,0 4-16,0-4 1,0 4 27,0-3-43,0 3 1,0-6 0,1 5 167,3-2-109,-3-5 1,4 6-1,-5-4 34,0-2 0,0-1 253,0-2-309,0 1 0,0 0 143,0-1 0,0 1-99,0-1 1,0 1-22,0-1 1,0 1 32,0 0 0,0-1-7,0 1 55,0 4-245,0-3 191,0 9-286,0-9 89,0 9 0,0-5 84,0 6 1,0 6-145,0 1 1,0 3 83,0 2 1,0-1-49,0 1 0,0 0 0,0 4 0,2-3-141,1 6 0,-1-3-9,1 3 1,-1-1 107,-2 1 1,4-3 172,-1-5-254,1 1 245,-4-1-132,0 1-325,0-6-142,0-1 138,0-5 0,-4-1-1954,1-3 2405,-6-2 0,7-6 0,-3 1 0</inkml:trace>
  <inkml:trace contextRef="#ctx0" brushRef="#br1" timeOffset="9">8326 5825 7040,'-7'1'-15,"4"3"1,0-3 228,-1 3 265,3-3-10,-9-1-91,9 0-111,-10 0 1,9 0 99,-6 0 131,6 0-106,-8 0-71,8 0 1,-4 0 82,2 0 31,3 0-241,-4 0 0,4 0 131,-3 0 56,3 0 68,-5 0-64,6 0-271,6 0 0,-4 0 38,6 0 1,-5 0-134,5 0 0,0 0 90,3 0 1,-3 0-109,-1 0 1,1 0-16,3 0 1,1 0 78,-1 0 1,1 4-20,-1 0 0,2-1 30,2-3 0,-2 0-110,2 0 0,1 0 83,0 0 1,-1 0-99,-4 0 0,5 0 39,-1 0 1,0 0-12,-4 0 1,1 0-111,-1 0 1,4 0 89,1 0 0,-1 0-85,-4 0 1,1 0 96,-1 0 1,1 0-348,-1 0 154,0 0-90,1 0 126,-1-5-575,1 4-614,-6-4 1375,4 5 0,-9-5 0,5-1 0</inkml:trace>
  <inkml:trace contextRef="#ctx0" brushRef="#br2" timeOffset="10">15989 7858 14335,'0'0'0</inkml:trace>
  <inkml:trace contextRef="#ctx0" brushRef="#br2" timeOffset="11">15989 7846 9453,'0'-6'-103,"0"1"1</inkml:trace>
  <inkml:trace contextRef="#ctx0" brushRef="#br2" timeOffset="12">15989 7812 10442,'0'-12'-955,"0"6"1094,0 1 453,0 5-379,-5 5 1,4 1-104,-3 6 0,3-1-54,1 1 0,0-1-16,0 1 0,0-1-27,0 0 0,0 1 7,0-1 1,4 4 58,-1 1 0,1 0 291,-4-1 0,4 2-302,0 2 0,1 3-230,-1-3 0,-3 2 76,3 2 0,-3 0 116,-1 0 0,0-1-13,0 1 0,0 0 9,0 0 0,0 0 49,0 0 1,-4 3-53,0 1 0,1 0 38,3-5 0,0 0-90,0-3 1,0 3 68,0-3 1,0-2-140,0 3 0,0-5 82,0 4 1,0-5-11,0 1 1,0-2 15,0-2 0,0-3-13,0-1 1,3 1-32,1 3 1,0 1-44,-4-1 113,0 1 0,0-1-20,0 0 0,0-3-33,0 0 40,5-1-101,-4 5 62,4-6 22,-5-1 371,0-5 165,6 0-483,-5 0-58,4 0 110,0 0 1,1-4 349,6 1-332,-1-1 1,1 0 96,-1 0 1,4 0-142,0 4 1,6 0 81,-2 0 0,2 0-126,2 0 1,9-4 22,2 1 1,3-1-40,-3 4 0,2 0-38,2 0 1,-1-1-6,5-3 1,-4 3 34,3-3 0,1 2 112,4 2 1,4 0-311,-1 0 1,6-1 245,-2-3 1,7 3-37,0-3 1,1 2 6,-4-2 1,-24 2 0,0-1-192,1-1 1,1 0 0,3-1 0,1 0 193,1 1 0,0 0 1,0 0-1,-1 0-239,1 0 0,0 0 0,1-1 0,0 0 232,-2 1 0,-1 0 1,2 1-1,1 0 46,-3-1 0,0 0 0,-1 3 0,0 0-49,-1-1 0,0 0 0,1-1 0,-1 1 44,1 0 0,-1 0 0,1 0 0,-1 0-41,0 2 1,1 0 0,2-1-1,0-2 3,3 2 1,0-1-1,0-1 1,0 1-54,-2-1 1,0 2 0,2 0 0,1-1-47,1-2 0,-1 1 0,2 1 0,-1 1-65,0-1 1,0 0 0,0 1 0,1 0 50,-3-1 1,-1 0 0,3 1 0,0 1-25,-2-2 0,0 0 0,0-1 1,-1 1 32,0 0 1,-2 0 0,1-2 0,-1 0 76,-1 2 1,0 1-1,3-2 1,-1 0 0,-1 1 0,-1 1 1,0 0-1,0 0 79,-4-1 0,0 1 0,0 0 0,0 0-96,30 1 0,-2 0 146,-4 0 0,6 0 16,1 0 0,-29 0 1,0 0-103,29 0 1,-28 0 0,0 0-73,-3 0 1,0 0 0,4 0 0,0 0 92,0 0 0,0 0 0,1 0 0,0 0-138,-1 0 1,0 0-1,3 0 1,0 0 34,0 0 1,-2 0 0,1 0 0,-1 0-24,-1 0 0,0 0 0,0 0 1,-1 0 61,1 0 1,0 0 0,-1 0-1,0 0 4,-3 0 1,0 0 0,1 0 0,-1 0 35,0 0 0,0 0 0,30 0-59,-3 0 1,1 4 99,-1 0 1,1 1-61,-1-1 1,-1-3-42,-28 1 0,0 0 0,29-1 36,4-1 1,-2 0-5,2 0 0,0-1 87,-8-3 1,1 3 0,-8-3 1,-1-1 222,-3 1 1,-7 0-294,-4 4 0,-2 0 405,-7 0 0,-3 0-382,-4 0 0,-5 0 85,1 0 1,-2 0-129,-2 0 0,6-4-27,2 1 39,13-1-41,-2 4 1,11 0 36,-3 0-49,2-5 1,5 4 0,-3-3 37,-4 2 1,-8 2 447,3 0-447,-9 0 1,5 0-133,-2 0 1,-7 2 221,3 2 1,-8-3-107,1 3 1,-4-3-23,0-1 210,-6 0 0,4 0-48,-2 0 191,-3 0-277,0 0-562,-5 0 48,-5 0 0,-3-4-693,-7 0 0,-3 0 1173,-4 4 0,-6 11 0,-2 1 0</inkml:trace>
  <inkml:trace contextRef="#ctx0" brushRef="#br3" timeOffset="13">23607 7629 8570,'0'-11'-625,"0"-1"736,0 1 1,0 3 170,0 1 0,0-1-168,0-3 0,4 3 453,0 0-121,-1 1 189,2-5 75,-3 6-832,3 1 166,-5 5 0,0 2 28,0 6 1,-2 1 56,-1 10 1,1 0-2,-1 4 0,-2 5 31,1 2 1,-1 3-42,1 2 0,3-1 69,-3 0 1,3 4 5,1 0 1,3 0-135,1-3 0,5-1 117,-1 0 1,-2-4-267,2 1 0,-2-6 122,2 2 1,0-7-360,-4-1 0,4-1 162,-4 1 0,-1 3-906,-3-3 1,-1-2 1070,-3 3 0,-7-1 0,-7 3 0</inkml:trace>
  <inkml:trace contextRef="#ctx0" brushRef="#br2" timeOffset="14">16046 7652 13968,'12'0'668,"-1"0"-495,1 0 0,3 0-64,0 0 1,4 0 193,-4 0 0,6 0-184,-2 0 1,2 0 20,2 0 0,0 0-43,0 0 0,0 0-128,-1 0 1,3 0 102,1 0 1,0 0-194,4 0 0,0 0 7,5 0 1,-1 0 153,0 0 1,1-4 71,-1 0 0,4 1-95,0 3 0,5 0 138,-1 0 0,-1-2-152,0-2 0,1 3 7,4-3 1,-2 2-34,-2-2 0,1 3-28,-5-3 0,4 3-11,-4 1 0,4-4-46,-4 0 1,4 0 131,-4 4 0,5-4-78,-1 1 1,1-2-19,-1 1 1,3 3-16,-3-3 0,3-1 32,5 1 1,-6-1 66,6 1 0,-6 3-128,6-3 1,-3 3 126,-2 1-1,-3-4 21,0 0 0,0 0-151,4 4 1,-1 0 109,1 0 1,0 0-115,-1 0 1,5 0 72,-1 0 0,5 0-17,-5 0 0,4 0 5,-3 0 1,4 0-2,0 0 1,-2-1-3,1-3 0,-1 3 10,1-3 1,-2 3-3,-5 1 1,1 0 21,2 0 1,-2-1 54,3-3 1,-2 2-27,1-1 0,0 1-29,4 2 1,-5 0 23,2 0 1,0 0-2,0 0 0,-1-3 117,-3-1 0,4 0-84,-1 4 1,1 0-1,-5 0 0,1 0-7,0 0 1,-1 0-10,1 0 1,5 0 40,2 0 0,2 0 30,-2 0 1,-2 0 49,-6 0 1,1 0 76,0 0 1,-2 0-554,-2 0 1,2 0 122,-2 0 1,-1 0 235,1 0 0,-2 0-11,2 0 1,1 0 14,-5 0 0,4 0-30,-4 0 0,6 0-6,-3 0 1,4 0 7,1 0 0,-1 0-3,1 0 1,-4 0 24,0 0 1,-8 0-16,4 0 1,-9-4 180,5 0 0,-2 1-104,2 3 0,-2 0 62,2 0 0,-1 0-92,9 0 1,-22 0-43</inkml:trace>
  <inkml:trace contextRef="#ctx0" brushRef="#br2" timeOffset="15">23023 7504 15188,'13'0'47,"21"0"74,-3-2-60,-1-2 1,1 2 13,3-6 1,0 4 51,0-3 0,1-1 199,-1-3 0,0 3-186,0 1 1,-8 3 131,-3-4 0,-8 6-126,0-2 1,-2 3-34,-2 1 0,-3-4 11,-1 0 0,-3 0 34,4 4 1,-4 0-29,3 0 1,-4 1-611,1 3 0,-3-1-1771,-1 4 2196,0 1 1,-5 8-1,-2 2 1</inkml:trace>
  <inkml:trace contextRef="#ctx0" brushRef="#br2" timeOffset="16">10462 5196 9859,'0'-6'684,"0"1"-315,0 5-54,0 5-165,0 1 0,0 6 147,0-1 1,1 6-158,3 2 0,-3 2-5,3 2 0,-3 0-83,-1 0 0,-1 0 79,-3 0 0,3 1-195,-3 2 0,1-1 86,-1 1 1,3-6-121,-3 0 1,3-7 26,1 3 1,0-4-229,0 0 153,5-1 1,2-3-222,4-1 1,-3-4-1652,-1 1 1094,1-3 915,3-6 1,-4-1 0,-2-6-1</inkml:trace>
  <inkml:trace contextRef="#ctx0" brushRef="#br3" timeOffset="17">10530 5059 8411,'0'-17'-670,"0"1"1,0 4 1007,0 0-230,0 1 0,0-1 196,0 1 1,-1 1-138,-3 2 0,1-1 105,-4 6 0,-1-5-99,-3 4 0,-2 0-105,-2 4 1,2 0 102,-2 0 1,-2 0 7,2 0 0,-4 4-150,4 0 1,-2 5 121,2-1 0,1 3-67,-5 4 65,0-2-124,-4 8 1,1-3 92,-1 5 1,1 1 2,3 3 0,-3-2-18,3 6-26,3-1 0,-1 3-111,6-2 1,-3 0 31,3-4 0,-3 5-41,6-2 1,3 2-1,0 0-37,0-2 1,4-5 114,-3 2 1,8 1-153,3-1 0,3-1 117,2-3 1,0-4-65,4 0 0,5-1 28,6 1 1,5-3-3,-2-4 0,3-6 49,1-2 0,1-3-29,-1-1 0,1-1 61,3-3 0,-2-6-56,2-5 0,1-4 117,-1 4 1,-3-7-99,-5-1 0,-4 0 144,0-3 1,-5-4-24,-2 0 1,-7-3 153,0-1 0,-6-1 4,-6 1 1,-1-4-173,-3 0 1,-7-8-156,-8 5 0,-8-5 112,-4 8 1,-7-4-258,-4 4 0,-6 0-319,-1 3 1,-1 10-900,5 2 1,4 8 1404,3 0 0,4 7 0,3 4 0,5 3 0,1 1 0</inkml:trace>
  <inkml:trace contextRef="#ctx0" brushRef="#br3" timeOffset="18">21734 7561 8447,'0'-7'-616,"0"2"0,0 4 877,0-3-78,0 3 0,-1-4 112,-3 5 23,3 0-7,-5 0-12,1 0-299,4 0 0,-9-5 0,4-2 0</inkml:trace>
  <inkml:trace contextRef="#ctx0" brushRef="#br3" timeOffset="19">23024 7481 8085,'-7'0'0,"-1"0"0,-4 0 0,-6 0 0</inkml:trace>
  <inkml:trace contextRef="#ctx0" brushRef="#br3" timeOffset="20">23036 7526 8063,'0'-6'917,"5"1"199,-4 5 86,4-5-667,-5 4-535,0-4 0,5-1 0,2 0 0</inkml:trace>
  <inkml:trace contextRef="#ctx0" brushRef="#br3" timeOffset="21">23139 7458 8235,'-12'0'-80,"1"0"1,-1 0 0</inkml:trace>
  <inkml:trace contextRef="#ctx0" brushRef="#br1" timeOffset="22">17725 7149 8217,'7'0'377,"3"0"-147,-3 0 1,5 0-81,3 0 0,-1 0 13,5 0 1,-4 0-73,4 0 0,0 0 47,4 0 0,0 0-7,0 0 1,0 0 17,-1 0 0,5 0 45,0 0 0,1 0-49,-2 0 0,0 0-12,4 0 1,1 0-64,3 0 0,0 0 5,0 0 1,4 0 13,1 0 0,-1 0 31,-4 0 1,0 0-116,0 0 1,1 0 100,-1 0 0,0 0-102,0 0 1,1 4 76,-1 0 1,1 0-1,4-4 1,1 0-19,6 0 1,0 0 3,-1 0 0,-3 0-93,0 0 1,0 0 88,4 0 0,-5 0-89,1 0 1,0 0 80,4 0 1,-2 0-63,-2 0 1,3 0 40,-4 0 1,4 0 6,1 0 1,0 0-185,4 0 0,-3 0 163,2 0 1,0-4-112,0 0 117,-2 0-1234,9 4 1236,-4-5-81,0 4 0,1-8-125,1 5 1,-6 1 170,5 3 15,-5-5-22,-7 3 0,2-3-14,-5 5 1,-1 0-4,-7 0 0,3 0 29,-2 0 1,2 0 131,1 0 1,2 0-138,2 0 1,-3 0 1,3 0 0,2 0-1,-2 0 0,1 1-10,-1 3 1,-2-2-74,2 1 0,1-1 0,-1-2 0,0 0-6,2 0 0,-5 0 19,3 0 0,-1-4 24,1 0 32,-2 0 1,2 3-18,-8-3 19,3 3 0,-8-4-61,6 5 155,-6-5-105,3 3 0,-5-3 443,0 5 1,0-3-1,-2-1-403,-2 1 1,-1 2 222,-3 1 1,-2 0-134,2 0 0,-6-1 0,-1-2-71,1-1-18,-4 1 175,5 3 0,-8 0-120,6 0-191,-5 0 189,7 0 15,-4 0-530,5 0 1,-3 0 76,0 0-1094,-6 0 398,3 0 1069,0 0 0,-3 0 0,3 0 0</inkml:trace>
  <inkml:trace contextRef="#ctx0" brushRef="#br4" timeOffset="23">18376 5379 14331,'0'-6'-511,"0"1"723,0 5 0,0 5-107,0 2 1,-1 5 156,-3 3 1,-2 0 78,-6 8 1,1-1-183,-1 8 1,0-3 117,-3 3 0,1 1-287,-5 3 0,1 4 265,-1 0 0,-3 5-234,3-1 1,1 4 230,-1 3 0,4-2-355,-4 3 1,5-2-70,-1 2 0,-3-3-39,-1 2 0,1 2 70,-1-2 1,0 1 2,-4-5 0,1 1 14,-1 0 1,4-4-58,0 0 0,1-6 65,-1 2 1,1 2-3,3-2-1,3-5 23,1-7 1,1-1-67,6-3 0,-4 1-129,5 0 210,-1-5 0,0-2 34,0-4 1,0-1 0,4 1 111,0-1-212,-5-5 13,4 5 43,-4-10 173,5 4-1091,0-5 136,-5 0 13,4 0-554,-4 0 731,5-5 658,0-2 1,5-4 0,1 0 0</inkml:trace>
  <inkml:trace contextRef="#ctx0" brushRef="#br4" timeOffset="24">18433 5402 14051,'2'-10'-474,"1"2"0,0-1 310,5 6 1,3-2 389,4 1 1,4 2 263,-4-1 1,6 0-178,-2-1 1,7 3-96,5-3 0,-2 3-44,2 1 0,4 0 24,7 0 1,-1 0-15,0 0 0,5 0-74,4 0 0,0 0-70,0 0 0,3 0-373,8 0 1,4 0 337,-29 0 0,0 0 1,-2 0-1,-1 0-72,3 0 1,1 0-1,-2 0 1,1 0 87,2 0 1,0 0-1,1 0 1,-1-1-95,-1-1 1,-1 0-1,-2 1 1,0 1 67,-1-2 0,-1 0-297,27 1 261,-1 1 0,-8 0 0,-5 0-93,-3 0 0,5 0 132,-6 0 1,6 0-777,-5 0 627,-2 0 147,4 0 1,-10-2-1,2 0 103,-4-2 0,-3-1-80,1 1 0,2 3 328,-5-3 0,-1-1-360,-3 1 1,4-1 71,-1 1 0,1 3 14,-4-3 0,0 3 363,0 1 1,-6 0-425,-1 0 0,0 0-88,-1 0 0,-3 0 124,-5 0-121,1 0 0,3 0 81,1 0 0,-5 0-470,1 0 0,-4 0-170,3 0 628,-4 0 0,2 0 1</inkml:trace>
  <inkml:trace contextRef="#ctx0" brushRef="#br1" timeOffset="25">21060 5322 8425,'-6'-5'-734,"-4"-1"0,7-2 1117,-5 0-158,6 6 170,-8-3-84,8 0-27,-8 4-117,9-5 123,-4 6 309,5 0-423,0 6 0,0-4-62,0 6 0,1-5 109,3 5 1,-3-4 108,3 4-86,2-1-185,-4 5 0,4-1 0,-3 0 97,0 1 0,3 0-55,-3 4 1,0-2 17,4 5 1,0 0-8,0 4 0,5-4 17,-1 0 1,1 0-13,3 4 0,1-1-39,0 1 0,4 0 50,-1 0 0,-3-4 2,0 0 0,0 0-14,-1 4 1,2-2-113,-2-2 0,-5 3 96,6-3 1,-8 3-107,4 0 87,4 1-162,-8 0 157,8 0-82,1 0 1,-4 3-18,2 1 64,3 0 0,-4-4 0,3-1-211,0 1 202,-2 0-109,-4 0 110,6-5-14,-4 3 1,3-4-127,-4 2 112,-1 2-4,6-3 0,-5 1 0,3-1-15,-2-1 1,-1 2 123,-1-4-107,0 5-2,6-7 0,-4 5 66,2-3 0,-3 3-56,0 4 0,-1-3-5,1 0 0,-1-3 11,1 3 1,-1-2 0,0 4-55,1-2 64,-1 0-28,-4-1 0,1 2 24,-4-5-82,5 0 71,-8 2-9,10-4 0,-10 4-36,3-1 0,1-4 31,-1 3 1,3-1-152,-3 2 1,5-4 133,-2 4 0,0-4-8,0 0 1,-3-1-9,4 1 37,-6 4 0,7-3-39,-5 2 0,1-2-92,-1-2 83,-3 0-2,4 1-19,-5-6 0,2 4 0,1-2 26,-1 2-62,3 2 70,-5-6 1,1 3 27,3-5 0,-3 4 0,4-1-36,0-1 1,-2 3 9,4-5 1,-3 1 176,4-1-178,-6-3 21,9 9 86,-10-9 15,9 5-75,-9-6 14,4 5-14,-5-4 11,0 4-43,0-5 1,2 4 34,1 0-38,-1-1 0,3-1 28,-5 1-3,0-1-28,5 3 27,-4-5-11,4 5 121,-5-4-112,0 4-2,5-5-12,-4 0 21,5 5-26,-6-3 27,0 3 8,5-5 11,-4 0-17,4 0 49,-5 0-50,0-5 3,-5 3-31,4-3 22,-4 0 0,3 4 7,-2-3-418,3 3 0,-9-3-106,2 0 114,-2 0 1,-2 1-1149,-4-1-1638,-1-5 2938,-6 8 1,0-10 243,0 4 0,-10-8 0,-2-3 0</inkml:trace>
  <inkml:trace contextRef="#ctx0" brushRef="#br3" timeOffset="26">21722 7538 8273,'-6'0'-301,"-4"-5"162,9 3 610,-4-3 158,5 5 52,-5 0-191,3 0-76,-3 0 924,5 0-1071,5 0 1,2 0 33,4 0 0,0 0-37,1 0 1,-3 0-1,2 0 1,-2 0-95,6 0 1,-2 0 83,-2 0 0,5 2-124,-1 1 0,5-1 138,-1 2 1,3-2-232,1 2 0,1-3 69,2 3 0,0-3 48,4-1 0,1 0-75,3 0 1,4 4 5,0 0 0,0 0-111,-4-4 1,1 0 83,-1 0 0,-1 0-95,-3 0 1,2 0 126,-5 0 1,-1 0-137,-3 0 0,0 3 74,0 1 0,-1 0-8,-3-4 0,2 0 34,-2 0 1,3 1 3,1 3 0,-1-3-57,1 3 1,0-3 41,0-1 1,4 0-113,-1 0 1,1 0 102,-4 0 1,0 0-150,-1 0 1,1 0 81,0 0 0,-4-3-13,0-1 1,-5-4-113,1 4 131,-2 1 1,-3 1 19,-2-1 0,2 1-43,-2-2 171,-3 3 0,5 0-130,-3-3 0,0 3 93,0-3 0,-3 3 51,4 1 23,-1 0-73,5 0 1,-2-1 112,-2-3-146,-3 2 48,0-3-104,-4 0-2,4 4-229,0-4 153,-4 0-309,5 4 312,-1-4-5,-4 5-152,4 0-3557,-5 0 2745,-5 0 1048,-1 5 0,-16-4 0,-2 4 0</inkml:trace>
  <inkml:trace contextRef="#ctx0" brushRef="#br4" timeOffset="27">10519 8577 14548,'-2'-6'-3319,"-1"2"2455,1-2 1,-3 3 1468,5-5-186,0 6-87,0-3-52,0 0-20,0 3-392,0-3 950,0 5-366,5 0 0,-2-3-92,4-1 0,1 0 20,3 4 1,1-1 8,-1-3 0,5 3 26,-1-3 1,0 3-98,-4 1 0,5 0-12,-1 0 0,1 0 18,0 0 1,1 0-178,6 0 0,0 0-141,0 0 1,0-2 94,0-2 1,4 3-19,4-3 1,2 2 10,1-2 1,0 3 26,1-3 0,-1 3-3,0 1 1,1 0-151,-1 0 0,-1 0 143,-3 0 1,3 0-125,-2 0 1,-2 0 10,1 0 1,-4 0-108,0 0 0,0 1 51,0 3 1,0-3-15,4 3 1,1-3 126,3-1 1,0 4-48,0 0 1,1 0-14,-1-4 0,4 0 44,0 0 0,5 0-56,-1 0 1,-1 0 57,1 0 1,-1 0 18,5 0 0,-5 3-18,-3 1 1,1 0-14,-1-4 0,0 1 0,-3 3 0,3-3-23,0 3 0,1-3-113,-1-1 0,-1 4 96,5 0 1,0 0-203,3-4 1,5 1-164,-1 3 1,8-3 226,4 3 1,2-3 132,-29-1 1,0 0 0,0 0-1,-1 0-7,28 0 0,3 0 42,-7 0 0,-3 0-167,-8 0 1,0 4 426,-1 0 1,-3 1-112,0-1 1,-1-3 13,1 3 0,1 1-71,-5-1 0,5-1 44,-1-3 1,-2 0-84,2 0 0,4 0-14,4 0 0,-1 0-155,-3 0 0,-1 0 152,1 0 1,0-3-178,-1-1 1,0 0 45,-3 4 1,-2 0 18,-2 0 0,-3 4-1,-1 0 1,-1 1-23,-6-1 1,4-2-42,0 6 1,-2-6 305,1 2 0,1 1-298,3-1 0,0 0 156,1-4 0,-1 0-215,0 0 1,0 0 122,1 0 1,-5 0 4,1 0 0,-6 0 19,2 0 0,-7 0 38,-1 0 0,-4 1-52,4 3 1,-5-3 10,1 3 1,-1-3 24,2-1 1,-2 0-31,5 0 1,0 0 12,3 0 0,0-1 18,-3-3 1,3 3-44,-3-3 1,-2 1 40,3 0 0,-5 1 23,4-1 0,-8 1 18,4 2 0,-8-3-35,4-1 1,-6 0 10,3 4 1,-4 0-7,3 0 0,-3 0-164,4 0 92,-6 0 32,3 0 1,-3 0-219,1 0 238,-1 0-794,3 0 242,-5 0 515,-5 0 0,-7 0-110,-7 0 176,-2 5 1,-12 1-1,-3 6 1</inkml:trace>
  <inkml:trace contextRef="#ctx0" brushRef="#br4" timeOffset="28">11307 6875 14049,'0'-11'-1242,"0"0"1,1 0 1278,3 4 178,-3-3 0,5 7 842,-2-5-781,-3 6 56,4-3 208,-5 5-424,0 0 1,-5 5 223,-2 3 0,-3 3-107,-2 4 0,1 3-51,-1 5 0,1 0-284,0-1 1,-5 6 190,1 3 1,-4 1-123,4-2 1,-4 6 2,4-6 1,-4 9-24,3-4 0,0 1-88,1-1 1,1 4-1,-5 3 1,0 2-186,-4 2 1,4 1 303,0 2 1,0-2-241,-4 3 0,0-3 139,0-1 1,0-2-92,0-2 1,1 2 167,-1-2 0,-4 3 135,0 0 1,-4 1-27,0 0 1,2-5 120,-1 1 0,3-1 201,-4 1 1,6-3-90,-2-5 0,5 1-66,3-1 0,2-5-116,6-2 0,1-4-201,2-4 1,2-3-72,2-4 0,2-1-300,-1 0 1,3-4-94,3-3 0,4-3 656,4-1 0,6-5 0,1-2 1</inkml:trace>
  <inkml:trace contextRef="#ctx0" brushRef="#br4" timeOffset="29">11878 6715 21870,'-5'-6'-3688,"3"1"0,-3 4 4063,5-3-547,0 3 1,0-6 83,0 4 1,4 0 1929,0-5-1270,5 6-52,-3-8 0,2 8-125,-1-1 1876,-4 1-1162,7 2 7,-4 0-205,6 0-1004,-1 0 1,1 0 333,-1 0 1,0 0-280,1 0 1,-1 0 22,1 0 1,4 0-212,3 0 0,7 0-20,0 0 0,6-1 339,-2-3 1,5 3-8,3-3 1,1 2-282,3-2 0,6 3-371,-2-3 0,2 3 502,-2 1 0,2 0-33,-2 0 1,7 0 854,-3 0 0,4 0-152,3 0-561,5 0 1,-1 0-144,-27 0 1,1 0-932,-2 0 0,0 0 925,6 0 1,0 0 0,-3 0 0,-2 0 36,2 0 1,1 0-689,-2 0 0,-1 0 591,30 0 0,-2 0 38,-5 0-144,0 0 202,-5 0 0,-1 0-711,-5 0 684,-6 0 1,3 0 262,-4 0 0,-6 0-243,-7 0 0,1 0-33,-4 0 66,2 0 0,-8 0 619,2 0 1,-3 3-681,-4 1 1,-6 1 107,-2-1-574,2-3 1,-5 6 229,3-4 0,-4 0-610,-4 5 0,2-5 392,-6 5 1,2 0 501,-2 3 0,3-5 0,5-1 1</inkml:trace>
  <inkml:trace contextRef="#ctx0" brushRef="#br4" timeOffset="30">14253 6944 21111,'-11'0'-805,"-1"-4"-2254,1 0 1778,0 0 845,-1-1 323,1 4 261,-1-9-181,6 4 1,0-5-1053,2 4 765,3-3 1,-6 7 525,3-4-379,3 4 0,-8-3 241,5 2 1,-1 3 735,2-3-917,1 3 516,-8 1 248,9 0 0,-4 1 204,5 3 0,1 2-944,3 5 1,2 1 298,6-1 1,0 4-152,4 1 0,-3 4-261,7-1 0,-3 3 333,2 0-21,3 1-1055,-9 0 364,8 5 0,-4-3 663,2 6 13,2-1 0,-3 5-33,5-1-215,5 5 47,-4-3 1,5 8 102,-2-2 1,-3 1-71,2-1 1,4 2 120,0-2 0,3-1-105,1 1 0,-1-5 26,-2 1 0,1 1 102,-6-1 1,5 4-100,-5-4 1,1 0 7,-4-4 1,0 1 153,-1-1 0,0-1-92,-3-3 1,1 2-64,-4-5 0,0 4-66,-1 0 1,-2-2 73,2 2 0,2-6 70,-2 2 1,4-2-51,-4 2 1,4-5 194,-3 1 1,4 0-159,-1-4 1,-1-2 24,1-2 0,-2 1-23,2 0 1,2-1 0,-6-4 0,0 1-34,-3-1 1,-1 0 2,0 1 1,-3-4-182,0-1 1,-4-3 54,3 4-1434,-4-6 1028,2 8 0,-5-7-368,0 4 1,-2-4 956,-1 1 1,-4 2-1,-4 0 1</inkml:trace>
  <inkml:trace contextRef="#ctx0" brushRef="#br1" timeOffset="31">15110 6715 8209,'-12'-5'-724,"1"4"1129,0-3 1,0 2 404,4-2-326,-3 3-253,3-9 0,1 3-180,2-4 0,8-1 159,4 1 0,3-2-73,4-2 46,3-3-1,5-5 0,1-3 59,3-1 1,6-5 117,5 2 1,5-3-452,-1-1 1,3-1 205,5 1 1,2 0-6,-24 17 1,1 0-1,2-2 1,0 0-65,1 0 0,1-1 0,3-1 0,0-1-175,2 1 0,0 0 0,4 0 1,0-1 115,1 1 0,2 0 1,2-2-1,1-1-369,1 3 0,1 1 0,2-1 1,1 1 319,1 4 0,-1 2 0,-5 0 0,-1 1-26,-5 3 0,0 1 1,-3 1-1,0 1-50,-4 2 0,-1 2 0,-1 0 0,-1 1 8,21 2 1,-7 0 340,-8 0 0,-8 0-47,-3 0 1,-4 5 296,-4 3 1,-3-3-339,-4-1 1,-1 1 709,0-2 0,1 5-733,-1-4 1,-3 0 271,-1-4 1,1 1-291,3 3 1,2-3-145,2 3 0,-6-3 186,3-1-833,-3 0 511,2 0 0,-5-1-412,-2-3 11,-3 3 284,-1-4 0,-5 3-25,-2-1 1,0 1-101,0-2 1,-1 3 237,-3 1 0,3-1-274,0-3 550,1 3 1,-3-5 3,2 2 0,-1 1 150,5-4-141,-4 4 100,1-7-132,1 9 0,-4-10 1,3 4 320,1-3-170,-4-2 58,9 1 1,-10 3 225,4 1-225,2-1 379,-5-3-347,8 4 0,-4-2 237,2 6-321,3-6 1,-4 6-6,5-4-348,0 4-49,0-2 255,5 15 1,1-2-166,6 7 1,-1-2 40,1-2 0,4 0-15,3 1 0,-1 1 38,1 2 0,-4-5 105,4 5 0,-4-5 33,4 6 0,-1-5 25,1-3 1,-1 2 71,-3-3 0,-2 0-73,2 0 162,-2-4-118,-2 2 122,-4 0-173,-2-4 1,-7 4 357,-1-5 1,-5 0-183,-7 0 0,-3 0-344,-5 0 1,-4 0-248,1 0 1,-6 0 152,2 0 0,3 0-895,4 0 0,3 2 498,8 1 1,0 0 539,8 5 0,0-1 0,4 5 0</inkml:trace>
  <inkml:trace contextRef="#ctx0" brushRef="#br3" timeOffset="32">15544 5265 8246,'0'-8'0,"0"1"0,0 3-205,0-4 1,4 1 1178,-1-5-571,1 6 0,1-4 1,2 2 200,-1-2 0,4 0-100,-2 2-268,-3-2 0,4 8 1,-4-5 462,1 2-541,2-4 0,7 8 109,0-3 0,0-1-108,-3 1 1,1 1-2,2 3-62,-8 0 79,14 0 1,-14 3 165,9 1-648,1 5 247,-9-3-8,12 6 0,-16-1 1,7 1-82,0-1 0,-5 0 0,2 1 0,-6-1 116,2 1 0,-3-1-303,-1 1 188,0-6 71,0 4 166,0-9-152,0 4 400,-5-5-215,4 0 160,-9 0-103,8 0-188,-8 0-13,9 0-43,-4 0 36,5 6-1,0-5 0,1 8-73,3-6 1,2 5 80,6-4 1,3 4-86,0-5 0,5 5 73,0-4 0,1 1-1,2-1 1,-4 1-5,0 2 0,-4 3 42,4-2 0,-5 2-11,1 2 0,-3-1 0,-4 0 1,0 2 13,-4 2 0,0-2-25,-4 2 0,0 2 51,0-2 0,-3 4-38,-4-4 1,-2 4 2,-10-3 1,0-1-4,-4-4 1,0-1-17,0-2 1,1 1-30,-1-5 1,0-1-5,0-3 0,4 0-221,0 0 0,5-1 79,-1-3 0,3-2-830,5-5 1,-2-1 429,5 1 1,-4-1 596,5 1 0,-1 0 0,4-1 0</inkml:trace>
  <inkml:trace contextRef="#ctx0" brushRef="#br3" timeOffset="33">15886 4888 8497,'-12'-4'0,"-3"1"0,2-5-37,-2 4 0,-2-4-60,2 5 1,-5-1 663,1 4 1,1-1-96,-1-3 1,0 3-2,-4-3 0,0 2-132,0 2 0,0 4-41,0 0 47,-4 5-38,2-3 0,-2 3-31,4 3 1,0-6-48,0 9 1,-4-3 0,2 5-43,3 0 1,0 3 0,4-1 307,0 3-348,2 1 0,0-1-131,1 1 1,0 4-112,3 0 1,5 0-603,-1 0 785,1-3 1,-1 8 0,2-5-355,1-2 339,1 4 33,4 0-71,0 1-220,0 3 47,0-9 155,0 9 1,5-8 0,2 4-220,4-1 218,0-1-36,6-4-41,0-1 1,6 0 54,0-3 181,5 3-178,1-10 0,7 9 95,2-6 1,-2-1-86,6-7 1,-7 4 39,3-4 0,-5-2 9,5-1 1,-7 1 196,0-1-161,-1 0 1,5-4 0,-1 0 181,0 0 0,-1 0 20,-2 0-152,2 0 0,-8-5 14,5-3 0,-4-2-19,2-1-46,-5-1 0,-1-3-260,1 0 282,0-6-191,0-1 113,0-3 1,-4-4-3,0 3 1,-4 0-153,4-4-61,-5-1 228,3-8 0,-10 3-288,1-2 1,-6-2-67,2-2 1,-4 1-112,-4-1 0,-3 0-297,-9-3 0,-3 0 390,-7 4 1,-5 1-261,-7 6 0,0 1-263,-7 2 1,0 9 0,-8 8 846,-2 5 0,1 2 0,0 9 0,5 3 0,2 1 0</inkml:trace>
  <inkml:trace contextRef="#ctx0" brushRef="#br3" timeOffset="34">12266 9331 8164,'6'-12'-341,"3"1"284,-5 0 0,4 3 898,-5 0 1,6 1-254,-1-5 0,-2 5 71,2-1 1,0 4-216,3-3 0,4 3-16,0-4 1,2 6-45,-2-2 1,-1-1-73,5 1 0,-1 0-51,1 4 1,1 0-4,-5 0 0,4 0-92,-3 0 0,-1 0 92,-4 0 0,1 4-216,-1 0 0,-3 5-13,-1-2 0,-4 5-133,1 3 0,-4-1-296,-4 5 0,-2 0 210,-6 4 1,-3-4-298,0 0 0,-7 1 204,-1 7 1,4-7-220,-4 3 0,3-3 106,-3 3 0,0-1 42,1-3 1,4-3 168,3-4 0,-1-1 54,5 1 1,-3-1 25,6 0 1,3-3 330,2 0 89,1-6 0,4 3-173,1-5 0,4 4 405,4 0 1,6 0-273,2-4 1,2 0 103,2 0 1,4 0 3,-1 0 1,5 0 32,-5 0 0,6 0-119,-1 0 0,-3 0-86,-2 0 0,-2 0-182,-1 0 0,-5 0 40,-3 0 0,-2 0-790,-2 0 0,-3 0 44,-1 0-2110,-4 0 2489,2 0 0,-20-5 0,-4-2 0</inkml:trace>
  <inkml:trace contextRef="#ctx0" brushRef="#br3" timeOffset="35">12848 9034 8038,'-3'-12'0,"-1"1"0,-5 0-105,1-1 1,-2 2 106,-1 2 0,-1-2 628,1 3 0,-6 2-171,-2 1 0,-2-1-157,-2 1 1,-1 0-2,-3 4 1,2 0-72,-6 0 1,2 0 32,-1 0 1,-3 4-20,2 0 1,2 5 17,-1-2 1,0 3-82,0 2 1,-3 4-129,3 3 0,-5-1 64,-3 1 0,3 4-177,-3 4 0,2 1-44,2-2 1,5 0 85,2 4 1,3-3-85,1 3 0,1-3 92,3 3 0,3-3-26,5 3 0,4 0 44,3 0 1,-1 3-3,2-3 0,-1 0 15,4 0 0,1-3-4,3 3 1,-2-3 38,6 3 0,3-4-33,5 0 1,4 2 152,-1-1 0,4 0-86,3-5 0,4 0 156,4-3 1,0 3 52,0-3 0,-3-3 172,-1-1 0,-1 2-148,2-2 1,1-4-69,-6-3 1,2-2-276,-1 2 1,-3 1 82,3-5 1,2 0-173,1-4 0,3 0 52,2 0 1,0-6 13,3-1 1,-2-3 94,2-2 1,-3-3-55,0 0 1,-1-7 74,0-1 1,2-1 44,2-6 0,-4-1-148,0-3 0,-5-5-113,-6-3 0,0-4-45,0-3 0,-7 0 81,-4-4 0,-2 0-239,-6-4 1,-6 0 113,-5 0 0,-10 5-453,-5 2 0,-8 1 323,-8 3 1,15 22-1,-2 2-42,-28-12 1,22 18-1,0 1-725,-27-4 0,-5 8 1129,2 7 0,-1 3 0,1 1 0,-2 0 0</inkml:trace>
  <inkml:trace contextRef="#ctx0" brushRef="#br1" timeOffset="36">4340 11284 8046,'0'-7'81,"0"1"628,0 2-218,0 3 168,0-9-168,0 9 67,0-4 473,0 5-834,0 5 1,0 1-119,0 5 1,0 2 49,0 2 1,0 3-79,0 5 1,0 4 122,0-1 1,1 6-69,3-2 0,-3 3 39,3 2 0,-3-1-102,-1 0 1,4-2-34,0 2 1,1-6-111,-1 6 0,-3-7-118,3 0 1,1-3 114,-1-1 1,1-2-83,-1-2 0,-3 2-21,3-6 46,-3 0 0,0-5 0,3-2-80,-3 2-25,4-9-206,-5 4-1002,0-5 832,-5 0 1,3-1-357,-6-3 19,6-2 978,-8-6 0,3 1 0,-4 0 0</inkml:trace>
  <inkml:trace contextRef="#ctx0" brushRef="#br1" timeOffset="37">3906 11261 8031,'0'-6'68,"0"1"1,1 5 348,3 0 1,-1 0-128,4 0 0,-3 0 20,4 0 0,-1 0-64,5 0 0,-1 0 108,0 0 1,6 0-106,2 0 1,6 0 114,2 0 1,9-2-45,-2-2 1,6 3-24,-2-3 0,4-1-161,-4 2 0,4-5 59,-4 4 0,4-4-149,-4 5 1,0-2 71,-3 1 0,-5 3-67,1-3 1,-6 2 50,2 2 1,-5-3-150,-3-1 1,2 0 69,-6 4-192,0 0 66,-3 0 1,-5 0 95,1 0-753,-6 0 316,4 0-1880,-6 0 572,0-5 1752,0 4 0,0-9 0,0 3 0</inkml:trace>
  <inkml:trace contextRef="#ctx0" brushRef="#br1" timeOffset="38">5379 11044 7987,'0'-6'-673,"0"-1"1785,0 3-138,0 3-438,0-4 0,-1 4 241,-3-3-382,3 3 1,-9-4-149,2 5 1,-2 0-81,-1 0 0,-1 5 78,1 2 0,-6 5-31,-2 3 0,-2 7 80,-2 4 0,-5 11 30,-3 1 1,0 5-204,0 3 1,-1 5 182,6 2 0,-5 2-75,5-2 1,3 0 18,4 0 0,6-4-344,2 4 0,4-5-153,7-2 1,0-4-205,0 0 1,5-6 122,3 3 0,2-8-154,2 0 1,3-6 152,0 2 1,2-7 42,-2-1 1,-2-5 266,2 1 0,-3-2 407,0-2-345,4 1 0,-3-5 28,2 1 0,-6-5 114,-1 0 1,-4-1-350,3-2-428,-4 0-1053,2 0 1205,-5-5 0,1-2-628,3-4 0,-3 3 85,3 1 985,-3-1 0,4-3 0,2-1 0</inkml:trace>
  <inkml:trace contextRef="#ctx0" brushRef="#br1" timeOffset="39">5368 11752 8016,'0'-18'0,"-4"2"359,0 4 0,0 1-26,4 0 0,0 3 489,0 0-42,0 6 128,0-3-628,0 5 0,4 5-46,0 2 1,4 5-54,-5 3 1,2-1 60,-1 5 1,-2-1-206,1 1 0,0 1 68,1-5 0,-3 4-219,3-3 0,-3-1-21,-1-4 1,4 1-381,0-1 350,-1-5 0,-3 1-194,0-3 314,0-3 1,2 4-4,2-5 1,-2 0 134,6 0 1,-4-5-72,3-3 1,1 2 157,3-2 0,1-3-5,-1-4 0,4-4-84,0 3 0,5-4-68,-5 1 1,4 3-1,-4 0 0,4 1-143,-4 4 166,0-3 1,-3 9-46,-1-3 0,-3 3 8,0 5 0,-5 4 93,5 0 1,-5 4-41,0 0 1,2 6 10,-1 1 0,1 2-17,-1-2 1,-3-1 9,3 5 1,1-4-147,-1 4 1,1-5 82,-1 1 1,-3-1-643,3 2 421,2-4 1,-4 5-332,1-6 26,-1-4 1,-2-1-1126,0-2 222,0-3 101,0 4 1331,5-5 0,1-5 0,6-1 0</inkml:trace>
  <inkml:trace contextRef="#ctx0" brushRef="#br1" timeOffset="40">5985 11067 8015,'0'-7'-469,"0"-3"1463,0 9-174,0-9-212,0 9 1,1-4 304,3 5-478,2 0 1,5 5-139,1 2 0,3 5 140,0 3 0,2 3-25,-2 5 0,-1-1 5,5 1 1,-4 5 35,4 3 0,0 3-173,4 4 1,-1-1-49,-3 5 1,1-1 23,-5 5 1,3 0-308,-7-1 0,3 1-23,-6 0 0,-3 2-239,-1-2 1,1 2 36,-1-6 1,0-2-94,-4 2 1,-4-6 107,0-2 0,-1-1 56,1-6 1,-1 3-52,-3-3 0,-2-4 96,3-4-167,-4-5 134,0 2 1,0-4-1045,-1-1 318,1 0 919,-1-4 0,1 3 0,0-4 0</inkml:trace>
  <inkml:trace contextRef="#ctx0" brushRef="#br1" timeOffset="41">6978 11649 9333,'12'0'1128,"-1"0"-676,0 0-250,6 0 1,-3-1 201,5-3 85,0 3-302,4-4 0,3 1 235,1 0-204,5-5 0,-8 8-57,3-3 0,0-1-133,0 1 1,-4-1-372,-4 2 0,-5 1 261,1-2 1,-2 3-782,-2 1 1,-3-4 17,0 1-477,-6-1 1322,3 4 0,-5-5 0,0-2 0</inkml:trace>
  <inkml:trace contextRef="#ctx0" brushRef="#br1" timeOffset="42">6990 11855 8106,'6'-6'0,"-1"-5"0,-4 10 393,3-3 0,2-1 196,6 1 1,-1-1 82,1 2 0,5 1-221,6-2 1,5 3 22,6 1 1,5-4-6,-1 1 1,5-1-94,-1 4 1,-3 0-249,-1 0 1,-4 0 62,-3 0 1,-3 4-851,-5-1 1,-6 2 343,-1-1-2489,-4-2 2804,0 8 0,-6-4 0,-1 5 0</inkml:trace>
  <inkml:trace contextRef="#ctx0" brushRef="#br1" timeOffset="43">8588 11375 8225,'0'-11'102,"0"-1"0,0 5 475,0-1 354,0 6-111,0-4 118,0 6-558,0 6 1,0 1 74,0 8 0,0 4-148,0 8 1,0 2-142,0 6 1,0 3 35,0 0 1,0 0-188,0-4 1,0 0 43,0 1 1,0-1 145,0 0 1,0-5-577,0-2 0,0-3 159,0-1 1,0-2-460,0-2 0,2-2-72,2-6-1346,-3-4 304,4 3-13,-5-9 1798,0-1 0,5-11 0,1-7 0</inkml:trace>
  <inkml:trace contextRef="#ctx0" brushRef="#br1" timeOffset="44">8531 11432 8148,'0'-17'0,"0"0"252,0 6 0,0-1-11,0 1 1,0-1 608,0 1-147,0 5 0,2 0-209,1 6 0,4 0-102,4 0 0,4 6-71,1 1 1,4 8-163,-1 4 1,6 4 81,2 4 1,1-3-79,-1 3 1,-2 1 77,5-2 1,0 5-227,0-5 0,2 5-100,-6-5 1,1 0-214,-4-7 0,-1 1 45,-3-5 1,-2 1 124,-1-5 1,-8 0-332,4 1 131,-3-6-615,2 4 106,-4-8-148,-2 3-190,-5-5-326,0 0 1501,0-5 0,5-7 0,1-6 0</inkml:trace>
  <inkml:trace contextRef="#ctx0" brushRef="#br1" timeOffset="45">9125 11295 8044,'0'-18'-259,"0"3"0,0 6 104,0 2 0,-1 4 1880,-3-1-545,3 3-677,-4 1 0,5 5-159,0 3 0,1 11 22,3 4 1,-3 11-132,3 0 1,-3 8-5,-1 0 0,0 1-246,0-1 0,0 1 104,0-5 0,0 4-139,0-4 1,0-4 18,0-3 1,-1-6-482,-3 2 0,3-4 34,-3-4 0,2-3-821,-2-4 132,3-1 285,-5 1 0,5-6 882,-3-2 0,3-3 0,-4-1 0</inkml:trace>
  <inkml:trace contextRef="#ctx0" brushRef="#br1" timeOffset="46">9297 11432 8108,'0'-11'0,"0"-1"0,0 1 982,0 0-72,0 4 195,0 2-685,0 5 0,0 5-159,0 3 0,0 7-53,0 4 0,0 4 29,0 4 1,0 2-95,0 5 1,1 0 52,3 1 1,-2-1-351,6 0 0,1-3 168,6-1 0,-2-5-425,2 2 1,3-4 158,1-4 1,2-4 9,2-7 1,-3 1 312,3-6 0,-2 1-144,5-4 0,2-5 404,-1-2 1,3-4-127,-3 0 0,1-5 267,-2-4 0,-5-1-117,2-2 0,-3 0 17,3 0 0,-6-5-214,-1-2 0,-4 0-280,0-5 0,-6 6-367,-2-9 0,-3 9 295,-1-5 1,-1 7-130,-3 0 0,2 4-252,-6 4 121,5 3 1,-3 6-324,2 2-1044,3 3 1087,-4 5 1,5 5-571,0 3 1304,0 2 0,5 1 0,1 1 0</inkml:trace>
  <inkml:trace contextRef="#ctx0" brushRef="#br1" timeOffset="47">10096 11329 8085,'0'-17'0,"-1"0"156,-3 6 1,3 3 298,-3 1 0,3 3 442,1-4-251,0 6 0,0-2-312,0 8 0,0 3-99,0 8 0,0 5-25,0 6 0,0 3 40,0 6 0,0-1-154,0 0 1,0 4-4,0 0 1,0-1-230,0-6 0,3 2-143,1-3 0,0-2-390,-4-1 0,0-3 3,0-2 1,4-4-108,0-3-170,-1-2 158,-3-1 334,6-6 0,-5-2 141,3-8 1,-3-2-18,-1-6 1,-1 1 326,-3-1 0,3 1 0,-10-11 0,5-2 0</inkml:trace>
  <inkml:trace contextRef="#ctx0" brushRef="#br1" timeOffset="48">10073 11375 8085,'0'-19'0,"0"0"0,0 1 238,0-1 1,1 3-4,3 4 0,-2 1 922,1 0-734,4 4 0,-5 2-10,6 5 0,-4 1-125,3 3 0,-3 3-89,4 4 1,-1 5-46,5 4 0,-1 0-91,1-1 0,-1 2-55,0-2 1,1 3 124,-1 1 1,2 0-428,2 0 0,-2-6 148,2-1 0,-2-5-170,-2-3 0,1 0 79,-1-4 1,0 0 193,1-4 0,-5 0 46,1 0 0,0-1 117,3-3 0,1-2 48,-1-6 1,0-3-95,1 0 1,-1-6 70,1 2 0,-1-2-67,1-2 1,-1 0-13,0 0 1,1 0 77,-1 1 0,-3 4 415,-1 3-170,-4 2 398,2 7-732,-5 1 1,4 11 48,0 5 0,-1 6 14,-3 6 0,2 1 52,2 2 0,-3 4-124,3 4 1,-2 0 32,2 0 0,-3 1-200,3-1 1,-1-4 15,0 1 0,-1-6-242,1 2 1,-1-4-80,-2-4 0,4 1 181,-1-5 1,1 0-639,-4-3 1,0-1 400,0 1 0,4-5 482,0 1 0,0 0 0,-4 3 0</inkml:trace>
  <inkml:trace contextRef="#ctx0" brushRef="#br1" timeOffset="49">10964 11341 8121,'0'-12'0,"-4"5"87,0-1 135,1 1 1,3-1 487,0 0 302,0 6-246,0-3-513,0 20 1,1-1 127,3 13 0,-2 2-142,6 1 0,-6 3 30,2 2 1,1 1-100,-1-1 0,0 5-140,-4-6 0,4 2-326,-1-6 0,1 2 255,-4-5 0,2-1-689,1-3 0,-1-1 336,1-3 1,-1-3-1438,-2-4 712,0-1 1119,0 1 0,5-6 0,1-1 0</inkml:trace>
  <inkml:trace contextRef="#ctx0" brushRef="#br1" timeOffset="50">10804 11318 8087,'10'-14'52,"-2"3"117,2 2 184,-4-3 342,6 1-369,4 0 1,-2-1 679,5 1-622,0-1 0,4 1-16,0-1 1,1 5-99,3-1 0,-3 6-35,3-2 1,-3 3 28,-1 1 1,-4 1-58,0 3 0,0 2 28,3 5 1,-4 2-688,-3 2 0,1 3 58,-5 5 0,3-4-100,-6 0 1,-3 0 232,-1 4 0,-4-4-51,-4 0 1,-3-1 114,-4 1 0,-2 1 12,-2-5 1,1 1 224,-5-5 1,1 0-91,-1 1 0,-1-5 120,5 1 1,-4-4 84,3 3 0,1-4 94,4 1 1,3-3 52,1-1 235,4 0-382,-2 5 0,10-4-45,3 3 0,2 1 194,1-1 0,6 1-103,2-1 1,2-1-228,2 4 0,0-1 46,0 2 1,-4 2-34,0-2 1,0 2 50,4 1 0,-4 1-131,0-1 1,-5 2-18,1 2 0,-2-2 79,-2 2 1,-4-2-124,-4-2 1,-1 4 93,-2 1 0,-2-1-191,-1-4 1,-5 1 20,-7-1 0,-3 1 103,-5-1 0,0-3 33,0-1 0,-1-4 3,-2 1 1,2 1-224,-3-2 0,0 1 74,4-4 0,-1 0-362,9 0 0,0 0-231,3 0-247,6-5 1080,1-1 0,5-6 0,0 1 0</inkml:trace>
  <inkml:trace contextRef="#ctx0" brushRef="#br1" timeOffset="51">11661 11352 8026,'0'-17'0,"0"0"605,0 6 49,0 4 130,0 2 182,0 0-465,-5 4 0,3 1-189,-1 8 1,1 7-121,2 4 1,0 7 50,0 5 1,0-2-190,0 2 0,0-1-79,0 4 0,4-3-88,0-1 0,0-3-43,-4 3 0,0-4-234,0 0 0,0-3 111,0-4 1,0-2-178,0-6 310,0 0-113,0 1 515,0-6 171,0-1 178,0-5-292,0-5 0,1 3-72,3-6 0,-2 6-70,6-2 1,0-1-20,3 1 1,0 0-178,1 4 1,0-4 111,4 0 1,-2 1-174,5 3 0,-2 0-24,3 0 0,0 0-30,-5 0 0,4 0-161,-4 0 0,4 0 89,-3 0 1,0 0-648,-1 0 0,-6 0 376,3 0 0,-5-2-738,1-1 1221,-3 1 0,0-8 0,1 4 0</inkml:trace>
  <inkml:trace contextRef="#ctx0" brushRef="#br1" timeOffset="52">11478 11558 8041,'1'-6'231,"3"2"1,0-1-75,7 1 0,-6 0 573,7 4 0,0-4-201,4 0 1,4 1-124,-1 3 1,8-4-223,3 0 1,3-4 29,1 5 0,-3-5-429,-1 4 1,-4-3 222,0 3 0,-7-1-940,-3 1 0,-4 3 506,0-3 0,-6 1 426,-2-1 0,2-2 0,1-5 0</inkml:trace>
  <inkml:trace contextRef="#ctx0" brushRef="#br1" timeOffset="53">11604 11204 8078,'5'-12'0,"-3"5"242,6-1-8,-1 1 1,9-4 211,-1 4 0,1-3-131,0 2 0,3 2-85,7-2 1,3 2-103,6-2 1,-2-1-182,-3 5 0,3-1-508,-2 2 0,-3 1 376,-2-1 0,-5 1-276,-2 2 0,-5 0 461,1 0 0,3 0 0,-1 0 0</inkml:trace>
  <inkml:trace contextRef="#ctx0" brushRef="#br1" timeOffset="54">12232 11261 8130,'0'-8'-741,"0"1"2176,0 4-927,0-2 1,-4 10 78,0 3 0,0 3-166,4 4 1,0 5-146,0 6 0,0 1-81,0 7 0,0-3 0,0 3 0,0 4-85,0-4 0,0 2-179,0-6 1,-3 2-440,-1-6 1,0 1 298,4-4 0,0-5-224,0-3 1,0-2-150,0-2-536,0 0 180,0-4 415,-5-2 1,2-6-498,-4-3 1020,4 3 0,-7-15 0,4 4 0</inkml:trace>
  <inkml:trace contextRef="#ctx0" brushRef="#br1" timeOffset="55">12186 11238 8130,'11'-18'0,"1"-3"0,1 8 320,2-2 0,3 2 129,4 2 1,1 1 152,0 2 0,0-1-166,0 5 0,3-3-115,1 3 1,-4 0-64,-4 4 1,0 5-19,4 3 0,-5 3-142,-3 4 1,-4-1-12,-3 5 1,1 4-86,-5 4 0,-1 1 44,-3-2 1,0 0-261,0 4 1,-5-4-49,-2 0 1,-9 2 112,-3-1 1,-2 0 83,-2-5 0,4-3 36,0 0 1,0-1-9,-4 1 0,5-1 4,3-3 0,0-2 133,3 2 1,0-2-40,8-2 0,-4 1 21,4-1 0,1-3 112,3-1 0,0 1-92,0 3 1,5-3 105,2 0 0,0-2-81,0 2 0,1 0-102,3-4 1,5 4-68,-1-4 1,5 3-214,-1-3 0,3 0-16,1-4 1,3 4-325,1 0 0,0 1-1650,-5-2 2245,1 4 0,0 4 0,0 1 0</inkml:trace>
  <inkml:trace contextRef="#ctx0" brushRef="#br1" timeOffset="56">13374 11284 7993,'0'-12'-83,"0"1"-16,5 0 1,-4 3 529,3 0 451,2 6 42,-4-3-226,3 5-446,-5 0 1,-2 5-13,-1 2 0,-1 5 115,-8 3 0,2 3-129,-9 5 0,4 5 17,-4 2 1,4-1-92,-4 2 1,5-2-111,-2 1 1,4 2-150,0-5 1,6 1 82,2-2 1,3-3-213,1 0 0,6 0 132,6-4 1,4-3-106,7 0 1,1-5 37,3-3 0,-2-3-69,6-5 0,-1-2 137,4-1 1,1-4 232,-1-4 0,-1-1 136,-3 1 1,-2-6-106,-5-2 0,-5 2-7,-3-2 1,-3-4-12,-5-4 0,-2-1-371,-5 2 0,-1-4 4,-3-4 1,-3 0-71,-9 0 1,-3 3-61,-7 1 1,-4 4-297,-4 0 1,1 8 9,3 6 1,-2 6 210,5 6 0,1 1 429,3 3 0,0 3 0,0 4 0</inkml:trace>
  <inkml:trace contextRef="#ctx0" brushRef="#br1" timeOffset="57">13922 11215 8105,'0'-17'48,"0"0"1,0 6-49,0 4 1458,0-3-157,0 9-599,-5-4 0,2 15-253,-4 5 0,4 7-158,-1 4 1,-1 4-48,2 4 0,-1 1-7,4 3 0,0-2-177,0 2 0,0-6 77,0-2 0,1-4-457,3 0 1,-3-3-426,3-4 121,-3 3 0,-1-10-168,0 4 1,0-8-107,0 0-1543,0-5 2441,0 2 0,0-5 0,0 0 0</inkml:trace>
  <inkml:trace contextRef="#ctx0" brushRef="#br1" timeOffset="58">13808 11501 8026,'0'-12'0,"1"2"591,3 3 1,-2 2-37,6 5 0,-4-4 44,3 0 0,2 0-90,7 4 1,1 0-145,6 0 1,0 0-306,0 0 1,4 0 72,-1 0 1,5-1-566,-5-3 1,0 3 344,-7-3 0,-3 3-1079,-4 1 372,-1 0 1,-5-2 793,-2-1 0,-8-4 0,-2-4 0</inkml:trace>
  <inkml:trace contextRef="#ctx0" brushRef="#br1" timeOffset="59">13716 11147 8036,'6'-18'0,"-4"3"619,6 7 1,4-1-43,7 5 0,7-3 170,0 3 1,6-1-266,-1 1 1,7 3-24,4-3 0,3-1-291,5 1 1,-7-1 61,3 1 1,-13 3-921,-3-3 0,-5 2 476,-2-2 1,-5 3 213,-3-3 0,-2 3 0,-2 1 0</inkml:trace>
  <inkml:trace contextRef="#ctx0" brushRef="#br1" timeOffset="60">15155 11078 8073,'0'-7'0,"0"-1"0,0 5 532,0-7 42,0 9-149,0-4 188,0 5-267,0 5 1,0 3-97,0 7-75,0 3 1,0 10-63,0 2 1,-3 3 89,-1 1 1,0 4-300,4 0 1,0-1 146,0-6 0,-1 0-541,-3-4 1,3 4 240,-3-5 0,3 0-508,1-7 0,0 1-560,0-5-179,-5 0 1496,3-3 0,-8-6 0,4-1 0</inkml:trace>
  <inkml:trace contextRef="#ctx0" brushRef="#br1" timeOffset="61">15144 11113 8073,'0'-18'0,"0"1"270,0 6 0,1 1 90,3 2 0,-3 2 666,3 2-608,-3 3 0,1-3 113,2 8 1,1 2-183,2 5 0,5 5-101,-1-1 1,1 5-210,3-1 1,1 3 68,-1 1 1,2-2-54,-2-2 0,-2 2-155,2-6 1,-2 0-374,-2-4 1,-3 0 243,-1-4 0,-3 2-127,4-5 0,-4 0 139,3-4 0,-3 0-75,4 0 428,-1-5 1,9-3-79,-1-7 1,1 2 54,0-2 0,0-3 62,3-1 1,3 1-57,-3-1 0,-2-1-34,2-7 0,-5 3-15,2-2 0,0 1 7,-1 3 0,-1 4 53,-6 3 116,2 2 1,-9 5-120,3 1 1,-1 5-21,1 2 1,-3 7 43,3 8 0,-3 3 10,-1 5 1,0 1-120,0 2 1,-5 4 74,-3 4 0,2 0-224,-2 0 0,4-3 75,-3-1 1,4 1-389,-1 3 1,3-5 176,1-2 0,0-4-142,0-4 0,0-3 89,0-4 0,0-1-366,0 0 225,0-4 1,0-1-272,0-2-583,0-3 1291,0 4 0,0-5 0,0 0 0</inkml:trace>
  <inkml:trace contextRef="#ctx0" brushRef="#br1" timeOffset="62">15966 11135 8015,'0'-22'220,"0"4"-220,0 3 517,0 7 0,0 2 100,0 2 0,-1 2 4,-3-1 1,2 3-172,-6 3 0,2 4 30,-2 4 1,-2 7-43,2 5 1,0 5-162,0 6 1,3 0-236,5 1 1,0-1 79,0 0 1,1-1-397,3-2 1,2-4 261,6-4 0,4-1-163,3-3 1,3-3-32,1-4 0,-1-5-105,1 1 0,4-5 207,0 0 0,3-3 247,-3-3 1,3 0 108,-3-5 0,-1 1-72,-3-5 1,0-3-23,0 0 1,-1-5-44,-3 1 0,-4-4-215,-8-4 1,2-1-46,-5-2 1,-1-3-261,-7 2 1,-9-2-118,-10-1 1,-2 1 12,-9 3 0,1 3-196,-9 8 0,1 4 196,-1 7 1,0 3 6,8 5 1,-1 5 187,8 3 1,2 2 313,6 1 0,-3 6 0,4 1 0</inkml:trace>
  <inkml:trace contextRef="#ctx0" brushRef="#br1" timeOffset="63">16606 11033 8109,'0'-25'582,"0"0"206,0 10 0,0 3-294,0 5 356,0 4-466,5-2 1,-4 10-148,3 3 1,2 7 138,2 4 1,-2 4-133,2 4 1,0 2-77,3 5 1,0 0-35,1 1 0,-2-1-125,-2 0 1,2 0-230,-3 1 0,0-2-42,0-3 1,0 2-402,0-6 1,0-3 328,-4-4 1,0-5-70,5 2 0,-6-4-40,2 0 1,1-5-1074,-1 1 1516,0-6 0,-4 3 0,0-5 0</inkml:trace>
  <inkml:trace contextRef="#ctx0" brushRef="#br1" timeOffset="64">16994 11010 8005,'0'-23'71,"0"5"36,0 3 1,2 3 363,1 5 838,-1 2-846,3 5 0,-5 6 27,0 6 0,-2 5-122,-1 10 0,0 0-141,-5 7 0,1-2-108,-5 6 1,0 2-73,-4 2 1,4-3-207,-3 0 0,-2-3-415,2 2 470,-5-7 1,7 6-1,-2-11-928,2 0 1,2-7 77,-1-4 954,1 3 0,-6-6 0,-1 5 0</inkml:trace>
  <inkml:trace contextRef="#ctx0" brushRef="#br1" timeOffset="65">17234 11044 8023,'0'-11'-97,"5"4"319,-4-3 232,5 4 0,-5-2 256,3 0 383,-3 6-668,4-3 0,-5 10-92,0 3 1,0 3 22,0 4 1,0 3 120,0 5 0,0 1-348,0 3 0,0-3 79,0 2 0,0 2-217,0-1 0,0 3 95,0-3 0,0 0-327,0-5 1,0 1 124,0 0 1,0 0-440,0 0 0,0-5-136,0-3 437,0-2-115,0-7 446,0 4-172,0-9 0,1 4 461,3-5 1,-1 0-193,4 0 0,1-1 550,3-3-386,1 3-116,-1-4 0,2 1 59,2 0 0,3-3-277,5 3 1,-4-1 91,0 1 1,0 3-104,4-3 1,-1-1 52,1 1 0,-4-1-434,0 1 0,-1 3 167,1-3 0,-2-1-774,-6 1 0,0-1 232,1 1 0,-6 2-1190,-2-6 1953,-3 6 0,-1-8 0,0 3 0</inkml:trace>
  <inkml:trace contextRef="#ctx0" brushRef="#br1" timeOffset="66">17188 11250 8033,'0'-7'-249,"5"-3"1442,3 2-482,2 3-359,-3 0 1,3 1 400,-3 1 0,9-2-285,3 1 1,3 3-178,5-3 0,2 1-31,6-1 0,-1 2-448,0-6 1,-3 6 201,-1-2 0,-8-1-576,0 1 507,-1-5 0,-4 4-850,-1-3 1,-7-2-1,-3 3-203,-1-3-689,-1 3 1797,-4-3 0,-5-1 0,-2-7 0</inkml:trace>
  <inkml:trace contextRef="#ctx0" brushRef="#br1" timeOffset="67">17246 10907 8169,'0'-14'0,"0"3"619,0 0-299,5 6 0,0-5 335,2 3 0,3 0-211,-2 0 1,3 3-107,5-4 0,7 1-64,7-5 0,4 1-180,4-1 0,3 5-71,5-1 0,-5 4-247,1-3 1,-9 4-1416,2-1 1165,-9 3 1,-2 1-109,-5 0 1,-5 0-1064,2 0 1645,-4 0 0,0 5 0,-1 1 0</inkml:trace>
  <inkml:trace contextRef="#ctx0" brushRef="#br1" timeOffset="68">18239 10838 8115,'0'-11'-260,"0"5"260,0-5 935,0 10 0,-1-5-245,-3 2 0,-2 3-101,-6-3 0,-4 3-162,-3 1 0,-4 0-127,-4 0 1,2 0-175,-6 0 0,2 0 64,-1 0 1,-3 1-78,2 3 0,3 1 155,2 2 0,2 4-261,1-4 0,5 3-99,3 2 0,3-1-49,5 1 0,2 0-33,5 4 1,1-2 78,3 5 0,3-4 53,9 4 1,3-4 59,7 4 1,0-4 44,4 4 1,-3-3-35,3 3 1,-4-4 0,0 4 0,0-4 21,0 4 0,-5-1 19,1 1 0,-3 3-94,1-3 1,-4-3 62,-5-1 0,0 2-37,-4-2 0,2 4 26,-5-4 1,0 0-51,-4-3 1,-9 3 40,-3 0 0,-7-1 30,0-6 1,-7 2-9,-5-2 0,-2-2 9,-1 2 0,-2-5-234,-2 5 1,3-5 128,-3 0 1,5 0-1112,6 1 1,2-3 88,10 3 1077,-1-3 0,5 4 0,-1 2 0</inkml:trace>
  <inkml:trace contextRef="#ctx0" brushRef="#br1" timeOffset="69">8680 12403 8101,'-4'-8'0,"0"1"0,-3-1 297,3-3 0,-4 3 500,4 1 141,1 4-467,-2-2 1,2 10-143,-5 3 0,6 7 40,-2 4 1,3 6-89,1 2 0,0 8-174,0 0 1,1-1 76,3 0 0,-3-6-128,3 6 1,1-6-234,-1 3 0,0-6-85,-4 2 1,3-4-345,1-4 1,0 1 266,-4-5 0,0 0-918,0-3 809,0-1 1,1-1-823,3-2 374,-3-3 114,4-5 782,-5 0 0,0 0 0</inkml:trace>
  <inkml:trace contextRef="#ctx0" brushRef="#br1" timeOffset="70">8611 12711 8101,'0'-11'0,"0"5"477,0-4 0,2 8-61,1-2 1,4 3 424,4 1-302,6 0-182,-5 0-120,15 0 0,-8 0-1,9 0-191,0 0 251,-4 0-59,9 0-356,-9 0 1,5-4 118,-2 1 237,-3-6-483,-1 7 1,-3-4-1,-3 4-851,0-2-896,-8-5 956,7 8 1037,-10-10 0,0 5 0,-1-5 0</inkml:trace>
  <inkml:trace contextRef="#ctx0" brushRef="#br1" timeOffset="71">8668 12289 8032,'0'-18'0,"0"2"505,0 9-218,6 2 1,1 1 288,8 1-319,-2-1 0,9 4-33,-3 0 0,7-4 20,5 0 1,2 0-438,1 4 1,0-1 203,1-3 0,-5 3-822,0-3 0,-4 3 307,0 1 1,-1 0 503,-3 0 0,1-5 0,0-2 0</inkml:trace>
  <inkml:trace contextRef="#ctx0" brushRef="#br1" timeOffset="72">9411 12289 8110,'0'-6'1679,"-4"2"-1257,0 8 1,-1 3-135,1 8 0,-2-1 101,-5 5 0,-1 4-238,1 4 1,1 1 85,2-2 1,-2 0-221,2 4 0,2-4 177,-2 0 0,6 2-491,-2-1 194,3-1 95,1-3-696,5 0 512,-4-5 0,9 2-59,-2-5 1,2 1-57,1-5 125,1-5 63,4 5 57,-3-10 1,8 4 0,-2-5 128,3 0 1,1-1-95,0-3 0,3 1 172,1-4 0,1-2-102,-1-6 0,-3 2 239,2-2 1,-5-3 115,-2-1 1,-2 1-133,3-1 1,-4-1-194,-5-7 1,-4 3 63,-3-3 0,-3-2-207,-1-1 0,-7-2 82,-4 2 0,-10-2-285,-10 5 1,-3-2-167,-4 6 1,-7 0-184,-4 12 0,1 2 207,6 9 1,0 1-172,8 3 0,2 8-92,9 7 678,5 2 0,2 2 0,4 0 0</inkml:trace>
  <inkml:trace contextRef="#ctx0" brushRef="#br1" timeOffset="73">10005 12289 8088,'-2'-12'1722,"-1"1"-552,1 5-328,-3 1-592,5 5 1,-1 5 140,-3 2 1,3 10-116,-3 6 1,3 1 14,1 6 1,0 1-185,0 3 1,0 0 127,0 0 1,1 1-182,3-1 0,-3 3 78,3-3 1,-3 2-486,-1-10 1,0 5 193,0-5 0,0 1-473,0-4 0,0-5 207,0-3 1,0-6-414,0-2-731,0-4 518,0 2 187,0-15 0,-4 2 864,1-7 0,-11-3 0,1 0 0</inkml:trace>
  <inkml:trace contextRef="#ctx0" brushRef="#br1" timeOffset="74">9970 12232 8076,'12'-17'0,"-1"5"214,1-4 0,0 4 399,4 0 0,-4 6 111,4 2 0,0-1-264,-1 1 0,6 0-23,-2 4 0,-2 2-203,2 1 0,-1 0 100,1 5 1,-1-5-153,-3 5 1,-2 0-150,2 3 0,-3 4 160,-5 1 1,-2 4 69,-5-1 1,0 2-30,0 2 1,-10 4-50,-5 0 0,-2 0-65,-2 0 1,0-7-266,-4 3 1,1-2-93,-1 1 0,1 0-116,3-3 1,3 1-9,4-4 0,2 3 49,2-4 0,3 0 116,5-4 0,0 2 172,0 2 0,5-2 124,3 2 0,3-6 271,5-1 0,-2-1-89,5 5 0,0-2 29,4-2 0,-4 0-127,0-4 0,0 4-218,4-4 0,-1 3-234,1-3 1,-1 4-593,-3-4 1,1 4 859,-5 0 0,1 2 0,-5 2 0</inkml:trace>
  <inkml:trace contextRef="#ctx0" brushRef="#br1" timeOffset="75">11238 12289 8053,'6'-8'0,"-2"1"0,-1 3 299,1-4 0,-2 2 21,6-2 1,-4-1 645,3 6-125,-4-6-74,2 2-299,0 1 24,-4 1-376,4 5 1,-10 0 71,-2 0 1,-7 5-83,-2 3 1,-4 2 57,1 1 0,-3 2-198,0 2 1,-1-1-42,0 5 1,4-4 113,0 4 1,1-1-90,-1 1 1,3-1 79,4-3 1,2-2-179,2 2 146,3-2 0,5-2-23,0 1 1,7-1 56,4 0 0,2 2-5,6 2 0,0-3-9,4-1 1,3 1 4,1-5 1,1 3-35,-1 2 1,-3-1 41,2 1 0,-3 3-5,-4 0 0,1 0-1,-4-3 1,-1 3-142,-4 0 0,-4 4 51,-4-4 0,-1 4-151,-2-3 0,-2 3 138,-1-4 1,-7 4-14,-6-4 1,-4 0-51,1-3 1,-4 2 54,-4-3 1,3 3-133,-2-6 0,2 1 64,1-2 0,1 2-346,3-5 0,-1 0-566,5-4 331,-1 0 1,10-1-78,2-3 0,3 1 812,1-4 0,10-6 0,3-5 0</inkml:trace>
  <inkml:trace contextRef="#ctx0" brushRef="#br1" timeOffset="76">11661 12277 8077,'0'-17'0,"0"4"389,0 5 758,0 1-628,0 0 1,0 4-127,0 6 1,0 9-28,0 7 0,0 8-132,0 3 1,1 7 216,3 1 0,-3 5-218,3-1 0,-2-2-190,2 2 1,-3-5 67,3 1 1,-2-6-219,-2-2 0,3-4-464,1 0 1,0-3 94,-4-4-95,0 3 1,0-9 235,0 2 0,1-8-713,3-3-189,-3-3-100,4-1 1337,-5 0 0,0-5 0,0-1 0</inkml:trace>
  <inkml:trace contextRef="#ctx0" brushRef="#br1" timeOffset="77">11786 12346 8026,'0'-6'121,"5"-5"0,-2 9 314,5-6 0,-1 4-127,5-3 0,0 4 114,4 0 0,-3 0-39,7-1 1,-1 3-94,3-3 1,5 3-111,0 1 1,3-1 62,-3-3 1,3 3-151,-3-3 1,0 2 0,-5 2 1,0 0-71,-3 0 0,1 0 7,-4 0 0,-5 0-127,-3 0 0,-5 0 15,5 0 0,-5 2 124,0 2 1,-1-2-182,-2 6 0,-5-5 72,-3 5 0,-2 0-123,-2 3 1,-3 2 60,0 2 1,-4 3-76,4 5 1,-4 1-61,3 2 1,-4 4 116,1 4 0,1-4-89,-1 1 1,1-2 107,-1 1 1,-1 2-162,5-5 1,-2-1 112,2-3 1,2-4 143,-2 0 1,8-5 44,3 2 1,3-8 141,1 0 1,0-4-4,0 3 55,0-4 0,1 2 16,3-5 1,-2 0-57,6 0 0,3 0 8,4 0 1,4 0-68,-3 0 0,4 0 77,-1 0 1,3-1-136,0-3 0,1 3 1,0-3 1,-4 3-46,0 1 1,-1 0-126,1 0 1,1 0-502,-4 0 1,-1-4 27,-4 0-1591,1 0 2182,-1 4 0,-5-5 0,-1-1 0</inkml:trace>
  <inkml:trace contextRef="#ctx0" brushRef="#br1" timeOffset="78">12483 12300 8015,'-6'-17'422,"1"4"251,5 5 527,0 6-755,0-3 1,0 6 39,0 3 1,0 3 224,0 9 0,1 3-281,3 7 1,-3 0-109,3 4 1,-3-3-66,-1 3 1,4-3-149,0 3 0,-1-4-15,-3 0 0,0 2-174,0-1 0,0-1-363,0-3 0,0 0 274,0 0 0,0-4-132,0 0 0,0-4 110,0 4 1,0-5-191,0 2 1,0-8 24,0 0 0,0-4 221,0 3 47,0-4 1,2 2 157,2-5 1,2 0-55,5 0 1,1 0 126,-1 0 1,2 0-84,2 0 1,3-4-57,5 0 1,-4-4-135,0 0 0,0 2 122,4-2 1,-4 4-367,0-3 1,-5 3-205,1-4 1,-2 4-224,-2-3 1,-5 3 210,-2-4 591,-3 6 0,-6-13 0,-1 2 0</inkml:trace>
  <inkml:trace contextRef="#ctx0" brushRef="#br1" timeOffset="79">12414 12574 7886,'0'-6'-23,"6"1"466,1 5 1,3-1-111,2-3 1,0 3 183,4-3 1,5 3-307,6 1 1,3-4 13,-3 0 1,0-1-611,-5 1 1,-4 3 265,-3-3 1,-2-1-769,-1 1 1,-5-4 886,1 5 0,-6-11 0,3 1 0</inkml:trace>
  <inkml:trace contextRef="#ctx0" brushRef="#br1" timeOffset="80">12414 12255 8081,'2'-8'0,"2"0"0,6 5 542,5-5 1,4 5-81,-4 0 0,9 0-29,-1-1 1,8 3-293,-1-3 0,3-1 114,1 1 0,-1 0-648,-2 4 1,0 0 392,-4 0 0,0 0 0,-4 0 0</inkml:trace>
  <inkml:trace contextRef="#ctx0" brushRef="#br1" timeOffset="81">13088 12597 8103,'8'-6'403,"0"2"-226,-1 3 1,5-3 276,-1 0 0,0 0-53,1 4 0,3 0 40,0 0 1,2 0-72,-2 0 0,3 0-119,5 0 1,-1 0-331,1 0 1,0-3 140,0-1 1,-1 0-750,-3 4 1,1 0 80,-5 0 606,0 0 0,2-5 0,1-1 0</inkml:trace>
  <inkml:trace contextRef="#ctx0" brushRef="#br1" timeOffset="82">13751 12380 8135,'0'-11'-664,"0"4"1117,0 2 0,1 5 392,3 0-329,-3 0 1,5 7-92,-2 4 0,-3 6-202,3 5 0,1 3 17,-1 1 0,4-2-115,-4 3 0,1-3-47,-2-1 1,-1 0-129,2 0 1,-3-2-146,-1-2 0,1-1 28,3-3-75,-3-2-16,4 3 241,-5-4 11,0-6 153,0-1 0,0-6-37,0-3 1,0 2-21,0-6 1,0 0 48,0-3 1,0-2-63,0-2 1,0 1-3,0-5 1,5 4 14,3-4 0,-2 0-145,2-4 1,1 1 65,6 3 0,-1-2-189,5 2 0,-1-2 98,1 2 0,1 3 56,-5 4 1,4 1 10,-3 0 0,-2 3-15,-7 0 1,3 6 128,-2-2 1,-2 3-118,2 1 1,-6 1 133,2 3 1,1 2-59,-1 6 0,1 0 215,-1 4 1,-3 1-2,3 6 1,-3 4-123,-1-1 0,4 2-67,0-1 0,0-3 33,-4 3 1,1 1-203,3-2 0,-3-3 139,3-4 0,1-5-196,-1 1 0,0-2-55,-4-1-105,5-6 0,-4 0-964,3-2-502,-3-3 1767,-1 4 0,-5-5 0,-1 0 0</inkml:trace>
  <inkml:trace contextRef="#ctx0" brushRef="#br1" timeOffset="83">15155 12220 8006,'0'-11'166,"0"3"341,0 1 61,0 4-270,0-2 0,0 6 16,0 3 1,0 4 94,0 7 0,0 8-99,0 7 1,0 3-70,0 2 1,0-1-246,0 0 1,4-1 105,0-2 1,4 0-263,-4-4 1,1 0-89,-2-5 1,-1 1-204,1 0 0,-1-4-341,-2 0 267,0-5-689,0 3 429,0-6 785,0-5 0,-5-6 0,-2-6 0</inkml:trace>
  <inkml:trace contextRef="#ctx0" brushRef="#br1" timeOffset="84">14927 12220 8006,'5'-6'0,"-2"-3"443,4 5 1,2-3-70,6 3 0,-1-4 68,5 4 0,4-1 13,4 2 1,6 1-16,1-2 0,0-1-172,4 2 1,3-5 28,1 4 0,1-5-169,-1 2 1,1 0 98,-5 0 0,0-1-181,-3-3 0,-6 4 55,-3 4 0,-7-3-28,-3 3 0,-4-1-162,0 4-223,-6 0 196,-1 0 1,-6 5-92,-3 3 1,-2 3 81,-6 4 0,0-1 121,-4 5 1,4 0-66,-4 4 0,5 1 52,3 3 1,-2 1-139,3 2 1,0 3 128,0-2 0,4-2-136,-1 1 0,3-3-33,1 3 1,0-4-161,0 0 0,4-1-27,0-3 1,8 0 144,0-3 1,3-3 229,0-4 0,-1-4-114,5-1 0,0-4 450,4 0 0,1-3-64,3-3 1,-3 0 97,3-4 0,-3-1-156,-1-4 0,3 1 106,1 0 0,-4-5 77,-4 1 1,-5-5-83,1 1 1,-2-3-261,-2-1 1,-5-4 83,-2-4 1,-2-2-437,-2-1 1,-2 0-38,-2-1 1,-7 1-218,-8 0 1,-8 1 137,-3 2 1,-7 5-246,-1 7 0,-3 3 237,7 9 1,-1 2 39,8 5 1,4 1-219,4 3 0,6 6 606,2 5 0,5 11 0,6-2 0</inkml:trace>
  <inkml:trace contextRef="#ctx0" brushRef="#br1" timeOffset="85">16126 12197 8129,'0'-24'0,"0"-1"0,0 10 1324,0 0-28,0 3 112,0 6-1022,0 1 0,0 14-155,0 2 1,0 9 153,0 3 0,4 1-131,0 7 1,1-1-127,-1 4 1,1 1 110,2-1 1,4-1-151,-4-3 0,2 2-76,-1-5 1,2-1-235,-3-3 0,2-1 79,-1-3 1,1-3-537,-5-4 564,5-6 28,-3-1 835,0-5-505,4 0 1,-7-5 6,5-2 1,-6-7-20,2-2 1,1-4-23,-1 1 1,1 1 59,-1-1 0,-3 0-78,3-4 1,1 0-252,-1 1 1,-1 4 79,-3 3 0,2 2-329,1 2 107,-1 4-97,3 2 1,-5 6 123,0 3 1,1 4-54,3 7 0,-2 3 47,6 5 0,0-4 51,3 0 0,-3-2-40,-1 3 1,1 0 45,3-5 1,1 0-33,-1-3 1,1-2 34,-1-3 1,2-1 370,2-6 0,-2 0 70,2 0 0,-2-2 185,-2-2 0,-1-2-92,-2-5 0,1-6 115,-6-2 0,5-2-153,-4-2 0,0-5 40,-4-3 0,0-2-372,0-1 0,0-4 66,0 0 0,0-1-83,0 1 1,0 5-295,0-5 1,0 8-335,0-4 1,1 7 142,3 1 1,-2 7-1157,6 3 159,-6 4 1,9 5 664,-4 4 1,0 3-654,0 3 1443,1 9 0,3 6 0,1 4 0</inkml:trace>
  <inkml:trace contextRef="#ctx0" brushRef="#br1" timeOffset="86">16903 12106 8112,'5'-6'-1599,"-4"-4"2879,4 3-267,-5-4 104,0-1-288,0 6 79,0 1-172,0 5 1,0 9-240,0 2 0,0 8-192,0 0 1,-4 7-98,1 0 1,-1 5 44,4-4 0,-4 3-255,0-3 0,0 3-41,4-3 0,0-1-69,0-3 1,4 0-56,0 0 1,5 0-209,-1 0 1,2-4 29,1 0 0,4-5 94,1 1 1,4-6 184,-1-2 0,-1-3-56,1 4 0,0-6 266,4 2 0,1-3-25,2-1 1,0 0-34,4 0 1,-3 0-245,3 0 0,-3-1-220,3-3 0,-3-1-619,4-2 0,-7-4 464,-2 4 0,-2-5-1476,-5-3 2009,-8 3 0,9-10 0,-10 4 0</inkml:trace>
  <inkml:trace contextRef="#ctx0" brushRef="#br1" timeOffset="87">16846 12357 8063,'0'-11'0,"0"3"373,0 1-256,5 4 1,1-6 742,6 5 1,-1-1-247,0 2 1,6 0 0,2-3-262,3 1 1,5-4 0,4 1-284,2-2 0,5-1-233,0-1-487,0 1 726,-4 4 0,-4-3-993,-4 3 1,-2 0 515,-1 0 0,-9 0-1804,-2 0 2205,-9-3 0,8 3 0,-5-4 0</inkml:trace>
  <inkml:trace contextRef="#ctx0" brushRef="#br1" timeOffset="88">16926 12106 8186,'0'-6'285,"0"-4"0,5 5-95,2-3 0,5 2-5,3 2 1,0 3 266,8-3 1,1-1-88,7 1 0,3-4-179,0 4 0,0-4 74,5 0 1,-4 2-148,-1-2 1,1 2 85,-1-2 0,-5-2-134,-2 2 1,1-1-49,-2 2 0,-3-3 99,-4 2 1,-5 2-12,1-2 1,-2 2 158,-2-2 160,1-2-142,-1 9-281,-4-4 101,3 5 0,-9 6-9,3 5 1,1 6 99,-1 6 0,0 8 11,-4 4 0,1 1-116,3-1 0,-3 4 37,3 3 1,1-3-143,-1-1 1,-1 2 150,-3-2 1,4-4-575,0-4 0,0-4-24,-4 0 0,4-3-247,-1-4 1,1-2 174,-4-6 1,2-3-381,1-1-506,-1-4 518,3 2 296,-5-5 1,0-5 163,0-3 0,0-2 174,0-1 1,-4-1 269,0 1 0,-5-5 0,3-2 0</inkml:trace>
  <inkml:trace contextRef="#ctx0" brushRef="#br1" timeOffset="89">17600 12038 8186,'5'-18'0,"1"0"372,5 3 1,2 2-35,2-2 1,3 6 227,5 1 1,0 5-129,0-5 0,-1 5 53,1 0 0,4 1-117,0 2 0,-1 2-69,-3 1 0,-1 0-140,-3 5 0,-3 0-197,-4 8 0,-2-4 131,-3 4 1,-2 1-49,-5 2 1,-10 3-294,-5 1 0,-12 5 118,-7 2 0,-9-1-331,-6 2 1,-2-1 299,1 5 0,5-2 219,-1-3 0,8 2-22,11-6 1,3 1 35,13-4 0,2 0 98,9 0 1,10-2-47,5-2 1,7-1 519,4-3 0,4-2-248,4 2 0,1-1 381,3 1 0,-1-2-280,5 2 0,-4-2-570,4-2 1,-9 5-682,1-1 1,-7 0-2148,0-4 2895,-3 6 0,-5-2 0,-3 3 0,-3-3 0,-4 0 0</inkml:trace>
  <inkml:trace contextRef="#ctx0" brushRef="#br1" timeOffset="90">4386 14813 7951,'-2'-6'549,"-1"2"23,1-3 208,-3 6-402,5-4 0,0 11 122,0 6 0,0 4-253,0 7 1,0 1-51,0 3 1,0 2-12,0 5 1,0 1-155,0-1 0,0 1-71,0 3 1,0-2 111,0 2 0,4-1-265,0 1 1,1-4 126,-1 0 0,-3 1-92,3-5 0,-3-2 14,-1-1 1,4-3-76,0-1 0,-1-4-142,-3 0 0,2-5 132,2 1 1,-3-6-724,3-2 274,-3-4-322,-1 2 999,0-5 0,-5 0 0,-2 0 0</inkml:trace>
  <inkml:trace contextRef="#ctx0" brushRef="#br1" timeOffset="91">3906 14813 8040,'5'-23'-106,"-4"5"0,4 2 325,-5 4 1,5 1 375,3-1 0,2 1-10,2 0 0,-1 3-184,0 0 1,6 6 62,2-2 1,4-1-65,3 1 0,7 0 8,6 4 1,5 0-157,2 0 0,4-3-288,8-1 0,-1 0 82,0 4 0,4-4 137,0 0 0,2-3-174,-6 3 0,1-4 17,-8 5 1,-3-5-14,-9 4 0,-2-4 36,-14 5 1,2-1-364,-8 4 0,-5 0-606,-3 0-701,-6 0 66,3 0 1555,-15 0 0,-3 5 0,-9 1 0</inkml:trace>
  <inkml:trace contextRef="#ctx0" brushRef="#br1" timeOffset="92">5311 14573 8028,'0'-6'-621,"0"-4"1,0 7 1023,0-5 0,0 5-6,0-5 0,4 4 518,-1-3-323,1 4 228,-4-2-284,0 5 0,0 10-313,0 5 0,-4 7 28,1 5 1,-10 3-176,1 8 0,-3 3 102,0 4 0,1 5-182,-5-1 0,4 1 173,-4-5 0,5 2-184,-2 3 0,4-3-7,0 2 0,5-3-78,-1-4 1,6 1 18,-2-5 0,4 0-313,4-4 213,2-4 0,5 1-158,1-4 0,3 0 103,0-4 63,6-6 0,-9 4 47,3-6 0,2 0-26,-2-4 1,0 0-20,-3-4 1,1 2 8,2-5 0,-3 1-9,4-1-527,-4-3-899,0 4 628,-1-5 969,-4 0 0,-2 0 0,-5 0 0</inkml:trace>
  <inkml:trace contextRef="#ctx0" brushRef="#br1" timeOffset="93">5573 15281 7957,'0'-11'-31,"0"-1"0,0 1 1465,0 5-439,0-5-434,0 10 1,0-3-213,0 8 1,0 2-176,0 6 0,4 1 21,0 2 1,4 1-82,-5 3 1,5 3-220,-4-3 0,1-1 144,-1 1 1,-2-5-413,6 1 1,-4 1 183,3 0 1,-3-5-529,4-3 481,-1-1 1,3 1-150,-2-1 430,2-4 487,-3 2-321,4-10 1,0-1-112,1-6 1,-5 1 133,1-1 0,0 1-25,3 0 0,-3-5 25,-1 1 0,1 0-106,3 3 1,1 2-55,-1 3 0,-3 2-17,-1 5 1,1 0-280,3 0 98,1 0 1,-1 5 107,1 2 1,-1 5-75,1 3 0,-5-1 82,1 5 1,-1-4-137,5 4 1,-5-5 19,1 1 1,-4 2-92,3-2 0,0 0 1,0-3 1,0-2-218,-3-2 1,-3 2-452,3-3 0,-3 0-195,-1 0 1077,0-4 0,5 2 0,1-5 0</inkml:trace>
  <inkml:trace contextRef="#ctx0" brushRef="#br1" timeOffset="94">6099 14493 7959,'-5'-29'168,"3"6"1161,-3 7-293,5 9-546,0-3 0,5 10 96,3 0 1,3 6-195,5 10 0,1 6 28,6 9 1,4 3-52,0 4 1,3 3-306,-3 5 0,3 3 159,-3 1 0,-2 4-79,-6-1 1,1-1-58,-4 2 1,-1-2-116,-4 1 0,-3 2 150,0-6 0,-5-1-244,5-6 1,-4 1-241,3-5 1,-4 0 187,1-3 0,-3-6-283,-1-2 1,0-3 178,0-1 0,-1-4-786,-3 0 1,1-9 40,-4 1 1146,-1-7 0,-3 6 1,-1-4-1</inkml:trace>
  <inkml:trace contextRef="#ctx0" brushRef="#br1" timeOffset="95">7321 14973 7359,'0'-8'1167,"0"1"-585,0 4-420,0-2 0,5 5 273,2 0 1,4 0-83,0 0 1,2 0-62,2 0 0,3 0-66,5 0 0,4 0 11,4 0 1,2 0-25,1 0 0,-1 0-299,-2 0 1,0 0-7,-4 0 1,0-4-49,-4 0 0,-6-1-771,-2 1 1,-2 3-41,-1-3-991,-6 3 1942,-1-4 0,0-1 0,1-6 0</inkml:trace>
  <inkml:trace contextRef="#ctx0" brushRef="#br1" timeOffset="96">7424 15178 7948,'7'0'95,"1"0"259,-1 0 0,6 0-98,2 0 1,-1 0 300,5 0 0,3-3-107,8-1 1,-2-4-115,10 4 1,-3-3-218,6 3 0,-4-1-188,1 1 1,-3 3-924,-5-3 1,2 3 334,-6 1 657,1 0 0,-9 5 0,-2 1 0</inkml:trace>
  <inkml:trace contextRef="#ctx0" brushRef="#br1" timeOffset="97">8954 14630 7980,'0'-11'-358,"-5"4"0,0-3 0,-3 3 1088,-2 2 1,8-4 330,-6 5 134,5 0-729,-2 4 0,5 6-189,0 6 1,0 6 9,0 8 0,0 5-49,0 7 1,0-1 0,0 4 0,0 1-15,0 4 1,4-4 13,0 0 1,1-5 0,-1 1 0,-2-3-15,6-1 1,-4-4 13,3-4 1,-3-2-1,4-1 1,-6-5-693,2-3 0,1-2-2037,-1-2 2491,0-4-3332,-4-2 3332,0-5 0,-5-5 0,-2-2 0</inkml:trace>
  <inkml:trace contextRef="#ctx0" brushRef="#br1" timeOffset="98">8566 14550 8013,'-7'-5'0,"-3"4"0,9-6 921,-3 4-106,3 1-354,1-3 0,5 5 61,2 0 0,10-3 71,6-1 0,5-1-103,6 1 0,9-3-184,3-4 0,8 3-338,4 1 0,4-1 146,-28 3 0,0-1 0,0 1 0,1 0-91,-1 1 0,0 0 0,-1-1 0,-1 1 82,1 2 0,-1 0 1,22-5-240,0 3 0,-15 0 113,-5 4 1,-11 0-143,0 0 1,-8 0-1830,0 0 944,-2 0-2380,-7 5 2609,-1 2 819,-10-1 0,-1 4 0,-5-4 0</inkml:trace>
  <inkml:trace contextRef="#ctx0" brushRef="#br1" timeOffset="99">9993 14482 8083,'0'-12'-9,"0"6"19,5-4 1,-2 5 832,4-3-211,-4-2 321,2 4-211,-5-1-349,0 2 1,-1 5-133,-3 0 0,0 3-15,-7 4 1,1 3 21,-9 13 0,0 0-19,-4 11 1,0 3-160,0 9 1,-4 1-50,1 2 0,-1-2-23,4 3 0,3-1 18,5-3 0,1 2-224,10-6 0,0-3 29,4-1 1,5 2-33,3-2 1,6-1-132,1-7 1,2 2 134,-2-6 1,-3 1 2,4-4 0,0-4 84,-1 0 0,4-5 56,-3 1 0,3-2-141,-4-2 0,4-1-88,-4-2 0,0 1 0,-3-5 1,-5 0-559,1-4-185,0 0 1,-1 0 47,1 0 968,-6 0 0,4-11 0,-6-1 0</inkml:trace>
  <inkml:trace contextRef="#ctx0" brushRef="#br1" timeOffset="100">10199 15007 7868,'0'-11'762,"0"-1"-67,0 1-126,0 4-103,0 2 54,0 5 1,1 7-130,3 4 0,-3 4-314,3 4 0,-1 3-20,0-3 0,-1 1-102,1-1 1,-1 2-99,-2-6 1,0 0 107,0-4 0,1-3-367,3 0 250,-3-1 1,5 0-145,-2-4 245,-3-1 0,6-2 173,-3 0 1,-2-2 1,6-1 0,-1-2 98,5-3 0,-5-2 44,1 2 0,0-2-133,3-1 0,0-5-99,1 1 0,1-1 55,2 0 1,-3 4-122,4-3 1,-2 6 66,1 1 0,-5 6-26,5-2 0,-5 2-44,6 2 1,-4 2-105,0 2 0,-1 6-119,1 5 1,-1 5 88,0-1 0,-3-1-355,0 1 1,-5 0 165,5 4 1,-4-4-792,4 0 0,-2-5 1149,1 1 0,9 3 0,-4 0 0</inkml:trace>
  <inkml:trace contextRef="#ctx0" brushRef="#br1" timeOffset="101">10896 14973 7930,'3'-8'-168,"1"1"0,1 4 197,-1-1 1,-1 2 502,4-2-209,1 3 1,3-5 376,1 6 1,-1 0-232,0 0 1,1 0-140,-1 0 0,1 0-176,-1 0 0,2 0 79,2 0 1,-2 0-177,2 0 1,1 0-133,0 0 0,-1 0-290,-4 0 1,1 0-460,-1 0-113,1 0 1,-2-1-192,-3-3 0,2 2 1128,-5-6 0,5 1 0,-3-5 0</inkml:trace>
  <inkml:trace contextRef="#ctx0" brushRef="#br1" timeOffset="102">11569 14733 7998,'0'-18'259,"0"2"558,0 4-184,5 6-152,-3 1 30,3 5 1,-5 1-67,0 3 0,4 4-199,-1 7 1,1 2-53,-4 6 1,0 1 28,0 3 0,0 2-173,0 6 1,0-2 117,0-3 0,1 3-335,3-3 1,-2 0 104,1 0 0,-1-5-465,-2 2 1,0-3 116,0-1 0,0-4-40,0 0 0,0-9-232,0 2-336,0-3-216,0-3 571,0-1 663,0-5 0,5 0 0,1 0 0</inkml:trace>
  <inkml:trace contextRef="#ctx0" brushRef="#br1" timeOffset="103">11775 14276 7998,'0'-24'0,"1"0"0,3 12 0,-1 0 335,4 8 0,1 0 157,3 4 0,-3 0 260,-1 0 0,1 1-272,3 3 0,5 4-108,-1 7 1,6 4-83,2 8 0,4 3-64,3 8 0,2 3-45,-5 5 0,-1 1 45,-3 2 1,-1-1-82,-3 6 1,-4-1 11,-7 4 0,-3-4-185,-5 1 1,0-2-255,0 1 1,0-4 210,0-7 0,-5 1-283,-3-5 1,-2 0 201,-1-3 0,3-2-509,0-3 1,-3-2 266,-4-5 0,-1-1-771,5-3 0,1-3 327,2-5 1,-2-4 837,2-3 0,3-3 0,0-1 0</inkml:trace>
  <inkml:trace contextRef="#ctx0" brushRef="#br1" timeOffset="104">12814 14893 8021,'12'-12'0,"-5"1"74,1 0 1,-4 3 164,3 0-10,-4 1-1,2 0 298,0-3 239,-4 9-56,4-9-358,-5 9 170,0-5 286,0 6-464,-5 11-70,4-4 0,-4 15 128,5-3-548,0 2 195,0 7 1,0-4-1,0 4-313,0 0 1,4-4 179,0 3 0,1-4-852,-2-4 0,-1 1 469,1-5 0,0 4-1625,1-3 2093,-3-6 0,4 5 0,-5-2 0</inkml:trace>
  <inkml:trace contextRef="#ctx0" brushRef="#br1" timeOffset="105">12700 15007 7939,'4'-8'0,"0"1"0,4 4 506,0-1 0,4 3-81,3 1 0,-3 0 69,4 0 1,-2 0-82,1 0 1,3 0-148,4 0 0,1 1-193,0 3 1,0-2 88,0 1 1,0-1-713,0-2 1,3 0 448,1 0 1,5 0 100,-2 0 0,3-5 0,1-2 0</inkml:trace>
  <inkml:trace contextRef="#ctx0" brushRef="#br1" timeOffset="106">14002 14493 7966,'0'6'105,"0"1"356,0-3-181,0-3 1,0 9 313,0-2 0,1 2-193,3 1 1,-3 6 88,3 2 1,-3-2-123,-1 3 0,0-1-33,0 3 0,0 5-98,0 0 0,0-1-14,0-3 1,0 4-65,0-1 1,0 2-113,0-1 0,-3-2-70,-1 6 1,0-4 63,4 3 0,0-3-307,0 3 1,0-5 150,0 2 1,0-3-304,0-1 1,0-1 178,0-3 0,0 1-362,0-5 1,0 0-379,0-3 533,5-6-134,-4 4-1048,4-3 1628,-5-1 0,5 4 0,2-3 0</inkml:trace>
  <inkml:trace contextRef="#ctx0" brushRef="#br1" timeOffset="107">14721 14813 7993,'0'-8'-9,"0"1"1,0 3 41,0-4 1,2 2 788,2-2-236,-3-2 584,4 4-746,0-6 1,-4 5 396,3-1-75,-3 6 51,-1-4-588,-5 22 1,3-2 27,-6 12 1,6 0-251,-2 0 0,2 2 95,2 3 1,0 0-258,0-4 0,0 1 136,0-1 1,0-3-665,0 2 1,0-5 356,0-2 0,2-5-361,2 1 0,-3-2-1013,3-2 1720,-3 0 0,-6 1 0,-2-1 0</inkml:trace>
  <inkml:trace contextRef="#ctx0" brushRef="#br1" timeOffset="108">14504 14996 7920,'0'-12'900,"0"6"1,2-3-715,2 5 0,-2 0 201,6 4 0,-1 0 224,5 0 0,0 0 7,4 0 1,5 0-229,6 0 1,5 0-389,-2 0 0,7 0 71,1 0 1,8-3-842,-4-1 0,7-5 492,-7 1 0,5-2 276,-5-1 0,-3-6 0,0-1 0</inkml:trace>
  <inkml:trace contextRef="#ctx0" brushRef="#br1" timeOffset="109">15898 14550 7981,'-8'-7'33,"1"-1"0,3 4 417,-4-3-70,6 4 1,-5-6 154,4 5 281,1 0-391,-3 4 0,5 11-13,0 4 1,-4 6-44,1 6 1,-1 2-54,4 6 0,0 3-319,0 0 1,0 4 90,0-4 1,0 4-308,0-4 1,0-4 142,0-4 0,0-1-638,0 2 0,0 1 223,0-6 0,0-3-11,0-4 1,0-5-57,0 1 0,0-2 558,0-2 0,0 1 0,0-1 0</inkml:trace>
  <inkml:trace contextRef="#ctx0" brushRef="#br1" timeOffset="110">15350 14584 8038,'5'-17'0,"-4"5"0,13 2 489,-3 2 1,8 0 28,0 0 0,8-1-80,4 5 0,2-5-142,1 2 1,5 0 161,3 0 0,5-1-204,6-3 1,1-1-322,6 1 1,-1 1 309,-2 2 1,0-1-14,0 6 1,-9-5-117,-2 4 0,-8-1-67,0 1 0,-7 3-200,-5-3 0,-7 3-666,-3 1 0,-4 0 82,0 0-1621,-6 0 1591,-1 0 317,-5 0 0,-10 0 1,-3 0-1</inkml:trace>
  <inkml:trace contextRef="#ctx0" brushRef="#br1" timeOffset="111">16812 14310 8038,'0'-11'0,"1"0"-210,3-1 1,-3 4 83,3 1 0,1 3 430,-1-4 1,-1 5 162,-3-5 754,0 5-743,0-2 0,-1 5 5,-3 0 1,2 0-154,-6 0 1,-1 2 14,-6 1 0,1 5 45,-5 7 1,-4 7-161,-3 5 1,-2 6-36,1 1 0,-1 5-85,-2 7 1,-2-3-88,5 3 1,2-3-76,6 6 1,2-2-81,6-1 1,3 0-96,1-1 1,4-3-253,-1 0 0,4-5-3,4 1 0,-1-3 216,4 0 0,1-5 141,3 1 1,2-6-41,2 2 1,-2-3 119,2-1 1,-2-2 12,-2-2 0,4-1 248,1-3 0,-1-2-208,-4 2 1,1-2 132,-1-2 1,1-3-348,-1-1 0,0 0 112,1 0 0,-5 2-374,1-5 0,-4 0-192,4-4-341,-6 0 429,3 0 572,-5 0 0,0-5 0,0-2 0</inkml:trace>
  <inkml:trace contextRef="#ctx0" brushRef="#br1" timeOffset="112">16857 14961 8038,'0'-6'1217,"0"1"1022,0 5-1882,0 5 0,0 1-113,0 6 1,0-1-202,0 1 0,0 3 120,0 0 0,4 4-94,0-4 1,5 1 116,-2-5 1,0 0-397,0 1 0,-3-2-221,4-2-272,-6 2 290,8-9 246,-8 4 1,4-5 310,-2 0 1,-2 0-120,6 0 1,-4-4 135,3 0 1,-3-4-36,4 0 0,-1-2 196,5-2 1,-5 1-56,1 0 0,0-5-18,3 1 1,2 0-165,2 3 0,-2-2 0,2 3 1,-6-2-197,-2 10 148,1-1 0,3 4-156,1 0 0,-5 5 86,1 2 0,-2 9-81,2 3 0,-2 2-1,-2 2 0,-3-4-217,3 0 0,-2-1-58,-2 1 0,0 1-302,0-4 1,0 0-508,0-1 0,0-2 1199,0 2 0,0-2 0,0-2 0</inkml:trace>
  <inkml:trace contextRef="#ctx0" brushRef="#br1" timeOffset="113">17371 14961 8038,'1'-6'592,"3"2"0,-1 3-214,4 1 1,-3 0 720,4 0-611,-1 0 1,9-1-192,-1-3 0,1 3 105,0-3 0,-2 2-188,5 2 0,-4-3-177,4-1 0,-1 0 34,1 4 1,1-4-264,-5 0 0,0 1-1818,-3 3 1540,4 0 1,-3 0-979,2 0 0,-6 0 94,-1 0 1354,-6 0 0,8-5 0,-3-2 0</inkml:trace>
  <inkml:trace contextRef="#ctx0" brushRef="#br1" timeOffset="114">18113 14573 8038,'0'-11'180,"0"-1"0,0 5 892,0-1-300,6 5-282,-5-2-51,4 5 0,-5 2-69,0 1 1,0 10 4,0 10 1,0 5-134,0 6 0,0 4-30,0 0 1,-1 4-79,-3-4 1,3 5-181,-3-1 1,1-2-52,-1-2 1,3-4 123,-3-4 1,2 3-636,-2-2 0,3-3 318,-3-2 1,3-2-265,1-1 1,0-5 67,0-3 0,0-2-53,0-2 0,0-3-606,0 0-130,0-6 1275,0 3 0,-5-5 0,-2 0 0</inkml:trace>
  <inkml:trace contextRef="#ctx0" brushRef="#br1" timeOffset="115">18319 14299 8038,'6'-18'-303,"5"2"0,-9 9 296,6 4 541,-6-4 1,5 6-103,-4-3 0,0 4 192,5 4 1,-5 4 65,5 7 0,0 3-267,3 4 1,0 5 258,1 0 0,3 6-217,0 1 1,2 5 62,-2 7 1,-1 1-402,5 2 0,-5 3 124,1 5 0,-3-3-98,-5-1 1,-2-1-115,-5 1 0,0 1-116,0-9 0,-5 4 31,-2-8 1,-4 0-370,0 1 0,0-6 221,-1-2 0,0-4-444,-4-3 0,2-4 269,-5 0 0,-1-2-885,-7-6 1,2 1 239,-5-5 1,4-1 1013,-1-2 0,1-1 0,-2-2 0,-3 1 0,4-9 0,1-7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77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13705 8646 8086,'0'-7'201,"0"-3"511,0 9-241,0-4-143,-5 0 142,4 3-241,-4-3 195,5 5 352,0 0 1,0 5-704,0 3 0,0-2 65,0 2 0,0 0-3,0 3 1,0 0-234,0 1 0,1 3 62,3 0 0,-3 2 67,3-2 0,-3-2 30,-1 2 1,0-1 4,0 1 1,4-1-2,0 5 1,-1-4-11,-3 4 0,0-5-5,0 2 1,0-2 6,0 1 1,0-1-75,0 5 1,4-4 74,0 4 1,0-4 1,-4 4 1,0-3-16,0 3 0,0-4 145,0 4 0,0-1-112,0 1 0,0 2 82,0-2 1,0-1-76,0 1 0,4-4-1,-1 4 1,1-5-142,-4 1 0,0 2 140,0-2 0,4 0-135,0-3 1,0-1 55,-4 1 1,0-1-68,0 1 82,0-1 0,0 4 97,0 0 0,0 1-49,0-5 1,0 2 103,0 2 0,0 1-93,0 4 0,0 0 16,0-5 1,0 4-60,0-4 1,0 6 47,0-2 1,0-2-131,0 2 0,0-3 73,0 3 1,0-4-92,0 4 1,0-4 9,0 4 1,0-4 54,0 4 1,0-3 44,0 3 1,0-4-4,0 4 0,0-1 24,0 1 1,1 1-52,3-5 1,-3 6 116,3-2 0,-3-2-88,-1 2 0,0 1 13,0 2 1,0 1 19,0 0 1,0-4 3,0 0 0,0-4-67,0 4 0,0-3 39,0 3 1,0-4-112,0 4 1,0-4 96,0 4 1,0-5-53,0 1 1,4-2 43,0-2 0,0 1-98,-4-1 0,0 1-34,0-1 37,5 1 1,-4-1 44,3 0 0,-3 5 5,-1-1 0,0 0 23,0-3 0,0 3-22,0 0 0,0 1 40,0 0 0,0-2 0,0 5 1,0-5 8,0 1 0,0-2-34,0-2 1,0 0 13,0 1-248,0-1 145,0 1-9,0-1 0,0 1 73,0-1 0,0-3-36,0-1 0,0 1 38,0 3 1,0 1-5,0-1 0,0 6 19,0 2 1,0 2 23,0 2 1,0-1 71,0-3 1,-4 1-94,0-5 0,1 4-15,3-4 1,0 1 22,0-5 0,0 0-168,0 1 0,3-5 37,1 1 1,0-4 36,-4 4 0,1-2 37,3 1 1,-3 4-15,3-4 0,-3 3-28,-1 2 1,0 1-37,0 2 0,0-1-1,0 5 1,0-4 28,0 4 0,0-5 85,0 1 0,0-2 479,0-2-177,0 1-305,0-1 1,0-3-287,0-1 122,0-4-113,0 7 178,0-9-588,0 9-525,0-8-668,0 3 1707,0-5 1,-5 0 0,-1 0 0</inkml:trace>
  <inkml:trace contextRef="#ctx0" brushRef="#br0" timeOffset="1">13602 11192 7997,'-7'0'614,"-1"0"-13,5 0 469,-2 0-158,5 0 1,2 6-707,1 1 1,0 1-35,5 3 0,-5-1 54,5 9 1,0-5-166,3 2 1,1 0 109,-1-1 1,2 2-156,2-2 0,-2-2 9,2 2 1,-3 1 65,0 0 0,-1-1-18,1-4 0,-1-3-11,1 0 1,-5-2-38,1 1 1,-4 0 183,3-3-496,-4-3 144,7 4-846,-9-5 450,4 0-4394,-5 0 3690,0-5 1243,0-1 0,-5-6 0,-1 1 0</inkml:trace>
  <inkml:trace contextRef="#ctx0" brushRef="#br0" timeOffset="2">14002 11204 7900,'0'-12'349,"0"5"-14,0-1 65,0 6-216,0-8 0,1 8-280,3-2 119,-3 3 1,4 0 7,-5-3 209,0 3 77,5-4 277,-3 5-256,3 0 218,-5-5-116,0 3 130,0-3 311,0 5 1,-1 4-836,-3 0 0,1 1 80,-4-1 0,3 2-87,-4 6 1,1 3 74,-5 0 1,1 5-136,-1-1 0,1-1 17,-1 1 0,-3-1-88,0 1 0,0 1 96,3-4 0,1-1-113,0-4 1,3 1 14,0-1 1,6-3 64,-2-1 0,1-4-1205,0 1 471,1-3-503,-3-1 0,7 0 1266,1 0 0,-1-5 0,3-2 0</inkml:trace>
  <inkml:trace contextRef="#ctx0" brushRef="#br0" timeOffset="3">11455 10907 8010,'0'0'0</inkml:trace>
  <inkml:trace contextRef="#ctx0" brushRef="#br0" timeOffset="4">11512 10930 8119,'-5'-13'-383,"3"-2"255,-6 7 1688,5 3-422,-2-5-6,5 9-334,0-9 126,0 8-497,0-3 1,5 7-116,3 1 0,-2-1 125,2 1-258,0 4-307,3-1 302,0 6-912,-4-6 453,-2-1-191,-5 0-32,0-4-50,0 4-444,0-5-421,0-5 480,0 4-648,0-9 1591,-5 9 0,4-4 0,-5 5 0</inkml:trace>
  <inkml:trace contextRef="#ctx0" brushRef="#br0" timeOffset="5">11489 10861 8094,'0'-6'442,"0"0"-86,0 2-2,0 2 617,0-3 1538,0 5-2228,0 5 1,0 3 105,0 7 1,0 2-99,0 2 0,0 6 61,0-2 1,0 4-7,0-1 1,0 2-95,0 3 1,4 4-87,0-4 0,1 8 86,-1-5 1,-3 2-200,3-6 1,1 3 12,-1-2 0,0-3-132,-4-2 1,3-3-17,1-4 0,0 2 78,-4-6 1,0 0 73,0-4 0,0-3-34,0 0 0,0-5-25,0 5-20,0-5 35,0 2 158,0-5 0,0-5-277,0-3 0,0-2-201,0-2 0,0 0 296,0-4 0,0 4 0,0-10 0,0 4 0</inkml:trace>
  <inkml:trace contextRef="#ctx0" brushRef="#br0" timeOffset="6">11546 10930 8106,'-6'-12'0,"-4"6"0,9-4 1505,-3 2-996,3 3 1,-3-1 1068,0 2-546,0 3-575,4-4 0,2 5-100,1 0 1,0 5-27,4 2 0,0 4-150,0 0 0,4 2-1,-4 2 1,3-1-35,2 5 0,-1 0 51,1 4 0,-1-2-76,0-2 0,1 3 58,-1-3 1,2 3-209,2 0 1,-2 0-36,2-3 0,-6-3 122,-1-4 1,-1-1 45,5 1 0,-2-5 98,-3 1-46,4-6-124,-5 4 1,2-6-72,-1 0 0,-4-2-21,0-2 0,3-2-43,-3-5 1,2-1 72,-1 1 1,-1-1-249,4 1 0,-3-4 220,4 0 0,-1-6 58,5 2 0,-1 3-338,1 1 0,-1-2-1116,1 2 998,-1 0 442,0 3-94,1 1 0,-1-2-111,1-2 510,-1 2-203,0-3 1,2 3 344,2-2-298,-7 2 0,11-3 131,-8 4 1,2-1-154,-5-2 1,2 6 44,-2-2 1,-2 3-6,2 1 248,-6 2-144,3-1-243,-5 5 110,0 6 0,0 4-2,0 10 0,-1-4 28,-3 4 1,3 2 11,-3 5 0,-1 2 45,1 3 1,-1 6-92,1-3 0,3 4 147,-3 0 0,-1 3-55,1 4 1,-3-3-209,3 0 1,-1-6 32,1-2 1,3-5-90,-3-6 1,3-2 110,1-2 0,0-2 32,0-6 0,3 1-175,1-1 198,0-4-215,1 3 0,-2-9 91,4 3-1564,-4-3 471,2-1 0,-4 0-2002,3 0 3109,-3 0 0,4 0 0,-5 0 0</inkml:trace>
  <inkml:trace contextRef="#ctx0" brushRef="#br0" timeOffset="7">12506 10953 8111,'-1'-8'0,"-3"0"0,3 1 521,-3-5 0,1 5 710,-1-1-566,3 1 0,-4-5 453,5 1 28,0 4-700,0-3 0,0 10-122,0 0 0,0 7 1,0 8 1,0 3-88,0 4 0,0 6 72,0 3 1,0 2-139,0 1 0,-4 0-133,0 1 1,1 0-54,3 3 0,0-5 32,0 5 0,0-9-208,0 6 0,0-9 104,0 1 1,3-3-50,1-1 0,0-5 29,-4-3 0,0-6 47,0-2 1,1-4-18,3 1 479,-3-3 133,4-1 147,-5 0-370,6 0 0,-5-1-41,3-3 0,2 3-61,2-3 1,5 3-32,3 1 1,5-4-90,2 0 0,1-1 87,7 1 0,-1 2-199,4-6 0,1 4-28,-1-4 1,0 5 25,0-5 1,1 4-72,-1-3 0,-5 4 95,-2-1 1,-4-1-51,-4 1 0,-3-3 120,-4 3-549,-1 0 160,-5 4-331,-1-5-124,-5 4 1,-5-8-706,-2 5 1,-7 0-519,-1 4 0,-2 0 1996,2 0 0,-8-5 0,-6-1 0</inkml:trace>
  <inkml:trace contextRef="#ctx0" brushRef="#br0" timeOffset="8">12506 11215 8215,'-4'-7'-115,"0"-1"0,-1 6 411,1-2 0,3 1 1253,-3-1-456,3 3 1,6-4-476,3 5 0,2-1 238,1-3 1,4 3-328,1-3 1,4 1 81,-1 0 1,6 1-187,2-2 0,1-1-124,-1 2 1,-2-3-140,5 3 1,-3 1-167,4-1 0,-6 0-34,2-1 1,-3 3 150,-1-3 1,-4-1-1006,0 1 1,-5 1 363,1 3 1,-4-2-2349,-3-2 376,-3 3 1110,-5-4 1,-5 1 1389,-3 0 0,-7-4 0,-3 1 0</inkml:trace>
  <inkml:trace contextRef="#ctx0" brushRef="#br0" timeOffset="9">12437 10930 8102,'5'-10'527,"3"2"1,3 2-66,5 2 0,3 1 175,7-4 1,5 0-209,7 0 1,2-3 515,6 2 1,1-2-225,3-2 1,-2 5-174,5-1 1,-8 2 40,0-2 0,-5-1-193,1 6 0,-4-5-317,1 4 1,-7 0 62,-5 4 1,-1-4-209,-3 1 1,-4-1 176,-3 4-1661,-2 0 1,-5 1 1549,-1 3 0,-9 2 0,0 6 0</inkml:trace>
  <inkml:trace contextRef="#ctx0" brushRef="#br0" timeOffset="10">14310 10758 8211,'0'-7'0,"0"-1"0,0 6 391,-5-8-205,4 8 0,-5-4 545,2 2-61,3 3 28,-10-9 336,10 8-575,-4-3 0,5 12-212,0 4 1,-4 6 213,0 5 0,1 6-132,3 3 0,0 2-71,0 1 1,0 0 4,0 1 0,0 1-215,0-1 1,1 5-108,3-5 1,1 1-109,2-1 1,4-6-113,-4-3 1,0-1 145,0-3 1,-3 0-200,4-3 1,-6-3-130,2-4-130,-3-1-141,4 1-789,-3-6 794,3-1 0,-7-5-231,-1 0 1,0-1 957,-5-3 0,1-2 0,-5-6 0</inkml:trace>
  <inkml:trace contextRef="#ctx0" brushRef="#br0" timeOffset="11">14219 10896 8211,'5'-23'-510,"-4"4"357,3 0 0,-3 3 936,-1-3 0,4 5-178,0-1 1,6 2-30,2 2 1,2 0 42,8-1 0,4 2-184,8 2 0,2 2 6,2 2 1,2 3-140,6-3 0,-5 8-145,-3 4 1,-4 2 46,-4 1 1,-2 2-180,-5 2 0,-5 3 47,-3 5 1,-4 0-238,-3-1 1,-3 1-103,-5 0 1,-2 0 134,-6 0 1,-5 3-464,-10 1 0,3 0 232,-3-4 1,2-4-175,-10 0 0,2-4 124,-1 4 0,0-5 171,4 1 0,2-2 140,-3-2 0,3-1 205,1-2 1,9 1 96,3-5 1,3 1-18,1-1 191,1-3 0,12 8-146,1-6 1,5 5 11,3-4 1,-1 4-62,5-5 1,0 6 98,4-1 1,3 1 58,1-2 0,5 3 32,-2-2 0,-1 1-129,2-1 1,-5 2-284,5-3 0,-6 0-402,2 0 1,-4-3-288,-4 4 1,-3-6 721,-4 2 1,-1-1 2807,1 0-2797,-6-1-35,-1 3 0,-4-5-1748,3 0 1109,-3 0 0,6 0-774,-4 0 0,0 0 208,5 0 1239,-1-5 0,10-2 0,0-4 0</inkml:trace>
  <inkml:trace contextRef="#ctx0" brushRef="#br0" timeOffset="12">15624 10850 8056,'0'-12'0,"0"1"0,-4 0 499,0-1 1,-1 1-67,1-1 1,2 1 106,-6-1 1,0 2-109,-3 3 0,3-3-49,1 2 1,-1 2-152,-3-2 0,-4 5 40,-1 0 0,-4 1 0,1 2 0,-3 2-14,0 1 0,-5 5-31,0 7 0,-3 3 0,3 5 0,-1 1-125,2 3 0,2 1 145,-3 2 0,8 3-217,4-3 1,-1 3 33,5 2 1,-2-2-178,9-3 0,1 2 11,3-5 1,5 3-107,2-3 0,5-1 118,3-3 0,3-5-44,5-3 0,1-2 62,2-2 1,0-1 21,4-2 1,-3-3-140,3-5 0,1 0 93,3 0 1,-4-4-98,1 0 0,-6-4 129,2 0 1,-4-1 42,-4 1 0,1-2-12,-5 3 0,-1-3 93,-6-2 1,1 1 103,-5-1 0,-1 1-116,-3-1 0,-1 1 17,-3 0 0,-2-1-31,-5 1 1,-6-1 15,-2 1 1,-4 5-166,-3 2 0,1 3-213,-1 1 0,3 0-41,4 0 1,2 1-246,6 3 1,1-2-539,2 6 1,-1-4-198,6 3 1349,-1-4 0,-1 7 0,-2-4 0</inkml:trace>
  <inkml:trace contextRef="#ctx0" brushRef="#br0" timeOffset="13">16012 10873 8038,'0'-18'129,"0"3"0,0 2 172,0 2 1,0-1 139,0 1 1,0 3 329,0 0 510,0 6-410,0-8-398,0 9 0,0-3-126,0 8 1,0 3-58,0 8 0,0 3 89,0 5 0,0 4-109,0-1 1,0 6 45,0-2 1,1 2-58,3-1 1,-3 0-145,3-4 1,-1 5 76,1-2 0,-3-2-176,3-1 0,-3-2-113,-1 2 0,0-7-66,0 3 0,4-7 55,0 3-53,-1-5-59,-3 3 91,0-6 256,0-4-148,0-2 312,0-5-150,5 0 1,2 0 389,4 0-515,1 0 1,3-2 29,0-1 1,2 1-46,-2-1 1,1-2 82,3 1 0,3-1-157,-3 1 1,2 3 116,2-3 0,3-1-107,-3 1 1,6-4 17,-6 4 0,2-1-139,-2 2 0,-4 1 107,0-1 1,-5 0-149,1-1 1,-2 3-200,-2-3 152,1 3-471,-1 1 0,-3 0-215,-1 0 559,-4 0 0,1-1-569,-8-3 0,-3 2 968,-4-1 0,0-4 0,-1 1 0</inkml:trace>
  <inkml:trace contextRef="#ctx0" brushRef="#br0" timeOffset="14">16081 11090 8139,'-7'-5'543,"2"-2"920,5 1 622,0 1-1477,0 5 0,5 0-39,3 0 0,-1 0-169,5 0 0,-3 0-148,6 0 0,3 0 3,1 0 1,1 0-105,-1 0 1,7 0 42,-4 0 0,4-4-64,-3 0 0,-1 0-295,1 4 1,-1-3 100,-3-1 0,1-4-1513,-5 4 812,1 1-1872,-5-3 1832,0 0 1,-5-1 804,-6-1 0,-6 0 0,-5-3 0</inkml:trace>
  <inkml:trace contextRef="#ctx0" brushRef="#br0" timeOffset="15">15932 10736 8095,'0'-12'0,"6"2"0,6 2 0,1 2 1103,6 2 1,1 3-422,7-3 1,3-1 689,8 1 0,-1 1-77,5 3 0,3-4-651,5 0 1,-2 0-162,-6 4 1,1 0-125,-5 0 1,-1-4-224,-7 0 0,-2 1 57,-5 3 1,-5 0-1502,-3 0 1038,-2 0-2030,-2 0 0,-6 1 2300,-5 3 0,-10 2 0,-7 6 0</inkml:trace>
  <inkml:trace contextRef="#ctx0" brushRef="#br0" timeOffset="16">3301 14642 7851,'0'-7'-67,"0"1"389,0 2 174,0 3 66,0-4 233,0 0-507,0 3 1,-2-7 192,-1 6 43,1-1-313,-3-1 1,1 2-18,1-4 1,-2 3 43,1-4 0,-3 6-143,-4-2 0,0-1 48,-1 1 0,-4 0-132,-3 4 0,-3 0 101,-1 0 0,-1 1-131,-3 3 1,3 3 127,-2 4 0,0 2 1,0 2 0,2 0-61,-3 8 1,3-3 59,1 7 0,4 2 78,0 2 0,5 2-74,-1 1 1,6 0-72,1 0 1,6-2 9,-2 2 1,3-2-133,1 6 0,0-2-13,0-2 1,5-4 36,2 1 1,7-1-124,1 5 0,7-7 48,1-6 0,1 1 159,6-4 1,1-2 56,3-2 0,0-2 198,1-2 0,0-5-120,3-2 0,-2-3 134,2-1 1,-6 0-112,-2 0 0,0 0-9,5 0 1,-6-1-179,-2-3 1,-3-1 106,-1-2 0,-4-2-125,0 5 1,-5-5 54,1 2 0,-3-2-139,0 1 0,-2-2 5,-2 2 0,-2 2-294,-2-2-281,-3 1 0,4-5 296,-5 1 0,0 3-2676,0 1 3053,-5 4 0,-6-2 0,-7 5 0</inkml:trace>
  <inkml:trace contextRef="#ctx0" brushRef="#br0" timeOffset="17">4146 14436 7906,'6'-8'0,"-2"1"37,-3 4 63,-1-7 0,1 8 252,3-6 0,-2 4-135,1-4 0,-1 5 113,-2-5 0,0 4 104,0-3 52,0 4 89,0-2-166,0 5 0,-5 1-337,-3 3 0,-2 4 3,-2 7 1,-4 3 101,-3 5 1,-3 4-43,-1 4 1,6 2 17,1 1 1,0 6 36,1 1 0,-1 5-26,5 4 1,3-6-12,1 5 0,3-4-148,-4 4 0,6 1 68,-2-4 1,3 2-132,1-6 0,0-3 52,0-1 0,0 0-64,0-4 1,4 2 18,-1-9 1,10-1-42,-1-3 0,3 0 110,0 0 0,3-4 52,5 0 0,-1-5-45,1 1 0,0-6 152,0-2 1,-4-4-34,0 1 1,-5-3-58,1-1 1,-2 0 62,-2 0 1,1 0-73,-1 0 0,-3-1-356,-1-3 2,-4 3 0,3-6-692,-2 4-220,-3 1 12,4-8 0,-6 5 482,-3-2 0,2-2 694,-6 5 0,1-5 0,-5 3 0</inkml:trace>
  <inkml:trace contextRef="#ctx0" brushRef="#br0" timeOffset="18">4625 14676 7854,'0'-12'0,"-1"2"82,-3 3-15,3 2 1,-5-1 126,2-1 0,3 1 257,-3-2-74,-2 5 1,-1-6-115,-4 6 0,3-1-38,1 4 0,-5 0-9,-3 0 1,-2 5-14,2 3 0,2 3 17,-2 4 0,3-1 0,0 5 0,1 0-178,-1 4 1,6 0 56,2 0 0,3-4-200,1 0 1,5-4 87,3 4 0,6-5-102,1 1 1,5-6 17,-1-1 1,4-6 87,4 2 0,-3-3 32,2-1 1,2-1 21,-1-3 0,0-2-37,-5-5 1,0-1 21,-3 1 1,1-1 39,-4 1 1,-5-1-88,-3 1 0,-2-2-6,2-2 1,-3-1-126,-5-3 0,-2-3-256,-1 3 1,-4-3 98,-4 0 1,-6 4-86,-2 3 1,-4 7-400,-3 4 0,-2 3 264,-3 1 1,0 9-10,4 2 0,5 4 534,7 1 0,3-2 0,0 5 0,1 0 0,-1 3 0</inkml:trace>
  <inkml:trace contextRef="#ctx0" brushRef="#br0" timeOffset="19">4477 14927 7854,'0'6'-305,"0"-1"988,0-5-227,0 6 0,-4-4 26,0 6 0,-1-4-88,1 3 1,3 1-121,-3 3 0,-1 1-18,2-1 1,-1 0-14,4 1 0,0 3-99,0 0 0,0 1-62,0-5 0,0 2-127,0 2 1,4-2 64,-1 2 1,6-3-243,-1 0 1,2-1 33,1 1 1,2-5 82,2 1 1,3-5 46,5 0 1,-4-1 29,0-2 0,0 0-3,4 0 1,0-2 27,0-1 1,-6 0 9,-1-5 0,-4 2 46,0-2 1,-1-2 121,1 3 1,-6-7-158,-2-2 1,1 0 14,-1 1 1,-2-3-236,-6-5 1,0 4 79,-7 0 0,1 1-49,-9-1 0,-4 3-134,-4 4 1,-4 2-170,0 3 0,3 1-29,2 6 0,3 0-218,4 0 1,2 6 720,6 1 0,-1 3 0,1 2 0</inkml:trace>
  <inkml:trace contextRef="#ctx0" brushRef="#br0" timeOffset="20">5071 14390 8117,'0'-11'765,"-5"-1"-444,4 6 1,-8 0 762,5 2-137,0 3-68,4-4-414,0 5-247,0 5 0,0 1 222,0 5 1,1 2-75,3 2 0,2 3-49,6 5 1,1 1-65,2 3 1,1-3-15,3 2 1,7 4-91,-3 0 1,2 2-119,-2-2 1,-2 2-73,-2-5 1,3 4 74,-3 0 1,-3 2-35,0 1 1,-1 0-12,-4 1 0,3-1-181,-6 0 0,-2 0 55,2 1 0,-6-2-199,2-3 0,-3 2-18,-1-5 1,0 4-23,0 0 0,-5-3 85,-2-2 1,0-2 71,0-1 0,-1 0-89,-3 0 0,3-5-67,1-3 23,4-2-76,-2-2-361,5-5-359,0-1-254,0-5 1402,0-5 0,10-11 0,3-8 0</inkml:trace>
  <inkml:trace contextRef="#ctx0" brushRef="#br0" timeOffset="21">5813 14870 8274,'-10'-1'-249,"2"-3"0,2 3 249,2-3 1296,3 3-200,-4 1 1780,5 0-2603,5 0 0,3 0 160,7 0 0,-1 0-104,5 0 1,1 0-51,7 0 1,-3 0-26,3 0 0,0 0-141,0 0 1,1 0 58,-1 0 0,-3-4-176,2 0 0,-5 0-58,-2 4 0,-5 0-315,1 0 1,-2-4-686,-2 1 0,-3-1-7,-1 4-1873,-4 0 2113,2 0 1,-6 0-408,-3 0 1236,-2 0 0,-11 5 0,-1 1 0</inkml:trace>
  <inkml:trace contextRef="#ctx0" brushRef="#br0" timeOffset="22">5870 15030 8779,'7'0'1996,"3"0"-1546,-4 5 0,6-4 687,-1 3-739,6-3 1,-5 1 46,3 1 1,2-1-23,-2 1 0,5-1 3,-1-2 0,3 0-99,1 0 0,0-4-258,0 0 0,-1-4 64,1 5 1,0-5-713,0 4 1,-5 0-462,-3 4 0,-2-3-2444,-2-1 3484,-5 0 0,-1 4 0,-5 0 0</inkml:trace>
  <inkml:trace contextRef="#ctx0" brushRef="#br0" timeOffset="23">6830 14584 8127,'0'-11'307,"0"0"1,3-1 16,1 1 1,0-1 220,-4 1-37,5-1 1,-2 2 304,4 3-492,1-3 0,3 7-67,1-5 0,-1 6-98,1-2 1,0 3 43,4 1 0,1 5 15,6 3 0,0 3 0,0 4 1,0 4-94,0 8 1,-6 1-44,-1 2 1,-5 3 50,-3-2 0,-3 2-231,-5 1 1,0 0 76,0 0 1,-5-1-290,-3-2 0,-2 4 134,-2-4 1,-4 4-213,-3-4 0,1-3 76,-1-2 1,1-1 164,-1-3 0,-2 1 122,2 0 0,-3-1-109,-1-3 1,4 1 320,0-5 0,1-1-67,-1-6 1,-1 1 655,5-6-467,0 6 1,7-4 431,0 3-481,6-3-183,-3-5 1,10 4 198,2 0 1,7 0-130,2-4 0,8 0 106,-1 0 0,3-2-111,1-2 1,2 3 91,5-3 1,1 3-121,-1 1 1,-4-4 30,1 1 1,-6-3-45,2 3 0,-3 1-141,-1-1 1,-4 1-264,0 2 0,-5 0-4,1 0-633,-2-5 1,-6 4-45,1-3-844,-6 3 734,4 1 1,-6-1 1096,0-3 0,-6-3 0,0-4 0</inkml:trace>
  <inkml:trace contextRef="#ctx0" brushRef="#br0" timeOffset="24">8040 14653 8045,'0'-11'0,"0"3"551,0 0-291,0 1 0,0-5 89,0 1 1,-1 3-7,-3 1 0,2-1 98,-6-3 0,4 0-127,-3 4 0,3-2-37,-4 5 1,1-3 85,-5 3 0,-1 0-132,-2 4 0,1 0 25,-5 0 0,-5 5 4,-6 3 0,-2 7-69,2 4 1,-5 4-21,1 3 0,0 2 29,-4 3 0,3 2-64,5-3 0,2 3-168,5 1 0,2 1-23,2-1 0,3 0 147,9 0 0,2-3-385,5-1 1,5-4 156,2 0 1,10 2-29,6-1 1,1-5 58,6-7 1,-3-3 84,3 0 0,-2-6 126,7-2 1,-5-3 209,4-1 0,1 0-166,-5 0 1,-2-1-64,-1-3 0,-3 3-167,-1-3 1,-6-1 110,-2 1 1,-2-1-911,-1 1 0,-5 2-179,1-6 1,-6 4-527,2-3 1,-3 3 1583,-1-4 0,-5 1 0,-1-5 0</inkml:trace>
  <inkml:trace contextRef="#ctx0" brushRef="#br0" timeOffset="25">8543 14299 8113,'0'-18'577,"0"7"475,0 6-213,0 5 1,-5 1-386,-3 3 1,2 3-63,-2 9 1,1 1-109,-5 6 1,-3 5 67,0 3 1,-6 3-101,2 4 1,-1 2-66,1 6 1,-3 0-108,3 0 0,3 3 91,1 1 1,2 3-71,2-4 1,4 1-216,3-5 1,3-3-96,1 0 0,1-1 148,3 1 1,-1-3-28,4-5 0,1-1 57,3-2 0,1-2-55,-1-2 0,1-5 25,-1 1 1,0-1-125,1-7 0,3 0 125,0-3 0,1-2-43,-5-2 0,0 0-100,1-4 0,-1 0-37,1-4 1,-1 0-201,1 0 1,-1 0 113,0 0 1,-3 0-616,0 0 1,-2-1 940,2-3 0,2-7 0,-4-7 0</inkml:trace>
  <inkml:trace contextRef="#ctx0" brushRef="#br0" timeOffset="26">8828 14516 8012,'0'-6'478,"0"0"-41,0 6-127,0 6 0,0 0 80,0 5 0,0 7-200,0 5 0,-5 1 26,-2 7 0,-4-1-233,0 4 1,0-1 111,-1-2 1,1 0-200,-1-4 1,2 0 47,3-4 0,-2-2 48,5-2 0,-4-2-83,5-6 1,-5 0-56,4 1 0,0-4 113,4-1 319,0-4 29,0 2-81,0-5 1,5 0-113,3 0 1,-2 0 10,2 0 1,0 0-51,3 0 0,0 0-9,1 0 0,-1 0-40,1 0 1,3 0-132,0 0 1,0 0-644,-3 0 537,4 0 1,-3 0-1380,2 0 1131,-2 0 1,-3-2-1449,-2-1 1092,-3 1 807,-5-8 0,0 4 0,0-6 0</inkml:trace>
  <inkml:trace contextRef="#ctx0" brushRef="#br0" timeOffset="27">8931 14859 8023,'0'-7'697,"0"2"-98,5 0 224,-4 4-190,5-4 0,-6 10-188,0 2 0,0 7-99,0 2 0,0 4-117,0-1 0,0 6 101,0 2 0,0 3-148,0-3 0,0 5-137,0-2 0,-4-2 136,0-1 1,-1-3-1,1-1 1,3 0-574,-3-1 0,-1-4 233,1-3 0,0-2-1309,4-1 655,-5-1-481,4-5 189,-4 4-93,5-8 550,0-2 648,0-7 0,5-9 0,1-2 0</inkml:trace>
  <inkml:trace contextRef="#ctx0" brushRef="#br0" timeOffset="28">9125 14356 7952,'-6'-18'-54,"-4"2"316,9 4 0,-5 5 1113,6-1 305,0 6-698,0-3-548,6 5 1,0 1-133,5 3 1,4 3 130,1 8 1,0-1-86,-1 5 1,-2 0 27,2 4 0,2 0-108,-2 0 0,2 1-42,-2 3 0,-2-2-18,2 6 1,-1-1-112,1 4 1,-1 4-86,5 0 0,-5 2 105,1-2 1,-2-3-193,-2 3 0,-3 2 63,-1-2 1,-4 0 49,1-4 0,1-3-21,-1-1 1,-1-3-21,-3 3 0,-1-4 11,-3 0 1,2-2-5,-6-1 1,4-5 132,-3-3 1,3-1-211,-4 1 0,5-6-69,-5 3-93,5-3 1,-5-2 234,4 1 0,0-6-964,4 3 1,-1-5-3670,-3 0 3214,3 0 1419,-4 0 0,10-5 0,1-1 0</inkml:trace>
  <inkml:trace contextRef="#ctx0" brushRef="#br0" timeOffset="29">10222 14584 7952,'-7'-6'-111,"2"1"222,5 5 1216,0 0 1,0 5-1107,0 3 1,0 7 166,0 4 0,0-1-119,0 1 0,0 0-60,0 4 0,0-1 71,0 1 1,0 0-158,0 0 0,2 0-32,1 0 0,-1-2-127,1-2 1,-1 2-11,-2-6 1,3 0 47,1-4 0,1 3-150,-1-2 1,-3 2 29,3-7 0,-1 0-806,1 0 408,-3-4-1283,4 2 210,-5-5 1589,0 0 0,-5 5 0,-1 1 0</inkml:trace>
  <inkml:trace contextRef="#ctx0" brushRef="#br0" timeOffset="30">10028 14836 8012,'6'-5'-307,"4"3"584,-2-1 0,2 1 543,1 2 1,1 0-85,-1 0 1,6 0-273,2 0 1,3 0 91,5 0 0,-3 0-167,3 0 1,1 0-141,-2 0 1,2-1-190,-1-3 1,-3 3-242,3-3 0,-4-1-168,-4 1 0,2 0-560,-2 4 0,-2-3-872,-2-1 0,-6 0 1781,-2 4 0,1-5 0,3-1 0</inkml:trace>
  <inkml:trace contextRef="#ctx0" brushRef="#br0" timeOffset="31">10770 14436 8130,'0'-11'0,"0"3"0,0 0 0,1 5 377,3-5 1,-2 5 330,6 0-192,0-4 1,8 5-67,3-6 1,4 6-174,4-2 1,2 1-18,5-1 0,4 3-30,0-3 1,4 3-87,-4 1 1,4-1 124,-4-3 1,0 3-245,-3-3 0,-5 3 103,0 1 1,-4-4-139,0 0 1,-5 0-18,-2 4 0,-5-1 98,1-3 1,-6 3 181,-1-3-30,-6 3-24,8 1 66,-9 0-171,5 0 1,-8 5 27,-2 2 1,2 9 100,-6 3 1,1 4-131,-5 3 0,5 3-5,-1 6 0,-3 0-20,-5 3 1,0 3-149,1 5 1,2 3-332,-2 1 1,2-1 277,2-3 0,1-4-38,2-1 0,-1 0 58,5 1 0,0-3 174,4-4 1,0-5-43,0 0 1,0-5 146,0-3 0,2 0 95,1-7 137,-1 0 1,4-4 353,-2-4-329,-3 3-483,4-8 167,-5 3-27,0-5-1217,5-5-742,-3 3-916,3-8 2795,-5 4 0,0-6 0,0 1 0</inkml:trace>
  <inkml:trace contextRef="#ctx0" brushRef="#br0" timeOffset="32">16595 6144 8102,'0'-11'-967,"0"0"0,-4 3 1013,0 0 0,0 5 221,4-5 0,-4 4-15,0-3-252,1 4 0,3-7 0,0 3 0</inkml:trace>
  <inkml:trace contextRef="#ctx0" brushRef="#br0" timeOffset="33">16583 6133 13479,'1'15'1502,"3"0"1,-3 6-1322,3-2 1,-2 6 8,-2 2 0,0 5-154,0-2 0,1 0 2,3 5 0,-3-2-101,3 9 0,-2-6 130,2 2 1,-3-2-29,3-2 1,-3-1-175,-1-2 1,4-3 108,0-6 1,0-4-50,-4-3 0,0-2 83,0-1 0,0-1 76,0 0 0,0-3 57,0 0 37,0-6-47,0 8 22,0-8-2,0 3 647,0-5-871,0-5 1,0-2 143,0-4 0,0-2-204,0-2 1,0-3 33,0-5 0,0 0-82,0 1 0,0-2 13,0-3 0,1 1 46,3-4 1,-3 3-122,3-3 0,-2 3 108,2-3 0,-2 4-104,1 0 1,-1 2 10,-2 1 0,0 1-106,0 3 0,-4-1 61,0 5 1,-1-6-407,1 2 679,3 3 0,-9-1 0,3 6 0</inkml:trace>
  <inkml:trace contextRef="#ctx0" brushRef="#br0" timeOffset="34">16435 6761 8189,'5'12'1335,"2"-1"0,0 0-541,0 1 0,1-1-468,3 1 1,-1-1-172,-2 1 1,2-1-136,-2 0 0,2 0 79,1-4 0,1 3-149,-1-2 0,1-3-50,-1-1 0,-3 1 198,-1-1-33,-4-1 44,2-3-300,-5 0 0,0 6 0,0 0 0</inkml:trace>
  <inkml:trace contextRef="#ctx0" brushRef="#br0" timeOffset="35">16869 6647 8173,'0'11'0,"-5"1"1871,-3-1 0,-2 4-903,-2 1 1,1 3-806,0-4 0,-1 1-106,1 0 0,-1 0-176,1 3 0,-2 1 76,-2-4 0,3-1 77,1-4 0,0 1-233,3-1 1,2-1 82,-2-2 1,6-2-592,-2-2 330,2-3 377,2 4 0,0-5 0,0 0 0</inkml:trace>
  <inkml:trace contextRef="#ctx0" brushRef="#br1" timeOffset="36">4705 7583 8197,'-6'6'1960,"1"-5"-1205,5 4-98,0-5 0,6 0-543,6 0 1,-1 0 87,4 0 1,3 0-75,1 0 1,3 0-2,1 0 0,-1 0-50,1 0 1,0 0-8,0 0 1,-4 0-53,0 0 1,-1 0-105,1 0 1,1-4 150,-5 0 1,4 0-127,-3 4 87,-1 0 0,-4 0-539,1 0 164,-6 0-519,-1 0-298,-5 0 1,-5 6 0,-1 0 0</inkml:trace>
  <inkml:trace contextRef="#ctx0" brushRef="#br1" timeOffset="37">4705 7538 8145,'-6'0'193,"1"0"727,0 0-198,4 0-301,-4 0 402,5 0-654,0-5 41,0-2 1,0-4 7,0 0 1,0-2-58,0-2 0,-4-4 128,0-8 0,-4-1-76,5-2 0,-5-7-1,4 2 0,-1-1-154,1 1 0,3-1 75,-3 1 1,3-5-211,1 5 0,0-1 78,0 1 0,0 0-11,0-3 1,-1 1 81,-3-5 1,1-5-179,-4-6 0,-1-4 163,-3-4 0,-1 1-252,6 28 0,1 0 1,-3-32 150,4 32 0,1-1 0,-1-29 121,-4 5 0,6 1-300,-2 3 1,3 2 239,1 5 1,0 2-187,0 2 0,1-1 120,3 5 0,-3-1-44,3 1 1,-3 2 277,-1-2 0,4 2-163,0 2 0,-1-4 11,-3 0 1,0 0 8,0 4 0,0-4-19,0 0 0,0 1 340,0 6 1,2 0-412,1 4 1,0 0 255,5 4 0,-5 1-322,5-1 1,-4 5 124,3 3 0,-3-2-43,4 2 1,-4-4 2,3 4 1,-3-2-2,4 2 0,-6 1 34,2-5 1,-3 4-35,-1-4 1,0 4 128,0-4 0,0 1-98,0-1 1,0 2 38,0 6 1,0-1-25,0 1 1,0 3 2,0 1 1,0 3 6,0-4 0,2 5-1,1-5-26,-1 0 0,3-4 11,-5-4 1,1 2-27,3-5 0,-3 4 24,3-4 0,-3 4-54,-1-4 0,0 1 12,0-1 1,0 3-8,0 4 1,0 1 13,0-1 0,1 2-4,3 3 55,-3-4-58,5 10 39,-6-9 37,0 9 16,0-4-173,0 5-8,0-5 71,0 3 19,0-8 0,0 8-90,0-6 63,0 5 107,0-2-107,0 5-89,-6 0 158,5 0 2,-4 0 0,4 0 89,-3 0-111,3 0 1,-6 0 417,4 0-264,1 0 1,-4 0 320,2 0-83,3 0 230,-4 0 1042,5 0-1736,0 5 167,5-3 0,5 3-77,5-5 1,1 0 99,-5 0 1,4 4-28,0-1 1,6 1-20,-2-4 1,1 0 5,-1 0 1,3 0-104,-3 0 1,-2 0 115,3 0 0,-7 0-196,3 0 130,1 0 0,-4 0-214,2 0 238,-2 0 28,-2 0-168,1 0-241,-6 0-206,-1 0-363,-5 0 1,-5 5-1,-1 2 1</inkml:trace>
  <inkml:trace contextRef="#ctx0" brushRef="#br1" timeOffset="38">3540 7686 8098,'-6'8'262,"2"-1"1,-1-3 328,1 4 147,1-6-80,3 4 43,0-6 1,6 0-451,5 0 1,6 0-4,6 0 0,5 1-12,2 3 0,2-3-98,-2 3 1,3-3 112,-2-1 0,-2 0-221,1 0 0,-3 0-93,3 0 1,-8 0-72,1 0 0,-4-4-36,0 0 1,-3 1 86,-4 3 0,-1-4-422,1 0 188,-6 0-627,4 4 314,-9-5 265,5 4 0,-8-4-268,-2 5 1,2 0-262,-6 0 1,1 3 893,-5 1 0,-4 5 0,-2-2 0</inkml:trace>
  <inkml:trace contextRef="#ctx0" brushRef="#br1" timeOffset="39">3620 7778 8098,'-11'0'291,"-6"0"1,1 0-41,-3 0 0,4-5 187,7-3 1,-2-2-45,2-2 0,-2-4 23,-1-3 1,1-4 16,2-4 0,-1-1-102,5-2 0,1-2-176,3 6 1,0-5 79,0 4 1,1 5-157,3 3 0,-2 5-18,6-2 1,-1 4-114,5 0 0,0 6-172,4 2 0,-2 3 161,5 1 1,0 5-85,4 3 0,-1 3 1,1 4 1,0 4-241,0 8 0,0-3 159,0 3 0,-4-3-87,0-1 1,-5-1 280,1 1-101,-2-5 35,-2-1 0,-3-6 407,-1 0-144,-4-4 77,7-2 1,-5-6-69,3-3 1,0-6 29,-4-6 1,4-4 1,-4 1 1,3-3 141,-3 0 1,4-1-54,-4 0 1,3 0-73,-3 0 0,4 0-102,-5 1 0,5 4-188,-4 3-214,5-3 1,-7 5 63,6-2-1223,-6 7 720,3-2-705,1 9-181,-5-4 1606,4 5 0,-10-5 0,-2-2 0</inkml:trace>
  <inkml:trace contextRef="#ctx0" brushRef="#br1" timeOffset="40">3586 7184 8123,'-11'0'575,"-1"0"371,1 0-243,5 0-61,0 0 1,8 0-186,2 0 0,3 0-28,8 0 1,1 0-127,6 0 1,-1 0-120,5 0 0,2 0 54,-1 0 1,3 0-174,-3 0 0,4 0 73,-5 0 0,1 0-58,-4 0 1,0 0-229,-1 0 0,-4 0 59,-3 0-244,3 5 228,-5-4 1,-1 4-49,-4-5 65,-5 0 49,2 0 4,-5 0 0,0-5 38,0-3 1,-2 2 2,-1-2 0,1 1 7,-1-5 1,1 0 20,2-3 1,0 2-98,0-2 0,-4-2 63,1 2 0,-1-2 77,4 2 1,0 2 387,0-2-441,0 3-441,0 5 60,0-3 235,0 4-1428,0-1 422,0 2 271,-5 5-960,4 0 1817,-5 0 0,1 0 0,-1 0 0</inkml:trace>
  <inkml:trace contextRef="#ctx0" brushRef="#br1" timeOffset="41">3826 7195 8010,'-8'0'-1833,"1"0"2814,4 0 0,-6-5-329,6-3 1,-1 2-118,4-2 0,-4 0-94,0-8 1,-1-1-17,1-6 0,3 0-209,-3 0 0,-1 0 0,1 0 1,0 4-288,4 0 1,-3 5 134,-1-1-1200,0 2 661,-1 2-99,4 0 1,-6 4-158,4 3 1,1 4 730,-2 4 0,-2 8 0,0 5 0</inkml:trace>
  <inkml:trace contextRef="#ctx0" brushRef="#br1" timeOffset="42">3552 7184 8049,'-12'0'0,"5"0"312,-1 0 1,2-2-94,-2-1 0,-2-4 398,3-4 0,0-2-156,0-2 1,3-3-73,-4-5 0,2 1-119,-2-1 1,2 0-224,2 0 0,3 4 12,-3 0 0,3 1-81,1-1 0,-4 3-979,0 4 1,0 1 97,4-1 903,0 1 0,5 0 0,2-1 0</inkml:trace>
  <inkml:trace contextRef="#ctx0" brushRef="#br1" timeOffset="43">3506 6556 8413,'-6'-5'2160,"-4"3"-854,8-3-863,-3 5 0,5 5-70,0 3 0,2 2-253,1 1 1,4 2 132,4 2 1,1 2-199,-1 2 1,6 2 116,2-2 1,2-1-49,2 1 1,0-5 55,0 1 1,1-2-232,2-1 1,-1-1 116,1 0 0,2-4-168,-1-3 1,-1-3-58,-3-1 1,-1 0 98,-3 0 1,1-5-9,-5-3 0,1-3 94,-5-5 1,-1 3 182,-2-6 1,1 3-120,-6-3 1,1 0 4,-4-4 0,0 4-120,0 0 1,-1 2-140,-3-3 1,3 4-748,-3 5 1,-1-1 441,1 1 0,-3 3 469,3 1 0,-5 4 0,3-2 0</inkml:trace>
  <inkml:trace contextRef="#ctx0" brushRef="#br1" timeOffset="44">3620 6453 8017,'-11'0'81,"3"0"130,1 0 1,3-4 535,-4 0-431,6 0 0,-3 3 493,5-3-225,-5 3 199,3-4-551,-3 5 1,10-1-63,3-3 1,7 3 41,4-3 1,3 3-30,1 1 1,3 0-216,1 0 1,1 0 100,-1 0 0,-3 0-206,2 0 0,-2-2 72,-1-2 0,-4-1 9,0-2 1,-5-5-1,2 1 0,-4-1-89,0-3 0,-5 1 93,1-1 0,-6 2 99,2-2 0,-3-1 136,-1 0 0,-1 0-46,-3 1 0,-2 2 32,-5-2 0,3 2-58,0 2 1,0-1-72,-8 1 1,2 3-15,-5 1 0,2 4 2,-3-1 0,-1 2-127,2-2 0,-4 3-256,-4-3 1,3 3-385,-2 1 1,5 1 308,2 3 0,5-3-146,-1 3 110,2-3 466,2-1 0,0-5 0,-1-1 0</inkml:trace>
  <inkml:trace contextRef="#ctx0" brushRef="#br1" timeOffset="45">3540 5996 8065,'-17'0'0,"5"0"1030,2 0-127,9 0 355,-4 0-410,5 0-465,5 0 0,5 0-143,5 0 0,11 0-15,0 0 1,2 0-93,3 0 0,-1 1 76,4 3 0,1-3-239,-1 3 0,-4-3 120,1-1 0,-6 0-415,2 0 1,-4 0-57,-4 0-90,2 0 0,-8 0 34,2 0 0,-6 0-700,-1 0-708,-6 0 727,3 0 630,-5 0 0,-5 0 488,-2 0 0,-9 0 0,-1 0 0</inkml:trace>
  <inkml:trace contextRef="#ctx0" brushRef="#br1" timeOffset="46">3552 6019 8065,'-18'-5'0,"2"2"0,4-4 0,1 0 0,-1 0 0,1-4 0,0 4 0,0-3 0,4-2 0,-2 1 0,5-1 0,-1 0 1515,1-3 1,3 2-651,-3-2 1,3-2-581,1 2 1,1 0-53,3 3 1,2-2-212,6 3 0,-1-3-62,1 6 1,4 3-62,3 1 0,3 3-121,0 1 0,1 5 69,0 3 0,0 3-4,0 4 1,0 2 48,0 2 1,-4 3-12,0-3 0,-2-2 92,2 2 0,2-5-2,-6 2 0,0-4 31,-3 0 1,-1-5 16,0 1 1,-3-6 81,0 2-110,-1-2 0,5-2 125,-1 0 1,-3-6-58,-1-1 1,0 0-56,0 0 0,2-1 20,-5-3 1,1-1-248,-1 1 0,-3-2-18,3-2 0,-3 2-29,-1-2 1,0-1-647,0 0 1,0 0 394,0 1 1,-4 2 520,1-2 0,-6 2 0,2 2 0</inkml:trace>
  <inkml:trace contextRef="#ctx0" brushRef="#br1" timeOffset="47">3518 5413 8042,'-17'6'369,"4"-5"-308,-3 4 1,5-5 453,-1 0 0,4 0-138,1 0 0,3 4 211,-4 0 1,6 1-99,-2-2 1,3 0-256,1 5 0,0-1-49,0 5 1,0 0-75,0 4 1,5-4-62,3 3 1,2-2 114,1-1 1,1-1-102,-1 0 0,0 1-30,1-1 1,-1 1-167,1-1 1,3-5 57,0-2 0,0 1-14,-3-1 0,3 0-56,0-4 1,0-4 165,-3 0 0,1-5-74,2 2 0,-3-7 59,4-1 1,-4-4-69,0 3 1,-2-3 62,-2 4 1,2-4-76,-3 4 0,2-4 7,-1 4 0,2-1-87,-2 5 75,2 5 1,1-3-14,1 5 1,-1 0-25,0 4 1,1 5 57,-1 3 1,2 6-8,2 1 0,-3 5 0,-1-1 0,3 3-81,-6 1 1,4-2 72,-4-2 1,-2-2-587,2-6 192,-6 1 0,5-6-816,-3-2 487,-3-3 1,3-2 308,-8-3 1,-3-2 484,-4-6 0,0 1 0,-1-1 0</inkml:trace>
  <inkml:trace contextRef="#ctx0" brushRef="#br1" timeOffset="48">3552 5242 8042,'-12'0'348,"1"0"138,0 0 0,-1 0 240,1 0 466,-1 0 271,1 0-569,5 0-614,1 0 0,6 0-49,3 0 0,3 0-188,8 0 1,3 0 153,5 0 0,5 0-178,2 0 0,3 0-103,2 0 1,-1 0-158,0 0 0,-3 4-104,-1 0 1,-3 1 128,3-1 1,-8-3-486,1 3 1,-8-3 294,0-1 0,-2 0-1337,-2 0 1161,-4 0 1,-1 0-190,-2 0 1,-4-1 770,0-3 0,-5-2 0,-7-6 0</inkml:trace>
  <inkml:trace contextRef="#ctx0" brushRef="#br1" timeOffset="49">3655 5082 8042,'-12'0'1689,"1"0"-1459,-1 0 0,5 2 231,-1 1 190,6-1 1,-2 7-182,8-6 0,3 2-77,8-1 0,3 1-212,5 3-1,1 2 29,3-2 1,-2-3-246,6-1 0,-6 1 106,2-2 1,-4 1-279,-4-4 0,1-4 143,-5 1 1,0-6-137,-3 1 0,-6-3-37,-2-5 1,1 3-11,-1-7 0,-2 5 73,-5-4 1,-4 1 78,-4-1 0,-1-2 220,1 2 1,-2 2-120,-2 2 1,-1 2 259,-4 2 1,-1 0-82,2-1 0,-7 6-120,0 2 0,-5 3-8,5 1 0,-5 1-232,5 3 0,-1 6-55,4 5 0,2 5-307,2 0 1,6-3-200,5 2 0,6-3 274,-2 3 0,4-7-421,4 0 1,2-2 883,5-6 0,1 5 0,-1-3 0</inkml:trace>
  <inkml:trace contextRef="#ctx0" brushRef="#br1" timeOffset="50">3540 4717 8144,'-16'0'1013,"7"0"-507,-2 0 137,7 0-204,-1 0 51,5 0 0,5 0 33,2 0 0,5 0-69,3 0 1,8 0-183,7 0 0,2 0-16,-1 0 0,2 4-133,-3-1 0,-1 1 74,2-4 0,-6 4-203,2 0 0,-1 0 63,-3-4 0,3 0-409,-7 0 1,-3 0-72,-1 0 0,-2 0-972,-2 0 237,-4 0 410,3 0-223,-9 0 0,3 0 46,-8 0 925,-2 0 0,-6-5 0,1-2 0</inkml:trace>
  <inkml:trace contextRef="#ctx0" brushRef="#br1" timeOffset="51">3529 4717 8017,'-10'1'1705,"2"3"-1429,-2-3 1,9-1-64,-3-7 525,3 1 0,6-4-232,2 3 1,4-3 15,0-2 1,6 1-188,2-1 1,-2 0-26,2-4 1,4 4-304,4-4 1,-4 4 71,-4 0 0,0-3-284,4 0 0,-4 0 209,0 3 1,-5 1-507,1-1 0,-2 5 29,-2-1-1031,0 1 394,1-5 565,-1 1 1,-3 4-681,-1 4 1225,-4-4 0,2 6 0,-5-4 0</inkml:trace>
  <inkml:trace contextRef="#ctx0" brushRef="#br1" timeOffset="52">3438 4340 8494,'-17'0'1199,"8"0"-945,-2 0-732,7 0 1968,-1 0-1000,15 0 0,-1 0 244,10 0 1,1 0-267,7 0 0,2 4 37,5 0 1,1 3-235,-1-3 0,2 5-247,2-2 1,-4 0 40,0 0 0,-1-3-165,-6 4 0,3-2-141,-3 2 1,-4-3 172,-4-5 1,-5 0-2591,1 0 2658,-2 0 0,-7 0 0,-1 0 0</inkml:trace>
  <inkml:trace contextRef="#ctx0" brushRef="#br0" timeOffset="53">15241 14648 8063,'-11'-11'-7,"4"-1"1,-2 5 414,6-1 1,-5 4-108,4-4 1,-5 6 140,2-2 1,-3-1-144,-2 1 1,1-1-81,-1 1 1,-4 3 0,-3-3 1,-2 3 0,2 1 0,-3 4-133,-1 0 0,0 5 111,-4-2 1,2 5 12,-2 3 0,3-1-36,-3 5 1,0 1-26,0 7 0,2-2 0,5 6 0,-1-1-88,2 4 0,2 4 35,2 0 1,2 2-138,2-2 0,3-1-64,1 5 0,4-6 94,-1 2 1,3-2-48,1-2 1,5-3 84,3-1 0,8-5-158,7 2 1,1-4 112,7-4 1,-1 1 40,5-4 1,-5-3 59,0-5 0,1-3 131,3-5 1,-3 0 65,-1 0 1,-3 0-136,3 0 0,-3-1 77,3-3 1,-1-2-59,2-6 0,-3 1-139,-5-1 1,0 5 59,-1-1 0,0 2-175,-3-2 1,-3 2-49,-4 2-148,-1 3 0,-4-5-1125,-4 2 665,-1 2-2033,-2-3 2777,-5 5 0,-2 0 0,-4 0 0</inkml:trace>
  <inkml:trace contextRef="#ctx0" brushRef="#br0" timeOffset="54">15926 14465 8093,'0'-7'-266,"0"-1"995,0 5-172,0-7 248,0 9-138,0-9 116,0 9-167,0-4-59,0 5-380,-5 0 1,3 5-89,-6 2 1,-1 10-1,-6 6 1,1 5 160,-5 6 1,0 1-143,-4 3 1,2 3-3,2 5 1,-2-1-264,6 1 0,0 4 191,3-1 1,1 4-126,0-3 0,3 3-9,0-3 1,6-1 47,-2-3 0,4-2-33,4-2 1,2 1 51,6-5 1,-1-1-56,0-6 0,2-4 73,2-4 1,-2 0-4,2 0 0,-2-9-2,-2-3 0,1-2 5,-1 3 0,1-6 180,-1-2 0,0-3 19,1-1 0,-1 0-102,1 0 0,-5 0-49,1 0 1,-4 0-491,3 0-33,-4 0 1,2-1-1202,-5-3 1155,0 3 536,0-9 0,0 3 0,0-4 0</inkml:trace>
  <inkml:trace contextRef="#ctx0" brushRef="#br0" timeOffset="55">16086 15036 8078,'0'-11'0,"0"-1"1008,0 6-117,0 1-521,0 5 1,0 5-154,0 3 0,0 2-11,0 1 0,0 6-38,0 2 0,4 2-133,0 2 1,0 0-60,-4 0 1,0 0 16,0 0 0,1-4-72,3 0 1,-3-5 140,3 1-362,-3-2 225,-1-2 244,0-5 14,0-1 59,0-5 0,4-5 48,0-2 0,3 0-118,-3 0 0,4-2 93,-4-6 1,4 1-98,0-5 0,3 3-103,5-3 1,-4 2 11,4-2 1,0 2-127,-1 6 1,1-1 77,-5 1 0,-3 4-88,-1 4 0,0 0-52,0-1 151,3 3 1,-7-4-110,4 5 1,-3 5 88,4 3 1,-4-2 1,3 2 1,-4 3 4,1 4 0,1 2-97,-1-2 1,1-1 16,-2 5 1,-1 0-7,1 4 0,3-4 38,-3 0 0,1-5 8,-4 1 1,4-2 31,0-2-36,0 1 0,-3-2 60,3-3-182,-3-2-259,4-5-835,-5 0 0,-5-5 0,-1-1 0</inkml:trace>
  <inkml:trace contextRef="#ctx0" brushRef="#br0" timeOffset="56">16623 14317 8074,'-5'-12'0,"0"5"412,-3-1 169,-2 6 1,9-5 226,-3 3 209,3 3-766,1-4 1,0 6-18,0 3 0,5 3 76,2 4 0,2 4-62,-1 0 1,6 7 96,-3 1 0,3 1-36,-2 6 1,3-3-38,0 3 0,4 2-170,-4 6 1,6-1 102,-2 5 0,1-4-250,-1 4 0,1-2 76,-4 2 0,-1 2-7,-4-6 0,-1 0-3,-2-4 1,1 0-178,-5 0 0,0-1-18,-4-2 0,0 1 1,0-6 1,0 2 74,0-1 0,-4-3-94,0 3 1,-4-3 24,5-1 0,-5-1 75,4 1 1,-5-4 2,2 0 0,0-5 8,0 1 0,3-2 16,-4-1 0,4-2-120,-3-3 2,4 4-817,-2-10 349,5 4-243,0-5 1,10-5-1,3-2 1</inkml:trace>
  <inkml:trace contextRef="#ctx0" brushRef="#br0" timeOffset="57">17320 14819 8074,'-7'-5'566,"2"4"33,5-4 1861,0 5-2162,10 0 1,-2 0 80,7 0 1,-1 0-165,1 0 1,3 0-1,5 0 0,4 0 48,-1 0 1,2-4-30,-1 0 0,-3-1-191,3 1 1,-4 3 156,-4-3 0,1-1-2378,-5 1 1130,0 1-479,-3 3 1074,-6 0 1,-6 0-1771,-8 0 2223,-7 5 0,-3 1 0,-4 5 0</inkml:trace>
  <inkml:trace contextRef="#ctx0" brushRef="#br0" timeOffset="58">17400 14968 8074,'-7'0'959,"2"0"-58,5 0-259,5 0-76,2 0 1,4 1-135,0 3 0,1-3-176,-1 3 0,5-3-60,-1-1 1,5 0-15,-1 0 1,-1 0-79,1 0 0,4 0-218,3 0 1,1-4-848,-4 1 0,0-5 515,0 4 1,-4-3-2327,0 3 2772,-5-5 0,7 2 0,-3-4 0</inkml:trace>
  <inkml:trace contextRef="#ctx0" brushRef="#br0" timeOffset="59">17959 14682 8074,'0'-16'0,"0"-1"323,0-2 1,0 3 6,0 4 1,2 1 109,1-1 0,0 1 106,4 0 0,1-1-168,4 1 1,-1 3 64,0 1 0,6 3-54,2-4 0,-1 6-38,1-2 0,-2 3-117,3 1 0,0 5 6,-5 2 1,5 3-65,-1 2 1,-2 0-117,-2 4 1,-2 1-47,-2 6 0,1 5 14,-1 3 0,-3 2-42,-1 1 1,-4 5 20,1 3 1,-4-1-221,-4 1 0,-3-2 60,-4 2 1,-2-1-238,-2-3 0,-3-3 71,-4 3 0,-1-6-44,0-1 1,0-6 89,0 2 1,0-5 87,0-3 0,6-2 342,1-6-239,4 1 1,4-2 180,1-2-76,4-3 0,-1-5 215,8 0 0,-1 0 63,4 0 1,1 0 140,3 0 0,6 0-130,2 0 0,0-4 13,4 0 1,-3-5-232,7 2 1,2 0 91,1 0 1,-1 0-252,2 0 0,-6-2 72,2 5 1,-4 0-19,-4 4 0,-1-4-103,-3 1 0,-6-1-287,2 4-989,-2 0 651,-3 0-2432,-1 0 3171,-5 0 0,-5 0 0,-1 0 0</inkml:trace>
  <inkml:trace contextRef="#ctx0" brushRef="#br0" timeOffset="60">19010 14659 8074,'0'-11'66,"0"0"127,0-1 1,0 5 165,0-1 1,0 4-89,0-4 0,0 5 595,0-5-507,0 6 0,-5-7-47,-3 5 0,2 0-64,-2 4 1,-1 0 145,-6 0 1,1 3-159,-5 4 1,-4 2 14,-3 10 1,-5 1-40,5 7 0,-5-2-15,5 6 0,-5 3-160,4 4 1,1 4 128,3-4 0,5 4-124,3-4 1,4 4-106,3-4 0,3-1-118,5-7 1,1 2 28,3-5 0,7-1-82,8-3 0,-1-4 64,1 0 0,0-5 133,4 1 0,0-6 81,0-1 0,1-6-81,2 2 1,-1-2 107,1-2 1,-2 0-111,-1 0 0,-4-2 16,0-2 0,-1 2-275,1-6 1,1 5-488,-4-5 1,-1 5-2441,-4 0 3225,-4-4 0,3 1 0,-4-6 0</inkml:trace>
  <inkml:trace contextRef="#ctx0" brushRef="#br0" timeOffset="61">19444 14317 8074,'5'-18'129,"-4"2"1,4 4 478,-5 1 337,0 4-159,0-3-212,0 9-316,-5-4 0,3 6-24,-6 3 0,1 7-9,-5 8 0,-1 4 38,-2 4 0,1 5-30,-5 9 1,1-1-44,-1 9 1,-2-3-163,2 7 0,1-2-68,-1 6 0,4-2-229,-4 6 0,6-3 293,2-1 0,0 0 65,8 0 1,-1-8-320,4-4 0,1-3 38,3 0 1,-2-3-54,6-4 1,0-2 84,3-3 1,1-2 156,-1-5 1,0-4-112,1 0 1,-1-5 333,1 1 1,-1-6-385,1-1 1,-1-5 186,0 5 0,1-6-272,-1 2 143,1-2 1,-1-2-101,0 0-180,1 0 26,-1 0 0,-3 0-1759,0 0 1125,-6-6 994,3 0 0,-5-5 0,0-1 0</inkml:trace>
  <inkml:trace contextRef="#ctx0" brushRef="#br0" timeOffset="62">19524 14568 8074,'0'-6'1179,"0"1"197,0 5-1233,0 5 1,0 1 119,0 5 0,0 5-252,0-1 1,0 1 127,0 0 1,0-4-138,0 4-68,5-4 1,-2 0-141,4-1 160,-4-5 37,2-1 168,0-5-51,-4 0 105,9 0-162,-3 0 0,4-1 270,0-3-208,1-2 1,3-5 11,0-1 0,2-3-75,-2 0 0,-1-2-11,5 2 0,-5 2-91,1-2 1,-2 4 111,-2 3-48,1-2 32,-6 9 0,0-4-63,-2 5 1,-2 1 56,1 3 1,-1 2-4,-2 5 1,1 1 35,3-1 0,-3 5 113,3-1 0,-3 5-198,-1-1 0,0 1 79,0-1 1,4 2-242,0-6 1,-1 4 78,-3-4 0,0 0-141,0-3 0,0-1-230,0 1 1,0-5-971,0 1-78,0-6-372,0 9 1888,0-10 0,11 4 0,1-5 0</inkml:trace>
  <inkml:trace contextRef="#ctx0" brushRef="#br0" timeOffset="63">20084 14477 8091,'0'-17'0,"1"8"282,3-2 600,-3 2 278,4 3-736,-5 1 0,0 6-41,0 3 0,0 7-84,0 8 1,0 8-11,0 3 0,-1 7-86,-3 1 0,-4 9 14,-7-1 1,2 2-92,-2-2 0,-3 4-410,-1 4 0,2-5 189,-2-3 1,3-2 53,-3-6 1,5-1-248,-1-6 1,4-4 150,3-4 1,-1-1-142,5-3 1,-3 1-282,3-5-36,0 1 394,4-5 1,0-3-69,0-1-527,0-4 293,0 2-409,0-5 1,0-5 911,0-3 0,10-2 0,3-1 0</inkml:trace>
  <inkml:trace contextRef="#ctx0" brushRef="#br0" timeOffset="64">20141 14888 8018,'5'-12'16,"-4"1"1,9 3 1724,-2 1-528,-3 4-691,5-2 1,-4 6-63,6 3 1,-5-1 40,1 4 1,-4 1-184,3 3 1,-3 2-91,4 2 1,-6-2-91,2 2 1,1 2 50,-1-2 0,0 5-165,-4-1 0,-1-1 110,-3 1 0,-3 0-125,-4 4 1,0-1-159,-1-3 1,1 2-198,-1-2 0,1-1 90,-1 1 0,1-5-162,0 1 1,0-2-175,4-2 110,-3 1 640,3-1-315,1 1 654,1-6-322,5-1 0,0-4 287,0 3-217,0-3 1,1 4 104,3-5 1,2 0-14,6 0 0,-1 0-121,1 0 1,3 0-251,0 0 1,0 0 139,-3 0 1,3 0-371,0 0 0,0 0-181,-3 0 1,-1 0-387,1 0 0,-1 0 271,1 0 1,-5-3-1124,1-1 1683,-6 0 0,8-1 0,-3-1 0</inkml:trace>
  <inkml:trace contextRef="#ctx0" brushRef="#br0" timeOffset="65">20209 14305 8007,'0'-11'-741,"0"5"1389,0-5 0,0 9 510,0-6-18,0 6-252,0-3 218,0 5 1,5 5-770,3 2 1,2 5-48,1 3 1,2 3-15,2 5 0,-1 5-33,5 2 1,0 3 0,4 1 0,0 6-146,0 1 0,1 4-33,3 1 0,-3-1-119,2 1 0,-1 0 56,-3-1 0,-3 1-135,0 0 1,-5-2 89,2-2 1,-4-3-212,0-4 0,-1-2 69,1-3 1,-6 2-59,-2-6 0,-3 1-27,-1-4 0,0-2-124,0-2 0,0 2-150,0-6 1,-5 1 166,-3 0 0,-2-4 43,-1 4 1,-1-4-34,1 0 1,3-5-589,1 1-210,-1 0-85,-3-2 346,4-1 904,2-5 0,5 0 0,0 0 0</inkml:trace>
  <inkml:trace contextRef="#ctx0" brushRef="#br0" timeOffset="66">20963 14694 8007,'0'-12'0,"0"1"1062,0-1-209,0 6-359,0-4 1,0 10-16,0 0 1,0 6-190,0 9 1,0 5-103,0 6 1,0 3 66,0 6 1,0-1-226,0 0 1,0 0 77,0 1 1,-4-2-57,0-3 0,1-2-320,3-5 1,0-2-420,0-2 0,-2-3-601,-2-9 112,3 3 1,-5-8-340,2 2 1515,3-3 0,-9-1 0,3 0 0</inkml:trace>
  <inkml:trace contextRef="#ctx0" brushRef="#br0" timeOffset="67">20826 14911 8007,'0'-12'0,"0"1"1554,5 4-1024,1-3 1,6 8 406,-1-6 0,2 6-381,2-2 1,-1 3-147,5 1 0,-1 0-397,1 0 1,2-2-40,-2-2 0,3 3-1217,1-3 1,-4 3 450,0 1 792,-5 0 0,7 5 0,-3 2 0</inkml:trace>
  <inkml:trace contextRef="#ctx0" brushRef="#br0" timeOffset="68">21534 14774 8007,'0'-8'-1989,"0"0"1989,5 6 954,-4-3 47,4 0-253,-5 3-393,0-3-185,0 5 1,0 5 364,0 3-239,0 7 0,0 3-115,0 5 1,0 0 0,0 0 0,0-1 23,0 1 0,0 1-131,0 3 0,0-3-176,0 3 0,0-3 93,0-1 1,2-2-126,1-2 1,-1 3 1,4-9-276,-2 2 328,-3-8 30,4-2 188,0-5 0,-3-1-12,1-3 1,2-2 117,-1-5 0,4-1-91,-4 1 0,5-2-70,-2-2 1,3 1-26,2-5 0,3 4 7,0-4 1,2 0-24,-2-4 1,-1 0-165,5 0 1,-5 1 52,1 3 0,-6 3 11,-1 5 129,-1-1 1,1 6-64,-1 2 86,-4 3 0,2 6-31,-5 2 1,1 5 12,3 3 0,-3 3-10,3 5 1,-2-1 7,-2 1 0,0 4-131,0 0 0,0-1 69,0-3 1,0-4-266,0 0 0,0-5 85,0 1 0,0-2-341,0-2 1,0-3-794,0 0-726,0-6 2028,0 3 0,0-5 0,0 0 0</inkml:trace>
  <inkml:trace contextRef="#ctx0" brushRef="#br0" timeOffset="69">21922 14968 8007,'5'-7'-66,"-3"1"447,1 2 1,0 3 590,1-3 1,-2 3-108,6 1 1,0 0-368,3 0 1,0 0-116,1 0 1,1 0-142,2 0 0,3 1-198,4 3 0,-3-3-21,0 3 1,-1-3-137,1-1 0,2 0-58,-6 0 1,1 0-770,-1 0-142,-2 0 0,4 0 491,-6 0 0,-3-1-2001,-1-3 2592,-4 3 0,7-9 0,-4 3 0</inkml:trace>
  <inkml:trace contextRef="#ctx0" brushRef="#br0" timeOffset="70">22493 14602 8007,'7'-6'61,"-2"1"1,-5 4 421,0-3 164,0 3-252,5-5 0,-4 12 223,3 1 0,-3 8 32,-1 4 0,4 3-240,0 1 1,0 1 200,-4 3 1,0 0-171,0 4 1,0 2-133,0-3 1,-4 3-96,0 2 1,0-1-113,4 0 1,0-3 69,0-1 0,0-3-83,0 3 0,0-4-155,0 0 1,0-3 70,0-4 0,0 1-195,0-4 0,0 3 83,0-4 0,4 1-46,0 0 0,1-8-13,-1 4 111,-3-3-75,4 2 0,-4-4-508,3-4-516,-3 4 493,4-6-848,-5 4 1,-1-5 1508,-3 0 0,-2 0 0,-5 0 0</inkml:trace>
  <inkml:trace contextRef="#ctx0" brushRef="#br0" timeOffset="71">14030 14214 8421,'0'-11'773,"-3"3"-471,-1 0 0,-1 6 184,1-2-226,3 3 1,-6-3 204,4 0-226,1 0 226,-3 4-394,5 0 1,0 5 94,0 3 0,0 3 44,0 5 0,0-2-49,0 5 1,0 3 15,0 5 1,1 1-23,3-1 1,-2 1-7,1 2 0,0 3-83,1-2 0,-3 0 117,3 0 0,-3 2-135,-1-3 0,4 1 96,0 3 0,5-6-104,-2 6 1,3 2 72,2 2 0,-1 0 6,1-4 0,-2 4-57,-3 0 0,4 4-107,-4-4 1,2 5 0,-1-1 1,1-1 73,-6 1 1,1-1-119,-4 5 0,0-1 83,0-4 1,0 3-4,0-6 0,-1 5 28,-3-1 0,2-3-2,-6-1 0,5-2 45,0-2 0,1-4 13,2 1 0,0-6-106,0 2 0,0-1 62,0-3 1,0 3-84,0-7 0,0 1 76,0-1 0,0 1-16,0-4 0,0 0-17,0-1 0,0-2-7,0 2 1,4-2-18,0-2 1,0-3-33,-4 0-116,0-1 1,0 1 16,0-1-233,0-4 253,0 2 92,0-5 11,0-5 46,0 4 15,0-9 0,4 7-39,-1-5 102,1 6-71,-4-3 1,0 3 15,0-1-47,0 1 5,0-3-16,5 5 1,2 0-3,4 0 0,0 0 12,1 0 0,-1 0 5,1 0 1,0 0 16,4 0 0,1 0-23,6 0 1,0 0 53,0 0 1,1 0-29,3 0 1,-2 4 6,5 0 0,1 0 23,3-4 0,0 0-31,1 0 0,3 1 6,0 3 0,1-3-5,-1 3 1,-1-2-6,5 2 0,-4-2 7,4 1 0,-2 0 80,2 1 1,3-3-41,-3 3 1,1-2 13,-1 2 1,2-3-28,-2 3 1,2-1-125,2 0 1,0-1 83,-1 2 1,1 1 36,0-2 0,3 1 11,1-4 1,4 0-26,0 0 1,-1 0-7,4 0 1,-1 0-330,9 0 1,-6 0 314,2 0 1,-1 0 24,1 0 0,-3-4-1,3 1 1,-3-1 41,-1 4 0,1 0-45,-1 0 1,-4 0 50,0 0 1,1-1-40,3-3 0,0 2 14,0-1 0,0 0-26,0-1 0,4 2-5,0-6 1,-28 6-1,0 0-45,-1-1 1,1-1 0,30 0 45,-30 0 1,-1 0 0,27 2-56,2-2 0,-2-1 48,-2 1 0,0 0-35,0 4 1,0-3 25,0-1 0,0 0 75,0 4 0,2-4-18,2 0 0,-2-1-11,-26 3 0,-1 0 0,29 0-9,-29-2 0,1 0 0,28 0 6,-29 1 0,0-1 1,31 0 16,-29 0 1,0 0-1,29 2-25,-26 0 0,-1 0 0,27-3-68,-29 3 1,1 0 0,-3-2-1,1 1 42,-1 0 1,0 2 0,4-2 0,-1 1-45,0 0 0,-1 0 1,0 1-1,0 1 32,1-2 1,-1 0 0,-1-1 0,0 1-2,3 0 1,0 0-1,0-2 1,-1 0-3,1 2 0,1 0 0,-3-1 1,1-1 5,1 2 0,1 0 0,0-2 0,-1 0 6,0 2 1,1 1-1,-1-2 1,1 1-4,-1 0 1,1 0 0,-2 1 0,1-1 47,2-2 1,0 1 0,-3 1 0,1 1-30,0-1 1,0 0 0,3 1 0,0 0 3,-1-1 0,0 0 0,-1 1 0,1 1-16,-2-2 1,0 0-1,-2-1 1,0 1 1,6 0 0,0 0 1,-1 0-1,0 0-26,1 2 0,0 0 0,0-2 0,0 0 28,0 0 1,0 1 0,-1-2 0,0 2-19,-1 1 1,0 0 0,1-2-1,0 0 11,-3 0 0,0 0 0,2 0 0,0-1 3,-1 1 0,-1 0 0,0 2 0,0-1 33,-2-1 1,1 0 0,29 1 29,1 1 0,-5 0-41,1 0 1,-4 0 9,-4 0 0,7 0-44,-3 0 0,-2 0 1,-1 0 0,-3 0-234,-2 0 1,1 0 250,-9 0 1,4 0-79,1 0 0,-1 0 35,1 0 1,-2 0-11,-2 0 0,1 4 14,-5 0 0,3-1-1,-7-3 1,3 0 6,-6 0 0,0 0 112,0 0 0,0-1-112,-4-3 1,0 3 311,-4-3 0,-2 3-343,-2 1 1,3-1 127,-3-3 0,-3 3-414,-1-3 163,-2 2-31,-1 2 180,-6 0-115,4 0 206,-9 0-178,4 0-444,-5 0 1,-5 0 41,-2 0 1,-3 0-137,-2 0 1,-3 0-126,0 0 1,-6 0 772,2 0 0,-7 6 0,-3 0 0</inkml:trace>
  <inkml:trace contextRef="#ctx0" brushRef="#br0" timeOffset="72">23110 13849 8241,'0'-12'-831,"5"1"755,-4 4 438,4 2 1,-3 5 31,2 0-95,-3 0-169,4 0 0,-5 2 10,0 1 0,0 4 69,0 4 1,0 2-23,0 2 1,0 3 127,0 5 1,0 1-84,0 2 1,0 4 84,0 4 1,0 0 10,0 0 1,0 9-86,0 3 0,0 7-242,0 1 0,0 5 252,0 2 0,-1 4-147,-3-4 0,3 4 59,-3-4 1,2-1 0,2-2 0,0 1-34,0-2 1,4 3-153,0-7 0,4-2 200,-4-1 0,4-4-70,0 0 1,2-1 247,2-4 1,-1 3-119,0-6 0,1 0-91,-1-4 0,-1-5 29,-2-2 0,1-3 17,-5-1 1,1-2-1,-1-2 0,-3 2 133,3-6 0,-3 0-388,-1-3 0,0-1 155,0 0 0,-4-3-994,0 0 665,-5-1 0,4 1-2280,-2-1 1322,-3-4 1,5 3-297,-3-2 1,-2-3 1487,2 3 0,-7 3 0,-3-1 0</inkml:trace>
  <inkml:trace contextRef="#ctx0" brushRef="#br2" timeOffset="73">14042 14180 14291,'5'-7'2700,"-2"2"-2048,4 5 1,-3-1-342,4-3 0,-1 3-218,5-3 1,-1 3-57,0 1 0,1-1 96,-1-3 0,6 3-3,2-3 0,2 2-168,2 2 1,1-1-5,3-3 1,1 3-90,2-3 0,3-1 134,-2 1 1,2-3-78,1 3 0,0-4 149,1 5 0,-5-2-81,0 1 0,0 2 33,0-1 1,2 1-91,-5 2 0,4 0 16,0 0 1,-2 0 43,1 0 1,-3 0-191,3 0 0,1 0 98,3 0 1,5 0-112,3 0 1,0-5 136,4-2 0,-3 0-85,7 0 0,-1 3-122,-3-4 0,6 4 157,-7-3 1,2 4 34,-5 0 0,3 0 4,-3-1 1,2 3 151,2-3 0,-1 3-132,1 1 1,1 0 125,2 0 0,0 0-81,4 0 1,-1 0-13,1 0 0,7 0-14,-3 0 0,-24-1 0,0 1 9,1-2 0,1 0 0,29 0-36,-29 1 1,-1-1 0,-1-1-1,0 1-105,1 0 0,0 0 0,1-2 1,-1 0 146,0 2 1,0 0 0,-1 0 0,-1-1 10,1 1 1,-1 0 0,27 1-25,2-3 0,-2 3 32,-2 1 0,-1 0 5,-3 0 0,7 0 6,-3 0 1,2 0 3,-2 0 1,4-4-14,0 1 1,-28 0 0,0 2-1,32 1 1,-31 0 0,-1 0-8,2 0 0,-1 0 0,-2-2 1,1 0 15,-1 0 0,0 0 0,2-2 0,1 0-3,1 3 1,0-1-1,0-2 1,-1 0 0,-2 2 0,-1 0 0,1 0 1,1 0-5,31 2 1,-2-3 5,-30 1 0,-1 0 0,28-2-10,1 4 0,1-1 15,-1-3 0,3 3-1,-3-3 1,1 3-32,-1 1 1,-2 0 12,2 0 1,2-4 10,-31 2 0,1 0 1,0 0-1,1 0-1,0 2 1,1 0-1,-2 0 1,1 0-6,31 0 0,-31 0 1,1 0 3,30 0 0,-29 0 1,0-1 2,-3-1 1,-1 0 0,33 1 2,-8-3 0,0 3-1,0 1 0,0 0 116,0 0 1,-5 0-287,-2 0 1,1 0 298,-2 0 0,2 0-108,-2 0 1,0 0 0,4 0 0,-4 0-8,5 0 0,-1 0 5,4 0 0,0-4-61,0 0 1,-1-3 78,-3 3 1,3-1-7,-2 1 1,-4 3-22,0-3 1,-3 1 32,-2-1 1,1 3 32,0-3 0,0 3 116,-1 1 1,2-4-119,3 0 0,-2 1 13,5 3 1,-3-4-66,3 0 1,-1-1 38,1 1 1,2 3-54,-6-3 1,6 3 38,-2 1 0,-6 0 183,-1 0 0,-3 0-73,3 0 0,-6 0-95,-2 0 0,2 0-85,-2 0 0,1-1 121,-1-3 0,-2 2-110,2-1 1,1 1 96,-1 2 0,0-1-190,-3-3 1,-5 3 233,0-3 0,-5 3-193,-3 1 0,0-4 482,-7 0 1,0 1-219,-3 3 0,-1 0-21,1 0 0,-5 0-170,1 0 1,-4 0-139,3 0 1,-3 0 42,4 0-79,-6 0 1,8 3 99,-2 1 1,-2 0-379,2-4 1,-4 4-407,3 0 0,0 4-473,0 0 0,2-2 1240,-5 2 0,0 0 0,-4 3 0</inkml:trace>
  <inkml:trace contextRef="#ctx0" brushRef="#br1" timeOffset="74">18999 16133 8168,'0'-7'1305,"0"2"-606,0 0 292,0 4-202,5-4-48,-4 5-335,4 0 568,-5 0-935,0 5 0,4 1 102,0 6 1,-1 4-201,-3 3 1,0 3 18,0 1 0,-5 5-48,-2 2 1,0-1-46,0 2 0,-5-1-35,-3 4 0,0 1 32,3-1 1,1-4 82,0 1 1,-1-6-85,1 2 1,-1-1 90,1-3 1,3 1-55,1-8 0,3-1 37,-4-4 0,6-3 111,-2 0 1,3-5-295,1 5 126,0-6 0,-2 4-740,-1-6 254,1 0 229,-8 0 1,8 0 26,-6 0 0,4 0-473,-3 0 0,3-4 251,-4 0 0,4-4 572,-3 5 0,4-11 0,-2 1 0</inkml:trace>
  <inkml:trace contextRef="#ctx0" brushRef="#br1" timeOffset="75">18999 16144 8174,'5'-11'495,"-4"3"237,3 0-132,-3 6-212,-1-8 1,-1 8-159,-3-1 0,1 0 15,-4-1 0,3 3-138,-4-3 0,3 4 137,-6 4 0,2-1-171,-6 4 1,2 1 89,2 3 0,-5 1-268,1-1 0,0 1 11,4-1 0,-1-3-286,1-1 244,-1 1 22,1 3 0,1-3-351,2-1 122,3-4-223,0 2-128,4-5 0,4 0 207,9 0 1,2 0-140,-3 0 0,1-4 279,-1 0 1,4 1 346,1 3 0,-1-5 0,-4-2 0,1-4 0</inkml:trace>
  <inkml:trace contextRef="#ctx0" brushRef="#br1" timeOffset="76">18999 16110 8174,'5'-7'177,"-4"-3"67,4 4 0,-5-5 208,0-1 1,0 5 153,0-1 382,0 5-58,0-7-201,5 9-544,-4-4 1,6 6-88,-4 3 1,0 2-49,5 6 1,-5-1 77,5 1 0,0 3-26,3 0 0,1 4-17,-1-4 1,0 6-173,1-2 1,-1-2 48,1 2 1,-1-5-76,0 2 0,0-4 25,-4 0 0,2-5 5,-5 1 0,1-4 2,-1 3 111,-3-4-572,4 2 356,-5-5 1,-1 0-227,-3 0 1,2 4-48,-6 0 459,0-1 0,-8 2 0,-2 2 0</inkml:trace>
  <inkml:trace contextRef="#ctx0" brushRef="#br1" timeOffset="77">16931 17024 8155,'-6'-7'0,"-3"1"514,5 2 120,1 3-167,3-4 793,0 5 1,3 5-1013,1 2 0,4 9-50,-4 3 0,-1 2-145,-3 2 0,4-3-82,0 3 1,0-3 49,-4 7 1,0-3-109,0-1 0,0 0 46,0 0 0,0-2-56,0-2 0,0 2 25,0-6 0,0 4-73,0-4 0,0-3 20,0-5 38,5 1 0,-4-1-397,3 1 101,-3-5-704,-1 2-2203,0-5 3290,0-5 0,-5-2 0,-1-4 0</inkml:trace>
  <inkml:trace contextRef="#ctx0" brushRef="#br1" timeOffset="78">16897 17092 8155,'0'-11'121,"0"4"1,1-3 211,3 3 1,-1 1-19,4 3 0,1-2 145,3 1 0,5-4-115,-1 4 0,4-1-103,-4 1 0,4 3-94,-4-3 0,4 3 124,-3 1 1,3 0-227,-4 0 1,0 1-61,-3 3 0,-1-1-64,0 4 1,-3 1-3,0 3 1,-6 1-81,2-1 1,-3 2-51,-1 2 1,-5-1 71,-2 5 0,-4-4-15,0 4 0,0-1 119,-1 1 0,-3 1-31,0-4 0,-4 3 74,3-4 1,1 0-4,4-3 0,1-1 76,2 0 126,-2-4 0,7 2-67,-4-6 0,4 3-61,-1-3 193,3-1-126,1 8-16,5-4 1,1 2 22,6-1 0,-1-3 3,1 4 0,-1-4-46,1 3 0,-1-4 24,0 1 1,5-2-1,-1 2 0,4-3-22,-4 3 0,4-3-87,-4-1 1,1 4 85,-5 0 0,-3 0-357,-1-4 180,-4 0 0,3 0-218,-2 0-209,-3 0-745,4 0-1315,-10 5 2552,-1-4 0,-6 9 0,1-3 0</inkml:trace>
  <inkml:trace contextRef="#ctx0" brushRef="#br1" timeOffset="79">17400 17012 8105,'0'-6'-621,"0"-4"1208,0 8 1103,0-8-1102,0 9 0,0-3-183,0 8 1,1 2-161,3 6 0,-3 3-8,3 0 0,-3 5-53,-1-1 1,0 7 10,0 0 0,0 2-129,0-1 1,0-3 48,0 3 0,0-3-199,0-1 1,0 0-132,0-1 1,0-3 103,0 1 0,0-7-168,0 3 191,0-4-28,0 0 62,0-6-10,0-1 1353,0-5-1175,5 0 1,-2 0 64,4 0 1,-3-4-71,4 1 0,-4-1-23,3 4 0,1 0-2,3 0 1,1-1-129,-1-3 0,0 2 62,1-1 0,1 1-100,2 2 1,-3 0-31,4 0 1,-2-3 75,1-1 0,-2 0-295,2 4 0,-3 0 126,0 0 0,-4-1-477,-1-3 0,-3 3-485,4-3-156,-6 3 1030,3 1 1,-20-6 0,-4 0-1</inkml:trace>
  <inkml:trace contextRef="#ctx0" brushRef="#br1" timeOffset="80">17457 17263 8105,'0'-6'0,"-5"-4"534,3 4-230,-8-1 0,9 1 692,-3 2-238,3 3-69,1-4-382,5 5 0,1 0-1,6 0 1,3 0-70,0 0 0,2 0-106,-2 0 0,-2 0 61,2 0 0,1 0-237,0 0 1,3 0-99,-4 0 0,0 0-229,-4 0 1,1-4-98,-1 0 0,-3 0-1127,0 4 185,-6 0 940,3-5 0,-10 4-345,-3-3 1,-2 3 815,-1 1 0,-6-5 0,0-2 0</inkml:trace>
  <inkml:trace contextRef="#ctx0" brushRef="#br1" timeOffset="81">17377 17081 8105,'-4'-8'-1017,"0"0"1227,0 6 0,8-4 612,0 2 1,5 2-189,-2-1 0,5 1-183,3 2 1,-1 0-135,5 0 0,0-3-80,4-1 0,1-1 19,3 1 1,-3 1-121,3-4 0,-1 3-189,-3-4 1,1 6-214,-9-2 0,1 3-624,-5 1 1,-3-4-1650,-1 0 2539,-4 0 0,2 9 0,-5 2 0</inkml:trace>
  <inkml:trace contextRef="#ctx0" brushRef="#br1" timeOffset="82">18016 16989 8187,'0'-6'292,"0"-4"360,-5 8 0,-1-3-204,-5 5 1,-1 2-152,1 1 1,-2 1-53,-2 8 0,2-3-115,-2 6 1,-2 1 145,2 0 0,0 4-176,3-1 1,1 2 96,0 2 0,0-4-253,4 0 0,-2 0-63,5 4 0,0 0-2,4 0 1,0-4 112,0 0 0,2-1-83,1 1 1,4-3-66,4-4 1,-3-1 36,-1 1 1,2-2 3,7-3 0,-4 2 78,3-5 0,-2 0 42,-1-4 0,3 0 19,0 0 1,0 0 9,-3 0 1,3-1-17,0-3 0,0 1 18,-3-4 1,3 0-3,0 0 0,0-4-13,-3 4 0,-2-3 39,-2-2 0,2 1 16,-3-1 1,-1 1 312,-3 0-122,4-1 312,-6 1-370,4-1 1,-5 5 170,0-1-417,0 6 333,0-3-316,0 5 0,0 5 131,0 2 1,0 0-267,0 0 1,0 1-36,0 3 0,0 1-237,0-1 296,0 0 1,5 1 83,3-1 0,-2-1-61,2-2 0,-1 1 47,5-5 0,0 1 24,4-1 0,-2-3 44,5 3 0,-5-3 1,1-1 1,3-1-4,1-3 1,-2 1 2,2-4 0,-5 0 21,2 0 0,-2-6 17,1 5 1,-4-8 178,1 5 0,-2-5-59,-6 1 1,3-1-46,-3-3 0,0-3-79,-4 3 1,0 1 7,0-1 1,0 5-68,0-1 0,-1 2-191,-3 2 1,2 3-378,-1 1-66,-4 4 0,6-3-1847,-3 2 2498,3 3 0,1-4 0,0 5 0</inkml:trace>
  <inkml:trace contextRef="#ctx0" brushRef="#br1" timeOffset="83">18553 17046 8114,'0'-7'0,"0"-1"0,4 4 0,0-3 0,1 4 1277,-1-1-211,-3 3-653,4 1 0,-1 1-195,0 3 0,3 0-142,-3 7 1,1 0 46,-1 8 0,-3 0-29,3 3 0,-3 1 174,-1 0 0,0 4-351,0-1 1,0 5-66,0-4 1,0-1-25,0-3 0,0 0 99,0 0 1,0-6-2,0-1 1,0-4-24,0 0 0,0-5 29,0 1-93,0-5 0,2 2-401,1-5 73,-1 0 1,3-2-90,-5-1 1,0 0-947,0-5 1524,0 1 0,0-5 0,0 1 0</inkml:trace>
  <inkml:trace contextRef="#ctx0" brushRef="#br1" timeOffset="84">18599 17081 8114,'0'-12'-426,"1"5"298,3-1 1,-2 0 1672,6-3-885,0 0 1,3-1-74,1 1 0,-1 3-184,0 0 1,1 6-87,-1-2 0,2 3-182,2 1 0,-2 0 103,2 0 0,-2 1-226,-2 3 1,1-2 72,-1 6 0,-1 0-303,-2 3 1,1-3-21,-6-1 0,5 1-181,-4 3 0,0 2 159,-4 2 1,0-2-32,0 2 0,-5-2 92,-3-2 0,-2 5 62,-2-1 1,1 1 84,0-1 0,-1-2-67,1 2 1,-2-2 209,-2-1 0,3-1-17,1 0 1,0 0 105,3-4 1,3 3-98,1-2 0,3-2 288,1 2-256,0-6 0,1 7 15,3-5 88,2 5 1,6-4-95,-1 3 0,0-2 15,1-2 0,-1-2-84,1 6 1,-1-6-90,1 2 0,-1 1 38,0-1 0,1 0-163,-1-4 1,1 0-235,-1 0 1,1 4-73,-1 0-15,0-1 1,1-3-441,-1 0 920,1 0 0,-1 0 0,0 0 0</inkml:trace>
  <inkml:trace contextRef="#ctx0" brushRef="#br1" timeOffset="85">19238 17001 8075,'0'-7'-113,"-1"-2"-56,-3 6 1,3-2 809,-3 1 1,2 2 322,-2-1-105,3 1-413,-10 2-350,5 0 1,-5 0 94,-1 0 1,1 0-87,-1 0 0,1 4 72,0 0 0,-1 5-193,1-1 0,-1-2 44,1 1 0,1-3 50,2 4 0,-2 0-85,2 3 1,2-3 115,-2-1-144,6 1 70,-3 3 1,5 1-113,0-1 0,5-3 98,3-1 1,2-3-25,1 4 0,4-5-140,1 5 0,0-4 75,-1 4 0,-1-6-100,5 2 0,-5 2 54,1 2 1,-2-2 31,-1 2 1,-1-2 30,0 2 1,0 2-3,-4-2 1,2 2 28,-5 1 1,0 1-11,-4-1 0,0 0 50,0 1 1,-5 0-51,-3 4 1,-2-4 163,-2 4 1,0-4-141,-4 0 0,3-1 205,-7 1 0,7-5 9,-3 1 0,4-6 51,0 2 1,5-3-265,-1-1 0,4 0-271,-3 0-8,4 0 0,-2-1-19,5-3-1230,0 3 783,0-9 1,5 5-947,3-3 1700,-3-2 0,5 4 0,-4-6 0</inkml:trace>
  <inkml:trace contextRef="#ctx0" brushRef="#br1" timeOffset="86">19410 17046 8075,'0'-11'742,"0"0"-10,0-1 78,5 6 50,-4-4-181,4 8-365,-5-3 1,0 7-122,0 1 0,0 5-127,0 7 0,1-1-33,3 5 1,-3-1 86,3 1 0,-2 6-205,-2-2 0,0 3 82,0-4 0,1 1-232,3 0 1,-3-1 76,3-3 0,-3 1-16,-1-5 1,0 4-43,0-4 1,1-1-533,3-6-600,-3 2 453,4-3-1014,-5-1 1909,0-1 0,0-5 0,0 0 0</inkml:trace>
  <inkml:trace contextRef="#ctx0" brushRef="#br1" timeOffset="87">19570 17046 8075,'0'-11'0,"0"3"0,0 1 681,5 4 5,-4-7 89,4 9-170,-5-4-417,5 5 0,0 5-78,3 2 0,1 4 16,-6 0 0,6 5-212,-1 3 1,-2-1 95,2 1 1,-2 0 179,2 4 0,2-1-340,-2-3 0,1 1 18,-2-5 0,3 4-185,-2-3 0,-2-1-10,2-4 0,-4-3-138,3-1 1,-4-3-370,1 4-272,-3-6 1106,-1 9 0,0-10 0,0 4 0</inkml:trace>
  <inkml:trace contextRef="#ctx0" brushRef="#br1" timeOffset="88">19878 16966 8111,'0'-11'460,"0"5"27,0 1-70,0 5-231,0 5 1,0 1-66,0 5 1,-5 6-3,-3 2 0,2 3-153,-2 0 0,1 2 12,-5 3 0,1-3 110,-1 3 1,1-2-169,0 2 0,-1-4 44,1 0 0,3-2-227,1-6 1,3 1 56,-4-5 0,6 0-272,-2 1-884,2-6 695,2 4 667,0-8 0,0 8 0,0-4 0</inkml:trace>
  <inkml:trace contextRef="#ctx0" brushRef="#br1" timeOffset="89">19969 17058 8083,'0'-12'0,"0"1"0,0 0 438,5-1 1,-3 4 346,1 1 87,-1 4-511,3-2 0,-4 7-275,3 1 1,-3 4 21,-1 4 1,0 4-88,0 1 0,0 4 107,0-1 0,0 2-125,0 2 0,0-4-46,0 0 0,0-3 77,0 3 1,0-5-215,0 1 0,-4-2 12,1-2 0,-1 0 1,4 1 1,0-5-6,0 1 100,0-5 0,0 3 143,0-2 5,0-3 38,5 4 0,-3-5-68,6 0 1,-4 0-4,3 0 0,0-1 2,0-3 0,4 3 62,-4-3 1,3 3-60,2 1 1,-1-4-3,1 0 1,0 0-7,3 4 0,-2 0-2,2 0 1,-6 0-257,-1 0 177,-1 0-106,5 0 0,-4 0 9,-1 0-1231,-4 0 751,2 0 618,-5 0 0,-10-5 0,-3-1 0</inkml:trace>
  <inkml:trace contextRef="#ctx0" brushRef="#br1" timeOffset="90">19935 17149 8062,'0'-11'-110,"0"4"0,1-2 990,3 6 1,-1-1-241,4 4 1,1-4-167,3 0 1,1 0-254,-1 4 1,6 0-139,2 0 1,-2 0-246,3 0 1,-1 0 188,3 0 1,0 0-563,-3 0 1,1 0 109,-4 0-1025,-1 0 48,-4-5 1402,1 4 0,-11-9 0,-2 4 0</inkml:trace>
  <inkml:trace contextRef="#ctx0" brushRef="#br1" timeOffset="91">19946 16978 8062,'12'-7'0,"-1"-1"0,1 4 0,4-4 730,3 4 1,3-3-65,1 3 1,1-1-25,2 1 1,-1 3-324,1-3 0,-2 3-208,-1 1 1,-1 0-168,-3 0 1,1 0 114,-5 0 1,-3 0-60,-5 0 0,1 0 0,3 0 0</inkml:trace>
  <inkml:trace contextRef="#ctx0" brushRef="#br1" timeOffset="92">17936 17629 8212,'0'-8'797,"0"1"-129,0 4-186,-5-7 1,-1 9-52,-5-3 1,-2 3-117,-2 1 1,-3 0-128,-5 0 0,0 1-47,0 3 1,1 1 120,-1 2 1,0 3 0,0-2 0,5 2-200,3 2 1,2-5 138,2 1 0,1 0-216,2 3 1,-1-3-99,5-1 1,1-3-2,3 4 1,0-5 111,0 5-115,0 0 1,1 2 156,3-3 1,3 2-15,9-5 1,1 4 233,6-5 0,0 5-125,0-4 1,0 4-79,0-5 1,-1 5 35,1-4 1,-1 3-169,-3-3 1,-1 5 20,-3-1 1,-6-2 34,2 2 0,-3-1 1,-1 5 0,-2-1-37,-5 0 1,-1 2 23,-3 2 1,-2-2 14,-5 2 0,-5-1 47,1 2 0,-5-4-36,1 3 0,-7-2 2,0-1 1,-2-2-74,1-3 1,4 2-140,1-5 1,0 1-38,7-1 0,3-3-693,5 3-216,4-3 1,3-2 462,8-3 1,3 2 48,4-6 1,4 2-126,8-2 773,-3-2 0,9 4 0,-4-6 0</inkml:trace>
  <inkml:trace contextRef="#ctx0" brushRef="#br1" timeOffset="93">18039 17869 8210,'0'-12'0,"0"5"372,0-1 743,0 0-30,0-3 318,0 5-502,0 1-572,0 5 1,0 5-276,0 2 0,0 3 63,0 2 1,0 3 95,0 0 1,0 4-85,0-3 0,1-1-212,3-4 0,3 3-21,4-2 1,0 2-102,1-7 1,3-1 5,0 2 0,2-5 162,-2 0 1,-1-1-63,5-2 1,-1-2-30,1-1 0,-1 0 34,-3-5 1,-6 1 69,2-5 0,-3 5-5,-1-1 1,-2 1 31,-5-5 0,0 1 17,0-1 0,-1-3-141,-3 0 0,-3-2 95,-8 2 1,1 2-216,-5-2 1,-4 0-28,-4 4 0,-3-2-278,3 9 0,-3 0 26,3 4 1,0 2-253,4 1 0,6 4-66,1 4 838,4 1 0,0-1 0,1 0 0</inkml:trace>
  <inkml:trace contextRef="#ctx0" brushRef="#br1" timeOffset="94">18428 17743 8171,'0'-11'-134,"0"-1"1,0 1 44,0-1 868,0 1 0,-2 1 336,-2 2 493,3 3-1096,-4 5 0,5 1-32,0 3 0,0 6 64,0 6 1,0 4-130,0-1 0,1 1-210,3-1 0,-3 3 54,3-3 0,1 1-157,-1-1 0,1 3-62,-1-3 0,-3-3-169,3-1 0,1 2-139,-1-2 0,1-3-478,-1-5 0,-3-3-457,3 4-545,-3-6-503,-1 3 1000,5-5 500,-3 0 1,3-1-21,-5-3 771,-5 3 0,-2-14 0,-4 2 0</inkml:trace>
  <inkml:trace contextRef="#ctx0" brushRef="#br1" timeOffset="95">18416 17754 8156,'0'-17'-158,"4"-1"-40,0 3 0,5 2 484,-2-2 0,3 3 583,2 5 1,-5-2-235,1 5 0,0-4 43,3 5 1,0-1-304,1 4 1,-1 0-134,1 0 0,3 0-203,0 0 1,2 4-18,-2-1 1,-2 6-101,2-1 0,-4 3 138,-3 5 0,1-4-188,-5 3 1,-1 2-77,-3-2 1,-5 6-169,-2-2 0,-5-2 83,-3 2 0,-1-3 72,-4 3 0,0-5 216,5 1 0,-4 0-39,4-4 1,-1 3 239,5-6-146,0 2 357,4 2-365,2-1 1,6-1 22,3-2 1,3-2 73,4-2 0,6-3-81,2 3 0,1-3-184,-1-1 1,2 0-6,-1 0 1,0 0-143,-1 0 1,-1 0-65,-3 0 0,-6 0-332,2 0 1,-6 2-360,3 1 60,-6-1 964,3 3 0,1-5 0,0 0 0</inkml:trace>
  <inkml:trace contextRef="#ctx0" brushRef="#br1" timeOffset="96">18907 17777 8169,'0'-11'156,"0"-1"0,0 5-52,0-1 662,0 6 1,0-2-232,0 8 1,0 2-61,0 5 0,0 2-117,0 2 1,0 2 21,0 2 1,0 2-184,0-1 0,0-3-106,0 2 1,4-5-292,0 1 1,1-2 231,-1-1 0,-3-1-903,3 0 1,-3-3 0,-1 0-1425,0-6 2295,0 3 0,0 0 0,0 2 0</inkml:trace>
  <inkml:trace contextRef="#ctx0" brushRef="#br1" timeOffset="97">18827 17766 8157,'0'-18'0,"2"5"0,1 6 0,5 0 1547,7 0 0,-1-2-709,5 5 0,-4-3-56,4 3 0,0-1-625,4 1 0,1 1-568,3-4 1,-3 4 317,3-1 93,2 3 0,-5 1 0,4 0 0</inkml:trace>
  <inkml:trace contextRef="#ctx0" brushRef="#br1" timeOffset="98">21420 15390 8098,'0'-6'-261,"0"1"557,0 0 614,0 4-557,5-10-87,-4 10 0,4-5 161,-5 2 46,0 3-198,0-4-96,0 5-272,0 5 1,1 0 177,3 2 1,-2 4-179,1-4 0,2 0 73,-1 0 0,4-3-6,-4 4 0,5-5 89,-2 5 1,0-2 10,0 2 0,1-2 40,3-2 1,1-1 8,-1 4 0,0-4 47,1 1 1,3-2-44,0 2 1,6-3-2,-2 3 0,1-3-22,-1-1 0,3 0-87,-3 0 0,2 0 24,2 0 0,-1 0-123,-3 0 1,2 0 109,-2 0 1,-2 0-126,-2 0 0,1 0 10,0 0 1,-1 0 95,-4 0 0,5 0 35,-1 0 0,0 0-42,-4 0 0,5 0-3,-1 0 0,4-1 9,-4-3 1,2 3-14,-2-3 0,-2-1-40,2 1 0,-6-3-71,-2 3-143,-4 0 205,2 4-722,-5 0 632,0 5-7,0 1 101,0 6 52,0-1 1,1-1 106,3-2-129,-3-3 302,9-5-221,-8 0 1,4 0 208,-2 0-202,-3 0 19,4 0 6,-5 0-56,5 0 1,-2 0 99,4 0-5,-4-5-58,7 4-34,-4-4 0,6 1-83,-1 0 1,1 0 39,-1 4 0,1 0-6,-1 0 0,0 0 34,1 0 0,-1 2-16,1 1 0,0-1-72,4 1 1,-4 3 53,3-3 1,2 1 34,-2-4 1,9 0-25,-1 0 1,1 0 128,-5 0 0,3 0-51,-3 0 1,-1 0 13,1 0 1,-5-1 0,1-3 0,-2 2 6,-2-6 1,0 4-6,1-4 1,-1 1 10,1-5 0,-1 1 76,1 0 0,-1-1-83,0 1 1,1-4-106,-1-1 1,-3 1 40,-1 4 0,-4-1-100,1 1 0,-2 3 63,2 1 1,-3 3-328,3-4-1126,-3 6 1068,-6-3 1,-1 5-404,-5 0 1,3 6 788,0 5 0,6 1 0,-3 4 0</inkml:trace>
  <inkml:trace contextRef="#ctx0" brushRef="#br1" timeOffset="99">22185 15607 7510,'0'-6'-1227,"0"0"2643,0 2-527,0 3-653,0-10 1,0 9 500,0-6-427,0 6 0,-4-5 265,0 4-38,1 1-239,3-3 1,-2 5 26,-2 0-295,3 0 1,-4 5 83,5 3 1,0 3 87,0 5 0,-4 1-219,1 6 0,-3 4 27,3-1 0,0 5-60,-5-4 0,5 4 22,-5 0 0,6 2-92,-2 1 0,2 4 18,2 0 0,0 0-162,0-4 1,0 3-17,0-2 0,2 0 86,2-8 0,1 3 114,2-3 1,0-2-48,-4-6 1,2-1 147,3-3 0,1-2-62,-5 2 0,5-6 144,-2-1 0,0-6-115,0 2 0,-3 1 112,4-1 1,-5 0-81,5-4-16,-5 0-343,7 0 205,-9 0-279,4 0 0,-5-2-633,0-1 253,0 1 0,-1-4-53,-3 2 846,3 3 0,-9-4 0,3 5 0,-4 0 0</inkml:trace>
  <inkml:trace contextRef="#ctx0" brushRef="#br1" timeOffset="100">22151 16293 8098,'-7'-5'-624,"2"3"0,4-4 2140,-3 2-415,3 3-204,-4-4-646,5 5 1,1 4-235,3-1 1,-2 5 104,6-4 1,-4 3-40,4-3 0,-2 5-3,1-1 0,4 1-247,-4-2 0,0 3-96,0-2 0,-3-2 130,4 2 1,-6-4-159,2 3 229,2-4 0,-3 2 618,4-5-233,-4 0 1,3 0 514,-2 0-367,-3 0-150,5 0 1,-3-1 17,1-3 0,0 1-37,-4-4 0,4 3 43,0-4 0,-1 4-92,-3-3 0,4 3-154,0-4 1,0 5 17,-4-5 0,0 4-124,0-3 1,4 3 41,-1-4 0,1 4-100,-4-3 1,0 3-1858,0-4 994,0 6-2252,0-8 3180,5 8 0,2 2 0,4 7 0</inkml:trace>
  <inkml:trace contextRef="#ctx0" brushRef="#br1" timeOffset="101">21488 16898 8246,'0'-8'0,"0"1"120,0 4 1,0-3 412,0 2 523,0 3-241,0-9 60,0 8-687,0 7 1,2 4-126,1 10 0,-1 0 176,1 4 1,3 4-119,-3-1 1,5 5-111,-4-4 0,1 0 48,-1 0 1,-2-2-71,6 6 1,-6-6-19,2 2 1,-3-4-269,-1-4 1,4-3-83,0-4 1,0-1-83,-4 1 1,0-5-520,0 1-518,0-6-361,0 3 1859,0-5 0,-5-5 0,-2-1 0</inkml:trace>
  <inkml:trace contextRef="#ctx0" brushRef="#br1" timeOffset="102">21523 17035 8242,'0'-11'0,"0"3"0,0 0 0,0 4 766,0-3-3,0 4 290,0-7 259,0 9-914,5-9 1,1 8-117,5-1 1,-3 3-233,0 3 1,-1 4 80,5 4 0,-1-3-247,1-1 0,-1 1 25,0 4 1,0-1-162,-4 0 1,2-3-274,-5 0 1,5-5-157,-2 5 264,-2-5 269,6 2 0,-9-5 242,6 0 0,-4 0-132,3 0 1,-3-4 290,4 0 0,-5-5-23,5 2 1,0-4 82,3 0 1,-1 0-109,-2-1 1,2 1-52,-2-1 0,0 1 290,0-1-156,2 1 19,-9 0-25,10 4-351,-10 2 57,4 5 1,-5 5-93,0 3 0,1 2 122,3 1 0,-3 6-29,3 2 1,1 3-166,-1 0 1,1 1 97,-1 0 0,-3 1-150,3 3 1,-2-4-7,2-1 1,-2 1 100,1-4 0,0-2 9,1-2 0,-3-2-375,3-2-212,-3 1-634,-1-1-285,0-5 787,0 5 843,0-10 0,0 4 0,0-5 0</inkml:trace>
  <inkml:trace contextRef="#ctx0" brushRef="#br1" timeOffset="103">22059 16978 8191,'0'-12'0,"0"5"0,0-1 895,0 6-121,0-3-101,5-1-126,-3 5-212,3-4 0,-5 6-84,0 3-51,5 3 0,-4 4 5,3 0 1,-3 5-126,-1-1 0,1 5-6,3-1 0,-2-1 125,1 1 0,0 0-309,1 4 1,-3 0 109,3 0 1,-3-2 8,-1-2 0,0 1 54,0-4 1,0 3-7,0-4 1,0-4-5,0-3-122,0 0-175,0 3-90,0-5-47,0-1-777,0-5 1313,5-5 1,1 3 576,6-6-357,-1 6 0,1-3-143,-1 5 0,1-4-230,-1 0 1,0 0 176,1 4 0,-1 0-260,1 0 0,-1 0-315,1 0-527,-1 0 293,0 0-119,-4 0-1304,-2 0 766,-5 0-23,-5 0 1310,3 0 0,-13-5 0,3-1 0</inkml:trace>
  <inkml:trace contextRef="#ctx0" brushRef="#br1" timeOffset="104">22059 17149 8186,'0'-11'1093,"0"-1"-358,0 1 369,0 5-680,0-5 0,5 10-179,3-3 0,3 3-36,5 1 0,-2 0 25,5 0 1,0 0-239,4 0 0,-2 0-126,-2 0 1,1 0-206,-4 0 0,-1-4-154,-4 0 0,1 1-1676,-1 3-119,-4 0 1314,-2 0 970,-5-5 0,-5-2 0,-2-4 0</inkml:trace>
  <inkml:trace contextRef="#ctx0" brushRef="#br1" timeOffset="105">22094 16955 8186,'-5'-6'534,"3"-5"-214,-3 5 1,5-1 119,0-1 1,5 5-172,3 0 0,2-3 15,1 3 1,2-1-212,2 4 1,-1 0 109,5 0 0,-3-4-303,3 0 0,-4 0 147,4 4 1,-5 0-808,1 0 1,-2-3-342,-2-1-26,1 0-85,-1 4 1232,0 0 0,1 0 0,-1 0 0</inkml:trace>
  <inkml:trace contextRef="#ctx0" brushRef="#br1" timeOffset="106">22425 16852 8186,'6'-6'359,"1"1"394,-4 5-511,-1 0 1,4 1-16,-2 3 1,-2 2-13,6 6 0,-6 3-91,2 0 0,1 9 84,-1-1 1,4 4 14,-4-1 1,-1 0-260,-3 4 1,0-3 14,0 3 1,0-4-182,0 0 1,0-2-37,0-1 0,0-1-288,0-3 255,0-3 2,0-4 1,0-5-783,0 1 381,0-5-179,0 2 296,0-5 553,0-5 0,0-2 0,0-4 0</inkml:trace>
  <inkml:trace contextRef="#ctx0" brushRef="#br1" timeOffset="107">22459 16955 8186,'5'-11'0,"-2"-1"0,4 1 0,0-1 774,0 1-361,3-1 0,-3 5 240,4-1 1,1 2-204,-1-2 1,0 3-134,1 5 0,3 0-149,0 0 1,2 0-116,-2 0 0,-2 5 62,2 3 0,-4 2-176,-3 1 0,1 1 20,-5-1 1,3 2-203,-3 2 0,0-2-285,-4 2 0,-5 3 217,-3 1 1,-2-1-20,-1 1 1,-5 0 162,1 4 1,-4-1 59,4 1 0,-2-1 11,2-3 0,6 1 177,-2-5 1,2 4-109,-2-3 0,4-1 147,3-4 1,3 1 106,1-1 1,0-3-133,0-1 1,1-3 49,3 4 1,3-4-160,4 3 0,0-4-11,1 1 1,1-2 13,2 2 0,-3-3-115,4 3 0,-4-3-113,0-1 1,3 0-816,0 0 1054,1 0 0,-5 5 0,0 2 0</inkml:trace>
  <inkml:trace contextRef="#ctx0" brushRef="#br1" timeOffset="108">22950 16966 8234,'0'-11'0,"0"5"389,0-5 0,4 9 516,0-6 33,0 6-680,-4-3 1,-2 5-57,-1 0 0,0 1-121,-5 3 1,1 2 122,-5 6 1,0 3-66,-4 0 0,4 5 122,-3-1 1,2 2-235,1-2 1,1 2-92,0-2 0,3 3-66,0 1 0,5-4 59,-5 0 1,5-1-155,0 1 1,1 1 82,2-5 0,2 0-153,1-3 1,4-2 20,4-2 0,1 0 53,-1-4 0,0 0 54,1-4 1,1 0 79,2 0 0,-3 0 0,4 0 1,-4 0 26,0 0 0,-5 0 228,1 0-9,0-5 1,-2-1-49,-2-6 1,-3 5 52,-1-1 1,0 0-78,0-3 0,-5 1 37,-3 2 1,-2-1-98,-1 5-128,-1-4 0,1 6-272,-1-1-713,6 1 24,1 2 1062,5 0 0,0 0 0</inkml:trace>
  <inkml:trace contextRef="#ctx0" brushRef="#br1" timeOffset="109">23167 16989 8154,'-6'-11'-109,"1"-1"1,5 5 748,0-1 1012,0 6-686,0-3 299,0 5-1044,0 5 1,0 1-151,0 5 0,0 6 103,0 2 1,-4-1-132,0 1 1,-1-1 118,1 1 0,3 2-286,-3-2 0,2-1-30,-2 1 0,3-1 26,-3 1 1,2-3 96,2-4 0,0-1-76,0 1 0,0-1 98,0 0 1,4-3-26,0 0 0,5-5-76,-1 5 93,2-5 1,2 2 7,4-5 1,-4 0-36,4 0 0,-2 0-3,1 0 0,-3 0-198,4 0-67,1 0 1,-4 0-211,2 0 0,-6 0-494,-1 0-107,-6 0 292,3-5-230,-5-2 1061,-5 1 0,-1-4 0,-5 3 0</inkml:trace>
  <inkml:trace contextRef="#ctx0" brushRef="#br1" timeOffset="110">23144 17172 8154,'-6'0'-522,"1"0"1972,5-5-936,0 4 0,5-8-84,3 5 1,2 0-134,1 4 0,1 0-167,-1 0 1,2 0-40,2 0 0,1 0-218,3 0 0,2 0 221,-6 0 1,0 0 356,-3 0-416,-1 0-35,-5 0 0,5-5 0,-5-1 0</inkml:trace>
  <inkml:trace contextRef="#ctx0" brushRef="#br1" timeOffset="111">23121 17024 8153,'6'-11'993,"1"4"-596,3 2 0,2 1 132,-1 0 1,2-4 83,2 5 1,3-2-118,5 1 0,3 2 46,1-1 1,3-2-877,-3 1 0,2 0 206,-6 4 128,3 0 0,-14 0 0,5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7.4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3152 2261 8051,'0'-11'14,"0"-1"-12,0 6 0,0 0 2,0 2-2,0 3 0,0-9-1,0 8 0,-1-3 3,-3 5 3354,3-5-1895,-9 4-972,3-4 61,1 5-407,-4 0-77,-2 0-1,0 0 23,-10 0-52,9 5 128,-8 1 0,3 6 92,-5-1-400,0 6-355,-4 0 445,2 11-39,-8-4 168,9 9 0,-4-3-207,6 4 1,-1 0 155,0 0 1,5 2-1,3 1-165,2 1-86,7 5-691,-4-8 930,8 10 1,-3-10-370,5 3 194,5-7 0,3 1 43,7-6 68,-2 1 224,9-9 0,-5 2-231,6-5 1,1 0-4,3-3-20,2-1-26,0-4 55,4-2-295,-4-5 293,6 0 75,-1 0-69,-5 0 27,4 0 1,-9-5 1794,3-3-1775,-3-2 0,-1 1 0,0 0 0,0 0 0,-1 2 0</inkml:trace>
  <inkml:trace contextRef="#ctx0" brushRef="#br0" timeOffset="1">3883 2250 8037,'-11'28'2817,"-1"2"0,2 5-1550,2 3 1,-2-3-916,3 3 0,2-4-130,1-3 1,3 2 197,1-3 1,0 2-460,0-1 1,0 2 42,0-3 0,0 3 187,0 1 0,1-1-126,3-2 1,-2 0-315,6-4 0,-4 0 90,3-4 0,0-4 107,0 0 1,3-5 28,-2 1 1,2-1 3,2 1 1,-1-2 287,0 2 1,-3-6-105,0-2 1,-1-4-63,5 1 0,-5 1-65,1-1 0,-4-1-152,3-3 186,-4 0-553,7 0 176,-4 0 292,1 0 1,2-1-5083,-6-3 5095,6 3 0,-8-14 0,5 2 0</inkml:trace>
  <inkml:trace contextRef="#ctx0" brushRef="#br0" timeOffset="2">4374 2752 8096,'-4'-7'782,"1"-1"0,-1 4-181,4-3 1,0 3-118,0-4 1,-1 5 612,-3-5-249,2 5 439,-3-7-744,5 9 1,0-5 633,0 2-608,0 3-97,0-5-468,0 6 1,0 6 122,0 1 0,0 3-26,0 2 1,2-1 104,1 1 0,-1 3-333,2 0 0,1 2-35,-2-2 1,5-3-77,-4 4 0,0-4 93,-4 0 1,3-5-150,1 1 571,0 0-203,-4-2 414,0-1-136,0-5 108,5 0-105,-4 0 1,10 0 152,-4 0 1,3-9-138,2-2 0,3-7-83,0 3 1,4-6-401,-4 2 0,4 3 133,-3 1 0,-1 2-164,-4 2 1,1-1 109,-1 1 1,1 1-11,-1 2 1,0-1 13,1 5 0,-1 0-407,1 4 92,-1 0 0,1 0 126,-1 0 1,0 2-30,1 2 1,-5 2 25,1 5 0,0 1-79,3-1 1,-3 1 80,-1-1 0,0 4 52,0 0 1,0 1-24,-4-5 78,-1 6 1,7-5-20,-6 4 0,1-4-4,-4 0 1,0-5-318,0 1 0,0-4-241,0 3-350,0 1 0,0 0 419,0-1 1,0-3-2269,0 4 2892,0-6 0,0 8 0,0-3 0</inkml:trace>
  <inkml:trace contextRef="#ctx0" brushRef="#br0" timeOffset="3">5139 2261 7941,'0'-11'8,"-3"-1"-6,-1 1 0,0 3 1308,4 1 0,0 3 125,0-4 1397,0 6-1368,0-3-810,0 0-398,0 3 0,0-1-218,0 6 1,5 1 120,3 8 1,2-3 89,1 6 1,1 4-78,-1 4 1,0 1 50,1 6 1,-1 1-144,1 3 1,-1-2 25,1 2 1,-1-2-48,0 6 1,0-4 154,-4-4 1,2 3-293,-5-2 0,0-2 44,-4 2 1,0-5 124,0 5 0,0-6-352,0 2 1,-2-3 106,-1-1 0,0-2 216,-5-2 1,5 2-51,-5-6 0,4 4-25,-3-4 1,3 2 36,-4-2-547,1-3 0,-4 5-195,4-6 0,-3 0-471,2-4 1,2 2-2534,-2-5 3722,0 0 0,-8 1 0,-2 1 0</inkml:trace>
  <inkml:trace contextRef="#ctx0" brushRef="#br0" timeOffset="4">6327 2570 8182,'-6'-7'578,"-4"-3"900,8 9-497,-3-4-30,5 5 690,0 0 1,5 0-1382,3 0 0,6 0 342,1 0 0,5 0-77,0 0 1,2-1-114,5-3 0,-3 3-208,3-3 0,2 1 56,1-1 0,0-1-156,0-2 0,-5-3 89,2 2 0,-4-1 67,-4 1 0,1-2 0,-4 3 0,-1 0-2325,-4 0 0,-3 4-3904,-1-1 3682,-4 3 2287,2 1 0,-5 0 0,0 0 0</inkml:trace>
  <inkml:trace contextRef="#ctx0" brushRef="#br0" timeOffset="5">6441 2741 8126,'7'0'5063,"3"0"-3995,-3 0 1,4 0-84,0 0 0,6 0-385,2 0 1,-2 0-165,2 0 0,0 0-742,4 0 1,0 0 271,0 0 1,0-1-409,0-3 1,3 3-495,1-3 1,3-1-2476,-3 1 3411,5-5 0,2 3 0,7-6 0</inkml:trace>
  <inkml:trace contextRef="#ctx0" brushRef="#br0" timeOffset="6">7526 2341 8151,'0'-11'690,"0"-1"87,0 1 0,0 0-338,0-1 1,2 5-161,1-1 1,0 2 785,5-2 0,-3-2-438,6 2 1,-5 2-205,10-2 1,-6 4 229,5-3-327,3-1 1,-2 1-55,3-1 0,3 5-164,-3 0 1,1 1-7,-1 2 1,3 2-1,-4 1-1,-1 5 0,1 2-212,-3 2 0,-2 3 96,2 0 1,-3 7-548,-5 1 0,2 1 302,-5 6 1,0 2-502,-4 6 1,-5-1 208,-3 5 1,-8-1 36,-7 5 0,-5 0-15,-6-1 1,1 0 231,2-3 0,-2-3 211,3-5 1,2-4-127,1-4 0,8-3 418,4-4 1,3-2-143,5-6 1,-2-3 1268,5-1-9,0-4 562,4 2-213,0-5-1004,5 0 1,2 0-386,4 0 0,6 0-48,2 0 0,2 0 1306,2 0 1,9-1-748,2-3 0,3-3-759,-3-4 0,-1 1-1037,-2 2 0,4-2 680,-4 2 1,0 2-3316,-4-1 1658,-8 4 1330,8-2 1,-13 4-1950,5-3 2598,-5 3 0,-3-5 0,-6 6 0</inkml:trace>
  <inkml:trace contextRef="#ctx0" brushRef="#br0" timeOffset="7">8977 2387 8124,'0'-8'0,"0"1"0,0-1 1421,0-3-932,0-1 1,-1 1 515,-3-1 0,2 5-270,-1-1 1,0 2 173,-1-2-423,3-2 1,-9 5-176,2-3 1,-2 2-190,-1 2 0,-2 3 147,-2-3 0,-3 3-317,-5 1 1,-1 9-44,-3 2 1,2 10-31,-5 1 1,4 2-220,0 7 0,7-1 177,3 5 1,5 3-14,3 0 1,3 0 54,5-4 0,0 4-124,0 0 0,7 0 17,4-3 0,2-5 108,6 0 0,0-4 362,4 1 0,-1-8 213,1-4 1,4-3-1,0 0 0,-1-6-199,-3-2 0,0-3-165,0-1 1,0 0 70,-1 0 1,-3-1-663,0-3 0,-3 2 306,3-6 0,-4 4-1169,4-3 1,-4-1 622,4-3 0,-4 2-16,4-3 756,1 3 0,2-7 0,1 5 0</inkml:trace>
  <inkml:trace contextRef="#ctx0" brushRef="#br0" timeOffset="8">9685 2101 7974,'0'-11'922,"0"0"-410,0-1 1319,0 1-683,0 4-70,0-3-485,0 9-209,0-4 0,0 5 221,0-5 13,0 4-267,0-5-454,-5 12 0,-2 5 180,-4 8 0,-4 5 41,0 7 1,-10 3 76,3 8 0,-4 3-426,3 1 1,1 0 186,-1 3 0,4 2-368,0-1 1,6-1 195,2-3 1,4-2-94,7-2 0,0-3-107,0-4 0,1-5 103,3 0 1,-1-4 404,4 1 0,1-7-179,3-1 1,0-5 166,-4 1 0,3-2-40,-2-2 0,2 1 23,2-1 1,-1-3-80,0-1 1,2-3-218,2 4 0,-2-6 158,2 2 1,-1-3 30,1-1 44,-2 0 0,4 0 0,-6 0 0</inkml:trace>
  <inkml:trace contextRef="#ctx0" brushRef="#br0" timeOffset="9">9879 2593 8020,'0'-7'3036,"0"2"-222,0 5-2679,5 5 1,-4 3-145,3 7 1,-3-2 76,-1 2 1,4-2-362,0-2 0,0 0 22,-4 1 0,0-1 80,0 1 1,4-5-35,0 1 153,-1-5 1,-1 3 156,1-2-120,-1-3 473,8 4 1,-8-5-191,6 0 0,1-4 0,5-1 358,1-1 0,4-3-214,-4-6 0,4 1-151,-3-5 0,3 5 0,-4-3 103,-1 1-158,-2 8 1,-4-6-5,0 10 1,-4-3 41,3 3-437,-4 0 301,2 4 0,-1 1-409,-1 3 218,6 3 0,-6 4 127,4 0 1,-3 5 0,3 0 48,-2 2-95,-2 1 21,2 4 6,-3 0 0,3-1-644,-5 1 103,0-5 0,4 2-990,-1-4 1070,1-1-166,-4-4 1,0 1-1407,0-1 1392,0-5 204,0 5 432,0-10 0,5 9 0,2-4 0</inkml:trace>
  <inkml:trace contextRef="#ctx0" brushRef="#br0" timeOffset="10">10736 2147 7943,'0'-11'2376,"0"-1"-14,0 6-1046,0 1 246,0 5-1341,0 5-237,0 6 0,-5 12 133,-3 8 1,-2 11-29,-2 3-1371,-4 3 1351,3 3-483,-8-4 193,8 4 169,-14 5-675,8-8 554,-4 8 0,3-14 0,5-3-1247,1-3 1194,1 0 1,2-13 31,-1 0 0,2-1 23,3-7 1,-2 1-275,5 0 0,-4-4-310,4 3 1557,1-7-1776,-2 2 1023,3-8-458,-3 3 409,5-5 0,0 5 0,0 1 0</inkml:trace>
  <inkml:trace contextRef="#ctx0" brushRef="#br0" timeOffset="11">10804 2455 7979,'4'-11'1079,"0"0"0,5-1-241,-2 1 1,0-1 497,0 1-806,1 0-237,3 4 1,-3-2 105,-1 6 1,1-5-56,4 4 0,-1-4 21,0 5 1,5-1-195,-1 4 0,4 0 67,-4 0 1,4 0 126,-4 0-368,1 0 1,-1 5 18,0 3 0,-4-2-246,-3 2 177,0-1-1,-2 10-563,-1 0 1,-5 2 178,0 0-224,0 0 1,-5 6 20,-3 1 309,-7 3-686,-3 1 738,-4 3 1,-1-5 0,-1 2-197,-3-3 394,8-3 0,-6-1 190,9-1 1,1-4-178,4-3 836,-1-2-561,6-7 0,-3 5-62,5-4 630,0-2 0,4 2 1018,0-4-1320,0-1-100,0 3 44,0 0-88,0-4-109,0 4 0,5-4 126,3 3-82,2-2-105,2 3 0,0-5-200,4 0 1,0 0-773,3 0 1,3 0 485,-3 0 0,1 0 179,-1 0-2230,3 0 1509,-10 0 0,9-4 870,-6 0 0,5-5 0,-2 3 0</inkml:trace>
  <inkml:trace contextRef="#ctx0" brushRef="#br0" timeOffset="12">11569 2056 8014,'-1'-8'683,"-3"1"0,3 3 342,-3-4 517,3 6-327,1-4 125,0 1-404,0 4-341,0-4-322,0 5 1,5 1-321,3 3 0,3 4 139,4 7 0,-1 4 96,5 8-141,0 2-930,4 10 953,0 2 1,0 1-157,0 0 224,-1 5-53,-4-1 17,-1 0-793,-6-1 398,1-5 173,-1 1 1,-5 3-119,-1-8 282,-5 8-673,0-8 669,0 3-157,-5-10 1,-1 3 1,-5-5 294,-1-1 0,1-4-113,-1-3 0,1 1 28,-1-5 910,1 1-1019,5-5 430,-4-5-680,8 5 306,-3-10-35,5 4-1225,0-5 1,0 0-1</inkml:trace>
  <inkml:trace contextRef="#ctx0" brushRef="#br0" timeOffset="13">12723 2284 8416,'0'-11'2077,"0"4"-227,0 2-604,0 5 1,0 7-1015,0 4 0,0 6 269,0 5 1,0 3 149,0 1-105,0 3-246,0 6 0,0-1-27,0 0 0,0 3-571,0-3 0,0-2-164,0-9 0,0-2-465,0-2 1,4 2-786,-1-6 771,1 0-1684,1-3 1437,-3-1 1188,3-5 0,0 5 0,1-5 0</inkml:trace>
  <inkml:trace contextRef="#ctx0" brushRef="#br0" timeOffset="14">12540 2593 7859,'0'-7'3723,"4"1"-2158,0 2 1,5 3-785,-2-3 1,7-1 17,1 1 1,6-1-327,-2 1 0,7 2-17,5-6 1,1 2-124,-2-2 1,7-2-635,-3 2 0,-1 2-412,-2-2 0,-6 6-744,2-2 1,-7-1-2892,-1 1 4348,-5 0 0,7-1 0,-3-1 0</inkml:trace>
  <inkml:trace contextRef="#ctx0" brushRef="#br0" timeOffset="15">13819 2136 8123,'5'-7'-1343,"-3"-3"2218,3 4-70,0-6 329,-4 1-260,9 0 67,-9-1-311,5 1 0,-3 3 212,1 1 65,0 4-159,-4-7-306,0 9-189,0-5 1,-4 8-362,0 2 1,-5 7 129,2 8 0,-5 4-87,-3 4 1,1 2-40,-5 5 0,4 9 57,-4 3 1,0 7-84,-4 0 0,5-2 83,3-1 1,2-3-20,2-2 0,5 0 112,2-3 1,4-7-132,4-4 0,2-6 174,5 2-301,1-3 238,-1-1-6,1-6-164,-1 5 140,0-9 11,1 3-171,-1-5 193,1-4 0,3 2 0,0-5-289,-1-2 0,-1 3-245,-2-1 0,4 0 252,1-4 0,-1 0-19,-4 0 272,1 0 0,-1 0 0,1 0 0</inkml:trace>
  <inkml:trace contextRef="#ctx0" brushRef="#br0" timeOffset="16">14082 2524 7961,'0'-11'584,"0"-1"1,0 5 249,0-1 57,0 5-65,0-2 220,0 5-946,5 0 1,-4 5 0,3 3 146,-3 2 0,3 2-387,0-1 143,0 6 1,-4-4-464,0 7 390,0-7 1,0 4-1,1-6-465,3 1 343,-3-1 1,5 1-13,-2-1 1,-2-3 221,1-1 112,4-4-234,-6 2 7,4-5 377,0 0 0,0-1 84,3-3 0,2 1 0,-2-4 414,2-2-525,1-1 1,1-2-35,-1 1 0,0-4 47,1-1-32,-1 1-241,-4 4 0,3 3 198,-3 0-167,-2 6 1,4-4-144,-5 2 1,1 3-534,-1-3 428,-3 8 0,9 3 0,-3 7-647,-1 1 676,-1 1-196,0 0 1,-2 2 0,3 3-359,-1-2 0,-1 2 293,-4-6 1,4 4 4,0-4-778,5 6 1229,-3-9 0,5 5 0,1-6 0</inkml:trace>
  <inkml:trace contextRef="#ctx0" brushRef="#br0" timeOffset="17">14642 2570 7950,'-7'0'1278,"2"0"-617,5-5-298,0 3-202,0-3 1,1 5 649,3 0 1,-1 0-260,4 0 0,1 0-94,3 0 0,1-1-129,-1-3 1,4 3-81,1-3 0,0 2-221,-1-2 1,-2 3 128,2-3 1,-2 2-749,-2 2 1,1-3 346,-1-1 0,-3 0 197,0 4 0,-1 0-2302,5 0-712,-1 0 3061,0 0 0,6-5 0,1-1 0</inkml:trace>
  <inkml:trace contextRef="#ctx0" brushRef="#br0" timeOffset="18">15167 2318 8029,'0'-11'1427,"0"0"344,5-1-653,-4 6 914,4-4-838,-5 8-1088,0-3 0,2 5 22,1 0 0,-1 5-51,1 3 1,-1 7 42,-2 4 1,0 4 69,0 4 0,0 2-69,0 5 1,0 4 33,0 0 1,0 3-657,0-7 1,0 3 29,0-7-444,0-2 612,0 0 0,0-9 124,0 0 1,0-5-1,0 2 17,0-4 1,0-4-274,0-1 53,0-4-1415,0 7 1223,0-9 1,0 6-1534,0-3 2107,0-3 0,-5-1 0,-2-6 0</inkml:trace>
  <inkml:trace contextRef="#ctx0" brushRef="#br0" timeOffset="19">15407 2021 7923,'-7'-11'1232,"2"0"0,7-1-528,1 1 1,8-1-321,4 1 1,0 0-151,-4-1 1,5 2 659,-1 2 1,1 3-306,0 5 1,-4 5-184,4 3 1,0 3-169,-1 5 0,2 5 21,-2 6 0,-2 6-56,2 1 1,1 2 132,0 6-984,-1-1 611,-4 0 103,1 3-1,-6-3-308,4 0 0,-9-2-371,3-5 586,-2 0 1,-2 1-292,0-1 1,0-1 0,0-3 75,-6 3 255,0-8-615,0 2 1,-4-5 847,2-3-570,3-2 375,-5-1 1,5-3-501,-3 2 0,-1-2-1570,5-2 1352,-4 1 0,1-1 668,-4 0 0,-6 6 0,-1 1 0</inkml:trace>
  <inkml:trace contextRef="#ctx0" brushRef="#br0" timeOffset="20">6419 4066 9872,'-7'0'3200,"2"0"-2804,5 0 0,5 0-231,3 0 1,-1 0-71,5 0 1,-3 0 76,6 0 0,3 0-158,1 0 1,-1 0 51,1 0 1,-2 0-154,2 0 1,3 0 20,-3 0 0,-3 0-112,0 0 1,-4-1-448,0-3 0,-1 2 323,1-1 1,-5 1-2563,1 2 1478,-6-5 1386,3 4 0,1-4 0,0 5 0</inkml:trace>
  <inkml:trace contextRef="#ctx0" brushRef="#br0" timeOffset="21">6407 4271 7588,'8'0'1146,"-1"0"0,1 0-505,3 0 1,-2 0-170,3 0 0,-2 0-180,9 0 0,-1 0-36,1 0 1,2 4-1,-2 0 0,3 0-18,1-4 1,0 0 15,-1 0 0,0 0-423,-3 0 1,1 0 171,-4 0 0,-1 0-1186,-4 0 1,4 0 170,1 0 1012,-1 0 0,-9-5 0,-1-2 0</inkml:trace>
  <inkml:trace contextRef="#ctx0" brushRef="#br0" timeOffset="22">7652 3917 8112,'-5'-6'1658,"4"1"-691,-4 0-375,5-1 923,0-1-742,0-3-259,0 9-157,0-4-171,5 0 0,-3 3-88,6-1 1,-1-3-96,5 3 1,1-1 84,2 4 1,-1 0-4,5 0 0,-5 0-73,1 0 1,1 5-240,0 3 0,0 3 80,-1 4 1,-6 3-221,3 5 1,-7 1-393,2 3 406,-4 2-16,2 5 220,-5 0-573,-5 6 589,-1-5 25,-11 10 431,4-10-257,-8 4 0,3-8-32,-5-1 1,4-3 184,0 3-83,5-9 401,-2 5-344,4-13 0,1 4 181,-1-6 1,5-1 390,-1-2 54,6 2-629,-3-9-33,5 4 328,0-5-320,5 5 278,1-3 0,7 3 200,2-5-277,3 0 1,1 0 73,0 0-203,0 0-57,4-5 0,1 2 247,2-5-77,-7 1-112,8-5-60,-9 6 0,1 0 174,0 2 55,-5 3 1,0-8 188,-3 5-2216,-7 0 909,11 4 293,-13 0-3113,8 0-270,-9 0 3801,9 0 0,-4-5 0,6-1 0</inkml:trace>
  <inkml:trace contextRef="#ctx0" brushRef="#br0" timeOffset="23">8611 3837 8113,'0'-6'0,"4"-4"51,0 2 0,0 2 202,-4-2 0,0 5 147,0-5 0,0 4-113,0-4 1,0 5 867,0-5-259,0 6-1,0-9-106,0 5 146,0 0-356,0 1-61,0 5-487,0 5 0,-5 2 37,-3 9 0,-6 6-168,-1 9 0,-4 2-32,4 1 1,-4 8 59,3 0 1,-3 10-287,4-3 1,0 2 326,3 2 1,2-4-322,3 0 0,2 2 129,5-2 1,0-3 65,0-4 1,1-5 75,3 1 0,-2-8-78,6-3 1,-1-3 168,5-1 0,-1-2-84,1-2 0,3-2-42,0-6 0,4 1 246,-4-1 1,2-1 641,-2-2 0,-2-2-359,2-2 0,-2-3-41,-2 3 1,1-2-115,-1-2 0,0 0-233,1 0 1,-1 0-786,1 0 0,-5-4 418,1 0 1,-2-1 341,2 1 0,2-2 0,-4-6 0</inkml:trace>
  <inkml:trace contextRef="#ctx0" brushRef="#br0" timeOffset="24">9057 4009 8065,'0'-12'1492,"0"1"1,0 3-660,0 1 1,1 3-375,3-4 0,-2 4-197,6-3 1,0-1-142,3-3 1,2 3-78,2 1 1,1-1 81,3-3 1,-1 3-224,-3 0 0,-2 6 47,2-2-279,-2 3 1,-2 1 152,1 0 1,-2 5-30,-2 2 0,-2 4-119,-2 0 1,-3 9 79,3 3 0,-3 8 158,-1-1 1,-1 4-57,-3 4 1,2 2 115,-6 2 1,-1 2-94,-6-2 0,2-4 218,-2-4 1,1 0-37,-1-3 0,2-3 150,-2-2 0,2-1 36,2-3 1,-1-4-91,1-3 0,3-2-58,1-1 0,4-5 65,-1 1-384,3-6 242,1 3 1,1-3-100,3 1 0,2-1 99,6 1 1,4-1 155,3-2 0,3 0-91,1 0 0,0 0-37,-1 0 0,-2 0-248,-1 0 0,-5 0 2,1 0-458,-3 0 0,0 0 269,-1 0 1,-3 0-1684,-1 0 2066,-4 0 0,7 0 0,-3 0 0</inkml:trace>
  <inkml:trace contextRef="#ctx0" brushRef="#br0" timeOffset="25">10096 4077 8028,'-6'-18'0,"1"6"865,5 4-432,0 1 0,-2-4-139,-1 4 0,1-3 234,-2 2 0,-1 2-137,2-2 1,-5 4 120,4-3-254,-5 4 0,3-3 64,-5 2 1,3 3-94,0-3 1,1 3-57,-5 1 1,-3 1-43,0 3 0,-6 2-154,2 5 0,-2 6-189,-2 2 1,4 4 144,0 3 1,0 4-213,-4 4 1,5 4 119,3 0 1,4-4 123,3-3 1,-1-2-186,5 1 1,1 2-242,3-5 0,5-1 434,2-3 0,3-4-55,2 0 0,-1-5 174,1 2 0,0-5-108,4-3 1,-2 0 238,5-4 1,0 0-69,3-4 1,1 0 4,0 0 0,0 0 20,0 0 0,-4-4-119,0 0 0,0-4-176,4 0 1,-5 2-290,-3-2 0,1 2-648,0-2 0,-3-2 135,-5 2 917,2-2 0,-3 4 0,4 1 0</inkml:trace>
  <inkml:trace contextRef="#ctx0" brushRef="#br0" timeOffset="26">10644 3712 8073,'0'-12'371,"0"1"1,0 0 390,0-1 446,0 6-789,0-4 0,0 7 618,0-5-424,0 6 50,0-3-575,0 5 1,0 6-39,0 6 1,-5 5-131,-2 10 0,-4 2 32,0 5 0,-4 2-51,0 2 0,-2 4 67,2 7 0,2-2-353,-2 3 1,2 2 335,2 1 0,1-6-67,2-1 0,2-8-166,2 0 1,3-6 74,-3-2 0,4-4 264,4 0 1,-2-2-142,6-1 1,-2-1 10,2-3 0,2 1-12,-3-5 1,4 4 335,0-3 1,0-1-386,1-4 1,-1-3-110,1-1 1,-1-4-290,1 1 0,3-3 183,0-1 1,0 0-1204,-3 0 1552,-1 0 0,6 0 0,0 0 0</inkml:trace>
  <inkml:trace contextRef="#ctx0" brushRef="#br0" timeOffset="27">10827 4237 7943,'0'-11'1251,"0"-1"-559,0 1 89,0 5-101,0 0 13,0 6-756,0 11 0,4-4 48,0 8 1,-1-1-71,-3 2 0,2-4-197,1 4 0,-1 0 191,2-1 1,1 1-70,-2-5 0,5 0 51,-4 1 0,3-5-40,-3 1 1,5-5 96,-1 0 1,2-1 260,1-2 0,-2-2 7,3-1 0,-3-4 80,6-4 1,-3 2 107,0-3 0,3 4-153,0-8 1,1 0 79,-5 1 0,4-4-28,0 3 1,-1-3-45,-6 4 1,2-4-32,-2 4 0,-2 3-181,2 5 246,-6 4-469,3-7 1,-1 10-248,0 0 0,0 5 268,-4 7 1,0 4-162,0 3 1,4 3 78,-1 1 0,1 1 14,-4 2 1,0-2-4,0 3 0,0-3-590,0-1 0,4-5 146,0-3 0,1-2-57,-1-2 0,-2-1 727,6-2 0,-1 2 0,5-4 0</inkml:trace>
  <inkml:trace contextRef="#ctx0" brushRef="#br0" timeOffset="28">11546 3735 7979,'0'-18'546,"0"1"157,0 6 1,2 1-184,2 2 0,-3 2 849,3 2-513,-3 3-701,-1-4-120,0 5 1,1 6 10,3 5 1,-3 7 121,3 9 1,-3 3 55,-1 8 1,-1 4-132,-3 8 0,-2 2-234,-6 5 1,0 4 101,-3 0 0,8-29 0,0 0 14,-12 29 0,5-5-294,-2-6 1,0-5 137,1-3 0,3-4 34,5-7 0,-1 0-8,-3-4 0,3-4 28,0-4 1,6-5-116,-2 1 0,1-2 5,0-2 0,1-3-273,-1 0 178,1-6 0,2 4-1627,0-2 1288,0-3 1,2 5 670,1-6 0,4-6 0,4 0 0</inkml:trace>
  <inkml:trace contextRef="#ctx0" brushRef="#br0" timeOffset="29">11809 3974 7951,'0'-11'0,"0"-4"1016,0 0 16,5-1-285,-3 5 1,4 1 491,-2 2-403,-3 3-716,4 5 57,-5 0 0,0 9-126,0 2 0,-4 8 127,0 0 1,-1 4-85,2 4 0,0-3-94,-5 3 0,6 1-218,-2-2 1,3 5-147,1-5 1,-4 1 185,0-4 0,0 0-32,4 0 0,0-6 28,0-1-20,0 1 1,4-4 73,0 2 0,5-7 69,-2-4 1,0-3-94,0-1 0,1 0-137,3 0-91,1 0 0,-1 0 99,1 0 1,-1-1-138,1-3 0,-5-2 61,1-6 0,-2 1-3,2-1 0,1 0 63,-6-4 1,5 2 136,-4-5 1,3 5 79,-3-1 0,0 2 163,-4 2 1,1 1 1416,3 2-847,-3-2 1123,4 9-765,-5-4-275,0 5-464,0 5 0,-1 5-147,-3 5 0,3 6 41,-3-2 0,3 2-85,1 2 1,0 1-237,0 3 1,-4-3 132,0 3 1,1-3-554,3-2 0,-2 1 320,-1 0 0,1-5-1007,-2-3 829,3 3 1,1-5-67,0 2 1,0-6-91,0-2 589,0-4 0,-5 7 0,-1-4 0</inkml:trace>
  <inkml:trace contextRef="#ctx0" brushRef="#br0" timeOffset="30">12220 3666 7973,'0'-18'835,"0"2"-184,0 4-399,0 6 1,2-3 481,1 5 1,0 2-215,5 6 0,-1 2-133,5 5 0,-1 7-84,0 5 0,2 1 78,2 7 0,-2-1-48,2 4 0,2 4-109,-2 0 0,-1 4-108,-6-4 1,0 6 107,-4-3 0,4 0-382,-4 1 1,-1-4 202,-3 4 0,0-5-268,0 1 1,-1-7 67,-3 0 1,2-6-38,-6 2 1,4-3-116,-3-1 1,3-2 74,-4-2 1,1 2-52,-5-6 0,2 0 140,3-3 1,-4-1-707,4 1 1,0-1-12,0 0 860,-1-4 0,-8 3 0,-2-4 0</inkml:trace>
  <inkml:trace contextRef="#ctx0" brushRef="#br0" timeOffset="31">13100 3895 8226,'1'-7'1178,"3"3"-284,-3 3-597,9 1 1,-5 5-55,3 3 1,-2 8 102,-2 7 0,-3 1-38,3 7 1,-3-2-32,-1 1 1,0 2-177,0-5 0,0-1 126,0-3 0,0-1-191,0-3 1,0-3 114,0-4 1,0-1-807,0 1 373,0-1-1719,0 0-26,0 1 2027,0-6 0,0-1 0,0-5 0</inkml:trace>
  <inkml:trace contextRef="#ctx0" brushRef="#br0" timeOffset="32">13020 4100 8061,'0'-6'1552,"0"1"-1261,5 5 1,1 0 249,6 0 1,3 0-376,0 0 0,2 0 33,-2 0 1,3-4-392,4 0 1,1 0 201,0 4 0,-4-4-884,0 1 0,0-2 499,4 1 0,-1 2 375,-3-1 0,-3-4 0,-4 1 0</inkml:trace>
  <inkml:trace contextRef="#ctx0" brushRef="#br0" timeOffset="33">14139 3632 8073,'0'-8'0,"0"1"423,0-1 45,0-3-22,0-1 0,0 5 144,0-1-137,0 5 73,5-7-280,-4 9-138,4-4 1,-3 6-68,2 3 1,-3 2-91,3 6 0,1 4 133,-2 3 1,1 3-201,-4 1 1,4-3 50,0 3 1,0-7 50,-4 7 0,4-6 12,-1 2 1,1-5-169,-4 1 1,1-2 7,3-2 1,-3-3-61,3-1 0,-2-3 141,-2 4 3,0-6 257,0 3-169,5-5 1,-4-1 312,3-3-252,2-2 0,-1-6 70,3 1 1,1 0-34,-6-1 1,5-3 20,-4 0 0,5-6-84,-2 2 1,4-2 20,0-2 1,0 4-56,1 0 0,-1 1 104,1-1-105,-1 3 0,0 5 43,1 4 1,-5 2 7,1 5 1,-4 0-18,4 0 0,-5 9 4,5 2 1,-4 4-78,3 0 0,-4 5 71,1 6 1,1-2-286,-1 3 1,-1 1 89,-3-2 1,4 5-150,0-4 1,0-6 58,-4-6 0,0 2-368,0-2 0,1-3-303,3-5 0,-3-3 40,3 4 874,-3-6 0,-1 8 0,0-3 0</inkml:trace>
  <inkml:trace contextRef="#ctx0" brushRef="#br0" timeOffset="34">14162 4157 8075,'-6'0'2014,"0"0"-1649,12-5 1,0 4 37,5-3 1,1 3-46,-1 1 1,2 0-57,2 0 0,-1 0 62,5 0 0,0-4-72,4 0 1,4-1-148,-1 1 1,5 2 88,-5-6 1,1 4-212,-4-3 1,0 3 90,-1-4 0,-2 6-547,-1-2 1,-5-1 102,1 1 0,-3-1-506,0 1-434,-6 3 0,1-4-217,-4 5 1487,-1 0 0,-2 10 0,-7 3 0</inkml:trace>
  <inkml:trace contextRef="#ctx0" brushRef="#br0" timeOffset="35">14367 4283 10310,'8'-4'629,"0"0"0,-5 0-277,5 4-23,-5 0 22,7 0-33,-4 0-84,6 0 0,-1 0-315,0 0 100,-4 0 40,3 0 0,-8 0-19,6 0-61,-5 0-37,7 5 1,-4 2-73,5 4 233,-4 1-359,-2-1 161,-5 1 1,0 3-217,0 0 1,0 4-38,0-4 288,0 0-153,0-3 108,0 4 1,-5-3 0,-2 2 21,1-2-37,-4-2 61,4-4 1,-6 3 81,1-2-17,4 2 0,-3-3 125,3 1 31,2-6 27,-6 9 46,5-5-194,0 0 96,1 4-94,5-8 23,0 3 442,0-5-375,5 0 1,-3 0-65,6 0 1,0 0 339,3 0-48,0 0 0,2 0-171,2 0 0,-2 0 153,2 0 0,2-4 175,-2 0-360,0 0 0,0 3 138,1-3-107,-1 3-323,-4-4 0,1 1-31,-1 0 1,-3 1 72,-1 3 226,-4 0-1367,2 0-118,-5 0 1,-5 5-1,-1 1 1</inkml:trace>
  <inkml:trace contextRef="#ctx0" brushRef="#br0" timeOffset="36">14996 4123 7940,'0'-8'51,"0"1"140,0 4 0,0-3 229,0 2 1,1 3-125,3-3 1,-2 3 494,6 1-340,-6-5 138,9 3 10,-5-3-314,5 5 1,1-4 238,-1 1-112,1-1-136,-1 4-138,0 0 27,1 0 1,-1 0 165,1 0-498,-1 0 167,-5 0 0,5 0 220,-4 0-464,-2 0 228,5 0 60,-3 0 1,0 0-32,1 0 151,-5 0-1578,2 0 450,-5 0-1374,5 0 2338,-4 0 0,4-5 0,-5-2 0</inkml:trace>
  <inkml:trace contextRef="#ctx0" brushRef="#br0" timeOffset="37">15498 3826 7940,'0'-18'370,"0"3"0,0 6 189,0 1 83,0 6 1,0-4-184,0 2 1,1 3 279,3-3-226,-3 2 72,5 2-331,-6 0 1,3 6-34,1 1 0,0 7 50,-4 1 0,0 6-51,0-2 1,0 2 16,0 2 0,0 1 11,0 3 0,0 0-158,0 7 0,0-6 20,0 6 1,0-2-78,0 2 1,0-4-359,0 1 0,0-6 190,0 2 1,0-4-148,0-4 0,0 1 119,0-5 1,4 1-1,0-5 1,-1-3 56,-3-1 1,0-3-196,0 4 0,2-6 44,1 2 1,-1-2-1709,2 2-29,-3-2 1163,-1 3 831,0-5 0,-5-5 0,-2-2 0</inkml:trace>
  <inkml:trace contextRef="#ctx0" brushRef="#br0" timeOffset="38">13911 3552 8147,'6'-12'-234,"-1"5"1066,-5-1 266,0 6-264,0-8-44,5 8-185,-4-3-391,4 5 1,-5 1 89,0 3 0,-3 4 0,-1 7 0,-5 7-82,1 4 1,-2 10 48,-1-2 1,-1 8-70,1 0 1,1 1 38,2-1 1,-1 5-137,5-5 1,1 7 59,3-7 1,0 6-281,0-2 0,0 0 260,0 3 0,5-2-298,2-1 1,0-2-163,0-2 1,1-3 159,3-4 1,1-5 106,-1 1 0,4-6 42,1 2 1,4-7 206,-1-1 1,3-5-100,0 1 1,1-2 30,0-2 1,0-1 50,0-2 0,0 1-182,-1-5 0,-3 0-548,1-4 0,-3 0 272,2 0 1,-2 0-1209,-6 0 0,1 3 686,-1 1 0,1 0 796,-1-4 0,-5 0 0,-1 0 0</inkml:trace>
  <inkml:trace contextRef="#ctx0" brushRef="#br0" timeOffset="39">15635 3518 7942,'-4'-18'-10,"1"3"0,-1 6 98,4 1 1,0 4 625,0-3-181,0 4 83,0-7 1,0 7-201,0-4 0,1 4-10,3 0 0,-3 0 225,3-1 113,-3 3 68,-1-4-533,5 5 0,0 5 132,3 3 1,2 3-64,-2 4 1,2-1-61,1 5 0,1 0-67,-1 4 0,2 0 124,2 0 0,-1 1-71,5 2 0,-1 2 65,1 3 0,-1 2-302,-3-3 0,-2 3 107,2 2 0,1 0-236,-1 3 0,1-1 91,-5 5 1,-3-4-100,-1 4 0,-4-2 17,1 2 0,-3-2-294,-1-6 1,0-1 56,0-3 1,-4 2-66,0-5 0,-1-1 38,1-3 0,2 0 130,-6 0 1,6-5 202,-2-3 0,-1 1-101,1 0 1,-4-1 104,5-4 0,-2-1-106,1-2 0,2 2-129,-1-2 0,-2-2-769,1 2 72,0-6 0,3 3-1773,-3-5 2715,3 5 0,-9-3 0,3 3 0</inkml:trace>
  <inkml:trace contextRef="#ctx0" brushRef="#br0" timeOffset="40">16172 3586 8007,'0'-11'0,"0"3"642,0 1-360,0-1 1,0-4 113,0 1 0,0 3-161,0 1 1,0 3 535,0-4-141,0 6 76,0-8-232,0 8-20,0-3-286,0 5 0,4 2 65,0 1 1,4 4 147,0 4 0,2 1-109,2-1 0,0 4 15,4 1 0,-2 4-27,5-1 1,-2 2-118,2 2 0,2 0 18,-6 0 1,1 0 27,0 0 1,-4 1-182,4 2 0,-4 2 65,0 3 0,-5 2-30,1-3 1,-2-1 34,2 2 0,-2-1-189,-2 5 1,-3-5 48,3 0 0,-1 0-168,0 0 0,-1 2 38,1-6 1,-1 1-55,-2-4 1,0 0 63,0 0 1,0-2 117,0-2 0,-2 2-109,-1-6 0,1 1 77,-1 0 1,1-4-219,2 3 1,-1-6-93,-3-1-255,3 0 1,-4-1-766,5 1-519,0-6-186,0 3 2131,0-5 0,0 0 0</inkml:trace>
  <inkml:trace contextRef="#ctx0" brushRef="#br0" timeOffset="41">17291 3792 7972,'0'-12'433,"0"1"662,0 5-218,0 0-496,0 1 1,4 5-110,0 0 0,0 7 80,-4 8 1,3-1-115,1 5 0,0 1 101,-4 7 0,0-3-135,0 3 0,0 1 0,0-2 0,0 5-228,0-5 0,0 2 113,0-1 0,1-7-459,3 3 1,-3-8 199,3 1 1,-3-4-645,-1 0 1,0-1 386,0 0 1,0-3-896,0 0 0,0-5 1322,0 5 0,-5-5 0,-1 2 0</inkml:trace>
  <inkml:trace contextRef="#ctx0" brushRef="#br0" timeOffset="42">17063 4089 7980,'1'-7'71,"3"4"0,2 0 990,6-1 0,0 3-427,4-3 0,-3 3 190,7 1 0,0-1-368,6-3 1,2 2-223,3-1 1,2 0-1100,-3-1 1,-1 3 612,2-3 1,-6 3-1117,2 1 1368,2 0 0,-5 0 0,4 0 0</inkml:trace>
  <inkml:trace contextRef="#ctx0" brushRef="#br0" timeOffset="43">18136 3540 8088,'7'-11'0,"-2"0"196,-5-1 1,0 5 53,0-1 0,1 4 513,3-3-465,-3-1 1,5 0 432,-2 1-496,-2 4 1,3-3 464,-5 2-393,0 3 164,0-4-344,0 15 0,0-1 82,0 10 0,-2 0-169,-1 4 1,-4 5 95,-4 2 0,-1 3-124,1 1 0,-1 4 62,1 0 0,0 0-228,-1-3 1,6-1-162,2 0 1,2 4 189,-2 0 0,2 4-33,-1-4 1,3 0 77,3-3 0,0-6-47,5-2 1,-2-3 49,2-2 0,2-4 159,-3-3 1,2-2-103,-1-1 1,2-1 23,-2 0 0,0-3-238,0 0 1,2-5-306,-2 5 0,-2-5-81,2 0 1,-2 0 22,2 1 597,2-3 0,-4 4 0,6-5 0</inkml:trace>
  <inkml:trace contextRef="#ctx0" brushRef="#br0" timeOffset="44">18433 3963 7996,'0'-11'0,"0"-1"1320,0 1-841,0-1 0,2 5 725,1-1-301,-1 6-621,3-3 1,-1 10-57,-1 2 0,1 3-159,-4 2 0,4 3-7,0 0 1,0 0-92,-4-3 1,3 3-112,1 0 0,0 1 80,-4-5 1,1-1-245,3-2 74,-3 2 162,4-9 0,-3 4 24,1-5-18,-1 0 73,8 0 1,-8-4 3,6 1 1,-2-6 84,2 1 0,2-2-89,-2-1 0,2-1 136,1 1 0,2-5-114,2 1 0,-2 0 5,2 4 0,-2 0 2,-2 4 1,-1 1 61,-2 2-48,2 2 0,-5-1 7,3 6 1,1 4 4,-5 4 0,-1 2-36,-3 2 1,4-1-16,0 5 1,0-1-125,-4 1 1,1 1-881,3-5 1,-3 4 326,3-3 1,-2-1-629,2-4-183,-2 1 1475,8-1 0,-4 1 0,5-1 0</inkml:trace>
  <inkml:trace contextRef="#ctx0" brushRef="#br0" timeOffset="45">18993 3974 7994,'0'-11'596,"0"5"-312,0-4 1,1 8 275,3-2-377,-3 3 1,9 0 226,-2-3 0,2 3-128,2-3 1,0 3 136,3 1 1,-1 0-120,5 0 0,-3 0-82,3 0 1,-4-4 21,4 0 0,-5 0-185,1 4 0,-2 0-1014,-2 0 692,1-5-708,-1 4 499,1-4-1723,-6 5 2199,-1 0 0,-5-5 0,0-1 0</inkml:trace>
  <inkml:trace contextRef="#ctx0" brushRef="#br0" timeOffset="46">19530 3757 8039,'0'-17'-146,"0"1"0,0 8 725,0 0 1,1 4 522,3-3 435,-3 4-614,4-2-504,-5 5 0,1 6-174,3 6 0,-3 0 71,3 7 0,-2 2-72,-2 5 1,0-2-150,0 3 0,0 2-37,0 2 0,0 2 146,0 1 1,0-4-342,0 1 0,0-6 88,0 2 1,0-4-124,0-4 1,0 1 19,0-5-414,0 1-25,0-5 297,0 0 0,0-3-1850,0 0 794,0-6-527,0 3 1877,0-5 0,5-5 0,1-1 0</inkml:trace>
  <inkml:trace contextRef="#ctx0" brushRef="#br0" timeOffset="47">19827 3529 7951,'0'-23'0,"0"5"1394,0 3-409,5 3 54,1 0-685,0 1 1,1 4 228,-3 4 1,-2 1-147,6 2 0,-1 9-174,5 3 1,-1 7-2,1 0 1,0 7 103,3 5 0,-1 2 115,5 1 1,-1 2-104,1 2 0,-1-2-283,-3 6 0,-2-4 76,2 4 1,-6-4-172,-1 4 1,-6-6-63,2-2 0,1 0-151,-1-3 1,0-3-315,-4-2 0,0-2 267,0-1 0,-2 0-154,-1 0 0,-4-4 124,-4 0 0,2-5-1082,-2 1 0,0-2 1372,-8-2 0,0 6 0,-3 1 0</inkml:trace>
  <inkml:trace contextRef="#ctx0" brushRef="#br0" timeOffset="48">6910 5573 10974,'11'0'489,"0"0"0,1 0-280,-1 0 0,2 0 114,2 0 0,-1 0-160,5 0 0,-1-1-2,1-3 1,3 3-146,-3-3 0,-2-1 48,2 1 1,-5-3-1007,2 3 766,1-5 1,-4 8-2004,2-3 1015,-2 3-260,-2 1 1424,-4 0 0,3 5 0,-4 1 0</inkml:trace>
  <inkml:trace contextRef="#ctx0" brushRef="#br0" timeOffset="49">6978 5733 8245,'6'0'1042,"5"0"1,-5 0-601,5 0 1,1 0 28,-1 0 1,6 0-140,2 0 1,-1 0-54,1 0 1,-2 0-211,2 0 0,3 4 63,-3 0 1,-3 0-649,0-4 0,0 0 366,-1 0 0,1 0-1130,-5 0 0,1 0 1280,-1 0 0,5 5 0,2 1 0</inkml:trace>
  <inkml:trace contextRef="#ctx0" brushRef="#br0" timeOffset="50">8006 5665 8171,'0'-12'62,"0"1"0,0 3 141,0 1 0,0 3 850,0-4-659,0 1 1,1-5-69,3 1 0,-1 3-52,4 1 0,1-1 17,3-3 1,2 3 35,2 0 0,-1 1-53,5-5 1,-4 5-150,4-1 0,-3 4 79,3-3 0,-5 4-117,1-1 0,1 3 71,0 1 1,-1 0-262,-4 0 143,1 5 1,-1 1-67,1 6 0,-5 1-2,1 2 0,-6 0 62,2 8 1,-3-2-106,-1 10 1,0-1 71,0 5 0,-5 3-238,-2 0 0,-7 0 77,-1-4 1,-5 0-109,5 1 0,-1-5 50,1 0 1,1-4 287,-5 1 0,5-7-15,-2-1 0,0-4-107,1 4 0,-1-5 263,5 1 1,3-3 56,1-5 58,4 4-65,-2-10-65,5 4 1,1-5-100,3 0 0,3 0 186,4 0 1,4 0-18,0 0 0,4 0-105,-3 0 0,3-4 11,-4 0 0,5-1-21,-1 1 1,-1 3-154,1-3 1,-4 2 104,4-2 1,-3 3-139,3-3 0,-5-1 75,1 1 0,-3 0-152,0 4 0,-1-1-40,1-3 0,-5 3-146,1-3 0,-4 3-519,3 1 365,-4 0-1988,2 0 1008,-5 0 1432,0 5 0,-5-4 0,-1 4 0</inkml:trace>
  <inkml:trace contextRef="#ctx0" brushRef="#br0" timeOffset="51">8634 5311 7998,'-5'-7'313,"4"-3"375,-4 4-270,5-6 0,0 1-83,0 0 0,4 3 37,-1 0 0,6 2-84,-1-2 1,2 0 3,1 4 0,2-5-47,2 1 0,-2 3-5,2 1 1,-2-1 109,-2 1-268,1 1 1,-1 3-125,1 0 68,-6 0 1,3 1-157,-5 3 0,-1 2 70,-3 5 0,0 1-62,0-1 0,-1 2 40,-3 2 1,2-2 13,-6 2 1,1 2 41,-5-2 0,1 1-48,-1 0 1,1-4 14,0 4 1,3-4 34,0 0 1,5-2 98,-5-3 1,5 4-108,0-4 240,1-2-209,2 5 94,0-8 1,2 3-73,1-5 0,4 0 248,4 0 0,1 0 20,-1 0 1,0 0-86,1 0 1,-1 0-197,1 0 1,-1 0 214,0 0-1032,1-5 443,-1 3-1750,1-3 528,-6 5-194,-1 0 1782,-5 0 0,5 5 0,2 2 0</inkml:trace>
  <inkml:trace contextRef="#ctx0" brushRef="#br0" timeOffset="52">9365 5528 8128,'0'-7'-212,"1"1"257,3 2 1,-3 2 396,3-6 1,-2 4-70,-2-3 0,0 3 546,0-4-264,0 1-256,0-5 1,0 1 53,0-1 0,0 5-113,0-1 1,-2 6 214,-2-2-316,-2-3 1,-7 6-148,-2-3 0,1 3 88,-5 1 1,4 4-124,-4 0 1,0 6 36,-4 1 1,0 2-147,0 6 0,1 0-12,-1 4 1,4 4 116,0-1 1,5 2-158,-2-1 1,8-2 34,0 6 1,5-5-91,0 5 1,1-5 94,2 5 1,2-6-102,1 2 1,4-3 65,4-1 0,6 0-13,2-1 1,-2-3 102,2 0 1,1-6 97,2-1 1,1-2 11,0-6 1,-4-1-78,0-3 0,0 0 183,4 0 0,-4 0-98,0 0 1,0-1-72,4-3 1,-4 2-168,0-6 1,-4 4-304,4-3 0,-5 0-575,1 0 0,-6-2 467,-1 5 1,-2-1-320,2 1 0,2 2-36,-2-6 895,-3 6 0,10-14 0,-2 4 0</inkml:trace>
  <inkml:trace contextRef="#ctx0" brushRef="#br0" timeOffset="53">10039 5265 8167,'0'-11'270,"0"-1"-12,0 1 1,0 3 144,0 1 1,0 3-161,0-4 0,-4 4 682,0-3-15,1 4 21,3-2-714,-6 5 1,4 1 40,-6 3 1,1 4-61,-5 7 1,1 3 59,-1 5 1,0 3-123,-4 1 1,3 5 65,-6-2 1,3 7-198,-3 1 0,5 4-14,-1-4 1,-1 5-33,0-1 1,5-1 12,3 0 0,4-4-249,-3 1 0,4-3 23,0-5 1,1-2 77,2-5 1,0 0 69,0-1 1,4-3 23,0 0 1,5-5-44,-2 2 1,0 0 57,0-1 1,1-3 18,3-5 1,1 0-130,-1 0 0,1 2 130,-1-5 0,-3 4-277,-1-4 0,1-1 78,3-3 1,1 2-1352,-1 1 544,1-1-596,-1 3 1649,0-5 0,1 0 0,-1 0 0</inkml:trace>
  <inkml:trace contextRef="#ctx0" brushRef="#br0" timeOffset="54">10176 5699 8058,'-6'-18'722,"1"2"-626,5 4 725,0 6-139,0 1-186,5 5 0,-3 0-102,6 0 1,-6 5-247,2 3 0,-3 2-1,-1 1 1,2 1-109,1-1 1,-1 4-87,2 0 0,-3 1 138,-1-5-185,0 1 1,1-1-46,3 0-33,-3 1 129,4-1-242,-5-4 215,5-2 0,-2-5 7,4 0 112,1 0 0,4-5-67,-1-3 0,0-2 181,1-2 0,3 1-97,0 0 1,0-1 19,-3 1 1,-1-1-40,1 1 0,3 1 209,0 2 0,-3-1 118,-5 5-116,1 1 0,3 3-191,1 0 0,-5 1 50,1 3 0,-4 2-179,3 5 1,-3 5 115,4-1 1,-4 1-132,3 0 0,-4-2 84,1 5 1,1-5-187,-2 1 0,2 1-791,-1 0 1,-2 3 465,1-4 1,-1 0-1941,-2-4 2444,5 1 0,1-1 0,5 1 0</inkml:trace>
  <inkml:trace contextRef="#ctx0" brushRef="#br0" timeOffset="55">11055 5276 8097,'0'-11'-296,"0"0"1,0-1 117,0 1 1,2 3 879,1 1 1,-1-1-175,2-4 1,-3 1 27,-1 0 0,0 3-86,0 0 0,0 5 498,0-5-255,0 5-160,0-2-428,0 5 1,-4 5 63,0 3 1,-5 7 34,2 4 1,0 8 40,0 3 1,-2 3-169,-6 2 0,2 4 85,-2 3 1,-2 2-109,2 2 1,-2 0-156,2-1 1,3 5-102,-4-1 0,4 1-44,0-4 1,1-2 91,-1-2 0,1 1-74,0-5 0,3-4 49,0-3 0,5-10 62,-5 2 0,5-4 64,0 0 0,1-2-62,2-6 35,0 1-41,0-1 2,0 0-110,0-4-417,0-2-786,0-5-62,0-5-370,0-2 1844,5-4 0,-3 0 0,3-1 0</inkml:trace>
  <inkml:trace contextRef="#ctx0" brushRef="#br0" timeOffset="56">11272 5596 8009,'0'-6'-262,"0"1"475,0 5 167,0-5 263,0 3-404,0-8 0,0 8 435,0-6-80,0 6-269,0-9 1,0 9-21,0-6 178,0 6-279,5-8-23,-3 8 0,4-7-74,-2 6 1,-2-5 95,6 4 0,-4-1-191,3 1 1,1 2 79,3-6 0,0 4-33,-4-3 0,3 4-52,-2-1 0,-2 2 78,2-2 1,-4 3-172,3-3 1,-3 3 132,4 1-188,-6 0 1,7 5 56,-5 2 0,1 1-41,-1 3 0,-3-2 76,3 7 1,1-4-117,-1 0 0,4 3 121,-5 0 1,1 4-2,-4-4 1,4 4-95,0-3 0,0 4 86,-4-1 1,-2 3-65,-2 0 0,2-3 60,-6 1 0,1-3-52,-5 2 0,-3 3 41,0-3 0,0-1 0,3 1 0,1-4 91,-1 4 1,-3-5-100,0 1 1,1-2 193,6-2 0,-2 1 26,3-1 29,-4 1 0,4-2-7,-1-3-7,6 3-76,-3-8-14,5 3 0,1-5 185,3 0 1,-2 0 30,6 0 15,-1 0 1,6 0-128,2 0 0,-2-1 95,2-3 1,2 2-61,-2-1 0,4-2-55,-4 1 0,4-4-7,-4 4 1,5-1-110,-5 1 0,4 3 57,-4-3 1,0 2 76,-3-2-296,-1 3 94,0-4 0,-3 5-592,0 0 265,-6 0-675,3 0-30,-5 0-390,0 5-830,0-4 992,0 4 1291,-5-5 0,4 5 0,-4 2 0</inkml:trace>
  <inkml:trace contextRef="#ctx0" brushRef="#br0" timeOffset="57">11661 5345 6417,'0'-8'890,"0"1"0,0 3-384,0-4-134,0 6 1,0-5-120,0 4 1,0 0 62,0-5 0,1 6 162,3-2 192,-3-2-195,9-1-41,-3 1-14,4-4-33,0 9-343,1-9 22,-1 8 0,-3-2-186,-1 8 0,-4 3 80,1 4 0,-3 0-72,-1 1 1,0 1 30,0 2 0,0-1-72,0 5 0,-4 0 40,0 4 1,-4-1-30,0 1 1,-1-1-57,1-3 1,0 1 81,4-5 1,0 1 387,4-5-279,0 1 633,-5-1-287,4-5 383,-4 4-125,10-8 101,1 3-233,5-5-268,1 0 0,-1 0-215,1 0 1,-5 0 235,1 0-522,-1 0 201,5 0-1062,-1 0 538,1 0 1,-5 0-1221,1 0 134,-5 0 679,2 0-473,0 0 1507,-4 0 0,9 5 0,-4 1 0</inkml:trace>
  <inkml:trace contextRef="#ctx0" brushRef="#br0" timeOffset="58">11969 5162 8019,'-5'-11'0,"2"3"478,-4 1 248,4-1-162,-2-3 1,5-1 1531,0 1-1542,-5-1 1,4 1 248,-3-1 1,3 5 248,1-1-46,0 6-284,0-3-343,0 5 1,0 5-71,0 2 1,0 3 39,0 2 1,1-1 4,3 1 1,-2 0-127,6 4 1,-4-4 53,3 4 1,1 0-26,3-1 0,5 6-239,-1-2 0,0 1 140,-3-1 0,-1 6 99,0-2 0,1 4-29,-1-1 1,1 0-28,-1 4 1,-3 1-33,-1 3 0,-4 0-68,1 1 0,1-1-143,-1 0 0,-1 2-696,-3 2 1,0-3-409,0 3 0,-3-3 761,-1-5 0,-4-1 55,4-2 1,-5-7 179,2 3 0,-3-3 7,-2 3 1,1-4-134,-1 0 0,1-5 110,0 1 0,0-2-59,4-2 1,-2-3 69,5 0 1,-1-6-531,1 2 116,3 2-750,-4-4 159,5 3 457,0-5 0,5 0 0,1 0 0</inkml:trace>
  <inkml:trace contextRef="#ctx0" brushRef="#br0" timeOffset="59">12917 5459 7984,'0'-6'1235,"0"1"-277,0 0-4,0-2-360,0 1 9,0 1-252,0 5 0,0 5-324,0 3 0,0 3 47,0 4 1,0-1 29,0 5 0,0-4-186,0 5 1,0-1 25,0 3 0,0 1 9,0 0 1,0 0 63,0 0 0,0-4-81,0 0 1,0-1-1,0 1 0,0 1 34,0-5 1,0 0-10,0-3 0,4-1 49,0 1-83,-1-1 1,-1-1 55,1-2-431,-1 2 0,4-9-107,-2 3-1361,-3-3 301,4-1 1615,-5 0 0,-5 0 0,-1 0 0</inkml:trace>
  <inkml:trace contextRef="#ctx0" brushRef="#br0" timeOffset="60">12734 5768 8007,'2'-7'0,"1"3"436,-1-2 0,8 5 40,-3-3 0,4 3-40,0 1 1,2-4 205,2 0 0,3 0-221,4 4 0,3-1 221,1-3 1,3 2-212,6-6 1,-6 4-19,-2-3 1,-1 3-264,-3-4 1,-1 6-101,-7-2 0,-6-1-413,2 1-283,-2 0 0,-1 4-2517,-1 0 1352,-4 0 1811,2 0 0,0 0 0,1 0 0</inkml:trace>
  <inkml:trace contextRef="#ctx0" brushRef="#br0" timeOffset="61">13865 5471 8015,'0'-8'0,"0"0"174,0 6 1,0-5 523,0 4-184,0 1 288,0-8-230,0 4-25,0-6-319,5 1 0,0 0 10,3-1 0,2 5-20,-3-1 1,0 2-15,0-2 0,5-1-3,3 5 0,0-5 0,-3 2 0,3 2-1,0 1 1,4 3-2,-4 1 0,1 0 1,-5 0 1,1 1-52,-1 3 1,0 2-1,1 6 0,-2 0 12,-2 3 1,0 3 37,-4 5 1,0 1-1243,-4 3 0,-1 2 540,-3 5 1,-2 1 87,-6-1 0,-3 4 186,0 0 1,-6-5-57,2-6-1,-2 1 112,-2-2 1,0 5 165,0-5 1,4-3 92,0-4 1,4-1-69,-4 1 0,6-3 25,2-4 0,-1-2-57,5-2 355,2 2-41,0-4-95,5 0 0,1 0-23,3-6 1,2 0 215,6 0 1,3 0-30,0 0 1,4 0 75,-4 0 1,6-2-197,-2-2 0,1 2-35,-1-6 0,2 6-106,-1-2 0,-3-1 149,2 1 1,-5-1-382,1 1 1,-2 3 87,-1-3 1,-1 3-720,0 1 0,-3-1-1003,0-3-919,-6 3 1187,3-5 0,-3 6 1491,1 0 0,-1 0 0,3 0 0</inkml:trace>
  <inkml:trace contextRef="#ctx0" brushRef="#br0" timeOffset="62">14767 5059 8007,'0'-11'-1221,"1"0"881,3-1 0,-2 5 340,1-1 900,-1 5-222,-2-7 254,0 9-108,0-4-383,0 5 0,-4 5-11,0 3 0,-5 3-208,1 4 1,-2 4 92,-1 8 0,-1-2-59,1 6 0,-2 0-5,-2 8 1,2-3-25,-2 6 0,3 0-169,0 4 1,1-1-28,-1 1 1,2-1-126,3-4 0,-2 4-190,5-3 1,0-5 162,4 1 1,0-7-127,0 4 1,0-2 107,0-7 1,1 2-134,3-1 1,-1-3 109,4 3 1,0-7 50,0-1 1,3-1 84,-2 1 0,2 1-103,2-5 0,-1 0 3,0-3 1,1-1 32,-1 1 0,1-2-91,-1-2 0,0 0 60,1-4 1,-4 0-383,-1-4 142,1 0-640,3 0 242,1 0 0,-5 0 762,1 0 0,-6 0 0,3 0 0</inkml:trace>
  <inkml:trace contextRef="#ctx0" brushRef="#br0" timeOffset="63">15041 5288 7936,'-4'-22'-688,"1"3"0,-1 3 412,4 4 1,1 1 326,3-1 0,-3 1 59,3 0 0,-3 3 816,-1 0 0,0 5 428,0-5-507,0 5-617,0-2 64,0 5 1,4 5-54,0 3 1,1 2-151,-1 2 0,-3-1 76,3 0 1,1-3-354,-1 0 87,0-1 1,1 3-1,1-1-66,0-1 0,1-4 105,-4 3-147,4-4 142,4 2 1,-3-5 68,-1 0 1,-3 0 21,4 0 0,-4-1-21,3-3 1,0-2 6,0-6 0,3 2 44,-2 2 1,-2-3-43,2 0 0,0-1 86,3-3 0,-3 2-76,-1 2 1,0 3 90,0 1 0,0 4-39,-4-1-47,-1-2-5,8 5 0,-8-1-10,6 6 1,-4 5-122,3-1 1,-3 2 80,4 1 1,-4 4-228,3 1 1,-3 0 77,4-1 1,-6-2-507,2 2 1,1-1 248,-1 2 1,0-4-556,-4 3 1,0-2 986,0-1 0,0-6 0,-5 9 0,-2-2 0</inkml:trace>
  <inkml:trace contextRef="#ctx0" brushRef="#br0" timeOffset="64">14973 5562 7903,'11'0'757,"-2"0"-78,2 0 0,-2 0-232,7 0 1,1-4 54,2 0 1,-1-1-102,1 1 1,0 3-166,4-3 0,4-1-127,-1 2 0,1-5 110,-4 4 1,-4-4-335,0 5 1,0-2 137,4 1 1,-4 3-289,0-3 0,-5 1-40,1-1-2138,-2 3 1714,-2-4 1,-1 6-399,-2 3 1,-3-1 1126,-5 4 0,-5 1 0,-1 3 0</inkml:trace>
  <inkml:trace contextRef="#ctx0" brushRef="#br0" timeOffset="65">15155 5722 8048,'-11'5'-1013,"5"-4"1,-1 4 2087,4-5-109,1 0 139,-3 0 1340,5 0-2199,5 0 0,2 0-69,4 0 0,0 0 69,1 0 0,-1 0-117,1 0 1,-1 0 101,1 0 0,-1 2-105,0 1 1,1-1 18,-1 1 0,1 0-198,-1 1 0,-3 1-242,-1 2 0,-3 2 197,4-5 1,-6 5-454,2-1 0,-3 2 292,-1 1 1,-1 2-297,-3 2 1,0-2 205,-7 2 0,2 2-53,-6-2 0,2 1 99,2 0 1,3-4-89,1 3 842,-1-2-376,2-1 451,1-1 1,5-3-82,0-1 285,0-4 1,5 2-295,2-5 0,3 0 48,2 0 1,-1 0-244,1 0 1,3 0-298,0 0 1,2 0-190,-2 0 0,-1-4 227,5 0 0,-5 0-1307,1 4 1,-2 0 629,-2 0 1,1 0 694,-1 0 0,0 5 0,1 2 0</inkml:trace>
  <inkml:trace contextRef="#ctx0" brushRef="#br0" timeOffset="66">15818 5539 7947,'0'-6'2141,"0"1"-1282,0 0-290,0 3-200,5-3 1,1 5-2,6 0 0,-1 0-89,1 0 1,3 0-74,0 0 1,4-4 28,-4 1 0,6-2-66,-2 1 1,-2 3-11,2-3 1,-5-1-103,2 1 1,-4-4-383,0 4 1,-1-1 151,1 2-525,-1 1 0,-3-4 11,-1 2-1885,-4 3 1072,2-4 608,-5 5 0,0 1 892,0 3 0,-5 2 0,-2 6 0</inkml:trace>
  <inkml:trace contextRef="#ctx0" brushRef="#br0" timeOffset="67">16286 5334 8121,'6'-12'63,"-2"1"0,1 3 248,-1 0 0,4 5 220,-4-5 0,1 6 210,-2-2 104,-1-3-92,3 6-164,-5-4-337,0 5 1,0 5 0,0 3 1,0 6 14,0 1 0,0 5-66,0-1 0,0 7 15,0 0 1,0 6-214,0-2 0,0 0 56,0 0 1,0-1-43,0 2 0,4 0 72,-1-4 0,1-2-344,-4-5 0,4 1 139,0-2 1,0-2-145,-4-2 1,3-6 9,1-2 1,0-3-130,-4 4-746,0-6 135,5 8-826,-4-8 1018,5 3 797,-6-5 0,5 0 0,1 0 0</inkml:trace>
  <inkml:trace contextRef="#ctx0" brushRef="#br0" timeOffset="68">16526 5139 7960,'0'-17'0,"0"0"142,0 6 1,0-1 107,0 1 1,1 3 185,3 1 1,-3 3 512,3-4-259,2 6 0,-3-3 307,5 5-292,-6 0-327,8 0 1,-3 1-114,4 3 1,-3-2 31,-1 6 0,1-1-46,3 5 1,-2 1-24,3 2 1,-3 3 0,6 4 0,-1 6 28,1 3 1,-1 2-122,5 1 1,-4 4 86,4 0 1,-5 5-214,1-1 1,-6 3 36,-1 0 0,-6-3-313,2 0 1,-2-4 180,-2 4 1,0-5-298,0 1 1,0-4 156,0-3 1,-4 0-4,0-4 1,-4 3-3,4-3 1,-4 0-95,0-4 0,-1-2 224,1-2 0,-2 1-51,3-4 0,-3 0 125,-2-1 1,5-2-62,-1 2 0,4-6-300,-4-1-10,6-6-226,-8 9-697,9-10 436,-5 4-220,6-10 1,6-2 1103,1-4 0,3-5 0,2-2 0</inkml:trace>
  <inkml:trace contextRef="#ctx0" brushRef="#br0" timeOffset="69">17485 5379 7974,'-3'-15'0,"-1"0"0,0 3 1542,4 5-477,0 4 323,0-2-540,0 5 0,1 5-597,3 3 0,-3 3 14,3 4 0,-3 3-16,-1 5 0,0 4-25,0-1 0,0 5-30,0-5 0,0 5 44,0-4 0,0 3-333,0-3 0,0-1-156,0-3 0,0-1-283,0-3 0,0-3-914,0-4 1090,0-1 0,0-3-2015,0-1 987,0-4-163,0 2 1549,0-5 0,0 0 0</inkml:trace>
  <inkml:trace contextRef="#ctx0" brushRef="#br0" timeOffset="70">17280 5630 9897,'11'0'1699,"1"0"0,4 0-944,3 0 1,-1 0-300,1 0 0,0-3-663,4-1 1,0-1 177,0 1 1,-1 3-409,1-3 1,-4-1-354,0 1 1,-1 0 789,1 4 0,3-10 0,-5-3 0</inkml:trace>
  <inkml:trace contextRef="#ctx0" brushRef="#br0" timeOffset="71">18319 5162 7926,'0'-11'13,"0"3"182,0 1 0,1 3 254,3-4-41,-3 6 1,4-5 379,-5 3 154,0 3 28,0-4-247,0 5 1,-5 5-534,-2 3 0,-3 7 33,-2 4 0,-3 6-75,0 2 1,-4 4 31,4-5 1,-5 6-30,5-2 0,0 3-131,4 2 1,0-1 44,4 0 1,-2 4-44,5 0 1,-3 0 78,3-3 0,0-2-223,4-3 0,0 2 44,0-6 1,4 5-83,0-4 0,3-1 6,-3-3 1,5-1-3,-2-3 0,2 1 141,-1-5 1,2 0-20,-2-3 1,2-2-140,1-2 0,-3 2 83,0-3 1,-1-2-1099,5-1 821,-1 3-1,0-6-317,1 3 1,-5 1-872,1-1 1556,-5-1 0,7-3 0,-4 0 0</inkml:trace>
  <inkml:trace contextRef="#ctx0" brushRef="#br0" timeOffset="72">18468 5642 7895,'0'-12'242,"0"1"0,0 3 397,0 1 0,3 3 561,1-4-798,0 6 0,-3-3 475,3 5-495,-3 0 1,6 5-288,-4 2 19,-1 4 0,3 4-101,-5 0 1,4 0-58,-1-3 0,1-1-88,-4 1 1,0-1 41,0 0 1,4-3-19,0 0-259,0-6 205,1 8 374,-4-8 1,9 1-87,-2-6 0,-2 0 93,2-5 0,-1 5-47,5-5 0,-2 0-47,-2-3 1,2 0-64,-3-1 0,3 1 57,2-1 1,-1 5-167,1-1 1,-1 2 97,1-2 1,-5 2-116,1 2 1,-4 3 42,3-3-93,1 3 1,-1 6 30,1 2 1,-5 3-32,0 2 0,2 1-84,-1 2 1,0-1 103,-4 5 0,4-4-156,0 4 1,-1-5 43,-3 1 1,4-2-412,0-2 0,1 1 187,-1-1 0,-3 1-566,3-1 0,2-5 996,2-2 0,2 3 0,2-1 0</inkml:trace>
  <inkml:trace contextRef="#ctx0" brushRef="#br0" timeOffset="73">19016 5653 7935,'0'-6'97,"0"1"1335,0 0-936,5 4 0,-3-5 247,6 6 0,-4-3-282,3-1 0,1 0-89,3 4 1,-2 0-104,3 0 1,-3 0-3,6 0 0,-2-1-115,-2-3 0,4 3 14,0-3 0,1 3-336,-5 1 1,0-4 187,1 0 0,-1 0-1074,1 4 0,-5 0 540,1 0 1,-4 0-1065,3 0 1,-3 0 1579,4 0 0,-1 0 0,5 0 0</inkml:trace>
  <inkml:trace contextRef="#ctx0" brushRef="#br0" timeOffset="74">19644 5334 7931,'0'-7'1038,"0"-3"-641,0 4 0,0-2 97,0 0 981,0 6-997,0-3 1,1 5-2,3 0 0,-3 1-150,3 3 0,-3 4-140,-1 7 0,2-1 60,1 5 0,-1 1 8,1 7 0,-1-3-71,-2 2 1,0 2-44,0-1 0,0 1-54,0-1 1,0-3 60,0 2 0,4-2-237,-1-1 0,1-1 64,-4-3 0,0-1-150,0-3 125,0-2 1,1 2-776,3-8-520,-3 4-1003,5-5-616,-6 0 1700,0-1 1264,0-5 0,0 0 0</inkml:trace>
  <inkml:trace contextRef="#ctx0" brushRef="#br0" timeOffset="75">19941 5094 7915,'0'-24'1255,"0"2"-785,0 11 1,1 4-302,3 3 0,-2 3 52,6 1 1,-4 0 479,3 0 1,-3 0 557,4 0-868,0 5 1,4 7 68,3 7 1,-2 7-72,2 5 1,2-1-1,-2 3 116,-1 3 0,3 4-206,-2-2 0,-1 4-135,-7-4-785,3 6 842,-8-4-111,3 6 0,-5-4 166,0 0-393,0-11 1,0 10 167,0-11 0,0 5-389,0-9 0,-4 5 205,0-5 1,-3 1-610,3-4 1,-4-4 345,4 0 0,-3-5-273,3 1 0,-4-2 36,5-2 0,-3-1-1680,3-2 2313,-4 2 0,-4-3 0,-1 4 0</inkml:trace>
  <inkml:trace contextRef="#ctx0" brushRef="#br0" timeOffset="76">6887 7298 8121,'-8'0'361,"1"0"0,4-1 2010,-1-3-1017,3 3-119,1-4-329,0 5-504,0-6 0,5 5-54,3-3 1,3 3 1,4 1 0,3-1-83,5-3 1,0 3-30,0-3 1,3 3-174,1 1 0,5-4 125,-2 0 1,-1-1-323,2 1 1,-6 3 140,2-3 1,-7-1-881,-1 1 0,-5 0 18,1 4-2012,-2-5 323,-2 4 1195,-4-4 1,-3 5 1346,-8 0 0,-3 5 0,-4 1 0</inkml:trace>
  <inkml:trace contextRef="#ctx0" brushRef="#br0" timeOffset="77">6910 7469 8121,'12'0'1595,"4"0"1,-4 0-483,3 0 1,7 0-99,1 0 0,2 0-435,-2 0 0,4 0-376,-1 0 1,-3-1-11,-4-3 1,-4 3-390,5-3 1,-7 3 299,3 1-2955,-4 0 2850,0 5 0,-1 1 0,1 6 0</inkml:trace>
  <inkml:trace contextRef="#ctx0" brushRef="#br0" timeOffset="78">7995 7161 7478,'0'-8'791,"0"1"369,0 4-22,0-7-635,5 4 0,-3-2-161,6 0 1,-1 5 137,5-5 1,3 4-156,0-3 1,6 3 89,-2-4 0,0 6-167,4-2 1,-7-1 3,7 1 0,-3 0-25,3 4 0,-5 0-137,-3 0 1,2 1-119,-2 3 0,-4 4 96,-3 7 0,-2-1 112,2 5 0,-3 1-99,-5 7 0,-1 1-968,-3 2 0,-4 5 454,-7-1 0,-3 0-144,-5 4 0,2-4 183,2-3 0,-3 2 58,3-3 1,-3-2 235,0-1 1,-1-3-148,0-1 0,4-4 5,0 0 0,5-5 19,-1 1 0,6-2 908,1-2 0,4-4-25,-3-4 139,4 4-473,-2-6 0,6 4 54,3-5 0,3 0-72,4 0 1,0 0-83,1 0 1,4 0 44,3 0 0,2 0-48,-2 0 1,2-4-42,-2 0 0,3-1 10,1 2 1,0 0-206,-1-5 0,0 6-28,-3-2 1,-1-1-196,-3 1 1,-2-3-239,2 3 0,-6 0 6,-2 4-2231,1-5 1926,-2 4 0,1-4-1606,-3 5 2379,-3-6 0,4 0 0,-5-5 0</inkml:trace>
  <inkml:trace contextRef="#ctx0" brushRef="#br0" timeOffset="79">8634 6955 8092,'-5'-11'17,"4"3"67,-3 1 1,3 3 792,1-4-150,-5 6 181,3-8-527,-3 3 1,5 0 283,0-1-194,0 5-97,0-7 0,2 5-109,1-2 1,0 0 237,5 3-253,-1 3 1,5-8-1,-1 5 1,0 1-261,1 3 0,-1 0 96,1 0 1,-1 0-181,1 0 0,-1 1 63,0 3 0,-3 1 2,0 2 1,-6 4-35,2-4 1,-3 3-173,-1 2 1,0 0-14,0 4 0,-1-4 99,-3 4 1,-1-4 7,-3 0 1,-2 3 73,3 0 1,-5 0-20,-3-3 1,2-2 22,-2-2 1,4 2 95,3-3-50,-2 4 0,9-4 226,-3 1 177,3-6-311,1 8 1,5-8 261,2 2 0,3-3-99,2-1 1,3-1 35,0-3 0,4 1-84,-3-4 0,3 4-468,-4-1 1,5-1-2,-1 1 0,-1-3-174,1 3 1,-4 0-1183,4 4 0,-4 0 1635,5 0 0,-7 0 0,4 0 0</inkml:trace>
  <inkml:trace contextRef="#ctx0" brushRef="#br0" timeOffset="80">9411 6750 8167,'6'-12'0,"-1"5"110,-5-1 0,1 6 407,3-2 288,-2-3-181,3 6 127,-5-4 1131,0 5-1641,0 5 0,-4 3 17,0 7 1,-5 3-79,2 5 0,-5 3 47,-3 1 0,1 8 180,-5 0 0,4 3-111,-4 0 0,1 6-140,-1 6 1,-1-1-70,4-3 1,-3 3 102,4 1 0,4 4-255,3 0 0,5-7 95,0-2 1,1-1-258,2 1 0,2-4 106,1-3 1,4-3-170,4 0 1,-3-2 95,-1-3 1,1 2-33,3-6 0,1 0 91,-1-7 1,1 1 41,-1-5 1,1 1 105,-1-5 30,0 1 1,1-2 85,-1-3-196,1-2 300,-1-5-233,1 0 0,-5 0-302,1 0-99,-6 0 125,3 0-1895,-5-5 939,0 4 1232,0-9 0,-5 4 0,-1-6 0</inkml:trace>
  <inkml:trace contextRef="#ctx0" brushRef="#br0" timeOffset="81">9719 7344 7907,'0'-17'96,"0"4"1,0-3 265,0 5 0,1-1 107,3 1 0,-1 2-95,4-3 1,-3 3 152,4-6 0,-2 6-137,2 2 0,2-1-32,-2-3 1,2 1-107,1 2 1,1-1 476,-1 5-458,0-5 0,1 8-21,-1-3 1,-1 4-385,-2 4 1,2 2 177,-2 6 0,-2 1-188,2 2 1,-6 4 95,2 7 1,-3 4-88,-1 4 1,-5-4-83,-2 1 1,-5 2-107,-3 1 1,2 2 68,-2-10 0,2 5-45,2-5 1,-4 1 245,-1-4 1,1-5-74,4-3 1,1 1 439,2 0-238,-2-1 0,7-5 385,-4-2-123,4-3-169,-2 0 0,10-4 42,3 3 0,2-3 165,1-1 1,1 0-186,-1 0 0,1 0-6,-1 0 0,2 0 43,2 0 0,-2 0-78,2 0 1,-2 0 46,-2 0 0,4-4 116,1 0 0,-1 1-195,-4 3 1,1 0-1734,-1 0 1,0 0 417,1 0 0,-1-2-1595,1-1 2792,-1 1 0,1-3 0,-1 5 0</inkml:trace>
  <inkml:trace contextRef="#ctx0" brushRef="#br0" timeOffset="82">10690 7229 7942,'-5'-6'806,"4"-4"-128,-4 4-181,-1-6 86,0 1 0,-5 3-181,-1 0 0,5 6 82,-1-2 1,0 3-144,-3 1 0,0 1-121,-1 3 1,-3 0 190,0 7 0,-6-1-79,2 9 0,-6 0-149,-2 4 0,1 5 65,3 3 1,-4 0-90,1 0 0,0 2 62,7-3 0,3 3-150,4 2 1,6-2-36,2-3 0,3 2-131,1-6 0,5 1 97,2-4 1,5-5 81,3-3 0,3-2 353,5-2 0,0-5-100,-1-2 0,5 1 38,0-1 1,1 0-43,-2-4 0,0-2-202,4-1 0,-5 0-198,2-4 1,-3 0-420,-1 0 1,-5-2-1332,-3 5 1,-2-1 6,-2 1-2154,1 3 3964,-6-4 0,4 0 0,-4-2 0</inkml:trace>
  <inkml:trace contextRef="#ctx0" brushRef="#br0" timeOffset="83">11204 6910 7994,'0'-12'0,"1"5"0,3-1 0,-3 4 162,3-3 1,-1 3 392,0-4 235,-1 6-65,3-9-191,-5 10 258,0-4 837,0 5-1487,0 5 1,-5 2 1,-3 4 0,2 5-87,-2 3 1,0 4 62,-3 4 1,-4 2 98,0 5 1,-2 2-72,2 2 0,2 3-1,-2 4 1,2 2 29,2 3 0,3-6-59,1 6 1,4-6-184,-1 6 0,3-3 1,1-2 1,1-4 10,3-3 0,2-4-163,6-3 1,1-2-13,2-3 0,-5-5 68,5 2 0,-3-7-19,7 3 1,-5-5 112,1 1 1,-3-6-81,0-1 1,-1-6 163,1 2 1,-5 1-508,1-1-1006,0 0 1061,3-4 1,-3 0-2120,-1 0 2553,-4 0 0,2-5 0,-5-2 0</inkml:trace>
  <inkml:trace contextRef="#ctx0" brushRef="#br0" timeOffset="84">11444 7515 7920,'0'-18'-44,"-2"2"44,-1 4 0,1 1 1572,-1-1-540,1 1 299,2 0-886,0 4 1,2 2-231,1 5 0,0 0-19,5 0 0,-6 5-81,2 3 1,1 2-8,-1 1 1,3 1 284,-3-1-160,5 1 0,-4-1-14,3 1 1,1-5-1067,-6 1 658,6-6 0,-6 3 82,4-5 1,-3 0 62,4 0 0,-4 0 46,3 0 0,-3-3 36,4-1 0,-2-5 9,2 1 0,1-2 60,-6-1 1,6-1-64,-1 1 0,2-1 186,1 1 0,-3 0 36,0-1 9,-1 6-220,5-4 1,-5 8-76,1-1 0,-6 6-63,2 5 0,1 3 95,-1 5 1,0 0-78,-4 3 1,4 3 38,0-3 1,-1 1-439,-3-1 1,2 3 198,1-3 1,-1-3-782,2-1 0,1-2 117,-2-1 1,5-5-846,-4 1 1774,5-6 0,-3 8 0,5-3 0</inkml:trace>
  <inkml:trace contextRef="#ctx0" brushRef="#br0" timeOffset="85">12186 6887 7970,'0'-22'0,"0"3"0,0 3 750,0 4-392,5 1 1,-4-1 87,3 1 604,-3 0-233,-1 4 46,0-3-401,0 9-181,0-4 91,0 5-148,0 5 0,0 6 51,0 7 0,0 6 116,0 3-167,0 2 16,-5 10 1,3 2 94,-6 5-1244,1 4 899,-5-3 69,1 4 1,-1 0 203,1 2-858,0-2 486,4 0 0,-3-6-342,2 1 282,3-5 1,-4-2 72,6-5 1,-1-5-11,4-2 0,-4-4-580,0-4 0,0 1 256,4-5 1,-1-3-627,-3-5 1461,3 1-1971,-4 4 282,5-6-143,0-1 1427,0-5 0,0-5 0,5-1 0,1-6 0</inkml:trace>
  <inkml:trace contextRef="#ctx0" brushRef="#br0" timeOffset="86">12277 7287 7970,'7'-14'0,"-3"2"0,1-1-2,-2-2 0,6 0 907,-1 4 0,2-1-101,2 1 0,-1-1-2,0 1 0,2-1-202,2 1 0,-2 0-161,2-1 0,2 6-224,-2 2 0,0 3 8,-3 1 1,-1 1-112,0 3 1,-3 2 64,0 6 0,-2 0-201,2 4 0,-3 1-88,-5 6 1,0 0-43,0 0 0,-5 3-258,-3 1 1,-2 5 228,-2-2 1,-3 3-110,0 2 0,-2-6 43,2-3 0,3-1-43,-4-3 0,4 0 18,0-3 0,2 1 281,2-5 0,0 1 251,4-5 0,0-3-155,4-1 1,0-3 392,0 4-124,0-6-213,5 8 0,1-8-48,6 2 1,-1-3-43,1-1 1,-5 0 40,1 0 0,3 0-408,5 0 0,-1 0-284,-4 0 0,1 0-533,-1 0 1,0-1 1114,1-3 0,-1-3 0,1-4 0</inkml:trace>
  <inkml:trace contextRef="#ctx0" brushRef="#br0" timeOffset="87">12700 7012 7917,'1'-17'0,"3"1"0,-1 4 0,4 0 0,-3 1 658,4-1 0,-5 5-193,5-1 0,-5 4 177,0-3 0,0 3 197,1-4-152,-3 6 57,4-8-463,0 8 0,-2-3-123,4 5 0,-3-3 92,4-1 0,-4 0-260,3 4 0,-3 0 176,4 0-267,-1 0 1,5 0-46,-1 0 28,0 0 1,0 1-284,-4 3 263,3-3 0,-7 8-251,5-5 150,-6 5 101,3-3 83,-5 6 1,-1-2 92,-3-3 1,3 4-42,-3-4 1,-1-1 11,1 2 1,-3-4 135,3 4-163,0-6 415,4 8-95,0-9 146,0 10-312,0-10 1,1 8 78,3-5 1,2 3-65,6-3 1,-5 1-46,1-1 0,0-3 40,3 3 0,2 1-30,2-1 0,-2 1-63,2-1 0,-2-2 63,-2 6 0,0-6-193,1 2 152,-1 3-245,-4-1 1,1 5-26,-4 1 0,-1-5-18,-7 1 1,-2 0-36,-6 3 1,0 0 72,-4 1 1,2-5-83,-5 1 1,0 0 65,-4 3 0,2-1-451,2-2 1,-1 2-192,4-2-1260,1-3 1148,4 0 945,-1-5 0,1 5 0,-1 1 0</inkml:trace>
  <inkml:trace contextRef="#ctx0" brushRef="#br0" timeOffset="88">13065 6773 8035,'0'-12'326,"0"1"1,0-1 141,0 1 1574,0 5-1430,6-5 0,-4 9-259,6-6 0,-4 6 6,3-2 1,-3 6 172,4 2 1,-1 9-192,5-2 0,-1 8 64,0 0 1,1 3-20,-1 1 1,2 5-110,2 2 1,-2 7-140,2 1 0,2 5 106,-2-1 1,5 4-508,-1 3 1,-4-6 94,-3 3 1,-2-3-123,-6 3 1,0-2 88,-4-2 1,0 1 51,0-5 1,-2-1-105,-2-6 0,2 0 66,-6-4 0,1 0-33,-5-4 1,5-4 57,-1 0 0,0-5 188,-3 1 0,0-2-69,-1-2 1,1-1-495,-1-2 1,5 1-121,-1-6 0,1 1-816,-5-4 1473,1 0 0,-1 0 0,1 0 0</inkml:trace>
  <inkml:trace contextRef="#ctx0" brushRef="#br0" timeOffset="89">13956 7058 8008,'0'-11'439,"0"3"-212,0 0 1,0 5 812,0-5-177,0 5-149,0-2-471,0 5 0,4 2-15,0 1 0,1 9-21,-1 7 1,-3 4 33,3 3 1,-3 0-118,-1 4 0,0-3 103,0 3 1,0-4-190,0 0 0,0-1-16,0-3 1,0 0-72,0-3 1,0-1-1482,0-3 1182,5-2 0,-4 3-2066,3-4 989,3-6 47,-6 4 1378,4-9 0,-5 4 0,0-5 0</inkml:trace>
  <inkml:trace contextRef="#ctx0" brushRef="#br0" timeOffset="90">13876 7287 8008,'0'-8'380,"0"0"104,0 6 0,0-5 726,0 4-781,5 1 0,-2-3-92,5 5 0,-1 0-96,5 0 1,-1 0-40,0 0 1,5 0 24,-1 0 1,5-1-454,-1-3 0,3 3-184,1-3 0,0-1-503,-1 1 0,1-1 214,0 1 0,-1 3 699,-3-3 0,7-2 0,-2 0 0</inkml:trace>
  <inkml:trace contextRef="#ctx0" brushRef="#br0" timeOffset="91">14927 6567 8093,'1'-8'324,"3"1"177,-3 4-41,4-7 1,-5 8 349,0-6 15,0 5-341,0-2-122,0 5 1,-5 4-113,-2 0 1,0 5-99,0-2 0,-2 7 98,-6 2 1,2 5-8,-2 2 0,-2 1-41,2 7 0,-1 3 31,0 4 1,4 4-60,-4-4 0,0 5 41,1-1 0,-1 2-113,5 2 1,1-2 80,2-2 0,-2 3-293,3-3 1,1 1 92,3-1 0,1 1-209,2-5 1,2 4 107,1-4 0,3-1 17,1-7 1,3 2-411,-2-6 1,2 1 211,1-4 1,0-2 4,-4-2 0,3-2 111,-2-6 1,2 1 25,2-1 0,-5-3-9,1-1 1,-1-3-111,5 4 1,-1-6-38,1 2 0,-5-2-246,1-2 1,-2-2-454,2-2 0,2 3 81,-2-3 931,-3-2 0,5 0 0,-4-6 0</inkml:trace>
  <inkml:trace contextRef="#ctx0" brushRef="#br0" timeOffset="92">15098 6818 7988,'0'-18'-529,"0"2"1,0 5 1678,0-1-202,5 1-8,-3-1-522,8 1 1,-9 3 131,3 1 374,-3 4-335,-1-2-360,0 5-13,0 5 1,0 3 8,0 7 1,-4-2-172,1 2 1,-1 1 73,4 0 1,0-1-71,0-4 0,0 1-175,0-1 0,0-3-83,0-1 0,4-3 115,-1 4 0,2-6 33,-1 2 1,-1-3 71,4-1 0,0-1 95,0-3 1,4-1-55,-4-2 0,3-4 21,2 4 1,-5-3-42,1-2 0,0 1 21,3-1 1,0 0-75,1-4 1,-5 5 70,1 0 1,0-1-66,3 5 0,-3 2 46,-1 1 1,-3-1 38,4 1-53,-6 0-9,8 4 1,-4 5-26,1 3 1,2-2 36,-5 2 1,3-1-208,-3 5 1,5-1 117,-1 1 0,-2-1-418,2 0 1,-4 5 171,3-1 1,-4 0-727,0-3 0,-1-1 112,-2 0 0,0 1-882,0-1 1802,-5 1 0,-2-1 0,-4 0 0</inkml:trace>
  <inkml:trace contextRef="#ctx0" brushRef="#br0" timeOffset="93">15018 7092 7950,'-11'0'0,"0"0"936,4 0-355,2 0 0,5-1 630,0-3-677,0 3 1,5-4-136,3 5 0,2 0-8,1 0 0,6 0-117,2 0 0,3 0-10,0 0 1,-3 0-30,0 0 1,4-1-106,4-3 1,1 3 31,-1-3 0,-3 1-111,2-1 1,-2 2-230,-1-6 0,0 6 152,0-2 0,-2 1-609,-1 0 0,-4 1 346,-5-1 1,1 1-814,-1 2 1,-3 0-153,-1 0 436,-4 0 0,1 5 119,-8 3 0,-2 2 699,-6 2 0,-4 4 0,-2 2 0</inkml:trace>
  <inkml:trace contextRef="#ctx0" brushRef="#br0" timeOffset="94">15098 7332 7950,'-11'5'509,"3"-3"-66,1 1 459,4-1-173,-2-2 1130,5 0-1502,5 0 0,2 0 47,4 0 0,0-4-94,1 0 1,-1 0-61,1 4 0,-1 0-29,0 0 1,1 0-124,-1 0 0,-1 1 73,-2 3 1,2-1-182,-2 4 0,-2 1 19,2 3 0,-6-2-27,2 3 1,-3-3-307,-1 6 0,0-1 175,0 1 0,0-1-172,0 5 1,-1-1 130,-3 1 1,-1 2-91,-2-2 0,-3-1 108,2 1 1,2-5 177,-2 1 1,2 2-60,-2-2 0,-1 0 148,5-3 0,-1-2 135,1-2-211,3 2-19,-4-4 1,5 2 31,0-1 0,5-4 476,3 1 1,-2-3-179,2-1 1,-1 0-198,5 0 1,-1 0-116,1 0 1,-1-4-411,0 0-481,1 1 1,-1 3 463,1 0 1,-5-2-405,1-2 0,-4 3 305,3-3 0,-3 2 508,4-2 0,-6-2 0,3-6 0</inkml:trace>
  <inkml:trace contextRef="#ctx0" brushRef="#br0" timeOffset="95">15407 7287 7949,'0'-13'-103,"0"-2"0,0 12 103,0-5 0,0 5 748,0-5 1,1 5-237,3 0 1,-2-2 241,6 1 0,0-4-272,3 4 1,-3-1-73,-1 1 0,1 3-211,3-3 0,1-1 36,-1 2 0,1-1-193,-1 4 0,0 0 85,1 0 1,-5 0 37,1 0-28,-5 0 0,5 1-330,-4 3 0,0-2 3,-4 6 1,0 0-111,0 3 1,0 0 7,0 1 0,-5-1 93,-3 1 0,-1 0 18,2 4 0,-3-4 58,2 4 0,-2-4 44,-1 0 1,3-1-18,0 0 1,6-3 147,-2 0 280,3-6-125,1 8-41,0-8 0,5 3-39,2-5 1,0 0-168,0 0 1,1 0 93,3 0 0,1 0-740,-1 0 0,1 0 343,-1 0 1,-3 0-817,-1 0 1,1 0-65,3 0 1223,-4 0 0,3-5 0,-4-2 0</inkml:trace>
  <inkml:trace contextRef="#ctx0" brushRef="#br0" timeOffset="96">15909 7127 7941,'-6'-5'-357,"1"2"763,5-5 968,0 6-165,0-3-806,0 0 0,5 3 72,3-1 0,2 1-75,1 2 1,1-3-49,-1-1 0,2 0-132,2 4 1,-1-4-119,5 0 1,-5 1-95,1 3 1,2-4-158,-2 0 1,0 0-1054,-4 4 1,-3 0 27,0 0 251,-1 0 0,1 0 923,-1 0 0,1 0 0,4 0 0</inkml:trace>
  <inkml:trace contextRef="#ctx0" brushRef="#br0" timeOffset="97">16423 6875 7926,'0'-11'2162,"0"0"-1991,5-1 1,-2 6 266,4 2 340,-4 3 1,3 1-310,-2 0 1,-3 1-140,3 3 1,1 7-67,-1 8 0,0 0-45,-4 4 0,1-3 106,3 7 0,-3 2-93,3 2 1,-3 3-110,-1 4 0,2-2 109,1 2 1,-1-3-158,1-1 1,-1-1-113,-2-2 1,0-1-217,0-7 1,0 1-519,0-9 608,0 1 1,4-5-93,-1 1-99,1-6-3532,1-1 1856,-4-5 2030,5 0 0,-1 0 0,1 0 0</inkml:trace>
  <inkml:trace contextRef="#ctx0" brushRef="#br0" timeOffset="98">16663 6670 7886,'0'-12'189,"0"1"0,0 3 372,0 1 0,0 3-21,0-4 0,1 6 187,3-2 754,-3 3-993,10 1 0,-6 1-15,2 3 1,3 6-174,-2 5 1,2 5 129,2-1 1,0 7-23,3 1 0,-1 3 1,5-3 0,-5 4-127,2 0 0,0 6-65,-1 1 1,1 1-155,-5-1 0,-1 1 112,-2 3 1,1 1-241,-6-5 0,1 4 126,-4-4 0,0 1-403,0-5 0,0-5 39,0-2 1,-1 1-71,-3-2 0,2 1 152,-6-4 1,2-4 97,-2 0 1,-1-1-71,5 1 0,-3-2 81,3-1 1,-4-8-650,5 4 438,-6-3 1,6 1-1257,-4-3-50,4-1 0,-3-6 219,2 0 1410,3 0 0,-10 5 0,5 1 0</inkml:trace>
  <inkml:trace contextRef="#ctx0" brushRef="#br0" timeOffset="99">16983 6487 9696,'0'-6'1158,"0"1"0,1 5-904,3 0 1,-3 1 22,3 3 0,1-2 74,-1 6 0,3-1-105,-3 5 0,5 1-7,-1 2 1,-2-1-5,2 5 0,-1 0-10,5 4 1,-5-4 14,1 0 0,0 0 37,3 4 1,4 1-14,0 2 0,1 2-16,-5 3 1,4 2-59,1-3 1,-1 3-228,-4 1 0,-1 1 112,-2-1 0,1 0-244,-5 1 0,0-5 95,-4 0 0,0 0 23,0 0 0,0 2-24,0-6 1,0 5 40,0-4 0,-4 0-120,0 0 0,0-3-164,4 3 1,-4-2 42,0 2 1,-1-3 130,2 3 0,1-3-58,-1-1 0,0-1 69,-1 1 0,3-4-78,-3 0 1,-1-3 140,1 3 1,-3-5-4,3 1 1,-4 1-11,4 0 0,-3-1 162,3-4 0,-4-3-119,5-1 0,-3 0-109,3 0-390,1 4 162,-3-5-880,5 0 451,0-1 127,0-5 1,0 0-1</inkml:trace>
  <inkml:trace contextRef="#ctx0" brushRef="#br0" timeOffset="100">17954 6990 7900,'0'-12'0,"0"1"1502,0-1-479,0 6-114,0 1 1,0 14-370,0 2 1,0 8-44,0 0 1,0 7-137,0 0 1,0 5-77,0-5 1,0 5-145,0-5 1,0 1-100,0-4 0,3 0 150,1 0 1,0-6 240,-4-1-2733,0 1 1,1-4 1084,3 2 1,-3-6 1214,3-1 0,-3-1 0,-1 5 0</inkml:trace>
  <inkml:trace contextRef="#ctx0" brushRef="#br0" timeOffset="101">17725 7218 7903,'15'0'542,"1"0"1,8 0 772,-1 0 0,3 0-243,1 0 0,0 0-538,7 0 1,1-4-464,7 0 0,-2-1 112,-6 1 1,-1 3-1094,-3-3 0,-2-1 244,-5 2 0,-5-3-776,-3 3 1442,-7 1 0,-3-8 0,-5 4 0</inkml:trace>
  <inkml:trace contextRef="#ctx0" brushRef="#br0" timeOffset="105">6750 9045 8103,'-7'0'84,"2"-5"865,5 4 265,0-9-389,0 9 34,0-5 264,0 6 0,5 0-857,3 0 1,3-3 52,5-1 1,-2 0-83,5 4 0,-4-4-91,4 0 0,0 1-30,4 3 1,-4-4-81,0 0 0,0-4-160,4 5 1,0-6 94,-1 1 1,1-1-106,0 2 0,-1-2 51,-3 5 0,-3-4-1395,-4 5 584,-1-1-1649,-5-1 471,5 3 284,-10-3 1788,4 10 0,-10 2 0,-2 4 0</inkml:trace>
  <inkml:trace contextRef="#ctx0" brushRef="#br0" timeOffset="106">6853 9160 7637,'7'0'206,"1"0"1,-4 0 808,3 0 1,-3 0-403,4 0 0,-1 0-229,5 0 1,0 0 257,4 0 1,-4 0-168,3 0 0,2 0-450,-2 0 0,4 0 94,-4 0 1,2 0-735,-2 0 0,-1-4 445,5 0 1,-4 0-622,4 4 0,-3 0 791,3 0 0,0-5 0,4-1 0</inkml:trace>
  <inkml:trace contextRef="#ctx0" brushRef="#br0" timeOffset="107">8097 9045 8005,'-7'-3'-935,"-1"-1"2226,6-5-798,-9 2 1,10-4 50,-3 0 0,3 3-100,1 0 0,0 1-23,0-5 0,5 1-109,3 0 1,2 0-86,1 4 0,1-3 147,-1 2 0,4-1-108,1 2 1,3-4 12,-4 4 0,4 2-24,-4 1 1,6 1-144,-2 0 0,-3 1 115,-1-2 1,-1 7 27,1 1 1,-2 6-524,2 1 0,-2 2 195,-2 6 0,-3-2 12,0 5 1,-6 0 78,2 8 1,-3 1-412,-1 3 1,-6 0 161,-5 1 1,-1-1-310,-3 0 1,-3 0 192,-1 1 0,1-6-26,-1-2 1,4-3 383,-4-1 0,5-2 40,-1-2 0,2-2 162,2-6 0,-1 3-111,1-3 0,-1 3-1,1-6 0,3-2 28,1 2 1,3-4 436,-4 3-12,6-4-382,-3 2 0,6-5-53,3 0 0,-2 4 11,6 0 1,0-1 212,3-3 1,4 0-79,1 0 0,3 0-34,-4 0 1,5-3-56,-1-1 1,3-4-66,1 4 1,-4-3-5,0 3 1,-2-4-154,2 5 1,2-3-451,-6 3 1,4 1 292,-4-1 1,0-2-989,-3 1 0,-1-1-99,1 1-365,-1 3 0,1-5 1655,-1 6 0,0-5 0,1-1 0</inkml:trace>
  <inkml:trace contextRef="#ctx0" brushRef="#br0" timeOffset="108">8668 8771 8024,'-6'-18'-23,"1"2"12,5 5 0,0 3 377,0 0 701,0 1 505,0-5-1098,0 1 1,1 3 496,3 1-664,-3 4 1,10-6-153,-4 5 0,3-1 46,2 2 0,-1 1-85,1-2 1,-1 3-11,0 1 1,2 0 95,2 0 1,-2 0-311,2 0 1,-3 1 77,-5 3 1,3-1-204,-2 4 1,-3-3 133,-1 4 1,-2-4-201,2 3 0,-2-3 112,1 4 0,-1-5-212,-2 5 349,-5 0 0,-2 3-43,-4 1 0,1-5 154,2 1 1,-1-4-200,5 3 216,-5-4 0,7 6-32,-6-6 305,6 1-183,-3-4-101,5 5 171,0-3 1,3 4-54,1-2 0,5-3-87,-1 3 0,2 1-14,1-1 0,2 1 83,2-1 0,-1-2-73,5 6 1,-4-2-84,5 2 0,-5 2 58,4-3 0,-5 0-18,1 0 0,-4-3-42,-3 4 1,1-4 61,-5 3 1,-1-3-15,-3 4 1,-1-5 1,-3 5 0,-2-2 133,-5 2 0,-6 1-80,-2-5 0,-2 3-50,-2-3 1,0 4-154,0-4 0,4-1-259,0-3 0,0 4-1073,-4 0 1,4 0 668,0-4 0,5 4-2023,-1-1 2777,7 1 0,-2 1 0,4 2 0</inkml:trace>
  <inkml:trace contextRef="#ctx0" brushRef="#br0" timeOffset="109">9685 8931 8018,'0'-11'0,"0"-1"267,0 1 0,0 3 190,0 1 15,0-1 0,0-3-92,0-1 1,0 5-153,0-1 1,0 4 322,0-3 1,-1 4-124,-3-1 0,1-1-25,-4 1 0,-2 0-97,-6 4 0,-3 2-55,-5 2 0,0 2-63,0 5 1,-3 2-154,-1 2 0,-3 3 4,3 5 1,-1 5-70,1 2 1,7 7-176,-3 1 0,7 1 101,-3 0 0,8-4 1,0 3 0,7-2 69,0-2 0,4-5-182,4-2 0,3-3 34,4-1 0,6 0 138,2-1 0,2-3 39,2 0 0,4-5 116,-1 2 0,2-7 129,-1-2 1,-2-3-68,6 4 0,-5-6-46,5 2 0,-5-3-51,5-1 1,-6-1-121,2-3 1,-3 2 136,-1-6 1,-2 5-750,-2 0 0,2-2-201,-6 1 0,0-4-538,-3 4 0,-5-1 1395,1 1 0,-1-2 0,5-5 0</inkml:trace>
  <inkml:trace contextRef="#ctx0" brushRef="#br0" timeOffset="110">10370 8634 8295,'0'-18'-112,"0"3"1,0 6 200,0 2 1449,5 4-413,-4-7-621,5 9 0,-6-6 304,0 4-354,0 1 0,-4 2-196,0 8 1,-4 3 13,5 5 0,-6 1-52,1 6 0,-2 5 50,-2 3 0,-3 5-204,0 2 0,-4 6 51,4-3 0,-2 4-97,2 1 1,4-1-257,-1 1 1,2-4 126,6 0 1,-3-6 112,3 3 0,0-4-16,4-1 1,1-3-473,3-1 1,-1-4 172,4 0 0,1-3 382,3-4 0,1 3-2,-1-3 1,1-3-30,-1-1 1,-3-2-22,-1-1 0,1 2 0,3-3 1,1 3-163,-1-6 1,0-2 118,1 1 0,-1-3-212,1 4 0,-5-6-393,1 2-174,0-2-212,3-2-773,0 0 296,-4 0 1492,3 0 0,-9 0 0,4 0 0</inkml:trace>
  <inkml:trace contextRef="#ctx0" brushRef="#br0" timeOffset="111">10530 9228 7993,'0'-11'195,"0"-1"1077,0 1-354,0-1 397,0 6-465,5 1-560,-4 5-144,10 0 1,-9 4-141,6 0 0,-5 4 55,5 0 1,-4-2-105,4 2 1,-5-2-111,5 2 1,-4 1 71,3-5 0,0 1-170,0-1 199,3-3 1,-3 4 163,4-5 0,-3-1-51,-1-3 1,0 1 90,0-4 0,4 0-57,-4 0 1,0-3 21,0 2 0,0-2 82,0-2 0,3 1-111,-2 0 0,-2 3 334,2 0-210,-1 6-100,5-3 0,-1 5 13,1 0 0,-2 5-48,-3 2 1,4 5-89,-4 3 0,0 2 81,0 2 1,-4 2-143,1-2 1,1 1 88,-2 0 0,3 1-548,-3-2 0,0-1 231,4 1 0,-4-5-1154,1 1-86,2-2-444,1-2 1304,4-4 680,0-2 0,1-5 0,-1 0 0</inkml:trace>
  <inkml:trace contextRef="#ctx0" brushRef="#br0" timeOffset="112">11318 8691 8110,'-4'-17'947,"0"1"0,1 4-709,3 0 0,0 5 237,0-1 60,0 5-60,0-2-223,0 5 1,0 5-1,0 3 1,0 9-16,0 5 1,-5 8 14,-3 8 1,2 0 541,-2 7 1,0 2-314,-3 7 0,1 1-347,2-1 0,-2 0-239,2 0 0,-6 0 118,-1-4 1,0-1-463,4-3 0,-1-6 152,1-1 0,3-8-30,1 0 0,4-10 97,-1 2 0,2-8-97,-2 1 0,3-4-314,-3 0 0,3-5-156,1 1-529,0-6 1031,0 4 1,5-6-1167,2 0 1461,-2-6 0,10-5 0,-2-7 0</inkml:trace>
  <inkml:trace contextRef="#ctx0" brushRef="#br0" timeOffset="113">11387 9022 7885,'3'-17'597,"1"1"1,5 4-506,-1 0 0,6 1-76,1 0 1,4-1 677,-4 1 0,0 1-217,-3 2 1,4-1 227,3 5 0,-2-3-164,-2 3 0,-1 0-178,1 4 1,-2 0-211,2 0 1,-6 5 76,-1 3 0,-2 2-150,2 1 1,-2 5 86,-2-1 0,-3 5-218,3-1 1,-4 3 67,-4 0 1,0 3-172,-7 1 1,2 0-337,-6 4 1,-3-3 263,-1 3 1,1 1-24,-1 3 0,0-5 11,-4-2 0,5 1 287,3-2 0,3-3-115,0-4 1,1-5 531,-1 1 0,6-6-211,2-1 1,3-4-96,1 3 26,0-4 0,1 6-8,3-5 1,4-1 546,7-3 0,-1 0-169,5 0 1,0-3-1315,4-1 1,-1-4 437,1 4 1,3-3-1344,-3 3 0,2-4 91,-6 4 1572,-3 1 0,6-2 0,-4-2 0</inkml:trace>
  <inkml:trace contextRef="#ctx0" brushRef="#br0" timeOffset="114">11901 8771 7980,'0'-11'36,"0"3"46,0 1 0,-2 4 348,-2-1-192,3-2 1,-4 3 777,5-4-127,0 4-474,0-7 1,0 8-130,0-6 0,4 4 76,0-4 0,5 5-84,-2-5 1,3 6-39,2-2 0,-1-1-129,1 1 0,3 0 90,0 4 0,0 0 38,-3 0 0,-1 0-52,1 0 1,-1 0-421,0 0 0,1 0-219,-1 0 1,-3 0 129,0 0-1,-6 5 0,3-2-145,-5 4 415,0-4-33,0 7 1,-5-5 145,-3 3-16,-2 2 0,-1-5-23,-1 2 1,5 2-45,-1-5 1,6 1 58,-2-1 269,-2-3 1,4 6 115,-2-4-249,3-1 1,1 4-62,0-2 1,5-3 56,3 3 1,2 1-99,1-1 0,1 1 13,-1-1 1,2-2-128,2 6 1,-1-2 126,5 2 0,-4 2-161,4-2 1,-5-2 76,2 2 0,-4-1-166,0 5 0,-2-5 42,-2 1 0,0-1-176,-4 5 0,0-1 13,-4 1 0,-1-1 48,-3 1 1,-4 3 110,-7 0 1,1 0-11,-5-3 1,1-1-344,-1 0 0,-1 0 143,5-4 1,-4 2-713,4-5 0,3 0 1051,4-4 0,1 0 0,-5 0 0</inkml:trace>
  <inkml:trace contextRef="#ctx0" brushRef="#br0" timeOffset="115">12335 8554 8065,'-6'-18'0,"0"3"0,-5 8 0,4 0 582,4 3 352,1 3 1216,2-4-1303,5 5 0,2 0-343,4 0 0,1 5-93,-1 3 0,5 3-178,3 4 0,-1 3 124,1 5 0,0 4-95,4-1 1,-4 6-84,0-1 0,-4 3-26,4 4 0,-3 2-91,3 6 0,-4-3 129,4 3 1,-5-7-119,1 7 1,-6-3-399,-1 3 0,-6-6 194,2-1 1,-3-4-50,-1-1 1,0-4 37,0-4 1,-5-2 101,-2-1 0,-4-1 18,0-3 0,0-2 6,-1-1 1,0-4-439,-4 4 1,4-4 128,-4 0 0,5-5-924,3 1 0,-1-4-112,6 3-1134,-6-4 2495,2 2 0,-4-5 0,0 0 0</inkml:trace>
  <inkml:trace contextRef="#ctx0" brushRef="#br0" timeOffset="116">13442 8828 8135,'-6'-6'1044,"1"1"15,5 0 4,0 4-143,0-5-411,0 17 0,1 0-164,3 8 0,-3 3-91,3-3 1,-1 6-15,0 2 1,-1 1 0,2-2 1,-2-2-2,2 3 0,-3-3-184,3-1 0,1 0 1,-1 0 0,0-4-187,-4 0 0,3-5 132,1 1 0,0-6 179,-4-2-2050,5 1 818,-4 3 1051,4-4 0,-5-2 0,0-5 0</inkml:trace>
  <inkml:trace contextRef="#ctx0" brushRef="#br0" timeOffset="117">13248 9125 9684,'12'-5'1428,"-1"4"-944,0-3 1,1 3 469,-1 1 1,2 0-382,2 0 1,4 0-51,8 0 1,2-4-174,5 0 0,1-3-307,-1 3 1,-4-4-438,1 4 1,-6-3-594,2 3 1,1 0 986,-2 4 0,1-5 0,-4-1 0</inkml:trace>
  <inkml:trace contextRef="#ctx0" brushRef="#br0" timeOffset="118">14653 8337 8052,'0'-11'120,"0"-1"1,0 1 745,0 0-287,5 4 291,-4-3-213,4 9 185,-5-9-317,0 8-213,0-3-90,0 15 0,0 3 21,0 10 1,-5 1-88,-2 3 0,-3 3 76,-2 8 1,1 3-49,-1 5 1,0 3-130,-4 1 1,4 4 88,-4-1 0,0 2 50,1-2 1,-1 3-200,5-3 1,1-1-75,2 2 1,-1-6-103,6 1 1,-5-5-129,4-3 0,0 0 110,4 1 0,2-3 56,1-4 1,4-5 96,4 0 0,2-5 172,2-3 1,-1 0-111,5-7 0,-4 0 23,4-3 0,-5-1 121,2 1 0,0-2-137,-1-3 0,1 0-485,-5-3 0,0-3 197,1 3 0,-5-3-954,1-1 0,-4 0-180,3 0 1399,-4 0 0,7 0 0,-4 0 0</inkml:trace>
  <inkml:trace contextRef="#ctx0" brushRef="#br0" timeOffset="119">14916 8566 8102,'0'-24'145,"0"5"0,3 5 787,1 2-343,5 6-352,-8 1 0,4 3 959,-5-1-278,0 1-839,0-3 293,0 5-284,0 5 1,0 2 0,0 4 1,2 1-146,2-1 28,-3 0 1,4 1 80,-5-1 0,4-3-212,0-1 1,1-4-61,-2 1 244,-1 2 1,8-5-91,-3 3 1,0-3-150,0-1 1,1-1 231,3-3 1,1 2 43,-1-6 0,1 1 157,-1-5 0,1 1-62,-1-1 0,0 1-3,1 0 0,-2-1-66,-2 1 0,2-5 136,-3 1 1,0 4-95,0 3 0,-3 6 174,4-2 16,-6-2-167,8 4 1,-7 1-50,5 5 1,-5 5-43,5-2 1,-4 5 33,3 3 1,-3-2-299,4 2 0,-4-2-912,3-2 1,-4 4 320,1 0 1,1 1-245,-2-5 1,1 0-416,-4 1 1452,0-6 0,-5 9 0,-1-2 0</inkml:trace>
  <inkml:trace contextRef="#ctx0" brushRef="#br0" timeOffset="120">14870 8840 8091,'-6'0'670,"-5"0"388,10 0-52,-4 0 0,15 0-554,6 0 0,0-2 44,3-1 0,0 1-122,4-1 0,1-2-131,3 1 0,-2-4-8,6 4 1,-5-3-31,5 3 1,-2-4-171,1 4 0,2-4 110,-5 0 0,-1 3-534,-3 1 1,-1 2 244,-3-2 0,1 2-2034,-5-1 1004,0 1-273,-3 2 0,-6 2 81,-2 1 1366,-3 4 0,-6 4 0,-1 1 0</inkml:trace>
  <inkml:trace contextRef="#ctx0" brushRef="#br0" timeOffset="121">14870 9160 10450,'5'-7'1029,"3"3"0,2 2-528,1-2 1,2 3-78,2-3 0,-2 3-122,2 1 1,2-4-81,-2 0 1,0 0-96,-4 4 0,1 0 54,-1 0 0,1 4-206,-1 0 1,1 1-48,-1-1 1,-3 2-123,-1 6 1,-4-1-345,1 0 0,1 2 282,-2 2 1,0 3-311,-7 5 0,-2-2 232,-6-1 0,1 1-45,0-2 0,-5 3 15,1 1 0,0-2 122,3-2 0,5-2 122,-1-6 0,4-1 212,-3-2 0,4 2 413,-1-2-443,3-3 1,1 1 620,0-2-499,5-3 0,2 4 39,4-5 1,2 0-73,2 0 0,-2-1-120,2-3 1,1 3-39,0-3 0,-1-1-547,-4 1 1,1-1-693,-1 1 194,0 3 0,1-8 1052,-1 5 0,-4-5 0,-2 3 0</inkml:trace>
  <inkml:trace contextRef="#ctx0" brushRef="#br0" timeOffset="122">15224 9068 8030,'0'-11'916,"0"-1"-125,5 1-67,1-1 1,5 5-231,-4-1 1,3 6 458,-2-2-614,7-2 1,0 3 150,1-5-286,4 6 1,-12-4-15,7 2 0,-3 2-8,0-1 0,-4 1-68,-1 2-211,-4 0 0,3 0 99,-2 0-330,-3 5 1,4 2 175,-5 4 0,-4 1-128,1-1 0,-5 0 32,4 1 0,-5 1-95,2 2 1,-2-2 80,1 2 0,-1-3 128,5 0 0,-1-5 161,2 1-238,1 0 309,-3 3 1,9-3-63,0-1 0,5-4 91,-2 1 0,0-3-128,0-1 0,5 0-169,3 0 0,0 0-128,-3 0-73,-1 0 1,0 0-971,1 0 0,-5-1 1341,1-3 0,0-2 0,3-6 0</inkml:trace>
  <inkml:trace contextRef="#ctx0" brushRef="#br0" timeOffset="123">15841 8794 7960,'0'-11'664,"0"-1"-387,5 6 1,-3-3 255,6 5 0,-4 0 410,3 4-523,1-5 0,3 4-75,1-3 1,-1 2-123,1-2 0,-1 3-168,1-3 1,-1 3 138,0 1 1,1 0-147,-1 0 1,1-4 115,-1 0 1,0 0-1678,1 4 576,-1 0 0,1 0-1558,-1 0 2495,-4 0 0,3-5 0,-4-1 0</inkml:trace>
  <inkml:trace contextRef="#ctx0" brushRef="#br0" timeOffset="124">16366 8554 8018,'0'-11'689,"0"3"90,0 1 951,0 4 422,0-2-1358,0 5 0,4 1-580,0 3 0,0 2 1,-4 6 1,0 0-13,0 4 0,3 1 14,1 6 0,0 1-82,-4 3 1,0-2 92,0 6 1,4-4-168,0 3 0,-1-3 15,-3 3 1,4-4-102,0 0 1,1-2 116,-1-1 0,-3 0-181,3 0 0,-3-5-2,-1-3 0,4-3-100,0 0-843,0-1 409,-4 1-2127,0-1 1171,0-4-961,0-2 2542,0-5 0,5-5 0,1-2 0</inkml:trace>
  <inkml:trace contextRef="#ctx0" brushRef="#br0" timeOffset="125">16652 8303 8061,'0'-23'1485,"0"2"-1151,0 2 1,5 6-840,2 5-12,-2 6 1965,0-3 0,-3 5-537,2 0 0,-2 0-299,6 0 1,-1 2-144,5 6 0,3 2-118,0 13 0,2 0-8,-2 11 1,-2-2-112,2 6 1,1 2 179,0 2 1,-1 3-92,-4 0 1,1 1-145,-1 0 0,0 1-169,1 2 0,-2-3 47,-2-1 0,-3 1-260,-5-4 0,0 1 154,0-1 0,0-4-92,0-7 0,0 0-1,0-4 1,-5 3-211,-3-3 1,2-2 141,-2-6 1,2 2-445,-2-6 0,-2 4-6,2-4 1,2 0-100,-2-3 1,2-5-534,-2 1 0,-2-4 627,3 3 0,-3-4 667,-2 1 0,1 2 0,-1 1 0</inkml:trace>
  <inkml:trace contextRef="#ctx0" brushRef="#br0" timeOffset="126">17485 8566 7960,'0'-12'1,"0"1"648,0 4-92,-5-3 403,4 9-574,-4-4 0,1 11-44,0 6 1,1 0-15,3 7 1,0 6 59,0 5 0,1-1-184,3 2 0,-2-2 35,6 1 0,-2-2-185,2-5 0,2-1 109,-3-3 1,0 1-547,0-5 1,-4 0-271,1-3-1511,-3-1 245,-1 1 1919,0-1 0,-5 1 0,-1-1 0</inkml:trace>
  <inkml:trace contextRef="#ctx0" brushRef="#br0" timeOffset="127">17268 8851 8135,'5'-6'498,"3"2"0,3 3-86,5 1 1,-2 0 204,5 0 1,-4 0 58,4 0 0,1-4 137,7 0 0,2-3-632,5 3 1,-3-4 88,-1 4 1,-3-3-1262,3 3 1,-8 0 676,1 4 1,-4 0 313,0 0 0,-3-5 0,-4-1 0</inkml:trace>
  <inkml:trace contextRef="#ctx0" brushRef="#br0" timeOffset="128">18410 8166 6923,'0'-8'457,"0"1"429,6 4 20,-5-7-614,4 9 0,-4-4 60,3 5 1,-3-2 207,3-1-30,-3 1-310,-1-3 189,0 5-136,0 5 0,-1 3-21,-3 7 0,2-1-125,-6 5 0,0 1 75,-3 7 0,0 1-75,-1 2 0,1 5 61,-1-1 0,0 0-17,-4 4 1,5 2-118,0-2 1,-3 4 88,6-4 0,-7 1-115,7-1 0,-5-2 79,6 2 1,2 1-196,1-1 0,-1 4 40,1-4 1,0 0-98,4-4 0,0-3 9,0-1 1,4-1 9,0 2 0,5-3-9,-2-5 0,4 0 69,0-1 1,4 0 35,0-3 1,1 1-10,-5-4 1,0-1 32,1-4 0,-1-1-47,1-2 1,-1 1 170,1-5 0,-2 1-150,-3-1 0,4-3-119,-4 3-1176,-2-3 946,5-1 0,-7 0-2541,5 0 2922,-6 0 0,3-5 0,-5-2 0</inkml:trace>
  <inkml:trace contextRef="#ctx0" brushRef="#br0" timeOffset="129">18605 8280 8092,'0'-11'0,"0"-1"0,0 5 291,0-1 232,0 6 593,0-4 800,0 6-1693,5 0 1,-4 0 0,8 2-113,-5 2 1,3-2 82,-3 6 1,0-5-148,-4 5 1,4-4-52,-1 4 0,1-5-24,-4 5 0,4-4-258,0 3 220,0-4 1,-3 2-33,3-5 0,-2 0 67,6 0 1,0 0 63,3 0 1,-3 0 14,-1 0 0,1 0 102,3 0 0,1-4-48,-1 0 0,-3-3-29,-1 3 0,1-5 29,3 1 0,-3 2-29,0-2 1,-5 5-50,5-5 1,-4 4 131,3-3-150,-4 4 0,3-2 123,-2 5-176,-3 0 0,10 1 49,-4 3 1,2 2-2,-1 6 1,2-1-172,-3 1 0,2 0 62,-1 4 0,2-4-194,-2 4 0,-2-4 79,2 0 0,-6-1-826,2 0 0,-3 1-11,-1-1 1060,0 1 0,0-1 0,0 1 0</inkml:trace>
  <inkml:trace contextRef="#ctx0" brushRef="#br0" timeOffset="130">18582 8748 8112,'0'-6'542,"0"1"1,1 4 411,3-3 0,-2 3-406,6-3 1,3 1 12,5-1 0,3 3-174,-4-3 0,5 2-108,-1-2 1,4 3-28,4-3 1,-2 1-133,6 0 0,-6 1 16,2-1 1,0-3-174,0 3 0,-1-2-130,-7 1 0,2 3-440,-2-3 0,-2 2-1992,-2 2 1910,-2-5 0,-6 4-1968,1-3 2657,-6 3 0,-2 6 0,-6 1 0</inkml:trace>
  <inkml:trace contextRef="#ctx0" brushRef="#br0" timeOffset="131">18696 8885 8112,'-6'7'1507,"1"-2"-317,5-5-347,0 0-189,5 0 0,1 0-223,5 0 1,1 0 27,-1 0 1,2 0-164,2 0 1,-1 0-91,5 0 1,-4 0-111,4 0 1,-5 0 170,2 0 1,-4 4-388,0-1 179,-1 6 0,-1-2-351,-2 4 1,-3 1 124,-5-1 0,0 4-311,0 0 1,0 4 71,0-3 1,-5 3-71,-3-4 0,-2 5 129,-1-1 1,-1-1 27,1 1 1,-1-5 187,1 1 1,0 2-321,-1-2 600,1 0-143,4-3 0,2-5 746,5 1-179,0-6-228,0 3 1,5-5-204,3 0 1,0 0-46,3 0 0,-2 0-214,6 0 0,2 0 101,-2 0 1,4-1-1043,-4-3 1,2 2 81,-2-6 976,-2 6 0,3-8 0,-5 3 0</inkml:trace>
  <inkml:trace contextRef="#ctx0" brushRef="#br0" timeOffset="132">19324 8714 7929,'0'-7'334,"0"-1"0,5 5 352,3 0-292,-3 1 0,4 1 25,-5-3 1,4 3-67,0-3 0,2 3-184,2 1 1,-1 0 49,0 0 1,5 0-53,-1 0 1,0-4-87,-3 0 1,-1 0-204,0 4 0,-3-3-1884,0-1 1538,-1 0 1,1 4 467,-1 0 0,-4-5 0,2-1 0</inkml:trace>
  <inkml:trace contextRef="#ctx0" brushRef="#br0" timeOffset="133">19827 8486 7952,'0'-12'0,"0"5"479,0-1 1,0 4 337,0-3 638,0 4-170,0-2 605,0 5-1668,0 10 0,0-1-10,0 10 1,0-4 36,0 4 1,0 0-160,0 4 0,0 0 87,0 0 1,0 0-170,0 0 0,0-1-104,0 1 1,0-1-186,0-3-1,0 1-171,0-5 0,3 2 233,1-2 1,1-6-434,-1 2 193,-3-2-751,10 3 0,-10-5 18,3 1 1193,2-5 0,-5 2 0,4-5 0</inkml:trace>
  <inkml:trace contextRef="#ctx0" brushRef="#br0" timeOffset="134">20032 8166 8071,'0'-17'0,"1"5"469,3-3 1,3 2 109,4 1 0,-5 5 378,-2-1 1,-1 6 1176,1-2-1539,-3-3 1,9 6-96,-2-3 1,-2 4-122,2 4 1,0 8 20,8 7 1,-4 0-112,4 4 0,-2-2 277,1 10 0,-3-1-100,4 4 0,0 1-83,-1-1 1,1 4-290,-5 0 0,0 6 83,1 2 1,-5 0-536,1 3 0,-5 2 413,0-2 0,-1 1-282,-2-4 1,0-2 137,0-2 1,-2 1-140,-1-5 0,0 4-6,-5-4 0,1-1-36,-5-7 0,5-2 41,-1-5 1,1 0 94,-5 0 0,5-2-164,-1-2 1,2-2 300,-2-6 0,2 3-672,2-2 1,3 2-68,-3-7-1311,-3-2 1259,6 0 0,-5-5-25,2 0 0,1 0 813,-4 0 0,-1-5 0,-3-1 0</inkml:trace>
  <inkml:trace contextRef="#ctx0" brushRef="#br0" timeOffset="135">21003 8486 7871,'0'-18'378,"0"3"717,0 7 247,0 3-922,0 5 0,0 6 45,0 6 1,0 8-181,0 7 1,0 6 70,0 1 0,0 0-61,0 4 0,1-6-274,3-1 0,-3-6-18,3 2 1,1-5-96,-1-3 1,0-1-777,-4-3 1,1-3 56,3-1-1952,-3 1 1991,4-6 1,-6 0 771,-3-2 0,-2 3 0,-6-1 0</inkml:trace>
  <inkml:trace contextRef="#ctx0" brushRef="#br0" timeOffset="136">20866 8737 7951,'-6'0'284,"0"0"608,17 0 1,-4 0-408,8 0 0,-1 0 38,2 0 1,1 0-398,6 0 1,1 0 34,3 0 0,-3 0-775,3 0 0,-2-4 460,2 0 0,-6-1-914,6 1 1068,-10 3 0,9-9 0,-8 4 0</inkml:trace>
  <inkml:trace contextRef="#ctx0" brushRef="#br0" timeOffset="137">21997 8132 8031,'0'-7'-838,"0"1"2366,0 2-462,0 3 259,0-4-839,0 5 1,-2 5-13,-1 3 1,-3 7-84,-1 4 1,-7 6-109,2 2 0,-2 5 97,3-2 1,-2 7-106,-2 1 0,1 9-72,-5-2 1,5 2 40,-1-5 0,1 3-388,-1-3 0,2 2 107,-2 2 0,6-4-74,1-1 0,5 0 112,-5 1 1,5-3 54,0-4 1,1-1-324,2 0 1,5-3 84,3-1 1,2-6 259,2-1 0,-5-2-91,1-5 1,-1 3 225,5-4 1,-1 0 7,1-3 1,-1-1-197,1 0 1,-2-3-202,-3 0 0,3-2 68,-2 2 1,-2-3-125,2-5 0,-4 4-144,3-1-662,1 1 1,0-4 405,-1 0 0,-3 0 632,4 0 0,-6-5 0,3-1 0</inkml:trace>
  <inkml:trace contextRef="#ctx0" brushRef="#br0" timeOffset="138">22156 8623 7896,'0'-12'818,"0"5"-36,0-1 482,0 6-838,0-4 1,2 6 503,2 0-654,-3 0 1,5 2 2,-2 2 0,-3 2-96,3 5 1,1 2-28,-1 2 1,1-2-127,-1 2 1,-3-2 151,3-2 0,-2-1-253,2-2 1,-2 2 37,1-2-118,4-3 1,-5 0-30,6-5-12,-6 0 164,8 0 1,-3 0 59,4 0 1,-3-4-3,-1 0 0,0-5-19,0 2 0,2 1 131,-5-2 0,5 0-62,-1-3 0,1-1 102,-2 1-64,3 0-163,-3-1 34,-1 1-144,4 4 0,-9 4 5,3 6 1,-3 0 90,-1 5 1,2 3-139,2 4 0,-2 2 1,6-2 0,-4-1-584,3 5 0,-3-4 317,4 4 0,-1-5-1586,5 1 2049,-1-2 0,5-2 0,2 1 0</inkml:trace>
  <inkml:trace contextRef="#ctx0" brushRef="#br0" timeOffset="139">22739 8588 7947,'-11'0'-569,"3"0"1485,0 0 228,6 0-367,-3 0 2052,5 0-2434,5 0 0,1 0 129,6 0 0,0 0-111,3 0 1,-1 0-193,5 0 1,-1 0-93,1 0 1,2-3 51,-6-1 1,4 0-295,-4 4 0,0-4 161,-3 0 1,-1 1-866,1 3 0,-5 0-1110,1 0-1014,-6-5 1598,3 3 1,-3-3 1342,1 5 0,-1 0 0,3 0 0</inkml:trace>
  <inkml:trace contextRef="#ctx0" brushRef="#br0" timeOffset="140">23276 8360 7964,'-5'-6'0,"3"-4"1259,-1 2-353,1 3 11,2 0 917,0 5-1406,0 10 1,4-1-39,0 10 1,0 1-13,-4 7 1,0-2-90,0 6 0,0-5 139,0 5 1,0-5-142,0 5 0,4-6-276,-1 2 0,1-4 90,-4-4 1,1 2-110,3-2 1,-3-2 105,3-2 1,1-2-745,-1-2 1,0 1-633,-4-1 1,4-3 11,0-1-1500,-1-4 1338,-3 2 1428,0-5 0,0 0 0</inkml:trace>
  <inkml:trace contextRef="#ctx0" brushRef="#br0" timeOffset="141">23481 8166 8110,'0'-12'0,"2"1"811,1 0 0,0 4 195,5 4 443,-1 1-834,5 2 1,-1 2 13,0 1 0,1 9-120,-1 7 0,4 9-105,1 6 0,3 5 148,-4 7 1,0 3-363,-3 1 1,-2 5 306,-3-2 0,0-1-122,-3 1 1,-3-1-165,3 1 1,-3 1-16,-1-9 0,-4 4-481,0-7 0,-5 1-456,2-1 1,-7-4 482,-1-8 0,-1 2-312,5-6 0,0 1 231,-1-4 1,1-4-797,-1 0 1,3-4 401,-2 4 1,2-5-102,-6 1 1,2-2-187,2-1 1069,-6-1 0,-1 0 0,-4 1 0</inkml:trace>
  <inkml:trace contextRef="#ctx0" brushRef="#br0" timeOffset="171">17874 8600 8119,'-7'-8'873,"4"1"1,1 3-485,2-4 1,0 4 460,0-3-484,0 4 0,0-7-43,0 3 1,0 0 77,0 0 1,4 3-114,0-4 0,5 4 109,-2-3 0,0 3-144,0-4 1,1 6 6,3-2 1,1 1-46,-1 0 0,1 1 216,-1-1-261,6 1 0,-5 4-123,3 1 1,-3 0 24,-5 5 1,4 3 48,-4 4 0,0 4-232,0-4 0,-4 6 52,1-2 1,-3 6-145,-1 2 1,-1-1 36,-3-3 1,-3 4-211,-4 0 1,-2 4 106,-2 0 1,1-3-80,-5-2 0,4 2 154,-4-1 1,1 0 21,-1-5 0,-1 1-62,4 0 0,0-1 41,1-3 0,2 2 247,-2-2 1,3-2-80,5-2 1,-3-4 194,2-3 1,3 2-7,1-2 0,-1-2 331,1 2-199,0-6 1,6 3-89,2-5 0,-2 4 62,6 0 0,-1 0-77,5-4 1,-1 0 189,1 0 0,3 0 5,0 0 0,4-4 8,-4 0 0,4 0-188,-3 4 0,0-3 27,-1-1 0,-2 0-76,2 4 0,2-1 70,-2-3 1,-4 3-180,-3-3 0,-4 1 166,3-1-685,-4 3 0,3-4-1357,-2 5-1746,-3 0 3572,4 0 0,-10 5 0,-1 2 0</inkml:trace>
  <inkml:trace contextRef="#ctx0" brushRef="#br0" timeOffset="172">13785 8726 8470,'-5'-12'1316,"4"1"1,-8 3-872,5 0 0,0 5 222,4-5 209,0 6-574,0-9 1,5 9 141,3-6 0,-2 4-104,2-3 1,-1 4 32,5-1 0,1 2-88,2-2 1,-1 3-30,5-3 0,-4 3-166,4 1 1,-5 1 172,1 3 1,2 2-218,-2 6 1,-1 3 74,-7 0 1,2 5-184,-5-1 1,0 4-43,-4 4 1,0-2-125,0 6 1,-1-3-147,-3 6 0,-2-6 200,-6 6 0,1-3-70,-1-1 1,-3 2 104,0-6 1,-4 5-156,4-5 1,-4 1-26,3-4 0,-3 4 129,4-1 1,-1 1 120,0-4 0,5-4 300,-1 0-107,1-5 408,5 2-42,-1-4-297,2-6 0,7-1 273,1-5 0,4 0-143,4 0 1,1-4 150,-1 0 0,4-1-81,0 2 0,6 0-138,-2-5 1,2 5-53,2-5 0,-1 4-110,-3-3 1,2 3-13,-2-4 0,-1 4 53,1-3 1,-5 3-325,1-4 1,-6 6 84,-1-2 0,-4 3-1584,3 1-293,-4 0 452,2 0 0,-4 0-560,3 0-159,-3-5 2249,4 3 0,0-13 0,2 2 0</inkml:trace>
  <inkml:trace contextRef="#ctx0" brushRef="#br0" timeOffset="173">14082 8360 7979,'0'-11'1155,"0"-1"-323,0 6 581,0-4-933,0 3 1,4 0-8,0-1 1,4 4-112,0-3 0,-2 4-41,2-1 1,0 2 141,3-2-232,0 3 1,1-4-152,-1 5 0,1 1 88,-1 3 0,-5-2-145,-2 6 1,1 1 61,-1 6 1,0-1-157,-4 5 1,-1-1-54,-3 1 1,1 2 38,-4-2 0,-2 4-75,-6 4 0,2-3 119,-2 3 0,6-3-191,1-1 0,2-4 51,-2 0 1,3-5 82,5 1 1,0-2 18,0-2 1,0-3 552,0-1-126,5-4 1,2 2 169,4-5 0,4 0 3,0 0 0,2 0-175,-2 0 0,-1-1-262,5-3 1,-5 3 123,1-3 0,-2 2-1765,-1 2 1,-5 0 1556,1 0 0,-6 6 0,3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5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13808 6259 8542,'0'-7'-1214,"0"-3"1,0 8 1472,0-6-142,0 5 20,0-7 0,0 8-12,0-6 58,0 6 58,0-9-9,0 10 1,0-5 301,0 2-191,0 3 286,0-4 423,0 5-917,5 0-343,-4 0 211,4 0-259,-5 0 280,5 0 2,-3 5 1,8 1 58,-3 6 1,0-5-55,0 1 0,1-1 7,3 5 1,1-1 17,-1 1 1,1-2 10,-1-3 0,0 4 38,1-4 1,3 0-51,0 0 1,2-3 101,-2 4 1,3-5-91,5 5 0,0-5 135,-1 0 0,2-1-112,3-2 1,-2 0 1,6 0 1,-1 0-64,5 0 0,-5 0-7,1 0 1,-2 0 40,1 0 1,3 0-16,-2 0 0,-2 0-78,1 0 1,-1 1 79,2 3 1,6-2-77,-3 6 1,3-4 58,-3 3 0,0-3-148,1 4 1,4-6 82,3 2 1,2-3-38,2-1 1,3 0 90,1 0 0,4-5-328,0-2 1,7 0 348,-29 3 1,0 1-1,32-4-51,-32 4 0,1-1 0,27-6 69,-27 5 1,-1 2 0,28-3-46,1-2 0,-3 5 110,-1 0 1,0-2-94,0 1 0,1-4-50,-1 4 1,-2-1 52,-1 1 1,2-1-6,-3-2 1,3-3-9,1 2 1,-1 3-182,-3 1 1,-2-1 318,-6 1 0,0-1-121,-3 1 1,0 3 4,-8-3 0,6 3 13,-5 1 0,-2 1-48,-3 3 0,-3-1-13,3 4 0,-4-4 301,0 1 0,-5 2-309,-2 1 0,-5 0 176,1 0 0,-2-3-188,-2 4 0,-1-4 60,-2 3-156,2-4 0,-8 6 92,6-5-345,-5-1 347,2-3 21,-5 0 1,0-5-12,0-2 0,-5 0-152,-3 0 1,-2 0 155,-2 0 0,2-3-86,3 2 0,-4 2 127,4-2 0,0 4 290,0-3 65,4 4-312,-2-7 0,10 9 75,3-3 0,3 3-89,5 1 0,3 0 111,7 0 0,3 0-123,6 0 0,4-2 8,3-2 1,2 3-25,2-3 0,0 3-270,-1 1 0,5 1 174,-1 3 0,2-1 69,-1 4 1,2-3 5,5 4 1,5-4-191,-30-1 1,1 1 0,1-2 0,1-1 161,3 1 0,1 0 1,-3-2-1,0 1 12,4-1 1,0 0 0,-1 0 0,1 1 3,1 1 0,1 0 0,1-1 0,-1-1-16,2 2 0,0 0 1,1-1-1,0-1-260,-1 0 0,0 0 0,2 0 0,1 0 246,1 0 1,0 0 0,-1 0 0,1 0 25,-2 0 0,-1 0 0,1 0 0,0 0-16,-1 0 0,1 0 0,1 0 1,1 0 11,0 0 0,-1 0 0,-3 0 0,0-1 11,-2-1 1,0 0-1,-3 1 1,0 0-193,3-3 0,0 0 0,0 2 0,1 0 207,-1-2 1,0 1 0,-4 1 0,-1 0-68,-3-2 0,0 0 0,-1 2 0,0 0 78,1-1 0,1-1 1,28-3 4,-2 0 1,-3-3 101,0 2 0,-8-2-120,-4-2 1,-5 1 510,-7 0 0,-5-1-551,-2 1 0,-5 1 510,-2 2 0,-4-2-513,-5 2 0,0-2 353,-4-1 1,-2 3-339,-5 0 184,0 1-221,0-5 1,-1 2-565,-3 3 0,2 2 235,-6 5 1,0 0-1775,-3 0 2154,-5 0 0,-2 5 0,-5 1 0</inkml:trace>
  <inkml:trace contextRef="#ctx0" brushRef="#br0" timeOffset="1">18742 6373 8386,'0'-7'1474,"0"2"-1004,-5 5 25,3 0-563,-3 0 336,5 0-51,5 5 0,2 3-23,4 7 0,0-1 0,1 5 1,4-3 175,3 3 1,7 0-131,0 3 1,6 1 64,-1 0 1,5 0-31,3 0 1,0 0-153,-1 0 0,1-1 26,3 1 1,-3-4-129,-4 0 0,-2-3-110,-3 3 1,2-6 94,-5 3 1,-2-4 25,-6 0 1,1-1 44,-4 1 0,3-1-175,-4 1 0,0-2 89,-4-3 1,0 3-130,-4-2 1,2-2 53,-5 2 39,5 0 0,-8-1-238,3 1 270,2-6 1,-5 5-358,3-3 297,-2-3-188,-2 4-1560,0-5 1216,-6 0-607,0-5 778,-5 4 1,1-6-1141,2 3 1069,-2 3 1,7-4 504,-4 5 0,-1 0 0,-3 0 0</inkml:trace>
  <inkml:trace contextRef="#ctx0" brushRef="#br0" timeOffset="2">19244 6944 8170,'7'-5'1561,"-2"4"-1260,0-5 1,-3 6-38,6 0 0,-4 4-148,3 0 0,-3 1 98,4-1 0,1-2 45,6 6 0,-3-4 0,4 4 0,0-5-26,-1 5 0,4-2-18,-3 2 0,3 1-9,-4-5 0,0 3-110,-3-3 1,-1 0 29,0-4 0,-3 4 201,0-1 19,-1 1-312,0-4 0,-1 0-15,-2 0 201,-3 0-392,4-5 207,-10 4 0,0-5-713,-3 2 0,2 2-33,2-1-1454,3 1 213,-4-3-206,5 4 2158,0-4 0,0 0 0,0-1 0</inkml:trace>
  <inkml:trace contextRef="#ctx0" brushRef="#br0" timeOffset="3">19598 6818 8260,'0'-11'0,"0"-1"101,0 1 1,0 0 262,0-1 0,0 5 92,0-1 1,0 4-104,0-3 0,0 3 196,0-4-296,0 6 0,1-4 92,3 6 160,-2 0-166,3 0 53,0 0-395,-4 0 105,4 0 0,-5 2 52,0 2 0,0 2-57,0 5 1,-5 6-25,-3 2 1,-2 4-21,-1 3 0,-2 0-53,-2 4 1,2-3-49,-2 3 1,2-6-81,2-1 0,-1-1-455,1-7 1,5 0 364,2-3 218,-3-1-442,6 1 1,1-6 441,8-2 0,7-3 0,3-1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6864 10827 9590,'-6'-5'2452,"2"-3"-2245,3 3 0,2 0 28,3 5 0,-2-4-1,6 1 1,-4-1-114,3 4 1,-3 0 115,4 0 0,-1 0-177,5 0 1,-1 0 119,0 0 0,2 0-91,2 0 1,-1 0 48,5 0 1,0 0 3,4 0 0,0 0-67,0 0 0,0-4-5,0 0 0,-1-1-106,1 1 0,-1 3 93,-3-3 0,1-1-133,-5 1 1,1 0 109,-5 4 1,1 0-297,-1 0 96,0 0 1,-3 0-274,0 0-146,-6 0-573,3 0-87,-5 0 0,-5 0 552,-2 0 1,-4 0 692,0 0 0,0 6 0,-1 0 0</inkml:trace>
  <inkml:trace contextRef="#ctx0" brushRef="#br0" timeOffset="1">6910 11010 8103,'-7'0'2414,"2"0"-1433,5 0-48,5 0-555,2 0 0,4 0 120,0 0 0,5 0-33,-1 0 1,5 0-174,-1 0 0,-1 0 89,1 0 1,0-2-87,4-1 1,0 1-351,0-1 0,-1-3 0,1 3 0,-1-1 0,-2 0 0,-2-1 0,0 0 1,-2 0-1,1 2 0,-3 2 0,-2 1-4269,0 0 4324,-6 5 0,-1 1 0,-5 6 0</inkml:trace>
  <inkml:trace contextRef="#ctx0" brushRef="#br0" timeOffset="2">7938 10656 8099,'0'-12'-381,"0"1"266,0-1 0,1 5 744,3-1 0,2 1-182,5-5 1,1 1 27,-1-1 1,6 5-53,2-1 0,-2 2-69,3-2 1,-1-1-129,3 5 0,1 1 30,0 3 0,-4 0-133,0 0 1,-1 0 74,1 0 1,1 5-127,-5 2 0,5 5 96,-5 3 0,0-1-232,-4 5 1,0-4-28,-4 4 1,2 0-9,-5 4 1,0 4 19,-4-1 1,-4 2-99,0-1 0,-9-2 12,2 6 0,-8-6 102,0 2 0,-3 1-73,-1-2 0,-4 1 80,-4-4 0,-2 4 190,-1-1 1,0 0 4,-1-7 0,2 2 145,3-2 0,3-2-67,8-2 0,4-6 468,7-2-691,-2-4 1,10 3 154,0-2 0,5-3 193,7 3 0,4-3-127,3-1 1,4-3 212,4-1 1,1-1-89,2 1 1,7 1-31,-3-4 0,0 3-173,1-4 1,-7 6-128,6-2 0,-6-1 8,2 1 0,-4 0-174,0 4 1,-5 0-16,-2 0 1,-5 0 21,1 0 1,-3 0-589,0 0 292,-1 0-472,1 0-23,-6 0-268,4 5-932,-9-3 926,5 3-978,-6-5 2192,0 0 0,5-5 0,1-2 0</inkml:trace>
  <inkml:trace contextRef="#ctx0" brushRef="#br0" timeOffset="3">8748 10473 7947,'-7'-17'0,"-1"6"309,6 0 27,-3 9 523,5-8-290,0 4-79,0-6 0,0 5-73,0-1 0,0 4-117,0-3-73,5 4 1,1-6-152,5 6 1,-3-3 22,0 3 1,-1 1-75,5-1 0,-1 1 154,0 2 1,1-1-176,-1-3 1,1 3-170,-1-3 0,1 3 22,-1 1-56,0 0 174,1 0 1,-5 4-67,1-1 1,-5 3 96,0-3 0,-1 0 3,-2 5 0,0-1 28,0 5 0,-5-5 88,-3 1 1,2-1-14,-2 5 0,2-5-73,-2 1 1,2-4 373,2 3-157,3-4-139,-4 2 39,5 0-84,0-4 0,5 8-24,2-5 0,2 1 23,-1-1 1,2-3-130,-2 3 0,2 1 117,1-1 1,4 1-63,1-1 1,3-3 44,-4 3 1,0 1-118,-4-1 0,1 1 6,-1-1 1,-3-3-96,0 3 0,-5 1 140,5-1 1,-5 1-24,0-1 347,-1-3 0,-7 8-108,-3-6 1,-7 5-109,-4-4 0,-3 4-30,-1-5 0,-5 6-86,-2-1 1,2-2-212,1 2 1,4-4-439,4 3 1,3-4 352,4 1 328,6 2 0,-4 0 0,4 6 0</inkml:trace>
  <inkml:trace contextRef="#ctx0" brushRef="#br0" timeOffset="4">9765 10541 8035,'0'-6'-405,"0"-4"283,-5 4 0,2-2 979,-4 0 0,-1 5-129,-3-5 1,-2 5-289,-2 0 0,-3 1-230,-5 2 0,-1 5-126,-3 3 1,-3 7 6,-8 4 1,0 3 167,0 1 0,0 3-144,7 1 0,3 5 61,2-2 0,7 3-169,3 1 0,7 1 34,2-1 1,4-4-164,-1 1 1,3-4 8,1 3 1,1-5 137,3 2 1,4-3-53,7-1 0,3-5 66,5-3 0,0 1-50,-1 0 0,1-1 42,0-4 1,0-3 120,0 0 0,-4-5-45,0 5 0,-4-5 162,4 0 1,-4-1-159,4-2 1,-5 0-14,2 0 0,-4 0-179,0 0 0,-1 0 120,0 0 1,1-4-214,-1 0 0,-3-4-273,0 5 0,-2-3-368,2 3 0,0 0 43,-4-4 0,1 3 772,-1-4 0,2 1 0,6-5 0</inkml:trace>
  <inkml:trace contextRef="#ctx0" brushRef="#br0" timeOffset="5">10313 10393 8039,'0'-11'204,"0"4"0,0-3 134,0 2 0,0 2 138,0-2 1,-1 6-123,-3-2 0,3 2 84,-3-2 0,1 3 378,0-3-544,1 2 0,-8 8-162,3 1 0,-4 8 135,0 4 0,-6 3-106,-2 1 0,2 5 53,-2 2 1,1 3-105,-1 1 1,-3 5 7,3-1 0,3 5-207,0-1 1,4 2 47,0 2 0,5-1 116,-1 1 1,6-2-162,-2-2 1,4-2 31,4-6 1,3 0-53,8 1 1,-1-6 22,5-3 0,-3-3 26,3-4 1,-2 2-1,2-6 1,2 0-119,-6-4 0,2-3-119,-2 0 0,-3-6 82,4 2 0,-4-3-144,0-1 0,-5 0 52,1 0 1,0 0-644,3 0 1,0-1 968,1-3 0,-1-2 0,1-6 0</inkml:trace>
  <inkml:trace contextRef="#ctx0" brushRef="#br0" timeOffset="6">10496 10873 7980,'-7'-12'0,"1"5"1107,2-1-264,3 5 204,-4-7-120,5 9-43,0-4-622,5 10 0,-2 1 28,4 6 0,-4-1-257,1 1 0,1-1 77,-2 1 0,2-1-203,-1 0 127,-2 1 0,4-1-704,-2 1 333,-3-6 18,4-1 123,-5-5 140,5 0 172,1 0 0,6-4-88,-1 0 0,-3-4 118,0 0 0,-1-2-63,5-2 0,0 5-54,3-1 1,-2 1-14,2-5 0,-2 6-20,-1 2 0,-1 3 20,0 1 0,1 0-11,-1 0 0,-1 5-98,-2 2 1,2 4 91,-2 0 1,-3 2-207,-1 2 1,1-2 54,-2 2 0,1-1-577,-4 1 0,4-2-10,0 2 739,0-2 0,-4-2 0,0 0 0</inkml:trace>
  <inkml:trace contextRef="#ctx0" brushRef="#br0" timeOffset="7">11238 10347 7989,'0'-16'123,"0"8"0,0-7 729,0 7 37,0-2-273,0-1 419,0-1-188,0 6-677,0 1 0,0 6 64,0 3 1,0 7-57,0 8 1,-1 4 86,-3 4 1,2 3-15,-6 8 1,0-1-52,-3 5 1,-4 0 0,-1 4 0,-3 3-464,4 1 1,-4 3 276,4-4 0,-2 5-252,2-5 0,2-1 149,-2-6 1,3-2-215,0-6 1,6-6 88,2-5 0,3-2-299,1-5 95,0-1-108,0-4-625,0-4 827,0-2-1304,0-5 1127,5-5 0,-3-2 501,6-4 0,0-6 0,3 0 0</inkml:trace>
  <inkml:trace contextRef="#ctx0" brushRef="#br0" timeOffset="8">11352 10599 8049,'5'-18'0,"-3"1"0,8 2 652,-3 0 1,4 0-182,0 3 0,2 1 240,2-1 1,-2 2-261,2 3 1,-2 2-46,-2 5 1,4 0-272,0 0 0,1 5 96,-5 2 1,0 5-195,1 3 1,-2-1 157,-2 5 1,1 0-148,-6 4 1,1 0-68,-4-1 0,-1 5-221,-3 0 0,-2 1 4,-6-2 0,0 0-73,-4 4 1,4-5 65,-4 2 1,0-3 120,1-1 0,0-4 159,3 0 1,2-5-127,2 1 231,-2-2-133,4-2 366,0 1-167,0-1 1,6-3-99,0 0 1,0-5 2,0 5 1,6-6-43,1 2 0,3 1-4,2-1 0,0 1 5,4-1 0,-2-3-60,5 3 1,-4-3 39,4-1 1,-4 0-25,4 0 0,-4-3-92,4-1 1,-3-4-193,3 4 0,-5-3-677,1 3 1,-6-4 446,-2 5 1,-3-3-799,4 3 1,-6 0 1283,2-5 0,2 1 0,1-5 0</inkml:trace>
  <inkml:trace contextRef="#ctx0" brushRef="#br0" timeOffset="9">11821 10427 8029,'0'-11'-360,"0"-1"225,-5 1 1,3 0 44,-2-1 1233,3 6-228,1-4-57,0 3-185,0-4-407,0-1 0,1 2-37,3 3 1,-1-2-66,4 5 1,-3-1 322,4 1-406,-1 3 0,5-8 113,-1 5 1,-3 0-224,0 4 1,-1 0-169,5 0 82,-1 0 1,0 0-90,1 0 254,-1 0 0,-1 2-152,-2 1 0,2 0 43,-2 5-16,-3-1 0,0 5 73,-5-1 1,0-3 41,0-1 0,0-3 4,0 4 1,0-5 96,0 5 1,-4-4 41,0 4 0,-1-6-83,1 2 0,3-2 305,-3 2-141,3-3 4,1 5-19,0-6 1,5 3 1,3 1-270,2 0 0,5 0 63,0 0 0,1 3-107,-5-3 1,0 1 79,1-1-58,-1 2 1,1 6 80,-1-1 1,-3-3-211,-1-1 0,-4 1-44,1 3 1,-4 1 104,-4-1 0,1 1 84,-4-1 1,-5 0-24,-3 1 0,-1-5-19,0 1 1,2 0 19,-5 3 0,0-3-313,-4-1 1,1-4 95,-1 1 0,5-2-174,3 2 0,6-3-926,1 3-553,6-3 1917,-3-1 0,5-5 0,0-1 0</inkml:trace>
  <inkml:trace contextRef="#ctx0" brushRef="#br0" timeOffset="10">12209 10210 8035,'0'-11'949,"0"-1"-127,0 1 748,0 0-584,0 4 494,0 2-973,5 5 1,1 0-83,6 0 1,0 5-135,4 3 1,-2 6 28,5 1 0,-4 7-93,4 0 1,4 3 2,3 5 0,1 2-136,-4 6 0,0-1 81,0 4 1,-4 1-561,0 4 0,-4 0 365,4-1 0,-9 1-324,1 0 1,-5-1 97,1 1 1,-4-5-62,1-3 0,-3 1 35,-1-1 1,-1-1 9,-3-7 1,-1 2-33,-3-5 1,-2 0 154,2-5 1,-2 0-191,-1-3 1,-1-3 151,1-4 1,-1-2-751,1-2 263,0-3 1,-1-5 663,1 0 0,-6-5 0,-1-2 0</inkml:trace>
  <inkml:trace contextRef="#ctx0" brushRef="#br0" timeOffset="11">13317 10507 8015,'0'-11'0,"0"4"0,0 1 351,0 2 105,0 3 251,0-9 500,0 9-384,0-10-52,0 10-152,0-4-238,0 15 1,0-1-103,0 10 1,0 0-49,0 4 1,4 1-33,-1 3 1,1-3-1,-4 3 1,0 2-33,0 1 0,4-2-164,0-1 0,0 1-326,-4-2 0,0-4 207,0-7 1,0-2-765,0-2 472,5 1-1401,-4-6 448,4-1 711,-5-5 0,0-1-156,0-3 806,0-2 0,0-6 0,0 1 0</inkml:trace>
  <inkml:trace contextRef="#ctx0" brushRef="#br0" timeOffset="12">13168 10701 8097,'0'-6'1315,"0"1"1,5 1-411,3 0 1,3 1-319,5 3 0,1-2-105,6-2 0,4 3 25,0-3 1,4-1-188,0 1 1,-3 1-494,-2 3 1,-2-2 219,-1-1 0,0 1-1213,0-1 1,-4 1 219,0 2 946,-5 0 0,13 5 0,-3 2 0</inkml:trace>
  <inkml:trace contextRef="#ctx0" brushRef="#br0" timeOffset="13">14413 10119 8113,'0'-6'1046,"0"-5"9,0 10-268,0-4 891,0 5-1465,0 5 1,-4 3 29,1 7 0,-8 4 26,0 8 1,0-2-1,-5 5 0,2 5-79,-1 3 0,6 1 48,-2-1 0,2-1-172,-2 5 1,4-4 125,3 4 1,3-5-307,1 1 0,0 1 24,0-1 0,0 0-36,0-4 1,1 1 55,3-1 0,-1-4 45,4 1 1,1-7-53,3-1 1,1-2 31,-1-5 0,1-1 111,-1-4 1,4-1-71,0-2 0,1 1 238,-5-5 1,4 0-27,1-4 1,-1 0 4,-4 0-285,1 0 1,-1 0-519,0 0 175,-4 0 1,-1 0-8,-2 0-819,-3 0 1,4-2 504,-5-2 0,0 2-1243,0-6 1979,0 6 0,-5-8 0,-1 3 0</inkml:trace>
  <inkml:trace contextRef="#ctx0" brushRef="#br0" timeOffset="14">14664 10621 7956,'0'-11'0,"0"3"422,0 1 686,0 4-189,0-2 208,0 5-709,5 0 0,-2 5-196,5 3 1,-6 2-121,2 1 1,1 5 32,-1-1 0,1 0-82,-1-3 0,-3 3 51,3 0 1,-2-1-189,2-6 1,-3 2-271,3-3 1,-3 0 62,-1 0-116,0-4 84,0 7 453,0-9-187,6 4 1,-4-9 460,6 1-239,-1-6 0,5 2-21,-1-4 1,1-4 81,-1 0 0,4-4-62,0 3 0,2-4-110,-2 1 1,2 2 56,2 2 1,-3 4-137,-4 3 0,-1 2 113,0 2 0,-3 3-11,0-3 0,-2 8 0,2 3 0,1 4-11,-6 0 0,5 2 38,-4 2 1,3-1 6,-3 5 1,4-1-76,-4 1 0,1 1 53,-1-5 0,-3 4-269,3-4 1,-3 1 73,-1-5 0,4-3-475,-1-1 0,1-3-979,-4 4-938,0-6 2498,0 3 0,0-5 0,0 0 0</inkml:trace>
  <inkml:trace contextRef="#ctx0" brushRef="#br0" timeOffset="15">15304 10564 8000,'-6'0'1182,"1"0"1298,5 0-1911,5 0 0,1 0-155,5 0 1,-2 0-65,3 0 1,-3 0-124,6 0 0,-3 0 67,0 0 0,3 0-89,0 0 1,2 0-87,-2 0 1,-2-4-90,2 1 1,-2-1 139,-2 4 1,1 0-297,-1 0 1,0 0 64,1 0 1,-5-1-1225,1-3 647,-5 3-1766,7-5 1160,-9 6 1244,4 0 0,-5 0 0,0 0 0</inkml:trace>
  <inkml:trace contextRef="#ctx0" brushRef="#br0" timeOffset="16">15944 10359 7949,'-6'-12'413,"5"1"0,-4-1-171,5 1 1,0 3 265,0 1 1,0 3-78,0-4 0,4 1-65,0-5 0,1 2-121,-1 3 1,1-4-14,2 4 0,3-2-84,-2 1 1,-2-1 95,2 6 1,0-1-140,3 4 0,0-4 109,1 0 0,-1 0-120,1 4 0,-1 4-12,1 0 1,-1 9-99,0-2 0,1 4-65,-1 1 0,1-2 125,-1 5 0,-5 3-128,-2 5 1,1 5 83,-1-2 1,-1 3-286,-7 2 1,-2-1 33,-6 0 1,-1 0-100,-2 1 1,1-2 182,-5-3 1,5 2 30,-1-6 1,-1 0 184,0-7 0,1 1-175,4-5 0,-3 1 259,2-5 0,-2-1-65,7-2 0,0 1 425,0-6-165,4 1-45,-2-4-219,5 0 0,5 0 6,3 0 1,3 0 148,4 0 0,-1 0-86,5 0 1,0 0 95,4 0 1,0 0-147,0 0 0,4-1 144,-1-3 1,1 3-96,-4-3 0,-4 2-215,0-2 0,-5 2-383,1-1-463,-2 1 366,-2 2-329,-5 0-195,0 0 0,-6-1-205,0-3 1292,0 3 0,-11-9 0,-1 4 0</inkml:trace>
  <inkml:trace contextRef="#ctx0" brushRef="#br0" timeOffset="17">16400 10176 7992,'0'-11'12,"-1"3"121,-3 0 1,3 5 138,-3-5 0,3 4 208,1-3 386,0 4-525,0-7 1,1 7-152,3-4 0,-1 4 50,4-1 0,-3 2-15,4-2 1,-5 3 14,5-3 0,0 3 240,3 1-254,0 0 0,1 1 14,-1 3 0,-3-2-1,0 6 1,-5-2-355,5 2 1,-6 2-442,2-2 1,-2 2 50,-2 1 0,0 2 505,0 2 0,0-2-99,0 2 1,-2-2-161,-2-2 1,-2 1 191,-5-1 1,-1 0 59,1 1 0,-1-1 12,1 1 1,0-1-10,-1 0 1,5-3 42,-1 0 0,5-5 50,0 5 12,1-5 39,7 7 0,2-9-115,4 3 0,1-3 111,-1-1 1,0 4-82,1 0 0,-1 0-173,1-4 1,0 0 112,4 0 0,-4 0-585,4 0 0,-4 0-117,0 0 1,-1 0-1182,1 0 1888,-6 0 0,9-6 0,-2 0 0</inkml:trace>
  <inkml:trace contextRef="#ctx0" brushRef="#br0" timeOffset="18">16732 9959 8061,'0'-11'-158,"0"-1"1,0 6 157,0-4 1430,0 8-333,0-3-228,0 5-584,5 0 0,1 2 1024,5 1-834,1 4 0,1 9 120,2 3 0,3 3-198,4 1 0,1 3-125,0 1 0,0 3-11,0-3 1,0 5-145,-1-2 0,1 7 115,0 1 1,-5 9-160,-3-1 0,-2-2-105,-2-2 0,-4 0-115,-4 4 0,2-2-28,-1-2 0,0-1-188,-4-3 1,-4-7-89,0 4 1,-4-9 161,0 1 1,2-4 14,-2-4 0,0 1 138,-3-5 0,3 1-137,1-5 1,3-3 109,-4-1 1,4-3-548,-3 4 0,3-6-818,-4 2-26,6-3 1554,-8-1 0,8 5 0,-3 2 0</inkml:trace>
  <inkml:trace contextRef="#ctx0" brushRef="#br0" timeOffset="19">17634 10187 7375,'0'-6'1589,"0"1"-150,0 5-1065,0 5 1,0 6-94,0 9 0,0 1-32,0 2 1,0 4-47,0-1 0,4 2-85,-1-1 1,1-3-140,-4 3 1,2-7 87,1-1 0,-1-5-155,1 1 0,-1-2-45,-2-2-1216,5-4-163,-4 3 358,4-9 1,-5 3 1153,0-8 0,-5-2 0,-1-6 0</inkml:trace>
  <inkml:trace contextRef="#ctx0" brushRef="#br0" timeOffset="20">17531 10404 7973,'0'-6'0,"0"-4"965,5 9-566,1-4 1,5 3 726,-4-2-712,3 3 1,-2-4 40,7 5 0,-1-1 20,5-3 0,-4 2-372,4-6 0,-1 4 54,1-4 1,3 5-757,-3-5 0,-1 6 480,1-2 0,-2 2-2482,2 2 2601,3 0 0,-4-5 0,5-1 0</inkml:trace>
  <inkml:trace contextRef="#ctx0" brushRef="#br0" timeOffset="21">18536 9856 7936,'0'-11'453,"0"-1"15,0 1 339,0 0 57,0 4-417,0 2 1,-1 5-184,-3 0 0,1 0-24,-4 0 1,3 1-137,-4 3 1,1 6 118,-5 6 0,-3 8 36,0-1 1,-5 8-24,1 3 1,-3 2-21,-1 6 0,0 0-35,0 3 1,6 1-121,1 0 1,5 1-228,3 2 1,0-2 288,4 3 1,0-5-196,4-3 0,4 1 53,0-5 1,4 1-10,0-5 1,6-1 42,1-3 0,0-3-164,-3-8 0,-1 1 122,1-5 1,-5-1 108,1-6 0,-2 2 195,2-2-78,2-3 1,-7 1-385,4-2 1,-3-3-13,4 3-1396,-6-3 1171,8-1 1,-7 0-997,5 0 1418,-6-5 0,8-1 0,-3-5 0</inkml:trace>
  <inkml:trace contextRef="#ctx0" brushRef="#br0" timeOffset="22">18719 10347 7977,'0'-6'511,"0"0"-62,0 2 381,0 3-273,0-5 925,0 6-1252,0 6 0,0 1-57,0 8 0,0-1 79,0 5 1,0-1-217,0 1 0,0 1 75,0-4 1,0 3-24,0-4 0,0 4-20,0-4-283,0 0 1,4-3-110,-1-1-193,1-4 202,-4-2 368,0-5 0,0-5-59,0-3 1,4-2 186,0-2 1,5 0-44,-2-3 1,5 1 60,3-5 0,-2 3-218,2-3 1,1 4 93,0-4 0,-1 9-2,-4-2 1,1 5 72,-1-1-64,1 3 0,-1 5-22,0 0 0,-4 5-32,-3 3 1,-2 2-110,2 1 1,-3 6-94,3 2 1,-3 3 2,-1 0 1,1 0 125,3-3 0,-2 5 45,1-5 0,0 4 0,1-8 0,-3 0-800,3-3 369,-3-6 10,-1 4-195,0-8 1,1 3-466,3-5 20,-3 0 1061,4 0 0,1 0 0,0 0 0</inkml:trace>
  <inkml:trace contextRef="#ctx0" brushRef="#br0" timeOffset="23">19119 10439 7979,'0'-7'1563,"1"1"-1150,3 2 0,-2 3-116,6-3 1,-4 3 299,3 1 0,1 0-173,3 0 1,4 0-138,1 0 1,-1 0-64,-4 0 1,2 1-130,2 3 0,-2-3-92,2 3 1,-2-3-205,-2-1 1,1 0-832,-1 0 0,1 0 534,-1 0 0,0 0-928,1 0 1426,-1 0 0,1-5 0,-1-1 0</inkml:trace>
  <inkml:trace contextRef="#ctx0" brushRef="#br0" timeOffset="24">19541 10199 7983,'0'-12'0,"0"6"0,0-4 592,5 4 1,-2-5-32,4 4 1,0 0 64,0 4 1,3 0-101,-2-4 0,3 4-164,5-1 1,-2 3-70,5 1 1,-5 0-41,1 0 0,1 0-151,0 0 1,-1 1 18,-4 3 1,-1 4 69,-2 7 0,1-1-50,-5 5 1,3 0-181,-3 4 0,0 1-56,-4 2 0,-1 0-31,-3 4 0,1-3-271,-4 3 0,-1-4 202,-3 0 0,-1-1-189,1-3 1,-2 1 154,-2 0 0,2-1 87,-2-3 0,2-3 48,2-4 0,-1-1 0,1 0 1,5 1 170,2-1 1,1-4-14,0-4 80,1 4 1,-3-5-86,5 6 1,1-6 128,3 2 1,-1-2-31,4-2 0,1 0 97,3 0 1,5 0-29,-1 0 0,1 0-113,0 0 1,-2 0-110,5 0 0,-4 0 103,4 0 0,-4 0-467,4 0 0,-5 0 198,1 0 0,-2 0-779,-2 0 1,-3 0 374,0 0 0,-5 0-1524,5 0 2089,-5-6 0,7 0 0,-4-5 0</inkml:trace>
  <inkml:trace contextRef="#ctx0" brushRef="#br0" timeOffset="25">20021 9856 7984,'0'-11'882,"0"-1"-105,0 6 465,0 1-812,5 5 0,1 5-33,6 3 0,-1 7-113,0 4 0,5 2 119,-1 2 1,5 4-78,-1 0 0,3 8 52,1-1 0,0 3-234,-1-3 0,-3 5 81,0-1 0,-5 5-125,2-1 0,-8 1 93,0-1 0,-5 2-136,0-2 0,-1-3-47,-2-1 1,0-3-209,0-5 1,-2-2 5,-1-5 1,0 0-191,-5 0 1,5-4-261,-5 0 0,2-5 253,-2 1 1,-2-3-754,2 0 1,-2-2 44,-1-2 1097,-1 2 0,1-4 0,0 6 0</inkml:trace>
  <inkml:trace contextRef="#ctx0" brushRef="#br0" timeOffset="26">21083 10062 7827,'0'-8'532,"0"1"12,0 4 174,0-2 45,0 5 0,0 6-403,0 6 0,0 0-101,0 7 1,0 0-78,0 4 0,0 1 27,0 3 1,0-3-87,0 3 1,0-3-37,0-1 1,0-4-159,0 0 1,0-5-42,0 1 0,0-6-819,0-1-750,0-6 769,0 3-1235,0-5 1557,0-5 0,-1 0 590,-3-3 0,-3-2 0,-4 4 0</inkml:trace>
  <inkml:trace contextRef="#ctx0" brushRef="#br0" timeOffset="27">20969 10222 7827,'6'0'1013,"4"-2"-319,-2-1-409,2 1 1,1-4 773,1 2 0,4 3-455,3-3 1,4-1 68,4 1 0,1-3-259,2 3 0,2-4-548,-5 4 0,-1-1-320,-3 1 1,0 3-500,0-3 0,-4 3 751,0 1 202,-5 0 0,2 5 0,-4 2 0</inkml:trace>
  <inkml:trace contextRef="#ctx0" brushRef="#br0" timeOffset="28">22042 9799 7827,'7'-8'110,"-4"1"1,-1 3 308,-2-4 461,0 6-71,0-8-419,-5 8 0,-2-3-85,-4 5 1,2 5-63,-2 3 0,2 4 15,-7 3 1,-1 4-24,-2 7 1,-2 5 82,2 7 0,-1-1-109,5 5 1,0 0-38,3 3 1,4 1-50,1 0 0,4-5-121,0 1 0,1-1 89,2 1 0,2-3-83,1-5 0,2-1-187,3-2 0,2 1 112,-2-6 1,2 1-98,1-4 0,5-2 98,-1-2 0,0-2 82,-4-6 1,1 1-32,-1-1 1,1-5 16,-1-2 1,1-1-65,-1 1 1,0-3-138,1 3 1,-1-3-390,1-1 371,-1 0 0,-1-1-1540,-2-3 615,2 3-520,-9-10 1662,9 5 0,-8-5 0,3-1 0</inkml:trace>
  <inkml:trace contextRef="#ctx0" brushRef="#br0" timeOffset="29">22156 10245 7827,'6'-18'0,"-5"1"675,3 6-39,-3-1 367,-1 1 372,0 5-547,0 1-539,5 5 1,-2 5-68,4 2 1,-4 3-293,0 2 1,-1-1 124,-2 1 1,1 0-9,3 4 1,-3-4-126,3 4 1,-3-4-434,-1 0-13,0-1-54,5 0 171,-3-4 203,3 3 398,-5-9 1,3 3-90,1-8 1,1 2 28,-1-6 1,-1 4 4,4-3 1,1-1 73,3-3 0,-3 3-102,-1 0 0,1 1 30,4-5 1,3 1 34,0 0 0,-1 3-17,-6 0 0,2 6-84,-3-2 0,3 3-54,2 1 1,-4 5-74,-1 2 1,-4 4-62,0 0 1,3 4-299,-3 0 1,2 6 336,-1-2 1,-2-2 73,1 3 0,-1-5-963,-2 4 460,0-5 260,0 2 1,3-4-750,1-1 0,0-3-210,-4-1 1202,5-4 0,1 2 0,6-5 0</inkml:trace>
  <inkml:trace contextRef="#ctx0" brushRef="#br0" timeOffset="30">22625 10267 8054,'6'-6'1431,"4"1"1,-3 5-1032,4 0 0,0 0-191,1 0 0,1 0 105,2 0 0,-3 0-44,4 0 1,0-1-249,-1-3 1,2 3-159,-2-3 1,-2 3-285,2 1 0,-2-2-102,-2-2 1,1 3-639,-1-3 0,-3 3 1160,-1 1 0,1-5 0,3-1 0</inkml:trace>
  <inkml:trace contextRef="#ctx0" brushRef="#br0" timeOffset="31">23264 9902 7827,'0'-6'0,"0"-5"595,0 10 9,0-4 538,0 5-763,0 5 0,0 1 65,0 6-23,0 4-158,5 2 0,-3 6 251,1 3-358,-1-3 1,-2 9 83,0-3 1,0 3 12,0 2 1,0-5-234,0 1 0,0-1 67,0 4 1,0-4-319,0-4 1,0-2 144,0-1 1,0-5-512,0-3-6,0-2-285,0-2 286,0 1 198,0-6 0,1-1-1240,3-5 856,-3 0 788,4-5 0,0-1 0,2-6 0</inkml:trace>
  <inkml:trace contextRef="#ctx0" brushRef="#br0" timeOffset="32">23538 9673 7827,'5'-6'398,"-3"-4"276,3 9-211,-5-4 0,1 5-78,3 0 1,2 1 163,6 3 1,-1 3 43,1 9 1,0 1-192,3 6 0,-1 1 11,5 3 1,0 2-146,4 5 1,0 2 207,0 2 1,-1-1-108,-3 5 1,1-4-187,-5 4 0,0-4-152,-3 4 0,-2-2 98,-2 2 0,-2 1-163,-2-5 1,-3 4 53,3-4 1,-7-4-258,-1-3 0,-3-6 97,3 2 0,-5-3-64,1-1 1,0-2 8,0-2 1,-2 2-59,2-6 0,-2 0-397,-1-3 1,-2-5 230,-2 1 0,6-6-743,-3 2 0,4-2-78,-4-2 1240,6 0 0,-4 0 0,3 0 0</inkml:trace>
  <inkml:trace contextRef="#ctx0" brushRef="#br0" timeOffset="33">13088 11684 7917,'0'-7'1437,"-5"2"-259,4 5 158,-4 0 195,5 0-1298,0 5 0,1-4-281,3 3 18,-3 3-42,4-6 1,-5 5-763,0-2-911,0-3 446,0 4 1,0-3 62,0 1 1236,0-1 0,0 8 0,0-4 0</inkml:trace>
  <inkml:trace contextRef="#ctx0" brushRef="#br0" timeOffset="34">13111 12083 8019,'-6'0'-378,"1"2"251,5 1 1692,0-1-439,0 3 3312,0-5-4345,5 0 9,-4 0 0,5 0-1487,-2 0 274,-3 0-239,5 0 1,-5 4-1020,3-1 2369,-3 1 0,9-4 0,-4 0 0</inkml:trace>
  <inkml:trace contextRef="#ctx0" brushRef="#br0" timeOffset="35">13111 12460 7827,'0'12'907,"0"-1"-402,0 0 1,0-3 753,0 0-490,0-6 211,5 8-196,-4-8-304,10 3-573,-10 0 0,5-4 160,-2 3-2045,-3-3 1978,4-1 0,-5-5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8417 13065 12758,'-11'-34'0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8417 13020 12758,'42'0'983,"11"0"0,-6 0-656,17 0 1,-31 0 0,1 0 163,31 0 1,-7 4-409,-5-1 0,-3 1 51,3-4 0,2 0-120,6 0 0,1 1 82,-30 1 0,1 0 1,30 1-85,-2 4 1,-3-3-14,3 4 1,-2-1 59,-2 5 0,-9-2-185,-2-2 0,-12 2-47,0-3-23,-7-2 26,6 6 85,-14-5-37,2 5-223,-9 1 162,-6-6 119,-1 4 92,-15-3-121,-3 4 8,-25 1 1,-7-1-38,-16 0 0,0 1-2,4-1 1,0 1 75,-1-1 0,26-5 0,-2-1 5,0 1 1,0 0 0,-3 0 0,0-1 50,-1 1 0,0 0 0,1-1 1,-1 1-44,-2 0 0,0 0 1,3-1-1,1 0 50,3-1 1,1-1 0,-25 6-139,7-5 622,9 5-7,-9-8 44,8 9-319,2-8 258,17 3-492,13 0 220,10-4 194,25 9 0,-2-7-117,23 4 0,-2-4 15,5 1 0,3-2-99,6 2 1,0-1-23,3 4 0,-3-3-64,3 4 0,0-2 4,-4 2 1,3 2 93,-7-3 1,-6 3-1,-1 2 1,-4-5-71,0 1-63,2 0 1,3-1-132,2 1-169,-7-6 306,-4 4 5,-12-6-1070,7 0 583,-21 0 401,-1-6 0,-37 0 0,-1 0 0,-23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6921 13854 8016,'-6'0'514,"1"0"1428,5 0 0,5 0-1767,2 0 1,3 0 27,2 0 1,-1 0-81,1 0 0,3 0 52,0 0 1,5 0-77,0 0 0,1 0 65,2 0 0,0 0-207,0 0 0,-2 0 57,-2 0 0,3 0-111,-3 0 1,-1 0-21,1 0 1,-5 0-51,1 0 1,1 0-5,0 0 0,-5 0 28,-3 0-35,-1 0 1,1 0-29,-1 0-687,-4 0 244,2 0-372,-5 0 309,-5 0 1,-1 0 711,-6 0 0,1 0 0,-1 0 0</inkml:trace>
  <inkml:trace contextRef="#ctx0" brushRef="#br0" timeOffset="1">6921 14093 9287,'8'0'752,"-1"0"1,-3-1-300,4-3 1,-1 3-39,5-3 0,-1 3-126,1 1 1,3 0-15,0 0 1,5 0-49,-1 0 0,3 0-98,1 0 0,3 0 12,1 0 0,1 0-102,-1 0 0,-2 0 134,5 0 1,-4-4-139,1 0 0,-3-1-92,-2 1 1,-4 3 90,-3-3 1,-2-1-140,-1 1 132,-1 1-926,-5 3 125,-1 0-256,-5 0 0,-5 1 1030,-2 3 0,-3 2 0,-2 6 0</inkml:trace>
  <inkml:trace contextRef="#ctx0" brushRef="#br0" timeOffset="2">8154 13728 7996,'0'-6'264,"0"-5"0,0 9 217,0-6 281,0 6-178,0-8-168,0 3 36,6-4-275,0-1 1,5 5 62,1-1 1,-1 4-15,1-3 0,-1 4-224,0-1 1,1-1 57,-1 1 1,1 1 4,-1 3 1,1 0 85,-1 0 0,0 0-194,1 0 0,-1 1 43,1 3 1,-1 1-78,0 2 0,-3 4 123,0-4 0,-4 7-112,3 1 1,-4 6-11,0-2 0,-1 0 109,-2 4 1,-2-2-217,-1 10 1,-5-2 122,-7 1 0,2 2-134,-2-5 0,-3 4 9,-1 0 1,-2 1-145,-2-2 1,1 2 162,3-6 1,-1 1 82,5-4 0,-1-5 170,5-3 1,-1-2-71,1-2 119,5 0 1,-1 0-59,4-4 104,1-2 129,-3-5-115,10 0 1,-2 0 17,4 0 1,1 0 121,3 0 1,1 0 19,-1 0 0,1 0-139,-1 0 1,1 0-136,-1 0 1,2 0 112,2 0 0,1 4-231,3 0 0,2 0 81,-6-4 0,5 0-29,-1 0 0,3 0 5,1 0 0,-2 3-96,-2 1 0,2 0 9,-6-4 1,4 4 88,-4 0 1,0 0 60,-3-4 1,-1 1-46,1 3 1,-1-3-35,0 3 0,-3-3-111,0-1-294,-6 0 76,3 0-2547,-5 0 2871,-5 0 0,-1 5 0,-6 1 0</inkml:trace>
  <inkml:trace contextRef="#ctx0" brushRef="#br1" timeOffset="3">8771 12997 7922,'0'-11'-321,"0"3"215,0 0 1291,0 6-742,0-3 0,0 3 513,0-1-369,0 1-412,0-3-149,0 5 1,0 5 117,0 3 1,0 3-132,0 5 1,0-2 101,0 5 0,0 3-43,0 5 1,4 5 14,0-2 1,0-1-151,-4 2 0,3-2 19,1 2 0,0 2-78,-4-3 1,0-2 48,0-1 0,4-3-146,0-1 0,-1-2-6,-3-2 1,0 1 123,0-4 1,2-1-90,2-4 1,-3-3-21,3 0-902,-3-6-125,-1 3 1237,0-5 0,-5 0 0,-2 0 0</inkml:trace>
  <inkml:trace contextRef="#ctx0" brushRef="#br1" timeOffset="4">8943 13340 7945,'0'-7'0,"0"-3"0,0 8 616,0-6 0,0 4 362,0-3-40,0 4-584,0-2 1,-2 5 89,-2 0 1,3 1-334,-3 3 1,3 2 0,1 6 0,0 0-149,0 4 1,0-4 130,0 4 0,0 0-338,0-1 0,5 4-4,3-3 0,2 0-100,1-1 0,-2-2 163,3 2 1,-3-6-32,6-1 1,1-6 140,0 2 1,4-3-27,-1-1 1,1 0 199,-1 0 0,1-5-8,-4-2 1,3-4 147,-4 0 1,0-4-58,-3 0 1,-1-1 141,0 5 1,-4-4-77,-3-1 1,-3 1-122,-1 4 1,-5-4-184,-3-1 0,-3 0 128,-4 1 0,1 2-299,-5-2 0,0 3 138,-4 5 0,0 2-342,0 5 1,1 0-30,3 0 1,3 1-238,4 3 0,2-2-154,3 6 1,-2-1 850,5 5 0,0-1 0,4 1 0</inkml:trace>
  <inkml:trace contextRef="#ctx0" brushRef="#br1" timeOffset="5">9548 13248 7975,'0'-6'-469,"0"-4"1,0 7 1288,0-4 1,-1 4-270,-3-1 0,1-1-85,-4 1 1,-1 1-189,-3 3 0,-1 0-69,1 0 0,-1 0-51,1 0 0,-4 1-120,-1 3 0,-3 3-172,4 8 0,-1-1 166,0 5 1,8 0-167,-4 4 1,5-4 8,-1 0 1,3-3-146,5 3 1,0-5 86,0 1 1,5-4 19,3-3 1,2 1 95,1-5 1,2-1-18,2-3 0,-2-1 287,2-3 0,-2-2-95,-2-5 1,4-1 101,1 1 0,-5-1-43,-3 1 1,-2-1 10,2 1 0,-3 0-29,-5-1 1,3 5 159,1-1-79,0 5-16,-4-2-248,0 5 1,0 7 127,0 4 1,0 2-35,0 6 1,0 0-51,0 4 1,0 0 52,0-1 0,1 5-146,3 0 0,-1 4 74,4 0 0,-3-2-6,4 1 0,-6 0-260,2 0 1,-3 2 86,-1-6 0,0 5-127,0-4 1,0-1 76,0-3 1,-4-4 18,1 0 0,-6-5 62,1 1 0,-2-2 127,-1-2 8,-1 1 1,1-2 129,-1-2 1,5-3-66,-1-5 0,0 0-16,-3 0 0,3-2 33,1-1 0,3 0-55,-4-5 0,6-3-612,-2-4 0,-1-5 57,1 1 1,2-3-677,5-1 1226,-1-5 0,8-1 0,-4-5 0</inkml:trace>
  <inkml:trace contextRef="#ctx0" brushRef="#br1" timeOffset="6">9639 13317 7975,'-5'-18'0,"4"1"0,-4 6 589,5 0 1,0 3 571,0 0 184,0 1-313,0 0-680,0-3 1,1 10-335,3 0 0,-2 2 165,6 5 1,-4 1-175,3 3 1,-3 2 85,4 2 1,-6-2-25,2 2 1,1 2-152,-1-2 0,0 1-326,-4-1 1,4-2-17,0 2 0,-1-6-52,-3-1-19,0 0 281,0-2 80,0-1 0,2-5 229,1 0 1,0-1 330,5-3 1,-5-2-257,5-6 1,0 1-20,3-1 1,0-4-8,1-3 1,-5 1-61,1-1 0,0 5 74,3-1 0,1 2-41,-1 2 1,-3 3 144,-1 0 1,-3 6-115,4-2 0,-5 3 46,5 1 1,-5 5-73,0 2 1,-1 7-256,-2 2 0,3 0-37,1-1 0,0 2-94,-4 2 0,1 1-1271,3-5 1,-3 6 1532,3-2 0,3-3 0,-1 1 0</inkml:trace>
  <inkml:trace contextRef="#ctx0" brushRef="#br1" timeOffset="7">10621 13499 8010,'0'-7'2,"0"-1"-1,0 6 349,0-8 23,0 8 1,0-8 88,-5 4-174,4-1 0,-9-1 50,2 4-136,3-5 1,-5 8 183,2-3-270,-2-3 1,-1 6-14,-1-3 0,0 3 81,-3 1 0,2 1-217,-2 3 0,1 0 70,-2 7 1,2-2-93,-5 7 0,0 1 26,-3 2 0,-5 8-3,0 3 0,1 3 96,3 2 0,0 3-18,0 0 1,0 5-7,0-1 0,6-2-17,1 2 1,5-5 16,3 1 0,3-6 14,5-2 1,5-4-14,3 0 1,7-3-116,4-4 1,4 0 36,4-7 0,-2 0-178,6-8 1,0 0 169,7-4 1,-2-1 265,2-3 0,1-2 302,-1-6 0,-1-3-296,-6 0 0,-5 1-126,-7 6 1,-2-2-735,-6 2 171,1 3-831,-1-5-185,-5 9-621,0-4 2099,-12 5 0,0 0 0,-5 0 0</inkml:trace>
  <inkml:trace contextRef="#ctx0" brushRef="#br1" timeOffset="8">11124 13317 8011,'0'-12'-559,"0"5"1191,0-1 0,0 4 338,0-3 86,0 4-209,0-2-302,0 5-361,-5 0 0,2 1-44,-4 3 0,-1 6-19,-3 6 0,-5 8 66,1-2 1,-4 9-83,4-1 0,-4 3 82,4 2 1,-4 3-217,3 0 1,0 6 53,1 2 0,6-4-26,-3 3 0,5-1-21,-1 1 1,3 0-228,5-3 0,1-3 37,3-5 0,4-1 81,7-2 1,-1-3 40,5-6 0,0 1 30,4 0 0,0-4 86,0 0 1,-2-6-26,-2-2 1,1-1 22,-4-6 1,3 4-18,-4-4 0,0-1 9,-3-3 0,-1 0-154,0 0 0,-3 0 33,0 0-421,-6 0 0,3-1 204,-5-3 0,0 2-1535,0-6 1857,0 6 0,5-9 0,2 5 0</inkml:trace>
  <inkml:trace contextRef="#ctx0" brushRef="#br1" timeOffset="9">11421 13557 8037,'0'-12'539,"0"6"96,0 1 300,0 5-638,0 5 0,0-1 149,0 7 0,0 3-154,0 9 1,0 1 68,0 3 0,1 2-71,3 5 1,-3 0-73,3 1 1,-3-1-88,-1 0 1,4 0-121,0 1 1,0-2-231,-4-3 1,1-2 207,3-5 0,-3-5-198,3-3 1,-3-2-105,-1-2 32,0 0-222,5-4-455,-4-2 387,5-5 1,-6-2-951,0-1 1521,0-4 0,0-4 0,0 0 0</inkml:trace>
  <inkml:trace contextRef="#ctx0" brushRef="#br1" timeOffset="10">11649 13271 8111,'-6'-6'1458,"1"-4"-826,5 8-190,5-3 0,-3 6-155,6 3 1,0 4 346,3 7 0,2 0-149,2 8 0,-1-1-47,5 8 0,-4 1-180,4 3 1,-1 1-41,1 4 1,1-3-154,-4 6 0,3-4 130,-4 4 1,-4-5-143,-3 1 1,-4 1 64,3-1 1,-4 1-151,1-5 1,-3-1-29,-1-3 1,-4 3-85,0-2 0,-3-3 110,3-2 0,-5 2-40,1-1 0,0-2-346,0-6 0,-2 2 151,2-6 0,-1 0-533,2-4 0,-2-3 347,5 0 0,-1-6-2229,1 2 1438,3-3 1246,-9-1 0,8-5 0,-3-1 0</inkml:trace>
  <inkml:trace contextRef="#ctx0" brushRef="#br1" timeOffset="11">12563 13602 7982,'0'-7'-462,"0"-1"0,0 4 918,0-3 1,0 3 393,0-4-30,0 6-219,0-9-123,0 10 11,0-4 536,0 5-979,0 5 0,0 2 32,0 4 1,4 4-36,0 0 1,-1 6 76,-3-2 0,0 0-107,0 4 0,0-3 46,0 7 0,0-3-106,0-1 0,0-4-30,0 0 0,0-2 87,0 2 0,0-1-148,0-3 128,0-2 0,0 4-98,0-6 0,2-3-80,1-1-81,-1-4-125,3 2-467,-5-5 197,0 0 0,0-5 0,0-2 0</inkml:trace>
  <inkml:trace contextRef="#ctx0" brushRef="#br1" timeOffset="12">12335 13774 9220,'11'0'658,"0"0"-434,1 0 1,3 1 113,0 3 0,6-3-114,-2 3 1,0-3 169,3-1 1,-1 0-45,5 0 0,0-1-4,0-3 1,-1 1-150,1-4 1,-3 3 27,-4-4 1,3 6-58,-3-2 1,-3-1 13,-1 1 1,-6-1-225,-1 1 1,-4 3 32,3-3-1306,-4 3-466,2 1-790,-5 0 2571,-10 0 0,2 5 0,-8 1 0</inkml:trace>
  <inkml:trace contextRef="#ctx0" brushRef="#br1" timeOffset="13">13557 13214 8027,'0'-6'-255,"0"1"177,0-1 206,0 5 0,0-5 137,0 2 89,0 3-132,0-4 93,0 5 54,0-5-34,0 3 52,0-3 685,0 5-1005,-6 5 1,0 5 78,-5 6 0,-5 4-45,1-1 1,0 3 75,4 0 0,-5 6-23,1 3 1,0-2 26,4 1 0,-1 1-137,1 3 1,1 0 109,2 1 0,-2 0-236,2 3 0,2-2 126,-2 2 0,4-3-182,-3 0 1,4-2 33,-1-3 1,3 2 22,1-5 0,1-1-3,3-3 1,1 0 23,3 0 1,2-4 21,-2 0 0,2-1 6,1 1 1,2 1-28,2-5 1,-5 2 33,6-2 1,-6-6-20,5 2 1,-2-2 43,-2 2 0,0 0-3,1-4 0,-1 2-15,1-5 0,-5 4-1,1-5-124,0 6 0,-1-8 79,1 3-547,-6-2 168,3 3-669,-5-4 529,0 4 583,0-5 0,-5-5 0,-1-1 0</inkml:trace>
  <inkml:trace contextRef="#ctx0" brushRef="#br1" timeOffset="14">13716 13728 8027,'0'-8'6,"0"1"344,0 4 76,0-2 420,0 5-603,0 5 1,4 1-104,0 6 0,0 1 89,-4 2 1,4-1-189,-1 5 1,3-4-36,-3 4 0,-1-5-108,1 1 0,0-2-50,1-2 1,-3 1 12,3-1-12,-3 1 1,-1-5 34,0 1 59,0-6 32,0 3 262,0-5-152,5 0 1,-4-5 273,3-2-257,3-3 1,-1-6 104,5 1 1,-3-1-132,0 0 1,1 0 26,6-3 1,-3-1-160,4 4 0,-5-3 80,-3 4 1,2 4-86,-3 3 0,0 6 0,0-2 34,-4-3 64,7 6 0,-5 1-32,3 8 1,1 2 48,-6 1 1,6 2-33,-1 2 1,-2-1-29,2 5 1,-2-4 32,2 4 0,1-5-193,-5 2 1,1 0-30,-2-1 141,-1 1 0,3-5-31,-5 0 1,1 0 19,3-4 0,-3 0-461,3-4 222,-3-1-882,-1 8-48,0-9-30,0 4 1264,5-5 0,2 0 0,4 0 0</inkml:trace>
  <inkml:trace contextRef="#ctx0" brushRef="#br1" timeOffset="15">14242 13751 8137,'0'-7'1263,"0"2"-505,0 5-430,5 0 1,1 4 77,6 0 1,-1 0-121,1-4 0,-1 0 113,0 0 0,2 0-6,2 0 1,-2 0-165,2 0 1,-1-2-144,1-1 0,-2 1 124,2-1 1,-2-3-171,-2 3 0,-3-5 192,0 4-1136,-1 0 1,1 1 903,-1-1 0,-4 0 0,2 4 0</inkml:trace>
  <inkml:trace contextRef="#ctx0" brushRef="#br1" timeOffset="16">14767 13545 7648,'0'-6'-318,"5"-4"636,-3 8 1,3-8 113,-5 3-53,5-4-103,-4 5 0,8-4 68,-5 2 31,5-2-130,-3-1 0,1-1 156,1 1-120,0 0-109,-2-1 0,4 4 180,-2 1-166,2-1 1,1 1 1,1-1 1,-1 5 40,1 0 0,0 1-69,4 2 0,-4-3 75,3-1 1,-2 1-218,-1 7 0,-1-1-19,0 4 1,1 1-40,-1 3 0,-3 6 61,0 2 0,-6-1-126,2 1 1,-3 0-115,-1 3 0,0 5 78,0 0 1,-5 3-267,-3-3 1,-6 3 155,-1-3 0,-4 0-17,4-5 1,-5 1 5,1 0 0,1 0-33,-1 0 1,1-4 204,-1 0 1,3-5 127,4 1 0,2-2 394,2-2-231,-2 1-62,4-1 0,0-3-15,2-1 1,4-4 70,4 1 1,-2-3-6,6-1 0,-3 0-60,6 0 1,-2 0-4,6 0 0,-2 0 167,-2 0 0,6 0-109,2 0 0,-1 0 132,1 0 1,0 0-32,4 0 1,-4 0-106,0 0 1,-5 0-103,1 0 1,1 0 69,0 0 0,-5 0-141,-3 0 0,-5 0-103,5 0-535,-5 0-1934,2 0 2564,-5 0 0,0-5 0,0-2 0</inkml:trace>
  <inkml:trace contextRef="#ctx0" brushRef="#br1" timeOffset="17">15372 12883 8027,'0'-7'165,"0"-3"543,0 9-221,0-4 258,0 5-514,0 5 1,0 1-3,0 6 0,0 0-45,0 4 0,4 1-10,0 6 0,0 0-62,-4 0 1,0 0-164,0 0 1,0-1 54,0 1 1,0-1-124,0-3 1,0 1 75,0-5 1,0 1-202,0-5 1,0 1-336,0-1-273,0 0 241,0 1 13,0-6-130,0-1 0,1-5-55,3 0 783,-3 0 0,4 5 0,-5 2 0</inkml:trace>
  <inkml:trace contextRef="#ctx0" brushRef="#br1" timeOffset="18">15544 13111 8027,'-5'-6'179,"3"1"345,-3 0-313,0 3 1,3-1 46,-6 6 0,6 4 21,-2 4 0,-1 2-50,1 2 1,0-2-165,4 2 0,0 1-11,0 0 0,0-1-111,0-4 0,0 1 123,0-1 1,5-3-135,3-1 0,-2-3 62,2 4 1,-1-6 67,5 2 1,0-3 29,4-1 0,-4 0-36,4 0 0,-2-3 121,1-1 1,-2-5 106,2 1 32,-3-2-242,0-6 0,-6-1-11,-2-2 1,-3 1-223,-1 3 0,0 1 90,0-5 1,-5 5-65,-2-1 1,-4 2 28,0 2 1,-2 1-435,-2 2 0,2 3 32,-2 5 0,-1 0-141,0 0 0,5 0-554,3 0 1201,1 5 0,-5 7 0,1 5 0</inkml:trace>
  <inkml:trace contextRef="#ctx0" brushRef="#br1" timeOffset="19">15898 13077 8088,'-1'-12'74,"-3"1"1,1 1 166,-4 2 1,0-2 306,0 3-49,-3 1-297,3 1 238,-4 5-333,-1 0 0,1 0 1,-1 0 0,6 5-124,2 3 1,-1 2-17,1 2 1,1-5 38,3 1 0,-2-1-126,-1 5 1,1-4-48,-2-1 30,3 1 0,2-1-186,3 1 265,-2-6 1,4 4 28,-2-6 1,-2 0-6,6 0 1,-4 0 109,3 0 1,-3 0-99,4 0 1,-4 0 239,3 0-154,-4 0 0,7 0 89,-3 0-73,-1 5 1,2 2 9,-4 8 1,4-1-67,-4 5 1,3-3 2,-3 3 1,1 0-81,-1 4 0,-3-1 85,3 1 1,1-1-91,-1-3 1,0 2 75,-4-1 1,0 0-161,0-1 1,0 2 34,0-2 1,-2-2-178,-1-2 1,0-2 234,-5-2 0,5-1 135,-5-2 1,0 1 60,-3-5 1,0 0-65,-1-4 1,1 0 24,-1 0 0,1 0-93,-1 0 1,1-2-213,0-2 0,-1 2-82,1-6 0,3 5-244,1-5 0,4 4-335,-1-4 1,3 1 856,1-5 0,0-4 0,0-2 0</inkml:trace>
  <inkml:trace contextRef="#ctx0" brushRef="#br1" timeOffset="20">15944 13054 8088,'0'-8'275,"0"1"587,0 4-541,0-2 0,0 6-86,0 3 1,0-1-231,0 4 0,0 1 96,0 3 1,0-3-107,0 0 1,0-1-17,0 5-244,5-1-33,-4 1 123,9-1-47,-9-5 73,9-1 100,-8-5 14,8 0 76,-9 0 1,8-1-14,-5-3 1,1 2 7,-1-6 0,-2 4 19,6-3 1,-4 0 268,3 0-12,-4-3-119,7 3-104,-4 1 71,1 1-171,3 5 8,-9 5 1,4 1-15,-5 6 0,1-2 4,3-3 0,-2 4-13,1-4 0,-1 3-193,-2 2 0,0-5 53,0 1 0,0-4-804,0 3 481,5-4 489,-4 7 0,9-3 0,-4 4 0</inkml:trace>
  <inkml:trace contextRef="#ctx0" brushRef="#br1" timeOffset="21">16298 13111 8088,'-7'-1'441,"3"-3"144,3 3 168,1-4 311,0 5-829,5 0 1,-2 0 1,4 0 0,-3 0-52,4 0 0,-1 0-36,5 0 0,-5 0-4,1 0 1,-2-2-162,2-1 0,2 1-31,-2-1 56,2 1 0,1 2-303,1 0 1,-5 0 145,1 0 0,-4 0-1537,3 0 786,-4 0-309,2 0 1208,-5 0 0,5 0 0,1 0 0</inkml:trace>
  <inkml:trace contextRef="#ctx0" brushRef="#br1" timeOffset="22">16595 12917 8088,'0'-6'1516,"0"1"-1045,0 5-213,0 5 1,3-3-47,1 6 0,0 1-30,-4 6 1,1-2 7,3 2 0,-3 1 75,3 0 0,-1 0-220,0-1 1,-1-2 82,2 2 1,-3-2-154,-1-2 1,4 1 32,-1-1 0,1-3-276,-4-1-97,0 1 1,0 0-259,0-1 1,0-3 622,0 4 0,0-1 0,0 5 0</inkml:trace>
  <inkml:trace contextRef="#ctx0" brushRef="#br1" timeOffset="23">16812 13020 8088,'0'-7'1224,"0"2"-693,0 5-74,5 0-211,-4 0 1,4-1 224,-5-3-260,0 3 319,0-4-330,0 5 6,5 0-64,-4 5 0,9-2-23,-2 4 0,-3-3-6,-1 4 0,2-1 37,2 5 1,-2-1 0,2 0 0,-1 2 80,5 2 1,-1-1-49,1 5 1,-1 0-62,1 4 1,-1 0-19,0 0 1,1 0-91,-1 0 1,1-1-71,-1 1 0,1 4 54,-1 0 0,-1 1-230,-2-2 0,1-2 76,-6 3 1,5 2-26,-4 2 0,0-2 17,-4 1 1,0-3-89,0 3 1,0-3 38,0 3 1,-5-4 75,-3 0 1,2-1 72,-2-3 1,-1 1 139,-6 0 1,2-4 28,-2 0 1,1-1-89,-1 1 1,2 1 93,-2-5 1,2 1-119,2-5 0,3 1 50,0-1 0,5-1-46,-5-2-1,6 2 1,-5-5-45,3 3-15,3-3-313,-4-5 214,5 0-392,0 5 97,0-4-364,0 4-34,-5-5 343,4 0 0,-4-1-63,5-3 1,0 1 574,0-4 0,5-1 0,1-3 0</inkml:trace>
  <inkml:trace contextRef="#ctx0" brushRef="#br1" timeOffset="24">17520 13397 8088,'0'-8'620,"0"0"15,0 6 233,0-3-263,0 5 0,0 5-396,0 3 0,0 2 26,0 1 1,1 6-127,3 2 1,-3-2 93,3 2 0,-3 0-143,-1 4 1,0-4-100,0 0 0,0-3-103,0 3 1,0-5-13,0 1 1,0-2-96,0-2 0,0-3-919,0-1 573,0-4-599,0 2 927,0-5 0,0 0 0</inkml:trace>
  <inkml:trace contextRef="#ctx0" brushRef="#br1" timeOffset="25">17417 13602 8088,'6'-7'0,"-2"-1"0,-3 5 961,-1-2-155,0 0-181,0 4 662,5-4-800,-3 0 0,8 4-6,-3-3 1,4 1-52,0-1 0,2 3 189,2-3-442,-2 3 0,7 1-97,-5 0 0,4 0-165,-4 0 0,2 0-1092,-2 0 1,-2 0 217,2 0 959,-2 0 0,-2 0 0,0 0 0</inkml:trace>
  <inkml:trace contextRef="#ctx0" brushRef="#br1" timeOffset="26">18171 13043 8088,'0'-7'276,"0"-3"136,0 9 38,0-9 118,0 8-68,0-3 1,0 5-30,0-5 29,0 4 1,0-4 470,0 5-721,-5 5 0,2 1-735,-5 6 0,2 0-839,-2 4 0,-3 1 1324,0 6 0,-1 5 0,-3 3 0,1 0 1831,-1 0-1186,2 7 1,-3-10-243,4 10 0,5-5-311,-1 5 1,2-2 84,-2-2 1,-1-4-252,5 1 0,0-1 63,4 4 1,0 1-77,0-1 1,0-4-82,0 1 0,0-5-39,0 5 1,2-7 82,2-1 1,1-2-39,2-5 1,3-1 182,-2-4 1,-2 0-98,2-4 0,-4 2 220,3-5 1,-3 0-119,4-4 1,-4 0 144,3 0 1,-3 0 84,4 0-217,-6 0 1,4 0-101,-2 0-124,-2 0 1,3-2-1579,-5-1 783,5 1-1678,-4-3 2658,4 5 0,-10-5 0,-1-1 0</inkml:trace>
  <inkml:trace contextRef="#ctx0" brushRef="#br1" timeOffset="27">18205 13625 8088,'0'-11'0,"0"-1"717,0 6 27,0-4 15,5 8 126,-4-3-756,4 5 0,-1 5 80,0 3 1,1 2-233,-1 2 0,-3 0 107,3 4 0,1-4-57,-1 4 0,0-3-82,-4 3 0,3-4-307,1 4 33,0-4 0,-4 0 156,0-1 0,4-3-157,0-1 207,-1-4 473,-3 2 171,0-5-402,0-5 1,2 2-30,1-4 1,0-1 18,5-3 0,-1-1 33,5 1 1,-1-2-221,0-2 0,2 2 92,2-2 1,-2-1-114,2 0 0,-2 1 117,-2 4 1,0 3 129,-4 0-131,3 6 0,-7-3 23,5 5 12,-6 0 1,4 5 1,-2 3 0,-3 5-46,3 3 0,-2 0 33,-2-1 0,3-1-110,1 5 0,0-1 11,-4 1 0,1 2-144,3-6 1,-3 4 63,3-4 1,-3 0-316,-1-3 299,5-1 1,-3-3-126,2-1-216,-3-4 1,0 6-244,3-5 738,-3-1 0,4-3 0,-5 0 0</inkml:trace>
  <inkml:trace contextRef="#ctx0" brushRef="#br1" timeOffset="28">18662 13648 8102,'5'-6'1105,"-3"1"-870,6 5 1,-4 0 181,3 0 1,-3 0 233,4 0-326,-1 0 0,5 0-144,-1 0 1,1 0-78,-1 0 0,-3 0-386,-1 0 1,1 0 259,3 0 1,1-4-2199,-1 0 2220,1 0 0,-1-1 0,0-1 0</inkml:trace>
  <inkml:trace contextRef="#ctx0" brushRef="#br1" timeOffset="29">19027 13305 8088,'7'-11'0,"-2"3"0,-5 1 0,5 0 0,2 0 0,0-3 0,0 2 0,1 2 0,3-2 0,1 4 0,-1-3 0,1 4 0,-1-1 0,4 3 0,0 1 0,1 0 0,-5 0 0,4 1 0,1 3 0,-1 2 0,-4 6 0,1 0 0,-1 4 0,-1-2 0,-2 5 0,-2 0 703,-2 4 1,-3 3 938,3 1 1,-4 1-1108,-4-2 1,-2 4-423,-6 4 1,-3-4-59,0 1 0,-2-6-20,2 2 1,1-1-134,-5-3 1,5 3-80,-1-7 0,2-3-86,2-1 0,0-2-3,-1-1 1,4-1 265,1 0 0,4-3 0,0 0 0,1-6 0,2 3 0,0-5 0,5 0 0,2 0 0,4 0 0,1 0 0,-1 0 0,0 0 0,1 0 0,3-1 0,0-3 0,4 3 0,-3-3 0,3 3 0,-4 1 0,0-1 0,-4-3 0,1 2 0,-1-1 0,1 0 0,-1-1 0,-3 3 0,-1-3 0,1-2 0,3 0 0</inkml:trace>
  <inkml:trace contextRef="#ctx0" brushRef="#br1" timeOffset="30">19507 12769 8088,'0'-7'-406,"0"2"1,0 4 1543,0-3-378,0 3-230,0-4-295,0 5 1,0 5-1,0 2 1,4 4 29,-1 0 0,1 2-30,-4 2 1,0 3-1,0 4 0,0 0 30,0-3 0,0 3-30,0-3 1,0 1-704,0-1 0,0 1-822,0-4 0,0 0 1290,0-1 0,4-2 0,0 2 694,0-2-2415,-4-2 1721,0 1 0,5-1 0,1 1 0</inkml:trace>
  <inkml:trace contextRef="#ctx0" brushRef="#br1" timeOffset="31">19678 12997 8088,'0'-8'-394,"0"1"779,0 4 433,0-2 0,-5 5-436,-3 0 1,2 5-205,-1 3 1,4 2-181,-1 1 1,-1 2 84,1 2 1,0-2-245,4 2 0,0-1 122,0 1 0,6-2-104,1 2 1,3-6 43,2-1 0,-1-2-2,1 2 1,-1-3 76,0-5 1,1 0 176,-1 0 0,1 0 64,-1 0 0,2-1-54,2-3 1,-6 1 86,2-4 0,-3-1-70,0-3 1,-3 3-152,-5 0 1,3 1 38,1-5 0,0-3-125,-4 0 1,-5 0-64,-3 3 1,-2-3-332,-1 0 1,-4 3-330,-1 5 0,1 3 331,4-4 1,-1 6-1126,1-2 1574,-1 3 0,-4 6 0,-2 1 0</inkml:trace>
  <inkml:trace contextRef="#ctx0" brushRef="#br1" timeOffset="32">19975 12974 8088,'0'-11'0,"0"-1"0,-4 1 97,0-1 1,1 5 137,3-1 1,-4 4 553,0-3-613,-5 4 1,7-2-1,-6 5 1,4 0-67,-3 0 0,3 0 66,-4 0 0,6 1-262,-2 3 0,-1 3 119,1 4 1,0 0-210,4 1 0,0-1-53,0 1 0,0-5-216,0 1 133,0 0 141,0 3 1,4-3 169,0-1 1,1-4-54,-1 1 0,-2-3 58,6-1-110,-6 0 311,8 0-164,-3 0 35,4 0 1,-3 0-24,-1 0 1,-4 1 7,1 3 0,1 2-16,-1 6 0,0 0-20,-4 4 0,3-2-48,1 5 0,0 0 50,-4 3 0,0 1-33,0 0 1,0 4-11,0-1 0,0 1-7,0-4 0,0 0-41,0 0 1,0-2-157,0-2 1,-1 3-50,-3-3 0,3-3 71,-3 0 1,-1-8 416,1 0 1,-4-4-53,4 3 1,-4-4 0,0 1 0,-2-3-154,-2-1 0,5 0 37,-1 0 0,1-1-258,-5-3 1,5 1 158,-1-4 1,4 3 171,-4-4-124,6 1 0,-3-5 0,5 1 0</inkml:trace>
  <inkml:trace contextRef="#ctx0" brushRef="#br1" timeOffset="33">20032 13008 8088,'0'-7'-884,"0"-1"2287,0 6-392,0-3-570,0 5-191,5 0 0,-2 3-495,4 1 88,-4 5 0,2-6-20,-5 4 0,4-3-57,0 4 303,-1-6-325,-3 3 44,0-5 260,6 0 296,-5 0-221,9 0 63,-4 0 1,2-1 43,0-3-151,-6 3 0,4-8 203,-2 5-88,-3 0-228,5 4 102,-6 0-139,5 0 1,-4 2-33,3 1 0,-3 0 86,-1 5 0,1-1-166,3 5 0,-3-5 52,3 1 1,-1-1-115,0 5 1,-1-4 40,2-1 1,-2-3-851,2 4 1054,-3-6 0,4 8 0,-5-3 0</inkml:trace>
  <inkml:trace contextRef="#ctx0" brushRef="#br1" timeOffset="34">20261 12997 7837,'11'0'669,"0"0"-471,1 0 1,-5 0-61,1 0 1,-4 0 253,4 0-256,-1 0 0,5 0 50,-1 0 1,-3 0-179,-1 0 1,-3-4-190,4 0-112,-6 1 0,5 3-1609,-4 0 1902,-1 0 0,8 0 0,-4 0 0</inkml:trace>
  <inkml:trace contextRef="#ctx0" brushRef="#br1" timeOffset="35">20489 12860 8088,'1'-10'443,"3"2"183,-3 3-28,10 0-340,-5 4 1,4-6 242,-2 4-283,2 1-10,-4-3 0,2 6-251,-1 3 1,-4-1-3,1 4 42,-3 1 0,-1 7 11,0 1 1,0-1-235,0-4 0,0 4-112,0 1 1,-4 4 112,0-1 1,-3-3-42,3 0 0,0 0-174,4-1 426,0 1 1,0-5-63,0 0-28,0-4 158,0 3 220,0-9 0,1 4 95,3-5 0,-1 0-159,4 0 0,-3 0 296,4 0-367,-1 0 0,5 0-177,-1 0 0,-3 0 106,-1 0 1,-3 0-331,4 0 1,-4 0-267,3 0-246,-4 0 774,2 0 0,-5-5 0,0-1 0</inkml:trace>
  <inkml:trace contextRef="#ctx0" brushRef="#br1" timeOffset="36">20660 12746 8088,'0'-8'-1010,"0"0"1442,0 6 319,0-3 1,2 5-255,1 0 0,0 5-164,5 3 0,-5 2-128,5 1 0,0 2 30,3 2 0,0-1 21,1 5 1,1-1-69,2 1 1,-3 2-94,4-2 1,0-1 26,-1 1 1,1-1-237,-5 1 1,0-2-69,1-6 0,-2 4 114,-2 0 1,1 1 10,-6-5 0,2 0 83,-1 1 1,-2-1-135,1 1 1,-1-1 181,-2 1 1,-4-1 13,0 0 1,-1 5 72,1-1 1,3 0-115,-3-3 1,1-2 609,0-3-150,1 3 30,-3-3-112,5-1 496,0-1 337,0-5-1492,0-5-460,0 4 13,0-4 263,5 5 93,-3 0 129,3 0 274,0 0-39,-4 0 290,4 0 449,-5 0-852,0 5 1,0-3 71,0 6 0,0-4-11,0 3 0,4 1-13,0 3 0,0 1-17,-4-1 1,1 1 142,3-1 0,-3 2-103,3 2 0,-3-2 276,-1 2 0,0-1-77,0 1 1,0-2 234,0 2 0,0-1-113,0 1 0,0-2 8,0 2 0,0-2-157,0-2 1,0 1-91,0-1 0,0 1-184,0-1 0,0 0 98,0 1 1,0-1-263,0 1 0,0-1 113,0 1 1,-4-1-254,0 0 0,-3 2 77,3 2 0,-1-2-57,1 2 1,-1-2 101,-3-2 1,-2 1 110,3-1 0,-2 1-167,1-1 0,-2 0 134,2 1 0,2-5 85,-2 1 1,5-4-92,-5 3 0,5-3 235,0 4 1,-2-4-30,1 3 0,-1-4 122,1 1-119,3 2 0,-6-5-9,3 3 113,3 2 1,-5-3-174,2 5 146,3-6-101,-4 3 1,1-4-136,0 3 74,0-2-28,4 3-4744,0-5 3790,0-5 1073,0-2 0,0-4 0,0-1 0</inkml:trace>
  <inkml:trace contextRef="#ctx0" brushRef="#br1" timeOffset="37">21391 13180 8088,'0'-12'0,"0"5"0,0-1 925,-5 5-178,4-2-158,-4 0-27,5 4 65,0-4 59,0 15-398,0-2 0,0 13 66,0-2 0,0 4-89,0 4 0,0-3-199,0 3 0,0 1 113,0-2 0,0 1-263,0-4 1,0-4-154,0 0 1,0-5-336,0 1 0,0-2 249,0-2 0,0-3-765,0-1-364,0-4 1452,0 2 0,5-5 0,1 0 0</inkml:trace>
  <inkml:trace contextRef="#ctx0" brushRef="#br1" timeOffset="38">21163 13442 8088,'7'-5'593,"1"-2"0,-2 0 58,2 0 1,2 3 79,-2-4 0,2 6-212,1-2 1,2-1-118,2 1 0,3 0-330,5 4 1,0 0 108,0 0 0,3 0-777,1 0 1,0 0 443,-5 0 0,0 0-2119,-3 0 2271,3 0 0,-10 0 0,5 0 0</inkml:trace>
  <inkml:trace contextRef="#ctx0" brushRef="#br1" timeOffset="39">21631 13568 8088,'0'-6'2157,"0"1"-2693,0 5 536,5 5 0,-4 1 0,5 5 0</inkml:trace>
  <inkml:trace contextRef="#ctx0" brushRef="#br1" timeOffset="40">21837 13579 8088,'0'-6'603,"0"1"-1128,0 5-513,5 0 1038,-4 5 0,9-4 0,-3 4 0</inkml:trace>
  <inkml:trace contextRef="#ctx0" brushRef="#br1" timeOffset="41">22031 13579 8088,'5'-6'-48,"-4"1"216,4 5 1,-5-1 454,0-3-368,0 3-326,0-4-139,0 5 0,-1 3 101,-3 1 109,3 0 0,-4 1 0,5 1 0</inkml:trace>
  <inkml:trace contextRef="#ctx0" brushRef="#br1" timeOffset="42">22453 13111 8088,'0'-11'626,"0"-1"437,0 6 34,0 1-871,0 5 0,0 6 9,0 6 1,0 4-209,0 7 0,0 0 168,0 0 0,0 3-85,0 1 0,0 3-4,0-3 0,0 4-172,0-5 1,0 1-120,0-4 1,0 0-226,0-1 1,0-4-589,0-3 428,0-2-890,0-2 605,0-4 855,0-2 0,0-5 0,0 0 0</inkml:trace>
  <inkml:trace contextRef="#ctx0" brushRef="#br1" timeOffset="43">22282 13374 8088,'0'-7'0,"5"2"1142,-4 0-683,10 4 1,-5-4 233,5 5 491,6-5-682,1 4 1,4-4 206,1 5-474,5 0-59,-4 0 1,8-4-955,-5 0 583,-1 0 0,1 4-22,0 0 1,-2 0 216,-6 0 0,3 0 0,-5 0 0</inkml:trace>
  <inkml:trace contextRef="#ctx0" brushRef="#br1" timeOffset="44">23184 12826 8088,'0'-12'-526,"0"1"0,4 3 1791,0 1-181,0 4-140,-4-2-440,0 0-37,0 4-315,0 6 0,0 4 83,0 10 1,-7 0 84,-4 3 1,-2 5-86,-6 0 1,0 4-42,-4 0 1,4 1-18,0-2-1,5 4-50,-1 1 0,4-1-29,3 4 0,-1-1-147,5 1 1,1-3-223,3 3 1,0-2 183,0-2 0,0 1-273,0-1 0,1-2 148,3 2 1,2-6-62,5 6 0,1-7 94,-1-1 0,1-5 231,-1-2 0,1-5-98,-1 1 1,0-6 7,1-2 0,-1-3 330,1 4-76,-1-6-975,1 8 306,-1-8-1059,-5 3 806,-1-5 1,-3 0 706,1 0 0,-1-5 0,3-2 0</inkml:trace>
  <inkml:trace contextRef="#ctx0" brushRef="#br1" timeOffset="45">23367 13431 8088,'0'-11'1868,"0"4"-1143,0 2-10,0 5-480,0 5 1,0 2-178,0 4-84,0 0 1,0 1-112,0-1 1,4-3 118,0-1 0,0-3-386,-4 4-66,0-6 149,0 9 179,0-10 28,0 4 307,5-5-98,-4-5 1,5 2 44,-2-4-86,-3-1 1,8-3 14,-5-1 1,5 1 87,-2-1 0,2 1-108,-1 0 1,2 3-40,-2 0 0,-2 4 83,2-3-26,-1 4-38,5-2 1,-2 7-8,-3 1 1,0 4-24,-3 4 1,-3 1-14,3-1 1,-3 2-182,-1 2 0,4-2 118,0 2 1,-1-3-507,-3 0 1,0 3-133,0 0-1049,0 1 1764,0-5 0,0 0 0,0 1 0</inkml:trace>
  <inkml:trace contextRef="#ctx0" brushRef="#br1" timeOffset="46">23744 13420 8088,'0'-8'0,"0"0"1192,5 6-717,1-8 0,6 8 145,-1-1 1,1 1-180,-1 2 0,2-4-159,2 1 0,-2-1-95,2 4 0,1 0-97,0 0 0,0 0 136,-1 0 1,-6-4-107,3 0 1,-3 0-485,2 4 1,-3 0 107,-1 0-870,-4 0 0,3 0-92,-2 0 1218,-3 0 0,4-5 0,-5-1 0</inkml:trace>
  <inkml:trace contextRef="#ctx0" brushRef="#br1" timeOffset="47">24246 13134 8088,'0'-11'394,"0"-1"76,0 6 655,0-4-251,0 8-630,0-3 1,4 10 5,0 3 1,0 6-7,-4 1 1,0 5-80,0 0 0,0 2 15,0 5 0,0-3-137,0 3 1,0-3 123,0-1 0,0 0-329,0-1 1,0 1 110,0 0 0,0-1-195,0-3 1,0-3 141,0-4 1,0-1-43,0 0 1,1 0 121,3-4 0,-3 0-60,3-4-126,-3-1 0,1 3-584,1-5-1074,-1 0 1328,3 0 0,-5-2 540,0-1 0,0-4 0,0-4 0</inkml:trace>
  <inkml:trace contextRef="#ctx0" brushRef="#br1" timeOffset="48">24372 12860 8088,'0'-18'21,"0"2"195,0 4 0,0 5 354,0-1-286,0 5 1,0-3 254,0 2 0,1 3-139,3-3 0,-1 4-67,4 4 1,1-1-69,3 4 0,0 5 38,-4 3 0,3 1-10,-2 0 1,2 1 29,1 6 0,1 4-90,-1-1 0,1 6 2,-1-1 1,1 2 9,-1 1 0,0 0-10,1 0 1,-1 6-115,1 2 0,-2-2 144,-3 2 0,2 0-454,-5 4 0,0-4-15,-4-1 1,0-4-159,0 1 0,0-2 79,0-2 1,-1 0 96,-3 1 1,-1-5-63,-3 1 1,-2-6 42,2 2 1,-2-5 218,-1-3 1,1-1-124,2-3 0,-2-2 42,2 2 0,-2-2-25,-1-2 1,-1 0-19,1-4 0,3 2-39,1-5 1,3 4-27,-4-5 254,6 6-156,-8-8 0,8 6 95,-2-3-177,3-3-124,1 4-293,0-5-25,5-5 1,-3 2-958,1-4 1558,-1-1 0,3-8 0,1-2 0</inkml:trace>
  <inkml:trace contextRef="#ctx0" brushRef="#br2" timeOffset="49">13522 14436 8281,'0'-6'0,"0"1"0,0 5 0,5 0 0,-3 1 0,1 3 1241,4-3-520,-6 9-409,4-4-171,0 1 0,-2 3 132,4-2-340,1-3 64,3 5 1,-3-5 74,0 2 1,1 4-25,6-4 1,-3 2-37,4-1 50,1 2 1,0-4-23,2 6 0,6-5-100,-2 1 0,9-6 74,2 2 0,7 1 46,8-1 1,-1 0-108,6-4 1,-1 0-188,4 0 1,0 0 172,0 0 0,1 0 60,-1 0 0,4 0-5,-1 0 0,5 0-21,-4 0 0,-28 0 0,1 0-62,1 0 1,-1 0 0,0 0 0,0 0 25,2 0 1,1 0 0,1 0 0,0 0-179,1 0 1,2 0 0,1-1-1,2 1 318,3-2 0,1 0 0,3 1 0,1-1-420,3-1 0,0-1 0,2 0 0,-1 1 430,2-1 1,-1 1 0,-2 0-1,1 1-13,1 2 1,0 0-1,-1-2 1,-1 0-21,2 0 0,0 0 0,-2 0 1,-1 0-15,-2 2 1,-1 0-1,-2 0 1,0 0-222,-2 0 1,1 0 0,-2 2 0,1 0 196,-2 0 0,1 0 1,1 0-1,0 0 25,-2-2 0,1 0 1,3 0-1,0 0-91,-4 0 1,1 0-1,5-1 1,1 0 67,-1 0 1,1-1 0,1-1 0,0-1-58,1-1 1,-1-1-1,0 0 1,1 0 24,3 1 0,0-1 0,-1-1 1,-1-1-231,5 0 0,-2 0 0,-2 1 0,-1 1 235,-1 2 1,-2 0 0,-2-1 0,-2 0-6,-2 1 1,0 0 0,-3 1 0,-1 1 56,-4 0 1,0 0-1,-4 1 1,-1 1-71,24 0 0,-2-4 664,-10 0 1,-2 1-596,-8 3 1,-7 0 659,-5 0 1,-2 3-489,-6 1 0,3 1 662,-7-1 1,2-1-866,-9 4 1,4-3 297,-5 4 0,1-5-242,-4 5 1,0-4 239,0 3-356,-5 1 0,-1 2 84,-6-2 1,1 1-154,0-5 0,3 3 22,0-3 0,6 1-283,-2-1 264,-2-3-210,4 4 628,-3-5-282,5 0 0,4-1 9,0-3-55,5-2 0,-3-6-6,6 1 1,-1 3 22,0 1 1,2-1 2,2-3 0,-1 1-9,5 2 1,4-2-16,4 2 0,6 2-2,1-2 0,2 6 3,5-2 0,1 3-25,4 1 1,0 0 30,-1 0 0,5 0 26,-1 0 0,10 0-252,-2 0 1,-23 1-1,0 1 252,0 0 1,1 0 0,3 0 0,0 0 22,0-2 0,0 0 0,3 0 0,1 0-31,-1 0 0,1 0 0,6 0 0,1 0-179,-2 0 0,1 0 0,5 0 0,-1 0 191,-2 0 1,-1 0 0,6 0 0,-1 1-312,0 1 0,-1 0 1,3-1-1,0-1 321,1 2 1,0 0 0,0-1 0,-1-1-14,-1 0 0,0 0 0,4 2 0,-1 0-6,-1 0 0,0 0 0,2 0 1,-1 0-52,-1-2 0,0 0 1,2 1-1,0 2 46,0-2 1,0 1-1,2 1 1,0 0-10,-2-1 1,0-1-1,2 0 1,0 0 3,-2 0 0,0 1 0,-1-1 0,1 0 2,-4-1 1,0 0 0,3 0 0,1 0 6,-2 0 1,0 0-1,-1 0 1,0 0-5,-3 0 0,0 0 0,1-1 0,-1 0-310,-2 0 1,1-1-1,0 1 1,0-1 278,-4-1 0,-1-2 0,1 2 0,-1-1 16,-1-1 0,-1-2 0,-2 0 0,-1-1 1,-1 1 0,-2-1 0,0 0 0,0 1 15,-5 1 0,0 0 0,-1-1 0,-1-1 484,21-7 1,-6 0-449,-5 3 0,-10 1 278,-2-1 1,-9 1 567,-6 0 0,-2 0-368,-2 4 1003,0-3-1600,1 8 0,-5-3 435,1 5 1,-4 0-267,3 0-654,-4 0 367,7 0 1,-9 5-470,3 3 0,-4-2 675,-4 2 0,-12 0 0,-8 3 0</inkml:trace>
  <inkml:trace contextRef="#ctx0" brushRef="#br2" timeOffset="50">17074 14733 8078,'0'-6'65,"0"-5"1,1 10 1473,3-3-946,-2 3 1,6 6-78,-4 3 0,1 2-252,-1 1 1,-3 2-139,3 2 1,-3 3 19,-1 5 1,0 0-104,0 0 1,0 1-53,0 2 0,0-2 134,0 3 1,0-3-330,0-1 1,0 0 0,0 0 0,2-2-74,2-2 1,-3-2 57,3-6 1,1 1-60,-2-1 0,3-1-740,-3-2 373,-1 2-1200,8-9 743,-9 4 1102,4-5 0,-5 5 0,0 2 0</inkml:trace>
  <inkml:trace contextRef="#ctx0" brushRef="#br2" timeOffset="51">17520 14961 8078,'0'-11'0,"0"3"902,0 1-138,0 4-215,0-7-265,0 9 0,-5-4-30,-3 5 1,2 5-363,-2 2 1,0 3 140,-3 2 1,0 1-143,-1 2 0,2 1 90,2 3 1,-1 2-53,6-6 0,-1 1-19,4 0 1,0-4-10,0 4 0,0-4 24,0 0 0,5-5 61,3 1 0,2-6-1,1 2 1,4 1-6,1-1 1,3 0 324,-4-4 1,5-4-101,-1 0 0,-2-5 151,-2 2 1,3-3-30,1-2 0,-3 1-62,-1-1 0,-7 1-112,-4 0 0,1-2 6,-1-2 1,-2-2-352,-6-2 1,1-2 131,-9 1 0,2 4-564,-9 1 1,-1 2 259,-7 2 0,2 4-485,-6 3 1,10 3 191,-2 1 1,8 0 15,-1 0 0,4 5-11,0 3 652,6 2 0,1 1 0,5 1 0</inkml:trace>
  <inkml:trace contextRef="#ctx0" brushRef="#br2" timeOffset="52">18011 15030 8078,'0'-12'-287,"-5"1"1,3 0 555,-1-1 1,0 1 512,-1-1 1,-2 1-366,-6-1 1,5 2-128,-1 3 0,1-3-217,-5 2 0,-1 3-5,-2 1 1,3 3-105,-4 1 0,4 0 131,0 0 1,1 5-91,-1 2 0,5 4-84,-1 0 1,2-3 26,-2-1 0,3 5-109,5 3 0,0 0 71,0-3 0,0-1-38,0 0 0,5 1 8,3-1 0,-2 1-135,2-1 0,-1-3 144,5-1 1,-1-3-20,1 4 0,-5-6 203,1 2 1,-4-3-102,3-1 0,-3 0 196,4 0 1,-4-1-56,3-3 0,-3 3 42,4-3 0,-5 3-68,5 1 1,-4 0-36,3 0 0,-3 1-29,4 3 0,-4 4-28,3 7 1,-3 3 37,4 4 0,-5 1-4,5 0 0,-4 1 235,4 3 0,-5-2-81,5 6-1,-6-6 101,2 2 0,1-2-76,-1 2 0,0-3-102,-4 3 1,-1-3-13,-3-1 0,1-4-133,-4 0 1,-1-5-306,-3 1 0,-1-4 171,1-3 1,-1 1 64,1-5 1,-4-1 46,0-3 1,-2 0 248,2 0 0,2-5-7,-2-2 12,2-4 1,3 0-231,2 0 0,3-1-135,5 1 0,0-4-807,0-1 0,5 0 113,3 1 867,7-3 0,3-5 0,5 0 0</inkml:trace>
  <inkml:trace contextRef="#ctx0" brushRef="#br2" timeOffset="53">18125 14973 8078,'0'-12'274,"0"1"195,0 5 194,0-5-136,0 10-220,5-4 0,-2 5-133,4 0 1,-3 0-91,4 0 1,-6 1 16,2 3 0,1 2-311,-1 6-13,0-1 0,-4 1 135,0-1 0,0-3-99,0-1 81,0 1-194,0 3 259,0-4 0,0-1-47,0-2 99,0-3 1,1 4 92,3-5 0,-3-1 25,3-3 1,-2 3-67,2-3 1,-1-1 129,4 1 0,8-5-89,5 2 0,-1 0 61,-8 0 1,0-1-43,1-3 1,-1 1 16,1 2 1,-1-1 0,0 5 1,0-1 154,-4 1 117,3 3-295,-3-4 0,3 6-156,-2 3 0,-2 1 96,-2 3 0,-3 2-205,3-2 0,1 2-3,-1 1 1,-1-3-2,-3-1 1,0 2-227,0 7 0,0-4-417,0 3 1,0-2 793,0-1 0,0 4 0,0 2 0</inkml:trace>
  <inkml:trace contextRef="#ctx0" brushRef="#br2" timeOffset="54">19153 14824 8078,'5'-11'584,"-4"-1"208,4 6-235,-5 1-150,0 5 0,0 5-129,0 3 0,0 3-88,0 4 1,0-1-20,0 5 0,0 0 29,0 4 1,0-4-259,0 0 1,0-1 78,0 1 0,0 1-239,0-4 0,4-1 112,0-4 0,0 1-70,-4-1 1,3-3-380,1-1-320,0-4-172,-4 2-424,5-5 1471,-4 0 0,4 0 0</inkml:trace>
  <inkml:trace contextRef="#ctx0" brushRef="#br2" timeOffset="55">18993 14824 8078,'0'-11'-1037,"1"1"1916,3 2 0,2-1-279,6 5 1,0-3-99,4 3 0,0-4-207,3 5 1,4-3-231,0 3 1,0 1-150,3-1 1,2 1-202,-1 2 0,3 0 149,-3 0 0,0 0-89,-4 0 1,-6 0-794,-1 0 1,-4 0 1017,0 0 0,-1 0 0,0 0 0</inkml:trace>
  <inkml:trace contextRef="#ctx0" brushRef="#br2" timeOffset="56">19530 14744 8078,'0'-6'198,"3"0"352,1 2-273,0 3 0,-4-3-28,0 8 0,4 3 127,0 8 1,0 2-143,-4 2 1,0 3-108,0-3 0,0 3-67,0 5 1,-4-3-208,0 3 1,0-3 90,4-1 0,-1 0-227,-3-1 0,3-3-372,-3 1 207,3-7 345,1 4-94,0-6 443,0-4 117,0-2 461,0-5-284,5-5-269,-4 3 1,8-4 112,-5 2 139,5 3-380,-3-9 0,5 9 35,1-3 1,-1 3-93,1 1 1,-1-4-5,0 0 0,9 0 12,-1 4 1,5-1-168,-5-3 1,-3 3-209,-1-3 1,2 3 168,-2 1 0,0-2-1461,-3-1 729,-6 1-747,-1-3 1591,-5 5 0,-15-5 0,-4-1 0</inkml:trace>
  <inkml:trace contextRef="#ctx0" brushRef="#br2" timeOffset="57">19507 14938 8078,'0'-11'0,"1"3"597,3 1 1,-2 4-77,6-1 0,0-1 37,3 2 0,2-1-225,2 4 0,3 0-94,5 0 0,-1-1-177,1-3 0,-4 2 144,0-1 0,-5 1-1073,2 2 612,1 0-1834,-4 0 377,-2 0 1225,-5 0 0,-22 0 0,-3 0 0</inkml:trace>
  <inkml:trace contextRef="#ctx0" brushRef="#br2" timeOffset="58">19507 14767 8078,'0'-11'307,"0"-1"191,0 1-12,5-1 1,1 2-61,6 3 1,-1 2-29,1 5 1,3 0-324,0 0 1,5-4 101,-1 0 0,3 0-375,1 4 0,-4 0 223,0 0 1,-5 0-398,1 0 1,-2 4 195,-2 0 0,1 0 176,-1-4 0,-5 5 0,-1 1 0</inkml:trace>
  <inkml:trace contextRef="#ctx0" brushRef="#br2" timeOffset="59">19964 14756 8078,'0'-7'493,"5"2"-173,-4 5 1,4 2 0,-5 1 0,4 4 129,0 4 1,0 1-233,-4-1 1,0 6 30,0 2 1,0-2-203,0 2 1,0 0 104,0 4 0,-2 0-342,-2 0 0,3-4 44,-3 0 1,3-5-51,1 1 1,0-2-503,0-2 257,0 1-187,0-1 131,0-5-472,0 0 536,0-6 1,-5-6-1,-1 0 1</inkml:trace>
  <inkml:trace contextRef="#ctx0" brushRef="#br2" timeOffset="60">19952 14790 8078,'5'-11'0,"-2"-1"0,4 1 0,1-1 558,4 1 1,-1-1-112,0 1 0,1 3 90,-1 1 1,1 4-123,-1-1 0,4-1-212,0 2 1,2-1-68,-2 4 0,-2 5-118,2 2 0,-2 4-192,-2 0 0,1 0 150,-1 1 1,-3-1-77,-1 1 0,-4-1-46,1 1 1,-3-1-223,-1 0 0,-5 1 90,-3-1 0,-2 2-53,-1 2 1,-5-2 174,1 2 1,-8-2 26,4-2 1,-4 1 92,8-1 0,0 0-76,4 1 0,3-2 20,0-2 1,6 2-83,-2-3 275,3 4 1,2-1 22,3-3 1,2-2 155,6-5 0,-1 4-86,0 0 0,5 0 72,-1-4 1,1 0-280,0 0 1,1 0-217,6 0 0,-1 4-607,-3-1 1,-1 1 431,-3-4 0,-6 0 404,2 0 0,-2 0 0,2 0 0</inkml:trace>
  <inkml:trace contextRef="#ctx0" brushRef="#br2" timeOffset="61">20386 15064 8113,'0'-11'-283,"-4"3"-70,1 0 1,-1 5 1723,4-5-317,0 6-586,0-9 1,0 9 142,0-6-313,0 6 96,0-8-197,0 3 0,0-4-161,0-1 0,0 5 149,0-1 0,0 0-320,0-3 1,-1 0 85,-3-1 0,1 0-162,-4-4 1,3 4 91,-4-4 0,6 4-55,-2 0 0,3-3 154,1 0 0,-4 0-45,0 3 159,0 1-129,4-1 76,0 1-35,0 5-433,0 0 302,0 6 0,5 2-41,3 2 0,-2-2 116,2 6 1,-1-4-8,5 3 1,-1-4-5,1 0-34,-1 4 0,1-6 134,-1 3 0,0-3-97,1-1 0,-1 0 158,1 0 0,-1 0-87,0 0 1,-3 0 8,0 0 1,-1 0 23,5 0 0,-5 0 121,1 0 1,-6-1 281,2-3-106,3 3 44,-6-9-43,4 8-274,-5-3 1,0 7 6,0 1 0,0 5-83,0 7 1,0-1 82,0 5 0,0 0-123,0 4 1,0 0-201,0 0 0,-4-2 88,0-2 1,1 2-135,3-6 0,0 4-178,0-4-180,0 0 0,0-3-171,0-1 287,0-4 534,0 3 0,-6-4 0,0 6 0</inkml:trace>
  <inkml:trace contextRef="#ctx0" brushRef="#br2" timeOffset="62">21026 14801 8126,'0'-17'251,"0"0"360,0 6 96,0-1 194,0 1-456,0 5 1,0-1-122,0 3 0,-5 3-389,-3-3 0,-2 7 122,-1 1 0,-6 8-13,-2 0 0,-3 2 16,0-3 1,0 2-51,3 2 0,-1-2-44,4 2 0,1-2-77,4-2 1,3-1 5,1-2 0,4 2 111,-1-2 1,3 2-80,1 1 1,5-3 112,3-1 1,3 0-99,4 0 1,6 4 95,1-4 1,4 2 4,-7-1 1,1 1-4,-1-6 1,3 6 4,-3-1 0,-1-2-7,1 2 1,-5-2-4,1 2 0,-3 1 26,0-6 1,-6 6-17,-2-1 0,-3-2-138,-1 2 1,-5 0-65,-2 3 0,-9-3-189,-3-1 1,-6 1-147,-2 3 1,-4 1-473,0-1 0,-2 0 964,-1 1 0,-5 4 0,-2 2 0</inkml:trace>
  <inkml:trace contextRef="#ctx0" brushRef="#br2" timeOffset="63">10130 14425 8441,'-6'0'-413,"1"0"448,5 0 121,0 5 1,0-3-32,0 6 0,5-2 13,3 2 0,-2 2 29,2-2 0,3 2-19,4 1 1,5-3 158,0-1 1,2 0-80,5 0 0,-2 2 22,6-5 0,-3 1-108,6-1 1,-6-3-140,6 3 0,-2-2-3,2 2 0,0-2 113,1 1 0,-5-1-135,1-2 1,-5 0 115,5 0 1,-7-2-179,-1-1 0,0 1 8,-4-2 1,1 2 37,-1-2 0,-1 3 62,-3-3 0,-2 3-7,2 1 0,-6-2 28,-2-1 0,-3 1 11,4-1 8,-6 1 0,3 2-155,-5 0 16,5 0 21,-3 0 1,4 0 31,-2 0 1,-2 0-40,6 0 47,-5 0-23,7 0 87,-9 0-61,4 0 28,0 0 1,-2 0-15,4 0 0,-3 0-3,4 0 0,1 0-2,6 0 1,3 0-4,4 0 1,3 0 151,1 0 0,3-3-85,6-1 1,-5-4 44,1 4 1,-2 0-71,1 4 1,-3 0 2,-8 0 0,5 2-14,-5 2 0,5-2 3,-5 6 0,3-4-42,1 3 0,1-4-26,2 0 0,-2-1-21,3-2 1,-2 0 59,2 0 1,-3 0 115,3 0 0,1 0-112,-2 0 1,5-2 19,-4-1 1,4-2 12,0-3 1,-3-2 3,-2 2 1,1-2 35,-4-1 0,2-1 3,-6 1 0,-2-1 110,-2 1 0,-2 0-133,-2-1 0,-3 1 230,-1-1-197,-4 1 0,3 1-74,-2 2-553,-3 3-218,4 5 1,-10 1 38,-2 3 0,-2 4-1486,1 7 2202,3-2 0,0 8 0,-1-3 0</inkml:trace>
  <inkml:trace contextRef="#ctx0" brushRef="#br2" timeOffset="64">11044 14996 8325,'0'-12'0,"0"5"0,0-1-48,0 5 357,0-7 209,0 4 86,-5-6 171,4 1-389,-4 5 0,3 1-127,-2 5 1,2 0-138,-6 0 1,1 9 168,-5 2 1,0 4-77,-4 0 0,4 3-4,-4 5 1,4 0-88,0 0 0,6-4-74,2 0 1,-1-1-235,1 1 0,1 1-54,3-5 1,1 4 158,3-4 1,2 1-101,5-5 1,2 0 50,2 1 0,-1-6 235,5-2 1,0-3-86,4-1 0,1-1 125,3-3 1,-3 2-118,3-6 1,-2-1 14,2-6 0,-4 2 45,-1-2 0,1-1-20,-4 0 1,-2-4 185,-2 1 1,-6-3-110,-2 0 1,-4-3-217,1-1 0,-3 0 44,-1-4 0,-5 5-156,-3-2 0,-7 4 34,-4 4 0,-8 4-201,-3 7 1,-4 4-63,-4 8 0,1 4 145,-5 7 0,5 7-706,-1 4 1,8 10 970,3-2 0,-2 8 0,0-1 0</inkml:trace>
  <inkml:trace contextRef="#ctx0" brushRef="#br1" timeOffset="65">6990 16446 7954,'0'-6'0,"0"-1"0,0 4 924,0 1-14,0-3 302,0 5-1023,5 0 1,-3 0 48,6 0 1,-4 0-17,3 0 0,1 0 17,3 0 1,1 0 9,-1 0 1,1 0-32,-1 0 0,2 0-10,2 0 0,1 0 18,3 0 0,3 0-42,-3 0 1,4 0-92,3 0 1,-1 0-104,1 0 0,0-4 40,0 1 1,-2-1-81,3 4 1,-4-4 46,-4 0 0,1 0-85,-5 4 1,4 0-34,-3 0 0,-1 0 71,-4 0-172,1 0-315,-1 0-981,-4 0 708,-2 0-2806,-5 0 3616,-5 0 0,-7 5 0,-6 2 0</inkml:trace>
  <inkml:trace contextRef="#ctx0" brushRef="#br1" timeOffset="66">7092 16663 8352,'-5'-6'2031,"4"1"-1527,-4 5 0,6 0-121,3 0 1,-3 1-65,3 3 1,2-3-83,2 3 0,2-3 105,2-1 1,3 0-8,0 0 0,5 0 77,-1 0 0,3 0-137,1 0 1,1 0 13,3 0 0,-3-4-195,2 0 1,2-1 81,-1 2 0,0 0-124,-5-5 0,0 6 123,-3-2 1,1-1-886,-4 1 1,-1 0-1138,-4 4-1194,1 0 3041,-6 0 0,-6 0 0,-6 0 0</inkml:trace>
  <inkml:trace contextRef="#ctx0" brushRef="#br1" timeOffset="67">8371 16526 8100,'0'-11'785,"0"4"-372,0-3 0,0 8 449,0-6-191,0 5-60,0-2-357,0 5 0,4 5 12,0 3 1,4 2-143,-4 2 1,3 3 111,-3 0 1,4 4-171,-5-4 1,5 6-41,-4-2 1,1-2-155,-1 2 1,-3-3 9,3 3 1,-3-5-122,-1 1 0,0-2-8,0-2 0,0-3-77,0-1 251,0-4-69,0 2 663,0-5 36,5-5-256,-4-2 0,6-4-110,-3 0 1,-2-5 138,6 1 1,-1-4-231,5 4 1,3-5 63,0 1 1,5 1-216,-1-1 1,-1 1 54,1-1 1,-1 2-31,1 6 0,-1 0 68,-3-1 1,-3 5-22,-1-1 1,0 5 5,-3 0 0,-2 1-7,2 2 0,-4 5-22,3 3 1,-4 2 45,1 2 1,1-1-69,-1 0 0,-1 2 67,-3 2 0,4 2-103,0 2 1,4 2 80,-5-2 0,1-1-94,-4 1 1,0-4 8,0 5 0,0-7-67,0 3 97,0-4 1,0 0-33,0-1-592,0-4 178,0 3-1036,0-9 525,0 4-1851,0-5 1351,5 0 1491,-3 0 0,8 0 0,-4 0 0</inkml:trace>
  <inkml:trace contextRef="#ctx0" brushRef="#br1" timeOffset="68">9125 16161 8029,'-6'-17'253,"-3"4"74,5-2 1,0 6 250,4 2-289,0-1 1,0 0 401,0 1 206,-5 4-263,4-2-376,1 15 1,5-1-20,3 10 1,1 2-11,-6 5 1,5 3 6,-4 6 1,0-1-86,-4 0 0,0 0-118,0 1 1,0 3-274,0 0 1,0 0 159,0-4 0,0 0-238,0 1 0,0-2 157,0-3 1,0-2-20,0-5 0,0-2 109,0-2 1,0-2-30,0-6 0,0-3-51,0 0 1,0-5-304,0 5-35,0-5-439,5 2-980,-4-5 704,4 0 1204,0 0 0,-4-5 0,5-2 0</inkml:trace>
  <inkml:trace contextRef="#ctx0" brushRef="#br1" timeOffset="69">9297 16629 8022,'0'-7'266,"0"2"311,0 5 1,-2 5-185,-1 3 0,1 2-173,-2 2 1,3-1-73,1 0 1,1 1-109,3-1 0,-1 5 102,4-1 1,1-1-105,3-7 0,1 3-54,-1-2 0,4-3 83,1-1 1,3-3-83,-4-1 1,5 0 66,-1 0 0,3 0-28,1 0 0,0-4 53,-1 1 1,-3-6 3,0 1 0,-5-2 98,2-1 0,-4-1-96,0 1 1,-6-2 97,-2-2 1,-3 1-76,-1-5 1,-1 1-170,-3-1 0,-2-1 38,-6 4 0,-4-3-87,-3 4 1,1-4 56,-1 4 0,-4 4-203,-3 3 1,0 5-126,7 0 0,-2 6 127,2 5 0,2 2-149,2 2 1,3 3-170,5 0 574,-3 5 0,8-2 0,-3 5 0</inkml:trace>
  <inkml:trace contextRef="#ctx0" brushRef="#br1" timeOffset="70">9993 16572 8069,'0'-13'0,"0"-2"0,0 7 0,-1-10 1429,-3 11-851,3-6 0,-8 7-113,5-6 1,-5 5-26,2-1 0,-3 6-361,-2-2 0,-1 2 19,-2 2 1,1 2 134,-5 2 1,5 2 29,-1 5 0,2 2-30,2 2 1,0-1-1,-1 5 1,4-5-111,1 1 1,4 2-351,0-2 1,1 0-867,2-3 483,5-1 1,2-1 352,4-2 1,1-3 204,-1-5 1,0 0-599,1 0 0,0 0 334,4 0 1,-7-4 290,2 0 0,-2-4 137,2 0 0,-3 2 148,0-2 0,-5 4-58,5-3 1,-4 4 336,3-1-282,-4 3 0,2 2-117,-5 3 1,4 2 19,0 6 0,3 0-22,-3 4-1,4 1 32,-5 6 0,6 0 24,-1 0 0,1 4-43,-2-1 1,4 5 1,-4-5 0,2 5-31,-1-5 0,1 6 24,-6-1 1,5 0-260,-4 0 1,0 1-33,-4-6 0,0 5-65,0-5 0,0 2 88,0-1 1,-2-7-150,-1 3 1,-4-8 139,-4 0 0,-2-2-76,-2-1 0,2-6 214,-2-2 0,-2-3-60,2-1 1,-5 0 156,1 0 0,-1-4-106,1 0 0,-2-4-208,6 0 1,0-6-143,3-1 0,6-4-429,2 3 0,3-4-1195,1 1 1977,5-2 0,1-7 0,6-2 0</inkml:trace>
  <inkml:trace contextRef="#ctx0" brushRef="#br1" timeOffset="71">10176 16572 8010,'0'-12'0,"0"1"131,0-1 0,0 5 297,0-1 0,0 4 101,0-3 0,0 3 225,0-4 60,0 6-88,0-3-139,0 0-220,0 3-300,5 2 0,-4 7 62,3 4 0,-3 1-134,-1-1 0,4 0-174,0 1 0,1-1 111,-1 1 0,-2-5-236,6 1 1,-5 0 128,0 3 0,2-3 8,-1-1 1,1-4-87,-1 1 64,-3-3 440,10-1-172,-10 0 0,8-1 133,-5-3 1,1-1-56,-2-3 1,0-2 82,5 2 1,-5-2-14,5-1 1,0-2-102,3-2 0,0 2-13,1-2 1,-3 2-139,2 2 1,-6 1 44,7 2 82,-3 3 1,-2 5 15,1 0 0,-4 1-53,3 3 0,-3 0-87,4 7 1,-6-1 53,2 9 0,1-3 1,-1 3 1,3 0 3,-3 4 0,1-4-18,-1 0 1,-3 0-293,3 3 0,-2-3 117,-2 1 1,0-7-605,0 3 0,3-7-84,1-2-1203,0 1 2047,-4 3 0,-5-4 0,-1-2 0</inkml:trace>
  <inkml:trace contextRef="#ctx0" brushRef="#br1" timeOffset="72">10953 16560 8008,'0'-6'104,"0"1"2853,0 5-2787,5 0 1,-3 0 464,6 0-326,-1 0 0,5 0 11,-1 0 1,1 0 75,-1 0 1,4 0-108,1 0 0,4 0-62,-1 0 1,-1 0-110,1 0 1,0 0 100,4 0 1,-6 0-131,-1 0 0,0-4 4,-1 0 1,1-3-200,-5 3 1,-3 0-504,-1 4-571,-4 0-1638,2 0 2056,-15 0 1,2 0 761,-7 0 0,2 5 0,2 1 0</inkml:trace>
  <inkml:trace contextRef="#ctx0" brushRef="#br1" timeOffset="73">11935 15921 8068,'6'-7'-171,"-1"-3"1,-5 8 668,0-6-31,5 5-144,-3-7 1,4 9 295,-2-3-58,-3-2-42,4 5 59,-5-4 1099,0 5-1476,-5 10 0,-1-1-4,-6 10 0,1 0-39,-1 4 0,-3 3-14,0 1 0,-2 8-59,2 0 1,3 1-158,-4-1 1,0 3 66,1 0 0,3 4-104,5-4 1,-1 1-28,-4-1 1,6 2-4,2 1 1,3-1 107,1-6 1,0 0-33,0 1 1,1-5 21,3 0 1,-1-3 11,4 4 1,1-10 140,3 2 1,-3-3-76,0 3 1,-2-4 144,2 0 0,2-5-84,-3 1 0,3-2-73,2-2 0,-1 0 7,1-4 0,-1 2-10,1-5 0,-5 1-31,1-1 109,-1-3-207,5 4 132,-1-5-52,-4 0 33,-2 0-578,-5 0 0,-11 0 0,-1 0 0</inkml:trace>
  <inkml:trace contextRef="#ctx0" brushRef="#br1" timeOffset="74">12232 16195 7953,'-7'-12'1454,"2"6"-677,0-4-256,4 9-302,-4-4 1,5 10 31,0 2 0,0 3-142,0 2 0,0 4 148,0 3 1,0 3-139,0 1 0,0 0 35,0-1 1,4 5-99,0 0 1,-1 3 70,-3-3 1,0 3-131,0-3 1,0 3-60,0-3 0,0-3 34,0-1 0,0-4-88,0 4 0,0-2 74,0-5 1,0-1-58,0-4 0,0 1 34,0-1-212,0 1 24,0-1-397,0-5-21,0-1-3472,0-5 4143,0-5 0,5-1 0,2-5 0</inkml:trace>
  <inkml:trace contextRef="#ctx0" brushRef="#br1" timeOffset="75">12677 16366 8108,'0'-8'0,"0"1"0,0 4 860,0-7-114,0 9 411,0-4-355,0 5-524,5 5 1,-3 1-12,1 6 0,2-1-111,-1 1 1,0 4 30,-4 3 0,0 3-70,0 0 0,0-2-4,0-1 1,0 0-238,0 3 1,0 0-95,0-3 1,0-1 142,0-3 0,0-2-293,0 2 1,4-2 75,0-2 0,-1-3-71,-3-1 1,2-4-641,1 1-782,-1-3 1047,3-1 738,-5 0 0,0 0 0</inkml:trace>
  <inkml:trace contextRef="#ctx0" brushRef="#br1" timeOffset="76">12506 16560 8108,'0'-6'0,"1"1"0,3 5 696,2 0-346,1-5 1,3 3 864,-3-1-823,4 1 0,0 2 46,0 0 0,6 0 30,2 0 0,-1 0-231,1 0 1,0-3-16,4-1 0,-4 0-547,0 4 0,-2 0 288,2 0 1,2-4-1250,-6 0 1,1 1 195,0 3 0,-7 0 1090,2 0 0,-2 0 0,2 0 0</inkml:trace>
  <inkml:trace contextRef="#ctx0" brushRef="#br1" timeOffset="77">13088 16298 8044,'0'-12'0,"0"1"291,0-1 1,0 5 306,0-1-170,0 0 1,2-3-133,1 0 1,0 3 81,5 0 1,-1 6-168,5-2 0,-1-1 0,0 1 0,1 0 11,-1 4 0,1 0-29,-1 0 0,4 0-105,1 0 0,-1 2 124,-4 1 1,-1 4-281,-2 4 1,2 1 69,-2-1 0,-3 6-163,-1 2 1,1 2-19,-1 2 1,-1 0 11,-3 0 1,-5 3-52,-2 1 1,-4 1-177,0-1 0,-2-2 42,-2 5 1,1-4 45,-5 0 0,4-1 273,-4-3 0,5 1-137,-1 0 1,2-5 228,2-3 0,0 2-49,4-2 64,-3 0 0,8-4-55,-1 1 0,1-5 232,2 1 336,0-5-386,5 2 1,2-5 62,4 0 1,1 0-102,-1 0 1,2 0 53,2 0 1,-2 0-98,2 0 0,-2 0-45,-2 0 1,0 0 37,1 0 0,3 0-110,0 0 1,0 0-606,-3 0 1,-1 0 308,1 0 0,-1 0-884,1 0 0,-1-2 1177,0-1 0,-4 1 0,-2-3 0</inkml:trace>
  <inkml:trace contextRef="#ctx0" brushRef="#br1" timeOffset="78">13774 16343 8002,'0'-6'0,"0"1"0</inkml:trace>
  <inkml:trace contextRef="#ctx0" brushRef="#br1" timeOffset="79">13774 16298 8019,'0'-7'3709,"0"2"-3188,0 5-625,0 5 80,0-4 0,0 10-2,0-4 1,0 5 123,0 3 1,0-1-196,0 5 1,0 0 76,0 4 1,0-4-158,0 0 1,0-4-63,0 4 1,0-5-10,0 1 0,0-2-214,0-2-346,0 1-629,0-1 560,0 1-161,0-6 1038,-6-1 0,0 0 0,-5 2 0</inkml:trace>
  <inkml:trace contextRef="#ctx0" brushRef="#br1" timeOffset="80">13637 16480 8019,'-7'-5'1015,"2"4"-97,5-4-221,0 0-411,0 4 1,5-5 573,3 6-671,2 0 0,5 0-1,0 0 1,1 0-303,-5 0 1,0 0 155,1 0 0,-1 0-931,1 0 1,0 0 480,4 0 0,-2 0-885,5 0 0,0 0 1293,4 0 0,-1 0 0,1 0 0</inkml:trace>
  <inkml:trace contextRef="#ctx0" brushRef="#br1" timeOffset="81">14105 16252 8019,'-7'-12'0,"2"1"526,5 5 57,0-4-247,0 8 75,0-8-134,5 9 1,-2-8 93,5 5-348,-1-5 148,0 8 1,3-4-85,-3 5 109,3-5 1,-2 4-50,0-3 1,-1 3-163,5 1 1,-5 3 71,1 1 0,-4 5 29,3-1 0,-4 6-195,1 1 1,-3 5 51,-1-1 1,0 4-101,0 4 0,0-2-64,0 5 1,-4-3-60,0 4 1,-5-5 55,2 5 0,-3-6-72,-2 2 1,-3-3 97,0-1 0,0 0 57,3-1 1,1-4 122,-1-3 1,5 2-130,-1-2 0,2 0 180,-2-3 1,2-5-11,2 1 207,3-6-223,-4 9 225,5-10 45,0 4 1,3-4-86,1 3 1,5-3-1,-1 3 0,2-3-62,1-1 1,-2 0 106,3 0 1,-3 0-128,6 0 1,-3-3-34,0-1 1,-1 0-107,1 4 1,-1 0-223,1 0 0,-1-4-171,0 0 1,1 1-439,-1 3 1,-3-4 859,-1 0 0,-4-5 0,2 3 0</inkml:trace>
  <inkml:trace contextRef="#ctx0" brushRef="#br1" timeOffset="82">14367 16012 8009,'0'-11'0,"0"-1"376,0 1 209,0 4 0,2-1-207,2 4 1,-2-4 76,6 4-230,-1 1 0,5-1 2,-1 0 1,1-1-148,-1 1 0,-3 3 85,-1-3-266,1 3 1,3 1 167,1 0 1,-5 3-65,1 1-236,-6 5 0,3-2 114,-5 4 1,0 0-126,0 1 0,0-1 63,0 1 0,-5 3-14,-2 0 1,0 0 75,0-3 0,1-1 11,-2 1 1,2-2-23,2-3 44,2 3 0,-3-7 284,5 5-195,0-6 1,2 5 436,1-4-281,4-1 1,4 3-119,1-5 0,-1 3 149,0 1 33,1 0 0,-1-4-595,1 0 1,-5 0-1453,1 0 1824,0 0 0,3 5 0,0 2 0</inkml:trace>
  <inkml:trace contextRef="#ctx0" brushRef="#br1" timeOffset="83">14824 16252 8108,'0'-6'1329,"0"0"-885,0 6 1,0 6-204,0 1 0,0 3-23,0 2 1,0 3-1,0 0 1,0 5-311,0 0 0,0 1 118,0 2 1,0 0-212,0 0 1,4-2 112,0-2 1,0-1-280,-4-3-206,0-2-482,0 3 282,0-4-166,0-6-316,0-1 1239,0-5 0,-5 0 0,-2 0 0,-4 0 0</inkml:trace>
  <inkml:trace contextRef="#ctx0" brushRef="#br1" timeOffset="84">14733 16492 8108,'0'-12'1600,"5"1"-1166,-4-1 0,8 5 15,-5-1 1,5 6 22,-2-2 0,4 1-79,0 0 0,4 1-477,0-2 1,6 2-277,-2-2 1,1 3-290,-1-3 1,-1 3 64,-3 1 0,-2 0-1865,2 0 2449,-2 0 0,-2 0 0,1 0 0</inkml:trace>
  <inkml:trace contextRef="#ctx0" brushRef="#br1" timeOffset="85">15144 16629 7969,'0'-7'462,"0"2"772,0 5-247,0-5 15,0 4-839,0-4 103,0 5-418,5 0 195,-4 0 1,6 0-783,-3 0 1,-3 1 738,3 3 0,2-3 0,0 4 0</inkml:trace>
  <inkml:trace contextRef="#ctx0" brushRef="#br1" timeOffset="86">15350 16629 7969,'0'-7'494,"0"2"1781,0 5-2908,5 0 557,-4 0 1,5 0-804,-2 0 0,-3 2 879,3 1 0,3-1 0,-1 3 0</inkml:trace>
  <inkml:trace contextRef="#ctx0" brushRef="#br1" timeOffset="87">15578 16663 7969,'0'-6'224,"0"-4"1,0 7 947,0-5-2,0 6-598,0-3-1486,0 5 914,-5 0 0,4 5 0,-4 1 0</inkml:trace>
  <inkml:trace contextRef="#ctx0" brushRef="#br1" timeOffset="88">15966 16298 8003,'0'-12'204,"2"2"381,1 2-58,-1-2 138,3 9 373,-5-9-923,0 9 1,0-3 56,0 8 1,0 2 107,0 5 1,0 5-54,0-1 0,0 5-158,0-1 1,0 3 13,0 1 1,-4-1-192,0 1 1,-1 0 92,1 0 0,3-4-46,-3 0 0,3-5-216,1 1 1,0-2-297,0-2-144,5 1 1,-4-5-99,3 1-949,2-6 573,-4 4 1191,3-6 0,0 0 0,1 0 0</inkml:trace>
  <inkml:trace contextRef="#ctx0" brushRef="#br1" timeOffset="89">15852 16469 8003,'0'-6'0,"0"-1"0,0 3 0,1 3 628,3-3 0,-1 2-16,4-2 0,5 3 4,3-3 1,5 1-330,-1 0 1,3 1-241,1-2 0,1 3-215,3 1 0,-3-1-124,2-3 0,-5 3-436,-2-3 1,-2 3 727,2 1 0,-2 0 0,-6 0 0</inkml:trace>
  <inkml:trace contextRef="#ctx0" brushRef="#br1" timeOffset="90">16515 16298 8079,'0'-12'112,"0"1"1,0 3 175,0 1 1,0-1 319,0-4-304,0 1 0,1 0-19,3-1 1,-2 1 116,6-1 1,-4 5-235,3-1 1,-3 1 65,4-5 1,-1 4-132,5 1 1,-1 4 109,1 0 0,-1-3-15,0 3 0,5-1-26,-1 4 0,0 0-162,-4 0 1,1 1-29,-1 3 0,1 2 101,-1 6 1,1 3-147,-1 0 1,-5 5 99,-2-1 0,1 3-195,-1 1 1,0 0-68,-4 0 0,-9 1-56,-2 2 1,-9 0 141,1 4 0,-1-4-53,1 0 1,-6 3 9,2 2 0,-2-3-16,2-2 0,0-1 219,0-3 1,5 0-141,3-3 1,4-3 196,3-4 1,-1-1 2,5 1 86,0-6-72,4 4 0,2-9 189,2 3 1,-2-2-113,6-2 0,1 0 96,6 0 1,-3 0 104,4 0 1,-2-4-112,1 0 1,-1 0 37,5 4 0,-4-1-103,4-3 0,0 3-37,4-3 0,-1 3 6,-3 1 1,2 0-151,-2 0 0,-1 0-1,1 0 1,-5 0 255,1 0-555,-2 0 130,-2 0-899,-4 0 307,-2 0 1,-5-2-1751,0-1 2496,-5 1 0,-7-8 0,-5 4 0</inkml:trace>
  <inkml:trace contextRef="#ctx0" brushRef="#br1" timeOffset="91">17006 15864 7974,'0'-7'-621,"0"-3"434,0 9 1,-4-6 1665,0 4-431,0 1-94,4-3-648,0 5 0,0 5-62,0 3 0,0 3-14,0 5 1,0 1-98,0 6 0,0 0 90,0 0 0,0 0-288,0 0 0,0-1-140,0 1 0,0-1-109,0-3 0,0 1-36,0-5 1,-1 1-255,-3-5 1,3 1 55,-3-1 1,3-3-1007,1-1 1554,0 1 0,5-2 0,1-1 0</inkml:trace>
  <inkml:trace contextRef="#ctx0" brushRef="#br1" timeOffset="92">17131 16126 7974,'0'-11'722,"-1"1"-2,-3 2-294,3 3 1,-5 5-129,2 0 1,3 1-75,-3 3 0,2-1-122,2 4 1,0 1 149,0 3 0,0 1-310,0-1 1,0 1 0,6-2-40,1-3 0,3 2-35,2-5 0,3 0-17,0-4 0,2 0 118,-2 0 0,-1 0 53,5 0 1,-5-1 334,1-3-257,-2-3 0,-3-4 91,-2 0 1,-3-1-152,-5 1 1,0-1 39,0 1 1,-2-2-112,-1-2 1,0 2-243,-5-2 1,1 2-272,-5 2 0,-3 5 249,0 2 0,-4 2-325,4 2 0,-1 0 67,5 0 0,1 2-15,2 2 1,-1 2-3,6 5 570,-1 1 0,-1 4 0,-2 2 0</inkml:trace>
  <inkml:trace contextRef="#ctx0" brushRef="#br1" timeOffset="93">17508 16081 7974,'0'-12'0,"0"5"0,0-1 0,0 0 0,0-3 0,0-1 0,0 1 0,-5 0 0,4 4 0,-9 2 1747,8 5-762,-8 0-1032,9 0 82,-9 0 1,5 1 200,-3 3-537,-2 3 236,4 4 1,-4 0-301,2 1 220,3-1 0,1 1 9,0-1 0,0 1-98,4-1 1,0 0 103,0 1 0,2-6 67,1-2 1,0 1 119,5-1 0,-1 0-127,5-4 1,-1 0 254,1 0 0,-1 0 142,0 0-20,1-5-217,-1 3 49,1-3-206,-1 5 113,0 0 0,0 5-63,-4 3 1,0 2 32,-4 2 1,0 4-79,5 3 1,-6 3 89,2 0 0,1 0 0,-1-3 0,0 3 31,-4-3 1,3-2 14,1 2 0,0-1-93,-4 1 1,0-2 45,0-6 1,-5 3-119,-3-2 0,2 2 116,-2-7 1,1 0-333,-5 0 310,1-4 165,-6 2 0,5-5-220,-4 0 0,4-2 10,0-1 0,2-4-465,3-4 1,-2 3-69,5 1-225,0-1 1,4-3 16,0-1 783,0 1 0,10-6 0,3 0 0</inkml:trace>
  <inkml:trace contextRef="#ctx0" brushRef="#br1" timeOffset="94">17725 16069 7994,'0'-6'817,"0"-4"-79,0 3 321,0 1-265,0 1-330,0 5-69,5 0-283,-3 0-93,3 5 229,-5 1-361,0 6 0,0-5-49,0 1-419,5-5 194,-4 7-121,4-9 201,-5 4 214,0-5 72,5 0 20,1 0 0,6-1 159,-1-3 0,-3 1-55,0-4 0,-5 3 77,5-4 1,-2 5-73,2-5 1,2 5 203,-2 0-245,-3 1 0,1 2 25,-2 0-89,-3 0 1,4 5-15,-5 3 1,2 2-10,1 2 1,-1-1 57,1 0 1,-1 1-181,-2-1 0,0 1-295,0-1 0,0 1-372,0-1 1,0 0 290,0 1 518,0-6 0,0 9 0,0-2 0</inkml:trace>
  <inkml:trace contextRef="#ctx0" brushRef="#br1" timeOffset="95">18125 16081 10435,'5'-7'242,"-2"2"-2,4 5 0,-3 0 9,4 0 1,-1 0 95,5 0-173,-1 0 1,0 0-8,1 0-458,-1 0-192,1 0 295,-6 0-576,4 0 0,-9 1-37,3 3 0,-2-1-1078,-2 4 1881,0-4 0,0 7 0,0-4 0</inkml:trace>
  <inkml:trace contextRef="#ctx0" brushRef="#br1" timeOffset="96">18490 15955 7994,'0'-8'0,"0"1"0,0 4 0,0-3 0,0 2 1016,-5 3-131,4-4-349,-4 5-372,5 0 0,0 5-65,0 2 0,4 1 39,0 3 1,-1-2-156,-3 7 0,0-4 99,0 0 1,0 3-93,0 0 1,0 0-5,0-3 0,0 3-63,0 0 1,0 0 24,0-3 164,0-1-431,0 1 89,0-1-168,0-5 0,0 1-69,0-3 1,2-3-919,1 3 877,-1-3 508,3-1 0,-5 5 0,0 1 0</inkml:trace>
  <inkml:trace contextRef="#ctx0" brushRef="#br1" timeOffset="97">18742 15955 7994,'0'-6'67,"0"-5"0,-4 9 454,0-6-28,0 6 536,4-8-219,0 3-70,0 1-163,0 1 1104,0 5-1460,5 5 1,-3 1-97,1 6 0,2-1 23,-1 1 1,5-1 16,-1 0 0,2 2 56,1 2 1,1 2-50,-1 2 1,-3 4-119,-1 0 1,1-1-38,3 5 0,1-2-168,-1 2 0,2-2 30,2 6 1,-2-4 73,2 3 0,-2-3-311,-2 3 1,-3-3 118,-1 3 1,-3-3-30,4 3 0,-6-1 93,2 2 0,-3 2 148,-1-3 1,0 0-28,0 0 1,-3-3 165,-1 3 0,-4-5 7,4 2 0,-4-3-88,0-1 1,-2 0-2,-2 0 0,5 0 1,-1-1 1,1-1-241,-5 2 0,1-7-144,-1 7 1,1-8-188,-1 0 0,5-2-149,-1-1 1,6-5-1254,-2 1 1942,-2-6 0,4 8 0,-3-3 0</inkml:trace>
  <inkml:trace contextRef="#ctx0" brushRef="#br1" timeOffset="98">7115 17862 7939,'-11'0'-321,"-1"0"725,1 0 214,0 0 55,4 0-28,2 0 1131,5 0-1534,5 0 1,0 2-46,3 1 0,6-1-3,-3 1 0,8 2 25,0-1 1,3 0-3,1-4 1,1 4-111,2 0 1,0-1 43,4-3 0,-3 0-141,3 0 1,-4 0 99,0 0 1,2-3-135,-1-1 1,0 0 29,-4 4 0,-2-4 21,-2 0 1,1 1-127,-4 3 1,-2-2 54,-7-1-676,3 1 296,-8-3-780,3 5 454,-5 0 1,-5 0-367,-3 0 1,-6 2 1115,-1 1 0,-5 4 0,2 4 0</inkml:trace>
  <inkml:trace contextRef="#ctx0" brushRef="#br1" timeOffset="99">7149 18068 7939,'-6'0'844,"-4"0"-834,9 0-172,-4 0 1422,5 0 0,5 0-774,2 0 0,5 0-186,3 0 0,-1 0 91,5 0 0,4 0-61,3 0 0,5 0-57,-4 0 0,4-1-96,0-3 1,-2 2-73,1-1 0,0-2-144,0 1 0,-3 0 84,-8 4 1,1 0-245,-5 0 0,0 0 130,-3 0 0,-5 0-2557,1 0 2626,-5 0 0,2 0 0,-5 0 0</inkml:trace>
  <inkml:trace contextRef="#ctx0" brushRef="#br1" timeOffset="100">8429 17999 7939,'0'-7'0,"0"-1"290,0 6 40,0-9 132,0 5 54,0-5 498,0-1-201,0 6-135,0 1-390,0 5 0,1 5-188,3 2 1,-3 5 53,3 3 1,1-1 40,-1 5 1,3-1-111,-3 1 1,1 1-75,-1-5 1,-2 6 73,6-2 0,-5-3-174,0-1 0,3-2-208,-3-1-122,1-1 176,-4-5-125,5-1 403,-4-5 0,6 0-5,-3 0 1,-2-5-68,6-2 1,-2-3 15,2-2 1,2 1-74,-3-1 0,4-3 99,0 0 1,0-4-152,1 4 1,-4-1 31,-1 5 0,1 0 22,3-1 1,-3 2 44,-1 2 85,1 3 0,3 5 122,1 0 0,-2 2-59,-2 1 0,2 4 126,-3 4 0,4 1-46,0-1 1,0 4 2,1 0 1,-5 4-125,1-3 0,-4 3-23,3-4 0,-4 4-82,1-4 1,-3 0-516,-1-3-174,0 4 0,1-4-63,3-1-1256,-3 1 650,10-6 1403,-10 0 0,9-1 0,-4-5 0</inkml:trace>
  <inkml:trace contextRef="#ctx0" brushRef="#br1" timeOffset="101">9205 17622 7939,'0'-22'0,"0"0"138,0 3 0,1 4 719,3 7-578,-2-2 0,3 7 218,-5-4-173,5 4 0,-4 3-96,3 8 1,-3 7 27,-1 4 0,0 4-46,0 4 0,0 2 0,0 5 0,0-1-7,0-2 0,1 2 18,3-3 0,-3 3-153,3 1 0,-3-1 71,-1-2 1,0 0-227,0-4 0,0-2-49,0-6 1,0 3-74,0-3 1,0-2-53,0-2 0,0-6-636,0-2 401,0 1 0,4 0-1004,0-1 166,0-4 410,-4 2 924,5-5 0,1 0 0,6 0 0</inkml:trace>
  <inkml:trace contextRef="#ctx0" brushRef="#br1" timeOffset="102">9365 18034 7939,'0'-8'869,"0"0"-285,0 6 214,0-3 81,0 5 0,-4 5-616,0 2 1,1 4-16,3 0 1,0 4-219,0 0 0,1 1 98,3-5 1,-2 4-23,6 1 0,0-3-7,3-5 0,4 1-181,0-5 0,6 3-97,-2-3 1,2 0 100,2-4 0,-1-1-35,-3-3 1,2 1 86,-2-4 0,3-1-118,1-3 0,-5-1 77,-3 1 1,1-1 44,0 1 1,-5-4-57,-3 0 1,-2-6-9,2 2 0,-3 2-40,-5-3 1,-5 1-120,-3-3 1,-4 4-63,-3 3 1,-8-1 130,-7 5 1,-7 2-120,-1 9 0,-4 0 74,4 0 0,5 9 52,6 2 0,5 5-110,3-1 0,3-1-403,9 5 682,2 0 0,5 4 0,0 0 0</inkml:trace>
  <inkml:trace contextRef="#ctx0" brushRef="#br1" timeOffset="103">10085 18034 7939,'-12'-23'748,"6"0"1,1 5-428,5 3 1,0 2 109,0 2 0,-4-1 56,0 1 0,-1 1-125,1 2 1,2-1-179,-6 5-111,1-4 1,-9 6-223,1-1 0,-1 6 105,0 5 1,2 2-46,-5 1 1,5 2 112,-1 2 1,0 2-83,4 2 0,-2-1 57,9-3 1,0-2-10,4 2 1,0-2-208,0-2 0,5-1 41,3-2 1,2 1 23,1-6 0,5 1 115,-1-4 0,4 0-30,-4 0 0,2-1 53,-2-3 0,-4 2 194,1-6 99,-1 5-74,-10-7 130,10 9-233,-10-4 0,4 10 123,-5 3 0,0 6 40,0 1 0,4 5 281,0-1 0,4 3-227,0 1 1,2 1-116,2 2 0,-1 2-22,0 3 1,2-2 33,2-2 1,-1 0-108,5 4 0,-5 1-18,2-6 1,0 2-205,-1-1 1,-3-3 40,-5 3 1,-4-7-137,1-1 1,-3-5-300,-1 1 1,-5-2 275,-3-2 0,-3-4-194,-4-4 0,1-1 138,-5-2 1,0-2-216,-4-1 1,-4-4 11,0-4 0,1-1-43,3 1 1,3-4 78,4 0 0,2-4-113,11 3 0,-1-4-122,4 1 1,5-3 688,3 0 0,7-1 0,3 0 0</inkml:trace>
  <inkml:trace contextRef="#ctx0" brushRef="#br1" timeOffset="104">10302 18056 7939,'0'-17'0,"0"0"0,0 6 0,0-1 201,0 1 71,0-1 1,0 1 1638,0 0-812,0 4-110,0 2-409,0 5-554,0 5 0,0 2 146,0 4 0,0 4 39,0 0 1,0 6-57,0-2 1,0-1-1,0 1 1,3-4-272,1 4 1,0-4-10,-4 4-93,5-5 0,-2 3 66,4-6 1,-3-5 119,4-2 0,-5-3 71,5-1 1,0 0-7,3 0 0,1-5-54,-1-2 1,0 0 34,1 0 0,-1-1-8,1-3 1,3-4 23,0-1 1,2 1-135,-2 4 1,-2-1 57,2 1 0,-3-1 0,0 2 20,-1 3-1,-4 2 69,3 5 0,-8 5 6,6 2 1,-6 5 0,2 3 1,1-2-39,-1 2 0,0 1-193,-4 0 0,4 0-291,0-1 1,1-2-390,-2 2 1,0 2 327,5-2 534,-6 0 0,8-9 0,-3 0 0</inkml:trace>
  <inkml:trace contextRef="#ctx0" brushRef="#br1" timeOffset="105">11204 18022 7939,'-6'0'163,"0"0"168,6 0 273,0-5 0,0 4-20,0-4 12,0 5 1,6 0-326,1 0 0,5 0 80,3 0 1,3 0-132,4 0 1,1 0 108,0 0 1,4 0-137,-1 0 1,2-2 13,-1-1 1,-4 1-52,0-1 0,-2 1-105,-6 2-975,1-5 639,-5 4-818,-5-4 804,-1 5 1,-6 0 298,-3 0 0,-7 0 0,-7 0 0</inkml:trace>
  <inkml:trace contextRef="#ctx0" brushRef="#br1" timeOffset="106">12255 17794 7939,'-7'-7'-18,"2"-3"0,4 8 345,-3-6 0,3 4-107,-3-3 1,3-1 206,1-3 1,0 3-78,0 0 0,1 1 71,3-5 1,-2 1-56,6-1 0,-4 2-67,3 3 0,0-3-105,0 2 1,4-1 13,-4 1 0,7 0-70,1 4 0,2-1 45,-2 1 1,3 3-101,5-3 1,-4 3 96,0 1 0,-2 3-242,3 1 1,0 5-54,-5-1 0,0 6 3,-3 1 1,-2 5 73,-3-1 1,-1 4-95,-6 4 0,0 2-103,0 5 0,-9 0 45,-3 1 1,-7 0-59,0 3 0,-2-2-12,-2 2 0,-4-3 90,0 0 1,-3-2 54,3-3 0,-2-2-3,6-5 0,-2-2 84,6-2 0,2 2 136,2-6 1,2 0-3,2-3 1,3-5-97,1 1 651,4-6-441,-2 3 0,6-5 128,3 0 1,3 0 10,4 0 1,4 0 48,1 0 0,3-1-144,-4-3 0,5 3 56,-1-3 1,3 3-226,1 1 0,-1 0 113,1 0 0,0-4-88,0 0 1,-2 1-114,-1 3 1,0 0-187,-5 0 0,0 0-122,-3 0 0,-2-2-363,-3-1 0,0 1-1933,-3-2 1126,-3 3 112,9-4 0,-4-1 1365,6-6 0,-1 1 0,1 0 0</inkml:trace>
  <inkml:trace contextRef="#ctx0" brushRef="#br1" timeOffset="107">12928 17337 8340,'0'-12'-1965,"0"1"1804,0 5 0,0-1 788,0 4 527,0 1 120,0-3-673,0 5 1,0 7-289,0 4 0,0 2-59,0 6 1,0 1 136,0 7 1,0-3-169,0 2 0,0-1-149,0-3 0,2 2-27,1 3 0,-1-5-224,2 4 1,-2-8 91,2 5 0,-3-7-192,3 3-327,-3-5 0,-1 3 245,0-6 1,0-3-1597,0 0 1256,0-6 1,0 4-204,0-2 902,0-2 0,0 3 0,5-10 0,2-2 0</inkml:trace>
  <inkml:trace contextRef="#ctx0" brushRef="#br1" timeOffset="108">13145 17577 8137,'0'-8'-2103,"0"0"2014,0 6 380,0-3 1,-1 5 1449,-3 0-1296,3 0 0,-5 5-176,2 3 1,3 2-62,-3 1 0,3 4-95,1 1 1,0 0-127,0-1 0,0-2 106,0 2 0,1-2-38,3-2 0,3 1-106,8-1 1,-2-4-112,2-4 1,3-1 127,1-2 0,2 0-99,-2 0 0,2 0 98,-2 0 1,1-2-20,-1-1 0,2 0 239,-6-5 0,0 1-110,-3-5 0,-6 1 171,-2-1 0,-3-3-82,-1 0 1,0-5-99,0 1 1,-6-2-137,-6 2 1,0-1-289,-7 5 0,0 0 50,-4 3 0,-3 6-200,4 2 0,-3 3-65,10 1 0,-4 0 131,4 0 0,3 5 106,5 2 0,4 4 336,0 0 0,1 0 0,2 6 0,0 1 0</inkml:trace>
  <inkml:trace contextRef="#ctx0" brushRef="#br1" timeOffset="109">13716 17542 8134,'0'-11'0,"0"0"0,0-1 0,-1 1 0,-3-1 0,2 2 0,-6 3 0,4-2 0,-3 5 0,-1-4 0,-3 4 0,-2 1 0,-2 3 0,2 1 0,-2 3 0,1-2 0,-1 6 0,2 1 0,-2 6 0,3-2 218,5 2 1,-2-2 243,5-2 0,0 4-494,4 0 0,0 1-69,0-5 0,2-1 100,1-2 1,4 1-219,4-5 1,1 3 40,-1-3 1,0 0 51,1-4 0,-1 0 128,1 0 0,-1-1 3,1-3 0,-2 1 6,-3-4 0,2 3 133,-5-4 1,1 6-19,-1-2 342,-3-3-323,4 1 1,-4 0 14,3 2-280,-2 3 176,3 1 1,-2 6 126,1 5 1,4 2-122,-4 6 0,1-4-6,-1 4 1,-3 0-19,3 4 0,-2 1-26,2 3 1,-3-3 10,3 3 0,-3-4 83,-1-4 1,0 2 281,0-2 1,-1 2 180,-3-2 0,2 1-598,-6-5 0,4 0-883,-3-3 0,0-5 912,0 1 0,-3-5 155,2 0 1,-2-1-65,-2-2-137,1 0 91,5 0-50,-5 0 0,9-2-90,-6-1 1,6-4-143,-2-4 0,3 3-1314,1 1 1025,5-1 0,-1-5 19,7-2 1,-1 2 506,9-2 0,0-3 0,4 1 0</inkml:trace>
  <inkml:trace contextRef="#ctx0" brushRef="#br1" timeOffset="110">13933 17577 7567,'-5'-12'-1375,"4"5"1375,-3-1 0,-1 4 0,1-3-36,1 4 340,3-7 1152,0 9-513,0-4 130,0 5-759,5 5-115,-4 1 1,4 5-74,-5 1 0,1-5-263,3 1 1,-3-4-76,3 4 1,-3-5 130,-1 5 0,2-6-203,2 2 124,-3-2 0,5-2 56,-2 0 158,-3 0 65,9 0 1,-3-2-80,4-2 0,-1 2 17,-2-6 0,2 5 74,-2-5 0,-2 2-76,2-2 1,-2 2 201,2 2-224,2 3 0,-8-5-11,6 6 1,-4 0-5,3 0 0,-3 2-5,4 2 0,-4-2-17,3 6 0,-3-1-96,4 5 0,-5-1-80,5 1 1,-4 3 44,3 0 0,-3 0-1581,4-3 1716,-6-1 0,9 6 0,-5 0 0</inkml:trace>
  <inkml:trace contextRef="#ctx0" brushRef="#br1" timeOffset="111">14482 18034 8041,'-7'-2'-486,"4"-2"126,1 3 1269,2-4 1648,0 5-2341,5 0 1,-2 0 12,4 0 1,1 0-1,3 0 1,-3 0 87,0 0 1,3 0-73,4 0 0,4 0-52,-3 0 0,4 0-185,-1 0 1,3-1-467,0-3 0,1 3-740,0-3 1,0-1 1064,0 1 0,-5-4 133,-3 5 431,-3-1 1,-4 3-116,0-3-156,-6 3-999,3-5 477,-5 6 1,-5 2-133,-2 2-877,2-3 1371,-6 9 0,5-4 0,-5 6 0</inkml:trace>
  <inkml:trace contextRef="#ctx0" brushRef="#br1" timeOffset="112">15167 17645 8041,'0'-6'-192,"0"0"-288,0 2 1525,0 2-187,0-3 133,0 0-643,0 4 0,0-3-208,0 8 1,1 2 187,3 6 1,-3 4-30,3 3 0,1 3-30,-1 1 1,0 1 105,-4 3 1,4 0-37,-1 4 1,1 2-110,-4-3 1,0 2-99,0-1 0,0 0-23,0-4 1,0 3-77,0-3 0,0 0 96,0-5 1,0 0-115,0-3 0,0-2-55,0-6-221,0 0-138,0 1 177,0-6-1228,0-1-139,0-5-694,5 0 1622,-3-5 1,6-1 660,-4-6 0,5-4 0,-3-2 0</inkml:trace>
  <inkml:trace contextRef="#ctx0" brushRef="#br1" timeOffset="113">15464 17246 8103,'-8'-4'0,"1"0"-530,4-5 2534,-2 8-872,5-4-677,0 0 130,0 3-212,0-3 0,5 5-122,3 0 1,-2 4 0,2 0 0,-1 5 96,5-2 0,-1 4-61,1 0 1,-1 5 14,0 3 0,1-1-302,-1 1 0,1-5 0,-1 3 0</inkml:trace>
  <inkml:trace contextRef="#ctx0" brushRef="#br1" timeOffset="114">15658 18330 7927,'0'12'680,"0"-1"-446,0-4-1658,0 3 1424,-5-9 0,-1 9 0,-6-3 0</inkml:trace>
  <inkml:trace contextRef="#ctx0" brushRef="#br1" timeOffset="115">12083 17485 7927,'0'-6'0,"0"-4"0,0 2 0,0 2-126,0-2 224,0 6 260,0-8 52,0 3-295,0-4 1,2 1 247,1 2-1,-1-2 9,3 9-9,0-10-31,-4 10 71,4-4-11,-5 5 1266,0 0-1521,-5 0 0,3 1-16,-6 3 0,4-1-88,-4 4 1,2 1 73,-1 3 0,-4 1-17,4-1 1,-7 4 133,-1 1 0,-1 4-96,5-1 1,-1 3 66,1 0 1,-4 1 14,0 0-209,-1 5 0,0 1 0,-2 5 0</inkml:trace>
  <inkml:trace contextRef="#ctx0" brushRef="#br1" timeOffset="116">12026 18490 7950,'12'0'0</inkml:trace>
  <inkml:trace contextRef="#ctx0" brushRef="#br1" timeOffset="117">12049 18513 12101,'11'-6'-1408,"1"-3"853,-1 5 1,2-5 554,2 2 0,3-3 0,5-2 0</inkml:trace>
  <inkml:trace contextRef="#ctx0" brushRef="#br1" timeOffset="118">15555 17325 6155,'0'-7'109,"0"-1"331,0 6 578,-5-8-372,4 8-467,-4-3 0,5 4-49,0-3 1,-1 3 214,-3-3-53,2 3 89,-3 1 934,5 0-1268,0 5 92,5-4-6,-3 9 29,8-8 5,-9 8 18,9-9 0,-7 8-39,4-5 1,-3 1 17,4-1 0,-4-3 40,3 3 13,-4 2-181,7-5 0,-5 9 66,3-2 0,-2-3-148,-2-1 1,-3 2 99,3 2 1,1-2-22,-1 2 1,1-4 115,-1 3-76,-3 1 1,8 3-18,-5 1-23,5-1 1,-7 1 69,6-1-39,-6 0 1,7 1 3,-5-1 0,3 1 70,-3-1-74,5 0 0,-6 1-17,4-1 0,-4 1 2,1-1 0,-3 1-80,-1-1 0,0 0 140,0 1-153,0-1 1,4 1 74,0-1 1,-1 0-45,-3 1 0,0-4-3,0-1 0,0 1-3,0 3 1,0-3 26,0-1-9,5 1 1,-3 3-35,2 1 35,-3-1 0,-1 1 342,0-1-279,0 1 1,0-1-49,0 0 1,0 1 36,0-1-29,0 1 1,0 3 63,0 0-31,0 0 1,0-2-4,0 2 1,0-6-23,0 3 1,0-4-51,0 4 1,-4-1 66,0 1 0,0 0 2,4 4 0,0-4-17,0 4 1,0-3-4,0 3 0,0-4-15,0 4 0,0-4-11,0 0 0,0-1-55,0 1 1,0-1 77,0 0 0,0 1-97,0-1 0,-3-3 87,-1 0 0,0-1-3,4 5 0,-5-1-19,-3 0 1,2 0 7,-2-4 1,2 3-74,-2-2 1,-1 2 70,6 1 1,-5-3-220,4 0 1,-3-4 56,3 3 0,-5-1-47,1 2 0,2 2 31,-2-2 1,1 1-93,-5-2 0,2 4-48,3-4-177,-4-2-208,5 5 425,0-8 1,6 1 276,7-6 0,9-9 0,1-6 0</inkml:trace>
  <inkml:trace contextRef="#ctx0" brushRef="#br1" timeOffset="119">11980 17565 8267,'0'-6'-505,"0"1"1,-1 5 438,-3 0 329,3 0-49,-4 0 897,5 0 1,-4 1-1197,0 3 0,-1-2 51,2 6 1,1-4 30,-2 4 1,-1-5 91,2 5 37,-1-6 117,4 9-213,0-5 1,0 2 268,0-1-181,-5-4-33,3 7 0,-3-8 50,5 6-19,0-5-87,0 7 0,0-8 26,0 6-4,0-6-9,0 9-59,0-5 0,0 2 50,0-1 0,0-3-1,0 4 0,-1-5 44,-3 5-3,3 0-43,-4 3 1,4 0 3,-3 1 1,3-5-9,-3 1 1,3-4 32,1 4-24,0-6 0,0 8 32,0-2 46,0-3 1,0 5-72,0-2 0,-2-2-13,-2 2 1,3-5-22,-3 5-8,3 0 1,0 2 13,-3-3 1,3 4-6,-3-4 1,3 0-26,1 0 0,0-3 25,0 4 1,-4-5 111,0 5-87,0 0 1,4-1 5,0 1 1,0-4 12,0 3 1,0-3 7,0 4 0,0-5-22,0 5 1,0-4 4,0 4 1,-1-2 15,-3 1 0,3 4 23,-3-4-88,3 3 1,1 2 0,0-1 0,0-3-21,0-1 31,0 1-16,0 3 35,0 1 1,1-2 22,3-2 73,-3 2 0,6-5-103,-4 3 1,-1 2 165,1-3 1,3 0 14,-3 0-86,1 1 1,0 3-52,0 1 1,0-1 2,-4 1 1,3-1 17,1 0-45,5 1 0,-8-1-83,3 1 1,1-1 90,-1 0 1,4-3-35,-5 0 1,2-1 20,-1 5 0,-1-5 70,4 1 1,-3-2-15,4 2 1,-4 2 108,3-2-92,-4-3-40,7 5 1,-7-8-59,4 6 0,-3-5 118,4 0-154,-6-1-6,8 3 1,-8-4 0,4 8-32,-2-5-9,-3 0 42,4-4 13,-5 5 1,1-4-4,3 3 14,-3-3-11,4-1 8,-5 0-3,0 5 3,0-4-4,6 4-3,-5 0-179,4-3 183,-5 3 0,4-4-148,-1 3 131,1-3-2,-4 4-142,5-5-217,-3 0-61,3 5-523,-5-3-918,0 3 1894,0-5 0,0 5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30.1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6921 17999 6755,'-6'-5'938,"1"4"0,5-5 56,0 2-564,0 3 0,0-6 413,0 3-251,0 3 146,0-4 879,0 5-1392,5 0 1,1 0-123,5 0 0,2 0 1,2 0 1,-1 0-38,5 0 0,2-1 36,5-3 0,2 3-90,3-3 0,2 3-106,-3 1 0,-1-4 35,2 0 1,-2 0-41,1 4 0,-2-1 92,-5-3 1,0 3-167,0-3 0,-4 3-68,0 1 1,-4-4-79,4 0 1,-5 0-193,1 4-118,-2-5-642,-1 4 441,-6-4-773,-1 5 1095,-15 0 1,1 1 506,-10 3 0,0 2 0,-4 6 0</inkml:trace>
  <inkml:trace contextRef="#ctx0" brushRef="#br0" timeOffset="1">6978 18159 7741,'-6'0'0,"-4"0"0,8 0 871,-3 0 1574,5 0-2090,5 0 0,-2 0-33,5 0 1,0 0 65,8 0 0,-2 0-132,5 0 1,0 0 111,4 0 0,4 0-103,4 0 0,2 0-25,1 0 0,0-1-69,1-3 1,-2 2-84,-3-6 1,2 5 6,-6 0 0,0-2-150,-7 1 0,-3-1-1040,-4 1 621,-6 3-563,-1-5 0,-6 6 442,-3 0 0,-3 0 595,-9 0 0,-1 6 0,-6 0 0</inkml:trace>
  <inkml:trace contextRef="#ctx0" brushRef="#br0" timeOffset="2">8417 17885 7741,'0'-11'727,"0"4"-87,0-3 126,0 9-327,0-4-232,0 5 0,0 5-46,0 3 1,1 2-1,3 1 1,-2 6-98,1 2 0,0-2 103,1 2 1,-2 2-137,6 5 0,-4-2-62,3 3 1,-3-3-17,4-1 0,-2-1 58,2-3 0,-2-2-93,-2-1 1,-2-4 143,6 4-37,-6-4 1,4-4 245,-6 0-181,0-6 361,0 3-267,0-5 1,0-5-26,0-3 0,0 2-77,0-2 0,0 0 2,0-8 1,1 2-178,3-5 1,-2 4 63,6-4 1,-1 4-50,5-4 0,-1 1 20,1-1 0,3 3-146,0 4 1,4-2 36,-4 3 1,2-7 106,-2 7 0,-2 0 34,2 4 0,2 0 80,-2 0 0,0-2 15,-4 5 1,-3 0-50,0 4 1,-2 2 84,2 1 0,0 8-53,-4 4 0,1 5 28,-1-1 1,-3 3-6,3 1 1,-1 3 99,1 1 1,-3 2-114,3-6 0,-2 6 6,2-6 1,-3-2-7,3-1 0,-3-7-2,-1 3 1,4-4-246,0 0 186,0-1-210,-4 1 0,1-2-647,3-3-552,-3-2 64,4-5 1344,-5 0 0,0-5 0,0-1 0</inkml:trace>
  <inkml:trace contextRef="#ctx0" brushRef="#br0" timeOffset="3">9205 17714 7741,'0'-23'237,"0"0"0,0 4 383,0 0 1,4 9 213,0-2-269,5 4 283,-8-4-556,4 6 1,-5 3-225,0 11 0,0 1 128,0 10 1,0 0-1,0 4 1,1 1-16,3 2 1,-3 4-115,3 4 1,-3 0-44,-1 0 1,0 1 19,0-1 1,4-4-84,0 1 1,1-2 36,-1 1 1,-3-2-6,3-5 1,1-4-9,-1 0 0,0-5-135,-4 1 1,4-2 45,-1-1 0,1-5-118,-4 1 1,4-4-1202,0 3 992,0-4 0,-3 3-1421,3-2 830,-3-3-128,9 4 1150,-9-5 0,10-5 0,-5-1 0</inkml:trace>
  <inkml:trace contextRef="#ctx0" brushRef="#br0" timeOffset="4">9456 18068 7741,'0'-12'365,"0"6"0,0 0 686,0 2-252,0 3 99,0-4-473,0 15 1,0-3-55,0 9 0,0 1-174,0 2 0,2-1-90,2 1 1,-2-1 21,6 1 0,-1 3-138,5-3 1,3-3-14,0-1 1,5-2 58,0-2 1,1-4-41,2-3 1,0-3-59,0-1 0,1 0-52,2 0 0,0-9 98,4-3 0,-4-3 0,0 0 0,-2 1 35,-1-5 0,-5 0-6,-3-4 0,-7 0-184,-4 0 1,-3-1 50,-1-2 0,-6 0-243,-6-4 1,-2 5 136,-9-2 0,-2 4-86,-9 4 1,-2 6 5,-2 6 1,3 4-127,-4-1 0,9 8 143,3 4 0,5 2 185,2 1 1,5 6-503,8 2 1,2 2 195,5 2 0,1-1 409,3-3 0,7 2 0,7-3 0</inkml:trace>
  <inkml:trace contextRef="#ctx0" brushRef="#br0" timeOffset="5">10210 18091 7741,'0'-23'0,"-4"4"0,1 0 826,-1 5 0,4-4-333,0 3 1,0 1 21,0-5 0,-1 5 219,-3-1-388,2 2-127,-8 1-222,4 6 1,-5 1-1,-1 5 1,5 1 150,-1 3 1,0 2-255,-3 6 0,-1-1 61,1 1 1,0 3-47,-1 0 0,5 2-12,-1-2 0,5-2 81,0 2 1,1 1-31,2 0 1,2-1-120,1-4 0,4-3 110,4-1 1,1-4 16,-1 1 1,0-3 13,1-1 0,1 0-22,2 0 1,-3-1 85,4-3 1,-5 1-28,-3-4 0,2 3 20,-2-4 0,-2 6 100,1-2 270,-4 3-209,7 1 0,-5 1 142,3 3 0,1 3-68,-5 9 1,3-2-89,-3 5 0,5 1-41,-2 7 1,4-2 87,0 6 0,0-5-9,1 5 0,3-1-119,0 4 1,4 1-100,-3-1 1,-1-4 13,-4 1 1,3-5-129,-2 5 0,2-6-131,-7 2 0,-2-7-13,-1-1 136,-3-5 0,-2 1 36,-3-7 1,-3-3-118,-9-5 1,2 0-14,-5 0 0,4-1-139,-4-3 0,4-2-106,-4-6 1,5-3-377,-1 0 1,3-4-312,5 4 0,2-6 175,5 2 979,0 3 0,-5-6 0,-2 4 0</inkml:trace>
  <inkml:trace contextRef="#ctx0" brushRef="#br0" timeOffset="6">10576 18102 7741,'-5'-23'0,"3"5"667,-1 3 0,1 3-389,2 0 1,0 5 1079,0-1-266,0 0-526,0-3 0,0 3 103,0 1-244,0 4-319,5-2 1,-3 6-129,1 3 0,-1 2-66,-2 6 1,0 3 137,0 0 0,0 6-88,0-2 0,0 2-76,0 2 1,1-4-115,3 0 0,-3-4 18,3 4 162,2-5 1,-3 2-50,4-9 1,-3-2 81,4-5 1,-4 0-47,3 0 27,1 0 1,3-1-106,1-3 0,0-2 88,4-6 0,-2 1 39,5 0 1,-5-5 14,1 1 0,1-1-1,-1 0 0,2 4 12,-2-4 0,-2 4-67,2 0 347,-2 6-227,-2-4 1,-3 9 62,-1-3 1,-4 8-140,1 3 0,-3 5-84,-1 3 1,0-1-175,0 5 0,0-1-406,0 1 0,0 2 294,0-2 379,5-2 0,2-1 0,4-4 0</inkml:trace>
  <inkml:trace contextRef="#ctx0" brushRef="#br0" timeOffset="7">11432 18056 7741,'-6'0'336,"-4"-5"-35,9 4 504,-5-4-152,6 5 83,0-5-412,0 4 1,6-4 39,1 5 0,3 0 70,2 0 1,0-4-89,4 0 1,-2-1-101,5 1 1,-4 3-126,4-3 0,-4-1-95,4 1 0,-1-1-78,1 1 0,1 3-251,-5-3 0,2 3 100,-2 1 0,-2 0-267,2 0 1,-2 0-2615,-2 0 3084,1 0 0,-1-5 0,0-2 0</inkml:trace>
  <inkml:trace contextRef="#ctx0" brushRef="#br0" timeOffset="8">12220 17954 7741,'0'-12'0,"-1"5"57,-3-1 0,3 4 409,-3-3 388,3-1-461,1-4 0,0 5 2,0-1 0,1 6-10,3-2 0,-3 4-74,3 4 0,1-2 82,-1 6 0,1 1-137,-1 6 1,-2-1-61,6 5 0,-5 0-10,0 4 0,0 0-106,1 0 0,-3-1 29,3 1 1,-2 0-111,2 0 0,-3-5 56,3-3 1,1-2-43,-1-2-175,0-5 152,-4-1 179,0-5 0,4-1-108,-1-3 0,3-2-203,-3-5 1,0-1-41,4 1 1,-3-2-61,4-2 1,0 1 137,3-5 0,0 1-86,1-1 0,-1-1-107,1 5 0,-1-1 7,0 5 1,-3 1 351,0 2-184,-1 3 388,5 5 0,-2 5-26,-2 3 0,0 2 85,-4 1 0,5 2-119,-1 2 1,1 3 24,-2 5 0,3-4-190,-2 0 0,2 0 86,2 4 1,-5-5-237,1-3 0,-1-3-101,5 0 0,-5-1-135,1 1 1,-2-5-197,2 1 0,2-4-459,-2 3 1,-2-4 220,2 1 1,-4 1-1102,3-1 1880,1-1 0,3-3 0,1 0 0</inkml:trace>
  <inkml:trace contextRef="#ctx0" brushRef="#br0" timeOffset="9">13214 17771 7741,'0'-23'521,"0"5"-365,0 3 0,5 6 227,3 2-149,-3 4 1015,5-7-773,-9 9 0,4 1-63,-5 7 0,0 8-129,0 4 0,0 3 58,0 1 1,0 4-71,0-1 0,0 5-72,0-5 1,0 6-174,0-2 1,0-2 73,0-1 1,0-3-331,0-1 0,1-5 69,3-3 0,-2-2-289,1-2-644,4-5 1,-5 3-125,6-5-980,-6 0 2197,3-4 0,-10-5 0,-1-2 0</inkml:trace>
  <inkml:trace contextRef="#ctx0" brushRef="#br0" timeOffset="10">13031 17976 7741,'-5'-16'0,"4"7"0,-3-2 0,8 6 0,3-3 0,0 5 0,0 0 0,2-2 1918,7 1 1,-2 0-701,5 4 1,3 0-717,5 0 0,1-1-382,-1-3 1,1 3 33,2-3 1,2 2-604,-6 2 1,6 0-125,-1 0 1,-4 0-554,0 0 0,-3 0 440,-1 0 1,-1 0-247,-3 0 0,2 4 932,-2 0 0,-2 0 0,-1-4 0</inkml:trace>
  <inkml:trace contextRef="#ctx0" brushRef="#br0" timeOffset="11">14002 17679 7741,'0'-17'366,"0"2"101,0 7 0,1-1 516,3 5 522,-3-5-1037,4 8 1,-1 2-143,0 11 1,0 0 66,-4 7 1,1 4-34,3 4 0,-3 7 98,3-3 1,-3 8-231,-1-5 1,2 3-78,1-3 1,-1 4-326,1 0 1,2-3 212,-1-5 0,1-4-284,-1 0 1,-1-5 189,4-2 1,-4-9-1527,1 1 180,2-2-229,-5-3 1630,4-1 0,-5-5 0</inkml:trace>
  <inkml:trace contextRef="#ctx0" brushRef="#br0" timeOffset="12">8154 18662 7929,'2'-7'966,"2"4"1,2 1-536,5 2 1,-3 0-10,0 0 1,-1 0-139,5 0 1,0 0-88,4 0 0,-4 0 17,3 0 1,-2 0 24,-1 0 1,0 0-53,3 0 0,-1 0-1,5 0 1,0 0-196,4 0 1,1 0 0,3 0 0,2 0 0,2 0 0,-1 0 0,2 0-1,0 0 1,-1 0 0,-1 0 0,-3 0 0,0 0 0,0 0 0,-1 0-1,0 0 1,-2 0 0,-1 2-70,0 1 0,-1-1 159,1 1 1,5-1-56,3-2 163,2 5-74,6-4 0,0 4-29,3-5-151,3 0 1,-5 0 0,6 0-79,0 0 188,-1 0 1,1 0-30,0 0 1,-2 0-16,-2 0 0,1 0-69,-5 0 0,4 0 67,-4 0 1,1 1 30,-1 3 1,2-3-26,2 3 1,3-2 26,1-2 1,1 0-51,6 0 1,-4 0-3,0 0 1,2-2 5,-2-2 0,1 3-6,-5-3 1,1 3 11,0 1 1,0-4 1,-1 1 0,0-1-4,-4 4 1,3 0-6,-6 0 1,4 0 101,-4 0 1,4 0-83,-4 0 1,6 0 5,2 0 1,1 0 0,6 0 0,-1 0 2,1 0 0,2 0-65,-6 0 0,5 0 59,-5 0 0,1 0-38,-5 0 0,1 0 26,0 0 1,1 0 10,2 0 1,-4 0 40,4 0 0,-7 0 8,7 0 1,-3 0-1,7 0 0,-3-4 14,3 0 1,-3 0-78,3 4 0,0-4-259,4 1 1,2-1 267,2 4 1,-29 0-1,2 0 15,0 0 0,0 0 0,2-2 1,-1 0-43,-2 0 1,-1 0 0,1 0 0,1 0 16,0 2 1,1 0 0,-1 0-1,0 0-5,0 0 0,1 0 1,1 0-1,0 0 21,0 0 0,0 0 0,1 0 0,-1 0 0,-2 0 0,0 0 0,1 0 0,-1 0 47,0 0 1,0 0 0,1 2-1,-1 0-30,0 0 0,0 0 0,-1 0 0,-1 0 74,33-2 0,-7 0-79,-1 0 1,3 0 5,-7 0 1,6 0-25,-6 0 1,1 0-83,0 0 0,2 0 69,-3 0 0,3 0-102,1 0 1,-5 0-12,-3 0 0,3 0 53,2 0 0,-4 0-40,0 0 1,-4 0 59,-5 0 1,3 0 144,-6 0 0,-2 0-51,-5 0 0,2 0 45,-3 0 0,-2 0 41,-1 0 0,-3 0-86,-1 0 0,-5-4 336,-3 0-332,-2 0-38,-7 4-13,-1 0 0,-6 0-565,-3 0 0,-6-1 40,-5-3 1,-7 3-125,-1-3 1,-1 3-146,-6 1 0,4 0 798,0 0 0,-4-5 0,1-1 0</inkml:trace>
  <inkml:trace contextRef="#ctx0" brushRef="#br0" timeOffset="13">14859 17337 8170,'-7'-6'52,"-3"-5"267,9 5 615,-4 0 311,5 1-360,0 0-221,0 3-268,0-3-213,0 15 0,0-2 99,0 7 1,0 2 0,0-2 0,0 5-92,0-1 0,0-1 68,0 1 0,0 4-13,0 4 0,4 4-24,-1 0 1,1 2 64,-4 1 1,1 2-87,3 2 1,-3-2-165,3 6 0,-2 4 55,-2 3 0,0 1-214,0-4 1,0-1-40,0 1 0,3-4 110,1 0 1,0-5-19,-4 1 1,1-4 33,3-4 1,-3 2 169,3-5 1,1-1-103,-1-3 1,0-4 16,-4 0 1,4-5 33,-1 1 0,1-2 8,-4-1 0,0-1-225,0 0 103,0 1-511,0-1 1,0-3 230,0-1 0,0-3-1837,0 4-67,0-6-222,0 9 2436,0-10 0,0 9 0,0-4 0</inkml:trace>
  <inkml:trace contextRef="#ctx0" brushRef="#br0" timeOffset="14">8200 17348 8214,'-6'0'-938,"1"0"3060,5 0 0,0 5-1861,0 3 0,0 2 10,0 2 1,0-1-9,0 0 1,0 6 59,0 2 0,-4-1-95,0 1 1,0 4 15,4 3 1,0 2-14,0-1 0,0 2-16,0 5 1,0 0-22,0 1 1,0-1 52,0 0 1,0 2-171,0 2 1,2-3 148,1 3 0,-1 1-248,1-5 0,-1 6-50,-2-5 1,4 1-9,-1-1 1,1-1 80,-4 0 1,0 4 9,0 0 0,0-2-80,0-2 0,4-7 70,0 3 1,1 0-127,-1-4 0,-2 1 66,6-4 0,-6-2-129,2-2 1,-3 2-93,-1-6 41,0 0 1,0-4-316,0 1-613,0-6-193,0-1 464,0-5 896,0-5 0,-5-1 0,-1-6 0</inkml:trace>
  <inkml:trace contextRef="#ctx0" brushRef="#br0" timeOffset="15">8052 17394 8986,'11'0'600,"1"0"0,-1 0-176,0 0 0,1 0-74,-1 0 1,1 0 0,-1 0 1,4 0-57,1 0 1,0 0 32,-1 0 0,3-1-82,5-3 0,0 3-1,0-3 1,1-1-126,2 1 0,0-4 85,4 5 1,-4-1-267,0 4 0,-2-4 90,-1 0 1,0 0-13,0 4 0,0 0 32,-1 0 0,1 0 54,0 0 1,-4 0-50,0 0 0,4 4 14,4 0 0,4 0-103,0-4 0,-2 0 129,2 0 0,-1 0-151,4 0 0,4 0 92,0 0 1,0-2-59,-3-1 0,3 1 119,0-1 0,0 1 17,-4 2 0,2 0-58,2 0 1,-1-1 13,4-3 0,-2 3 73,2-3 0,1 3-60,4 1 0,0 0 34,-1 0-1,5-1-16,-1-3 0,5 3-349,-5-3 1,2 2 219,-2 2 0,2-3-81,2-1 0,2 0 105,-5 4 1,3 0-16,-4 0 1,1-4 40,-5 0 0,6 1-29,3 3 1,-2 0 161,1 0 1,-1 0-81,1 0 1,3 0-35,-3 0 0,-1 0-41,2 0 0,-6 0 0,1 0 1,3 0-19,2 0 0,0 0-139,0 0 0,0 0 122,-4 0 0,4 0 7,-1 0 1,-1-2-44,2-1 0,-6 1 64,1-2 0,2 3 4,-1 1 1,-1 0-16,-3 0 1,0 0 10,-1 0 1,2 0-19,3 0 1,-2 0 1,5 0 0,-5 0-25,2 0 1,2 0 26,1 0 1,-1 0-2,2 0 0,-2 0-6,1 0 0,3 0 57,-3 0 0,-1 0-28,1 0 1,-4 0 8,0 0 1,3 0 11,1 0 1,3 0 6,1 0 1,0 0-10,1 0 1,0 0-17,3 0 1,-3 0 1,3 0 0,-2 0-3,-2 0 1,0 0-4,0 0 0,0 0 33,0 0 0,4 0 3,0 0 1,0 0-24,-4 0 0,0 0 1,0 0 0,-1 0-12,-3 0 0,2 0 12,-6 0 1,1 0 61,-5 0 1,0 0-116,-3 0 0,-2 0 43,-2 0 1,-6 0-4,2 0 1,-7 0-8,0 0 0,-8 0 1,-4 0 0,-6 0-17,-2 0 894,-4 0-709,2 0 1,-5-1-162,0-3-106,0 3-311,0-4-607,0 5 639,5 0 0,1 1-330,6 3 1,-4-3-1954,-1 3 2668,1 2 0,-7 1 0,-2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2535 7949 7995,'0'-6'0,"-1"1"0,-3 5 0,3 0 0,-4 0 0,5 0 0,0 5 1260,0-4 1,0 9-266,0-2-650,5 7-349,-4-2 26,4 13 1,-5-6 77,0 11 0,4-4-101,0 3 1,0 4 155,-4 4-259,0 0 57,0 2 0,0-1 12,0 3 77,5 2 1,-4-8 9,3 2 1,-1-4-1,0-3 1,0 0-43,5-4 0,-6-2 42,2-5 1,1 0-86,-1-5 1,3 0 81,-3-3 1,4-1-262,-4 1-83,-1-6 0,-1 0-1000,1-2 286,-1-3 0,3 3 1009,-5-8 0,-5-7 0,-2-7 0</inkml:trace>
  <inkml:trace contextRef="#ctx0" brushRef="#br0">2410 8040 8133,'1'-10'0,"3"3"0,-3-4 656,9 10-342,-8-9 0,8 7 366,-3-4-384,3-1 0,3 1 53,2-1 0,-2 5-109,2 0 0,2-2-15,-2 1 1,5 0 44,-1 4 0,3 0-194,1 0 1,0 1 123,-1 3 1,1-1-250,0 4 1,0 1 75,0 3 1,0-3-218,0-1 0,-6 1-110,-1 3 1,-4 1 163,0-1 0,-6 5-48,-2-1 0,-3 0 93,-1-4 1,-2 1-23,-6-1 0,-1 1 50,-10-1 0,0 0 85,-4 1 0,-5 3-74,-2 0 1,1-1 118,-2-6 1,6 2-49,-2-2 0,3-2 13,1 2 0,5-6 501,3 2-157,2 2-306,2-4 0,6 3-4,5-5 1,5 0 86,6 0 0,3 0-58,5 0 0,0 0 164,8 0 1,2 0-147,2 0 0,-3 1-160,-2 3 1,2-2-61,-1 6 1,0-2 51,-5 2 0,0 6-107,-3-3 1,1 3 117,-4-2 1,3 3-43,-4 0 0,-1 5 32,-7-1 1,2 3 25,-5 1 0,0 0 30,-4 0 1,-1 3 14,-3 1 1,-3-1 179,-4-3 0,-4 0-120,0 0 0,-10-1 214,3-3 0,-4-3-66,3-4 0,-5-1 65,-2 0 0,-3-4-113,-1-3 0,3-3-50,1-1 0,1 0-220,-2 0 1,3 0-71,5 0 1,2-4-729,2 0 1,6-3 450,6 3 1,0-1 439,0 1 0,1 3 0,6-4 0</inkml:trace>
  <inkml:trace contextRef="#ctx0" brushRef="#br0">3449 7995 8079,'0'-7'1271,"0"2"335,0 5-1312,0 5-119,0 2 1,1 9 23,3 3-24,-3 3 1,6 2-77,-3 2 0,-3 4 67,3 4 0,1 0-93,-1 0 1,-1 2 84,-3 2 0,2-2-126,1 2 1,-1-2 121,2 3 1,-3-5-141,-1 0 1,0-1 47,0-6 0,4 2-144,-1-6 0,1 1-33,-4-9 0,0 0 103,0-3 1,0-5-835,0 1 314,0-6-271,0 4 1,0-8 336,0-2 0,-1-2 466,-3-5 0,-2-11 0,-6-2 0</inkml:trace>
  <inkml:trace contextRef="#ctx0" brushRef="#br0">3301 8097 8146,'0'-11'0,"0"-6"722,0 5-382,5-5 0,1 6 118,5-1 224,1 1-220,4 0-191,2-1 1,9 2 90,-1 2-61,6-2-273,-8 4 153,4 0 0,-1 1 181,0 5-423,9 0 1,-7 0 131,6 0 151,-6 0-349,-6 0 1,0 5-314,-1 2 279,1 3-26,-5 2 173,-1-1-178,-6 1 1,0-1 185,1 0-24,-6 1-69,4-1 0,-8 1 85,1-1-15,-1 1 1,-9-1-13,-4 0 1,-2 1-41,-6-1 86,0 6-30,-9-5 1,3 5-23,-6-6 99,6 1 1,-8-5-139,3 1 114,2 0-51,0-2 7,10-1 214,1-5 0,6 0 47,0 0-219,4 0 175,2 0-77,5 0-165,5 0 0,3 4 122,7 0 202,-2-1-239,8 3 1,1-5-93,5 3 0,4 1 108,0-2 0,-2 5-205,1-4 0,0 5 103,0-2 1,-1 5-161,-2 3 1,-7-1 63,3 5 1,-8 0-1,1 4 1,-4-4 98,0 0 0,-6 0-13,-2 4 0,-3 0 196,-1 0 0,-1-1-131,-3 1 1,-7 0 294,-8 0 0,-8 0-86,-4 0 1,-3-2 73,-4-2 1,-3-1-104,-4-3 0,-3-3-295,2-1 0,3-1 169,8-6 1,6 0-220,3-4 0,7 0-617,3 0-578,4 0 1347,5-5 0,2-7 0,5-5 0</inkml:trace>
  <inkml:trace contextRef="#ctx0" brushRef="#br0">4363 8040 7966,'-7'-7'0,"4"-1"259,1 6-47,2-4 745,0 6 1,0 6-707,0 1 1,0 5-195,0 3 0,2 3 97,1 4 1,0 3-102,5 1 0,-6 1-148,2 7 1,-2-1 109,2 9 1,-2 0-44,1 3 1,-1-3 57,-2 0 0,-2-1 102,-1 1 1,1-4-73,-2-8 1,3 2-15,1-5 1,0-2 25,0-6 1,0-2-124,0-6-179,5 0-196,-3 1 1,4-6-387,-2-2 1,-3-4 15,3-4 796,-3-2 0,-1-6 0,0 1 0</inkml:trace>
  <inkml:trace contextRef="#ctx0" brushRef="#br0">4203 8132 8188,'0'-12'0,"0"1"0,1-1 887,3 1-502,2 0 0,6-1 172,-1 1 1,2 3-119,2 0 0,4-2-239,8-1 1,-2-3 44,6 6 1,-4 3-134,8 1 1,-7-1-23,6 2 1,-2-1-136,2 4 133,-5 0 0,2 0-285,-9 0 77,9 0 0,-17 0-26,12 5 66,-13 1 1,2 6 152,-7-1-406,2 0 192,-9 1 1,5-1 28,-6 1-264,-6-1 202,0 1 0,-10 3-174,-3 0 116,-8 0 150,-2-3 1,-2 3-112,1 0 119,-6 0 0,1-3-45,-3-1 33,7 1 0,5-2-86,7-3 495,2 4-123,6-10-148,-1 4 325,6-5-51,1 0 19,5 0 0,5 0-124,2 0-157,9 0 63,1 0-127,6 0 70,0 0 0,5 4 57,3-1-218,2 1 126,1 1 0,0-2 21,0 5-285,1-6 248,-6 8 1,2-3-140,-4 4-19,0 0 141,-9 1 1,2-1-164,-5 1 63,0 4 0,-7 1 67,0 2 4,-6 2 0,3-3-35,-5 5 204,-5 0-77,-1 0 0,-11 3-10,-2 1 0,-7-4 19,-5-4 0,-7 0 234,-4 4-983,-2-6 883,3 0 1,-3-6-221,2 1 85,2-1 14,6-5 1,4 3-250,7-5-53,-2 0 80,12-4 0,0-1-241,6-3 1,4 1-270,-1-4 0,4 3-412,4-4 1057,2 1 0,11-5 0,1 1 0</inkml:trace>
  <inkml:trace contextRef="#ctx0" brushRef="#br0">5311 8063 8006,'0'-11'237,"0"4"340,0-3-236,0 4 378,0-6 48,0 6-11,0 1-383,0 5 116,0-5 24,0 4-324,0-4-161,0 20 0,0-5 275,0 13-393,5 2 141,-4-1 1,8 9-290,-5-2 181,5 2 42,-8 6 0,8-2-255,-5 5 181,4-5 0,-6 2-206,2-5 299,-3 0 1,3-1 19,-1-2-187,1-3 159,-4-5 1,0-2-48,0-2 1,0 2-52,0-6-482,0 0 162,0-4 125,0-4-592,0-2 382,0-5 142,-5 0-1092,4-5 1457,-4-2 0,0-4 0,-2 0 0</inkml:trace>
  <inkml:trace contextRef="#ctx0" brushRef="#br0">5014 8040 8043,'6'-17'216,"4"0"-216,-3 6 0,4-1 332,0 1 1,5-1 517,-1 1 0,6 0-120,2-1 0,1 1-299,7-1 1,-1 5-147,5-1 0,0 5-26,3 0 1,-1 1-352,5 2 0,-5 0 59,1 0 0,-3 5 81,0 3 0,-5 2-10,0 2 1,-8 0-637,1 4 489,-8-4-446,2 10 365,-11-9 0,3 4-144,-5-1 98,-1-4 87,-3 10 0,0-10 25,0 4-15,-10 1 81,3-4 0,-16 4 76,0-6-112,-5 6 80,-1-5 0,-8 5-14,3-6 0,-2-3 12,6-1 0,2-3 120,5 4 0,5-6 42,3 2 376,2-3-390,7-1 191,1 0-270,5 0 22,5 0-24,6 0 1,3 0 239,5 0-223,6 0 1,0 4-41,5 0 0,5 1 35,3-1 0,0-2-363,-4 6 181,-5 0 0,3 3 46,-5 1-236,-1-1 176,-3 5 1,-5-2-154,-3 5 96,-2-5 125,-2 8 0,-1-6 6,-2 4-10,2 1 0,-9 1 102,3 4-1,-3 1 0,-6-4-100,-2 0 402,-8-1-204,-8 1 1,-3-1 21,-4-3 263,-1 3-216,-3-15 0,-5 8 344,-3-7-344,-2-3 1,2 0 64,0-5-1549,0 0 1083,1 0 42,7-5-1671,6-1 1291,5-1 1,7-3 539,4 3 0,1-4 0,5 0 0</inkml:trace>
  <inkml:trace contextRef="#ctx0" brushRef="#br0">6122 8063 8009,'0'-11'0,"0"3"0,0 0-52,0 1 55,0 1 585,0-5-288,0 5 1,0-2 403,0 1-144,0 4-145,0-2 630,0 5-1115,5 5 143,-4 2 0,5 9-60,-2 3-66,-3 3 260,10 1-379,-10 4-223,4 3 376,0 4 78,-4 0-36,4 0 27,0 6 1,-3-5 5,1 3-90,4 3 78,-6-11 0,5 7 48,-2-10 16,-3 0-54,5-5 1,-5 0-198,3-3-37,-3 3 221,4-10 0,-5 1-780,0-5 356,0-6 222,0 8-696,0-8 481,0 3-1070,-5-10 1446,-1 3 0,-6-13 0,1 2 0</inkml:trace>
  <inkml:trace contextRef="#ctx0" brushRef="#br0">6007 8006 8196,'7'-16'396,"3"3"-259,-4-4 1,11 6 263,2 0 0,0 0-34,4 4 468,-3-3-430,18 3 1,-11-4-92,7-1 0,3 5-43,5-1 0,-3 6-177,-1-2-47,3 3 1,-7 1 89,0 0 0,-1 3-249,-6 1 95,-1 5-210,-8-3 188,-1 6 0,-7 3 82,-3 0-258,-1 1 106,-6-5 0,0 4 167,0 0-257,0 1 77,-6 0 0,-1-3-162,-8 2 264,-3 3 24,-10-6-675,-1 5 562,-6-6 1,0 1 46,-3-1-287,2 1 299,2-6 1,2 3-76,6-5 354,-1 5-334,9-8 347,2 4-116,4-5-9,6 0 471,1 0-564,5 0 115,5 0 0,3 0 173,7 0 0,3 0 199,4 0-282,1 0 0,5 4-19,3 0-392,2 4 269,1-6 1,0 8-244,0-3-65,1 4 293,4 0 1,-7 2-448,2 2 223,-7-2 1,-1 8 1,-7-2 0,2 2-113,-6-2 241,0 2-242,-9-3 97,5 10 0,-10-4 4,3 3 331,-3-8-235,-6 2 0,-3-4-72,-7 2 744,-3-3-432,-10-4 1,-2-1 479,-8 0-315,2-4-284,-8-2 0,0-5 264,-6 0-1259,1 0 1196,3 0-1719,5 0 310,2 0 1154,10-5 0,1 4 0,5-6 0,0-2 0,0-3 0</inkml:trace>
  <inkml:trace contextRef="#ctx0" brushRef="#br0">2672 9456 8003,'0'-6'1478,"0"1"-305,0 5-1019,0 5 0,0 3 74,0 7 0,0 3-128,0 5 1,4 1 63,0 2 1,0 0-118,-4 4 0,0 2-14,0 6 1,0-1 78,0 5 1,4-6-177,0 3 1,-1-4 58,-3-1 0,0 1-66,0-1 0,0-5 65,0-2 0,0-4 48,0-4 0,0-3-71,0-5 1,4 1-59,0-1 118,0-4-606,-4-2-1355,0-5 1504,0-5 1,0-2 425,0-4 0,0-6 0,0 0 0</inkml:trace>
  <inkml:trace contextRef="#ctx0" brushRef="#br0">2524 9456 8123,'1'-11'0,"3"0"0,-1 3 0,4 0 433,1 6-155,8-8 1,-2 7 360,5-4-241,-5-1-140,13 2 1,-8-1-46,8 3-173,2 3 80,-5-4 0,4 5-35,-5 0 1,0 1 266,-1 3-600,1 3 216,-5 4 0,0-3 112,-3-1-246,-2 1 104,-2 3 0,-2 1-119,-5-1 41,5 6 149,-8-5-156,4 5 8,-5-6 168,0 1-49,-5-1-48,-1 0 70,-6 1 0,-3-1-1,0 1 13,-6-6-18,4 4 0,-6-3-15,0 4 246,-5 0-228,9-4 1,-4 2 431,8-6-70,7 1 121,-7-4-480,14 0 67,-4 5 57,5-3-256,0 3 207,0-5 0,5 0 101,2 0-62,9 0-44,1 5 1,8-4-16,1 3 0,-2 1-16,3-1 1,1 5-95,-1-2-42,-1 3 102,-3 2-222,0-1 244,-5 6 10,3-5-73,-8 10 0,3-6-144,-4 3 1,-2 3 157,-2-3 1,0 1-21,-4-1 1,0 2-24,-4-6 57,-5 5-20,-1-7 1,-10 7 356,1-5-194,-5 1 0,-2-5-17,-4 1 170,-6-1-112,3 0 1,-6-3-144,1 0 29,0-6 1,1 7 76,3-5-368,-3 0 129,13-4 1,-5 0 218,10 0-66,0 0-1541,8-5 1486,2-2 0,10-4 0,2-1 0</inkml:trace>
  <inkml:trace contextRef="#ctx0" brushRef="#br0">3575 9399 7621,'0'-6'813,"0"0"131,0 2-479,0 3 0,1-3-104,3 8 0,-3 3 67,3 8 0,-3-1-156,-1 5 0,0 2-45,0 5 1,4 0-48,0 4 0,3 1-154,-3 3 1,0 0-23,-4 0 0,0 1 58,0-1 1,0 4-90,0 0 0,0-4 23,0-3 0,0-6 75,0 2 0,0-3 1,0-1 1,0-5 97,0-3-190,0 3 1,0-6-349,0 4-965,0-9 603,0-2-889,0-5 1078,0-5 0,0-2-984,0-9 1525,0-1 0,-5-6 0,-1 0 0</inkml:trace>
  <inkml:trace contextRef="#ctx0" brushRef="#br0">3426 9468 8163,'2'-15'0,"1"-1"0,-1 1 525,8 4-296,-4-1 1,6 2 40,-1 3 917,0-9-695,6 14 0,1-13 256,4 7-463,1 3-103,5-5 0,1 9-113,6-3-4,-1 2 0,1 2 119,4 0 0,-8 2-117,4 2 0,-9-2-201,1 6 1,-4-1 82,-4 5 1,0 0-206,-8 4 0,2-4 127,-9 4 1,-1 1-107,-3 2 0,-8-1 15,-4 1 0,-8-1 35,-3 1 0,-1 1 147,-7-5 0,5 2 1,-5-2 0,1-3 23,-4-1 1,1-1-76,2-6 23,3 5 252,5-8-99,6 4 0,0-5-100,6 0 491,4 0-60,2 0 113,5 0-452,5 0 0,3 0 284,7 0-162,8 0 0,6 0-192,6 0 84,-1 0 1,4 0 104,0 0-366,0 5 250,-4-3 1,-5 8 41,-2-3-437,2 3 205,-5 7 1,4-1-378,-5 4 322,-5 1 0,-2-3 19,-4 5 1,-2 0-50,-2-1 48,-3-4 259,-5 4-183,0-10 1,-9 9-73,-3-6 473,-7 0-229,2 2 1,-11-5-42,-3 4 174,-2-4-215,-1 0 1,0-1 152,-1 1-150,1-6 34,-5-1 0,7-5 85,-2 0-775,12 0 323,-4 0-1051,13 0 406,-4-5 418,11-1 536,1-6 0,15-4 0,3-2 0</inkml:trace>
  <inkml:trace contextRef="#ctx0" brushRef="#br0">4511 9354 8100,'0'-7'441,"0"2"630,0 5 0,2 7-822,1 4 1,-1 2 16,1 6 0,0 4-138,1 3 0,-3 6 108,3-2 1,-3 3-132,-1 2 1,0 0 0,0 3 1,0-2-211,0 2 221,0-3 1,0 0-44,0-1 30,0-5 1,0-1-29,0-5 0,0-4 68,0 0 0,0-5-313,0 1 141,0-2-192,0-2 31,0-4 161,0-2 49,0-5-1265,-5-5 573,-1-2 671,-6-4 0,-4-6 0,-2 0 0</inkml:trace>
  <inkml:trace contextRef="#ctx0" brushRef="#br0">4374 9411 8199,'0'-17'-294,"0"5"294,0-4 1049,0 9-613,0-3 0,5 3 297,3-4-220,2 5-195,1-5 1,7 9-84,5-6 0,5 4 197,6-3-186,6 4-1203,0-7 1018,6 9 1,-4-4 225,0 5-630,-6 0 275,4 0 0,-7 0-400,-3 0 282,-2 5 59,-10 1-172,3 6 254,-8 4 0,-1-3-105,-9 2 0,-3-1-51,-3 1 1049,-4-2-1190,-9 8 301,-7-8 1,-2 7-60,-6-4 23,1 4 33,-5-7 1,1 4-26,0-1-570,0-4 583,-1 0 1,6-2 212,2-2 80,8-3-285,3 0 288,10-5-277,-5 5 135,10-4 263,-4 4 0,11-5-317,6 0 534,-1 0-345,11 0 1,-1 1 200,6 3-253,0-3 1,-4 6 48,-1-3-227,1-3 136,5 9-16,-4-9-186,4 9 186,-5-3 0,-1 4 112,-3 1-417,2-1 103,-3 0 1,0 1 125,-3-1-281,-2 1 128,-2 4 0,-3-3-174,-1 2 286,-4 3-23,2-5 0,-6 7 100,-3-5-94,-3 5-13,-4-7 408,0 4-231,-6-6 1,-1 3-17,-4-3 108,-6 3-94,4-7 1,-9 0-72,2 1 1,-6-6 6,-1 2 1,-4-2-528,4-2-349,-5 0 717,13 0 1,-2 0-1405,13 0 700,2 0 286,6 0 490,5 0 0,1-6 0,5 0 0</inkml:trace>
  <inkml:trace contextRef="#ctx0" brushRef="#br1">5516 9388 8252,'0'-6'0,"0"-5"699,-5 10-343,4-4 1,-4 4 12,5-3 101,0 3-326,0-4 541,0 5-497,0 5 0,0 1-53,0 6 1,0 0-35,0 3 0,0 3-7,0 5 0,0 1-86,0 3 0,0-2 76,0 6 0,4-5-117,-1 5 1,1-2 147,-4 1 0,0 2-102,0-5 0,0-1 79,0-3 1,0-4 5,0 0 1,0-5-35,0 2-175,0-4-691,0 0 378,0-6-405,0-1 0,0-6 361,0-3 1,0-2 467,0-6 0,0-4 0,0-2 0</inkml:trace>
  <inkml:trace contextRef="#ctx0" brushRef="#br1">5391 9377 8165,'0'-12'0,"1"4"0,3 1 541,2 4-269,5-7 0,1 5 95,-1-2 199,6-4 0,-3 9 102,5-6-263,5 6-162,0-3-211,9 0 329,-9 3-118,9-3 61,1 5-61,2-5-964,3 4 777,1-4 0,-4 5 339,6 0-684,0-5 231,-1 3 0,2-3-131,-5 5 92,0 0-360,-4 0 460,-4 0 0,-4 2 110,-7 1-105,-2-1 423,-6 8-343,1-4 298,-6 6 0,-1 0-287,-5 4 416,-5-4-376,-7 5-436,-5-1 189,-6-3-395,0 8 568,-5-3-747,-1 5 300,-5 0 0,-1 0-455,1 0 571,0-6-789,0 5 699,-1-9 214,6 3 1,-3-4 0,6-1 1,-3-3 301,6-1-377,-3-4 15,9 2 213,-1-5 160,-4 0 0,10 0 125,-4 0 541,9 0-653,-3 0 395,8 0-245,-8 0-246,9 0 221,-4 0 447,5 0-671,0 5 275,0-4 1,5 4-236,1 0-17,6-3 275,-1 8-174,6-9 1,0 5 499,6-2-382,-5 2 1,4 2 8,-3 0 1,2-2-79,2 2 0,1 2-161,3-3 0,1 7 183,2 2 1,4-1-308,1-4 0,-1 4 2,4 1 1,-3-1-16,0-4 0,-2 1 53,-3-1 1,2 1 72,-5-1 0,-1-1-12,-3-2 0,-4 1 0,0-5 1,-5 3 159,1-3 1,-6 0 60,-1-4 206,-6 0-159,3 0-27,-5 0-599,-5 0 0,3-4 200,-6 0 1,1-1-1999,-5 1 1,-1 3 2080,-2-3 0,3-2 0,-5-1 0</inkml:trace>
  <inkml:trace contextRef="#ctx0" brushRef="#br0">2730 10770 8016,'1'-12'311,"3"1"98,-3 5-53,4-4-39,-5 3-45,0-4-60,0 4 35,0 2-33,0 0 105,0 4-13,0-4 94,0 5-391,0 5 0,0 1 19,0 6 1,0 0 41,0 4 1,4 1-7,0 6 1,-1 4 5,-3 0 0,2 4-1,2 0 1,-3 2 7,3 1 1,-3-1-94,-1-3 0,4 3 105,-1-2 1,3-3-143,-3-2 1,-1-1 104,1-3 0,2 0 2,-1-3 1,4-2-35,-4-6 0,1-3-6,-1-1 0,-3-3-351,3 4 234,-3-6-465,4 3 148,-4-5-580,4 0 653,-5 0 0,0-5-494,0-2 0,-1 0-4,-3 0 845,3-1 0,-9-9 0,4 0 0</inkml:trace>
  <inkml:trace contextRef="#ctx0" brushRef="#br0">2684 10701 8016,'0'-6'-93,"0"-4"-47,0 2 0,4 2 847,0-2-364,4 6 0,-1-7 181,4 5 0,4-4-158,1 5 1,5-2-125,2 1 0,0 2 0,4-1 1,0 1-162,0 2 1,0 0 111,-4 0 1,1 0-228,2 0 0,-2 4-48,3 0 0,-7 5-37,-1-1 0,-3 2-117,3 1 1,-5 1 80,1-1 0,-6 0-25,-2 1 0,-4-1 102,1 1 0,-8 3-71,-4 0 1,-3 2 39,-4-2 1,-3-3-18,-5 4 0,-1-4 124,-3 0 0,3 2-69,-2-3 1,3 3 166,4-6 0,-2-2-87,6 2 1,0-6 417,3 2-103,1-3 168,5-1-323,1 0 1,6 0-79,3 0 0,2 0-69,5 0 1,6 0 87,2 0 0,3 0-73,0 0 1,6 0 37,3 0 1,-3 5-161,-2 3 0,2 2 73,-1 2 0,0-1-163,-5 0 0,-3 2 58,0 2 0,-5-2 55,2 2 1,-7 2 29,-2-2 1,-4 5-10,1-1 1,-4-1 49,-4 1 0,-6-4-51,-6 4 1,-8-1 231,1 1 0,-7 2-116,-1-6 1,-3 0 128,-4-4 1,3 1-45,-3-1 1,2-3-63,2-1 0,6-4-51,5 1 0,4-3 13,4-1 1,6-1-622,-3-3 1,9-2-30,-1-6 591,3 1 0,6-6 0,1 0 0</inkml:trace>
  <inkml:trace contextRef="#ctx0" brushRef="#br0">3792 10599 10522,'-7'0'554,"2"5"-197,5 2-286,0 3 54,0 7 0,0 1-58,0 5 111,0 4 1,0 3-114,0 4 0,4-1 73,0-3 1,0 8-143,-4 0 0,0 1 64,0-1 0,0-4 142,0-4 1,1 2-80,3-5 0,-3-1-54,3-3 1,-3-1 6,-1-3 0,1 1-222,3-5-75,-3 1 239,5-5-1049,-6-5 726,0-1 1,0-6-481,0-3 0,-2-6 313,-2-5 0,3-5 472,-3 1 0,-2-3 0,0-1 0</inkml:trace>
  <inkml:trace contextRef="#ctx0" brushRef="#br0">3655 10701 8112,'0'-17'0,"0"0"601,0 6-257,5 4 0,-3-3 104,6 3 39,0-4-185,3 5 1,5-4 114,3 2 13,3-2-156,1 4 1,5-3 82,2 5-376,3-5 98,2 8 1,-4-4-203,4 5 122,-4 0 0,5 0 29,-6 0 0,-6 4-192,-1-1 1,0 6-83,-4-1 0,-2-2 79,-2 2 1,-4 0 25,-3 3 0,1 0 103,-6 1 1,1-1-190,-4 1 1,-5-1 37,-2 1 1,-9-1 96,-3 0 0,-3 1 144,-5-1 1,1 1-126,-4-1 0,1 0 156,-2 1 1,0-2-87,4-2 1,0 1 252,5-6 0,0 5-72,3-4 1,6 1 206,6-1-180,4-3-131,-2 4 0,6-1 51,3 0 1,7 1-39,9-2 0,2-1 10,5 2 1,2 1-3,5-2 1,1 3-164,-1-3 1,-1 4 70,-3 4 0,2 1-172,-5-1 1,-4 2 81,-4 2 1,-5-1 56,1 5 0,-2-1-82,-2 1 0,-5 2 28,-2-2 1,-3 2 106,-1-2 0,-1 2-70,-3-2 0,-3 1 160,-9 0 1,-3 1-82,-7-2 0,-3-1 267,-6 1 1,1-5-18,0 1 1,-4-3-34,0-5 0,-4 0-134,4-4-28,5-1 1,2 1 102,8-6-937,-2-4 549,12-4 0,-2-2 198,8-2 0,1-3 0,6-5 0</inkml:trace>
  <inkml:trace contextRef="#ctx0" brushRef="#br1">4888 10656 8072,'-6'0'-354,"1"-2"940,5-1 79,0 1-200,-5-3-145,3 5 30,-3 0 978,5 0-1135,5 5 1,-3 2 28,1 4 0,3 2-145,-3 2 1,5-1 77,-4 5 1,0 0-134,-4 4 0,0 5 76,0 2 0,0 3-45,0 2 0,0 0 21,0 3 1,-2-4-150,-2 1 1,3-1 2,-3-4 1,3-3 83,1-4 0,0-2-50,0-5 1,0-1 125,0-4-1068,0 1 454,0-6-386,0-1 0,0-6 41,0-3 871,0-7 0,5-7 0,2-5 0</inkml:trace>
  <inkml:trace contextRef="#ctx0" brushRef="#br1">4785 10644 8222,'0'-11'0,"0"-1"0,5 5 672,3-1-349,2 6 0,3-7 94,2 5 0,3-4 154,5 5 0,1-5-330,2 4 0,4-4 39,4 5 0,1-5-193,4 4 0,-3-3 107,6 3 1,-5 0-96,1 4 0,-2 0-56,-2 0 0,-4 1-136,1 3 0,-6 1-70,2 3 1,-4 6 57,-4-3 1,1 3 37,-5-2 1,0-1 42,-3 0 1,-6 1-56,-2-1 0,-3 4 94,-1 1 1,-1-1-282,-3-4 1,-7 1 18,-8-1 0,-4 4 4,-4 1 0,1 4-67,-9-1 0,4-1 36,-7 1 1,-3 0 16,-1 4 0,-2 0 56,-2-1 0,4-3 219,0 0 1,9-5-143,-1 2 1,11-5 552,0-3-155,8 2 46,-1-9-7,9 4 172,2-5-69,15 0 0,-2 1-147,7 3 0,3-3 119,1 3 1,4-2 9,3-2 0,4 3-127,4 1 0,1 1-143,3-1 0,-2 1 12,2 3 0,-2 2-75,-2-2 1,-4 3 87,1 4 1,-5-2-228,5 2 0,-6-2 29,2-2 1,-7 1-2,-1-1 0,-4-3 92,5-1-61,-7 1 235,4-2-167,-11 4 157,4-8-92,-3 8 22,-1-9-44,-1 4 0,-4-5-144,3 0 223,-2 0-1028,3 0-2062,-5 0 2915,5 0 0,-4 5 0,4 2 0</inkml:trace>
  <inkml:trace contextRef="#ctx0" brushRef="#br0">6133 10541 7445,'0'-6'-240,"0"1"0,0 4 465,0-3 0,1 3 631,3-3-155,-3-2 73,4 4-199,1-8 49,-5 9-130,9-4-413,-9 5 17,4 0 127,-5 5-339,0 1 158,0 11 0,0-3-27,0 5-8,0 0 1,0 5 71,0 2 0,0 2-9,0 3 0,0 2 240,0-3-242,0 8 1,0-2 86,0 2 111,0-8-177,0 3 0,4-5 95,0 3-240,0-3 73,1-5 1,-3-2-112,6-2 35,-6 3 1,4-10 85,-6 4 1,1-7-27,3-2-576,-3-4 183,4 2-351,-5-5 173,0 0 0,-4-5 33,0-3-1164,1-2 1699,-3-7 0,0 0 0,-5-6 0</inkml:trace>
  <inkml:trace contextRef="#ctx0" brushRef="#br0">5973 10587 8057,'0'-11'-511,"1"-1"511,3 1 969,3 5-540,4-5 0,2 5 310,2-5-452,-2 4 0,9-3 3,1 3 1,1 0-59,7 0 0,-2 4-131,1-1 1,3 2 115,-2-2 1,1 3-154,-2-3 0,2 3 98,-6 1 1,1 5-277,-4 2 0,-1 0-27,-3 0 1,1 0 24,-5 0 1,0 3 153,-3-2 1,-2 2-28,-2 1 0,-3 1-102,-5-1 1,-2 1 84,-1-1 0,-5 1-205,-7-1 0,1 2 77,-5 2 1,0-2 47,-4 2 1,-1-2 14,-3-2 1,3 0-106,-3 1 0,3-2 85,1-2 1,2 0 44,2-4 1,-2 4 140,6-4 0,0-1-94,4-3 0,3 0 417,0 0-279,6 0 0,-2 0-82,8 0 1,3 0 114,9 0 0,-2 0 178,5 0 0,0 0-110,3 0 1,5 0 28,0 0 1,1 4-211,-2 0 1,0 4 101,4-5 1,-4 6-179,0-1 0,-2 2 24,-1 2 1,-4-5-95,0 1 0,-5-1 95,1 5 1,-2-1-27,-1 1 0,-6 3-57,-2 0 0,-3 0 64,-1-3 0,-5 3-38,-3 0 0,-7 6 47,-4-2 1,-8-2-17,-3 2 0,-2-3 15,2 3 0,-6-5-76,6 1 0,-5-4 76,9-3 1,-5 1-2,5-5 0,-1-1 2,4-3 0,2 0-11,2 0 1,2 0-358,6 0 0,1-1 144,2-3 0,-1 2-1629,5-6 1855,0 6 0,4-3 0,0 5 0</inkml:trace>
  <inkml:trace contextRef="#ctx0" brushRef="#br0">2787 11912 8010,'0'-8'351,"0"1"-186,0 4 55,0-2 252,0 5-138,5 0-357,-4 0 55,4 0 0,-5 1 94,0 3 1,0 3-9,0 4 0,1 0 67,3 1-33,-3 4-61,5-3 0,-6 9 190,0-3-143,0 7-44,0-2-83,5 9 100,-4-3 1,4 4 148,-5 0-203,0 0 60,0 1 0,0-2 125,0-3-268,0 3 143,0-4 0,0 0-270,0-2 48,0-3 182,5-6 0,-4 2-192,3-5 49,2 6 0,-4-9 210,3 0-77,-5-2 116,0-4-384,5 6 231,-4-6 1,4-1-424,-5-5-20,0 0 0,-4-1-965,1-3 591,-1-2 787,-1-6 0,-2-4 0,-4-2 0</inkml:trace>
  <inkml:trace contextRef="#ctx0" brushRef="#br0">2798 11946 8016,'0'-7'-678,"0"-1"581,0 5 891,0-7-133,0 9-105,0-4-100,5 0-171,-4 4 1,8-6-113,-5 3 20,5 3-125,-3-4-56,6 0 1,3 4 264,0-3-328,6 3 202,-9 1 1,10 4 48,-3-1-196,-3 6 6,6-8 0,-4 10 106,5-4-134,-1-2 88,1 5 1,-1-4-93,-3 1-54,2 3 173,-8-3-196,4 4 154,-6-5 0,0 5 38,1-4-216,-6 3 170,-1-3 0,-5 3-23,0-3 0,0 0-7,0 0 1,-1 0 21,-3 0-27,-7 4 7,-2-10 1,-5 8 23,3-6 0,-3 6-18,-5-2 0,1 0-124,-1 1 120,0-6 0,4 7-39,0-5 33,5 0 1,-3 0 40,6 0 0,3-1 4,1-3 0,4 2-30,-1 1-48,3-1 43,1 3-9,0-5 9,5 5-5,2-4 1,5 5 260,4-2-11,-4-2-210,10 8 137,-4-4-155,9 0 0,-1 5 62,4-4-318,1 3 266,-2 2 0,-1-1 50,-5 1-334,0-1 123,-1 0 0,-4 5-89,-3-1 189,-2 5-49,-2-7 1,0 8-88,-4-2 105,-2 3 1,-5-3 48,0 0 1,-2 0-57,-6 4 1,-1-1 281,-10-3-110,5 2 0,-11-8-144,2 2 373,-7 3-199,0-5 0,-8 3-30,0-5-59,0-4 1,4 2-13,0-5 1,1-1-7,2-3 21,3 0-741,5-5 468,6-1 0,0-6-400,6 1 1,4 0-1367,4-1 1970,1 1 0,7-6 0,2 0 0</inkml:trace>
  <inkml:trace contextRef="#ctx0" brushRef="#br1">4066 11992 8267,'0'-6'-10,"0"0"0,0 5 185,0-3 77,0 3 1,0-4 153,0 5-154,0-5 1,0 4 63,0-4 29,0 5 1,-4-2 33,0-1-377,0 1 440,4-3-181,0 5-301,-5 5-86,4 2 240,-4 4 0,5 6-79,0 2 53,0 2 87,0 7-324,0 1 213,0 6 1,-4 0 46,0 3-61,1-2 9,-3 3 0,5-5 46,-3 1-212,3-1 72,1 0 0,0-5-119,0-2 205,5-3-60,-4-1 0,8-5-24,-5-3 73,0-2-34,1-2-271,-4-5 154,4-1 1,-3-5-280,1 0 20,-1 0 1,3-1 90,-5-3-896,0 3 706,0-9 1,-4 0 468,0-6 0,-5-4 0,3 2 0</inkml:trace>
  <inkml:trace contextRef="#ctx0" brushRef="#br1">3837 12038 8082,'0'-12'981,"5"1"-705,2-1 0,4 1 320,1-1-361,4 1-11,-3 0 1,10-1 245,0 1-265,4-1 1,4 1 84,-1 0 0,1 0-55,3 4 0,2 0-176,2 4 0,-5 1 107,5-1 1,-7 6-95,4 5 0,-5 2-34,-3 2 1,-3-1-224,3 0 0,-7 1-25,-1-1 1,-4 4 114,4 1 1,-5-1-81,1-4 0,-3 1 24,-5-1 0,2 1-60,-5-1 0,-1 4 94,-7 0 1,-4 2-98,-7-2 1,-4-1-4,-8 5 1,2-4-55,-6 4 0,0-5 41,-7 2 0,1 0 63,-5-1 0,3 4 70,-7-3 1,7-1-59,-7-4 0,9 3 314,3-2 1,6 0 31,9-8-302,2 5 828,11-8-274,1 4 45,5 0-288,10-3 1,4 3 231,13-5 1,-2 0 275,6 0 0,0 0-37,7 0 1,2 1-6,2 3-454,2-3 0,-8 9-133,2-2 0,1 2 273,-1 1-1128,0 1 835,-4-1 0,-1 1-317,-2-1 186,2 1 0,-9-1-70,3 0 0,-3 1 122,-1-1 1,-2 1-31,-2-1 0,-1-5-68,-3-2 269,-2 3 1,3-2 90,-4 2 273,-6-2 1,0-5-476,-2 0 16,-2 0-2288,3 0 1682,-16 0 0,4-3 550,-8-1 0,-8-5 0,-1 3 0</inkml:trace>
  <inkml:trace contextRef="#ctx0" brushRef="#br0">5356 11843 8146,'0'-6'819,"0"1"53,0 5-230,0-5-299,0 4-116,0-4-241,0 5 352,0 5-344,0-4 45,0 9 0,4 0 62,0 5 1,0 6-7,-4-2 0,1 6 40,3 2-34,-3 5 38,4-3 0,-5 5 170,0 0-196,5 6-736,-3-5 735,3 10-5,-5-10 0,3 4 108,1-4-109,0-1-5,-4-5 0,4-1 103,0-5 70,-1 0-171,-3-5 0,2-2-129,2-5-79,-3 1 295,4-6 509,-5 4-836,0-8-172,5 3-606,-4-5 578,4 0-1173,-5-5 963,0 3 1,-3-8-97,-1 3-1038,-5-9 1681,8 4 0,-15-15 0,4 3 0</inkml:trace>
  <inkml:trace contextRef="#ctx0" brushRef="#br0">5322 11980 8146,'0'-11'-93,"0"0"-46,0-1 0,0 5 139,0-1 868,0 0-508,5 2 0,2-4 193,4 2 129,5-2-359,2 4 1,5-1-27,0 4-216,5 1 115,1-3 0,1 5-187,1 0 31,-6 0 0,3 0-60,0 0 71,-9 5 1,7-2 206,-11 5-533,5-1 173,-7 5 0,3-1-56,-4 0 30,-6 1 30,4-1 0,-9 1-99,3-1-26,-2 0 211,-2 1 1,0-1-215,0 1-7,-6-1 181,0-4-98,-5 3 113,-1-4 0,-3 2-25,0-1 0,-5 0-6,0 0 0,-1 2-51,-2-5 269,5 0-194,-3 1 0,8-4 213,-2 3 451,2-3-52,2-1-330,4 0 81,2 0 195,5 0-329,5 0 0,2 0-2,4 0 0,2 1 97,2 3-257,3-3 91,10 5 0,-4-3 67,2 1-216,4 5 34,-6-3 0,8 5-61,-6-4 0,5 7 75,-5-2-262,1 1 167,-9-1 1,3 1 64,-2 2-230,-2-2 112,-1 8 0,-8-8 114,-1 2-145,-4 3 138,2-6 1,-6 10-40,-3-3 73,-7-2-49,-7 4 0,-8-3 163,-4 5 45,0 0-1144,-15-1 1214,5-4-233,-11 4 0,8-10 13,-3 4 75,3-4-74,2 0 0,3-6-20,8-2-253,2-3 268,10-1 0,1 0-1158,6 0 525,5-5 383,-4-1 1,8-2 238,-2 1 0,8-6 0,3-5 0</inkml:trace>
  <inkml:trace contextRef="#ctx0" brushRef="#br0">6373 11935 8113,'0'-7'0,"0"-3"80,0 4 119,0 0 404,0-5-2,0 10-244,0-9-52,0 9-67,0-4 1232,0 5-1262,0 5 0,4 2 149,-1 9-299,1-4 31,1 10 0,-3-1 58,1 6-128,-1 0 0,-1-1 108,3 1 0,-3 5-132,3-2 106,-3 3 0,-1-2-3,0-1 0,4-1 99,0 2-291,0 2 82,-4-9 1,1 0 166,3-5-141,-3-5 55,4 2 1,-5-4-290,0-1 118,0-4 3,0 3-745,0-9 404,0 4-1022,0-5 1066,0-5-940,0-1 735,0-1 1,-4-7 600,0 3 0,-5-3 0,3 3 0</inkml:trace>
  <inkml:trace contextRef="#ctx0" brushRef="#br0">6304 11923 8149,'0'-11'482,"0"0"-180,0 4 0,5-2 60,3 6 68,-3-6-125,10 7 0,-7-7 57,7 6 115,3-6-296,0 8 0,8-8 225,1 5-280,5 0 55,-8 4 0,8 0-309,-6 0 124,1 0 61,1 0-421,-4 0 297,4 5 1,-7-2 92,-2 4-416,-2 1 269,-6 3 1,-1-2-53,-2 3 1,1-4-76,-5 8 1,-2-4-52,-6 0 240,3-1 0,-13 1-56,3-1 22,-8 0 26,1-4 0,-5 3 246,0-2-226,1 2 0,-3-3 42,-1 1 0,3-2 134,0 2 0,2-2-170,5-2 394,1-3-60,4 4-37,-1-5-178,6 0-32,1 6 1,6-5-67,3 3 119,2-3-44,6-1 193,4 0-197,2 0 0,9 1 56,-1 3-187,1-3 124,1 4 1,-3-3-198,6 1 185,-6 4 0,2 0 33,-8 1-254,2 0 221,-3 8-8,0-3 0,-2 4-124,-4-1 109,-1-4 0,-1 10-113,-2-3 101,-3 3 0,-5 0-10,0 1 182,0 0-85,-5 0 1,-3 1-78,-7 3 282,-8-3-266,-1 4 1,-8-9 397,6 0-243,-11-5 1,6 2 318,-7-4-269,3-6 1,-3 3-139,0-5 1,0 0 12,3-4 0,6 0 116,3 0-1118,6 0 640,-1 0 1,13-6 258,1-1 0,4-3 0,3-2 0</inkml:trace>
  <inkml:trace contextRef="#ctx0" brushRef="#br0">2832 13248 7987,'0'-6'564,"0"-4"-41,0 3-347,0 1 1,4 0 464,0 2-347,0 3-59,-4-4 169,0 5 118,0-6-111,0 5-264,0-4 29,0 5 0,4 1-103,-1 3 0,1 3 117,-4 4 1,0 5-231,0 3 1,0 3-33,0 1 12,5 5 29,-3 1 0,3 5 93,-5 1 1,1-1-101,3 0 0,-2 0 165,6 1-284,-6 4 209,9-9 0,-6 7-236,2-10 219,3 5-2,-8-8 0,7 2 18,-6-7 1,5 2-1,-4-6-60,0 0 32,-4-3 0,3-5-92,1 1-255,0-6 130,-4 8-390,0-8-17,0 3 282,0-5 115,0-5 1,-1 2-771,-3-4 0,3-5 974,-3-3 0,-2-10 0,-1 0 0</inkml:trace>
  <inkml:trace contextRef="#ctx0" brushRef="#br0">2821 13271 8069,'-6'-6'-215,"1"-4"1159,5 3-355,0-4-233,5 4 1,1 1 86,5 2 0,1 2-14,-1-6-142,6 6-96,0-9 1,6 6 188,0-2-396,0-3 191,5 8 0,-4-3-239,3 5 144,2 0-11,-10 0 0,10 0-286,-10 0 136,5 5 68,-6-3 1,4 8-93,-3-3 0,-2 4-17,-1 0 1,-5 0-49,0 1 0,0 0 3,-8 4 71,1-4 72,-4 10 0,0-9-105,0 2 1,-6 1 96,-6 0 0,-4-1-7,-7-4 1,0 3-27,0-2 176,1 2-134,-1-8 1,0 4 14,0-2 1,5 1-2,3-6 0,2 2-26,2-1 406,0-2-70,4 3 24,2-5 271,5 0 0,5 0-377,3 0-133,2 0 13,6 0 0,3 0 127,8 0-387,-3 0 124,9 0 1,-4 0 178,6 0-303,-1 0 202,0 5 1,-1-3-189,-2 6 0,0-1 23,-4 5 1,0-1-68,-4 1 1,-2 3-7,-2 0 34,-2 5 126,-6-2 1,-1 5-46,-2 0 157,-3 0-119,-5 0 0,-1 1 49,-3 2 0,-4-2 124,-7 3 1,-3-3 85,-5-1 55,-5-5-255,-1-2 1,-5-4 660,0-1-283,-1-4-562,-4-2 766,-1 0-339,-11-4 0,8 3-183,-3-8 0,5 1-339,3-4 0,1-1 226,11-3-1415,4-1 992,6 1 1,9 3 460,4 1 0,-4 4 0,1-2 0</inkml:trace>
  <inkml:trace contextRef="#ctx0" brushRef="#br1">4169 13282 8067,'0'-6'-1408,"0"-4"2078,0 4-394,0-6 316,0 1-34,-5 4 119,3-3-267,-3 9-31,5-9 139,0 9-285,0-4 482,0 5-336,5 0-379,-3 0 175,3 5 0,-2 5 175,1 5-285,5 5 85,-8 3 1,4 3-55,-5 4-233,0-5 108,0 13 0,4-11-197,0 7 155,0-2-484,1 2 415,-4 1 174,4-6 1,-1 2 73,0-4 1,4-1-3,-5-7 0,5 1-117,-4-5 1,1-1-275,-1-6-109,-3 2 157,4-9-259,-5 4 0,-1-5 58,-3 0 1,1-1-1192,-4-3 1629,4-2 0,-7-11 0,4-1 0</inkml:trace>
  <inkml:trace contextRef="#ctx0" brushRef="#br1">4032 13145 8242,'5'-11'0,"-3"1"55,6 2-55,4-2 0,1 9 1241,14-9-728,-8 3 0,18-4 266,-3-1-246,8 1-319,-2 0 0,6 3 162,0 0-766,-1 6 578,1-3 0,0 5-116,0 0 8,-1 0 0,0 0 0,-4 1-87,-2 3-17,-4 2-10,-1 6 0,-4-1-100,-4 0 1,-6-3-30,0 0 1,-7-1-90,3 5 1,-5-1 35,-3 1 45,-3 4-24,-5-3 1,-3 8 58,-4-2 1,-7 2-198,-13-2 1,-2 2 56,-5-2 137,-1 3-1148,-9 1 1359,2 0-98,-9-1 0,4-3-54,-2 0 1,6-5-30,-3 2 0,9-1 126,3-4 0,5 3 278,6-6 0,5 1 333,3-2-418,7 4 1,3-9 46,5 6 0,7-5 1112,4 5-520,11 0-491,7-2 1,6 4 77,3-2 0,7-2 16,4 2 0,5-1-175,-5 5 0,-1-1-76,-6 1 1,-2 0-290,-6 4-303,-5-4 514,4 5 1,-9-6-155,3 1 13,-8-1 1,1 0-55,-5 1 170,6-1 1,-9-1 1,3-2-195,3 2 504,-10-9-286,7 5-156,-9-6 163,1 0-519,-2 0 117,-5 0-1396,-5 0 1,-7-2 1667,-7-2 0,-7-2 0,-4-5 0</inkml:trace>
  <inkml:trace contextRef="#ctx0" brushRef="#br1">5710 13134 7261,'0'-6'2445,"6"1"-2015,-5 5-156,9 0 0,-8 5 5,6 2-44,-5 3-58,2 7 0,-4 1 92,3 5-34,-3-1 60,4 6-217,-5-4 99,0 14 0,0-7 176,0 7-362,0-8 71,0 3 1,0-5 224,0 3-309,0 2 47,0-9 0,0 4 151,0-5-37,0-6-35,0 5 1,0-9-172,0 2 1,0-6 152,0-2-969,0 1 358,0-2-458,0-1 193,0-5 0,-1-5 260,-3-2-1116,3-3 1646,-4-2 0,0-9 0,-2-3 0</inkml:trace>
  <inkml:trace contextRef="#ctx0" brushRef="#br1">5619 13100 8090,'0'-12'0,"0"1"0,0 3 0,0 1 741,5-1-345,1 2 0,11-4 84,2 2 190,3-2-330,6-2 0,-3 1 156,5 0-258,1 4-59,3-3 1,0 9-92,1-3 0,-1 3 186,0 1-416,11 0 177,-9 0 0,13 3 52,-11 1 1,-2 5-82,-5-1 0,-2 2-53,-2 1-287,-8 1 198,7-1 0,-12-1-109,5-2 83,-5 2 143,-2-4 1,-6 6-322,-2-1 156,-3 1-55,-1-1-320,-6 1 308,-11 4 1,0-3 5,-6 2 1,-5-2 33,-3-2 0,-3 4-61,-4 1-631,-3 4 752,-4-7 1,0 4 163,3-1 94,-2-4-274,14 5 411,-3-6-113,10 1 1,4-1 76,0 0 42,10 1-132,-6-6 0,13 4 72,-2-2 1187,3-3-1170,6 5 0,7-3 179,7 4 0,6 0-77,2 1 0,8-1 510,0 1-426,12 4-261,-1 2 0,5 1 266,-5 0-635,0 0 463,-11-1-341,4 3 163,-4-8 0,-5 4-74,1-6 208,-6-5-38,-2 4 0,-3-7 134,-5 5 214,6-6-360,-9 3 1,5-5 642,-6 0-649,-4 0 362,-2 0-1002,-5 0-1282,-10 0 1223,2 0 0,-14 0 573,3 0 0,-2 5 0,-2 2 0</inkml:trace>
  <inkml:trace contextRef="#ctx0" brushRef="#br1">3449 14516 8020,'0'-6'-371,"0"-5"910,0 5 265,0-5-184,0 4-161,-5-3-59,4 9 48,-4-4-105,5 5 128,0 0-128,0 10-382,-5-2 71,3 13 0,-3-3-29,5 5 1,0 5 7,0 2 0,0 4-49,0 4-83,0-2-97,0 8 119,0-8 149,0 8 0,0-7-3,0 5 1,4-5 14,0 1 0,3-6 35,-3-2-225,5-5 168,-8-2 1,8-6-36,-5-6 1,4 1-200,-4-1-971,4-5 537,-6-1 214,3-5-138,-5 0 1,0-5 551,0-2 0,-5-3 0,-2-2 0</inkml:trace>
  <inkml:trace contextRef="#ctx0" brushRef="#br1">3072 14493 8036,'0'-11'-223,"0"-1"-336,0 1 447,5-1 400,-3 1-128,8 0 1,-9 3 690,3 0-293,-3 6-29,-1-8 50,0 8-359,0-8 0,0 9-133,0-4 613,0 5-611,5-5 1,7 4 278,7-3-126,7 2-96,3-3 1,16 3-33,4-6-862,6 6 867,-3-3 1,9 5-125,0 0-89,0 0-1182,1 0 1199,-5 0 43,-5 5 1,-1-3-556,-6 6 427,-4-1 93,-7 0 0,2 3 136,-6-2-182,1 2 431,-8 1 0,-2 1-513,-2-1 1579,-2 0-1379,-6 1 1,-5 1 346,-2 2 1,-9-1-370,-6 5-329,-6 0 204,-11 4 0,-1-4 9,-5 0-103,-5 5 184,-2 0 1,-1 4-62,0-5-1195,0-1 1242,-3-4 0,4 3-12,3-6 1,4 4-32,3-4 1,1-1 174,7-6 0,-1 2-53,9-3 0,-1-2 61,5-1 0,3 1-31,1-1 247,4 0 254,-2-4 0,6 1-518,3 3 0,3-1 68,4 4 0,5-3 154,3 4 1,8-2-174,4 2 0,3 2 40,4-3 0,-1 3 35,5 2 0,-6-1 40,2 1 0,-2-1 5,-2 1 1,-1-1 87,-2 0 1,0 5-262,-4-1 0,1 0-780,-1-3 0,-3-5 760,2 1 0,-1-2 0,-3 2 0,0-2 0,-3-2 0,-3-3 1146,-4 3 1183,-1-3-2135,1-1-68,-6 0-866,-1 0 312,-10 5 226,-1-3 1,-11 4-2499,-2-2 2700,-7-3 0,-4 9 0,-4-4 0</inkml:trace>
  <inkml:trace contextRef="#ctx0" brushRef="#br0">4568 14436 7464,'-6'-1'-188,"2"-3"215,3 3 99,1-4 1,0 3 234,0-2 14,-5 3 81,4-4-290,-4 5 398,5 0-600,0 5 142,0-4 1,0 10 127,0-4-169,0 8 56,0-2 0,3 9 57,1-3-248,5 2 53,-8 7 0,8-4 28,-5 3 1,5 1 83,-2-1 0,0-1-183,0-3 1,0 4 70,0-1-36,4-4 82,-5 0 1,0-6-21,-2 3 0,1-2-2,-1-6 1,1 0 26,-1 1-179,-3-6 9,4 4-310,-5-8 205,0 8-21,0-9-41,0 4-1284,0-5 1118,0-5-178,0 4 647,0-4 0,-1 0 0,-3-3 0,-2-2 0,-6-2 0</inkml:trace>
  <inkml:trace contextRef="#ctx0" brushRef="#br0">4488 14493 7990,'-6'-11'-97,"-3"-1"-49,5 1 0,1 3 226,3 1 0,0-1 170,0-3 0,6-1-141,5 1 569,1-1-347,9 1 1,1-1 3,5 1 1,8 0-144,-1-1 0,4 1-113,0-1 0,-2 5 142,2-1-289,-2 6 199,-2-3 1,0 5-4,0 0 0,-4 0-159,-4 0 0,-2 5-2,-1 2 0,-4 3-75,0 2 0,-9-1-25,2 1 0,-5 3 99,1 0 1,-3 2-109,-5-2 0,0-1 20,0 5 1,-6-4-270,-6 4 373,1-5-29,-11 8 1,5-10-16,-6 3 1,0-2 4,0-1 0,0-1-1,0 0 0,1 1 57,-1-1-54,0-4 9,0 3 0,4-9 203,0 3 0,9-3-49,-2-1 162,4 0-45,1 0-93,2 0 513,5 0-541,5 0 1,2 0 29,4 0 1,2 0 73,2 0 0,3 0-85,4 0 1,1 0-70,0 0 0,0 1 16,0 3 1,1-3-91,3 3 1,-2 1 52,5-1 0,-4 5-145,0-1 0,1 2 197,-4 1-309,2 1 133,-7-1 1,0 4-5,-3 1 0,-7 0 71,-5-1 1,-1 2-285,-2 2 252,0-3 23,-5 1 1,-3-5 43,-7 4 0,-3 0-19,-5-1 0,-1 1 14,-3-5 0,2-3-51,-5-1 151,-1-4-122,2 2 0,-3-5 29,6 0 1,-5 0 6,5 0 1,-5-1-82,4-3 1,5 1 58,3-4 0,3-1-309,-3-3 0,9 3-70,-1 0 0,7 5-493,0-5 322,3 5 0,6-3-959,3 2 1511,7 3 0,3-4 0,4 5 0</inkml:trace>
  <inkml:trace contextRef="#ctx0" brushRef="#br0">5539 14402 8037,'0'-12'-71,"-5"1"1,3 3 314,-6 1-196,5 4 125,-2-2 0,1 4 172,1-3 1,-2 3 144,1-3-144,3 3-115,-5 1-1,6 0-162,0 5 38,0-4 1,0 13 69,0-3 1,0 10-154,0 1 0,2 3 107,2 5 1,-3-1-62,3 2 0,-3 5-14,-1-1 0,0 2-102,0-3 1,4-1-12,-1-3 1,1 3 102,-4-9 1,0 0 60,0-4 0,0-7 5,0 3-212,0-4 151,5 0 1,-3-5 104,1 1 7,-1-5-9,-2 2-49,-5-5 1,0-5-38,-3-3 0,-1 0-69,5-3 1,-5 2 1,2-6 0,-3-8 0,-2-1 0</inkml:trace>
  <inkml:trace contextRef="#ctx0" brushRef="#br0">5402 14390 8037,'0'-11'0,"0"-1"0,0 1 452,0 0-280,0-1 1,1 1 109,3-1 0,2 5 132,6-1 1,-1 6-283,1-2 98,4-3-58,2 6 1,6-8-22,3 5 0,2 1-43,5 3 0,-3 0-189,-1 0 0,-1 0 341,2 0-676,-3 0 335,-5 5 0,-2-3-28,-2 6 1,-2 0-52,-6 3 0,-1 4-15,-2 0 0,-3 1 107,-5-5 1,0 2-43,0 2 1,-5-2 98,-3 2 0,-6-1 6,-1 1 0,-5-2 11,1 2 1,-4-2 15,-4-2 0,2-1 96,-6-2 0,6 2-117,-2-2 0,3-2 223,1 2 1,6-6-8,1 2 100,4-3-29,0-1-253,6 0 0,2 4 25,8 0 0,4 0 31,7-4 0,0 0-29,8 0 0,-2 0-95,10 0 114,-1 0-16,0 0 0,1 3-132,-4 1 1,3 5 25,-3-1-134,0-3 199,-5 10 0,-2-7 12,-1 7-188,0-2 166,-2 3 0,0 1-39,-6 2 1,-1 2-23,-2-2 1,1 3 20,-5 1 0,0-1 12,-4 1 1,-6-4 48,-1 0 0,-8-1-45,-4 1 0,-4 1 129,-4-4 0,0-1-114,-7-4 1,2-1 3,-6-2 1,2 1-13,-2-5 0,2 0-2,-2-4 1,4 0-507,3 0 0,3-2 219,5-1 1,7-4-729,5-4 0,4-2 1020,7-2 0,0-3 0,0-5 0</inkml:trace>
  <inkml:trace contextRef="#ctx0" brushRef="#br0">6350 14310 8077,'0'-7'31,"0"-1"132,0 6 0,0-5 446,0 3 155,-5 3-167,4-4-208,-4 5 59,5 0-96,-5 5-512,3 7 179,-3 5 0,5 6-216,0 0 156,0 5 26,0-4 1,0 13-78,0-3 0,0 3 24,0-3 24,0 0 76,5 6 1,-3-5 42,1 3 1,2-6 105,-1-1 1,1-6-95,-1 2 1,-1-7 8,4-1 0,-4-5-121,1 1 1,-3-6 198,-1-1-481,5-6 128,-4 8-693,4-8 576,-5 3 1,0-7-563,0-1 111,-5-4 0,0-8 159,-3 0 588,-2-6 0,-1 4 0,-7-6 0</inkml:trace>
  <inkml:trace contextRef="#ctx0" brushRef="#br0">6224 14322 8077,'0'-12'446,"0"1"-212,0 0-85,5-1 1,2 4 25,4 1 0,2 3 28,2-4 1,-1 5 26,5-5 0,1 4-75,7-3 1,-2 4-151,6-1 1,-6 3 0,2 1 0,1 0 46,-1 0 1,-1 5-53,-3 3 1,-4 1 115,0-2-331,-5 3 146,3-3 0,-7 4 19,-3 1 0,-2-1-98,-5 0 0,0 1 173,0-1-227,-5 1 89,-1-1 0,-9 0 95,-1 1 1,-4-1-9,1 1 0,-6-5 97,-2 1 0,0-2-102,5 2 233,-1 2-208,0-9 0,5 8 87,3-5 1,2 0 404,2-4-169,4 0-98,2 0-67,5 0-180,5 0 0,2 4-14,4-1 0,4 3 81,1-3 0,4 0-20,-1 4 0,3 0-34,0 0 0,1 4-2,0-4 1,0 7 1,0 1 0,-2 2 6,-2-2 1,-1-2-72,-3 2 91,-2 3-7,4 0 1,-10 4-45,1 1 46,-6 0-9,3 0 1,-5 0 114,0 0-110,-5-1-4,-6-4 141,-2 4-131,-13-10 1,7 9 107,-8-6 1,-2-1 173,-2-6 1,-2 2-58,-1-3 0,0-2-93,0-1 0,1-3-225,2-1 1,-1 0-100,6 0 0,0 0-287,7 0 1,3 0 119,4 0-1474,1 0 804,5 0 1021,1 0 0,10-10 0,1-2 0</inkml:trace>
  <inkml:trace contextRef="#ctx0" brushRef="#br1">3461 15715 7999,'0'-6'-3,"0"-4"255,0 8 606,0-3 352,0 5-1037,0 5 1,0 2-89,0 4 1,0 2 99,0 2 1,0-1-108,0 5-116,5 0 125,-4 4 0,4-4-118,-5 0 1,0 1 95,0 7 1,0 2-1,0 5 0,-1 1-9,-3-1 1,3 0-89,-3 0 1,3-1 12,1-2 0,0 1 74,0-6 1,0-4-131,0-7 1,0-2-143,0-2-315,5 1-42,-4-6-3,4-1 1,-5-10-21,0-3 1,-1-2 596,-3-1 0,-2-1 0,-6 1 0</inkml:trace>
  <inkml:trace contextRef="#ctx0" brushRef="#br1">3164 15715 7999,'0'-11'324,"0"-1"-177,0 1 37,0 5 315,5-5-235,-4 5 0,9-5 11,-2-1 1,3 1 5,4-1 1,-1 0-94,5-4 1,0 2-6,4-5 0,4 5-95,0-1 1,4 1 67,0-1 1,7 4 16,4-1 1,3 2-537,5 6 379,-3 0 22,4 4 1,-6 0 83,1 0 0,-6 2-121,-1 2 1,-4 2 8,-1 5 0,1 4-211,-1 1 0,-5 3-97,-2-4 1,-7 4 152,-1-4 1,-9 4-159,2-3 0,-9 3-6,1-4 741,-2 5-609,-2-7 0,-9 7 30,-3-5 0,-11 4-10,1-3 1,-9 3 20,1-4 0,-5 1-6,-3 0 0,1-4-24,-4 3 1,-5-1-169,-4 2 1,0-4 204,0 4 0,7-4-2,-3 0 0,4-1 121,1 1 0,3-5 36,7 1 1,3-1 319,5 5-264,0-1 53,6 1 1,7-5 140,10 1 1,10-6 138,9 2 1,7 1 63,5-1 0,3 4 17,4-4 60,3 4-384,4-1 0,1 4 53,0 1 1,-2-1-43,-2 0 0,1 5-45,-5-1 0,-3 4-110,-5-4 0,-5 0-11,2-3 1,-3-1 71,-1 1 0,-4-2-55,0-3 1,-5 2 255,1-5-7,-2 0 51,-2-4 292,-4 0-1060,-2 0 353,-5-5 1,-1 0-1470,-3-3 1,-3-1 1549,-4 5 0,-11 1 0,-2 3 0</inkml:trace>
  <inkml:trace contextRef="#ctx0" brushRef="#br0">4660 15647 7989,'0'-7'0,"-5"-3"-235,3 9 232,-8-9 0,8 8 391,-6-1-165,6-4 0,-7 5 16,5-6 1,-1 4 296,1-3-210,3 4 119,-4-2-180,5 0-146,0 4 1,1-4-81,3 5 0,-2 3 99,6 1 1,-4 5-177,3-1 1,-3 2 124,4 1 0,-6 2-27,2 2 0,-1 3-138,0 5 0,-1 0 94,1 0 0,-1 1-107,-2 2 0,4-2 50,-1 3 0,1 1-43,-4-1 0,0-1 71,0-3 1,4-1-11,0-3 0,0 1 28,-4-5 0,3 0 3,1-3-162,0-1 150,1 1-445,-4-6 70,4-1-30,-5-5-1066,0 0 822,0-5 0,0 3-35,0-6 688,0 0 0,0-3 0,0-1 0</inkml:trace>
  <inkml:trace contextRef="#ctx0" brushRef="#br0">4534 15589 7989,'6'-11'0,"1"1"0,-3 2 0,2-2 0,5 3 228,1 1-187,4-4 1,-2 5 17,5-2 0,0-2 726,4 5 1,0-4-261,0 4 0,1 1-226,3 3 1,-3 0-162,2 0 1,-2 0-178,-1 0 1,1 1-19,3 3 1,-4-2 3,0 6 1,2-4-372,-6 3 264,5 1 86,-11-2 1,3 4-131,-4-2 0,-1 2 35,1 2 1,-6-1 116,-2 0 1,-3 1 15,-1-1 1,-1 1 6,-3-1 1,-4 1 15,-7-1 0,1 0 17,-5 1 1,0 3 22,-4 0 1,-3 1-38,-1-5 0,0 0-9,5 1 1,-4-5 61,3 1 1,-1-2 106,9 2 1,1-2-16,6-2 289,-2-3-234,9 4-79,-4-5 154,10 0 0,5 0-69,5 0 0,2 0-119,-2 0 0,3 2-17,5 2 0,1-2-111,2 6 0,-1-4 67,1 3 1,2 1-145,-1 3 0,-1-3 90,-3-1 0,-1 1-100,-3 3 1,1 2-61,-5 2 0,1-2 85,-5 2 0,-1-1 39,-2 1 1,-3-1 86,-5 5 0,-1-3 5,-3 3 1,-4-4-24,-7 4 0,-4-1 113,-8 1 0,-2 1-59,-5-5 0,-2 4 18,-2-3 1,1-2 17,-4-7 1,0 2-48,-1-5 0,1 0-124,3-4 0,7 0-56,-4 0 0,10-2-236,2-1 1,3 0-151,8-5 0,0 5-1052,8-5 1580,0 0 0,14-3 0,3 0 0</inkml:trace>
  <inkml:trace contextRef="#ctx0" brushRef="#br1">5665 15510 7929,'-5'-7'272,"3"2"-189,-3 5 812,5 0 1,0 5-706,0 3 0,0 6-56,0 1-59,0 5 145,0-2-324,0 10 108,0-4 1,0 9 45,0-2 1,0-2 23,0 1 0,0-4-8,0 0 1,2-2-88,1-1 0,-1 0 9,1 0 1,3-2 95,-3-2 0,5-1-58,-4-3 0,1-2 88,-1 2-231,-3-2 17,4-7-57,-5 5-363,5-5 315,-4 0-814,4 4 281,-5-8-1065,0 3 1599,0-5 1,-10 0 0,-2 0 0</inkml:trace>
  <inkml:trace contextRef="#ctx0" brushRef="#br1">5413 15578 7989,'0'-8'103,"0"1"1,0 3 441,0-4-455,6 1 1,-1-5 147,2 1 1,3 1 42,-2 2 0,7-2-56,4 2 1,3-2 71,1-1 1,5 1-41,2 2 0,4 2-15,4 2 1,3 3-45,5-3 1,-4 3-83,-1 1 0,0 1 48,1 3 0,1-2-123,-5 6 1,-4-2-179,-3 2 0,-6 2 113,2-2 1,-3 2-382,-1 1 173,0 1 68,-6-1 0,4 4-139,-6 0 0,0 1 118,-3-5 0,-5 0 68,1 1 0,-6 3 2,2 0-28,-3 1 67,-11-5 1,1 2-142,-10 2 0,-5-2 78,-6 2 0,-4-2 88,-4-2 1,-3 2-7,-5 2 1,-3-2-178,-1 2 0,1-3 181,3 0 1,5-1 115,3 1 1,5-2 242,7-2 0,0 0-140,11-4 1,4 0 186,3-4-289,6 5 0,-1-4 205,11 3 1,2-1 86,13 0 1,-2 3 286,10 1 1,3 3-295,4-2 1,5 3-40,-1 5 1,5-4-395,-1 4 1,1-4 257,-9 0 0,4 3-247,-4 0 0,-5 2 82,-7-2 0,-2-2-16,-1 2 1,-5-3 18,-3 0 0,-2-1-78,-2 1 1,-1-5 277,-2 1 225,2-6 25,-8 4-144,3-6-389,-5 0-447,0-6 0,0 4 68,0-6 450,-5 1 0,-2 0 0,-4 2 0</inkml:trace>
  <inkml:trace contextRef="#ctx0" brushRef="#br1">3415 16891 8073,'0'-6'-847,"-5"-4"1266,3 9 1060,-3-9-994,5 8 0,0-4 252,0 2-193,0 3-76,0-4-196,0 5-50,0 5 1,2-1-112,1 7 1,-1 1 46,2 10 1,-3 0-186,-1 8 1,4 1 21,-1 3 1,1 2 140,-4 2 1,0-3 43,0 3 1,0 3-55,0 1 0,0-3-84,0-1 1,0-4 54,0-3 1,0 1-11,0-6 1,2 0-10,1-7 1,-1-3-224,1-4-699,4-1 389,-6-5-1167,4-1 1166,0-5 0,-4-5 456,3-2 0,-2-3 0,-2-2 0</inkml:trace>
  <inkml:trace contextRef="#ctx0" brushRef="#br1">3186 16903 8172,'-11'-12'680,"5"1"1,1 0-410,5-1 1,0 5-55,0-1 1,0 4 654,0-3-549,5-1 0,1-2-95,5 2 0,1-1 15,-1 5 1,4-3-35,1 3 0,9-4-4,2 5 1,4-5-16,4 4 0,3-3-54,0 3 1,9 0-178,-1 4 0,7 0-390,0 0 1,2 0 348,-2 0 1,0 1-5,-7 3 0,1 1-4,-9 3 1,-2 2-151,-10-2 0,1 2 33,-8 1 0,-4 6 128,-4 2 0,-4 1-36,-7-1 1,-3 6 3,-4-2 1,-7 6-88,-13-2 0,-3 3 72,-8-3 0,1 4 58,-5-5 0,-5 5-77,-6-5 1,1 1 22,-2-4 1,1-2 30,-4-2 1,5-2 15,2-6 0,8 1 55,4-1 1,9-4 151,6-4 1,7 0 253,8 1 34,3-3 0,12 4 91,4-5 1,12 0-191,11 0 0,8 0 174,11 0 0,6 1-377,-26 1 0,2 0 1,1-1-1,0-1 35,1 2 0,-1 0 0,0-1 0,0-1-22,-1 0 1,-1 0 0,24 6-449,3 1 0,-8 3 280,-20-4 0,-1 0 1,23 5 155,-6 1 0,-3-1-197,-4 0 1,-4 1 81,-8-1 1,-3 1 237,-8-1 0,-3-1-99,-4-2 1,-5 1 989,1-5-1135,-6-1 0,2-3 55,-8 0 0,-2 0-1527,-5 0 0,-3 0 240,-5 0 1234,5 0 0,-13-5 0,9-1 0</inkml:trace>
  <inkml:trace contextRef="#ctx0" brushRef="#br1">5162 16766 8238,'-5'-7'374,"4"2"1,-4 4 237,5-3-164,0 3 1,-1-4-147,-3 5 0,2 1 0,-1 3 1,0 2 27,-1 6 0,3 4-80,-3 3 0,-1 7 3,1 0 0,1 6-6,3-1 1,0 2-32,0 1 1,0 0-53,0 0 0,0 4-125,0 0 1,0 1 66,0-5 1,1-1-51,3-3 0,-2 2 50,6-5 1,-6-5 19,2-2 0,1-5-154,-1 4 0,0-9-149,-4 1 0,1-6-748,3 3-85,-3-5 151,4 2 0,-9-7 81,1-1 1,-6-4-1373,1-4 2150,-2-1 0,-7-4 0,0-2 0</inkml:trace>
  <inkml:trace contextRef="#ctx0" brushRef="#br1">4705 16846 8196,'0'-7'108,"2"-3"-54,1 3 0,4-3 1022,4-2-632,6 1 1,1-1-62,4 1 0,5-1 0,2 1 233,4 0-370,-1-6-949,12 4 903,2 2 0,2 2 40,6 5 0,-1 0-316,4 4 0,-5 0 358,-3 0 26,-2 6-62,-6 0-1275,3 10 984,-8-3 0,-2 4-134,-1-6 0,-9 0-10,3 1 165,-3-1 0,-2 1 760,-3-1-643,-3-5 23,-4 10-266,-6-9 0,-1 10 258,-5-6 1,-6 4 0,-6 1-501,-6-2 1,-8 2-24,-5-1 26,-7 6-622,3-9 950,-10 5-41,10-1 0,-13-2 0,3 4-27,2-1 1,-1-2 18,6-4 0,1-1 382,6-2 0,1 2-56,7-2 0,3-2 0,8 0 21,1-1 214,5 4 631,6-2-733,11 4 319,7-5 0,12 5-81,8-4-127,3 3-1347,15 2 1327,-4-1-322,5-4 0,0 3-228,0-3 365,0 4-72,-5 0 0,-1 0-62,-5 1 0,-7-1 1,-4 1-318,-3-1 132,-6 0 378,-4-4 70,0 3-174,-14-9-35,7 4 1259,-14 0-1243,4-3 1,-6 3-335,-3-5 0,2 0-1278,-6 0 0,0 0 0,-3 0-28,-1 0 1449,1-5 0,0-2 0,-1-4 0</inkml:trace>
  <inkml:trace contextRef="#ctx0" brushRef="#br0">6259 16754 8044,'0'-6'84,"0"1"1,0 0 443,0 4 444,0-4-26,0 5 1,0 5-680,0 2 0,0 3-75,0 2 1,0 1-29,0 2 0,1 3 10,3 4 1,-3 5-116,3 0 0,1 4 14,-1 0 1,-1 6-124,-3 1 1,0 0 51,0-4 0,4-1 68,0-3 0,1 2-86,-1-5 0,-1-2 23,4-6 0,-4 2 43,0-6 1,3 0-40,-3-4 0,1-3-98,-4 0 1,0-5-219,0 5-544,0-5-625,0 2-472,0-5 1498,0-5 1,-1-2 447,-3-4 0,-2-6 0,-6 0 0</inkml:trace>
  <inkml:trace contextRef="#ctx0" brushRef="#br0">6144 16823 7994,'0'-11'-211,"0"-1"729,6 1 1,0 1-175,5 2 1,1-2 126,-1 2 0,2 2-220,2-2 0,3 4-60,5-3 0,-1 4-63,1-1 0,1-1 72,3 2 0,-3-1-152,3 4 0,1 0 58,-2 0 1,1 4-94,-4-1 1,0 5-5,0-4 0,-4 3-127,0-3 1,-5 5 64,1-1 1,0 2-93,-4 1 0,3-3-12,-6-1 1,1 1 37,-1 4-25,-3-1 1,-5 0 12,0 1 1,-2-2 41,-1-2 1,-4 2 18,-4-3 1,-6 0-12,-2 0 1,-2 0 10,-2 0 1,0 2 6,0-5 0,0 4 93,0-5 0,-2 5-90,2-4 0,-1 3 215,9-3 0,0 0 214,3-4 68,1 0-118,4 0-24,2 0-106,5 5 1,5-2 108,3 4 1,4-4 3,3 1 0,1 1-130,3-2 1,4 5-147,0-4 1,1 3 64,7-3 1,-2 1-128,1-1 1,6 3 63,-6 4 1,2-3-164,-5-1 0,-7 1 116,3 3 0,-8 2-49,0 2 1,-2-2-44,-2 2 1,-4-2 91,-4-2 1,-1 2 62,-2 2 0,-5-2-36,-3 2 0,-7-1 5,-4 1 0,-8-2 43,-3 2 0,-3-1 18,-2 1 0,-4-2-80,-3 2 1,-1-2-4,1-2 1,-1-1-14,5-2 1,0 1 35,4-5 0,4 0-199,4-4 0,5 0-59,2 0 0,5 0-190,-1 0 0,6 0-545,2 0-566,4 0 1545,-2 0 0,10 5 0,2 1 0</inkml:trace>
  <inkml:trace contextRef="#ctx0" brushRef="#br2">11250 8097 7942,'0'-11'-128,"0"5"176,0-5 1,0 9 223,0-6-197,0 6 18,-6-8 0,5 7 238,-3-5-238,-2 6 50,5-8 157,-9 3-294,8 1 131,-8-4-53,9 9-9,-4-4-40,5 5 191,0 0 0,-4 5-250,0 2 0,0 7 47,4 1 0,0 6 26,0-2 1,0 6 56,0 2 0,0 5 84,0-2 0,0 4-11,0 4 1,0-2-78,0 2 0,2 1-106,2-1 0,2 6 77,5-3 1,-3 6 20,0-1 1,-2 2 18,1-6 0,2 1-20,-5-1 0,1 1-45,-1-5 1,-3 0-12,3-3 0,-3-2-51,-1-3 1,0-2 87,0-5 0,0-2-123,0-1 1,0 0 71,0-5 0,0-4-216,0-3 0,-1-2-15,-3 2 1,2-3-37,-6-5 0,1 0-487,-5 0 0,-3 0 316,0 0 0,-6-5 415,2-3 0,-7-7 0,-3-3 0</inkml:trace>
  <inkml:trace contextRef="#ctx0" brushRef="#br2">10838 8760 7962,'0'-7'0,"0"-3"818,0 9-437,0-4 0,4 4 177,0-3 212,5 3-384,2-4 1,3 5 112,5 0-101,0 0-144,4-6 1,5 5 79,3-3-284,2 3 117,6-4 0,-2 3-69,5-6-49,-1 5 0,1-6 61,0 6 1,-5-6 65,1 1 0,-2 2-286,-2-2 0,-5 4 78,-2-3 1,-8 4-307,-4-1 90,-2 3-326,-2 1-97,-5 0 0,-3 0 50,-11 0 621,1 0 0,-15 5 0,4 2 0</inkml:trace>
  <inkml:trace contextRef="#ctx0" brushRef="#br2">12129 8029 7617,'0'-12'-286,"0"6"969,0-4 18,0 9-121,0-4-202,5 0 29,-4 3-106,4-3 131,-5 0-286,0 4 18,0-4 1,0 6-165,0 3 0,-1-2-18,-3 6 1,-1 1-45,-2 6 1,-7-1 91,2 5 1,-2 0-13,3 4 1,-4 5-12,-1 2 1,-3 3 53,4 2 0,-5 4 66,1 3 0,-3 6-298,-1 2 1,6 0 350,1 0 1,5-3-54,3 2 1,-1-1 10,6 2 1,-1-4-58,4-1 0,0 0 12,0-7 0,1 4-108,3-4 0,2 4 60,6-4 0,3-2-145,0-5 1,5-3 40,-1-5 1,-1 0-47,1-1 0,-1-4 156,1-3 0,-1-2-8,-3-2 1,-2 1 199,2-1 0,-2-4-219,-2-4 1,-3 0-398,-1 1 157,-4-3-1074,7 4 595,-9-5 62,4 0 0,-3-1 633,1-3 0,-1-7 0,3-7 0</inkml:trace>
  <inkml:trace contextRef="#ctx0" brushRef="#br2">12392 8314 7901,'0'-17'15,"0"5"172,0 2 1,0 9-184,-5-9 847,3 8-174,-3-3-165,5 5 166,0 0 1,4 5-754,0 3 63,5 7 1,-8 2 136,3 2 0,1 2-70,-1-2 0,3 3-149,-3 1 0,0 0 30,-4-1 1,0-3-46,0 1 0,1-7 165,3 3 113,-3 1-87,4-4-1,-5 4 94,0-11 55,0-1 402,0-5-372,0-5-163,0-1 0,5-6-95,3 1 0,2 3 66,2 1 1,3 3-22,0-4 1,5 6-86,-1-2 0,2 3 58,-2 1 0,-2 0-94,-1 0 0,-2 0 106,5 0 0,-5 3-208,1 1 1,1 6 106,0 2 0,-1-1-133,-4 4 0,1 3 52,-1 1 0,1 1-69,-1 0 0,-5 1 99,-2-2 0,-3 4 21,-1 4 1,-5-3 79,-2 2 0,-5-3-78,-3-4 0,-3 5 129,-5-5 1,1 4-62,-1-8 0,0 1 232,0-5 1,0-1-12,0-2 1,-3-3 3,-1-5 1,-3 0-597,3 0 0,0-4 199,4 0 0,4-5-815,0 2 0,5-3 460,-1-2 0,8 1 556,3-1 0,-3-4 0,1-2 0</inkml:trace>
  <inkml:trace contextRef="#ctx0" brushRef="#br2">12380 8223 7963,'-11'0'0,"-1"0"0,6 0 365,1-5 168,0 4 73,4-4-112,-4 5 150,5 0-350,5 0 0,2-4 41,8 0-19,3 0-149,5 4 1,5-4 222,2 1-295,-2-6 72,10 7 0,-12-8-113,4 3 35,1-4 1,-6 4-18,6-1 0,-6 4-185,2-3 1,0 3 40,0-4 0,0 5 102,-4-5 1,-1 5-340,1 0 0,-7 1 132,-1 2 0,-3-1-1631,4-3 961,-6 3 847,-10-4 0,-10 10 0,-3 1 0</inkml:trace>
  <inkml:trace contextRef="#ctx0" brushRef="#br2">13145 7915 7915,'0'-12'-92,"-5"6"123,4-4-1,-4 8 773,5-3 1127,0 5-1642,5 0 1,1 5 4,6 3 1,1 2 82,2 2-211,3 4 0,7-2 32,-2 5 0,6 1 25,-6 7 1,7-2-181,1 6 1,2-1 110,1 5 0,-4 4-413,1 3 0,-7 2 257,-1 2 1,-2 3-11,-5 1 1,-6 3-44,-6-3 1,1 3-52,-2-3 0,0 3-16,-7-4 0,-2 6 82,-6-2 0,0-2-148,-4-2 0,0-2 102,-3-1 1,-6-5 70,2-3 0,-3-3-45,4 0 0,0-6 9,3-3 1,-1-5 3,4-2 4,1-5-242,4 2 166,4-9 84,2-2-409,5-5 133,0 0 1,2-5-141,1-3 452,-1-2 0,13-12 0,-2-2 0</inkml:trace>
  <inkml:trace contextRef="#ctx0" brushRef="#br2">14128 8566 7882,'11'0'755,"-5"0"0,6 0-300,-1 0 32,6 0-323,0 0 0,10 0 418,0 0-264,10 0 0,2-4 146,3 0-302,2-5 0,-4 4 163,1-3-567,-1-2 299,-11 9 1,3-8 6,-6 5 1,1-1-117,-4 1 1,-2 3-84,-2-3-271,-2 3-1185,-6 1 452,-4 0-863,-23 5 2002,1-4 0,-18 10 0,10-5 0</inkml:trace>
  <inkml:trace contextRef="#ctx0" brushRef="#br2">14105 8805 7933,'1'7'3,"3"-3"0,6-3 749,5-1 0,6 0-33,-2 0 0,7 0 122,5 0 0,5-1-298,3-3 0,4 1-155,-1-4 1,2 4-61,2-1 1,-3-1 2,-5 1-654,0 1 288,-9-2 100,-5 3 1,2-3 265,-11 5-834,0-5-473,-9 4-721,-1-4 1287,-5 5-101,0 0 0,-5 0 646,-2 0 1,-8-5 0,-3-2 0</inkml:trace>
  <inkml:trace contextRef="#ctx0" brushRef="#br2">19130 8371 7969,'-6'-5'-1198,"-1"3"1582,3-6-131,3 6 0,-8-5 231,5 4 1,1 0-122,3-5 1,-2 6 360,-1-2-239,1 8-352,-3-3 1,5 9 105,0-2 1,2-2-71,1 2 0,0-1 3,4 5 0,-3 4 14,4 3 0,-6-1-90,2 1 1,1 4 73,-1 4 1,0 3-195,-4-3 1,0 5 110,0-2 1,0-1-95,0 2 1,0-6 13,0 2 0,0-1-77,0-3 1,0 3 67,0-7 0,0-3-284,0-1-196,0-2 133,0-2 280,0-4-73,0-2 142,-5-5 0,-1-5 0,-6-2 0</inkml:trace>
  <inkml:trace contextRef="#ctx0" brushRef="#br2">18776 8646 7786,'11'-7'477,"6"-2"177,2 6 0,4-1-4,3 4 310,9-5-558,0 3 0,6-3 231,-3 5-304,-3-5 1,6 4-97,-3-3 0,1-1-126,3 1 0,-7 0-524,-9 4 251,-2-5-119,-1 4-398,-5-4 683,-7 5 0,-11 0 0,-6 0 0</inkml:trace>
  <inkml:trace contextRef="#ctx0" brushRef="#br0">16252 7835 9219,'-6'0'1210,"0"5"-1054,6 2 1,-1 4 94,-3 0 1,3 4-76,-3 0 1,-1 10 232,1-3 1,-3 10-126,3 2 1,-4 2 123,5 6 1,-6 5-43,1 6 1,3-1-122,1 1 1,3-2-29,1-1 0,1 4-171,3-4 0,-1-1-1,4 1 1,1-3 87,3-2 1,-3 1-517,-1 0 231,1-6 0,0 1 51,-1-3-235,-4-8 183,2 8 1,-5-13-377,0 1 343,0-7 0,-1 2-84,-3-6 1,1-1-179,-4-7 1,-2 2-533,-6-5 0,2 0 532,-2-4 0,-3 0-712,-1 0 1160,-8-5 0,3-7 0,-4-5 0</inkml:trace>
  <inkml:trace contextRef="#ctx0" brushRef="#br0">15841 8703 8094,'-5'-12'741,"3"6"-389,-8-4 1,15 9 211,3-3 1,1 1-150,10-1 1,2 3-7,14-3 0,4-1-86,3 1 0,2-3-165,2 3 0,-2-5-710,-2 1 658,3-2 189,-10 4-486,-1-4 161,-1 9 74,-8-5 0,-3 3 310,-6-1-1292,-4 0 413,-5 4 357,3 0-672,-9 0-962,4 0 357,-15 0 1445,8 0 0,-14 5 0,10 1 0</inkml:trace>
  <inkml:trace contextRef="#ctx0" brushRef="#br0">16914 7972 8309,'5'-7'-154,"-3"-3"318,3 9 1,-5-5 78,0 2 0,1 3 351,3-3-207,-3 3-130,4 1 501,-5 0-718,0 5 0,0-3 171,0 6-163,0-1 1,-1 6 61,-3 2 1,-2-1-109,-6 5 1,-4 5 66,-3 7 0,-3 3 59,-1 4 0,-1-1 17,-2 5 0,3 0-16,0 3 1,0 2-151,4 3 0,3-4 81,0-1 0,9 1-24,3-4 0,-1 2-77,1 2 1,0-2 118,4-2 0,5-4 30,3-7 0,2 0-53,1-4 0,5 0-66,-1-4 1,5-1 60,-1 1 0,2-5-52,-2-3 0,1-2 23,-5-2 0,4 1 167,-4-1 1,2-4-270,-2-4 1,-2 2 155,2-1-451,-2 0 244,-2-4-949,1 0 556,-6 0-918,-1-5 598,-10 4 118,4-9-359,-10 3 562,10-4 524,-4-1 0,0 1 0,-1-1 0</inkml:trace>
  <inkml:trace contextRef="#ctx0" brushRef="#br0">17463 8120 8283,'3'-7'0,"1"-1"-139,0 0 84,1 2 690,-4-4-85,4 4-65,0-6 21,-3 6-251,3 1-1,-5 5 445,0 0 0,-5 9-768,-3 2 48,-2 3 0,-1 2 27,-1 4 1,-3 5-101,0 2 0,-4 3-49,3-3 1,-4 4 126,1 0 0,-3-2-67,0 1 28,-1 1 0,5-2 87,3-2-50,2-3 29,2-1 1,1-6 220,2-1-221,-2-4 0,8 0 265,-1-1-191,1-4 49,2-2 0,5-5-65,3 0 1,2 0 145,2 0 0,0 0-118,4 0 0,1-4-1,6 0 0,1-1-64,3 1 0,-3 2-20,3-6 0,-3 5-30,-1 0 1,0 1 101,-1 2 1,-3-1-243,0-3 0,-5 3 31,2-3 1,0 3-122,-1 1 1,-3 0 48,-5 0 0,1 0-139,3 0 0,-3 0-201,0 0-371,-6 0 168,3 0-516,0 0-155,-3 0 1413,3 0 0,-10-5 0,-2-1 0</inkml:trace>
  <inkml:trace contextRef="#ctx0" brushRef="#br0">17588 8394 7984,'0'-11'0,"0"5"395,0 0 141,0 6 158,0-5-305,0 4 113,0-4-160,0 5-61,0 5-56,0 1-168,5 6 27,-4 4 1,5 7 252,-6 8-180,0-3 11,0 5 1,0 1 3,0 8 0,0-3-16,0-1 1,0 2-130,0-2-28,-6 0 1,5-5 42,-3-3 0,3 2 56,1-6 1,0-3-55,0-4 47,0-5 0,0 3 106,0-6-305,0-4 258,0-2-91,0-5-934,5 0 305,-4 0-725,5-5 0,-6-2 590,0-4 0,0-1 705,0 1 0,0-6 0,0 0 0</inkml:trace>
  <inkml:trace contextRef="#ctx0" brushRef="#br0">17714 7972 8265,'5'-12'292,"-4"6"88,4 1-125,-5 5 188,0 0 179,0-5-207,5 4 1,-1-4-30,7 5 0,0 1 276,8 3-442,-5 2 0,11 5 63,-2 1 1,4 4 159,-1 3-185,-2 3-68,9 1 0,-7 3 189,4 1-779,1 5 621,-2-8 1,2 11-18,-4 3-102,0-2 0,-6 10-45,-2-8 0,-3 5 137,-9 3-138,3 2 1,-5-11-138,3 4 1,-3-4-33,-5 1-424,0-2 363,-5 3 1,3-3-147,-6 2-96,0-3 205,-8 0 1,2-2-234,-5-3 147,0-2 200,-4-5 1,0 0-305,0-1 321,0 1 1,6-1-163,1-3 154,4-3 1,2-4-80,2-1-604,3-4 908,0 3-1432,4-9 1362,-5 4 1,6-5 0,0 0 0</inkml:trace>
  <inkml:trace contextRef="#ctx0" brushRef="#br1">20443 8075 8215,'7'-12'565,"3"1"0,-9 3-304,3 0 0,-2 1 31,2-5 1,-2 5-132,1-1 25,-1 6 0,-2-8-104,0 2 1,-4 2 277,0-2-307,-5 5 0,3-3 140,-6 2-67,6 3 1,-4-4-109,2 5 1,2 4-78,-2 0-84,1 4 228,-5 4 0,1 3-201,-1 8-62,1 2 286,5 10 1,-5 0 120,4 3-158,-3 8-253,-2 6 1,6 4 227,2-3 0,3 2-7,1-6 0,1 2 25,3-2 1,-2-6 27,6 3 0,0-8 61,3 0 0,4-2 124,1-2 0,-1-3 208,-4-1 1,-3-8-581,-1 0 0,-4-6-854,1-1 0,-2-2 738,2-2 1737,-3-5-1938,5 4-116,-6-8 1,-2 7 38,-2-6 1,-2 1-132,-5-4 0,-1 0 0,1 0 0,-6 0-786,-2 0 1406,-2 0 0,-7 0 0,-1 0 0</inkml:trace>
  <inkml:trace contextRef="#ctx0" brushRef="#br1">20021 8703 8215,'11'-5'425,"1"3"0,0-4-150,4 2 0,6 2-27,9-6 0,4 4 436,7-3 1,1-1-235,11-3 1,-6 3-144,1 0 1,-7 2 126,-4-2-632,-7-2-263,-3 9 425,-5-9 1,-6 9-1394,-1-3 656,-4 2-1721,0 2 2494,-6-5 0,-1 4 0,-5-4 0</inkml:trace>
  <inkml:trace contextRef="#ctx0" brushRef="#br1">21163 7892 8133,'0'-7'-528,"4"1"528,-1 2 954,1 3-551,-4-4 0,2 5 355,1 0-207,-1 0-191,3 0-163,-5 0 1,0 5-121,0 3-34,-5 2 0,-2 5 34,-4 0 0,-2 9-104,-2-1 1,1 8-10,-5-1 1,0 3 67,-4 1 0,0 6-43,0 2 0,4 2 86,0 2 1,2 8-251,-2 3 1,2 3 295,6-3 1,-3-5 5,2-2 0,3-3 65,9-2 0,0 0-2,0-3 1,2-1 0,1-6 0,9 2-44,7-7 1,-1 2-217,1-2 0,0-3 93,4-8 0,3 1 38,1-5 1,-1-3-181,-3-5 0,-1-4 363,-3 1 0,1-3-563,-5-1 0,1 0 225,-5 0-73,1 0-1821,-6 0 926,-1-5 1061,-5-1 0,-5-6 0,-1 1 0</inkml:trace>
  <inkml:trace contextRef="#ctx0" brushRef="#br1">21334 8257 8028,'7'-11'-107,"3"-1"-54,-3 1 0,5 0 161,3-1 937,-2 1-487,8 4 0,1-3 267,4 3-545,6 2 0,-4-4-45,3 5-133,2 0 188,-4 4 0,4 1-220,-3 3 1,-1-1 76,-2 4 0,-4-3 26,0 4 165,-6-1-189,0 5 0,-4-1-118,2 1 1,-8-5 57,-3 1-13,-2-1 1,-4 5 82,-2-1 1,-2-3 1,-5 0 1,-6-1-64,-2 5 1,-2-1 56,-2 0 1,0-3-67,0 0 1,0-2 56,0 2 1,1 0-38,-1-4 0,1 1 101,3-1 0,3-3 349,4 3-247,6-3-58,1-1-141,5 6 69,0-5 1,5 4 149,2-5 1,5 5-94,3 3 1,4-2 55,8 2 0,-3-5-131,3 5 1,0 0 0,0 3 1,1 0-113,-1 1 0,-3 1 109,2 2 1,-5-1-235,-2 5 1,-4 0 68,4 4 1,-6-1-87,-2 1 0,-1 1 120,-6 3 1,0-3 74,-4 3 1,-6-3-18,-6-1 0,-4 0 98,-7-1 1,-5-2 288,-3-1 0,-2-4-147,-1 4 0,-5-5-43,-3 1 1,1-2-60,-1-2 1,6-1-287,-2-2 1,6-3 113,1-5 1,11 0-682,1 0 1,5-1-243,3-3 0,4-2-1769,4-6 2745,1 1 0,12-6 0,3-1 0</inkml:trace>
  <inkml:trace contextRef="#ctx0" brushRef="#br1">22088 7846 8023,'0'-6'1063,"1"1"-577,3 5 1,-1 0-70,4 0 1,1 4-52,3-1 1,2 10-138,2-2 0,3 5 174,5-1 1,1 4-126,2 8 1,-1-3 66,1 2-159,3 4 0,-6-5-98,0 5 83,0 1 1,-5 1-19,5 2 0,-6-1 104,-1 9 1,-5 0-223,-3 3 0,0 1 29,-4 0 0,0-5-59,-4 1 0,-4-5-80,0 1 0,-4-2-182,0-2 0,-2-4-141,-2 1 0,0-4 178,-3 3 0,1-5 27,-5 2 1,-1-3 63,-2-1 0,-1-4 23,0 0 0,4-1 1,0 1 0,5-3-236,-1-4 1,2-2-597,2-2-447,-1 2 1384,1-4 0,-1 0 0,1-1 0</inkml:trace>
  <inkml:trace contextRef="#ctx0" brushRef="#br0">16035 9788 7990,'1'-7'64,"3"4"260,-3-4 50,4 1-214,-5-1 1,0 1 160,0 2-72,0 3 88,0-4-188,0 0-80,0 4 0,-1-8 99,-3 5-112,3 0 0,-5 4 220,2 0-280,3 0 47,-5 0 1,1 0 210,-2 0-409,2 0 129,-5 0 1,3 5 104,-4 3-264,-1-3 128,1 5 1,-6-2-186,-2 7 251,3-7-20,-1 7 1,7-9-115,3 6 1,-6-1 118,5 0-189,-4-4 180,10 3 0,-3-8-22,5 6-84,0-5 101,0 7 1,2-8-22,1 6 252,9-6-225,1 3 0,8-1 297,-2 0-168,3 5 1,1-6 66,-1 4 1,-1-3-144,2 4 1,-7-5 131,7 5 0,-8 0-75,0 3 0,2 0-80,-2 1 1,0-5 129,-3 1-65,-1 0-178,1 3 51,-6 1 1,-1-1-161,-5 0 227,0 1 1,-1-2-45,-3-2 0,-6 2 27,-6-3 0,-3 3-124,4 2 1,-4-1 102,4 1 1,-5-2-213,1-3 1,-3 2 131,-1-5 0,2 4-408,2-4 1,1-1-23,3-3 1,6 0-680,-3 0 1206,8 0 0,-1-5 0,5-1 0</inkml:trace>
  <inkml:trace contextRef="#ctx0" brushRef="#br0">16446 9731 7967,'-8'-7'901,"1"3"-527,4 3-68,-2 1 0,5 1-2,0 3 308,-5 3-298,4 4 1,-4 4-50,5 0-167,0 6 1,0-3-138,0 4 1,0 5 75,0 0 1,0-1-125,0-3 0,1 0-31,3 0 254,-3-5-280,9 3 189,-8-8 1,6 3 68,-4-4-24,5-1-269,-8 1-19,10-6-213,-10-1-521,4-5 386,-5 0-985,-5 0 649,4-5 882,-10 4 0,5-15 0,-5 4 0</inkml:trace>
  <inkml:trace contextRef="#ctx0" brushRef="#br0">16115 9753 7993,'0'-6'354,"5"-4"-294,1 9 0,6-4 43,-1 5 843,6 0-357,0 0-180,6 0 79,5-5-215,6 3 0,2-7 69,2 6-366,3-6 84,-6 2 0,3 0-467,-7-1 219,2 0 181,-9 2 1,0-3-1490,-5 5 788,-5 1 276,2-2 432,-4 3 0,-1-8 0,1 4 0</inkml:trace>
  <inkml:trace contextRef="#ctx0" brushRef="#br0">16800 9651 9718,'0'16'465,"0"-2"-234,0 5-197,-5 0 42,4 9 1,-6 1-102,4 6 71,1-1 1,-7 0-47,6 0 1,-5-1-48,4-2 8,0-3 440,4-5-236,0-6-42,0 5-36,-5-9 1,4-1 97,-3-4-827,3-6 302,1 3-1127,-5-5 669,4 0 798,-4-5 0,-1-1 0,0-5 0</inkml:trace>
  <inkml:trace contextRef="#ctx0" brushRef="#br0">16834 9628 8109,'0'-7'1025,"0"2"102,0 5-710,5 0-179,-3 5 208,8 2-268,-4 4 0,7 4 238,2 1-333,-7 4 18,12 3 0,-12 2 255,7 6-544,3-1 236,-6-1 0,9 4 202,-6-2-728,0-3 382,-3 0 1,-1-7-179,0-2 168,1 3 0,-2-10-25,-2 4 143,2-4 1,-9 0 2,3-1-156,2-4 145,-5 3-7,4-9-807,-5 4-515,0-5 1,-5 0 334,-2 0 990,-3-5 0,-2-1 0,1-6 0</inkml:trace>
  <inkml:trace contextRef="#ctx0" brushRef="#br0">16674 9993 9145,'6'-6'368,"-4"1"-135,6 5 1,3-1 196,4-3 0,7 2 71,1-1-501,5-4 58,6 6 1,-1-5-18,-3 2 0,3 1-313,-2-4 0,-2 3-618,1-4 1,-5 5 496,-3-5 0,0 5-1092,-7 0 1485,0-4 0,2 1 0,1-6 0</inkml:trace>
  <inkml:trace contextRef="#ctx0" brushRef="#br0">17166 9696 8050,'1'-10'-413,"3"3"1808,-3 1-408,4 6-484,-5 0-272,5 6 1,-4 1-118,3 8 0,1 1-215,-1 6 1,0-1 111,-4 5 1,1 4-110,3 0 0,-2 2 101,6-2 0,-2-1-231,2-2 0,-2-4 77,-2 0 0,-3-5 52,3-7 1,1 0-85,-1 1-1,0-6-71,-4 4-9,0-8 0,0 1-428,0-6 0,0 0 692,0-5 0,-5 1 0,-1-5 0</inkml:trace>
  <inkml:trace contextRef="#ctx0" brushRef="#br0">17166 9708 8050,'6'-12'-35,"4"1"0,-4-1 1009,6 1-435,-1 5 0,2-3 259,2 5-175,3-5-195,5 8-190,5-9 0,-4 8-11,2-1 0,0-2 120,0 1-537,-1 0 205,3 4 1,-11 5 284,-2 3-802,-2-3 429,-1 5 1,-2-4 54,-3 6-585,-2-1 381,-5 0 1,0 1-318,0-1 367,0 6 1,-5-3 4,-2 5 0,-5-4 97,-3 4 1,-3-4 76,-4 4 0,-6 0-111,-3 4 44,3-5-281,-5 4 317,9-5 1,-3 1 171,8-3 22,-2 3 42,13-5 71,-7-2-256,14 4 1,-4-11 55,5 8 491,0-3-528,5-3 1,5 3 257,5-5-356,0 4 97,2-6 1,-1 7-45,3-6 1,3 1-165,-3-4 0,1 4-1122,-1 0 608,3 0 212,-9-4 465,8 0 0,-3 5 0,5 1 0</inkml:trace>
  <inkml:trace contextRef="#ctx0" brushRef="#br0">17737 9628 8144,'0'-12'357,"-5"6"65,3 1-181,-3 5 0,5 1 564,0 3-502,5 2 1,-3 7-69,1 2 1,2 3 79,-1 5-224,5 5 81,-3-4 0,1 8 171,-3-6-545,2 6 196,0-8 0,4 3-75,-2-8-102,-3 2 128,0-8 0,-2 4-585,4-6 280,-4-5-274,2 4 191,-5-8 128,0 3-842,0-5 0,-5 0 1157,-3 0 0,-2-10 0,-1-3 0</inkml:trace>
  <inkml:trace contextRef="#ctx0" brushRef="#br0">17508 9696 8144,'0'-6'0,"4"-4"817,0 2-420,10 3 0,-5-4 67,10 5 0,0-1-118,4 2 0,4 0-240,4-5-23,2 6 0,2-8 278,4 2-378,-4 3 68,4-5 1,-4 5-1172,-1-3 771,0-2 1,-3 5-519,-1-3 1,-5 2-402,2 2 1268,-8 3 0,3-9 0,-5 3 0</inkml:trace>
  <inkml:trace contextRef="#ctx0" brushRef="#br0">18296 9605 8144,'7'-5'1204,"-2"4"-448,-5-10-146,0 5-211,-5 0-219,-2 1 1,-4 5 241,-1 0-354,-4 0 26,-2 0 1,-5 1 266,0 3-412,1-3 262,4 9 0,0-3-138,3 4-29,2 0 0,-2-3 95,7 0-329,3-1 114,0 5-6,4-1 1,-4 0 111,5 1 1,5-1 133,2 1-246,4-1 47,0 1 1,4-4 11,1 4 1,3-3-16,-4 6 0,5-2-39,-1-2 87,-2 1 4,-1-1 0,-1 3-76,1-3 77,-1 3 2,-9-2 69,4 0-91,-3 5 1,-1-6 12,-2 1 0,-4-1 6,-4 1 1,-2 0-13,-6 3-229,-9-2 236,2 4 0,-18-6-1054,3 1 495,-3-1 304,-3 0 0,4 1 246,-6-1 0,-5 1 0,-5-1 0</inkml:trace>
  <inkml:trace contextRef="#ctx0" brushRef="#br0">16012 10519 8144,'-6'0'-641,"1"-5"1724,0 3-640,3-3 1,-4 5 233,2 0-195,3 0-211,-4 5 0,5 2 91,0 4-179,0 0 13,0 6 0,1-1 147,3 3-163,-3 3 1,9-4-94,-2 5 108,2 5 1,3-4 196,2 2-463,-2-2 70,3-6 1,-1 3 171,1-6 1,-1 4 134,-4-4-76,1 0-679,-1-3 287,-5-6-954,5 4 425,-5-9-479,0 5 474,-1-6-1920,-5 0 1824,0-6 792,0 5 0,0-9 0,0 4 0</inkml:trace>
  <inkml:trace contextRef="#ctx0" brushRef="#br0">16229 10736 8144,'6'-7'0,"-1"-3"712,-5 3-355,0-4 0,2 4 156,2-1 1,-3 4 592,3-3-191,-3 4-299,-1-2-554,-5 15-6,-2-2 1,-4 12 222,0-5-579,-1 6 307,1 2 1,-1 1-800,1 2 489,0-7 70,-1 3 0,6-8-892,2 5 815,3-10 1,-3 6-1127,0-7 419,0-3 284,4 0 68,0-5 665,5 0 0,-3-5 0,3-2 0</inkml:trace>
  <inkml:trace contextRef="#ctx0" brushRef="#br0">16229 10713 8144,'6'-7'0,"-1"-3"0,-5 9 0,6-4 0,-4 5 0,6 0 0,-4 1 0,3 3 0,1 2 0,3 6 0,1-1 0,-1 1 0,0 3 0,1 0 0,-1 4 0,1-4 0,3 4 0,0-3 0,0-1 3533,-3-4-3463,4 1 1,-3-5-301,2 1-5,-2-6-691,-2 4 335,1-6-529,-6 0 404,4 0 716,-9 0 0,-1-6 0,-6 0 0</inkml:trace>
  <inkml:trace contextRef="#ctx0" brushRef="#br0">16537 10484 8045,'0'-11'-28,"0"0"1198,-5 4-325,4-3-361,-4 9 1,5-3 178,0 8-534,0 2 1,0 7-30,0 2 0,0 3 247,0 5-373,-5-1 81,-1 1 0,-2 1-516,0 3 377,1-3 0,-5 8-224,1-5 0,3-1 173,1-3-1,4-4-39,-1 0 1,-1-5 62,1 1 1,1-2-410,3-2 75,0 1-1294,0-1 1740,0-4 0,0 3 0,0-4 0</inkml:trace>
  <inkml:trace contextRef="#ctx0" brushRef="#br0">16697 10553 8134,'0'-12'0,"0"5"697,0-1 36,0 6 230,0-8-259,0 8-229,0-3 100,0 5-214,0 5-563,0 2 216,0 9 1,0 2 28,0 5-143,0 0 1,0-1 82,0 1 0,0 0-16,0 0 1,0 0-130,0 0 0,2-2 47,1-2 1,-1 2-100,1-6 211,-1 0 1,2-4-804,-1 1 329,1-6-1258,-4 4 897,0-8 838,0 3 0,0-5 0,0 0 0</inkml:trace>
  <inkml:trace contextRef="#ctx0" brushRef="#br0">16949 10541 8048,'0'-11'-296,"0"5"830,0-4 926,0 8-961,0-3 0,1 5-196,3 0 0,-3 5-240,3 3 1,-3 7 49,-1 4 1,0 3-116,0 1 47,0-1 0,0 5-201,0 0 136,5-1-4,-4-3 0,4-1-174,-5-3 54,5 2 120,-3-8-580,3 4 204,-5-11-192,0 4-187,5-9 779,-4 4 0,4-10 0,-5-1 0</inkml:trace>
  <inkml:trace contextRef="#ctx0" brushRef="#br0">16789 10496 8126,'6'-7'528,"0"2"-452,-2 5 964,-3 0-629,10-5 0,-4 4 225,8-3-308,-2 3-134,14 1 0,-8 0 40,7 0 5,-1 0-60,2-5 1,-2 2 74,1-4 0,-3 4 135,-4-1-1248,3-2 658,-5 5 1,1-8 52,-3 5-277,-2 0 298,-1-1 0,-1 4-95,0-3-23,-4 3 99,-2 1 1,-1-1 193,-1-3-102,1 2-14,-4-3 25,0 5 327,0 5-167,0-3 0,0 8 1,0-2 1,0 2 140,0 1 0,0 4-166,0 1 22,0 4-50,0-2 1,0 4 57,0 1 167,0 0-222,5 0 0,-2 4-79,4-1 82,-4 1 0,2-4-146,-5 0 1,4-2 51,0-2 103,0-2-16,1-6-24,-4 1 0,4-5-193,-5 1-423,5-6 448,-4 3-1201,4-5-2671,-5 0 4000,0-5 0,0-1 0,0-5 0</inkml:trace>
  <inkml:trace contextRef="#ctx0" brushRef="#br0">17417 10473 8095,'0'-11'900,"0"4"-102,0-3 210,0 9-613,0-4 0,0 6 105,0 3-424,0 2 160,0 6 0,0 4-38,5 2-21,-4 10 0,8-4 236,-5 2-360,5 4 32,-8-6 1,8 9 268,-5-3-860,0-2 427,1 0 0,-4-6-954,3-3 714,-3-3 0,3-4 6,0-1-906,-1-5 581,-3-1 137,0-5 1,-5 5 0,-1 2 0</inkml:trace>
  <inkml:trace contextRef="#ctx0" brushRef="#br0">17154 10747 8036,'8'-4'330,"-1"0"0,2 1-765,6 3 1,-1-2 522,5-1 1,1 1 608,2-2 0,6 2-762,3-2 0,2 3 52,1-3 0,-4 2-1238,1-2 1251,-1 2 0,0-8 0,-3 4 0</inkml:trace>
  <inkml:trace contextRef="#ctx0" brushRef="#br0">17885 10359 7949,'0'-12'582,"0"6"60,0 1 65,0 5-151,-5 0-401,4 0 1,-4 1 79,5 3 0,1 7-145,3 8 76,-3 3 1,8 1 220,-5 0-485,5 5 140,-3 1 0,2 5-256,-1 0 202,-4 1 1,2-2-187,-5-3 0,1 0 73,3-7 0,-3 3 12,3-7 8,2-3 110,-4 1-308,3-6 33,-5-5 98,0 0-296,0-6 1,-5-6-1,-2 0 1</inkml:trace>
  <inkml:trace contextRef="#ctx0" brushRef="#br0">17782 10370 8042,'7'-5'0,"-1"0"635,-2-3 0,-2 2-159,6 2 1,1 3 146,6-3 0,-1 2 121,5-2-587,0 3 30,4-5 1,2 6 187,-2 0-443,3 0 149,-9 0-118,6 0 0,-5 4-117,-3 0 104,3 5 261,-5-8-714,3 9 382,-5-3 1,-4 0-35,-3 1-447,-3 0 190,-1 3-73,0 0 241,0 1 75,-10-1 1,2 1-1,-7-1 71,2-5 1,-3 5 152,-3-4 1,2 0-119,2 0-35,-3-4 603,11 2-229,-9-5-108,10 5 391,0-4-153,1 4 139,5-5-225,0 5-121,0-3 0,5 4 144,2-2-197,9-3 1,1 5-10,6-2-13,0-3 1,0 10 131,0-4-483,-1-2 186,1 5 1,0-3 130,0 4-299,0 1 152,-5-1 1,-2 2-188,-4 2 22,-1-2 171,0 3 1,-4-3-37,-3 2 90,-3-2-7,-1 3 1,-1-3-21,-3 2 1,-8-2-6,-7 2 283,-2-2-256,-2-2 1,-1 1 7,-3-1 94,-2 0-87,-5 1 0,4-5-748,4 1 351,-3-5 177,10 2 207,-8-5 0,14-5 0,-3-2 0</inkml:trace>
  <inkml:trace contextRef="#ctx0" brushRef="#br1">20478 9685 7206,'0'-6'-799,"0"0"1061,0 6-151,0-5-78,0 4 0,0-5 93,0 2-54,0 3-38,0-4 35,0 0 1,0 3-1,0-3 2,0 5 22,0-5 34,0 4-31,0-4 350,0 5-296,0-5-30,0 3 167,0-8-35,0 9 0,-2-5 145,-1 2 0,1 1 157,-2-4-175,3-1 1,0 0-191,-3 1 0,2 4 137,-6 0-70,0 1-423,2 2 177,-4 0 1,2 0-111,-7 0 0,1 2 104,-5 1 0,4 2-1,-4 3 0,1 2-4,-1-2 0,1 2-142,3 1 1,4 5 113,-1-1 0,1 0-375,3-4 231,3 1 0,0-1 144,5 1 0,0-1 52,0 1 0,5-1-63,3 0 1,6-3 110,1 0 0,4-2-104,-4 2 1,2 2 183,-2-3 1,-1 0-44,5 0 0,-4 0 64,4 0 0,-1 3-25,1-2 1,2-2-84,-2 2 0,-1 0-105,1 3 1,-5 0 106,1 1 1,-6-1-155,-1 1 1,-6-5 83,2 1 0,-2 0-21,-2 3 0,-6 0 34,-1 1 0,-7-1-42,-1 1 1,-7-1 22,-1 1 1,0-5-2,-3 1 1,-2-6-8,1 2 0,1 1 16,3-1 1,0 0-487,0-4 0,1-4 203,3 0 1,-1-5-543,5 2 0,3 0 351,5 0 1,4 3 475,0-4 0,1 1 0,2-5 0</inkml:trace>
  <inkml:trace contextRef="#ctx0" brushRef="#br1">20843 9651 8148,'0'-12'693,"0"6"-365,0 1 1,-4 4 131,0-3 81,1 2 150,3-3-313,0 5-197,0 5 0,0 2 181,0 4-268,0 6 87,0-5 1,0 10-165,0-3 29,0 8 1,0-3-24,0 2 0,0 0 68,0 0 1,0-1-216,0 1 0,0-5 75,0-2 1,1-6-260,3 3-10,-3-4 0,4-4-981,-5 0 157,0-6 729,0 3 1,0-15 0,0-3 0</inkml:trace>
  <inkml:trace contextRef="#ctx0" brushRef="#br1">20580 9639 8258,'12'-6'0,"4"0"0,3 2 0,3 2 355,1-1 0,5-2-167,2 1 0,7-4-196,1 4 1,0-3-533,-4 3 0,1-4 254,-1 4 0,-5-4 286,-2 0 0,-3-2 0,-1-2 0</inkml:trace>
  <inkml:trace contextRef="#ctx0" brushRef="#br1">21151 9548 7631,'0'-7'1032,"0"2"1,0 7-238,0 1-271,0-1-199,0 8 0,0 1-52,0 8-68,0 3 1,-1 1-87,-3 0 1,3 3 5,-3 1 0,-1 5-247,1-2 142,1-2 1,-1 4 183,0-6-604,0 1 317,-1-9 0,4 2-1,-3-5-157,3 1 0,1-9-484,0 1 409,0-6 104,0 3-572,-5-5-410,3 0 744,-3-5 450,5 4 0,-5-14 0,-1 2 0</inkml:trace>
  <inkml:trace contextRef="#ctx0" brushRef="#br1">21151 9479 8240,'6'-6'873,"-5"1"0,5 5-381,-2 0 1,-2 6-122,6 6 1,-4 4-82,4 7 0,-1 1-40,5 3 1,3-2-171,0 6 1,4-1 144,-4 4 1,4-1-299,-3-2 0,0-3 3,-1-5 1,-2-2 102,2-2 1,-6 1-59,-1-4 1,-2-1 70,2-4 1,1-3-168,-6 0-427,1-1-42,-4 5 0,0-5 1,0 1 0,-1-6-1148,-3 2 1737,3-3 0,-14-6 0,2-1 0</inkml:trace>
  <inkml:trace contextRef="#ctx0" brushRef="#br1">21003 9868 8050,'5'-7'589,"1"2"1,2 5-165,0 0-421,4-5 165,1 4 0,5-4 75,-3 5 1,4-1-147,8-3 0,-2 2-371,6-1 217,-6 1 218,8-3-1526,-4 4 865,0-4 275,-1 5 0,-5-5-959,-5 4 1183,-2-4 0,1 5 0,1 0 0</inkml:trace>
  <inkml:trace contextRef="#ctx0" brushRef="#br1">21494 9582 8052,'-6'-11'1007,"1"4"-37,5 2-502,0 5-265,0 10 0,0-1-133,0 10 103,0 0 1,0 8-182,0 0 1,0 7 80,0-4 1,3 6-101,1-6 0,4 0-100,-4 0 0,3-6-161,-3-1 1,4-5 92,-4-7-552,4 1-176,-6-6-505,3-1 1428,-5-5 0,0-10 0,0-3 0</inkml:trace>
  <inkml:trace contextRef="#ctx0" brushRef="#br1">21426 9605 8052,'5'-11'-129,"1"-1"0,5 1 840,1-1 1,0 1-211,4-1 0,-4 2-14,4 3 1,1-2-129,2 5 0,2-4 215,-2 5-400,2-1 0,-7 4-116,5 0-14,0 0 0,-1 4-225,-3-1 1,2 6 57,-2-1 1,-3 2-168,-5 1 0,-4 1 116,0-1 0,-1 2 0,-2 2-169,0 4 283,-5-2 1,-5 4-133,-6-2 0,-3 3 32,4 1 310,0-5-209,-2 3 0,5-3-62,-4 5 335,4-6-116,0 0 1,5-2 59,-1 0 0,4-3-39,-3-5 1,4 1 5,-1 3 0,3-3-81,1 0 1,1-4-26,3 3 1,4-3-89,7 4 0,-1-6 106,5 2 1,0 1-489,4-1 1,-4 0 179,0-4 0,0 0-599,4 0 0,-2 0 24,-2 0 846,3 0 0,-4 0 0,5 0 0</inkml:trace>
  <inkml:trace contextRef="#ctx0" brushRef="#br1">21939 9628 7965,'0'-12'0,"0"5"43,0-1-1,0 6 139,0-3 1,-1 3 482,-3-2-47,3 3-454,-4-4 0,5 6 227,0 3-245,0 3 1,0 8 55,0 0 0,0 5 134,0-1-287,0 3 119,5 6 1,-4-2 123,3 9-464,3-9 185,-6 7 1,8-7-453,-5-3 338,4 2 0,-5-9-664,5 3 395,-6-2-212,8-6 208,-8-4 133,8-2-838,-9-5 380,4-5 700,-5-2 0,0-4 0,0 0 0</inkml:trace>
  <inkml:trace contextRef="#ctx0" brushRef="#br1">21791 9616 7980,'0'-11'-22,"0"5"0,1-3 639,3 5 0,2-5-161,6 1 0,4 2 67,3-2-354,3 6 0,6-8 39,2 2 0,0 3-119,0 1 0,0-1 249,5 1-1153,-1 1 637,-5-2 1,3 3-1506,-5-2 866,-1 3 817,-3-4 0,5-1 0,1-6 0</inkml:trace>
  <inkml:trace contextRef="#ctx0" brushRef="#br1">22442 9525 7985,'6'0'497,"-1"-5"-329,-5 4 1,2-8 926,1 5-256,-1-5-189,3 3-173,-5-6-252,-5 6-56,-2 1 0,-1 4 26,-4-3-168,3 3 198,-12-5-466,3 12 235,-5-5 1,0 9 282,0-2-528,1-3 238,-1 5 0,5-4 8,3 6-270,2-1 213,2 0 0,4-3-91,3 0 58,3-1 1,1 5-19,0-1 123,0 1 0,5-1 10,3 0-44,7 1 1,3-1 42,5 1-8,0-1 59,4 0 0,-2 1-63,1-1 161,-2 1-155,-1-1 1,-4 1 128,0-1 0,-5 0-67,1 1 0,-6 1 9,-1 2 124,-6-3-80,4 5 1,-6-6-18,0 1 0,-6 3-2,-1 0 1,-13 2-456,-7-2 1,-6 1-319,-5 3 1,-8 3 663,-7-3 0,-8 3 0,29-11 0,0 1 0</inkml:trace>
  <inkml:trace contextRef="#ctx0" brushRef="#br1">20112 10507 8241,'0'-6'2250,"0"1"-2031,5 10 1,-2-3 31,4 6 0,-3 0-1,4 3 1,-1 4 188,5 0-384,-1 1 34,1 0 1,3 1-253,0 2 145,0 2 0,1-4-17,-1 2 0,1 1 129,0-5 77,-4 1-701,5 0 398,-6-3 1,-3 2-635,-1-7-506,1 2-560,3-4 671,-4 0 1161,3 0 0,-9-6 0,4 0 0</inkml:trace>
  <inkml:trace contextRef="#ctx0" brushRef="#br1">20489 10587 8236,'0'-6'-456,"-5"-4"1,2 5 325,-4-3 1516,4 3-300,-2 5 62,0 0-613,4 0-205,-9 5 0,7 1-349,-4 6 90,4-1 1,-6 4-476,5 1 1,-3 4 252,3-1-191,-5-3 0,4 5-374,-3-6 0,2 0-75,2-3-375,3-1 1166,-4 0 0,0 1 0,-2-1 0</inkml:trace>
  <inkml:trace contextRef="#ctx0" brushRef="#br1">20478 10507 9967,'11'12'626,"0"3"-165,1 0 0,-1 2-269,1-2 1,0 1 41,4 3 1,-2 3-277,5-3 0,-2 1 91,2-1 0,-2-2-448,-6-6 0,1-4-23,-1-4 1,1 2-893,-1-1 481,-5 0-181,5-4 1014,-10 0 0,4 0 0,-5 0 0</inkml:trace>
  <inkml:trace contextRef="#ctx0" brushRef="#br1">20763 10416 8116,'0'-12'639,"0"1"-26,0 0 31,0 4-85,0 2-98,0 5 1,0 6-105,0 6-562,0-1 235,0 11 0,0-4-469,0 5 328,-5-1 1,3 1-61,-6 0 1,0 0-295,-3 0 0,1-2-161,2-2 0,-2 2 262,2-6 1,3 4-288,1-4 262,3 0 389,1-3 0,-5-1 0,-1 1 0</inkml:trace>
  <inkml:trace contextRef="#ctx0" brushRef="#br1">21014 10324 8057,'0'-6'0,"-3"0"0,-1 2 817,0 3-293,4-4-145,0 10 69,-5 1-136,4 5 0,-4 2 36,5 2-315,0 3 41,-6 5 1,5 0 332,-3 0-484,3 0 135,1-1 0,0 1 212,0 0-446,0 0 202,0 0 0,0-4-146,0 0 93,0-5 1,0 2-395,0-4 1,0-5-8,0 1-492,0 0 0,0-1 45,0 1 875,5-6 0,2 3 0,4-5 0</inkml:trace>
  <inkml:trace contextRef="#ctx0" brushRef="#br1">21300 10347 8056,'0'-6'0,"0"-4"0,0 9 0,-1-5 0,-3 6 0,3 2 0,-3 2 0,2 3 0,2 8 0,-1 3 0,-3 5 0,3 1 0,-3 3 0,3-2 0,1 6 0,0-6 0,0 2 1322,0-3 1,0-1-52,0-1-908,0-4-486,0-1 0,4-6-40,0 1-675,-1-6 319,-3 4-1434,6-9 1082,-5 4 482,4-5 389,-5-5 0,0-1 0,0-5 0</inkml:trace>
  <inkml:trace contextRef="#ctx0" brushRef="#br1">21094 10382 8068,'5'-12'373,"-3"1"-134,8 4 1,-4-3-284,6 3 16,-1 2 0,4-4 214,0 5 516,6-5-344,-3 8 1,6-8-239,2 5 0,0-1 26,4 1 0,-4 2-239,0-6 1,-2 5 95,-1 0 1,-4-2-23,0 1 90,-5 0 0,3 4-48,-6 0 41,-5 0 37,5 0 145,-10 0 1,4 5-106,-5 3 0,0 7 89,0 4 0,0 2-100,0 2 1,0 1-83,0 3 0,0-2 32,0 6 1,-4-6-151,0 2 1,0 1 19,4-2 1,0-3 79,0-4 1,2-5-82,2 2 1,-3-4 24,3 0 1,-2-1-372,2 1 307,-3-6 0,6 0-1238,-4-2 910,-1-3 0,4 3-1391,-2-8 1809,-3 3 0,9-14 0,-3 2 0</inkml:trace>
  <inkml:trace contextRef="#ctx0" brushRef="#br1">21722 10313 8009,'0'-6'565,"0"1"-104,0 5-133,0 10 1,0-3 253,0 9 1,0 1 135,0 2-419,0 3 0,2 5-83,2-1 0,-3 5-260,3-5 129,2 1 1,-5-4-97,3 0 0,1-2 231,-1-2-1366,5 3 813,-8-9 1,8-1-1019,-5-4 709,0-6-10,-4 4 652,0-6 0,-5 0 0,-2 0 0</inkml:trace>
  <inkml:trace contextRef="#ctx0" brushRef="#br1">21403 10656 8070,'5'-8'520,"2"0"1,5 6 269,3-2 1,3-2-221,5-2 1,1 2-461,2-2 1,4 2-282,4-2 0,-1-1-418,-3 6 0,2-1 589,-5 4 0,-1-5 0,-3-2 0</inkml:trace>
  <inkml:trace contextRef="#ctx0" brushRef="#br1">22168 10279 8033,'-5'-7'804,"4"2"-396,-5 5 39,6 0 0,0 5-203,0 3 0,0 2 84,0 2-156,0 4 1,0 3 172,0 8-299,0-3 155,0 9 1,0-8-146,0 6 169,0-1-83,6-1 1,-5 1-274,3-4 75,-3-7 0,-1 8-306,0-8 1,0-3 231,0 0 1,4-4-585,0 0 340,-1-6-594,-3-1 1,2-5 2,1 0 965,-1 0 0,3-10 0,-5-3 0</inkml:trace>
  <inkml:trace contextRef="#ctx0" brushRef="#br1">22065 10267 8088,'5'-11'0,"2"3"0,4 1 1038,0-1-611,6 2 1,1-1 226,4 4-116,1 1-219,0-3 1,4 5 109,-1 0-268,1 0-27,1 0 1,-8 0 8,3 0-58,-8 0 0,6 5-149,-6 3 0,-4 1 125,-3-2 0,-5 7-314,0-2 0,-1 3 110,-2 0 0,-5 2-253,-3 2 0,-7 2 141,-4-2 0,-3-1-6,-1 1 0,0-4 6,1 4 1,-1-5 55,0 2 0,5 0 205,3-1 0,2-1-114,2-6 1,3 2 476,1-2-130,4 2 0,-2 1 51,5 1 1,1-5-194,3 1 0,1-4 345,3 3 0,6-3-5,-3 4 0,7-1-111,-3 5 0,5-1-17,-1 1 0,3-1-13,1 1 1,0-1-118,-1 0 1,0 0 58,-3-4 0,1 2-209,-4-5 1,-1 1 34,-4-1 1,1-3-1049,-1 3 1,-3 1-2986,-1-1 3969,-4-1 0,-3 3 0,-6 0 0</inkml:trace>
  <inkml:trace contextRef="#ctx0" brushRef="#br1">11238 12609 8238,'0'-7'-189,"0"-3"335,0 9 237,0-9-70,0 8-63,0-8-287,0 9 215,0-9 0,4 7 178,0-4-301,0 4 53,-4-2 118,0 0-59,0-1-7,0-1 1,0 1 22,0 2-3,0 3-86,0-4 0,-2 4 42,-2-3 0,2 3 37,-6-3 0,5 2 2,-5 2 0,4 4 14,-4 0 1,2 5-9,-1-1 1,-2 5-54,5 3 0,-4 4-51,4-1 1,-1 6-55,2 2 1,1 5-146,-2-2 1,3 2-687,1-2 0,0 3 646,0-2 0,0 2 147,0 1 0,4 0 2,0 1 0,3-2-5,-3-3 636,5 3-750,-8-4 148,10 6 0,-5-1 0,1-1-201,1-3 197,-5 3-24,2-4 0,-1 1-52,-1-4 66,1-2-22,-4-1-165,0-5 90,0 4 0,0-10-21,0 4 1,-1-4-32,-3 0-49,-2-6-708,-6-1 270,1-5-759,-1 0 554,1 0 839,0 0 0,-6-10 0,-1-3 0</inkml:trace>
  <inkml:trace contextRef="#ctx0" brushRef="#br1">10873 13145 8270,'11'-3'-245,"1"-1"0,3 0 1103,0 4 0,5 0 53,-1 0 26,13-5-504,-7 4 1,13-8 10,-7 5 1,2-5-134,1 1 1,-3 0 112,-1 0-494,-5-2 96,-2 3 0,-2 0-586,-6-1 342,0 6 264,-4-3-517,1 5 0,-4 0-1044,-1 0-879,-4 0 2394,2 0 0,0-5 0,1-2 0</inkml:trace>
  <inkml:trace contextRef="#ctx0" brushRef="#br1">11912 12403 8286,'0'-6'380,"0"1"22,5 5 38,-4 0-60,4 0 974,-5 0-1316,-5 0 43,4 5 1,-9 2 47,2 9-66,-2 1 124,-1 6 0,-5 1-193,1 3 52,-5 2-770,2 5 636,0 6 78,-3 0 0,3 10-193,-5-1 0,2 6 314,2-2 1,-2-2 8,6-2 0,0 6-2,3-2 1,6 1 6,2-9-157,3-4 101,1-2 1,1-1-250,3 0 259,2-5-4,6 0-131,-1-9 97,1 4 0,-1-5 36,1 0-95,4 0 52,-8-5 1,7 2 30,-8-5-360,4 0 550,0-3 0,-3-1-549,-1 1 597,1-6-304,-2 4 0,4-9-1271,-2 3 549,2-2 316,-3-2 407,3 0 0,-4 5 0,5 1 0</inkml:trace>
  <inkml:trace contextRef="#ctx0" brushRef="#br1">12118 13065 8003,'0'-11'444,"0"5"0,0 1 1279,0 5-1525,0 5 1,0 1 142,0 5-203,0 6 32,0 1 1,3 5 17,1-1-169,0 1 147,-4 5 1,0-2-160,0 4 34,0-5 12,5 3-49,-4-5 12,4-5 0,-1 2 87,0-5 0,1-3 132,-1-5-113,-3 1-185,9-2 198,-8 0-196,3-6-7,-5 0-42,0-6 62,5 0 0,-4-5 100,3-1 0,2 0-323,2-4 134,-3 4-55,5-10-78,-4 9 144,6-8 1,0 7-41,4-5-54,-4 0 158,5 1 1,-6 2 11,1 4 0,0 1-40,4-1 0,-4 1 136,4-1 36,-9 6-101,3 1 1,-3 4 92,4-3 1,-3 3-126,-1-3 204,1 3-58,-2 6 1,3-3-54,-5 6 0,5 1 80,-2 6 0,0-1 173,0 5-246,1 0 16,-2 4 0,3 3 166,-5 1 0,5 1-107,-1-1-86,-3-8 26,5 12 0,-8-17 70,6 5-258,-6 0 182,4-11 1,-3 7 58,1-7-576,0-3 204,-4 5-464,0-9 328,0 4-2586,0-5 2977,0-5 0,0-1 0,0-5 0</inkml:trace>
  <inkml:trace contextRef="#ctx0" brushRef="#br1">12597 12494 7903,'0'-6'1446,"0"1"-634,5 5-35,2 0-382,4 5 1,2 0-49,2 3-116,-2 2 326,3-4-250,1 6 0,0 0 40,6 4-249,-5-4 89,4 15 1,-5-8-53,6 8-145,-5 2 183,4 0 1,-6 7-217,3 2-395,-2 2 345,-1 1 1,-3 3-30,2-2 0,-6 3 96,-2 0-80,-4 1 46,7 0 0,-9-1-27,3 1-178,-2-5 145,-2 3 1,-4-9-121,0 4 77,-5-4 118,3-1 0,-6-4-96,1-4 102,-1-2-33,1-1-244,0 0 271,-1-5 0,1-2-65,-1-4-690,6-1 723,-4-5-357,3 5 0,0-10-563,-1 3 997,6-3 0,-3-6 0,5-1 0</inkml:trace>
  <inkml:trace contextRef="#ctx0" brushRef="#br1">13511 13043 8232,'0'-7'-301,"0"2"301,0 0 1003,5 4-408,1-4-243,6 5 1,-1 0 93,1 0 0,-1 0-80,0 0 0,6 0-71,2 0 1,3 0-97,0 0 0,1-4 0,0 0 1,4-1-379,-1 1 149,1 3 90,-4-9 1,0 9-1081,0-3 501,-6-3 220,5 6-1454,-15-4 491,9 5 523,-15 0 739,4 0 0,-5 0 0</inkml:trace>
  <inkml:trace contextRef="#ctx0" brushRef="#br1">13579 13180 8209,'12'0'734,"-1"0"-244,1 0 1,-1 0 325,1 0-402,4 0 1,-2 0 130,5 0-505,0 0 42,4 0 0,0-2 289,0-1-430,-6 1 106,10-8 1,-8 9-967,8-3 1,-4 3 918,-4 1 0,2-5 0,-3-2 0</inkml:trace>
  <inkml:trace contextRef="#ctx0" brushRef="#br1">14881 12552 8165,'0'-12'244,"0"4"180,0 1 1,-3 3 229,-1-4-117,0 6-111,-1-3 120,4 0-120,-10 4-264,10-5 0,-5 6 92,2 0 0,2 6 110,-6 1-389,0 3 207,2 7 0,-4 1 76,2 4-160,-2 6 0,0 1 267,2 6-519,-2-1-456,9 0 655,-4 6 1,5-4-122,0 6 65,0 0-68,5-1-980,1 3 1014,6-3 0,-5 4 45,1 1-131,-6-5 44,9 3 0,-10-8-149,3 2 47,-3-3 174,-1-6 1,0 3-314,0-5 153,0 0-65,-5-10-610,4 5 769,-10-9-435,5 3 234,-5-5-216,4-4 1,-3-2 123,2-5 0,-2 0-478,-1 0 852,-1 0 0,-4-10 0,-2-3 0</inkml:trace>
  <inkml:trace contextRef="#ctx0" brushRef="#br1">14402 13305 8147,'4'-7'770,"-1"-1"1,6 4-275,-1-3-7,2 4-214,6-7 0,2 9 87,5-3-381,0-2 215,5 4 0,-3-8-273,6 3 0,3 0 110,4 0 0,4 0-141,-4 0 0,3-4 26,-7 4-904,3 2 680,-13-5 0,2 8 6,-7-1-1196,3-4 708,-9 6 788,3-4 0,-4 5 0,-1 0 0</inkml:trace>
  <inkml:trace contextRef="#ctx0" brushRef="#br1">15578 12380 8063,'0'-11'472,"0"4"118,0 2-13,0 5-206,-5 0 0,2 2-21,-4 1-214,-1 4 53,-3 4 1,-2 6 188,-2 2-379,-3 7 175,-5 4 1,-1 5 6,-2 3 1,-2 4-244,-3 8 0,-1-2 300,6 5-1504,-1 0 1387,4 4 1,4 1-72,0-1 0,5 0-113,-1 0 0,7-5 99,5-3 0,1-2 199,2-1-490,0-5 185,0-2 0,2-9-232,1 1 203,-1-6-4,8 3 0,-1-9 419,2 0-312,3-5 0,-8 3 1243,6-6-1378,-1 1 0,1-5 260,-1 1 0,1-6-354,-1 2 0,0 1-448,1-1-422,-1 0 1095,-4-4 0,3 0 0,-4 0 0</inkml:trace>
  <inkml:trace contextRef="#ctx0" brushRef="#br1">15475 13134 7987,'0'-6'10,"2"-3"-4,1 5 189,-1-5-43,3 8 1,-5-6 615,0 4-327,0 1-1,0-3 660,0 5-1057,5 0 35,-4 0 1,5 5 264,-2 3-405,-3 2 100,5 2 1,-5 3-214,3 0 163,-3 5 23,4-7 0,-4 7-117,3-4 58,-3 4-118,4-7 8,0 3 195,-3-5 38,8 1-6,-9-6 27,4 4-46,0-8-15,-3 3 19,3-5-70,-5 0 46,0-5 0,3 2 19,1-4 0,5-1 8,-1-4-136,-3 1 105,10 0 0,-7-2 14,7-2-194,-2 2 166,-2-9 0,4 8-8,0-5 0,1 5-3,-5-1 0,4 3-52,1 0 59,-1 6-6,-4-4 121,1 8-117,-1-3-14,0 5 269,-4 10-249,3-2 1,-7 12 61,4-4 1,-3 5 10,4 2 0,-5 0-48,5 4 0,-5 0-7,0 0 0,2-2-152,-1-6 162,0 3-6,1-9 0,-4 3-173,3-4-43,-3-6 204,-1 4-940,0-9 280,0 5-144,0-6 0,5-6 0,2 0 0</inkml:trace>
  <inkml:trace contextRef="#ctx0" brushRef="#br1">16115 13157 8083,'0'-7'0,"0"-3"683,0 9 5,0-4 682,0 5-1003,5 0 0,-3 0 215,6 0-74,0 0-166,3 0 1,1 0-86,-1 0 0,0 0 95,1 0-358,-1 0 91,6 0 0,-5-4 267,4 0-657,1 1 279,-4-3 0,7 5 173,-4-3-1427,-1 3 835,-4-4 1,1 4-1719,-1-3 1011,-5 3 311,5 1 841,-10 0 0,9-5 0,-4-2 0</inkml:trace>
  <inkml:trace contextRef="#ctx0" brushRef="#br1">16743 12803 8087,'5'-12'-557,"-4"5"557,3-1 1105,-3 6-209,-1-9-158,0 10-78,0-4 1125,0 5-1609,0 5 1,0 3-79,0 7 137,0 3-38,0 5 1,0 3 58,0 1 1,0 5 96,0-2-369,0 3 207,0 1 0,0 1-23,0-1 1,0 0-150,0 0 0,0-1-539,0-2 322,0 2 138,0-9 1,0 4-148,0-5 1,0-4-23,0 0 85,0-5 116,0-3-129,0-1-196,0-3 290,0-1-795,0-1-1199,0-5 1743,5 0-1195,-3-5 637,3-1 872,-5-6 0,0-4 0,0-2 0</inkml:trace>
  <inkml:trace contextRef="#ctx0" brushRef="#br1">16949 12357 8006,'0'-11'-324,"0"5"324,0 1 1051,0-1-607,5 5 1,-3-4 235,6 5-280,-1 0-144,5 0 1,1 5 85,2 3-80,-3 2-92,10 1 1,-4 6 1,5 2 0,-4 4 170,0 3-319,0 4 148,4-1 0,-2 4 171,-2-3-1148,3 8 835,-4-2 0,3 4-17,-2-2-99,-2-2 187,-6 8 0,0-4-155,1 2 0,-2 2-65,-2-2-434,-3 2 393,-5 2 0,0-2-49,0-2 19,0-2 71,-5-1 1,2 0 14,-5 3 335,1-2-303,-5-6 1,1-4-437,0 1 430,-1-6 6,1 3 0,-1-9-94,1 0 0,0-6 102,-1-2 0,4-1-1021,1-6 503,4 5 354,-7-8 0,8 4 229,-6-5 0,0-5 0,-3-1 0</inkml:trace>
  <inkml:trace contextRef="#ctx0" brushRef="#br1">18159 12837 8046,'-1'-11'0,"-3"-1"422,3 6 144,-9 1-464,8 0 61,-3 3 1,5-1 444,0 6-420,0-1 0,0 12 188,0-3 110,0 8-313,0-1 1,4 5 172,0 0-87,0 4-86,-4 3 1,4 4 173,-1 0-427,1 0 151,-4 1 1,0-6-416,0-2 231,0-3 103,0-1 1,4-2-863,0-2 493,0-2 131,-4-6-611,0 0 171,0-4 215,0 3 473,0-9 0,0 4 0,0-5 0</inkml:trace>
  <inkml:trace contextRef="#ctx0" brushRef="#br1">17976 13043 8087,'8'-7'545,"0"3"-96,-6 3-59,8-4 375,-3 4-390,4-4 1,2 5-98,2 0 1,-1 0-66,5 0 0,1-1 140,7-3-414,-3 2 141,9-3 0,-4 5 228,6 0-1608,-1 0 370,0 0 930,-5 0 0,9-5 0,-2-1 0</inkml:trace>
  <inkml:trace contextRef="#ctx0" brushRef="#br1">19130 12472 8084,'0'-7'0,"0"-3"0,0 2-76,0 3 66,0-5 756,0 4-289,0-6-140,0 1 0,0 3 237,0 1-117,0 4-202,0-2 80,0 0-109,0 4 0,-4-3 146,0 8-280,1 2 22,3 6 1,-6 4 317,-1 3-229,2 3-7,-5 6 1,3 1 175,-4 5-528,4 0 181,-3 1 0,9 3-151,-3 0 14,3 5 80,1-2 0,0 5-8,0 4-875,5-8 1001,-4 12-315,9-12 157,-3 9 0,3-5-13,-2-1 1,-3-3 11,-5 0 1,3-5 161,1 1 0,-1-6-60,-7-2 1,1-7-133,-4 4 0,-1-11 244,-3 3 0,-1-5-881,1-2 1437,0-1-918,-1 0-1054,1-4 776,-1-2 1,1-5-10,-1 0 0,1 0-431,0 0 959,-1-5 0,-4-7 0,-2-5 0</inkml:trace>
  <inkml:trace contextRef="#ctx0" brushRef="#br1">18707 13237 8084,'12'-10'-196,"-1"2"196,1-2 0,-1 9 0,4-4 1287,1 5-526,4 0-263,-2 0 168,4 0-314,1-6 1,5 5 137,3-3-498,-3 3 63,5 1 0,-8-4 108,5 0 0,-4-3-131,0 3 1,-1-4-1568,-3 5 808,1-1 727,-5-1 0,4-2 0,-5-4 0</inkml:trace>
  <inkml:trace contextRef="#ctx0" brushRef="#br1">19781 12357 8084,'6'0'0,"1"-3"116,-4-1 0,0-1 469,5 1-57,-1 3-82,0-4 117,3 5-172,-9 0-156,4 0 59,-5 5-58,0-4-60,0 14 0,-5-6 55,-3 10 1,-7 1 29,-4 7 0,0-2 92,-4 6-266,-2 4-160,-4 1 0,-3 8 484,5-2-1608,1 3 1224,3 0 0,0 5-64,0-1-18,5 6 223,2-8-327,4 4 133,6-6 1,0 1-69,2 0 1,3-2-8,-3-2 0,8-3 159,3-5 0,3 1-9,2-1 1,3-4 3,0 1-5,1-6 122,-5 3 1,0-5-334,1 0-20,-1-5 1373,1-2-1812,-6-4 514,4-1 0,-5 0-397,3 1 0,1-1-391,-5 1 0,1-5 266,-2 1 630,-1-6 0,3 9 0,-5-5 0</inkml:trace>
  <inkml:trace contextRef="#ctx0" brushRef="#br1">19895 13100 8016,'0'-18'0,"0"3"-232,0 2 241,0 2 1,0-1 8,0 1 1261,0 4-281,0 2 800,0 5-1504,0 5 0,0 2-29,0 4 0,0 4 0,0 1 0,-1 4-104,-3-1 0,3 3-120,-3 0 1,3-3 144,1 0-300,0 1 149,0-3 0,0 0-358,0-6 208,0 1-30,0-1 65,0-5-8,0 5 31,0-10-141,0 4 1,1-5 183,3 0-84,-3-5 86,9 4 1,-5-10-47,3 4 137,2-3-90,-4-7 0,6 3 52,-1-5-53,1 5 7,4-7 1,-2 3 2,5-5 0,-4 1 16,4 3-178,-5 3 82,3 4 1,-6 6 48,1 2 132,-1 3-137,-5-4 165,5 4 10,-10 1-145,4 6 0,-1 5 175,0 1-163,-1 4 21,-3 2 1,0 5 30,0 0-38,5 5-43,-3-4 0,7 4-5,-6-5 0,5-2 63,-4-2-670,0 3 409,1-10 1,-3 5-516,6-6-323,-6-4 393,4 3 673,-6-9 0,0 9 0,0-3 0</inkml:trace>
  <inkml:trace contextRef="#ctx0" brushRef="#br1">20466 13065 8009,'-6'0'0,"1"0"496,5 0 170,0-5-110,5 4 0,1-4-131,6 5 0,-1-1-42,0-3 0,5 3-46,-1-3 1,5 1 92,-1 0 0,3 1-216,1-2 0,0-1-113,-1 2 0,1-1 240,0 4-916,-5-5 523,3 3 0,-8-3 108,2 5 1,-2 0 224,-2 0-281,1 0 0,-1 0 0,1 0 0</inkml:trace>
  <inkml:trace contextRef="#ctx0" brushRef="#br1">21083 12883 8102,'6'-12'0,"-2"1"145,-3-1 47,4 1 1,0 0 98,3-1 0,2 1 64,-2-1 1,3 1-1,5 0 180,1-1-238,1-4 0,4 7 352,-3-3-413,-3 3-44,6 3 1,-8-3 88,5 5-44,0 1 0,-1 3-286,-2 0 98,-5 0 0,1 5 336,-1 2-546,1 3 153,-6 2 1,-1 4 66,-5 3 0,4 4-45,0 4 1,-2 2-154,-6 5 84,-2 1 3,-5-1 0,-2 0-81,-2 0 0,0 1-86,-8-1-754,7 0 869,-15 0 0,13-4 113,-5-4 1,0-2-10,4-1 0,3-4 25,1 0 1,2-6 7,1-2 0,6 1 147,2-5-160,3-2 526,1 1 1,1-3-491,3 1 235,8 0-121,5-4 0,2 0-65,0 0-199,5 0 65,1 0 1,2 0 29,-4 0 0,-4-4-145,0 0 1,-1 1-42,1 3-50,3 0 232,-10 0 0,9 0-1010,-6 0 519,0 0-1104,-3 0 364,-6 0 1234,4 0 0,-9-6 0,4 0 0</inkml:trace>
  <inkml:trace contextRef="#ctx0" brushRef="#br1">21688 12300 8009,'0'-28'0,"0"6"0,0 8 0,0 6 1073,0 5-639,0-2 1,1 5 224,3 0-86,-2 5-244,8 2 0,-3 4 219,9 1 0,-1 5-111,8 6 0,2 5-138,9 6 0,1 2-115,-1 2 0,4 3-315,0 4 0,0 2 529,-4 3-2148,1 2 1755,-6 5 0,-3 0 226,-7 0-1953,-2-5 1524,-11-1 1,-1-4-1131,-5 2 697,0-2 175,-10 4-1664,3-5 829,-15 4 1291,9-8 0,-8 8 0,2-8 0,-5 2 0,-7 2 0,-4-1 0</inkml:trace>
  <inkml:trace contextRef="#ctx0" brushRef="#br1">11227 14767 8007,'-7'-11'0,"-2"-1"-60,6 1 1,-5 3-119,4 1 0,-3 3 718,3-4 163,-5 6 1,6-3-89,-4 5-238,4 0-150,-2 0-9,0 0 152,4 0-172,-4 0 1,1 5-101,0 2 0,0 5 231,4 3-356,0 3 188,0 10 0,0-3-170,0 6 1,0-1 99,0 4 0,0 2-82,0 2 1,5-1 62,3 5-897,-3-1 911,5 0 1,-7 3-43,4-2 1,-3 1-76,4-1 1,-6 1 51,2-4 0,-3-1-117,-1-4 0,0-4-61,0 1 1,-1-10 61,-3 2 1,2-4-1182,-6 0 1399,6-2-410,-8-6 1,7-3 59,-5-1 1,1-4-98,-5 1 0,1-3-118,0-1 442,-1 0 0,-4-5 0,-2-1 0</inkml:trace>
  <inkml:trace contextRef="#ctx0" brushRef="#br1">10850 15361 8007,'11'-8'0,"1"1"0,-1 3 413,1-4 0,-1 5-41,0-5 1,6 4 154,2-3 0,6 4-168,2-1 0,5-1-292,-2 1 1,2-3 12,-2 3 0,2-4-208,-5 5 0,3-3-739,-3 3 0,-2 1 527,-6-1 1,1 1-700,-4 2 1039,-1-5 0,-9 4 0,-1-4 0</inkml:trace>
  <inkml:trace contextRef="#ctx0" brushRef="#br1">11935 14562 7579,'-7'0'846,"-3"0"1,8 0-332,-6 0 0,4 1 15,-3 3-275,-1 2-75,-3 11 1,-1 0 14,1 6 0,-1 5 75,1 3 1,-5 3-134,-4 4-81,4 2 0,-6 6 0,3 1 30,-2 3 0,3-2-211,3 5 1,2-1 204,2 1 1,4 3 126,4-2-1339,1-4 1126,2 1 0,2-5-123,1-1-425,4-4 627,4-2 0,-3-4 4,-1-1 1,5-4 5,3 1 0,0-6 114,-3 2 0,-1-8 57,0-4 415,1 3 1,-1-7-517,1 1 519,-1-1-545,-4-10-515,3 4-222,-4-5 1,2 0-2845,-1 0 3454,-4 0 0,2-10 0,-5-2 0</inkml:trace>
  <inkml:trace contextRef="#ctx0" brushRef="#br1">12312 14984 8066,'0'-6'-577,"0"-4"0,0 7 1295,0-4 132,0 4-25,0-2-30,0 5 0,0 5-562,0 3 1,0 3-119,0 4 0,0 0 164,0 8-439,0-2 169,0 7 0,0-2 56,0 1 0,3 5-111,1-2 0,1 3 116,-1 1 1,-3-3-1,3-1 1,1-1-146,-1 2 166,0-3-51,1 0 0,-4-5-110,3-1 1,1 0 106,-1-7-189,0 0 222,-4-3-972,0-6 307,5-1-481,-4-5 228,4 0 1,-5-1-262,0-3 1109,0-2 0,-5-6 0,-1 1 0</inkml:trace>
  <inkml:trace contextRef="#ctx0" brushRef="#br1">12631 14630 8066,'0'-6'0,"-1"1"388,-3 5 756,3 0-726,-4 0 1,6 5 35,3 2 0,-1 4-101,4 0 1,1 0 99,3 1 1,5 3 8,-1 0 1,5 7-166,-1 1 0,-1 0-106,1 3 1,0 0 2,4 0 1,0 2-78,-1 3 1,0 3 64,-3 0 1,1 2-149,-4 6 0,3-1-170,-4 5 0,0 4 148,-3-1 0,-5 2-52,1-2 1,-6-2 77,2 3 0,1-3-72,-1-2 0,0 0-31,-4-3 1,-1 0-125,-3-8 0,-1-2 152,-3-10 0,-1 0 7,5-3-367,-5-3-544,3-4-923,-5-6 1208,4-1 0,2-6-651,5-3 0,2-2 1307,1-6 0,4-4 0,4-2 0</inkml:trace>
  <inkml:trace contextRef="#ctx0" brushRef="#br1">13591 15155 8066,'-12'-5'-603,"6"4"1272,1-4 30,5 5-328,0 0-127,5 0 1,1 0 198,6 0 0,1 0-84,2 0 1,1-4-121,3 0 1,3 1-97,-3 3 0,4-2-175,3-1 1,-2 1 57,3-2 0,1-1-180,-1 2 1,-1-5-335,-3 4 1,4 0 271,-1 4 1,-3-3-113,-4-1 0,-5 0-581,2 4-251,-4 0 535,-5 0 625,-2 5 0,-10 1 0,-2 6 0</inkml:trace>
  <inkml:trace contextRef="#ctx0" brushRef="#br1">13579 15361 8066,'-6'5'-937,"1"-4"1546,5 4 1,5-5-115,3 0 1,2 0-14,1 0 0,6-3-250,2-1 0,2-1-44,2 1 0,5 1-26,3-4 1,-1 0-182,4 0 0,-6-3-165,6 2 1,-3 2 181,-1-2 1,0 4-515,-4-3 0,-2 3-140,3-4 1,-7 6 655,-1-2 0,0-2 0,4-1 0</inkml:trace>
  <inkml:trace contextRef="#ctx0" brushRef="#br1">14687 14859 8066,'0'-12'0,"0"1"15,0-1 220,0 6 763,0-4-178,0 3-212,0 1-203,0 1-293,0 15 1,0 3 85,0 10 0,0 1 28,0 2 1,1 0-44,3 4 0,-2 1-118,1 3 1,0 0-102,1 1 0,-3 0 9,3 3 0,1 1-61,-1 3 0,3 2-27,-3-6 1,4-2-20,-4-5 1,1 1-26,-2-6 1,-1 5-159,1-5 1,3-3-456,-3-4 397,1-5 375,-4 8 0,0-10 0,0 5 0</inkml:trace>
  <inkml:trace contextRef="#ctx0" brushRef="#br1">11113 16480 8072,'0'-17'0,"0"0"-133,0 6 0,0 3 274,0 0 0,0 1 536,0-5-294,0 6 38,0-4 367,0 4-513,0-6 1,0 4 319,0 1-49,0 4-78,0-2-390,0 20 0,0-3 28,0 15 1,0-5-101,0 9 1,0 1 0,0 6 1,3-2-128,1 6 0,1-5 137,-1 1-789,-3 3 666,4-6 0,-1 8-131,0-4 1,1 4 29,-1-1 69,-3-3 126,4 5 1,-1-8-23,0 2-161,0-3 84,-4-5 0,0-2 7,0-6 1,0-3 209,0 0 0,1-5-600,3 2-364,-3-4-344,4 0 589,-5-6 613,-5-1 0,-1-5 0,-6 0 0</inkml:trace>
  <inkml:trace contextRef="#ctx0" brushRef="#br1">10838 16971 8072,'7'-11'-321,"3"5"1,-4-3 517,6 5 0,4-4 481,3 5 1,4-1-234,4 4 1,3-4-157,8 0 1,-1 0-220,5 4 0,-5-1-80,1-3 1,-3 3-183,0-3 0,-5-1-42,0 1 0,-8 0-303,1 4 0,-4-1 537,0-3 0,3-2 0,-5-5 0</inkml:trace>
  <inkml:trace contextRef="#ctx0" brushRef="#br1">11958 16332 8378,'0'-8'563,"0"1"-207,0 4 239,0-2-127,0 5 1,-5 5-222,-3 3 1,-2 3-46,-2 4 1,1 4-114,0 8 1,-1 0 70,1 7 1,-5-1-186,1 9 0,-1 0 114,1 3 0,3 0 63,1-3 1,-1 2-300,5-2 0,-2 2 346,1 2-784,3-5 542,5 3 0,0-8 61,0 2 1,0-3-8,0-1 1,5-4 17,3-4 1,2-2-124,1-1 0,2-5-39,2-3 1,-2-2 194,2-2 1,-1-1-221,1-2 0,-2 1 100,2-5 1,-1 1-540,1-1 1,-2-3-39,2 3 0,-6-3 635,-1-1 0,-1 0 0,5 0 0</inkml:trace>
  <inkml:trace contextRef="#ctx0" brushRef="#br1">12289 16686 8271,'0'-12'0,"-5"5"0,-3-1 621,3 6 98,0-3-247,0 5 91,-1 0-218,-6 0 0,1 5-140,-1 2 0,0 9-152,-4 3 0,4 3 129,-4 5 22,4 2 0,0 8 7,1-3 0,1 7-136,2-7 0,3 3 3,5-3 0,5-5-176,3-2 0,3-3-210,4-1 1,3-3 155,5-4 0,1-2-30,3-11 1,-2 1 60,6-4 222,-1-5-116,4-1 0,-3-7-19,-1-2 1,1-2 2,3-2 1,-5-2 135,-2 2 1,-7-4-96,-1-4 1,-6 3 154,-2-3 0,-1-1-118,-6 2 1,0-6-65,-4 2 1,-9-2-21,-2 1 1,-8-2-167,0 3 1,-4 2 149,-4 1 0,-3 8-128,-8 4 0,3 4-512,1 3 1,1 3 242,6 5 1,5 0 449,3 0 0,5 10 0,-3 3 0</inkml:trace>
  <inkml:trace contextRef="#ctx0" brushRef="#br1">12780 16412 8315,'0'-12'-603,"0"1"973,0 5 915,0-5-170,0 5 264,0 0-412,5 1-660,1 5 0,6 1 13,-1 3 0,-2 2-46,3 6 1,-4 0-17,8 3 0,0 3 16,-1 5 0,6 5 0,-2 2 1,-2 3-17,2 2 0,-3 3 15,3 0 0,-5 5-38,1-1 1,-2 2-124,-2 2 0,-5-2-675,-2-2 1,1 1-917,-1-5 406,0 6 711,-4-9 0,-4 4 155,0-4 0,-5-1 240,2 0 0,-7-5-91,-1-2 0,-1-4-118,5-4 1,0 1-1098,-1-5 900,1 1 0,-1-6-1755,1-3 2178,4-1 1,-3-12 0,4 0 0</inkml:trace>
  <inkml:trace contextRef="#ctx0" brushRef="#br1">13477 16640 8032,'-7'0'-61,"2"0"1068,5 0 0,5 0-620,3 0 0,3 0-1,5 0 0,-3 0-148,7 0 1,-1 0-1,3 0 1,1 1-43,0 3 1,0-2-154,0 1 0,3-1-230,1-2 0,4 0 189,-5 0 1,5-2-656,-5-1 0,0 1 359,-7-2 0,1 3-296,-5 1 1,-3-4 14,-5 1 575,-4-1 0,-3 4 0,-7 0 0</inkml:trace>
  <inkml:trace contextRef="#ctx0" brushRef="#br1">13442 16857 8077,'7'0'162,"3"0"1,0 0 188,5 0 113,6 0-203,-9 0 0,10 0 189,-3 0-274,7 0 0,0 0 14,4 0 0,-3-4-139,3 1 0,-3-2-433,4 1 1,-2 1 325,1-4 0,2 3-740,-5-4 1,-2 4 795,-6-3 0,8-1 0,-3-3 0</inkml:trace>
  <inkml:trace contextRef="#ctx0" brushRef="#br1">14402 16366 8208,'0'-6'2984,"0"1"-2589,0 15 0,0-1 57,0 10-142,0 0-119,0 9 0,4 1 62,-1 5 0,1 4-39,-4 0 1,4 5-98,0-1 0,0-1-66,-4 1 1,3-5 118,1 1 0,0-4-302,-4-4 1,0 3-11,0-2 0,0-3 29,0-2 1,0-1 130,0-3-138,0-4 52,0 4 1,0-10 208,0 4 1,-4-4-9,0 0-331,1-1 0,1-1-20,-2-2-36,3 2 1,-4-7-480,5 4-1080,0-4 1813,0 2 0,5 0 0,2 1 0</inkml:trace>
  <inkml:trace contextRef="#ctx0" brushRef="#br2">7663 15578 8058,'-7'0'114,"-1"0"54,1 0 1,-1 0 169,0 0-162,1 0 0,-1 0 142,0 0-107,1 0 1,1 0 100,0 0-89,1 5-191,4 1 1,-4 6-86,5-1 36,5 6 0,1-3 109,6 5 0,1 0-13,2 4 0,-1 0 51,5-1-295,0 1 112,4-5 0,-2-2 107,-2-4-168,3-1 30,-4-4 1,4-2-67,1-5 64,0 0 0,-4-2-5,0-1 0,-5-9 82,1-7 0,-3-2-5,-5-2 0,-1-5-11,-6-3 1,-2-3 132,-2-4 0,-3 1-55,-8-5 1,1 3-30,-5 1 0,3-3 10,-3 11 1,0 1 11,-4 10 0,4 3-19,0 9 0,0 2-3,-3 5 1,2 2-201,1 6 1,2 1 112,-2 10 0,1 0-138,3 4 1,6 0 101,-3-1 1,9 1-390,-1 0 0,2 0 67,2 0 0,2-4-77,2 0 0,-1-5 184,9 1 1,-3-2 313,6-2 0,3 6 0,-1 0 0</inkml:trace>
  <inkml:trace contextRef="#ctx0" brushRef="#br2">7938 15761 8168,'6'0'1030,"-1"0"-24,-5 0 1,5 0-866,3 0 1,6 0 90,1 0 1,5 4-320,-1-1 0,-1 2 113,1-1 0,0-2-210,4 1 1,0-1 153,-1-2 1,-2 0-232,-1 0 1,-4-5 81,4-3 0,-5-3-9,1-5 1,-4-1 167,-3-6 1,1 0-44,-5 0 1,0-5 202,-4-2 1,0-2-108,0 1 0,-6-2 69,-1 3 1,-5 1-82,-3-2 0,3 5 122,-4-5 0,0 7-10,1 1 1,-6 2 42,2 6 1,0 4-136,-4 8 0,7 3 24,-7 3 0,4 6-150,0 10 1,2 5 92,6 11 0,5 8-578,2 2 1,3 7 251,1-2 0,5-1 318,2-3 0,3 0 0,2 0 0</inkml:trace>
  <inkml:trace contextRef="#ctx0" brushRef="#br2">7766 14253 8127,'-7'0'0,"-1"0"6,5 0 45,-2 0 1,4 2 557,-3 1-121,3-1-327,-4 3 1,10-5 53,3 0 0,2-4-116,1 0 0,6 0 55,2 4 0,2-1-57,2-3 1,0 3 37,0-3 0,1 2-159,3-2 0,-3 2-97,2-1 0,-2 0 150,-1-1 0,-1 3-114,-3-3 0,-1 2 76,-3-2 0,-6 3-339,2-3 215,-2 3-783,-3 1 227,-1 0-29,-5 0 143,-5 0 0,-1 0 239,-5 0 1,-2 1 335,-2 3 0,-3 7 0,-5 7 0</inkml:trace>
  <inkml:trace contextRef="#ctx0" brushRef="#br2">7800 14562 8127,'-11'6'-639,"3"-1"256,1-5 668,-1 0 1,-2-5 222,2-3 0,0-3-157,4-4 1,-4-4-60,4-8 1,-3-2-70,3-5 1,-4-10-107,4-1 0,-3-5 107,3 1 1,-5 2-222,2-3 0,-2 3-146,1 2 1,-2 0 76,2 3 1,2 8 38,-2 7 1,5 3-159,-5 2 1,5 4-344,0 3 188,1 2-44,-3 6 144,4 2-590,-4 5 696,5 0 1,5 5 0,1 2 0</inkml:trace>
  <inkml:trace contextRef="#ctx0" brushRef="#br2">7629 13557 8075,'0'6'-224,"-5"4"260,4-9 327,-4 4-159,5-5 1,1 0-44,3 0 138,-3 0 1,13 0 46,-3 0-165,3 0-47,8 5 0,-3-3-80,8 2 0,4-3 94,0-1 0,6 0-34,-3 0 0,-2 1 44,6 3 0,-7-3-128,4 3 0,-2-3 99,-7-1 1,-3 0-22,-4 0 1,-5 0 115,1 0-479,-2 0 0,-7-1-330,-2-3-266,-3 3 851,-1-9 0,-5 3 0,-1-4 0</inkml:trace>
  <inkml:trace contextRef="#ctx0" brushRef="#br2">7629 13180 8086,'-11'11'445,"4"1"-349,2-6-45,5-1 0,5-4-92,3 3 1,6-3 493,1 3 0,7-3-50,1-1 1,1 0-177,6 0 0,1 0-155,3 0 1,-4 0 15,1 0 1,-2 4-34,1 0 0,-2 0 105,-5-4 1,0 1-122,0 3 1,-5-3 34,-3 3 0,-2-2 70,-2 2 1,-3-2 42,-1 1 20,-4-1 103,2-2-208,-5 0 1,0-5 86,0-3 1,-4-2-69,0-2 0,-3 1 13,3 0 1,-4-6-11,4-2 1,-3-4-77,3-4 1,-4 3 7,5-2 1,-5-2-121,4 1 0,-4 1-584,5 3 1,-5 1 334,4 3 1,0-1-2153,4 5 2465,0-1 0,0 5 0,0-1 0</inkml:trace>
  <inkml:trace contextRef="#ctx0" brushRef="#br2">7629 12574 8003,'-6'0'-39,"1"0"1044,5 0 0,6 0-784,5 0 0,3 0 5,9 0 1,-2 2-161,5 1 0,2-1 86,-1 2 1,5-3-99,-2-1 1,-1 0 38,2 0 0,-1 0-160,4 0 0,-4 0-45,-4 0 1,-3 0 201,-4 0-223,3 0 0,-10-4 105,4 0-622,-4 0 246,-5 4-1534,-2 0 1938,-5 0 0,0 0 0</inkml:trace>
  <inkml:trace contextRef="#ctx0" brushRef="#br2">7755 12380 8006,'-12'0'0,"1"0"0,0 0 0,3 0 0,0 0 0,6-1 0,-2-3 0,3 3 0,1-4 0,6 4 0,5-3 0,2 2 0,6-1 0,0 1 0,4 2 0,4-1 0,-1-3 0,2 3 0,-1-3 0,-3 3 0,3 1 0,-5 0 0,-2 0 0,0 0 0,-5 0 898,0 0-561,-3-5-183,-6 4-875,4-4 192,-9 5 95,5 0-358,-6-6 319,-6 5 473,0-4 0,-10 5 0,-2 0 0</inkml:trace>
  <inkml:trace contextRef="#ctx0" brushRef="#br2">7686 12346 8091,'-11'0'694,"3"0"-138,1 0-356,4 0 1,-1-1-60,8-3 0,-1-2 70,4-6 0,5 1-69,3-1 0,5 0 50,-1-4 1,3-4-91,1-3 0,-1-6-128,1 6 1,-1-5-53,-3 5 1,1-6 121,-5 6 0,4 2-38,-3 2 1,-2 5 55,-7-1 1,3 2-63,-2 1 51,2 1-704,2 0 187,-1 4 0,-3-2-800,-1 6-393,-4-1 1659,2 9 0,-10 6 0,-2 7 0</inkml:trace>
  <inkml:trace contextRef="#ctx0" brushRef="#br2">7641 11912 8089,'-12'0'375,"1"0"-250,-1 0 432,6 0-191,1 0 113,5 0-345,5 0 1,6 0 111,8 0 1,4 0-105,4 0 1,2 0 0,5 0 0,1 0-114,-1 0 1,0 0 65,0 0 1,1 0-263,-1 0 1,-4 0 91,1 0 0,-6 0-71,2 0 1,-7 0 94,-1 0 1,-5 0-133,1 0 0,-6 0-255,-1 0-240,-6 0-729,3 0 1407,-5-5 0,0 4 0,0-4 0</inkml:trace>
  <inkml:trace contextRef="#ctx0" brushRef="#br2">7641 11409 8007,'-7'0'-464,"-3"0"1379,9 0-145,-9 0-264,8 0 1,-3 2-211,5 2 1,-4-2-122,1 6 1,-1-5 79,4 5 1,5 4-305,3 3 1,3 5 119,4-1 0,-1 6-142,5 2 0,4 1 1,4-1 1,4-2-34,0 6 1,-2-6 55,2 2 1,-2-5 86,1-3 1,2-3-187,-5-9 1,2 2 70,-6-5 1,2-2-42,-6-5 1,1 0 117,-1-4 1,-3-5-82,-9-3 1,2-5 62,-5 1 1,0-3-9,-4-1 0,0 0-102,0 0 0,-2-1 87,-1-2 1,-4 2-146,-4-3 1,3 4 142,1 4 1,-1-1 24,-3 5 1,-1-1-43,1 5 0,3 1 47,0 2 0,1 3-62,-5 5 1,1 0 204,0 0 1,-1 1 25,1 3 1,3 2-160,1 6 1,4 4-360,-1 3 1,3 4 130,1 4 0,1-3-398,3 3 1,-1-3 626,4-1 0,1-1 0,3 1 0</inkml:trace>
  <inkml:trace contextRef="#ctx0" brushRef="#br2">7698 10918 8023,'-12'0'791,"6"0"-409,-4 0 0,7 0-68,-4 0-256,4 0 1,-3 4 284,2 0-318,3 5 59,-4-8 0,5 9 288,0-2-854,0 2 403,0 1 0,1 5-150,3-1 1,-2 5 101,6-1 1,-2 2 85,2-2 19,2 2 1,-4-7 132,6 5-115,-1-5 1,1 4-20,-1-3 202,0-2-80,1 3 0,-2-8-20,-2 0 1,2-6 9,-3 2 1,0-3-167,0-1 132,1 0 1,-1-5 148,1-3 0,0-2-94,3-1 0,-3-4 53,-1-1 1,1-4-91,3 1 1,1-2 2,-1-2 1,-3 0 29,-1 0 0,1 4-152,4 0 0,-5 4-41,1-4 1,-1 5 116,5-2 1,-1 4-126,1 0 1,-5 5 113,1-1 0,-1 6 112,5-2 0,-1 3-77,1 1 0,-1 2 137,1 6 0,-1 1-83,0 10 0,1 5 244,-1 6 1,4 1-25,1 3 0,-2-2-116,-7 6 1,2-2-197,-5 3 1,0-9-228,-4 0 0,4-9-764,-1-6 1,0-4 205,-7-3 769,3-3 0,-14-5 0,2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5.1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2764 5151 8518,'-6'-7'-778,"0"-3"1050,6 3 853,-5-3-190,4-2-315,-4 1 1,9-1-95,0 1-305,-1 5 1,-3-1 211,0 3-218,0 3 0,-1-8 334,-3 5-262,-2 1 1,-2 3-141,1 0 1,3 0 129,-4 0 1,5 6-44,-5 5 1,2 6-26,-2 6 0,-1 5 14,5 2 1,-3 2-153,3-2 1,0 7 91,4-3 0,0 7-159,0-3 0,1 4 116,3-4 1,2 4-385,6-4 0,-1 0 131,1-4 1,-1 0-241,1 1 1,-1-6 145,0-2 0,-3-5 5,0-3 0,-6 3-7,2-3 1,-3-2 47,-1-2 0,-4 1-408,1 0 1,-6-3-253,1-5 9,-2 2 0,-1-5-22,-1 3 854,6-3 0,-9-5 0,2 0 0</inkml:trace>
  <inkml:trace contextRef="#ctx0" brushRef="#br0" timeOffset="1">2478 5653 8300,'0'-11'-826,"0"-1"1,2 5 1514,1-1 644,4 1 0,4 0-445,1 3 84,-1-2-557,0 5 1,2-4 250,2 5-346,3 0 1,6-4-259,3 0 1,-2-1 129,6 1 1,-5 3-127,5-3 0,-6-1 116,2 1 1,-4 1-1074,-4 3 0,1-4 428,-5 0 1,2 0-2061,-2 4 2523,-2 0 0,3 0 0,-4 0 0</inkml:trace>
  <inkml:trace contextRef="#ctx0" brushRef="#br0" timeOffset="2">3449 5105 8335,'0'-18'-512,"0"3"821,0-3 394,0 6-308,0-5-224,0 11 823,0-4-186,0 8-167,0-3-303,0 0 117,0 4-30,0-4-213,-5 20 0,-1-1 248,-6 13-265,1-3 1,-2 4 9,-2 2 0,1 4-94,-5 5 0,1 1-112,-1 6 0,-1 1-192,5 2 1,-1 0 30,5 4 0,1-2 117,2-2 0,3 1-250,5-9 0,0-1 143,0-2 1,4-6-23,0-2 0,5-5 119,-2 2 0,3-4-6,2-4 0,-1 1-193,1-5 1,-1-3 113,0-5 0,1 0-591,-1 0 1,1-1-1128,-1-6 1858,6 0 0,-5 0 0,5 0 0</inkml:trace>
  <inkml:trace contextRef="#ctx0" brushRef="#br0" timeOffset="3">3575 5585 8259,'-12'-12'0,"6"-4"452,1-2-114,5 5-225,0 3 2081,0 10-1146,0 0 0,0 5-1017,0 3 0,0 2 163,0 2 1,1 3-82,3 0 1,-3 4 87,3-4 0,1 4-330,-1-3 1,1-1 40,-1-4 0,1 1-122,2-1 0,4-5-121,-4-2 300,3 3 1,2-6 9,-1 3 1,4-4 33,1-4 0,-1-1-128,-4-3 1,5-2 79,-1 2 0,0-2-71,-4-1 1,1 1 74,-1 2 1,-3 3-17,0 5 1,-5 0 98,5 0 91,-6 0 0,7 5 47,-5 3 0,4 6-52,-4 1 1,3 4-116,-3-4 1,4 4 36,-5-4 1,5 4-446,-4-3 1,5 0 191,-2-1 1,0-2-349,0 2 1,0-2-816,0-2 0,3-3 144,-2 0 1212,-3-6 0,5 3 0,-3-5 0</inkml:trace>
  <inkml:trace contextRef="#ctx0" brushRef="#br0" timeOffset="4">4271 5059 8318,'-11'-16'0,"0"3"188,4-3-254,2 9-212,5-3 1292,5 9 0,-2-4-90,4 5-109,6 0-391,0 5 1,8 8-114,-2 10 0,-1 2 72,1 9 0,0 3-63,4 9 0,-3 1-334,3 2 0,-6 3 184,6 5 0,-4 0 120,0 0 1,-3 1-363,-4-1 0,-2-9 108,-3-2 0,2-6-274,-5-2 1,0-1 115,-4-10 1,0-1-23,0-3 0,0-4-237,0 0 0,-2-5 161,-1 1 0,1-6-1004,-1-1 0,-4-6 665,0 2 559,-3-2 0,-2-2 0,1 0 0</inkml:trace>
  <inkml:trace contextRef="#ctx0" brushRef="#br0" timeOffset="5">5413 5379 8427,'0'-6'0,"0"0"0,0 2 854,6-3-62,0 1-288,5 1 1,1 1 165,-1 0 0,4 1 23,1 3-140,4 0-209,-2 0 0,1 0 93,0 0-202,0 0 1,7 0-132,1 0 0,0 0 165,-4 0 1,-1 0-643,1 0 1,-1 0 294,-3 0 1,1 3-1310,-5 1 1,1 0-57,-5-4 1443,-5 5 0,5 1 0,-5 6 0</inkml:trace>
  <inkml:trace contextRef="#ctx0" brushRef="#br0" timeOffset="6">5482 5630 8456,'0'-6'-617,"0"1"3015,0 5-2009,5 0 0,1 0 482,6 0-531,4 0-68,2 0-119,10-5-403,1 4 522,11-9-779,-5 3 502,10-4 0,-5-1-500,6 1 1,-1 0 504,1-1 0,0 1 0,0-1 0</inkml:trace>
  <inkml:trace contextRef="#ctx0" brushRef="#br0" timeOffset="7">7081 5105 8188,'-15'-28'0,"-1"5"-197,11 6 99,-10 5 0,13 1 392,-6-1 1,5 5 1246,0-1-761,1 6-448,2-4 0,0 6-162,-5 0-51,-1 11 0,-2 1 252,1 11 0,4-1-249,-1 4 0,3 1 0,1 12 427,0 1-297,0-5-267,5 10 0,2-6 213,4 3-278,-5 2 1,4-1 0,-2 6 225,2-1-298,2-9 142,-1 11 0,-3-15 0,-2 2-212,-1-5 0,-1-6 1,-4-5-952,0-2 627,0-5 105,0 2-1045,0-9 656,-5 3 453,4-9 1,-10 4-360,4-5 1,-5-1 735,-3-3 0,-3-2 0,-4-6 0</inkml:trace>
  <inkml:trace contextRef="#ctx0" brushRef="#br0" timeOffset="8">6830 5448 8188,'11'-12'-288,"1"6"0,-1-3 857,0 5 1,5-3-132,-1 3 0,6-4-58,2 4 1,1-1 0,7 3-348,1-2 0,3 0-67,-1 4-681,3 0 0,-9 0 207,2 0 421,3 0 87,-8 0 0,3 0 0,-6 0 0</inkml:trace>
  <inkml:trace contextRef="#ctx0" brushRef="#br0" timeOffset="9">7778 4991 8201,'-7'-18'18,"2"-3"0,5 12 396,0-3 753,0 3-86,0-2-676,-5 5 1,-1 6-379,-6 7 1,-4 8 66,-3 5 0,1 6-118,-1 5 1,0 7 109,-4 4 0,4-1-65,0 5 1,6-1-172,2 8 0,1-1 33,6 1 1,0-1-85,4-2 1,0-5 78,0 1 1,5-5 193,3-7 0,3-5-59,5-2 1,-3-4-282,7-4 1,-7 1-74,3-5 1,0-1-85,-1-6 0,4 1 190,-3-6 338,-1 6 1,1-7 0,2 3 0</inkml:trace>
  <inkml:trace contextRef="#ctx0" brushRef="#br0" timeOffset="10">7858 5539 8201,'0'-11'0,"-6"-1"322,5 1-158,-4-1 1,4 5-121,-3-1 1235,3 6-233,-4-3-253,5 5-711,0 0 1,0 5 121,0 2 1,0 3-1,0 2 0,0 1-91,0 2 1,0 3 100,0 4 1,1-4-325,3-3 0,-2-2 84,6-2 0,-4 1-111,3-1 1,-3-1 22,4-2 0,-4-3-159,3-5 178,1 0 1,3 0 31,1 0 1,-1-1-24,1-3 1,0-2 68,3-6 9,-2 1-104,4-1 100,-6 1 1,2 0-13,2-1-234,-7 1 224,7 4 0,-13-1 108,6 4-107,-6 0-31,9 4 308,-10 0-112,4 0 0,-5 5 54,0 3-177,5 2 1,-2 1-35,4 1 1,-3-1-108,4 0 0,-1 1-179,5-1 0,-2 2-1186,-3 2 1497,4-2 0,0 3 0,7-4 0</inkml:trace>
  <inkml:trace contextRef="#ctx0" brushRef="#br0" timeOffset="11">8349 5573 8102,'-5'-16'0,"3"3"455,-3 2-285,5 1 1,5 8 164,3-1 1,-2-3 424,2 3 1,-1-5-321,5 4-204,-1 0-58,6 4 0,1 0-477,4 0 227,1-5 1,0 4-626,0-3 0,0 3 385,0 1 0,-2 0-1350,-2 0 1662,-2 0 0,-1-5 0,2-1 0</inkml:trace>
  <inkml:trace contextRef="#ctx0" brushRef="#br0" timeOffset="12">8908 5139 8255,'0'-11'276,"5"0"123,-3-1 0,3 5 653,-5-1-667,0 5 1,1-2-184,3 5 0,-3 2 9,3 1 1,-3 9-54,-1 7 0,1 4 125,3 3 0,-3 0-226,3 4 0,-1 4 109,1 4 0,-3 6-129,3-3 0,-2 0-84,2 1 0,-3-1-192,3 0 1,-1-5-153,0-6 1,0-8 238,5 1 0,-5-8 105,5 0 1,-2-2-67,2-2-104,2-4 217,-9-2 0,10 0 0,-5 1 0</inkml:trace>
  <inkml:trace contextRef="#ctx0" brushRef="#br0" timeOffset="13">9274 4911 8336,'19'-1'-14,"0"-3"14,0 3 1037,4-4-600,5 5 0,-3 5 926,5 2-665,1 3-273,-2 7 1,-1 1 517,-5 4-609,5 6 1,-4 3-302,3 7 1,-3 3 21,-2 4-1040,-4 6 80,-1-4 719,-6 4 0,-4-2-458,-4 1-537,-1-1 847,-2-3 0,-5 2-671,-3-2 647,-7 2 1,1-12-392,-5 2 1,0-3 748,-4-1 0,4-4 0,0-4 0,-2-2 0,0-1 0,-2 0 0</inkml:trace>
  <inkml:trace contextRef="#ctx0" brushRef="#br0" timeOffset="14">10450 5002 8179,'6'-11'-379,"0"-1"896,-6 1 186,5 0 0,-4 3-10,3 0 90,-3 6-58,-1-3-251,5 5-169,-4 0-60,4 5 36,-5 1-98,0 11 0,0 4 184,0 6-337,-5 5-62,4-3-295,-4 5 571,5 5-620,0-3 273,0-2 222,0-1-798,0-4 601,0 1 1,4-4-669,0-7 1,3 2 377,-3-6 0,0 0-1949,-4-4 1221,5 1 1234,-4-6 1,-1 4-1,-6-3 1</inkml:trace>
  <inkml:trace contextRef="#ctx0" brushRef="#br0" timeOffset="15">10176 5265 8323,'5'-11'738,"-4"-1"1,9 5-170,-2-1 0,6 4 287,1-3 0,6 3-358,-2-4 1,3 4-165,5-3 0,4 3-371,7-4 1,-3 4 107,3-3 1,3 4-869,1-1 0,-3 3 557,-1 1 0,1-4 240,0 1 0,-1-1 0,-4 4 0</inkml:trace>
  <inkml:trace contextRef="#ctx0" brushRef="#br0" timeOffset="16">11318 4922 8273,'0'-34'207,"0"0"1,0 5 438,0 2 0,4 4 78,0 4-270,-1 3-74,-3 4 440,0 1-158,-5 4-469,4 2 1,-5 8-92,2 5 0,1 2 209,-4 13 1,4 2-58,0 9 0,1 6-85,2 1 0,0 4 101,0 0 0,2 2-544,1 3 0,4-2 55,4 5 1,-1-3-78,-2 3 0,2-1-217,-2 2 0,0-5 247,0-7 1,1-4-153,-5-8 1,0-2 94,-4-5 1,0-5-1362,0-3 1147,0-2 0,-2-3-614,-1-2 1151,-9-3 0,-1 0 0,-3 1 0</inkml:trace>
  <inkml:trace contextRef="#ctx0" brushRef="#br0" timeOffset="17">11170 5334 8249,'6'-12'120,"4"1"1,-7 3 238,4 0 1,5 1-59,3-5 267,5 1 0,-2 1 265,5 2-582,0-2-399,5 4 160,-4-1-1,9 2-341,1 5-1041,1 0 976,5 0 1,-6 0-824,0 0 1218,1 0 0,-1-5 0,0-1 0</inkml:trace>
  <inkml:trace contextRef="#ctx0" brushRef="#br0" timeOffset="18">12095 4854 8379,'-7'-17'0,"2"5"833,5-4 23,5 9 43,-3-3-175,3 3-623,-5 1 1,-5 1 141,-3 5 1,-2 5-136,-2 3 1,-4 7 104,-3 4 0,-3 6-167,-1 2 0,4 8 113,0 0 1,5 10-181,-1 1 1,3 4-262,0-1 0,6-1 190,2 6 1,3-6-72,1 1 1,0-2 90,0-1 0,5-7-88,2-4 0,5-6 121,3-6 0,-1-2-548,5-2 1,-1-2-36,1-6 0,2 0-859,-2 1 1481,3-6 0,1 4 0,0-3 0</inkml:trace>
  <inkml:trace contextRef="#ctx0" brushRef="#br0" timeOffset="19">12220 5379 8248,'0'-11'549,"-5"-6"-341,4 10-214,-4-9 1348,5 15-377,0-4-229,0 0-485,5 4 203,-4 1-241,4 6 0,-5 6 0,0-1-458,5 5 239,-3-3 1,3 7 158,-5-4-434,0 4 227,0-7 1,4 7 188,-1-5-449,1-5 220,1 1 0,-2-6-57,4 2 1,1-2 61,3-5 50,1 0 28,-6 0 0,8 0-19,-2 0 47,2 0-28,-3-5 1,2-1-8,2-6 164,-2 1 0,8 0-132,-2-1 30,3 1 0,-3-4 59,0-1-67,0-4-266,-1 12 119,-2-7 1,-4 10 42,-1-3 1,-3 0 65,-1 4-102,-4 0 0,2 9 67,-5 3 0,4 2-143,-1 1 1,1 2 53,-4 2 1,0-1-625,0 5 0,0-4 17,0 4 733,0 0 0,5 4 0,2 0 0</inkml:trace>
  <inkml:trace contextRef="#ctx0" brushRef="#br0" timeOffset="20">12791 5345 8296,'0'-11'400,"-1"-1"401,-3 1-600,3-1 332,-4 6-279,10 1 1,-2 4 162,4-3 0,5 3-160,3-3 0,5 2-712,-1 2 0,3 0 248,1 0 0,3 0-820,1 0 0,0 0 136,-5 0 891,-4 0 0,4 0 0,-5 0 0</inkml:trace>
  <inkml:trace contextRef="#ctx0" brushRef="#br0" timeOffset="21">13237 5094 8149,'6'-23'234,"6"0"-265,-1 5 0,7-2-32,-3 5 1465,-2-6-858,8 4 0,-7-1 253,5 3-263,-5 2-353,3 7 0,-2-3 469,0 5-326,0-5 1,-3 8-197,-1-3 0,4 3 65,1 1 1,-1 5-177,-4 2 1,1 5 119,-1 3 1,-3 3-314,-1 5 0,-4 1-26,1 2 0,-3 4-109,-1 4 1,-9 1 138,-2 3 1,-8 1-107,0 6 0,-7-7-241,0 4 0,-2-5 194,1-3 0,7-1 98,-3-2 0,9-7 20,2-5 0,2-5 640,7 1 0,-3-2-153,3-2 697,1-5-334,-3 0-128,5-6-204,5 0 1,3 0-282,7 0 1,0 0 151,8 0 0,-1-4-736,8 0 0,0-5 141,0 1-103,3 3 0,-8-5-506,6 3 0,-6-5 1022,2-3 0,2-3 0,0-5 0</inkml:trace>
  <inkml:trace contextRef="#ctx0" brushRef="#br0" timeOffset="22">13922 4728 8302,'-23'-29'0,"5"6"0,7 12 1354,6 6-520,5 5 851,0 0-1124,0 10 1,6 3 70,6 9 0,4 10 40,7 2 0,1 10-265,3 1-547,2 11 1,-12-26 0,0 0 95,1 2 0,-1 0 1,-2 1-1,0-1-199,0 2 0,0 1 0,-2-3 0,0-1-58,0 0 1,0-1-1,6 28-214,-3-1 1,-9-2 340,-3-5 0,-5 0 174,-7-4 0,3 0 0,-13 3 0,-7-2 0,-8-1 0</inkml:trace>
  <inkml:trace contextRef="#ctx0" brushRef="#br0" timeOffset="23">5288 7024 8095,'0'-7'980,"1"1"-378,3 2-178,2 3-188,6-4 0,-1 5 655,1-5-480,4 4 0,3-4 421,8 5-506,2 0 0,9-4-86,0 0 0,5-1-170,-1 1 0,2 2-419,2-6 1,-9 5 306,-3 0 1,-3 0-981,-1-1 0,-6 3 10,-5-3-373,-5 3 1385,-2 1 0,-7 0 0,-5 0 0</inkml:trace>
  <inkml:trace contextRef="#ctx0" brushRef="#br0" timeOffset="24">5448 7115 8276,'6'-6'588,"0"-3"-504,-2 5 1927,3 0-1271,4 4 0,0 0 80,1 0-132,4 0 0,-2 0-411,5 0-210,0 0 0,9 0 231,3 0-986,-3 0 616,5-5 0,-4 4 100,5-3-28,0 3 0,1 6 0,-1 1 0</inkml:trace>
  <inkml:trace contextRef="#ctx0" brushRef="#br0" timeOffset="25">7252 6670 8273,'-5'-12'-40,"-1"5"95,-6-1 0,5 4 257,-1-3 166,1-1-175,-5 2 0,1-3 78,-1 5-8,1 0-183,-1 4 1,1 0 358,0 0-359,-1 0 1,1 5 120,-1 3 1,1 2-59,0 2 1,0 4 15,4 3 0,2 8 175,5 3-218,0-2 1,1 9 63,3-3 1,2 4 90,6 0-708,4-2 435,-3 8 0,7-4-17,-5 1-63,0-1 1,-4-6-423,-4 0 0,2-3 217,-5-1 1,0-4-555,-4 0 1,0-7 358,0-3 0,-2 0-2038,-1-1 1648,-4 0 0,-4-4 762,-1-4 0,-4-2 0,-2-5 0</inkml:trace>
  <inkml:trace contextRef="#ctx0" brushRef="#br0" timeOffset="26">6887 7081 8196,'11'-6'0,"1"-5"193,-1 4 1,0 0 764,1 0-447,4-1-265,-3 2 789,9 1-604,0 5 0,4-4-80,4 0 0,-3 0-326,3 4 0,1 0-1201,3 0 893,0 0 1,-4 0-2260,-4 0 2542,-2 0 0,-1 0 0,0 0 0</inkml:trace>
  <inkml:trace contextRef="#ctx0" brushRef="#br0" timeOffset="27">7766 6556 8197,'0'-18'0,"0"1"680,0 6-302,0-1 1,-1 1 99,-3 0 438,3 4-522,-9 2 1,7 5 287,-4 0-536,4 0 1,-11 8 147,3 7-48,-8 3-206,1 15 206,0 1-208,-4 7 1,10 4 331,-3 1-124,-3 0-382,10 4 1,-6-1 82,10 4-588,-4-5-748,6 8 1264,-3-9-160,5 4-678,0-6 788,0-4 105,5-2-1154,2-4 772,4-1 91,0-5 86,1-6 190,4-1-394,2-10 0,1 5 338,0-6-1108,-5-5 1460,8 5 1,-4-10 0,4 4-1</inkml:trace>
  <inkml:trace contextRef="#ctx0" brushRef="#br0" timeOffset="28">7926 7127 8197,'0'-22'409,"0"3"-112,-5-3 0,4 8 138,-3-5 0,1 5 184,0-1 775,1 3-482,-3 0-641,5 6 284,0 1-543,0 20 0,0-5-203,0 13 0,2-7 273,1 3 0,-1-3-456,1 3 0,2-1 199,-1 1 0,1-3-47,-1-5 0,-1 0-59,4-4 217,1 3 1,3-8-9,1 1 0,-1-1 26,1-2 0,3-5-26,0-3 1,4-1 8,-4 2 0,4-4 157,-3 4 0,4-7-120,-1-1 1,-1-2 34,1 2 0,-5 2-36,1-2 1,-2 6 195,-2 1 1,-3 6-47,-1-2 137,-4 3 1,3 6-56,-2 3 1,-3 5-121,3 3 1,-3 3-333,-1-4 1,0 5 121,0-1 1,0-1-881,0 1 1,5-1 467,3 1 1,2 0 536,2-8 0,4 3 0,2-7 0</inkml:trace>
  <inkml:trace contextRef="#ctx0" brushRef="#br0" timeOffset="29">8520 7081 8216,'-8'-17'0,"1"6"475,4 0-105,-2 9-228,5-8 1281,5 9-839,2-9 0,1 8 229,4-1-925,-3 1 163,12 2 0,-3-3-252,5-1 173,-5 0 0,3 3-997,-2-3 1,3 3 597,1-3 0,0 3 427,-1 1 0,-4-6 0,-1 0 0</inkml:trace>
  <inkml:trace contextRef="#ctx0" brushRef="#br0" timeOffset="30">8943 6773 8431,'0'-18'576,"5"-4"-381,-4 10 0,6-6 625,1 3-489,0-3 0,12-4 499,-5 3-483,0 3 0,-2 4 173,2 1 162,-2-1-327,9 1 0,-5 5 149,6 2-188,0 3-116,5 1 0,-5 1 199,0 3-292,0 2 109,-11 5 1,3 5-47,-7-1-102,2 5 0,-8 2-153,1 4 1,-1 6 91,-2-1 1,-7 2-222,-4 1 1,-2 1 145,-6 3 1,0-2-545,-4 2 1,4-6 151,0-2 1,1-8-27,-1 1 0,-1-8 352,5 0 1,0-2-270,3-2 468,6 1 1,-3-5-108,5 1 134,0-6 0,6 3-87,1-5 1,1 0 20,8 0 0,-2 0-155,9 0 0,0-5-179,4-2 1,1 0-214,2 0 0,-1 3-35,1-4 0,0 5-1276,0-5 1832,-2 0 0,4-3 0,-5 0 0</inkml:trace>
  <inkml:trace contextRef="#ctx0" brushRef="#br0" timeOffset="31">9411 6419 8314,'-18'-30'0,"7"7"0,7 8 1657,3 8-1068,6-3 0,-3 8 22,6-2 793,-1 3-852,10 1 0,-2 0 264,8 0-191,-3 5-280,13 7 0,0 10 42,5 9-1572,0 2 1410,-3 6 1,-6-2-111,-3 5-58,-1 0 1,-8 7-278,-1 1 1,-9-1 265,-3-3 1,-3 7-749,-1 1 1,-1 3 358,-3-8 0,-3 3-567,-9-6 1,0-2-11,-3-6 1,-3-6-234,3 2 0,-2-7 1153,-2 0 0,4-2 0,0-3 0,-2-5 0,0 0 0</inkml:trace>
  <inkml:trace contextRef="#ctx0" brushRef="#br0" timeOffset="32">10473 6658 8330,'-5'-11'305,"-3"0"0,-2 3 396,-1 0-202,4 6 1,-2-2 197,6 8-129,-6 7-308,7 2 64,-8 14 87,9-8-151,-4 14-436,5-4 269,0 5 34,0 0 0,0 1 295,0-1-163,5 0-363,1 0 0,2-1 0,0-2-480,1-5 0,-3-7 0,0-3 40,-1-4-1911,-1 0 1186,-4-1 1269,0-4 0,0 3 0,0-4 0</inkml:trace>
  <inkml:trace contextRef="#ctx0" brushRef="#br0" timeOffset="33">10176 6932 8194,'6'-11'511,"4"0"0,-2-1-67,7 1 1,-1 4-143,5 4 0,2-4 135,5 0 1,3 0-98,6 0 1,0 4-757,3-1 1,-1 3-981,5 1 0,0-4 345,4 0 803,-1 1 1,1-2 0,0-2-1</inkml:trace>
  <inkml:trace contextRef="#ctx0" brushRef="#br0" timeOffset="34">11215 6476 8140,'-5'-36'0,"4"4"532,-3 13 1,3 3-67,1 4 1,0 1 34,0 0 1,-1 3 415,-3 0-449,3 6 1,-10 3-225,4 11 0,-2 5 44,1 10 0,-2 0 110,2 7 0,0 0-147,0 12 1,3-3-52,5 6 1,0-2 0,1-2-91,3-3 1,2 2-15,6-2-1532,-1 2 1217,1-3 201,-6-2-1075,4-4 711,-4-1 233,1-5 1,2-2-510,-6-8 1,5 1-1,-4-5-958,-2-1-398,0-1 1312,-2-2 796,-5-4-562,-2 3 539,-4-9 0,-1-1 0,1-6 1</inkml:trace>
  <inkml:trace contextRef="#ctx0" brushRef="#br0" timeOffset="35">10987 6944 8140,'0'-12'0,"1"1"0,3 0 397,2 4-139,6-3 1,4 5 162,3-3-252,3-2 11,11 4 1,-1-4 180,9 2-913,-4-2 477,8 4 0,-6-1 75,3 4 0,2-4 0,-3 1 0</inkml:trace>
  <inkml:trace contextRef="#ctx0" brushRef="#br0" timeOffset="36">11912 6419 8297,'0'-20'219,"0"1"1,-4 5-73,0-1 798,1 3 0,1 4-231,-2 0 0,2 6-147,-6-2 1,-1 8-347,-6 3 0,-3 9 67,-4 3 0,-1 7-244,0 5 1,1 6 140,3 1 1,-1 6-213,5 2 1,1 1 216,6 6 0,3-5-588,5 2 0,1-3 77,3-2 1,3 0-37,4-3 0,4-3 163,0-5 0,2-3 84,-2-1 0,-1-8-214,5 1 0,-4-8 78,4 0 1,-3-6-261,3-1 1,-4-2 135,4 1 1,-4-1 369,4-6 0,-5 0 0,3 0 0</inkml:trace>
  <inkml:trace contextRef="#ctx0" brushRef="#br0" timeOffset="37">12049 6955 8205,'-10'-16'0,"7"3"868,-12-3-473,9 9 0,-1-3 240,4 3 459,1 1-195,-3 1-211,4 5-491,-4 0 174,5 0-124,0 5-271,0 2 1,1 8 316,3 0-300,-3 0 65,4-3 0,0 3-271,3 0 0,2-1 91,2-6 1,-1 1-179,0-5 1,1 3 119,-1-3 0,2 0-41,2-4 0,-2 0 96,2 0 1,-2-4 125,-2 0 1,1-5 2,-1 2 0,4-2 24,1 1 1,-1-2-34,-4 2 0,-3 0 26,-1 0-47,1-2 138,-2 9-117,5-5 1,-9 6-1,6 0 238,-6 6-224,3 0 1,-5 5 12,0 1-193,5 4 179,-3-3 1,3 7-822,-5-5 533,5 6 0,-3-7-142,6 5 0,-4-4-554,3 4 976,1-5 0,3 2 0,1-4 0</inkml:trace>
  <inkml:trace contextRef="#ctx0" brushRef="#br0" timeOffset="38">12563 6898 8125,'-6'-23'438,"2"7"528,8 4-623,7 1 1,2 6-85,2-3 0,1 2 159,0 2-398,4 3 159,-2-9 0,5 8 180,-1-1-650,1 1 301,0 2 1,0 0-1484,0 0 782,-5 0 383,3 0 308,-8 0 0,3 0 0,-4 0 0</inkml:trace>
  <inkml:trace contextRef="#ctx0" brushRef="#br0" timeOffset="39">13020 6590 8215,'0'-26'9,"0"4"1,0 1-165,0 10-128,0-1 2252,5 1-453,1 0-882,6 4 1,0 2-193,4 5 0,-4 0-396,3 0 0,-2 0 81,-1 0 0,3 0-168,0 0 1,0 4 139,-3 0 141,-1 5 1,-1-3-138,-2 5 1,-3-3-146,-5 0 1,0-1-1025,0 5 710,0-6 0,0 4-34,0-2-157,0 2 306,0 1 0,-1-3-11,-3 0-16,3-1 196,-10 5 1,9-2 116,-6-3-16,6 4 1,-5-5-22,4 5 0,1 1-75,-1-1 0,1-3 231,2-1 0,0 1 47,0 3 44,0 1 0,5-1-51,3 1 0,-2-1 16,2 1 1,0-2-62,3-3 1,4 3-120,0-2 0,4 2 0,-3 2 0,0-1 67,-1 1 0,-2 3-140,2 0 0,-7 1 67,-4 0 1,-3-2-154,-1 5 1,-3 0 13,-4 4 1,-2-4-74,-10 0 0,-1-4-22,-7 4 0,3-5 102,-3 1 1,1-2-558,3-2 1,-1-3-153,8-1-515,1-4 1322,4 2 0,4 0 0,2 1 0</inkml:trace>
  <inkml:trace contextRef="#ctx0" brushRef="#br0" timeOffset="40">13499 6270 8420,'-5'-29'1635,"4"6"-1257,-3 8 499,8 7-422,2 3 1,2 5 80,0 0 341,-6 5-304,8 7 0,2 5 38,0 6-67,10 5-1100,-4 1 637,10 11-1053,-4 10 1240,4-1-29,-10 12-612,3-9 289,-8 5 21,3 0 281,-9 0-722,-2 0 401,-5 0 127,0-10-720,0 3-164,-5-15 384,-2 9-129,-4-13 371,-6 2-69,5-10-194,-10 0-264,4-6-613,-4 0 586,-1-6 788,-5-4 0,9 3 0,-3-4 0</inkml:trace>
  <inkml:trace contextRef="#ctx0" brushRef="#br0" timeOffset="41">14733 6533 8249,'0'-7'130,"0"1"124,0 2 0,1 3 495,3-3 212,-3 3-587,4 1 1,-5 6 139,0 6 1,4 4-138,0 7 61,0 0-157,-4 5 1,0-3-113,0 6-116,0-1 1,0 3-401,0-3 0,0 2 314,0-5 0,-4 0-673,0-5 506,0 1 0,4-5 39,0-3-1864,0-7 764,0 2 1261,0-9 0,-5 9 0,-1-3 0</inkml:trace>
  <inkml:trace contextRef="#ctx0" brushRef="#br0" timeOffset="42">14447 6761 8414,'0'-11'0,"0"-1"1192,0 6-702,5-4 0,2 7 70,4-4 1,4 4-21,1-1 1,9 2-37,2-2-782,4 3 291,4-4 0,4 5-1420,3 0 1050,-3 0 1,8 1-1807,-5 3 1966,0-3 0,-3 4 1,2-5-1</inkml:trace>
  <inkml:trace contextRef="#ctx0" brushRef="#br0" timeOffset="43">15818 6270 8193,'-12'-18'0,"-3"2"0,0 4 172,-5 1 27,7 0 1,-7 0 200,4 4 652,1-3-616,4 3 0,-1 1 236,1 2-184,5 3-214,-4 1 1,7 1-102,-5 3-87,6 7 1,-7 8 142,5 8 0,-1 2-125,1 5 1,3 6-54,-3 2 0,-1 2 161,1 2 0,0-1-580,4 1 0,0 0 153,0 0 1,2-2-172,2-2 1,-2-2 136,6-2 1,-1-6-183,5 2 0,-6-7-240,-2 0 0,-3-7 251,-1-1 0,0-5-966,0 1 1386,0-2 0,-5-2 0,-1 1 0</inkml:trace>
  <inkml:trace contextRef="#ctx0" brushRef="#br0" timeOffset="44">15372 6681 8193,'23'-11'118,"10"-1"0,-5 1 213,10 0 0,-2-1 360,10 1-391,-8-1 1,11 1-836,-7-1 1,-1 6 300,0 2 0,-4 3 234,1 1 0,-2 0 0,-2 0 0</inkml:trace>
  <inkml:trace contextRef="#ctx0" brushRef="#br0" timeOffset="45">16435 6247 8126,'-5'-18'175,"2"2"60,-5 5 0,5 4-108,-5 3 1107,0-2-744,-3 5 0,3-4-29,1 5 0,-5 6-216,-3 5 0,-5 7 69,1 9-120,-3 2 0,-3 9-112,2 0 0,-6 10-54,6 2 1,3 4-502,4 4 1,4-6 400,0-3 0,6 2-299,2-2 0,8 1 138,4-4 0,3-6-5,4-2 1,-1-7 89,5-5 1,-4-3-85,4-4 1,-3-2-44,3-6 1,-2-3-136,2-1 1,2-4-1094,-6 1 1503,5-3 0,-2 4 0,5 1 0</inkml:trace>
  <inkml:trace contextRef="#ctx0" brushRef="#br0" timeOffset="46">16457 6853 8126,'-11'-12'383,"5"1"-244,1-1 1,3 5 1579,-1-1-434,1 5-213,-3-7-462,5 9-371,0-4-29,0 5 0,4 5 148,0 3-510,5 2 199,-8 1 1,9 1-25,-2-1 1,-2 1-215,2-1 1,-2 0-183,2 1-124,2-1 185,-4-4 1,6-2-248,-1-5 396,0 5 0,2-4-41,2 3 0,-2-3 96,2-1 0,2-4 45,-2 0 0,0-4-61,-3 0 0,0-2 167,4-2 1,-4 5-7,3-1 119,-2 1-30,-1-5 24,-1 6-154,-5 1 196,-1 5-186,-5 5 0,0 1 23,0 6-300,0-1 138,0 5 1,4-3 17,0 2 1,0 2-199,-4-2 1,0 4 312,0-4 0,5 6 0,1-4 0</inkml:trace>
  <inkml:trace contextRef="#ctx0" brushRef="#br0" timeOffset="47">17029 6784 8055,'-7'-5'0,"2"-1"163,5-6-177,0 6 0,5-3 68,3 5 0,2-1 679,1 1-555,6 3 619,-4-4-484,8 0 0,-3 4-842,5-3 328,0 2 0,-1 2-20,1 0 221,0 0 0,0 0 0,0 0 0</inkml:trace>
  <inkml:trace contextRef="#ctx0" brushRef="#br0" timeOffset="48">17463 6498 8101,'0'-17'0,"0"-5"0,0 3 762,5 3-358,6-1 0,2 6 82,2-1 289,-2 1-396,3-1 1,-2 2 17,5 3-220,-5 2 1,3 1 9,-6 0 1,-3 0-84,-1 4 0,1 0-97,3 0 0,-3 4 54,-1 0 32,-4 5 0,6-3-95,-5 5 1,1 1-191,-1-1 1,-3 1-170,3-1 1,-3-3-181,-1-1 373,0 1 0,-4 3-23,0 1 1,-1-1 46,1 1 0,2-2 253,-6-3 0,1 4-132,-5-4 0,5 3 332,-1 2 1,4-5-112,-3 1 0,4 0 219,-1 3 1,3 0 159,1 1-326,0-1-158,0 1 0,0-1 12,0 1 0,5-1 53,3 0-53,2 1-169,1 4 50,1-3 0,-1 3 79,0-4 1,2 3-6,2 0 1,-4 2-32,4-2 0,-9-2-4,6 2 0,-7 1-203,2 0 71,-4 4 0,1-6-32,-8 5 0,-4-4 91,-7 4 1,-3-5-179,-5 1 1,0-2 55,1-1 1,-5-1-256,0 0 1,1-3 98,3 0 1,0-6-647,0 2 0,5-3-112,3-1 1084,3 0 0,0 5 0,1 2 0</inkml:trace>
  <inkml:trace contextRef="#ctx0" brushRef="#br0" timeOffset="49">17851 6133 8311,'-7'-23'896,"2"5"0,7 7-562,1 7 0,4 3-213,4 1 0,2 5 935,2 3-653,-2 7 0,10 4 299,0 8-104,-1 2-436,11 10 1,-9 2 309,3 4-1742,-3 1 1495,-1 5 1,-1 2-359,-3 8 131,-3-3 1,-6 3-50,-2-7 1,-3-4-395,-5-4 0,0-2 41,0-2 0,0-2 141,0-6 0,-5-1-521,-3-3 1,-6 1 313,-1-8 1,0 2 469,3-6 0,0 0 0,-3-4 0,-3-5 0</inkml:trace>
  <inkml:trace contextRef="#ctx0" brushRef="#br0" timeOffset="50">18970 6521 8015,'-5'-17'-138,"4"-5"0,-8 9 146,5-2 1262,0 2-298,4 2 92,0 5-253,0 1-521,0 5 0,1 6 70,3 5-123,-2 6 175,3 6-221,-5 5 0,0 1 190,0 5-565,0 0 202,0 1 1,3 3 229,1 0-761,5-5 395,-8 0 1,8-8-1381,-5 5 1011,5-4 1,-6-2-826,4-5 0,-4-5 1312,0 1 0,4-2 0,-1-2 0</inkml:trace>
  <inkml:trace contextRef="#ctx0" brushRef="#br0" timeOffset="51">18730 6727 8381,'7'-5'-8,"3"-2"539,-4 1 0,5 0 586,1 2-558,4 3-7,2-4-303,10 0-210,1 3 0,11-3 204,1 5-6,4-5-1381,1 4 0,-1-4 558,1 5 346,-5 0 0,8 5 0,-2 1 0</inkml:trace>
  <inkml:trace contextRef="#ctx0" brushRef="#br0" timeOffset="52">19815 6339 8146,'-11'-33'297,"-1"7"1,6-2-213,2 13 1188,3 2-547,-4 2-243,-1 0 370,-1 4-482,-3 2 1,7 6-66,-4 3-110,-1 8 0,-7 9 77,0 6 1,0 8-33,3 0 0,1 6-155,-1 1 1,6 4 113,2 4 0,4 0-413,4 4 1,-1-4 257,4-4 1,1 2-366,3-2 0,1 1 182,-1-9 0,0 0-55,1-4 0,-5-5-315,1-2 0,-5-4 208,0-4 1,-1 1-972,-2-4 0,0-1 16,0-4 1255,-10-4 0,2 3 0,-9-4 0</inkml:trace>
  <inkml:trace contextRef="#ctx0" brushRef="#br0" timeOffset="53">19450 6818 8368,'5'-11'-143,"6"4"25,7-3 1,9 5 835,-1-2 1,10-4-223,-2 4 1,8 1-434,0-2 0,2 5 85,2 0-966,-5 1-808,-2 2 1626,-10 0 0,4 5 0,-4 2 0</inkml:trace>
  <inkml:trace contextRef="#ctx0" brushRef="#br0" timeOffset="54">20341 6339 8327,'-6'-30'169,"5"4"43,-3 7 0,3 2-128,1 6 1006,0 4-198,0-3 472,0 9-863,-5-4 0,1 10-69,-7 3 1,-2 11-174,-6 4 1,-2 7-108,2 0 1,-4 8 60,-4 4 0,7 3-552,-3 0 0,8 2 390,-1 3 1,4-3-152,0 2 1,5 1-128,-1-4 1,6 2-222,-2-6 1,4-4 147,4-4 0,2-1 7,5-6 0,2-2-86,2-6 1,-1 1 88,5-4 0,0-1-667,4-4 0,0-3-67,0-1 1123,-5-4 0,3 7 1,-3-4-1</inkml:trace>
  <inkml:trace contextRef="#ctx0" brushRef="#br0" timeOffset="55">20398 6841 8337,'-7'-16'104,"2"3"1,5-4 127,0 6 1,0 3-274,0 1 1968,0 4-431,0-2-837,0 5 0,2 5-458,1 3 1,-1 3-149,1 4 1,2-1 205,-1 5 1,4-1 12,-4 1 0,3 2-718,-3-6 1,5 4 274,-1-4 0,-2 0-226,2-3 0,-1-6 139,5-2 1,-5 1-414,1-1 199,-1 0 283,5-4 123,-1 0 0,1-2 90,-1-2 1,-3-1-123,-1-2 0,1-3 116,3 2 1,1-2-91,-1-2 0,1 1-15,-1 0 1,1 0 41,-1 4 0,-3 2 116,-1 5-66,-4 0 1,2 1 98,-5 3 0,0 3 14,0 9 1,1-4-128,3 4 0,-2 0-798,6-1 536,0 6 0,2-4-124,-3 6 0,7-5 395,-2-3 0,2 3 0,-3 0 0</inkml:trace>
  <inkml:trace contextRef="#ctx0" brushRef="#br0" timeOffset="56">21014 6853 8228,'-6'-12'0,"1"1"651,5-1-340,0 6 57,5-4 0,1 7 385,6-4 1,1 4 67,2-1-406,-3 3 1,10 1-899,-4 0 417,0 0 1,6 0 99,-5 0-1294,5 0 884,-12 0 0,9 0 110,-6 0 266,0 0 0,-3 5 0,-1 1 0</inkml:trace>
  <inkml:trace contextRef="#ctx0" brushRef="#br0" timeOffset="57">21688 6419 8230,'0'-18'863,"0"3"-76,0 7 122,0-2-238,0 8-94,0-3-370,0 16 0,-4 1 75,1 11 0,-5 1-1,4 3 0,-5-2-171,2 6 1,-2 3 171,1 4-184,-2 0 1,8-5-124,-6-2 1,5 0 216,0-4-965,1 0 571,-3-5 0,4-3-466,-3 0 462,3-5 0,2 2-351,3-9 0,-2 2 232,6-5 1,0 1-159,3-1 1,1-3 104,-1 3 0,4-3-828,0-1 764,1 0 1,-5-1 441,0-3 0,1-7 0,-1-7 0</inkml:trace>
  <inkml:trace contextRef="#ctx0" brushRef="#br0" timeOffset="58">21768 6784 8230,'0'-6'380,"0"-5"-193,0 10 0,0-5 188,0 2 405,0 3 55,0-4-30,0 5-469,-5 0 0,3 5 154,-6 2-272,5 9 0,-5-2 157,4 5-465,0 0 150,-1 4 0,2 1-57,-4 2 1,4-2-600,-1 3 588,-2-3-781,5-6 464,-4 3 91,5-3-852,0 0 1,0-1 63,0-6 1022,0-5 0,5 4 0,1-3 0</inkml:trace>
  <inkml:trace contextRef="#ctx0" brushRef="#br0" timeOffset="59">22042 6236 8390,'-4'-17'0,"1"-2"0,-1 8 0,4 1 2202,0 15-1398,0 6 0,0 7-52,0 5 1,0 5-13,0 2 1,5 6-25,3 6-1257,2-1 926,1 15 1,1-4-469,-1 5 101,5 1 1,-3 2-53,2 1 0,-7 3-107,-4-7 0,-3 5-468,-1-9 1,0-1 44,0-10 121,-5-2 1,-1-11-543,-6-3 0,0-1-1577,-4-3 2562,-1-4 0,-1 4 0,1-4 0</inkml:trace>
  <inkml:trace contextRef="#ctx0" brushRef="#br0" timeOffset="61">5459 8451 8211,'0'-11'633,"0"5"28,0-4-131,0 8 250,0-3-395,5 0 1,-2 4 119,4-3-84,-4 3-118,7 1 1,-4 0-127,6 0 8,-1-5 1,2 3-66,2-1 1,3-2-214,5 1 0,3-1-160,1 1 1,4 3 191,-5-3 103,6-3-2063,-8 6 1017,9-4 1004,-14 5 0,8 0 0,-10 0 0</inkml:trace>
  <inkml:trace contextRef="#ctx0" brushRef="#br0" timeOffset="62">5413 8646 8300,'0'-8'1160,"0"0"-623,6 6-281,0-8 531,5 8-396,6-8 0,2 4 127,8-6 196,7 1-374,1 0 0,12 0-399,-5 4-989,5-3 1121,-1 8 0,1-6-1750,2 4 1166,-2 0 0,-5 4 511,0 0 0,0 0 0,3 0 0</inkml:trace>
  <inkml:trace contextRef="#ctx0" brushRef="#br0" timeOffset="63">7047 8017 8300,'-12'-34'439,"6"10"1,-3-1-67,5 9 1,-1 3 438,1 5 0,2-1-57,-6 5-250,6-5 64,-3 8-184,5-4-323,-6 15 0,5-2 529,-4 18-399,5-1 1,0 10 192,0 3-369,0-2 208,5 8 1,2-5 160,4 3-436,0 3 1,1-5-980,-1 6 1306,1 0-657,-1-1 272,1 6 99,-1-4 1,-5-1-534,-1-2 1,-5-6-424,0 0 271,0 0 398,0-14 1,-1 1-1083,-3-6 865,3-5 0,-10 1-24,-1-8 0,1 2-78,-4-5 0,2 0 957,1-4-520,-4 0 273,3 0 1,-7-5-226,5-3 50,-6-2 0,9-5 98,-4 0 1,4-6-99,0 2 1,5-2 62,-1-2 0,6 0-37,-2 0 1,6-3 168,2-1 1,4 1-21,-4 7 1,4-1 136,0 5 1,1 0 48,-1 3 1,2 5-16,-3-1 0,7 6-282,1-2 0,7 2 82,1 2 0,1 0-564,6 0 0,1 0 499,3 0 0,0 0 0,1 0 0</inkml:trace>
  <inkml:trace contextRef="#ctx0" brushRef="#br0" timeOffset="64">7800 7983 8158,'-6'-23'1254,"1"2"-965,5 2-259,0 2-26,0 6 0,1 1 5,3 2 1243,-3-2-267,4 9-168,-5-10-364,0 10 0,-8 10-335,-4 10-29,-7 10-705,1 6 746,-4 5-35,4 6 1,-4 3-208,3 1 0,3 4 68,0 0 0,5 3 165,3 4-635,-2-3 367,9 4 1,-4-6-401,5-3 402,0-2 1,0-10-405,0-3 0,9-8 246,2-3 1,8-8-514,0-4 1,4-3 266,4-5 0,-2-2-1097,6-5 1646,-6 0 0,3 4 0,-5 0 0,0 0 0</inkml:trace>
  <inkml:trace contextRef="#ctx0" brushRef="#br0" timeOffset="65">8006 8531 8158,'-11'-11'224,"3"0"494,0-1-25,1 6 445,0-4-751,2 8 1,5-1-275,0 6 84,0 4 0,0 4 197,0 1-441,0-1 0,2 4-67,1 0-104,-1 1 223,8-5 1,-4 0-284,6 1 1,-1-2 184,0-2 0,1 1-24,-1-6 0,5 1 40,-1-4 0,4-1-34,-4-3 1,2 2 45,-2-6 0,-1 2 85,5-2 0,-5-2-19,1 2 0,1-1 17,0 2 1,-5-2 36,-3 5 0,-2-1-44,2 1-11,-3 3 0,-1-3 8,-1 8-19,1 2 0,-4 9 12,0 1 0,0-1-54,0-4 0,5 2-116,3 2 0,-2-2-228,2 2 1,-2-1-1271,2 1 1667,2-2 0,-4 4 0,6-6 0</inkml:trace>
  <inkml:trace contextRef="#ctx0" brushRef="#br0" timeOffset="66">8588 8543 8107,'2'-10'0,"2"2"0,2-2 347,5 9-146,1-10 1,-5 10-37,1-3 211,0-2 40,3 5-257,6-4-169,0 5 1,2 0-175,0 0 0,0 0-336,4 0 363,-5 0 0,4 0 157,-3 0 0,2 0 0,2 0 0</inkml:trace>
  <inkml:trace contextRef="#ctx0" brushRef="#br0" timeOffset="67">9114 8223 8254,'0'-16'1427,"5"-1"-1223,3-2 1,2 4-130,1 7 0,1-1 613,-1 5 0,-3-3-206,-1 3 1,1 0-21,3 4 0,1 2-210,-1 1 0,0 4-250,1 4 0,-4 4-8,-1 1 1,-4 4-113,0-1 1,-1 4-32,-2 3 1,-7 2 161,-4 3 1,-2 2 45,-6-3 0,0 2-119,-4-2 1,-3 3-63,-1-2 0,0-2 12,5 1 0,3-4-129,0 0 0,6-3 287,1-4 0,6 2 592,6-6-84,0 0 1,6-5-216,6-2 0,6-3-386,8-5 1,3 0 123,6 0 0,-1 0-307,0 0 1,-3 0-343,-1 0 0,-8-1-455,1-3 1,-8 3 1024,0-3 0,3-3 0,0 1 0</inkml:trace>
  <inkml:trace contextRef="#ctx0" brushRef="#br0" timeOffset="68">9651 7880 8089,'-7'-29'343,"2"6"0,6 8 1147,3 8-1071,3 1 0,0 6 194,1 0 1,-1 2-180,5 2 0,3 6 253,0 5 1,6 12-234,-2 3 1,2 8-117,2 8 1,0-1-376,0 1 0,0 5 241,-1 2 1,1 2-252,0-2 1,-5 3 118,-3-3 1,-3 2-517,-5-2 0,-2-3 264,-5-9 0,-4-1-800,1-6 0,-8-1 419,0-3 0,0 2-719,-5-5 0,0-1 1280,1-3 0,-6 4 0,2 0 0,-2-2 0,-2-1 0</inkml:trace>
  <inkml:trace contextRef="#ctx0" brushRef="#br0" timeOffset="69">10861 8120 8266,'0'-11'-152,"0"-1"229,0 1 202,0 5 298,0-5-198,0 10 289,0-4-478,0 5 0,0 5 233,0 3 1,-1 7-125,-3 4 1,3 8 144,-3 3 1,3 3-96,1 1 0,0-1-315,0-2 1,1 2 87,3-3 1,-3-2-495,3-1 0,-1-3-152,0-1 0,-1-2-404,1-2 1,2-2-701,-1-6 1628,0 1 0,-9-1 0,-1 1 0</inkml:trace>
  <inkml:trace contextRef="#ctx0" brushRef="#br0" timeOffset="70">10644 8429 8141,'0'-23'756,"0"10"-383,0-2 1,7 8 287,4-4 0,2 3-225,6 1 0,0 0-245,4 0 0,6-3 65,5 2 0,2-1-767,5 2 1,1-2-1018,4 5 1,-2 0 1527,-2 4 0,3-5 0,-5-1 0</inkml:trace>
  <inkml:trace contextRef="#ctx0" brushRef="#br0" timeOffset="71">11569 8234 8340,'2'-17'645,"1"1"0,4 2-189,4-1-424,1 3 163,-1-5 1,4 6 962,0-1-706,6 1 0,-3-1 130,4 1 0,0 5-167,-3 2 0,3 3-123,-3 1 0,-2 0-200,2 0 1,-5 5 0,2 2 192,-4 3 1,-2 7-35,-2 2-158,-3 2 0,-5 7-331,0 3 97,-5-3-391,-1 5-380,-11 1 497,-1 2 187,-4 3 84,4-5 0,-4 0-340,3 1 1,-2-6 123,-2-2 1,5-3 13,3-2 0,-2 0 357,2-3 0,0-2-139,3-6 1,5 0 178,-1 1-237,6-6 632,-3 4 1,10-8-313,2 1 1,5-1 42,3-2 0,3 0-136,5 0 0,3-4-346,1 0 1,3-1-558,-3 1 1,3 3-1,-2-3-110,2 3 972,-5 1 0,8-5 0,-4-2 0</inkml:trace>
  <inkml:trace contextRef="#ctx0" brushRef="#br0" timeOffset="72">12643 8120 8317,'-6'-40'0,"2"2"488,-3 7-223,6 3 0,-4 7 457,5 2 1,-4 1 22,0 3-340,-4 7-212,6-7 1,-8 13 0,3-1 26,-4 1 1,1 7 53,3 3 1,-6 7-84,5 4 1,-4 8 66,4 3 0,3 7-23,1 1 88,3 5-1298,6-2 983,1 0 1,6 3 123,-1-2 1,1 2-371,-1 2 0,-3-4 4,-1 0 0,-3-2 1,4 2 1,-6-6-725,2-6 0,-3-4 440,-1 0 1,0-7-716,0-3 1,-1-4-4,-3 0 1433,-2-1 0,-6-5 0,1 0 1</inkml:trace>
  <inkml:trace contextRef="#ctx0" brushRef="#br0" timeOffset="73">12243 8486 8280,'0'-12'0,"7"1"0,4-1 199,5 1-86,7 0 1,3-2 606,4-2-517,6 2 0,11-4-295,2 6 1,-2 3 73,3 1 0,-4 3-2430,0-4 2448,0 6 0,-6-8 0,0 3 0</inkml:trace>
  <inkml:trace contextRef="#ctx0" brushRef="#br0" timeOffset="74">13225 7938 8195,'-5'-18'637,"4"1"54,-4 6 0,4 6-96,-3 5 1,1 5-178,-4 6 0,-1 6-29,-3 2 1,1 6-128,2 2 1,-2 8-52,2 0 0,-1 3-170,2 0 1,0 2 87,3 6 0,3 4-584,-3-1 1,3 0 376,1-3 0,0-1-244,0-4 0,0-6 143,0-9 0,5-3-476,3-4 0,2-2-57,1-6 1,1-3-289,-1-1 1,2-4 226,2 1 773,-7-3 0,7-6 0,-9-1 0</inkml:trace>
  <inkml:trace contextRef="#ctx0" brushRef="#br0" timeOffset="75">13305 8474 8195,'0'-17'0,"0"0"284,0 6-224,0-1 1176,0 1 1,-1 1 254,-3 2-556,3 3 0,-5 5-371,2 0 0,3 1-104,-3 3 1,2-1-141,2 4 1,0 1-41,0 3 1,4 1-100,0-1 0,5 0-174,-1 1 1,2-1-469,1 1 0,1-2 416,-1-3 0,0 2-608,1-5 1,-1 4 299,1-4 0,-1-1-300,1-3 1,-1 0 282,0 0 1,1 0-17,-1 0 1,-3 0-35,-1 0 1,0-1 154,0-3 1,0 3 210,-3-3 0,-2 3-323,6 1 352,-6 0-35,3 0 1,-3 5 221,1 3 1,-1-2-98,1 2 1,-1-1 109,-2 5 1,4-1-168,-1 0-58,6 1 1,-2-1-544,4 1 0,-1-1 39,-2 1 554,2-6 0,1 4 0,7-4 0</inkml:trace>
  <inkml:trace contextRef="#ctx0" brushRef="#br0" timeOffset="76">13796 8486 8108,'0'-23'0,"0"5"0,0 3 962,0 2-620,5 7 0,2-4 147,4 2 610,1 3-652,4-5 1,2 7 232,5-4-985,0 4 298,-1-2 0,5 5-1350,0 0 962,-1 0 1,1 0-892,0 0 1,-4 0 1285,-4 0 0,0 0 0,3 0 0</inkml:trace>
  <inkml:trace contextRef="#ctx0" brushRef="#br0" timeOffset="77">14333 8143 8297,'0'-23'917,"0"0"-518,0 1 0,1 3 186,3-1 0,1 7-150,3-3 1,2 4 3,-2 0 0,2 2-106,1 2 1,1 0-115,-1 4 1,2 0-78,2 4 1,-1 0-155,5 0 0,0 4 100,4 0 1,0 4-149,0 0 0,-4-2-308,0 2 0,-5 0 143,1 3 0,1-3-595,0-1 328,-1 1 255,-4 3 1,-4 1 129,-4-1 0,-1-3 96,-2-1 1,-7-3-23,-4 4 0,-1-4 231,-3 3 1,-1 0 108,1 0 0,-1 3-104,5-2 1,-1 1-114,1-2 1,-3 4 96,3-4 1,-3 3-33,6 2 0,-1-1-53,2 1 0,0-5 54,3 1-137,3-1 53,-4 5 1,6-1-138,3 1 1,2-5 64,6 1 0,3 0-114,0 3 1,4 0 80,-3 1 0,4-1-170,-1 1 0,-1-5 83,1 1 1,-5 3 56,1 5 0,-2-1 130,-2-4-1,-3 2-113,-1 2 0,-4 2 89,1 2 0,-8 2-82,-4-2 1,-7 3-122,-4 1 0,-4-2 97,-4-2 1,3 2-691,-2-6 0,-1 0-928,4-4 1682,-2-4 0,7 3 0,-5-4 0</inkml:trace>
  <inkml:trace contextRef="#ctx0" brushRef="#br0" timeOffset="78">14836 7755 8080,'0'-34'321,"0"13"318,0 6 1,10 10 798,5 1-1058,0 3 1,7 1 366,-3 0 1,2 2-305,2 6 1,1 5 28,3 10 0,1 8-90,2 3 1,2 6-183,-5 2 0,3 0-177,-3 7 1,-2-2 8,-6-1 1,-2 1-394,-6 2 1,-4-1 298,-4 6 0,-3-6-476,-3 1 0,-8-3 270,-4-4 1,-5 1-626,1-5 1,1 0 340,-1-4 1,0-1-2015,-4-2 2566,0-8 0,3-5 0,2-3 0,3 4 0,0 2 0</inkml:trace>
  <inkml:trace contextRef="#ctx0" brushRef="#br0" timeOffset="79">15944 8143 8082,'5'-11'-119,"-4"-1"-60,3 1 1,-3 3 182,-1 1 1547,0 4-362,5-2-5,-4 5-778,4 0 1,-6 6-27,-3 6 0,3 6 77,-3 8 0,-1 1-427,1 7 0,1-1 188,3 9 22,0-5-469,5 2 282,-4-5 1,9-3-68,-2-1 0,1-4-408,-2 0 1,2-3-1674,-5-4 1408,5-2 0,-8-6 687,3 0 0,-3-4 0,-1-2 0</inkml:trace>
  <inkml:trace contextRef="#ctx0" brushRef="#br0" timeOffset="80">15715 8383 8179,'12'-12'0,"4"6"862,2-4-470,10 9 0,1-8 482,5 5-541,0-5 1,2 8-301,2-3 1,-1-1-395,5 1 1,0 0 360,3 4 0,1 0 0,0 0 0</inkml:trace>
  <inkml:trace contextRef="#ctx0" brushRef="#br0" timeOffset="81">16800 8029 8431,'0'-29'269,"0"1"1,0 10-577,0 3-23,0 2 244,-5 2 2033,4-1-1228,-9 6 0,7 1 83,-5 5-204,6 0-409,-8 5 0,0 6 48,-6 8 0,1 9 32,4 7 0,4 4-68,4 7-101,1-1 1,2 2-109,0 3 0,2-3 110,1 2 0,4 2-314,4-2 0,-3 1 161,-1-4 0,1-6-388,3-2 0,0-7 250,-4-5 1,2-2-529,-5-1 0,1-4-237,-1 0 1,-3-5 953,3 2 0,-8-9 0,-2-2 0</inkml:trace>
  <inkml:trace contextRef="#ctx0" brushRef="#br0" timeOffset="82">16492 8394 8258,'12'-11'49,"4"-1"-61,1 1 0,11 0 74,3-1 1,7 5 31,4-1 1,3 2 251,5-2-368,-3 3 0,4 1 155,-6 0-133,1 1 0,-5 3 0,-2 0 0</inkml:trace>
  <inkml:trace contextRef="#ctx0" brushRef="#br0" timeOffset="83">17348 7972 8275,'5'-18'0,"-3"2"753,1 4 3,-1 1 802,-2 4-1088,0-3 0,-2 10-42,-1 0 0,-5 7-142,-7 8 0,-3 8-7,-5 7 0,0 4-25,1 4 1,0 3-252,3 5 0,6 1 39,6 2-1761,4 3 1529,-2 0 211,5 4 0,5-10-327,3-1 119,2 1 1,1-12-223,1 1 0,3-2 150,0-7 1,0-3-386,-3-4 1,3-5 220,0 1 0,0-2 423,-3-2 0,-1 1 0,1-1 0</inkml:trace>
  <inkml:trace contextRef="#ctx0" brushRef="#br0" timeOffset="84">17451 8417 8201,'-6'-11'0,"1"-1"0,0 6 1948,3 1-946,-3 5 125,5 0-787,0 5 1,4 1-43,0 6-201,0 4 1,1-3-40,2 2 1,4 3-78,0 1 0,-1-3-779,-2 0 620,2 1 0,-4-4 62,6 2 1,-1-6-383,0-1 200,1-6-232,-1 3 241,1-5 0,-5 0 34,1 0 146,-6 0 0,9 0 164,-4 0 1,0-5-100,0-2 1,1-2 171,3 1 1,1-6-52,-1 3 0,0-2-90,1 6 1,-1-2 132,1 5 447,-1-5-318,1 8 1,-6-3 53,-2 8 0,-2 2-75,2 6 0,-1 0-118,4 3 1,-3-2-271,4 2 0,-5 2 103,5-2 0,0 5-762,3-1 1,1 2 407,-1-2 0,2-1 411,2-3 0,3-3 0,4 5 0</inkml:trace>
  <inkml:trace contextRef="#ctx0" brushRef="#br0" timeOffset="85">18079 8463 8229,'-6'-18'531,"2"3"-213,8 7 863,2 3-688,6 0 1,-1 4 7,0-3 0,2 3-192,2 1 0,3 0-303,5 0 0,0 0 103,0 0 1,1 0-1132,2 0 1,-1 0 219,1 0 802,-7 0 0,3 5 0,-4 1 0</inkml:trace>
  <inkml:trace contextRef="#ctx0" brushRef="#br0" timeOffset="86">18742 8075 8197,'17'-35'0,"0"7"0,-6 6 993,1 4-156,-6 11 363,-1-3-755,-5 9 1,0-3-271,0 8 0,-1 2 71,-3 6 1,2 4-173,-6 3 1,0 7 104,-3 0 0,-1 5-121,1-5 1,0 5 155,-1-4 1,5 3-595,-1-3 1,4-1 4,-3-3 0,4 0-159,-1 0 0,3-5 138,1-3 0,4-3 115,0 0 1,4-4-173,0-1 0,2-4 93,2 0 1,-1-1-902,0-2 760,1 0 0,-1 0 501,1 0 0,-6-2 0,-2-1 0,-2-4 0,2-4 0,-2-1 0,1 1 0,-1 0 0,-2-1 0,0 1-45,0-1 104,0 1-18,0 0 1425,0 4-424,0-3-429,0 9 614,-5-4-734,3 5 0,-4 1 280,2 3-420,3 7 0,-8 3-174,5 5 1,0 0 66,4 4 1,0 1-301,0 3 0,0-3 102,0 3 0,0-2-711,0 2 1,2-5 373,1 1 0,-1-1-982,1-7 0,0 3 1271,1-7 0,-3 3 0,4-7 0</inkml:trace>
  <inkml:trace contextRef="#ctx0" brushRef="#br0" timeOffset="87">19039 7903 8219,'5'-6'651,"-4"1"0,9 11 209,-2 6 1,-2 4-291,2 7 1,-1 5 99,5 2 0,-1 8-215,1 4 0,-1 4 69,0 3 1,1 0-48,-1 4 1,-3 1-2184,-1 7 1653,-4-2 0,2 2-1766,-5-8 1142,0-2 1,-1 0 676,-3 2 0,-4-4 0,-4 0 0,-2-3 0,0-4 0,-1-1 0</inkml:trace>
  <inkml:trace contextRef="#ctx0" brushRef="#br0" timeOffset="88">5562 9868 8234,'5'-12'959,"-4"6"1,6-3 40,-4 5-522,4 0 1,5 1 1033,4-1-737,1 0-199,6-1-157,0-1 0,5-6 110,3 1-279,2-1-1318,-4 1 1004,4 4 1,-5-3 100,2 3-2296,3 2 1634,-9 0 0,0 1 98,-5 0-2188,-10 0 2715,6 4 0,-13 0 0,3 0 0</inkml:trace>
  <inkml:trace contextRef="#ctx0" brushRef="#br0" timeOffset="89">5619 9993 12355,'24'0'1955,"3"0"-1578,2 0 0,14-6-245,3-6 1,7 0 45,0-7 0,2 5-1097,-2-1 0,-7 3 369,-8 5 393,-7 1 1,-4 6 0,-4 0 0</inkml:trace>
  <inkml:trace contextRef="#ctx0" brushRef="#br0" timeOffset="90">7378 9628 8294,'0'-12'-806,"0"1"1275,0 0 0,1-1-12,3 1 0,-3-1 37,3 1 1,-3-1-115,-1 1 1,0 3 561,0 1-108,0 4-346,0-2-104,-5 15-346,4 3 186,-9 15 0,0 1 160,-6 5-270,1 11 94,4-3 0,1 8-171,2-4 1,3 4-82,5-1 0,0 1-92,0-5 0,5 0 98,3-3 1,2 1-343,1-5 0,1 0 213,-1-4 1,-3-5-477,-1-2 1,-4 0-548,1-5 1,-3 3 545,-1-10 0,-1 4 644,-3-4 0,-3 0 0,-4-3 0</inkml:trace>
  <inkml:trace contextRef="#ctx0" brushRef="#br0" timeOffset="91">6978 10210 8536,'0'-11'-1,"5"-1"0,-2 1 1713,4 0-1038,1 4 1,7-2 900,0 6-1075,6-6 1,-2 4 256,7-3-883,4-2 209,4 9 0,4-8 16,0 5 1,5-4-117,-1 4 1,-1-1-1215,1 2 929,-6 1 0,7-4 283,-4 2-3270,-6 3 3289,0-4 0,-4 0 0,5-2 0</inkml:trace>
  <inkml:trace contextRef="#ctx0" brushRef="#br0" timeOffset="92">8154 9525 8312,'-5'-18'470,"-2"3"129,-3 7-212,-2-2 470,1 9-463,-1-4 0,-3 6 127,0 3-135,-5 7-177,2 7 1,-6 11 384,-3 6-313,3 4 1,-3 10-199,8 1 1,4 1 257,7-2 1,3-1-147,5 6-98,5-11 0,3 6 290,7-7-1172,3-2 598,0-1 1,2-6-175,-5-3 0,2-2-413,-2-5 1,-2-1-773,2-3 1014,-7 2 1,2-8-1082,-3 2 1055,4-2 1,-4-3-280,1-2 840,-1 2-3,5-9 0,-1 9 0,1-3 0</inkml:trace>
  <inkml:trace contextRef="#ctx0" brushRef="#br0" timeOffset="93">8303 10119 8257,'0'-18'-541,"-4"2"541,0 4 1152,1 1-211,3-1 112,0 6-68,0-4-630,0 9 1,5 4-252,2 9-68,-2 7 1,5-6-1,-2 2 0,2-3 139,2 0 1,-1-1-358,0 1 105,-4-1 0,3-3 57,-2-1-182,-3-4 124,5 2 0,-4-5 48,6 0 36,-6 0 14,4 0 0,-4-1 33,6-3-34,-1-2 1,1-5 18,-1 4 1,1-3-15,-1 2 0,0-2-14,1-2 1,-2 1 25,-2 0 0,0 3-15,-4 0 30,5 6-97,-3-3 0,2 5-4,0 0 0,-4 1 131,3 3-68,-4 2-9,2 6 315,0 4-298,-4 2-9,4 0 1,-1 3 50,0-2 1,1 3-16,-1 1 3,-3-6-983,9 5 632,-4-9 0,6 7-81,-1-5-1732,6 0 2113,-5-3 0,10-1 0,-4 1 0</inkml:trace>
  <inkml:trace contextRef="#ctx0" brushRef="#br0" timeOffset="94">8897 10119 8352,'0'-17'719,"0"5"-494,0-5 0,0 10 656,0-1 1,5 0-292,3-3 1,6 3-193,1 1 0,5 0-124,-1 0 0,4-2-161,4 5 1,-2-4 92,5 5 1,-4-1-649,0 4 1,-1-1-689,-3-3 0,0 2-602,-3-1 1732,-3 1 0,-4 7 0,-1 2 0</inkml:trace>
  <inkml:trace contextRef="#ctx0" brushRef="#br0" timeOffset="95">9331 9708 8160,'0'-17'766,"0"5"-388,0-5 1,5 6 198,3-1 1,5 1-192,3-1 0,-1 1 365,-4 0-409,6-1 1,1 1-109,4-1 0,6 5-64,3-1 1,-3 5 37,-2 0 1,-1 1-110,-3 2 144,-4 0-327,-1 0 143,-6 5 0,-1-2-194,-2 5 1,-3 3 39,-5 4 0,0 4-71,0-3 1,-5 3 51,-3-4 1,2 4-22,-2-4 0,1 2 80,-5-2 0,5-2-83,-1 2 1,2-3 120,-2 0 1,-1-1-15,5 1 1,-3-1 50,3 1 0,-4-5-51,4 1 1,1-1 204,3 5 0,0-5-44,0 1 12,0 0 1,0 3-59,0 0 1,3 1 121,1-1 1,5 1-59,-1-1 0,2 1-40,1-1 0,5 2 120,-1 2 1,0-2-120,-4 2 1,5-1 111,-1 1-123,0-2 0,-7 7 74,-1-5-257,-4 6 68,2-4 1,-10 6 128,-3 0 1,-3-1-24,-4-3 0,-3 1-1209,-5-5 740,0 5 1,2-7-100,2 2 0,-6-2 181,6-2 1,-3 0-697,6-4 1,-3 2 367,4-5 1,0 1 625,3-1 0,-4-3 0,-2 4 0</inkml:trace>
  <inkml:trace contextRef="#ctx0" brushRef="#br0" timeOffset="96">9879 9399 8229,'-5'-40'1526,"-1"6"0,1 16-1606,5 10 1,1 6-27,6 2 1873,1 5-1106,9 6 1,-2 7 632,8 5-863,-3 5 1,13 1 42,-3 5 1,2 5 334,-1 3-916,-4 3 0,-5 0 137,-3 1 0,-2 1 244,-6 2-427,-5 4 189,-1 4 0,-6-5-1083,-3-3-440,-2-2 1309,-5-1 1,-2-4-2540,-2 0 1328,-3-6 1389,-5 4 0,0-4 0,0 1 0,1 0 0,-1 1 0</inkml:trace>
  <inkml:trace contextRef="#ctx0" brushRef="#br0" timeOffset="97">10838 9856 8309,'-5'-25'0,"-2"2"191,2 3 1,-2-2 392,3 3 0,3 1-62,-3 3 644,3 2-454,1 2-227,0 6 331,0 0 54,0 4-42,0 11-484,0 4 1,0 17 41,0-4-244,0 10-39,5-12 1,-2 17 282,4-8-1127,-4-2 638,7 1 0,-7-8 148,4 6-2359,1-6 881,3 3 1,1-10 1432,-1-3 0,6 3 0,0 0 0</inkml:trace>
  <inkml:trace contextRef="#ctx0" brushRef="#br0" timeOffset="98">10701 10039 8290,'0'-11'-1119,"0"-1"1,5 1 2448,3-1 1,7 5-333,4-1 0,0 2-261,4-2 0,3-1-694,8 5 0,6-5 70,6 2 1,0 2-1048,3 1 1,-2 3-707,-1 1 1640,0 0 0,-6 0 0,0 0 0</inkml:trace>
  <inkml:trace contextRef="#ctx0" brushRef="#br0" timeOffset="99">11798 9559 8452,'-4'-25'-204,"0"2"0,0 12 990,4-1 1288,-5 3-872,-1 3-761,0 1 1,-5 6-141,4 3 0,0 7-79,0 8 0,0 8 21,0 4 1,-2 2 45,5 1 0,0 4-271,4 0 1,2 5 90,1-1 1,0 2-401,5 2 0,-5-2-81,5-2 1,-5 3-204,0-3 1,-1-4 172,-2-4 0,0 0-227,0-3 1,-5-3-417,-3-2 1,2-7 388,-2-3 1,2-4-428,-2 0 1083,-2-1 0,4 0 0,-6 1 0</inkml:trace>
  <inkml:trace contextRef="#ctx0" brushRef="#br0" timeOffset="100">11524 10062 8318,'16'-18'-108,"-1"2"70,8 4 1,-1 1 86,8-1 1,-2 5 147,6-1 1,-6 0-482,7-3 1,-4 5 159,4 2 124,-6-3 0,4 6 0,-4-4 0</inkml:trace>
  <inkml:trace contextRef="#ctx0" brushRef="#br0" timeOffset="101">12392 9491 8203,'0'-18'129,"0"1"0,0 10 319,0-1 0,-4 4 588,0-3 640,0 4-1006,-1-2-399,-1 10 0,-9 7 22,-1 7 0,-8 9-46,1 6 0,-2 1-223,2 7 1,2 1 19,2 7 1,3 2-213,9 5 0,2 4 223,5 0 0,0-1-579,0-7 1,5-2 117,2-6 0,2-4 13,-1-3 1,2-4-39,-2-3 0,2-7 114,1-5 0,6-6-352,2-2 1,-2-1-64,2-6 732,1 0 0,2-4 0,1 0 0</inkml:trace>
  <inkml:trace contextRef="#ctx0" brushRef="#br0" timeOffset="102">12574 10062 8320,'-6'-22'291,"2"3"0,-1 3 2,1 4 136,1 1 1,3 3-167,0 1 1769,0 4-535,0-2-601,0 15-620,0-2 0,0 8 112,0-4-463,0 4 160,0-3 1,0 7-290,0-5 1,3 1 240,1-5 0,5 0-398,-1 1 0,-2-2 210,2-2 0,-1-3-169,5-5 1,0 0 83,4 0 0,-4 0 60,3 0 0,2-2 145,-2-1 0,2-4 10,-2-4 1,-1 1 83,5 2 0,-4-6-69,4 3 1,-5-3-192,1 2 1,-2 2 156,-2 3 0,1-2-154,-1 5 1,-3 0 81,0 4 0,-6 1-101,2 3 113,2 3 0,-3 4-205,4 0 1,-3 5-451,4-1 1,-4 0 281,3-4 0,-3 1 473,4-1 0,-1 6 0,5 1 0</inkml:trace>
  <inkml:trace contextRef="#ctx0" brushRef="#br0" timeOffset="103">13100 10005 8269,'1'-23'958,"3"0"-1747,2 5 398,6 2 0,-1 6-124,0 2 2048,1-2-1018,-1 3 0,6 1-13,2 2-480,-3 3 93,6-4 29,-9 4-29,8-4-1161,-8 5 722,3 0 0,-4 3 324,-1 1 0,-5 5 0,0-3 0</inkml:trace>
  <inkml:trace contextRef="#ctx0" brushRef="#br0" timeOffset="104">13625 9628 8353,'-6'-10'123,"1"6"0,5-8 250,0 9 897,0-2-677,0 5 1,-2 5-182,-1 2 1,0 8-166,-5 4 1,5 1 14,-5 2 0,0-1-200,-3 5 1,0 0 143,-1 0 1,2 0-362,2 4 1,-2-3-100,3 3 1,0-4-149,0 0 0,4-2-177,-1-1 1,3-5-28,1-3 213,5-2 0,5-7 68,5-2 1,5-3-89,-5-1 0,4 0 54,-4 0 0,2-1 77,-2-3 0,-3 2 17,4-6 1,-7 1 228,-2-5 0,0 1 72,0-1 1,2 1 173,-5-1 1,0 5 528,-4-1 0,0 4-61,0-3 927,0 4-632,0-2-290,0 15 0,-2-2-168,-1 7 1,1 2-178,-2-2 0,3 5-170,1-1 0,1-1-117,3 1 0,-1-4-475,4 4 1,-3-3 351,4 3 1,-2-6-1217,2 3 0,2-4 569,-2 0 0,-2-5 719,2 1 0,-1-5 0,5 2 0</inkml:trace>
  <inkml:trace contextRef="#ctx0" brushRef="#br0" timeOffset="105">13945 9354 8240,'0'-54'0,"0"10"411,5 21-388,-4 12 0,8 4 2139,-5 4-1385,0 1 1,1 0 127,2 9 1,4 4-356,0 11 1,2 5-109,2 11 1,-1 6-147,5 6 1,-1 1-263,1-2 1,2 1 215,-2 7 1,-2-3-644,-2 7 1,-7-2 404,-5-2-2346,-1-5 2022,-2 4 0,0-11 73,0 1-2323,-10 0 1780,2-16 0,-9 4-719,6-7 0,-5-3 1501,-4 3 0,3-3 0,-2-1 0,-2 0 0,0-1 0</inkml:trace>
  <inkml:trace contextRef="#ctx0" brushRef="#br0" timeOffset="106">14744 9616 8472,'0'-11'0,"0"0"0,0 4 1031,0-3-555,0 9 0,2-4 978,1 5-953,-1 5 1,7 2 97,-6 9 0,6 3-159,-1 7 1,-3 3-301,-1 6 1,-3-5 105,-1 1 1,4-2-760,0 1 0,-1 2 364,-3-5 1,0-1-2071,0-3 1531,0-5 1,2-2-1681,2-4 1094,-3-6 1274,4 4 0,0-8 0,1 3 0</inkml:trace>
  <inkml:trace contextRef="#ctx0" brushRef="#br0" timeOffset="107">14596 9856 8204,'6'-6'18,"4"-3"242,-2 5 0,6-3 433,1 3 0,9-5-25,-1 1 289,13 3-519,-6-5 1,16 7-898,-1-4 204,-4-1 1,9 2-1176,-9 2 1,3 3 247,-3 1 1182,4-5 0,-10-2 0,5-4 0</inkml:trace>
  <inkml:trace contextRef="#ctx0" brushRef="#br0" timeOffset="108">15372 9582 8288,'0'-18'0,"4"-2"560,0 5-216,5 0 0,-3-1 321,6 1 1,3 0-184,0 3 0,4 1 112,-4 0 0,6-1-104,-2 1 0,2 4-46,2 4-253,0 1 1,0 4 8,0 1 0,-4 9-144,0 7 1,-5 4 165,1 3-112,-7 4 1,-3 4-297,-5 0 1,-5 0 84,-3 1 1,-11 4-678,-4 3 0,-6 1 284,2-1 0,-3 1-82,3-5 0,-3 4 169,3-4 1,6-4 215,5-3 0,4-6 85,0 2 0,6-7 282,2-1 1,3-5 6,1 1 1,5-7-138,2-4 0,9 1 493,3-1 0,2-1-187,2-3 1,4-1-43,-1-3 0,5 2-145,-4-6 1,3 4-982,-3-3 0,3 3-113,-3-4 1,-2 5 928,-6-5 0,3 0 0,-5-3 0</inkml:trace>
  <inkml:trace contextRef="#ctx0" brushRef="#br0" timeOffset="109">16161 9308 8206,'3'-29'455,"1"2"-178,5 13 1,-3-1 23,6 7 967,-6 3-198,-1-5-591,0 9 0,-3-2-110,1 11 1,-3 6-92,-3 13 0,-5 4 93,-7 11 229,2 0-544,-9 14 0,6-4 264,-3 5 0,1 4-75,3 0 0,6 1 126,-2-1-2075,7-3 1737,-1 4 0,5-6 216,0-2-1914,0-4 1461,0-4 0,0-7-57,0-4 1,5-6-269,2-6 1,0-6-958,0-1 827,6-4 0,0 0 1002,2-1 1,-2-4-1,-2-2 1</inkml:trace>
  <inkml:trace contextRef="#ctx0" brushRef="#br0" timeOffset="110">16674 9502 8264,'0'-11'0,"0"-1"0,0 1-45,-5-1 203,4 1 1,-9 0 158,2-1 429,3 1-372,-5-1 1,8 6 589,-6 2-176,5-2-249,-7 5 1,8 2 114,-6 10-401,6 6 202,-3 11-266,-1 1 1,5 9 190,-3 0-313,3 5 0,1-6-6,0 5-908,5 0 1037,2-2 0,4 1-526,0-3 1,1-1 267,-1 5 0,-1-6-599,-2 3 0,1-8 0,-5-2-692,-2-1 1,-1-5 682,-1-4 1,0-5 2,0 1-226,0-7 1123,-5 2-224,-1-9 0,-5 5 0,-1-6 0</inkml:trace>
  <inkml:trace contextRef="#ctx0" brushRef="#br0" timeOffset="111">16320 9913 8264,'12'-11'0,"-1"-1"-8,1 1 229,4 0 1,7 3-56,7 0 0,5 2 87,3-2 0,2-2-1034,6 3 530,0 2 0,-1-6 0,1 5 1</inkml:trace>
  <inkml:trace contextRef="#ctx0" brushRef="#br0" timeOffset="112">17246 9422 8230,'-7'-16'94,"2"8"-94,0-7 1497,-1 14-889,-6-4 1,1 5 450,-1 0-674,1 10 1,-6 2-131,-2 11 1,-2 5-219,-2 3 1,0 2 21,0 1 1,6 1 142,1 3 0,5 3-636,3 5 0,3 3 173,5 1 0,0-5-563,0-3 1,5-2 339,3-2 1,2-2-235,2-9 1,3-1 129,0-7 1,4-3 49,-4-5 0,4-3 538,-4 0 0,1-1 0,-5 5 0</inkml:trace>
  <inkml:trace contextRef="#ctx0" brushRef="#br0" timeOffset="113">17291 9879 8230,'0'-11'-594,"0"-5"509,0 1 1017,0 0-68,0 9 530,-5-5-436,4 10-536,-4-4 0,5 6-136,0 3 0,0 6-172,0 6 0,0-1 167,0-4 0,4 4-272,-1 1 0,6-1 96,-1-4 1,2 1-26,1-1 0,1-1-109,-1-2 0,1 1-252,-1-5 0,1-1 75,-1-3 0,0 0-27,1 0 1,-2-1 6,-2-3 0,2 2 57,-3-6 1,0 4 18,0-3 1,0 3 75,0-4 1,3 1 130,-2-5 0,-2 5-84,2-1 1,-4 6-13,3-2 75,-4 2 130,7 2 0,-9 2 35,3 2 0,-3 2-100,-1 5 0,2 5-120,2-1 0,-2 1 72,6-1 1,-2-2-479,2 2 0,2 2-188,-3-2 1,7 0-438,2-3 1,-1-1 1049,-4 1 0,6-1 0,0 0 0</inkml:trace>
  <inkml:trace contextRef="#ctx0" brushRef="#br0" timeOffset="114">17771 9925 8213,'0'-12'0,"0"1"0,2 1 705,6 2-448,0-2 1,9 5 328,-1-3 1,-1-1-331,8 6 0,-2-5-237,10 4 0,-5-3 125,5 3 1,-7 0-853,-1 4 0,0 0 708,-4 0 0,-3-5 0,1-1 0</inkml:trace>
  <inkml:trace contextRef="#ctx0" brushRef="#br0" timeOffset="115">18319 9502 8382,'0'-18'407,"0"2"69,0 10 827,0 0-648,0 6 179,0 6-219,0 0-202,0 5-148,0 6-67,0 1 1,-4 4-153,0 1 1,1 4 93,3 0 0,0-1-363,0-3 0,0 4 227,0-1 1,0 1-595,0-4 0,0 0 209,0 0 0,1-6-6,3-1 0,2-5-133,5-3 1,1-2 135,-1-2 0,2-3-727,2 3 656,-2-3 0,6-2-6,-8-3 1,2 1 460,-9-4 0,0-1-240,-4-3 0,4-1 240,-1 1 0,1 0 0,-4-1 0,0 4 167,0 1 1,0 3 438,0-4 1516,0 6-1522,0-3 1,0 6 422,0 3 0,0 2-361,0 6 1,0 0-147,0 4 1,0 0-471,0 3 1,0 1 100,0-4 1,4 4-140,0-1 0,3-1 91,-3 1 0,4-4-1090,-4 4 0,3-5 474,-3 1 1,1-2 516,-1-2 0,2 1 0,6-1 0</inkml:trace>
  <inkml:trace contextRef="#ctx0" brushRef="#br0" timeOffset="116">18650 9285 8156,'0'-13'0,"2"3"422,1 10 0,5 7 633,7 4 0,-1 6 918,5 5-1315,0 6 1,9 3-7,3 7 0,2-1-189,1 5 0,-4-1-305,1 5 0,-10-3 27,2 3 0,-9-3-214,-2 7 0,-6-3 127,-6-2 145,0 1-2055,-5-6 1518,-7 0 1,-5-3 293,-6-3 0,0 4 0,0-6 0,-2 1 0,-6-4 0,-4-4 0</inkml:trace>
  <inkml:trace contextRef="#ctx0" brushRef="#br0" timeOffset="117">19415 9628 8150,'-6'-5'0,"-4"0"38,2-3 121,3-2 0,-1 4 787,2-6-180,3 6 392,-4-4-321,5 8-503,0-3 0,0 8-93,0 4 1,0 2 163,0 10 1,0 0-149,0 4 0,0 4-356,0 0 0,0 4-244,0 0 1,0-2-347,0 1 0,0-4 79,0 0 0,5-2-544,2-1 0,5-5 1154,3-3 0,3 3 0,5 0 0</inkml:trace>
  <inkml:trace contextRef="#ctx0" brushRef="#br0" timeOffset="118">19347 9765 8150,'0'-12'0,"-4"1"716,0 0-357,1 4 1,9-3 174,5 2 0,7 2-54,9-1 0,8 3-698,11-4 1,5 6 228,6-2 1,0 2-257,0 2 0,0 0 0,0 0 1</inkml:trace>
  <inkml:trace contextRef="#ctx0" brushRef="#br0" timeOffset="119">20318 9217 8217,'-5'-30'0,"3"6"754,-1 5 1,-3 9-223,3-1 0,-6 6 323,1-3 0,2 6-348,-2-2 1,1 9-431,-5 6 1,-3 11 62,0 8 0,0 10 43,3 5 1,2 2-125,2 6 1,3-3 22,5 3 0,2-3-269,1 3 0,4-1 103,4 1 0,1-1-378,-1-2 0,-1-7 205,-2 3 0,1-12-695,-6 0 0,5-7 417,-4 0 0,0-5-7,-4-3 542,0-2 0,0-1 0,0 2 0</inkml:trace>
  <inkml:trace contextRef="#ctx0" brushRef="#br0" timeOffset="120">20021 9753 8217,'-7'-11'0,"4"0"-670,1-1 343,7 6 1,7-4-90,7 2 1071,8 3-473,7-5 1,3 5-601,4-3 129,1 3 77,-1 0 0,3-1 0,-3-6 0</inkml:trace>
  <inkml:trace contextRef="#ctx0" brushRef="#br0" timeOffset="121">20775 9251 8236,'0'-12'-214,"0"1"214,0 0 0,0 3 997,0 0 1,-4 5-375,0-5 1,-1 5-207,1 0 0,-2 8-109,-6 6 1,-4 7 278,-3 9-400,-3 2 1,1 10 187,2 3-1715,-3 2 1401,9 7 0,-3-3-283,4 6 225,1-6 0,1 6-449,2-4-424,3-1 481,5-8 0,1 1-496,3-8 1,3-2 367,4-9 1,2-2-1089,2-2 1605,-2-2 0,-2-6 0,-6 1 0</inkml:trace>
  <inkml:trace contextRef="#ctx0" brushRef="#br0" timeOffset="122">20900 9719 8129,'-5'-23'0,"4"6"0,-3 1 1069,-2 4-161,4 5 319,-3-3 168,5 9-730,0-4-652,0 5 166,0 5 1,0 1-229,0 6 75,0 4 1,4-2-420,0 5 339,5-5 1,-7 8 14,6-3 1,-2-2-70,2 2 1,2-5-127,-2 2-307,2-9 56,1 3 162,1-8 312,4 3-76,-3-5 0,3 0 143,-4 0-26,4 0 0,-3-4 159,2 0-217,3-5 1,-4 3 20,5-5-183,0-1 182,-1 1 1,2-1 10,-5 1-259,1-1 223,-5 6-27,0 1 97,1 5-75,-6 0 1,-1 1 274,-5 3-116,0 2 1,1 7-166,3 2 138,-2-2-93,3 9 1,-2-8-1003,1 5 663,5 0 1,-6 2-92,4-2 429,1 3 0,3-4 0,1 4 0</inkml:trace>
  <inkml:trace contextRef="#ctx0" brushRef="#br0" timeOffset="123">21494 9685 8148,'-6'-18'303,"1"2"97,5 4 1,3 5 854,1-1-795,5 5 1,-1-5 24,7 4 0,-1-4-185,5 4 0,1-3-291,7 3 0,-2 0 87,6 4 145,-6-5-1721,8 4 1141,-9-4 0,-1 5-2049,-8 0 1228,-2 0 1160,-2 0 0,6 0 0,1 0 0</inkml:trace>
  <inkml:trace contextRef="#ctx0" brushRef="#br0" timeOffset="124">22111 9308 8211,'6'-23'0,"-1"5"521,-5 3-27,0 8 1391,0-4-720,0 10-820,0-4-134,0 15 0,0 2-122,0 7 97,0 2 0,0-3 248,0 5-544,-5 0 162,4 0 0,-4-1-382,5 1 298,0-5 0,0 2-466,0-4 180,0-1 163,0 1-3,0-3-16,0-2 205,0-1 0,5-8 25,2 2-125,4-3 548,5-1-287,-3 0 1,5 0 49,-3 0-183,3 0 0,4 0-153,1 0 156,0 0 1,2 0 96,-2 0 0,1 1 125,-8 3 1,-1 0-161,-4 7 200,-4-2-134,-2 8 1,-5-6-36,0 0 1,0 5 136,0-1 0,-9 5 192,-3-1-321,-7 3 1,0-2-959,-7 3 0,-3-7 476,-6 7 1,2-4-1452,3 0 0,2-2 820,5-6 0,1-1 950,3-2 0,-2 2 0,3-4 0</inkml:trace>
  <inkml:trace contextRef="#ctx0" brushRef="#br0" timeOffset="125">22088 9274 8127,'23'-40'0,"0"6"-397,-1 10 186,6 8 0,0 4 49,3 1 1096,2 4-588,-4-3 1,5 9-426,0-3-17,6 3 63,-10 1 0,8 0-1291,-7 0 1324,-3 5 0,-5 1 0,-7 6 0</inkml:trace>
  <inkml:trace contextRef="#ctx0" brushRef="#br0" timeOffset="126">22739 8943 8280,'11'-23'0,"1"5"0,-1 3 770,1 7-290,-1 3 1,0 5 459,1 0-535,4 5 0,-3 7 81,2 7 0,3 8-18,1 8 1,-1 5-87,1 10-933,0-3 967,-1 9 0,2-8-131,-5 5-256,0 0 162,-3-1 0,-2 3-1032,-2-5 779,-3-1-1,-5-3-696,0-6 561,-10 5 1,2-10 102,-7 3-1899,2-7 1288,-3 2 1,-2-5-536,-5 2 1241,0-2 0,0-9 0,-2 0 0,-3 1 0,-2 2 0,-1 1 0</inkml:trace>
  <inkml:trace contextRef="#ctx0" brushRef="#br0" timeOffset="127">23070 9022 8149,'0'23'1553,"4"0"-995,0 0 1228,5 5-1123,-3-4 1,9 14 85,0 0-43,6 5-681,-3 3 0,3 5-190,-2 2 150,3-2 0,-11 0-11,1-6 0,-6 1-184,-6 0 0,0-1-1746,0 1 1343,-10-5 1,-3 2 612,-10-5 0,0 1 0,-2-1 0,-5 4 0,-6 3 0</inkml:trace>
  <inkml:trace contextRef="#ctx0" brushRef="#br0" timeOffset="128">10804 11055 8406,'0'-11'-372,"0"3"248,0 1 1708,0 4-328,0-2-172,0 0 1,0 5-459,0 0 1,0 6-41,0 10 0,0 1-164,0 6 0,0 4 69,0 0 1,0 3-134,0-3 1,0 3-319,0-3 1,0-1 198,0-3-1551,0 5 1007,0-4 0,4 3-1570,0-8 0,3 1 898,-3-5 0,5 1-1507,-1-5 2484,-3-5 0,5 5 0,-4-5 0</inkml:trace>
  <inkml:trace contextRef="#ctx0" brushRef="#br0" timeOffset="129">10610 11272 8334,'0'-6'156,"5"-4"-78,3 2 1,7 2 1811,4-2-1153,8 6 1,7-7-219,8 5 1,14-1-307,-25 3 1,2 0 0,1 2 0,1-1-862,3-1 1,0 0 0,0 0 0,1-1 377,3 1 1,0 0 10,-2 0 1,1 0-1,7 0 1,-1-1-1,0 0 1,-1 0-1</inkml:trace>
  <inkml:trace contextRef="#ctx0" brushRef="#br0" timeOffset="130">12529 10873 8235,'-19'-18'26,"0"3"1,1 2 276,-1 2-86,-3-1 1,10 1 77,-4-1 0,0 5 112,1-1 68,-1 0-175,10-3 0,-3 3 75,5 1 247,1 4-247,3-7 1,0 9-281,0-4 108,0 5 0,0 6 151,0 6-104,0 4-134,0 12 1,0 5-169,0 5 271,-6 5 0,4-4-216,-6 3 0,2 3 99,-2-3 0,3-3-863,5-1 486,0-2 0,0 2-202,0 0 0,4 0-336,0-4 0,3-3-1354,-3-1 1088,0-5 1079,-4 3 0,0 0 0,0 1 0</inkml:trace>
  <inkml:trace contextRef="#ctx0" brushRef="#br0" timeOffset="131">12129 11238 8128,'0'-21'251,"0"2"0,4 2 434,0 6 0,4 0 559,0 4-828,2-3 1,2 8-35,-1-1 0,6 1-113,2 2 0,2 0-533,2 0 1,5 5 265,2 3 1,3 1-1067,2-1 0,4 2 328,3-3 520,2 3 1,-3 2 0,-2-1 0</inkml:trace>
  <inkml:trace contextRef="#ctx0" brushRef="#br0" timeOffset="132">13145 10610 8313,'0'-19'0,"0"0"160,0 5 0,-3 1 336,-1 6 0,-5 4 51,1-1 111,-2 3-314,-1 6 0,-6 7 367,-2 7-389,-7 12 0,1 4-152,-1 6 0,2 9 88,1-1 0,5 6-358,3 2 0,2-1 310,2-3 1,4 3-405,4-3 1,1-1 177,2 2 0,5-10-517,3 2 0,3-7 273,5 3 1,-4-9-491,4 1 1,1-8-704,2-4 0,-1 0 1453,1-7 0,-4 2 0,4-2 0,0 3 0</inkml:trace>
  <inkml:trace contextRef="#ctx0" brushRef="#br0" timeOffset="133">13260 11147 8372,'-7'-12'682,"-3"1"1,9 3 101,-3 1-327,3 4 545,1-2 29,0 5-994,0 5 0,0 2 135,0 4 0,0 2 1,0 1-231,0 1 0,4 1-87,-1 0 0,5-3 200,-4 7 1,5-7-480,-2 3 0,0-7 251,0-2 0,1-4-105,3 1 1,1-3 10,-1-1 1,1 0 255,-1 0 0,4-5 27,0-3-15,6 3 0,-7-5 0,3 2-12,0-2 1,-2-5 0,-3 0-27,-1 1 0,0 1 187,1 2 1,-5 3 4,1 0 158,-5 6-112,7-3-143,-9 5 1,4 5 13,-5 2 0,0 9 42,0 3-63,0 2-182,0-3 1,0 4-236,0-3 0,0 1-200,0-1 1,0 3 58,0-3 507,5-3 0,2 6 0,4-5 0</inkml:trace>
  <inkml:trace contextRef="#ctx0" brushRef="#br0" timeOffset="134">13774 11192 8334,'0'-17'1061,"0"0"-583,0 6 0,1 4 393,3 4-558,2-4 0,7 6-140,2-3 1,-1-1 102,5 1 1,0 1-481,4 3 1,1 0-220,3 0 0,-3 0-1261,2 0 1684,-2 0 0,4 0 0,2 0 0</inkml:trace>
  <inkml:trace contextRef="#ctx0" brushRef="#br0" timeOffset="135">14379 10793 8238,'-6'-24'0,"0"2"443,6 11-159,0-6 0,0 8 92,0-2 489,0 2 34,0-2-370,0 4-52,0 2 261,0 5-550,0 5 0,0 3 47,0 7 0,-1 3 15,-3 5 1,3-1-168,-3 1 1,3 4 105,1 0 1,0-1-274,0-3 0,0 0 94,0 0 0,-4 0-227,0-1 0,1-3 152,3 1 0,0-7-325,0 3 84,0-4 159,0 0 71,0-6-5,0-1 463,0-5-317,5-5 1,-3 3 81,6-6 1,-2 4-108,2-3 1,2 4-4,-2-1 0,3-1 30,4 1 0,-2 1-6,2 3 1,2 0 52,-2 0 1,4 0-64,-4 0 1,4 5 12,-4 2 1,1 0-15,-5 0 1,0 1 23,1 3 0,-2 1-52,-2-1 0,-3 4-105,-5 1 0,0-1-72,0-4 1,-5 6-85,-3 2 1,-3-3-136,-5-1 0,-1 2 117,-6-2 0,4 0-577,0-3 0,3-5 304,-3 1 0,5-4 530,-1 3 0,-8-4 0,-1 2 0</inkml:trace>
  <inkml:trace contextRef="#ctx0" brushRef="#br0" timeOffset="136">14356 10736 8263,'0'-23'1043,"0"5"-651,5 2 0,-2 4 90,4 1 1,1 3 106,3 0 1,5 6 37,-1-2-437,10 3 0,-1 1-312,10 0 1,1 0-494,-1 0 0,2 1-2268,2 3 2883,-3 2 0,4 1 0,-4-2 0</inkml:trace>
  <inkml:trace contextRef="#ctx0" brushRef="#br0" timeOffset="137">14950 10576 8365,'0'-12'1215,"0"1"-159,0 5-305,5 0 561,1 6-787,6 6 0,3 1 329,0 8 428,6 3-766,1 5 0,2 5 261,3 2-158,-3 3 1,-1 5 236,0 0-1289,-5 6 630,-2-4 1,-9 6-76,-4 0 1,-1-2-6,-2-2 1,0 1-256,0-5 1,-5-1 139,-3-7 1,-2 0-674,-2-4 0,0 0 308,-4 4 1,2-5-1699,-5 2 1,2-7 71,-2-1 1989,-3-5 0,8 8 0,-5-6 0,-1-2 0,-2-3 0</inkml:trace>
  <inkml:trace contextRef="#ctx0" brushRef="#br0" timeOffset="138">15944 10975 8294,'-12'-6'0,"1"-4"0,-1 5 898,1-3-112,4-2 556,2 9-378,5-4-219,0 5-462,0 10-91,0 3 0,0 9 192,0 1-394,0 5 0,4-2 238,0 4-450,0-5 16,1 8 294,-4-8 1,8 2-1711,-5-4 1024,5-5 1,-3 1 597,6-7 0,-1 7 0,0-7 0</inkml:trace>
  <inkml:trace contextRef="#ctx0" brushRef="#br0" timeOffset="139">15784 11055 8294,'11'-7'526,"0"-1"1,2 6-13,2-2 1,4-1-24,8 1 1,4-1-533,7 1 1,2 3 81,6-3 215,5 3-588,1 1 1,5-5-1,0-2 1</inkml:trace>
  <inkml:trace contextRef="#ctx0" brushRef="#br0" timeOffset="140">16891 10530 8223,'0'-6'152,"0"-4"-152,0 8 1150,0-3-682,0 5 1,-3 10 597,-1 6-527,-5 9-177,8 4 1,-6 9 183,4 0-273,1 5 0,-3 2-103,5 4 0,0 5 94,0-5 1,4 1-541,0-5 0,5 1 312,-2 0 1,3-6-134,2-2 1,-5-3-261,1-5 0,-4 2-306,4-6 0,-6-3-68,2-4 1,-3-5-1523,-1 1 2253,0-7 0,-5 2 0,-1-3 0</inkml:trace>
  <inkml:trace contextRef="#ctx0" brushRef="#br0" timeOffset="141">16549 11044 8223,'5'-6'293,"3"-5"166,7 4 0,8-3 492,7-2-549,8 6 1,4-4-249,7 2 1,5 3-313,7 1 0,-7 3-622,3 1 1,-7 0 779,-1 0 0,-7 5 0,-2 1 0</inkml:trace>
  <inkml:trace contextRef="#ctx0" brushRef="#br0" timeOffset="142">17542 10564 8395,'0'-11'0,"0"-1"0,0 1 0,0 0 774,0-1 1200,0 6-775,-5 1-726,-1 5 0,-5 6-56,-1 6 1,-4 4-81,-3 7 1,-3 5-180,-1 2 1,0 5 107,1 3 0,-1 2-1197,0 6 1033,5 0 1,3 3-20,7 1 1,3-1-485,5-3 1,0-1-745,0 1 809,5-5 0,2-3-240,4-8 0,4 2 245,0-5 1,2-6-276,-2-6 0,-1-2 174,5-2 0,-4-3-159,4 0-245,1-6 905,-3 3 0,5 0 0,-4 2 0</inkml:trace>
  <inkml:trace contextRef="#ctx0" brushRef="#br0" timeOffset="143">17657 11055 8382,'0'-19'0,"0"0"860,0 5 50,0-2-364,0 4 996,0 1-944,0 5 0,0-1 336,0 4-580,0 1 1,0-2 79,0 8-297,0 3 1,3 4-183,1 0 0,0 5 114,-4-1 0,4 0-388,0-3 0,3-1 231,-3 0 0,1 1-659,-1-1 0,-1-4 264,4-4 1,-3 2 164,4-1 0,-1 0 150,5-4 41,-1 0 1,0-1-188,1-3 514,4 3-173,-3-9 1,4 5-139,-6-3 424,0-2-208,1 3 1,-5 0-47,1-1 166,-5 6-96,7-9 0,-8 10-94,6-3 64,-6 3-43,3 6 1,-1-2 101,0 4 0,4 2-131,-4 6 0,1-2 0,-2 2 1,-1 2 42,1-2-553,4 0 1,-2 1 75,3-1 196,2 0-1954,-9 2 2165,9-5 0,-4 5 0,6-6 0</inkml:trace>
  <inkml:trace contextRef="#ctx0" brushRef="#br0" timeOffset="144">18136 10998 8324,'0'-11'89,"0"-1"44,0 1 0,0 3-133,0 1 1410,0 4-840,5-2 1,2 5-276,4 0-236,6-5 0,2 4-757,7-3 1,0 3 406,4 1 0,-3 0-1630,3 0 1921,1 0 0,-2 5 0,-1 1 0</inkml:trace>
  <inkml:trace contextRef="#ctx0" brushRef="#br0" timeOffset="145">18959 10587 8178,'-5'-23'0,"3"6"594,-3 0-280,5 11 1,-5-3 139,-2 5 870,-4 0-823,0 4 1,-6 5 247,-2 3-291,-2 7-153,-2 3 1,0 5 30,0 0-153,0 4 1,4 4-81,0 7 1,5-2 171,-1 2 0,6-2-406,2 2 0,4-2 150,-1 2 0,3-4-528,1-3 0,0-3 236,0-5 1,5-6-107,3-1 1,2-4 151,1 0 1,6-5 127,2 1 0,0-6-52,4 2 0,-3-2-22,7-2 1,-3-4 36,-1 0 1,0-5 72,-1 1 1,0-2 452,-3-1 1,-3-4-104,-4-1 1,-6 0-206,-2 1 1,-4 2-163,-4-2 1,-11 2-173,-8 2 1,-11 4-201,0 3 0,-3 3 160,3 1 1,1 5 54,2 3 1,8 2-18,8 1 0,2 1 254,2-1 0,5 6 0,1 1 0</inkml:trace>
  <inkml:trace contextRef="#ctx0" brushRef="#br0" timeOffset="146">19221 10439 8232,'7'-35'135,"2"11"269,-6 5 1047,6 10-888,-2 4 0,0 7 79,1 1 1,-1 9-197,5 7 1,4 13 94,3 6 1,3 5-102,1 2 0,0 2-466,-1 3 1,5-2 275,0 5 0,-1 1-158,-3 3 0,-5-6-126,-3-6 0,-7 0-328,-4-7 1,-4 4-1106,-4-4 1,-8 0 1466,-7-4 0,-5-2 0,-4-1 0,-2 1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7.03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4511 16971 8137,'0'-11'-62,"0"0"0,0 3 32,0 0 271,0 1 1,0-1 13,0 0 1,0 5 483,0-5-93,0 6-338,0-9 0,0 9 167,0-6 29,0 6 29,0-3-62,0 5 1,0 5-450,0 2 0,0 9-113,0 3 0,0 2 35,0 2 0,0 4-120,0-1 0,0 6-37,0-2 1,0 3 143,0 2 0,0-2-232,0-3 1,0 2 73,0-5 1,2 3 107,1-3 0,2-1 49,3-3 0,1-4 40,-5 0 1,1-4-9,-1 4 1,-3-5 134,3 2 1,-3-7-3,-1-2 0,0-3-128,0 4-108,0-6 137,0 3-1163,0-5 379,-5 0 1,2-1 3,-4-3 784,-1-2 0,-3-6 0,-1 1 0</inkml:trace>
  <inkml:trace contextRef="#ctx0" brushRef="#br0" timeOffset="1">4134 16903 8137,'0'-6'0,"0"0"0,0 5 393,0-3 726,0 3-675,0-4 1,0 4 161,0-3 75,0 3-441,0-4 1,0 3 39,0-1 1,4 0 15,0-5 0,5 5 66,-2-5 1,9 2-77,3-2 0,2 2-31,2 2 1,1 3 127,3-3 1,2 3-81,5 1 0,4 0-64,0 0 1,6 0 0,-2 0 0,1 0-255,-1 0 1,2 0-28,-2 0 0,2 0-95,2 0 1,-4 0 100,0 0 0,-6-6-110,3-1 1,-4 0 81,-1 0 0,-3-1 63,-1-3 0,-6 1 57,-1 2 1,-1-1-55,-7 5 0,0-1 354,-3 1-297,-6 3-360,-1-4-1106,-5 5 1,-9 1 683,-2 3 1,-8 1-1449,0 3 2171,-3 2 0,-6-4 0,-1 6 0</inkml:trace>
  <inkml:trace contextRef="#ctx0" brushRef="#br0" timeOffset="2">5653 16606 8019,'0'-6'555,"0"1"0,-1 5 524,-3 0-651,3 0 1,-9 1-148,2 3 0,-1-2-24,2 6 0,-7 3-19,2 4 1,-2 6-26,3-2 1,-4 7-1,0 5 0,-5 3 52,5 4 0,0 4-33,4 8 1,-5 2-332,1 5 0,0-4 329,3 0 1,2 1-187,3 3 0,-2-2 108,5-1 0,0-3-201,4-6 1,1 1-215,3 0 0,6-6-36,6-2 0,3-7 100,-4-5 0,5-3-68,-1-4 1,3-2 20,1-6 0,0-3 101,-1-1 0,0-4 345,-3 1 1,-3-3-332,-4-1 1,-1-1 251,1-3 1,-2 1-400,-2-4-423,-3 4-449,0-2-1142,-4 5 2292,4-5 0,-10-1 0,-1-6 0</inkml:trace>
  <inkml:trace contextRef="#ctx0" brushRef="#br0" timeOffset="3">6007 17063 8252,'-6'-12'-450,"0"5"1356,2-1-453,3 6 0,-8-5 199,5 3-342,-5 3 1,4-3 6,-3 8 1,-1 3-51,6 4 1,-2 7-146,1 5 1,3 1 102,-3 6 0,2 1-201,2 3 0,0 3 26,0-3 0,0 1-113,0-8 1,6 0-27,1-4 0,3-2 109,2-2 0,4-2-406,3-6 1,-1-1 162,1-2 0,0-3-27,4-5 0,0-1 102,0-3 1,-1-4 61,1-7 1,0 1-35,0-5 1,0 0 135,0-4 1,-4 2 70,0 2 1,-5-3-75,1 3 1,-2-3 144,-2 0 1,-1-1-33,-2 0 0,-3-1 358,-5-3 0,-1 2-149,-3-6 1,-4 5 18,-7-5 1,-3 6-170,-5-2 1,-3 4-11,-1 4 1,-9-1-531,2 5 1,-8 5 223,0 6 0,-1 2-374,1 2 0,3 6 243,5 1 0,6 2-1786,5-1 2048,0 2 0,11-4 0,-5 6 0</inkml:trace>
  <inkml:trace contextRef="#ctx0" brushRef="#br0" timeOffset="4">6636 16629 8074,'-11'-1'0,"4"-3"0,0 2 416,4-1-168,1 1 1,-4-1 585,2-1 45,3 0 22,-4-1-62,5 4-341,0-4 26,0 5 0,5 5-199,3 2 1,2 3-78,1 2 1,4 4-91,1 3 1,4-1 7,-1 1 0,-1 0-125,1 4 1,0 1-65,4 3 1,-1-2 50,1 6 1,-5-5-532,-3 5 1,0-2 255,-3 1 0,2 2-316,-7-5 1,0 3 217,0-3 1,-4 3-90,1-3 1,-3 0 50,-1-5 0,-1 1 140,-3 0 1,-2 0 219,-6 0 0,1 0-113,-1-1 1,1 0 90,0-3 1,-2 1-49,-2-4 1,2 3 103,-2-4 1,-2 0-212,2-3 138,0-1 1,3-3-640,1-1 165,5-4-1078,-5 2 1614,10-5 0,-4 0 0,5 0 0</inkml:trace>
  <inkml:trace contextRef="#ctx0" brushRef="#br0" timeOffset="5">7629 17017 8034,'-6'0'234,"1"-5"582,5 4-197,0-4-360,0 5 0,5-2 277,2-1 0,5 1-122,3-1 0,3 0 33,5-1 1,0 2-155,-1-6 0,1 5-137,0 0 0,0-2 27,0 1 1,0 0-142,-1 4 0,1 0-32,0 0 1,-4-4 152,0 0 1,-5 1-356,1 3 1,-2 0 117,-2 0 0,1 0-166,-1 0 1,1-4 56,-1 0 1,-3 0-904,-1 4-235,-4-5 311,2 4 0,-5-6 1010,0 4 0,-10 1 0,-3-3 0</inkml:trace>
  <inkml:trace contextRef="#ctx0" brushRef="#br0" timeOffset="6">7709 17177 8243,'0'-6'0,"5"1"804,-4 5-409,10 0 1,-5 0 182,5 0 247,1 0-421,4 0 0,-2 0 197,5 0-350,-5 0-32,8-6 1,-8 5-9,5-3-106,-5 3 0,7 0-75,-2-3 1,-1 3 94,1-3 0,-5-1-234,1 1 0,2-4 94,-2 5 1,0-5-1380,-3 4-426,-1-5 1820,1 3 0,-1-5 0,0-1 0</inkml:trace>
  <inkml:trace contextRef="#ctx0" brushRef="#br0" timeOffset="7">9000 16812 8386,'-5'-12'442,"3"6"1,-4-3 6,2 5 0,2 0-134,-6 4 1,4 0 313,-3 0-331,-1 0 1,-3 0-124,-1 0 0,1 5 42,-1 3 0,1 3 33,-1 5 0,1 1-51,0 6 1,0 4-164,4-1 1,-2 6-7,5-1 1,-3-2 62,3 1 0,0-3-148,4 3 0,5-4 33,3 0 1,2-1-139,1-3 1,2 1 7,2 0 1,3-1-95,5-3 1,-4-3 116,0-4 1,0-1-72,4 0 1,-2-4-2,-2-3 0,3-3 56,-3-1 1,2 0-15,2 0 1,-4-1 35,0-3 0,0-3 23,4-4 1,-4 0-10,0-1 0,-1 1 165,1-1 0,1-3-82,-4 0 0,0-4 87,-1 4 1,-2-6 250,2 2 0,-2-2-134,-2-2 0,0-4 397,-4 1 1,2-5-228,-5 4 1,0-4 258,-4 0 0,-5-2-224,-3-1 0,-7 4-151,-4-1 1,-4 6-188,-4-2 0,-7 3-280,-8 1 1,-4 5-238,-3 3 0,-4 8-36,-8 3 1,2 13-795,-2 6 0,13 5 1302,6 3 0,4 2 0,3 3 0,0 3 0,4-1 0</inkml:trace>
  <inkml:trace contextRef="#ctx0" brushRef="#br1" timeOffset="8">13477 16812 7948,'0'-12'-119,"0"1"1,0-1 615,0 1 0,0 3-38,0 1 1,-4 3 261,0-4 71,0 6-105,4-9-61,0 10-555,0-4 248,0 5-91,0 5 1,0 2-61,0 4 0,0 5-132,0 4 0,0 2 100,0 5 1,-1 0-176,-3 7 0,2-2-37,-6 6 0,4 2 127,-3 2 1,4-1-129,-1 1 0,3-6 92,1 3-33,0-4 1,0-2 0,1-2 70,3-5 1,1-3 88,3-4-131,2-2-4,-9-6 0,8 0 0,-5 1 0,1-6-938,-1-2 415,-3-3-1268,4-1 1276,-5 0 1,-5 0 507,-3 0 0,-7-5 0,-3-1 0</inkml:trace>
  <inkml:trace contextRef="#ctx0" brushRef="#br1" timeOffset="9">13157 16674 8009,'-7'-5'1226,"2"4"-443,5-4-185,0 5 227,0-5-163,0 4-421,0-4 1,2 3 10,1-1 0,4 1-25,4-2 1,1 3-109,-1 1 0,2 0 57,2 0 0,3-4-18,5 1 0,1-1 32,2 4 1,4 0-107,4 0 1,0 0-104,0 0 0,1 0 67,-1 0 1,-1 0-53,-3 0 0,2 0 65,-5 0 0,-1 0-190,-3 0 0,-5 0-49,-3 0 1,-2 0-327,-2 0 8,1 0-423,-6 0-1127,-1 0 1746,-5 0 0,-5 5 0,-1 1 0</inkml:trace>
  <inkml:trace contextRef="#ctx0" brushRef="#br1" timeOffset="10">14276 16606 8040,'5'-6'925,"-4"-5"85,5 10-565,-6-9 1,1 9 421,3-3-235,-3-2-57,4 4-139,-5-3-177,-5 5 1,-1 3-192,-6 4 0,-1 2 69,-2 10 0,-3 0-8,-4 4 1,1 1 48,-2 3 1,7 2-8,-7 5 0,3 4-201,-3 1 0,0 4-152,0-1 1,2 2-86,2 2 1,2-1 301,6 1 1,4-2-152,4-2 0,1-2-4,2-6 1,5-1 46,3-3 1,2 2 133,2-5 0,0-2 8,3-6 0,-2 3-23,2-3 1,-2-3 15,-1-1 0,-1-2 112,0-1 0,1-1-130,-1 0 1,4-3-75,1 0 1,-1-6-6,-4 2 1,-3 1-151,0-1 0,-1 0-27,5-4 0,-5 0-310,1 0 1,-4 0-2131,3 0 1449,-4 0 1203,2-5 0,-5-2 0,0-4 0</inkml:trace>
  <inkml:trace contextRef="#ctx0" brushRef="#br1" timeOffset="11">14562 16789 8002,'0'-17'0,"-4"8"534,0-2 0,0 6 312,4-3 106,0 6-269,0-3-297,5 5 1,-3 5-109,1 2 1,2 5-14,-1 3 0,0 3-147,-4 5 0,0 1 82,0 2 0,0 3-34,0 6 0,0-1 75,0 0 0,-4 1-202,0-1 1,1 0-95,3 0 0,0-3 3,0-1 1,-4-6 78,0-1 0,0-1 22,4-7 0,0 0-26,0-3-143,0-1 0,1-1-742,3-2-135,-2-3-500,3-5 129,0 0-460,-4 0 1828,4-5 0,0-2 0,1-4 0</inkml:trace>
  <inkml:trace contextRef="#ctx0" brushRef="#br1" timeOffset="12">14836 16606 8026,'0'-18'1067,"0"2"-847,0 9 1,4 1 249,-1 2 340,1 3-138,-4-4-342,0 5 0,4 1 66,0 3 1,1-2-69,-1 6 1,2-4-100,5 3 0,1 1 74,-1 4 1,1-1-75,-1 0 1,0 1-171,1-1 0,1 6 90,2 2 0,-2 2 28,2 2 0,-3 0-82,0 0 1,-1 5-146,1 2 0,-1 1 44,1 3 1,-2-2-53,-3 6 1,0-3-16,-4 0 0,-1-2 87,2-3 0,-3 2-82,-1-6 1,0 1 30,0-4 0,-1 0 26,-3 0 0,1-2-13,-4-2 1,0 1-92,0-4 1,-2 0-120,5-1 1,-4-2 55,5 2 0,-6-2-170,1-2 1,2 2 75,-2 2 0,6-6-1019,-2 3 806,2-3 1,1 1-1299,-3-3 948,3-2 835,-4-5 0,10 5 0,1 2 0</inkml:trace>
  <inkml:trace contextRef="#ctx0" brushRef="#br1" timeOffset="13">15544 16949 7953,'1'-7'916,"3"3"0,-2 3-401,6 1 0,0-4-131,3 1 0,0-1 134,1 4 1,4-2-123,3-1 1,-1 1-178,1-1 0,0 1-268,4 2 0,0 0 122,0 0 1,0-4-508,-1 1 0,-2-1 305,-1 4 1,-5 0-362,1 0 1,-6 0-1092,-2 0-436,-4 0 2017,2 0 0,-10-5 0,-2-2 0</inkml:trace>
  <inkml:trace contextRef="#ctx0" brushRef="#br1" timeOffset="14">15612 17097 7953,'0'-6'1880,"2"1"-1098,1 5 0,0-4-200,5 0 1,0 0-40,8 4 0,-4 0-266,4 0 1,1 0-93,2 0 1,3-1-195,1-3 0,0 3 120,-1-3 0,3 3-661,1 1 0,-2 0 383,3 0 1,-4 0-2334,-4 0 2500,2 0 0,-3 0 0,5 0 0</inkml:trace>
  <inkml:trace contextRef="#ctx0" brushRef="#br1" timeOffset="15">16515 16732 8002,'0'-12'0,"0"1"526,0 4 0,1-2-93,3 6 0,-3-2 92,3 1-71,-3 3-199,-1-5 1,4 8-30,0 2 1,1 3 0,-2 8 0,-1 1 28,2 6 0,-3-1-28,-1 5 0,1 4-17,3 0 0,-3 3-667,3 1 0,-3 1-817,-1-1 0,0-1 1274,0-3 0,4 3 737,0-2 1,0-2 834,-4 1 1,0-4-1475,0 0 1,0-3-200,0-4 1,0 2-101,0-6 0,0 0 61,0-4 55,0 1 1,0-1-585,0 1 164,0-6-1581,0-1 2086,0 0 0,-5-4 0,-2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4591 1610 8129,'0'-7'0,"0"-1"-229,0 6-341,0-3 455,0 5 1696,0-6-383,0 5-448,0-4 394,0 5-1352,0 5 1,4 2 193,0 4 0,3 4 29,-3 0 0,4 2 54,-4-2 0,3-1-115,-3 5 0,0 0 9,-4 4 0,0-4 50,0 0 1,0-4-71,0 4 0,0-5 62,0 1 0,0-2-76,0-1 110,0-1-179,0 0 170,0-4 92,0-2 277,0-5-290,0-5 1,1-2-81,3-4 0,-2-4 49,6 0 1,0-6-224,3 2 1,2-2 111,2-2 1,0 0-489,8 0 1,-3 0 253,7 0 1,-2 1 169,2-1 1,-3 1-22,3 3 0,-3 3 8,-1 4 0,-2 2 217,-2 2 0,-2 3-94,-6 5 0,-1 5 162,-2 3 1,1 4 9,-5 3 1,0 4-2,-4 7 1,0 1-108,0 7 0,0-2 213,0 6 0,-4-7-3,0-5 1,0-2-118,4-1 1,0-1-170,0-3 0,0-3 162,0-4-383,0-1 203,0-5 1,4 1-1846,0-3 1862,0-3 0,-4 4 0,0-5 0</inkml:trace>
  <inkml:trace contextRef="#ctx0" brushRef="#br0">4271 2490 8109,'7'0'859,"-3"0"-527,-8 0-293,2 5 140,-3 1 0,4 7 26,-3 2 0,-1 4-1,-2 8 1,0 3 25,3 8 1,3-1-27,-3 5 1,3 0 102,1 4-951,0-6 818,5 5 0,-2-4 125,4 9-471,-4-8 178,7 7-92,-9-13 74,9 8 0,-7-8 154,5 2-263,-6-8 75,3-2 0,-5-10 80,0-3-281,0 3 44,0-10 924,0 7-1666,0-14 343,0 4 0,-5-5-939,-2 0 1196,-4 0 0,-1-1 345,-4-3 0,-1-2 0,-6-6 0</inkml:trace>
  <inkml:trace contextRef="#ctx0" brushRef="#br0">4032 3084 8047,'11'0'-951,"2"-4"1067,2 0 0,3 0 422,5 4 0,1-4-96,2 1 325,-2-1-422,9-1 0,-5 2 106,3-4-277,2-1 1,-5 0-133,2 1 0,-2-1 59,-5-3 0,0 4-699,0 4 1,-4-3 417,0 3 0,-5-5-663,1 4 843,-8 0 0,9-1 0,-4-1 0</inkml:trace>
  <inkml:trace contextRef="#ctx0" brushRef="#br0">4957 2501 7932,'6'-11'0,"-1"4"254,-5-3 76,0 9-1,0-4 488,0 5-487,-5 0-422,4 0 140,-9 5 0,7 3-62,-5 7 51,1-2 0,-8 13 48,-1 1 0,0 5 34,1 2 0,-2 5-117,-2 3 0,-1 5-115,5-1 0,1 2 116,6-6 1,-1 1 38,5-1 1,1 5 6,3-5 0,0 3 60,0-7 1,5 0-4,2-3 1,3-5-23,2 1 0,0-6-2,4 2 1,-4-5-4,4-2 0,0-4-2,-1-5 1,2 1-79,-2-1 0,-2-1 238,2-2 0,-2-3-397,-2-5 0,0 0-125,1 0 1,-1 0-153,1 0 1,-1 0-464,1 0 1,-5-4 382,1 0 1,-6-4 516,2 0 0,3-2 0,-1-2 0</inkml:trace>
  <inkml:trace contextRef="#ctx0" brushRef="#br0">5151 3084 7780,'-5'-12'73,"3"1"1224,-3-1-356,5 6-393,0 1-128,0 5-186,0 5 1,0 3-29,0 7 1,4-2-1,0 2 1,4 1 25,-5 0 0,2-1 0,-1-4 1,-1 1-2125,4-1 1422,-4 0 0,3-3 65,-2 0 348,-3-6 0,6 3 22,-3-5 1,-2 0 16,6 0 0,-4-1 90,3-3 1,1 2-59,3-6 1,1 0 8,-1-3 0,0 0-8,1-1 0,-1-1-5,1-2 1,-1 3-16,1-4 1,-1 7 17,0 2 0,-3 0 10,0 0 0,-5-2-26,5 5 9,-5 0 44,7 4 1,-5 9 75,2 3 1,0 3 5,-3 0 0,2 3-95,5 5 0,-3 0 60,0-1 0,-1 5-39,5 0 1,-2-1-104,-3-3 1,4-5 100,-4-3 1,-2-2-149,-1-2-67,2 1-427,-4-1-241,8-4 587,-9-2 0,5-7 240,-2-1 0,-3-4 0,5-4 0</inkml:trace>
  <inkml:trace contextRef="#ctx0" brushRef="#br0">5619 2421 7994,'-11'-12'862,"4"1"-739,2 11-432,10 0 275,2 5 1,2 2 941,2 4-568,-2 1 1,14 4 139,0 3 0,4 3 139,8 1 1,0 8-228,3 4 1,-2 3-259,2 0 1,-3 1 30,0 3 1,-6 1 60,-2-5 0,-10 8-256,-5-4 1,-1 5-35,-3-5 1,-3-2-69,-1 2 0,-3-5-14,-1 1 0,0-6-42,0-2 1,-5-5 31,-3 2 1,2-8 148,-2-4 1,1-2-224,-5-2 0,1 0 142,-1-4 0,1 2-186,0-5 0,-1 0-155,1-4 429,4 0 0,-8 0 0,2 0 0</inkml:trace>
  <inkml:trace contextRef="#ctx0" brushRef="#br0">6076 1439 10712,'0'-6'902,"0"1"-687,0 5-504,5 0-623,-4 0-713,4 0 1625,0 0 0,-3 5 0,3 1 0</inkml:trace>
  <inkml:trace contextRef="#ctx0" brushRef="#br0">6190 1782 8045,'-11'6'-919,"-1"4"2051,6-9-222,1 4 125,5-5 234,0 0-1419,0 6 150,0-5 0,5 4 0,1-5 0</inkml:trace>
  <inkml:trace contextRef="#ctx0" brushRef="#br0">6521 2730 7994,'-6'-5'0,"-4"3"-5,9-8 112,-10 9 232,10-9-128,-4 8 128,5-3 1691,0 5-2041,5 0 0,-4 2-434,3 1 1,-3 0-124,-1 5 0,0-5-995,0 5 1563,0 0 0,0 3 0,0 0 0</inkml:trace>
  <inkml:trace contextRef="#ctx0" brushRef="#br0">6521 3175 7972,'0'11'32,"0"-3"229,0 0 51,0-6-144,0 3 0,0-3 544,0 1-95,0-1 115,0 3-150,0-5-679,5 0 162,-3 0 1,4 0-816,-2 0 1,-2 0 256,6 0 493,-5 0 0,2 5 0,-5 1 0</inkml:trace>
  <inkml:trace contextRef="#ctx0" brushRef="#br0">8646 1405 7894,'-7'-12'-878,"-3"6"1,8-3 1989,-6 5-651,0-5 0,-3 7 518,-1-6-682,1 6 0,-4-3-69,0 5 0,-3 0 39,-1 0 1,0 5-93,-8 2 0,3 9 13,1 3 0,-3 3-54,-1 5 0,4-2-39,4 6 1,1-1 97,-1 5 1,3-1-201,4 0 1,6 0 25,2 1 0,3-1-190,1 0 1,5-5 101,3-2 1,7-3-20,4-1 0,6-1-17,2-3 1,5-8-43,-2-7 1,8-3 240,4-1 1,-1-1-82,0-3 0,0-7 53,1-8 1,-3-3-57,-4-1 1,-2 0 4,-3 0 1,-3-1 28,-8-2 0,-4 0-186,-7-4 1,-3 2-79,-5-6 0,-5 2 137,-3-6 1,-4 1-387,-3-1 0,-8 5-18,-7-5-1322,-3 5 1486,-1-6 0,-1 9-4,1 4 0,2 11-471,6 3 798,-1 8 0,8-1 0,0 5 0,5 0 0</inkml:trace>
  <inkml:trace contextRef="#ctx0" brushRef="#br0">10724 1313 7870,'-6'0'467,"1"-5"-47,5 4 86,0-4 0,0 15-199,0 5 1,0 4-10,0 0 0,0 8 125,0 0-213,-5-1 0,3 6-83,-1-5 1,1 4 111,2 0 1,0 1-265,0-2 1,0 2 55,0-6 0,0 5-91,0-4 1,2-2-1,1-6 1,-1 1 86,2-4 0,-3-1-149,-1-4 170,5 1 1,-4-5-482,3 1 156,-3-6-915,-1 3 475,0-5-1103,-5 0 1820,4 0 0,-4-5 0,5-1 0</inkml:trace>
  <inkml:trace contextRef="#ctx0" brushRef="#br0">12312 1416 8190,'5'-11'0,"-3"3"0,6 1 53,-6-1 0,9-2 274,-4 2-56,3-2 284,2 4-245,4-6 0,1 1 82,2-1 0,4 6 38,0 2-17,-1 3-145,11 1 1,-7 0 99,4 0-290,-4 0 0,1 4 321,-4 0-153,0 10-285,0-7 0,-4 11 140,0-3 206,-5-2-533,3 13 0,-10-6 150,1 6 53,-6 3-950,3 1 819,-5 4 0,-5-2-246,-2 2 235,-9-2 0,0 9-36,-3-6 0,-3-4 188,3-8 0,2-4 364,-2 0-402,-1-5-1,-2 3 0,3-6 143,0 1 1,5-5 136,-2 1 0,4-6-62,0 2 87,6-3 209,1-1-375,0 0 1,5 0-180,0 0 143,10 0 0,4 0 135,5 0 1,1 0 18,7 0 0,-2 0 113,6 0 0,-1 0-62,4 0 1,1 0-105,-1 0 0,-4 0-86,1 0 1,-2-3 67,2-1 1,-1-4-77,-7 4 0,1 1 188,-9 3-1893,5-5 801,-7 3 846,-1-3 0,-18 5 0,-6 0 0</inkml:trace>
  <inkml:trace contextRef="#ctx0" brushRef="#br0">14504 1405 8104,'0'-12'-519,"0"6"346,0-4 173,0 4 405,0-1-215,0-3 1,0 4 64,0-6 322,6 6-290,0-4 0,5 3 208,1-4-334,-1 0 0,2 3 195,2 0 1,4 1-141,8-5 0,-2 2-85,6 3 0,0 1-22,7 6 1,-1 0-200,5 0 0,-5 2 221,1 2 0,-4 2-279,-3 5 1,-3 1 41,-6-1 1,-5 1-185,-6-1 188,1 0 0,-11 1 84,3-1 1,-8 1-87,-4-1 0,-2-1 98,-1-2 1,-9 5 4,-3-6 0,-4 6 16,0-6 1,2 0-22,-5 0 0,3-3 62,-4 4 0,10-6 398,-2 2-170,8-3-197,-2-1-67,11 0 0,7 4 55,11 0 0,4 0 85,7-4 0,5 4-72,2-1 0,3 3 3,2-3 0,0-1-11,3 1 1,-2 4-6,2 0 0,-3 4-103,0 0 0,-6 0 0,-3 1-130,-1-1 215,-3 1 12,-4-1-129,-1 6 1,-11-1-168,-2 3 1,-3 1 114,-1-4 1,-6 3 75,-6-4-32,-4 0 234,-7 2 1,-9-5-117,-2 4 1,-8 0 0,-1-1 292,-5-1-252,1-1 0,-4-3-12,5-2 1,2 2-13,2-3 1,4 0-151,8 0 1,2-4-215,5 1 0,6-2-1075,6 2-1222,5-3 2594,6 4 0,5-5 0,1 0 0</inkml:trace>
  <inkml:trace contextRef="#ctx0" brushRef="#br0">16789 1313 8172,'6'-6'0,"-1"0"0,-5 2 62,5 3 49,-4-4 185,5 5 1813,-6 0-1732,0 5-194,-6 6 0,0 6-61,-5 2 91,-1 2 1,1 1-106,-1 4 1,5 5 134,-1-5 1,1 2-266,-5-1 1,1-3 12,-1 3 0,2-4-111,3-4 0,-2 1 10,5-5 1,-4-3 128,4-5 82,1 1-83,3 3 0,1-1 1,3-2 1,2-3 20,5-5 0,2 0-49,2 0 0,3 0 51,5 0 0,4 0-311,-1 0 1,5 0-180,-5 0 1,1 0-215,-4 0 0,-2 0 36,-2 0 1,2-4-232,-6 1 1,-4-1 856,-3 4 0,-5 0 0,2 0 0</inkml:trace>
  <inkml:trace contextRef="#ctx0" brushRef="#br0">16983 1553 8111,'0'-7'0,"0"-1"0,0 5 462,0-2 119,0 0-224,0 4 435,0-4-88,0 5 0,0 6-386,0 6-277,-5 4 60,3 7 137,-3 0-1,5 0-293,0 0 0,0 3 131,0 1 222,0 0-446,0-5 0,0 1 109,0 0 22,0 0-191,0-5 95,0-2 0,0-4-123,0-1 149,5 0 1,-3-3-211,2 0 1,1-5-873,-2 5 1170,1-5 0,1 2 0,2-5 0</inkml:trace>
  <inkml:trace contextRef="#ctx0" brushRef="#br0">18547 1222 8074,'0'-6'-357,"0"1"2501,0 5-1939,0 5 0,0-3-109,0 6 0,0 1 138,0 6 0,0-1-99,0 5 0,0 0 41,0 4 0,2 0-127,2 0 0,-3-1 34,3 1 1,-2 0-136,2 0 0,-3 4 105,3-1 1,-1 1-63,0-4 0,-1-2-148,1-2 0,-1 2-18,-2-6 131,0 0 50,0-4 1,0-3 517,0 0-184,0-6-123,-5 3-90,3-5 1,-4-4-11,2 1 1,3-2 65,-3 1-50,3 3 105,1-10-346,0 5 0,1-2 93,3 1 101,-3-1-304,14-3 0,-7 3-130,7 1 370,3-1-210,0 2 0,5 1-14,0 5 164,4 0 195,-2 0-170,8 5 1,-4 1-16,5 5 1,0 1-59,1-1 25,-6 1-388,4-1 446,-9 6 0,2-4-249,-6 7 229,-4-7 1,-6 9-9,-2-3-93,-3-2 89,-5 4-18,0-3 403,0 5-119,-5-5 0,-2 2 92,-4-5 268,-5 0-380,-2-3 0,-5-2-165,0-3 0,-1 0 59,-3-3 1,-2-3-451,-5 3 0,-4-4 220,0-4 1,-4-1-1862,4-3 1791,-5-2 1,7-1 0,-3-7 0</inkml:trace>
  <inkml:trace contextRef="#ctx0" brushRef="#br0">18490 1199 8060,'0'-18'0,"2"2"0,1 5 304,-1-1-204,8 6 0,-3-3-82,9 5 1291,-4-5-806,15 8 0,-2-4 559,14 5-690,6 0 0,11 1-333,5 3 1,4-3 204,-4 3 1,2-1-198,-6 0 0,-1-1-28,-7 1 0,-3-1 36,0-2 1,-9-2 146,-7-1 1,-5 1-657,2-1 0,-12 0-1071,-3-1 1525,-3-7 0,-9 4 0</inkml:trace>
  <inkml:trace contextRef="#ctx0" brushRef="#br0">8394 2707 7853,'0'-12'-482,"0"5"413,0-1 791,0 6-105,0-4 129,5 6-465,-3 0 0,3 6 23,-5 1 1,4 3-58,-1 2 0,1 0 34,-4 4 1,4 3-67,0 7 1,0 0-83,-4 4 1,0-3 44,0 3 0,1 5-114,3 3 1,-3 1 52,3-1 0,-3-2-15,-1 2 1,0-7-70,0 0 1,0-6 119,0 2 1,0-4-108,0-4 0,0 1 67,0-5 1,0-3-118,0-5 131,5-4-1214,-4 2-380,10-5-684,-10 0 2151,4-5 0,0-2 0,1-4 0</inkml:trace>
  <inkml:trace contextRef="#ctx0" brushRef="#br0">10553 2707 8143,'0'-7'0,"0"-3"29,0 9 45,0-4 0,0 4 288,0-3 159,0 3 181,0-5 245,0 6-239,5 0-406,-4 6 1,4 4 64,-5 5 1,0 5-181,0-1 1,0 4-1,0 4 0,0 2-15,0 5 0,0 0-123,0 1 0,4-1 163,0 0 1,1 1-147,-1-1 1,1-5-11,2-2 0,2-5-33,-5-2 1,1 0 92,-1-5 0,-3 0-62,3-3 1,-1-5-177,0 1 218,-1-6-552,3 4-695,-5-6-97,0 0-576,-5 0 1824,3 0 0,-8-6 0,4 0 0</inkml:trace>
  <inkml:trace contextRef="#ctx0" brushRef="#br0">12483 2730 8082,'0'-12'-557,"0"6"1,0-4 300,0 2 1284,0 3-604,0-5 0,5 3 285,3-4-199,2 0-197,1-1 1,4 5 266,1-1-389,4 0 0,-6-2 89,5 3 0,0-2-46,4 5 1,4 0-125,-1 4 0,0 0 139,-7 0 1,2 1-204,-2 3 0,-2 4 51,-2 7 1,-4 3-222,-3 5 1,1 1-147,-5 2 0,-2 4 165,-6 4 1,-2 4-93,-5 0 0,-6 1 81,-2-1 0,-2-2 48,-2 2 1,0-4 22,0-3 0,0 0 44,0-4 1,4-4 6,0-4 1,5-5 100,-1 1 0,2-7 190,2-4-158,5 2 25,1-5-119,5 4 1,1-5 28,3 0 0,3-1-11,8-3 0,7 3 181,5-3 0,4-1-106,0 1 0,2-3 101,1 3 1,0 0-117,1 4 1,-5 0-34,1 0 1,-5-4-119,5 0 0,-6 1 85,2 3 1,-8 0-468,-4 0 160,3 0-527,-6 0 119,0 0 1,-8 0 657,-8 0 0,-3 0 0,-4 0 0</inkml:trace>
  <inkml:trace contextRef="#ctx0" brushRef="#br0">14699 2501 8154,'0'-11'593,"5"4"1,1-1-147,5 4-306,6-5 0,1 8 252,5-3-151,5-3-537,1 6 537,5-4-107,5 5 1,-3-4 246,2 0-147,-3 1-287,-5 8 78,-2-4 0,-6 9 465,1-2-517,-5 2 45,-2 1 0,-5 1 219,-4-1-452,3 1 191,-8 4 1,3-3 72,-5 2-144,-5 3 0,-3 0-15,-7 4 1,1-3 85,-5 0 1,0-3-69,-4 3 1,0-5 61,0 1 1,0-4 3,1-3 0,3 2 130,0-2 1,5-3-78,-2-1 1,7-3 367,2-1-209,4 0-67,-2 0 0,6 4-64,3-1 1,6 1 141,6-4 1,5 0-37,2 0 0,0 4-19,4 0 0,1 3-26,-2-3 1,5 5-135,-5-1 0,1 2-62,-4 1 1,-4 2 114,0 2 0,-5-1-134,1 5 1,-4-5 81,-3 1 1,2 2-172,-2-2 0,-3 6 112,-1-2 0,-4 1 42,-4-1 1,-6 2-5,-5-2 1,-6-2 129,2-2 0,-4 2-90,-3-2 0,-4 0 120,-4-3 0,0-2 88,0-3 0,3 2-178,1-5 1,1 0 122,-2-4 1,3 0-101,5 0 0,6-1-64,1-3 1,4 1 70,0-4 1,2 3-315,3-4 1,1 4-374,6-3 0,6 4-477,1-1 0,8 3 1101,4 1 0,8-5 0,2-1 0</inkml:trace>
  <inkml:trace contextRef="#ctx0" brushRef="#br0">16709 2547 8070,'0'-12'-996,"0"5"766,0-1 943,-5 6-39,3-3-263,-3 0 109,0-2 175,4 1-362,-4 1 18,5 5-50,0 0 1,0 5-312,0 2 0,0 4 151,0 0 0,0 6-145,0 2 1,0 2 69,0 2 0,0 0-66,0 0 0,0-2-21,0-2 0,1 3 101,3-3 0,-3-1-109,3 1 1,-3-5 107,-1 1 0,4-2-210,0-2 141,0 0-177,-4 1 315,0-6 8,0-1 206,0-5-142,0-5-158,0-1 1,0-6-155,0 1 0,5 3 163,2 1 0,1 3-210,3-4 1,0 6 106,8-2 0,-4 3-84,4 1 0,0 0 123,4 0 1,0 5-30,-1 2 0,0 1 62,-3 3 0,3-2-59,-3 7 0,-3-3 56,-1 3 0,-2-2-19,-1 5 1,-2 0 5,-3 4 0,-2-1 5,-5 1 0,0 0 0,0 0 0,-6 4-2,-5-1 0,-6 1-21,-6-4 1,0-2-70,1-2 1,-1 2 4,0-6 0,-4 0 58,1-3 0,-5-2 0,4-3 0,1 2 0,3-5 0,0 0 0,0-4 0,6 0-803,1 0 1,4-5-1431,0-3 1136,6-2 1097,1-7 0,0 0 0,-2-6 0</inkml:trace>
  <inkml:trace contextRef="#ctx0" brushRef="#br0">16572 2581 8243,'0'-7'0,"0"-1"0,0 5 643,0-7-292,0 9 0,9-4 155,2 5 232,13 0-367,0-5 0,21 4 399,4-3-779,6 2 1,7-1 181,-30 1 1,1 0 0,29-3 86,-1 1 1,-4 1-127,-4-4 1,-3 4 116,-9-1 0,-6 3-318,-9 1 1,-3 0 250,-4 0-2249,-2 0 1132,-6 0 933,-5 0 0,-6 0 0,-6 0 0</inkml:trace>
  <inkml:trace contextRef="#ctx0" brushRef="#br0">18970 2593 8016,'0'-12'-144,"-1"2"327,-3 2 216,3-2 0,-4 8 228,5-6-399,-5 6 41,3-9-98,-8 10 0,5-5 193,-3 2-278,-7 3 85,8-4 0,-15 5-37,3 0-55,-3 0 1,-2 1 11,-2 3 0,2 2 96,-3 5 1,3 6-187,1 2 1,1-1 27,3 1 1,3 0-151,4 4 0,6-2 4,2-2 1,3 3-2,1-3 1,1-1-46,3 1 1,4-5 82,7 1 0,3-2 106,5-2 1,1-5-69,2-2 1,0-3 229,4-1 0,1 0-16,3 0 1,-1-1 1,-3-3 0,2-2-167,-5-5 0,-4-2-8,-4-2 1,-5 2-25,1-2 1,-6-3 96,-2-1 1,-4 1-515,1-1 0,-6 0 187,-5-4 0,-2 2-556,-10 2 1,-2-2 339,-5 6 1,-3 4-321,-6 3 0,-3 6 791,0-2 0,0 2 0,4 13 0,0 1 0</inkml:trace>
  <inkml:trace contextRef="#ctx0" brushRef="#br0">18730 2889 8031,'-6'6'0,"-4"-4"0,2 6-133,-2-6 198,-7 8 0,4-3 66,-7 4 1151,7 1-766,-4-1 0,2 4 134,0 0-405,-1 6 0,5-3-123,-1 4 0,6 1-133,2 0 1,3-4-24,1 0 0,0-1 178,0 1 0,5-1-56,3-3 0,6-2 1,1 2 1,5-4 12,-1-3 0,3 1 36,1-5 0,0-1 95,-1-3 1,6 0-111,3 0 0,2-1 50,1-3 0,-1-2-232,-3-5 0,2-1 121,-5 1 1,-2-2-55,-6-2 0,2 1 42,-6-5 1,-1 0-162,-7-4 0,0-4-9,-4 1 1,-3-6-18,0 1 0,-6 0-107,-9 0 0,-3 5-46,-5 7 0,-8 2-401,-4 6 0,-9 4 301,2 3 1,-4 4-1524,8 4 1692,-5 8 0,3 0 0,-6 5 0</inkml:trace>
  <inkml:trace contextRef="#ctx0" brushRef="#br0">12426 12163 11596,'6'0'405,"-1"0"-1031,0 0 400,-3 0 204,3 0-1714,-5 0 887,5 5 849,-4 2 0,9 9 0,-3 2 0</inkml:trace>
  <inkml:trace contextRef="#ctx0" brushRef="#br0">12460 12620 7871,'0'6'1947,"0"1"-1278,0-3 151,0-3-394,0 4 1,0-4 23,0 3-212,0-3 0,0 4-493,0 0 278,5-3 0,-2 4 211,4-2-1322,1-3 822,3 4 1,1-1 250,-1 0-2226,1 5 2241,-1-8 0,1 9 0,-1-4 0</inkml:trace>
  <inkml:trace contextRef="#ctx0" brushRef="#br0">12529 13065 8060,'0'7'-154,"0"3"0,0-4 738,0 6 0,0-5 58,0 1 295,0 0-148,0-2-176,-5 4 567,3-4-681,-3 6 1,5-5 189,0 1-340,0-5-773,0 7 1,0-8 246,0 6-2395,5-6 2572,-3 4 0,13-6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2478 1804 7983,'0'-7'-2023,"0"-1"2757,0 6 0,0-5 405,0 4-665,-5 1-24,4-3 135,-4 0-530,5 4 104,0-4 1,0 6-125,0 3 34,0-3 0,0 9-55,0-2 0,0 2 109,0 1 0,0 2 2,0 2 1,0 3 79,0 5 0,0 0-42,0 0 0,0 5 75,0 2 0,0 1-90,0 3 1,0-2 4,0 6 1,0 1 16,0-1 0,0 1-88,0-1 1,0-3 86,0-1 0,0-1-115,0-6 0,4 3-41,0-3 0,1-1 43,-2-3 0,-1 0-143,1 0 0,3-4 110,-3 0 1,2-1-265,-1 1 1,-2-3-13,1-4-789,-1-1-60,-2 0 323,0 1 0,-5-6 229,-3-2 0,2-3-504,-2-1 1054,-5 0 0,-5 0 0,-4 0 0</inkml:trace>
  <inkml:trace contextRef="#ctx0" brushRef="#br0">2181 2398 7922,'7'-6'0,"3"-3"82,-3 5-7,4 1 1,0 1 326,0-2 0,2 3-49,2-3 1,2 2 17,2-2 1,3 2-106,-3-6 1,2 4-26,2-4 1,0 5-64,0-5 0,-1 2-119,1-2 0,-4 2 17,0 2 0,-1 3-166,1-3 0,-1-1-36,-3 1 0,-2 0 8,2 4-1280,-2 0 633,-2 0 765,1 0 0,-6 0 0,-1 0 0</inkml:trace>
  <inkml:trace contextRef="#ctx0" brushRef="#br0">3186 1713 7840,'0'-6'1,"0"-1"6,0 4 15,0 1 198,0-3 2093,0 5-1817,-5 0-120,-1 5-631,-5 2 239,-1 9 1,-1 2 218,-2 5-193,3 0 3,-10 5 1,5 1 279,-2 5-217,-2 0 0,8 4 71,-2 0 0,2 4-15,2-4 1,-1 6-160,1-3 0,1 4 120,2 0 0,3-3-62,5 0 0,0-9 75,0 1 0,0-3-117,0-1 0,5 2 51,3-5 1,2-1-2,1-3 0,5 0-29,-1 0 1,4-4 50,-4 0 0,4-5-132,-4 1 1,2-3 124,-2-5 0,-2 2-233,2-5 198,-2 0 0,-2-4-214,1 0 1,-5 0-378,1 0-390,-6 0-947,3 0 847,-5-5 415,0-2 0,-1-3 647,-3 3 0,3-4 0,-4 5 0</inkml:trace>
  <inkml:trace contextRef="#ctx0" brushRef="#br0">3289 2364 7846,'0'-11'-223,"0"4"0,0-3 758,0 3 1,0 0-130,0 0 1,0 3 401,0-4-246,5 6-322,-3-3 1,4 5 87,-2 0-272,-3 0 1,8 5 115,-5 2 1,-1 7-153,-3 1 1,2 5-67,2-5 1,-3 4 32,3-4 1,1 5-143,-1-1 1,-1-2 74,-3-2 0,4 2 7,0-2 0,0-4 44,-4-3 1,1-4-23,3 3 247,-3-4-201,4 2 428,-5-5-218,0 0-139,0-5 0,4-2 11,0-4 1,5-4-132,-2 0 1,3-6 32,2 2 1,3 1-66,0-1 0,1 4-18,-5-4 1,4 5 48,0-1 0,2 2 16,-2 2 0,-2 1-2,2 2 0,-2-1 65,-2 5 0,1 1-51,-1 3 0,-3 0 65,-1 0 1,1 0-62,3 0 0,-3 5 5,-1 2 1,0 3-36,0 2 1,2 1-17,-5 2 1,4-1 47,-4 5 0,3-4-7,-3 4 0,0-4 52,-4 4 0,4-5-54,-1 1 0,1-2 65,-4-1 1,4-1-95,0 0 1,0-3-3,-4 0 1,3-5-60,1 5-216,0-5-690,1 7 369,-4-9 657,4 4 0,1-10 0,0-1 0</inkml:trace>
  <inkml:trace contextRef="#ctx0" brushRef="#br0">3940 1667 7823,'0'-6'164,"0"-4"357,0 9 61,0-4 4,5 5-17,-3 0-115,8 0-213,-4 0 1,5 5-29,1 2 1,-3 1-37,2 3 1,-2-1 49,6 10 1,-1-5-47,1 4 1,-1 1-14,5 7 0,1-3-19,2 2 0,-3 4-137,0 0 0,0 2 111,4-2 0,-5 3-156,-3-2 1,-2 2 102,-2 1 0,1 0-173,-1 1 73,-4-1 0,1 0 77,-4 0-144,0 1 44,-4-1 0,0 0-50,0 0 36,0-4 1,-5 1 19,-3-4 0,2 0 42,-2-5 1,1 0-117,-5-3 1,2 1 93,3-4-404,-4-1 119,5-4-1219,0-4 774,1-2 757,5-5 0,5-5 0,1-2 0</inkml:trace>
  <inkml:trace contextRef="#ctx0" brushRef="#br0">4957 2170 7922,'0'-6'-215,"0"1"218,0-1 265,0 5 163,0-4 277,0 5 0,5 0-490,2 0 1,0-1 10,0-3 1,2 3 42,6-3 1,-4 1-54,4 0 0,0 1-90,8-1 1,-2-3 272,-2 3-451,3-6 116,-4 8 0,1-5 202,0 6-539,-5 0 1,6-3-494,-5-1-598,1 0 995,-5 4 97,-5 0-933,-1 0 1202,-5 0 0,0 5 0,0 1 0</inkml:trace>
  <inkml:trace contextRef="#ctx0" brushRef="#br0">4865 2353 7930,'7'0'-480,"3"0"1795,-9 0-772,9 0 1,-3 0 625,4 0-780,0 0 1,1 0 61,-1 0 1,6 0-149,2 0 1,4 0-198,3 0 0,-2-5-105,3-3 1,1 2-215,-1-2 0,3 4-512,-3-3 0,1 3-142,-2-4 1,-3 6 866,0-2 0,0 3 0,-5 1 0</inkml:trace>
  <inkml:trace contextRef="#ctx0" brushRef="#br0">6327 1690 7857,'0'-11'355,"0"5"-36,0 0-151,0 1 151,0 4 308,0-4-76,-5 5-267,4 0 1,-6 0 144,4 0-386,1 0 0,-6 5 94,4 3 0,-4 7-61,4 4 1,-5 8-14,2 3 1,-2 4 63,1 4 1,2 4 23,2 8 0,-1-2-243,-3 5 1,3 1 118,5 3 1,0 1 100,0 3 1,0-4-77,0 0 0,4-1 203,0-6-129,5-1-264,-8-3 89,9-6 0,-8 0 191,1-6-553,4-5 293,-6-1 0,4-5-369,-5 0 286,-5-6 1,2-1-685,-4-9 0,-2-2 405,-6-5 0,2 0 480,-2 0 0,-3-5 0,0-1 0</inkml:trace>
  <inkml:trace contextRef="#ctx0" brushRef="#br0">5962 2421 8112,'11'-6'211,"1"-4"0,0 7 382,3-4 1,3 3-101,5-4 301,0 6-378,0-3 1,0-1 79,-1-1-78,6 2-240,-4-5 1,8 7-400,-5-5 200,-1 6 1,-3-3-1345,0 5 0,-1 0 1365,-3 0 0,2 0 0,-3 0 0</inkml:trace>
  <inkml:trace contextRef="#ctx0" brushRef="#br0">7127 1679 7855,'0'-12'0,"0"6"222,0-4 96,0 9-22,0-4 1136,0 5-1326,0 5 0,-2 2-116,-1 9 1,-4 1 145,-4 6 1,-6 5-173,-2 3 0,-6 5-1,-2 2 1,-1 6-24,2-3 1,2 1 104,-3 4 0,4-3 12,4 7 0,-1-3-88,4-2 1,5-3 96,3 0 0,6-5-131,-2 1 0,4-6 20,4-2 1,-2-3-70,6 3 1,1-4 74,6 0 0,-1-2-144,5-1 0,-4-1 82,4-3 0,-5-3 54,2-4 1,-4-1-73,0 0 0,-1-4-154,1-3-169,-1-3 0,0-1-44,1 0 486,-6 0 0,4 0 0,-3 0 0</inkml:trace>
  <inkml:trace contextRef="#ctx0" brushRef="#br0">7241 2273 8003,'-1'-12'501,"-3"6"113,9 1-408,-5 5 0,1 0 26,3 0 0,-3 5 62,3 3 1,-3 3-79,-1 4 1,0 3-129,0 5 0,4 0 79,0 0 1,0-1-78,-4 1 0,0-1 27,0-3 1,3 1-302,1-5 130,0 1-88,1-5-148,-4-5 278,5-1-9,-6-5 1,1 0 51,3 0 1,-3-5-74,3-2 1,-2-3 20,2-2 0,2-1-12,6-2 0,-1 1-154,1-5 1,3 0 53,0-4 0,4 1-101,-4-1 0,4 1 39,-3 3 0,0 3 105,-1 4 1,-6 5-130,3-1 271,-3 5 1,1 0-44,-3 6 0,2 5 94,-5 7 1,0 3-75,-4 5 0,0 4 28,0-1 1,1 6-43,3-2 0,-3 0 3,3 0 1,2-5-233,2 2 0,-2-4 73,2-4 0,-2-3-219,2-4 1,2-6 25,-2-2 1,-2 1 333,2-1 0,-1-5 0,5-6 0</inkml:trace>
  <inkml:trace contextRef="#ctx0" brushRef="#br0">7778 2398 7968,'0'-7'-154,"0"-1"-182,5 6 362,1-3 1,5 5 469,1 0 0,-1-4-172,1 0 0,0 0-121,4 4 0,0-1-170,3-3 0,3 3 35,-3-3 0,1-1-223,-1 1 1,3 0-168,-3 4 1,-3-4-204,-1 1 1,2-1 524,-2 4 0,0-5 0,-3-2 0</inkml:trace>
  <inkml:trace contextRef="#ctx0" brushRef="#br0">8406 1987 7843,'6'-11'176,"-1"3"340,-5 1-169,0 4-291,0-2 482,0 5-319,0 5 2,5 1-179,-3 6 128,3 4 1,-5 3 69,0 8 1,0 2-5,0 5 1,0 5-214,0-1 0,0 5 50,0-1 1,1-3-139,3-1 1,-3-4 45,3-3 0,-2 0 12,2-4 1,-3-4-7,3-4 1,1-5 11,-1 1-151,0-2 1,-3-3 89,3-2 1,-3-2-731,3-2 554,-3-3 1,-1 3-478,0-8 1,0 2 13,0-6 701,0 0 0,-5-3 0,-1-1 0</inkml:trace>
  <inkml:trace contextRef="#ctx0" brushRef="#br0">8703 1599 7786,'7'0'2,"1"0"427,0 5-205,3 1 1,4 6 40,0-1 1,4 2 142,-3 2 0,4 2 32,-1 2 11,3 2-172,6 2 1,-4 2 210,2 6-107,-2-1-242,-6 0 0,2 3-145,-4-3 220,-1 3-696,-4 6 302,1-3 219,-6 3 1,0 1 169,-2 1-374,-2-1 124,3 4 0,-5-3-262,0 4-153,-5 1 281,3-5 1,-7 2-390,6-5 300,-6 5 33,7-7-50,-8 3 91,4-5 1,-4-1 109,2-2 1,-2 0 6,2-4 1,-2 3-112,-1-3-370,-1 0 297,1-4 0,-4-2-68,0-2 323,-1-2 0,4-5 0,-4 4 0,-1 1 0</inkml:trace>
  <inkml:trace contextRef="#ctx0" brushRef="#br0">9742 2238 7975,'0'-6'486,"0"1"158,0 5 1,0 5-453,0 3-112,0 7 88,0-2 0,1 10-68,3-1-163,-3 1 173,4 10 0,-5-7-220,0 4 99,0-5 1,0 3-342,0-5 266,0 0 1,0-4 42,0 0-208,0-10 35,0 6-1113,0-8 674,0-1 655,0-1 0,-5-5 0,-1 0 0</inkml:trace>
  <inkml:trace contextRef="#ctx0" brushRef="#br0">9502 2433 8294,'5'-7'709,"2"-2"54,4 6 1,4-2-297,0 1 1,7 2-100,1-1 0,0-2-5,3 1-420,4 0 103,-11-1 1,11 4-527,-7-3 0,2-1 343,-2 1 0,0 0-1013,0 4 0,0-4 224,-1 1 926,-4-1 0,9-1 0,-3-2 0</inkml:trace>
  <inkml:trace contextRef="#ctx0" brushRef="#br0">10804 1850 7985,'0'-11'-101,"-5"4"194,-1-3 84,-1 9 0,1-8 313,2 5-108,3 0-157,-9 4 0,7 2-195,-4 2 1,0 2 54,0 5 1,-2 6-43,5 2 0,-5 6 126,2 2 0,1 6-11,3 1 1,-2 4-50,1 4 0,0 4 19,4-1 1,1 2 138,3 7 0,1-6-236,3 1 1,2-2-196,-3-1 0,2-4 75,-1 0 1,-2-7-141,-2 0 1,-3-2-15,3-7 1,-3 1-34,-1-4 1,0-4-619,0 0 581,0-5 0,-5 1-309,-2-7 508,-3 2 1,-2-9-190,1 3 0,-6-3 25,-2-1 1,-2-4 277,-2 0 0,-5-9 0,-1 0 0</inkml:trace>
  <inkml:trace contextRef="#ctx0" brushRef="#br0">10370 2467 7907,'12'0'-37,"-6"0"0,5 0 544,1 0-197,4 0 0,7-1 497,0-3-495,5 3 1,2-5 167,8 6-417,-2 0 23,3 0 1,-4-3 239,-1-1-353,0-5 95,0 8 0,-1-6-1066,-2 4 698,2 1 0,-9-4 300,2 2 0,-6-2 0,-4-6 0</inkml:trace>
  <inkml:trace contextRef="#ctx0" brushRef="#br0">11535 1690 7987,'0'-11'156,"0"5"0,1-1 246,3 3-184,-3 3 67,4-4-60,-5 5 1,-5 0-271,-2 0 1,-3 1 111,-2 3 1,0 4-5,-4 7 0,-1 7 68,-6 4 0,0 6-92,0-2 1,-4 8-30,1 4 0,-5 3-139,5 0 0,-1 1 282,4 0-1307,0-1 1252,0 6-155,6-4 54,-5-1 0,13-2 114,-2-2 1,7-3 12,0 0-40,3 1-123,1-4 1,5 3 109,3-5 0,3-3-232,4-1 186,-2 1 0,5-2 0,-4-3 205,1-1-188,5-3-11,-7 1 0,7-1-117,-5-3 0,1-3 105,-5-4 1,-3-5-976,-1 1 1265,1-5 1,0 2-1136,-1-5 316,-4 0 510,7 0 0,-9-5 0,4-2 0</inkml:trace>
  <inkml:trace contextRef="#ctx0" brushRef="#br0">11524 2387 8012,'-5'-11'157,"3"4"-140,-3-3 137,5 9-52,0-4 1,0 6 173,0 3 0,0-2-118,0 6 0,0 3-189,0 5 0,4 4 126,0-1 0,0-1-129,-4 1 13,0 0 0,3 2 71,1-2 11,0 3 26,-4-9 167,5 3-220,-4-4 1,4-5 35,-5 1 6,0-6 16,0 3 419,0-5-368,0-5-196,6 4 124,-5-9 0,5 4-119,-2-6-10,-3 1 0,7-5-71,-1 1 0,1-1 105,7 1 1,-2 1-96,-2-5 0,5 1 46,-1-1 0,0 2 17,-3 6 0,-1 4 62,0 4-74,1 1 99,-1 2 1,-4 9-1,-4 4-55,-1 3 0,-2 3 223,0 4-126,5 5 0,-4-2 0,3 4-18,-3 2-37,-1-4 0,1 0-66,3-6 0,-3 0-29,3-3 1,1-6 0,0-6-319,2 2-104,-5-4 0,8 0 499,-2-5 0,2 0 0,2 0 0</inkml:trace>
  <inkml:trace contextRef="#ctx0" brushRef="#br0">12095 2421 7952,'0'-11'0,"0"4"0,1 2 0,3 5 0,1-1 0,2-3 0,-1 3-20,-1-4 1,1 5 1217,5 0 1,1 0-114,-1 0-815,1-5 0,4 4 129,3-3-511,3 3 0,1-1 134,-1-2 164,-4 3-534,4-4 1,-4 1 139,4 1 112,1-1-1278,0-1 909,-10 3 1,7-3 464,-5 5 0,1-5 0,0-1 0</inkml:trace>
  <inkml:trace contextRef="#ctx0" brushRef="#br0">12666 2033 8059,'0'-12'-1889,"0"1"1454,0 0 1820,5 4-821,1-3 0,2 4 233,-1-6-509,1 1 1,1 3-87,2 1 1,-2 0 44,6 0 0,2 0-135,-2 4 1,5 1 94,-1-1 0,3 1-198,1 2 0,-4 0 37,0 0 1,-5 2-65,1 1 0,-2 4-21,-2 4 1,-1 6-169,-2 2 1,-3-2-64,-5 2 1,-1 4 95,-3 4 1,-7 5-26,-8-2 1,1 3 85,-1 1 0,0-3 33,-4-1 1,-4-1 7,1 2 1,0-3 104,7-5 1,-1-2 60,5-2 0,-4-2 177,3-6 1,5-3-82,3-1 1,6-3 596,-2 4-275,3-6-369,1 3 1,0-3 107,0 2 0,5-3-54,2 3 0,5-3-190,3-1 1,2 0 45,2 0 0,6 0-57,-2 0 1,2 0-211,-2 0 0,0 1 84,0 3 0,0-3-233,-1 3 1,1-3 135,0-1 1,-4 0-465,0 0 0,-5 0 236,1 0 0,-2-1-919,-2-3 1374,1 3 0,-1-14 0,1 2 0</inkml:trace>
  <inkml:trace contextRef="#ctx0" brushRef="#br0">13180 1565 8078,'-5'-18'-315,"3"6"315,-3 2 0,5 9 872,0-4-528,0 5 1,2 5 341,1 3 44,4 7-391,4-2 1,2 9 388,2 1-418,-2 0 0,8 9 45,-2-6 1,3 6-122,1-1 1,1 5-92,2 3 0,2 4-72,3-1 1,1 7 0,-6 4 0,-3-1 108,-4 2 0,-5-5-272,1 4 1,-3-4-197,-5 0 1,-2-6 184,-5-1 1,-1-5-110,-3 1 1,-1-2 52,-2-2 0,-4-1-90,4-3 1,-7-1 122,-1-2 1,-1-1 87,5 4 0,-5-1-104,-3 2 0,-4-3 50,-4-6 1,3-3-141,-3 0 0,4-1-65,4 1 0,2-2-487,1-6 1,4 1 314,-4-1 1,8-1 468,0-2 0,0 2 0,-3-4 0</inkml:trace>
  <inkml:trace contextRef="#ctx0" brushRef="#br0">2056 4032 7905,'0'-7'-94,"0"2"203,0 0 63,-5 4 213,-2-4-292,-9 0 0,3 3 83,-2-1 0,2 1-146,2 2 0,-4 4 86,-1 0 1,-4 5-89,1-2 0,1 4 25,-1 0 0,0 5-22,-4 4 0,0-1 37,1 3 1,10 0 21,1 8 0,4-3-77,-8 4 0,1-2 90,-1 1 0,4 2-100,-1-5 0,2 4-65,6 0 0,0-3 101,4-2 1,2 2-94,2-1 1,2-2 42,5-6 0,6 2-107,2-6 0,6 0 99,2-4 1,1 0 95,-2-4 1,0 2-94,4-5 1,-3 0 128,3-4 0,-4-2-115,0-1 1,0 0 13,0-5 1,-1 1-53,1-5 1,-6 1-8,0 0 0,-5 3 38,4 0 1,-7 1 5,0-5 0,-2 1 107,-6 0 0,0-1-87,-4 1 1,-2-1 172,-1 1 0,-4-1-40,-4 1 1,-6 1-130,-2 2 0,-6-1-132,-2 6 0,-4-1 19,0 4 1,2 0-66,-2 0 0,7 0-88,1 0-881,6 0 1126,5 0 0,6 0 0,1 0 0</inkml:trace>
  <inkml:trace contextRef="#ctx0" brushRef="#br0">2513 4146 7981,'0'-8'0,"0"1"469,0 4-132,0-2 0,0 0 114,0 4-114,0-4 587,0 5 0,0 6-940,0 5 0,0 2 120,0 6 1,0 4-231,0 3 0,0 5 64,0-4 1,0 7-23,0-4 0,1 5-52,3-9 1,2 5-16,5-5 1,2 5 86,2-5 1,-2 0 54,2-7 0,2-1 17,-2-3 1,4-6-20,-4 2 0,6-3 84,-2-1 1,2-2-69,2-5 0,-1 0 57,-3 0 0,2-5 25,-2-2 1,3-3-63,1-2 1,-2-4 118,-2-3 0,3-3-61,-3-1 0,-1-1 130,1-3 0,-5 2-84,1-5 1,-4-1-117,-3-3 1,-3-2 12,-5-2 0,0 4-18,0 0 1,-1 1-179,-3 6 1,-1 2-37,-3 6-333,-2 2 319,4 6 0,-6 4-1716,1 4 1936,5 6 0,-5 9 0,5 6 0</inkml:trace>
  <inkml:trace contextRef="#ctx0" brushRef="#br0">3346 4066 7670,'-6'-12'-371,"1"6"598,0-4 32,4 9 145,-5-4 521,6-1-272,0 5-454,0-4 1,8 6-165,0 3 0,3 3 56,-7 4 1,0 5-75,-4 4 1,4 2-1,-1 5 1,1 0-59,-4 7 1,0-6 37,0 6 1,0-2-1,0 2 1,0-3-105,0-1 0,0 0 63,0 5 0,-1-6-59,-3-2 1,3-5 47,-3-3 0,1-2 160,0-6 0,1 1 69,-1-1-42,-4-4 6,6-2 257,-4-5 67,5 0-236,5 0 0,-2 0-80,4 0 1,-3-2-29,4-1 1,-1 1-13,5-2 1,3-1-16,0 2 0,7-1-90,0 4 0,5-4 107,4 0 1,2-3-114,-3 3 1,3-4 81,1 4 0,-1-5-160,-2 2 1,-3 0-30,-6 0 1,0 1-148,-3-2 1,-2 3-356,-6 5-619,-5-5 630,-1 3 0,-10-3-1077,-2 5 1680,-3 0 0,-2 0 0,1 0 0</inkml:trace>
  <inkml:trace contextRef="#ctx0" brushRef="#br0">3312 4386 7792,'5'-7'0,"1"1"0,6 2 790,-1 3-241,6-9-285,1 8 0,6-4 203,2 2 0,0-1-114,4-2 1,1-2-236,3 5 0,-4-4 88,1 4 0,-5-1-107,5 2 1,-10 1 26,2-1 1,-7 0-343,-1-1-446,-3 3-902,0-4-654,-6 5 2218,-6 0 0,-11 0 0,-7 0 0</inkml:trace>
  <inkml:trace contextRef="#ctx0" brushRef="#br0">3244 4112 7765,'-7'-12'330,"2"1"1,6 4-89,3 4 1,4-3 124,7 3 1,4-5-2,8 4 1,3-3-84,8 3 0,0-5-253,8 1 1,-2-1 115,10 2 0,-4-3-436,0 2 0,-6 2-54,-9-2 0,-4 2-234,-4-2 1,-2 3 295,-9 5 282,-1 0 0,1 0 0,2 0 0</inkml:trace>
  <inkml:trace contextRef="#ctx0" brushRef="#br0">4443 3929 7858,'0'-7'584,"0"-3"-339,0 4 0,0-2 13,0 1 398,0 4 19,0-2-46,0 0-382,-5-1 1,-3-1 70,-7 4-282,2 1 8,-3 2 0,-1 2-358,-2 1 253,-2 4 1,-2 4-126,0 1 0,-4 3 110,1 0 1,0 1-53,7 0 37,-2-4 0,8 9-5,-2-6 62,2 0-52,2-3 60,4 4 1,2-3 29,5 2 0,0-2 179,0-2-179,10 1 1,-1-2 85,10-3 0,0 3-75,4-2 1,0 2 36,0 2-31,0-6 1,1 4 14,2-2-162,-2 2 68,4 6 1,-5-3 16,0 2 0,-1-1-19,-3 1 1,1-1-119,-5 5 159,0-5 0,-3 4-35,-1-3 0,-3 2 12,-1 2 1,-3-1 122,4-3 1,-6-2-117,2 2 1,-4-2 251,-4-2 0,-2-1-58,-5-2 1,-5 2 56,1-2 1,-5-2 2,1 1 1,-7-3-86,0 4 1,-6-6 5,2 2 0,2-2 16,1-2 1,4 0-813,4 0 1,3 0 366,4 0 0,6-2-849,2-2 0,3 2 30,1-6 1108,5 1 0,1-5 0,6 1 0</inkml:trace>
  <inkml:trace contextRef="#ctx0" brushRef="#br0">5117 3917 7960,'0'-11'-121,"0"0"286,0-1 0,-2 2-31,-2 2 0,2-2 321,-6 3 0,1 1-79,-5 3 0,1 1-277,-1 2 0,-4 0 82,-3 0 0,-3 4-173,-1 0 0,-1 6 73,-2 2 1,2-1 69,-3 4 1,3 2-30,1-2 1,4 5 10,0-1 1,8-1-16,-5 1 0,10-5 12,-5 1 0,5 2-40,-1-2 0,4 4 67,0-4 1,3 2-142,3-2 0,4-2 29,4 2 1,2-2-40,2-2 0,3 0 21,5 1 1,-1-5-12,1 1 1,0-2-72,0 2 0,1 2 107,3-2 1,-3-2-72,2 2 1,-1-1 56,-3 5 1,1-1-97,0 1 0,-5-1 36,-3 1 1,-2-1-6,-2 0 1,1 1-83,-1-1 0,-1 1 86,-2-1 1,-3 2 41,-5 2-28,0-2 0,0 3-21,0-4 322,-5-6-177,-2 4 0,-8-4-30,0 6 76,-5-1-62,2-4 0,-9 1 23,1-4-58,-6 5 0,3-6-288,-6 4 1,1-4 104,0 1 0,1-3-964,3-1 709,2 0 0,10 0-21,3 0 395,2 0 0,2 0 0,-1 0 0</inkml:trace>
  <inkml:trace contextRef="#ctx0" brushRef="#br0">7047 3826 7929,'0'-11'0,"0"-1"-81,-5 1 146,3-1 1,-4 2 215,2 3 84,-2-4-200,-1 5 0,-1-2 192,4 1-101,-5 4 0,6-6 123,-4 6-124,4-1 159,-2 4-222,0 0 56,4 5-2,-9 1-3,8 11-234,-8 0 1,9 11 267,-3 3-61,-2-3-288,5 5 0,-5 0 154,6 5 90,0 0-596,6 1 574,0 2-962,0 5 752,4-1 47,-3 6 1,4-5 9,1-1 1,-5 1 45,1-4 0,-2-3-33,2-1 1,1-2 68,-6-2 0,3-5-194,-3-2 0,-1-3 96,1-1 0,-1-5-177,-2-3 0,0-2-36,0-2 0,0-3-239,0-1 1,-5-4-211,-3 1 0,-2-3 103,-2-1 1,0 0 577,-4 0 0,-6-5 0,-8-2 0</inkml:trace>
  <inkml:trace contextRef="#ctx0" brushRef="#br0">6704 4454 7985,'19'-18'0,"-4"7"0,-13 1 0,1 2 510,4 3-342,4 0 1,1 1 290,-1 0-290,5 1 0,-2 3-13,5 0 0,1-2-175,2-1 0,2 1-189,3-2 1,2 2 182,6-2 0,-5 3-106,0-3 1,0-1 45,0 1 1,-2-1-682,-5 1 1,-5 3 765,-3-3 0,3-2 0,-1 0 0</inkml:trace>
  <inkml:trace contextRef="#ctx0" brushRef="#br0">7755 3746 8033,'0'-8'463,"0"1"-60,0 4-58,0-7 172,0 9 115,0-4 235,0 5-699,-5 0-69,3 0 0,-8 5 33,3 2 0,-3 5-192,-2 3 1,-1 3 19,-2 5 0,1 1 101,-5 2 0,4 2-95,-4 3 94,0 7 0,-3-8 61,3 8-905,-2 3 848,8-5 1,-3 8 53,4-2-129,1 2 1,1-3 34,2-3 0,-1 1 10,5-1 0,0 4 184,4-4 0,2-1-105,1-6 0,4 0 124,4-4 0,2 0-88,2-5 1,-1 1 62,5 0 0,0-5 260,4-3 0,-4-2-560,0-2 1,0 1 184,4-1 1,-4-3-209,0-1 0,-4-4-365,4 1 1,-5-3-106,1-1-1285,-2 0 756,-1 0 79,-6 0 1,-1-1 1030,-5-3 0,-5-2 0,-1-6 0</inkml:trace>
  <inkml:trace contextRef="#ctx0" brushRef="#br0">7869 4374 8019,'0'-11'0,"0"3"0,0 1 354,0 4 50,0-2 601,0 5-150,5-5-549,-4 4 1,4-3-137,-5 8 0,0 2-116,0 5 0,0 2 107,0 2 0,2-1-123,1 5 1,-1-4 133,2 5 1,-3-7-279,-1 3 1,4-4-17,-1 0 0,1-5-130,-4 1 15,0-5 291,5 2 82,-3-5-111,3 0 1,-4-2-29,3-1 0,1-4 37,2-4 0,4 2-37,-4-2 1,1 2 33,3-7 0,-2 4-75,6 0 1,3-3 51,1 0 0,-1 0-9,1 3 0,-5 5 117,1-1 0,-2 5-103,-2 0 0,-3 1 140,-1 2 0,0 7-110,0 4 0,4 2 110,-4 6 1,2-4-123,-1 4 0,2 0 18,-3 4 1,4 0-85,0 0 0,-3-2-194,-1-2 1,-3-2-2,4-6 0,-5-3 86,5-1 0,-5-3-211,0 4 1,0-6-165,1 2-372,-3-3 1,5-2-9,-2-3 899,-3-2 0,10-5 0,-5-1 0</inkml:trace>
  <inkml:trace contextRef="#ctx0" brushRef="#br0">8451 3712 8053,'0'-12'211,"0"5"539,0-1-402,0 6 261,6-3-265,-5 5 1,9 1 98,-2 3-70,2 2-199,6 5 0,-2 7 515,5 5-515,0 0 0,4 10 87,0-3 0,4 12 145,-1 4-244,6 2 0,-12-7-54,3-3 0,-3 1-594,3-1 349,-5 0 166,-2-4 1,-4 1-42,-1-1 1,-3-2-164,0 2 1,-6-4-419,2 5 437,-3-1 1,-1-10-69,0 3 0,0 2 118,0 1 1,-1-4-160,-3 0 1,-2-8 106,-6 5 1,5-4 403,-1 0 0,4-2-440,-3-6 0,0 0-132,0 1 0,0-2-508,4-2-505,1 2 1339,-8-9 0,4 9 0,-6-3 0</inkml:trace>
  <inkml:trace contextRef="#ctx0" brushRef="#br0">9662 4226 8200,'5'-7'1595,"3"4"-1353,-3 1 0,5 2 27,-2 0 1,6 0 55,1 0-148,0 0 0,0-4 13,0 1 1,6-5-138,-2 4 1,2-1-79,2 1 1,-4 2-256,0-6 0,-3 6-202,3-2 0,-6 3 40,3 1-1212,-9 0 1654,-2 0 0,-5 5 0,0 1 0</inkml:trace>
  <inkml:trace contextRef="#ctx0" brushRef="#br0">9616 4397 6910,'-6'6'995,"6"-1"0,6-5-368,6 0 1,-1 0-213,1 0 1,3 0-5,0 0 1,5-1-248,-1-3 1,4 2 13,4-6 1,-2 2-156,6-2 1,-5-1-281,5 6 0,-6-5-923,2 4 0,-7-1 1180,-1 1 0,0 3 0,4-4 0</inkml:trace>
  <inkml:trace contextRef="#ctx0" brushRef="#br0">10530 4123 7936,'0'-11'1035,"-5"4"-1144,4 2 63,-4 5 0,10 1 223,2 3 1,0 3 361,0 4 0,6 2 207,6 2 1,-1 4-266,1 8 1,0-2-187,4 5 1,1 2-38,2 6 1,-1-1-154,1 5 1,-3-5 82,-4 1 0,3-4-253,-3-4 1,-3-2 17,-1-5 0,2-4-100,-2 0 0,0-5 91,-3 1 0,-1-6 25,1-1-297,-1 0 249,0-2 1,-3 3-927,0-5 421,-6-1-1325,3-3 1005,-5-5 904,0-1 0,-5-5 0,-1-1 0</inkml:trace>
  <inkml:trace contextRef="#ctx0" brushRef="#br0">11044 4237 8006,'0'-18'0,"-5"-3"854,4 8-121,-4 2-158,5 1-514,0 3 280,0 1 187,0-4-250,0 8 1,-4-1-306,0 6 0,-9 6 93,2 10 1,-9 2 22,-3 9 1,-1 4 100,-7 4 1,1 4-294,-5-4 1,2 3 203,3-7 0,-3 3-114,3-6 0,2-4-77,1 0 0,4-4-17,4-4 0,4-3-512,7-4 0,-1-5 65,6 1-1473,-1-5 959,4 2 1152,0-5 0,10-5 0,3-2 1</inkml:trace>
  <inkml:trace contextRef="#ctx0" brushRef="#br0">11421 3735 7953,'0'-7'-667,"0"2"1807,0 0-178,0 4 153,0-4-949,0 15 0,0-2 223,0 7-330,0-3 107,0 0 1,0 3-136,0 0 36,5 1 1,-4-5 129,3 0 1,1 1 23,-1-1 0,0 1-143,-4-1 0,1-3 155,3-1-199,-3-4 0,4 3-182,-5-2-117,0-3-14,0 4 115,0-5 1,1-3-231,3-1 0,-1-5 394,4 1 0,1-2 0,3-1 0,2-2-36,2-2 0,-1 2-80,5-2 1,-3-2 105,3 2 0,-4 0 64,4 3 1,-5 5-2,1-1 0,-2 6 299,-2-2-221,1 3 1,-1 1-90,0 0 0,-4 5-16,-3 2 0,2 5 39,1 3 0,-1 3-139,-3 5 0,2-1 130,-1 1 0,4 0-404,-4 0 1,1-4-156,-1 0 1,-3-4-969,3 4 1471,-3-5 0,-1 8 0,0-4 0</inkml:trace>
  <inkml:trace contextRef="#ctx0" brushRef="#br0">3027 5756 8243,'0'-6'1323,"0"1"-856,0 5 303,0-5 27,0 3-291,0-3-148,0 5-162,5 5 1,-3 2 42,6 4 1,-1 2-184,5 2 1,0 4 93,4 8 1,5-2-93,6 6 0,1-1 36,-2 4 0,2-3-247,3-1 0,1-1 96,-6 2 1,5 1-3,-5-6 1,0 1 113,-7-4 1,1-4 24,-5 0 0,3-8 134,-7 4 0,3-8-126,-6 4 1,-2-3-259,2-1-170,-5-2 0,3-1-1014,-2 0 166,-3 0 130,4-4 0,-6-5-406,-3-3 1464,3-2 0,-15-6 0,4-2 0</inkml:trace>
  <inkml:trace contextRef="#ctx0" brushRef="#br0">3472 5756 8182,'0'-11'-733,"0"-1"1930,0 6-716,0 1 0,0 4 244,0-3-219,0 3 184,0-5-323,0 6-370,0 6 62,0 5 0,-6 8 370,-6 8-709,1-3 260,-11 9 1,3 1 234,-7 8-1775,-4 2 1492,1-3 0,-4-1-214,3-1 193,2-9 0,-1 7-100,2-11 1,7 1 136,-3-4 0,8-4-444,-1 0 1,4-9 210,0 2 0,5-5-724,-1 1 535,5-3 765,-2-5 0,10-5 0,2-2 0</inkml:trace>
  <inkml:trace contextRef="#ctx0" brushRef="#br0">3769 5448 8092,'0'-7'760,"0"-3"-13,-5 9 458,4-4-407,-5 0-544,6 4 0,0-3 11,0 8 1,0 3-212,0 8 1,2-1 120,2 5 1,-2 0-181,6 4 1,-5-4-53,5 0 0,-5 0 53,0 4 0,3-5-286,-3-3 0,1-2-73,-4-2 61,5 1 111,-4-1 53,5-4 168,-6-2 1,3-7 15,1-1 1,1-4 42,-1-4 0,2-2-89,6-2 1,-1 2 16,1-2 1,0-3 0,4-1 0,-4-2-34,4-2 0,0 4 53,-1 0 0,0 5 26,-3-2 9,-1 9 1,1 2 117,-1 5 0,-1 1-152,-2 3 1,1 10 1,-5 5 0,3 5-154,-3-5 0,1 3 111,-1 0 0,-2 1-877,6 0 0,-4-1 880,3-3 0,1 7 0,4-2 0</inkml:trace>
  <inkml:trace contextRef="#ctx0" brushRef="#br0">5059 5905 8076,'0'-7'86,"0"1"75,0 2 0,2 3 54,2-3 1,17 1 306,6 0 0,-4 1-124,-16-1 0,10 1-9,6 2 0,8-3-113,-4-1 1,3 0 35,-7 4 0,0-1-102,4-3 1,-3 3-136,-1-3 1,-1-1-349,1 1 1,-1-1 270,-3 1 0,1 3-446,-5-3 1,1 3 26,-5 1-1945,1 0 1246,-6 0 1120,-1 0 0,-15 0 0,-3 0 0</inkml:trace>
  <inkml:trace contextRef="#ctx0" brushRef="#br0">5162 6030 8015,'7'0'325,"3"0"-126,-4 0 1,5 0 1070,1 0-839,-1 0 0,5 0 24,-1 0 1,1 0-176,0 0 1,1 0 165,6 0 1,0 0-106,0 0 0,-4-4-253,0 1 0,0-5-109,4 4 1,-4-1-282,0 1 0,-4 3-1059,4-3 0,-5 3 1361,1 1 0,-2 0 0,-2 0 0</inkml:trace>
  <inkml:trace contextRef="#ctx0" brushRef="#br0">6567 5790 8099,'6'-7'0,"-2"-1"0,-3 6 0,-1-9 966,0 10-96,0-4-190,0 5-386,5 5 1,2-2 104,4 4 0,6 2-99,2 6 1,2 2-63,2 2 1,0 3 12,0-3 1,0 2-169,0 2 1,-1 4 71,1-1 1,1 5-199,3-5 1,-3 1-32,3-4 0,-4 0-41,-4 0 0,-2-4 96,-1 0 1,-4-5-101,4 1 0,-4-6-18,0-2 1,-2-3-46,-3 4-1548,-1-6 778,-6 3-979,0-5 1931,-11 0 0,4 0 0,-10 0 0</inkml:trace>
  <inkml:trace contextRef="#ctx0" brushRef="#br0">7070 5745 8042,'0'-12'0,"-2"6"0,-2 2 981,3 3-165,-4 1-383,5 0 0,-4 1 226,0 3-495,-4 7 0,-3 3 182,-4 5-115,-5 5-268,7 1 87,-8 8 1,3-6-11,-5 4 1,-4 2-311,1-3-131,-1-2 597,-1 0-1330,4 0 1021,-9-4 1,9 3-358,-3-8 121,8 3 163,3-10-649,-1 5 557,10-11-200,-9 4-62,15-9 74,-4 5 0,6-6 548,3 0 1,8 0-1,5 0 1</inkml:trace>
  <inkml:trace contextRef="#ctx0" brushRef="#br0">7366 5436 7914,'0'-6'0,"-3"-4"234,-1 2 168,0 3 0,4-1-25,0 2 216,0 3 34,0-4-314,0 5 0,0 5-235,0 2 0,0 7-26,0 2 0,0 3 95,0-4 0,0 1-283,0 0 1,4-4 11,0 3 1,1-6-135,-1-1 127,-3 0 91,9-2-51,-9 4 110,4-9-52,0 4 1,-2-8 41,5-1-1,-1-5 1,5 4 29,-1-3 0,0-2 2,1 2 1,3-2 16,0-1 0,4-2 11,-3-2 1,-1 6 7,-4-2 1,1 3 103,-1 0-152,0 3 0,-3 5 22,0 0 1,-6 2-53,2 1 0,-3 4-3,-1 4 0,0 1-11,0-1 0,4 2-112,0 2 1,0-1-222,-4 5 0,4-5-399,-1 1 0,5-6 332,-4-1 0,1-5-902,-1 5 1318,2-5 0,5 7 0,1-4 0</inkml:trace>
  <inkml:trace contextRef="#ctx0" brushRef="#br0">7789 5505 7972,'0'-6'374,"0"-5"-131,0 10 1,0-5 91,0 2 478,5 3-446,-4-4 1,6 5 101,-3 0 20,2 0-175,5 0 1,-3 0 48,0 0-434,-1-5 128,5 3 0,-1-3-24,0 5 49,1 0 0,3-1-589,0-3 0,1 3 269,-5-3 1,0 3-951,1 1 1,-1 0 1187,1 0 0,-1-5 0,0-2 0</inkml:trace>
  <inkml:trace contextRef="#ctx0" brushRef="#br0">8257 5276 8031,'-5'-11'281,"4"3"594,-3 1-447,3 4 347,1-2 1154,0 5-1547,0 5 1,0 3 121,0 7-513,0 3 62,0 0 0,0 3-184,0-2 154,0 3 0,0-3-622,0 0 0,1-1 411,3 1 1,-3 1-1047,3-5 0,-3 2 115,-1-2 1119,5-2 0,-3 3 0,3-4 0</inkml:trace>
  <inkml:trace contextRef="#ctx0" brushRef="#br0">9365 5653 8063,'-5'-6'857,"4"-4"-508,-4 9-333,5-5 188,0 12 0,0 1 301,0 8-330,-5 3 0,3 6 29,-1 3 1,1 2-87,2 5 1,-4 1-32,1-1 1,-2 0 111,1 0 1,3-1-277,-3-2 0,2-4 19,2-8 1,0 1-328,0-5 0,4-3-72,0-5 0,1-3-1078,-1 4 1042,-3-6 493,9 3 0,-8-5 0,3 0 0</inkml:trace>
  <inkml:trace contextRef="#ctx0" brushRef="#br0">9137 5950 8069,'7'-6'720,"1"2"-362,0 3 0,8 0 203,3-3 0,3 3 207,0-3 1,6-3-233,3 0 1,2 0-128,1 0 0,0 0-724,1 0 1,-1-2 273,0 5 0,-5 0-350,-2 4 0,-3-3 391,-1-1 0,0 0 0,0 4 0</inkml:trace>
  <inkml:trace contextRef="#ctx0" brushRef="#br0">10930 5768 8055,'-8'-11'-29,"1"4"94,4-3 1,-3 8 293,2-1 0,3 0 139,-3-1 378,3 3-498,1-4 1,0 6-284,0 3 0,5 4 141,2 7 0,3 3 64,2 4 0,3 1-183,0 0 0,6 5 39,-2 2 1,-2 0-94,2 0 1,0-5 93,4 2 0,0-3-262,0-1 1,-4-4 72,0 0 1,-5-5-275,1 1 1,-3-2-132,-5-2 0,3-3-295,-2 0 0,-3-5-493,-1 5-380,-3-5 1605,-1 2 0,0 0 0,0 1 0</inkml:trace>
  <inkml:trace contextRef="#ctx0" brushRef="#br0">11250 5779 8129,'0'-11'0,"0"-1"518,0 1-169,0 4 0,1-2 464,3 6-222,-3-1-269,4 4 1,-6 10-83,-3 5 0,-2 6-188,-6 1 0,-4 6 104,-3 3 1,0 2-137,-4 1 1,1-4-37,-8 1 1,-1-4-225,-3 3 0,4-8-94,-1 0 0,6-3-263,-2 1 0,8 0-1575,4-5 2172,-3 0 0,5-3 0,-3-1 0</inkml:trace>
  <inkml:trace contextRef="#ctx0" brushRef="#br0">11832 5368 8084,'0'-7'98,"0"2"608,0 0-6,0 4-100,0-4-130,0 0 13,0 4-13,0-4-257,0 5-308,0 5 1,0 1-40,0 5 0,0 1-177,0-1 101,0 1 1,0-1 114,0 0-204,0 1 233,0-1 0,0-3 30,0 0 1,1-6-42,3 2 83,-3-3 9,4-1 0,-3 0 8,2 0 1,-2-4 52,6 1 1,-1-5-80,5 4 1,-1-5 54,1 2 0,3-4-39,0 0 1,4-4 34,-4 0 0,6-1-26,-2 5 0,-2-3 119,2 3 0,-5-2-27,2 9 0,-4-4 56,0 5 1,-5-1-29,1 4 0,-4 1-62,3 3 0,-4 4 73,1 7 0,1-1-60,-1 5 0,-1-4-193,-3 4 0,0 3-5,0 0 1,4 6-36,0-9 1,0 6 43,-4-6 0,1-3-590,3-1-173,-3-2 1,8-2 48,-5 1 810,0-6 0,1 4 0,1-3 0</inkml:trace>
  <inkml:trace contextRef="#ctx0" brushRef="#br0">12346 5368 11081,'8'0'939,"-1"0"-744,1 0 5,8 0 0,2 0-50,5 0-90,0 0 0,-3 0-125,3 0 0,-7 0-85,7 0 0,-6 0-276,2 0 0,-5 0 225,1 0 1,-6 0-1808,-2 0 2008,1 0 0,3 0 0,1 0 0</inkml:trace>
  <inkml:trace contextRef="#ctx0" brushRef="#br0">12757 5242 8136,'0'-11'0,"0"-1"0,1 5 0,3-1 424,-3 6-137,10-9 1,-9 9 533,6-6-479,-1 1 0,5-1 67,-1 0 0,1 5-139,-1-5 1,4 5-110,1 0 0,0 1 79,-1 2 1,-2 0-167,2 0 1,-2 5 100,-2 3 1,-3 2-75,-1 2 1,-3-1-124,4 0 1,-6 6-87,2 2 0,-2-1-113,-2 1 1,-2-1 114,-2 1 0,-1 2-122,-2-2 1,-6-1 79,5 1 0,-7-5 36,8 1 0,-6-2 50,5-2-5,-2 1 397,-1-1-247,4-4 275,2-2-265,5-5 1,2 0 271,1 0 1,4 0-106,4 0 1,2 0 146,2 0 1,3 0-15,5 0 0,0 0-124,-1 0 0,5 0-121,0 0 1,3 0 78,-3 0 0,3 0-440,-3 0 1,0 0 187,-5 0 1,-4 0-1166,-3 0 0,-3-2 148,-5-1 1042,-2 1 0,-10-3 0,-1 5 0</inkml:trace>
  <inkml:trace contextRef="#ctx0" brushRef="#br0">3084 7389 9026,'-5'-6'2515,"3"1"-1844,-3 5 41,5 0-479,5 5 0,-2-3-152,4 6 1,0 1-83,0 6 1,4-2 132,-4 2 0,3 2-9,2-2 1,3 5 10,0-1 1,2-1-154,-2 1 1,1 0 111,3 4 0,3 0-78,-3 0 1,1-2 99,-1-2 1,3 3-196,-3-3 0,-1-1-52,1 1 1,-1-4 7,1 4 0,-3-5 49,-4 1 0,-1-4 71,0-3 1,1 2-180,-1-2 151,1-3-1016,-1 5 413,-5-9-526,-1 4 411,-5-5 0,-5 0 750,-2 0 0,-3-5 0,-2-1 0</inkml:trace>
  <inkml:trace contextRef="#ctx0" brushRef="#br0">3506 7355 8071,'0'-8'0,"0"1"609,0 4 81,0-2-306,0 5 1,-1-4 600,-3 1-664,3-1-242,-9 4 1,7 5 108,-4 2 0,3 5-77,-4 3 0,-1 7 67,-6 4 0,1 6 56,-5-1 0,0 7-151,-4 3 0,2 3 48,2-3 0,-3 3-174,3-6 0,-3 0 47,0-4 1,4-1-83,3-3 1,2-3-148,1-8 1,5-1-62,-1-3 0,6-6-774,-2 2 759,-2-2 1,3-2-1904,-5-4 1079,6-1 1125,-3-7 0,0-2 0,-2-4 0</inkml:trace>
  <inkml:trace contextRef="#ctx0" brushRef="#br0">3678 7207 8157,'5'-7'0,"-4"-3"711,9 4-339,-4-1 1,6-3 138,-1 3 106,6 2-295,0-11 0,2 13 135,1-9-270,-7 3-6,4 3 1,-2-3 182,0 5-373,1 0 205,-10-1 1,4 4-73,-2-3 57,-3 3 1,0 2-116,-5 3 1,4 2-71,0 6 0,-1-1-211,-3 1 0,-5-1 145,-2 0 1,-3 5-349,-2-1 0,1 1 190,-1 0 0,-3-4-212,0 4 1,1 0 147,6-1 0,-1-3 173,6-5 165,-6 1-369,7 3 565,-3-4 0,10 2-136,3-6 1,2 1 495,2-4 0,0 0-231,3 0 0,3 0 117,5 0 1,-4-4-196,0 1 1,-4-2-543,4 1 1,-1 2-418,1-1 0,2 1 666,-6 2 0,0-5 0,-4-1 0</inkml:trace>
  <inkml:trace contextRef="#ctx0" brushRef="#br0">4911 7424 8608,'6'0'1458,"4"0"-1105,-2 0 360,2 0-376,17-6 0,-12 5 393,8-3-417,-3 3 0,6-3 144,4 1 0,6-3-152,-6 3 1,-2 0-174,-1-5 1,-2 6 142,2-2 1,-7-2-371,3-2 0,-3 3 135,3 1 1,-4-1-1335,0 1 190,0-4-276,-1 6-197,-7-3 0,-7 5 1577,-8 0 0,-2 0 0,-6 0 0</inkml:trace>
  <inkml:trace contextRef="#ctx0" brushRef="#br0">4979 7606 8182,'8'0'0,"0"0"704,-6 0-372,8 0 1,-3 0 1195,4 0-1013,1 0 1,0 0 331,4 0 0,1 0-350,6 0 1,-1 0-136,-3 0 0,6 0-87,-2 0 1,2-1-252,-2-3 1,0 2 147,0-6 0,0 4-918,0-3 1,-1 3 296,1-4 449,0 6 0,0-8 0,0 3 0</inkml:trace>
  <inkml:trace contextRef="#ctx0" brushRef="#br0">6578 7355 7925,'-5'-6'1,"4"1"0,-5 5 15,2 0 3,3-5-3,-4 3 1892,5-3-1151,0 10 1,0-2-165,0 4 0,5 6 44,2 6-127,8-2-340,-2 4 1,13 0 54,-4 1-41,-1 4 1,0-8-162,-2 4 0,3 1 73,1 0 1,1-1-144,2-3 0,-5 1 72,2-5 1,-3 4-37,3-4 1,-5 1 45,-3-5 0,-6 1-129,-2-1 0,-4-3-239,1-1 0,-2-4-821,2 0-325,-3 4 1082,-1-6 1,-4 4 396,-7-5 0,-3-5 0,-9-1 0</inkml:trace>
  <inkml:trace contextRef="#ctx0" brushRef="#br0">6955 7378 7955,'0'-6'470,"0"-5"268,0 10 192,0-4 1,-1 5-376,-3 0 1,-2 9-201,-6 2 0,-4 12-10,-3 0 1,-3 7-55,0 1 1,-5 6-245,0 1 0,-3 0-148,3-4 1,-2-1-139,6-2 0,-1-3-1191,9-6 1,0 0 1429,3-3 0,1-3 0,-1-4 0</inkml:trace>
  <inkml:trace contextRef="#ctx0" brushRef="#br0">7743 7275 8060,'-11'-6'483,"5"1"0,1 3 126,5-1 104,0 1-393,0-3-59,0 15 1,0 3-96,0 10 1,3-3 80,1 3 1,0-3-126,-4 7 1,0 1 51,0-1 0,0 1-138,0-2 1,0 2-93,0 3 1,0-7 135,0-5 0,0-5-73,0 1 1,0-2 67,0-2 0,0-3-892,0-1 430,-5-4-1646,4 7 1207,-4-9 0,5 3-67,0-8 0,0 2 893,0-6 0,0 0 0,0-3 0</inkml:trace>
  <inkml:trace contextRef="#ctx0" brushRef="#br0">7504 7549 8062,'0'-6'816,"5"1"-467,2 5 1,2-1 101,-1-3 0,8 2-15,3-1 380,8-4-431,7 1 1,0-2 377,1 1-461,-1-1 1,-1-3-304,-3-1 0,-2 1 74,-5-1 0,3 2-1689,-4 3 1330,9-4 1,-13 6-429,4-2 1,-3 2 23,-3 5 690,1 0 0,-9-5 0,-4-2 0</inkml:trace>
  <inkml:trace contextRef="#ctx0" brushRef="#br0">8577 7058 8142,'0'-11'61,"0"3"0,0 0-61,0 6 1315,-5-3-283,4 5-346,-4 0-75,5 0-370,-5 0 1,3 5-1,-2 3 1,3 3 110,1 4 1,1 3-113,3 5 1,-2 1 6,1 3 0,0-2 24,1 5 0,0 6-155,7 6 0,-7-4 52,3 4 0,-4-8-139,-3 8 0,0-4 135,0 0 0,0-6-99,0 2 1,0-7 186,0-1 1,0-3-111,0-4 0,0-2-145,0-6 0,0 1 208,0-1-273,5-5 75,-4-1-492,4-5-1466,-5 0 0,-1-3 1951,-3-1 0,3-10 0,-4 1 0</inkml:trace>
  <inkml:trace contextRef="#ctx0" brushRef="#br0">12323 6738 11120,'-8'8'417,"1"0"1,3-2-171,-4 1 1,1 7-67,-5-2 0,-3 3 38,0 0 0,0 4-169,3 8 0,0-2 26,-4 6 0,4-5 126,-4 5 0,0-1-163,1 5 0,0-1 119,3 0 1,1 0-173,-1 1 1,5-1 86,-1 0 1,6 1 20,-2-1 1,-1-1-77,1-3 1,0 3 82,4-2 0,1-2-88,3 1 1,2-4 67,6 0 1,1-2-6,2-1 0,-1-4-27,5 0 0,0-3 50,4 3 0,-1-5-38,1 1 0,-5-2-152,-3-2 0,-2-3-133,-2-1 0,-3-3 188,0 4 1,-5-6-525,5 2 0,-5-2 212,0 2 1,0-2-1410,1 1 661,-3-1-520,4-2 1616,-5 0 0,0-11 0,0-1 0</inkml:trace>
  <inkml:trace contextRef="#ctx0" brushRef="#br0">12814 7104 8073,'-5'-12'1303,"4"6"-840,-4 1 0,1 6-188,0 3 1,-1 4-58,1 7 0,-1 3 3,-2 4 1,-4 6-16,4 3 1,-5-1-92,-3 5 1,6-4 88,-2 7 1,2-3-274,-2-5 1,3 2 78,0-6 0,6 0-1,-2-7-101,-2 2 0,4-8-946,-1 2-386,1-7 1424,2-3 0,0-5 0</inkml:trace>
  <inkml:trace contextRef="#ctx0" brushRef="#br0">12791 7047 8212,'0'-12'0,"0"6"1659,0-4-405,0 8-423,5 2 1,-2 11-352,5 4 0,-5 5-58,5-1 0,0 8-101,3 3 1,0-1-166,1 2 0,3-1-9,0 5 1,6-1-121,-2 0 0,-2-5-20,2-2 1,-3 0 121,3-4 1,-5 1-239,1-9 1,-2 0-2,-2-3 1,-1-1-272,-2 0 0,1-3-66,-5 0-1772,-1-6 645,-3 3-849,0-5 1009,-5 0 1414,-1-5 0,-11-1 0,0-6 0</inkml:trace>
  <inkml:trace contextRef="#ctx0" brushRef="#br0">12666 7492 8081,'-7'0'1895,"2"-5"-1301,10 4 1,3-4-145,7 5 0,-1 0-348,5 0 1,2 0-155,5 0 1,3-4-234,6 0 0,-2-4-938,-3 5 0,7-6 258,-3 1 965,3-2 0,-3-1 0,0-1 0</inkml:trace>
  <inkml:trace contextRef="#ctx0" brushRef="#br0">13477 7035 7979,'0'-11'-177,"0"3"-264,0 1 352,0 4 1112,0-7-606,0 9 0,-2-6-26,-1 3 0,0 3 38,-5-3-578,1 3 162,-5 1 0,1 1 181,0 3-288,-6 3 104,-1 4 0,-1-3 217,0-1-340,0 1 212,-4 3 0,4 3-21,0-2 1,1 7-41,-1-4-32,-2 0 43,8 7 1,-3-8 76,4 5 1,5-4 71,-1 4 1,5-5-55,0 1 191,1-2-234,2-2 0,7-1 72,4-2 208,6 2-157,6-3 0,1 0-43,2 1 1,0-2-6,4 2 1,-3 1-27,3-6-9,1 6 1,-2-4-187,-2 3 0,-3 2 118,-2-2 1,-4 2-164,-3 1 0,-2 1 37,-1-1 0,-2 1-113,-3-1 0,-2 0 42,-5 1 1,0-1 27,0 1 0,-5 3-9,-2 0 1,-9 0 57,-3-3 1,0 3-70,-3 0 0,1 0 71,-5-3 1,0-2-102,0-2 1,1 2 93,-1-3 1,3-2-491,4-1 1,-1-2 189,4-2 1,5 0-1632,3 0 1983,6-6 0,-8 0 0,3-5 0</inkml:trace>
  <inkml:trace contextRef="#ctx0" brushRef="#br0">14128 7001 7772,'-12'-10'-88,"1"2"1,3-1 1156,1 6-672,4-6 26,-7 7-154,4-8 1,-6 8-44,1-6 1,-1 6 17,1-2 0,-2 2-198,-2 2 1,-3 2 140,-5 2 0,-3 2-281,-1 5 0,-5 1 98,2-1 0,2 2-112,1 2 1,3-2 21,1 2 0,3-2-32,5-2 1,1 1 210,10-1 1,0 0-86,4 1 0,1-1 246,3 1 0,8-1-127,7 0 1,6-3 172,2 0 1,8-1-46,0 5 1,1-5-11,-1 1 0,-1 0-124,0 3 0,-5 0-143,-2 1 0,-3-1 48,-1 1 1,-5 3 62,-3 0 1,-4 2-260,-3-2 0,1 1 56,-5 3 1,-1-1-76,-3-3 0,-1-1 24,-3 5 1,-3-3 100,-8 3 1,1-4 42,-5 4 0,-4-4 18,-4 4 1,-1-5-102,1 1 1,0-3 65,-4-5 0,-1 2-71,6-5 0,-1 0 78,4-4 0,4 0-383,0 0 1,9-1 152,-1-3 0,7-3-1411,0-4 1672,8 0 0,2-6 0,6-1 0</inkml:trace>
  <inkml:trace contextRef="#ctx0" brushRef="#br0">14333 7172 8110,'0'-6'-115,"0"-4"57,0 2 1,0 2 57,0-2 1588,0 6-1006,0-3 0,-1 5 594,-3 0-792,3 0 1,-6 1-147,4 3 1,0 3-2,-4 9 1,4-3-198,-1 7 0,-1-1 109,1 3 0,1 3-153,3 1 0,1 0 58,3 4 0,2-5-61,5 2 1,2-7-108,2-1 1,-1-1-62,5 1 1,0-4 241,4-7 1,-4 1 34,0-5 0,0 0-47,4-4 1,0 0-18,0 0 1,-2-2 38,-2-2 1,3-3 19,-3-8-77,-3 2 1,5-4 21,-6 6 1,0-6 90,-3-2-84,-1-2 0,-5-2-136,-2 0 1,1-3 71,-1-1 0,0-4-242,-4 5 1,-1-5 86,-3 5 1,-1-5-576,-3 5 0,-1 4 312,5 7 1,1 2-715,3 2 0,-2 4 1147,-1 4 0,1 6 0,-3 4 0</inkml:trace>
  <inkml:trace contextRef="#ctx0" brushRef="#br0">14973 7070 8001,'0'-12'66,"-5"6"331,3-4-174,-3 8 118,5-3 40,0 0 1,2 4 100,1-3-294,-1 3 1,3 7 51,-5 6 1,1 0-81,3 7 1,-3 0-8,3 4 0,-3 4-121,-1-1 0,4 5-11,0-4 1,0 4-173,-4 0 0,0-3-104,0-2 1,0-2 108,0-1 1,0-1-156,0-3 1,0 1-141,0-5-138,0 1-359,0-5-195,0-5 1133,0 0 0,0-6 0,0 0 0</inkml:trace>
  <inkml:trace contextRef="#ctx0" brushRef="#br0">14984 7127 8001,'-6'-12'0,"-4"2"0,2 2 1377,3-2-317,0 9-432,5-4-23,0 5 0,0 5-337,0 3 1,5-2-28,3 2 0,-2-1 0,2 5 0,-1-1-15,5 0 1,3 0 14,0-4 0,2 2 0,-2-5 0,-3 4-15,4-5 1,-2 1-692,1-4 1,-2 0-806,2 0 0,-3 0 1270,0 0 0,3 0 0,0 0-523,1-5 306,-5 4 1,0-9 4,1 2 352,-1-2-77,-4-2 1,3 1-39,-3 0 1,4-2 135,0-2 1,-1 1 29,-2-5-174,2 5 0,-5-3 42,3 6 1,-2 3 8,-2 1 1,-2 4 200,6-1-215,-6 3 1,5 2-108,-3 3 1,-3 4 100,3 7 0,-3 3-118,-1 5 1,0 4 47,0 4 1,0 2-13,0 1 0,0 2-112,0 2 1,0-3 80,0 3 1,1-6 4,3-1 0,-3-6 25,3 2 0,-1-7-79,0-1 0,-1-9 61,1 1 1,-1-2-564,-2 3 0,1-6-883,3-2 1499,-3-3 0,4-1 0</inkml:trace>
  <inkml:trace contextRef="#ctx0" brushRef="#br0">15658 7047 7991,'0'-18'0,"0"1"524,0 6-130,0 5-263,0 1 2402,0 5-1891,0 5-203,0 6-135,0 7 0,0 6-48,0 3 1,-4 2-1,0 5 1,1 2 69,3 2-157,0-8 1,0 12-48,0-8 0,0-2-142,0-5 1,0-1-176,0-3 0,0 1 139,0-9 1,3 1-902,1-5 433,0 1-1504,1-1 869,-4-5-105,4-1 1264,-5-5 0,0-5 0,0-1 0</inkml:trace>
  <inkml:trace contextRef="#ctx0" brushRef="#br0">15921 7047 7905,'0'-7'455,"0"-3"-151,0 9-23,0-4 1,3 6 394,1 3 1,0 4-137,-4 7 1,0 3-156,0 4 0,0 6-91,0 3 1,0 2-78,0 1 0,0 0-255,0 1 1,0-2-38,0-3 1,4-1-109,0-2 1,0-8-680,-4 0 472,5 0-26,1-6 0,2 2-117,-1-8-424,1-1 1,-2-12 12,-2-1 944,2 2 0,-4-10 0,3 2 0</inkml:trace>
  <inkml:trace contextRef="#ctx0" brushRef="#br0">15886 7081 7905,'5'-11'728,"-3"4"-347,8 2 1,-8 5 76,6 0 1,0 1-183,3 3 1,2 3-14,2 4 0,-1 2-46,5 2 0,0 3 19,4 4 0,1 3-86,3 1 0,-3 0-170,2 4 1,-3-5-123,-4 2 1,3-3 140,-3-1 1,-3 0-138,0 0 0,-4-6 63,0-1 1,-1-4-181,1 0 1,-1-2-124,0-2 161,1 2 0,-5-5-620,1 2-293,-5-1 1130,7-6 0,-9 0 0,4 0 0</inkml:trace>
  <inkml:trace contextRef="#ctx0" brushRef="#br0">16355 7001 8039,'0'-18'662,"0"7"-248,0 1-717,0 3 40,0 1 1192,0 1 0,0 6-362,0 3 1,3 6-278,1 5 0,0 11-83,-4 0 1,0 7-108,0 5 0,0-2-20,0 2 0,-4 1-120,0-1 0,1-1-34,3-6 1,-4-3 80,0-6 1,0 0-259,4-3 0,0-2-37,0-6-184,0 0 0,0 1-103,0-1-1219,0-4 1794,0-2 0,5-5 0,2 0 0</inkml:trace>
  <inkml:trace contextRef="#ctx0" brushRef="#br0">16926 7001 7930,'0'-11'-548,"0"4"1115,0-3 10,0 9-14,0-9 1,0 7-163,0-5 1,-5 6-60,-3-2 0,-2 3-159,-2 1 0,-3 0-73,0 0 1,-7 6 95,0 6 0,1 4-109,-5 7 0,4 4-72,-5-1 0,3 6 111,1-2 0,2 0-132,2 0 1,-1-3 2,4 3 1,1-3-264,4 3 0,3-4 75,0 0 1,6-5-51,-2-2 0,4-4 96,4 4 1,2-5 100,6 1 0,3-3 19,0-5 1,5 2-46,-1-5 1,3 0-56,1-4 0,0 0 89,0 0 1,-1 0-97,1 0 0,0 0 43,0 0 0,0-5-51,0-3 1,-4 2 100,0-2 0,-5 2-47,1-2 0,-2-2 202,-2 2 0,-5-2-127,-2-1 1,1-1 672,-1 1-467,0-1 1,-9 1 178,-3 0 0,-6 3-171,-1 0 0,-7 6-72,0-2 0,-6-1-542,-7 1 0,5 0-657,-1 4 1058,11 5 0,-12-3 0,8 3 0</inkml:trace>
  <inkml:trace contextRef="#ctx0" brushRef="#br0">17725 7081 7928,'0'-6'824,"0"1"-63,0-1-206,0 5-22,0-4-250,5 5 0,-2 1 180,4 3-16,-4 3-169,2 4 0,0 5 111,3 3-197,2 3 1,-3-2-210,1 3 1,4-3 94,3 7 0,5-1-122,-1 0 1,-1-6 52,1 3 1,-1-2-293,1 1 1,1-4 117,-5-3 0,0-3-141,-3-5 0,-1 2-196,1-5 1,-6 1-1277,-2-1-171,2-3 1949,-5 4 0,5-10 0,-6-1 0</inkml:trace>
  <inkml:trace contextRef="#ctx0" brushRef="#br0">18045 7127 8011,'0'-12'0,"0"6"695,0-4-4,0 8 21,-5-8-60,4 9-169,-10-4 0,1 14-102,-5 2 0,-1 6-339,0 2 0,-1-3 57,-6 11 0,0-4-438,0 7 0,0-3 295,0 3 1,2-4-878,2 0 0,2-2-288,6-1 1,3-5 122,1-3 1086,4-2 0,-2-2 0,5 1 0</inkml:trace>
  <inkml:trace contextRef="#ctx0" brushRef="#br0">18399 7104 7972,'0'-12'0,"0"6"504,0 1 1,1 1 245,3 0-526,-3 1 300,4 3-244,1-6 1,0 5 353,5-3-383,1 3 1,0 1-154,4 0 1,1-4 47,6 0 0,1 1-138,3 3 0,-2-4 170,6 0 0,-2-1-119,1 1 0,2 3-605,-5-3 1,-2 3 307,-6 1 1,2-4-1669,-6 0 866,0 0 1040,-9 4 0,-1 5 0,-5 2 0</inkml:trace>
  <inkml:trace contextRef="#ctx0" brushRef="#br0">18342 7287 8006,'11'6'239,"5"0"389,-1-2 1,5-3 918,-1 3-1043,3-3 0,1-1 19,-1 0 1,6-3-141,3-1 1,2-5-340,1 1 0,0 2 68,1-2 0,-5 4-498,0-3 0,-5 4-159,-3 0 0,0 1-1680,-7 2 1573,6-5 1,-13 0 651,4-3 0,-8-2 0,1 4 0</inkml:trace>
  <inkml:trace contextRef="#ctx0" brushRef="#br0">18730 6864 8025,'0'-11'0,"0"-1"418,0 6 144,0 1-190,0 5 143,0-5-200,0 3 0,0-1 28,0 6-154,0 9-17,-5 0 0,3 11 23,-6 0-98,0 5 1,1 8 303,-1 2-642,1-3 236,-5 10 0,1-9-203,-1 6 145,1-5 0,3-3 61,1-7-1065,-1 2 673,-3-10 1,4 7-50,3-11 443,-2 0 0,5-4 0,-4 1 0</inkml:trace>
  <inkml:trace contextRef="#ctx0" brushRef="#br0">19404 6944 7970,'-5'-18'0,"4"7"-59,-4 1-52,5 3 0,-2 1-216,-1 2 2178,1 3-1177,-8 1 1,8 0 119,-6 0-487,0 0-139,-8 5 0,-2 6-55,-5 8 69,0 3 0,1 5-103,-1-1 0,1 6 81,3-2 1,3 2-85,4-1 0,2 4 101,2-4 1,3 3-356,5-8 0,0 1 99,0-4 0,7-1-81,4-3 1,7-3 105,9-5 0,2-4 106,5-3 1,0-3-105,1-1 0,3-5 44,0-3 1,0-2-34,-4-1 0,-1-5 46,-3 1 0,-2-1 120,-5 0 0,-1-1-95,-3-6 0,-3 0 60,-4 0 0,-6-5-136,-2-2 0,-3-3-121,-1-1 0,-5 1-44,-3 2 0,-11 3 142,-3 5 0,-9 6-637,1 1 1,-7 9 293,-1 3 1,-4 3 411,4 1 0,5 5 0,5 1 0</inkml:trace>
  <inkml:trace contextRef="#ctx0" brushRef="#br0">19952 6498 8010,'-6'-6'137,"-4"-4"102,8 9 1,-3-6 315,5 4-156,0 1 111,0-3 1,0 5-229,0 5 0,0 5-55,0 6 1,2 0 74,1-1 1,4 2-47,4 2 0,4 2 22,1-1 1,4 2-27,-1 5 0,4-2 29,4 6 0,-6-4-95,6 3 1,-7 0 0,3 5 0,0-1 18,-4 0 0,-3 2 22,0 2 1,-4-1-217,0 4 1,-6-2 78,-2 2 1,-3-4-114,-1 1 0,0-2 11,0-2 0,-5-1 15,-3-2 0,-3-2-90,-4-3 0,1-2 33,-5 3 1,0 0-73,-4-4 1,0 2 65,0-6 1,0-1-138,0 1 1,4-6 98,0-2 0,7 0-1042,0-3 391,1-3 1,10 1-1594,-3-2 2342,3-3 0,1 5 0</inkml:trace>
  <inkml:trace contextRef="#ctx0" brushRef="#br0">3175 8965 8517,'-6'-5'940,"1"4"-688,5-4 247,0 5-399,5 0 1,-4 1-82,3 3 1,2-1 61,2 4 0,-2 1-18,2 3 0,-1 4 45,5 1 0,-1 3 52,1-4 1,3 5-66,0-1 1,1 3 58,0 1 1,0 0-12,3-1 1,3 0 8,-3-3 0,1 3 33,-1-3 1,3 1 1,-3-1 1,-1 1-160,1-5 1,-5 1 119,1-5 1,-3 1-160,0-1 0,-1 0 78,1 1 0,-1-6-116,1-2 1,-5 1-12,1-1 86,-1 0-375,0-4 224,3 0-570,-9 0-451,4 0 0,-12-2 608,-1-1 1,-5 1-468,6-2 0,0 3 1005,0 1 0,-6 0 0,-5 0 0</inkml:trace>
  <inkml:trace contextRef="#ctx0" brushRef="#br0">3620 9045 8185,'0'-6'0,"0"-4"-575,0 2 144,-5 3 1108,4-5-340,-4 4 0,5-2 140,0 0 1,-1 6 231,-3-2-285,3 3-235,-4 1 1,1 1-129,0 3 0,-5 2 87,1 6 1,-3 3 69,-4 0 1,1 7-183,-5 1 1,1 1 69,-1 6 0,-3-3-186,3 3 0,-2-1 55,-2 2 1,0 2-93,0-3 0,2-2 59,2-1 0,-2-4-90,6-4 0,-4 1-111,4-5 1,1 0 73,6-3 0,2-2-84,2-2 0,3-2-183,-3-2-624,3-3 709,1 4 1,1-5 366,3 0 0,7 0 0,7 0 0</inkml:trace>
  <inkml:trace contextRef="#ctx0" brushRef="#br0">4591 9102 8059,'-11'0'-562,"4"0"141,-3 0 1454,9-5-199,-4 4-182,5-4 82,0 5-568,5 0 1,-2 0 60,4 0 0,1 1-2,3 3 0,1-3 0,-1 3 1,6-3 21,2-1 1,2 0-52,2 0 0,0 0-98,0 0 1,1 0 142,2 0 1,0 0-264,4 0 1,-3-3 117,3-1 0,-4-5-203,0 1 1,0 2-208,0-2 0,-7 6-327,0-2-209,1-2 321,-8 4-440,5-3 1,-12 5-59,-5 0 1027,-5 0 0,-17 5 0,-2 2 0</inkml:trace>
  <inkml:trace contextRef="#ctx0" brushRef="#br0">4568 9319 7546,'13'2'710,"2"2"0,-1-3-258,5 3 736,0-3-716,9-1 1,1-5 654,6-3-765,4 3 0,-3-5-192,2 2 1,1-2 76,-1-1 0,-4 1-596,-3 2 1,-6-1 282,2 5 1,-7 0-1367,-1 4 1,-5 0 1431,1 0 0,-2 0 0,-2 0 0</inkml:trace>
  <inkml:trace contextRef="#ctx0" brushRef="#br0">6270 8577 8141,'-5'-6'57,"4"1"43,-4 0 194,5 3 635,0-8-270,0 9-580,0-4 30,0 5 0,1 4 13,3-1 1,-3 6-142,3-1 1,-3 6 59,-1 1 1,0 5 84,0-1 1,4 3-32,0 1 0,-1 0 3,-3 0 0,0 3-82,0 1 0,0 3 128,0-3-145,0 5-6,0-8 0,0 4 91,0-5 0,0-6-5,0-1 1,2 0 128,2-1-139,-3 0 0,4-3-175,-5-1 131,0-4 0,1 2-367,3-6-314,-3 1-413,4-4-372,-5 0 1,0-5 1440,0-3 0,0-2 0,0-1 0</inkml:trace>
  <inkml:trace contextRef="#ctx0" brushRef="#br0">6944 8600 8112,'0'-6'20,"0"-5"357,0 5-20,0 0 119,0 1 150,0 5-240,0-5-373,0 3 165,0-3 1,0 6 67,0 3-38,0-2 0,0 9-25,0 0 1,0 1-1,0 3 1,0 3-47,0 1-111,0-3 0,0 6 264,0-3-312,5-3 48,-4 6 0,6-8 205,-4 5-366,-1-5 96,8 2 1,-9-4-117,3-1 69,-3 1-90,4-1 0,-4-3-20,3-1-1165,-2-4 590,-2 2-1014,0-5 1785,-6 0 0,-5-5 0,-7-1 0</inkml:trace>
  <inkml:trace contextRef="#ctx0" brushRef="#br0">6727 8748 8065,'11'0'1181,"1"0"-832,-1 0 406,1-5-385,-1 4 0,4-4 411,0 5-485,6 0 0,-3 0-119,4 0 0,-3-4 71,0 0 0,0-1-277,4 1 1,0 3 95,0-3 0,-4-1-135,0 2 0,-4-3 39,4 3 0,-3 1-1649,3-1 71,-5 1-546,2 2 2153,-10 0 0,-1 0 0,-5 0 0</inkml:trace>
  <inkml:trace contextRef="#ctx0" brushRef="#br0">6784 9034 7962,'0'6'242,"0"-1"0,1-3 148,3 1 142,-3-1 34,9 3-154,-3-5 200,9 0-271,-3 0 0,9 0 512,-3 0-528,-3 0 0,6-2 3,-3-1 0,2 1 25,2-1 0,-4-2-239,0 1 0,-4-1 100,4 1 1,-5 3-515,2-3 0,-7 2 223,-2 2-2638,1-5 2715,-2 4 0,4 1 0,-3 6 0</inkml:trace>
  <inkml:trace contextRef="#ctx0" brushRef="#br0">7401 8760 8102,'0'-7'-515,"0"-3"1894,0 9-872,0-4 1,1 5-187,3 0 1,-2 1-86,6 3 1,-4 2-5,3 6 0,1-1-34,3 1 1,1 4-122,-1 3 0,1 3-58,-1 1 1,2-2 72,2-2 0,-1 3-150,5-3 0,-5-1 31,1 1 0,-2-5 34,-2 1 1,2-3-49,2 0 1,-6-2-186,3-2 142,-4 2 0,-1-8-313,-3 6-1452,-3-5 851,-1 2 998,0-5 0,-5-5 0,-2-2 0</inkml:trace>
  <inkml:trace contextRef="#ctx0" brushRef="#br0">7766 8543 8051,'0'-7'160,"0"-3"78,0 9 255,0-9 240,0 9-211,0-4-330,0-1 182,0 5-280,0-4-92,0 5 1,0 5-37,0 3 0,-1 3 41,-3 4 0,3 3 96,-3 5 1,-1 0-44,1 0 0,-3 3 45,3 1 1,-4 1-59,4-1 1,1 1-11,3 2 1,-4 2-100,0-6 0,-1 2 91,1-1 1,-1-3-127,-3 3 0,3-7 11,5-1 0,0-4 112,0 4-154,0-5 1,0 3 65,0-6 1,0-3-325,0-1 194,0-4-553,0 2 1,2-5 744,1 0 0,-1-5 0,3-1 0</inkml:trace>
  <inkml:trace contextRef="#ctx0" brushRef="#br0">7789 8486 7996,'0'-7'65,"0"2"302,0 0 1,0 4-435,5-4 216,-4 5 0,10-1-101,-4-3 114,3 3 0,7-5-25,2 6 1,-1-3 1,1-1 1,0 0-52,4 4-60,-1-5 1,5 4 201,0-3-177,-1 3 51,2-4 1,-4 3 75,3-2-152,-3 3 57,-6 1 0,2-1 88,-5-3-104,1 3 18,-5-4 1,0 5-28,1 0 120,-1 0-110,1 0 84,-1 0 6,1 0-309,-1 0 289,-5 0-33,4 0-293,-3 0 283,-1 0-25,4 0-274,-3 0 253,-1 0-213,4 0 193,-9 0-16,4 0-68,-5 0 61,6 0-14,-5 0-257,4 0-1406,-5 0 1258,-5 0 411,-2 5 0,-4 1 0,0 6 0</inkml:trace>
  <inkml:trace contextRef="#ctx0" brushRef="#br0">7983 8611 8121,'0'-6'544,"0"0"-126,0 2 33,0 3 306,-5-5-477,4 6-71,-4 0 0,5 6-141,0 1 0,0 3 114,0 2 0,0 3-153,0 0 1,0 4 49,0-4 0,-4 5-176,0-5 0,0 4-22,4-4 0,0 0-103,0-3 107,-5-1 200,4 0 72,-4 1-116,5-6 255,0-1-8,0-5 1,1-3-157,3-1 0,2 0 16,6 4 1,-1 0-28,1 0 0,3 0-59,0 0 0,5 0-172,-1 0 1,-1 0-426,1 0 0,-5 4 475,1 0 1,-2 4 320,-2 0 0,1 1-224,-1-1 1,-3 2-200,0-3 0,-6 5 87,2 3 1,-3-2-32,-1 2 75,0-2 0,-5-2-44,-3 0 141,-2 1-100,-1-1 1,-6 1-48,-2-1 108,-2 0-59,-2-4 0,4 2-238,0-5 136,0 4 1,-4-6-137,0 1 1,4-1-59,0-2 0,5 0-1351,-1 0 1679,2-5 0,2-7 0,-1-6 0</inkml:trace>
  <inkml:trace contextRef="#ctx0" brushRef="#br0">7938 8634 8155,'6'-5'-413,"0"4"649,-2-3 1,-1 3 431,4 1 1,2-4 201,6 0-532,-2 0 1,9 4-74,-3 0 0,2 0-53,2 0 1,4 0-149,-1 0 1,5 0 133,-5 0 0,1-1-347,-4-3 0,-2 3 122,-2-3 1,2 3-555,-6 1 0,0 0-431,-3 0-83,-1 0 1095,-5 5 0,-1-4 0,-5 4 0</inkml:trace>
  <inkml:trace contextRef="#ctx0" brushRef="#br0">6099 9422 8347,'7'0'840,"1"0"-519,0 0 0,4 0 0,4 0 1,-3 0-77,6 0 0,4 0 15,4 0 0,5-1 0,-2-3 1,7 3-16,1-3 0,9 3 15,-1 1 0,7-1-259,0-3 1,3 2 243,1-1 0,5-2-1063,-29 3 1,-1 0-1,2-2 1,-1 0 647,1 2 1,1 0-1,1-1 1,0-1 577,1 2 0,-1 0 1,-2-1-1,-1 1 1130,28-2 1,-3 3-1085,-1-3 0,-1 3-478,-3 1 0,3 0 70,-3 0 1,-2 3-223,-1 1 1,0 1-10,0-1 0,-1-3 8,-3 3 0,0-2-29,0-2 0,-2 0 170,-2 0 0,1 0-125,-5 0 1,0 0 57,-4 0 1,-1-2-53,-2-2 0,1 3 83,-6-3 1,-3 3 8,-4 1 0,-5-4 258,1 0 0,-6 1-69,-1 3-54,-6 0-197,3 0 1,-6 0-580,-3 0 1,-3 1 273,-9 3 0,-1-2 430,-6 6 0,0-6 0,0 4 0</inkml:trace>
  <inkml:trace contextRef="#ctx0" brushRef="#br0">6932 9776 7724,'-6'-5'2134,"1"4"-1445,5-4-401,0 0 0,4 2 189,0-4-249,5 4 235,-3-2-293,5 0 1,2 4 400,2-3-257,3-2 1,1 4 3,0-2 1,-1-1-92,1 2 1,-1-1-117,-3 4 1,-2 0 67,2 0 1,-3 5-198,0 2 1,-5 4 103,1 0 1,-5 4-334,0 0 0,-1 7 34,-2 1 0,-2 0-71,-1 3 0,-5 4-234,-7 0 0,1-2 194,-5-1 0,4-3 153,-4-1 0,1-2 11,-1-2 0,-3 1 181,3-4 1,3-1-91,0-4 0,0 1 167,1-1 1,1-3-51,6-1 118,-2-4 74,9 7-161,-4-9 1,11 4 161,5-5 1,6-1-58,6-3 1,5 2 103,2-6 0,-1 4-38,2-3 1,-5 4 25,5-1 1,-6 2-4,2-2 0,1 3-32,-2-3 0,1 3-72,-4 1 0,-4 0 36,0 0 1,-1 4-188,1-1 1,-3 1 78,-4-4 1,-1 0-215,1 0 0,-5 0 16,1 0-951,-6 0-502,3 0-1073,-5 0 2627,0-5 0,-10-1 0,-2-6 0</inkml:trace>
  <inkml:trace contextRef="#ctx0" brushRef="#br0">1930 11192 7993,'0'-6'-166,"0"-4"0,0 7 305,0-4 257,0 4 49,0-7-25,0 4-264,0-6 0,-4 5-21,1-1 0,-3 4 44,3-3 1,1 3-105,-1-4 0,-3 4 262,3-3-259,-6 4 236,2-7-262,-4 9-35,0-4 1,3 5 38,0 0 1,5 0-118,-5 0 0,4 1 80,-3 3 0,3 2-87,-4 6 1,4-1 136,-3 1-15,4-1-45,-7 5 15,9 2 1,-4 5 19,5 0-16,0 0-3,0 0 1,0 1-21,0 2 21,5-2 0,-3 6-24,6-4 0,-4 0 33,3 4 0,0-5-116,0 2 1,2-3 98,-5-1 1,1 0-160,-1 0 143,-3 0 1,5-1-9,-2 1 1,-2-1-9,1-3 1,-1 1-9,-2-5 1,0 1-17,0-5 1,-2 0-48,-1 1 49,1-1 0,-8-1 36,2-2 1,2 1 55,-1-5 1,-1 0 13,-4-4-1720,1 0 733,5 0-164,-4 0 448,3 0 633,-4 0 0,-1-5 0,1-2 0</inkml:trace>
  <inkml:trace contextRef="#ctx0" brushRef="#br0">1542 11604 8023,'11'0'0,"1"-5"417,-1 3-152,11-3 1,-2 4 78,10-3 208,-4 3-231,12-9 1,-11 7 348,7-4-498,-8-1 0,6 0 128,-5 1 0,-1 3-57,-3-4 1,-1 6-213,-3-2 23,2-2 1,-8 4 66,2-1 0,-2 1-137,-2 2 0,-3-4-1268,0 1 501,-6-1 437,8 4-1366,-8 0 1090,3 0 1,-5 1 621,0 3 0,5-3 0,1 4 0</inkml:trace>
  <inkml:trace contextRef="#ctx0" brushRef="#br0">2581 10975 8064,'0'-6'585,"0"1"-321,0 0 202,0-1 454,0-1-216,0 2-541,0 5 48,-5 0 1,3 1-225,-6 3 1,0 4-22,-3 7 1,-4-1-27,-1 5 0,1 1 38,4 7 0,-4 2 45,-1 6 0,1-1-2,4 0 1,-5 4 9,1 0 0,0 4 239,4-4 0,3 4-108,0-4 0,2 1 10,-2-1 1,3-2-90,5 2 1,0-6-89,0-2 0,0-4 78,0 0 0,2 1-108,1-4 0,0 2 49,5-6 1,0-1 23,8 1 1,-4-5-103,4 1 0,-4-2 67,0-2 0,-1-3-41,0 0 7,1-6 0,-1 7-28,1-5-902,-1 0 406,1-4-559,-1 0 0,-3 0 116,-1 0 998,-4 0 0,2 5 0,-5 1 0</inkml:trace>
  <inkml:trace contextRef="#ctx0" brushRef="#br0">2741 11546 7978,'0'-6'927,"0"1"-776,0 0 186,0 4 254,0-4 118,0 5-532,5 0-75,-4 0 1,4 1 101,-5 3-117,6 2 1,-4 5 249,6 1-404,-6-1 142,8 1 1,-8 0-19,1 4-312,4-4 223,-6 5 0,8-6-145,-5 1 114,0-1 1,-4-3 55,0-1 0,1-4 59,3 1-165,-3-3 148,4-1 296,-5 0-303,5-5 0,-2-1-61,4-6 60,1 1 1,-1-1-22,1 1 1,2-4 0,2-1 1,2 1-34,-7 4 46,3-1 1,2 2 19,-1 3-134,-4-4 102,3 10-20,-4-4 4,5 5 10,-4 0 1,2 6 185,-6 6 3,1-1-176,1 11 1,0-4 204,3 4-187,2 1 0,-7 0 24,4 0-15,1-5 1,0 2 63,-1-5-67,-4 0 6,7-3 0,-9-1 52,3 1-17,-3-1-86,4-4 1,-3-1-587,1-2 269,-1-3-1592,-2 4 1653,0-5 0,0-10 1,0-3-1</inkml:trace>
  <inkml:trace contextRef="#ctx0" brushRef="#br0">3266 11044 8025,'0'-6'0,"0"-1"0,0 3 866,0 3-124,0-4 163,0 0-88,0 4-578,0-4 1,2 5-120,1 0 0,0 5 281,5 2-233,-1-2 4,5 6 0,-5-4 172,1 8-141,-1-2-3,5 9 1,1-4 88,2 4-117,-2 1 0,3 1-51,-5 3 0,1-2-101,-1 6 1,1-1-35,-1 4 0,1 2 60,-1 2 1,-3-4-136,-1 1 1,-3 1-76,4-5 1,-6 3-36,2-7 0,-3 3 70,-1-3 0,0 0-80,0-5 1,0 1 113,0 0 0,-4-4 26,1 0 1,-5-5-4,4 1 0,-3-2-6,3-2 0,-4-3-132,4 0 0,-1-2 137,1 2 0,3-2-780,-3-2-543,3-3 553,1 4 322,0-5 1,4-5 126,0-3 0,5-2 394,-2-1 0,3-1 0,2 1 0</inkml:trace>
  <inkml:trace contextRef="#ctx0" brushRef="#br0">3815 11512 7952,'0'-6'301,"0"1"592,0 0-506,0 3 0,1-4 449,3 2-134,-3 3-246,9-4-49,-4 5-213,6 0 0,-1 0-86,1 0 58,-1 0 1,1 0-62,-1 0 0,2 0 68,2 0 1,-1 0-211,5 0 1,-1 0 80,1 0 0,1-4-114,-5 0 1,4 1-7,-4 3 1,1 0-894,-5 0 442,6 0 1,-5 0-261,4 0 0,-8 0-445,0 0-443,-5 0 1675,2 0 0,-16 5 0,-1 1 0</inkml:trace>
  <inkml:trace contextRef="#ctx0" brushRef="#br0">3860 11649 9177,'12'0'1794,"-5"0"-1292,1 0 1,0-1 61,3-3 0,5 2-58,3-6 1,3 2-173,1-2 1,0-1-391,0 5 1,-1 1 109,1 3 168,-5-5-2060,4 3 1344,-10-3 0,5 5 494,-6 0 0,6 5 0,0 2 0</inkml:trace>
  <inkml:trace contextRef="#ctx0" brushRef="#br0">5059 10861 8147,'0'-6'287,"0"-4"-15,0 8 268,0-3 121,-5 5-239,4 0-418,-4 0 177,5 0 0,0 5-224,0 3 78,0 2 1,1 7-47,3 2 1,-3 2 180,3 2 1,-3 4-109,-1-1 0,0 6 69,0-1 1,4 0-213,0 0 171,0 2 0,-4-5-227,0 2 214,0-2 0,0-5 76,0 0-78,0-5 1,4 2 69,-1-5-418,1 0 179,-4-8 1,0 3 66,0-3-973,0-1 341,0-1 227,0-5 1,0 0 0</inkml:trace>
  <inkml:trace contextRef="#ctx0" brushRef="#br0">5471 10918 8030,'0'-6'735,"0"1"1398,0 5-1698,0 5-263,0 1 0,0 7 40,0 2 0,0 2-1,0 2 1,0 5 132,0-5-506,0 10 202,0-10 0,0 9-399,0-5 296,0 0 0,0-4-78,0 0 0,0-4-96,0 4 0,0-9-228,0 2 0,1-5-85,3 1-1053,-3 2 710,4-9 29,-5 4 864,0-10 0,0-1 0,0-5 0</inkml:trace>
  <inkml:trace contextRef="#ctx0" brushRef="#br0">5311 11113 7624,'11'0'1085,"1"0"1,0 0-316,3 0-333,-2 0-162,9-6 1,-5 5 69,6-3-555,0-2 246,0 5 0,0-6 199,0 4-767,-6 1 445,5-3 0,-5 1-1704,2 1 902,-3-1 889,-5 4 0,1 0 0,-1 0 0</inkml:trace>
  <inkml:trace contextRef="#ctx0" brushRef="#br0">5733 11067 8030,'0'-7'111,"0"2"-111,0 0 1005,0 4-591,5-4 0,-2 10 53,5 3-295,-6 7 1,8-1 95,-2 5-43,2 0-42,1 4 1,1 0-33,-1-1-95,1 1 0,-1 0 250,0 0-572,-4-5 249,3 3 1,-5-8-93,3 2 242,2-7-62,-9 2 0,5-9 327,-2 3 14,-2-3 99,3-1-124,-5 0-78,0-5 1,-2-5-43,-1-5 1,0-2-418,-5 2 0,5 0-25,-5-8 0,2 3-283,-2-7 1,-1-1 174,5 2 0,0-5-94,4 4 0,0-4-51,0 0 0,0 0 63,0 0 1,0-1 181,0 6 1,6-1-20,1 4 1,0 4 275,0 0 1,1 5 184,3-1 0,1 6-142,-1 1 1,2 5-16,2-5 0,-1 6-73,5-2 1,0 1 65,4-1 1,1 3-74,3-3 0,-2 2-95,5-2 0,0 3 84,0-3 0,-2-1-82,-5 1 0,0-1 0,-1 1 0,0 3-14,-3-3 0,1-1-9,-4 1 0,-1 0-10,-4 4 0,-3 0-706,-1 0 194,-4 0-993,2 0 1609,-5 0 0,-10 0 0,-3 0 0</inkml:trace>
  <inkml:trace contextRef="#ctx0" brushRef="#br0">6087 10964 7938,'-1'-6'0,"-3"2"566,3 3 24,-4 1 231,5-5 313,0 3-891,0-3-106,0 5 200,0 5-138,0 2 22,0 4-318,0 0 244,0 1 105,0-1-577,0 1 230,0-1 102,0 1-280,0-6 71,0 4-22,0-9 264,0 4-13,0 0-27,0-3 19,0 3 173,0-5-166,5 0 180,-4 0-88,4 0 0,0 0-6,3 0 69,2 0-133,2 0 0,-1 0 82,0 0-66,6 5 0,-4-3 58,2 6-329,3-5 272,-6 2-62,5 0 0,-6 0 8,1 2 1,-1 4 29,0-4-211,1 3 71,-6 2 1,3-5 84,-5 1-247,0 0 242,-4 3 0,0-3 6,0-1-5,-5 1-12,3-2 0,-12 4-135,3-2 138,-3-3-147,3 5 1,-6-7-220,-2 4 1,3-4 54,0 1-272,-1-3 348,4-1 0,-7 0-277,4 0 539,1 0 0,4-10 0,-1-3 0</inkml:trace>
  <inkml:trace contextRef="#ctx0" brushRef="#br0">6042 10964 7938,'5'-6'704,"-4"1"-349,14 5 0,-7-4 107,7 0 120,3 0-281,0 4 0,4-4 323,1 1-348,5-1-111,-4-1 0,8 2-22,-5-4-111,-1 4 7,-3-2 1,-1 5-162,-3 0 1,1-1 285,-5-3-1111,1 3 682,-5-4 1,-1 6 70,-2 3 194,-3 2 0,-5 5 0,0 1 0</inkml:trace>
  <inkml:trace contextRef="#ctx0" brushRef="#br0">5002 11581 8106,'-11'0'264,"-1"0"87,1 0-123,5 0-406,1 0 514,5 0 1,5 0 237,2 0-300,3 0 1,6 0 70,-1 0 0,9 0-79,-1 0 0,4 0 28,-1 0 0,7 0-65,5 0 0,2 0-93,-2 0 0,2-2 122,6-1 0,3 1-1269,1-1 1181,5-4 0,-2 2 47,8-2-169,-8-4 82,8 10 0,-10-5-250,2 2 97,-2 3 0,-6-4-211,1 5 1,-1 0 137,-4 0 145,-1 0-679,-11 0 531,4 0 0,-9 0 52,3 0-92,-8 0 698,2 0 1,-8 0-907,2 0 406,-2 0 1,-2 0-1251,1 0 882,-1-5-1915,1 3 2224,-6-3 0,-6 0 0,-6-1 0</inkml:trace>
  <inkml:trace contextRef="#ctx0" brushRef="#br0">5471 11855 7998,'-12'-6'548,"6"0"56,1 6-264,5 0-268,0-5 142,0 4 541,0-4-440,5 5 0,-3-4 23,6 0 1,0-3-85,3 3 1,4-1 41,0 1 0,1 3-70,-5-3 1,4-1 27,1 1 1,3 0-29,-4 4 1,1 0-1,0 0 1,-2 0 169,5 0-226,-5 5 0,1 2 56,-8 4 1,2 1 13,-5-1 1,0 2-1,-4 2 1,0-1-1760,0 5 0,-1-1 1204,-3 1 0,-3 2 315,-4-2 0,-4-1 0,0 1-274,-1-5 0,1 6-129,0-4 335,0-1 9,3-4-33,1 1 239,-1-6-94,6 4 1,0-7-139,2 4 272,3-4 5,-4 2-190,5-5 196,5 0-172,1 0 1,5 0 56,1 0 404,4 0-254,2 0 0,1 0 320,0 0-308,0 0 68,4 0-277,0 0 80,0 0 1,-2 0 142,-2 0-640,3 0 285,-4 5 0,3-4-5,-2 3 1,-1 1-480,-3-1 411,-2 5-1770,3-8 786,-4 9 1153,-6-8 0,-1 8 0,-5-4 0</inkml:trace>
  <inkml:trace contextRef="#ctx0" brushRef="#br0">4797 10838 8185,'0'-6'250,"0"1"584,5 0-344,-4 4-391,4-4 1,-6 5 355,-3 0-264,3 0-110,-9 0 0,5 1-96,-3 3 1,-2-2-16,2 6 0,2-1 141,-2 5-32,1 4 109,-5 2-113,1 5 1,-4 4 65,-1-1-80,1 6 25,4-3 0,-1 5-30,1 1 0,-1 3-12,1 0 1,-3 4-19,3-4 61,-3 5 0,9-3-75,-3 6 1,3-1 57,5-4 0,0 4 122,0-3 1,1-3-125,3-1 0,2 2 121,6-2 1,3 0-84,0-4 0,4-4 137,-4 1 1,6-2-108,-2 1 1,-3 0-5,0-4 0,1-3-75,2 0 0,-2 0 48,-2-4 0,2-3-67,-2 0 0,0-4 62,-4 0 1,1-1-152,-1 1 0,-3-2 148,0-3 0,-5 2-204,5-5 1,-6 1-422,2-1-564,-2-3 796,-2 4-130,0-5 0,-6 0 0,0 0 0</inkml:trace>
  <inkml:trace contextRef="#ctx0" brushRef="#br0">6658 10884 7996,'-6'-5'797,"1"4"-425,5-4 751,0 5 1,1 5-895,3 2 0,-1 4-94,4 0 37,1 0 0,3 6 171,1 2-354,-1 2 52,6 7 0,-5-2 105,3 4 1,-2 1-104,-1 3 0,-1 1 72,0 4 3,-4-4 0,3 6 57,-2-3 0,2-3-42,1 3 0,1 2-55,-1-2 0,-3-3 55,-1 0 1,0-4-205,0 7 1,-1-3-30,-2-5 1,-2 3-87,1-3 1,-1 0 38,-2 0 1,0-3 100,0 3 1,-5-3-143,-3 3 1,-2-4 63,-2 0 0,1-2 38,0-1 1,-5 0 9,1 0 1,-4 0 88,4 0 0,0-6-69,3-1 1,2-4 22,2 0 0,2-1-225,2 1-23,3-1 0,-4-3-261,5-1 253,0-4-330,0 2 1,0-6-32,0-3 650,0-3 0,5-9 0,1-2 0</inkml:trace>
  <inkml:trace contextRef="#ctx0" brushRef="#br0">7024 10861 7959,'5'-6'-824,"-4"-4"1643,4 8-35,-5-3 588,0 5-1177,0 5-6,0-3 0,0 8-230,0-2 87,0 2 0,0 1-22,0 1 0,0-1-77,0 0-72,0 1 1,2-1 56,1 1-60,-1-6 1,4-1 119,-2-5 16,-3 0 134,9 0 1,-3-1-73,4-3 0,-3 1 93,-1-4 0,1-1-30,3-3 0,2-1-30,2 1 1,-2 0 24,2-1 1,-2 1-1,-2-1 1,1 5-67,-1-1 0,-3 5 35,-1 0 1,-3 1-104,4 2 1,-5 0 86,5 0 1,-5 5-148,0 3 1,2 2-86,-1 2 0,0 3-177,-4 0 1,4 2 39,0-2 1,0-2-401,-4 2 688,0 3 0,0-6 0,0 5 0</inkml:trace>
  <inkml:trace contextRef="#ctx0" brushRef="#br0">8429 11455 8151,'-2'-6'-563,"-1"2"352,1-2 0,-4 4 798,2-1 1,2 1-101,-6 2 1,4-4 411,-3 1-589,-1-1 1,-4 4-132,1 0 1,0 4 14,-1-1 0,1 6 15,-1-1 0,1 3-168,0 5 1,-1-2 120,1 5 0,-1 0-240,1 3 1,1 0 86,2-3 1,-1 6-170,5-2 0,1-1 78,3-3 0,0-1-45,0 1 1,1 1-3,3-5 0,2 0 140,5-3 0,1-1-6,-1 1 1,6-6-17,2-2 1,-1-3 160,1-1 0,0 0-87,3 0 0,0-5 91,-3-3 1,3-2-95,-3-1 1,1-1 47,-1 1 1,-1-4-89,-3 0 0,-6-2-1,2 2 0,-7-3-194,0-5 0,-3 0-45,-1 1 147,-5 4 1,-1-4-139,-6 3 0,-4-1 22,-3 1-775,-3 2 582,-1 6 0,1 5-1180,-1 2 785,5 3 777,-4 1 0,10 5 0,-5 1 0</inkml:trace>
  <inkml:trace contextRef="#ctx0" brushRef="#br0">8771 11489 7997,'0'-11'285,"0"0"-285,0-1 1290,0 6-806,0-4 1,0 7 232,0-5-232,0 6 142,0-3-427,0 5-30,-5 0 0,4 1-35,-3 3 1,3 4-109,1 7 1,0 3-222,0 4 189,0 1 1,0 4 206,0 0-564,0 4 268,0-2 0,0 6-68,0-1-218,0-5 228,0-1 0,1-5 15,3 0 118,-3-5 1,5-2-34,-2-5-13,-2 1-816,8-1 336,-9-4-1091,4-2 1165,-5-10 1,0-2 470,0-4 0,-5-6 0,-1 0 0</inkml:trace>
  <inkml:trace contextRef="#ctx0" brushRef="#br0">8726 11478 7997,'6'-11'230,"4"3"200,-2 0 0,2 2-84,1-2 1,2-1-67,2 6 1,-1-5 204,5 4 0,-1-1-112,1 1 0,3 3-224,-3-3 0,2 3-17,2 1 1,-5 0-177,-3 0 1,1 4-88,0 0 1,-5 5 131,-3-2 1,-6 3-265,2 2 1,-3-1 139,-1 1 1,-1 3-38,-3 0 1,-3 5 8,-9-1 1,2-1-10,-5 1 1,5-5 133,-1 1 1,-1 2 87,1-2 1,1 0 105,6-3 0,-1-1-120,5 1 0,0-5 155,4 1 1,0-1 1,0 5-21,0-1 1,6 1-97,1-1 0,3-1 85,2-2 1,-1 1-14,1-5-176,4 4 87,-3-6 0,4 3-147,-1-5 0,-2 4-241,5-1 0,-4 1-1089,4-4 1,-1 1 1405,1 3 0,2-2 0,-3 3 0</inkml:trace>
  <inkml:trace contextRef="#ctx0" brushRef="#br0">10153 10781 8099,'0'-6'-668,"0"-4"705,0 9 0,0-6 345,0 3 175,0 3-113,0-4 385,0 5-729,0 5-53,0-4 1,0 6 121,0-3-152,0 2 1,-4 5 103,1 1 1,-6 3 1,1 0 0,-2 7 30,-2 1 0,1 3-48,0 5 1,-1 2 170,1-3 1,-1 3-94,1 1 0,1 1 14,2-1 0,-1 0-96,5 0 0,-4 1-128,0-1 1,2-4 88,-2 1 1,4-1-151,-3 5 0,3-2-98,-4-3 1,6 3 91,-2-2 0,-1 1-5,1 3 1,0 0 68,4 3 1,0-2-32,0 2 1,0-3 106,0 0 1,1-1 165,3 0 1,-1-3-119,4-1 0,1-3 170,3 3 1,-3-4 27,0 0 1,-1 2-125,5-1 0,-1 0-68,1-5 0,-1 0-22,0-3 0,-3 1 12,0-4 0,-1-1-67,5-4 47,-1 1 1,-1-1-83,-2 0 103,2-4-220,-4-2 170,1 0 1,-1-4-130,-2 3-38,-3-3 167,4-1-1332,-5 0 1,-4-1 56,1-3-1105,-6-2 2339,2-6 0,1-4 0,1-2 0</inkml:trace>
  <inkml:trace contextRef="#ctx0" brushRef="#br0">10507 10896 9029,'0'11'282,"0"0"0,4 2-85,0 2 1,0 3-144,-4 5 1,0 0 68,0 0 1,0-1 93,0 1 1,0 0-215,0 0 118,0 0 1,0-4-62,0 0 1,0-5-159,0 1 1,0-2-707,0-2 358,0-5-462,0 5 0,0-9 131,0 6 777,0-6 0,5 3 0,1-5 0</inkml:trace>
  <inkml:trace contextRef="#ctx0" brushRef="#br0">10701 11101 8074,'12'0'1607,"-5"-4"-1119,1 0 296,0 1-402,8 3 0,-2 0 303,5 0-451,0 0-59,4-5 1,0 3 123,0-1-65,0-4-30,-1 6 1,0-5-236,-3 2 62,-3 2 1,0-3-889,-1 5 468,-5-5 285,0 4-1956,-3-4 1010,-1 5 1050,-1 0 0,-5 0 0</inkml:trace>
  <inkml:trace contextRef="#ctx0" brushRef="#br0">11250 10918 8031,'0'-7'-984,"0"-1"1217,0 6 1,0-5 983,0 3-630,0 3-47,0-4 45,0 5 1,0 9-356,0 2 0,1 8-66,3 0-53,-3 3 0,9 1-39,-2 0 1,-2 1 104,2 2 1,-1-1-192,5 1 0,-1-3-78,0-4-46,-4 3 219,3-10 1,-7 5 130,4-6-26,-4 1 175,7-6-146,-9-1-200,4-5 1,-5-5 86,0-3 0,-4-7-420,1-4 0,-3 1 175,3-1 0,0-3-364,-4-5 1,3-5 153,-4 2 0,6-1 4,-2-3 1,2 2 126,2-6 1,0 4-149,0 3 0,6 0 100,1 4 1,3 2 196,2 6 1,0 2 127,4 6 1,-2 1-38,5 2 0,-4 2 112,4 2 1,0 3-54,4-3 0,0 3 39,-1 1 1,6 0 38,3 0 0,1 0 83,-2 0 1,2 0-77,-6 0 1,5 0-96,-4 0 1,0 0-106,0 0 0,-8-4 100,0 0 0,-5-1-415,-2 1 133,-1 3-36,-5-4 0,-1 3-81,-5-1 1,-5 1-285,-2-1 621,-3 1 0,-7-3 0,-1-1 0</inkml:trace>
  <inkml:trace contextRef="#ctx0" brushRef="#br0">11535 10896 7991,'-6'0'0,"1"0"2869,5 0-2657,0 5 126,0-4-91,0 9-56,0-4-113,0 6 1,0-5-22,0 1-8,0 0 1,0-1-18,0 1 0,-2-2-319,-1 2 125,1 2 0,-4-5-7,2 3 0,3-2 30,-3-2-117,3-3 218,1 9 0,1-9 10,3 3 0,-2-2 186,6-2 1,0 0-57,3 0 0,2 0 33,2 0 1,-1 3-101,5 1 0,-4 0 115,4-4 0,-5 4-123,1 0 0,2 3 5,-2-3 1,-3 5-86,-5-1 1,0-2 107,0 1 1,-2 1-202,-5 4 0,0-1 94,0 0 1,-1 1-28,-3-1 1,-2-3 59,-6-1 0,0 0-138,-4 0 0,3 2-40,-7-5 1,5 1-223,-4-1 1,5-3-668,-1 3 676,2-3 0,-2-1-246,0 0 656,0-5 0,3-1 0,1-6 0</inkml:trace>
  <inkml:trace contextRef="#ctx0" brushRef="#br0">11512 10850 7991,'5'-7'752,"-3"2"-386,8 5 1,-4 0 103,5 0 215,6 0-365,1 0 1,6 0 118,3 0-335,-3 0 79,9 0 1,-9-3-323,2-1 112,-2 0 0,-1-1-322,-5 4 348,4-4 0,-11 3 140,1-2-1734,-1 3 819,-10-4 776,4 5 0,-5 0 0,0 0 0</inkml:trace>
  <inkml:trace contextRef="#ctx0" brushRef="#br0">10541 11409 7961,'-6'0'-488,"1"0"3051,5 0-2466,5 0 0,-2 0 2,4 0 0,-3 0 127,4 0-59,-1 0 7,5 6 0,-1-5-142,1 3 1,-1-3 103,0-1 1,1 0 107,-1 0 0,7 0-37,5 0 0,1 0-19,6 0 1,2 0 39,6 0 0,3 0 6,5 0 0,3 0-101,0 0 0,1 0 67,-4 0 0,2-4-278,-2 0 0,6 0 264,-7 4 0,3-1-202,-2-3 0,0 3-208,0-3 0,-2 3 139,-2 1 1,0 0-34,-8 0 0,2 0 74,-10 0 0,5 0-97,-5 0 1,0 0 51,-7 0 0,1 0-27,-5 0 0,4 0-37,-4 0-45,1 0-92,-5 0-863,1 0 721,-6 0 1,-6 0-294,-8 0 725,-2 0 0,-11 5 0,-4 1 0</inkml:trace>
  <inkml:trace contextRef="#ctx0" brushRef="#br0">10930 11786 9940,'0'-6'1083,"5"0"-795,2 2 0,4 1 0,0-4 1,2 3 36,2-4 1,3 4-103,5-3 1,-2 3-50,-2-4 1,3 6 77,-3-2 0,1 2-76,-1-2-76,3 2 0,-10-1-150,4 6 0,-9 4-58,-3 4 0,1 1-177,-1-1 0,-2 4-49,-5 1 1,-4 4 143,-4-1 1,-2 2-105,-2 2 0,1 0 68,-5 0 1,4-1 27,-4-3 0,3 1 95,-3-5 1,5 0 106,-1-3 0,3-1 310,0 1 1,5-5-57,-1 1 210,5-6-248,-2 3-18,5-5 1,5 0 15,3 0 0,7 0 37,4 0 1,4-1-81,4-3 0,-2 3-33,6-3 1,-6 2-24,2-2 0,-3 3 17,-1-3 1,-2 4-697,-2 4 398,-2-3 1,-2 8 12,0-5-1692,-5 5 1209,0-8 0,-7 8-24,5-6 656,-6 1 0,8 1 0,-3 2 0</inkml:trace>
  <inkml:trace contextRef="#ctx0" brushRef="#br0">12129 10770 7971,'-6'-6'-81,"-1"0"325,3 6-71,3 0 163,-4 0 927,5 0-866,0 6-229,0 0 1,0 5 78,0 1 0,5 4 27,3 3 1,2 3-82,1 1 1,5 5 30,-1 2 1,4-1-13,-4 2 1,2-1 11,-2 4 1,-1 4-106,5 1 0,-5 0 33,1-1 1,-2 1-173,-2 3 0,-3 3 78,-1-4 1,-4 4-110,1 1 1,-3-1 34,-1 1 0,0-2 66,0-2 0,-5 5-238,-3-5 1,-2 4 71,-1-8 0,-5 0 72,1-4 0,0-5-45,4-2 1,-1-3-141,1-1 1,-4-2 105,-1-1 0,1 0 46,4-5 0,-1 0-116,1-3 0,-1-1 65,1 1 0,3-5-792,1 1 627,-1-6 1,1 3-488,-1-5 438,5 0 1,-2-1-43,5-3 0,0-2 384,0-5 0,5-11 0,2-2 0</inkml:trace>
  <inkml:trace contextRef="#ctx0" brushRef="#br0">12414 10701 10669,'0'8'496,"0"0"-330,6-1 1,-5 5 84,3-1-302,2 0 1,-1 1-65,3-1 0,-3-3 91,-5 0-51,5-6 68,-4 3-139,4-5 103,-5 0 7,5 0 0,-2-5 69,4-3 1,1 2-17,3-2 1,5 0-10,-1-8 1,4 4 10,-4-4 1,4 0 5,-4 1 0,4 1 28,-3 6 1,-1-1 1,-4 5 0,-3 1 42,0 3-40,-6 0 0,4 5 22,-2 2 1,-2 9 85,1 3 0,-1-2-49,-2 2 0,0 0-44,0 4 1,3 0-138,1 0 1,1-4 74,-1 0 1,-3-5-106,3 1 0,1-2-199,-1-2 1,1-3 293,-1 0 0,-3-6 0,4 3 0</inkml:trace>
  <inkml:trace contextRef="#ctx0" brushRef="#br1">13682 11478 8097,'12'-5'279,"-1"4"-102,0-10 1,10 6 100,2-2 1,7-7 99,1 2 1,3-3-8,4 0-194,2-3 0,7-5-344,3 0 0,-3 1 464,2-1-1486,-2 0 911,9-5 259,-8 4 1,-17 8 0,1 0 204,25-10-333,-29 10 1,1 0-55,2 4 1,0 0 0,26-17 127,0 2-45,0-2 44,0 0 1,0-1-123,1 4 81,-1 2 0,-2-8 31,-1 5 1,-3-3-99,-6 3 0,1-3-115,0 3 1,-6 0 193,-2 5 1,-3 4 79,-5 3 1,-2-2-68,-5 2 1,-2 0 674,-2 3 1,-7 5-751,-8-1 382,2 5 1,-6-3-355,0 2 0,-6 3 220,-10-3 1,-1 8-1,-6 2 1</inkml:trace>
  <inkml:trace contextRef="#ctx0" brushRef="#br1">13751 11329 8073,'0'-6'-273,"0"0"-409,0 2 545,0 3 757,0-9-53,0 8-240,0-3 1208,0 5 0,0 5-1384,0 3 0,-2 0-162,-1 3 0,0-2-196,-5 6 136,1-2 1,-5 2 1,1 0 0,-2 4-127,-2-4 0,1 5 19,-5-5 0,5 1 167,-1-1 1,-2-2 18,2 2 1,0-2-45,4-2 0,-1-3 447,1 0-228,4-6-88,2 3 60,5-5-75,0 0 0,5 0 241,3 0 1,2 0-80,2 0 0,0 0 76,3 0 1,2 0-36,2 0 1,3 0 12,-3 0 0,1 0-151,-1 0 1,3 0 21,-3 0 1,2 0-15,2 0 0,-4 0 111,0 0-275,-5 0 1,3 4-608,-6 0-1709,-5 0 1278,-1-4 1048,-5 0 0,-10 5 0,-2 1 0</inkml:trace>
  <inkml:trace contextRef="#ctx0" brushRef="#br1">16115 9628 8106,'0'-7'387,"0"2"983,0 5 1,1 5-1241,3 3 1,-2 3 100,6 5 1,-5-2-85,0 5 0,2 0 99,-1 4 0,1-1-187,-1 1 1,-3 0-8,3 0 0,-2 0-80,-2 0 0,0-4-26,0 0 62,0 0 0,0 2 175,0-2-400,0-2 51,0-1 82,0-3-267,0 4 46,-6-11-682,5 4 357,-4-9-437,5 4-499,0-5 926,0-5 1,0-1 639,0-5 0,-5-1 0,-1 1 0</inkml:trace>
  <inkml:trace contextRef="#ctx0" brushRef="#br1">16092 9662 8106,'0'-11'0,"0"3"0,0 0 757,0 6-305,0-8 0,1 8 539,3-1-347,-3 1-253,9 2 0,1 2-88,4 1 1,0 4 2,-3 4 1,4 1-70,3-1 0,1 4-75,-1 1 0,3 0 40,-3-1 0,3-1-114,0 5 0,-3-5 79,0 1 0,-1-1-184,1 2 1,-2-4-10,-6 4 1,1-8 171,-1 0 0,0 0-176,1 3 0,-2-3 141,-2-1-421,2-4 0,-8 6 23,6-5-450,-6-1-344,4-3-3082,-6 0 3147,-6 0 1016,5 0 0,-9-5 0,4-1 0</inkml:trace>
  <inkml:trace contextRef="#ctx0" brushRef="#br1">16515 9559 8106,'0'-11'0,"0"-1"737,0 1-136,0 0 306,0-1-122,0 6-528,0-4 0,0 10-44,0 0 0,0 5-77,0 6 1,0 6 40,0 2 0,0 2 90,0 2 0,0 0-256,0 0 1,0 3 19,0 1 1,0 4-163,0-5 1,0 1-31,0-4 1,0 0 45,0-1 1,0-4 80,0-3 1,0-2-283,0-2-10,0 1 1,1-2-172,3-2-1546,-3 2 2043,4-9 0,-5 4 0,0-5 0</inkml:trace>
  <inkml:trace contextRef="#ctx0" brushRef="#br1">16674 9628 8111,'7'-5'0,"-2"3"778,-5-8-16,0 9 243,0-4-234,0 5-626,0 5 0,0 5 93,0 5 0,0 6-105,0-2 1,0 2 21,0 2 0,0 0-32,0 0 0,0 3-160,0 1 1,0 0 33,0-4 0,0 3-78,0 1 1,0-4 104,0-4 0,0-5 127,0 1 0,0-2-18,0-2 40,0 1-9,0-1-135,0-5-94,0-1 219,0-5 40,5 0 1,-3-3-123,6-1 1,0-5-156,3 1 1,2 2 137,2-2 0,-1 2-61,5-2 1,-4 2 60,4 2 0,-3 3 2,3-3 0,-4 3-33,4 1 0,-4 0-19,4 0 0,-5 0-86,1 0 0,2 0 63,-2 0 1,0 0-299,-3 0 1,-5 0-116,1 0-1011,-6 0 1001,9 0 1,-10-1-23,3-3 463,-8 2 0,-2-8 0,-6 4 0</inkml:trace>
  <inkml:trace contextRef="#ctx0" brushRef="#br1">16674 9822 8042,'2'-6'-452,"2"2"452,-3 3 1373,9-5-815,-9 5 1,9-4 649,-2 5-811,7 0 1,2-4 68,2 0 0,2-1-162,-2 2 0,7 0-174,0-5 1,0 5 114,-7-5 0,1 5-454,-5 0 1,1-2-196,-5 1 1,-3-1-1339,-1 1 327,-4 3-656,2-4 2071,-10 0 0,-2-2 0,-4-4 0</inkml:trace>
  <inkml:trace contextRef="#ctx0" brushRef="#br1">16686 9571 8042,'11'-5'0,"-3"3"454,0-1 1,3-3 39,4 3 1,2-2 1,-2 1 1,-1 2-166,5-1 0,0-2 58,4 1 1,-4 0-464,0 4 1,0-4 19,4 0 285,-6 1-2387,5 3 2156,-9 0 0,8-5 0,-3-2 0</inkml:trace>
  <inkml:trace contextRef="#ctx0" brushRef="#br1">17280 9651 8092,'-7'-7'325,"2"1"248,5 2 59,0 3-279,0-9 408,0 8-163,0-3-60,0 5 1,0 7-501,0 4 0,0 2 104,0 6 0,0 0-174,0 4 1,0 1 28,0 2 0,0-1-46,0 1 0,0-2 25,0-1 0,0-1-116,0-3 0,0 1-41,0-5 0,0 2 57,0-2 0,2-6-1148,1 2 492,-1-2-1123,3 3 1903,-5-6 0,5 4 0,1-3 0</inkml:trace>
  <inkml:trace contextRef="#ctx0" brushRef="#br1">17691 9662 8162,'0'-8'329,"0"1"1288,0 4-416,0-2-30,0 5-928,0 5 0,0 2-41,0 4 0,0 2 41,0 2 0,0 3-237,0 5 0,-4-1-21,0 1 1,0 0-129,4 0 0,0 0 33,0 0 1,-1-4 67,-3 0 0,3-5-287,-3 1 0,3-2 156,1-2 0,0 0-1728,0 1 1023,0-6 878,0-1 0,0 0 0,0 2 0</inkml:trace>
  <inkml:trace contextRef="#ctx0" brushRef="#br1">17508 9651 8142,'12'-7'0,"-1"-2"0,0 6 0,2-5 799,2 4 1,-1-3-112,5 3 1,0-5-66,4 1 0,0 3-228,0 1 1,0-2-125,0-2 0,-1 3-252,1 2 1,-1-3 147,-3 3 0,-1-5-52,-3 4 0,-6-1-1,2 1-295,-2 3 175,2-4 1,-3 5-12,0 0-185,-6 0 0,3 1 45,-5 3 0,4 2 164,0 6 0,0-1 6,-4 1 1,0 0-29,0 4 0,0 1 36,0 6 1,0 0-18,0 0 1,1 1-10,3 3 0,-3-3-15,3 2 0,-3 2-46,-1-1 0,4-4 64,0-4 1,0-4 35,-4 4-44,0-5 0,3 3-758,1-6 325,0-5-1955,-4 4 1238,0-8 1160,0 3 0,0-5 0</inkml:trace>
  <inkml:trace contextRef="#ctx0" brushRef="#br1">18216 9525 8000,'0'-11'568,"0"-1"908,0 6-968,0-4 1,0 10-198,0 0 0,0 10 46,0 9 1,0 2-118,0 2 1,0 5-110,0 3 0,0 2-21,0 1 1,0 0-161,0 0 1,0-3 68,0-1 0,0 0-190,0 0 1,0 2 9,0-6 0,2-4 22,1-7 1,-1-2-401,1-2 87,-1 1-1278,3-6 909,-4-1 821,4-5 0,-10 0 0,-1 0 0</inkml:trace>
  <inkml:trace contextRef="#ctx0" brushRef="#br1">17908 9868 7954,'5'-7'1508,"1"-2"-1170,6 6 1,-1-1-80,1 4 0,4-4 29,3 0 0,4 0 104,4 4 0,-2-3-503,5-1 110,1-5 1,2 6-803,-3-4 0,2 4 492,-5-1 1,2-1-1452,-6 1 1762,2 1 0,-7-2 0,5-2 0</inkml:trace>
  <inkml:trace contextRef="#ctx0" brushRef="#br1">18502 9605 8060,'0'-11'-528,"-5"-1"1585,3 1-165,-3 4-205,5 2 1124,0 5-1778,0 10 1,0-1 47,0 10 21,0-5 1,0 9-176,0 0 66,0 0 54,0 5 1,0 0-193,0 2 0,-3-1 46,-1 2 1,0-6-111,4 2 1,-4-4 170,0-4 108,1 2 0,3-8 343,0 2-220,0-7 70,0-3 254,0-5 1,5 0-446,2 0 1,3 0-26,2 0 0,3-1-120,0-3 1,6 2 91,-2-1 1,-2-2-63,2 1 1,-1 0 80,1 4 0,1 0-225,-4 0 0,3-4-92,-4 0-879,0 1 487,-3 3 1,-2-2-1298,-3-2 1968,-2 3 0,-10-9 0,-1 4 0</inkml:trace>
  <inkml:trace contextRef="#ctx0" brushRef="#br1">18422 9811 7981,'0'-12'1179,"4"4"-695,-1 1 1,6 4-54,-1 0 0,3 0-17,5-1 38,-4 3 0,10-4-171,-4 0-307,4 3 0,6-8 194,-3 9 1,2-4-357,-4 5 0,-4-4 212,0 0 31,0 1-441,-1 3 187,-1 0 0,-10-4-1696,1 0 793,-6 0 1102,3 4 0,-5-5 0,0-1 0</inkml:trace>
  <inkml:trace contextRef="#ctx0" brushRef="#br1">18513 9559 8074,'7'-5'0,"3"3"215,-3-6 1,7 2-7,2-2 0,3 2 78,-4 2 1,5 1-157,-1-4 1,4 4-140,4-1 1,-3 3-277,2 1 1,-2 0 174,-1 0 1,-1 0-601,-3 0 0,1 0 709,-5 0 0,1 0 0,-5 0 0</inkml:trace>
  <inkml:trace contextRef="#ctx0" brushRef="#br1">18981 9491 9364,'0'15'763,"0"0"1,0 5-514,0 0 1,0 5-235,0 2 1,0 4 154,0 0 0,0 2-130,0 1 0,0-4 119,0 1 0,-1-2-506,-3 2 0,3-7 195,-3-5 0,3-5-330,1 1 11,0-2 108,0-2-393,0-5 478,0-1 1,1-5-97,3 0 0,-3-5 77,3-2 1,-3 0 295,-1 0 0,-5-6 0,-1-5 0</inkml:trace>
  <inkml:trace contextRef="#ctx0" brushRef="#br1">18947 9559 8002,'5'-11'0,"2"-2"530,4-2-237,0 7 1,6-7 179,2 7 1,-1-2-85,1-1 0,-1 3 50,1 1 1,2 3-147,-2-4 0,2 6-174,-2-2 1,-2 4 70,-1 4 1,-4-2-117,3 6 1,-3-1-120,-4 5 1,0-1 102,-4 1 1,0 3-264,-4 0 1,0 5 75,0 0 1,-5 1-105,-3 2 1,-6-4 69,-1 0 0,-5 0 13,1 4 0,2-2 70,2-1 0,2-3 48,2-2 0,1-2 182,2 2 1,-1-2-77,5-1-104,1-6 457,3 4-76,0-4-196,0 1 335,0 3-96,0-9-52,0 9 105,5-3-184,1-1 0,2 3-487,-1-5 162,1-1 0,7 1-226,0 0 1,2 0 194,-2-4 0,3 4-1139,5 0 1,0 1 1231,-1-2 0,1-1 0,0 3 0</inkml:trace>
  <inkml:trace contextRef="#ctx0" brushRef="#br1">20261 9525 7946,'6'-6'133,"-1"1"187,-5 0 1,0 2 127,0-5 1,1 6 340,3-2-516,-3-2 0,4 3 169,-5-4-207,-5 4 1,-1-6-1,-5 5 1,-2 0-14,-2 4 0,-3 0 13,-5 0 1,0 0 0,0 0 0,1 4-13,-1 0 0,0 5 112,0-1-56,0 2-1770,0-4 1029,1 9 0,4-11 212,3 8 0,2-4-9,1 4 306,6-1-14,1 1 1,5 3-79,0 0 64,0 0 0,9-3 208,2-1-210,8 6 1,-1-5 14,5 4 236,5-4-114,-4 5 1,4-4-78,-5 2 255,0-3-273,-1 0 0,-4 1 85,-3 2-243,-2-3 77,-1 5 0,-6-6-132,-2 1 68,-3-1 0,-1 1 60,0-1 1,-5 4 39,-3 1 0,-7-1-80,-4-4 0,-3-1 45,0-2 0,-1 2-61,0-2 1,0-2 55,0 2 0,0-6-451,1 2 1,4-3-677,3-1-642,2 0 1795,6 0 0,7-10 0,7-3 0</inkml:trace>
  <inkml:trace contextRef="#ctx0" brushRef="#br1">20535 9491 8180,'0'-12'-175,"-5"6"1682,3-4-684,-8 9-351,9-5 154,-4 6-322,0 6 0,4 1 143,-3 8-419,-3 3 170,6 10 1,-8 0 199,5 2-449,-4 3 87,6-3 0,-7 4-232,6 0 181,-6-5 0,6 1 20,-4-4 1,4-6-273,-1 3 182,-2-7-542,5 0 408,-4-5 0,3-3-132,-2 0-874,3-6 326,-4 3 442,5-5 1,0-1-481,0-3 937,0-2 0,10-6 0,3 1 0</inkml:trace>
  <inkml:trace contextRef="#ctx0" brushRef="#br1">20500 9434 8114,'0'-7'705,"0"-3"-43,0 9-203,0-9 231,0 8-327,6-3 0,-4 7 137,6 1-96,-1 9-143,5 6 1,-1 6 234,1 2-288,4 4 0,-2 0-65,5 0 1,-4 1-143,4 3 0,-5-1-88,1-2 1,-2-2 129,-1-3 0,-1-3-213,0 0 1,0-4 102,-4-4 1,2-6-119,-5 3 0,4-3-560,-5 2 42,1-5 1,-4 1-656,0-3 939,0-3 1,-1 4-1281,-3-5 1699,-2 0 0,-11-5 0,-1-2 0</inkml:trace>
  <inkml:trace contextRef="#ctx0" brushRef="#br1">20398 9822 8481,'1'-6'1864,"3"2"-1688,2 3 1,7 1-4,2 0 0,3 0-110,5 0 0,5-2-54,2-2 1,3 3 81,1-3 0,-1-1-828,-2 1 0,0 1 217,-4 3 520,0-5 0,-4-2 0,-1-4 0</inkml:trace>
  <inkml:trace contextRef="#ctx0" brushRef="#br1">21049 9514 8155,'0'-7'0,"0"-3"606,5 4 31,-4-1 304,4 2-258,-5 5-361,0 0 0,0 7-84,0 4 0,0 2-130,0 6 1,0 1 133,0 7 1,-1-2-215,-3 6 1,3-1 90,-3 4 0,3-3-70,1-1 0,0-1-193,0 2 0,0-7-218,0-5 0,0-5 112,0 1 0,0-6-296,0-1-950,0-6 1108,0 3 1,-2-5-567,-1 0 1,1-1 953,-1-3 0,-9-2 0,-1-6 0</inkml:trace>
  <inkml:trace contextRef="#ctx0" brushRef="#br1">20797 9525 8064,'12'-11'-92,"-1"3"92,1 0 0,4 2 628,3-2 0,4 0 85,4 4-299,-3-5 253,9 8-351,-9-10 0,9 9 127,-3-6-379,-2 6 41,5-3 0,-5 1-199,3 0 85,2 0 0,-9-1-41,4 4 85,-11-4 1,4 1 279,-6 0-642,0 0 195,-3 4 33,-1-5-63,0 4-31,-4-4 207,-2 5 9,-5 0-6,5 0 4,-4 0-3,4 0 228,-5 0-162,0 5 0,4 1 7,0 6 0,0 3-31,-4 0 128,0 6-143,0-4 1,0 6 91,0 0-93,0 5 1,0-3-3,0 6 0,-4-2-14,0 1 0,0 2-107,4-5 0,0 3 79,0-3 0,0-2-28,0-6 1,0 2 56,0-6-67,0 0 35,0-4 1,2 0-879,1-4 480,-1-2 401,8-5 0,-4 0 0,6 0 0</inkml:trace>
  <inkml:trace contextRef="#ctx0" brushRef="#br1">22019 9399 7919,'0'-7'0,"0"-1"40,-5 6 48,4-3 1,-8 3 268,5-2-23,-4 3-166,6-4 0,-8 5 167,2 0-13,-2-5-154,-1 4 0,-1-4 91,1 5-91,-5 5 0,-2-3 18,-5 6 0,0 0 37,0 3 0,0 0-195,1 1 0,-1-1 174,0 1-44,5-1-320,-3 6 132,8-5 0,-4 5 123,6-6-283,0 1 65,4-1 235,2 0-57,5 1 0,1-1-34,3 1 20,3-6 0,5 4 7,3-2 1,-1 1 10,5-2 1,0 3-20,4-2 0,-4 1 14,0-1 1,-5 2-109,2-3 1,-4 3 41,0 2 0,-6-1-120,-2 1 1,-3 3 20,-1 0 1,-1 2 62,-3-2 1,-4-1 37,-7 5 1,-3-5-21,-4 1 1,-1-2 22,0-2 1,0-1-29,0-2 0,4 1 60,0-5 0,5 3-270,-1-3-322,2 0-314,7-4 0,1-1 110,5-3 773,10 3 0,3-15 0,10 4 0</inkml:trace>
  <inkml:trace contextRef="#ctx0" brushRef="#br1">22145 9411 8000,'0'-7'1536,"0"2"-460,0 5-764,0 5 0,0 3 338,0 7-480,0-2 0,0 12 170,0-2-298,0 3 184,0-4-140,0 6 1,0 0-140,0 3 1,0 0 280,0-4-704,0 5 407,0-8 0,0 0-30,0-5-381,0-5 329,0 3 0,-1-6-455,-3 0-219,3-4-63,-4-2 224,5-5 664,-5 0 0,-7 0 0,-6 0 0</inkml:trace>
  <inkml:trace contextRef="#ctx0" brushRef="#br1">22042 9628 8000,'12'0'-120,"-1"0"59,1 0 1,0 0 389,3 0 1,-1-4 510,5 0 1,0 0-110,4 4-250,5 0-338,-4 0 1,4 0-81,-5 0 1,0-1 276,0-3-1254,0 3 712,-6-4 1,4 0 26,-6-3-1476,0 3 1651,-8-5 0,3 4 0,-4-6 0</inkml:trace>
  <inkml:trace contextRef="#ctx0" brushRef="#br1">22168 9365 8000,'11'-5'0,"1"4"520,4-9-233,2 8 1,5-7-15,0 6 0,1-1 105,2 4 1,-1-1 169,1-3-451,-2 3 73,-1-5 0,-1 5-120,-3-3 89,2 3-58,-3-4-818,0 5 589,-2 0 0,-4-4 83,-1 0-781,1 1 527,-1 3 0,-3 0-10,-1 0-64,-4 0 157,7 0 1,-7 0-108,4 0 73,-4 0 679,2 0-230,0 0-247,-4 0 702,4 0 592,-5 0-1021,0 5 0,0-2 176,0 9 113,-5-3-225,4 12 0,-4-5 144,5 6-250,-5-1 1,3 12-5,-1-3 0,1 2-135,2-2 0,0 3-97,0-2 0,0 1 71,0-2 0,0 2-74,0-6 1,0 0 67,0-7 1,0-1 149,0-3 0,0-6-349,0 2-388,0-2-356,0-3 692,0-1 0,-1-5-1772,-3 0 2031,3 0 0,-9-5 0,3-1 0</inkml:trace>
  <inkml:trace contextRef="#ctx0" brushRef="#br1">22876 9377 7975,'0'-12'1266,"0"6"-353,0 1-324,0 5 1,0 5-154,0 2 1,0 9-198,0 3 1,0 7-35,0 5 0,0 0-1,0 0 1,-1 6-217,-3-3 1,3-1 108,-3-3 0,-1-3 140,1 4 1,0-7-60,4-2 1,-4 0-152,1-7 1,-1 1 28,4-5 1,-2-3-2,-1-1-283,1-4-134,-3 2-212,5-5 114,0 0 69,0-5 391,0 3 604,0-8-471,0 9-77,0-9 0,5 9-126,3-3 0,2 3 106,2 1 1,0-4-130,3 0 0,3 0 100,5 4 0,0 0-210,0 0 0,0-4 113,-1 0 0,0 1-172,-3 3 0,1-4-200,-4 0 0,-1 0-956,-4 4 138,-4-5 1280,-2 4 0,-21-9 0,-3 3 0</inkml:trace>
  <inkml:trace contextRef="#ctx0" brushRef="#br1">22807 9651 8007,'0'-12'709,"6"1"1,0 3-312,5 1 196,1 4-286,-1-7 0,2 7 647,2-4-574,-2 4 0,8-6 119,-2 5-454,3-4 34,1 6 0,0-7 261,-1 6-895,1-1 462,0 4 1,-1-4-1583,-3 0 1112,2 0 1,-9 3 78,-1-3-571,1 3 1054,-11-4 0,9 0 0,-4-1 0</inkml:trace>
  <inkml:trace contextRef="#ctx0" brushRef="#br1">22853 9365 8007,'0'-6'-126,"5"-3"-62,3 5 0,2-4 1132,1 5-550,1-6 1,4 6 272,3-4-495,-2 4 55,10-2 1,-8 0-814,8 4 474,-4-4 0,4 5 69,0 0-519,4 0 418,-7 0 0,4 0 144,-5 0 0,0 0 0,0 0 0</inkml:trace>
  <inkml:trace contextRef="#ctx0" brushRef="#br1">23493 9342 8007,'6'-5'0,"-1"4"502,-5-9 114,5 9-250,-4-5 0,5 5 137,-6-3 1,-6 3-222,-1-3 1,-5 3 17,-3 1 1,1 0-282,-5 0-3,0 5 1,-4-2-76,1 4 0,2-3 130,1 4 156,5-1-497,-2 5 226,5-1 0,-1 1 30,1-1-34,4 0 90,2 1 0,5-1 171,0 1-164,0-1 1,5 0 130,3 1-52,7-1-29,-2 1-28,8-1 0,-1-3 49,6-1 0,-2 1 41,3 3-298,-3 1 88,-1-1 0,0 1 189,0-1-238,-1 1 139,-4-1 0,2 0-71,-4 1 57,-1-1 0,-4 4-31,1 1 1,-6-1-6,-2-4 0,-3 5 33,-1-1-4,0 0 1,-9-4 10,-2 1-168,-8-1 149,1 1 1,-9-1 16,1 1-536,-6-1 304,3 0 1,-7-3-1959,-2 0 1045,3-6 999,-10 8 0,5-8 0,-6 3 0</inkml:trace>
  <inkml:trace contextRef="#ctx0" brushRef="#br1">16240 10599 8164,'0'-12'-1056,"-1"1"1356,-3-1 431,3 1 1,-8-1 205,5 1-590,-4 0 0,5 3 455,-5 0-130,6 1-305,-3 0 1,1 1-125,0 2 0,0 4-129,4 0 0,2 5 64,1 7 0,-1 0-38,2 4 0,-3 3 285,-1 7-539,0-2 130,0 9 1,0-5 18,0 3 1,-5 1-141,-3-6 1,2 6-42,-2-2 0,4 0 109,-3 0 1,4-3-19,-1 3 0,3-3 80,1 3 1,0-3-7,0 3 1,5-4-52,3 0 1,-2-1 10,2-3 0,-2-3-66,2 0 1,1-3-168,-6 3 0,5-5-1104,-4 1 559,0-2-950,-4-2 1207,0 0 1,-5-4-157,-3-3 1,-2-3-58,-2-1 755,1 0 0,-6-5 0,0-2 0</inkml:trace>
  <inkml:trace contextRef="#ctx0" brushRef="#br1">15944 11021 8128,'11'-6'310,"0"1"146,1 5 1,0-2-51,4-1 0,1 1 164,6-1 0,0 1-45,0 2-346,0 0 1,3-1-46,1-3 0,4 3 175,-5-3-70,1 3-883,-4-4 538,-6 4 1,4-5 163,-6 6-1707,0-5 1077,-3 4 0,-1-4 572,1 5 0,-1-5 0,0-1 0</inkml:trace>
  <inkml:trace contextRef="#ctx0" brushRef="#br1">16834 10473 8200,'5'-6'0,"-3"-5"199,3 10 171,-5-9 0,0 9 49,0-4 1305,0 5-1580,-5 0 0,0 1 118,-3 3 0,-2 2-142,2 6 0,-3 3 99,-4 0 1,2 7-157,-2 0 0,-2 2-1,2 7 1,-4-4 51,4 3 0,-4 1-86,3 3 1,0 1 33,1 3 0,3-2 10,1 2 0,1-2 47,6-2 0,-4 0-91,4 0 1,1-3 72,3-1 1,1-4-67,3 0 0,2-3 48,6-4 1,-1 1 43,0-4 0,1-1-73,-1-4 1,1 1-7,-1-1 1,0-3-91,1-1 1,-1-3 168,1 4-345,-1-6 0,-1 5-29,-2-4-1518,2-1 1089,-9 3 0,6-5-1660,-4 0 1408,-1 0 928,3-5 0,-5-2 0,0-4 0</inkml:trace>
  <inkml:trace contextRef="#ctx0" brushRef="#br1">17029 10758 8020,'0'-11'-502,"0"3"733,0 1 0,0 3 1038,0-4-269,0 6 89,0-3 159,0 5-1298,0 5 221,0 1 1,0 7 171,0 2-284,0 3-1,0 10 1,0-3 133,0 6 1,0-1-58,0 4 0,0-3 70,0-1-497,0-4 205,0 7 0,0-11-149,0 1 182,0 0 1,0-10 57,0 2 94,0-2-717,0-2 226,0 1-1211,0-6 715,0-1 247,0-5 0,0-5-44,0-3 686,0-2 0,5-1 0,1-1 0</inkml:trace>
  <inkml:trace contextRef="#ctx0" brushRef="#br1">17200 10507 8169,'0'-11'0,"0"3"463,0 1-155,0 4 0,4-3 314,-1 2-30,1 3-226,-4-4 178,0 5-331,5 5 0,2 1 152,4 5 90,1 1-167,-1 4 1,2 3 289,2 8-319,-2-3 0,7 9 91,-5-2 0,4 3-92,-4 4 1,2-1 54,-2 5 0,-2-4-70,2 3 1,-6-4-21,-2 1 1,-3-2 0,4-2 1,-6-5-116,2-2 0,-2 1-23,-2-1 1,0-2-231,0-6 1,-4 3 7,0-3 0,-4-3-208,4-1 1,-4-2 4,0-2 1,-2 1 138,-2-1 1,1-3-1783,0-1 1423,-1-4 0,1 2-699,-1-5 1,5 0 1257,-1 0 0,0 0 0,-3 0 0</inkml:trace>
  <inkml:trace contextRef="#ctx0" brushRef="#br1">17885 10850 8005,'-11'0'-1390,"4"0"1159,2 0 598,0 0 63,4 0-211,-4-5 450,5 3-338,0-3 1,-1 5 105,-3 0-140,2 0 101,-3 0 325,5 0-227,5 0 89,2 0-415,4 0 1,1 0 317,-1 0-318,6 0 1,-3-3 226,5-1-442,0 0 79,3-1 1,1 2 36,0-4 0,0 4-193,0-1 0,-2-1-1035,-2 2 572,-2-1 408,-6 4 0,1 0-734,-1 0 561,-4 0 0,-1 0-1501,-2 0 1610,-3 0 1,-6 5 0,-8 1 0</inkml:trace>
  <inkml:trace contextRef="#ctx0" brushRef="#br1">17839 11021 8701,'5'6'1667,"3"0"-1043,7-6-242,-2 0-135,14 0 1,-7-4 93,10 0-36,1-5-107,3 8 1,0-8-473,1 5 194,-6-5 135,4 8 0,-9-5-1427,3 2 956,-8 3 1,1-5-861,-5 6 0,-3 0 1276,-5 0 0,1-5 0,3-1 0</inkml:trace>
  <inkml:trace contextRef="#ctx0" brushRef="#br1">18707 10541 11003,'7'12'557,"-2"-1"0,-5 5-68,0-1 0,0 6-173,0 2 0,1 1 85,3 7 0,-3-1-74,3 4 0,-3 2-139,-1 2-6,0-2 0,0 3-212,0-5 84,0 0 1,0-4 66,0-4 1,0-2-134,0-1 114,0-5 1,0 2 2,0-4 0,0-1-44,0-4 1,0-3 52,0-1 46,0 1-281,0-2 52,0 5-250,0-10 113,0 4-6468,0-5 6674,0-5 0,0-2 0,0-4 0</inkml:trace>
  <inkml:trace contextRef="#ctx0" brushRef="#br2">1884 13545 8060,'0'-11'-844,"0"-1"1245,0 6-296,0-4 1,0 7 404,0-4-117,0 4-207,0-7 27,0 9 84,0-9 56,0 8-245,0-8 9,0 4 0,-1-1-112,-3 4-45,3 1 172,-9-3-38,9 4 0,-6-4-54,4 5 1,0 0 60,-5 0-199,6 0 234,-8 5-350,8 1 259,-8 11 0,9-3 42,-3 5-62,3 0 10,1 4 1,0 1 40,0 2-41,0 4-5,0 4 1,1 0 255,3 0-236,-3-4-6,4 8 1,0-8 20,3 8 0,1-2 64,-1-2-71,2 0-6,-4 1 0,2-5 52,-1 0-223,-4-4 163,7 7 0,-9-9-213,3 3-31,-3-8 223,4 2 1,-3-8-194,1 2 0,-3 0-96,-3-3 1,0 2-109,-5-7 1,5 0 146,-5 0 0,0-3-52,-3 4 1,0-6-95,-1 2-561,1-3 331,-6-1 603,5 0 0,-5-5 0,6-1 0</inkml:trace>
  <inkml:trace contextRef="#ctx0" brushRef="#br2">1553 14013 8423,'2'-6'291,"1"2"-42,4 3-85,4 1 1,4 0 384,1 0-77,4 0-225,3 0 1,6-4 81,5 0 0,-1 1 93,-2 3-333,2-6 20,-4 5 0,0-5 52,-2 2 0,-3 3-175,-1-3 1,-6 1-66,-1 0 1,-4 1 36,0-1-1105,-1 1 788,0 2 1,-3 0-231,0 0 1,-4-1-1499,3-3 2087,-4 3 0,2-9 0,-5 3 0</inkml:trace>
  <inkml:trace contextRef="#ctx0" brushRef="#br2">2490 13431 8158,'0'-11'-162,"5"-1"1,-3 4 387,6 1 169,-5-1-118,2-3 0,-2 3 480,1 1-476,0 4 204,-4-2-462,0 5 21,-5 0 0,2 5-20,-4 3 1,-1 2 96,-3 1 0,-1 6 15,1 2 1,-4 4-13,-1 3 0,0 3-1,1 6 0,2 0 229,-2 3-1080,-3 3 832,5 5 1,-7-1-53,5 1 88,0 0 64,3-1-356,1 1 106,4-5 0,2 1 115,5-8 1,2 1-101,1-8 0,4 3 67,4-3 1,2-2-8,2-6 0,-1 2 25,5-6-55,-5 0 498,3 2 0,-2-8-496,0 2 0,0-2 45,-3 2 0,-1-4-163,0-4 153,1 4-1,-1-6-417,-4 4 230,3-5 1,-8 0-649,6 0-878,-5 0 1093,2 0 281,-5 0 1,-5 0 0,-2 0-1</inkml:trace>
  <inkml:trace contextRef="#ctx0" brushRef="#br2">2650 13831 7279,'0'-7'1373,"0"2"713,0 5-1884,0 5 1,0 2 191,0 4-370,0 6 48,0-5 1,3 9-53,1-6 1,0 5 75,-4-1 0,1 1-284,3-1 148,-3 3 0,4-9-60,-5 2 47,6-2 1,-5-2 52,3 1 1,-3-5 100,-1 1-69,0-6 100,0 3 52,0-5-290,0-5 162,0 4-208,5-9 74,1 4 1,2-7 43,0-2 1,2 1-102,1-5 1,7 3 62,-7-3-140,3 5 68,-2-7 1,-1 8-114,1-2 199,-1-3-9,0 5 1,-3 1 140,0 4 1,-5 6-84,5-2 337,-5 3-260,2 1 0,-2 1 163,1 3 0,0 2-115,-4 5 1,4 6 84,0 2 1,1 2 199,-1 2-237,-3 0 0,5 0 0,-3 0-24,1 0 1,1 0 84,-2-1-357,-1-4 93,3 4 0,-4-10 200,3 4-295,-3-4 38,4-5 184,-5 3-761,0-4 244,5 0-781,-3 0 1210,3-6 0,-5 0 0,0 0 0</inkml:trace>
  <inkml:trace contextRef="#ctx0" brushRef="#br2">3255 13374 8158,'0'-12'-385,"0"5"-483,0-1 1193,0 6 1300,0-9-546,0 10-468,0-4-511,0 5 160,0 5 0,1 2-16,3 4 0,2 0 22,6 1 1,-1 4-2,1 3 1,3 3-13,0 1 1,2 0 47,-2-1 0,1 6-120,3 3 1,-2 2 58,-6 1 0,1 4-164,-1 0-550,-5 5 702,5-2-1222,-10 5 983,4-6 1,-5 0 5,0-6 1,0-1-137,0-3 0,0 2 162,0-5-220,-5-1 184,4-3 1,-8-4-114,5 0 0,-5-4 72,1 5 1,2-7 380,-2 3-358,1-4 847,0-5-1117,-3 3 269,9-4-3,-9 1-276,9-2-22,-9-5-634,8 0 320,-3 0-760,5 0 1071,0-5 338,5-2 0,7-4 0,5-1 0</inkml:trace>
  <inkml:trace contextRef="#ctx0" brushRef="#br2">3974 13796 8158,'0'-6'0,"0"0"283,0 2-10,0 3 0,2-4 649,2 5-412,-3 0-566,9 0 268,-9 0 1,9 0 5,-2 0 0,2 0 0,2 0 0,0 0 10,3 0 0,-1 0-121,5 0 1,1 0-3,2 0 1,2-2-121,3-2 0,-3 2-155,3-6 0,-4 5 101,-4-5 1,1 5-317,-5 0 0,1 0-748,-5-1-785,0 3 1918,-4-4 0,3 10 0,-4 1 0</inkml:trace>
  <inkml:trace contextRef="#ctx0" brushRef="#br2">4054 13945 8158,'-6'6'984,"1"-1"-233,5-5 1335,0 0-1905,5 0 1,1 0 83,6 0 1,1 0 0,2 0 0,3 0 57,4 0 1,1-1-67,0-3 0,0 2-78,0-6 1,1 4-73,2-3 1,-1 0-176,1 0 0,-3-2-383,-4 5 1,-2 0-1447,-6 4 1897,0 0 0,-4-5 0,-2-1 0</inkml:trace>
  <inkml:trace contextRef="#ctx0" brushRef="#br1">5196 13831 7956,'0'-7'-877,"-3"1"1472,-1 2-68,0 3-236,4-9 0,-4 7 184,0-4-111,-4 4-142,6-7-69,-8 9 13,9-10 1,-9 10 2,2-3 1,2 3-95,-2 1 0,1 0 22,-5 0-220,1 0 142,-1 0 0,0 0-56,-4 0 1,4 5 139,-4 3-349,-1 2 160,4 6 1,-7-2 58,4 5-69,-4 1 39,7 2 0,-3 1 74,5 0 62,-1 0-69,1 0 0,1 0 6,2-1 19,-2 1-22,9 0 1,-5-1-59,6-3 72,0-3-10,6 1 0,0-8-87,5 2 0,2-7 63,2 0 1,-2-3-12,2-1 1,2 0 8,-2 0 0,4-5-8,-4-3 1,4-2-3,-4-1-43,6-1 53,-9 1 0,5-1-121,-6 1 113,1 0 14,-1-1 0,1-3 12,-1 0 0,-1-1-42,-2 5 17,2 0 0,-5-1 61,3 1-21,-3 4 1,-4 2 97,3 5 298,-3 0-229,4 0-34,-5 0 1,-1 5-75,-3 3 1,3 2 50,-3 2-112,3 4 34,1-3 0,0 8 8,0-2 1,0 3 0,0 1 1,0-4-79,0 0 1,1 0-12,3 4 1,-2-4-51,6 0 1,-2-5 108,2 1-68,2-2 48,-4-2 8,6 1-15,-1-1 233,1-5-227,-1-1 0,0-1 58,1 0-24,-1 0 0,1-4 15,-1 0-137,1 0 139,-6-5-552,4 3 238,-4-8-253,1 9 1,-2-5-1054,-5 2 1555,0 3 0,0-4 0,0 5 0</inkml:trace>
  <inkml:trace contextRef="#ctx0" brushRef="#br2">5939 13248 8328,'0'-6'-958,"0"-4"1,0 7 515,0-4 938,0 4-61,5-7-177,-4 9 0,4-6-64,-5 3-33,0 3 89,5-9-42,-3 9 0,3-4-125,-5 0 159,0 3-10,0-8-2,0 9-116,0-9 17,0 8 0,0-3-276,0 5 328,0-5-6,0 4-319,0-4 57,0 5 37,-5 5 1,3-2 96,-1 4-31,-4 1 1,5 2 61,-6-2 1,2 6 11,-2-3 0,-2 3-75,2-3 18,3 6 0,-5-3 20,2 5 1,2 0 2,-1 4 1,-1 1 23,-4 2 210,1 4-247,0-1 0,0 5 376,4 0-213,-3 1 1,3 5-55,-4-2 1,3-1 19,1 5 1,3 0 8,-4 4 0,5-2 88,-5-2-1024,5 2 655,-2-3 86,0 5 1,4-5 217,-3 1-360,3-5 57,1 2 1,4 0 315,-1-1-167,6 0-8,-2-9 1,4 3 127,1-6 1,-2 1-93,-3-4 1,3-2 13,-2-2 0,2 2-94,2-6 0,-1 0 0,0-4 0</inkml:trace>
  <inkml:trace contextRef="#ctx0" brushRef="#br2">5950 14596 8136,'-11'0'0,"-1"0"0</inkml:trace>
  <inkml:trace contextRef="#ctx0" brushRef="#br2">6327 13214 8127,'0'-6'439,"0"1"-50,-5 5 100,4 0-130,-4-6 240,5 5-60,0-4 229,0 5-529,0 5-161,0 2 101,0-1 1,0 5 179,0 1-361,0-1 61,0 11 1,0-5 286,0 6-539,0 0 165,0 0 1,0 1 21,0 3 140,0-3-45,0 4 0,0-2-118,0 1 90,0 0 1,0-4-54,0-1 0,0-3 107,0 0-27,0-5-25,0 3 3,0-6 0,1-3 65,3 0-278,-3-6 28,4 3-989,-5 0 361,0-3-371,0 3 365,0-5 1,5-11 0,2-1 0</inkml:trace>
  <inkml:trace contextRef="#ctx0" brushRef="#br2">6784 13248 7973,'-6'-6'0,"1"1"407,5 5 374,0 0 1,0 5-599,0 2 41,0 4 56,0 5-305,0-3 185,0 8 1,0 1-15,0 5 0,0 1 16,0-2 1,-4 0 140,0 4-494,0-5 156,4 3 1,-1-6-184,-3-3 165,3 2-87,-4-8-386,5 4 368,0-6 0,0-3-73,0-1-608,0-4 224,0 2-1361,0-5 1446,-5 0 530,-2-5 0,1 4 0,-4-10 0,3 5 0</inkml:trace>
  <inkml:trace contextRef="#ctx0" brushRef="#br2">6578 13511 8691,'12'-12'0</inkml:trace>
  <inkml:trace contextRef="#ctx0" brushRef="#br2">6590 13499 7997,'11'0'1373,"4"-3"271,1-1 0,4-4-674,-1 4-641,3-4-159,0 1 0,1-3 169,0 2-975,0-2 493,0 4 0,-4 0-653,0 2 422,-5-3-955,2 6 1329,-4-4 0,-1 5 0,1 0 0</inkml:trace>
  <inkml:trace contextRef="#ctx0" brushRef="#br2">7058 13328 8206,'-8'-7'0,"1"-1"117,4 5 0,-2-3 276,5 2 276,0 3-116,0-9-183,0 9 214,0-5-9,0 6-374,5 6 0,0 0-191,3 5 1,2 6 327,-2 2-634,2 2 246,1-3 0,-3 5-265,0 0 219,-1 0 1,3 5 34,-2-6 1,-2 0-222,-2-3 238,-3 3 0,8-10 18,-5 4 1,0-4 22,-4 0 209,0-6-189,0 4-23,0-9 17,0 5 9,0-6-48,0-6 40,0 0-38,0-5 0,0-2-193,0-2 225,0 2 1,0-9-363,0 5 207,0-6 0,0 0-27,0 0-125,0-5 121,0 4 0,0-5 72,0 2-26,0 3 30,0-9 1,1 9 183,3-3-211,2 3 25,6 7 312,-1 0-21,6 6-232,-5-1-31,10 6 347,-9-4-127,8 8 1,-3-3-156,5 5 264,0 0-235,-1-5 0,1 4 27,0-3 99,0 3-111,0-4 0,2 4 65,-2-3 1,2-1-32,-6 1 63,-2 0-90,5 4 0,-10 0 26,3 0-96,-2 0 68,-1 0 1,-5 0 51,1 0-265,-1 0 16,0 0 212,-2 0-1064,0 0 666,-4 0 1,3 4 346,-8 0 0,-2 5 0,-6-3 0</inkml:trace>
  <inkml:trace contextRef="#ctx0" brushRef="#br2">7332 13294 8158,'-6'0'0,"0"-4"346,2 0-104,2 0 1,-3 4 550,5 0-436,0 6-164,0 0 1,0 5 200,0 1-577,0-1 200,0 1 0,0-1 224,0 0-578,5 1 179,-3-1-265,3 1 224,-5-1 185,5 1-53,-4-1 180,4-5-80,-5-1 22,0-5-10,5 0-7,2 0-9,-1 0 1,4 0 73,-2 0 1,2 0-53,1 0 1,5 0-5,-1 0-8,0 5 2,-4-3-90,6 3 81,-4-5 0,3 4 33,-4-1-181,-1 6 141,0-7 0,0 8-42,-4-3-5,3 3 0,-8 2-171,1-1-22,-1 1 212,-2-1-94,-5 1 79,-2-1 0,-4-1-22,-1-2-164,1 2 174,-6-4 0,3 4-34,-5-2-345,0 2 227,2-9 1,-4 6-358,6-3 245,0-3 119,3 4 0,2-6 175,3-3 0,-9-2 0,4-6 0</inkml:trace>
  <inkml:trace contextRef="#ctx0" brushRef="#br2">7275 13340 8229,'0'-7'1517,"0"2"-1342,5 5 0,2 0 219,4 0-161,5 0-24,2 0 0,5 0 29,0 0 1,5-1 111,2-3-483,-2 3 199,5-4 1,-9 1 191,3 0-727,-3-5 373,-1 8 1,-5-5-837,-3 2 521,-2 3 246,-2-5 0,-3 6-1650,-1 0 1815,-4 0 0,-3 6 0,-7 0 0</inkml:trace>
  <inkml:trace contextRef="#ctx0" brushRef="#br2">6259 13888 8212,'-7'0'535,"2"0"-94,5 0-272,5 0 1,-2 0 169,4 0-4,1 0-141,3 0 1,2 0 374,2 0-321,3 0-62,5 0 0,1 0 166,3 0-42,2 0-62,5 0-900,6 0 699,-5 0 0,9 0 314,-2 0-389,3 0 27,0 0 1,6 0 278,3 0-453,-4 0 161,6 0 1,-5 0-208,2 0 166,3-5 0,-9 3 15,2-1 1,-3-2-395,-4 1 498,-3 0-98,-4 4 48,-1-5 0,-4 4-47,1-3 1,-7 3-11,-1 1 0,0 0 33,-4 0 0,-3 0 312,1 0 1,-6 0-305,0 0 438,1 0-407,-1 0 2,-4 0-463,3 0 81,-9 0-622,4 0 672,-15 0 301,-3 0 0,-10 5 0,1 1 0</inkml:trace>
  <inkml:trace contextRef="#ctx0" brushRef="#br2">6784 14116 8003,'-6'-5'658,"1"4"-206,5-9 337,0 8-392,0-8 49,0 9-276,5-9 0,1 9 76,5-3 1,1-1 27,-1 1 1,2 0-120,2 4-113,-2 0 128,3 0 0,0 0-75,-1 0-34,5 5-1,-7-4-358,3 10 224,-4-5 1,-2 7 87,-3 2-526,4-2 369,-10 3 1,4 1-57,-5 2-141,0-3 188,-5 6 0,1-6-190,-7 3 229,2 3 45,-8-4 1,2 1-115,0 0 61,-5 0 37,2-2 175,0 0-154,-4-1 0,10-3-85,-3 2 354,2-7-110,1 2 0,6-7-163,2 4 256,3-4-93,1 2 1,3-5 92,4 0 1,2 0-51,10 0 0,0 0 130,4 0 18,0 0-238,5 0 261,-4 0-237,9 0 0,-9-4 108,3 0-350,-3 0 243,-1 4 1,-1 0 78,1 0-387,-5 0 165,-2 0 1,-4 2-264,-1 1-434,-4-1 506,3 3 1,-8-4-822,6 3 1081,-6-3 0,9 9 0,-5-3 0</inkml:trace>
  <inkml:trace contextRef="#ctx0" brushRef="#br2">7892 13191 8023,'0'-6'920,"0"1"-351,0 5 0,1-4-226,3 0 74,-3 0-245,4 4 0,-1 5 228,0 3-329,5 2 101,-3 2 0,6 4 26,-1 3 31,0 3-29,1 0 0,3 3-46,0 1-115,6 3-401,-9 6 225,5-1 154,-1 5 0,-3-3 112,2 2-322,-2 2 154,-2-4 0,-1 7 40,-2-5 1,1 4-183,-5-4 1,-1 4-110,-3-4 136,0 0 73,0-4 1,0 1-81,0-1 0,-1-1 125,-3-3-208,-2-2 201,-5 0 0,-1-4-44,1 3-43,-1-3 82,1-1 0,1 0 382,2 0 0,-2-4-391,2 0 1,-2-4 319,-1 4-43,5-5-237,-5 2 0,5 0 161,-5-1 1,3 0-44,0-3 108,6-6-153,-8 4 29,8-4-221,-8 6 34,9-6 190,-4-1-378,5-5-1095,0 0 686,0-5-659,0-1 664,0-6 278,0 1 1,0 3-351,0 1 766,0 4 0,0-12 0,0 2 0</inkml:trace>
  <inkml:trace contextRef="#ctx0" brushRef="#br2">8189 13031 8009,'-5'-11'0,"2"3"724,-4 1-249,4 4-181,-2-2 1,5 4 55,0-3-66,0 3 85,0-4 456,0 5-786,0 5 8,0 1 0,0 5 295,0 1-622,5 4 258,-4 2 0,6 1-298,-4 0 183,-1-5 79,3 8 1,-1-10-81,-1 4 36,1-4-15,1 0-96,-3-1 89,3-5 1,-4 0 98,3-6 1,-2 0-8,6 0 1,-4 0-32,3 0 305,-4-6-261,7 0 1,-4-5 143,6-1 27,-1-4-145,-5 3 0,5-5 63,-4 3-32,3 2-21,-3-3 94,3 4-89,-4 6 0,4 0 26,-2 2 55,2 3-76,-4-4 1,2 5 28,0 0-253,-1 0 102,5 5 0,-5-3-441,1 6 241,-5-1 129,7 10 1,-8-3-887,6 5 430,-6 0 622,3 4 0,1 5 0,0 1 0</inkml:trace>
  <inkml:trace contextRef="#ctx0" brushRef="#br2">8851 13625 8056,'0'-6'-284,"-1"1"545,-3 5 127,3 0 59,-4 0 690,5 0-1115,0 5 181,0 1 0,0 7-134,0 2-117,0 3 218,0 5 1,0-1-67,0 1-71,0 0 1,1 0-37,3 0-17,-3 0 0,4-4 218,-5 0-335,0-5 200,0 2 1,0-4 46,0-1-394,0-5 187,0 5 1,1-9-945,3 6 533,-2-6 155,3 3-1234,-5-5 831,0 0 756,0-5 0,-5-1 0,-2-6 0</inkml:trace>
  <inkml:trace contextRef="#ctx0" brushRef="#br2">8680 13854 8056,'0'-12'732,"5"6"-422,3 2 1,2 3 179,1 1 0,6-4 150,2 0-149,2 0-173,2 4 1,0-1-40,0-3 0,1 3-15,3-3 1,-3 3-48,2 1 1,-3-4-1,-4 0 1,-1 0-507,-3 4 264,-2 0 0,0 0-2326,-6 0 1407,-4 0 944,7-5 0,-14 4 0,3-4 0</inkml:trace>
  <inkml:trace contextRef="#ctx0" brushRef="#br1">9445 13374 8276,'0'-7'396,"0"2"-21,0 0 75,0 4 159,5-9-315,-4 9 0,4-6 261,-5 3-195,0 3-42,0-4 623,0 5-1088,0 5 145,0 2 0,0 5 54,0 3 1,0 3-135,0 5 0,4 4 183,0-1-280,0 6 92,-4 2 0,0 3 83,0 5 1,0 0 52,0 4 0,0-5-106,0 1-693,-5 0 799,4-1-230,-5 3 194,6-13 1,0 7-6,0-8 1,0-2 7,0-1 0,0-3-1,0-1 146,0-5-148,0-2 1,4-5-101,0 1 904,0-1-815,-4-4 0,1-2 22,3-5-108,-3 0-33,4 0-162,-5 0 256,0-5 1,-3-2-149,-1-4 53,0-1 1,4 1 59,0 0-276,0-1 271,0 6 10,0-4 0,0 3-62,0-4 0,0 0-6,0-1 37,5 1 14,-4-1 1,9-3-69,-2 0 239,-3 0-73,5 3 1,-3 1-125,4-1 270,0 1-80,1-1 1,1 2 220,2 3-150,-3-3 56,5 8 16,-6-8 36,6 9-226,-4-9 0,4 8-44,-1-1 1,-2-2 62,5 1 0,-4 0-83,4 4 1,-5 0 79,1 0 1,-2 1-217,-2 3 1,1 2 39,-1 6 1,-5 0-114,-2 4 1,-3-2 127,-1 5 1,-5-4 49,-2 4 0,-3-1 175,-2 1-159,-4 2 1,2-7-34,-5 5 297,0-5-119,-4 3 1,0-6-129,0 1 298,0-1-260,0 0 1,1-4 261,-1-3-125,5-3 1,-2-1-414,4 0 0,1 0 123,4 0 1,3 0-1907,1 0 2036,4-5 0,-2-2 0,5-4 0</inkml:trace>
  <inkml:trace contextRef="#ctx0" brushRef="#br2">10404 13100 8115,'0'-7'1210,"5"2"-1070,-3 5 249,3 0-269,-5 0 69,0-5 181,5 4-115,-4-4-47,4 5 304,-5 0-360,-5 0-35,4 5 0,-5-2-460,2 4 202,-3 6 0,0 1-53,-1 5 152,1 0 0,-1 4 108,0 0 0,1 1-17,-5 2 0,1-2-26,-1 3 185,6-3-94,-4 4 1,5-3 0,-3 6-63,-2-6 0,8 7 6,-6-5 1,2 4-19,-2 0 53,-2-3-466,9 5 421,-10-9 0,10 11 18,-3-4 148,3 4-178,1-5 1,0 8 33,0 0-108,0 0 76,0-4 0,0 2-6,0 2 5,0-3 1,5 6-48,3-3 0,-2-6 58,2 2 0,-1-4-20,5 1 1,-1-3 1,1-5 0,-1-1 148,0 1-157,-4-5 1,3-2 41,-2-4 232,2-1-263,1 1 0,1-1-76,-1 1 74,-5-6 1,4 3 30,-2-5 74,-3 4-96,0-6 1,0 3 99,-3-5-71,3 0-19,0 5 39,-4-4-11,4 4 32,-5-5-957,0 0 1,-5 0-1,-1 0 1</inkml:trace>
  <inkml:trace contextRef="#ctx0" brushRef="#br2">10724 13008 10214,'0'12'802,"4"-3"-446,0 2-212,0-2 48,-4 13 1,0-5 2,0 6-148,0 0 130,0 5 1,0-3-150,0 6-66,0-1 208,0 4-775,0 1 701,0-1 1,0-1 53,0-3-205,-5 3 130,3-14 0,-3 8 40,5-8 187,0 3-219,0-5 1,0 0 88,0-6-346,0-4 836,0 3-1141,0-4 267,0 1 69,0-2-2861,0-5 2601,0-5 1,4 2 402,0-5 0,5-4 0,-3-6 0</inkml:trace>
  <inkml:trace contextRef="#ctx0" brushRef="#br2">10953 13340 8998,'0'-7'1430,"0"2"-1262,0 5 1,5 0 107,2 0-51,3 0 55,2 0-66,-1 0-46,6 0 1,-1-1 168,3-3-334,3 3 193,-9-4 1,8 5 140,-2 0-590,-2-5 249,-1 3 1,-4-3-1097,-1 5 533,0 0 255,1 0 312,-1 0 0,1 0 0,-1 0 0</inkml:trace>
  <inkml:trace contextRef="#ctx0" brushRef="#br2">11467 13180 7956,'-7'0'656,"2"0"-197,0 0 45,4 0 35,-4 0-204,5 0 0,0 5-289,5 1 121,-4 6 1,9 4 167,-2 3-442,2 3 164,1 0 1,0 5 59,-4 0-84,3-1-1,-3-3-257,4 0 177,0 0 1,-3-4 115,0 0 10,-6-5-26,8 2 1,-8-8 40,1 0 5,-1-6-95,-2 8-6,0-8 77,0 3-46,0-5 1,-4-2 73,0-1-76,-5-4-49,3-4 0,-4-2 0,1-1 133,1-1-740,6-5 423,-8 2 0,8-10-98,-1-2-9,1 2 0,2-5 80,0 2 0,0-2-291,0-1 222,5 0 220,-3 4-64,8-3-47,-4 14 114,5-7 0,-3 12 19,0-5 0,-1 6-115,5 2 415,4-1-175,-3 11 0,3-8-29,-4 5 152,-1 1-104,6 3 0,1 0 130,4 0-123,-4 0 0,4 0-8,-3 0 0,6 0-63,2 0 1,-1-4 31,-3 0 0,4-4-23,0 4 1,-1-3 52,-3 3 0,-4-1-43,0 1 0,-1 3-27,1-3 1,-3 3-84,-4 1-11,-1 0-146,1 0-397,-6 0-732,-1 0 1358,-5 0 0,-5 5 0,-1 1 0</inkml:trace>
  <inkml:trace contextRef="#ctx0" brushRef="#br2">11741 13134 8071,'-7'-6'1137,"2"1"-626,5 5 132,0 0-521,0 5 0,0 1 228,0 5-491,0 1 144,0-1 0,0 1 197,0-1-486,0 1 244,0-1 0,0 0 176,0 1-335,0-6 142,0 4 0,0-7 72,0 4 52,0-4-12,0 2 144,5-5-169,-3 5 1,4-4 180,-2 3 0,-2-3 51,6-1 66,-1 0-241,5 0 0,3 2 93,0 2-211,1-3 114,-5 4 0,4-1-161,0 0 47,6-1 0,-9 2 53,4 3 0,0-2-58,-1 2-37,1 0-109,-5 3 0,-1 0 110,-2 1-134,-3-1 190,-5-4 1,-1 3-91,-3-3 138,-3 4-54,-4 0 0,-2-3-232,-2-1 224,-3 1 1,-1 2-345,0-2 1,0 2 110,-4-3 1,2-2-77,2-1 1,-1-3-126,4-1-642,1 0 452,9 0 656,-4 0 0,3-5 0,-4-1 0</inkml:trace>
  <inkml:trace contextRef="#ctx0" brushRef="#br2">11706 13180 8071,'0'-12'1047,"0"6"-776,5-4 0,2 5 103,4-3 1,1 3-24,-1 5-338,6 0 162,0 0 1,6 0 21,0 0 37,0 0 0,0 0-291,0 0 87,-1 0 0,-3 0 379,0 0-913,-5 0 371,8 0 0,-9 0 95,2 0-1075,-2 0 350,-7 0 402,4 0 361,-9 0 0,4 0 0,-5 0 0</inkml:trace>
  <inkml:trace contextRef="#ctx0" brushRef="#br2">10553 13854 7990,'0'-7'703,"-5"2"-529,4 5 61,-5 0 969,6 0-1185,6 0 1,-3 0 165,9 0 3,-3-5 102,12 4 1,2-6 151,8 4 31,-4 1-312,12-3 1,-8 4-51,11-3 0,-4 3 96,4-3 1,1-1-211,7 1 0,-2 0-104,5 4 0,1 0 147,3 0 0,-3-3 46,3-1 1,-2 0-191,6 4 0,-3 0 0,-1 0 1,-3-4-52,-1 0 0,-5 1 110,2 3 1,-7 0 0,-3 0 59,0 0-42,3 0 0,-9 0 41,0 0-21,1 0 80,-11 0 0,4 0-119,-6 0 138,1-6-81,0 5 1,-4-4 41,0 5 0,-5 0 55,1 0-433,-2 0 245,-2-5-300,-4 4 1,-3-4 57,-8 5 1,-4 4-975,-7-1 1,1 2 1295,-5-1 0,-5 3 0,-5 4 0</inkml:trace>
  <inkml:trace contextRef="#ctx0" brushRef="#br2">11135 14082 8036,'0'-6'-54,"0"-5"228,0 10 317,0-9-261,5 9 1,-3-9 182,8 8 115,-9-8-291,9 9 0,-3-8-29,4 5 1,0 0 136,1 4-70,-1 0-74,1 0 1,3 0-62,0 0-70,0 0 1,1 0-45,-1 0 1,0 5 15,-4 3 0,0 2-10,-4 2 1,2-1 100,-5 1 1,0 4-226,-4 3 1,0 3 26,0 0 0,-5-3-195,-3 1 0,-3-1 49,-5 3 1,4 1 150,-3 0 0,-3-1-2,-1-3 0,-3 1 23,-1-5 0,4 4 2,0-4 1,0 1-13,-4-5 0,6 1 126,1-1 0,4-1-50,0-2 0,6-2 151,2-2 0,4-3 69,4 3 1,4-3-145,7-1 0,3 0 210,4 0 0,2 0 1,3-1-25,4-3 1,2 2-54,1-6-106,0 5-14,0-2 1,-3 5 72,-1 0-40,-4-5-744,7 4 508,-9-4 1,1 5 48,-2 0 1,-8 0-148,4 0 0,-5 0-1053,-2 0 920,-1 0 1,-3 4-940,-1 0 0,-4 1 1257,1-2 0,-8 4 0,-3 4 0</inkml:trace>
  <inkml:trace contextRef="#ctx0" brushRef="#br2">12335 13111 8039,'-6'-6'18,"5"1"132,-4 5 1,4-2 150,-3-1 211,3 1 144,-4-3-52,5 5 276,0 0 0,1 5-476,3 3-497,-3 2 122,9 2 0,-7 3-69,4 0 136,1 5 0,3-2 56,1 5-133,-1 0 52,6 5 1,-5 0 76,4 2-198,-4 3 38,0-4 1,3 9-20,0 0-756,0 6 882,-8-4-64,3 6 26,-4 0 1,4 3 53,-2 0-211,-3 1 66,0-4 1,-4-1 17,3 1 1,-2 4-155,-2-1 0,-4 1 229,0-5-416,-5-4 209,3 3 1,-6-4-80,1 1 195,-6-1 0,5-6-135,-4 0 1,-1 3 94,-2-3 1,2 2-12,2-9 1,-2-2 10,2-6 1,0-3 462,4-4 0,3-2-474,0-2 1,4-3 240,-3-5-259,4 0-207,-2 0-1866,5 0 2174,0-5 0,5-2 0,2-4 0</inkml:trace>
  <inkml:trace contextRef="#ctx0" brushRef="#br2">12609 12974 9209,'0'12'991,"0"-1"-820,0 0-112,0 1 82,5-1 0,-4 2-29,3 2 0,-2-2 214,2 2-475,-3 3 173,4-6 0,-1 5 55,0-6-155,0 1 11,1-6 94,-4 4 124,9-8-91,-8 3 67,3-5-51,-5 0-214,0-5 193,5-2 1,-4 0 1,3-1 0,2 0-1,2-3 1,1-2-57,-2-2 0,3 2-16,-2-2 0,2 2-184,2 2 215,-1 0 0,1-1-146,-1 1 146,0 4-2,1-3-79,-1 9 67,-4-4-4,3 5-17,-4 0 12,0 0 1,1 0 27,-3 0-24,-3 0 0,5 5 2,-2 3 166,-3 2-74,9 1 1,-8 1-19,1-1 0,0 4-42,1 1 1,-3 3-17,3-4 0,-2 1 46,2-1-27,-2-2-375,3 4 216,0-6 0,-4-3 51,3-1-1048,-3 1 336,-1-2 785,0 4 0,0-3 0,0 4 0</inkml:trace>
  <inkml:trace contextRef="#ctx0" brushRef="#br1">13705 13831 8699,'5'-7'851,"1"2"-736,6 0 1,-5 4 111,1-3-29,0-2-100,3 4 0,1-6 31,-1 4 1,4-4 105,0 4-188,6-5 68,-9 8 0,10-9-210,-3 2 233,3 3-52,6-5 1,-4 8-81,2-6 1,2 0 18,-1-3 0,5 0-8,-2-1 1,4 1 113,4-1-263,3-4-12,5 3 1,3-8 235,1 2-1185,4-3 1127,-7-1 1,8 0-155,-6 0 138,1 6 4,-5-5 1,1 4-317,0-4 276,-1-1 28,-4 5-239,3-4 101,-3 5 0,1-6 26,0 0 0,-5 0-77,1 0 1,-3 4 97,-1 0 1,-3 0-3,-1-4 1,0 4 152,0 0 0,-2 5 33,-5-1 0,0 1-82,-1-1 0,-2 6 442,-1-2 1,-5 2-433,1-3 1,-4 5 53,-3-1 0,2 5-30,-2 0-58,2-4 80,1 6-76,-5-9 1,5 9-43,-4-3 42,-2 3 0,0-1-414,-5-2 147,5 3-871,-3-4 1137,3 5 0,-15 0 0,-3 0 0</inkml:trace>
  <inkml:trace contextRef="#ctx0" brushRef="#br1">13796 13648 8245,'0'-6'-31,"0"1"1743,0 5-1601,-5 5 1,3-3-133,-6 6 151,1-1-55,0 5 1,-3-1-159,2 1-75,-2 4 246,-1-3-207,-1 3 165,1-4 1,1 3 39,2 0-330,-2 0 276,4-3 0,-6-1 27,1 1-162,5-1 136,-5-5 122,10 5-125,-4-5 9,5 0-19,0-1 509,0-5-255,-5 0-181,4 0-6,-4 0 13,5 0-224,0 5 92,0-3 50,0 3 0,1-4 58,3 3-206,-3-3 137,4 4 0,0-5 34,3 0 295,-3 0-162,5 0 1,-2 0-121,7 0 389,-2 5-229,3-3 0,-1 3 134,0-5 1,5 0 20,-5 0-476,5 0 228,-7 0 0,3 0 27,-4 0 0,-1 0-128,1 0 1,-5 0 170,1 0-1098,-6 0 356,3 0-1748,-5 0 1148,0 5 1151,0-4 0,-5 9 0,-1-4 0</inkml:trace>
  <inkml:trace contextRef="#ctx0" brushRef="#br1">16195 12563 8063,'0'-6'70,"1"1"263,3 5 16,-3-6 130,4 5-240,-5-4 0,4 6-96,0 3-122,0-3 163,1 10 1,-4-1-165,3 5 173,-3 5-1,-1-2-161,0 5 52,0 5 0,0-4 141,0 3-224,0 2 27,0-5 0,-1 8 183,-3-6-269,3 1 54,-4-4 0,5 0 66,0-1 0,0 0-4,0-3 0,0 1-124,0-4-69,0-1 157,0-9-160,0 4 155,0-3 28,0-1-400,0-1-1207,0-5 385,0-5 753,0-1 1,-4-6-142,0 1 215,0-6 351,4 5 0,-5-10 0,-1 4 0</inkml:trace>
  <inkml:trace contextRef="#ctx0" brushRef="#br1">16172 12586 8063,'4'-12'0,"0"1"0,3 0 0,-3-1 132,5 1-20,-8-1 1,9 5 588,-2-1-272,2 6-122,1-9 0,2 10 111,2-3-186,-2-2-82,9 5 0,-5-4 87,6 5 0,0 0 112,0 0-336,-5 0 50,3 0 1,-7 1 350,5 3-589,-5 2 169,3 5 0,-7 5-265,-3-1 206,-1 5 40,-6-2 0,0 2-268,0 3 151,-6-8-83,0 12 1,-5-9 97,-6 0 0,1 2 73,-3-5-68,-3 5 77,4-7 0,-4 5-84,-1-3-97,0-2 171,5 3 0,-2-8 126,5-1-143,-1 1-24,5-2 210,5 5 30,-5-10-187,10 9 188,-4-9 23,10 9-97,-4-8 0,11 4 143,-1-2 1,2-2-134,6 6 115,0-5-141,4 7 1,-2-8 56,-2 6 0,3-4-28,-3 3 1,1-4-197,-1 1 181,3 2 21,-9-5-173,3 4 46,-4 0 1,-1-3-45,0 1 0,-3 2-476,0-1 223,-6 0-178,8-4-496,-8 0 410,3 0 422,-5 0 1,0 0 0</inkml:trace>
  <inkml:trace contextRef="#ctx0" brushRef="#br1">16777 12540 8254,'-1'-8'0,"-3"1"773,3 4-51,-4-2 105,5 5 230,0 0-543,0 5-221,0 2-104,0 4 0,0 2-177,0 2 120,0-2-35,5 8 1,-4-3 24,3 5-126,-3 0 319,-1 0-810,0-1 397,0 6 0,0-7-23,0 1-392,0-1 360,0 2 0,0-6-122,0-1 88,0-4 63,0 0 0,0-1 122,0 1-39,0-6-28,-5 4 183,4-9-146,-4 4 28,5-5 160,0 0-140,5 0 169,-4 0-83,4 0 0,0 0 250,3 0-320,2 0 6,2 0 1,0 0 108,3 0-96,-2 0-4,4 0 0,-2 0-45,0 0 57,5 0-44,-7 0 1,4 0 11,-6 0 0,0 0 29,1 0-313,-1 0 158,1 0 0,-5-3-847,1-1 491,-6 0 11,4 4-2187,-6 0 2631,-6 0 0,0-5 0,-5-1 0</inkml:trace>
  <inkml:trace contextRef="#ctx0" brushRef="#br1">16709 12769 8148,'5'-7'0,"-3"-2"316,6 5-75,-6 1 61,9 3 76,-5 0-197,10-5 0,-2 3 181,5-1-332,-5 1 151,8 2 0,-4 0-5,5 0 0,-2 0-116,-2 0 1,2-4 137,-6 1 1,4-1-134,-4 4 1,-1-1-413,-6-3 102,2 2 171,-9-3-1021,9 5 745,-9 0 0,5-1 13,-6-3-1044,0 3 1381,-6-4 0,0 0 0,-5-1 0</inkml:trace>
  <inkml:trace contextRef="#ctx0" brushRef="#br1">16743 12540 8148,'11'-5'0,"-4"4"0,4-8 480,1 5-178,-1 0-61,11-1 192,-5 4-157,1-4 1,4 1-70,-3 0 1,1 0-99,-1 4 1,3-1 253,-3-3-645,-3 3 267,1-4 0,-6 5-1062,1 0 587,-1 0 490,0 0 0,1 5 0,-1 1 0</inkml:trace>
  <inkml:trace contextRef="#ctx0" brushRef="#br1">17463 12494 6809,'0'-6'1297,"0"-4"-715,0 9-171,0-4 188,0 0-226,0 3-150,0-3 0,0 5-8,-6 0 1,4 0 152,-6 0-547,1 0 191,-5 0 0,-4 1 261,-3 3-466,2 3 166,-4 4 1,3 2 139,-5 2-282,0 3 106,0 5 0,2-1-34,2 1-54,-3 0 0,9 0 36,-3 0 144,5 0 1,0-1 10,4 1-258,2 0 230,5 5 0,1-4 14,3 3-202,2-3 81,6-6 0,3 2 77,0-5-222,5 0 212,3-3 1,-1-5 267,4 1 21,-4-5-278,6 2 1,-9-5 268,0 0 33,-5-5-71,7 3 121,-8-8-248,-1 9 24,-2-9-829,-4 8 299,0-3 201,0 0-1219,-6 4 390,0-9 1047,0 9 0,5-10 0,1 5 0</inkml:trace>
  <inkml:trace contextRef="#ctx0" brushRef="#br1">17657 12540 8157,'0'-6'932,"0"-1"-361,0 4 293,0 1-238,0-3-19,0 5-485,0 5 1,0 2 146,0 4 1,0 1-244,0-1 1,0 5-42,0 3-266,0-2 229,0 5 0,0-5 70,0 6-314,0 0 187,0 0 0,1 0 25,3 0-111,-3-1 97,9-4 0,-4 2-212,6-4 297,-1-1-55,6-4 1,-4 1 222,2-1-207,-3-4 17,5-2 241,-4-5-103,3 0 0,-1 0-112,1 0 255,4 0-105,-7 0 1,4-4-71,-1 0 201,-4-5-117,5-2 0,-2-2-6,0-2-38,0-3-32,-3 0 1,-1-5-32,1 1 1,-5-1 91,1 0-228,-6 0 71,9-5 1,-10 3 130,3-6-427,-3 6 203,-1 2 0,0 3 71,0 4-738,0 1 243,0 4-1138,-5 5 782,-1 0 324,-1 6 566,2 0 0,0 11 0,-1 1 0</inkml:trace>
  <inkml:trace contextRef="#ctx0" brushRef="#br1">18228 12483 8282,'0'-6'0,"0"1"-49,0 5 426,0-5-1,5 3 169,-4-3 62,4 5-266,-5 0-134,0 5 0,0 2 33,0 4 15,0 6-64,0 0 0,0 6-227,0 0 122,0 0-56,0 5-364,0-4 251,0 9 1,0-9 153,0 3-369,0-3 186,0-1 1,0-2 62,0-2-85,0-2 56,0-6 1,1 0-85,3 1 140,-3-1 5,5-4-306,-6 3-14,0-9 314,0 4-2474,0-5 2125,0-5 1,0-1 371,0-6 0,-6 1 0,0-1 0</inkml:trace>
  <inkml:trace contextRef="#ctx0" brushRef="#br1">18182 12494 8240,'6'-11'-771,"5"0"642,-10 4 1,9-2 865,-2 6-270,2-6 1,1 7 248,1-3-377,-1 5 1,0 0-36,1 0 1,0 0-36,4 0 0,-4 0-64,4 0 1,0 4-139,-1 0 1,1 5-225,-5-2 174,-5 4 17,5 0 1,-6-2-265,2 2 136,-2-2 80,0 8-158,-3-6 89,3 1 0,-7-1-50,-1 0-131,-4 6 134,-4-4 1,-1 3-220,1-5 87,-5 1 216,3-1 0,-7 1-191,4-1 184,1 1-7,4-6 1,-3 4 216,2-2-217,-2 2-29,13 1 204,-4-4-16,5 3-97,0-4 0,1 4 11,3-2 0,6 2 144,5-2 23,1-3 1,0 5 80,3-3-3,-2-1-11,4 4-151,-8-9 12,9 9-49,-10-9 1,5 6 101,-6-3-86,1-3-9,-1 4 0,0-1 79,1 0-237,-1-1 165,-4-3 1,1 2-500,-4 1 216,5-1-35,-8 3-958,4-5 510,-5 0 310,0 5-1034,0-4 1417,0 4 0,6-5 0,0 0 0</inkml:trace>
  <inkml:trace contextRef="#ctx0" brushRef="#br1">18707 12494 8110,'0'-6'-923,"0"1"3761,0 5-2716,0 5 0,0 3 74,0 7 0,0-1-46,0 5 0,0 0-185,0 4 1,0 0 234,0-1-325,0 6 123,-5-3 0,4 6-190,-3-4 128,3 0 40,1-5 1,0 1-98,0 0-17,0-5 144,0 3 1,4-12-6,0 3-10,-1-3-35,-3 2 59,5-5-10,-3-1-714,3-5-1680,-5 0 1952,0-5 437,0-1 0,-5-10 0,-2-2 0</inkml:trace>
  <inkml:trace contextRef="#ctx0" brushRef="#br1">18639 12472 8237,'11'-12'0,"4"5"142,1-1 0,-1 2 316,-4-2 0,5 2 123,-1 2-125,0 3-253,2-5 0,-3 6 223,5 0-238,-5 0 0,3 0-142,-1 0 0,-4 2 257,3 2-53,-2 2-570,-1 5 280,-6 1 1,3-5 106,-5 1 1,1 3-168,-2 5 1,-1-1-123,2-4 79,-3 1 51,-6 4 1,-2 1-126,-4 2-27,0 2 257,-6-8-189,4 9 77,-8-10 0,8 6 57,-2-3 23,-3-2-6,5 3 1,-3-4-35,4-1 198,1 6-167,0-10 1,3 9 225,0-9-216,6-2-4,-3 5 196,5-3 32,0 4-102,0-4 61,0 3 0,5-5-61,2 2 0,4 4 122,0-4 0,2 0-112,2 0 1,-1-3 1,5 4 0,-1-6-232,1 2 202,2 2-11,-3-4 1,1 3-178,0-5 0,-5 0 109,1 0 0,2 3-938,-2 1 399,0 0 260,-8-4 272,3 0 0,-4 5 0,6 1 0</inkml:trace>
  <inkml:trace contextRef="#ctx0" brushRef="#br1">19141 12449 8298,'0'-7'-248,"0"2"876,0 5-186,-5 0 90,4 0-234,-4 0 0,5 5 87,0 3-211,0 2 34,0 2 0,0 4 209,0 3-478,0 3 253,0-5 1,0 5-323,0-3 141,0 3 0,0 0-29,0 1 0,0 0-179,0 0 1,0-4-275,0 0 347,0-5 1,-1 6-69,-3-4 13,3-1 70,-4-4 0,1 1 52,0-1 61,0-5-58,-1 5 155,4-10-158,-4 9 149,5-9 315,0 4 164,0-5-259,5 0-204,1 0 230,6 0-274,-1 0 1,2 0 233,2 0-171,-2 0-51,3 0 0,-1 0-3,1 0 48,4 0-17,-7 0-220,8 0 69,-8 0 1,7-3 1,-5-1 0,1 0-233,-5 4 0,4-1 193,0-3-1003,-4 3 325,-1-5-1014,-9 1 770,4 4 424,-5-9 583,0 9 0,-5-9 0,-1 3 0</inkml:trace>
  <inkml:trace contextRef="#ctx0" brushRef="#br1">19073 12700 8237,'0'-11'279,"0"4"-29,5-3-62,1 9 0,6-4 395,-1 5-125,6 0-145,0-5-236,6 3 24,0-3 1,4 4 106,-1-3 0,5 2-54,-5-6 1,0 6-354,-7-2 147,2-3 80,-8 6 1,0-4-1014,-6 5 473,1-5 161,-2 4-1090,-1-4 713,-5 5 728,0-5 0,-5 3 0,-1-3 0</inkml:trace>
  <inkml:trace contextRef="#ctx0" brushRef="#br1">19073 12460 8237,'6'-11'-779,"4"3"1015,-2 1 0,2 4 1055,2-1-749,-1-2-214,5 5-140,2-5 0,1 6 187,0 0-679,0 0 284,4-5 0,-4 4 179,0-3-1106,-5 3 689,8 1 0,-8 0-561,5 0 463,-5 0 193,2 0 163,-4 0 0,4 0 0,2 0 0</inkml:trace>
  <inkml:trace contextRef="#ctx0" brushRef="#br1">19575 12472 8237,'7'-5'335,"-2"3"41,-5-8 192,0 9-63,0-4-30,0 5-287,0 5 0,0 1 187,0 6-381,0 4 74,0-3 0,0 8 225,0-2-692,0 8 328,0-3 1,0 4-178,0-5 210,0 5-20,0-4 1,0 4-100,0-5-41,0 0 181,0-1 0,-4-3 23,0 0 1,0-5-21,4 2 164,0-9-144,0 3 1,0-7 25,0 5-442,0-6 93,0 3-1761,0-5 1127,0-5 345,0-1 606,0-6 0,0 1 0,-5-6 0,-1 0 0</inkml:trace>
  <inkml:trace contextRef="#ctx0" brushRef="#br1">19564 12494 8213,'0'-11'21,"0"0"0,4 3 170,0 0 0,-1 5 149,-3-5 126,0 5-141,5-2 1,-2 5 145,5 0-223,-6 0-62,8 0 0,-3 5 55,4 3-187,0 2-4,1 7 0,3-3-161,0 5 0,2 0 337,-2 4-679,-2-1 358,8 6 0,-8-4-13,2 3-30,3-3 58,-5-1 0,3-4-153,-4 0 3,-1-5 206,0 3 0,0-6 169,-4 0 16,3-4-151,-3 3 0,0-5 15,1 3 0,-6-2-223,2-2-351,-2-3 439,3 4-882,-4-5 259,4 0 472,-5 0 1,-5-5-1,-1-1 1</inkml:trace>
  <inkml:trace contextRef="#ctx0" brushRef="#br1">19975 12392 8053,'-5'-12'-674,"4"6"578,-4-4 1001,5 8-365,0-3 352,0 5-581,-5 5 0,3 2 95,-1 4-494,1 6 138,2 0 1,-1 8 33,-3 1 0,3 3-108,-3 6 0,3-1-96,1 0 1,-4 0 56,0 1 0,0-5-15,4 1 0,0-6 34,0 2 0,-3-4 35,-1-4 1,0-3 28,4-5-85,0 1 69,0-1 1,0-3-799,0 0 565,0-6 0,0 4 229,0-2 0,5-2 0,1 3 0</inkml:trace>
  <inkml:trace contextRef="#ctx0" brushRef="#br1">20398 12414 8045,'0'-6'-28,"0"-4"86,0 9 1,0-6 337,0 4 46,0 1-207,0-8 1,-2 9 140,-1-3-369,1 3 50,-8 1 1,3 0 56,-9 0-154,4 5 181,-10 1 0,4 6-85,-5-1-142,1 6 211,4-5 0,-4 10-117,3-3 71,3 2-64,-6 2 0,9 0-135,-2 0 1,3 0 231,0 0-350,6-1 160,1 1 0,5 0 73,0 0-317,0-5 187,0 3 1,5-7-124,2 5 203,4-5-28,5-2 129,-3-2-85,8-4 0,-4 1-47,2-4 278,2-1-107,-3-2 1,1 0-111,0 0 298,-5 0-268,8 0 1,-8 0 98,5 0-242,-5-5 165,2-2 1,-4 0-215,-1-1 87,1 0 1,-1-3 103,0 0-171,1-6 1,-1 3 38,1-5 0,-1 4 25,0-4 1,1 0-42,-1-4 55,-4 5 24,3-3 0,-5 3 195,2-5-197,4 5 18,-10 2 0,8 4 332,-5 1-172,-1-1 1,-1 1 400,1 0-332,-1 4 0,3 1 28,-5 2 285,0 3-1,0-4-152,-5 0-52,3 3-148,-3-3 1,2 10-75,-1 3-103,0 2 174,-1 2 1,4 4-158,-3 3-79,-3 3 206,6 1 1,-8 1-227,6 2-66,-1-2-2,-1 9-109,3-8 168,-3 7 0,1-6 41,1 4-113,-1-4 187,4 2 0,0-11-16,0-1 0,0 0-5,0-1 225,0-4-210,0-1-16,0-9-6,0 9 388,0-9-172,0 4-90,0-5 57,5 0 1,1 0-83,6 0 15,-6 0-39,9-5 1,-7 3-40,7-6 41,-2 6 1,2-5 36,0 3-154,1 3 0,0-8 69,3 6 1,-2-1-13,-2 4 1,-3-2 42,0-1-227,-1 1 97,1-3 0,-5 5 93,1 0-479,-6 0 278,4 0 0,-5 0 2,3 0-518,-3 0 444,4 0 0,-6-1-376,-3-3 0,1 2 665,-4-6 0,-1 6 0,-3-4 0</inkml:trace>
  <inkml:trace contextRef="#ctx0" brushRef="#br1">20500 12689 8069,'0'-7'0,"2"-2"97,2 6 0,-2-1 601,6 4-427,-1-5 21,5 3-151,-1-3 1,2 5 58,2 0 0,-1-1 150,5-3-469,-5 3 129,3-4 0,-2 4 191,0-3-836,0 3 498,-3-5 0,-2 5-947,-3-3 570,4 3 297,-10-4 1,4 4 216,-5-3 0,-5-2 0,-2-6 0</inkml:trace>
  <inkml:trace contextRef="#ctx0" brushRef="#br1">20546 12460 8069,'12'-11'537,"-1"4"1,0-1-253,1 4 0,-1-4 133,1 4 1,4 0-332,3 4-118,3 0 206,-4-5 1,3 4-887,-2-3 339,3 3 243,1 1 129,-6 5 0,5 1 0,-4 6 0</inkml:trace>
  <inkml:trace contextRef="#ctx0" brushRef="#br1">21346 12369 8115,'-5'-7'28,"3"-3"164,-3 9 1,5-5 385,0 2-325,0 3 0,0-3-11,0 8 1,0 3 114,0 8-359,0 3 76,0 0 0,-1 4 126,-3-3 0,3 3-120,-3 5 0,3-3 275,1 3-686,0-3 218,0-1 1,0 0-397,0-1 375,0 1 0,0 0-10,0 0 0,0-1-36,0-3 1,0-3 151,0-4 1,0-1-9,0 0 0,0-3-736,0 0 236,0-6-299,0 8 278,-5-8 557,3 3 0,-3-10 0,5-2 0</inkml:trace>
  <inkml:trace contextRef="#ctx0" brushRef="#br1">21711 12380 8065,'0'-6'0,"1"0"222,3 2 11,-3 2 175,4-3 164,-5 5-118,0 0-220,-5 0-75,-1 0 45,-5 0 0,-1 4 145,1 0-305,-1 5 36,-4-3 1,2 2 327,-5-1-583,5 1 189,-3 3 0,5 0-193,-3-4 131,2 3 56,-4-3 0,10 3-127,-1-2 119,6 2 95,-4-4-230,6 0 78,0 5 1,0-5 70,0 5 0,6-1-7,1-2 0,5 2 39,3-2 174,3 2-196,4 1 1,-3 0 137,1-4 1,-1 3-106,3-2 0,1 2 146,0 1-131,0-4-20,-5 3 1,2-4 110,-5 6-96,0-6 1,-4 4-137,-4-2 181,3 2-250,-8 1 199,3 1-21,-10-1 0,-2 1-187,-4-1-38,-6-5 202,0 5 0,-8-5-517,-1 5 0,-3-3 51,-6 0 1,2-2-590,3 2 1038,-3 2 0,4-4 0,-6 5 0</inkml:trace>
  <inkml:trace contextRef="#ctx0" brushRef="#br1">16172 13408 8209,'0'-11'1284,"0"4"-709,0 2-204,5 5-240,-4 0 116,4 0 63,-5 5-333,0 2 208,5 4 1,-3 6 185,2 2-617,-3 2 261,-1 2 0,0 0 192,0 0-529,0 0 210,0-1 0,0 1-120,0 0 1,0 0 117,0 0 0,-1-4-170,-3 0 55,2-5 182,-8 7 87,9-8-59,-4 4 0,4-10-36,-3 1 238,3-6-226,-4 3 80,5 0 214,0-3 126,0 3 442,0-5-686,5 0-50,1-5-12,0 3 1,4-3 82,-2 5-238,7-5 160,-2 4 0,7-5 57,-4 2-161,4 3 81,-2-4 1,3 5-122,-2 0 0,3-4 57,-3 0 1,1 0-53,-1 4 0,1 0 64,-4 0 1,3 0-35,-4 0 1,-1-1-35,-7-3 0,4 3-87,-4-3 8,-2 3-289,0 1-1624,-5 0 234,-5 0 1825,4 0 0,-9 0 0,4 0 0</inkml:trace>
  <inkml:trace contextRef="#ctx0" brushRef="#br1">16709 13385 8084,'0'-7'-718,"0"-1"1262,0 0 1081,0-3-898,0 5-86,0-5-298,0 10 0,0-3-144,0 8-249,0-3 226,0 15 1,0-7-65,0 10 1,0 0 99,0 4 1,0-1-224,0 1 0,0 4 44,0-1 0,0 2-217,0-1 1,0-3 67,0 3 0,0-3 14,0-1 1,0-4-61,0 0 1,0-5 112,0 1 0,1-4-325,3-3-137,-3 2 189,4-3 0,-4 0-725,3 1 1047,-3-6 0,5 3 0,-6-5 0</inkml:trace>
  <inkml:trace contextRef="#ctx0" brushRef="#br1">17108 13385 8216,'-6'-5'58,"1"4"-22,5-4 150,0 5 0,-1-4 186,-3 0-8,3 0 70,-4 4-306,5 0 0,0 5 120,0 3 0,0 2-163,0 2 0,-4 4 139,0 3-382,-5 3 149,8 6 1,-8-3 133,5 6 1,-3-5-6,3 5 1,-1-6-65,1 2 0,3-3-17,-3-1 1,3-2-9,1-2 1,0 2-37,0-6 1,0-4-34,0-3-62,0-1-195,0 0-451,0-2-2795,0-5 3541,0-5 0,0-2 0,0-4 0</inkml:trace>
  <inkml:trace contextRef="#ctx0" brushRef="#br1">17040 13397 8216,'0'-7'0,"0"-3"690,0 9 13,0-4 33,0 5-173,5 5-377,-4-4 1,9 11-63,-2-1 124,2 6 0,7 0-215,-5 5 14,5-4 0,-2 4 54,0 1 1,2 0-228,-2 0 1,-2 0 202,2 0 0,-2-4-122,-2 0 1,1-5-19,-1 1 1,0-2 117,1-2 197,-1 0-183,1 1-489,-1-1 114,-5-4-229,5-2-581,-10-5 46,4 0 561,-5 0 0,0 0 0</inkml:trace>
  <inkml:trace contextRef="#ctx0" brushRef="#br1">17451 13351 8158,'0'-6'514,"0"-5"-1,0 10 141,0-4-190,0 5 1,-4 1-101,0 3-342,1 3 65,3 9 0,-4 2 307,0 5-367,0 0 46,-1 4 1,3-1 290,-6 4-468,5-4 90,-7 7 1,8-9-279,-6 2 211,6-1 51,-9-3 0,10 0-14,-3-3 0,-1 1 64,2-5 0,-1-3-209,4-4 261,0-1-797,0 5 486,0-6 0,0 0-1282,0-2 772,0-3 242,5 4 507,-4-5 0,14 0 0,-2 0 0</inkml:trace>
  <inkml:trace contextRef="#ctx0" brushRef="#br1">17611 13317 8033,'5'-7'-980,"-4"2"1408,4 5 133,-5 0-297,5 5 93,-3-3-114,3 8 0,-5-4 174,0 6-255,0-1 0,1 4 161,3 0-475,-3 6 220,4-3-48,-5-1-245,0 10 195,0-8 1,0 5 158,0-5-255,-5 0 0,4 4-74,-3 0 290,-2-5-248,4 3 73,-8-8 1,9 3 105,-3-4 233,-2-6-122,5 4 1,-6-7 176,3 4-44,3-4 75,-4 2-218,5-5 202,0 0-174,0 5-162,0-4-22,0 4 64,0-5-45,5 0 52,-4 0 0,10 0 21,-4 0 0,5 0-21,3 0 0,-1-3-2,5-1 1,0 0 2,4 4 1,0 0-91,-1 0 1,-3-1 55,1-3 1,-3 3-98,2-3 1,-1 3 4,-3 1 20,-2 0 0,3 0-186,-4 0 214,-6 0-26,-1 0-424,-5 0 56,5 0 100,-3 5 0,1-4-746,-6 3 593,-4-3 487,-4-1 0,-6 5 0,0 1 0</inkml:trace>
  <inkml:trace contextRef="#ctx0" brushRef="#br1">17600 13534 8066,'5'-7'1136,"1"2"-462,5 5-441,1 0 0,-1 0-204,6 0 0,0 0 160,6 0 1,-4-1-248,0-3 1,-1 3 84,1-3 0,2 3-320,-6 1 1,4 0 96,-4 0 1,0 0-99,-3 0 0,-5 0 116,1 0-1221,-6-5 679,3 4 720,-5-5 0,0 1 0,0-1 0</inkml:trace>
  <inkml:trace contextRef="#ctx0" brushRef="#br1">17622 13374 7726,'5'-7'-764,"-2"-1"1669,5 4-493,-6-5 0,8 8 222,-2-3-116,2 3-58,1-5-227,6 5 142,-4-9-200,8 9 0,-3-6 233,5 4-486,0 1 156,5-3 0,-4 0 155,4 4-947,-11-4 496,5 5 178,-4 0-1674,0 0 869,3 0 845,-8 0 0,8 0 0,-3 0 0</inkml:trace>
  <inkml:trace contextRef="#ctx0" brushRef="#br1">18216 13317 8199,'7'-5'37,"-2"3"230,-5-3 555,0 5 1,0 5-484,0 3-155,0 2 1,0 7 247,0 2-505,-5-3 0,-2 7 123,-4 0-422,-1 0 335,1 5 1,-4-2 59,0 1-560,-1 0 390,5-5 0,3 1-82,1 0 1,3-4-65,-4 0 0,6-5-123,-2 1 228,-2-2 1,4-5-210,-2-1 1,3-3-200,1 4 596,0-6 0,-5 3 0,-1-5 0</inkml:trace>
  <inkml:trace contextRef="#ctx0" brushRef="#br1">18182 13328 8162,'6'-7'0,"-2"-1"0,-3 4 161,-1-3 0,0 3 888,0-4-245,0 6-289,0-4 1,2 6-203,2 0 0,-2 6-86,6 1 1,-1 7-65,5 1-122,-1 6 263,1-9-476,-1 10 199,0 1 0,1 1 64,-1 3 1,1 0-94,-1 0 0,4 0-55,1-4-303,-1-1 205,-4 1 1,1-1-3,-1-3-52,-5 2 173,5-8 1,-5 7-50,5-4 69,-4-1 0,2-4-145,-6 1 1,5-5 27,-4 1-779,0-6 358,-4 4-268,0-1 129,0-4 693,-6-1 0,0-6 0,-5-6 0</inkml:trace>
  <inkml:trace contextRef="#ctx0" brushRef="#br1">18079 13648 8050,'7'-11'377,"3"4"0,-4 2-30,5 5-2,1 0-157,-1 0 0,6-4 188,2 0-171,2 1-32,7 3 1,-4 0-273,3 0 134,-3-5 1,-1 3-602,0-1 0,-2 0 236,-1-1 199,1 3-1128,-8-4 1259,8 5 0,-8-5 0,4-2 0</inkml:trace>
  <inkml:trace contextRef="#ctx0" brushRef="#br1">18650 13282 8123,'0'-6'0,"0"-4"560,0 9-238,0-4 362,0 5 1,0 9-297,0 2-549,-5 8 176,4-1 0,-4 6-244,5 2 214,0-1 1,0 8-36,0-3 0,0 3 133,0 1 1,0-1-301,0-2 1,0-2 12,0-2 1,0-3 36,0 2 0,0-7 130,0-3 0,0-4 52,0 0 0,0-1-113,0 1 1,0-5-93,0 1-869,0-6 424,0 3 235,0-5 1,-1-3 399,-3-1 0,-3-10 0,-4 1 0</inkml:trace>
  <inkml:trace contextRef="#ctx0" brushRef="#br1">18627 13362 8108,'6'-11'0,"-4"0"297,6-1-60,-1 1-59,5-1 1,-5 5 520,1-1-378,0 6 1,3-4-72,0 6 0,1 0-13,-1 0 1,4 4-212,1 0 1,0 5 19,-1-1 0,-2-2-25,2 2 0,-2-1 55,-2 5 1,0-1-259,-4 0 0,2 1-102,-5-1 1,0 1 118,-4-1 0,0 1-68,0-1 0,-2 0 70,-1 1 0,-4-1 128,-4 1 0,-2-1-61,-2 0 82,-3-4 1,-1 3-18,0-2 0,4 0 146,-4 0 1,4 2-35,-4-2 0,5-2 75,-2 2 0,8-2-84,0 2 1,4 2 351,-4-2-329,6 2 0,-3 1 99,5 1 1,0-5-46,0 1 1,5-1 155,3 5 1,2-5-29,1 1 1,2-2-133,2 2 0,-1 2 77,5-2 0,0-2-42,4 2 1,-4-5-12,0 5 1,0-2 94,4 2-352,-5 2 225,3-9 0,-8 8 95,2-5-287,-2 5 60,-2-8 1,1 6-134,-1-4 160,0-1 0,0 4-262,-4-2 91,3-3-1301,-8 4 957,3-5 0,-7 0-5,-1 0 488,-4 0 0,-9 5 0,-2 2 0</inkml:trace>
  <inkml:trace contextRef="#ctx0" brushRef="#br2">1839 15727 7815,'0'-7'-19,"0"2"2211,0 5-2064,5 5 1,-4-2 21,3 4 1,-2 1-102,2 3 0,-2 1 19,1-1 0,-1 2-110,-2 2 1,3 2 106,1 2 0,0 2-137,-4-2 0,0 2-36,0-2-37,0 2 175,0-3 1,4 4-105,0-3 0,-1 1 76,-3-5 1,0 0-81,0-3 199,0-1 266,0 1-211,0-6 254,0-1 290,0-5-662,0-5 1,0 2 75,0-4 0,0-1-189,0-3 0,0-1-5,0 1 1,6-4-105,1-1 1,3 0 72,2 1 0,-1 1-115,1-5 0,-1 3 7,0-3 0,1 5 104,-1-1 0,4-1-14,1 1 35,-1-1-25,-4 5 122,1-1-76,-1 1 0,1 3 28,-1 1 1,0 4 84,1-1 0,-5 3-100,1 1 145,0 0 9,-2 0-32,4 0 1,-3 4-50,4 0 1,-3 5 58,-1-2 0,-3 5-41,4 3 0,-5-2 0,5 2 1,-2 3-17,2 1 1,1-2 6,-5 2 0,1-3 18,-1 3 83,-3-5-112,4 2 0,-4-4 30,3-1 1,-3 0-16,3 1 0,-3-1-26,-1 1 1,0-5 82,0 1-379,0 0 1,0-1-289,0 1-23,0-6-277,0 3-719,0 0 1583,0-3 0,5 3 0,2-5 0</inkml:trace>
  <inkml:trace contextRef="#ctx0" brushRef="#br2">2570 15784 9999,'7'0'579,"1"0"0,0 0-371,3 0 0,0 0-39,1 0 0,3 0 52,0 0 0,4 0-221,-3 0 0,-1 0 0,-4 0 0</inkml:trace>
  <inkml:trace contextRef="#ctx0" brushRef="#br2">2912 15772 8359,'-11'0'-1078,"3"1"-22,1 3 1100,-1-2 0,-8 8 0,-2-4 0</inkml:trace>
  <inkml:trace contextRef="#ctx0" brushRef="#br2">2547 15989 8188,'7'0'588,"1"0"0,-4 0-196,4 0 1,-1 0-118,5 0 0,-1 4 53,0 0 1,5 0-123,-1-4 1,4 0-67,-4 0 0,4 3 103,-4 1 0,4 0-27,-3-4 0,4 0-48,-1 0 1,-1 0-113,1 0 0,-5 0-93,1 0 1,-2-4 89,-2 0-133,6 1 0,-5 3-59,3 0 1,-6 0-265,-1 0-248,-5 0-846,2 0 134,0 0 210,-4 0 1,3 0 1152,-8 0 0,3 5 0,-4 1 0</inkml:trace>
  <inkml:trace contextRef="#ctx0" brushRef="#br2">3301 15806 7815,'-2'-7'1,"-1"-1"155,1 6 1,-7-5 497,6 4-133,-1 1 298,-1-3-123,-2 5-448,-4 0 0,0 0-47,-1 0 0,4 5-14,1 3 1,3 2-95,-4 1 1,6 1 127,-2-1 0,-1 5-176,1-1 1,0 5 39,4-1 0,0 1-116,0-1 1,0 3-61,0-3 0,4 3 9,0 0 0,5 0 49,-1-3 1,2 1 15,1-4 1,4-1-66,1-4 1,3-1 66,-4-2 0,4-3-89,-4-5 1,5 0 53,-1 0 1,-1-1 36,1-3 0,-1-2 7,1-6 0,1 0 7,-4-4 0,3 2 24,-4-5 1,0 4 83,-4-4 1,5 0-87,-1-4 0,-4 0 12,-3 1 0,-2-1 31,2 0 0,1-1-29,-5-3 1,-1 2-70,-3-6 1,-1 6 50,-3-2 0,-2 3-6,-5 1 0,-2 4-69,-2 0 0,-2 7-134,-2 0 1,-4 2 43,0 6 1,1 0-130,-5 4 0,-2 2-56,-2 1 0,0 5-185,0 7 1,-1-2-276,6 2 0,-1-1 175,4 1 616,5-2 0,-3 4 0,3-6 0</inkml:trace>
  <inkml:trace contextRef="#ctx0" brushRef="#br2">2604 15784 7461,'6'0'591,"-1"0"-355,0 0-59,-3 0 71,8 0-116,-4 0 0,6 0-8,-1 0 0,0 0-10,1 0 0,-2 1-8,-2 3 1,2-3-36,-3 3-82,4-3 195,0-1-68,0 5 1,1-4 69,-1 3-315,1-3 203,-1-1 1,-3 0 69,-1 0-153,1 0 74,3 0 0,1 0 14,-1 0 0,-3 0 2,-1 0 1,1 0 4,3 0 0,1-1-5,-1-3 0,1 3-188,-1-3 160,1 3 1,-5 1 6,1 0-200,-1 0-124,0 0 1,-2 1-256,-5 3 0,-1-1-1230,-3 4 1749,-3-4 0,-4 7 0,0-4 0</inkml:trace>
  <inkml:trace contextRef="#ctx0" brushRef="#br2">3940 15681 7815,'0'-6'36,"0"-1"177,0 3 378,0 3 224,0-4 670,0 5-725,0-5-264,0 4-26,0-4-94,0 5-157,0 5-82,0-4-430,0 4-475,0 0-136,0 1 0,0 2-2186,0 0 3090,0-1 0,-5 10 0,-1 1 0</inkml:trace>
  <inkml:trace contextRef="#ctx0" brushRef="#br2">3929 16069 7815,'6'0'1122,"-1"0"1,-5 1-730,0 3 1,1-2 664,3 1-279,-2-1-566,3-2 0,-5 1 83,0 3-220,0-3-1436,0 4 1127,0-5 1,-5 5 0,-2 1-1</inkml:trace>
  <inkml:trace contextRef="#ctx0" brushRef="#br2">1907 17029 7815,'-4'-8'0,"1"0"231,-1 6 312,4-8-129,0 8 0,0-4 122,0 2 124,0 3-227,0-4-133,0 5-163,0 5 1,0-3-80,0 6 0,1 0 115,3 3 0,-3 1 35,3-1 0,1 0-442,-1 1 1,1 3 103,-1 0 0,-3 6-45,3-2 1,-3-2 11,-1 2 1,4-1 1,0 1 1,0 3 81,-4-3 0,0-3 32,0-1 1,0-2 59,0-1-7,0-1 1,0-3 193,0-1-146,0-4 172,0 2 199,0-5-384,0-5 1,0-2 128,0-4 0,3 0-47,1-1 1,1-1-137,-1-2 1,2-1-96,6-3 0,-1-5 101,1 5 0,-1-6-209,0 6 0,2 3 61,2 1 0,-1-2 48,5 2 0,-5 4 81,2 3 0,-4 2 4,0-2 0,-1 2 23,1 2 1,-1 3 9,0-3 0,1 3-34,-1 1 0,4 0 5,1 0 1,-1 0-38,-4 0 1,1 1 29,-1 3-59,1 2 65,-1 5 1,-1 1 9,-2-1 1,1 4-4,-6 1 0,1 4 38,-4-1 0,4 3 121,0 0 0,0 4-88,-4-3 1,0 2 161,0-6 0,0 1-85,0-1 1,0-1 6,0-3 24,0-2-117,0 4 0,0-10-232,0 1 242,0-6-8,0 3-2227,0-5 1,0-5 2174,0-2 0,5-3 0,1-2 0</inkml:trace>
  <inkml:trace contextRef="#ctx0" brushRef="#br2">2570 17040 8207,'0'-6'-102,"0"-5"0,0 9 1667,0-6-542,0 6-389,0-3-385,5 5-156,1 0 1,6 0-104,-1 0 0,4 0 102,0 0 1,2 0-131,-2 0 0,3 0 70,5 0 0,-2 0-78,-2 0 1,3 0 35,-3 0 0,3 0 40,0 0 0,-3-2-21,0-1 1,-1 1 50,1-1 1,-2-3-170,-6 3 0,1-1 71,-1 4 99,-5 0-788,-1 0 254,1 0 145,-5 0-1025,4 0 322,-5 0-254,-5 5 1285,4 1 0,-15 6 0,4-1 0</inkml:trace>
  <inkml:trace contextRef="#ctx0" brushRef="#br2">2661 17223 8390,'-6'-5'1204,"1"3"-719,5-3 1,1 5-85,3 0 0,-2 0-196,6 0 0,-1 0-99,5 0 0,3 4 71,0 0 0,6 0-188,-2-4 0,2 0 48,2 0 0,0 0-180,0 0 1,3 0-54,1 0 1,0-2 101,-4-1 0,-1 1-30,1-1 0,-4-3 10,0 3-165,-5-1 127,8 4 1,-9 0 53,2 0 1,-3 0-143,0 0 0,-4 0-356,-1 0-584,-4 0 1180,2 5 0,-5 1 0,0 6 0</inkml:trace>
  <inkml:trace contextRef="#ctx0" brushRef="#br2">3620 16823 8139,'7'-6'403,"-2"1"216,-5 5 696,0 0-1261,5 5 33,-4 1 1,8 7-50,-5 2 1,3-1 151,-3 5 1,4 0-120,-4 4 1,0 0 72,-4-1 1,3 5-156,1 0 1,0 1 22,-4-2 0,4 0 11,0 4 1,-1-5-76,-3 2 1,0-7 81,0-1 0,0 1 28,0 2 0,0-4 15,0-3 1,0-2 172,0-2-174,0 1 40,0-1-10,0 1-283,0-6 23,0-1-612,0-5 343,5 0 0,-3-1-554,2-3-360,-3 3 787,-1-9 554,0 8 0,5-8 0,1 4 0</inkml:trace>
  <inkml:trace contextRef="#ctx0" brushRef="#br2">4054 16880 8217,'-6'-8'1036,"2"1"-604,3 4 1,0-3 583,-3 2-254,3 3 232,-4-4-614,5 0-618,0 3 0,0-1-515,0 6-97,5 4 1,0 4-655,2 1 0,-2-1 1504,-5 0 0,5 1 0,2-1 0</inkml:trace>
  <inkml:trace contextRef="#ctx0" brushRef="#br2">4043 17314 8217,'0'6'0,"0"-1"1833,0-5-439,0 6-88,0-5-629,0 4 1,1-5-486,3 0 0,-1 4 305,4-1-498,-4 1 0,3-4-338,-2 0 0,2 0-1194,6 0 1533,-6 0 0,4 0 0,-3 0 0</inkml:trace>
  <inkml:trace contextRef="#ctx0" brushRef="#br1">5288 15818 8062,'0'-8'623,"0"1"-391,0 4-93,0-7 210,0 9 200,-5-9-304,4 3 1,-8 0-157,5-1 100,-5 5 1,4-3 15,-3 2 0,-2 3-14,2-3 0,-2 2-164,-1-2 1,-1 3 70,1-3 1,0 3-191,-1 1 1,1 1 49,-1 3 0,1-2 0,0 6-86,-1 1 1,1-3-87,-1 2 1,1-1 98,-1 5 0,5-1 53,-1 0 1,2 5 36,-2-1 0,-1 4-18,6-4 1,-1 4-3,4-4 1,0 4 6,0-3 1,0 0-49,0-1 0,1-2 1,3 2 1,2-6-46,6-1 1,-1-2 78,0 2 0,1 1-38,-1-5 1,2-1 4,2-3 109,-2 0-71,8 0 1,-7-5 7,5-2 1,-1-4 1,1 0 1,3-2 10,-3-2 1,-1 2 10,1-2 1,-4-1 48,4 0 0,-5 1-86,1 4 232,-2-6 15,-2 5-198,-4 0 378,-2 2-68,-5 9-45,0-4-152,0 5 0,-4 5 64,0 2 186,-5 4-271,8 0 0,-8 0 299,5 1-244,-5 4-35,8-3 1,-4 7-143,5-4-63,0 4 187,0-2 0,0 1-197,0 0-73,0-5 233,5 7-169,1-8 65,6 8 1,-1-8 36,1 2 0,-1-3-31,0-5 0,1 2-72,-1-5 112,1 0 0,-1-4-12,1 0-221,-1 0 228,-5 0-7,5 0-1082,-5 0 506,0-5 591,4 4 0,-3-10 0,4 5 0</inkml:trace>
  <inkml:trace contextRef="#ctx0" brushRef="#br1">6053 15704 8062,'-5'-7'-800,"4"2"1438,-9 5 25,8 0 114,-3 0-90,5 0-358,-5 0 1,4 5-145,-3 3 0,3 2-100,1 2 1,0 4 80,0 3-159,0-2 143,0 4 0,0-3-181,0 5 1,0-2 79,0-2 0,0 3-124,0-3 0,0-3-135,0 0 228,5 1 0,-4-4-56,3 2 0,-2-6-64,2-1-735,-2-6 348,3 3-1274,-5-5 440,0 0 442,-5 0 881,3-5 0,-13-1 0,2-5 0</inkml:trace>
  <inkml:trace contextRef="#ctx0" brushRef="#br1">5870 15898 8062,'8'0'463,"0"0"0,-5 0-52,5 0 0,0-4 81,3 0 1,2 0-123,2 4 0,-1 0-155,5 0 0,-4 0 17,4 0 1,-4 0 14,4 0 1,-3-3-232,3-1 1,-4 0 77,4 4 0,-5-1-1086,1-3 0,-2 3 108,-2-3 0,1 1-265,-1 0 1,1 1 1148,-1-2 0,0-2 0,1 0 0</inkml:trace>
  <inkml:trace contextRef="#ctx0" brushRef="#br1">6613 15407 8062,'-10'-2'890,"2"-1"-204,3 1-479,5-3 747,0 5 1,0 5-721,0 3 0,0 3-12,0 5 1,0-1-186,0 8 1,0-3 130,0 7 0,0 2-236,0 1 1,0 3-13,0 2 1,1-1-121,3 0 1,-3 0 146,3 1 1,-1-1-57,0 0 0,-1-3 48,1-1 1,2-5-93,-1 2 0,0-3 206,-4-1 0,0-4-76,0 0 0,0-9 159,0 2 0,0-7-86,0 2 227,0-4-284,0 2 0,0-6-4,0-3 1,0 1 21,0-4 0,0-1-9,0-3 0,0-1-189,0 1 0,0-4 109,0-1 1,5 1-77,3 4 1,1-1 60,-2 1 0,3 3 42,-2 1 1,3 0 15,5 0 1,-4-2 25,4 5 0,-4-1-37,0 1 1,3 3 10,0-3 1,0 3-48,-3 1 0,-1 0 54,1 0 1,3 0-161,0 0 1,-1 1 51,-6 3 1,2 1 39,-3 3 0,-1 2 61,-3-3 1,2 0-15,-1 0 30,0 1 1,-4 3 126,0 1 1,-5-2-7,-3-2 0,-2 2-63,-1-3 1,-2 3 208,-2 2 1,1-4 92,-5-1 35,0-4-194,-4 7 1,-4-9-54,1 3 0,3-3-34,4-1 0,1 0-234,-1 0 0,3 0-852,4 0-1152,1 0 1002,4 0 1141,2 0 0,5 0 0,0 0 0</inkml:trace>
  <inkml:trace contextRef="#ctx0" brushRef="#br1">7264 15727 8062,'0'-7'167,"0"2"0,3 4 87,1-3 0,5 3 261,-1-3 0,-1 3-87,5 1 0,-3 0-139,6 0 1,1 0-31,0 0 1,3 0 0,-4 0 0,4 0-173,-4 0 1,4 0 159,-4 0 1,1 0-190,-5 0 0,4 0 61,1 0 1,-1 0-311,-4 0 1,-3 0-83,-1 0 1,0-2-235,0-1 1,0 1-222,-3-1-460,-3 1 1188,4 2 0,-5 0 0</inkml:trace>
  <inkml:trace contextRef="#ctx0" brushRef="#br1">7298 15932 8540,'11'0'782,"1"0"1,-1 0-398,1 0 1,-1-1-77,0-3 1,1 3-22,-1-3 0,2 1-124,2 0 1,-1 0-138,5-5 0,-4 6 38,4-2 0,-3-1-298,3 1 0,0-1-699,4 1 1,-4 3 495,0-3 1,-4 2-829,4-2 1264,-5 3 0,2-4 0,-4 5 0</inkml:trace>
  <inkml:trace contextRef="#ctx0" brushRef="#br1">8143 15452 7866,'0'-11'533,"0"0"-252,0-1 1,0 5 125,0-1 0,0 4 121,0-3 225,0 4-169,0-7-365,0 9-1,0-5 14,0 1 96,0 4-188,0-4 0,4 10 28,0 3 0,-1 7-138,-3 4 0,0 3 58,0 0-362,0 6 241,0 2 1,0 4-1,0 0-131,0 0 0,0 2 8,0 2 0,2 1 83,2 3 80,-3-3 0,4-8-6,-5-1-7,0-4 1,1 2-65,3-5 52,-3-6 482,4 0-230,-5-6-238,0 1 70,0-6-807,5 4-976,-3-9 1256,3 4 461,-5-5 0,0 0 0,0 0 0</inkml:trace>
  <inkml:trace contextRef="#ctx0" brushRef="#br1">5322 17211 8030,'0'-6'10,"0"0"107,0 2 1,4 1 218,0-4-104,0 4 1,-4-3 240,0 2 32,0 3-300,0-10 1,0 9 173,0-6-221,0 6 1,0-5 114,0 4-289,-6 1 1,1-4 121,-2 2 1,-3 3-141,2-3 1,-2 3 85,-2 1 1,1 1-126,0 3 1,-5 1 35,1 3 1,-5 6 41,1-3 1,-3 3-6,-1-3 1,1 6 3,-1 2 0,4-1-61,0 1 0,5 0 83,-2 4 0,8-4-140,0 0 1,5-4 74,0 4 1,1-5-196,2 1 0,5-2 13,3-2 1,3 1 20,5-1 0,0-5 37,3-2-9,3-2 79,-4-2 1,4 0-125,1 0 106,0 0 1,-4-6-28,0-1 51,0-3 0,-1 2 48,-3 0 1,2 1 4,-2-5 80,0 1 180,-3 0-113,-1-1-182,-5 1 304,4 4 1,-8-3 58,2 3-70,-3-4 0,-1 0-123,0 5 310,5-4-42,-4 3 0,4 0 204,-5-1-237,0 5-418,0-2-71,0 15 112,0-2-1,0 9 99,0-1 1,-1 2-193,-3 5 1,3-4-36,-3 0 1,3-1 51,1 1 0,0 1-22,0-5 123,5 5-35,-4-7 24,9 4-8,-3-6 9,4 0 1,-3-4 146,-1-3-79,1-3 1,3-1-1,1 0-153,-1 0 102,1 0-307,-1-5 160,0 4 1,1-10 142,-1 4 1,1 0-1530,-1 0 1543,1 4 0,-1-7 0,0 4 0</inkml:trace>
  <inkml:trace contextRef="#ctx0" brushRef="#br1">5950 16754 8110,'7'-5'-332,"-2"4"449,0-9 0,-4 7 209,3-4 0,-2 4-61,2-1 1,-3 2-19,3-2 121,3 3 43,-6-4-132,4 5 302,-5 0-517,0 5-100,0 1 212,0 6-354,0 4 105,-5-3 0,0 8 207,-3-2-291,-2 3 88,4 1 0,-4 5 44,2 2 1,-2-1-16,2 2 0,3-2 14,1 1 1,-1 3 31,1-2 1,1 1 23,3-2 1,0 3-26,0-2 1,0-2-1,0 1 0,0-3-6,0 3 0,3-3 1,1 3 1,4-4 50,-4 0 1,3-1 3,-3-3 1,5 1-64,-1 0 0,-2-1 24,1-3 1,-3 1-7,4-5 0,-2 4 23,2-4 124,2 1-143,-9-5 0,9-3 26,-2-1 0,1-3 41,-1 4-81,2-6 0,-9 3 0,4-5 0</inkml:trace>
  <inkml:trace contextRef="#ctx0" brushRef="#br1">6110 17702 9829,'-6'0'-580,"-4"0"1,3-5-1,-4-1 1</inkml:trace>
  <inkml:trace contextRef="#ctx0" brushRef="#br1">6316 16732 8156,'-5'-7'699,"3"2"-343,-3 5 787,5 0-590,0-5-241,0 4 104,0-4 390,0 5-729,0 5 0,0 1 97,0 6 1,-1 0-266,-3 3 1,3-1-136,-3 5 1,3-3 162,1 3 1,0 0-33,0 4 1,0 3 38,0 1 117,-5 0-281,4-5 97,-5 1 0,6-1 104,0-3-420,0 2 252,0-8 1,0 4 3,0-6-616,0 0-140,0-4 939,0 3 0,6-4 0,0 6 0</inkml:trace>
  <inkml:trace contextRef="#ctx0" brushRef="#br1">6613 16754 8056,'-5'-11'256,"3"5"269,-3-5-58,5 10-118,0-4 673,0 5-842,0 5 1,0 5-1,0 6 0,0 4-109,0-1 1,0 3 48,0 0-377,0 1 239,0-5 0,0 4 50,0-3-396,0 2 246,0-3 0,0 2 28,0-5 1,0 1-48,0-5 1,0-3-852,0-1 689,0-4 0,0 3-906,0-2 392,0-3 813,0 4 0,0-5 0</inkml:trace>
  <inkml:trace contextRef="#ctx0" brushRef="#br1">6487 16914 8056,'0'-6'764,"0"1"0,1 5-401,3 0 6,-3 0-166,10 0 0,-4 0 145,8 0-575,-2 0 236,9-5 1,-5 4 231,6-3-1201,0-3 706,0 6 1,0-4 12,0 5-770,-6 0 507,5 0-72,-9-5 0,7 4 256,-5-3 1,0 1 319,-3 0 0,-1 1 0,1-3 0,-1 10 0,1 2 0</inkml:trace>
  <inkml:trace contextRef="#ctx0" brushRef="#br1">6853 16869 5925,'-2'-8'931,"-2"0"0,3 5-434,-3-5 0,3 4-120,1-3 135,0 4-199,0-7 1,0 7 35,0-4 11,0 4-11,0-2-372,0 0 92,0 4-248,0-4 161,0 5-52,5 5 0,-2 1 12,4 6 1,-3-1-487,4 0 255,-1 6 163,0-4 1,3 8-407,-3-2 320,-1-2-102,4 4 187,-9-8 1,8 7 0,-5-5 0,-1-1 18,3-1 631,-5-1-505,4-1-40,-5-5-34,0-1 206,0-5 0,0-5 0,0-2-3,0-3-116,0-2 0,0 1 28,0-1 0,0-4-213,0-3 1,1 1 70,3-1-31,-3 0 0,6-4 1,-5 0 0,2 0 0,1-1 0,-1-1 39,3-2 59,4 1-30,0-2 1,0 5 0,2-1 41,2 3 1,2 9-56,2 0 1,2 2 90,-2 6 1,3 1 0,1 1 31,0-2-84,0 3 0,-1-4 1,1 5 1,0 0 54,0 0 0,-4 0 19,0 0 1,-1 0-63,1 0 10,-3 0 51,1 0-48,-5 0 1,5 0-115,-6 0 0,1 0 33,-1 0-462,-4 0 253,3 0-27,-9 0 310,4 0 0,-5 0 0,0 0 0</inkml:trace>
  <inkml:trace contextRef="#ctx0" brushRef="#br1">7195 16754 7987,'-6'0'519,"1"0"20,5 0 0,0 5-201,0 3-623,0 2 279,0-3 1,0 3 189,0-3-524,0 4 240,0 0-210,0-5 230,0 4 42,0-3 1,0 0-161,0 1 200,0-5 217,0 2 147,0-5-282,5 0 1,1 0 68,6 0-114,-1-5 1,0 3 0,1-2-68,-1 3 44,-4 1 1,3 0-113,-3 0 131,4 5 5,0-3-100,0 3 1,1-4 63,-1 3 0,-3-2 1,-1 5-57,2-2-52,-4 4 98,6-3 1,-10 5 0,3 1 0,-3-5-9,-1 1 1,-5 0-22,-3 3 26,-2 0-202,-1-4 96,-1 3 1,-3-8 20,0 6 1,0-5-156,3 0 1,-3 2 119,0-1-882,-1 0 1011,5-4 0,0 0 0,-1 0 0</inkml:trace>
  <inkml:trace contextRef="#ctx0" brushRef="#br1">7195 16732 7987,'-6'0'484,"1"0"537,5 0 0,6 0-670,5 0-182,1 0 0,6 0-3,-3 0 0,-1 0 172,5 0-580,0 0 235,-1 0 1,2 0-295,-5 0 0,4 0 183,-4 0 0,5 0 85,-5 0-968,0 0 655,-4 0 1,1 0-606,-1 0 501,1 0 450,-6 0 0,4 0 0,-3 0 0</inkml:trace>
  <inkml:trace contextRef="#ctx0" brushRef="#br1">6327 17303 10227,'0'-7'490,"0"2"-324,0 5 1,5 0 115,3 0 1,2 0 1,1 0 1,6 0-56,2 0 0,4 0-8,3 0 0,4 0-197,4 0 0,5 0 118,3 0 0,-1 0-269,1 0 1,3 0 5,5 0-267,-1 0 1,-3-4 227,0 1-888,4-1 874,-8-1 0,8 3-54,-8-1 209,-3 1 1,0 2-14,-4 0 0,-5-3-14,0-1 1,-4 0 9,2 4 18,-10 0 0,2 0-13,-5 0 277,5 0-261,-7 0 0,4 0 986,-6 0-954,0 0 4,1-5-129,-1 4-39,-4-4-504,3 5 1,-10 0 314,0 0 0,-7 0 336,-8 0 0,-3 0 0,-4 0 0</inkml:trace>
  <inkml:trace contextRef="#ctx0" brushRef="#br1">6693 17474 8177,'-2'-6'246,"-1"2"366,1-3-245,-3 6 108,5-9-78,0 9 10,0-4 0,1 5-114,3 0 1,-1-4 60,4 0 0,-3 0-164,4 4 0,-1 0 0,5 0 0,-1 0 44,1 0 0,-1 2-232,1 1 1,3 0-137,0 4 114,0 1-161,-3 4 1,-2-1 0,-1 0-978,-2 1 1186,1-1 1,0 2 0,-2 1-152,-1 1 1,-1 2-1,-4-3 1,-1 1 40,-3-1 0,1 2-40,-4-1 317,-6 6-265,0-9 2,-3 5 0,0-6-85,1 1 553,0-1-211,4 1 1,-1-6-161,1 4 173,4-9 0,2 6 162,5-3-351,0-3 33,0 4 0,2-5 90,1 0 0,5 0 0,7-1 39,4-3-93,3 3-34,6-10 35,-4 5-67,9 0 1,-8-3-22,6 5 45,-6 0 0,4 0 44,-2 1-233,-3-1-21,-1-1-246,-2 3 206,-8-3 0,4 5-849,-6 0 304,0 0-480,1 0 1,-5 0 1234,1 0 0,-10 0 0,0 0 0</inkml:trace>
  <inkml:trace contextRef="#ctx0" brushRef="#br1">7766 16686 8047,'-6'-6'640,"-4"-5"-272,8 10-264,-3-4 1,5 4 501,0-3 201,0 3-247,0-4 121,0 5 1,0 5-477,0 2 0,2 3-11,1 2 0,2 3-59,3 0 0,2 6 35,-2-2 1,3 2-118,5 2 0,-4 0-142,3 0 0,-2 1 57,-1 3 0,3 2-182,0 5 0,0-4 50,-3 1 1,-1-1-58,1 5 1,-2 3 119,-3 0 0,2-4 36,-5-4 1,1 0 71,-1 0 0,-3 3 6,3-2 0,-3-2-16,-1 1 1,-5 1-15,-3 3 0,2-1-112,-1-3 0,-2 3 99,-7-2 0,5-3 28,0-2 0,-3-3-85,6-4 1,-5 2-131,6-6 71,-3 0-13,-2-4-224,6-4 166,1-2-556,5-5 139,0 0-524,0-5 529,0 4 629,0-10 0,0 5 0,0-5 0</inkml:trace>
  <inkml:trace contextRef="#ctx0" brushRef="#br1">8463 16983 7740,'-6'0'3004,"-5"0"-2860,10 5 1,-5 3 63,2 7 1,3 3-170,-3 4 1,3 2-24,1 3 0,0-2 0,0 5 191,0-2 0,0-3 146,0-6-531,0 3 0,0-6 100,0 3 0,0-6-443,0-6 279,0-4 78,5 7-1584,-4-9 963,4 4-628,-5-5 1413,0 0 0,0-5 0,0-1 0</inkml:trace>
  <inkml:trace contextRef="#ctx0" brushRef="#br1">8292 17223 8216,'5'-7'508,"2"4"69,3-4-329,2 6 221,-1-4-173,1 5 1,3-1-173,0-3 1,5 1-355,-1-4 0,2 4-1141,-2-1 863,2 3 341,-8 1 1,7 0 166,-4 0 0,4-5 0,-2-1 0</inkml:trace>
  <inkml:trace contextRef="#ctx0" brushRef="#br1">8897 16766 8191,'0'-12'1519,"0"1"-815,0 0-31,0 4-61,0 2-261,0 5-268,0 5 0,0 3-73,0 7 48,0-2 1,0 8-322,0-3 257,0 5 0,4 1 49,-1 3-277,1-3 166,-4 9 1,4-4 6,0 5-54,0 1-603,-4-1 428,0 0 131,5 0 0,-4 1 98,4-6-275,-5-1 88,0-5 208,0-1-60,5-4 291,-4-1-36,5-1-251,-6-8 898,0 7-639,0-9 129,0 1-289,0-2 591,0-5-528,-6 0 1,4-4 26,-6 0 0,6-5-30,-2 2 3,3 2 1,-1-6-46,-1 4 1,1-3-169,-1-2 0,1 1-31,2-1 0,2 1 110,1 0 1,0 0-94,5 4 1,-1-2 117,5 5 1,-1-4 3,0 5 1,1-2-31,-1 1 1,4 2 13,1-1 0,4 0-137,-1-1 0,-1 3 82,1-3 1,-1 3-102,1 1 0,1 1 70,-5 3 1,0-3 112,-3 3 1,-1 1-20,1-1 1,-5 4 265,1-5-260,-6 6 126,3-7 0,-5 8-15,0-3 0,-5 2 373,-2-1-287,-3 2 1,-7-4 346,4 6-263,-8-1 1,3-1 39,-5-2 24,-5 2-103,4-4 1,-2 1 35,7-3-698,-3 2 274,9-5 8,-3 4-1018,9-5 584,-3 0 212,9 0 401,-4 0 0,15-5 0,3-1 0</inkml:trace>
  <inkml:trace contextRef="#ctx0" brushRef="#br1">9605 16595 8196,'0'-7'-821,"0"-3"2069,0 9-527,0-9-21,0 8 241,0-3-279,0 5-231,0 5-427,0-3 180,-5 8 1,2-5-162,-4 2 0,3 4 74,-4-4 0,4 5-137,-3 3 0,1-1 2,-2 5-77,-2 0 82,3 4 1,0 1 52,-1 2 0,2 4-5,-2 4 1,-2-2 110,2 2-157,3-2 77,-5 7 1,8-3-19,-6 2 8,6-3 0,-4 4 0,6-3-78,0 2 82,0-2-6,0-2 1,0-2-105,0-6 0,0 5 26,0-5 1,4 2-14,0-1 0,4-3 73,-4 3 1,4-2-12,0 2 0,-2-3-39,2 2 1,-4-5 0,3-2 1,-3-4 168,4 4 0,-2-5-162,2 1 0,2-2 5,-2-2 0,0-3 22,0 0 0,2-6-4,-2 2 0,-2 1-5,2-1 1,-4 0-85,3-4-255,-4 0 0,3 0-89,-2 0-811,-3-5 355,4 3 367,-5-8 1,0 4 524,0-6 0,0 1 0,0-1 0</inkml:trace>
  <inkml:trace contextRef="#ctx0" brushRef="#br1">9799 16652 8167,'0'-7'0,"0"2"18,0 0 152,0 4 468,0-4 548,0 5 1,0 5-822,0 2-272,0 9-16,0-4 0,4 12 288,0-4-539,0 4 158,-4-2 0,0 3-21,0 1-51,0-2 250,0-1-426,0 0 1,0 0 162,0 0 1,0 0-300,0-1 0,0-4-418,0-3-376,0-2 901,0-1 0,1-6-1038,3-2 1331,-3-3 0,9-1 0,-4 0 0</inkml:trace>
  <inkml:trace contextRef="#ctx0" brushRef="#br1">9913 16846 8167,'7'0'952,"-2"0"-526,0 0 148,-4 0-392,9 0 1,-2 0-80,7 0 1,-5 0 98,5 0 0,-4 0-114,4 0 1,-2 0 0,-1 0 342,3 0-898,-2 0 316,4-5 158,-6 3-1318,0-3 905,1 5 1,-2-1 405,-2-3 0,7 3 0,-2-4 0</inkml:trace>
  <inkml:trace contextRef="#ctx0" brushRef="#br1">10347 16674 8093,'-6'-5'0,"0"4"177,2-3 59,3-2-60,-5 5 1,5-4 148,-3 5-30,3 0-59,-4 0 235,5 0-117,0-5 62,0 3-355,5 7 0,-2 8 44,4 10-53,-4-5 1,7 3-14,-2-2 1,-2 0 0,2 3-202,0 2 0,-1 3-135,0-1 160,-4-7 1,6 7-67,-5-11 0,1 0 62,-2-3 286,-1-1-156,3 0 1,-5-3 262,0 0-144,0-6 136,0 3-177,0-5-110,0-5 81,0 4 0,0-9-104,0 2 0,-4-2 133,0-1-76,0-6 1,1 3-144,-1-5 1,-1 4 0,2-4-308,-1-1 243,-5-2-298,8-1 453,-4-5 0,5 4-33,0-3 1,0-2-16,0-1 27,0-3 1,5 4 0,4 2 139,5 3 0,0 2 1,5 3 229,1 4-222,2 2 1,1 3-1,0 3 227,-1 3-146,1 2 1,0 2-50,0 0 0,0 0-57,0 0 0,1 0 1,0 0-26,-1 0 43,2 0 1,-8-3-159,2-1 0,1 0-160,-5 4 61,0 0 198,2 0 0,-4 0-267,2 0 1,-6 0 71,-2 0 1,-3 0-767,4 0 274,-6 0 687,3 0 0,-10 5 0,-1 1 0</inkml:trace>
  <inkml:trace contextRef="#ctx0" brushRef="#br1">10644 16629 7994,'-6'-5'-862,"1"3"1663,5-3-50,0 0-138,-5 4-71,3-4-356,-3 5 48,5 0 0,0 5-266,0 3-71,0-3-241,-5 5 153,4-4 247,-4 6 1,5-1-137,0 0 0,0-3-123,0 0 96,0-1 1,0 1 403,0 0-171,0-6 26,0 3-73,0-5 34,5 0-50,-4 0-194,9 5 179,-8-4 4,8 5-51,-4-6 1,6 3-2,-1 1 0,1 0 43,-1-4-159,0 5 121,1-4 1,-1 6 0,2-5-111,2 2 80,-2 5 1,-1-7-2,-4 6 0,0 0 21,3 3 1,-5 1-1,0-1-7,-1 0 244,-4 1-234,4-1 0,-5 1 34,0-1 1,-5 0 109,-3 1 1,-2-1 0,-3-1-33,-2-2-58,3 2-280,-5-3 118,6-1 1,-5 0 158,1-2 0,0-3-767,4 3 0,-1-3-1008,1-1 1726,4-5 0,-3-1 0,4-5 0</inkml:trace>
  <inkml:trace contextRef="#ctx0" brushRef="#br1">10656 16617 8008,'0'-6'1059,"0"1"-689,0 5-1,5 0 67,1 0-202,6 0 1,0 0-187,3 0 151,-2 0 0,7 4-282,-4 0 1,0-1 153,-1-3 1,-2 0 0,4 0-666,-1 0 346,-3 0 0,3 0-1235,-4 0 739,-1 0 744,1 0 0,-1 0 0,0 0 0</inkml:trace>
  <inkml:trace contextRef="#ctx0" brushRef="#br1">9788 17188 7982,'0'-6'823,"5"1"0,-3 5-217,6 0-329,0 0 1,3 0 26,0 0 0,2 0 0,2 0-9,4 0 1,4 4-31,4 0 0,-1-1 96,9-3-314,-4 5 1,14-3-164,-3 2-393,2-3 498,2-1 135,0 0 0,3 0-364,0 0 140,6 0-164,-8-5 172,4 3 5,-6-3 0,1 4-128,0-3 118,-6 3 0,-1-4 0,-8 5-270,0 0 352,-6 0-43,3 0 58,-5 0 1,-4 0-42,0 0-220,-5 0 239,2 0 1,-2-1-374,-2-3 0,2 3 760,-7-3-482,-2 3-368,0 1-1701,-5 0 2186,-5 0 0,-1 0 0,-5 0 0</inkml:trace>
  <inkml:trace contextRef="#ctx0" brushRef="#br1">10245 17405 7296,'0'-6'2732,"0"-4"-1729,0 9-346,0-10-362,0 10 1,1-8 75,3 6-209,-3-1 1,10 0 0,-1 0 207,4 2-157,7-5 0,-4 6-171,6-3 1,0 3 133,0 1 1,0 0-245,0 0 0,-4 0-106,0 0 0,-5 4-47,1-1 0,-2 6-122,-2-1 1,-5 2 222,-2 2 0,1 0 0,-1 2-222,-1 1 132,-7 1-101,-3-5-57,-4 6 278,0-5 1,-2 5 57,-2-6 31,-3 1-114,0-1-36,-3 0 266,3 1 4,-5-1 168,0 1 0,5-2-322,3-3 1,2 2-1,2-5 1,1 0 259,2 1-176,3-4 102,5 4-110,0-5 27,0 5 0,5-3 294,3 2-316,2-3 1,7-1 59,2 0 96,7 0 0,0-1 18,4-3-237,-5 2 0,8-4 148,-2 2-46,-3 3-153,0-4 1,-5 4 99,-1-3 0,-3 3-139,0-3-35,-10 3-909,7 1 486,-10 0 272,0 0 65,-1 0 113,-5 0 0,0 0 0</inkml:trace>
  <inkml:trace contextRef="#ctx0" brushRef="#br1">11170 16537 8042,'0'-7'-310,"0"-1"621,0 6-80,-5-3 0,3 3 415,-2-2-172,3 3-243,1-4 1330,0 5-1206,0 5-121,0 2-100,0 4 10,5 0 1,2 2 57,4 2 1,0 3 43,1 5 0,3-3-242,0 3-52,1-3 1,-5 12 0,0-4-121,1 1 0,2 2-121,-3 3 193,3 5 0,-8-2 76,6 5 0,-6-1-53,-2 0 1,1 4 61,-1-3 0,0-3 2,-4-1-544,0-2 541,0-2 13,0 0 1,0 3-52,0-3 0,-4 3 0,-1-6 0,-1 0-134,-3 0-3,-2 2-199,0-9 373,0 9 0,-5-5-12,1 2 1,4-6 0,3-6-79,-1-1 596,-1-2-528,-1-4-312,4 1 187,-3-1 153,4-5-147,0-1 1,-1-5-912,3 0-31,3 0-231,-4 0 1327,5 0 0,0-10 0,0-2 0</inkml:trace>
  <inkml:trace contextRef="#ctx0" brushRef="#br1">11684 17051 8025,'0'-6'606,"0"1"0,3 4-138,1-3 0,5 3 129,-1-3-188,-3 3-147,5-5 1,-4 5 138,6-3-235,-1 3 6,6 1 0,-5-4-162,3 0 1,-2 1 45,-1 3 1,3 0-47,0 0 1,0 0 307,-3 0-1440,-1 0 804,-5 0 1,5 0 43,-4 0-1465,-2 0 827,0 0 912,-5 0 0,0 5 0,0 1 0</inkml:trace>
  <inkml:trace contextRef="#ctx0" brushRef="#br1">11706 17234 9804,'12'0'687,"-1"0"315,1-5-575,-1 4 1,0-4 234,1 5-643,4 0 153,-3 0 0,7-4-504,-4 0 321,4 0 0,-6 4-624,5 0 1,-4 0 419,4 0 0,-5 0-1603,1 0 1196,3 0 1,-5 0-175,2 0 796,-2 0 0,-2-5 0,1-1 0</inkml:trace>
  <inkml:trace contextRef="#ctx0" brushRef="#br1">12266 16595 8104,'0'-7'0,"-4"-3"0,0 2 0,1 3 0,3 0 0,0 5 0,0 7 0,0 4 0,0 6 0,0 5 0,1 6 582,3 3 0,-3 2 699,3 1 0,-3 4-806,-1 0 0,0 0-297,0-4-135,0 6 0,0-5-103,0 3 0,0-2 32,0-2 1,0-1-94,0-2 0,0 0-18,0-4 1,0 3-15,0-3 0,0-2 109,0-5 1,0 0-14,0-5 0,0 0 138,0-3-96,0-1 1,-1-1-26,-3-2 94,3-3-59,-4-5-610,5 0 0,0-10 0,0-3 0</inkml:trace>
  <inkml:trace contextRef="#ctx0" brushRef="#br1">12677 15224 7296,'5'-6'828,"-3"1"-475,8 5-104,-9-5 36,9 3-116,-4-3 106,6 5-100,-1 0 0,1 0 81,-1 0-191,1 0 76,-1 0 0,0 1-15,1 3 1,-1-1-26,1 4 0,-1-3 128,0 4-334,1-1 62,-6 5 0,4-1 64,-2 1-93,2-1 144,-3 6 1,3-3-240,-3 5 0,0-4-39,0 4 1,-4 0-43,1 4 1,1-4 114,-2 0-86,1 0 177,-4 4 0,4 0 25,0-1 0,0 1 5,-4 0 0,0 1 90,0 3 0,-2-3-73,-1 3 1,-2 0 45,-3 0 0,-1 1-18,5-1 0,-5-2 92,2 6 1,-2-5-91,1 5 139,-2-1-73,9 4 0,-9 2-59,2 2 0,3-2 11,1 2 0,-1-3-65,1-1 1,-1 1 58,1-1 1,3-4-30,-3 1 0,4-6-13,4 2 0,-3-3-9,3-1 0,1-4-12,-1 0 1,4-4-3,-4 4 1,3-5 9,-3 1 1,4-6-3,-5-1 0,2-2-7,-1 2 1,-1-3-5,4-5-4,-4 0 18,7 0 5,-9 0-58,4 0 0,-3-4-73,1 0 1,-1 0-216,3-1 33,-5 4 90,0-4 214,0 5 97,0 5 0,0-2-90,0 4 1,0-3 112,0 4 0,-1-1-23,-3 5 1,2-1 143,-1 1 1,1-1-30,2 0 1,-3 2-114,-1 2 1,0-1-150,4 5 0,-4 0 59,0 4 0,-1-1-18,1-3 0,3 2 121,-3-2 1,3 7-11,1 0 1,0 1-16,0-4 0,0 4 12,0-1 1,0 2 138,0-1 1,0-2-59,0 6 0,0-5-198,0 5 0,0-5 80,0 5 1,0-5-89,0 5 0,0-4 126,0 3 0,0-3-22,0 3 0,0 1 2,0 3 1,0-4-13,0 1 1,0-5 97,0 5 0,1-5-78,3 5 1,-1-4-26,4 3 1,-3-5-23,4 2 0,-2-4-97,2-4 1,1 1 86,-6-5 1,5 2-97,-4-2 0,0-2 66,-4 2 1,0-6-102,0-1 1,-2-2 62,-1 2 0,-4-3 80,-4-5 0,-1 0 84,1 0 0,-6 0-150,-2 0 1,3-4 13,1 0 0,-3-5-196,-1 2 0,2-4-309,2 0 1,3 0-296,0-1 0,2 5-96,2-1 916,3 5 0,5-7 0,0 4 0</inkml:trace>
  <inkml:trace contextRef="#ctx0" brushRef="#br1">13922 16298 8294,'0'-12'-537,"-5"1"1,2 4 1133,-4 4 0,3-2-167,-4 1 1,5-1 322,-5 1-546,0 3 1,-3-5 368,0 6-416,-1 0 0,1-3 216,-1-1-295,1 0 1,-1 4 46,1 0 1,0 4-182,-1 0 0,1 5 84,-1-2 1,-2 0-177,3 0 0,-3 1 26,6 3 0,-1 1 177,2-1 0,2 0-178,5 1 0,0-5 83,0 1 1,1 0 41,3 3 0,2-3-1,6-1 197,-1 1-91,6-2 0,-4 3-15,7-5 1,-1 4 18,3-5 0,1 5-87,0-4 0,0 5 46,0-2 0,-2 0-74,-2 0 0,2 1 104,-6 3-261,0 1 190,-3-1 1,-1 1-50,0-1 0,-4 0-127,-3 1 1,-3 3 80,-1 0 1,-1 1-21,-3-5 0,-4 4 22,-7 0 1,-2 1-7,-2-5 0,-2 2 58,2 2 0,-3-6-13,-1 2 0,1-3 3,-1-1 0,1 2 15,3-5 0,3 0 6,4-4 1,1 0-243,-1 0-53,6 0 1,1-1-1328,5-3 843,0 3 777,0-10 0,5 5 0,1-5 0</inkml:trace>
  <inkml:trace contextRef="#ctx0" brushRef="#br1">14288 16446 8114,'0'-6'-439,"-2"1"459,-2 5 487,3 0 1,-5 0-125,2 0 1,1 1-1,-4 3 0,3 2 4,-4 5-441,1 1 0,0 4-189,-3 2 201,9 0 40,-9 3 162,9-8-337,-4 9 157,5-10 0,0 10 48,0-3 0,5-1-124,2 1 1,5-5 34,3 1-165,-2-7 233,3 2 1,1-5-13,2 2-28,2-1 28,2-6 1,0 0-1,0 0 6,0 0 0,3-6 34,1-1 0,-2 1-31,-6-2 1,2-4 143,-6-3 1,4 0-81,-4 4 1,-1-5 171,-6 1 0,1-5-107,-6 1 0,1 1 8,-4-1 1,-5 0-74,-3-4 0,-6 0 7,-1 0 1,-9 4-136,1 0 1,-7 9 94,-1-1 0,-2 7-262,-1 0 1,1 3 64,3 1 1,2 6-322,5 6 0,5-3 167,3 6 1,4-5-1134,3 5 1449,3-2 0,0 3 0,-2 2 0</inkml:trace>
  <inkml:trace contextRef="#ctx0" brushRef="#br1">14847 16263 8175,'-6'0'275,"1"0"1170,5 0-1374,0 5 24,0 2 1,0 9 85,0 3 1,0 0-15,0 4 0,0-3-63,0 7 1,0-2-180,0 2 0,-2-3-71,-1 3 0,1 1 16,-1-2 0,1 0-171,2-7 396,0-3-101,0-4 1,4-1 196,0 1 1,0-5 74,-4 1-92,0-6 278,0 3 471,0-5-855,5 0 1,-3 0 13,6 0 1,-4 0-128,3 0 1,1 0 73,3 0 1,1 0-10,-1 0 0,1 0-10,-1 0 1,4 0-13,1 0 0,0 0-74,-1 0 0,-2 0 101,2 0 1,-2-3-144,-2-1 1,1 0 37,-1 4-511,-5 0 184,0 0 47,-1 0 309,-4 0 0,-6 5 0,-8 1 0</inkml:trace>
  <inkml:trace contextRef="#ctx0" brushRef="#br1">15155 16320 8151,'0'-11'0,"0"3"-360,0 1 567,0 4 0,0-3 1206,0 2-680,0 3-241,0-4-9,0 5-369,6 5 0,-4 1-44,6 6 1,-4-1-125,3 0 0,-3 5 92,4-1 1,-2 5-119,2-1 1,2 3-17,-3 1 0,2-1 55,-1 1 0,2 0-81,-2 0 1,0-4-89,0 0 1,2-4 76,-2 4 1,-2-5-77,2 2 0,-4-8 165,3 0 0,-3-4-79,4 3-660,-6-4-46,3 2 136,-5-5 693,0 0 0,0 5 0,0 1 0</inkml:trace>
  <inkml:trace contextRef="#ctx0" brushRef="#br1">15464 16263 8122,'0'-7'89,"0"-1"355,0 6-41,0-4-308,0 1 0,0 5 188,0 0 1,-1 5-59,-3 7 1,1 3-308,-4 0 1,3 9-12,-4-1 0,1 3 15,-5-3 0,1 1 86,-1 2 0,3 0-145,-2 4 1,6-3 140,-6 3 1,2-4-133,-3 0 0,1-5 18,-1-2 0,5-5 91,-1 1 0,6-3-359,-2 0 98,-3-1 1,6-3-733,-3 0 1012,3-6 0,6 3 0,2-5 0</inkml:trace>
  <inkml:trace contextRef="#ctx0" brushRef="#br1">15601 16275 8120,'0'-8'170,"0"1"358,0 4-235,0-2 0,1 5 214,3 0-163,-3 0 0,4 6-123,-5 6 0,0 0 15,0 7 1,0 0-57,0 4 1,0 1-161,0 3 0,-1-3 111,-3 3 1,3-3-235,-3-1 1,-1 3-181,1 1 0,-1-2 162,1-6 0,3 2-75,-3-6 0,3 4 160,1-4 121,0 0 36,0-3 354,0-1-153,0-4-228,0-2 34,0-5 0,5 0-104,3 0 1,-2 0 0,2 0 0,-1 0-9,5 0 1,-1 0-13,1 0 1,-1 0-2,0 0 1,1 0-33,-1 0 0,1 0 35,-1 0 0,1 0-69,-1 0 1,0-4 73,1 0 0,-1 0-146,1 4 1,-1 0-13,0 0 0,-3-1-98,0-3 0,-4 3-289,3-3-380,-4 3 114,2-4 318,-5 4 0,-2-6 482,-1 3 0,-4 3 0,-4-4 0</inkml:trace>
  <inkml:trace contextRef="#ctx0" brushRef="#br1">15567 16537 8002,'1'-6'89,"3"2"1,2 2-2,5-2 0,1 3 121,-1-3 0,1 3 30,-1 1 0,2 0-87,2 0 0,-2-4-130,2 0 1,1 0 62,0 4 0,3 0-200,-4 0 0,0 0 85,-3 0 0,-1-1-371,0-3-658,1 3 389,-6-4 373,-1 5 297,-5 0 0,0-5 0,0-2 0</inkml:trace>
  <inkml:trace contextRef="#ctx0" brushRef="#br1">15601 16309 8120,'11'-11'-141,"1"0"70,-1 4 0,4-2 1080,1 5 1,4-3-344,-1 3 0,-1-4-211,1 4 0,1-3-221,7 3 0,-3 0-170,2 4 1,-1 0-228,-3 0 1,-3 0-530,0 0-1,-5 0 693,2 0 0,-4 5 0,0 1 0</inkml:trace>
  <inkml:trace contextRef="#ctx0" brushRef="#br1">17417 15281 8137,'0'-7'-308,"0"-1"219,0 5 483,0-7 519,0 4-413,0-6-485,-5 1 157,3 5 0,-8-3-42,3 5 0,-3 0 114,-2 4 1,-4 0-243,-3 0 0,-3 1 22,-1 3 0,0-1-17,1 4 0,-5 1 72,0 3 0,1 5-26,3-1 0,1 1 99,3 0-287,-2 1 83,13 6 1,-6-4-124,10 0 102,0 0-16,4-1-362,0 4 275,0-10 0,7 6 47,4-3-169,1-2 120,4 4 0,1-10 53,2 1 147,-3-6-107,6 3 1,-6-5 143,3 0-7,3 0 0,-4 0 26,4 0 0,0-5-72,-3-2 1,-1 0 78,-3 0 0,-6-1-78,2-3 0,-3-1 189,-1 1 0,2-1-92,-5 1 0,0 0-3,-4-1 0,4 5 99,0-1 157,-1 0-453,-3-3 254,0 5-130,0 0 1,0 15-48,0 3 0,0 6 57,0-3 0,-3 0-183,-1-4 0,0 5 18,4-1 0,0 4 41,0-4 1,4 4 90,0-4 1,4 1-38,0-5 1,4 0 256,3 1 1,-1-6-82,5-2 0,-2 1-3,3-1 1,1 0-56,-2-4 1,-1 0-59,1 0 0,-5 0 168,1 0-1364,-2 0 1168,-2 0 0,1-5 0,-1-2 0</inkml:trace>
  <inkml:trace contextRef="#ctx0" brushRef="#br1">17999 15281 8006,'-1'-6'30,"-3"2"288,3-2 247,-4 4-108,10-3 1,-3 1-188,6 1 0,0-1-40,3 4 0,-3 0 22,-1 0 0,5 0-25,3 0 1,0 0-75,-3 0 1,4 0 61,3 0 1,-1-1-112,1-3 1,4 3-4,3-3 0,1-1-159,-4 1 1,0 0-22,0 4 1,-6-1-97,-1-3 0,-4 3-377,0-3 1,-5 3 22,1 1 56,-5 0 1,0 0-154,-6 0 1,0 3 625,-5 1 0,-4 10 0,-6-1 0</inkml:trace>
  <inkml:trace contextRef="#ctx0" brushRef="#br1">18022 15452 10220,'12'0'1504,"-1"0"-1127,0 0 0,1 0 125,-1 0 1,4 0-203,1 0 1,4 0-37,-1 0-57,3-5 1,-3 4-94,0-3 1,0 3 81,4 1 1,-4 0-59,0 0 0,-5 0 56,1 0 1,-3 0-784,0 0 33,-1 0 0,-3 0-1658,0 0 2214,-6 0 0,3 0 0</inkml:trace>
  <inkml:trace contextRef="#ctx0" brushRef="#br1">19176 14664 8090,'0'-11'-348,"0"5"287,0-5 0,0 9 537,0-6 0,1 6 201,3-2-542,-3 3 176,4 1 576,-5 0-840,0 5 0,0-3 66,0 6 45,0 0-51,0 3 1,0 0-108,0 1 1,0-1 193,0 1-271,0 4 58,5-3 0,-4 5 163,3-3-266,-3-2 62,-1 8 1,0-7 69,0 5 0,0-1-119,0 1 1,-3 1-43,-1-5-38,0 6 155,-1-9 0,4 9-50,-3-6 39,3 0 35,-4-3-223,3-1 100,-3-5 1,5 5-46,0-4 0,0-1-602,0 2 126,0-5 135,0 2 0,0-4 519,0 3 0,0-3 0,0 4 0</inkml:trace>
  <inkml:trace contextRef="#ctx0" brushRef="#br1">18856 15201 8055,'0'-6'503,"1"1"-155,3 5-212,-3-5 67,4 3 0,0-3 145,3 5-227,-3 0 53,5 0 1,-2 0 50,7 0 0,-1 0 7,5 0 1,0 4-42,4 0 1,4 0 215,-1-4-356,6 0-5,-3 0 0,10 0 264,3 0-1085,-2 0 926,4 0 0,-5-2 105,3-1-319,3 1 64,-10-3 0,1 4-10,-6-3 0,-4 3 59,0-3 1,-3 2-128,-4-2 0,-2 3-31,-6-3 0,-3 2-416,-1 2 179,-4 0 433,2 0 0,-5 2-597,0 2 0,-1-2 509,-3 6 0,-8-1 0,-5 5 0</inkml:trace>
  <inkml:trace contextRef="#ctx0" brushRef="#br1">18913 15647 8009,'0'-7'648,"0"-3"-373,0 9 0,0-6 180,0 4 228,0 1-528,5-3 1,-2 10-151,4 3 0,-4 6 71,1 1 0,1 4-132,-2-4 1,5 6 101,-4-2 0,3 2-122,-3 2 0,4-1 30,-4-3 1,3 2 50,-3-2 0,4 2 66,-4-2 1,3-1 37,-3-3 0,1-4 126,-1 1 0,-3-1 35,4-5 32,-5 1 34,0-2-278,0-5 0,-1-4-38,-3 0 1,3-5-139,-3 2 0,3-7 76,1-2 1,-4-4-106,0 1 1,0 0-51,4-4 0,0 3-209,0-7 0,2-2-142,1-1 1,0-3 156,5-2 1,-2 5 11,2 0 1,2 3 135,-3-4 0,2 6 190,-1-2 53,2 8-164,-4-2 1,2 12-231,-1-3 464,-4 4 265,7-4 0,-7 6 1,4 2-62,1 3 0,7 1-101,0 0 1,6 0-93,-2 0 1,7 0 60,5 0 0,2 0 24,1 0-205,0-5 77,1 3 0,-2-4-2,-3 2 0,2 3-10,-6-3 0,1-1 0,-4 1 1,-1 0 4,-3 4 1,1 0-29,-5 0 0,0 0 26,-3 0 1,-5 0-385,1 0 89,-6 0 1,4 2-221,-6 2 1,-6-2 61,-1 6 424,-3-6 0,-7 8 0,-1-3 0</inkml:trace>
  <inkml:trace contextRef="#ctx0" brushRef="#br1">19233 15567 8097,'0'-7'345,"0"2"650,0 5-845,0 5 0,4 2 28,-1 4 0,1 0-124,-4 1 0,1-1 64,3 1 0,-2 3-98,1 0 0,-1 0-99,-2-3 0,0-1 129,0 1-105,0-1 34,0 1 0,0-5 49,0 1 0,0-4-30,0 3 1,-2-4 24,-1 1 11,1-3-23,-3-1 49,0 0 8,4 0 7,-4 0 74,5 0-52,0-5-43,0 3 0,1-6 129,3 4-87,2 0 1,6 0 39,-1 0 1,0 1-63,1 3 1,3 0-107,0 0 0,2 0 101,-2 0 0,-2 0-150,2 0 0,1 1 88,0 3 1,-1 1-91,-4 2 0,1 3 14,-1-2 1,-3 2-130,-1 2 0,-4-1-29,1 0 1,-3-3 101,-1 0 0,0-1 114,0 5 1,0-1-73,0 1 1,-1-5 180,-3 1 0,-2-2-53,-6 2 0,1 1-35,-1-6 1,1 5-46,-1-4 0,1 1 9,0-1 0,-1-3-178,1 3-417,-6-3-430,0-1 548,-6 0-586,5 0 780,1 0 0,6-4 309,0 0 0,-1-4 0,1 1 0,-1-4 0</inkml:trace>
  <inkml:trace contextRef="#ctx0" brushRef="#br1">19244 15567 8104,'5'-7'-7,"-3"2"185,3 5 0,-2-1 94,1-3 0,5 3 0,-1-3 1,-2 3-66,2 1 0,-1 0 149,5 0-142,-1-5-36,1 3 0,-1-3 20,0 5 1,1 0 11,-1 0 0,1 0-61,-1 0 1,0 0-178,1 0 0,-1 0-529,1 0 0,-1 0 171,1 0-1107,-1 0 1493,0 0 0,1 0 0,-1 0 0</inkml:trace>
  <inkml:trace contextRef="#ctx0" brushRef="#br1">20215 14539 8104,'-6'1'294,"2"3"1,1-2-9,-1 6-120,3-5-42,-4 7 1,1-4 35,0 5 0,-3 6 108,3 2-49,-5 3-94,3 0 0,-4 1 72,2 0 0,-2 1 2,2 3 1,2-3 56,-2 3-180,1 2 64,0-5 0,-2 8-62,6-6-105,-1 6 138,-1-8 1,4 8-134,-3-6-45,2 6 168,2-3-517,-5 1 384,4 3 0,-4-8 81,5 5 0,-1 0-17,-3 0 1,3 3 7,-3-3-208,3-2 192,1 10 0,-4-11-159,0 7 169,0-2-21,4 2 1,0 1-1,0-1 0,1-5 18,3-2-55,-2 2 201,8-5 0,-5 3-161,2-8 1,4 1-2,-4-5 0,3 4 4,2-3 148,-6-1-145,4-4 1,-3 1 164,4-1-157,-5-5-2,4 4 1,-7-7 221,5 5-189,-6-6-17,3 8 87,0-8-47,-3 8 68,8-9-11,-9 9-51,9-3-90,-9-1 117,5-1-181,-6-5 181,0 5-437,0-4 223,0 4-5729,0-5 4792,-6 0 1034,0 0 0,-5 0 0,-1 0 0</inkml:trace>
  <inkml:trace contextRef="#ctx0" brushRef="#br1">20626 14584 8100,'0'-6'357,"0"-4"-131,0 9 159,0-4 821,0 5-851,0 5-212,0 1-42,0 5 0,0 2-38,0 2 173,0 3-44,0 5 1,0 0-118,0 0-148,0-1 140,0 6-114,0-3 60,0 2 1,0-2 171,0 1-324,0-2 76,0 4 1,0-9 119,0 0 1,0-3 0,0 3 0,0-5 59,0 1-64,0-3 1,4 0-144,0-1-28,0-4 150,-4-2-1005,0 0 313,5-4 218,-4 4-1227,4-5 1364,-5 0 0,0 0 0</inkml:trace>
  <inkml:trace contextRef="#ctx0" brushRef="#br1">20832 14813 8068,'6'-6'835,"4"0"-485,-4 6 163,6 0-338,-1 0 0,1 0 35,-1 0 1,1 0-134,-1 0 1,4 0-45,0 0 36,6 0 49,-9 0 0,10 0-290,-3 0 119,-2 0 8,4 0-95,-8 0 116,3 0 1,1 0-56,2 0-206,-3 0 163,1-5 1,-6 4-1,1-3-428,-1 3 340,-5 1 0,1 0-1088,-3 0 623,-3 0 675,4 0 0,-15-5 0,-3-1 0</inkml:trace>
  <inkml:trace contextRef="#ctx0" brushRef="#br1">21014 14642 8058,'0'-7'853,"0"-3"-504,0 9-16,0-4 45,0 5-168,0 5 0,0 2-89,0 9 0,0-2-111,0 5 0,0-4 76,0 4 0,0 0-157,0 4 0,0 0-16,0-1 1,0 1-62,0 0 0,0-4 105,0 0 1,0-4-79,0 4 0,2-5 37,1 2 1,-1-4-191,2 0 1,-3-5-14,-1 1 0,0 0-46,0 3 333,0-5 0,5 5 0,1-5 0</inkml:trace>
  <inkml:trace contextRef="#ctx0" brushRef="#br1">21448 14721 8982,'0'13'757,"0"2"-736,5-2 47,-3 9 1,4-6-132,-2 3 1,-2 3 76,6-3 1,-5 2-85,0 2 0,2-4 49,-1 0 56,5-5 12,-8 3 0,4-5 55,-5 4 0,4-7-2,0 2 1,0-6-32,-4 3 275,0-6-182,0 3 342,0-5-581,0-5 0,0-1 134,0-6-292,0 1 159,0 0 0,0-2-71,0-2 0,0-3-196,0-5 0,-4 0 78,0 0 1,-3-3-50,3-1 1,-4-3-497,4 3 351,1-5 186,3-2 1,0-3 551,0-5 0,0 7-82,0 1 1,1 1 93,3 6 1,-2 4-130,6 4 100,-1 5-99,5-2 0,-1 8-81,1 0 170,4 6-58,-3-8 0,12 8 23,-2-1-74,3 1-88,7 2 0,-7 0-82,8 0 48,-2 0 70,2 0-317,1 0 271,-6 0 1,3 0 42,-6 0-201,6 0 56,-8 0 0,4 0-125,-5 0 191,0 0 0,0-4-35,-1 1 0,-3-1-53,0 4-82,-5-5 124,3 4 22,-11-5-443,-1 6 263,-5 0 1,-5 0 9,-2 0-1070,-4 6 1255,-5-5 0,-2 9 0,-5-4 0</inkml:trace>
  <inkml:trace contextRef="#ctx0" brushRef="#br1">21780 14596 8167,'-7'0'-197,"2"0"1305,5 0 1,0 5-664,0 3-438,0 2 0,0 1-44,0 1 0,0-1-141,0 0 259,0 1-268,-5-1 131,4 1 0,-8-5 15,5 1 0,-3-4 18,3 3 1,-1-3 23,1 4 23,3-6-34,-5 3 175,6 0-147,0-3 3,0 3 627,0-5-537,6 0-87,-5 0 28,9 0 0,-4 0-35,6 0 0,-1 0 47,1 0 0,3 1 36,0 3-45,0-3-4,-3 4-180,-1 0 167,6-3 0,-5 8 28,4-3-221,-4-2 79,0 6 0,-1-6 114,0 2-310,1 3 128,-6-3 0,3 4-170,-5 1 249,0-1 18,1 0 1,-4 1-225,3-1 163,-3-4 40,-6 3 166,4-4-80,-9 0 1,2 3-135,-7-5 357,2 5-123,-3-8 0,0 4-172,1-5-181,-5 5 121,2-3 0,-1 3-670,0-5 353,0 0 228,1 0 0,2 0-520,4 0 317,-4 0 406,8-5 0,-17-2 0,6-4 0</inkml:trace>
  <inkml:trace contextRef="#ctx0" brushRef="#br1">21700 14619 8108,'6'-7'-510,"4"-3"951,-4 9 1,10-4-115,-1 5 1,1 0 122,0 0 1,-2 0 49,5 0-241,0 0-81,4 0 0,-1 0-83,1 0 1,-4 0 103,0 0 0,-1 0-297,1 0 1,1 0 121,-4 0 1,0 0-499,-1 0 1,-2 0-287,2 0-123,-2 0 883,3 0 0,-8 5 0,2 1 0</inkml:trace>
  <inkml:trace contextRef="#ctx0" brushRef="#br1">20580 15247 8078,'0'-6'721,"0"0"-38,0 6 1,4-1-459,0-3 1,5 3 190,-1-3-106,2 3-132,6 1 0,1 0 68,2 0 1,6 0 29,-2 0 0,7 0 80,1 0-349,7-5 46,2 4 1,6-4-104,0 5 1,1-2 62,2-1 1,10 1-422,2-2 1,2 3 253,-10 1-1218,-2 0 1395,5 0 1,-9 0-48,2 0-1067,-7 0 1087,8 0 1,-8 0-105,7 0 0,-6 0 89,-1 0 1,-4 0-113,4 0 1,-9 0 273,1 0 1,-7 0-197,0 0 0,-5 0 1119,-2 0-987,-4 0 885,-5 0-988,1 0 0,-5 0 170,1 0-624,-5 0 1,0 0 190,-6 0 1,-4 0-1524,-4 0 1810,-1 0 0,-4 10 0,-2 3 0</inkml:trace>
  <inkml:trace contextRef="#ctx0" brushRef="#br1">21129 15475 8111,'0'-6'406,"0"1"430,0 5-247,0-5 128,0 4-457,0-10 1,1 10-16,3-3 0,-2 2-31,6-2 0,-4 3-77,3-3 0,1 3 4,3 1 0,2 0-149,2 0 0,-1 3-1,5 1 1,-5 1 82,1-1 1,2 1-202,-2 3 1,0 2-18,-3-2 0,-5 2-28,1 1 0,-5 1 25,0-1 1,2 0-141,-1 1 0,-1 3 85,-7 0 1,-2 4-66,-6-3 0,-1 3 296,-2-4 0,1 0-132,-5-4 1,1 1 105,-1-1 1,-1 1-159,5-1 426,-5 1-177,7-6 0,-4 3 18,6-5 0,0-1 149,-1-3 0,6 2 48,2 1 222,3-1-423,1 3 0,9-5-18,2 0 0,8 0-35,0 0 0,4 0 4,4 0 1,-3 0-12,2 0 0,0-4-26,0 0 1,-1 0-113,1 4 1,-2 0 70,-1 0 0,-4 0-97,0 0 0,-5 0-408,1 0 0,-2 0-109,-2 0-1340,6 0 992,-4 0 981,-2 0 0,-6 0 0,-5 0 0</inkml:trace>
  <inkml:trace contextRef="#ctx0" brushRef="#br1">22339 14539 10447,'7'11'504,"1"-3"-267,-4-1 1,5 5 78,-1 3-116,2 0-35,1 2 0,1 1-50,-1 4 0,1 2 55,-1 3 1,4-3-18,0 3 1,1 2 113,-5 2-368,1 2 94,-1-4 0,0 4 194,1-3-424,-1 3 170,1 1 1,3 1 53,0-1-143,0-5 185,-8 4 0,3-4 242,-3 6-211,-2 4-31,1-4 0,-6 5-65,0-6 87,0 0 10,0 6 0,0-5 37,0 3 0,-4-3-74,0-5 1,-5 7-28,1-3 1,-3 2-43,-4-6 1,1-1-188,-5-2 1,1-3-27,-1 3 1,-5-3 75,5-1 0,-4-1 17,8 1 0,0-4 101,3 0 0,1-5 103,-1 2 0,5-5-63,-1-3 1,6-2 35,-2-2-37,2-3 238,2 4 25,0-5-691,0-5 379,0 4 1,0-9-1915,0 2 1988,-5-2 0,9-7 0,-3 0 0</inkml:trace>
  <inkml:trace contextRef="#ctx0" brushRef="#br1">17166 16834 8096,'0'-6'1424,"0"-4"-852,0 9-64,0-4-245,-6 5-68,5 0 0,-4 1-44,5 3-40,0 2 0,0 9-203,0 0 0,0 2-56,0-2 1,0 3 96,0 5 0,0 0-30,0-1 0,0 3 119,0 1 1,0 0-17,0 4 1,0 0-7,0 5 0,0-1 12,0 0 1,0-1 60,0-2 0,0 2 110,0-3 0,0 2-136,0-2 0,0 0 171,0-4 0,0-3-142,0 0 0,0-2 1,0-5 1,1-1 121,3-4-82,-3 1-244,5-1 127,-6-5-201,0 0 45,0-6 110,0-6 0,0 0-95,0-5 1,0 3 116,0 0 1,0 1-149,0-5 0,0 5-49,0-1 139,0 1 1,0-5-89,0 1 62,5-1 1,1 1 16,5 0 0,2-1 7,2 1 1,-1 3 88,5 0 1,2 1-76,5-5 1,3 5 79,6-1 1,-1 2-25,0-2 0,-3 2 10,-1 2 0,-4 3-17,0-3 1,-3 3 3,-4 1 1,0 1 30,-7 3 0,1 1-24,-5 2 0,-3 4 12,-1-4 0,-3 3-8,-1 2 1,0-1 2,0 1 1,-9 3 42,-2 0 0,-8 0 3,0-3 1,-3 3 24,-1 0 1,-4 0 17,-4-3 0,1-1 43,-5 1 1,5-2-89,-4-3 0,-3 0-134,6-3 1,1-3 136,7 3 1,5-3-414,3-1 1,4-5-139,3-3 1,3 2-336,5-2 0,5 1 826,3-5 0,7 1 0,3-1 0</inkml:trace>
  <inkml:trace contextRef="#ctx0" brushRef="#br1">17976 17188 8048,'0'-6'913,"0"1"34,0 5-657,6 0 1,-4 0 134,6 0-82,-1 0-141,5 0 1,-1 0 241,1 0-271,4 0 1,-2-4 17,5 0 0,0 1 0,4 3 1,4-2-231,-1-2 0,1 3 98,-4-3 1,3-1-536,1 2 1,-2-3 259,-6 3 0,2 1-570,-6-1 1,0 1-405,-3 2-62,-6 0 1252,-1 0 0,-10 5 0,-1 2 0</inkml:trace>
  <inkml:trace contextRef="#ctx0" brushRef="#br1">18034 17291 8955,'11'0'1087,"0"0"0,5 0-726,-1 0 0,5 0-138,-1 0 1,4 0-176,4 0 1,2-4 150,5 1 0,-3-5-591,-1 4 0,-1-1 294,2 1 0,-3 3 98,-6-3 0,1-2 0,0 0 0</inkml:trace>
  <inkml:trace contextRef="#ctx0" brushRef="#br1">19130 16595 8133,'0'-7'142,"0"2"1,0 4 681,0-3 17,0 3-835,0 6 1,0 2 136,0 9 0,0 0-78,0-1 0,0 6 76,0-2 1,0-2-142,0 3 0,0-1 110,0 3 1,4 0-121,0-3 0,-1 1-60,-3-4 0,4 3-208,0-4 0,0 1-845,-4 0 98,0-4 1025,5 5 0,-4-6 0,4 1 0</inkml:trace>
  <inkml:trace contextRef="#ctx0" brushRef="#br1">18810 17063 8004,'-6'0'-282,"1"0"2541,5 0-1921,5 0 1,1 0-71,6 0 1,-1 0-1,0 0 0,6 4 89,2-1 0,4 1-130,3-4 0,5 0 126,7 0 1,3 0 44,4 0-1671,1 0 1335,10 0 0,-3 0 0,8 0 1,-3-1-220,-1-3 0,-8 3 232,-4-3-466,-7 3 306,2 1 1,-7-4-175,-3 0 0,-3 0-101,-8 4-88,2 0 1236,-8 0-1524,-1 0 1,-9 4 256,-6 0 479,-4 0 0,-9 1 0,-2 1 0</inkml:trace>
  <inkml:trace contextRef="#ctx0" brushRef="#br1">18833 17463 8257,'0'-7'3,"0"-3"40,0 9 519,0-4 483,0 0-19,0 3-709,5 7 0,-2 2-136,4 4 0,1 11 71,3 1 0,1 2-25,-1 2 0,2-3 131,2-1-219,-2-1-42,3 6 1,-4-5 86,-1 0 0,0 0-175,1-4 0,-1-1-45,1 1 1,-2-5 110,-2 1 0,-2-6-81,-2-2 77,-3-4-143,4 7 112,-5-9-18,0-1 1,0-6-177,0-5 1,-1-2-324,-3-2 0,3-2 89,-3-2 0,1-2 97,0 1 1,0-5-205,-5-2 1,6 0 86,-2 0 1,-1 2-53,1-6 0,0 6 37,4-2 314,0-2 24,0 10 0,0-10 69,0 10 0,4 0 59,0 7 1,5 1 183,-2-1 1,4 5-81,0-1 0,0 6-44,1-2 0,4 2-56,3 2 1,3 0 169,1 0 0,5 0-86,2 0 0,3 0-28,1 0 0,4 0-20,1 0 1,2 0-22,-2 0 0,-1-3 125,-4-1 1,-1 0-81,-3 4 0,-2-4-52,-5 0 0,-1 1-74,-3 3 1,1 0-160,-5 0 1,-3 0 164,-5 0-885,-4 0 277,2 0 230,-5 0 1,-10 5 0,-3 1 0</inkml:trace>
  <inkml:trace contextRef="#ctx0" brushRef="#br1">19233 17508 8264,'-5'-6'-1,"3"-1"420,-1 4 881,1 1-983,2-3 1,5 5-65,3 0 0,-2 4-176,2 0 0,-5 5-12,0-2 0,2 4-125,-1 0 0,0 2 149,-4 2 0,0-2-132,0 2 1,-1-2-158,-3-2 242,3 0 1,-8 1-113,5-1 0,-4-3 165,5-1 228,-6-4-125,7 2 33,-8-5-194,9 0-30,-4 0 1,6 0-87,3 0 1,1-1 145,3-3 1,2 3-40,-3-3 0,5 3-1,3 1 1,-1-2 203,5-1-213,-5 1 19,13-3 148,-8 5-151,9 0 1,-4 0 26,2 0 0,-2 0 10,3 0 0,-4 4-81,-4 0 1,3 5-9,-3-2 0,-3 0-72,-1 0 1,-3 1 50,-5 3-194,4 1 0,-10-1 9,3 1 1,-4-1-4,-4 0 0,-3 1 132,-4-1 0,-2-1-9,-2-2 0,1 1-7,-5-5 0,5 3 4,-1-3 1,-2 0-216,2-4 1,-1 0 135,0 0 0,4 0-61,-3 0 1,2-1-23,1-3-532,1 3 314,0-10 487,-1 10 0,1-14 0,-1 2 0</inkml:trace>
  <inkml:trace contextRef="#ctx0" brushRef="#br1">19198 17554 8255,'6'-12'-337,"-4"6"125,6 2 1,-1-1-260,5 1 1,-1 1 569,1 3 1,3-2 611,0-1 0,5 1-220,-1-2 1,3 3 87,1 1 0,0 0-12,-1 0 0,3 0-128,1 0 1,-5 0-222,1 0 0,-3 0-186,0 0 0,2 0-236,-6 0 0,0 0 66,-3 0 0,-5 0-591,1 0 729,-6 0 0,3 5 0,-5 2 0</inkml:trace>
  <inkml:trace contextRef="#ctx0" brushRef="#br1">20261 16560 8282,'0'-6'-9,"0"1"1,0 4 117,0-3 454,0 2-298,0-3 1,0 4 12,0-3 79,5 3-56,-4-4 32,4 5-113,-5 0 7,0 5-202,0 1 1,-5 6-100,-3-1 1,2 1 4,-2-1 1,1 4 72,-5 1 1,1 4-72,0-1 0,-1 4 158,1 3 1,-1 0 5,1 4 1,-1-3-4,1 3 0,0-3 136,-1 3 1,5 1-19,-1 3 1,2 4-80,-2 0 0,-1 4 197,5-4 0,0 5-28,4-1 1,0-1-106,0 1 0,0-5-76,0 1 1,0 0-164,0-4 1,4 5 131,0-8 1,1 3-125,-1-7 1,-2 3 93,6-3 0,-2-1-1,2-3 1,1-1 72,-5-3 1,3 1-64,-3-5 0,5 1 165,-1-5 0,1 0-80,-2 1 0,3-1 194,-2 1-292,2-1 1,2 1-1,-1-1 0,-1-3 79,-2-1-216,2-4 1,-4 6 16,6-6 167,-6 1-444,4 1-337,-4-3-423,1 3-130,-2-5-720,-5 0-616,-5 0 2567,4-5 0,-15-2 0,4-4 0</inkml:trace>
  <inkml:trace contextRef="#ctx0" brushRef="#br1">20603 16537 8124,'7'-5'-1186,"-2"4"2120,-5-4 490,0 5-1194,0 5 1,0 1 1,0 6 0,0 3 18,0 0 1,0 6-28,0-2 0,0 2-45,0 2 0,1 0 36,3 0 0,-3 0-146,3-1 1,-3 0 145,-1-3-351,5 3 142,-4-5 1,8 1-98,-5-3 0,0 2 141,-4-2 0,1-4-154,3-3 162,-3 0 1,8-1-1072,-5 1-344,0-6 1358,-4 4 0,5-6 0,1 0 0</inkml:trace>
  <inkml:trace contextRef="#ctx0" brushRef="#br1">20946 16743 9445,'7'0'561,"1"0"0,0 0-255,3 0 1,1 0 46,-1 0 1,2 0-103,2 0 0,-2 0 30,2 0 0,3 0-261,1 0 0,1 0 87,-1 0 0,1 0-578,-5 0 1,5 0 18,-5 0 1,1 0-683,-1 0 1134,-7 0 0,7-5 0,-8-1 0</inkml:trace>
  <inkml:trace contextRef="#ctx0" brushRef="#br1">21471 16560 8139,'-11'-5'331,"4"4"1,2-5 140,5 2-287,0 2 1,0-1 96,0 6 1,0 4 15,0 4 0,2 2-40,1 2 0,-1-1-16,2 5 1,1 0-177,-2 4 1,5 0 125,-4 0 1,3 0-226,-3-1 0,5 1 2,-1 0 0,-2 0 10,2 0 1,-1-2 82,5-2 0,-2-2 72,-2-6-51,2 1 0,-8-2 131,6-3-178,-6-1 58,3-6 1,-5-2-214,0-2 1,0 2-14,0-6 0,0 1-177,0-5 0,-3 0 140,-1-4 1,-1 0-100,1-3 1,1-4-61,-4 0 1,3 0-145,-4-3 0,5-4 34,-5 0 1,5 1-128,0-2 661,1 6-119,2-3 0,0 5-222,0 0 1,2 4 381,1 0 1,4 5-65,4-1 0,4 2 37,1 2 0,0 5 12,-1 2 0,3-1 89,5 1 0,4 0-61,-1 4 0,2 0-108,-1 0 1,1 0 44,2 0 0,3 0-56,-2 0 1,-2-4-5,1 1 0,-6-1-98,-1 4 0,-4-4-162,-3 0 1,-8 0 82,4 4 1,-7 0-411,2 0 560,-4 0 0,-3 5 0,-6 2 0</inkml:trace>
  <inkml:trace contextRef="#ctx0" brushRef="#br1">21722 16572 9328,'8'11'690,"0"1"1,-6-1-570,2 0 0,-3 2-106,-1 2 1,0-2 55,0 2 0,0-2-71,0-2 1,0 1 44,0-1-307,0 1 177,-5-1 0,4-3-195,-3-1 322,3-4-13,1 2 625,0-5-581,5-5 1,-2 3-37,4-1 1,1 1-7,3 2 1,1 0 5,-1 0 0,2 0-10,2 0 1,-2 4-59,2 0 0,-1 5 66,1-1 1,-2-2-134,2 1 0,-2 1 72,-2 4 0,0-1-15,1 0 1,-4 1-49,-1-1 0,-4 1-155,0-1 0,-1 0 61,-2 1 0,0-1 26,0 1 1,-2-5 171,-1 1 1,-4-4-62,-4 3 0,-1-4-126,1 1 1,-4-2 26,0 2 1,-2-3-126,2 3 0,1-3 93,-5-1 1,4 0-152,-4 0 0,1-3 328,-1-1 0,-8-5 0,3 3 0</inkml:trace>
  <inkml:trace contextRef="#ctx0" brushRef="#br1">21677 16595 8141,'12'-7'0,"4"3"0,-4 3 0,4 1 0,1 0 381,2 0 1,7 0 89,0 0 1,2 0 101,-1 0 1,1 0-350,2 0 1,2 0-224,-5 0 1,-1 0-49,-3 0 0,-4-4-241,0 0 1,-5 1-540,2 3 827,-4 0 0,0 5 0,-1 1 0</inkml:trace>
  <inkml:trace contextRef="#ctx0" brushRef="#br1">20649 17166 9431,'8'0'644,"-1"0"1,1 0-355,3 0 1,2 0-1,2 0 0,3 0-11,5 0 0,2-4-30,6 0 0,2-1-39,12 1 0,0 3-176,8-3 1,3 1 122,-24 1 0,0 1 0,33-1-262,-29 0 0,1 1 0,-2 0 0,1 0-38,0 1 1,0 0 0,-3-1 0,0-2 27,1 2 1,0-1 0,1 0 0,0 0-181,1 2 1,1 0 0,-2 0 0,1 0 88,28 0 0,0 0-44,-3 0 0,-8-4 63,0 0 0,-6 0 45,-5 4 0,1 0 63,-5 0 0,-5 0 158,-6 0 0,-4 0-216,-4 0 0,-3-1 666,-4-3-1147,-6 3 528,-1-4 1,-11 5-1187,-6 0 1311,-4 0 1,-12 0 0,-1 0 0</inkml:trace>
  <inkml:trace contextRef="#ctx0" brushRef="#br1">21254 17383 8749,'0'-7'684,"0"-3"1,4 8-209,0-6 30,5 5-253,-3-7 1,5 9-16,1-3 0,1-1 235,2 1 1,-1 0 213,5 4 0,-1 0-409,1 0 1,2 2-329,-2 2 1,-1-2 99,1 6 1,-6-5-416,-2 5 0,-1 0 51,-6 3 1,0 2-137,-4 2 0,-1-1 179,-3 5 0,-4-4-112,-7 4 0,-3-3 162,-5 3 1,3-2 53,-3 2 0,-1 2 296,-6-6 0,2 0-95,5-3 1,1-1 377,3 0 1,3-3 183,4 0 77,6-1-431,1 0 0,10-2 52,3-5 1,8 0-112,7 0 0,1 0-3,7 0 1,3-2-210,4-1 1,1 1 72,-1-1 1,-2 1-183,2 2 1,-6 0 119,-2 0 1,-5 0-816,2 0 0,-8 0-57,-4 0 1,-2 0-1363,-2 0 2252,-4 0 0,3 0 0,-4 0 0</inkml:trace>
  <inkml:trace contextRef="#ctx0" brushRef="#br1">22442 16457 7213,'0'-7'1221,"0"-1"-510,0 6 102,0-8-242,0 8-29,0-3 185,0 5-671,5 0 0,-4 1 91,3 3 0,1 3-67,-1 4 0,4 0 13,-5 1 0,6-1-120,-1 1 0,2 3 191,2 0 0,-1 4-50,0-4 1,1 6 80,-1-2 0,4 2-49,1 2 0,3 0-69,-4 0 1,1 1 33,0 3 0,-4-2-93,4 5 1,-4 1 59,0 3 1,-1-2-26,1 2 0,-5-2-102,1 6 0,-6-1 64,2 1 1,-1-3-108,0 3 1,-1-2 70,2-2 1,-3-3-119,-1-1 1,-1-1 83,-3 2 0,1 1 35,-4-6 0,-1 2 83,-3-1 0,3-3 156,0 2 1,1-1-102,-5-3 1,1 1-94,-1 0 1,1-5-9,0-3 0,-1-2 3,1-2 1,-1 3-9,1-2 1,-1 2-21,1-7 1,3 3-66,1 2-3,-1-6-275,-3 4 29,-1-8 250,6 8-1377,1-9 1026,5 4 1,-1-5 422,-3 0 0,3 0 0,-4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6670 3518 8073,'0'-7'24,"-5"2"118,3 0 140,-3 4 1,5-5 29,0 2 0,2 2-162,1-1 25,-1 1 1,8 1 19,-3-3 0,4 3-108,0-3 0,0 2-12,1-2 1,4 3 98,3-3 1,3-1-113,1 1 0,1-5 38,3 1 0,-2 2-156,5-2 0,0 2 80,0-2 0,2-2-33,-6 3 0,1 0 19,-4 0 0,-4 4-175,0-1 1,-5-1-557,1 2 268,-2-1-758,-7 4 869,-1 0 0,-10 5 342,-2 2 0,-9 4 0,-1 0 0</inkml:trace>
  <inkml:trace contextRef="#ctx0" brushRef="#br0">6704 3712 8061,'-6'0'615,"-4"0"-261,8 0 1,6 0 144,8 0 1,7 0-116,0 0 1,3 0-28,5 0 0,2-4-30,6 0 0,-1-5-51,0 2 1,4 0-116,0 0 0,-1 0-181,-7 0 1,2-2-203,-5 5 0,-4-1 248,-4 1 0,-5 3-26,1-3 0,-2 3 0,-2 1 0</inkml:trace>
  <inkml:trace contextRef="#ctx0" brushRef="#br0">8200 2707 8197,'0'11'304,"0"1"0,0-1-150,0 0 1,0 6 186,0 2-216,0-3 1,0 6 99,0-3 1,0 1-63,0-1 0,0 2-78,0-6 0,0 4 180,0-4-100,0 6-243,0-4 193,0 1 1,4 2 4,0-4-17,0 4 1,-4-7-30,0 2 1,0 1-132,0 0 0,1-1 3,3-4 0,-3-3 80,3-1 0,-3-3-275,-1 4 192,0-6-593,0 3-297,0-5 0,0 0 1</inkml:trace>
  <inkml:trace contextRef="#ctx0" brushRef="#br0">7835 3392 7820,'-7'0'-43,"2"0"563,5-5-305,0 4 412,0-4-293,0 5 1,5 0 109,3 0-263,2 0 1,3 0-25,2 0 0,4 0 18,8 0 0,2-2-99,5-1 1,-3 1 135,-1-2 0,4-1-109,4 2 0,2-3 62,-2 3 0,-1 1-215,5-1 0,-6 0 104,2-1 1,-5 3-24,2-3 1,-5 3 10,4 1 0,-1-1-102,-6-3 1,0 3-12,-5-3 0,0 2 129,-3 2 0,0-1-117,-7-3 1,2 3 127,-7-3-244,-2 3-325,0 1-1739,-5 0 2239,-5 0 0,-6 5 0,-7 1 0</inkml:trace>
  <inkml:trace contextRef="#ctx0" brushRef="#br0">7892 3906 8177,'-4'-8'-239,"0"1"239,0 4 0,4-7 1197,0 9-267,0-4-785,0 5 0,4 5-178,0 2 1,4 5 165,-5 3 0,6 2-167,-1 2 1,-2 6 106,2-2 0,-2 7-49,2 1 1,1 0 56,-5 0 0,4 1-21,0-6 1,-2 1 109,2-4 0,-2-4-84,2 0 1,1-5-48,-5 1 0,3-6 146,-3-2-207,0-4 167,-4 2-164,0-5 1,0-5-80,0-3 1,0-2 56,0-1 1,-5-4-255,-3-1 0,-1-5 87,2-2 0,-6-1-98,5-7 1,-3 0 53,7-7 0,0 2-18,4-2 1,0-1 67,0 1 1,0 0-12,0 3 0,5 6 75,3 2 0,2-1 107,2 2 1,4-3 140,3 6 1,-1-1-54,1 8 0,-4-3 163,4 4 0,-1 1-79,1 7 0,3-2 34,-3 5 0,2-4-83,2 5 1,4-1-19,-1 4 1,2 0-7,-1 0 1,-3 0-15,3 0 0,1 0 53,-2 0 1,1 0-60,-4 0 0,0-2 15,-1-1 1,0 1-10,-3-1 1,3 0-83,-3-1 1,-3 3 80,-1-3 1,2-1-120,-2 1 0,0-1 12,-3 1 1,-1 3-153,1-3 1,-1 2-219,0-2 228,-4 3-737,3-4 413,-9 5 520,-1 5 0,-11 1 0,-7 5 0</inkml:trace>
  <inkml:trace contextRef="#ctx0" brushRef="#br0">8212 3815 8222,'-7'-12'379,"2"6"-193,5 1 1,0 3-198,0-1 128,0 1-62,0-3 1,0 7 126,0 1 0,1 0-130,3 5 0,-2 3 98,1 4 1,0 2-35,1-2 1,-3-1 75,3 5 1,1 0-182,-1 4 1,-1-4 5,-3 0 0,4-4-11,0 4 1,0-5-55,-4 1 1,0-6 135,0-1 0,0-4 211,0 3-216,0-4 0,-1 2-100,-3-5 92,3 0 1,-5-1-95,6-3 71,0-3-173,0-4-30,6 0 175,0-1 0,5 6-48,1 2 1,-1 1 24,1 0 0,-1 1 64,0-1 0,2 1-56,2 2 1,-2 2-14,2 1 0,3 0 11,1 5 0,-1-5-1,1 5 1,-4 0-131,4 3 1,-5 0 79,1 1 0,-2-1-77,-2 1 0,0 3 89,-4 0 1,2 2-78,-5-2 0,0-1 55,-4 5 0,-5-1 96,-3 1 0,-6 1-46,-1-5 0,-2 4 93,2-4 0,-1 1-33,-3-5 0,-3 1-58,3-1 0,1-1-51,-1-2 1,4-2 64,-4-2 1,1-3-425,-1 3 0,1-3 32,3-1 380,2-5 0,-8 4 0,3-4 0</inkml:trace>
  <inkml:trace contextRef="#ctx0" brushRef="#br0">8223 4351 8222,'-11'-11'0</inkml:trace>
  <inkml:trace contextRef="#ctx0" brushRef="#br0">8143 3883 8172,'-10'-8'0,"2"1"372,3 4 55,5-2-171,0 5 1,2-4-13,1 1 0,4-1-28,4 4 1,2 0 134,2 0-191,3 0 1,10 0 70,2 0 1,3-4-132,1 0 122,6 0-57,-5-1 1,1 4-130,-6-3 1,1-2 1,-2 3-82,-2-4 1,-5 4 53,-3-1 0,2-1-1057,-6 2 358,-5-1 388,0 4 301,-8 0 0,3-5 0,-5-2 0</inkml:trace>
  <inkml:trace contextRef="#ctx0" brushRef="#br0">9616 2444 8103,'-6'0'371,"1"5"1,0 1-223,-3 6 0,2-1-143,-2 1 1,1 0 113,-5 4 0,1-2 167,-1 5 1,0 5-114,-3 6 1,-2 3 115,-2 1 0,-1 1-19,4-1 0,-3 4-100,4 0 0,0 4-53,4-4 0,-1 0 97,1-4 1,-1 4-230,1 1 0,-1 4 122,1-1 1,3 2-72,1 2 1,3-2 44,-4-2 0,6 1 44,-2-5 0,3 5 27,1-1 1,0-1-49,0 1 0,0-4 7,0 4 1,0-4 22,0 4 1,1-4-183,3 4 0,-2-6 164,6 2 0,0-2-179,3-2 1,0 0 33,1 1 1,3-6 42,0-2 0,1-3 97,-5-1 1,4-2-69,0-2 0,1-1 57,-5-3 1,-3-2-51,-1 2 1,0-2 126,0-2 0,0-1-97,-4-2 0,-1 2 27,1-2 1,3-2 139,-3 2-118,1-6 1,-3 7-129,3-5 170,-2 0-1515,8 1 1002,-9-4 1,5 4-669,-2-5 523,-3 0 486,4 0 0,-5 0 0,0 0 0</inkml:trace>
  <inkml:trace contextRef="#ctx0" brushRef="#br0">9993 2661 8000,'0'11'1068,"0"1"-892,0-1 0,0 5 9,0-1 0,0 5 15,0-1 0,0 6-3,0 2 0,0 0-1,0-4 1,0-1 12,0 1 0,0 0 4,0 0 0,0-1-24,0-3 0,0 2-127,0-2 1,0-2 35,0-2 0,0-1-140,0 1 0,0-6-362,0 2 215,0-2-125,0 3 54,0-6-819,0-1 1079,0-5 0,5 5 0,2 2 0</inkml:trace>
  <inkml:trace contextRef="#ctx0" brushRef="#br0">10005 3164 8323,'11'-12'0</inkml:trace>
  <inkml:trace contextRef="#ctx0" brushRef="#br0">10530 2730 8248,'0'-7'81,"0"2"1208,0 5-1076,0 5-211,0-3 0,0 9 283,0 0-48,0 1-270,0 4-1,0 1 57,0 1 94,0 4 0,0 1 25,0 0 1,0-3-32,0 3 1,0-6 92,0 6-330,0-8 92,0 6 1,0-8 127,0 2 1,0-2-19,0-2 0,0-3 112,0 0-133,0-6-664,0 8 218,0-8 331,0 3-317,0-5 0,5 0 0,1 0 1</inkml:trace>
  <inkml:trace contextRef="#ctx0" brushRef="#br0">10324 2958 7568,'12'-5'871,"-1"4"1,1-4-206,-1 5-219,6 0 66,0-5-254,6 3 0,5-3 17,-4 0-82,9 4 1,-7-8-16,4 5 15,-5-5 1,0 8-369,-6-3 0,-5 3 213,1 1 1,-2 0-854,-2 0 1,-3 0 813,-1 0 0,1 0 0,3 0 0</inkml:trace>
  <inkml:trace contextRef="#ctx0" brushRef="#br0">10907 2844 8141,'0'-7'-689,"0"1"589,0 2 367,0 3 41,0-4 57,0 5-293,5 0 1,-4 1-35,3 3 0,-1 2-5,0 6 1,0-1 63,5 1-39,-1 4 1,1 1 90,-1 2 1,-3 2-59,4-2 1,-4 3 127,3 1 0,-3 0-125,4-1 0,-5-3 166,5 0 1,-4-5-91,4 2 0,-6-4 41,2 0 1,-2-1 112,2 1-14,-3-6-285,5-1 203,-6-5-78,0 0 1,0-5-343,0-3 0,0-3 74,0-4 0,-2 1-279,-2-5 1,3 0 97,-3-4 0,3 0-24,1 0 1,0-1 156,0-3 0,-4 3-107,1-2 1,-1-2-24,4 1 0,0-3 25,0 3 0,0-4-195,0 5 0,4-1 112,-1 4 0,5 6 354,-4 1 0,1 4 0,-1 0 0,1 1 502,2-1 0,3 5 28,-2-1 0,4 6-273,3-2 1,-1-1-39,5 1 1,0-1-120,4 1 0,-1 3-12,1-3 1,0-1-10,0 1 0,0 0 0,0 4 1,1 0-9,2 0 1,-5 0-5,2 0 1,1-4-10,2 1 1,0-1 14,-7 4 0,2-1-55,-2-3 1,2 3 54,-2-3 0,1 2-116,-5 2 0,0 0 94,-3 0 1,-1-3-186,1-1 45,-1 0-257,1 4-240,-6 0 0,3 1 586,-5 3 0,-6 2 0,-4 6 0</inkml:trace>
  <inkml:trace contextRef="#ctx0" brushRef="#br0">11307 2741 7637,'-7'0'3,"2"0"1001,5 0-909,0 5 0,0 1-20,0 6 1,-4 1 24,1 2 0,-1-3-68,4 4 0,0 0 74,0-1 1,-4 2-48,0-2 27,0-2 0,4 3 52,0-4 27,0-6 0,0 4 18,0-8-32,0 3 43,0-5 1,5 0-110,3 0 1,2-4-20,2 0 1,3 0 0,0 4 1,2 0-43,-2 0 0,-2 0 30,2 0 1,3 0-119,1 0 0,-3 5 118,-1 3 1,-1-2-170,1 2 1,-6-4 142,3 3 0,-3 1-300,2 3 170,-5 1 0,3-1 82,-5 1 1,0-1 5,-4 0 1,-1 1-19,-3-1 0,-4-3 77,-7-1 1,1 1-74,-5 3 1,0 1 63,-4-1 0,0-1-42,0-2 0,1 1-144,-1-5 0,1 1-85,3-1 1,-1-3-360,5 3-531,-1-3 1124,5-1 0,0 0 0,-1 0 0</inkml:trace>
  <inkml:trace contextRef="#ctx0" brushRef="#br0">11272 2810 8354,'-1'-8'0,"-3"0"179,3 6 171,-4-3-135,10 5 233,1-5-162,1 3 0,4-3 149,1 5-36,-1 0-203,11 0 1,-5-4-14,6 1 27,0-1 1,1 4-217,3 0 1,-3-1 77,3-3 1,0 3-172,0-3 1,0 2 80,-4 2 1,-1 0-225,1 0 1,-4 0 80,0 0 1,-5 0-297,2 0 110,-4 0 347,0 0 0,-6 6 0,-1 0 0</inkml:trace>
  <inkml:trace contextRef="#ctx0" brushRef="#br0">9845 3403 8188,'-12'0'-455,"6"0"0,-4 2 309,2 1 421,3-1 51,-5 3-142,9-5-88,-4 0 1,5 1-58,0 3 155,0-3 276,0 4 70,0-5-291,5 0 13,1 0 1,6 0-55,-1 0 1,2 0 50,2 0 1,-1 0 32,5 0 1,1 0-110,7 0 0,-1 0 41,9 0 1,-6-1-33,9-3 1,-4 3-234,8-3 1,-3 2 161,7-2 0,-5 2-111,8-1 0,-3-2-231,7 1 0,1-1 159,3 1 0,-4 3-14,0-3 1,-5 3 60,2 1 1,2 0-8,1 0 1,-1-4 44,2 0 1,-1 0-3,4 4 1,-1 0 12,-3 0 0,-2 0-47,-5 0 0,-1-4 27,1 1 1,-4-3-2,0 3 1,-7 0 168,-1-4 1,1 3-148,-5-4 1,-2 6 125,-1-2 0,-4 1-104,-4-1 1,1 3-32,-5-3 1,0 3 278,-3 1 0,-1 0-411,1 0 1,-5 0-9,1 0 0,-4 0-451,3 0-95,-4 0 196,2 5-942,-5-4 1406,0 4 0,-5 1 0,-2 0 0</inkml:trace>
  <inkml:trace contextRef="#ctx0" brushRef="#br0">10404 3826 8241,'0'-6'-664,"0"1"1188,0-1-125,0 5-28,0-9 1,2 5 130,1-3-355,-1 3 0,8 1 32,-2 1 0,2-2-63,1 1 1,1 3 120,-1-3 0,4 1-20,0-1 0,2 3-174,-2-3 0,2 3 139,2 1 0,-2 0-257,-1 0 0,-4 5 134,4 3 1,-5 2-149,-3 1 0,0 1 101,-4-1 0,4 1-190,-4-1 0,0 4-60,-4 0 1,-2 4 141,-2-3 0,-2 3-121,-5-4 1,-2 4 80,-2-4 1,1 2 112,-5-2 0,0-2-62,-4 2 0,1-1 125,3 1 1,-2-5-38,2 5 0,1-8 164,-1 4 0,5-2-74,-1 3 284,2-1-216,2 0-105,4-4 0,3 2 111,8-6 1,8 1-58,7-4 1,4-1 201,3-3 1,0 3-68,4-3 0,2-1-147,6 1 0,-6 0 33,2 4 0,-6-1 11,2-3 1,-4 3-83,0-3 1,-2 3 85,-1 1 0,-1 0-63,-3 0 1,1 0 22,-5 0 1,1 0-176,-5 0 0,-3 0 95,-1 0 1,-1-1 135,2-3-3605,2 3 3443,-8-4 0,8 5 0,-4 0 0</inkml:trace>
  <inkml:trace contextRef="#ctx0" brushRef="#br0">12015 2535 8187,'-5'-6'-105,"3"1"207,-3 5 1572,5 0-1496,5 0 0,-2 4 87,5 0-308,-1 5 62,0-3 0,3 1 141,-3 1-104,3 0 0,2 7 118,-1 0-123,1 0 1,-1-2 45,1 2-195,-1-2-9,0 9 174,1-10 1,-1 10-140,1-3 0,-2 2 133,-3 2 0,4 1 27,-4 3 0,2-3-44,-1 3 1,1 2 29,-6 1 1,5 3-36,-4 2 1,3 3 1,-3 0 1,4 0-23,-4-4 0,3 2 34,-3 2 0,4-3-59,-5 3 0,3-6 50,-3-1 0,-1-1-48,1 4 0,-1 1 35,-2-1 1,0 0 52,0 0 1,0 2-37,0 2 0,-4-3 10,0 4 0,-5-8-59,2 0 0,0-2 0,0 1 1,3 3-43,-4-2 0,2-2 72,-2 1 0,-2 0-71,2 0 1,2 2 55,-1-6 1,0 5-16,0-4 0,-4 0 22,4 0 0,-2-3-1,1 3 0,-2-7 91,3-1 0,-2-1-97,1 1 1,-2-1 114,2-3 0,2-2-90,-2 2 1,5-2-18,-5-2 0,4 0 35,-4 1 0,6-1-444,-2 1 135,-2-1-160,5-5 263,-5 5-209,6-10-294,0 4 1,-1-6 223,-3-3 0,3 1 428,-3-4 0,3-1 0,1-3 0</inkml:trace>
  <inkml:trace contextRef="#ctx0" brushRef="#br0">12460 2467 8337,'0'-6'-238,"-5"0"217,4 1 326,-4 4 0,3-4-45,-1 5 0,1-1-26,-1-3 176,1 3-443,2-4 1,4 10 93,0 2 0,0 0-82,-4 0 1,0 1 34,0 3 0,1 2 35,3 2 0,-3-2-136,3 2 0,-3-2 60,-1-2 0,0 1-40,0-1 1,4-3 124,0-1-78,0 1 1,-4 0 54,0-1-3,0-4 3,0 2 0,1-5 7,3 0 0,-2 0 113,6 0 1,-1-1-119,5-3 0,-2-3 117,-2-4 1,2 0-97,-3-1 0,2 1-23,-1-1 1,6 1 54,-3-1 0,3 5-11,-2-1 1,-1 1-9,0-5 0,1 5 1,-1-1 0,1 4-23,-1-3 0,1 4 7,-1-1 1,0 3-7,1 1 1,-5 0 13,1 0 1,-4 0-122,3 0 0,-3 5 81,4 3 1,-6 2-14,2 1 1,-1 1 19,1-1 1,-3 4 34,3 0 0,-3 2-74,-1-2 0,1-2 37,3 2 1,-3-2-31,3-2 65,-3 1-524,-1-1 31,0 0 0,2 0-738,1-4 1167,-1-2 0,3 0 0,-5 2 0</inkml:trace>
  <inkml:trace contextRef="#ctx0" brushRef="#br0">12997 2433 8085,'0'-7'-3,"0"-3"415,-5 9-56,4-4 60,-4 0-56,5 3 58,0-3 531,0 5-1000,5 0 114,-4 5 0,4 2 130,-5 4-100,0 1 0,1-1-123,3 0 1,-3 2 17,3 2 1,1-1-96,-1 5 1,0-5 21,-4 2 1,4-4-38,-1 0 0,5-1-58,-4 1-129,0-1 0,-4-3-539,0-1-511,0-4 1359,0 7 0,0-9 0,0 4 0</inkml:trace>
  <inkml:trace contextRef="#ctx0" brushRef="#br0">12928 2513 8119,'5'-7'860,"2"2"-519,4 5 107,1 0-135,-1-5 1,2 4-76,2-3 1,-1 3 119,5 1-908,-5 0 475,8 0 1,-5-2 63,6-1-295,0 1 249,0-3 1,-4 5 161,0 0-1319,-5 0 349,7 0 865,-8 0 0,4 0 0,-6 0 0</inkml:trace>
  <inkml:trace contextRef="#ctx0" brushRef="#br0">13374 2364 7924,'0'-6'303,"0"1"221,0 5-233,0-5 1,0 5 526,0 0-747,0 5-42,0 6 1,0 4 4,0 1 0,1 0 74,3-1 1,-2 2-121,6 2 1,-5 2 112,0-2 1,2-1-172,-1 1 0,4-5 112,-4 1-254,5-2 0,-4-1-69,2-1 281,3-5 0,-3 4 0,4-3 0</inkml:trace>
  <inkml:trace contextRef="#ctx0" brushRef="#br0">14013 3518 8137,'-6'0'0,"0"0"0,2 0 298,3 0-130,-4 0 0,5-2-30,0-1-50,0 1 0,1-3 122,3 5 1,-2 0-19,6 0 1,-1 1 82,5 3 1,4-2-80,3 1 0,3-1 31,1-2 0,0 0 1,-1 0 0,5 0-139,0 0 0,1-4 27,-2 0 1,-2-1-118,3 1 0,-3 3-84,-1-3 1,-4-1 60,0 1 0,-1-3-444,1 3 0,-3 0 247,-4 4 0,-5-1-484,1-3 705,-5 3 0,7-4 0,-4 5 0</inkml:trace>
  <inkml:trace contextRef="#ctx0" brushRef="#br0">15270 2650 7106,'5'-7'434,"-4"2"1,5 5-141,-2 0 72,-3 5 132,10-3-233,-10 8-299,9-4 123,-9 5 1,8 5-57,-5-1 79,0 5 0,0-2-40,-1 5 1,2 0 74,-1 0 0,-2 1-48,1 2 0,-3 0 8,-3 4 0,1-3-126,-2 3 0,-1-3 79,2 3 1,-1-4-148,4 0 0,0-5 10,0-2 0,0-5-83,0 1 0,0-2-445,0-2 1,5 0 604,2 1 0,-1-1 0,-1 1 0</inkml:trace>
  <inkml:trace contextRef="#ctx0" brushRef="#br0">15076 3483 8070,'0'-6'1,"0"0"2,0 2 488,0 3 61,0-4 917,0 5-938,5 0-355,1 0 1,3 0 71,2 0 1,-1 0 15,9 0 1,-2 0-15,6 0 0,-2 0-15,10 0 0,-1 0-172,5 0 1,4 0 104,3 0 1,1 0-277,-1 0 1,2-4 43,-2 0 0,1 0 29,-1 4 1,1 0-73,-5 0 0,4-4 29,-4 0 1,-6 1-190,-2 3 0,-7-4 96,8 0 1,-7 0-1126,-5 4 694,2 0 602,-8 0 0,4 5 0,-6 2 0</inkml:trace>
  <inkml:trace contextRef="#ctx0" brushRef="#br0">15098 3929 7533,'0'-7'163,"0"-3"635,0 9 10,0-4 177,0 5-813,5 5 1,-2 5-161,5 5 1,-6 2-27,2-2 0,1 3 144,-1 5 1,3 3-61,-3 1 1,4 5 62,-4-2 0,5-1-181,-2 2 0,0-2 107,0 1 1,-1 2 55,2-5 0,1-4 43,-5-4 0,1-5-1,-1 1 0,-3-2-71,3-2 0,-3-3 138,-1-1-18,0-4 20,0 2 320,0-5-413,-5-5 0,2-2-196,-4-4 1,4 0 68,-1-1 1,-1-4-42,2-3 1,-5-3-346,4-1 1,0 0 178,4 1 0,0-5-211,0 0 1,0-3 134,0 3 1,2-3-91,1 3 0,2-3 98,3 3 0,2 0 121,-2 4 0,2 1 41,1-1 0,0 5 207,-4 3 0,3 2 84,-2 2-220,2-1 0,2 2 193,-1 2 0,2 2-35,2 2 1,3 3-20,4-3 1,3-1-75,1 1 1,3-3-12,6 3 1,-4-1-36,4 1 1,-5-1 30,4-3 0,1-1-15,-5 6 0,-1-6-1,2 1 1,-1 2 13,4-2 1,-3 6-13,-1-2 0,-4 1 56,0 0 0,-3 1-53,-4-2 1,2 3 1,-6 1 0,0 0-272,-4 0 0,-3 1-83,0 3 350,-6-2 0,3 8 0,-5-4 0</inkml:trace>
  <inkml:trace contextRef="#ctx0" brushRef="#br0">16046 3746 8196,'-11'11'0</inkml:trace>
  <inkml:trace contextRef="#ctx0" brushRef="#br0">15487 3895 8097,'-7'0'-416,"-3"0"212,9 0 145,-4 0 389,5 5 1,0 1-17,0 5 1,0 1 5,0-1 0,0 1-171,0-1 0,0 2-13,0 2 0,0-2-83,0 2 0,0-1 95,0 1 0,0-6-97,0 2 0,0-2 47,0 3 1,0-5-67,0 1 0,0-4 70,0 3-12,0-4-177,0 2 127,0-5 113,5 0-101,1 0 1,6 0 50,-1 0 1,1-1-54,-1-3 1,0 3 122,1-3 0,0 3-78,4 1 0,-4 0 17,4 0 1,-4 0-53,0 0 0,3 0 34,0 0 0,0 1-154,-3 3 0,-1-2 81,1 6 1,-1-2-89,1 2 0,-2 2 65,-3-3 0,0 5-172,-4 3 0,-1-2 42,2 2 0,-4 2-46,-4-2 1,1 4 153,-4-4 1,-5 4-31,-3-4 1,-2 1 81,2-5 0,1-1-82,-5-2 1,4 1-21,-4-6 1,4 5-71,-4-4 0,3 0-162,-3-4 1,5 0 90,-1 0 0,3 0 215,0 0 0,-4-5 0,-2-2 0</inkml:trace>
  <inkml:trace contextRef="#ctx0" brushRef="#br0">15452 4020 8158,'-6'-11'-285,"1"4"215,5-3 1,-1 9 122,-3-3 481,3 3 46,-4-4-295,5 4-336,0-5 74,0 6 1,1-3 78,3-1 116,-3 0 159,9 4-218,-4 0 0,6 0 178,-1 0 0,4 0-118,1 0 0,4 0 40,-1 0 1,3 0-72,0 0 1,1 0-225,0 0 1,1 0 111,3 0 1,-3 0-93,3 0 1,-3-4-501,-1 0 1,-4 1-21,0 3-1102,0-5 1638,-1 3 0,-2-8 0,-5 4 0</inkml:trace>
  <inkml:trace contextRef="#ctx0" brushRef="#br0">16720 2547 7684,'0'-6'855,"0"0"81,0 6-958,0-5 142,0 4-91,0-4-66,0 5 253,0 5-157,0-4 0,-1 8 72,-3-5-151,3 5 0,-8-3 82,5 6 0,-4 0-17,5 4 1,-6-2 42,1 5 0,-2 0-1,-1 3 0,-1 1 1,1 0 0,-1 1-8,1 3 1,-4 1 78,-1 2 0,0 3-67,1-2 0,2-1 172,-2 4 0,1-6-93,-1 7 1,6-4-80,-3 4 0,3-1 36,-2 0 1,3 2-129,1 2 1,3-3 166,-4 3 1,5-2-61,-5-2 0,4 0-115,-3 1 0,4 3 106,-1 0 1,3 4-155,1-4 1,0 4 85,0-4 1,0 4-24,0-4 0,0 5-23,0-1 1,4-2-22,0 2 1,1-4 128,-2 4 1,-1-4-10,2 4 1,1-5 179,-2 1 0,6 1-121,-1-1 0,-2 0-20,2-3 1,-1 0-25,5 3 1,-1-6-77,1 2 0,-1-3 13,1-1 0,0-2-124,3-5 0,-1 0 167,5 0 1,-5-4-20,2 0 0,-2-5 40,1 1 1,-2-2-69,2-2 1,-3-1 104,0-2 1,-5 1-61,1-6 1,-4 5-91,4-4 31,-6 5-355,8-8-865,-9 4 471,5-5-1531,-6 0 1572,0-5 0,0 2 691,0-4 0,-6-6 0,0-5 0</inkml:trace>
  <inkml:trace contextRef="#ctx0" brushRef="#br0">17097 2741 8126,'0'-6'-129,"0"1"169,0 0 657,0 3-98,0-3-372,0 5 0,0 5-68,0 3 0,0 3-42,0 5 0,0 1 96,0 6 0,0 4-183,0-1 1,0 2 79,0-1 0,0 2-146,0 5 0,-4-2 79,0 2 1,1-6-57,3 7 1,0-7 112,0 2 0,0-8 36,0 0 1,0-1-106,0 2 0,0-6-105,0-1 40,0-4 1,1-2-373,3-2-337,-3 2 0,5-9-7,-2 3-674,-3-3 1424,4-1 0,1-10 0,0-2 0</inkml:trace>
  <inkml:trace contextRef="#ctx0" brushRef="#br0">17337 3038 8705,'7'0'675,"1"0"1,0-4-198,3 0 1,2 1-158,2 3 0,3-2 35,5-2 0,0 3-66,-1-3 0,5 2-67,0-2 1,-2 3-25,-6-3 1,3 1-85,-3 0 0,-2 1-193,2-1 1,-5 1 93,2 2 1,-2 0-723,1 0 1,-2-1 381,2-3 1,-3 3-912,0-3 0,-1 3 1235,1 1 0,-1-5 0,1-2 0</inkml:trace>
  <inkml:trace contextRef="#ctx0" brushRef="#br0">17976 2787 8244,'0'-12'0,"0"6"107,0 1 234,0 0-49,0 4 251,0-5-161,0 6-401,6 6 1,-4 0 120,6 5 0,-2 4-72,2 1 1,2 4 108,-3-1 1,4 3-166,0 0 0,0 5 113,1 0 0,-5-1-165,1-3 1,0 0 185,3 0 1,-3-5 93,-1-3 1,-3-2 13,4-2 0,-6 0-98,2 1 1,-1-6-214,0-2 196,-1-3 426,3-1-416,-5 0 0,0-5-91,0-2 1,0-4-62,0 0 0,0-4-248,0 0 0,-2-6-202,-1 2 1,1-2 213,-1-2 1,1-4-155,2 1 1,-3-5 104,-1 4 1,0-3 184,4 3 1,0-4-82,0 0 0,1 3 162,3 2 0,2 1-23,6 3 0,4-1 155,3 0 1,8 1 25,3 3 1,1-1-95,3 5 1,-2 3 85,6 5 1,1-1-129,-1-3 1,4 4-47,-4 4 0,0 0 42,-3-1 1,1 3 71,-1-3 1,1 3-47,-5 1 0,-3 0 8,-2 0 0,-1 0 104,-3 0 1,0 0-56,-3 0-184,-8 0 1,-4 0 142,-3 0 0,-3 5 0,4 1 0</inkml:trace>
  <inkml:trace contextRef="#ctx0" brushRef="#br0">18410 2718 8114,'-6'0'-394,"1"0"1417,5 0-674,0 5-277,0 2 0,-4 4 38,0 0 1,1 5-94,3-1 1,0 0 30,0-3 1,0-1-3,0 0 1,0-3 13,0 0-44,0-1-25,0 0 115,0 3 6,0-9-19,0 4 217,0-5-201,5 0 1,-3 0 67,6 0 1,-1 0-26,5 0 0,-1 0-56,1 0 1,3 0-108,0 0 1,2 0 115,-2 0 1,-2 4-173,2 0 0,-1 5 91,1-2 0,-6 0-110,2 0 0,-2 1 29,3 3 0,-5 2 27,1 2 0,-6-2-154,2 2 0,-3-1 100,-1 1 1,-5 2 74,-2 2 1,-3 1-30,-2-5 0,-4 0 143,-3-3 1,-3-1-88,-1 1 1,2-2-56,2-2 1,-7 0-38,3-4 0,-1 0-355,5-4 429,-2 0 0,3 0 0,-5 0 0</inkml:trace>
  <inkml:trace contextRef="#ctx0" brushRef="#br0">18319 3175 8122,'-18'-5'0,"2"-1"0,4-6 0</inkml:trace>
  <inkml:trace contextRef="#ctx0" brushRef="#br0">18330 2787 8110,'-5'-7'-123,"4"-3"50,-4 9 460,5-9 0,1 9-132,3-3 0,-1 2 101,4 2 1,1 0-102,3 0 0,6-3-12,2-1 0,4 0-16,3 4 1,4 0-55,4 0 1,-2-1-53,2-3 0,-4 3-163,5-3 0,1 3-293,-5 1 1,4-4 207,-4 0 1,0 0-215,0 4 1,-3 0 187,-5 0 1,-6 0-826,-1 0 1,-4 1 977,0 3 0,-6 3 0,-1 4 0</inkml:trace>
  <inkml:trace contextRef="#ctx0" brushRef="#br0">17006 3449 9054,'6'0'512,"4"0"1,-3 0 19,4 0-337,0 0 0,1 0 65,-1 0 0,4 0 48,1 0 1,5 0-22,2 0 0,6 0-27,9 0 0,4 0-145,8 0 0,3 0-168,8 0 1,-1 0 48,4 0 0,-3-4 44,-29 3 1,1-2 0,-1 0 0,1-1-70,1 2 1,0 0-1,0 0 1,1-1-15,-1 1 0,0 0 0,0 2 0,-1-1 18,0-1 0,-1 0 0,2 0 1,-1-1 7,0 1 1,-1 0 0,1 0 0,0-1 47,0 1 1,-1 0 0,30 0-104,-5-6 0,-5 6-42,-2-2 0,-1-1 11,-3 1 1,1-4 53,-9 5 1,-1-1-37,-7 4 1,-3 0-247,-8 0 0,-3 0-154,-4 0 299,-6 0 0,-2 0 129,-8 0 1,-6 1-1621,-5 3 1757,-6-3 0,-1 9 1,-8-3-1</inkml:trace>
  <inkml:trace contextRef="#ctx0" brushRef="#br0">17748 3826 8199,'-11'0'0,"4"0"-290,2 0 149,5-5 726,0 4 91,0-4 190,0 5-628,0-6 1,1 5 82,3-3 1,3-1-76,4 2 1,2-3-5,2 3 1,-1 0-15,5-5 0,0 6-31,4-2 1,1 3-109,3 1 0,-3 0 89,2 0 0,-3 0-246,-4 0 0,2 1 65,-6 3 1,0 2-155,-4 6 0,0-1 87,-4 1 1,-2-1-270,-5 0 0,0 2 160,0 2 0,-1 2-145,-3 2 1,-6 2 83,-5-2 1,-6-1 63,2 1 0,-2-1 156,-2 1 1,-4 1-107,1-4 0,-2-1 181,1-4 0,3 1-82,-3-1 1,5 1 188,3-1 0,2-3 25,6-1 1,0-3 219,4 4-394,-3-6 1,8 4 26,-1-2 1,6-2 132,5 1 0,7-1-112,4-2 1,8 0 219,3 0 0,5 0-125,3 0 1,-1 0-78,4 0 0,-4 0 26,1 0 0,-3 0 0,-5 0 0,2 0-37,-6 0 0,1 0-93,-4 0 0,-5 0-187,-3 0 0,-2 0-40,-2 0-1583,0 5 972,1-4 863,-6 4 0,-6-5 0,-6 0 0</inkml:trace>
  <inkml:trace contextRef="#ctx0" brushRef="#br0">19244 2524 7771,'0'-6'338,"0"1"1,0 3 128,0-1-414,0 1 195,0-3-95,5 5 44,-3 0 0,6 1-12,-4 3 1,1-1-40,-1 4 1,-1-3 9,4 4 1,-3-4-81,4 3 1,-5 1 93,5 3 0,0 2-97,3 2 0,1-1 71,-1 5 1,2-4-59,2 4 1,-2 0-9,2 4 1,-3 0-96,0 0 0,-1 0-35,1 0 1,3 0 85,0-1 1,0 1-65,-3 0 1,-2 4 80,-2-1 1,2 2-177,-3-1 0,0 2 134,0 5 0,-4 4-148,1 1 0,1 2 59,-1-3 1,-1 6 33,-3-3 1,4 0 8,0 1 1,0-4 9,-4 4 1,0-4 135,0 4 0,0-5-131,0 1 0,0-1 146,0 1 0,0-3-71,0 3 1,-1-4 182,-3-3 1,1 2-138,-4-3 0,3 3-51,-4 2 1,6-5-38,-2 1 1,-1-2-16,1 1 1,-5 3-57,1-2 0,2 2 99,-2 1 1,1-5-165,-5-2 1,1 1 121,0-2 1,-1 1-19,1-4 0,-1-2 72,1-2 1,-1 3 10,1-3 1,1 1-45,2-1 1,-2 2 7,3-6 1,0 0 29,0-3 1,3-1-26,-4 0 1,6-3-36,-2 0 1,-1-5 58,1 5-343,0-5 95,4 2-93,-5-5-1,4 0 0,-8-5-360,5-3 1,-4 2 646,5-2 0,-11-5 0,1-4 0</inkml:trace>
  <inkml:trace contextRef="#ctx0" brushRef="#br0">19632 2364 8168,'0'-11'0,"0"3"0,0 0 240,0 6 89,0-8 1,0 9 227,0-10-249,0 10 1,2-4 56,2 5-330,-3 0 162,4 0 1,-4 0 43,3 0-136,-3 0 1,6 0-38,-4 0 1,-1 5-43,1 3 0,3 2-169,-3 1 0,1 5 104,-4-1 1,0 1-181,0-1 1,0-2 69,0 2 1,0-2 31,0-2 0,1-3-28,3 0 103,-3-1 22,5 0-48,-6 3 243,0-9 0,1 3-106,3-8 1,-3 2 73,3-6 0,-2 4-100,2-3 0,1-1 8,3-4 1,2 1-42,-2 0 1,3-1-15,4 1 0,-1-1-59,5 1 0,-5 1 96,1 2 1,2-1 77,-2 6-110,0-1 1,-3 4 124,-1 0 0,-3 0-103,-1 0 1,-3 1 14,4 3 1,-4-2 0,3 6 1,-3 0-100,4 3 0,-2 0-118,2 1 1,-2-1 63,-2 1 1,-3 0-258,3 4 1,-2-4 95,2 3 1,-3-6-107,3-1 1,-2 0 48,-2 3 1,0 0-885,0 1 1216,0-6 0,0 4 0,0-3 0</inkml:trace>
  <inkml:trace contextRef="#ctx0" brushRef="#br0">20318 2273 8218,'-5'-7'-812,"3"-3"1695,-3 9-128,5-4-222,0 5 1,0 5-491,0 3 115,0 2 0,0 2-4,0 4 1,-4-2-143,1 5 0,-1-4-7,4 4 1,0-4 106,0 4 1,0-5-170,0 1 0,0-2 64,0-2 1,0 1-209,0-1 0,1-3-32,3 0-368,-3-6 0,6 4 601,-4-2 0,-1-2 0,3 3 0</inkml:trace>
  <inkml:trace contextRef="#ctx0" brushRef="#br0">20318 2513 8218,'0'0'0</inkml:trace>
  <inkml:trace contextRef="#ctx0" brushRef="#br0">20215 2410 8126,'1'-7'0,"3"4"0,2-2 375,6 1 0,-1 0-125,1 4 1,-1 0-178,0 0 0,5-4 14,-1 0 0,4 1-183,-4 3 0,5 0-310,0 0 1,1-2 251,2-2 1,-4 3-201,0-3 0,-5 3 354,1 1 0,3 0 0,0 0 0</inkml:trace>
  <inkml:trace contextRef="#ctx0" brushRef="#br0">20775 2261 8211,'0'-11'-21,"0"5"1,0-1-21,0 3 41,0 3 1346,0-4 1113,0 5-2449,0 5 0,0 1 125,0 6 1,0 1-122,0 2 1,0 3 68,0 4 0,0 1-85,0 0 1,0 0 19,0 0 0,0-4 6,0 0 0,1-4 142,3 4 1,-3-5 57,3 1 1,-3-6 43,-1-1-120,5-1 0,-4 1-324,3 0 0,-1-6 35,0 2-640,-1-3 1,3 1 84,-5 1 696,5-1 0,-4 3 0,4-5 0</inkml:trace>
  <inkml:trace contextRef="#ctx0" brushRef="#br1">9594 5665 8015,'-7'-12'-110,"-3"6"182,9-4 1,-8 7-60,5-4-13,0 4 0,4-7 0,0 4 0</inkml:trace>
  <inkml:trace contextRef="#ctx0" brushRef="#br1">9559 5585 8237,'0'-8'0,"0"1"456,0 4-271,0-7 1,0 7 243,0-4-246,5 4 1,-2-3-123,4 2 1,-3 2-16,4-6 0,-4 4-60,3-4 81,1 6 0,3-4-13,1 2 0,0-1-3,4-3 0,-2-2 74,5 2-55,-5 3-24,7-5 0,-8 9 5,2-3 10,-2 3-12,-2 1 1,1 0-33,-1 0 41,-5 0 0,5 0-202,-5 0 187,5 5 1,-3-3-45,0 6 0,-2 0-10,2 3 1,2 0 54,-3 1-95,-2-1 60,0 1 0,1-1-63,1 1 62,-2-1 1,5 0-3,-2 1 1,-2-2-3,2-2 1,0 0 125,3-4 1,0 4-72,1-4 1,-1-1 153,1-3 0,-1 0-100,1 0 0,-1-1 186,0-3-138,1 3 0,-1-9-84,1 2 0,-1 2 20,0-2 0,0 1-204,-4-5 57,3 6 1,-8-4-183,1 2 1,3 2-68,-3-2-851,1 6 497,1-8-287,-4 8 0,6-3-29,-3 5 969,-3 0 0,9 5 0,-4 2 0</inkml:trace>
  <inkml:trace contextRef="#ctx0" brushRef="#br1">9696 5893 8060,'-1'-10'242,"-3"2"-10,3-2 1,-4 8-3,5-6 0,0 4 31,0-3 1,0 3 265,0-4-359,0 6 1,0-5-41,0 4 177,0 1-279,0-3-49,0 5 37,5 0 0,0 1 16,3 3-45,2-2 1,-8 6 68,6-4-249,0 5 222,3-8 1,2 10-145,2-4 151,-2-2 0,4 4-5,-1-5 0,-4 4-2,4-5 0,0 2 117,-1-1-118,6-2 0,-9 3 29,3-5-96,3 0 71,0 0 0,0 0-12,-3 0 1,-1 0-3,1 0 0,-2 0-129,2 0 135,-2 0 0,-2-2-4,1-1 1,-1 0 6,0-5-58,-4 6-121,3-3-15,-9 0 153,9-2-556,-8-4 329,3-1 1,-1 5 3,-1-1-888,1 6 1127,-4-3 0,5 5 0,2 0 0</inkml:trace>
  <inkml:trace contextRef="#ctx0" brushRef="#br1">10633 5322 8870,'0'12'340,"0"-1"0,0 2-96,0 2-194,0 3 66,0-1 1,0 6-35,0 0 0,0 1 8,0 7 0,0-1-65,0 4 0,-1 1 89,-3-1 0,2 0-25,-1 0 1,1-3 14,2-1 0,-1-3-75,-3 3 0,3-4 29,-3 0 1,3-3-20,1-4 0,0 2 40,0-6 0,0-4 96,0-3-504,0 0 149,0-2-1107,0-1 1146,0-5 1,0 5 0,0 1 0</inkml:trace>
  <inkml:trace contextRef="#ctx0" brushRef="#br1">10770 6007 7933,'0'-6'382,"0"1"4955,0 5-5287,5 0 1,-3 0 136,6 0 47,-5 5-1222,2-4 769,0 4 0,-4-3-822,3 1 1041,2-1 0,1 3 0,4-5 0</inkml:trace>
  <inkml:trace contextRef="#ctx0" brushRef="#br1">11284 5356 8119,'0'-7'0,"0"-1"419,0 6 178,0-3 604,0 5-1232,-5 0 51,-2 5 0,-4-2 101,0 9 1,-1-1-4,1 12 1,-5-1 262,1 8-22,-5-4-854,7 7 820,-3 1-92,-1 1 0,1 5 0,-3-6-236,2 0 51,6 0 0,4-3 239,4-1-471,-4-4 163,6 2 0,-3-6 136,8 1-333,-3 0 165,9-5 1,-3-2-229,4-4 284,1-1 0,-1-1-86,1-2 0,-1 1 308,0-5 0,1 0-328,-1-4 1,1 0 88,-1 0 0,0-2-260,1-2 248,-1-2 1,1-5-30,-1-1-30,1 1 45,-1-1 1,-3-3-90,-1 0 93,-4-5 1,2 6-67,-5-5 1,0 1-2,0-1 1,-5 2 39,-3 6 0,-3 3-11,-5 1 1,3 4-186,-7-1 1,1 4 111,-3 4 1,-1-1 146,0 4 0,15 6 0,5 5 0</inkml:trace>
  <inkml:trace contextRef="#ctx0" brushRef="#br1">11078 5802 8119,'12'23'0</inkml:trace>
  <inkml:trace contextRef="#ctx0" brushRef="#br1">11592 5356 8220,'0'-6'-406,"0"1"1997,0 5-1443,0 5 1,0 3-7,0 7 0,0-1 141,0 5-123,0 0-30,0 4 0,0 3 273,0 1-238,0 5-281,0-8 114,0 9 39,0-4 1,0 5 207,0 1-357,0-6 220,0-1 0,0-2 126,0 1-265,0-5 108,0-1 0,0-7-87,0 5 82,5-5 0,-3 3-195,1-6 1,-1-3 206,-2-1 0,1-4-946,3 1 382,-3-3-992,4-1 1292,-5 0 1,5-5 0,1-2 0</inkml:trace>
  <inkml:trace contextRef="#ctx0" brushRef="#br1">12003 5345 8116,'0'-6'1384,"0"1"-773,-5 5-343,4 0 0,-5 0-24,2 0-36,-3 5 1,0 1 148,-1 5-271,1 1 92,-5-1 1,1 6 55,-1 2-147,1 2 0,5 2 29,2 0 0,3-4-190,1 0 1,0-5-147,0 1 1,1-2 123,3-2 0,2 0 167,5-4 0,2-2-37,2-5 1,3 0-73,5 0 1,-4 0-27,0 0 0,0-5-85,4-2 1,-4-4-55,0 0 1,-5 0-28,1-1 1,-2-3-25,-2 0 0,1-6-21,-1 2 1,-5 2 333,-2-2 1,1-2-66,-1-5 1,0 1-251,-4-1 1,0 7 120,0 4 0,-1 2 135,-3 1 0,3 1 0,-5 0 0</inkml:trace>
  <inkml:trace contextRef="#ctx0" brushRef="#br1">12163 5254 8143,'-6'0'0,"1"0"0</inkml:trace>
  <inkml:trace contextRef="#ctx0" brushRef="#br1">11866 5653 7987,'0'7'0,"0"3"318,0-9-135,0 9 0,0-7 183,0 4 134,0-4-194,0 7 0,0-7 100,0 4-209,0-4 0,0 7 32,0-2-60,0-3 0,0 9 169,0-3-289,0 3 3,0 2 0,0-2 286,0 5-597,5-5 261,-3 8 0,4-9-279,-2 2 177,-3 3 1,9-7 66,-2 1 0,7-2 70,4-7 0,-1 5 7,1-4 1,0 0-17,4-4 1,0-4-83,-1 0 1,4-5 82,-3 2 1,2-4-198,-6 0 0,1-4 125,-1 0 0,-1-1-36,-3 5 1,-6-6 64,3-2 0,-8-1-16,-1 1 1,-1-4-141,-2 0 0,-3 1 136,-5-5 0,0 7-76,-11 1 0,-2 6 76,-5 1 1,-4 6-411,-4 6 1,-1 1-14,-3 3 457,7 2 0,-7 11 0,9 1 0</inkml:trace>
  <inkml:trace contextRef="#ctx0" brushRef="#br1">16766 5493 8128,'0'-11'28,"5"0"-25,3-1-75,-3 1 1,3-1-90,-4 1 0,5 1 147,-1 2 1026,-3-2-239,5 9-324,-4-9-307,6 3 1,-1 1 25,1 2 0,0 3-119,4 1 1,1 0 16,6 0 1,-5-4 115,-3 0 0,3 0-173,1 4 1,-1 0 65,1 0 1,-1 0-90,1 0 0,1 0 26,-5 0 1,4 4 28,-4 0 0,4 4-14,-3-5 1,-1 5-16,-4-4 0,1 1-13,-1-1 1,1-2 43,-1 6 0,0-6 127,1 2 0,-1-3-75,1-1 1,3 0 60,0 0 1,0 0-145,-3 0 1,-1-3-1,1-1 0,-1-1 25,0 1 1,-3-1-168,0-3-109,-6-2 1,3 4 70,-5-6 1,0 5-708,0-1 569,0 6 1,-1-7-1112,-3 5 687,3 0 730,-4 4 0,5 0 0,0 0 0</inkml:trace>
  <inkml:trace contextRef="#ctx0" brushRef="#br1">17006 5745 8232,'-12'-5'738,"6"3"-168,1-8 628,5 4-879,0-6 0,0 5 192,0-1-74,0 6-360,0-8 110,0 8 1,0-4 61,0 2 1,1-1 31,3-3 1,-2 0-542,6 4 226,-5-5 1,7 6-121,-3-4 0,0 4 98,0-1 0,1-1-24,3 1 0,1-1 101,-1 2 0,2 1-65,2-2 0,-2 3 53,2 1 1,-2 0-10,-2 0 0,1 0 10,-1 0 0,0 5-3,1 3 1,-2-2 162,-2 2 1,2-1-136,-3 5 1,4-4 108,0-1 1,0 1-85,1 3 1,3-3 9,0-1 1,2-3-16,-2 4 1,-1-6 11,5 2 1,-4-3-35,4-1 1,-4 0-9,4 0 1,-5 0-112,2 0 0,-5-1 121,-3-3 0,1 2-308,-6-6 0,5 4-102,-4-3 374,0 4-1034,-4-7 662,0 9 1,0-6-760,0 4 255,0 1 877,0-3 0,0 5 0,0 0 0</inkml:trace>
  <inkml:trace contextRef="#ctx0" brushRef="#br1">17782 5573 8053,'0'-6'778,"0"-4"36,0 9-286,0-4 42,0 5-64,0-6-267,0 5 0,2-4-100,1 5 0,0 0 72,5 0 1,-1 0-70,5 0 0,-1 0 201,0 0-263,6 0-33,-4 0 1,7 0-83,-5 0 0,0 0 136,-3 0 1,3-1-417,0-3 165,0 3-1345,-3-4 1121,-1 5 1,-3 0-976,0 0 1349,-6 0 0,3 5 0,-5 1 0</inkml:trace>
  <inkml:trace contextRef="#ctx0" brushRef="#br1">18422 5276 8037,'-5'-6'-719,"4"1"1293,-5 5 0,1-4-146,-2 0 0,-3 2-199,-2 6 1,1-1-18,-1 9 0,1-2-5,-1 9 1,-4 0 65,-3 4 1,-3 5-47,0 2 1,-1 0-20,0 0 0,0 0 4,0 5 1,5 3-172,3 0 0,6 0 26,2-4 1,4-1-135,-1-2 1,3 0 6,1-4 0,1 0-30,3-5 1,2-4 61,6-3 0,-1-2-51,1-1 0,3-2 117,0-3-34,0-2 0,2-5 6,2 0 87,3 0-77,0 0 0,1-5 28,0-2-149,0-8 123,5 2 1,-8-9-166,3 3 157,-3-2 0,3-3-73,0-3 0,-5 2-16,-3-6 1,-2 1-118,-2-5 0,-3-3 99,-1 0 0,-4 0-95,1 4 1,-3 5 117,-1 2 0,-1 7-309,-3 1 0,-4 5-19,-7-2 1,1 5 11,-5 3 1,5 0-101,-1 4 0,2 0-185,2 4 671,-6 0 0,10 5 0,-4 1 0</inkml:trace>
  <inkml:trace contextRef="#ctx0" brushRef="#br1">18639 5882 11476,'0'6'859,"1"-1"-450,3-5-865,-3 0 457,4 5-1345,-5-3 781,0 3-1131,0-5 1694,0 5 0,5-4 0,2 4 0</inkml:trace>
  <inkml:trace contextRef="#ctx0" brushRef="#br1">19107 5322 8130,'-5'-6'343,"-3"2"-104,-2 3 1,-1 1 14,-1 0 1,0 6 36,-3 5 1,2 2-52,-2 6 0,-2-4-20,2 4 0,-4 4 39,4 4 0,-4 5-15,3-2 0,1 2-60,4-2 0,3 2-160,0-5 1,6 3-142,-2-3 1,3 3 107,1-3 0,0-2-116,0-6 1,5 2 51,3-6 0,-2 0-17,1-4 0,1 1-6,4-1 1,3-1-118,0-2 0,0-3-1,-3-5 1,-1 0 115,0 0 0,5 0 54,-1 0-2,0 0 0,-7-4-77,-1 1 322,1-6-241,-2 2 1,1-4-35,-4-1 266,-1 1-212,3 0 1,-6-5 27,-3 1-14,-3 0 1,-4 4-164,0-1 0,-6 6 156,-2 2 1,-1 3-263,1 1 1,-2 0 60,6 0 1,-4 1-237,4 3 1,0 1 128,3 2 1,6 4 322,2-4 0,-2 3 0,-1 2 0</inkml:trace>
  <inkml:trace contextRef="#ctx0" brushRef="#br1">19313 5345 8149,'0'-11'0,"0"3"500,0 0-196,0 1 640,0 0-97,0 2-842,0 5 1,0 5 83,0 3 0,0 3-93,0 5 0,0 1 53,0 6 0,0 5 117,0 3 1,0 2-62,0 1 0,0 0 26,0 0 1,0 1-109,0-1 0,0-1 108,0-3 0,0-2-150,0-5 0,0 0 144,0 0 1,0-5-82,0-3 1,0-3-27,0 0 1,1-2-299,3-2-782,-3 2 473,4-9-803,-5 4 602,0-5-139,0-5 929,0 4 0,5-14 0,2 2 0</inkml:trace>
  <inkml:trace contextRef="#ctx0" brushRef="#br1">19575 5345 8024,'0'-6'4,"0"-5"1,-1 10 15,-3-3-14,3 3 0,-5 1-6,2 0 1,1 0-1,-4 0 0,3 5 0,-4 3 1659,1 2-1009,0 1 0,-3 2 56,3 2-745,1-2 207,1 3 1,5 0-273,0-1 75,0 0 1,2-3-23,1-1 0,4-3-148,4-1 1,1 0 24,-1 0 0,4-2 62,1-5 0,3 0-151,-4 0 1,1-1 58,0-3 1,-4-1 71,3-2 1,-2-4 20,-1 4 1,-5-3 190,1-2 0,-4-3-65,3 0 0,-4-2-34,1 2 0,-3 1-387,-1-5 0,0 5 141,0-1 0,-1 2-87,-3 2 1,1 4 351,-4 4 0,4-4 0,-2 1 0</inkml:trace>
  <inkml:trace contextRef="#ctx0" brushRef="#br1">19564 5619 8393,'-5'6'1263,"4"-1"-880,-4 1 1,3-4 19,-2 6 1,3-4-21,-3 3 1,-1 1-163,1 3 1,-1 1-15,2-1 1,1 4-137,-1 0-7,-4 1 1,6-4-108,-3 4 0,3-4 100,1 4 0,0-4-215,0 0 1,0-1 89,0 0 1,0-3-112,0 0 0,5-6 64,3 2 0,2-3 63,1-1 1,4 0 27,1 0 0,4 0-7,-1 0 0,-1-5-54,1-2 1,-2-4 72,2 0 0,2 0 64,-6-1 0,2 0-61,-2-4 1,-4 0 98,1-3 0,-2-3-89,-6 3 1,-1 1 4,-3-1 1,-1 5-4,-3-1 1,-7 4 4,-8 3 1,-3 3-645,-1 5 1,1 0 274,-1 0 0,0 5 361,0 3 0,0 7 0,0 3 0</inkml:trace>
  <inkml:trace contextRef="#ctx0" brushRef="#br0">6887 8303 7933,'-12'-11'0</inkml:trace>
  <inkml:trace contextRef="#ctx0" brushRef="#br0">6875 8292 7861,'0'-7'-200,"0"2"0,2 5 200,1 0 947,-1 0-575,8 0 1,-8 0 173,6 0-191,-5 0-177,7 0 1,-4 0 199,5 0-144,1 0 2,4-5-58,2 4 21,0-4 1,5 3 204,0-1-326,-1 1 107,11-3 0,-7 1 159,4 1-247,-4-6-39,2 8 1,-2-8-124,1 5 67,0-5-14,-10 8 0,5-8-58,-3 5-15,-3 0 88,1 4 1,-6 0-91,1 0 1,-1 0 151,1 0-437,-6 0 86,-1 0 156,0 0-336,-4 0 40,4 0-2518,-5 0 2944,-5 0 0,-1 0 0,-5 0 0</inkml:trace>
  <inkml:trace contextRef="#ctx0" brushRef="#br0">6967 8497 10375,'11'0'698,"-5"0"-498,0 0 0,-4 0 156,6 0-308,-6 0 27,13 0 0,-8 0 124,4 0 1,2 0-132,2 0 1,-1-4 399,5 1-332,0-1 1,4 2 109,0-1 1,1-2 2,3-3 1,-3-1-139,2 5 1,-1-3 95,-3 3 0,1-4-189,0 4 1,-1-3 120,-3 3 0,1-1-157,-5 1 0,0 3-112,-3-3 33,4 3 0,-3-1-477,2-1 247,-7 1-455,-3-3 265,-5 5-1694,0 5 2211,-5-3 0,-7 8 0,-5-4 0</inkml:trace>
  <inkml:trace contextRef="#ctx0" brushRef="#br0">8588 7652 8038,'0'-6'-993,"0"-1"764,0 3 1051,0 3-465,0-4 0,0 4 201,0-3-151,0 3 121,6-4-507,-5 5 110,4 0-129,-5 0 0,1 5 126,3 2 1,-3 0 68,3 0 1,-3 5-31,-1 3 0,0 2 56,0-2 0,0-1-10,0 5 0,0 0 3,0 4 1,0-4-96,0 0 1,0 0 31,0 4 0,-3-1-169,-1 1 1,0-4 120,4 0 0,0-3-227,0 3 99,0-5 0,0 2-74,0-5 1,0-3-64,0 0-990,0-6-105,5 8 346,-4-8 1,6 3-620,-4-5 1528,-1 0 0,3 5 0,-5 1 0</inkml:trace>
  <inkml:trace contextRef="#ctx0" brushRef="#br0">8257 8257 8119,'-6'0'318,"1"0"1788,5 0-1784,5 0 0,1 0 388,6 0-393,-1 0 1,4 0 0,1 0 0,4 0 0,-1 0 0,8 0-158,3 0 1,3 0 92,1 0 1,4-4-261,0 1 0,6-5 89,-3 4 1,4-3-122,1 3 1,-5-4 35,1 4 1,-5-1-130,1 2 0,-4 1 34,-3-2 1,1 3-44,-6 1 0,-3 0 139,-4 0 0,-4 0 18,4 0 0,-5 0-59,2 0 1,-8 0 65,0 0-1179,0 0-280,-2 0-513,-1 0 1949,-5 0 0,-5 0 0,-1 0 0</inkml:trace>
  <inkml:trace contextRef="#ctx0" brushRef="#br0">8280 8771 8036,'0'-6'-760,"0"1"0,0 4 1784,0-3-109,0 2 24,0-3-591,0 5 0,4 2-101,0 1 0,1 4 12,-1 4 0,-2 2-55,6 2 1,-4 3 25,3 5 1,-3 0-105,4-1 1,-5 5 64,5 0 0,0 1-90,3-2 0,-3-2-24,-1 3 1,1-3-184,3-1 1,-3-1 49,0-3 1,-6-3 105,2-4 0,-3-1 15,-1 0 74,5-4-14,-3-2-146,3-5 1,-5-1 19,0-3 1,-4-3 18,0-4 0,0-6-127,4-2 0,0 0-319,0-3 1,0 0 170,0-8 0,0-1-286,0-3 0,0 0 178,0-1 1,1 1-67,3 0 1,3-1 100,4 1 1,0 1 249,1 3 0,-1 1 143,1 2 0,3 3-89,0-3 0,0 7 98,-3 1 1,3 5-65,0-1 0,0 6 429,-3 1 1,-1 6-183,1-2 1,-1-1 50,1 1 1,0 0-35,4 4 1,-4 0-130,3 0 1,-1 1 6,2 3 0,-2-3-23,5 3 0,0-2-19,3-2 0,-2 3 5,-1 1 0,1 0-148,7-4 0,-7 0 129,3 0 0,-3-4-63,3 0 1,0-1 31,-1 1 0,-2 2 0,-1-6 0,-2 6-85,2-2 0,-2-1 88,-6 1 0,1 0-11,-1 4 0,-3-4 67,-1 1 2,-4-1-7,2 4-64,-5 0-53,-5 5 0,-1 1 0,-6 6 0</inkml:trace>
  <inkml:trace contextRef="#ctx0" brushRef="#br0">8726 8737 8055,'0'-6'-118,"0"1"2773,0 5-2278,0 5-146,0 1-57,0 5 0,-2 6-50,-2 2 79,3-3 0,-4 6 3,5-3 0,-1-1-6,-3 1 0,3-1-152,-3 1 1,3-2 54,1-1-96,0-4 205,0 5-295,0-6 42,0-4 124,0-2 42,0-5-73,5-5 0,1-1-69,6-1 0,-1-2 61,0 5 1,5 0-48,-1 4 0,1-1-5,0-3 1,-2 3-3,5-3 0,-5 3-70,1 1 0,-1 0 92,1 0 0,-2 4-34,2 0 0,-2 4 23,-2 0-76,0 2 0,0 5 57,-4 1 1,-1-1-36,-2-4 0,-2 1 55,1-1 1,-3 4-1,-3 1 1,-5-1 10,-7-4 1,2 2-18,-2 2 1,-2-6-13,2 2 1,-5-2 9,1 3 1,-3-2-214,-1-2 0,4 0 120,0-4 0,4 0-310,-4-4 0,5 0-115,-1 0 0,2 0-312,2 0 0,3-4-831,0 0 1667,6-4 0,-8 1 0,3-4 0</inkml:trace>
  <inkml:trace contextRef="#ctx0" brushRef="#br0">8691 8794 8026,'0'-6'1,"0"-4"127,0 8 1,0-4 127,0 2 425,0 3 59,0-4-168,0 5-310,5 0 1,2-4 344,4 0-435,1 0 0,4 4 128,3 0 0,3-3-57,0-1 1,5-1-53,0 1 0,3 1 38,-3-4 0,3 4-272,-3-1 0,0-1 80,-5 2 1,1-3-372,0 3 0,-1 0-208,-3-5 1,1 6-450,-5-2 0,1-1 991,-5 1 0,0 0 0,1 4 0</inkml:trace>
  <inkml:trace contextRef="#ctx0" brushRef="#br0">9776 7435 6292,'0'-6'1450,"0"1"-910,0 5 1,0 5-343,0 2-12,0-2 32,-5 5 18,4-3-142,-9 4 0,7 1 94,-4-1-1,-1 1-71,2-1 0,-4 4 27,2 0-4,-2 6-5,-2-4 59,1 6-75,-1 0 1,1 5 39,0 3 1,-5 2 0,1 1 0,-4 0 80,4 0-792,0 6 755,-2 0 1,4 2 33,-2 0 106,3-5-183,5 7 0,-3-8-73,2 2-73,-2 2 63,4-4 1,0 7-585,2-5 662,3 5-23,-5-7-227,6 8 175,0-13 0,2 11 54,2-8-193,-3 3 24,4-8 0,0 4 83,3-3 222,-3 3-222,5 7 1,-8-7 217,6 5-34,0-5-165,-2 6 1,3-9 73,-5 1-48,4-6 29,-6 3-265,8-5 218,-9 0 1,9 0 42,-2 0 1,-2-4-21,2 0 1,-4-5 711,3 1-725,-4-2 482,7-7-644,-9 4 175,9-4-11,-8 1-269,3-2 236,-5-5-16,5 0-215,-4 0 229,4 0-1009,-5 0 611,5 0 1,-3-1-917,1-3 1263,-1 2 0,-7-8 0,-2 4 0</inkml:trace>
  <inkml:trace contextRef="#ctx0" brushRef="#br0">10176 7538 8117,'0'-7'-1579,"0"-3"2476,0 9-197,0-4 240,0 5 0,0 5-778,0 3 1,0 6 4,0 1 0,0 5 15,0-1 1,0 3-21,0 1 1,0-1-4,0 1 0,0 0 15,0 0 0,0 4-62,0-1 0,0 1 54,0-4 0,0-2-167,0-2 0,0 2 99,0-6 1,0 4-161,0-4 0,4 0 44,0-3-62,-1-1-270,-3 1-490,0-6-1170,0-1 1794,0-5 1,5 5-1,2 1 1</inkml:trace>
  <inkml:trace contextRef="#ctx0" brushRef="#br0">10644 7561 9197,'0'8'642,"0"4"1,0-3-419,0 6 0,0 2 5,0-2 0,0 4 13,0-4 0,2 5-153,1-1 1,-1-1 148,1 1 0,2-7-165,-1 3 1,0-5 18,-4 5 0,0-2-99,0-2 1,4 1-391,0-1 324,0 1 1,-1-1-500,1 0 1,0-3 289,-4 0 0,1-5-986,3 5 863,-3-5 0,4 3 405,-5-2 0,0-3 0,0 4 0</inkml:trace>
  <inkml:trace contextRef="#ctx0" brushRef="#br0">10416 7835 8051,'6'-7'-139,"3"1"418,-5 2 1,6 3 464,1-3 1,6 2-333,6-2 1,3 1-182,1-4 1,5 3-266,-2-4 91,-2 6 0,1-7-204,-2 5-331,-3 0 303,4 4 152,-5-5-947,-5 4 678,3-4 0,-7 5-39,5 0-873,-5 0 1204,3 0 0,-6-5 0,1-2 0</inkml:trace>
  <inkml:trace contextRef="#ctx0" brushRef="#br0">14584 8326 8132,'-6'-5'-42,"1"3"151,5-3 470,0 5-305,0-5 1,1 4 85,3-3 145,2 3-325,1 1 0,3 0 134,-2 0 0,6 0 15,1 0 0,5 0-31,-1 0-118,8 0 0,-1 0-137,1 0 0,3 0 161,-7 0 1,4 0-185,0 0 0,-3-1 53,2-3 0,-5 3-57,-2-3 1,-2-1 103,3 1 0,0 0-196,-5 4 0,0-1 44,-3-3 0,-5 3-240,1-3-603,-6 3 391,4 1-929,-6 0 1,-6 0 1412,-1 0 0,-3 0 0,-2 0 0</inkml:trace>
  <inkml:trace contextRef="#ctx0" brushRef="#br0">14813 8097 8215,'0'-6'288,"0"-4"-102,0 4 1,0-2 556,0 0-216,0 6 205,0-3 82,0 5-620,0 5 1,0 1-51,0 6 0,0 3 97,0 0 1,4 5-44,-1-1 0,1 3-27,-4 1 1,0 0 12,0-1 1,0 3-97,0 1 0,0-2 109,0 3 1,0-7-63,0-1 0,0-3 50,0 3 0,0-5-157,0 1 1,0-6-96,0-2 1,4-3-374,0 4-1465,0-6 976,-4 3 437,0-5 1,0 5 0,0 2 0</inkml:trace>
  <inkml:trace contextRef="#ctx0" brushRef="#br0">16560 8257 8061,'0'-6'-29,"0"-4"18,0 9 0,-1-8 319,-3 5 49,3 0-43,-4-1 1,1 2-61,0-4 0,-1 4-11,1-1-49,3 3 0,-9-3 36,2 1-125,-2-1 1,-5 4-151,0 0 1,-1 1 110,5 3 0,-2-2-68,-2 6 0,-1 0 14,-3 3 1,-2 0 84,6 1 1,-5 4 22,1 3 0,2 3 20,2 1-57,2-5 44,2 3-39,-1-3 0,2 1-67,3 0 52,2-5 0,5 6-25,0-5 0,0 2-12,0-2 1,5-2-94,2 2 108,9-2 1,-2-3-6,5-2 0,-3 0-19,7-4 1,-4 0 49,4-4-209,0 0 169,-1 0 0,0 0-156,5 0 144,-6-5 0,3-1-14,-5-6 0,-1 1-10,1-1 0,1 1-44,-4 0 1,-1-5 48,-4 1 1,0-4-31,-4 4 1,-1-5 23,-2 0 0,-2-2-152,1-5 1,-3 3-26,-3-3 0,0 3-136,-5 1 1,0 4-152,-8 0 1,4 5-6,-4-1 1,-1 2-142,-2 2 1,-2 5 609,2 2 0,-2 2 0,3 2 0</inkml:trace>
  <inkml:trace contextRef="#ctx0" brushRef="#br0">17348 7481 8097,'0'-7'-1257,"0"2"995,0 0 331,0 4 275,0-4 620,0 5-583,0-5-42,0 3 8,0-3 84,0 5-74,5 0-197,-3 0 170,3 0-262,-10 5 0,2-2 23,-5 5 0,5-2-1,-5 2 1,0 3 14,-3 0 0,0 2-17,-1 6 0,-3 0-10,0 4 0,-4 0 29,3 0 0,-4 3 119,1 1 0,-2 5-109,-2-2 0,1 3 155,3 1 1,-2 1-86,2-1 0,2 0 19,2 1 1,2-1-37,2 0 0,1 0 7,2 1 0,-1-1-115,5 0 0,0 0 110,4 1 1,0-1-238,0 0 0,0-1 111,0-2 0,4 0 5,0-4 0,5 3 56,-1-3 1,0 4 0,0-5 0,2 1-35,-2-4 1,2-4 16,1 0 1,1-5-47,-1 1 0,1-2 57,-1-2 1,0-1-29,1-2 0,-5 1 117,1-6 51,0 6-107,3-7 8,1 3-196,-6-5 205,4 0-724,-9 0 228,4 0-2535,-5 0 2197,0-5-645,0 3 184,0-3 1144,-5 0 0,-1-1 0,-5-6 0</inkml:trace>
  <inkml:trace contextRef="#ctx0" brushRef="#br0">17588 7892 8034,'0'-7'513,"0"-3"143,0 9-282,0-4 763,0 5-935,0 5 0,0-2 28,0 4 1,0 2-1,0 6 0,0-1 39,0 5 1,0-3-39,0 3 0,0 0-91,0 3 1,0-3 101,0 1 1,0 2-177,0 5 0,0 0 62,0-5 0,0 5 66,0 0 1,0-1-107,0-3 0,0 4 82,0 0 1,1-1-49,3-3 1,-3-1 28,3-3 0,-2 1-130,-2-5 0,1 0 295,3-3-340,-3-1-85,4 1-315,-5-6-153,0-1-3245,0-5 3822,0-5 0,5-6 0,1-7 0</inkml:trace>
  <inkml:trace contextRef="#ctx0" brushRef="#br0">17828 7595 8010,'0'-14'386,"0"2"-44,0 4 59,0 1-26,5-3 117,-4 9-143,4-4-136,-5 5 194,0 0-176,5 0 2,2 0-58,-1 5 0,4 0 291,-2 3-292,2 2 0,1 0 62,1 5 1,-1 2 13,1-2 1,-1-1-117,1 5 0,-1 0 70,0 4 0,2 0-93,2-1 0,-2 2 110,2 3 1,2-2-9,-2 6 0,1-1-44,0 5 1,-4-1-4,4 0 1,-7 4-58,-2 0 0,1 0 81,3-3 0,-4 1-197,-4-1 1,2 5 99,-1-5 1,0 1-113,-4-1 0,0-5 79,0 1 1,-5-6-96,-3 2 1,-2 1 130,-1-2 1,3-3 5,1-4 0,-2-5-35,-7 1 1,4-1 4,-4 1 1,4-6-217,0 3 1,1-3 128,0 2 1,-1-1-338,1-2 1,3 1-43,0-6-178,6 6 1,-7-6-717,5 5 377,0-6 0,4 4-1960,0-2 2871,0-3 0,0 10 0,0-5 0</inkml:trace>
  <inkml:trace contextRef="#ctx0" brushRef="#br1">17600 9102 8258,'-7'-5'329,"2"4"38,5-4 564,0 0-155,0 4-475,0-4 153,0 5 1,4 1-76,0 3-127,5 2-198,-3 5 135,0 1 0,8-1-19,-2 1-85,7 4 1,-2 2 130,6 5 1,1-4-47,3 0 0,6 0 151,5 4-168,0 0 1,0-1 149,0 1-1270,0 0 1099,-3 0 1,-1 0 130,0 0-308,0-1 38,-4-4 0,1 4 151,-4-3 0,4-3-8,-5 0 0,0-1-35,-7-4 0,2 3-50,-2-6 0,-2-3-38,-2-1 0,1 1 915,0-1-923,-1-1 0,-4-3-546,1 0-66,-6 0 220,4 0-719,-3 0 333,-1 0-1878,-1 0 2288,-5 0 1,0-5 0,0-1 0</inkml:trace>
  <inkml:trace contextRef="#ctx0" brushRef="#br1">17794 8988 8214,'6'0'1303,"-1"0"143,-5 0-954,0 5-316,0-3 16,0 3 1,-1-2-163,-3 1 0,-2 1 20,-6-1 0,0-3-70,-4 3 0,2-1 98,-5 1 1,4-3-32,-4 3 0,4-3-128,-4-1 0,1 0 90,-1 0 0,-1 0-105,5 0 0,-5 0 70,5 0 0,0 0-82,4 0 0,-1 0 79,1 0 0,3 0-1,1 0 1,3 0 20,-4 0 1,4 0-7,-3 0 97,4 0-95,-2 0 198,0 0-163,4 0 137,-4 0 34,5 5 20,0-4-105,0 4 0,0-3 123,0 1 12,0-1-167,0 8 1,1-4-16,3 6 1,-2-1 45,6 0 0,-6 1 16,2-1 1,3 2 14,0 2 1,0-1 15,0 5 1,-3-5-63,4 1 1,-2 2 5,2-2 1,2 4 151,-3-4-171,-2 1 1,2-5 92,-3 0-110,2 1 123,0-6-8,-1 4-328,0-8 288,-3 8-260,3-9-4,0 4-296,-4-5-174,4 0 0,-5-1-2429,0-3 3026,0 3 0,5-9 0,2 3 0</inkml:trace>
  <inkml:trace contextRef="#ctx0" brushRef="#br0">11090 7789 8050,'0'-11'0</inkml:trace>
  <inkml:trace contextRef="#ctx0" brushRef="#br0">11078 7698 8232,'-5'-7'0,"-4"1"501,-2 2-249,2 3 1,8-4 129,-3 5-2,3 0-96,-4 0 30,-1 0 4,5 0 0,-4 0-396,5 0 252,0 5-171,0 1 140,5 6 1,-4-1 86,3 1-108,3 4-18,-1-3 1,5 7 90,1-5-82,-1 0-22,-4 2 0,3-3 123,-3 5-79,4-5-6,0 2 1,-3-4-213,-1-1 193,1 1-18,3-1-253,1 1 243,-6-6 0,0 0-35,-2-2-158,-3-3 0,6 4 126,-3-5-31,-3 0 0,4-1 222,-5-3-160,0-2-73,0-5 0,0-2-319,0-2 376,0 2-81,0-9 0,0 1-256,0-6 0,0-1-26,0 2-298,0-4 346,0-4 1,0 0-108,0 0-35,0-1 143,0 1 0,0 4-20,0-1 36,5 1 62,1 0 0,2 3 57,0 4 93,-6 0 1,7 0 238,-5 0-146,0 5 0,-1 2-137,1 5 480,0-1-203,-4 6-84,5-4 147,-4 8-111,9-3 1,-7 5-65,5 0-9,-1 0-32,5 0 1,-3 0 195,2 0-145,-2 0-13,7 0 1,1 4 78,2 0-99,-3 0-4,11-4 126,-8 0-129,9 0 1,-5 0 47,0 0 189,-1 0-223,1 0 0,0 0 47,0 0-1,-5 0-39,3 0 0,-8 0-40,2 0 55,-2 0-1,-2 0-243,1 0 261,-1 0-2,1 0-328,-1 0 6,-5 0 274,5 0-1129,-10 0 716,4 0 0,-6 1-1311,-3 3 1686,3 2 0,-15 6 0,4-1 0</inkml:trace>
  <inkml:trace contextRef="#ctx0" brushRef="#br0">11409 7549 8015,'0'-6'36,"0"1"58,0 5 438,0-5-176,0 3 1,0-4 175,0 2-319,0 3 130,0-4-161,0 5-85,0 5 0,0-2-48,0 4-115,0 1 154,0 3 0,0 2-123,0 2 1,0-2 126,0 2-244,0-2 96,6-2 1,-5 1 87,3-1-61,-3-5 59,-1 4 0,1-7 11,3 5 22,-3-6 2,9 3-82,-8-5 77,8 0 48,-9 0-44,9 0 1,-3-1 39,4-3 1,0 3-42,1-3 1,-1 3 120,1 1-143,-1 0 0,4 0 54,1 0-52,-1 0 0,0 0 60,0 0 44,0 0-74,2 0 7,-4 5 87,3-4-113,-4 9 0,-1-7 57,0 4-144,1 1 95,-6 4 1,3-1 44,-5 0-231,5 1 73,-8-1 1,4 1-124,-5-1 71,0 0 1,-5 5 71,-3-1 0,-2 4-20,-1-4 1,-4 0-193,-1-3 219,1-1 0,-1 1-32,-3-1-253,2 1 128,-4-6 0,7 3 87,-5-5-610,5-1 433,-3-3 1,6 0-1018,-1 0 839,1 0 1,3-1 448,1-3 0,4-2 0,-2-5 0</inkml:trace>
  <inkml:trace contextRef="#ctx0" brushRef="#br0">11444 7526 8139,'-12'0'326,"6"-5"95,-4 4-89,9-4-152,-5 5 1,6-1 28,0-3 0,2 3 30,2-3 1,2 3 121,5 1-386,1 0 220,4 0 1,2 0-9,5 0-110,5-6 0,1 5-83,5-3 1,-3-1 126,-1 1 1,-1-3-515,2 3 269,2-5 0,-9 7 73,2-6-1033,4 5 727,-11-2 1,10 5 4,-10 0 352,5 0 0,-11 0 0,3 0 0</inkml:trace>
  <inkml:trace contextRef="#ctx0" brushRef="#br0">12209 7378 8078,'0'-6'404,"0"0"1157,0 6-1433,5 6 19,-4 0 1,8 1 47,-5 1-83,5 0 0,-7-1 207,6 1-247,-5 0 43,7 3 0,-4-1 275,5-2-254,-4 7 0,3-11 90,-2 7 0,2-2 0,1 3 1,1-1-44,-1 0 0,-3 5 7,-1-1 1,1 4-54,3-4 0,-3 4 62,-1-4 0,-3 6-47,4-2 1,-4 2 20,3 2 0,-4 1-171,1 3 1,-3-2 45,-1 6 1,4-5-90,0 5 1,-1-5 90,-3 5 1,2-4-157,1 3 1,-1-1 19,1 2 1,-1 2 81,-2-3 0,0-1-29,0 2 1,0-2 55,0 1 1,0 3-6,0-2 1,0 1 20,0-2 1,-4 7 15,0-3 1,-5 0-37,2 1 1,-4-5 13,0 4 1,0 4-85,-1-3 62,1 1 0,-1-3 23,1-2-147,5 2 118,-5-9 1,6 8 3,-2-6-272,-3 1 257,3-4 0,0-2-95,-1-2 83,6 3 1,-7-9-81,5 2 0,-1-4-9,1-3 1,3 2-202,-3-2 232,-2-3-142,4 5-204,-8-9 129,4 9 32,-6-8 172,1 3 1,3-1-166,1-1 162,4 1 1,-6-3-285,5 3 77,1-2-334,3 3 132,0-5 1,5-5-1,1-2 1</inkml:trace>
  <inkml:trace contextRef="#ctx0" brushRef="#br0">12609 7264 8091,'-12'-5'13,"6"3"-430,-4-3 144,8 5 1166,-3 0-496,5 0 0,-1-4-153,-3 1-41,3-1 1,-4 5 4,5 3-16,0 2 0,0 9-150,0 1 0,5 0 207,3-1-245,-3-2 123,0 4 0,-1-2-41,-1 0 1,2 0-167,-1-3 203,-2-6-274,3 4 330,-5-3-29,5-1-336,-4-1 303,4-5-134,0 0 64,-4 0 0,10 0-23,-4 0 1,0-5 2,0-3 0,-3-2-37,4-1 0,-1-1 51,5 1 0,-1-1-45,0 1 1,1 0 38,-1-1 0,1 1-89,-1-1 1,-3 1 89,-1 0 0,0 3 32,0 0 94,3 6-107,-3-3-7,4 5 0,-3 1-11,-1 3-11,-4 2 90,2 6-83,-5-1 0,4 4 40,0 0-168,-1 1 124,-3 0 0,4-3 35,0 2-240,0-2 84,-4-2 1,1 1-577,3-1 197,-3-5-278,9 4 1,-8-7 57,1 5-41,4-6 732,-6 3 0,9 0 0,-3 2 0</inkml:trace>
  <inkml:trace contextRef="#ctx0" brushRef="#br0">13168 7184 8265,'0'-18'-144,"0"7"305,0 5 2448,0 6-2419,0 6 0,0 0 64,0 5 1,-4 1 30,1-1 0,-1 4-268,4 1 0,0 3 157,0-4 1,0 4-243,0-4 1,0 4 66,0-4 0,4 1-356,-1-5 0,5-3 75,-4-1-1117,0 1 433,1-2-12,-4 4-147,4-3 1125,-5-1 0,0 4 0,0-3 0</inkml:trace>
  <inkml:trace contextRef="#ctx0" brushRef="#br0">13031 7321 8257,'0'-8'-343,"0"1"0,0 3 245,0-4 1322,5 6-715,-3-3 0,12 1 269,-3 0-779,8 0 190,-1-1 0,8 4-396,1-3 177,5 3 1,-4-3-174,2 0 0,2 0 169,-5 4 0,3 0-583,-3 0 0,-1 0 304,-3 0 1,-4 0-963,0 0 1275,-5 0 0,8 0 0,-5 0 0</inkml:trace>
  <inkml:trace contextRef="#ctx0" brushRef="#br0">13534 7161 8257,'-8'-4'7,"0"0"252,6 0 923,-3 4-719,0 0 1,4 6-197,-3 1 1,2 7-41,2 1 0,0 2-16,0-2 0,0 3-72,0 5 0,0-4-200,0 0 0,0 0-26,0 4 0,2-4-636,2 0 604,-3-5-1585,4 7 1704,0-8 0,1 8 0,6-3 0</inkml:trace>
  <inkml:trace contextRef="#ctx0" brushRef="#br1">19027 9673 6861,'5'-6'1047,"-3"1"0,8 5-726,-3 0 0,0 0 139,0 0-270,1 0 1,7 0 190,0 0-109,6 0-65,-4 0 0,6 0-18,0 0-2,0 0 1,4 0 11,-1 0 1,6-1 137,-2-3-92,3 3-843,2-4 623,-1 5 0,0 0 175,0 0-372,1-5 137,-1 3 0,4-3 142,0 5-442,0-5 232,1 4 1,-3-4-325,2 5 238,-2 0 86,-2 0 1,-4-4-211,1 0-31,-6 0 310,3 4 0,-5 0-39,0 0 0,-4 0 448,0 0-349,-5 0-82,2 0 0,-4 0-61,-1 0 339,-5 0-309,5 0 4,-10 0 142,4 0-495,-5 0 55,-5 0 155,-1-5-554,-6 4 462,1-4 1,3 5-10,0 0 60,6 0 301,-8 0 0,9-1-27,-3-3 1,1 3 321,-1-3 196,3 3-371,-4 1 0,5-2 185,0-2-48,0 3 18,0-4 68,0 5-234,5 0-47,-4 0 1,10 0-62,-5 0 0,5 0 34,1 0 0,-5 0 78,1 0 0,0 0-84,3 0 1,0 1-18,1 3 1,-1-3 27,1 3 1,-1-1 68,1 1-32,-1-3-48,0 4 1,-3-1-86,0 0 149,-6-1-38,3 2 0,-6-3-3,-3 2-41,-2 2-8,-6-5 12,1 9 1,-6-7 2,-2 4 1,2-3 0,-2 4 0,1-6-430,-1 2 227,2 3 0,6-6-929,-1 3 402,6-3 167,-4-1 510,9 5 0,-4-4 0,5 4 0</inkml:trace>
  <inkml:trace contextRef="#ctx0" brushRef="#br1">20683 9445 8179,'0'-11'92,"0"4"394,0 2-227,0 5 1,-5-4-27,-3 1 1,2 0 10,-1 7 1,-1 0-84,-3 7 1,-5-1 81,1 9 1,-4-3-1,4 3 1,-2 3 26,2 5 0,2 1-47,-2-1 1,6-3-256,2 2 1,4 2 115,-1-1 0,3 0-251,1-5 125,5 1 0,3-1 132,7-3-148,-2-3 120,3-4 0,1-2-21,2-2-207,2-3 180,7-5 1,0-2-201,3-1 207,2-4 1,-4-5-159,5-4 0,-1 0 109,-3-3 0,-2-3-108,-5 3 0,0-2 77,0-2 0,-4-1 21,0-3 0,-6 2-54,-2-6 0,-5 4-14,-6-3 0,-1 3-32,-3-3 0,-3 6 12,-9 1 1,-6 1-4,-9 7 0,-3 0-148,-4 4 1,2 4-276,-2 3 0,3 3-40,0 1 592,11 5 0,-7 2 0,7 4 0</inkml:trace>
  <inkml:trace contextRef="#ctx0" brushRef="#br1">21734 9377 8175,'-6'-7'753,"0"2"-572,6 5 1,0 5 410,0 3-396,-5 2 0,4 3 1,-3 2 0,-2 0 165,-2 8-120,-2-3-171,-1 8 55,-1 0 0,0-3 237,-4 6-481,4-1 127,-5 0 0,2-1 110,0-3 1,3-5-102,5 2 0,3-4 22,-4 0-172,6-3 83,-3-4 0,5-5-757,0 1 322,0-6-213,0 3 1,4-6 285,-1-3 0,6-2-365,-1-5 1,2-1-75,1 1 850,1-6 0,-1-1 0,1-4 0</inkml:trace>
  <inkml:trace contextRef="#ctx0" brushRef="#br1">21734 9377 8148,'0'-13'0,"0"-2"409,0 7 180,0 3-227,0-5 40,0 9-141,0-5 0,1 6 447,3 0-385,-3 6 1,9 0 39,-2 5-184,-3 6 17,5-5 0,-5 10 197,3-3-328,2 8 28,-4-3 0,6 8 73,-1-6-61,1 6 70,-1-8 0,2 5-62,2-2-69,-2-3-1,3 4-274,-4-10 165,-1 3 1,0-8 126,1 2-229,-6-2 21,4-2 177,-8 1-1008,3-1 299,0-5-833,-4 0 986,4-6 1,-6 0-89,-3 0-549,3 0 461,-9 0 333,3 0 0,-4-6 369,-1-1 0,1 2 0,-11-10 0,-2 2 0</inkml:trace>
  <inkml:trace contextRef="#ctx0" brushRef="#br1">21597 9696 8148,'-6'0'0,"-5"0"0,11-1 0,0-3 0,2 3 0,5-3 679,6-2 0,5 5-132,5-3 1,4-1-44,4 1-800,2-5-94,6 8 429,2-9 0,3 4-787,-2-1 531,3 2 1,-14 1-718,4 0 0,-9-1 900,1 1 1,-3-2 0,-1-5 0</inkml:trace>
  <inkml:trace contextRef="#ctx0" brushRef="#br1">22328 9388 8148,'0'-11'426,"0"-1"-245,0 1 0,-1 3 181,-3 0 149,2 6-165,-3-8 0,4 7 16,-3-4-204,3 4 23,-9-2 1,4 5 79,-6 0-181,-4 0 161,3 0-346,-4 0 169,1 0 41,3 5 0,-7-2-64,5 4-40,-1 1 1,6 3 127,3 1-347,-3-1 165,8-5 1,-3 5 62,5-4-180,0 3 94,5 2 0,2-1 11,4 1 96,0-1-6,6 0 0,1 1-53,5-1 25,-6 1 38,5 4 5,-9-8-28,8 12 0,-8-12 9,2 7 221,-2-2-211,-2-2 1,-1 1 13,-2-1-72,-3 0 57,-5 1 0,-1-1-23,-3 1 28,-2 4-3,-6-3 1,-3 3 89,0-4-87,-6-1-25,4 1 0,-6-1-1,0 0 0,0 1 21,0-1-817,6-4 516,0 3 0,6-9-796,-1 3-647,6-3 1714,1-1 0,15 0 0,3 0 0</inkml:trace>
  <inkml:trace contextRef="#ctx0" brushRef="#br1">22785 9525 8148,'-7'-6'-159,"2"1"876,5 5 65,0 0-342,0 5 0,0 1-125,0 5-119,0 1 1,0 1 195,0 2-299,0-3 88,0 10 0,1-8 181,3 5-299,-2-5-3,3 8 0,-2-10 52,1 3-76,5-2 0,-6-5 266,4-1-386,-4-4-55,2 2 294,-5-5-204,0 5 61,5-4 104,-4 4-236,4-5 70,-5-5 0,0 3 113,0-6-450,0 6 232,0-8 0,0 3-17,0-4-38,0-1 61,5 1 1,-2 1-146,5 2 244,-6-2-11,8 4 1,-3-7 49,4-2-45,0 7 0,1-7 103,-1 7-94,-4 3 0,3-4-23,-3 5 290,-2 1-100,6 3 1,-9 0-124,6 0 192,-6 5-72,8 1 0,-8 6 88,2-1-176,2 0 1,-4 5-82,6-1 1,-4 4 95,3-4 0,-4 4-335,1-4 0,1 4-78,-1-3 332,5-1-406,-8 1 228,4-3 0,-1 0-109,-1-6-841,6 1 377,-7-2 788,3-1 0,0 0 0,1 2 0</inkml:trace>
  <inkml:trace contextRef="#ctx0" brushRef="#br1">23139 9616 8067,'1'-6'-110,"3"2"0,-2-1 128,6 1 1,0 1 983,3 3-605,0 0 0,6 0-82,2 0 1,6 0 7,2 0-125,5 0-795,-8 0 541,9 0 0,-9 0 208,3 0-456,-3 0 230,-2 0 0,1 0-87,0 0-26,0 0 70,-5 0 1,2 0-131,-5 0 158,1 0 90,-5 0-18,0 0-216,1 0 134,-6 0 53,-1-6-250,-5 5 236,0-4 1,0 0-67,0-3-96,0 3 155,0-5 1,-5 8 80,-3-6-91,-2 0 0,-1 1 27,0-1 0,-1 2 137,1-2 201,-1-2-253,1 4 1,3-1 634,1 4-198,4-4 294,-2 6 363,0-4-547,4 5 279,-4 0-794,15 0-33,-3 0 0,14 1 15,-6 3 1,1-3 63,0 3 0,-4 1-351,3-1 144,-2 0 1,-1-3-24,-1 3-46,-5-3-9,5 4 54,-10 0 63,4 2 51,-5 4 0,-6 0 180,-6 1-7,-4-6-232,-7 9 1,0-7 8,0 7 0,0-2 95,0-2-383,1 1 213,4-1 0,1 1 29,6-1-1367,5 0 387,0 1 1080,6-1 0,0 1 0,0-1 0</inkml:trace>
  <inkml:trace contextRef="#ctx0" brushRef="#br1">23778 9594 8148,'8'0'976,"-1"0"-364,-4 0-176,7 0 1,-3 0-109,4 0-87,0 5 1,1-4-243,-1 9 182,6-9 0,0 9 241,6-2-715,0-3 264,0 5 1,4-7 226,-1 4-760,6-4 450,-8 2 1,8-5-57,-6 0-264,6 0 293,-3 0 0,2 0-263,-1 0 196,-4 0 67,2 0 0,-7 0 61,-2 0-45,-2-5 107,-1 4 0,-4-9 89,-1 2 0,0 2-44,-3-2 1,-3 0 164,-1-3 1,-3 0-121,-1-1 128,0 1-83,0-1 0,0 1 89,0-1-142,0 1-23,-5 0 1,0-1-60,-3 1 94,-2 4-9,4-3-254,-5 9 98,-6-4 0,3 5 138,-5 0-213,0 5 167,-4 1 1,-3 7-8,-1 2 299,-5-2-294,8 3 1,-8 0 1,6-1 14,-1 5-9,4-2 0,0 1-236,0 0-4,6-5 249,-5 8-273,9-10 252,-8 5 1,8-7-14,-2-2 1,2 0-128,2-4-98,-1 0 282,1-4-222,5 0 172,-4-5 119,3-1-60,1-6 0,-1-3-561,4 0 239,-4-1 2,1 5 1,0 3-327,2 1 595,3 4 0,-4-7 0,5 4 0</inkml:trace>
  <inkml:trace contextRef="#ctx0" brushRef="#br0">7012 11786 8051,'-7'-1'0,"-1"-3"60,6 3 173,-3-4 115,-1 5 63,5 0 0,-9 0-179,9-5 60,-4 4 55,5-5 1090,0 6-1264,5 0 1,-3 0 137,6 0-79,5 0 0,-1 0-45,10 0-29,-4 0 1,10 0 187,2 0-310,8 0 28,-2-5 1,4 3 226,-2-6-1044,-2 1 789,3 0 0,-5-3 42,1 3 1,-1 1-82,0 3 1,-6-2-105,-5 1 47,0 0-1,-10 4-173,3 0 359,-10 0-413,-1 0-465,1 0-1262,-5 0 169,-6 0 750,-3 0 1096,-8 0 0,4 0 0,1 0 0</inkml:trace>
  <inkml:trace contextRef="#ctx0" brushRef="#br0">7161 11935 9110,'6'-5'1739,"4"3"-722,-3-3-503,9 5-238,-3-5 1,5 4 540,-3-3-416,-2 3-187,8 1 0,-3-4-32,5 0 0,0-1 209,-1 1-588,1 3 206,0-9 1,4 8 220,-1-6-1459,6 5 839,-3-7 1,1 9-39,-4-3-1995,-2-2 2423,-6 5 0,-1-5 0,-6 6 0</inkml:trace>
  <inkml:trace contextRef="#ctx0" brushRef="#br0">8760 11250 8313,'-8'-4'620,"1"0"1,3 0-85,-4 4-551,6 0 59,-9 0 1,9 0 266,-6 0-346,1 5 82,-10 2 1,3 5 20,-5 3 51,5 3 0,-7 6-1,2 3 0,1 2 39,-1 5 0,0 2 62,-4 2 0,1 3-75,3 4 1,-1 1 90,5 0 1,0 2-1051,3-2 873,1 2 1,4-9 44,4 3 1,1 1-723,2-5 589,5-5 1,3-1 147,7-5-187,-2-6 0,9-4 172,-5-6-172,6 1 109,0-6 1,4-1-70,-1-5 386,1 0-174,-4-5 1,3-7 123,1-7-9,0-2-208,1-2 0,-3-1-125,5-3-520,-4-2 713,2-5-498,-5-6 207,-6 5 1,5-9 112,-9 3 0,2-1-129,-8 0 1,2 0 233,-5-3 0,-1 3-645,-7 0 0,-2 4 102,-6-4-528,-4 10 553,3-6 1,-9 14-698,3-3 542,-2 8 508,-7-2 1,4 8-760,-3-2 413,-2 2 0,10 2 426,-8 4 0,15 2 0,-10 5 0,4 0 0</inkml:trace>
  <inkml:trace contextRef="#ctx0" brushRef="#br0">8566 11741 8160,'-7'-5'115,"2"3"43,5-3 2464,0 5-2432,5 0-15,-3 0 0,8 0-110,-3 0 0,0 0 52,0 0 1,1 0-85,3 0 0,-3 4 78,0 0 0,-1 0 89,5-4 1,-1 0-71,0 0 0,1 0 15,-1 0 0,1 0-137,-1 0 0,-3 0 121,-1 0 1,1-4-346,3 0 1,-4-1-20,-3 1-1024,-3 3 919,-1-4 1,-1 5 339,-3 0 0,-3 0 0,-4 0 0</inkml:trace>
  <inkml:trace contextRef="#ctx0" brushRef="#br0">9582 10930 8379,'0'-7'-186,"0"2"474,0 5 22,0-5-263,0 4 304,0-4-261,0 5 0,-1 4-111,-3 0 53,3 4 0,-8-5 126,5 5 1,-4-1-67,5 5 1,-6 0 29,1 4 0,-2-3-6,-1 7 1,-1-5 165,1 4 0,-4 0-146,-1 4 0,1 3 137,4 1 0,-5 5-76,1-2 1,0 3-2,4 1 0,-5 2 48,1 2 0,0-1-19,3 5 0,2-4-14,3 4 1,-2-2 3,5 2 0,-1 3-71,1-4 1,3 0 47,-3 1 0,4-5-133,4 1 0,2-3 118,6 0 1,-1-2-126,0-3 0,1-2 112,-1-5 0,4 0-34,1-1 1,-1 1 29,-4 0 0,1 0-3,-1 0 1,-1-4 52,-2 0 0,1-4-57,-5 4 0,3-5 14,-3 1 0,4-2-65,-4-2 1,1 1-7,-2-1 0,0-4 128,5-4-309,-6 4-63,3-6 230,-5 4-1004,0-5 162,0-5-1113,0 4-1435,-5-9 3308,-1 8 0,-6-3 0,1 5 0</inkml:trace>
  <inkml:trace contextRef="#ctx0" brushRef="#br0">10165 11626 8254,'-7'-5'-621,"-3"4"1,8-5 717,-6 2 1,0 3 549,-3-3 1,-2 3 41,-2 1-473,-3 0 0,-5 1-42,1 3 1,-1 2 0,0 5 0,0 2 47,0 2 1,0 3-26,0 5 0,6 0 275,1 0-287,4-1 1,0 5-23,1 0 1,5-1-100,2-3 0,3 0 26,1 0 0,6-5 55,5-3 1,2-2-192,6-2 1,1-1 186,7-2-13,-3-3-56,9-5 2,-9 0 0,9-5 61,-2-3 208,2-2-30,-4-1-556,4-6 342,-14 4 0,7-8 104,-6 2-278,-4 2 56,6-4 1,-11 4 209,0-2-542,1-2 247,-11 3 0,4-1 114,-5 0-821,0 0 687,0 1 0,-1-2-698,-3 5 514,3-6 1,-11 12-360,1-2 1,0 3 666,-5 1 0,-1-3 0,-1 3 0</inkml:trace>
  <inkml:trace contextRef="#ctx0" brushRef="#br0">10347 11181 8254,'0'-11'0,"0"4"213,0-3-23,0 9 611,0-4 62,-5 5-310,4 0-553,-4 0 0,4 6 51,-3 6 1,-3 4 106,-4 7 1,0 5-60,-1 2 1,0 3 86,-4 1 1,-1 10 112,-6 1 1,0 7-391,0-2 0,-4 6 401,1 1 1,-1 0-433,15-27 1,1 1 0,-12 27 258,1-1 0,0-9-74,3-2 77,2-8 1,10 0-14,-1-7 1,2-1-4,-2-7 0,3 2-170,5-6 0,-4-1 1,1 1-601,-1-5 673,4 3-741,0-6 0,-2-4 682,-1-4-1773,1-1 1242,-3-2 1,7-4 562,1 0 0,4-10 0,4 1 0</inkml:trace>
  <inkml:trace contextRef="#ctx0" brushRef="#br0">10679 11181 8136,'-6'-6'320,"5"-4"41,-4 8-110,5-3 2177,0 5-2464,0 5 248,0-3 0,0 8-195,0-3 1,0 3 27,0 2 1,1-5-151,3 1 81,-3 0 0,6 2-159,-3-3 70,-3 4 28,9-10 114,-9 4 1,6-5-13,-4 0 0,0 0 19,5 0 0,-5 0 128,5 0 1,-2-5-81,2-3 0,2 2-84,-2-2 0,2 1 58,1-5 1,1 1-139,-1-1 105,1 1 1,-1 1-21,0 2-24,-4 3 0,-1 5 21,-2 0-67,-3 0 0,4 1 69,-5 3 1,4 3-175,0 4 0,0 2 98,-4 2 1,3-1-272,1 5 1,1 0-130,-1 4 0,-1-4-127,4 0 1,-3-1-149,4 1 0,-4 1 747,3-5 0,1 0 0,3-3 0</inkml:trace>
  <inkml:trace contextRef="#ctx0" brushRef="#br0">11158 10918 8328,'0'-11'126,"0"5"0,0-1-45,0 3 308,0 3 315,0-4-153,0 5-349,0 5 0,1-2 73,3 4 1,-1 0-57,4 0 0,-3 3 40,4-2 1,-4 3-37,3 5 0,1-4-30,3 4 0,1-2 22,-1 1 1,1-1-32,-1 5 1,0-4-10,1 4 0,-1 0-173,1 4 0,-1 0 125,0 0 0,1 1-79,-1 2 1,-1 4 39,-2 4 0,1 0-10,-5 0 1,1 4-6,-1 0 0,-3 2-133,3-2 0,-3-3-21,-1 3 1,4-3 94,0-5-13,-1 3 1,-3-4 1,0 6 0,0-5 27,0 1-90,0-6 65,0 8 1,0-9-16,0 3 224,0 2-202,-5-5 0,-1 8 155,-5-6-154,-1 1 8,1-4-99,-1 5 120,1-4-20,-6 4 0,5-5 171,-3-1-158,2 1 0,1 0 61,1 0-356,0 0 285,4-5 1,-2-2-84,6-4 105,-6-6-5,7 4-24,-3-9-252,5 4-447,0-5-709,0-5 882,0-1 0,0-2-67,0 1 575,0-1 0,0-8 0,0-2 0</inkml:trace>
  <inkml:trace contextRef="#ctx0" brushRef="#br1">14584 11855 8077,'0'-12'1019,"0"1"-752,0 0 1,2-1 37,2 1 0,-3 3 76,3 1-132,-3-1-15,-1 2 118,0-5-183,0 5 7,-5-5 0,2 3 74,-4 0-274,-1 6 0,-5-3-137,-2 5 1,1 0 93,-5 0 0,1 5 72,-1 2 1,-2 7 126,2 2-195,-3 4 1,3-2 102,0 5 0,5-1 25,-1 1-20,7 5-315,-2-4 145,9 9 161,-4-9 0,10 4 1,1-5-121,6 0 0,4-4 114,3 0 1,3-5-49,1 1 1,3-7 22,1-4 1,3-3 50,-3-1 1,3-3-11,-3-4 1,1-1 246,-1-7 1,-5-2-244,1 2 1,-1-4-3,-7 4 1,-3-2-147,-5 2 1,-4-1 89,0-3 1,-1-3-369,-2 3 1,-5-1 105,-3 1 1,-3-2-53,-5 6 0,2-4-101,-5 4 0,0 4-171,-3 3 0,3 5-142,-1 0 1,5 1-51,-4 2 786,5 0 0,-2 0 0,4 0 0</inkml:trace>
  <inkml:trace contextRef="#ctx0" brushRef="#br1">14801 11250 8261,'0'-12'0,"0"1"-98,0-1 238,0 1-93,0 5 1,0-5 236,0 4-31,0 2 191,0-5-2,0 8 84,0-3 442,0 5-991,0 5 75,0 2 0,-1 5 81,-3 4 0,-2 3-214,-5 7 0,2 1-69,-3 7 109,3-2 0,-8 16 46,1-2 1,4 2 62,-3-2 0,1 4-365,-2 4 1,4 2 353,-4 1 0,1-2-26,4-1 0,-3 0 33,6-4 1,-1-6 34,2-6 0,0-2 29,4-2 0,0-5 2,-5-2 0,6-3-39,-2-1 1,-1-2-1,1-1 1,-1 0-150,1-5 0,3 4 777,-3-4-820,3 1-382,1-5-667,0 0-126,0-4-445,0-2 1721,0-5 0,0 5 0,0 1 0</inkml:trace>
  <inkml:trace contextRef="#ctx0" brushRef="#br1">15110 11821 7180,'0'-7'498,"0"2"0,1 5-182,3 0 336,2 0-304,1 0 0,7 0 141,-3 0 8,3 0-319,2 0 0,-2 0 179,5 0 59,0 0-238,4 0 0,1-1-18,3-3 18,-3 3 1,4-8-198,-5 5 1,0-3 64,0 3 0,-2-5-20,-2 1-3,3 3 0,-8-4 42,5 5-859,-10 1 261,6 3-1098,-14-5 534,4 3 493,-5-3 604,0 5 0,-5 5 0,-1 2 0</inkml:trace>
  <inkml:trace contextRef="#ctx0" brushRef="#br1">15178 11992 8176,'12'0'772,"-5"0"-363,1 0 0,3 0 220,5 0 1,0 0-108,-1 0 1,2-1-146,2-3 1,2 3-313,-2-3 1,2 1 129,-2-1 0,2 3-736,-2-3 0,2 2 130,-2-2 0,1 3-793,-5-3 1204,1 3 0,-5-4 0,0-2 0</inkml:trace>
  <inkml:trace contextRef="#ctx0" brushRef="#br1">16366 10873 8086,'0'-7'445,"0"2"397,0 5-589,0 5 0,0 2-51,0 4-23,0 6 1,0-3 116,0 5 1,0 0-45,0 3 1,0 5-17,0 0 1,-4 3-24,0-3 0,-1 3-38,2-3 1,1 7 49,-1-3 0,-3 4-126,3-4 0,-1-2 23,4 1 0,0-4-103,0 0 0,0-3-53,0-4 0,0 2 109,0-6 0,0 0-88,0-4 1,4-3 117,-1 0-870,1-6 114,-4 3-993,5-5 40,-3 0 1604,3-5 0,-10-1 0,-2-6 0</inkml:trace>
  <inkml:trace contextRef="#ctx0" brushRef="#br1">16857 11067 8197,'0'-7'148,"0"2"221,0 0 4,0 4 58,0-4-62,0 0-17,0 4 18,0-4 268,0 5-576,0 5-23,0 1 0,0 9 48,0 0 1,-1 2 81,-3-2 0,2 3-113,-6 5 0,5 0 71,0-1 0,-2 5-124,1 0 0,-1-1 116,1-3 0,3-1-75,-3-3 0,-1 1-109,1-5 1,0 4 41,4-3 0,0-1-143,0-4 1,0-3-53,0 0-1193,0-6 600,0 3-1879,0-5 1845,0-5 845,-5 4 0,-1-14 0,-6 2 0</inkml:trace>
  <inkml:trace contextRef="#ctx0" brushRef="#br1">16640 11295 8197,'5'-11'0,"-3"3"212,1 1 78,-1 4 0,3-3 112,2 2 0,0 3 51,0-3-207,1 3-122,8 1 76,2 0 0,1-2 200,0-2-413,5 3 68,0-4 0,4 5-408,-5 0 322,0 0 0,-1 0-536,-3 0 1,2 0 309,-2 0 1,-2 0-1031,-2 0 388,3 0 899,-6 0 0,10 5 0,-4 2 0</inkml:trace>
  <inkml:trace contextRef="#ctx0" brushRef="#br1">17131 11147 8197,'0'-12'103,"0"6"267,0-4-1,0 9 150,0-4 61,0 5-210,0 5-28,0 1-142,0 5 1,2 5 199,1-1-461,-1 10 246,8-6 0,-8 9-9,6-5 39,0 0 1,-1 0-168,1-1 0,-1 1-4,5 0 0,-5-5-69,1-3 1,-2 2-8,2-2 0,1-4 6,-5-3 0,1-6 222,-1 2-331,-3 3 34,4-6 103,-5-1 0,0-6 55,0-6-266,0-4 233,0-2 1,-4-5-278,0 0 0,-1-1 65,1-3 1,2-2-249,-6-5 1,6-3 134,-2 3 0,-1-7 101,1 7 0,0-3-122,4 3 1,0 0-112,0-1 1,2 2 284,1 3 1,4 2-101,4 5 1,1 2 356,-1 2 0,2 2-64,2 6 0,1-1 282,3 1 1,7 5-124,-3 2 0,3 1 24,1-1 0,-2 3-197,6-3 0,-5 3 9,5 1 1,-2 0-154,1 0 1,0 0 140,-4 0 0,-2 0-111,3 0 0,-4 1 64,-4 3 0,1-3-98,-5 3 0,1-3 77,-5-1 1,1 0-72,-1 0-145,0 6-288,-4-5-399,-2 4 943,-5-5 0,-5 5 0,-2 1 0</inkml:trace>
  <inkml:trace contextRef="#ctx0" brushRef="#br1">17520 10964 8118,'-7'0'0,"-3"0"373,9 5-164,-4 1 0,5 2 148,0 0 104,-5-1-267,3 5 0,-3-1 33,5 1-48,0 4 0,0-6-174,0 5 0,0-4 164,0 4 0,0-6-282,0-2 142,0 1 1,2 2-64,1-2 0,-1-2-117,1-2 33,-1-3 217,-2 4 3,0-5 0,5-4 69,2 1 1,1-3-72,3 3 0,-2 1 61,7-1 1,-4 1-81,0 2 0,3 0-45,0 0 0,2 0 15,-2 0 1,-1 0-115,5 0 0,-5 2 45,1 1 1,-4 0 72,-3 5 0,2-2-161,-2 2 0,-3 2 115,-1-3 1,1 5-90,-1 3 0,-1-2 78,-3 2 0,-5-1-77,-2 1 0,-5-2 74,-3 2 1,1-1 2,-5 1 0,1-2 1,-1 2 0,-1-6-14,5-1 1,-6-1-199,2 5 0,2-6 118,-2-2 1,5 1-309,-2-1 0,4-1-166,0-3 1,1 0-202,0 0 0,4-5 770,3-2 0,-2-3 0,0-2 0</inkml:trace>
  <inkml:trace contextRef="#ctx0" brushRef="#br1">17463 10964 8141,'0'-6'941,"5"1"-495,1 0 1,5 3-128,1-2 1,-1 3-1,1 1 0,0 0-63,4 0 0,0 0-228,3 0 1,6 0 6,-2 0 1,3-1 12,-4-3 1,1 3-106,0-3 0,0-1-1043,0 1 858,0 0-1200,-6 4 881,5 0 1,-9 0-80,2 0 640,-7 0 0,2 0 0,-4 0 0</inkml:trace>
  <inkml:trace contextRef="#ctx0" brushRef="#br1">16183 11752 8948,'0'-6'958,"5"1"-479,2 5-306,4 0 1,4 0 174,1 0-33,4 0-150,-2 0 1,5 0 152,-1 0-115,6-5 0,-1 3-131,7-2 1,-1 2 156,9-2 0,0 3-159,4-3 1,1-1 61,2 1 0,-1-3-386,6 3 1,-1-4 112,4 4 1,-2-1 96,2 1 0,-7 2 152,8-6 0,-4 6-32,3-2 0,0 1-37,0 0 32,-5 1-85,-1-3 1,-5 1 8,0 1 60,-6-1-84,5 4 0,-10-1 0,3-2 0,-2-1 148,-2 2-397,0-5 298,6 6 0,-6-8-74,0 5 1,-1-1 0,-7 3-1,-4-2 21,-1 1 7,-7 2 265,2 1-300,-4 0 5,-6 0-1230,-1 0 654,-15 0 282,2 0-1585,-8 0 1935,-1 0 0,5 5 0,-5 2 0</inkml:trace>
  <inkml:trace contextRef="#ctx0" brushRef="#br1">16983 12015 8130,'-5'-7'0,"3"1"-52,-1 2 99,1 3 1,2-5 441,0 2 20,0 3 209,0-10-479,5 5 1,2-4 258,4 2-288,-4 3 0,7 1 43,-3 1 1,4-1 0,0 4 0,-1 0 85,5 0-159,0 0 0,0 0-164,1 0 0,-7 1 156,3 3 1,-4-2-280,0 6 0,-5 0-60,1 3 1,-5 4-18,0 1 1,-1 0 146,-2-1 1,-5 3-229,-3 5 1,-2 0 32,-2 0 1,-3-2-16,0-2 232,0 3 0,-2-6-67,-2 3 0,1-2 171,-1-6-159,5 6 25,-7-5 1,4 1 0,-2-5 102,4 1 46,-3-4 1,7 1 0,-2-4-10,4 2 0,3 1 23,-2-1-72,3-3 23,5 5 83,0-6-123,5 0 0,2 0 186,4 0 0,6 0-93,2 0 0,2 0 130,2 0 0,1 0-100,3 0 0,1-2 80,2-2 0,3 3-23,-2-3 1,-2 3-5,1 1 0,-4 0-46,0 0 1,-2 0 21,-1 0 1,-5 0-67,-3 0 0,-2 0 185,-2 0-378,1-5 82,-6 4-384,-1-4 1,-6 5-278,-3 0 1,-2 0-565,-6 0 1,5 1 1220,-1 3 0,-5 2 0,-4 6 0</inkml:trace>
  <inkml:trace contextRef="#ctx0" brushRef="#br0">3723 3255 8158,'0'-11'0,"0"-1"0</inkml:trace>
  <inkml:trace contextRef="#ctx0" brushRef="#br0">3712 3232 8158,'-5'-6'268,"3"1"242,-8 5-329,9 0 1,-5 0-1,2 0 42,3 0-29,-4 0 0,5 5 1,0 2 0,0 0 246,0 0-234,0 1-52,0 8 0,0 2 138,0 5-33,0 0-105,0 0 1,0 5 249,0 2-208,0 3-606,0 1 593,5 6-22,-4-5 1,4 10 166,-5-3-354,0 2 70,0 2 1,1-6 73,3-2 0,-3 2-161,3-2 1,-3-4-152,-1-4 179,0 1 4,0-2 0,0-1-46,0-5-6,-5 0 1,0-2-302,-2-2 202,-4-2 1,5-6 42,-5 1-613,4-1 811,-3-5-499,4-1-669,-6-5 658,1 0 1,1-1-1479,2-3 1908,-7-2 0,7-5 0,-8-1 0</inkml:trace>
  <inkml:trace contextRef="#ctx0" brushRef="#br0">3415 3837 8056,'0'-6'0,"0"-4"728,5 9-369,-4-4 1,11 5 375,-1 0-363,6 0 1,5 0 88,1 0-393,5 0-343,6 0 507,2-6-321,3 5 121,-4-4 0,-2 1 101,-3 1 0,0-3-41,-7 3 0,1 1-175,-8-1 0,3 1-288,-4 2 1,0 0-1337,-3 0 858,-6 0 975,4 0 1,-4 5 0,6 2 0</inkml:trace>
  <inkml:trace contextRef="#ctx0" brushRef="#br0">4546 3084 8047,'0'-12'3,"0"6"392,0 1-47,0 0 310,0 3-352,0-3 0,-2 5-46,-2 0-1,3 0 0,-8 2-211,5 1 0,-4 5 66,0 7 0,-2 3-88,-2 5 0,0 0 76,-4 0 1,0 8-133,-3 4 0,-3 1-27,3-1 1,-1 3 10,1 0 1,-3 5-81,3-1 1,2-2 202,-2 2 0,5 0 32,-2 4 1,8 0-41,0-1 1,5-4 47,0-3 0,1 0-45,2-4 1,5-1-25,3-6 0,2-3-33,2 3 1,3-7-6,0-1 0,2-4-34,-2 4 1,-3-5 75,4 1 0,-2-3 67,1-5 1,-4 4-93,1-4 0,-1 0-153,-3 0 1,-2-4 131,2 1-3,-6-3-718,3 4 165,-5-4-1864,0 4 2414,0-5 0,-5 0 0,-1 0 0</inkml:trace>
  <inkml:trace contextRef="#ctx0" brushRef="#br0">4603 3735 8182,'0'-12'401,"0"1"-320,0-1-17,0 6 809,0 1 530,0 5-1333,5 0 0,-4 6 89,3 6 0,1 0 0,-1 7 0,3 0-164,-3 4 18,0 0 1,0-1 166,-1-3-459,1 2 217,1-8-33,-3 4 17,3-6 34,-5 0 1,4-3 98,-1 0-61,1-6 76,-4 3 590,0-5-573,0-5-41,0 4-158,0-9 214,5 3-30,2-4-179,-1 0 63,4-6 1,-4 3 115,6-5-277,4 5 95,-3-8 0,5 9 32,-3-7 0,-1 7-149,5-3 0,-5 5 122,1 3 0,-2 2 47,-2 2 0,-3 3 81,0-3-116,-1 3 36,-1 6 194,5 1-80,-5 6 0,2 4-139,-1 3 333,1-2-117,-2 4 0,3-3-126,-5 5 125,0 0-110,1-6 0,-4 4 214,3-6-11,-3 0-193,4-3 0,-4-1 160,3 0-121,-3-4-20,5 3-172,-5-9 26,4 4 185,-5-5-1234,0 0-239,5 0 657,-4 0 391,4 0 0,-5-1 334,0-3 0,0-2 0,0-6 0</inkml:trace>
  <inkml:trace contextRef="#ctx0" brushRef="#br0">5185 3072 8021,'0'-6'-777,"0"-4"0,0 7 2612,0-4-1165,0 4-407,0-2 0,1 5-67,3 0 0,-1 0 56,4 0 0,-3 5 92,4 3 0,1 2-96,6 1 1,-1 4 99,5 1 1,-4 4-115,4-1 0,-4 3 70,4 0 0,-3 3-68,3 1 0,0 0-1,3 4 1,0-3-107,-3 3 0,-1 1 104,-3 3 1,-2 0-251,2 0 1,-4 1 55,-3-1 164,-3 0-1023,-5 0 774,0 1 0,0-1 20,0 0-79,0-5 42,0 4 0,0-9 283,0 3-212,-5 2 50,-1-5 36,-1 4-59,-3-10 0,4 4 30,-6-3-713,-4 2 457,3-3 0,-7 4-28,5-3-1735,-6-3 921,9 6 1033,0-10 0,2 5 0,4-6 0</inkml:trace>
  <inkml:trace contextRef="#ctx0" brushRef="#br0">9890 8383 8121,'0'-6'-1775,"-5"0"2042,4 1 0,-5 4 106,2-3-86,3 3 75,-4 1 126,5 0-193,0-5-253,0 4 98,0-4 244,0 5-241,5 0-35,1 0 0,7 0-7,2 0 0,-1 0-7,5 0 1,4 0 154,3 0 1,2 0 45,-1 0 0,-2 0-118,6 0 0,3-5 12,4-3 1,5 2-20,-1-2 1,4 0-129,3-3 1,0 0-56,4-1 0,-1 2 31,1 2 0,-1 2 108,-2 2 1,-7 3-140,3-3 0,-3 3 110,2 1 0,2 0 26,3 0 1,-3 0-161,2 0 1,-2 0 121,-1 0 1,-2 4-163,-2-1 1,1 1 152,-5-4 1,6 0-114,-3 0 1,4 0 87,1 0 1,-2-1-81,-2-3 0,-3 3 7,-5-3 0,-3 3-16,-1 1 0,-6 0 72,-1 0 1,-1 0-24,-7 0 0,4 0-25,-4 0 1,1 4 23,-5-1 1,4 1 260,0-4 1,1 4-253,-5 0 1,-3 0-26,-1-4-39,1 0-235,3 0-1173,-4 0 668,3 0 229,-9 0 1,-11 0-1,-9 0 1</inkml:trace>
  <inkml:trace contextRef="#ctx0" brushRef="#br0">10530 8783 8118,'0'-7'471,"5"-3"-154,-4 9 0,6-8 453,-3 5-412,-3-5 0,8 7 2,-6-6 1,6 6 35,-1-2 1,-2-1-108,2 1 0,3 0 29,5 4 0,4-4-35,-1 1 0,3-1 0,0 4 0,1 0-162,0 0 0,0 0 68,0 0 1,-4 1-213,0 3 1,-5 1 100,1 2 1,1 7-67,0-2 0,-5 3 70,-3 0 0,-6 3-227,2 5 0,-3 0-89,-1 0 0,-1-1 103,-3 1 1,-6 1-42,-5 3 0,-2-7 101,2 3 0,1-3-92,-5 3 1,0-4 74,-4 0 0,0-3-87,1 3 1,0-5 60,3 1 1,-5-2-38,5-2 0,-4-1 90,8-2 1,1-2-96,6-2 402,-2-3-242,9 4 118,-4-5 0,10 0-82,2 0 1,5 0 298,3 0 1,3-4-63,5 1 1,1-5 31,2 4 1,0-3-72,4 3 1,-3-1-25,3 1 0,-3 3-11,3-3 0,-4 3-27,0 1 0,-1 3-131,-3 1 1,-3 4 80,1-4 0,-7 3-66,3-3 1,-4 4 15,0-5 1,-5 1-149,1-4-1346,-5 5 774,2-3-282,-5 3 0,-2-5 926,-1 0 0,-4 5 0,-4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5.7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6871 4328 8389,'-7'-11'-1207,"-3"4"1522,9-3 1,-4 8 197,5-6 541,0 6-218,0-9-12,0 10-115,0-9 82,0 9-306,0-4 864,0 5-1241,0 5 1,0 5 121,0 5 1,-4 5-33,0-1 1,1 7-6,3 0 1,0 2-12,0-1 0,0 1-23,0 2 0,0 2-14,0-5 1,1 4-141,3 0 1,-3-2 135,3 2 1,-3-1-135,-1 4 1,0 1 69,0-1 1,0-1-154,0-3 1,4 3-24,0-2 1,-1-3-28,-3-2 0,2-3 141,1-4 0,-1 1-20,2-4 1,-3 0-137,-1-1 1,0-2 96,0 2 0,-1-2-158,-3-2 0,1 0 112,-4-4 1,0 3-514,0-2 0,-4-2 244,4 2 0,-3-4-938,-2 3 0,3-4-1780,-2 1 3077,2-3 0,-12-1 0,3 0 0</inkml:trace>
  <inkml:trace contextRef="#ctx0" brushRef="#br0" timeOffset="1">6517 4933 8264,'-7'-11'732,"2"0"218,10-1 0,2 2-181,4 2 0,2 0-304,2 4 1,3-4-115,5 4 1,3-3-83,1 3 0,5 0-277,-2 4 1,3 0 119,1 0 1,-1-1-241,-2-3 1,2 3-11,-3-3 0,-2 3-29,-1 1 1,-4 0-719,-4 0 1,-3-4 386,-4 0 0,-1 0-772,1 4 1,-1 0-3,0 0 1272,1 0 0,-1 0 0,1 0 0</inkml:trace>
  <inkml:trace contextRef="#ctx0" brushRef="#br0" timeOffset="2">7602 4225 8166,'0'-11'-604,"0"5"1992,0-5-265,0 10-331,0-9-328,0 9-215,0-4 1,-2 6-188,-1 3 0,-4 2 156,-4 6 0,-1 0-156,1 3 1,-2 3 35,-2 5 1,1 1-114,-5 3 0,4-2-23,-4 6 1,4 0 6,-4 7 1,3-2-62,-3 2 0,4 4 107,-4 4 0,5-1-211,-1 5 1,2-1 234,2-3 1,1 2-89,2-6 1,3-3 126,5-1 0,0-2 7,0-2 0,1-5 156,3-2 0,-1-3-115,4-1 1,5 0 77,3 0 0,4 0-107,-4-1 1,4-3 170,-4 0 1,6-5-153,-2 2 0,-3-5-14,-1-3 1,2 2-37,-2-3 1,0-1-99,-3-3 1,-1 0-236,1 1-631,-1-3-1607,0 4 1181,1-5 1324,-1 0 0,1-5 0,-1-1 0</inkml:trace>
  <inkml:trace contextRef="#ctx0" brushRef="#br0" timeOffset="3">7819 4865 8169,'6'-18'821,"-2"3"-152,-3 2 88,-1 7-191,0-4-181,0 8 0,0-1-84,0 6 0,0 4-133,0 4 1,0 4 62,0 1 1,0 4-85,0-1 1,0 3-18,0 0 0,0 1 129,0 0 0,0-4-365,0 0 0,1-5 79,3 1 0,-3-6-84,3-1 0,-1-4 200,1 3 49,-3-4 0,5 2 6,-2-5 0,-3-1 26,3-3 1,2 0-273,2-7 1,6 2 134,1-7 1,2 3-89,-2-3 1,-2-1 95,2-6 1,-2 5-238,-2 3 1,0 2 64,1 2 1,-6 3-144,-2 0 135,2 6 89,-4-3 0,7 6 236,-6 3 1,2 2-65,-1 6 1,-1 3 53,4 0 0,-4 5-75,1-1 1,1 2-62,-1-2 0,3 2 46,-3-2 0,5 2-671,-1-2 0,0 1-59,0-5 0,2 0-313,-2-3 1,2-1 525,1 1 1,-3-5 430,0 1 0,-1 0 0,5 3 0</inkml:trace>
  <inkml:trace contextRef="#ctx0" brushRef="#br0" timeOffset="4">8470 4340 8089,'-4'-18'633,"0"3"-393,0 2 1,4 5 362,0 1 267,0 4 354,0-2-479,5 5-192,2 0-499,4 0 0,-1 5 123,-2 3 1,2 6-50,-2 1 0,-2 1 111,2 0 1,-1 5-232,5 6 1,-1 1 26,1-2 0,-1 1-77,0 7 1,1-2-24,-1 6 0,1 1 52,-1 0 0,-3 0-232,-1-1 0,-3-1 108,4 5 0,-6-4 46,2 4 1,-3-8 52,-1 4 0,0-10-20,0 2 1,0-1-27,0-2 1,0 0 4,0-4 1,-1-6-250,-3-1 1,3 0 84,-3-1 1,2-3-648,-2-5 0,3 1 355,-3 3 0,2-3 535,2 0 0,-5-6 0,-1 3 0</inkml:trace>
  <inkml:trace contextRef="#ctx0" brushRef="#br0" timeOffset="5">9166 4808 8236,'0'-12'1751,"0"6"-811,0 1-828,0 5 409,5 0 0,2 0-102,4 0 0,1 0-128,-1 0 0,4-4-25,1 0 0,4 1 112,-1 3 1,2-2-129,2-2 0,0 3-204,0-3 1,-4 2-85,0-2 0,-5 3-267,1-3 0,2-1-853,-2 1 0,0 0 46,-3 4-1950,-1 0 3062,0-5 0,1 4 0,-1-4 0</inkml:trace>
  <inkml:trace contextRef="#ctx0" brushRef="#br0" timeOffset="6">9212 5002 10148,'6'5'2585,"5"-4"-1524,-4 3 1,5 1-415,3-1 0,-1 0 178,5-4 1,4 0-335,3 0 1,2 0-226,-1 0 1,-3 0-310,3 0 1,-2-1-401,2-3 1,-7 2-1548,3-1 0,-3-2 1990,3 1 0,0-5 0,0 3 0</inkml:trace>
  <inkml:trace contextRef="#ctx0" brushRef="#br0" timeOffset="7">10982 4705 8116,'0'-11'126,"0"-1"1,0 1 326,0-1 1,0 5 475,0-1-564,0 0 0,-1-2 106,-3 3 1,-2 0-70,-6 4 0,0 1-232,-3-2 0,-3 3 40,-5 1 1,-1 5-84,-3 3 1,3 2 42,-3 1 1,3 5-101,1-1 0,4 7-179,0 0 0,2 1 54,-2 4 1,2-2-175,6 2 0,3 1 89,0 2 0,6 3-72,-2-2 1,3-3 56,1-2 0,5-3 123,3-4 1,7 1 201,4-4 0,4-2 368,3-7 1,0 2 312,4-5 0,-1 0-370,2-4 1,0 0 127,-4 0 1,0-4-154,-4 0 1,-2-3-509,-2 3 0,2-4 131,-6 4 0,0-3-825,-4 3 1,-3-4 120,0 4 0,-5-1-220,5 2 1,-4 1-1119,3-2 1,-3 3 1962,4 1 0,-6-5 0,4-1 0</inkml:trace>
  <inkml:trace contextRef="#ctx0" brushRef="#br0" timeOffset="8">11508 4831 8118,'-7'-13'1185,"2"-2"-889,5 8 0,0 0 622,0-1 1,-1 4 209,-3-3-131,3 4-664,-4-2 1,4 5-1262,-3 0 0,2 1-2404,-1 3 3332,1 3 0,2 4 0,0 0 0</inkml:trace>
  <inkml:trace contextRef="#ctx0" brushRef="#br0" timeOffset="9">12124 4248 8131,'0'-11'-814,"0"-1"0,-1 5 1397,-3-1 1846,3 6-330,-4-9-914,5 10-219,0-9-727,0 9 1,-4 2-97,0 10 0,-3 6 161,3 6 0,-4 5 18,5 2 1,-5 4-206,4 4 1,0 2 83,4 2 1,0 3-289,0 1 0,0 0 73,0 3 1,0 2-429,0-2 1,2 1 248,1-4 1,0-6 43,5-2 0,-6-7 44,2-5 0,1 1 30,-1-4 0,0 1-104,-4-9 0,0 0-106,0-3 0,0-4-302,0-1 1,-2-1 208,-2 2 1,2 1-694,-6-5 1,-3 1 468,-4-1 1,-2-3 601,2 3 0,-3-3 0,-5-1 0</inkml:trace>
  <inkml:trace contextRef="#ctx0" brushRef="#br0" timeOffset="10">11862 4922 7642,'6'-11'-1101,"4"-1"1426,-2 1 0,6-1 905,1 1 0,5-1-467,-1 1 0,3 0-301,1-1 0,5 5-254,2-1 1,-1 0 30,2-3 1,-5 5-611,5 2 0,-6-1-190,2 1 1,-3 0-1422,-1 4 1982,0 0 0,0 0 0,-1 0 0</inkml:trace>
  <inkml:trace contextRef="#ctx0" brushRef="#br0" timeOffset="11">12798 4294 8116,'0'-17'886,"0"5"-166,0 0-162,0 7-111,0 5 0,-1 5-182,-3 3 1,-6 7-61,-5 4 0,-6 4-80,2 4 1,-2 4 65,-2 11 0,0-2-177,0 9 0,4-5-72,0 6 0,4-1 19,-4 5 1,9-6 92,-2 5 0,9-5 81,-1-2 1,3-5 35,1-3 1,0-6 0,0-2 1,5-5-139,2 2 0,0-4 85,0-4 0,0 1-588,0-5 0,3 1 264,-2-5 0,-2-3-996,2-1 1,-1-4 268,5 1-355,-1-3 1287,1-1 0,4 0 0,2 0 0</inkml:trace>
  <inkml:trace contextRef="#ctx0" brushRef="#br0" timeOffset="12">12810 4865 8182,'0'-23'608,"0"5"1,0 2 368,0 4 296,0 1-364,0 0-228,0 4 1,1 2-323,3 5 1,-2 0-258,6 0 1,-6 5 118,2 3 1,1 6-139,-1 1 1,1 1-293,-1 0 1,-3-4 233,3 4 1,-1-4-414,0 0 1,-1-1-37,1 1-95,4-6 208,-1 4 403,6-9 1,-1 4-113,0-5 0,1-1 33,-1-3 1,1-2 67,-1-5 0,1-1-60,-1 1 0,0-1-17,1 1 1,-1-1 11,1 1 1,-5 1 256,1 2-215,-6-2-75,3 9-147,1-4 0,-5 6 109,3 3 0,-3 2-74,-1 6 1,4-1 109,0 0 1,1 5-456,-2-1 0,-1 1 158,1 0 0,3-4-838,-3 4 0,5-2 3,-4 1 1151,5-3 0,-3 5 0,5-6 0</inkml:trace>
  <inkml:trace contextRef="#ctx0" brushRef="#br0" timeOffset="13">13278 4819 8065,'0'-11'0,"0"3"196,0 1 1,1 3 395,3-4 0,-1 6 154,4-2 0,-3 1-298,4-1 0,-1 3-158,5-3 1,-1 3-43,0 1 0,5 0-380,-1 0 1,0-4 211,-3 1 0,3-1-76,0 4 1,0 0-169,-3 0 0,-1 0-408,0 0 1,1 0-725,-1 0 1,-3 0 156,0 0 1139,-1 0 0,5-5 0,-1-2 0</inkml:trace>
  <inkml:trace contextRef="#ctx0" brushRef="#br0" timeOffset="14">13826 4557 8293,'5'-18'-18,"-4"5"18,3 5 0,1 5 1167,-1-5-235,5 6-241,-8-4 1,6 6-283,-4 0 0,-1 2-128,2 2 0,-3 3-71,-1 8 1,-1 3 45,-3 5 0,-1 5-196,-3 2 1,-1 1 119,5 3 0,-5-1-407,2 9 0,2-7 175,1 0 0,-1-2-308,1-7 1,0-3 129,4-4 0,0-5-12,0 1 1,0-2-19,0-1 0,2-2-64,1-3-1581,-1 3 972,3-8 933,-5 3 0,5-5 0,1 0 0</inkml:trace>
  <inkml:trace contextRef="#ctx0" brushRef="#br0" timeOffset="15">14055 4225 8271,'0'-40'0,"0"11"939,0 10 0,3 8 534,1 4-182,0 4-870,-4-2 1,5 6-110,3 3 0,2 4 83,1 7 0,2 8-99,2 7 0,-2 8-51,2 4 1,-2 7 23,-2 0 1,-1 6-448,-2-2 0,2-2 155,-2-2 1,-3 2-109,-1-2 0,1 3-200,-2-6 0,0 2 201,-7-6 1,2 1-268,-6-1 0,0-2 148,-3-6 1,0-4-279,-1 1 0,-1-6 158,-2 2 0,3-3-106,-4-1 0,4-4-169,0 0 0,1-5-362,-1 1 1006,1-2 0,-6-2 0,0 0 0</inkml:trace>
  <inkml:trace contextRef="#ctx0" brushRef="#br0" timeOffset="16">14911 4568 8262,'-10'-11'-117,"2"-1"1,-2 6 233,3 2 264,1-2 986,-4 4-849,9-3 1,-5 5-319,2 0 0,3 5 51,-3 3 0,4 3 149,4 5 0,1 1-148,2 6 1,-2 0-167,-5 0 0,8 4 39,0-1 1,3 5-147,-7-5 1,1 2-130,-1-1 1,-2-4 128,6 0 0,-6-4-449,2-4 1,-1-6 58,1 2-661,-3-2 412,4-3-1211,-5-1 1871,0-5 0,-5 0 0,-1 0 0</inkml:trace>
  <inkml:trace contextRef="#ctx0" brushRef="#br0" timeOffset="17">14671 4808 8339,'7'-5'-14,"-2"-2"0,-4-4 979,3 0 1,2 4-305,6 3 1,0-1-127,3 2 1,4-5-216,8 4 1,2 0-326,6 4 1,0 0 89,3 0-85,-2 0 0,13 0 0,-2 0 0</inkml:trace>
  <inkml:trace contextRef="#ctx0" brushRef="#br0" timeOffset="18">15082 4739 8339,'46'0'0,"0"-5"0,-1-1 0</inkml:trace>
  <inkml:trace contextRef="#ctx0" brushRef="#br0" timeOffset="19">15859 4774 8130,'-5'-23'796,"4"0"0,-8 5-343,5 3 0,-1-2-340,1 2 1,2-1 348,-6 0 0,-1 5-83,-6 0 0,1-1-257,-5 5 0,-1 0 133,-7 0 0,2 4-197,-6-1 0,6 8 116,-2 4 0,4 3-219,4 4 0,-1 2-145,5 2 0,3 6-102,5-2 0,3 2 143,-4-2 0,6 4 37,-2 0 0,8-1-54,3-3 0,3-1 118,2-3 1,1-3 215,2-4 0,2-6 100,6-2 1,1-3 181,3-1 0,-2-5-208,6-3 0,-2-6-110,2-1 1,-4-5-64,-4 1 1,-1-3 71,-3-1 0,1-1-152,-5-2 1,-1-2 164,-6-3 0,2-3-390,-2 0 0,-2-3-100,2-9 1,-4 3-59,3-6 0,-4 2 141,1 1 1,-3 2-24,-1 2 1,-1 4 546,-3 7 0,1 3-14,-4 5-139,4 6 0,-3 1 63,2 9-137,3 2 0,-4 10 42,5 2 1,0 14-143,0 5 1,3 12 43,1 8 1,4 5 19,-4 6 0,1-1-369,-2-3 1,0-3 86,5-9 1,-5 1 48,5-7 1,-5 0 67,0-8 1,0-1-88,1-3 0,-3-1 125,3-3 1,-3 2-524,-1-2 0,1-2-240,3-2 0,-3 2 78,3-2 804,3 0 0,-1 2 0,5 0 0</inkml:trace>
  <inkml:trace contextRef="#ctx0" brushRef="#br0" timeOffset="20">16362 4796 8241,'0'-11'1356,"0"0"-550,0-1 556,0 1-221,0 4 106,0-3-2118,0 9-639,0-4 0,0 14 1510,0 2 0,10 3 0,2-2 0</inkml:trace>
  <inkml:trace contextRef="#ctx0" brushRef="#br0" timeOffset="21">17024 4248 8233,'0'-35'90,"0"3"-146,0 13 1,0 2 301,0 6 0,0 0-68,0-1 1,0 5 1939,0-1-820,0 5-1141,-5-2 0,2 7 34,-4 1 1,-2 6-149,-6 10 0,2 3 22,-2 12 0,-2 0 122,2 12 0,1-3-186,6 7 0,0 2-198,4 1 0,0 2 41,4-2 0,1 1 42,3-4 0,-1-1-69,4-3 0,-1-5 65,2-3 0,1-4 116,-5-3 1,3-5-118,-3-7 1,0 2-142,-4-6 0,0 0-1339,0-4 672,0 1 537,0-1 1,-5-3-89,-3-1 0,-2-4 478,-1 1 0,-6-3 0,-1-1 0</inkml:trace>
  <inkml:trace contextRef="#ctx0" brushRef="#br0" timeOffset="22">16796 4899 8223,'-7'-11'-1148,"-3"-1"1,9 1 2239,-3-1 0,3 5 609,1-1-1053,0 1 0,1-5-219,3 1 1,-2 3-103,6 1 1,5 3-443,6-4 0,3 6 145,5-2 1,-1 3-511,4 1 0,-7 0 219,3 0 261,-4 0 0,11 0 0,-4 0 0</inkml:trace>
  <inkml:trace contextRef="#ctx0" brushRef="#br0" timeOffset="23">17070 4774 8223,'22'0'0,"1"0"0</inkml:trace>
  <inkml:trace contextRef="#ctx0" brushRef="#br0" timeOffset="24">17606 4191 8386,'0'-15'617,"0"0"1,0 3-245,0 5 66,0 4 1102,0-7-505,0 9-790,0-4-116,-5 20 0,-1-1 296,-5 12 0,-1 0-255,1 0 0,-5 5-302,1 7 0,-1-1 208,1 5 0,2-1-166,-2 5 1,3-4-307,5 0 1,-4-5 186,4 1 1,2 0 29,1-4 0,3 2 73,1-10 0,0 5 39,0-5 0,0 4-112,0-8 0,1 6 30,3-9 0,1 4-147,2-8 1,4 2-321,-4-2 1,3-2-53,2 2 0,-1-2 667,1-2 0,-1 1 0,0-1 0</inkml:trace>
  <inkml:trace contextRef="#ctx0" brushRef="#br0" timeOffset="25">17812 4694 8318,'-6'-12'2098,"1"-4"-772,5 3-909,0 2 0,0 4 367,0 3 354,0 3-1568,0-4 438,0 15 1,-4-2-91,0 7 1,0 2 157,4-2 1,0 5-98,0-1 0,0-1-142,0 1 0,0-5-243,0 1 182,0-2 264,0-2 393,0 1-262,0-6 0,1-1 356,3-5-314,3 0 0,5-4-3,3 0 1,-2-4-107,2 0 0,2-6 6,-2-1 1,0-4 25,-3 4 1,-1-2-137,1 2 1,-1 2-41,0-2 1,-3 3 121,0 5-483,-6-3 163,3 8-399,-5-3 0,4 8 261,0 4 1,1 1 177,-1 7 1,-2-1-402,6 2 0,-4 1 153,3 6 1,-3 0-486,4 0 1,-4 2 323,3-2 1,-3 2-574,4-6 1180,-1-2 0,5-1 0,-1-4 0</inkml:trace>
  <inkml:trace contextRef="#ctx0" brushRef="#br0" timeOffset="26">18200 4751 8353,'0'-12'0,"0"1"687,5-1 0,2 2-147,4 3 0,-3-2 136,-1 5 1,1-1-196,3 1 0,1 3-406,-1-3 1,1 1-5,-1 0 1,1 1-123,-1-1 0,0 1-246,1 2 0,-1 0-1113,1 0 1410,-1 0 0,6 5 0,0 2 0</inkml:trace>
  <inkml:trace contextRef="#ctx0" brushRef="#br0" timeOffset="27">18429 4671 8353,'16'0'0,"2"0"0</inkml:trace>
  <inkml:trace contextRef="#ctx0" brushRef="#br0" timeOffset="28">18703 4477 8287,'0'-35'676,"0"7"-362,0 6 1,5 0-41,3 7 1,-2 0-4,1 3 1,0 5 451,0-1 0,4 0-228,-4-3 0,3 3-47,2 1 0,0 4-230,4-1 1,-2-1 36,5 1 1,0 1-215,4 3 1,-4 0 152,0 0 1,-5 5-237,1 2 0,-4 5 75,-3 3 0,1 3-52,-5 5 1,-1-1-132,-3 1 0,-5 5-63,-2 3 0,-5 2-157,-3 1 1,1 0 70,-5 0 1,0 4-292,-4 1 1,0-3 202,0-5 0,2 2 312,2-3 0,-1-2-136,4-1 1,1-8 151,4-4 1,-1 0 171,1-3 1,4 2 751,4-7-528,1-2 0,2 2 162,0-3 0,2-3 173,1 3 0,5-3-160,7-1 1,3 0-593,5 0 1,0 0 119,0 0 0,-1-4-673,1 0 1,4-3 108,0 3 1,-1-4-117,-3 4 0,1-4-998,3 0 0,-7 2 1638,3-2 0,-8-5 0,2-5 0</inkml:trace>
  <inkml:trace contextRef="#ctx0" brushRef="#br0" timeOffset="29">19274 3986 8381,'0'-17'0,"5"9"0,5-2 795,5 10 1,1 0-200,-5 0 0,0 5 170,1 3 0,3 2-205,0 2 0,2 5 35,-2 6 1,-1 6-27,5 9 0,-4 0-224,4 8 1,-4-3-44,4 7 0,-5-2 4,2 1 0,0-2-25,-1 3 0,-3-3 16,-5-1 0,-4-1-351,1 1 0,-3 0-32,-1-1 0,-1 1-45,-3 0 0,-2-2-613,-6-2 0,2 1 365,2-5 0,-2-4-327,3-3 1,-5-6 251,-3 2 0,2-3-1009,-2-1 0,2 0 1462,2 0 0,-2 3 0,-2-2 0,-4-6 0,-3-7 0</inkml:trace>
  <inkml:trace contextRef="#ctx0" brushRef="#br0" timeOffset="30">2364 6990 7989,'-7'-6'342,"2"5"1,5-5 255,0 2 1,0 3-544,0-4 187,0 5-124,0 5 0,0 1 92,0 6 1,0 4-69,0 3 1,0-1 30,0 1 0,4 0-12,0 4 1,0 0-48,-4-1 0,4 1 1,-1 0 1,1 0-116,-4 0 0,4 0 108,0 0 1,1-1-175,-1 1 1,-3-1 39,3-3 1,1-3 102,-1-4 1,1-1-142,-1 1 0,-3-5-464,3 1-466,-3-6 416,-1 3-689,0-5 1,-5 0 1266,-3 0 0,-2 5 0,-1 2 0</inkml:trace>
  <inkml:trace contextRef="#ctx0" brushRef="#br0" timeOffset="31">2546 6887 8067,'7'-17'-1,"-2"3"-102,-5-5 0,0 5 83,0-1 0,0 1 184,0-1 0,0 2 59,0-2 1,-5 2-36,-3 2 1,-6-3-212,-1 2 1,0-1 94,3 5 1,1-1-130,0 1 0,-5-2 130,1 3 0,-1 2-65,0 1 1,-1 3-50,-6 1 1,0 0-49,0 0 1,-1 1 169,-3 3 0,7-2-34,-3 6 0,4-1 6,0 5 0,-1 0-2,5 4 0,-2-2 61,2 5 1,2 0-61,-2 4 0,-2 1 95,-5 2 0,5 0-28,-10 4 0,7 1 8,1 3 0,3 0 7,4 0 1,6 2-70,2 2 1,-1-2-65,1 2 1,0 1 102,4-1 0,0-2-165,0-2 0,5-2 83,3 6 0,2-4-102,2-4 1,3 3-7,8-2 1,-7-3 112,11-2 0,-7-5 201,-1-2 0,3-5-3,-3 1 0,4-2 75,3-2 1,3-5-65,6-2 0,0-3 309,3-1 0,2-1-157,2-3 0,3-2-62,1-5 0,-9-5-164,1 1 1,-7-1-147,0 0 1,1-1 36,-6-6 0,2-1 12,-1-3 0,1-3-78,2-9 1,-2 6 22,-5-5 0,-1 0-292,-3-7 1,-4-5 235,-8 1 1,-1-1-96,-6 5 0,-3-1 4,-5 0 0,-1 6-133,-10 1 1,-5 5-422,-6 4 1,-11 3 314,-1 8 0,-5 3-586,6 4 0,-17 1 381,-2-1 1,-3 2-175,10 3 1,7 1 754,8 6 0,8 4 0,3 0 0,3-1 0,1-2 0</inkml:trace>
  <inkml:trace contextRef="#ctx0" brushRef="#br0" timeOffset="32">4157 6875 8370,'-5'-11'300,"0"3"-81,-3 1 1,-2 4 43,2-1 1,-2-1 189,-1 1 1,-1 1-94,1 3 0,-2 0 90,-2 0 1,2 0-127,-2 0 1,2 5-30,2 2 0,-4 5-82,-1 3 0,-3 8 50,4 7 1,-4 3-181,4 2 0,4-4 52,3 4 1,4-4-84,-4 7 1,6 2 11,-2-2 0,4-3-186,4 0 1,-2-9-26,6 5 1,0-2-43,3-3 0,6-3 238,2-4 1,-2-3-54,2 3 1,1-9 217,2 1 0,1-7-140,0 0 1,0-4 165,0-4 1,-4-2-21,0-6 0,0 1-13,4-1 0,0-3-89,-1 0 1,-4-4 37,-3 4 1,-2-4-284,-2 3 0,-3-3 104,0 4 0,-6-5-286,2 1 0,-8 2 134,-3 2 1,-5 2-187,-3 2 0,1 1 107,-5 2 1,-4-1-185,-4 6 0,1-1 104,3 4 0,1 1 71,3 3 0,3-2-43,4 6 0,5-4 38,-1 3 1,6 1-476,-2 3 1,3 1 250,1-1 1,1 1 491,3-1 0,-3 1 0,4-1 0</inkml:trace>
  <inkml:trace contextRef="#ctx0" brushRef="#br0" timeOffset="33">4591 6932 8232,'6'0'-1549,"-1"0"1375,-5-5 1428,0 4-345,0-9-600,0 4 1,4-2 388,0 0-448,0 6 0,-4-4 553,0 2-182,0 2 98,0-3-166,0 5 1,-2 5-331,-1 3 1,1 7-123,-1 4 0,-3-1 51,3 1 0,-2 5-298,1 7 0,2-2-34,-1 1 1,1 5-6,2 3 0,0 0 81,0-4 0,0-5-154,0-2 0,0-1 199,0-3 1,4-1 19,0-7 0,0-6 492,-4 2-161,0-2-14,5-2-100,-4-2 219,4-5 1137,-5 0-1611,0-5 135,0 3 0,0-4-273,0 2 238,0 3-272,0-4 350,0 5 588,5 5-551,-3-4 0,6 6 1,-4-4-269,5-1 201,-2 8-370,4-4 253,0 6 1,1-1-29,-1 0 1,1-3 58,-1 0 0,2-6 75,2 2 0,-2-3-29,2-1 0,-1 0 14,1 0 0,-1 0-20,5 0 0,-4 0-1,4 0 0,-3-5-7,3-2 1,-5-4 11,1 0 0,1 0 10,-1-1 1,1-3-16,-5 0 0,4-6-55,1 2 1,-2-2 23,-7-2 0,3 0-3,-2 0 1,-2-3-66,2-1 0,-6-5 81,2 2 0,-3 1-139,-1-2 0,0 6 63,0-2 0,-1 4 113,-3 4 1,2-1-78,-6 5 1,4-1-196,-3 5-144,4 0-54,-7-1 0,9 5-496,-3-1 300,3 5-1747,1-2 944,0 5 1426,0 5 0,5 7 0,1 6 0</inkml:trace>
  <inkml:trace contextRef="#ctx0" brushRef="#br0" timeOffset="34">5333 6898 8138,'-10'-18'0,"2"3"400,3 3 50,5 5 1,0 1 1067,0 2-422,0 3-933,0-4 0,0 6 37,0 3 0,0 2-182,0 6 1,0 4 123,0 3 0,-1 8-91,-3 3 0,3 3-21,-3 1 0,-1 2-104,1 2 0,-1-5 59,1 5 1,3-6-149,-3 2 0,3-5 283,1-6 1,0-1-25,0-3 0,5 1 188,3-5 0,-2-1-133,2-6 0,-1 1 105,5-6 1,3 5-76,0-4 0,2 0 25,-2-4 1,-1 0-123,5 0 1,-4 0-151,4 0 0,-4-2-466,4-1 0,-3 1 245,3-1 1,-9-3-769,1 3 1,-2-2 453,3 1 1,-6 1-651,-2-4 0,-3 3 1251,-1-4 0,0 1 0,0-5 0</inkml:trace>
  <inkml:trace contextRef="#ctx0" brushRef="#br0" timeOffset="35">5287 7218 8221,'-11'-11'0,"5"-1"0,2 5 560,8-1 0,2 2-106,5-2 0,1-1 229,-1 5 1,6-1-187,2 1 0,2 3-153,2-3 0,0 2-95,0-2 0,1 3-278,3-3 0,-6 3-276,6 1 1,-9 0-279,5 0 0,-8 0-1149,0 0 963,-2 0 769,-2 0 0,-5 0 0,0 0 0</inkml:trace>
  <inkml:trace contextRef="#ctx0" brushRef="#br0" timeOffset="36">5413 6944 8156,'-6'-18'445,"1"-3"0,9 8-118,-1-2 1,6 3 300,-1 5 0,3-4-539,4 4 1,3 0 55,5 0 0,1 4-139,3 0 1,1-3 124,2 3 0,3-1 55,-2 4 0,0 0-695,0 0 1,-3 0-2095,-5 0 2603,-1 0 0,1 5 0,0 1 0</inkml:trace>
  <inkml:trace contextRef="#ctx0" brushRef="#br0" timeOffset="37">6224 6841 8453,'0'-11'807,"0"-1"0,0 5-217,0-1 0,-1 5-103,-3 0 0,1-2-48,-4 1 0,3 0 148,-4 4 0,1-1-476,-5-3 0,0 3 18,-4-3 1,2 4-108,-5 4 0,2-2 104,-2 6 0,-2-1-245,6 5 1,-4 1 83,4 2 1,0-5-65,3 5 1,2-5-77,2 6 1,0 0 126,4-1 1,0 0-86,4-3 1,0 3 92,0 0 0,1 1 9,3-5 0,2 4 21,6 0 0,0 4-103,4-3 0,-2 0 46,5-1 0,-4-1-15,4 5 1,-1-5-140,1 2 0,2-4 98,-2 0 1,-2-1 150,-2 1 0,-1-1-107,1 0 1,-3 1 260,-1-1 1,-1 1-154,-6-1 1,0 1 146,-4-1 0,0 2-46,0 2 1,-3-2 43,-4 2 0,-2 1-37,-10-1 1,0 1 148,-4-5 1,0 1-131,0-1 1,0-3-43,1-1 1,-1-3-447,0 4 0,5-6 184,3 2 0,2-1-2066,2 0 493,4-1 1721,2 3 0,0-5 0,-1 0 0</inkml:trace>
  <inkml:trace contextRef="#ctx0" brushRef="#br0" timeOffset="38">6692 6887 8347,'0'-18'0,"0"-4"939,0 10 0,0-5 516,0 6-107,-5 4-997,4-3-133,-4 9 1,4-4-132,-3 5 1,1 0 104,-4 0 1,-2 0-270,-6 0 0,1 5-5,-5 3 0,-1 2-115,-2 1 0,3 1 201,0-1 0,3 1 34,-3-1 1,5 0-27,-1 1 1,2-1 27,2 1 1,3-1 49,1 0 0,4 1 45,-1-1 1,3 1 70,1-1 0,1 1 34,3-1 0,3 0 111,4 1 1,2 1-290,2 2 1,3-3-527,5 4 1,-1-2 335,1 1 1,4-2 181,0 2 0,-1-3 86,-3 0 1,-1 3-79,-3 0 0,1 1 29,-5-5 1,0 0 13,-3 1 1,-2-1-3,-2 1 1,-3-5 147,-5 1 1,0 0-162,0 3 1,-5 0 228,-3 1 0,-7-5-106,-4 1 1,-7 0-466,0 3 1,-10 0 134,2 1 0,-3-2-1171,3-2 0,-2 2 211,-2-3 1,-2 2 1076,-6-1 0,-5 7 0,-1-2 0</inkml:trace>
  <inkml:trace contextRef="#ctx0" brushRef="#br0" timeOffset="51">2170 9342 7882,'6'-18'-447,"-1"6"1276,-5 4 1,0 1-237,0-5 0,0 1-46,0-1 0,1-3-219,3 0 1,-1 3 70,4 5 0,1-1-58,3-3 0,-3-1-58,0 1 1,-1 0-72,5-1 0,-1 4 64,0 1 0,1 1-142,-1-2 0,1-1 100,-1 5 1,4-3-114,1 3 1,-1-4 79,-4 4 1,2 1-229,2 3 1,-6 0 38,2 0 1,-2 5-130,3 2 0,-6 5-67,-2 3 1,1 3 154,-1 5 1,0 1-173,-4 2 0,-4 0 73,0 4 1,-5-3-91,1 3 1,-2 1 106,-1 3 1,-8 3-49,0-3 0,-4 2 44,8-10 0,5 1-17,6-4 1,-10 0-28,-1-1 1,2-4 5,9-3 0,2-1 246,-2 2 1,-3-4-27,-4 3 1,-4-2 130,0-1 0,3-5-136,4 1 0,6-4 106,-2 3-97,3-4 1,2 2 141,3-5 1,4 0 151,7 0 1,3 0-128,4 0 0,1 0 76,0 0 0,1 0-25,3 0 1,-2 0-261,6 0 0,-6 0 96,2 0 1,-4 0-282,-4 0 1,1 0-52,-5 0 0,4-1-323,-4-3-1528,1 2 983,-5-3-1969,-5 5 1626,-1 0 1418,-5-5 0,0 4 0,0-4 0</inkml:trace>
  <inkml:trace contextRef="#ctx0" brushRef="#br0" timeOffset="52">2604 8954 8112,'-5'-18'-622,"3"2"1,-8 3 1125,2-2 0,0 2-60,0-2 0,-2 2 13,2 2 0,-2-1-115,-1 1 0,-1 1 179,1 2 0,-2-2-88,-2 2 0,2 3 72,-2 1 1,-2-1-59,2 2 0,-4-1-32,4 4 1,-2 0-201,2 0 1,-1 5 51,-3 2 1,-2 4-88,6 0 0,-5 2 106,1 2 0,-3 3-191,-1 5 1,1-1 104,-1 1 0,0 5-131,0 3 0,-1 2-92,-3 1 1,4 5 134,1 3 1,-1-3-168,4 0 1,1 0 52,-1-1 1,5 0-201,-1-4 0,3 4 90,5 0 1,2 4-17,5-4 1,0 0 57,0-3 0,2 1-169,6-1 0,1 2 83,10-7 0,0-2 37,4-1 1,-1-3 76,1-1 1,1-2-41,3-2 0,-2 1 135,6-4 1,-2 0-69,2-1 1,2-2 171,-3 2 1,3-6-114,1-1 0,0-6 82,1 2 1,3-3 17,0-1 0,1-3 235,-1-1 1,-2-9-128,2 2 0,-3-5-138,0 1 0,-2 1 99,-3-5 0,2 1-80,-5-1 1,3-6 12,-3 2 1,4-9-78,0-2 0,-3-4-2,-2-4 1,-3-6-244,-4 2 0,-2-6 41,-6 3 1,-3-4-298,-1 3 1,-5-5 232,-2 2 1,-7 1-509,-8-1 0,-6 6 281,-6 1 0,-10 2-592,-1 6 0,-11 1 404,-9 6 1,0 6-62,26 17 1,-1 1 0,-29-7-32,1 10 0,7 0-428,12 4 1134,2 0 0,4 0 0,1 0 0,6 0 0,4 0 0</inkml:trace>
  <inkml:trace contextRef="#ctx0" brushRef="#br0" timeOffset="74">4134 10530 8176,'0'-11'723,"0"-1"-95,0 1 503,0 4-198,0 2-690,5 5 1,0 5 0,3 3 1,2 3 29,-2 5 1,0 1 46,0 6 0,-3 1-77,-5 3 0,4-2-46,0 6 0,0-6 46,-4 2 0,0-3-314,0-1 0,1 0-88,3 0 1,-3-2-120,3-2 0,1 1-220,-1-4 0,-1-1-26,-3-4 0,0 1-562,0-1 0,4-3-164,0-1 283,0-4 1,-5 2 157,-3-5 808,2 0 0,-13 0 0,3 0 0</inkml:trace>
  <inkml:trace contextRef="#ctx0" brushRef="#br0" timeOffset="75">3917 10576 8176,'0'-12'410,"0"1"0,1-1-30,3 1 0,6 0 250,5-1 1,6 1-173,-2-1 0,7 1-9,5 0 1,3 3-127,4 0 1,3 4-100,5-3 1,-1 4-173,1 0 0,-4 0 108,0-1 0,-4 3-248,4-3 1,-6 3 123,2 1 0,-6 0-447,-1 0 1,-6 0 186,2 0 0,-7 0-256,-1 0 0,-5 1-162,1 3 69,-2-3 459,-2 4-55,-4-5 0,-2 2 336,-5 1 0,-2 0-102,-1 4 0,-4 5 395,-4 3 0,-4 9-173,-1-1 1,-4 8 150,1-1 1,1 2-120,-1-2 0,5 7-101,-1-3 0,4 2-159,3-6 1,3 2 144,5-5 0,1 2-296,3-6 1,2 1 66,6-9 1,4 0 150,3-3 0,3-2-70,1-3 1,1-2 371,3-5 0,0-5-47,4-2 1,2-7-19,-3-1 1,-2-6-180,-1 2 0,-3-1 42,-1 1 1,-2-3-121,-2 3 0,-2-4 157,-6-3 0,0 2-491,-4-3 0,-2-2 149,-5-2 1,-6 0-772,-6 0 0,-4-1 84,-7 6 0,-4-1-234,1 4 1,-7 7 29,-1 4 1,-1 6 404,-3 6 0,0 0 49,4 0 0,7 5-103,12 3 619,2 2 0,2 6 0,0 2 0</inkml:trace>
  <inkml:trace contextRef="#ctx0" brushRef="#br0" timeOffset="76">6293 10473 8039,'-11'-29'320,"4"2"1,2 7-202,5 1 1,-4 5 860,0-1 0,-5 2-366,2 1 0,-5 2-206,-3 3 1,1 2-132,-5 5 0,-4 1-129,-4 3 0,0 3 89,0 9 0,3 3 0,-3 7 0,3 0-205,1 4 1,2 1 61,2 3 1,-2 1-250,6 3 0,0-2 79,3 2 0,5-3-234,-1 0 0,6-5 175,-2 1 1,8-6-127,3 2 0,5-4 62,3-4 1,-1-3 119,5-5 0,-4 0 219,4-4 1,-4-2-134,4-5 1,-1-1 155,1-3 1,1 2-45,-4-6 0,3 0 104,-4-3 0,0-4-28,-3 0 1,-1-1-196,0 5 0,0-4 47,-4 0 0,2-5-15,-5 5 0,0-1-145,-4 1 1,0 2 87,0-2 0,0 2-59,0 1 1,0 5 82,0-1 0,0 4 122,0-3-134,0 4 1,1-2-159,3 5 1,-2 0 84,6 0 1,1 0 46,6 0 0,-1 0-21,5 0 1,-4 2 27,4 1 0,0-1-67,4 1 1,0-1 39,0-2 0,-4 0 126,0 0 1,-4-2-111,4-1 1,-4-2 261,4-3 1,-5-2 41,2 2 1,-4-2 37,0-1 0,-2-1 78,-2 1 0,0 3-117,-4 0 1,0 5 343,-4-5-83,5 6-461,-4-4 0,4 8 171,-5 2 0,0 2-229,0 5 1,0 5 62,0-1 1,0 4 45,0-4 0,0 5-84,0-1 0,4 3 81,0 1 1,5-4-135,-1 0 1,2-1 122,1 1 0,1 1-320,-1-5 0,0 0 104,1-3 1,3-1-219,0 1 0,2-6-61,-2-2 1,-1 1-201,5-1 1,0-1-22,4-3 0,-2 0-208,-2 0 0,3-1-114,-3-3 0,1-1 382,-1-2 1,-2-7 20,-6 2 0,0-2-101,-4 3 639,3-6 0,-8 0 0,3-6 0</inkml:trace>
  <inkml:trace contextRef="#ctx0" brushRef="#br0" timeOffset="77">6578 10736 8039,'-18'0'0,"3"0"882,2 0 1,6 0 288,-1 0-214,6-5 0,-3-2-392,5-4 1,1 3-143,3 1 0,-1 0-135,9 0 0,-2-4-176,9 4 0,0 0-47,4 0 1,5 3-192,2-4 1,2 2-449,-2-2 0,6 2 342,-6 2 0,5 3-749,-9-3 0,1 2 322,-4-2 0,-5 3-1707,-3-3 2366,-2 3 0,-2 1 0,0 0 0</inkml:trace>
  <inkml:trace contextRef="#ctx0" brushRef="#br0" timeOffset="78">6658 10541 8039,'-6'-11'0,"2"0"0,4-2 574,4-2 0,3 2-226,8-2 0,-1 2 449,5 2 1,2 3-307,5 0 1,0 2-415,4-2 0,-3 3-35,3 5 1,0 0-444,0 0 1,-1 2-97,-2 1 0,-2 0-438,6 5 0,-6-1 935,2 5 0,2-1 0,0 1 0</inkml:trace>
  <inkml:trace contextRef="#ctx0" brushRef="#br0" timeOffset="79">7435 10519 8019,'0'-12'967,"0"1"1410,0 4-1016,0 2-568,0 15 1,3-1-315,1 10 0,0 0-187,-4 4 1,0 5-149,0 3 1,0-1 46,0 4 0,0-3-484,0 3 0,0 0-16,0-3 0,-1-3-339,-3-2 1,3-5-314,-3-2-764,3-5-418,1 2 1201,0-9 942,0-2 0,0-5 0,0 0 0</inkml:trace>
  <inkml:trace contextRef="#ctx0" brushRef="#br0" timeOffset="80">7229 10519 7971,'0'-23'426,"5"5"0,7 2 494,7 4 0,2 1 347,2-1 1,0 5-575,0-1 0,3 4-401,1-3 0,5 4-68,-2-1 0,-1 3-1533,2 1 1,-1 1 259,5 3 1049,-1 2 0,-5 6 0,-1-1 0</inkml:trace>
  <inkml:trace contextRef="#ctx0" brushRef="#br0" timeOffset="81">8999 10439 8100,'0'-12'0,"0"6"400,0 1-114,0 5 1,-4 2 98,1 6 1,-1 1-26,4 10 1,0 5 112,0 6 0,0 3-205,0 2 1,0-1-3,0 0 1,0-1-328,0-2 1,0 0 118,0-4 0,0 0-30,0-4 1,0-2-118,0-2 0,0-2-1175,0-6-55,0 0-871,0-4 926,-5-2 1264,-2-5 0,-9 0 0,-2 0 0</inkml:trace>
  <inkml:trace contextRef="#ctx0" brushRef="#br0" timeOffset="82">8702 10439 8100,'5'-12'-162,"-3"5"162,1-1 0,4 4 0,0-3 0,4 4 1451,0-1 1,4 2-642,0-2 0,6 3-243,-2-3 0,10 3-165,1 1 1,10 0-289,-6 0 1,7-4 95,-3 0 1,4 0-178,-4 4 1,4 0-85,-4 0 0,-5-1-73,-7-3 1,-2 3-20,-1-3 0,-5 3 53,-3 1 1,-6 0-368,-1 0 284,-6 0 0,5 1 132,-4 3 1,-1 2-23,1 6 1,-1 4 285,-2 3 0,0 3-33,0 1 1,0-1-36,0 1 1,0 4-109,0-1 0,0 5 9,0-4 1,4 3-189,-1-3 1,6-1 136,-1-3 1,-2-1-331,2-3 253,-1 2 0,5-8-45,-1 2 124,-4-7 1,-1-3 267,-2-5-155,-3 0 0,5-1 258,-2-3 0,-3-2-198,3-6 0,-1-1-67,1-2 1,-2 1-99,6-5 1,-6 0 116,2-4 0,1 2-184,-1 2 1,4-2 63,-5 6 1,1 0 15,-4 4 0,4 3-153,0 0-136,0 6 1,1-2 118,2 8 1,3 3 122,2 9 1,4-2 1,3 5 1,-1 0-39,1 3 1,0-2 51,4-1 1,4-2-91,-1 2 0,0-2-11,-7-6 1,1-3 349,-5 0 0,1-6-81,-5 2 1,0-4 259,1-4 1,-5-2-171,1-6 0,-2 0 10,2-4 0,-2 2-105,-2-5 0,-3 0 14,3-4 0,-2 1-100,-2-1 1,0-1-152,0-3 1,-2 2-109,-2-6 0,2 6-380,-6-2 1,6 3-605,-2 1 1,1 2 535,0 2 0,1 6-651,-1 5 1,3 5 572,3-5 1,4 5-6,4 0 1,4 6 715,1 5 0,4 2 0,-2 2 0</inkml:trace>
  <inkml:trace contextRef="#ctx0" brushRef="#br0" timeOffset="83">10313 10462 8125,'-5'-18'624,"3"1"0,-7 6-178,6-1 1,-6 6 624,1 2 1,-3 3-447,-5 1 0,3 3-183,-6 4 1,1 6-187,-1 10 0,-2 5-101,6 2 1,4 0-30,3 5 0,6-4-170,-2 8 0,4-5-257,4-4 1,3-1 210,8-2 1,-1-7-251,5 3 0,0-8 48,4 1 0,0-9 395,0-3 1,4-3 40,-1-1 1,1-5 46,-4-2 1,1-3 135,3-2 1,-5-3-82,1 0 1,-1-6 168,-7 2 1,4-2-77,-4-2 0,-1-1-272,-6-3 1,-3-2 112,-5-5 0,-1 2-566,-3-2 1,-8 3-119,-7-3 0,-3 1-362,-5 6 1,-2 6 361,-6 6 1,-1 3-215,1 5 1,4 3-359,8 8 1,1 7 1075,3 8 0,3 8 0,4 2 0</inkml:trace>
  <inkml:trace contextRef="#ctx0" brushRef="#br0" timeOffset="84">11500 10370 8057,'0'-18'-704,"0"2"1,0 3 1448,0-2 0,0 2-194,0-2 0,2-1 59,2 0 1,-3 5-59,3 3 1,-2 6-19,2-2 1,-3 4-106,3 4 0,1 7-115,-1 8 1,0 9-267,-4 6 1,1 2 123,3 6 0,-3 0-183,3 3 1,1 0 80,-1-3 1,5-3-124,-2-5 0,0-1-254,0-2 1,0-3-260,0-6 1,2 0 70,-5-3 0,0-6-382,-4-6-576,5-4 988,-4 2 1,4-6-21,-5-3 0,0-2 190,0-6 0,0-4-82,0-3 0,-4-3 124,0-1 0,-4-1 253,0-3 0,-2 1 0,-2-8 0,1 2 0,0-6 0,3-3-15,0-1 1,6 2 14,-2-2 0,4 9 337,4-2 0,1 10-173,2 2 0,4 2 515,-4 5 0,3 5-169,2 3 0,0 6-15,4-2 0,1 3 111,6 1 0,1 0-133,3 0 0,-2 4-160,6-1 1,-6 10-79,2-1 1,-3 7-187,-1 0 1,-5 7 56,-3 5 1,-7 6-316,-5 1 1,-3 1 58,-3-1 0,-5-5-125,-7 5 0,1-10 105,-5 2 1,1-4 19,-1-3 1,-1-1-67,4 1 1,-3-4 61,4 0 0,0-5 93,3 2-82,1-4 257,5 0 107,1-6 0,6 3-108,3-5 1,7 0 42,8-4 1,3-6-75,1-1 1,4-3-26,4-2 1,2 1 16,1-1 1,-1-3-47,-2 0 1,-2 0 49,-3 3 0,-5 2-108,2 3 1,-8-2 22,0 5 0,-2-4-23,-2 4 0,-3 1-195,-1 3 143,-4 0 101,2 0 1,-4 5-34,3 2 0,-3 0 131,3 0 1,-3 2-75,-1 6 1,4-2 94,0 2 1,5-2-24,-1-2 0,3 0-72,4-4 1,3 3 173,5-2 1,0-3-91,-1-1 0,6-3 95,3-1 1,2 0-79,1 0 0,-3-5 105,-1-3 0,-5-2-70,2-1 0,-3-1 171,-1 1 0,-4-5-153,0-4 1,-6-1-144,-2-2 0,-1-1-303,-6-3 0,0-1 172,-4-2 1,-10-3-647,-5 2 0,-8 4 380,-8 0 0,-4 8-183,-11 4 1,-5 7-212,-2 4 1,-5 4 27,1 4 0,4 2 185,15 6 0,3 4 103,12 3 1,8 3-1132,11 1 1552,3 5 0,1 0 0,0 2 0,0-2 0</inkml:trace>
  <inkml:trace contextRef="#ctx0" brushRef="#br0" timeOffset="85">13008 10496 8075,'-5'-34'0,"-1"4"0,-5 7 654,4 8 1,-3-1-196,2 1 0,-6 1 430,-1 6 0,-2-1-321,2 5 1,1 2-261,-5 6 1,1 3-75,-1 8 0,-1 4 29,5 8 1,0-2-30,3 6 0,2-1 0,2 5 0,3-2-300,5-3 0,2 2 102,1-6 1,5 5-490,7-4 1,-1-2 151,5-6 1,0-4-229,4-7 1,1 1 223,3-6 0,-2 1 460,6-4 1,-5-5 71,5-2 0,-6-4 46,2 0 1,-3-4-51,-1 0 0,-5-6-68,-3 2 1,-3-2-177,0-2 0,-6-1 129,-2-3 0,-3-1-583,-1-2 1,-2-3 234,-6 2 0,-1 0-642,-10 0 0,-5 3 105,-6 5 0,-3 6-158,-2 1 0,6 7 280,3 2 0,3 4 655,4-1 0,-3 8 0,4 3 0</inkml:trace>
  <inkml:trace contextRef="#ctx0" brushRef="#br0" timeOffset="86">13442 10336 8171,'0'-29'1395,"0"1"-423,5 10 727,-4 7-1147,4 6 1,-5 15-135,0 5 0,0 6-184,0 6 0,0 2-1,0 6 1,0 3-181,0 0 0,0 4-224,0-4 1,0-2-550,0-5 1,0-1 401,0-7 0,0 3-763,0-7 1,0-3 454,0-1 1,0-6-793,0-1 1418,0-6 0,-5 9 0,-1-5 0</inkml:trace>
  <inkml:trace contextRef="#ctx0" brushRef="#br0" timeOffset="87">13248 10233 8150,'11'-21'401,"1"1"0,4 3-28,3 1 0,7 4 471,0-3 1,6 2-295,-2 1 1,12 1-247,4 0 1,2 4-49,-2 3 1,0 3-676,-1 1 1,-4 0 74,-3 0 0,-6 1-145,-2 3 0,-6 3 489,-1 4 0,0 0 0,-5 1 0</inkml:trace>
  <inkml:trace contextRef="#ctx0" brushRef="#br0" timeOffset="88">14116 10233 8164,'0'-18'496,"5"2"150,3 4 1,0 1 725,0 0-408,-3-1 1,-5 1 331,0-1-867,0 6 1,-5 1-158,-3 5 0,-3 0-29,-4 0 0,1 5-186,-5 3 0,1 3 154,-1 4 1,-1-1-272,4 5 0,1-4-60,4 4 0,3 1-114,1 2 0,4-3-31,-1 0 1,4 0 92,4 4 1,4 0-52,7 0 0,-1-1 100,5-3 1,0 1-64,4-5 0,0 4 75,-1-4 1,5 2 7,0-2 0,-1-2 16,-3 2 1,-4-2-2,0-2 0,-5-1 13,1-2 0,-3 2-2,-5-2 1,-1 2-141,-6 1 0,0 1 123,0-1 1,-11 0 196,-4 1 1,-10-1 10,-6 1 0,-3-2 46,-4-2 1,-1 0-318,-3-4 0,0 4-263,8-4 0,-2 3-1230,9-3 0,5 1 1650,3-1 0,0-3 0,-4 4 0</inkml:trace>
  <inkml:trace contextRef="#ctx0" brushRef="#br0" timeOffset="89">15315 10359 7995,'6'-17'0,"-1"10"0,-5-9 777,0 9 87,0 2 196,0 0-429,0 5 0,0 5-193,0 2 1,6 9-85,1 3 0,-1 2-43,2 2 1,4 1 45,3 3 1,4-3-92,-4 2 0,5-1-51,-1-3 1,3 1-46,1 0 0,-4-4-156,0 0 1,-5-5-179,1 1 0,-2-6 139,-2-1 0,-3-2-363,-1 2 0,-3 1 68,4-5-2241,-6-1 1111,3 2-1302,-5-3 2752,0 3 0,0-5 0,0 0 0</inkml:trace>
  <inkml:trace contextRef="#ctx0" brushRef="#br0" timeOffset="90">15635 10336 8004,'0'-23'0,"0"0"530,0 0 0,0 2-95,0 2 0,0-2 708,0 6-303,0 0 79,0 4 0,-5 7-487,-3 8 0,-7 8-265,-4 15 1,-7 3-187,0 8 1,-2-1 80,1 5 1,3-1-776,-3 1 1,5 1 569,3-5 1,-2 0-1200,6-4 0,0-1 582,3-2 1,2-4-797,3-4 1556,-3-5 0,3 4 0,-4-5 0</inkml:trace>
  <inkml:trace contextRef="#ctx0" brushRef="#br0" timeOffset="91">15760 10587 8066,'7'-29'0,"-2"6"723,-5 8 0,4 2-187,-1 2 1,1 3 408,-4 1 86,0 4-336,5-2 0,-3 10-612,1 3 0,-1 7 112,-2 4 0,0 2-337,0 2 0,-2 4 188,-1 0 0,1-1-853,-1-3 1,1 1-69,2 3 1,0-4-1410,0 0 2284,0-1 0,0-4 0,0 5 0</inkml:trace>
  <inkml:trace contextRef="#ctx0" brushRef="#br0" timeOffset="92">16183 10781 8063,'-6'-17'3224,"1"5"-3004,5 7 156,0 5 253,0 5 0,1 5-184,3 5 1,-3 6-325,3-2 1,-3 7-198,-1 5 1,-5 2-257,-3 1 0,-1-1-651,2-2 1,-3 0 544,2-4 0,-1-2-237,2-6 0,-2 2 3,5-6 672,0 0 0,4-3 0,0-1 0</inkml:trace>
  <inkml:trace contextRef="#ctx0" brushRef="#br0" timeOffset="93">16708 10290 8118,'0'-40'0,"0"5"737,0 9 1,5 7-157,3 3 0,-3 8 552,-1 0-551,2 5 0,-3 1-173,4 9 0,-3 2-186,4 10 0,-1 5 15,5 7 0,-5 2-229,1 1 1,-2 2 121,2 2 0,1-1-556,-5 4 0,3-4 113,-3 1 1,1-6-173,-1-1 1,-3-7-655,3-2 1,1 0 530,-1-7 0,1 0 607,-1-3 0,2-6 0,6-1 0</inkml:trace>
  <inkml:trace contextRef="#ctx0" brushRef="#br0" timeOffset="94">17017 10199 8017,'-17'-12'501,"5"2"191,-4 3 0,4 2 39,0 5 1,1 1-277,-1 3 1,-3 3 217,0 8 1,-4 5-260,4 6 0,-1 3-349,5 6 1,0-1 70,-1 0 1,2-2-857,2 2 0,-2-2-1098,3 6 0,2-3 473,1 0 1345,2-6 0,-3 4 0,-1-4 0</inkml:trace>
  <inkml:trace contextRef="#ctx0" brushRef="#br0" timeOffset="95">17040 10541 7994,'5'-11'0,"1"0"782,5-1 1,5 2-3,-1 2 1,0 0 122,-3 4 1,-1 0-129,0 4 0,1 0-298,-1 0 1,1 1-303,-1 3 1,0 2 12,1 6 1,-5-1-121,1 1 0,-5 3 114,0 0 1,-1 5-323,-2-1 1,-5 3-55,-3 1 0,-3 3-297,-5 1 0,-3 0-30,-7-4 0,2-1 233,-3 1 1,7-1 192,1-3 0,5 1-42,-2-5 0,8 1 197,0-5 1,5 0-71,0 1 443,1-6 0,4 3 134,1-5 1,4 0 343,4-4 1,6 0-133,2 0 0,2-4-293,2 0 1,0-3-548,0 3 0,2-4 77,-2 4 0,1-1-1030,-9 1 1,1 3 224,-5-3-401,0 3 1,-4 6 1189,-3 3 0,-8 2 0,-3 1 0</inkml:trace>
  <inkml:trace contextRef="#ctx0" brushRef="#br0" timeOffset="96">4203 11980 8191,'0'-11'-2,"-4"0"247,0-1-61,0 1 0,4 3 201,0 1 1,0-1-84,0-3 1,0-1 169,0 1 1,0 3 324,0 0 86,0 6-376,0-8-49,0 9-342,0 6 1,0 7 124,0 11 1,0 1-70,0 3 1,0 2 88,0 5 0,4-1-247,0-2 0,1 2 108,-1-3 1,1-1-196,2 2 0,2-4-87,-5 3 0,5-5-33,-2 2 1,0 1-87,0-1 1,-4-1 141,1-3 1,1-4-664,-1 0 1,1-5-127,-1 1-1520,-3-2 2446,9-2 0,-4 1 0,6-1 0</inkml:trace>
  <inkml:trace contextRef="#ctx0" brushRef="#br0" timeOffset="97">4499 12015 8083,'0'-23'1409,"0"5"-215,0 2 13,0 9-840,0 2 0,0 8-132,0 4 0,0 4 81,0 11 0,0 4-81,0 8 0,-3 4-137,-1 0 0,0 1 121,4 0 0,-4-6-325,0 5 1,1-9-208,3 5 0,0-7-277,0-1 1,0-3 397,0-4 1,1-2-205,3-6-1574,-3 1 1,8-5 272,-5 1 1697,-1-6 0,3 3 0,0-5 0</inkml:trace>
  <inkml:trace contextRef="#ctx0" brushRef="#br0" timeOffset="98">4465 12289 8083,'0'-8'70,"0"1"1,0 3 2203,0-4-1607,0 6 1,1-3 166,3 5 1,3 0-339,4 0 1,6 0 24,2 0 1,2 0-117,2 0 1,5-4-155,2 0 1,-2 0-17,-1 4 0,0-1 29,-5-3 0,3 3-1695,-10-3 1,0 3 61,-4 1-2210,1 0 1882,-6 0 1697,-1 0 0,-5-5 0,0-2 0</inkml:trace>
  <inkml:trace contextRef="#ctx0" brushRef="#br0" timeOffset="99">4477 12003 8082,'-7'-17'15,"2"0"1066,5 6 1,3-1-426,4 1 0,1-1 442,7 1 1,-1 0-503,1-1 0,4 1 564,8-1 0,4 1-473,7-1 1,1 1-227,3 0 0,2 0-892,-2 4 0,0-2 316,-4 5 1,0 0-671,-7 4 0,-5 0 607,-3 0 1,-1 5 177,-7 3 0,0 2 0,-4 2 0</inkml:trace>
  <inkml:trace contextRef="#ctx0" brushRef="#br0" timeOffset="100">6190 11969 8122,'0'-11'0,"0"-1"916,0 1-443,0-1 0,0 5 426,0-1 177,0 6-326,0-3-299,5 15 0,0-1-56,3 10 1,2-4 47,-3 4 0,3 0-137,2 4 1,1-4-119,2 0 0,-3 0-61,4 4 1,-2 0-168,1-1 0,-2 0 164,2-3 0,-3 1-149,0-4 1,-1 3-691,1-4 1,-1 0 383,1-4 1,-5 1-865,1-1 1,-2-3-208,2-1-937,2 1 2339,-9 4 0,9-1 0,-3 0 0</inkml:trace>
  <inkml:trace contextRef="#ctx0" brushRef="#br0" timeOffset="101">6510 11969 8206,'0'-18'0,"0"-3"0,-2 8 695,-2-2 0,3 2 33,-3 2 0,2 1 157,-2 2 1,1 2-364,-4 2 1,3 4-119,-4 0 0,0 10-367,-8 9 0,-1 4 90,-6 3 1,-4 7-69,0 6 0,1-1 141,3-4 0,4 0-578,0 0 1,5-4-186,-1-4 0,3 1-441,5-4 1,-2 2 569,5-6 0,0 3 434,4 1 0,-5-1 0,-1 1 0</inkml:trace>
  <inkml:trace contextRef="#ctx0" brushRef="#br0" timeOffset="102">6704 12300 8098,'0'-18'362,"0"2"179,0 5 0,0 3 113,0 0 0,0 5 259,0-5 54,0 5-568,0-2 1,-4 12-178,0 4 0,0 6 9,4 5 1,-4 1 14,1 0 1,-1 1-59,4 3 0,0-3-141,0 3 0,0 1-336,0-2 1,0 0 175,0-7 1,4 2-949,-1-2 1,5-2 518,-4-2 0,1-2-1966,-1-2 2508,2-5 0,6 5 0,-1-5 0</inkml:trace>
  <inkml:trace contextRef="#ctx0" brushRef="#br0" timeOffset="103">7183 12106 8190,'-11'-11'-360,"3"-1"240,1 1 928,4-1 1,-3 2-221,2 3 1,3 0 1074,-3 4-572,3 1-698,1-3 1,5 5 3,2 0 0,4 0-101,0 0 0,7 0-106,5 0 0,1 0 56,6 0 0,1-1-274,3-3 0,0 2 140,0-6 0,-1 5-289,-2 0 1,1-2-73,-6 1 1,5-4-191,-5 4 1,-3-1-520,-4 1 1,-1 3 464,1-3 0,-1-1-347,-3 1 1,-6 1-255,2 3 1094,-7 0 0,1 5 0,-5 1 0</inkml:trace>
  <inkml:trace contextRef="#ctx0" brushRef="#br0" timeOffset="104">7206 12323 8329,'0'-11'2410,"1"3"-1886,3 0 0,3 6 864,4-2-980,0-2 0,6 4 1,2-1 492,3 1-467,0 2-424,6 0 289,-4-5-60,9 4-542,-8-4 0,4 5 301,-3 0 0,-2 0-915,3 0 686,-3 0 1,-1 0 164,0 0-67,0 0-1886,-5 0 803,-2 0 566,1-5-251,-5 4 0,5-4 901,-6 5 0,1-5 0,-1-2 0</inkml:trace>
  <inkml:trace contextRef="#ctx0" brushRef="#br0" timeOffset="105">7640 11843 8101,'0'-19'518,"0"0"-200,0 5 1,0-2 1103,0 4-437,0 1-133,0 0-349,0 4-31,-5 2 0,-1 15-162,-6 6 1,1 5-86,0 6 0,-2 3 26,-2 8 1,1 3-231,-5 5 0,1 3-267,-1 1 0,-3 3 139,3-4 1,3 1-363,0-4 0,1-2 245,4-2 1,-2-7-1119,9-4 1,1-7 63,3-1 1278,0 0 0,0-9 0,0 5 0,0 0 0</inkml:trace>
  <inkml:trace contextRef="#ctx0" brushRef="#br0" timeOffset="106">8131 11958 8046,'-4'-23'58,"1"0"115,-1 5 1,4 5 172,0 6-31,0-1 32,5 2 0,-4-4 925,4 9-759,-5-5 1,4 9 248,0 5-461,5-1 1,-7 16 56,6 0 0,0 1-56,3 6 0,0 0-80,1 0 1,-1 2 8,1-6 0,0 5-266,4-4 1,-4-1 88,3-3 1,-1 0-165,2 0 0,-4-5-193,4-3 1,-4-3-411,0 0 1,-1-1-742,1 1 0,-2-5 637,-3 1 0,2-4 817,-5 3 0,0 1 0,-4 3 0</inkml:trace>
  <inkml:trace contextRef="#ctx0" brushRef="#br0" timeOffset="107">8462 11923 8136,'0'-22'193,"0"-1"0,0 5 358,0 3 0,0 2 1281,0 2-705,0 4-508,0 2 0,-5 8-198,-2 4 1,-5 6-303,-3 10 0,1 5-97,-5 2 0,0 7-204,-4 1 0,0 4-203,1-4 1,-1 4 325,0-4 1,5 0-1483,3-4 1,2 1 627,2-1 0,1-5 913,2-2 0,-2-3 0,4-1 0</inkml:trace>
  <inkml:trace contextRef="#ctx0" brushRef="#br0" timeOffset="108">8531 12232 8193,'5'-18'0,"1"1"767,6 6 0,1 1 338,2 2-11,-3-2 1,5 5-500,-6-3 0,5 3 172,-1 5 1,0 0-219,-4 0 1,-3 2-187,0 1 0,-4 4-118,3 4 0,-3 2 1,4 2 0,-6-1-155,2 5 1,-3 0 133,-1 4 0,0-4-271,0 0 0,-1 0 43,-3 4 1,-2 0-309,-6 0 0,1-4 89,-1 0 1,1-4-37,0 4 1,-1-5 61,1 1 0,1-2 131,2-2 0,-1-3 186,5-1-141,1-4 25,3 7 1,1-7-16,3 4 0,3-4 167,8 1 1,3-3-217,5-1 0,1 0-239,3 0 0,-2 0 235,6 0 1,-6 0 43,2 0 1,-4 0-2257,-4 0 0,1 0 187,-5 0 2088,0 0 0,-8 5 0,-2 1 0</inkml:trace>
  <inkml:trace contextRef="#ctx0" brushRef="#br0" timeOffset="109">2432 13705 8210,'0'-6'-1058,"0"-4"1058,0 3 0,-5-4 0,-1-1 0</inkml:trace>
  <inkml:trace contextRef="#ctx0" brushRef="#br0" timeOffset="110">2421 13659 8210,'1'-10'1550,"3"3"-1000,-3-4 0,6 6-319,-4-2 1,-1 0 16,1 4 0,3 0-85,-3-5-79,6 6 1,-2-7-95,4 5 0,0-1 97,1 1 1,-1 3-169,1-3 0,0 3 59,4 1 1,-4 0 97,3 0 1,2 1-86,-2 3 0,0 1 58,-3 3 1,-1 2 8,1-2 1,-1 5-10,1 3 0,-5-1 13,1-4 1,-6 5 78,2-1 0,-3 1-67,-1 0 0,0 0-64,0 3 1,-3 1 57,-1-4 1,-5 3-83,1-4 1,2 0 78,-2-4 0,5 0-158,-5-4 1,4 3 144,-4-2-11,6-3-28,-3 0 24,5 0 257,0-3-265,0 3 0,5-4 116,3 3 1,2-3-87,1 3 1,1-3 140,-1-1 0,2 4-73,2 0 1,-2 3-24,2-3 1,1 4-20,0-5 0,-1 6 13,-4-1 0,1 1-71,-1-2 1,-3 4 54,-1-4 0,-4 3-26,1 2 0,-3-1 23,-1 1 1,0 3 35,0 0 1,-9 2-38,-2-2 1,-5-2 12,1 2 0,-3-3-58,-5 0 0,1-1 45,-1 1 0,0-2-130,0-3 1,4 2 70,0-5 0,5 0-286,-1-4 0,2 0-99,2 0-79,-1 0 1,6-1-1093,2-3 139,3-2 0,6-5-932,3 4 2330,2-3 0,1 3 0,1-4 0</inkml:trace>
  <inkml:trace contextRef="#ctx0" brushRef="#br0" timeOffset="111">2958 13351 8289,'-12'-18'0,"1"3"3,-1 7 0,1-2 71,0 3 0,-1-4 257,1 0 0,-5 3 0,1 1 0,-4-1-107,4-3 1,-4 3 46,4 1 1,-4 0-76,3 0 0,-4 0 59,1 3 1,1 3-100,-1-3 1,4 3 35,-4 1 1,4 0-127,-4 0 1,4 0 95,-4 0 0,-1 4-149,-2 0 0,-1 5-14,0-2 1,-1 3 153,-3 2 1,2 3-69,-6 0 1,2 6 28,-1-2 0,-2 2-22,5 2 1,-3 0 25,3 0 0,1 1-112,3 2 0,0 0 98,0 4 0,5-3 0,3 3 0,-1 1 26,0 3 0,2-3-25,7-1 0,-2 0-61,5 5 0,0 3 51,4 0 1,0-4 31,0-3 1,5-1-20,3 4 0,-2-1-30,2-2 1,0 0-35,3-4 0,0 5-22,1-2 0,-1 2-91,1-2 1,3 2 90,0-5 0,5-1-77,-1-3 1,3 0 91,1 0 1,4-4-22,-1 0 0,6-5 2,-2 1 1,3-2 47,2-2 0,-1-4 1,0-3 1,0 1 11,1-2 1,-1 1-74,0-4 1,0-1 47,1-3 1,0-2-14,3-6 0,-2 1 3,2 0 1,-3-2-49,0-2 0,-1 1 41,0-5 0,-1 1-6,-2-1 1,2-3-11,-3 3 1,-1-6-2,2-2 1,-5-5-41,5 2 0,-2-4-68,2-4 1,0 0 49,-4-8 0,-2 2-185,-6-10 0,2 5 80,-6-5 1,-1 1 86,-7-4 1,-2 0 38,-5 0 1,-6 1-8,-5 3 0,-12 2-31,-11 5 1,-12 3-501,18 23 0,-1 2 0,-2 0 0,-2 3 309,-2 3 0,-2 1 1,-1 1-1,0 0-352,-4 2 1,0 1 0,2 1 0,-1 2 39,-1 3 0,0 2 558,6-2 0,1 2 0,0 0 0,2 1 0,-26 5 0,2 3 0,3 4 0</inkml:trace>
  <inkml:trace contextRef="#ctx0" brushRef="#br0" timeOffset="112">4648 13488 8435,'-5'-11'308,"4"3"266,-3 0-88,3 6 301,1-8 404,0 8-778,0-3 127,0 5-146,0 5 0,0 3-107,0 7 0,0 3 57,0 5 1,0 4-58,0-1 0,0 5-32,0-5 0,0 9-52,0-5 1,3 6-146,1-6 0,0 3-155,-4 1 1,0 0 96,0 1 1,1-6-136,3-2 0,-3-5 65,3-3 0,-3 2-170,-1-6 291,0 0 0,2-5 85,1-2 73,-1-3-115,3-5 648,-5 0-492,5 0 0,1-4-65,6 0 1,0-4 18,4 0 0,0-2-85,3-2 0,3 5-5,-3-1 1,4 2 29,3-2 0,-2-1-5,3 6 0,-2-5-180,2 4 1,-3-4 141,3 5 0,-3-5-214,-1 4 1,-1-3 114,1 3 0,-4-1-308,0 1 0,-5 3-720,2-3 105,1-2 1,-4 4-731,2-2 0,-6 3-123,-1 1 91,-6 0 1683,3 0 0,-5 0 0,0 0 0</inkml:trace>
  <inkml:trace contextRef="#ctx0" brushRef="#br0" timeOffset="113">5425 13488 7058,'5'-6'1665,"-4"-4"-631,4 8-252,-5-8 322,0 9-16,0-9-414,0 8-251,0-3 96,0 5-223,0 10 1,0 1 15,0 11 0,0-1-33,0 5 1,0 4-144,0 0 0,0 3 115,0 1 0,0-2-357,0 2 0,4-2 91,0 6 1,1-6-123,-2-2 1,-1-1 70,2 2 0,1-7-54,-2-5 0,5-5 65,-4 1 1,1-2 31,-1-2 148,-3-4 1,5 2-100,-2-6 361,-3 1-158,4-4 396,-5 0-431,0-5 0,2 3-122,2-6 1,-3 4 76,3-3-218,2 4 1,0-6 115,6 5 1,-1-3-22,1 3 0,0-1-117,4 1 0,-3 3 69,7-3 0,-5 3-50,4 1 1,0-4 67,4 0 0,-4 0-140,0 4 0,-2 0-52,3 0 0,0-1-254,-5-3 0,2 3 41,-2-3 1,-3 3-150,4 1 1,-7 0-2588,-2 0 1423,1 0 1722,-2 0 0,-1 0 0,-5 0 0</inkml:trace>
  <inkml:trace contextRef="#ctx0" brushRef="#br0" timeOffset="114">5504 13785 8236,'0'-11'1145,"0"-1"-648,0 1 0,0-1 45,0 1 1,6 5-127,1 2 0,5-1 242,3 1 0,-1-4-181,5 4 1,1-1-64,7 2 0,-3 1-233,3-2 0,-2-1-128,2 2 1,-5-5-431,1 4 1,-1 0 365,-7 4 1,4-3-493,-4-1 1,-3 0 220,-5 4 1,-3 0-2621,4 0 1515,-6 0 1387,3 0 0,-10-5 0,-1-1 0</inkml:trace>
  <inkml:trace contextRef="#ctx0" brushRef="#br0" timeOffset="115">5447 13511 8236,'12'-12'0,"-1"1"0,6 0 0,2-1 0,7-1 903,5-2 0,2 3-146,1-4 1,4 5 18,0 3 1,0-2-614,-3 3 0,-2 0 28,-3 0 0,-2 4-872,-5-1 1,0 3 513,-1 1 0,-4 0-1180,-3 0 0,-2 4 1347,-1 0 0,-1 10 0,0-2 0</inkml:trace>
  <inkml:trace contextRef="#ctx0" brushRef="#br0" timeOffset="116">6304 13477 8165,'-6'-5'557,"1"3"1,5-2-9,0 8 0,-4 4-123,0 7 1,0 4 114,4 8 0,0-1-184,0 9 1,0-4-237,0 7 0,0-2 16,0-2 1,1-3 65,3-1 0,-3-4-85,3 0 0,1-3 93,-1-4 1,4-2-201,-4-6 1,3-3-13,-3-1 0,1-4-201,-1 1 0,-3-2-438,3 2-311,-3-3-961,-1 4 1,-1-14 1911,-3-2 0,-7-3 0,-7 3 0</inkml:trace>
  <inkml:trace contextRef="#ctx0" brushRef="#br0" timeOffset="117">6030 13557 8165,'23'-12'0,"0"1"0,3-5 771,1 1 0,8-4 7,0 4 0,1-4 154,-1 4 0,4-4-707,3 3 0,-1 1 18,0 4 1,-5 3-1239,-2 1 1,0 4 335,-3-1 659,-3 3 0,0 6 0,-5 1 0</inkml:trace>
  <inkml:trace contextRef="#ctx0" brushRef="#br0" timeOffset="118">8611 13328 8248,'0'-16'-587,"-5"3"0,2-4 1556,-4 6 0,4 3 377,-1 1 99,3 4-688,-4-2-505,4 5 0,-4 7 140,5 4 1,-2 7-95,-1 8 1,1 4 122,-1 4 1,1 1-171,2 3 1,0 3-137,0 5 0,0-1 122,0 1 1,0 0-343,0-1 1,4 1 0,0 0 1,0-6-82,-4-2 0,0-3 153,0-5 1,4-2 20,-1-5 1,1 0-831,-4 0 1,0-4 354,0 0 1,-4-5-985,1 1 1,-3-2-6,3-2 1475,-4 0 0,-4 1 0,-1-1 0</inkml:trace>
  <inkml:trace contextRef="#ctx0" brushRef="#br0" timeOffset="119">8303 13933 8248,'17'-19'514,"-1"0"0,0 5-52,-1-1 0,7 1 126,1-1 1,0 2-145,3-2 0,6 4-154,-2 3 0,8-1-23,-7 5 0,8 1-576,-4 3 1,1 0-402,-1 0 1,-2 1 709,-3 3 0,3 2 0,-4 5 0</inkml:trace>
  <inkml:trace contextRef="#ctx0" brushRef="#br0" timeOffset="120">9319 13260 8192,'0'-22'0,"0"3"828,0 3-60,-5 4 446,4 1-746,-4 4 1,5 4-390,0 6 0,-5 5 173,-3 7 0,-2 7 55,-2 4 1,-3 10-56,0-2 0,0 8 9,3 0 1,1 6-1,-1 2 0,-3 3-205,0-4 0,1 3-297,6-6 0,-2 5 166,3-9 1,2 3-55,1-6 0,2-1-57,2-4 1,0-4-127,0 1 1,6-6-20,1 2 1,3-7 110,2-1 0,0-5-576,4 1 1,-4-2 301,4-2 1,0 0-382,-1-4 0,1 2-110,-5-5 985,5 0 0,-3-4 0,4 0 0</inkml:trace>
  <inkml:trace contextRef="#ctx0" brushRef="#br0" timeOffset="121">9445 13888 8192,'0'-13'-24,"0"-2"0,0 2 911,0-2 1,0 2 368,0 2-88,0-1-355,0 1-253,0 5-314,0 1 0,0 6-289,0 3 0,3-2-6,1 6 0,1-1-87,-1 5 0,-3 3-271,3 0 0,-1 0 260,1-3 0,-3-1-99,3 1 0,1-5-263,-1 1 411,4-5 12,-1 2 0,4-5 267,1 0 1,-1-2-18,0-1 1,2 0 47,2-5 0,-2 2-152,2-2 0,-2 0-2,-2 4 0,1-1 127,-1 1-126,1 3 1,-1-5 7,1 6 1,-5 6-27,1 1 1,-2 3-43,2 2 0,1 0-3,-6 4 0,5 1-99,-4 6 1,5-4-208,-2 0 0,0-1 101,0 1 0,1 3-384,3-3 0,1-3 232,-1-1 1,1-3-584,-1-4 1,4 0 0,0-4 943,-4 0 0,4-4 0,-2 0 0</inkml:trace>
  <inkml:trace contextRef="#ctx0" brushRef="#br0" timeOffset="122">10061 13191 8177,'0'-11'383,"5"-1"759,-3 6 560,8-4-1180,-4 8 1,6 2 118,-1 8 1,1 7-176,-1 4 1,0 7 67,1 0 1,-1 10-126,1-2 1,0 8-117,4 0 1,-5 2-106,0 2 0,1 0-122,-5-1 0,0 0-141,0-3 0,-4 1 134,1-5 1,-3 4-256,-1-4 1,0-4 103,0-3 1,0-6-371,0 2 1,-4-1 189,0-3 1,-1 1-416,1-9 0,-1 4-121,-2-3 1,-3-1-391,2-4 1,2-3-181,-2 0 1378,0-1 0,-8 5 0,-2-1 0</inkml:trace>
  <inkml:trace contextRef="#ctx0" brushRef="#br0" timeOffset="123">10975 13682 8437,'0'-6'0,"0"-1"982,0 4-28,0 1 411,0-3-799,0 5 1,5 0-118,3 0 1,3-3 39,4-1 0,3 0-88,5 4 0,1-1 36,3-3 0,2 1-167,5-4 0,1 4-526,-1-1 1,-5-1 270,-2 1 1,-1 1-1409,-3 3 1,1-2 55,-9-1 1,1 1-1844,-5-1 3180,-5 1 0,-1 2 0,-5 0 0</inkml:trace>
  <inkml:trace contextRef="#ctx0" brushRef="#br0" timeOffset="124">10952 13865 8437,'12'0'1383,"0"-1"-865,4-3 0,-2 1 620,5-4 0,-4 3-327,4-4 0,0 4-85,4-3 1,0 4-952,-1 0 0,1-3 239,0 3 1,0-1-397,0 4 0,0 0 344,-1 0 1,1 0 318,0 0-281,0 0 0,0 5 0,0 1 0</inkml:trace>
  <inkml:trace contextRef="#ctx0" brushRef="#br0" timeOffset="125">12403 13648 8428,'6'-23'0,"-1"5"0,-5 2 628,0 4 1,0 1-10,0 0 0,-1-1 13,-3 1 1,1 1-154,-4 2 1,2-1-131,-7 5 0,2 0-267,-9 4 1,0 0 124,-4 0 0,-5 6-70,-2 1 1,1 5 76,-2 3 0,2-1-105,-1 5 1,2-4-43,5 4 0,4 0-268,0 4 0,6-2-17,2-1 0,1 1-71,6-2 0,0-1-141,4 1 0,1-5 177,3 1 0,4-2 168,7-2 1,-1-3-24,5-1 1,0-4 206,4 1 1,0-4-1,-1-4 0,1-1 178,0-3 0,-1-2-81,-3 3 1,1-4-68,-5 0 1,0 1-84,-3 2 42,-1-2 1,-1 8-118,-2-6 1,-2 5 134,-2 0-148,-2 1 1,3 7 104,-5 3 1,1 2-1,3 2 0,-3 0 41,3 3 0,-3-2-56,-1 2 1,4 2-231,0-2 0,1 2 132,-1-2 0,-2-2-571,6 2 1,-5 1 257,5-1 0,0-3-727,3-4 0,1-2-43,-1 1 1133,0 4 0,1-5 0,-1 5 0</inkml:trace>
  <inkml:trace contextRef="#ctx0" brushRef="#br0" timeOffset="126">12791 13762 8212,'-5'-16'0,"4"3"723,-3-2 0,3 6 420,1 1-152,0 1-1479,0 0 458,5 2-453,1 5 1,4 1 482,-2 3 0,2 3 0,-4 4 0</inkml:trace>
  <inkml:trace contextRef="#ctx0" brushRef="#br0" timeOffset="127">13271 13568 8272,'0'-11'-186,"0"4"1700,0 2 0,0 18-987,0 2 1,1 4-95,3-4 1,-2 3-107,6 5 1,1 0-38,6 0 1,-1-1-37,5 1 0,-4 0-205,4 0 1,-4 0-11,5 0 0,-7-6-5,3-1 1,-4-4-522,0 0 1,-1-1 266,1 1 1,-5-5-1143,1 1 0,-6-4 42,2 3 1320,3-4 0,-6 7 0,4-4 0</inkml:trace>
  <inkml:trace contextRef="#ctx0" brushRef="#br0" timeOffset="128">13613 13557 8192,'-4'-18'0,"1"3"1124,-6 2-118,8 1-356,-10 6 0,9 1-203,-6 5 1,4 10-333,-3 5 1,-2 6-123,-6 2 0,2 3-76,-2 1 1,-2 5-90,2-2 1,-4 4-469,4 4 0,-4-2-141,4 2 1,-4-4 16,3-3 651,1 2 0,-1-9 0,-2 4 0</inkml:trace>
  <inkml:trace contextRef="#ctx0" brushRef="#br0" timeOffset="129">13648 13899 8190,'0'-13'0,"0"-2"0,0 14 0,0-3 0,0 8 0,0 0 1177,0 7 0,0-2-490,0 6 0,0 3-294,0 1 1,0 3-357,0 1 0,0 1 71,0 2 1,0-2-601,0 3 1,0-4 312,0-4 1,0 1-212,0-5 1,0 1 118,0-5 271,0 1 0,-6-1 0,0 0 0</inkml:trace>
  <inkml:trace contextRef="#ctx0" brushRef="#br0" timeOffset="130">13945 13328 8191,'0'-11'433,"0"-1"757,0 1-705,0 5 1,0-1 99,0 3 1,5 3-220,2-3 0,0 4-127,0 4 0,-3-3-25,4 3 0,-6 3 32,2 0 0,1-1-198,-1 2 0,0-4 162,-4 4 1,1-5-293,3 5-126,-3-6-7,4 9-95,-5-10 157,0 4 44,0-5 372,5 0-244,-4 0 0,10-1 59,-4-3 1,-1 1-76,2-4 0,-4 4 23,4-1 19,-1-2 1,5 5 8,-1-3 0,-3 3 7,-1 1 1,0 5-25,0 2 1,3 5-356,-2 3 1,2-1-15,2 5 0,-5 0 34,1 4 0,-1-4-37,5 0 0,-5-1-250,1 1 1,0 1-1283,3-5 1867,0 1 0,1 0 0,-1 2 0</inkml:trace>
  <inkml:trace contextRef="#ctx0" brushRef="#br0" timeOffset="131">14755 13465 8215,'0'-18'1215,"0"3"-282,0 8-508,0 2 1,0 6-16,0 3 0,2 3 219,1 8 0,-1-1-176,2 5 0,-3 2-145,-1 5 0,0 0-218,0 4 1,0-3 99,0 3 0,0-1-271,0 2 1,0-1-159,0-7 1,0 3-237,0-7 0,0-3-88,0-1 1,0-2-1672,0-2-8,0 1 2242,0-1 0,0 1 0,0-1 0</inkml:trace>
  <inkml:trace contextRef="#ctx0" brushRef="#br0" timeOffset="132">14573 13774 8109,'0'-18'1128,"0"6"244,5 2 0,2 8-529,9-6 0,-2 6 123,5-2 0,5-1-943,6 1 0,-1-4 67,2 4 0,-1-1-563,4 2 1,-3 1 472,-1-2 0,-4 8 0,2 3 0</inkml:trace>
  <inkml:trace contextRef="#ctx0" brushRef="#br0" timeOffset="133">15429 13282 8148,'5'-16'475,"-3"3"183,3-3 291,-5 4 62,0 1 408,0 5-1061,0 1 0,0 7-94,0 6 0,0 6 229,0 12 1,0 3-87,0 6 1,0 3-299,0 0 0,3 5 134,1-1 0,5 2-332,-1 2 0,-2 0 26,2-1 0,-4 1-56,3 0 0,-3-6-265,4-2 0,-5-7 200,5-5 0,-5-3-377,0-4 212,-1-2 547,-2-6-72,0-4 190,0-2 0,0-7-173,0-1 0,0-4-97,0-4 0,0-1 41,0 1 0,0-4 37,0 0 0,5-4-292,2 3 0,3-3 82,2 4 0,3-3-55,0 7 1,7-6 4,1 10 1,1-5-60,6 9 1,1-1 139,3 4 0,-1-4 15,-3 0 0,2 0 7,-5 4 1,-4 5-35,-4 3 0,-9 2-33,1 2 1,-7-1 48,0 0 0,-4 2-78,-4 2 1,-5 3 78,-10 5 0,-1-2-1,-11-1 0,1 0 57,-4-5 1,-4 4 8,0-4 1,1-3 137,6-5 0,0-4-111,4 1 1,0-3-294,4-1 0,9 0 84,3 0-1916,2 0 2083,3 0 0,11 5 0,8 1 0</inkml:trace>
  <inkml:trace contextRef="#ctx0" brushRef="#br0" timeOffset="134">16172 13557 8171,'-5'-17'0,"3"8"752,-2-2 1215,3 7-980,1-1-1593,0 5 0,0 5 259,0 3 0,5 2 347,3 1 0,2 1 0,1-1 0</inkml:trace>
  <inkml:trace contextRef="#ctx0" brushRef="#br0" timeOffset="135">16560 13465 8243,'-12'-18'314,"6"2"660,1 10 446,5 1-586,0 5 0,0 6-552,0 5 0,1 2 91,3 6 1,1 4-142,3 3 1,2 2-192,-2-1 0,2 1 141,1 2 0,1-2-122,-1-5 0,0 0-446,1 0 1,-1-2 210,1-2 0,-5-1-697,1-3 0,-4-3 399,3-1 0,-3 1-1750,4-5 2223,-6 3 0,3 2 0,-5-1 0</inkml:trace>
  <inkml:trace contextRef="#ctx0" brushRef="#br0" timeOffset="136">16800 13534 8158,'0'-18'2084,"0"1"-1548,-5 11 0,-3 6-176,-7 8 0,1 7-153,-5 4 1,1 3-153,-1 0 1,-1 6-220,4 3 1,-3-2-804,4 1 0,-4 2 588,4 6 1,0-2-760,3 2 1138,1-8 0,-1-2 0,1-5 0</inkml:trace>
  <inkml:trace contextRef="#ctx0" brushRef="#br0" timeOffset="137">16811 13796 8128,'8'-11'0,"-1"0"0,1-1 0,3 1 0,-3 3 0,0 0 0,-5 5 4294,5-5-3183,0 6 0,3-4-643,1 6 0,-2 2-298,-3 2 1,2 2-179,-5 5 0,4 1 46,-5-1 1,1 4-111,-4 1 0,-1 4-263,-3-1 1,-2 2 243,-6 2 1,0 0-399,-4 0 1,2 0 176,-5 0 0,4-2 208,-4-2 0,9 2 41,-1-6 1,3 0 18,0-4 0,3 1 56,5-1 0,0-3 175,0 0 1,2-5 316,1 5 0,4-5-218,4 0 0,2-1 2,2-2 0,3 0-138,5 0 0,0 0-571,-1 0 0,1 0-193,0 0 0,-5-2-526,-3-1 0,2 1 465,-2-2 0,0-1 675,-4 2 0,1-11 0,-1 1 0</inkml:trace>
  <inkml:trace contextRef="#ctx0" brushRef="#br0" timeOffset="138">17142 13305 8125,'0'-24'69,"4"3"-69,0 9 0,0 5 1841,-4-1-651,5 5 260,-4-2-1081,9 5 1,-8 7-197,1 4 0,0 2-214,1 6 0,-3-1 118,3 1 0,-3 2-107,-1-2 0,0 2 83,0-2 1,0-3-490,0-4 1,0-1-134,0 0-224,0-4 401,0-2 530,0-5 0,5 0-58,3 0 1,2-5 265,1-3 0,5-2 48,-1-1 1,4-1-98,-4 1 1,0-1-27,-3 1 1,-2 3 206,-3 1-164,4 4 0,-5-2-149,5 5 1,-3 5-129,0 3 0,-1 3-156,5 4 1,-5 3-132,1 5 0,-4 1-1270,3 3 0,-4-2 1520,1 6 0,-3 4 0,-1 6 0</inkml:trace>
  <inkml:trace contextRef="#ctx0" brushRef="#br0" timeOffset="139">4922 15270 8155,'-5'-18'0,"2"0"133,-4 3 0,3 6 169,-4-2 1,2 2 14,-2-3 1,-2 2 182,3 3 1,-5-2-113,-3 5 0,2-4 15,-2 4 0,-1 1-96,0 3 0,1 0-148,4 0 1,-5 0 372,1 0-477,0 5 0,4 1 76,-1 5 0,2 1-5,2-1 1,-2 5-175,3-1 1,0 5 40,0-1 1,3-1-129,-4 1 1,6-1 68,-2 1 1,4 2-55,4-2 1,6 2 54,5-2 0,5 1 55,-1-5 1,8 4 87,4-4 0,-2 1 12,1-5 0,1 1-15,3-1 0,-5 0-49,-2 1 0,-4-1 26,-4 1 0,-3-1 3,-4 0 0,-2 2-193,-3 2 1,-2-2 123,-5 2 0,-2 3-89,-6 1 0,-1-1 55,-10 1 0,0-5-12,-4 1 1,1 2-172,-1-2 1,0-1 58,0-7 1,0 4-189,0-4 0,2 0-160,2 0-1264,2-4 796,6 2 988,5-5 0,6 0 0,6 0 0</inkml:trace>
  <inkml:trace contextRef="#ctx0" brushRef="#br0" timeOffset="140">5230 15475 8373,'0'-11'2467,"0"-1"-1752,0 1 0,-1 5 1020,-3 2-1162,3 3 1,-8 2-306,5 3 0,1 3-136,3 8 0,0 3-165,0 5 0,3 0-250,1 0 0,9 0 306,-2-1 1,5 1-440,-1 0 0,-1-5 163,5-3 0,0-2-94,4-2 0,-4-4 52,0-4 1,0-1 205,4-2 1,-1-2 129,1-1 0,0-4 234,0-4 1,-4-4 231,0-1 1,-1-4-204,1 1 0,-3-6 51,-4-2 1,-2-5-133,-3 2 1,-1-2-219,-6 2 1,-7-2 132,-4 5 0,-7 1-212,-9 3 0,-6 9-175,-5 2 1,-9 10-410,2 2 1,0 6-1077,3 9 1,8 3 242,4 5 1491,2 0 0,15 0 0,-3 0 0</inkml:trace>
  <inkml:trace contextRef="#ctx0" brushRef="#br0" timeOffset="141">5790 15338 8350,'0'-6'0,"0"0"347,0 2 1,-1 1 507,-3-4 450,3 4-834,-4-2 0,5 6-193,0 3 0,0 4 222,0 7 0,0 3-165,0 4 1,0 1-124,0 0 0,0 1-52,0 3 1,0-3-152,0 3 0,5-3 75,2-1 0,0-2-218,0-2 0,-3 2-127,4-6 1,-5 0 126,5-4 0,-5 1-44,0-1 141,-1-4 1,-1 1 35,3-4 1,-3 1-36,3-1 215,2-3 0,1 6 14,4-3 0,5-3 132,3 3 1,3-3-254,1-1 0,5 0 44,2 0 0,3-1-539,2-3 0,-1 1 225,0-4 0,-1 4-507,-2-1 0,-4 3-351,-4 1 0,0-4 1056,0 0 0,-5 1 0,-2 3 0</inkml:trace>
  <inkml:trace contextRef="#ctx0" brushRef="#br0" timeOffset="142">6338 15338 8174,'-4'-25'241,"1"2"0,-1 8 1057,4 0-9,0 2 256,0 1-1023,0 6 1,4 6-175,-1 8 0,6 7-170,-1 4 1,2 4 65,1 3 1,1 0-290,-1 4 0,1 1-187,-1 3 1,1-5-238,-1-2 1,0 1 192,1-2 0,-1-3-259,1-4 0,-5-5-743,1 1 0,-2-2-19,2-1 1297,2-1 0,-9 5 0,4 2 0</inkml:trace>
  <inkml:trace contextRef="#ctx0" brushRef="#br0" timeOffset="143">6761 15224 8217,'-12'-18'-374,"1"3"312,5 2 0,-1 3 2467,3 3-1684,3 1 1,-8 8-148,5 2 0,-4 7-209,0 8 0,2 8-218,-2 3 0,0 4-36,-3 4 0,0-1-244,-1 5 1,1-4-768,-1 4 0,1-5 561,-1 1 1,1-6 178,0-2 0,3-6-360,0-1 1,5-1 519,-5-7 0,0 5 0,-3-2 0</inkml:trace>
  <inkml:trace contextRef="#ctx0" brushRef="#br0" timeOffset="144">6944 15327 8229,'-6'-24'0,"5"2"140,-3 11 0,-1 3 936,1 0 170,1 1 0,3-1 926,0 1-1558,0 4 1,-4 1-459,0 9 0,0 3 28,4 13 0,0-1-167,0 8 1,0 1 185,0 3 1,0-4-326,0 1 0,2-1 30,1 5 0,4-5-40,4 0 1,2-8-44,2 1 1,-1-8-19,5 0 0,-1-2 172,1-2 1,2-4-19,-2-3 1,4-3-397,4-1 1,-3 0 173,3 0 0,-3-1-1013,-1-3 1,-2-1 349,-2-3 1,-2-2 923,-6 2 0,1-2 0,-1-1 0</inkml:trace>
  <inkml:trace contextRef="#ctx0" brushRef="#br0" timeOffset="145">6944 15498 8270,'-7'-11'841,"2"-1"0,6 2-230,3 2 0,3 0 338,4 4 0,5-5-496,3 1 1,7 2-325,0-2 1,5 2-159,-4-2 0,3 0 113,-3 4 1,-1-4-1979,-3 4 1273,0 0 621,-5 4 0,-2 0 0,-4 0 0</inkml:trace>
  <inkml:trace contextRef="#ctx0" brushRef="#br0" timeOffset="146">6921 15213 8211,'1'-17'483,"3"6"1,7-1-30,8 5 0,3-2 536,1 1 0,1-2-463,2 2 0,0 2-218,4-2 0,4 2-469,5-2 1,-1 3 224,-4 5-65,-5 0 0,9 5 0,-2 2 0</inkml:trace>
  <inkml:trace contextRef="#ctx0" brushRef="#br0" timeOffset="147">8542 15144 10096,'0'11'1100,"0"6"-479,0 2 1,0 8-178,0 3 0,0 3-157,0 1 0,2 2-86,2 2 1,-2-3-419,6 4 0,-1-8 59,5 0 0,-2-6-298,-3 2 0,4-7 206,-4-1 0,0-5-208,0 1 0,-4-2-2025,1-2 992,2 1 453,-5-6 1038,4-1 0,-10-5 0,-1 0 0</inkml:trace>
  <inkml:trace contextRef="#ctx0" brushRef="#br0" timeOffset="148">8520 15452 8289,'7'-7'323,"1"-1"0,-4 2 515,3-2 0,1-2-107,3 2 1,5 2 189,-1-1 1,6 0-375,2 0 1,5-2-219,6 5 1,1-4-552,-1 4 1,0-1 222,0 2 0,1 1-1212,-1-2 1,-5 3 420,-2 1 790,-8 0 0,2 0 0,-3 0 0</inkml:trace>
  <inkml:trace contextRef="#ctx0" brushRef="#br0" timeOffset="149">8554 15178 8263,'-5'-17'0,"4"0"0,-3 6 0,8-1 810,3 1 0,5-1-179,3 1 0,9 3-78,10 1 1,5-1-767,7-3 1,4 3 210,-1 0 1,8 6-1312,-3-2 1,-1 3 887,-7 1 1,-3 1 424,-5 3 0,5 2 0,-8 6 0</inkml:trace>
  <inkml:trace contextRef="#ctx0" brushRef="#br0" timeOffset="150">9342 15167 8263,'-18'0'0,"2"0"-240,4 0 1,0 0 561,-4 0 1,2 0 836,-5 0 1,4 5-554,-4 3 1,4 6 2,-4 1 1,6 6-446,2 2 1,1 0 51,6 4 1,-4 1-310,4-2 1,2 5 128,6-5 0,3 5-288,8-5 0,-1-3 85,5-4 0,2-5-74,5 2 1,0-8 13,4 0 1,-3-5 97,3 0 0,-3-1 140,3-2 1,1-5-68,3-3 1,-1-2 179,-2-2 1,-2-3-79,-3 0 1,-5-7 119,2-1 1,-4-1-148,0-6 0,-4-1-63,-8-3 0,-1 0 27,-6 0 0,-3 1-122,-5 2 0,-6 0-376,-12 4 0,-3 5 196,-6 7 0,-3 7-521,0 5 0,-2 3 315,5 3 0,4 4-552,8 4 1077,5 6 0,1 0 0,6 6 0</inkml:trace>
  <inkml:trace contextRef="#ctx0" brushRef="#br0" timeOffset="151">9936 15053 8252,'-7'-24'667,"4"5"193,-4 5 1,6 6 936,-3 0-1271,3 6 0,1 2-205,0 7 0,0 10-38,0 6 1,0 6-145,0 9 0,0 3 113,0 4 0,0 1-319,0 0 1,0-2-169,0-2 1,0 1-196,0-5 0,-1-5-423,-3-6 0,3-4 408,-3-4 1,3-3-1688,1-4 1466,0-1 1,0-3-82,0-1 747,0-4 0,0 2 0,0-5 0</inkml:trace>
  <inkml:trace contextRef="#ctx0" brushRef="#br0" timeOffset="152">9913 15178 8252,'0'-30'149,"0"-1"1,0 5 318,0-5 1,0 10 485,0-2 1,4 8-390,0-1 1,3 4 189,-3 0 0,9 6-252,-2 2 1,8 3-334,0 1 0,4 1 97,4 3 1,-2 6-141,5 5 0,-4 2-93,1-2 1,-5-1-152,-3 5 0,-2 0-429,-6 4 0,-4 0 289,-4 0 1,-1 1-367,-2 2 1,-9 2 257,-3 3 1,-8 0-10,-3-4 1,-1 4 95,-6-5 1,4 1 413,0-4 1,2 0 19,1-1 1,5-4-17,3-3 0,3 2 85,5-2 0,2 0-9,5-3 0,0-5-106,0 1 1,1-2-17,3 2 1,6 1-579,5-5 1,7-1-345,0-3 1,1 0-1826,4 0 2653,2 0 0,-5 0 0,4 0 0</inkml:trace>
  <inkml:trace contextRef="#ctx0" brushRef="#br0" timeOffset="153">11900 15293 8217,'0'-23'185,"0"0"1,0 4 370,0 0 1,0 0 3,0-4 0,0 4-181,0 0 1,-1 1 53,-3-1 0,-4 4-92,-7 7 0,-4 3-243,-7 5 0,-4 1 120,-4 3 0,0 4 31,0 7 1,3 3-169,1 5 1,8-1 111,-1 1 0,9 0-438,3 0 1,5-3 130,6 3 1,0-6-305,0 5 1,5-2 136,2-1 1,5-3-28,3-5 1,3 0 191,4-4 0,1-2-48,0-5 1,1 0 293,3 0 1,-4-3-103,0-1 1,-2-5 80,-6 1 0,1-2-59,-5-1 0,-1 3 69,-2 0 1,1 5 39,-5-5 90,-1 5-256,-3-2-123,0 5 1,2 5 246,1 3 1,-1 2-110,1 2 1,3 3 88,-3 0 1,5 5-72,-4-1 0,5-1-2,-2 1 1,3-1-358,2 1 0,-1 1-473,1-4 1,3 0 134,0-1 0,4-2-434,-4 2 0,2-3 66,-2-5 1039,-2 3 0,3-3 0,-4 4 0</inkml:trace>
  <inkml:trace contextRef="#ctx0" brushRef="#br0" timeOffset="154">12288 15544 8217,'-5'6'1949,"3"4"-1181,-6-2 1,2 6-81,-2 1 1,-2 5-372,3-1 1,0 3-287,0 1 1,3 0-733,-4 0 1,6 1 558,-2 2 0,3-2-463,1 3 0,0-3 307,0-1 1,5-5-2029,2-3 2326,3-2 0,7-7 0,1-1 0</inkml:trace>
  <inkml:trace contextRef="#ctx0" brushRef="#br0" timeOffset="155">12757 14950 8233,'-12'-29'0,"5"7"0,-1 11 1634,6-1-39,-4 11-751,6-4 1,0 6-464,0 3 1,4 7-101,0 8 0,4 8-142,-4 4 0,3 2 111,-3 1 0,1 1-268,-1 3 1,-2-2-26,6 2 0,-5 1 16,0-1 0,-1-3-188,-2-5 1,0-8-273,0 1 0,0-8-40,0 0 56,0-2 611,0-2 1,-2-4-185,-1-4 262,1-1 1,-3-4 30,5-2 1,0-2-114,0-5 1,0-1 30,0 1 0,1-1-20,3 1 1,0 0-351,7-1 1,0 1 113,8-1 1,-3 6-101,7 2 0,-1-1 97,8 1 1,-3 1-47,3 3 0,-3 3 111,3 1 1,-4 5 3,0-1 0,-3 2-28,-4 1 1,0 1 20,-7-1 1,0 0 30,-8 1 1,0 1-24,-4 2 1,-6-2 64,-6 2 0,-6 2-58,-8 3 0,0-4 94,-4-1 1,-2-3-156,-6-5 0,3 3 0,-4-2 0,4-3-376,1-1 0,6 1-1681,5-1 2133,0 0 0,10-4 0,-3 0 0</inkml:trace>
  <inkml:trace contextRef="#ctx0" brushRef="#br0" timeOffset="156">14721 15064 8208,'-11'-5'443,"-1"-1"0,2-2 393,3 0-311,-4 6-90,5-3 0,-4 6 250,2 3 0,-2 7-200,2 8 1,2 3-34,-1 1 1,4 7-227,-1 1 0,3 4 37,1-4 0,1 0-261,3 0 0,6 1 113,5-6 1,6 1-176,-2-4 0,4-5 47,3-3 1,3-8 103,6-3 1,-2-3-51,-3-1 1,7-1 25,-3-3 1,-2-2 56,-5-5 1,0-2-36,0-2 0,-4 1-25,-4-5 1,-5 0 67,1-4 1,-2-1-436,-2-3 1,-1-2 38,-2-5 1,-3-1-111,-5 1 1,0 0-147,0 0 1,-4 4-486,1 4 0,-5 7-1072,4 3 899,-5 4-528,3 5 843,0 2 863,6 10 0,11 2 0,7 4 0</inkml:trace>
  <inkml:trace contextRef="#ctx0" brushRef="#br0" timeOffset="157">15612 14996 8362,'0'-23'262,"0"5"197,0 3 1,0 2 68,0 2 1,-1-1-189,-3 1 1,1-1 507,-4 1 1,-1 3-261,-3 1 0,-2 3-335,-2-4 1,-3 6-41,-5-2 1,0 4-66,0 4 0,1 2 43,-1 6 0,1-1-144,3 0 0,-1 5 64,5-1 0,3 0 9,5-4 0,0 5-459,0-1 1,2 1 164,5 0 1,1-2-87,3 5 1,-1 0 66,9 4 1,2-4 128,9 0 1,1-4 43,2 4 1,0-1 6,4 1 1,-4-3 142,0-4 0,-2 3-134,-1 0 1,-1 0 31,-3-3 1,-3-1-7,-4 1 0,-6-1-50,-2 0 0,-3 1-7,-1-1 1,-9 4-8,-2 1 1,-12 0-66,0-1 1,-7-2-189,-1 2 0,2-2-108,-1-2 1,4 0 127,0-4 0,7 0-172,3-4 0,8-1-345,0 1-1152,5-1 1944,-2-2 0,15 5 0,3 1 0</inkml:trace>
  <inkml:trace contextRef="#ctx0" brushRef="#br0" timeOffset="158">16012 15007 8226,'-7'-29'0,"-2"6"1565,6 8-455,-6 2-55,7 2 0,-4 4-536,2 3 1,3 6-300,-3 5 0,2 6 18,-2 10 0,3 5 15,-3 2 0,3 5-390,1 3 0,-4 1 185,0 3 1,0 1-770,4-5 0,0-1 382,0-7 0,0 2-802,0-5 0,1-4 213,3-4 0,-2-4-621,1 4 1549,-1-10 0,-2 6 0,0-9 0</inkml:trace>
  <inkml:trace contextRef="#ctx0" brushRef="#br0" timeOffset="159">16240 15076 8256,'0'-18'691,"0"3"1083,0 2-492,0 7-600,0 0 0,-4 12-205,0 1 0,-1 8-165,2 4 1,1 4-150,-1 4 0,-3 1 48,3 2 1,-1 6 40,4-6 1,-4 4-355,0-7 0,0 4-602,4-5 0,0-4 120,0-7-168,0-2 358,0-2 270,0-4 1,0-4 401,0-7 1,0-2-119,0-5 1,2-6 208,1-2 1,-1-2-67,2-2 0,1-4 31,-2 0 1,3-4-9,-3 0 1,-1 2-134,1-1 1,2 4-133,-1 0 1,0 7 103,-4 3 0,1 5-114,3 3 77,-3 3 0,8 8-535,-5 4 0,9 2 108,-2 10 1,8 2-64,0 5 0,3 0 12,1 4 1,0-3 72,-1 3 1,1-4-90,0 0 0,0-2 55,0-1 0,-2-5 103,-2-3 0,2-6 12,-6-1 0,4-6 503,-4 2 0,0-4 113,-3-4 0,1-2 394,2-6 0,-4-4 186,1-3 0,-1-3-421,-3 0 0,-3-6-196,-1-3 1,-3-2-122,-1-1 0,0 0-671,0-1 1,0 2 314,0 3 0,0-2-437,0 6 1,0 0-297,0 7 0,1 4-773,3 7 1,-2 3-265,6 5 0,-4 0 1864,3 0 0,1 10 0,3 3 0</inkml:trace>
  <inkml:trace contextRef="#ctx0" brushRef="#br0" timeOffset="160">17416 14893 8321,'-5'-23'1374,"-1"5"1,-5 7-539,-1 7 0,1 3-303,-1 1 1,-3 5-49,0 2 0,-7 9-227,-1 3 1,1 2-219,-5 2 1,-1 4 11,1-1 1,1 6-154,3-1 0,4 2 194,0 1 1,5 0-196,-1 0 1,3 1-430,5-1 0,2-4 244,5 1 1,0-7 10,0-1 1,5-2 98,2-5 1,5-1 95,3-4 0,3-1 47,5-2 1,4-3 163,4-5 1,1 0 7,-2 0 0,3 0-97,-2 0 0,-2-5 360,1-3 0,-4-2-136,0-1 0,-2-4 195,-1-1 0,-6 1-146,-6 4 0,-1-5 28,-6 1 0,-1 4-476,-7 3 1,-9 2-547,-10-2 0,-1 2-183,-6 2 1,4 3-2340,0-3 3202,-4 13 0,6-2 0,-4 10 0</inkml:trace>
  <inkml:trace contextRef="#ctx0" brushRef="#br0" timeOffset="161">18604 14938 8177,'0'-6'211,"0"-4"0,-1 9 338,-3-3-108,3 3 0,-4 2-131,5 3 0,0 3 353,0 9 0,0 3-188,0 7 0,0 2-140,0 3 0,0 4-244,0-4 0,0 8 97,0-5 0,0 4-375,0 0 1,0-6 222,0 2 1,0-7-634,0 0 0,4-5 327,-1-3 1,2-2-1625,-1-6 61,-2 1-303,8-1 2136,-9-4 0,9 3 0,-4-4 0</inkml:trace>
  <inkml:trace contextRef="#ctx0" brushRef="#br0" timeOffset="162">18821 15053 8177,'0'-18'0,"0"-2"0,0 4 0,0 1 1649,0 4-142,0 4 150,0 2-1209,5 5 1,-3 9-163,1 3 0,0 12-125,1 2 1,-3 2 97,3 3 1,-3 0-265,-1 8 0,1-4 115,3 3 0,-3-6-437,3-2 1,1-6 34,-1-1 0,4-1-139,-4-7 0,1-3-216,-2-5 179,-1-4 599,3 2 0,-5-7-166,0-1 1,0-4 226,0-4 0,0-6-36,0-2 0,0 2 164,0-2 0,-4-2-37,0-5 0,0 0-145,4-4 0,-3 3 45,-1-3 1,0 6-4,4 1 0,0 5 601,0 7-493,0-1 0,0 4-135,0 1 0,0 6 39,0 1 1,1 5-489,3 6 1,2 4 133,6 1 0,4 8-14,3-1 1,0 3-12,4 1 1,-1-2 121,8 6 0,-3-6-140,3 2 1,-4-4 91,0-4 0,-2-3 220,-1-5 0,-1-3-83,-3 0 0,1-6 151,-5 2 1,-1-4 106,-6-4 1,2-2 286,-2-6 0,2 0-59,1-3 0,-3-3-116,0-5 0,-5-5-396,5-2 1,-5-5 102,0-3 1,-1 3-480,-2-3 0,0-2 240,0 2 1,0 1-279,0 7 1,-4 0-606,0 7-862,0-3-591,4 14 1814,0 0 1,1 8-665,3 8 0,-1 4 1324,4 7 0,1 3 0,3 5 0</inkml:trace>
  <inkml:trace contextRef="#ctx0" brushRef="#br0" timeOffset="163">19655 14984 8261,'0'-16'-347,"0"3"289,0-2 0,0 6 2558,0 1-1068,0 6-182,0-3-746,0 15 0,-4 4-225,0 12 1,-1 0-80,1 4 0,3 1-136,-3 3 0,3 4-32,1 0 0,0 0 162,0-4 1,0 1-706,0-1 1,1-4 241,3 1 0,-3-10-564,3 2 1,1-7 378,-1-1 1,4-3-2131,-4 0 2584,4-1 0,-1 1 0,4-1 0</inkml:trace>
  <inkml:trace contextRef="#ctx0" brushRef="#br0" timeOffset="164">20100 15041 8281,'0'-17'-428,"0"1"1245,0 9 1202,0-3-1422,0 8 0,-3 4-171,-1 9 1,-1 3-261,1 9 1,3-2 88,-3 10 0,-1-1-135,1 4 0,-4 1 28,4-1 0,1 0-344,3 1 0,0-6-69,0-3 1,0-3-240,0-4 1,3 2-475,1-6 1,1-4 452,-1-3 0,-3-4-1785,3 3 1381,-2-4 929,-2 2 0,0-5 0</inkml:trace>
  <inkml:trace contextRef="#ctx0" brushRef="#br0" timeOffset="165">19861 15053 8281,'0'-12'0,"5"1"666,2-1-321,8 1 0,3 3 234,5 1 0,0 0-129,0 0 1,3 0-38,1 4 1,7 1-107,-3-1 1,4 0-87,-4-1 1,2 3-20,1-3 1,-5 3-107,-2 1 1,-1-4 147,-3 0 0,1 0-32,-8 4 0,-1-1-99,-4-3 1,-3 3 206,0-3-220,-6 3 219,3 1-406,-5 0 0,1 5 62,3 3 1,-3 7 2,3 4 0,-2 4 107,-2 4 0,0-2-34,0 5 1,-4 1-182,0 3 0,-1 3 99,1-3 1,3 2-392,-3-10 0,3 1 183,1-4 0,0-2-387,0-2 0,0 2-137,0-6 0,0 0-426,0-3 0,1-2 388,3-3 0,-3 3 801,3-2 0,-3-3 0,-1 0 0</inkml:trace>
  <inkml:trace contextRef="#ctx0" brushRef="#br0" timeOffset="166">20843 14916 8261,'0'-12'1745,"0"1"-1208,0 4 0,0 7-133,0 8 0,-2 7 136,-1 4 0,-4 4-99,-4 4 0,-1 2-256,1 5 1,0 4-91,-1 0 0,1 6-221,-1-3 0,2-1-26,3-2 1,-4 0-433,4-4 0,2-2-477,1-9 0,1-2-75,0-2-1026,1-2 1123,-3-6 1039,5-4 0,0-2 0,-5-10 0,-1-2 0</inkml:trace>
  <inkml:trace contextRef="#ctx0" brushRef="#br0" timeOffset="167">20786 15155 8261,'11'-40'0,"0"-3"19,1 5 0,3-4 205,0 4 1,-1 5 256,-6 6 0,1 4 249,-5 4 1,-1 6 327,-3 6 0,2 4-421,1 0 0,-1 4-305,2 6 1,-3 7-65,-1 13 1,4 2-85,-1 5 0,5 2 68,-4 2 1,5-1-201,-2 5 0,0-5-115,0 1 1,-3 1-345,4-1 1,-4-1-689,3-7 0,-3 2 517,4-5 1,-5-2-457,5-6 0,-2-1 351,2-3 1,1-2-49,-5 2 731,-1-7 0,3 2 0,0-4 0</inkml:trace>
  <inkml:trace contextRef="#ctx0" brushRef="#br0" timeOffset="168">20740 15418 8108,'-11'-5'-153,"3"3"797,0-6 191,6 0 1,-3-3 241,5-1 0,2 2-460,6 3 0,1-2-518,10 5 1,1-4 108,7 5 1,-2-2-543,6 1 0,-1 2-12,4-1 1,0-2-256,1 1 0,-5-1 301,1 1 1,-2 3-317,1-3 1,2-3 189,-5 0 0,3-5 22,-3-3 0,3-3 275,-3-4 0,3-1-156,-3 0 1,-4-1 385,-4-3 1,-4 3 124,4-3 0,-9 3 264,2 1 0,-8 4-2,-1 0 0,-1 5 226,-2-1 1,0 6 714,0 2-949,0 4 1,-7 3-141,-4 8 0,-1 8-56,-3 7 1,1 1 57,-1 7 0,2-1-195,-2 4 1,2 1-127,2-1 1,3 1-267,1 3 1,4-3 183,-1-1 0,3-1-149,1-6 0,0-2 96,0-6 1,1-2 268,3-6 1,4 0-187,7 1 1,3-5 765,5 1 1,2-5-125,5 0 0,1 0 107,7 1 1,3-3-473,0 3 1,0-3-423,1-1 0,-1 0-1475,0 0 0,-5 0 916,-6 0 0,-8 0 735,1 0 0,-8 0 0,2 0 0</inkml:trace>
  <inkml:trace contextRef="#ctx0" brushRef="#br0" timeOffset="169">4922 16515 8376,'-8'-12'236,"1"1"0,3 3 428,-4 0 0,1 5-324,-5-5 1,0 6-60,-4-2 0,-1 2 799,-6 2-638,-5 0 1,-1 2-39,-6 2 0,2 6-48,3 5 0,-2 5-224,6-1 0,0 4 132,7 4 0,3-2-168,4 6 0,6-5 101,2 5 0,3-5-600,1 5 0,5-6 79,3 2 1,6-3-118,1-1 0,9-2 192,-1-2 0,7-2 9,1-6 0,3-1 297,4-2 1,-3-3-101,4-5 1,-4-1 351,-1-3 1,-1-2-90,-2-6 0,-3 1 17,-5-1 0,-2 0 83,-2-3 0,-2 1 92,-6-5 1,0 3-187,1-3 0,-6 5-19,-2-1 0,-1 2 99,0 2 70,-1 0-437,3 4 203,-5 2-436,0 5 1,-4 5 120,0 3 0,0 7-5,4 4 0,0 3 91,0 1 0,7-4-172,4 0 1,6-4 214,5 4 0,6-6-55,3-2 1,1-1 153,-2-6 1,7 0-71,-3-4 0,5 0 285,-4 0 0,0-5 19,-8-3 0,-1-2-20,-3-2 0,-1-3 100,-3 0 0,-3-5 260,-4 1 1,-1-3-300,1-1 1,-6-1-58,-2-3 1,-3 2-521,-1-5 1,-6 4 223,-6 0 0,-5 2-798,-10 1 0,-4 9 124,-7 2 0,-7 8-187,-9 1 0,-5 12 38,-2 6 1,3 5 71,8 3 1,12 5-570,15 2 0,7 3 1343,8 2 0,2-2 0,9 0 0,10 1 0,6 3 0</inkml:trace>
  <inkml:trace contextRef="#ctx0" brushRef="#br0" timeOffset="170">5813 16549 8175,'0'-8'-1544,"0"1"2900,0-1-321,0-3 139,0 4-372,-5 2-556,4 5 0,-5 6 70,6 6 0,0 2 51,0 9 0,2-3-306,2 7 0,-3 2 152,3 1 1,1-1-279,-2 2 1,3-2-25,-3 2 0,-1 0-3,1-4 1,-1-2-113,-2-6 1,4 2-179,-1-6 1,1-4-60,-4-3 210,0-6 935,0 4-544,0-6-1,0-6 187,0-1 0,0-5-113,0-3 1,-1-3 75,-3-4 0,3-3-92,-3-1 0,-1 0-52,1-4 0,0 3-102,4-3 1,-4 5 98,1-2 0,-1 8 221,4 4-103,0 7-580,0-2 1,1 14 171,3-1 0,6 8 9,5 4 0,7 3 120,1 4 1,1 5-24,6 0 1,1-1-44,3-3 1,0 4 31,1 0 0,3-2-97,0-6 1,0 0 91,-4-8 1,-4 2 134,1-9 0,-10 0-54,2-4 0,-7 0-73,-1 0 1,-3-2 849,0-1 1,-4-5 96,-1-7 1,-4-2-373,0-2 1,-1-6-148,-2 2 1,0-7-294,0-1 1,-2-1 38,-1 2 0,0-7-396,-4 3 0,3-3 246,-4 3 1,6 0-1044,-2-1 0,2 7 48,2 6 1,0 4-1678,0 6 1576,0 1 1,2 5 494,2 2 0,2 8-471,5 3 0,5 7 85,-1 1 993,0 1 0,-4 0 0,1 2 0</inkml:trace>
  <inkml:trace contextRef="#ctx0" brushRef="#br0" timeOffset="171">6738 16583 8246,'0'-18'18,"0"-2"87,0 5 1,0-2 749,0 2 0,-4 6 236,0-2 186,1 7-823,3-6 1,0 15-414,0 2 0,0 9 24,0 7 0,0 3 127,0 1 0,0 8-348,0 0 1,0-2 219,0-3 0,0-1-725,0 2 1,0-2 335,0-2 1,0-5-804,0 1 1,0-1 496,0-7 0,1 0-132,3-3 0,-3-5 763,3 1 0,2-6 0,0 4 0</inkml:trace>
  <inkml:trace contextRef="#ctx0" brushRef="#br0" timeOffset="172">6624 16526 8246,'0'-24'0,"4"-2"389,-1 11 1,6 0-18,-1 4 0,2 0 455,1 4 1,3-2-305,5 5 1,6 0 57,9 4 1,3-3-134,4-1 0,-2 1-135,6 7 0,-2 4-126,3 7 0,-5-1-98,-3 5 1,-8 4-175,-3 3 0,-7 6 153,-1-1 1,-10-2-180,-1 1 0,-6 1 31,-2 3 0,-2 0-83,-6 0 0,-1-3 28,-10-1 1,-5-1 160,-6 2 0,-1-3-17,-3-5 1,3-2-12,-3-2 1,0 0 57,3-7 1,2 2-27,-1-7 0,8-2-692,-1-1 1,12-3-77,0-1-824,7 0 0,0-1 1562,8-3 0,12-7 0,8-7 0</inkml:trace>
  <inkml:trace contextRef="#ctx0" brushRef="#br0" timeOffset="173">7572 16480 8254,'6'-17'-507,"-1"0"0,-5 6 757,0-1 1775,0 1-764,0-1 8,0 6-840,0 1 0,0 15-114,0 5 0,-4 7-76,0 5 0,-1 7 15,2 8 1,1-2-168,-1 2 0,1-5 122,2 1 0,0 1 46,0-1 0,5-1-529,3-6 1,2-1 148,2-7 1,-5 1-1437,1-9 1,-1 1 741,5-5 1,-5-1-652,1-2 1,-4 1 369,3-6 1100,-4 1 0,7-9 0,-4-1 0</inkml:trace>
  <inkml:trace contextRef="#ctx0" brushRef="#br0" timeOffset="174">8177 16469 8472,'0'-14'534,"0"2"0,0 7 408,0-2 859,0 4-1149,0-2 0,0 14-85,0 2 1,0 10-191,0 2 0,0 5-93,0 6 0,0 4-331,0 0 1,4 0 162,0-4 0,4-1-470,0-2 1,2 0 275,2-4 1,-1-4-1079,0-4 0,0-5-3,-4 1 1,3-6-1933,-2-1 2003,-3-6 1088,0 3 0,0-5 0,2 0 0</inkml:trace>
  <inkml:trace contextRef="#ctx0" brushRef="#br0" timeOffset="175">7891 16435 8234,'0'-17'-1563,"4"4"1250,0-2 1,5 6 1784,-1 2 1,6 0-364,1 0 1,10-2-196,2 5 1,11-1-358,8 1 1,0 2-187,8-6 0,-6 5-508,1 0 1,-2 1 274,-1 2 0,-5 0-75,-3 0 1,-4 0 155,-3 0 0,-4 0-208,-4 0 0,-5 0-121,-3 0 0,-2 0-48,-2 0 1,0 2 74,-4 1 0,-1 4 87,-2 4 1,-2 2 317,1 2 1,-1 3-209,-2 5 0,0 1-55,0 3 1,0 2 19,0 5 1,0 0-118,0 1 0,0 0-79,0 3 0,0-2-195,0 2 0,1-4-452,3-4 1,-2-2 374,6-5 0,-4-1-734,3-3 0,-3-3 427,4-4 1,-4-1-468,3 1 0,-3-6 1163,4-2 0,-1 2 0,5 0 0</inkml:trace>
  <inkml:trace contextRef="#ctx0" brushRef="#br0" timeOffset="176">9056 16435 8515,'0'-12'-199,"0"6"1232,0 1 0,-3 10-325,-1 2 0,-5 9 256,1 3 0,-2 7-372,-1 5 0,1 3-217,2 4 1,3-2-323,5 2 0,0-3 50,0 0 1,9-2-203,2-3 0,8-3 146,0-8 0,4 0-213,4-8 0,-2 2 88,6-9 0,-2-1 1,1-3 0,2-1 145,-5-3 0,-1-2 189,-3-5 0,0-5 29,0 1 1,-5-6-102,-3-2 0,-3-1-220,0-7 0,-2 1 149,-2-5 0,-3-3-787,-5 0 1,-2-4 342,-1 4 1,-9 2-524,-7 5 0,-7 4 222,-5 8 0,-2 3-236,-1 5 0,3 4 252,1 3 0,5 8 266,-2 4 1,4 7-422,4 4 1,2 3 769,6 0 0,0 1 0,-1 0 0</inkml:trace>
  <inkml:trace contextRef="#ctx0" brushRef="#br0" timeOffset="177">9696 16480 8402,'-11'-40'0,"4"5"913,3 9 1,3 11 399,1 3-189,0 3-432,0 3-388,0 1 1,-4 15 80,0 5 1,-3 7-119,3 4 0,-1 2-183,1 3 1,3 2 110,-3-3 0,3 3-134,1 2 0,0-5 133,0 0 1,0-4-544,0 0 1,0-7 99,0-3 0,0-4-275,0 0 559,0-6-83,0-1 319,0-5 1,0-5-80,0-2 0,0-5 215,0-3 0,0 1-65,0-5 0,4 0-34,-1-4 1,1 0-188,-4 0 1,0-3-115,0-1 1,0-3-239,0 3 1,2-4 114,1 5 0,-1 0-107,1 7 0,-1 3-115,-2 5-34,5 4 0,-3 3 62,6 8 1,0 9 207,3 10 1,0 1-78,1 6 0,-1 2 8,1 6 0,3-5-164,0 5 1,4-6 123,-4 2 1,4-1-108,-3-6 0,4-4 89,-1-4 0,3-7 364,0 0 1,-4-6-119,-3-6 0,2 0 704,-2 0 0,2-5-224,-2-3 0,-3-3 63,4-4 0,-5-3 441,-3-5 0,1-1-319,-6-3 1,5 2-328,-4-5 0,0-1-89,-4-3 1,0 0-517,0-1 1,0 2 265,0 3 1,0-2-1308,0 5 0,0 1 41,0 3 1,0 5-2211,0 3 2554,0 2 1,5 7 13,2 2 0,5 4 892,3 4 0,3 7 0,5 7 0</inkml:trace>
  <inkml:trace contextRef="#ctx0" brushRef="#br0" timeOffset="178">10690 16355 8277,'0'-35'535,"0"6"158,0 3 0,1 7 148,3 3 1,-3 0-302,3 1 1,-8-1 22,-4 5 1,2 3-167,-2 1 1,1 4-273,-5-1 0,-3 4 145,0 4 1,-5 4-273,1 7 1,-3 3 12,-1 5 0,2 3-7,1 1 0,4 3-175,5-3 0,4 1 127,3-1 0,3-5-79,1 1 0,1 0 8,3-4 1,4-1-44,7 1 0,-1-5 103,5 1 1,0 2-52,4-2 0,-1 0 3,-3-3 0,2-1-7,-2 0 0,-2-3-91,-2 0 1,-4-1 80,-3 5 1,1-1-111,-5 0 1,-3 1 136,-9-1 1,-2 2-177,-13 2 1,-2-1 131,-9 5 1,-6 2-499,-2 5 1,-2-2-2782,-2 3 3416,1-3 0,-1-5 0,3 0 0,5 1 0,5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8463 6544 8131,'0'-6'-167,"0"-4"173,0 3 0,0-4-14,0 5 58,0-5 1,-1 9 327,-3-6 83,3 6-115,-5-8 0,1 8-391,-1-3 100,0 5 1,-1 0 45,4 0-56,1 0 0,-4 0 99,2 0 1,3 1-190,-3 3 186,-2 3 1,4 9 21,-1 3 1,0 3 60,-1 1 177,3 4-299,-4 3 0,1 8 99,0 0 163,0 10-264,-1-1 1,4 8-51,-3 2-194,-2-3 1,5 8 439,-3-4-1249,-2-1 949,4-5 0,-3 1-72,5-7 0,0 2-235,0-6 309,0-8-220,0 4 102,5-9 0,-3 0 385,1-2-398,-1-8 446,-2-2-581,0-6 848,0 0-781,0-4 0,-2-2-38,-1-5 1,-4 0-245,-4 0 0,-6-1-17,-2-3 500,-2-3 0,-2-4 0,0 0 0</inkml:trace>
  <inkml:trace contextRef="#ctx0" brushRef="#br0">8029 7309 7875,'5'-11'-450,"-4"5"1,6-3 1119,-4 5 1,4 0-125,4 4 1,6-4-146,2 0 0,6 1-165,2 3 1,4-2-50,0-1 0,1 0 52,-2-5 0,2 5-177,-6-5 0,1 5-11,-4 0 0,-2 0-187,-1-1 0,-4 3-437,-5-3 1,1 3 292,-1 1 0,-3 0-1288,0 0 1568,-1 0 0,5 0 0,-1 0 0</inkml:trace>
  <inkml:trace contextRef="#ctx0" brushRef="#br0">9160 6498 7939,'0'-11'715,"0"5"-310,0 1 749,0 5-1063,-6 0 0,1 5-157,-2 2 104,-3 3 0,2 6 23,-7-1 0,-3 9 142,-5-1 1,4 7-179,0 1 1,-4 2 63,-3 1 0,0 5-26,7 3 1,-2 3-96,2 0 0,2 0 20,2-3 0,2 2 41,2-2 0,-1 2 21,1 2 0,5-5 61,2-3 0,2 0-45,2-4 1,0 5-132,0-8 0,6 4 78,1-4 0,2-3-76,-1-2 1,2-1 19,-3-3 0,4 0-73,0-3 1,0 1 193,1-5 0,-1-1-158,1-6 0,-1 1 11,1-5 0,-5 0-79,1-4-275,-1 0 0,5 0 155,-1 0 0,-3-2-540,-1-2 808,-4 3 0,7-14 0,-4 2 0</inkml:trace>
  <inkml:trace contextRef="#ctx0" brushRef="#br0">9228 7127 8048,'-5'-12'953,"4"1"-1290,-4 4 86,5 2 0,0 4 919,0-3 1387,0 3-1396,0-4-390,0 5 1,0 5 77,0 3-474,0 2 164,0 1 1,3 6 198,1 2-273,5 2 60,-8 2 0,6-1-98,-3-3 93,-3 2-37,9-8 1,-9 7-19,3-4 0,1-1 107,-1-4-151,0-4 169,-4 3-3,0-9-267,0 4 410,0-5-350,0-5-6,5-1 146,-4-6 0,5 1-291,-2-1 161,-2-4 0,8 2-66,-3-5 1,3 0 132,2-4 1,1 4-29,2 0 23,-3 5 1,9-5-60,-6 8 279,0-3-265,-3 7-4,-1 1 331,0 1 14,-4 5-51,3 0-81,-4 5 1,2 5-18,0 5 1,-5 6-58,5-2 1,-2 3-63,2 5 0,2-3 83,-2 3 0,1 1-179,-2-2 47,3 1 0,-7-8 29,4 0 69,1-5 0,0 6-23,-1-4 47,-4-1-50,7-9 0,-7 3-690,4-5 239,-4 5-156,2-8 59,-5 4 464,0-5 1,0-5-1,0-1 1</inkml:trace>
  <inkml:trace contextRef="#ctx0" brushRef="#br0">9719 6510 8231,'-6'-12'86,"1"6"-86,5-4 401,0 9 1,0-6 258,0 4-27,0 1 0,5-3-134,2 5 0,4 1-77,0 3 1,0 3-101,1 4 1,-1 4-28,1 1 1,0 3-22,4-4 0,-2 6 13,5 2 0,-2 0 155,2 4-263,8 2 0,-7-4 183,11 6-1414,-6-1 1113,8 4 0,-13-2 171,3 2-498,-2-2 202,-4 2 1,0-1-44,-6-2 66,-4-3 1,-1 5 7,-2-3 0,-3 3-19,3 1 1,-3-1-115,-1-2 1,-4 2 40,1-3 0,-6 2-237,1-1 210,-2-4 0,-5 0 22,-1 0-204,1-1 585,4-3 1,-1-4-1221,1 0 616,0-5 0,-1 7-216,1-6 0,3-1-1010,0-7 1053,6 4 526,-8-10 0,8 9 0,-3-4 0</inkml:trace>
  <inkml:trace contextRef="#ctx0" brushRef="#br0">10713 7012 7881,'0'-6'341,"0"1"939,0 5-1046,5 0 0,1 0 112,6 0 0,0 0-65,4 0 1,1 0 65,6 0 1,1-1-117,3-3 1,-2-1-193,6-3 0,-2-2-72,1 2 0,-2 0-113,-5 0 1,-1-1-382,-3 5-620,2-5-246,-8 8 1393,4-4 0,-16 15 0,-2 3 0</inkml:trace>
  <inkml:trace contextRef="#ctx0" brushRef="#br0">10736 7195 8070,'6'0'609,"0"0"-258,-2 0 545,2 0-500,6 0 1,1-1 232,2-3-14,3 3-297,9-4 1,3 0 300,4-3-339,0 3 1,0-4-281,1 5 1,-6-3-291,-2 3 0,-3-4-2211,-1 4 2501,-6 1 0,5 3 0,-4 0 0</inkml:trace>
  <inkml:trace contextRef="#ctx0" brushRef="#br0">11855 6875 8185,'-6'-6'333,"0"1"375,6 5 31,0 0-220,0 5 1,6 5-123,1 5 1,8 2-153,4-2 1,-2-2-43,-2 2 1,-1 7 56,1 0 1,2 5-189,2 0 0,2-3 131,-2 3 0,3-3-149,1-2 0,-4-3-18,0 1 1,-5-7 3,1 3 1,-2-1 223,-2-4 0,1 3-132,-1-6 1,-3-2-191,-1 2 1,-3-4 218,4 3-521,-6-4 212,3 2-1993,-5 0-90,0-4 2231,0 4 0,-5-10 0,-1-1 0</inkml:trace>
  <inkml:trace contextRef="#ctx0" brushRef="#br0">12220 6887 8088,'0'-12'569,"0"1"64,0 0 68,0 4 123,0-3-540,0 9 1,-3 1-35,-1 7 0,-5 5-127,1 3 1,-3 3 10,-4 5 0,-3 5-134,-5 2 0,-6 3 42,-5 1 0,2-3 39,-6-1 0,5 1-228,-5 3 1,2-4 63,2 1 1,6-7-82,5-1 1,2-2 70,5-5 0,5-5-453,3-3-564,6-6 258,-3 8 1,10-8-656,2 1 1507,3-1 0,7-7 0,1-2 0</inkml:trace>
  <inkml:trace contextRef="#ctx0" brushRef="#br0">12574 6464 8064,'-6'-6'0,"1"1"817,5 0-460,0 3 0,0-4 211,0 2-96,0 3 57,0-4 85,0 5-315,0 5-62,0-4-285,0 9 81,0-3 0,0 4 0,0 1-1,0 4 1,1-2-107,3 5 1,-3-5 45,3 1 0,-3-2-109,-1-2 0,0 1 95,0-1-83,5-4 21,-3 3 58,3-9 2,0 4 1,0-6-31,3-3 1,2 1 70,-3-4 0,3-1-11,2-3 1,-1-2-14,1-2 1,3 1 12,0-5 0,4 5 28,-4-1 1,1-2-25,-5 2 0,4 1 96,1 6 1,-5 0-8,-3 4 0,-5 0 149,5 4 1,-4 0-78,3 0 1,-4 5-88,1 3 1,-3 3 125,-1 4 1,0 3-53,0 5 0,1 0-174,3 0 0,-3-4 90,3 0 0,-3-4-228,-1 4 1,2-5-73,2 1 1,-3-6-93,3-1 1,2-2-1866,2 2 2203,-3 2 0,5-4 0,-4 5 0</inkml:trace>
  <inkml:trace contextRef="#ctx0" brushRef="#br0">14493 6864 7990,'0'-6'-65,"0"1"332,0 5 573,-5 0-543,4 0 1,-4 1-114,5 3 1,0-1 84,0 9 1,0-2-45,0 9 1,0 4 7,0 3 1,0 6 46,0-1 0,0-2-130,0 1 1,0 0 76,0 0 0,0-1-177,0-2 1,0-7 82,0 3 1,0-4-139,0 0 0,0 1 119,0-4 0,0-5-286,0-3-491,0-1-529,0 5-19,0-6 845,0-1 0,1-5-1382,3 0 1748,-3 0 0,4-10 0,-5-3 0</inkml:trace>
  <inkml:trace contextRef="#ctx0" brushRef="#br0">14425 7195 7941,'10'-7'908,"-3"-1"-481,3 5 0,-3-3 69,4 2 0,6 2-153,2-6 1,6 4-4,2-3 1,5 0-78,-2 0 0,-1-3-204,2 2 0,-2 2 116,1-2 1,-2 4-331,-5-3 1,0 4-762,0-1 0,-6-1 128,-1 1-1391,-4 1 1184,0 3 995,-6 0 0,-6 0 0,-6 0 0</inkml:trace>
  <inkml:trace contextRef="#ctx0" brushRef="#br0">14413 6875 8302,'5'-11'0,"-4"0"320,10 4-128,-10-3 1,10 9 3,1-3 495,-1-2 1,11 4 111,-3-1-353,7-4-888,4 6 538,9-9 1,-4 7-174,4-4 132,-4 4 0,3-6-832,0 5 1,-4 1 483,-3 3 0,-6-4-850,2 0 1,-7 0 1138,-1 4 0,0 0 0,4 0 0</inkml:trace>
  <inkml:trace contextRef="#ctx0" brushRef="#br0">15201 6853 8288,'0'-7'2562,"0"2"-2051,0 5-214,-5 0 1,-1 5-27,-6 3 1,0 7-213,-4 4 0,2 8 92,-5 3 1,-3 4-107,-5 4 0,2-1-3,6 5 0,-2-4-43,6 4 1,1-5-53,6 1 1,3-4 124,5-3 0,2-3-19,1-6 1,5 0 21,7-3 0,3-2-148,5-6 0,0-3 32,0-1 1,1-4 25,2 1 0,3-8-45,6-4 1,-1-7 89,0-4 0,2 1-86,2-1 1,-6-1 66,2-7 0,-9 3-199,-2-3 0,-3 2 114,-8-2 0,0-2-220,-8-5 0,-1-4-11,-7 0 1,-4 0-1,-7 3 1,-8 1 130,-7 0 0,-3 5 3,-1 2 1,3 4 133,1 4 0,6 4-106,1 7 0,1-1-455,7 6 358,0-1 1,7 5-382,1 3 1,4 2 620,-1 6 0,3 4 0,1 2 0</inkml:trace>
  <inkml:trace contextRef="#ctx0" brushRef="#br0">15669 6875 8098,'0'-11'0,"0"0"222,0-1 0,0 4 783,0 1-706,0 4 247,0-2 99,0 0-148,0 4-246,0-4 1,2 6-259,2 3 0,-3 7 86,3 8 1,-3 4-70,-1 4 1,0-2 92,0 6 0,0 3 0,0 4 0,0 5-168,0-1 1,0-3 59,0-1 1,0-2-153,0-2 1,0-6 77,0-5 1,0-1 9,0-7 0,0 0 19,0-4-419,0-4 1,1-2-573,3-5 306,-3 0 1,4-1 29,-5-3 1,0-3 704,0-4 0,0-5 0,0-2 0</inkml:trace>
  <inkml:trace contextRef="#ctx0" brushRef="#br0">15647 6921 8098,'7'-15'0,"1"0"0,-4-1 0,3 5 625,1 0-361,3-1 1,1 2-10,-1 2 793,6-2-588,0 4 1,6-2-144,0 1-140,5 4 1,1-3-3,5 2 1,1 3-155,-1-3 1,-5 3-220,-2 1 1,-3 3 173,-1 1 0,-7 5-197,-4-1 1,-2 2 25,-6 1 1,-1 6-2,-3 2 0,-6-1 149,-5 1 0,-7 1 0,-9 7 1,-3-2 133,-8 5 0,2-4-63,-2 0 0,4-1 209,3-3 0,5-3-66,7 0 1,3-3 32,9 3 0,-2-5-68,5 1 1,0-2 137,4-2 0,5 0-26,3 1 1,2-5 104,2 1 1,4 0-137,3 3 1,3-3-35,1-1 1,-1-4-513,1 1 1,0 1 228,0-1 1,-1 4-965,-3 0 0,1-3 191,-5-1 877,0 7 0,-3-3 0,-1 8 0</inkml:trace>
  <inkml:trace contextRef="#ctx0" brushRef="#br0">17405 6967 7980,'0'-12'83,"0"5"83,0-1 0,0 0 287,0-3 302,0 5-389,0-4 118,0 3-140,0 1 60,0-4-310,-5 8 0,-1-4 257,-5 2-516,-1 3 194,-4-4 1,-2 6-32,-5 3 1,-4-1 131,1 4 1,-5 1-25,5 3 1,-1 2-7,4 2 1,0-2-175,0 2 0,6-2 154,1-2 0,5 2-107,3 2 1,3-2-36,5 2 1,0-2 83,0-2 1,7 1 31,4-1 1,6 0-18,5 1 0,1-1 6,0 1 1,4-1-7,-1 0 0,1 1-17,-4-1 1,-5 5 18,-3-1 0,-4 0-86,-3-4 1,1 6 35,-5 2 1,-6-1-104,-5 1 0,-10 0 87,-6 4 0,-2 1-22,-9 2 1,2-2 37,-6 3 1,2-7-10,2-1 0,0-5-410,0 2 1,4-4 170,4 0 0,7-2-623,4-2 232,7-3 0,5-5 650,11 0 0,5-11 0,10-1 0</inkml:trace>
  <inkml:trace contextRef="#ctx0" brushRef="#br0">17520 7218 8012,'-5'-11'855,"3"-1"-733,-3 1 847,0-1-567,4 6 1,-8 0 273,5 2 54,-5 3-371,3-5 1,-2 6 183,1 0-344,-1 6 0,-3 0-87,-1 5 1,6 7-174,2 5 1,3 0-44,1 3 0,0 0 146,0 0 0,5-1-240,3 1 1,3-2 70,4-1 1,-1-1-89,5-3 0,1-3 34,7-4 0,-3-2 102,3-3 1,2-1-29,2-6 0,-2-2 77,1-2 1,-1-2-120,2-5 0,1-1 100,-6 1 1,1-4 95,-4-1 1,-2-4-104,-2 1 1,0-4 61,-7-3 1,0 0-144,-8-4 1,-1-1-168,-7-3 1,-9 7-63,-10 1 0,-2 4 118,-9-5 1,-8 8-188,-11 4 1,-1 8 208,-3 3 0,12 4-154,-5 4 0,8 3 48,4 8 0,6-1 332,13 5 0,2 0 0,1 4 0,-1 0 0</inkml:trace>
  <inkml:trace contextRef="#ctx0" brushRef="#br0">18216 7001 7991,'4'-11'0,"0"-1"414,0 1-180,-4 4 0,4 1 83,-1 2 443,1 3 36,-4-4-324,0 5-117,0 5-186,0 6 1,0 3 297,0 5-298,0 0 0,0 8-125,0 0 1,1 4 86,3 0 1,-3 1-293,3-2 148,-2 8 0,1-11 59,1 7-739,5-7 506,-8 1 0,6-7-19,-4-2 0,-1-2-276,2-6 63,2 1 100,-5-1-1076,4-5 475,0-1 920,-3-5 0,-8-5 0,-6-1 0</inkml:trace>
  <inkml:trace contextRef="#ctx0" brushRef="#br0">18285 7081 8063,'0'-11'1139,"0"-1"-341,0 6 572,0-4-520,0 8-555,0-3 1,1 7-338,3 1 56,-3-1 0,9 8 219,-2-3-459,2 9 226,1-4 1,1 5-446,-1-6 286,1 1 108,4-1 1,-3-1-183,2-2 138,-2 2 1,0-9-130,2 3 0,-3-3 72,4-1 0,-2 0 25,1 0 0,-2-4 45,2 1 1,-3-6 61,0 1 1,-1-2-50,1-1 0,-1-1 159,1 1 0,-1-4-7,0-1 1,1 1-73,-1 4 0,-1-1 495,-2 1-325,2-1 1,-7 2 181,4 3-240,-4 2 0,3 6-127,-2 3 0,-3 2 149,3 5 0,-3 6 6,-1 2 0,0 8-31,0 3 0,0-1-15,0 2 0,0-1-200,0 4 1,0-1 109,0-2 28,0 2-294,0-9 1,2-1-42,1-8 224,-1 3 1,8-6-357,-3 4 173,-1-4 251,9-5 0,-8-2 0,10-5 0</inkml:trace>
  <inkml:trace contextRef="#ctx0" brushRef="#br0">19061 6978 8088,'0'-6'0,"5"-4"534,-3 3 43,3 1-91,-5 1 1519,0 5-1769,0 5 1,0 3-15,0 7 0,0 3-158,0 4 0,0 5 124,0 0 1,0 4-106,0 0 0,0 2 45,0 1 1,0 0-263,0 1 0,-4-5-86,0 1 1,-3-5 133,3 5 1,-4-6 58,4 2 1,1-8 39,3-4 0,0-2-8,0-2 0,0-3 91,0-1-49,0-4 0,1 2 119,3-5 1,3 0-125,8 0 1,7-4 2,5 0 1,6-5 12,1 2 1,0-3-112,4-2 0,-3 1 103,-5-1 0,2 6 7,-6 2 1,-4-1 11,-7 1 0,-2-1-899,-2 1-3469,-4 3 4299,-2-4 0,-15 5 0,-3 0 0</inkml:trace>
  <inkml:trace contextRef="#ctx0" brushRef="#br0">19039 7298 8147,'-7'-6'1242,"2"-5"-797,5 10-31,0-4 8,0 0-181,0 4-65,5-4 1,3 5 185,7 0-315,3 0 164,5 0 1,5-4-180,2 0 1,3 0 83,1 4 0,-3-4-1009,-1 1 1,-8-5 24,1 4 868,-3-5 0,-2 3 0,-2-5 0</inkml:trace>
  <inkml:trace contextRef="#ctx0" brushRef="#br0">19016 6967 8080,'11'-7'0,"1"-3"1129,4 4-683,2 0 1,10-5 50,2 4 0,4 0 249,5 0-328,-4-1-933,9-3 498,-8-1 0,2 6 196,-7 2-2102,-9-2 986,0 5 937,-4-4 0,-1-1 0,0 0 0</inkml:trace>
  <inkml:trace contextRef="#ctx0" brushRef="#br0">20318 7081 7902,'0'-8'-481,"0"1"1181,0 4-33,0-2 282,0 5-785,5 0 1,-3 5 164,6 3-186,0 7 32,8 3 0,-3 5 295,2-1-305,3 6 1,0-4 46,4 3 0,-3-1 36,0 0 1,0-2-122,4 3 1,-4-3 87,0-1 1,-1 0-122,1 0 0,-1-4-12,-3 0 1,-2-5-102,2 1 1,-2-6-40,-2-2 1,1-3 36,-1 4 1,-3-2-1435,-1 2 1080,-4-3 1,3-5-578,-2 0 1,-3-1 354,3-3 0,-4 1 597,-4-4 0,-7-6 0,-7-5 0</inkml:trace>
  <inkml:trace contextRef="#ctx0" brushRef="#br0">20660 7115 8298,'5'-16'-278,"-3"3"278,3 2 0,-5 4 0,0 3 1246,5 3-242,-4-4-22,4 0-239,-5 4-487,-5 1-398,4 11 184,-14 7 1,6 5-73,-10 0 1,-4 5 119,-4 2 0,-3-1-36,3 2 0,-3-1 52,3 4 1,0-1-269,5-2 0,-1-1-18,0-7 1,1 1 34,3-9 1,3 3-421,4-6 376,1 2 0,3-9-1457,1 2 1180,4-2 0,-1-5 466,8 0 0,8-5 0,5-1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4387 8983 8132,'-6'-5'0,"0"4"-380,2-3 326,3-2 0,-9 5 81,3-3 131,2 3-40,-4-4 0,2 4 288,-3-3-274,-1 3 0,-2 1-18,-1 0 0,2 0 142,-3 0-42,-2 0-138,5 0 47,-4 0 1,5 0-9,0 0 0,0 1 10,0 3 1,4-3 108,0 3-329,-1 2 69,-2 0 0,-1 1-80,0 1-68,5-1 179,-4 4 0,4 0 6,-5 0 1,4 0 36,-1 0-174,1 0 137,1 0 0,1-4-16,5 0 63,0 0-50,0 4 1,1-3 5,3-1 241,2-5-110,10 8 0,-3-7 203,5 4-33,1-5-214,7 8 44,-3-9-70,9 4 1,-8 0 125,6 2-282,-6-2 162,3 5 1,-6-4 93,1 5-263,-5 0 161,-1 0 0,-2 3-169,-4 1-48,4 4 178,-13-2 0,8 2-248,-6-1 255,1 0-37,-9 4 1,-2 0 65,-8 0-42,-2 0 15,-5-1 0,-5 1 15,-2 0 0,-6-4-25,-1 1-596,-6-1 588,8 4 1,-5-4 40,3 0-216,2-4 83,1 1 1,6-7 157,5-1-75,5-4-8,2 1-204,4-4-13,4 0 178,3 0-327,4 0 32,0-4 0,4 1-173,4-4-1119,6-1 1618,3-2 0,10-1 0,1 0 0</inkml:trace>
  <inkml:trace contextRef="#ctx0" brushRef="#br0">4890 9081 8192,'-7'-7'0,"0"0"0,0 4 4,0-1 74,-2 4 1,3 0 321,-5 0 149,5-5-213,-4 4 0,8-4 32,-6 5-133,1 5-51,-4 1 1,4 5 184,-1-1-410,1 1 240,-4 5 1,1 1-119,3 5 6,-3 0-67,4 0 0,0 1-111,3 3 218,1-3 1,2 5-372,0-3 0,3-2 37,4 3 96,0-3 0,14-2-100,-3-3 1,3-2-20,1-6 191,0 1 0,0-4 64,0-4 0,3-2 130,1-1 0,-1-1-82,-3-2 1,0-4-52,0-4 0,1-4 68,2-4 1,-2 2-34,3-1 0,-3-1-39,-1-7 0,-1 2 36,-3-5 1,1 0-34,-4-4 0,2-4-20,-6 1 0,-3-4-12,-8 3 1,-4-2-27,-4 6 1,-8 1 68,-5 10-17,-6 2-1122,-6 14 955,-10 1 1,2 10 78,-10 3 0,7 6-131,-3 4 0,9 4-821,-2 4 469,15-3 556,-1 4 0,11-6 0,1 1 0,7 0 0,4 0 0</inkml:trace>
  <inkml:trace contextRef="#ctx0" brushRef="#br0">5525 8950 8199,'-11'-11'552,"5"5"60,1-4-259,5 9 216,0-4 1178,0 5-1659,0 5 1,0 5 44,0 5 1,0 5-107,0 2 1,0 0 70,0 4 0,0 1 55,0 3 1,0 1-167,0 2 1,0 0 127,0 0 1,-1 1-198,-3 2 46,3-2 1,-4 0-17,5-5 127,0-4 1,-3 2 11,-1-6 1,0-4-14,4-2 1,0-3 147,0-1-88,0 0-145,0-5 186,0-1 88,0-5 0,5 0-129,2 0 0,4-1 9,4-3 1,2 2-95,5-6 1,5 1 39,2-4 1,2 4-116,2 0 0,0 3 78,0-3 0,-4 1-75,0-2 0,-4 0 13,0 4 0,-2-1-190,-1 2 1,-5 1 71,-2-1 0,-3 2-526,-1 1-1032,0 0 777,-5 0-1311,-1 0 946,-5 0 1274,-5 0 0,4 0 0,-4 0 0</inkml:trace>
  <inkml:trace contextRef="#ctx0" brushRef="#br0">6105 8961 8079,'-5'-11'956,"4"0"-774,-4 0 221,5 5 401,0 1 323,0 5-1158,5 0 236,-4 5 0,9 5 147,-3 5-378,3 4 72,1 3 0,3 2-15,1 5 13,4-4-25,-2 6 0,4-3-249,-3 5 193,-2 0 0,-1-5-49,-1-3 1,1-2 168,-4-1-5,0 0-143,0 0 91,0-5 1,-2-1 9,-1-5 9,1 0 23,-3 0-483,1 0 205,-3 0 0,1-5-1237,-4-1 658,4-5 624,-5 0 1,0 0 0</inkml:trace>
  <inkml:trace contextRef="#ctx0" brushRef="#br0">6597 8906 8223,'0'-17'0,"-5"6"122,4 7-38,-4 4 1,5-2 85,0-1 747,0 2-503,-5-4 0,4 10-142,-2 2 1,-3 7-61,-2 5 1,0 5 0,0 1-125,-1 11 1,3-6 23,-5 10 1,-1-3-233,-3 3 33,3-5 0,-4 3-35,5-5 0,0-4 130,0 0-283,0-10 166,5 7 0,-2-14 48,4 3-450,0-3 338,4-1 0,0-4-497,0 0 128,0-4 169,0 2 373,0-5 0,5 0 0,1 0 0</inkml:trace>
  <inkml:trace contextRef="#ctx0" brushRef="#br0">6794 8939 8055,'-6'-22'0,"1"5"145,5 3 213,0 2-293,0 1 1272,0 5-298,0-4-276,0 9-449,0-4 0,4 13-153,0 3-81,-1 7 0,-2 4 124,3 8 0,-3 0-77,3-1-30,-3 8 0,-1-9 41,0 4 0,4 1 75,-1-4-372,1 3 117,-4-4 1,4 2 76,-1-4-258,1-1 173,-4-3 0,0 0-193,0 0 281,0-5-5,0-1 168,0-5-160,0 0 19,0-5 0,0 0 109,0-2-91,0-3 130,0 4 235,0-5-265,5 0-117,-4 0 23,9 0-28,-4 0 1,5 0 69,0 0-47,0 0-21,5 0-127,1 0 116,4 0 1,1 0 58,0 0-76,0 0 13,5 0 1,0-2 50,2-1-282,2 2 234,-8-4 0,4 1-230,-5 0 224,0-4-26,0 7 1,-1-4-153,-3 5 52,-2 0 0,-6-4-502,1 0 349,0 1 0,-3 3-18,-1 0-1138,-5 0 872,3 0 1,-5-1-107,0-3-421,0 3 344,-5-4 706,-1 5 0,-9-5 0,-3-1 0</inkml:trace>
  <inkml:trace contextRef="#ctx0" brushRef="#br0">6838 9257 8092,'-4'-17'636,"1"2"-541,-1 8 1,9-2 352,2 5-358,8-4-109,-3 7 1,9-9 419,-3 3-234,7 2-386,3-5 1097,5 9-583,0-9 1,3 8 94,1-6-552,-1 6 102,-3-8 0,-5 8 18,-2-5 0,-4 3-147,-4-3 1,1 4-91,-4 0 1,-4 0-1180,-4 0 999,-4 1 555,1-3 0,-8 1 1,-3-3-1</inkml:trace>
  <inkml:trace contextRef="#ctx0" brushRef="#br0">6827 8895 8060,'5'-17'0,"1"-3"0,11 8 0,5-3 0,6 3 0,8 1 0,0-1 0,4-3 0,0 3 0,4-3 0,-1 5 0,1 2 0,-4 0 0,0 4 0,-1-3 0,1 3-211,3 0 0,-14 4 0,3 0 0</inkml:trace>
  <inkml:trace contextRef="#ctx0" brushRef="#br0">8468 8972 8120,'0'-11'0,"0"5"869,0-4-83,0 9-285,0-4 1145,0 5-1467,5 5 0,-3 1-55,6 5 0,-1 4 1,4-1 74,5 6-26,-4-3 1,7 5 17,-4 0 0,7-1-20,-4 1 0,8 1 3,-8 3-266,5-8 79,-6 13 1,1-14 272,0 4-293,-4 1 34,7-9 1,-9 2 33,2-4-40,-6 0 93,1 0-683,-3 0 421,0-5 0,-1 0-72,-5-2-1058,5-3 383,-4 4 412,4-5 0,-10 0-928,-2 0 1437,-3 0 0,-5-5 0,-2-1 0</inkml:trace>
  <inkml:trace contextRef="#ctx0" brushRef="#br0">8840 8939 8099,'0'-11'-282,"0"5"282,0-3 1186,0 7-697,0-3 0,-1 5 299,-3 0-469,3 0 0,-9 2-289,3 1 0,-4 5 112,-3 6 0,-3 7-354,-5 4 0,-1 9 190,-3-1 1,2 7-248,-5 0 1,3-2 155,-3-1 1,1-3-39,-1-2 1,6-4-28,4-2 1,6-4-159,-2-4 78,3 3 0,5-9-33,0 3-1172,4-8 1463,-2-2 0,5-10 0,0-1 0</inkml:trace>
  <inkml:trace contextRef="#ctx0" brushRef="#br0">9004 8666 8235,'5'-11'0,"-4"5"0,4-4 566,0 4-260,-4-5 1,9 4 543,-3-1-538,3 1 1,1-4 16,0 0 0,0 1-63,0 3 0,1-3-36,3 3 1,0-1 19,4 0 1,1 0-122,-1 4 0,1-1 91,2 2 1,-4 1-147,1-1 0,-2 2-22,1 1 0,-4 1-166,-6 2 0,0 4-45,-4 3 0,-1 3 128,-3 1 0,0 2-20,0 2 1,-4 3 86,-4-3 0,-5 3-211,-2 1 0,-4 0 102,1-1 1,-2 1-146,2 0 1,-1-1-79,4-3 215,0-2 250,9-5-270,1 0 286,5-5 0,5-1-128,3-5 1,3 0 175,3 0 1,3-1 19,5-3 0,0 1 7,0-4 0,1 5-328,2-2 1,-5-1-384,2 2 1,-8-2-2055,1 1 2505,-3 3 0,-1-4 0,0 5 0</inkml:trace>
  <inkml:trace contextRef="#ctx0" brushRef="#br0">9836 9038 8124,'0'-6'1154,"0"1"948,0 5-1849,5 0 0,4 0 29,6 0 0,4 0 8,0 0-113,1 0 0,3-1 176,3-3-369,2 3 18,0-9 1,4 8 275,-3-6-489,2 6 199,2-8 1,-1 8-4,-3-6 21,-2 6 0,-5-3-92,-1 5 1,-4-1-32,-2-3-567,-3 3 367,-1-4 139,-5 5-979,-1 0 337,-5 0 349,-5 0 471,-1 0 0,-5 0 0,0 0 0</inkml:trace>
  <inkml:trace contextRef="#ctx0" brushRef="#br0">9891 9213 7914,'7'0'637,"0"0"8,0 0 0,4 0-48,0 0 1,1 0 15,3 0 1,-2 0-110,6 0 1,-1 0-131,4 0 0,0-4-241,0 0 1,1 1 209,2 3-58,3-5-734,0 4 408,4-9 0,-8 9-1579,5-3 1133,-4-2 0,-2 4 76,-5-6 411,-5 6 0,3-8 0,-5 4 0</inkml:trace>
  <inkml:trace contextRef="#ctx0" brushRef="#br0">11379 9005 7945,'0'-11'-812,"0"5"696,0-4 1154,0 4-615,-5-5 0,2 4 225,-4 0-96,5 4-380,-3-7 1,0 6 70,-2-4-73,-3-1 1,-1 7-28,0-1 1,-1-2 38,-3 1 0,4 0-181,-7 4 1,6 0 104,-10 0 0,5 0-215,-5 0 1,3 9 19,-7 2 1,3 6-40,1-2 1,-1 4 65,-3-1 0,3 4 42,-2 4 1,3-2 36,4 5 36,2-5-51,5 8 1,1-8-8,3 6 1,3-5 23,8 4 0,6-4 34,4 0 0,7-5-31,1-2 1,1-5 228,6 2-119,0-3 0,11-6 181,0-2-142,5-3 0,-10-1-108,1 0 0,-3-1 37,-4-3 0,-1 2-285,-3-6 0,-6 5 106,-1-5 0,-5 6-1342,-2-2 631,-5 3-1285,-1-4 2075,-5-1 0,-5-5 0,-1 0 0</inkml:trace>
  <inkml:trace contextRef="#ctx0" brushRef="#br0">11718 8961 8125,'0'-11'0,"5"5"1008,-4-4-109,4 9-252,-5-4 946,0 5-1028,5 0-386,-4 0 1,7 2 16,-4 1 1,4 3 57,0 5 0,1 1-76,2 3 0,5 2 61,2 5 0,-1 0-188,2 0 1,-2 3 134,1 1 1,-1-1-328,-2-3 1,-2 4 90,5-1 0,-5-1 3,2-5 0,1 0-83,-2-4 1,5-1 114,-5-3 1,1 0-463,-4 0 285,0 0 1,0-5-398,0-2 0,-5-2-161,-3 2-1105,-1-3 939,-2 4 1,-5-9 915,-3 1 0,-6-6 0,-3 3 0</inkml:trace>
  <inkml:trace contextRef="#ctx0" brushRef="#br0">12057 8994 8124,'6'-16'0,"-1"9"0,-5-8 0,0 8 624,0-3-286,5 4 0,-4 0 147,3 2 398,-3 3-122,-1-4-187,0 5 1,-5 2-492,-2 1 1,-8 5 103,-3 6 1,-4 3-201,-4 5 30,3 5 0,-8-3 234,1 5-1361,4 0 1079,-6 4 1,9-1-112,-2-3-208,1-2 0,4-2-1371,2 1 868,2-5 378,10-1 135,-4-8-1417,9 4 1757,-4-5 0,5 0 0,0 0 0</inkml:trace>
  <inkml:trace contextRef="#ctx0" brushRef="#br0">12845 8775 7957,'-5'-11'0,"4"0"124,-4 5-65,5 1 391,0 0-60,0 4 269,0-4 0,0 7-209,0 1 1,0 3-92,0 5 0,0 5-79,0 2-56,0 8-167,0-3 139,5 9 0,-4-8 141,2 5-415,-1-5 133,3 8 0,-1-8-231,4 5 126,-3-9 0,-2 5-38,1-6 0,-1 0 139,-3-1-1028,5-2 372,-3-5-1241,2 0 213,-4-5 1633,0-1 0,0-5 0</inkml:trace>
  <inkml:trace contextRef="#ctx0" brushRef="#br0">12615 9038 8058,'6'0'-73,"5"-4"296,0 0 0,1-3 381,6 3 1,0-3-9,4 4-15,0-6-116,5 3-476,1 0 0,4-4 237,-3 3 6,2 2-693,-3-5 1,0 8 233,-2-5 140,2 4-1790,-5-7 1877,4 9 0,-6-9 0,1 4 0</inkml:trace>
  <inkml:trace contextRef="#ctx0" brushRef="#br0">13687 9027 8049,'5'-6'488,"-4"-4"1,5 9-141,-2-3 63,-3-2 0,5 1 187,-2-2-366,-3-3 199,4 4 1,-5-5-90,5 0 1,-4 0 4,3 0-115,-3 5-295,-6-3 0,-1 2 184,-5-4 111,0 5-360,-5 2 0,-1 4 79,-5 0 273,-4 0-528,3 0 0,-5 4 39,2 4-48,3 1 173,-4 2 0,5 4 9,0 0 0,5 3 82,3-4 0,2 5-129,1-5 1,5 6 123,2-2 0,3-1 20,1 1 0,1-3-17,3 3 1,3-5 190,8 2 0,-2-3-38,5-1 0,0 0 95,4 0 0,0-5-161,0-2 0,0 0-7,0 0 0,0 0-39,0-4 1,-1-4 72,1 0 0,-3-3-477,-1 4 1,-1-6 188,1 2 0,1-3 225,-4-1 0,0-5 0,-4-1 0</inkml:trace>
  <inkml:trace contextRef="#ctx0" brushRef="#br0">13742 8381 8145,'0'-7'-1039,"0"0"1330,0 4 1,0-3 1827,0 3-1050,0 1-651,0-3 1032,0 5-1415,5 10 0,-4-1 327,3 9-156,2-5 0,-5 12 30,2-4 0,2 9-36,-1-1 19,5 2 1,-8 2-194,2 0 1,2 1 79,-1 3 1,1-2-75,-2 5 1,-1-5 87,1 2 0,-2 0-103,-1 0 1,0-1 117,0-3 1,0-4 80,0 0 0,0-4-119,0 0 1,-1-2 7,-2-1 1,1-3-137,-1-1 0,2-5 150,1 2-528,0-3 177,0-1-955,0 0 456,0-5-1983,0-1 2714,0-5 0,4-10 0,2-2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3632 5608 7101,'-1'-7'873,"-3"3"-250,2 3 232,-3-4-506,5 4 17,0-4-615,0 5 325,0 5-156,0 1 0,0 6 22,0-1 0,0 2 66,0 2 0,0-1 53,0 5 1,0 1 246,0 7-171,-5-3 1,3 5 382,-6-2-245,6-3-369,-3 9 409,-1-9-192,5 9 0,-4-8 112,5 6-271,0-6 60,0 3 1,-4-5 202,1 0-300,-1-5 45,9 3 0,1-8-39,6 2 118,-6-2 0,-1-6-136,-5 1 0,0-4 238,0 3-426,0-4 1,1 2-108,3-5-575,-3 0 639,4 5 0,-10-4-1221,-2 3 1537,-3-2 0,-2-2 0,1 0 0</inkml:trace>
  <inkml:trace contextRef="#ctx0" brushRef="#br0">3255 5585 7960,'0'-7'197,"0"-3"223,0 9-430,0-4 373,0 5 4,0-5-164,0 4 1,11-6-44,1 3 0,4 3 93,-8-3 1,3 2 31,5-2 1,1 2-26,6-6 0,1 5 14,3 0 1,3-4-26,8 0 1,-1 0-45,5 0 0,4-1 32,3-3 1,2 3-314,-1 0 0,-4 1-96,4-5 1,2 1 126,1-1 1,-6 5-7,-1-1 0,-5 4-2,-3-3 0,-3 4 59,-12-1 0,1 3 32,-9 1 0,1 0-30,-5 0 0,-1 1-36,-2 3 1,-2-2-7,-2 1-295,-3 4 0,4-5 215,-5 6 1,-5-6-642,-2 2 0,0 1 311,0-1 1,-2 1 443,-7-1 0,4-3 0,-5 4 0</inkml:trace>
  <inkml:trace contextRef="#ctx0" brushRef="#br0">4614 5242 8217,'0'-6'-208,"0"-4"1,0 7 1557,0-4-704,0 4-23,-5-2-281,4 5 0,-6 0 155,4 0-514,-4 0 203,-4 5 0,-1 1-45,1 6 76,0 4 0,-2 3 15,-2 8 0,1-2 0,-5 6 0,3-1 18,-3 4 0,4-2-54,-4 2 1,4-1-66,-4 9 1,5 0 95,-1 4 0,-2-2-111,2-2 1,1 3 27,6-4 1,-1-1 8,6-2 0,-1-1-124,4 1 1,0-3 91,0 3 1,0-2-126,0-2 1,5-3 79,3-1 1,2-1-69,1 2 1,1-5 89,-1-7 1,4 3-221,0-3 0,1-2 51,-5-2 0,0-3-276,1 0 333,-1-6-192,1 4 194,-6-8 22,4 3-51,-9-5-473,10 0 74,-10 5-477,4-4-606,-5 4 53,0-5 71,0-5 1399,0 4 0,-5-9 0,-1 3 0</inkml:trace>
  <inkml:trace contextRef="#ctx0" brushRef="#br0">4591 6053 8046,'0'-11'753,"0"4"-117,0 2-57,0 5-232,5 0-303,-3 0 64,3 0 1,-4 0 238,3 0-369,-3 0 63,4 5 1,-1 2 20,0 4-150,-1-5 181,-3 5 1,2-5-69,2 5 0,-3 1 8,3-1 0,-2 1-158,2-1 232,-3 0-320,4 1 304,0-6-173,-3 4 112,3-8 1,-1 4 37,-1-2-4,1-3 130,-4 4-55,5-5-96,2-5 1,4 0 5,0-3 1,1-2-47,-1 3 0,2-5 47,2-3 1,-1 2-122,5-2 1,-4-1 29,4 0 1,-3 1-68,3 4 1,-4-1 74,4 1 0,-5 1 26,1 2-28,-2 3 68,-7 5-44,4 0 0,-7 0-17,4 0 146,-4 5-125,2-4 0,-1 13 82,0-2 1,-1 7 133,-3 0 0,2 2 178,2 2-90,-3 0-174,4 5 0,-5-4 27,0 3 0,4-4 10,0-4 1,-1 1 84,-3-5 1,2 0-115,1-3 0,-1-5 127,1 1-51,-1-5-773,-2 2-3367,0-5 3933,5 0 0,-4-5 0,4-2 0</inkml:trace>
  <inkml:trace contextRef="#ctx0" brushRef="#br0">5299 5368 8115,'-5'-7'277,"4"-3"-99,-9 9 1,9-5 366,-3 2-39,2 3 417,2-4 102,0 5-830,6 5 0,-4 1 58,6 5 0,-1 1 24,5-1 0,0 2-15,4 2 0,-4 2-69,4 2 1,-4 2 41,0-2 0,-1-1-197,0 1 0,2 0 134,2 4 1,-2-3-153,2 3 1,-2-1 110,-2 8 1,-3 1 54,0 3 0,-6 1 51,2 3 103,-3-2-130,-1 13 0,-1-10-243,-3 6 0,-1-4 142,-2-3 0,-4 0-82,4-8 1,0 2 118,0-1 54,4-3-320,-7-11 70,4 5 0,-4-6 48,2 3-95,-2 3 0,7-6 44,-4 4 0,0-3-71,0-2 1,-2-2 35,5 2 1,0-2 102,4-1-379,-5-1 195,4 0-284,-4-4 80,5-2-597,0-5 97,-5 0 0,3-1-1546,-1-3 2419,1 2 0,2-13 0,0 3 0</inkml:trace>
  <inkml:trace contextRef="#ctx0" brushRef="#br0">6156 5745 8095,'-8'-10'-595,"1"2"0,4 2 321,-1 2 1403,-2 3-217,5-5-62,-4 6-549,0 0 0,2 4 157,-5 0-275,6 10 0,-5-6 0,4 7 0,1 3 59,-1 1 1,-2 2-38,1 2 1,0 0 40,4 0 0,0 0-134,0-1 1,0 5 52,0 0 0,0-2-100,0-6 1,0 1-68,0-4 1,0-1-56,0-4 1,0 1-483,0-1 0,1-3 99,3-1-1913,-3-4 1053,4 2 548,-5-5 1,-1 0 751,-3 0 0,-2 0 0,-6 0 0</inkml:trace>
  <inkml:trace contextRef="#ctx0" brushRef="#br0">5893 5962 8129,'5'-12'266,"-3"6"93,3 1 1,0 0 57,1 4 0,2-5 121,-1 6-299,1 0 225,3 0-285,6 0 1,-3 0 331,5 0-332,0 0 1,5 0 13,3 0 0,-3-1-79,2-3 0,-2 3-576,-1-3 1,0-1 310,0 1 1,-1 1-1095,-3 3 1,1 0 1244,-5 0 0,5-5 0,-2-2 0</inkml:trace>
  <inkml:trace contextRef="#ctx0" brushRef="#br0">6784 5471 7997,'0'-12'301,"0"6"65,0-4 7,0 8 96,-5-3-92,4 5-127,-4 5 54,-1 2 1,5 5 200,-3 4-1,3-4-326,-4 10 1,4-3 97,-3 8 0,-1-2 29,1 5 1,0-3-210,4 4 0,0 3 142,0 4 0,0 0-20,0-4 1,0 4 19,0 0 0,0 4 13,0-4 0,-3 0-19,-1-3 1,0-2-40,4-3 0,0 2-104,0-6 1,0 1 101,0-4 1,0-5-209,0-3 0,0-2 240,0-2-780,0 0 332,0-4-660,0-2-3286,0-5 4171,0-5 0,-5-2 0,-2-4 0</inkml:trace>
  <inkml:trace contextRef="#ctx0" brushRef="#br0">7435 5882 8216,'0'-7'-499,"0"-3"499,0 4 1202,0 0-687,5 0 0,-2 3 407,4-1-575,1 0 1,3 4-69,1 0 0,3 0-53,0 0 0,5 0-127,-1 0 1,3 0 164,1 0 0,5 0-213,2 0 0,3 0 122,2 0 0,-3-4-333,-1 0 0,2 1-74,-3 3 1,-2 0-189,-1 0 0,1 0-329,-1 0 1,-5-4 367,-3 0 1,-5 0-970,2 4 1352,-4 0 0,-5 0 0,-2 0 0</inkml:trace>
  <inkml:trace contextRef="#ctx0" brushRef="#br0">7549 6042 8713,'12'0'1026,"-1"0"1,2 0-458,2 0 0,0 0-137,8 0 0,2 0-174,10 0 0,-1-4-130,0 0 1,3-1-222,-3 1 0,3 3-47,-6-3 1,-2 2-489,1-2 1,-4 2-1949,0-1 2576,-2 1 0,-1 2 0,0 0 0</inkml:trace>
  <inkml:trace contextRef="#ctx0" brushRef="#br0">8965 5665 8195,'5'-12'267,"-3"1"1,8 3 85,-3 1 1,0 0 84,0 0 1,5-2-132,3 5 1,2-5-31,-2 2 0,-1 0-59,5 0 0,0 4 43,4-1 1,-6 3-92,-1 1 1,0 0 198,-1 0-426,1 0 89,0 5 1,-7 1-92,2 6 0,-2 3 63,3 0 0,-5 6-65,1-2 34,-5 2 1,2 6 44,-5-1 1,-3 6-21,-5-1 0,1 2-106,-8 1 25,-3 0 0,3 0 41,-8 1 1,2-1-10,-5 0 0,2-5 140,1-2 0,-3-3 1,4-1 0,-4-4 43,7 0 0,3-6-100,0-2 0,8-1 165,0-6-78,5 5-70,-2-8 1,5 6 113,0-4-80,0-1 0,5 3 55,3-5 1,3 4 131,5-1 1,3 1 128,7-4 0,0 0-93,4 0 1,6 0 9,6 0 1,3 0-46,5 0 1,-3 0-212,2 0 1,2 0 106,-1 0 0,-6 0-111,-6 0 1,-10 0-134,-1 0 1,-7 0 6,3 0-762,0 0 0,-11 0 401,3 0 1,-7 1-2707,-4 3 3136,-3-2 0,-11 8 0,-3-4 0</inkml:trace>
  <inkml:trace contextRef="#ctx0" brushRef="#br0">10382 5254 8192,'5'-7'0,"-4"-3"128,4 9 302,-5-4 40,0 5-235,-5 0 0,-1 1-86,-6 3 0,1-2 54,-1 6 1,1 1-128,-1 6 0,0 2 175,-3 2 0,1 3 84,-5 1 0,0 5-107,-4 6 1,4 5 147,0-1 1,1 4 76,-1-4 0,-1 3-121,4-2 1,1 2-213,4-3 1,0 6 78,4-3 0,-2 0-135,5 1 0,-3-1 131,3 0 0,0 3-109,4-6 0,1 4 80,3-4 0,2 0 12,6-4 1,-1-1-11,1-3 0,3 2-4,0-5 1,2-1-153,-2-3 1,-3 0 106,4 0 1,-4-5-133,0-3 1,-1-2 96,1-2 1,-2 0-211,-3 1-531,4-6 394,-5 4-365,0-8 211,-1 3-1479,-5-5-1826,0 0 3722,0-5 0,0-2 0,0-4 0</inkml:trace>
  <inkml:trace contextRef="#ctx0" brushRef="#br0">10953 5653 8224,'0'-6'1047,"-5"1"-947,3 5 1,-7 1 0,4 4 405,-1 7-288,3-1 0,-5 12 13,4 0 0,-4 0 0,3 5 95,-1-1 1,2 3 265,-4 4-405,6 0 0,-5-1 113,4-2 0,1 0-20,-1-4 0,1 0-98,2-5 0,0-4 316,0-3-563,5 3 0,-2-6 93,4-1-441,-4 1-522,2-11-64,0 4 1,-4-10 328,3-3 670,-2 3 0,-2-10 0,0 2 0</inkml:trace>
  <inkml:trace contextRef="#ctx0" brushRef="#br0">10610 5653 8155,'0'-11'-159,"5"-1"0,-2 6 745,4 2 1,5 3-112,3 1 0,6-1 310,2-3 1,5 3-293,6-3 1,7-1 149,5 1 1,1-4-266,6 5 1,-9-6-306,2 1 1,-4 2 82,0-2 1,-3 4-205,-5-3 1,-4 4-401,-4-1 0,-7 2 248,-3-2-689,-4 3 318,0-4-1811,-6 5 1230,-1 5 1152,-5 1 0,-10 6 0,-3-1 0</inkml:trace>
  <inkml:trace contextRef="#ctx0" brushRef="#br0">11786 5391 8280,'0'-12'-699,"0"6"1976,0 1 1549,0 5-2380,0 5-227,-5 1-28,-6 11 0,-3-3 191,-5 5-219,0 5 60,-9 0 0,3 8-105,-6-6 73,6 6 0,-5 1-83,4 5 1,2 1 37,-3 0 0,8-4-86,4 3 0,2 1 78,2 0 1,4-1 36,4-4 0,1 0-10,2 0 0,4-3 19,0-1 1,5-4-10,-2 0 0,4-2-9,0-1 1,0-4-206,1 0 1,-1-5 127,1 2 0,-1-4-178,0 0 1,1-2 70,-1-3 0,1 2-232,-1-5 0,4 4-222,1-4 0,-1 1-271,-4-2 0,5-1-180,-1 1 0,0-1 381,-4-2 0,-3 0-2169,0 0 2711,-6 0 0,8-5 0,-3-2 0</inkml:trace>
  <inkml:trace contextRef="#ctx0" brushRef="#br0">11821 5950 8101,'0'-23'0,"0"6"421,0 5-66,0 2 0,0 9 563,0-9-547,0 8 1,1-3 301,3 5-439,-3 0 1,4 5 149,-5 3-299,0 2 17,0 2 0,0 0-50,0 4 41,5-4 1,-4 8-220,3-4 0,-3-1 90,-1-4 0,2 1-69,2-1 0,-2-4 6,6-4 1,-5 2 78,5-1 1,-4 0 95,4-4-93,-1 0 55,-1 0-38,5 0 1,-5-5-89,5-3 107,1 3 0,-1-4-165,1 6 160,4-6 0,-3 4 16,2-3-271,-2-2 243,3 4 1,-2-6-46,5 1 0,-1 1-19,1 2 0,-1-1 18,-3 5 23,-2 0-7,3 4 1,-4 0 94,-1 0-101,0 0 9,-4 6 32,3 0-23,-9 5 1,6 1-9,-4-1-384,-1 6 244,3-5 0,-5 6 16,0-3-1171,5-2 830,-4 3 1,8-4-76,-5-1 564,5 1 0,-3-1 0,5 1 0</inkml:trace>
  <inkml:trace contextRef="#ctx0" brushRef="#br0">12540 5916 8272,'-5'-6'282,"4"-4"626,-4 3-266,5 1 0,0-1 362,0 4-746,0 1 0,1-3 250,3 5-360,2 0 0,6 0-11,-1 0 1,2 0-115,2 0 1,-2 0 265,2 0-892,3 0 467,-6 0 0,9 0-737,-6 0 1,4 0 440,-4 0 1,0 0-214,-3 0 0,-1 0-3,1 0 648,-1 0 0,-5 0 0,-1 0 0</inkml:trace>
  <inkml:trace contextRef="#ctx0" brushRef="#br0">13157 5642 8107,'0'-12'450,"0"1"-94,0 0 98,0 4 119,0 2 552,0 5-958,0 5 0,0 2 29,0 4 1,0 6-72,0 2 0,0 2 75,0 2 0,0 1 26,0 3 1,0-2-13,0 6 1,0-5-208,0 5 1,4-5 29,-1 5 0,3-6-38,-3 2 1,0-4 111,4-4 0,-4 1 183,1-5-478,2 0 1,-3-4 14,4-4-238,-4-2 260,2-5 1,-4 0-776,3 0 0,-3-1 382,3-3 0,-3 2-1464,-1-6 2004,0 0 0,-5-3 0,-1 0 0</inkml:trace>
  <inkml:trace contextRef="#ctx0" brushRef="#br0">13488 5288 8302,'0'-6'-752,"0"0"2551,0 6-1294,0 6 0,1-3-89,3 9 0,2-2 66,6 9 0,4 0-134,3 4 0,3 0 57,1-1 0,0 5-148,0 0 0,-1 3 121,1-3 1,-1 5-160,-3-2 1,1 3-123,-5 1 0,4 2-173,-3 2 0,3-1 123,-4 5 1,-4-6-416,-3 2 1,-4 2 237,3-2 1,-4-1-135,1-7 1,-8 6-36,-4-6 0,-1 6-8,2-6 0,-7-1 258,2 2 1,-2-6 0,3 2-219,0-3 322,-1-6 1,1 2-208,-1-5 91,1 5-462,5-7 298,-5 4 0,9-6-5,-6 1-1151,6-1 865,-3-5 0,5 1 516,0-4 0,-5 4 0,-2 4 0</inkml:trace>
  <inkml:trace contextRef="#ctx0" brushRef="#br0">14596 5665 8122,'0'-12'-508,"-5"6"880,4 1 164,-5 5 1,6 1 7,0 3 0,-3 4-233,-1 7 1,-1 3 35,1 4 0,3 1 71,-3 0-179,3 0-149,1 5 89,-5-4 0,3 4-223,-2-5 99,3 5 1,1-8-76,0 3 0,1-8-245,3 0 0,-1-2-433,4-2 1,-3-3 139,4 0-476,-6-6-734,3 3 1768,-5-5 0,6 0 0,0 0 0</inkml:trace>
  <inkml:trace contextRef="#ctx0" brushRef="#br0">14310 5870 8122,'7'-6'-1307,"2"0"2252,-6 2 1,6 3-340,-1-3 1,2 2-30,1 2 1,5-3-155,-1-1 0,9 0-300,-1 4 0,7-4-99,1 0 0,4 1-200,0 3 1,1-2 70,-5-1 1,-3 1-117,-2-2 0,-2 3-1076,-1 1 0,-1 0 1297,-3 0 0,-3-5 0,-4-1 0</inkml:trace>
  <inkml:trace contextRef="#ctx0" brushRef="#br0">15224 5516 8270,'5'-6'-634,"-4"-4"634,4 9 1380,-5-5-223,0 6 0,0 9-902,0 3 1,0 6-17,0-3 1,0 6-43,0 2 0,0 1 72,0 7 1,0-1-122,0 4 0,0 1 86,0-1 1,4-4-224,0 1 0,4-2 105,-5 2 0,6-4 63,-1-4 1,-2 0 9,2 0 0,-2-4-14,2 0 0,1-5-218,-5 1 1,1-6 135,-2-1 0,-1-4-315,2 3-618,-3-4-881,4 2 240,-4-5 929,4 0 0,-15 0 0,-3 0 0</inkml:trace>
  <inkml:trace contextRef="#ctx0" brushRef="#br0">15658 5094 8015,'5'-7'235,"-4"2"-96,4 5 1004,-5 0-881,0 5-105,0-3 0,4 8 209,0-3-155,5 4 53,-3 0 60,6-5-182,-1 10 0,1-9 231,-1 8-236,0-2 61,1 4 1,0-5 133,4 3-352,-4 3 177,5-5 1,-2 5-87,0-3 77,1-2 1,-1 8-96,0-2 0,0-1 124,-3 1 1,3 0-129,0 4 0,0 0 54,-3 0 1,3 3-56,0 1 0,0 1 30,-3-2 1,-1 4-131,1 4 1,-2-4 93,-2 1 1,0-1-237,-4 5 231,5 4 1,-8-7-144,3 2 158,-3-2-30,-1-3 264,0 4-260,0-4 1,0 5 19,0 0 266,0 1-268,0-1 1,-3 0 52,-1 1 89,-5-6-118,3 4 0,-5-9-236,4 2 229,-3 4 1,3-6-137,-4 2 0,3-1 84,1-3 0,-1-3-194,-3 0 1,-1-3 101,1 3 1,-1-5-61,1 1 121,0-2 1,-1-2-27,1 0 33,-1 1-12,6-1 0,-3-3-332,5-1 322,-5-4 1,8 3-732,-3-2 197,3-3-907,1 5 401,0-6 1077,5-6 0,-4 0 0,4-5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3461 6910 8148,'0'-12'-861,"-2"2"795,-2 2 1,3 2 735,-3 2-79,3 3-489,1-4-105,0 5 128,0 5-354,0-4 357,0 9-276,0-3 242,0 4 1,0-3-34,0-1 0,1 0 0,3 0 1,0 2 36,7-5 0,1 4-7,11-5 1,-11 6 38,7-1 1,-6-2 33,6 2 1,0-4 92,4 3-177,0 1 0,3 0-46,1-1 0,1-3 77,-1 4 0,-2-5-165,6 5 0,-1-5 145,4 0 0,1-1-45,-1-2 0,6 0 44,6 0 1,1 0-132,6 0 1,-1 0 62,2 0 0,1-4-222,-1 0 0,0-4 137,0 5 1,-4-5 118,-4 4 1,-2-1-163,-2 1 0,-2 3 140,-6-3 1,-5 3-121,-2 1 1,-3 0 76,-1 0 0,0 0 111,-1 0 1,-3 0-115,1 0 1,-5 1 243,4 3 1,-5-3-232,1 3 0,-1 1 29,1-1 0,-2 4-26,2-5 1,-2 5-7,-2-4 1,1 3 58,-1-3 1,-3 1-28,-1-1-18,-4-3 1,6 6 0,-6-3-6,1-3 0,-5 4-32,-3-5 42,3 0-2,-9 5-80,3-4 72,1 4 1,-4-5-39,4 0 29,-1 0 1,-3 0 65,2 0 0,2 0 10,-1 0 1,3 0 198,-4 0-126,6 0 1,-4-1 162,6-3-194,0 3-148,0-9 0,6 5 133,1-3 1,3-1-256,2 5 0,4-3 82,3 3 1,3-4-42,1 5 1,5-2 229,2 1 0,3 2-128,1-1 0,4-2 63,0 1 1,7-1-49,1 1 0,1 3-223,6-3 0,0 3 235,4 1 1,0 0 5,0 0 0,1 0-20,-1 0 0,0 1-9,0 3 1,-4-2-36,0 6 0,1-2 43,3 2 0,0 2 40,0-2 1,-4-2-40,1 1 1,-5 0 4,4 0 1,-1-1-1,2-6 1,-3 0 19,-6 0 0,1 0-23,0 0 1,-6-6 3,-2-1 1,-2 0-21,-2 0-1,-5-5 23,-2-3 0,0-1 120,-5 0 1,0 3-118,-7-7 0,-6 1 130,2-3 1,-7 3 170,0 0 1,-6 1-320,-2-1 0,0-2-58,4 6-120,-5 0 1,0 4-673,-3-1 358,-2 6-609,9 1 1,-6 5 1105,4 0 0,-4 0 0,-4 0 0</inkml:trace>
  <inkml:trace contextRef="#ctx0" brushRef="#br0">3815 9970 8133,'-2'-7'0,"-2"-1"43,3 6 121,-4-3-43,5-1 119,0 5-240,0-4 0,-5 0 0,-1-1 0</inkml:trace>
  <inkml:trace contextRef="#ctx0" brushRef="#br0">3792 9948 7998,'0'11'29,"0"5"-25,0 4 1,0-3 1741,0 2-1113,-5 0 1,3 5-154,-1 3 0,-3-1 199,3 4-558,-1 0 0,0 1 64,0-1 1,0 0 165,4 0-449,0 3 96,0-9 1,0 8 284,0-6-278,0 1 116,0-9 1,0 2-49,0-5-58,0 1 1,0-1 13,0 0 1,0-4 81,0-3-489,0 0 98,0 3 247,0-5-941,0 0 697,0-6 0,6 0 0,0 0 0</inkml:trace>
  <inkml:trace contextRef="#ctx0" brushRef="#br0">3757 10599 8046,'0'-12'0,"0"1"0</inkml:trace>
  <inkml:trace contextRef="#ctx0" brushRef="#br0">3438 9890 8097,'-7'-5'-703,"2"4"602,0-4 980,4 0-132,-4 4 189,5-4-116,0 5-624,5 0 1,-3 0-9,6 0 1,3 0 53,5 0 0,5-4 11,2 0 0,5-1-61,6 1 0,6 2-126,2-6-825,2 5 611,2-2 169,-6 0 1,1 4-491,-3-3 455,-3-2 33,5 5 0,-6-4 79,0 5-219,-5 0 49,4 0 1,-8 0-21,1 0 23,-7 0 0,2 0 428,-6 0 0,1 0-337,0 0 1,-8 0 51,4 0-452,-8 0 447,1 0-717,-5 0 0,-10 0 0,-3 0 0</inkml:trace>
  <inkml:trace contextRef="#ctx0" brushRef="#br0">4785 9525 8177,'0'-11'831,"0"-1"-395,0 6 122,0 1 11,0 0-254,0 3 0,-1-3-39,-3 5-32,3 0 1,-5 2-197,2 1 0,1 4 120,-4 4 1,-1 2-120,-3 2 0,-1-1 47,1 5-135,-1 0 61,1 4 1,0 0 43,-1 0 0,1-1 14,-1 1 0,1 1-93,-1 3 0,2-3 121,3 3 1,-2-7-116,5-1 0,-4-5 188,5 1-928,-1-2-398,4-2-901,0-4 2046,0-2 0,0 0 0,0 1 0</inkml:trace>
  <inkml:trace contextRef="#ctx0" brushRef="#br0">5208 9616 8216,'0'-11'-517,"0"5"322,0-5 1,0 9 527,0-6 295,0 6 1,0-5-100,0 4 1,-1 1 121,-3-1-626,3 1 1,-6 4 93,3 1 1,2 4-69,-6 4 99,1 1 1,-5 3 95,1 0-102,-1 5 1,-4-1-25,-3 8-2,2-3 0,-3 9 148,5-2 121,-5 7-267,2-3 1,-1 8 122,0-5-730,5 5 730,-3-7 0,6 7 79,-1-5 24,6 5-188,-4-7 0,9 7-224,-3-5 287,3 0-93,1 2 1,0-9 52,0 4 1,5-9 10,2 1 0,3-3-130,2-1 0,1-2 212,2-2-278,-3 3 54,10-9 1,-9-1 999,2-4-915,3 0 141,-6 3 1,5-3 63,-6-1-200,1-4 5,-6 2-16,4 0 95,-9-4 58,10 4-559,-10 0 165,4-3 204,-5 3-4193,0-5 3315,0 5-1624,0-4 1205,0 4 1205,0-5 0,-5 5 0,-1 2 0</inkml:trace>
  <inkml:trace contextRef="#ctx0" brushRef="#br0">5117 10679 8216,'6'-6'0,"-1"0"0</inkml:trace>
  <inkml:trace contextRef="#ctx0" brushRef="#br0">5391 10199 8191,'-5'-12'1355,"3"6"-880,-3 1-350,5 5 588,0 0-292,0 5-222,0 1 1,0 6 159,0-1-175,0 6 1,1-3-121,3 5 0,-2-4 148,1 4 0,2-5-222,-1 1 30,5-2 0,-8-2 181,3 1-147,-3-1-31,5-5 0,-5 1 165,3-3-290,-3-3 277,-1 4-275,0-5 0,1-4-47,3 0 1,-3-5 132,3 2 1,-1 1-214,0-2 93,-1 0 0,7-3 86,-6-1 1,6 1-121,-1 0 1,-2-1 94,2 1-133,-1-1 159,0 6 1,3-4 15,-2 2-19,2 3 0,1-4 49,1 5 0,-1 1-52,0 3 1,1 0 139,-1 0 0,1 5-75,-1 2 1,0 4 142,1 0 0,-4 5-8,-1 3 0,1 3 76,3 1 1,-4 4-62,-4-1 0,2 2 87,-1-1 1,4-3-53,-4 3 0,1-7-57,-1-1 0,-3-5-2,3 1 0,-2-2 147,2-2-1012,-3 1 282,4-6-852,-5-1 761,0-5 0,0-5 0,0-1 0</inkml:trace>
  <inkml:trace contextRef="#ctx0" brushRef="#br0">5996 9639 8290,'0'-6'0,"0"0"661,0 2 27,0 2 266,0-3-631,5 5 0,-2 0-55,4 0 1,0 2 2,0 1 1,3 4 140,-2 4 1,2 2-103,1 2 0,1-1-31,-1 5 0,2-1-80,2 1 0,-1 2 56,5-1 1,-4 2-128,4 5 0,1-3 95,2 3 1,0 2-228,-3 1 0,1 3 61,-4 2 1,3-1-116,-4 0 1,-4 4 45,-3 0 0,-4 4 63,3-4 1,-4 0-65,1-3 0,-3 3-142,-1 0 1,-1 2 9,-3-5 0,-3 1 91,-4-5 1,1-3-54,2-2 1,-2-3 78,2-4 11,-2 3 1,-1-9-14,-1 2 0,2-2-255,3-2-5,2 0 86,0 1-301,3-1 343,-3 1-1175,5-6 617,0-1 720,0-5 0,5 0 0,2 0 0</inkml:trace>
  <inkml:trace contextRef="#ctx0" brushRef="#br0">6259 10747 8162,'11'-11'0</inkml:trace>
  <inkml:trace contextRef="#ctx0" brushRef="#br0">7081 10130 8053,'0'-11'0</inkml:trace>
  <inkml:trace contextRef="#ctx0" brushRef="#br0">7081 10119 9170,'11'0'2073,"1"0"-1439,-1 0-251,6 0-209,0 0 0,8 0 182,1 0-153,-2 0 0,8-4 145,-5 0-416,4 0 126,-6-1 1,4 4-162,-3-3 101,-7 3 1,8-3-60,-8 0 0,1 1-243,-1 3 0,-2 0-1145,-6 0 847,1 0-99,-6 0-568,-1 0 1269,-5 0 0,-5-5 0,-1-2 0</inkml:trace>
  <inkml:trace contextRef="#ctx0" brushRef="#br0">7104 10359 8146,'0'0'0</inkml:trace>
  <inkml:trace contextRef="#ctx0" brushRef="#br0">7104 10359 8146,'6'0'0,"4"0"0,-2 0 0,2 0 2093,1 0-1333,6 0 0,-3 0-59,5 0 0,1-4-165,7 0 1,2-1-294,5 1 0,-3 2-2,-1-6 1,-3 4-496,3-3 0,-4 3 232,0-4 1,-3 6-2752,-4-2 1547,-2 3 1226,-11 1 0,4 0 0,-3 0 0</inkml:trace>
  <inkml:trace contextRef="#ctx0" brushRef="#br0">8668 9913 8069,'-6'-11'-275,"2"-1"275,-2 1 0,5 0 0,-4-1 0</inkml:trace>
  <inkml:trace contextRef="#ctx0" brushRef="#br0">8646 9845 8069,'5'-12'0,"1"1"0,5 0 246,1-1 0,-1 2 383,1 2 1,-1-1-372,1 6 0,0-1-40,3 4 1,-2 0-137,2 0 1,-2 1 57,-2 3 1,1 2-78,-1 6 0,-3-1 30,0 1 0,-5 4 21,5 3 1,-5-1 56,0 1-234,-1 0 19,-2 9 1,-5-3-53,-3 6 0,-7-1 50,-4 4 1,-3 1-102,-1-1 1,-9 4 20,-2 0-1090,-3 0 1131,3 1 82,0-8 1,1 7-714,2-8 698,-2-2 0,13 0 79,-3-5 1,8-5 158,0-3 0,3-2 293,5-2-219,-3 1 458,8-1 0,2-5-638,8-2 1,7 1 744,4-1 0,4 0-305,4-4-131,2 0-154,5 0 0,4 0-19,0 0 0,0 0-35,-3 0 0,-5 0-194,1 0 0,-6 0 175,2 0 0,-5 1-445,-2 3 0,0-3 103,-5 3-1442,0-3 761,-3 4 1,-5-3-1169,1 1 1995,-6-1 0,4 3 0,-6 1 0</inkml:trace>
  <inkml:trace contextRef="#ctx0" brushRef="#br0">8943 10587 8086,'0'0'0</inkml:trace>
  <inkml:trace contextRef="#ctx0" brushRef="#br0">9879 9913 8067,'0'-11'115,"0"5"293,0 0-58,0 1-172,0 4 172,0-4 236,0 5-381,0 5 0,-1 3 14,-3 7 1,3-1 11,-3 5 1,3 1-4,1 7 1,0-2 19,0 6 1,-4-5-29,0 5 1,0-1-29,4 5 1,-1-2-14,-3-3 0,3 2-88,-3-6 1,2 1 54,-2-4 1,2-2-139,-1-2 1,1-2-301,2-6 152,0 1-248,0-1 96,0-4-1315,0-2 762,-5-5 1,4-2-1118,-3-1 1962,-2-4 0,0-4 0,-6-1 0</inkml:trace>
  <inkml:trace contextRef="#ctx0" brushRef="#br0">9525 9925 8157,'0'-12'-215,"0"1"215,5 5 0,1-3 559,6 5 1,3-4-138,0 4 0,6-3 101,-2 3 1,2-5-210,2 2 0,4 0 43,-1 0 1,6 0-86,-1 0 1,2-2-15,1 5 1,1-5-69,3 1 1,-2 2-74,2-2 1,-2 2-332,-2-2 0,-4 0 177,1 4 1,-10 0-652,2 4 0,-8-4 365,1 0 1,-8 1-1855,0 3 1046,-5 0 1131,2 0 0,-5 0 0,0 0 0</inkml:trace>
  <inkml:trace contextRef="#ctx0" brushRef="#br0">10701 9434 8102,'0'-12'0,"0"5"367,0-1 0,0 4 233,0-3 169,0 4-220,-5-2-290,4 5 1,-5 0-75,2 0 1,1 5-1,-4 3 1,-1 2-90,-3 1 0,-1 6 155,1 2 1,-6 6-101,-2 2 0,-2 4 31,-2 0 1,4 2-89,0 1 0,0 2 33,-4 2 0,5-1-4,3 4 0,2-4-31,2 1 0,1 2 74,2-2 0,3-1 13,5-7 1,0 3-19,0-3 1,1 0-85,3 0 0,2-5 67,6 2 1,-1-3-82,1-1 0,-1 0 20,1 0 1,-5-5-135,1-3 1,-1 1 79,5-1 0,-5-1-155,1-6 1,-2 2-540,2-2 0,-2-3 27,-2-1-2070,-3 2 1449,10-5 1259,-10 4 0,9-5 0,-4 0 0</inkml:trace>
  <inkml:trace contextRef="#ctx0" brushRef="#br0">10564 10404 8102,'12'-11'0</inkml:trace>
  <inkml:trace contextRef="#ctx0" brushRef="#br0">10427 9125 8167,'0'-6'0,"0"-4"0,0 9 0,0-5 0,0 6 0,-4 6 0,1 1 0,-10 7 0,2 1 0,-3 6 0,2-2 0,-3 2 0,0 2 0,-1 0 0,5 0 0,0 0 0,-1-1 0</inkml:trace>
  <inkml:trace contextRef="#ctx0" brushRef="#br0">10816 10005 8297,'0'-12'340,"0"6"174,0-4-97,-6 8 59,5-8 36,-4 9 472,5-4-176,0 5-754,0 5 0,0 1 97,0 6 0,1 1 57,3 2 1,-3-3 176,3 4-431,-2 1 221,-2-4 1,0 7-189,0-4 0,0-1 60,0-4 0,1 1-85,3-1 1,-3-3 61,3-1-29,-3-4 1,-1 3 69,0-2-360,5-3 223,-4 4 93,4-5 1,-5-1-111,0-3 0,2-1 104,1-2 0,0-4-206,5 4 0,-1-3 115,5-2 0,3-3-124,0 0 1,2-4 93,-2 4 0,3-6-66,4 2 0,1-1 81,0 1 0,0 1-34,0 3 0,-5 6 190,-3-2 1,1 7-91,0 0 1,-1 3 187,-4 1 0,-1 1-50,-2 3 0,1 3 109,-5 9 0,3-2 7,-3 5 1,4 0-111,-5 4 1,1 1 50,-4 2 0,0-2-54,0 3 0,0 1-174,0-1 1,0-5 96,0-3 0,0-3-222,0 3 1,0-9-317,0 1-918,0-2 78,0-2-568,0-2 1129,5-5 778,-3 0 0,8-5 0,-4-2 0</inkml:trace>
  <inkml:trace contextRef="#ctx0" brushRef="#br0">11524 10096 8182,'-7'-1'747,"4"-3"-319,1 3 786,2-4-290,0 5-270,0-5-409,0 3 0,5-3 12,3 5 0,3-4-24,5 1 1,-1-2-114,8 1 0,-3 1 51,7-4 1,-7 3-116,-1-4 0,0 4-210,4-3 1,-4 4 49,0-1-186,-5 3 0,2 1 138,-4 0 1,-5 0-1555,1 0 821,-5 0 0,2 1-1221,-5 3 2106,0-3 0,0 10 0,0-5 0</inkml:trace>
  <inkml:trace contextRef="#ctx0" brushRef="#br0">12186 9811 8099,'0'-12'395,"0"1"0,0 3 19,0 0 160,0 6 34,0-3-169,0 5 28,0-5-145,0 3 0,0-1-179,0 6-71,0 4 0,0 6 130,0 2 0,0 3 49,0 4 0,0 1-30,0 0 0,0 1 193,0 3-119,0-3-259,0 4 101,0 0 1,0-4 108,0 3-240,0-3 162,0-2 0,0 1-168,0 0 190,5-5-54,-4-2 1,6-4-119,-3-1 108,-3 1 1,5-2-591,-2-3 256,-3 4-1485,4-10 845,-5 4-2120,0-5 2968,0-5 0,0-7 0,0-5 0</inkml:trace>
  <inkml:trace contextRef="#ctx0" brushRef="#br0">12529 9491 8127,'0'-12'-251,"0"6"1019,0 1 462,0 5 1,5 6-685,2 6-337,4-1 1,0 11 218,0-3 0,1 4-131,-1 3 1,4 0 165,1 4 0,4-3-159,-1 3 0,-1 1-62,1 3 0,-4 0 27,4 0 1,-4 1-229,4-1 0,-5 0 79,2 0 1,-8 2-19,0 2 1,-5-5-54,0 5 0,-1-5-101,-2 5 1,0-6-51,0-2 0,-2-3 43,-1 3 0,-3-4 1,-1 0 1,-3-1 67,2-3 0,-2-4-90,-1-3 0,-1 2 110,1-2 0,-1-3-478,1-5 0,3 0 32,1 0-480,-1-2 200,2-5-928,-4 0 1624,8 0 0,-8 0 0,4 0 0</inkml:trace>
  <inkml:trace contextRef="#ctx0" brushRef="#br0">18479 9890 8167,'-5'-6'0,"2"-3"19,-4 5 1,3-1 218,-4 2 327,6 1-139,-8-3 159,8 5-67,-3 0-312,5 0 1,0 5 36,0 3 1,0 3 27,0 5 1,0-2-3,0 5 0,0 0-5,0 3 1,0 1-38,0 0 1,4 0-5,0 0 1,0 3-183,-4 1 1,1 4 127,3-5 0,-3 1-141,3-4 1,-3 2 90,-1-2 1,0 2-152,0-6 1,0-2 103,0-2 1,4-2-120,0-2-332,0 1-640,-4-1-1235,0-5 1640,0-1 0,-2-5-595,-2 0 0,3-5 1209,-3-2 0,-7-3 0,-2-2 0</inkml:trace>
  <inkml:trace contextRef="#ctx0" brushRef="#br0">17965 9868 8111,'11'-5'98,"2"2"50,2-5 0,4 5 160,8-5 0,7 0 489,8-3 1,4 0 69,3-1-876,-2 1 1,12-1 355,-6 1 0,3 1-95,-11 2 1,2-1-111,-8 5 1,-1-4 45,-4 0 0,-5 3-96,-2 1 1,-4-1 86,-4 1 1,-3 0-312,-5 4-269,1 0-41,-6 0-1014,-1 0 843,-5 5 312,0-3 1,0 8-421,0-3 0,-1 0-25,-3 0 746,3-4 0,-9 7 0,3-4 0</inkml:trace>
  <inkml:trace contextRef="#ctx0" brushRef="#br0">19096 9411 8161,'6'-7'524,"-1"-3"122,-5 9 122,0-9-128,0 9-391,0-4 1,0 6 235,0 3-282,0 2 1,-1 5-23,-3 1 0,3-1-1,-3 1 1,-2-1-48,-2 0 0,2 1-298,-2-1 0,4 1-798,-3-1 0,3-3 503,-4-1 0,6 1-1466,-2 3 1926,3 1 0,1-1 0,0 1 0</inkml:trace>
  <inkml:trace contextRef="#ctx0" brushRef="#br0">19427 9559 8225,'-6'-6'-177,"0"1"1612,1 5-963,-1 0 0,-5 1-156,-1 3 1,0 2-148,-4 6 1,2 3 95,-5 0 0,0 9-13,-4-1 1,1 4-4,-1-1 0,1 5 7,3 7 1,1-1-51,3 5 1,4-4-146,-1 4 1,2-2 32,6 2 0,1-3 121,3-4 1,0 3-93,0 0 0,0 0 58,0-4 1,3 0-178,1 1 1,5-5 46,-1 1 1,1-6-43,-2 2 1,3-5 153,-2-3 1,3 2-8,5-6 1,-4 0-219,3-3 1,-2-1 96,-1 0 0,-1 0-306,0-4 1,1 2 121,-1-5 1,-1 1-525,-2-1-107,2-3-1171,-9 4 704,10-5-924,-10 0 2171,4 0 0,-10-10 0,-1-3 0</inkml:trace>
  <inkml:trace contextRef="#ctx0" brushRef="#br0">19530 10028 8167,'-5'-7'-165,"-2"-3"82,1 9 0,0-4 582,2 5 0,1 0-112,-4 0 0,0 5 188,0 2 0,-4 5-94,4 3 1,-2 3-76,1 5 0,-2-1-129,3 1 0,2 4-24,1 0 0,2 3-42,2-3 0,0 1-1,0-2 1,6-5-139,1 1 1,5-5 103,3 2 0,3-6-178,4-2 0,3-1 51,1-6 1,0 0-130,4-4 0,0-5-83,5-3 80,-1-2-17,-5-1 151,-1-6 0,-5 3-262,0-5 133,0 0 1,-6-4-124,-1 0 0,-8 1 65,0-1 0,-5-4-320,0 0 0,-3-3 158,-3 3 0,-5 2-142,-7 6 0,-4 2-66,-8 6 1,-1 1-94,-2 2 0,-2 2 154,5 2 0,-2 3 30,6-3 0,3 4-326,9 4 741,-1-3 0,1 9 0,-1-3 0</inkml:trace>
  <inkml:trace contextRef="#ctx0" brushRef="#br0">19964 9662 8258,'-7'-11'0,"2"-1"903,5 6-117,0-4 249,0 8-654,0-3 1,2 5 5,1 0 0,0 0-49,4 0 1,1 7-8,4 4 0,0 2-79,3 6 1,-2 0 27,2 4 1,2 3-13,-2 1 1,2 6-112,-2 1 0,-3 1 47,4 3 1,-4 1-1,0-1 1,-5 5-115,1-1 0,-5-1-203,0 1 1,-1-1-53,-2 5 0,-2-4 72,-1 0 0,0-5-74,-5 1 1,1-4 83,-5-4 0,1 2-55,0-5 0,0-2 124,4-6 1,-3-2 6,2-6 0,-1 1-408,2-1 157,-4-5 247,5 4-1851,0-8 557,1 3 603,0-5 702,3 0 0,-3-5 0,5-2 0</inkml:trace>
  <inkml:trace contextRef="#ctx0" brushRef="#br0">20512 10096 8642,'0'-6'1539,"0"1"-1535,0 5 339,5 0 1,1 0-289,6 0 145,4 0 0,-3 0-151,2 0 111,3 0 0,0 0 34,5 0 0,1 0-13,2 0 0,-2 0-179,3 0 0,1-4 105,-1 0 0,-6-4-763,-6 5 513,3-1 0,-5 4-1552,2 0 821,-7 0 874,-3 0 0,-10 5 0,-2 1 0</inkml:trace>
  <inkml:trace contextRef="#ctx0" brushRef="#br0">20523 10302 8025,'-6'0'0,"2"0"0,8 0 0,1-2 0,3-1 0,3 1 0,0-2 0,6 2 0,6-2 0,0 2 0,0-6 0,1 4 0,2-3 0,-2 3 0,3-4 0,0 4 0,-4-3 1954,-3 4 1,-5-3-994,0 2-761,-5 3-1693,1-4 462,-10 5-1390,4 0 2421,-5 0 0,0 5 0,0 1 0</inkml:trace>
  <inkml:trace contextRef="#ctx0" brushRef="#br0">21311 9788 8025,'0'-12'180,"0"6"163,0 1 509,0 0-281,0 3-352,0 8 0,0 2 38,0 11 1,-3-3 242,-1 3-328,0 0 0,4 5 172,0 3-186,0 2 14,0 0 0,0 4-37,0-3-68,0 3 1,0-2-4,0-1 0,0-3 59,0 3 1,0-4 40,0 0 0,1-5-13,3-2 0,-3-5-193,3 1 1,-3-2 48,-1-2 1,2-1-406,1-2 0,-1-2-636,1-2-692,-1-3 1021,-2 4 1,-4-6 704,0-3 0,-5-2 0,3-6 0</inkml:trace>
  <inkml:trace contextRef="#ctx0" brushRef="#br0">20980 9833 8025,'0'-11'0,"0"5"0,0-1 720,0 3-246,5 3-94,2-4 0,5 1 91,3 0 1,5-1-201,6 2 0,8 0-43,8-5 1,4 5 172,3-5-1548,-7 0 1181,13 2 0,-17-4 73,8 2-40,-13 3 1,3-4-146,-9 6 1,0-1-473,-4 4 1,-6 0-1142,-1 0 796,-4 0 281,0 0 889,-6 0 0,4 5 0,-3 1 1</inkml:trace>
  <inkml:trace contextRef="#ctx0" brushRef="#br0">22054 9548 8025,'0'-7'326,"0"2"18,0 5 171,-5 0-57,3 0-287,-8 5 1,4 2 387,-6 4-387,-4 1 0,2 8 94,-5 3 1,-4 3 77,-4 1-344,1 7 0,-2 7 0,-1 5 0</inkml:trace>
  <inkml:trace contextRef="#ctx0" brushRef="#br0">21814 9833 8025,'-23'41'2059,"5"8"-1416,2-7 1,4 8-1939,1-8 1547,5 2-123,0-8 1,6 7 141,0-5-238,6 5 0,0-11 301,5 2-306,-4-7 1,3 1 213,-3-6 1,4 0-64,0-3 1,-1 1-92,-2-4 0,2-6 940,-4 0-1112,6-4-78,-1 6-7,-5-6-1108,5-1 644,-10-5 231,9 0-1306,-9 0 1065,4 0 0,-3-1 643,1-3 0,-1-2 0,3-6 0</inkml:trace>
  <inkml:trace contextRef="#ctx0" brushRef="#br0">22054 10119 8025,'0'-18'0,"-5"7"0,2 1 170,-5 2-170,6 3 0,-3 0 1310,0 5-326,4 0-257,-10 0-429,5 5-112,0 1 0,-1 6 186,4-1-269,1 6 69,-3 0 0,5 6-56,0 0 113,0 0-57,0 5 0,5-8-231,3 3 76,2-3 54,7-2-311,-5-2 208,10-4 0,-8-2-34,5-2-18,0-3 148,9-5 1,-4-2 31,2-1-179,-1 1 127,-3-13 0,1 8-45,0-9 44,-5 4 0,-2-4 56,-4 1-322,-6-5 271,4 2 15,-8 0-573,3-3 349,-10 3 1,-2-5-57,-4 0-386,-6 0 368,0 1 0,-6 4-145,0 3-523,-5 2 535,-1 2 0,-2 4-731,1 3 567,4 3-39,4 1-112,0 0 683,9 0 0,-3 5 0,4 2 0</inkml:trace>
  <inkml:trace contextRef="#ctx0" brushRef="#br0">22396 9616 8025,'-6'-17'528,"-4"5"-37,9 2 181,-5 9 508,6-4-126,0 5-751,0 5 0,2 2 294,2 9-425,2-4 0,5 10 171,1-3-285,4 8-450,-3-3 678,8 9-244,-8-9 36,9 14 0,-4-8 266,4 8-321,1-2 80,-5 3 1,2-3 20,-4 2-331,-1 2 167,-9-4 0,3 3-167,-5-4 154,5-1 0,-8-1-71,3-3 0,-4 2 221,-4-5-96,3 4-344,-10-7 264,5 4 1,-5-5 499,-1 0-1041,1-5 416,-1 3 1,1-8-112,0 2-163,4-7 244,-3 2 0,8-9-979,-6 3 412,5-3 89,-2-1 712,5 0 0,0-10 0,0-2 0</inkml:trace>
  <inkml:trace contextRef="#ctx0" brushRef="#br0">22967 9902 8025,'0'-18'354,"-5"2"-177,4 9 0,-4-3 255,5 9-231,0-4 1,-1 5 39,-3 0 669,3 5-544,-4 1 1,5 7-7,0 2 1,0 3-104,0 5 1,0 3-275,0 1 47,0 5 40,5-8 0,-4 5-24,3-2-61,-3-3 213,-1-1-999,5-2 582,-4-8 1,6 2 71,-4-7-895,-1 2 648,3-9 0,-5 6-795,0-4 293,5-1 1,-4 1 895,3-6 0,-3-4 0,-1-4 0</inkml:trace>
  <inkml:trace contextRef="#ctx0" brushRef="#br0">22899 10062 8025,'-12'-5'564,"6"-2"-138,-4 1 1,9 0 164,-3 2-362,3 3 254,1-4-184,0 5 0,6-4 102,5 0-331,1 0 23,9 4 0,1 0-49,5 0 1,4 0-203,0 0 0,-2-4-1355,1 0 811,1 1 5,-2 3 697,-1 0 0,0-5 0,1-2 0</inkml:trace>
  <inkml:trace contextRef="#ctx0" brushRef="#br0">23379 9628 8025,'-6'-12'0,"5"1"1142,-4 5-456,5 1 0,0 5 246,0 5-494,0 1 0,0 10 92,-5 2-246,4 10 1,-4 1 191,5 6-172,0-1-132,0 5 0,0-2-159,0 5-733,0 0 838,0-2 0,0 1-118,0-3 43,0-2 0,0 2-110,0-8 0,0-2-603,0-5 547,0 0-208,0-6 222,0 5 0,0-9-108,0 2-384,0-7 796,0 2 1,5-4 0,1 5 0</inkml:trace>
  <inkml:trace contextRef="#ctx0" brushRef="#br0">23367 10324 6583,'12'0'0</inkml:trace>
  <inkml:trace contextRef="#ctx0" brushRef="#br0">23596 9993 8025,'0'-11'0,"0"-1"0,0 6 0,5 1 0,1 0 0,5 4 0,1-4 0,-1 5 0,2 0 0,2 0 0,-1 0 0,5 0 2063,-5 0-1336,8 0 0,-8 0-310,5 0-963,-5 0 159,2 0 1,-1 0-1053,1 0 904,-1 0 109,-4 0 426,1 5 0,-1-4 0,0 4 0</inkml:trace>
  <inkml:trace contextRef="#ctx0" brushRef="#br0">23641 10130 9092,'12'0'2377,"-1"0"-2261,6 0 84,-5 0 1,10 0 143,-3 0-835,2-5 428,2 4 0,0-4-37,0 5 1,0 0-175,0 0 0,-1 0 274,1 0 0,0 0 0,0 0 0</inkml:trace>
  <inkml:trace contextRef="#ctx0" brushRef="#br0">24452 9616 8088,'0'7'715,"0"3"0,-4-4-418,0 6 0,1 0 28,3 4 1,-4 1 18,0 6 144,0 0-187,4 5 0,0 0 100,0 2 38,0 3-163,0-4 1,0 2 268,0-1-316,0-4-71,0 2 0,0-5 29,0-1 0,0 0-7,0-3 0,4 3-1,0-3 1,0 1 164,-4-1-428,0 2 114,0-3 1,0 1-32,0 0 1,0-1-136,0 1 0,0 1 22,0-4 75,0 4 69,0-7 1,0 4 258,0-1-151,0-4 1,0 5 157,0-6-147,0 1 0,0-1 30,0 1-70,0-1 1,0 0 142,0 1-407,0-6 116,0 4 0,1-7-243,3 4 76,-3-4-339,4 2 174,-5-5 60,5 0-1041,-4 0 357,4 0 411,-5 0 1,0 0 0</inkml:trace>
  <inkml:trace contextRef="#ctx0" brushRef="#br0">7138 12403 8003,'-5'-6'0,"-1"-4"356,-1 8-15,2-3 253,0 0-367,4 4 57,-4-4 224,5 5 125,0-5-140,0 3 56,0-3-193,0 5 62,5 0-242,1 0 1,6 0 239,-1 0-185,0 0-59,6 0 1,-3 0-39,5 0 96,5 0 59,0 0-235,4 0 16,-5 0 1,5-1 219,2-3-423,-2 3 162,5-9 1,-7 7 93,4-4-142,-5 4 14,3-7 0,-9 9-156,0-3 83,-5-2-39,-2 4-626,-2-3 241,-9 5 144,9 0-2035,-8 0 1805,-2 5-1296,-7-3 769,-4 8 1115,-1-9 0,1 9 0,0-3 0</inkml:trace>
  <inkml:trace contextRef="#ctx0" brushRef="#br0">7195 12586 8074,'-6'0'0,"1"0"578,5 5 59,0-4-286,0 4 681,5-5-593,1 0 1,7 0 485,2 0-153,3 0-395,0 0 1,3 0 275,-2 0-194,8 0-225,-3 0 184,4-5-243,-5 4 1,5-8-2,2 5 1,-2-1-112,-1 1 0,1 2 213,-2-6-908,-4 6 538,-6-3 0,0 5-2507,-1 0 1271,-5 0-1532,0 0 2862,-9 0 0,4-6 0,-5 0 0</inkml:trace>
  <inkml:trace contextRef="#ctx0" brushRef="#br0">8600 12095 8056,'0'-7'10,"0"-3"69,0 3 0,0 0 313,0 0-154,0-1 59,0 2 216,5-4-197,-4 3 0,8-4-40,-5-1 1,5 5 27,-2-1 0,4 2 203,0-2-331,6-2 1,-4 7 236,7-4-294,-7 4 58,9-2 0,-5 5-9,2 0 23,2 0 1,-4 4 191,2 0-341,-3 10 1,-4-7 1,-1 11 219,0-3-252,-4 3-9,-2 5 1,-1 1-171,-1 3 107,1 2 0,-9 5 30,-2 0 0,-5 2-148,-3 2 0,1-2-20,-5 2 1,0-3 147,-4-1 0,0-3-44,0-1 62,6-4 0,-5 0-73,3-7 112,3 3-43,-1-9 0,6 2 267,-1-7-253,6 2 8,-4-9 1,8 5 204,-1-2-196,1-3 33,2 4 182,0-5 0,5 0 67,3 0 1,2 0 73,2 0-199,4 0 1,2 0-17,5 0 1,0-1 291,-1-3-306,1 3 1,0-5-38,0 2 28,0 3 0,0-4-190,-1 5 0,-3-4 137,1 0 0,-7 0-203,3 4 1,-4 0 48,0 0 0,-5 0-422,1 0-551,-5 0-954,2 0 282,-5 0-291,-5 5 2031,3-3 0,-8 3 0,4-5 0</inkml:trace>
  <inkml:trace contextRef="#ctx0" brushRef="#br0">9114 11935 8098,'0'-12'-148,"-4"5"-295,0-1 443,0 1 1114,4-5-633,0 1 0,4-1 274,0 1-433,5-1 1,-3 1-68,6 0-48,-1 4 0,1-3 148,-1 2-279,0-2 21,1 4 1,3-4 315,0 2-284,0 3 48,2 0 1,-4 1-150,2 0-27,-2 1 1,-2 3-62,0 0 1,5 0 54,-1 0 0,-4 0 20,-3 0-14,0 0 1,2 5 82,-3 2-415,-2 3 203,0-3 0,-3 4-41,2 1-36,-3-1 64,-6 6 0,-2-2-88,-4 0 198,0 5-24,-6-7 1,4 4 153,-2-6-134,2 0 1,-2 1 89,0-1 0,0-1-110,3-2 61,6 2 1,-3-7 5,5 4 178,0-4-189,4 2 0,2-5 75,2 0 1,2 0 357,5 0-403,1 0 0,3 0 215,0 0-203,6 0 35,-9 0-915,5 0 581,-1-5 1,-3 4-62,2-3-1700,-2 2 896,-2 2 1121,-4 0 0,3 0 0,-4 0 0</inkml:trace>
  <inkml:trace contextRef="#ctx0" brushRef="#br0">9948 12015 8196,'6'-7'-55,"-1"2"124,-5 0 570,0 4-332,0-4 63,0 0 240,0 4-122,0-5-24,0 6 0,0 6-94,0 1 61,0 8-139,0 3 1,0 5 107,0 0 12,5 5-145,-4 1 1,4 5 109,-5 0-70,0 1-122,0-1 0,0 4-133,0 0 1,0 4 188,0-4-175,0-5 118,0 0 1,0-9 114,0 3-338,0-3 59,0-6 1,2 1 128,1-8-326,-1 3 85,3-13-1293,-5 10 730,0-10 419,0 4 0,-1-6-2039,-3-3 1484,-3 3 1,0-10-1032,-1 4 1822,1-3 0,-10-7 0,-1-1 0</inkml:trace>
  <inkml:trace contextRef="#ctx0" brushRef="#br0">9708 12060 8169,'0'-11'-71,"0"5"71,0-4 992,0 8-98,0-8-248,0 9-94,5-4-254,1 0 1,7 3 405,2-1-422,3-4 1,5 6 106,0-3-207,4-2 1,6 3 243,6-4-389,-1 4 42,1-7 1,-2 7 285,5-4-1216,-6 4 908,9-7 1,-13 8-148,2-6-277,-2 5 309,-3-7 1,-3 9-288,-7-3 159,3 3 0,-9 1-1030,-2 0 1176,-1 0-1408,-9 0-249,5 0 1697,-6 0 0,-6 5 0,0 1 0</inkml:trace>
  <inkml:trace contextRef="#ctx0" brushRef="#br0">10701 11569 7944,'0'-6'1520,"0"1"-281,0 5 1,0 5-991,0 3 0,-3 2-13,-1 1 1,-5 1 12,1-1 0,-1 6-220,2 2 1,-5-2-160,1 2 0,-1-3-300,-3 3 1,4-2-922,3 2 1,-1 2 215,6-6 1135,-1 5 0,4-2 0,0 5 0</inkml:trace>
  <inkml:trace contextRef="#ctx0" brushRef="#br0">11090 11706 8169,'6'-5'-1807,"-1"-1"1581,0-5 0,-4 3 1030,3 0-251,-2 6-176,-2-8-18,5 8-47,-4-3 299,4 0 251,-5 4-571,0-4 14,0 5 0,-4 1-110,0 3-16,-5 2 1,3 6 30,-5-1 0,-1 2 162,1 2-138,-6-2-216,5 8 141,-10 2 1,4 3 137,-5 4-53,-4 0-98,2 5 0,-2 3 158,4 0-958,0 0 835,0 1 0,1-2-75,3 5 46,3-5 1,4 3-69,1-2 0,5-2 120,2 2 1,-1-4-248,1-3 0,0 2 125,4-3 0,5-2-71,3-1 0,-2 1 87,2-2 0,-1 1 411,5-4 1,-1-2-199,1-2 0,-1-2-129,1-6 1,-2 1 1,-3-1 0,3-4 37,-2-4-54,-3 4-320,5-6 112,-3 4 0,0-5 270,1 0-403,0 0 38,-2 0-1240,-1 0 447,-5 0-595,0-5-1150,0 4-226,0-4 2900,0 0 0,-5-2 0,-1-4 0</inkml:trace>
  <inkml:trace contextRef="#ctx0" brushRef="#br0">11055 12312 8074,'0'-12'-563,"0"6"483,0-4 1064,0 9-135,0-5 457,0 6-977,5 6 1,-3 1 123,2 8 4,-3-2-200,-1 4 1,0-2-39,0 0-44,0 0 1,0 0-114,0 1-2,0-1 0,5-4 174,-4 1-490,4-1 267,-5-4 1,2 1 71,1-4-354,-1 0 168,3-4 16,-5 0-26,5 0-28,-4 0-39,9-5 191,-3-1 16,-1-6-67,4 1 53,-4 4 0,6-3-30,-1 3 1,1-7-6,-1-2 0,0 1 33,1 4-164,-1-1 69,1 1 0,-1-3-45,1 3 94,-1-3 14,0 12 0,-3-4 14,0 2-27,-1 3-6,0-4 0,1 10-16,-4 3 1,4 2 6,-4 1 2,-1 1 20,3 4 1,-4-3-15,6 2-445,-6 3 277,3-6 1,-1 9-25,0-6-1069,0 0 305,-4-3-361,0-1 702,5 0 656,-4-4 0,9-2 0,-3-5 0</inkml:trace>
  <inkml:trace contextRef="#ctx0" brushRef="#br0">11535 12312 8074,'0'-7'912,"0"-3"-476,0 9 0,1-4 156,3 5-214,2 0 0,7 0-129,2 0 0,-1 0-146,5 0 1,-3 0 144,3 0 1,-4-4-171,4 0 1,-4 0-575,4 4 0,-4 0 348,4 0 0,-3-3-925,3-1 1,-5 0 42,1 4 1030,-2 0 0,-2 0 0,0 0 0</inkml:trace>
  <inkml:trace contextRef="#ctx0" brushRef="#br0">11992 12015 8217,'0'-7'0,"0"-3"0,0 3 381,0 2-123,0-6 0,1 9 92,3-6 454,-3 6-414,9-8 0,-3 8 370,4-2-450,1 3-111,-1-4 1,0 4 61,1-3 1,-2 8-53,-2 3 0,2 4-110,-3 0 0,2 6 273,-1 2-407,-3 2 0,-4-1-31,3 3-229,-3-7 257,4 15 1,-6-8-205,-3 8 0,2 0-2,-6-4 219,1 5-497,-5-8 525,-4 4 0,3-3-7,-2-2 1,-2 1-12,2-9 1,0 4-47,3-3 278,1-1 1,-1-9 164,1 4 140,0-3-450,4-1-5,2-1 72,5-5 0,5 0 13,3 0 1,7 0-84,4 0 0,3 0-1,1 0 0,1-4-239,2 0 77,-2-4 1,4 6 43,-5-2 0,-4-1-204,0 2 1,-3-1-251,3 4 0,-5 0-79,1 0-1104,-3 0 674,0 0-616,-6 0 825,-1 0 804,-5 0 0,-5-5 0,-1-2 0</inkml:trace>
  <inkml:trace contextRef="#ctx0" brushRef="#br0">12472 11649 8132,'0'-11'-523,"-5"5"0,3-1 281,-2 3 1934,3 3-800,1-4 812,0 5-1172,0 5-266,5 1 0,-2 6 78,4-1 1,1 2-90,3 2 0,2-1 190,2 5 1,-2 0-123,2 4 1,3 0-6,1 0 1,-2 3-79,-2 1 0,1 1-41,0-1-69,4 2 0,-7 1 230,2 1-454,-3-1 149,0-1 0,-5 4-283,1-2 193,-5 2 1,2 2-65,-5 3 0,0-2 68,0 2 0,0-2-157,0-2 0,-4 0-62,0 0 292,-5-4-754,3 3 534,-6-9 1,-3 4-175,0-6 1,-2-4 107,2-3 0,3 1-690,-4-5 433,4 3 120,0-8-1226,1 1 715,4 3 130,-3-9-115,9 4 877,-4-5 0,10 0 0,1 0 0</inkml:trace>
  <inkml:trace contextRef="#ctx0" brushRef="#br0">13237 12186 8182,'5'-6'0,"-3"1"0,6 5 0,0 0 0,3 0 0,2 0 0,2 0 0,-1 0 0,5 0 0,4 0 0,3 0 0,2 0 0,-1 0 0,-3 0 0,3 0 0,-3 0 0,-1 0 0,-2-2 1385,-2-1 1,-1 1-964,-3-2 0,-6 3-183,3 1-1889,-9 0 130,8 0 1520,-10 0 0,4 0 0</inkml:trace>
  <inkml:trace contextRef="#ctx0" brushRef="#br0">13203 12437 7644,'11'0'2144,"5"0"-1532,-3 0 514,4 0-667,-1 0 1,2-1 237,5-3-253,0 3-230,-1-9 1,1 7 152,0-4-315,5 4 35,-4-7 0,0 9-571,-5-3 382,-5-2 0,7 4-1131,-6-2 0,-4 3 649,-3 1 1,-4 0-1834,3 0 2417,-4 0 0,2 0 0,-5 0 0</inkml:trace>
  <inkml:trace contextRef="#ctx0" brushRef="#br0">13888 12472 12588,'6'0'674,"-1"0"-381,-5 0-1307,5 0 585,-3 0 470,3 0-2373,0 0 1217,-4 0 1115,9 0 0,-4 0 0,6 0 0</inkml:trace>
  <inkml:trace contextRef="#ctx0" brushRef="#br0">14139 12460 11339,'11'0'-2470,"1"1"2470,-1 3 0,1-2 0,-1 3 0</inkml:trace>
  <inkml:trace contextRef="#ctx0" brushRef="#br0">14470 12472 8178,'7'0'571,"3"0"-102,-9 0-61,4 0 735,0 0-214,-4 0-225,4 0 145,-5 0-75,6 0-272,-5 0-841,4 0 322,-5 0-282,5 5 299,-4-4 0,4 9 0,-5-4 0</inkml:trace>
  <inkml:trace contextRef="#ctx0" brushRef="#br0">15178 12209 8104,'-6'0'-887,"1"-5"1943,5 4-189,0-5 2828,0 6-3552,5 0 94,-4 0 0,9 0-183,-3 0 109,4 0 1,2 0 90,2 0-220,-2 0 6,8 0 1,2 0 42,8 0 1,0 0-164,0 0 1,1-1 135,-6-3-257,1 3 139,-4-4 0,0 4-123,-1-3 26,-4 3 55,-1-4-261,-6 5 296,0 0-1140,-4 0 311,-2 0 723,-5 0 1,0 0 0</inkml:trace>
  <inkml:trace contextRef="#ctx0" brushRef="#br0">15224 12380 8099,'0'-6'1628,"0"1"-745,0 0-124,0 3 333,0-3-556,5 5-150,1 0 265,6 0-318,-1-5 0,6 4 185,2-3-326,2 3-15,7-4 0,0 4 178,3-3-586,2-3 262,-4 6 1,4-5-159,-3 2 0,2 3 127,-5-3 0,-2 3-1712,-6 1 735,-2 0-856,-6 0 1833,0 0 0,-4 0 0,-2 0 0</inkml:trace>
  <inkml:trace contextRef="#ctx0" brushRef="#br0">16069 11912 8119,'0'-6'-1382,"0"-5"2046,0 10-331,0-9 1,4 8 97,0-6-24,0 5-147,1-7 0,-3 5 75,6-2-241,-1-4-21,0 5 0,3-2 153,-2 1-105,7 4 39,-3-7 0,5 5-1,-6-3 1,6 0 12,2 4 0,-1 0 4,1 4 0,-5 0 116,1 0-189,3 0 23,-6 0 0,5 0-12,-6 0 0,3 5-2,-2 3 1,2 3 131,-7 4-306,3 3 69,-3 5 1,-2 0-77,-5 0-78,0-1 179,-5 6 0,-2 0-93,-4 3 0,-6 2 82,-2-3-256,3 3 110,-6 1 1,1 1 138,-6-1-605,0-5 470,5 4 0,3-9 117,0 3 0,3-4-39,-3-4 1,5-3 150,-1-4 19,2-1-149,7 0 212,-4-4 414,4-2-512,-1-5-37,2 0 1,6 0 40,3 0 10,3 0-65,4 0 1,4-1 49,0-3 178,6 3-212,-3-5 0,8 3 278,1-1-267,5 0-9,-8-1 0,4 4-21,-6-3 38,1 3 16,0 1-112,0 0 80,0 0 1,-4 0 84,0 0-162,-5 0 64,2 0 1,0 0 30,-1 0-172,0 0 54,-4 0 0,1 0-819,-1 0 471,-4 0-943,3 0 336,-9 0 427,4 0-1315,-5-5 1883,-5 3 0,-1-8 0,-6 4 0</inkml:trace>
  <inkml:trace contextRef="#ctx0" brushRef="#br0">16629 11661 8056,'0'-12'3,"0"1"513,0 5 119,0-5-221,0 10-138,0-4 85,0 0-15,0 4 42,0-4 51,0 5-388,0 5 76,0-4 1,0 9 57,0-2 1,0-2 167,0 2-513,0-1 184,0 5 1,1-5-78,3 1 0,-3-4-191,3 3-8,-3-4 160,4 7 30,-3-9 1,4 4-95,-2-5 189,-3 0-37,4 0-20,0 0 1,1 0 2,6 0 84,-6-5-61,4 4 0,-3-9 14,4 2 33,1 3-39,-1-5 1,0 5-39,1-3 42,-1-2-4,-4 4 0,3 0 165,-3 2-161,-2-3 4,6 6 228,-10-4-203,9 5 5,-9 0 124,9 5-138,-8-4 0,3 10 54,-5-4-128,5 3 85,-4 2 1,4 3 61,-5 0-675,5 0 389,-3-3 1,6 3-1141,-4 0 656,5 6 220,-8-9-1292,10 5 1735,-10-1 0,9-3 0,-4 3 0</inkml:trace>
  <inkml:trace contextRef="#ctx0" brushRef="#br0">17417 11935 8132,'0'-12'0,"0"1"0,0 0 533,-5-1-207,3 1 0,-3-1 196,5 1-120,0 5-102,0-5 248,-5 10 44,4-4-155,-4 5-177,5 0 1,-1 5 98,-3 3-313,3 7 134,-4 3 0,1 5 239,0-1-381,0 1 142,4 0 0,0 5 87,0 2-123,0 3 131,0 2-335,0-1 199,0 0 1,1 4-17,3 0 0,-3-1-101,3-6 1,1 0 234,-1-4-356,0 0 75,-4-10 0,4 4-73,0-6 45,-1 0 18,2-8-955,-3 3 208,3-9 351,-5 4 0,0-6 80,0-3-1597,-5-2 1164,3-6 0,-4 1 783,2-1 0,-2-4 0,-5-2 0</inkml:trace>
  <inkml:trace contextRef="#ctx0" brushRef="#br0">17029 11901 8179,'0'-12'604,"0"1"-256,0 4 1,5 2 0,2 5 0,5-4 75,3 1 0,8-2 270,7 1-183,3 3-458,12-10 0,-2 6 124,10-2-1162,-5-3 1199,8 8 0,-10-7-226,-1 6-635,1-6 702,-10 7-263,3-8 131,-10 9 1,-1-5 15,-5 2 1,-4 3-15,0-3 0,-9 1-1411,2-1 1896,-4 3-1041,-1-4 836,-2 5 1,-5 0-1,0 0 1</inkml:trace>
  <inkml:trace contextRef="#ctx0" brushRef="#br0">18034 11546 7987,'5'-6'-845,"-4"1"2131,4 0-229,-5 4-46,0-4 660,0 5-1521,0 5 1,-1 0 62,-3 2 1,1 6 166,-4-5-284,4 9-17,-7-9 1,8 9 64,-6-6 1,5 0-272,0 1-235,-4 4 260,1-3 1,0 4-748,2-6 520,2-5 0,2 1-930,0-4 725,0-1 534,0 3 0,0 0 0,0 1 0</inkml:trace>
  <inkml:trace contextRef="#ctx0" brushRef="#br0">18273 11695 8170,'0'-6'-1002,"0"1"2147,0-1-451,0 5-225,0-4 320,0 5 1,-5 5-425,-2 3-65,-3 2-87,-2 1 0,-1 5 101,-2-1 0,3 5-71,-4-1 1,-1 4 347,-3 4-348,4-3-512,-1 9 251,1-4 200,3 5 1,-3-3 187,4-1-430,6-4 79,-4 7 1,7-4 307,-4 5-491,4 0 177,-2 0 1,5-3-68,0-1-47,0-4 174,0 7 1,4-9-319,0 3 609,5-3-509,-8-7 56,9 5 11,-4-9 0,6 4 86,-1-1 1,-1-7-14,-2 2 1,2-2-9,-2 2 1,2-4 2,1-4 0,1 2-295,-1-1 299,1 0 4,-1-4 0,-3 0-231,-1 0 1,-3 0 55,4 0-1013,-6 0 311,3 0-2816,-5 0 3695,0-5 0,-5-6 0,-1-7 0</inkml:trace>
  <inkml:trace contextRef="#ctx0" brushRef="#br0">18456 12060 8111,'-5'-17'0,"3"4"0,-6 5 0,5 6 0,-2-3 0,0 5 0,-1 0 0,-6 0 0,5 5 0,-1 2 2326,1 9-1045,-5-4-632,1 10-302,-1-4 1,2 6-100,3 2 1,1 0-67,6 4 1,0-4 174,0 0-481,0-2 144,6-1 0,0-1-465,5-3 293,6-3 88,1-4 1,2-2-216,3-2 190,-3 2-128,8-9 88,0 4 32,-4-5 1,5-4 28,-2 0 1,-2-4-14,6 0 0,-6-2 55,2-2 0,-3 0 3,-1-4 0,-4 2 80,0-5-79,-5 0 1,2-3-37,-4-1-201,-6-5 223,4 4-207,-9-9-14,4 9 111,-10-4 0,-6 5 62,-8 0-400,-13 5 264,2 2 0,-11 8-58,3 1-528,3 4 482,-5-2 1,7 5-175,3 0 0,2 1 498,5 3 0,3 1 0,4 3 0,6-3 0</inkml:trace>
  <inkml:trace contextRef="#ctx0" brushRef="#br0">18970 11695 8194,'0'-24'0,"0"7"0,0 7 782,0 9-11,0-9 242,0 9-511,0-5 457,0 6-713,0 6 0,0 0 302,5 10-333,1 2 1,2 5 153,0 0 136,-1 0-192,5-1 1,3 3 396,0 1-464,5-2-62,-2 9 1,4-5-21,-3 3-124,2 2 175,-3-4 0,4 1-219,-3 1 0,1-1-35,-5 5 0,4-1-53,-3 0 1,-5 0 95,-3 1 0,-6-4-64,2 4 0,1-8-54,-1 8 0,0-9 67,-4 1 0,-4 1 97,0-1-17,-5-1-18,3-8 1,-4 2 29,2-4 0,-2-1-161,2-4 1,-2-1-202,-1-2 0,-1 1 170,1-5-691,-1-1 213,1 3 248,0-5-1779,-1 4 892,6-5 1264,-4 0 0,3 5 0,-4 1 0</inkml:trace>
  <inkml:trace contextRef="#ctx0" brushRef="#br0">3666 14253 8120,'-6'-6'0,"-1"0"0,4 2 0,1 2 0,-3-3 4,5 5 0,0 0-4,0 5 1,0 3-1,0 7 0,0 3 0,0 5 0,0 1 0,0 3 0,0 2 0,0 5 2816,-5 0-1833,4 6 1,-4-3-376,5 4 0,0 0-449,0 1 0,0 1 73,0-5 1,1 0-265,3-4 0,-2-3 60,6-1 1,-4-4-4,3 0-182,1-7 292,-2 3-350,0-9 156,-1 3 0,-4-8 104,3-1-1068,-3-4 362,-1 2-1178,0-5 53,0-5 810,-5-1 976,4-6 0,-10-4 0,5-2 0</inkml:trace>
  <inkml:trace contextRef="#ctx0" brushRef="#br0">3232 14367 8278,'4'-7'-47,"0"-1"0,5 4 47,-2-3 940,8 4-550,3-7 0,5 5 210,0-3 84,5-2-301,1 4 1,9-5 64,0-1 0,7 1-67,0-1-1375,1 1 1216,5-1 1,-6 5 159,1-1-259,0 1 68,-1-5 0,0 1 254,-3-1-1057,-3 6 672,-5-4 0,1 7-461,-1-4 361,-5 4 55,-1-7 0,-9 9-218,0-3 44,-5 3-252,2-4-110,-4 3 983,-6-3-1186,-1 5 606,-5 0 1,-5 0-377,-2 0 494,-4 0 0,-5 0 0,-2 0 0</inkml:trace>
  <inkml:trace contextRef="#ctx0" brushRef="#br0">4603 13831 8255,'0'-12'0,"0"5"0,0-1 694,0 5 46,0-2 1179,0 5-1630,-5 0 26,3 0-176,-3 0 1,1 5-59,1 3 108,-6 2 0,2 2-140,-4-1 1,0 6 62,-1 2 0,1 2-159,-1 2 0,1 0 40,-1 0 0,1 0-73,0-1 1,-1 1-55,1 0 0,3-1 7,0-3 0,6 1-51,-2-5 1,3 0-79,1-3-1209,0-1 697,0 1 768,0-6 0,5 4 0,1-3 0</inkml:trace>
  <inkml:trace contextRef="#ctx0" brushRef="#br0">5048 13968 8275,'0'-7'216,"0"-3"203,0 9-197,0-4 1,0 4 158,0-3-13,0 3-178,0-5 1,-1 6 397,-3 0-207,3 0-269,-9 6 78,8 0 1,-8 5 254,2 1-337,-2 4 82,-1 2 1,-2 6 19,-2 3 0,1-2-75,-5 6 0,4 0 57,-4 7 0,5-1 29,-1 5 1,-2-1-30,2 1 1,3 2-824,5-2 554,4 2 92,-7-3 1,9 3 46,-3-2 0,3-3-118,1 0 0,4-4 86,-1-1 1,6-1-132,-1-2 0,2-3 150,1-5 1,1-1-13,-1 1 1,1-1 535,-1-3 0,1 1-518,-1-5 1,-1 1 34,-2-5 1,2-1-86,-2-2 1,-2 1-17,1-6 0,0 3-59,0-3 1,0-1-505,-3 1-160,-3-1-694,9-2 139,-9-5 0,4 2 584,-5-5 0,2 6-973,1-2 867,-1 3 811,3-4 0,-10-2 0,-2-4 0</inkml:trace>
  <inkml:trace contextRef="#ctx0" brushRef="#br0">5185 14699 8129,'-6'-12'373,"1"1"1,5 3-52,0 1 0,0 3 293,0-4 84,0 6 285,0-9-304,0 10-426,5-4 1,-3 10-177,6 3 1,-4 2 102,3 1 0,-3 5-185,4-1 122,-6 0-61,8 2-348,-8-5 227,3 5 0,-4-6 46,3 1-195,-3-1 122,4 0 1,-5-3-146,0 0 285,5-6-73,-3 3-102,3 0 145,-5-3-33,5 3-39,-4-5 44,9-5 10,-4 3 235,1-8-231,3 4 0,-4-6 13,6 1 22,-1 0-27,1-6 1,-1 3 15,0-5-124,6 5 111,-4-7 1,3 3-94,-5-5 94,6 5-2,-4 2-152,3 4 139,-4 6-5,-1-4-24,0 9 7,-4-5-6,3 6 290,-9 6-266,4 0 1,-1 5-1,0 1 260,5-1-114,-8 6 1,5-3 75,-2 5-1,-3 0-170,10 3 0,-9-2 39,6-1 12,-1-5-30,0 7-277,-2-8 262,0 3 0,-3-4 75,6-1-159,-5 1 111,2-1-510,-5-5 93,0 4 192,0-8-1805,0 3 1110,0-5 0,0 0 0</inkml:trace>
  <inkml:trace contextRef="#ctx0" brushRef="#br0">5905 14071 8108,'-5'-12'-661,"3"6"0,-4-3 1871,2 5-705,3 0 1,-6 4 551,4 0-290,1 0-238,-3 0-21,5 0-254,0 5 1,2 2 116,1 4 1,0-1-135,5-2 0,3 6 65,4-3 1,4 4-36,-4 1 0,6 0-145,-2 3 1,-1 4 114,1 0 1,0 1-55,3 6 0,-4-3-8,-3 4 1,2-1-231,-2 4 171,0 1 0,-7-2-81,0-3 89,-1 8-545,0-7 404,3 8 44,-9-5 0,5 0 51,-2 1 0,-3-2-139,3-3 1,-2 2 127,-2-6 0,-4 1-100,0-4 1,-5 0 68,1 0 3,3-6 296,-5 5 1,4-9-433,-6 2 0,2-2-65,3-2 1,-3 0-166,2 1 0,2-5 72,-2 1-544,5-5 203,-7 7-614,9-9-641,-4 4-229,5-5 1848,0 0 1,-5-5-1,-2-1 1</inkml:trace>
  <inkml:trace contextRef="#ctx0" brushRef="#br0">6932 14562 8180,'0'-7'1936,"0"2"-1225,0 5 1,6 0-347,1 0 1,5 0-17,3 0 1,-1 0 17,5 0-201,0 0 17,-1-5 1,3 4 32,-2-3 1,-1 3-31,1 1 1,-4 0-214,4 0 1,-5 0 15,1 0 1,2 0-205,-2 0 0,0 0-199,-3 0 0,3-4-1022,0 0 731,1 0 0,-5 4-549,0 0 1,-4-1 1253,-3-3 0,-3 3 0,-1-4 0</inkml:trace>
  <inkml:trace contextRef="#ctx0" brushRef="#br0">6875 14790 8045,'7'0'1614,"3"0"-1095,-3 0 675,4 0-720,0 0 1,6 0 195,2 0 0,3 0-242,5 0 0,-2-4-166,6 0 1,-4-3-146,3 3 0,-5-5-193,2 1 1,-3 2-168,-1-1 0,0 3-478,0-4 1,-6 6-2384,-1-2 3104,-4 2 0,0 2 0,-1 0 0</inkml:trace>
  <inkml:trace contextRef="#ctx0" brushRef="#br0">8143 14390 8050,'0'-6'-123,"0"-4"305,0 3 1,0 0 78,0-1 0,0 4 174,0-3 0,1 0-81,3 0 0,-1-2 101,4 5-223,1-5-1,3 3 188,1 0-245,-1-5 0,6 6 40,2-2 0,-2 0-29,3 4 0,-1 1 162,3-1-399,1 1 113,0 7 0,-4 2-103,0 4 1,-1 2 42,1 2 0,-3 3 1,-4 5 1,-2 1 163,-2 2-393,-3 4 156,-5 4 1,0 0 38,0 0 1,-3 2-98,-4 2 0,-2-3 157,-10 4-853,0-4 723,1-6 0,-4 3 76,3-5 1,1-1 4,-1-3 0,2-5 27,-2-3 1,-3 2-23,3-2 1,1-1 1,-1-7 1,5 2 79,-1-5 661,2 5-727,2-8 166,5 4 31,0-5-192,6 0 20,6 0 1,0 0 168,5 0 0,2 0-51,2 0 0,4 0 48,8 0 0,-2 0-68,6 0 10,-6 0-70,8 0 1,-4-3-19,6-1 1,-2 0 33,-3 4 1,2-4-145,-6 0 1,4 0 70,-8 4-90,4 0 36,-13 0 1,3-1 72,-5-3-545,1 3 311,-6-4 1,1 5-276,-4 0 110,-1 0 1,1 0-747,-6 0 1,-4 0-14,-4 0 1133,-1 0 0,-4 0 0,-2 0 0</inkml:trace>
  <inkml:trace contextRef="#ctx0" brushRef="#br0">8783 14116 8054,'0'-11'-900,"0"-1"0,0 5 485,0-1 1729,0 6-289,0-3-264,0 5-297,0-6 61,0 5-445,0-4-120,5 5 244,-4 5 1,4-2-52,-5 4 22,0 1 0,4 3-138,0 1 1,-1 0 66,-3 4 0,0-4-151,0 4 0,0-2 47,0 1 0,0-6-98,0 2 0,0-2-43,0 2-66,0-4 153,0 3-38,0-9 177,6 4-86,0-10 1,4 3-25,-2-6 260,2 0-114,-4-3 0,6 0-46,-1-1 0,4 1 105,0-1 1,5 1 95,-5-1-201,5 1 0,-7-3 5,2 3 0,3-6 11,1 10 0,-3-5-78,-1 8 1,-2-3 68,-1 3 1,-5 0-12,1 4 31,-1 5-35,5 2-181,-6 4 151,-1 5 0,-1-2-305,0 5 164,0-5 1,-4 8-300,0-3 1,0 1-499,0-1 1,-2 3 900,-1-3 0,1-3 0,-3 1 0</inkml:trace>
  <inkml:trace contextRef="#ctx0" brushRef="#br0">11295 14801 7887,'2'-6'261,"1"2"0,0 3 72,4 1 1,-3 0-99,4 0 1,-1 0-17,5 0 0,3-4-14,0 0 1,6 1-5,-2 3 0,4 0-38,3 0 1,3 0-142,6 0 1,4 0-17,3 0 0,4 0 29,3 0 1,-1 1-1712,6 3 1637,9-3-35,-3 4 0,-27-5 1,1 0-264,23 0 0,4 0 312,0 0 0,0 0 14,-4 0 0,-23 0 1,0 0 5,1 0 1,-1 0 0,1 0 0,-2 0-21,25 0 0,-6 0 56,-3 0 1,-2 0-25,-1 0 0,-6 0 23,-2 0 1,2 0 25,-2 0 0,-7 0 6,-8 0 0,-5 0 49,-6 0 1437,-6-5-1436,-1 4 520,-5-4-741,-5 0 0,2 3 82,-4-2-305,4 3 0,-6 0-364,5-3-32,1 3 502,3-4 1,-2 5-390,-1 0 284,1 0-22,-3 0 256,0-5 0,3 3-60,-6-1 1,2 0 161,-2-1 6,-2 3 83,4-9 0,-10 5 61,1-3 91,5-2 1,1 7-17,5-4 0,-1 4 465,1-1 132,3 3-194,-4-4-518,5 4 0,13-4-8,2 5 1,8 0-10,-4 0 0,2 0 2,2 0 1,-2 0-45,1 0 0,-3 1 3,4 3 0,-1-2-147,-7 6 0,0-4 55,-3 3 0,-1 1 147,1 3-55,-6 1 0,3-1 104,-5 1-89,-1-1 0,-8 1 50,-2-1 1,-5-1 15,-3-2 1,1 1-95,-5-6 0,0 5-76,-4-4 1,0 4-579,1-5 0,2 2-48,1-1 656,5-3 0,-7 10 0,3-5 0</inkml:trace>
  <inkml:trace contextRef="#ctx0" brushRef="#br0">15076 14253 8116,'-12'-11'97,"6"4"0,-1-1 454,4 4-193,1 0 137,-3-1 60,5 4 61,0-4-378,0 5-45,0 5 1,0 2 127,0 8 0,0-1-60,0 5 0,0 1 15,0 2 0,-1 1-62,-3 0 0,3 4-15,-3-1 0,3 2-18,1-1 1,0-2-130,0 6 1,-1-3-158,-3 6 128,3-7-335,-5 11 412,6-14-107,0 9 1,0-9 94,0 2 1,0-5 2,0-2 0,0-5-142,0 1-341,0-2-282,0-2-851,0-5-960,0 5 846,0-10 358,0 4 1281,-5-10 0,-1-1 0,-5-6 0</inkml:trace>
  <inkml:trace contextRef="#ctx0" brushRef="#br0">14664 14310 8158,'-11'-17'0,"5"0"163,2 6 1,1 3 388,-1 0-246,3 1 1,-4-5-32,5 1 1,4 3 0,0 1 0,5 0 2,-2 0 1,0-2-31,0 5 0,1 0-15,3 4 1,1-4 39,-1 1 0,7-1 34,5 4 0,2 0-20,9 0 0,3 0 119,9 0 1,2 0-239,5 0 0,-3 0-163,7 0 1,-11-4 83,-1 0 1,-2-1 86,3 1 1,-5 2-141,-3-6 1,-4 4 110,-3-3 0,0 3-333,-4-4 1,0 5-143,-5-5 0,-5 4-597,-6-3-209,1 4 211,-11-2 1,-6 5-207,-10 0 0,-6 5 1129,-1 3 0,-1 2 0,0 1 0</inkml:trace>
  <inkml:trace contextRef="#ctx0" brushRef="#br0">15886 13842 8158,'7'0'-70,"-2"-5"306,-5 4 445,0-4-47,0 5-317,-5 0 1,2 1 243,-4 3-318,-1 2-46,-8 11 0,2-3 183,-5 5 0,-1 3-97,-2 5 1,-6 5 96,-3-2 1,2 7-83,-1 1 0,-1 9-208,-3-1 1,5 2 107,2-2 0,4 3-121,4 1 1,3-1 103,4-3 0,6-1-114,2 1 0,3-5-26,1-3 0,5 1-309,3-1 0,2-5 58,1-6 0,4 0 110,1-5 0,4 3 145,-1-10 1,-1 0 40,1-4 0,-5 0 279,1-4 1,1 2-342,0-5 0,-5 0 22,-3-4 0,-1 1-121,5 3 0,-5-3 99,1 3-1689,-6-3-130,9-1-768,-10 0 1620,4 0 943,-5-5 0,-5 4 0,-1-4 0</inkml:trace>
  <inkml:trace contextRef="#ctx0" brushRef="#br0">15944 14504 8158,'0'-17'260,"-6"0"13,5 11 1,-4 0 1230,5 2-1026,0 2 1,0-1-176,0 6 1,4 4-1,0 4 1,0 1-62,-4-1 1,0 2-123,0 2 0,0-2 72,0 2 0,0-2-153,0-2 1,0 0-2,0 1 1,0-1-343,0 1 122,0-1 0,3-3 106,1-1 0,1-4-112,-1 1 30,-3-3 23,9-1 1,-4-1 101,1-3 1,3 1-9,-2-4 1,-2 0 25,2 0 1,-1-3 0,5 2 0,-1-2 54,1-2 1,-1 1-35,1 0 0,-1-1 83,0 1 1,1-1-88,-1 1 1,1 3 110,-1 1 1,-3 4 39,-1-1-77,-4 3 1,3 6-8,-2 3 0,-3 6 7,3 1 0,-3 5 37,-1-1 0,0 3 13,0 1 0,2 3-188,1 1 0,-1 0-11,2-5 1,-2-2-225,2-1 0,-3-5 61,3 1 0,-2-4-621,2-3-15,-2 2-276,3-9-640,-5 4 1788,0-5 0,0 0 0</inkml:trace>
  <inkml:trace contextRef="#ctx0" brushRef="#br0">16389 13956 8158,'-6'-17'0,"1"4"-408,5 5 799,0 6 1007,0-8-489,0 8-519,5-3 1,1 5-37,5 0 0,0 1-97,-4 3 1,3 3-20,-2 4 1,2 2-12,1 2 1,0-1 15,-4 5 0,3 1-34,-2 7 1,-2-2-16,2 6 1,-2-5 169,2 5-419,2 4 81,-4 1 1,2 7-199,0-5 0,-6 5 141,2-1 0,1 1-137,-1-1 1,0 3-1,-4-4 1,0 3 134,0-3 1,-2 0-39,-1-3 1,-2-6 9,-3 2 0,-2-7 91,2-1 1,-2-1 184,-1-3 1,3-4-347,0-3 0,1-2 158,-5-2 1,1 0-168,-1-4 0,1 2-482,0-5-924,-1 0 525,1-4-259,-1 0 1280,6 0 0,1 0 0,5 0 0</inkml:trace>
  <inkml:trace contextRef="#ctx0" brushRef="#br0">16971 14413 8158,'0'-6'66,"0"1"271,0 0 14,5 3 1,2-4 125,4 2 1,1 3-160,-1-3 1,1 2-46,-1-2 0,4 3-94,0-3 1,6 1-8,-2-1 0,2 3-111,2-3 0,0 2-31,0-2 1,3 3-289,1-3 0,0 3-140,-4 1 1,-1-4-440,1 0 1,-1 0-1036,-3 4 1872,-3 0 0,1 0 0,1 0 0</inkml:trace>
  <inkml:trace contextRef="#ctx0" brushRef="#br0">16994 14562 8559,'12'0'1068,"-1"-4"-204,1 0 1,0-1-331,3 1 1,3 2-13,5-6 0,0 4-190,0-3 1,0 4-259,-1-1 0,1-1-159,0 1 0,0 0-874,0 4 959,-5 0 0,3 6 0,-3 0 0</inkml:trace>
  <inkml:trace contextRef="#ctx0" brushRef="#br0">18262 14128 8178,'-5'-12'0,"4"5"0,-3-1 0,3 4 306,1-3 0,0 3 434,0-4 28,0 6-353,0-9-171,0 10 277,0-9-154,0 9 294,0-9 161,0 8-455,0-3-261,0 5 77,0 5 1,0 2 205,0 4-144,0 6-47,-6 0 1,4 10 30,-6 0 0,1 4 138,-5 0-319,6 2 40,-4 1 0,9 3 273,-3-3-555,2 8 181,2-12 1,0 10-341,0-6 1,4-1 233,0-2 1,4 0-46,-5-4 1,6 0 121,-1-5 1,1-3-49,-2 0 1,0-8-113,-3 0-341,-3-7 8,4 1-515,-5-5 336,0-5 1,-1-5-444,-3-6 1,1 0 1156,-4 1 0,-1-3 0,-3-5 0</inkml:trace>
  <inkml:trace contextRef="#ctx0" brushRef="#br0">17954 14139 8178,'0'-11'-210,"1"-1"-54,3 1 1,2-1 978,5 1 0,2 3-83,2 1 0,2-1-26,2-3 1,6 3-102,-2 0-94,2 1 1,3 0-107,2-3-82,4 9 0,0-8 61,0 5 0,4-3-37,1 3 1,-5 0-1,-4 4 1,-4-1-167,0-3-122,-2 3 74,-6-4 0,0 5-188,-3 0 1,-6 0-478,2 0-629,-2 0 916,-2 0-1616,-2 0 1361,-5 0 0,-5 5 0,-2 1 0</inkml:trace>
  <inkml:trace contextRef="#ctx0" brushRef="#br0">19039 13751 8252,'0'-12'0,"0"5"132,0-1 0,0 4 786,0-3-140,0 4 473,0-2-509,0 0-136,0 4-398,0-4 44,-5 10-63,3 1 0,-7 2-136,6-1 0,-6 1 256,1 3-376,3 1 127,-5-1 0,7 1-301,-4-1 0,3-1-629,-4-2 0,6 2 523,-2-2 347,-2 2 0,4 1 0,-3 1 0</inkml:trace>
  <inkml:trace contextRef="#ctx0" brushRef="#br0">19381 13876 8252,'0'-6'-144,"0"-4"1,0 7 311,0-4 1,0 3 341,0-4 112,0 6-31,0-3-112,0 5-291,-5 0 1,3 1-37,-6 3 0,0 2 72,-3 6 1,-4 0-20,-1 3 1,-4 1 123,1 6-240,-2-1 80,-2 12 1,-4-8 36,0 6 1,-3 0-10,3 7 1,2-2-46,6 2 0,-1 1 183,4-1-1072,1 1 752,4-5 0,4 0 74,4 0 0,1-3-171,2-1 1,0-3 76,0 3 0,0-4-145,0 0 1,5 2 200,3-1 0,1 0-13,-1-5 0,2-3 394,-3 0 1,2-3-375,-1 3 49,2-5-68,-4 2 1,6-6-25,-1-2 0,1 1-82,-1-5 0,-3 1-205,-1-1-542,1-3-1269,3 4 935,1-5-1389,-1-5 2537,0-2 0,1-4 0,-1 0 0</inkml:trace>
  <inkml:trace contextRef="#ctx0" brushRef="#br0">19301 14413 8252,'0'-14'221,"0"3"568,0 2 202,0-3-150,0 6-344,0 1 0,0 6-153,0 3 0,0 2-80,0 6 0,0-1-58,0 1 0,2 0 32,1 4 0,-1-4-285,1 4 1,0-2 119,1 1 0,-3-3-715,3 4 350,2-4-343,-5 0 197,10-6 82,-10 4 118,9-8 1,-5 1 132,3-6 1,2 0-8,-3-5 1,5 1 183,3-5 0,-2 1-90,2-1 0,3 1 174,1 0 0,-1-5-48,1 1 127,0-5-240,-2 7 0,0-3 71,-6 4 0,0 5 270,-4-1-169,3 6 18,-8-4 0,3 12 27,-5 1 0,0 5-125,0 3 0,0-1-23,0 5 0,0 0-24,0 4 0,0-1-111,0 1 0,0-1-106,0-3 0,0 3-380,0-3 0,3-2-74,1 2 0,1-8-1432,-1 0 699,-3-2 1364,4-3 0,1 4 0,0-3 0</inkml:trace>
  <inkml:trace contextRef="#ctx0" brushRef="#br1">19918 13865 8000,'-6'-5'-248,"-5"4"190,10-10 549,-4 10-215,0-4 93,4 0 23,-4 4-132,5-4 903,0 5-840,5 0-99,-4 0 0,5 0 4,-2 0 0,-3 1-137,3 3 1,1-2 83,-1 6 0,4 0 61,-4 3-23,-1 0-32,2 1-95,-3-1 41,8 1 1,-4-1 79,6 0 0,-1 1 10,1-1 0,-1 5-29,0-1 0,5 4 5,-1-4 0,0 5-72,-4-1 0,0 3-16,-4 1 0,3 0 0,-2-1 0,-2 5-13,2 0 0,-2 3-159,2-3 0,1 3 106,-5-3 1,3 5-166,-3-2 0,4-1-107,-5 2 31,6-6 229,-7 8 1,6-9-74,-4 3 0,1-3 30,-1-1 0,-3-2-51,3-2 0,-2 2 50,-2-6 0,0 0 2,0-3 1,0-1 13,0 0 0,0 1 8,0-1 0,-2 1-111,-2-1 1,2-3 90,-6-1 1,4 1-307,-3 3-8,-1-4 223,-3 3 1,-1-8-46,1 6 1,0-2-3,-1 2 0,2-2-402,2-2 42,-2-3 129,4 5 0,-2-6-567,1 0 163,4 0-181,-2 0 415,5 0-41,0-6-345,0 5 938,5-9 0,1 4 0,6-6 0</inkml:trace>
  <inkml:trace contextRef="#ctx0" brushRef="#br1">20843 14379 8043,'-11'0'-678,"4"0"2208,2 0 181,5 0-816,5 0-289,2 0-104,9 0-329,-3 0 1,5 0 172,-3 0-108,-2 0-51,8-5 1,-3 4 90,5-3-183,0 2 1,-4 2 68,0 0 1,-2 0 28,2 0 1,-1 0-56,-3 0 1,-2 0-153,2 0-564,-2 0 354,-2 0-746,-4 0 0,-3 0 472,-8 0 0,1 0-1938,-4 0 791,4 0 1645,-7 0 0,-1 6 0,-7 0 0</inkml:trace>
  <inkml:trace contextRef="#ctx0" brushRef="#br1">21677 14002 8088,'0'-11'108,"0"3"517,0 0 952,0 6-865,0-3 1229,0 5-1673,0 5 1,0 2-12,0 9 0,0-2-22,0 5 1,0 0-35,0 4 0,0 4 15,0 4 1,0-1-30,0 5 0,0-4-21,0 7 1,0-2-32,0-2 0,0-3-39,0-1 0,0-3-132,0 3 0,0-6-54,0-1 1,0 0 65,0-4 1,0-2-231,0-2 137,0-3-849,0-5-891,0 3-37,0-4-953,0 1 2847,0-2 0,0-5 0,0 0 0</inkml:trace>
  <inkml:trace contextRef="#ctx0" brushRef="#br1">14984 16058 8013,'-6'0'-428,"1"0"2894,5 0-2025,0 5 0,0 1 105,0 6-318,0 4-15,0-3 0,0 8 141,0-2 0,0 7-135,0 0 1,0 1-105,0-4 0,0 4-71,0-1 0,-4 6 208,0-2 0,0-2-221,4-1 1,0 1 8,0-1 0,0 3 126,0-3 1,0-1-139,0-3 0,0-1 7,0-3 1,0 1 25,0-5 0,0 0-15,0-3 0,0-1-162,0 1 1,4-5 23,0 1-1153,0-6 516,-4 9-1483,0-10 454,0 4 1375,0-5 0,0-5 1,0-1-1</inkml:trace>
  <inkml:trace contextRef="#ctx0" brushRef="#br1">14630 16069 8198,'-11'-11'0,"4"3"438,4 1 1,1 3 236,2-4-488,0 6-2,0-4 0,2 5 110,1-3 0,0 2 112,5-6 1,0 6-8,8-2-73,-4 3-142,10 1 0,-4 0 101,4 0 1,5 0-25,0 0 0,6 0-8,1 0 0,2-4-35,5 0 1,1-4-86,4 5 0,4-6-172,-1 1 0,0 2-18,-3-2 1,-1 4 103,-4-3 0,-1 4-151,-6-1 1,-1-1 95,-2 1 1,-4 1-111,-4 3 1,-5 0-245,-3 0 0,-6 0 146,-1 0 0,-6 1-188,2 3 0,-4-2-95,-4 6 0,-2-4-685,-5 3 0,-1-3 391,1 4 0,3-2 792,0 2 0,1 7 0,-5-2 0</inkml:trace>
  <inkml:trace contextRef="#ctx0" brushRef="#br1">15886 15886 8225,'0'-11'0,"0"3"307,0 1 1,0 3 253,0-4-86,0 6 1,2-7 116,1 5-89,-1 0-300,3 4 0,-6 5-1,-3 3 1,1 2 23,-4 2 1,-2 4-32,-6 3 1,2 3-100,-2 1 0,-2 1 103,2 2 0,-5 3-92,1 6 0,1 0 26,-1 3 0,5 2 83,-1 2 0,2 1-103,1-5 1,6 4-151,2-4 1,3 0 138,1-4 1,1-3-36,3-1 0,2-5 4,6 2 0,-1-3 45,1-1 0,-1-1 39,1-3 0,-1 1-35,0-5 0,1-1 26,-1-6 1,1 2-81,-1-3 1,0-2-78,1-1 0,-1 1 2,1-1 0,-1 0 89,1-4 1,-1 0-601,0 0 0,-3 0 256,0 0 0,-5 0-2917,5 0 639,-5 0 2542,2 0 0,-5 0 0,0 0 0</inkml:trace>
  <inkml:trace contextRef="#ctx0" brushRef="#br1">16092 16389 8141,'-5'-18'0,"4"5"461,-3 6 749,3-1-225,1 2 202,0 1-923,0 5 1,0 5-25,0 3 1,0 2-189,0 1 0,0 2 3,0 2 0,0-2-151,0 2 1,0-1 163,0 1 1,3-2-173,1 2 0,0-6-210,-4-1-47,5-6-84,1 3 224,6-5 216,-1 0 0,1-5-18,-1-3 0,1 2 51,-1-1 1,0-1-4,1-4 0,3 1 16,0 0 1,4-1 5,-3 1 0,3-1 85,-4 1 0,4 1-20,-4 2 0,4-1-36,-4 5 103,1 1 0,-5 3-64,0 0 0,-3 5 3,0 2 1,-6 4 25,2 0 0,1 4 6,-1 0 0,1 6-59,-1-2 0,-3 2 11,3 2 0,-3 0-224,-1 0-58,0 0 244,0-6 0,0 4 49,0-6-785,0 0 223,0-8-1062,0 3 24,0-4-486,0 0 1973,0-1 0,5-10 0,1-1 0</inkml:trace>
  <inkml:trace contextRef="#ctx0" brushRef="#br1">16674 15852 8101,'7'-11'243,"-2"3"56,-5 1 0,0 3 209,0-4 170,0 6 255,0-4-376,0 6-152,5 0-171,-4 6 1,9 0 29,-2 5 0,-2 1-106,2-1 1,0 4 79,3 1 1,0 4-118,1-1 0,-1 3 46,1 0 0,3 1-101,0 0 1,0 5 54,-3 2 0,-1 0-184,1 0 1,-5 2 126,1 6 0,-2-3-137,2 3 0,-3-5 81,-5 2 1,0-4-106,0 8 1,0 0 15,0-1 0,0 0 109,0-4 0,-5-1-160,-3-2 1,-2 0 35,-1-4 1,3-4 45,0-4 0,1-5-169,-5 1 1,2-2-792,3-2-778,-4-4 22,5 3 1766,0-9 0,6-1 0,6-6 0</inkml:trace>
  <inkml:trace contextRef="#ctx0" brushRef="#br1">17497 16240 8119,'-7'-5'294,"4"4"164,6-3 0,0 3-12,5 1 392,-1 0-457,5 0 1,4-4 60,3 0 1,1 1-145,-1 3 1,3-2-55,-3-1-36,8 1 1,-3-3-230,2 5 72,-1 0 1,-3-4 241,1 1-924,0-1 508,0 4 0,-5 0 19,-3 0-1388,-2 0 997,-2 0 1,-3 0-1723,-1 0 2217,-4 0 0,2 5 0,-5 1 0</inkml:trace>
  <inkml:trace contextRef="#ctx0" brushRef="#br1">17520 16446 8266,'5'-6'1130,"2"2"1,3-1-73,2 1 0,3-4-402,0 5 1,6-2-308,-2 1-249,2 2 0,2-4-447,0 2 0,1 3 308,3-3 1,-2 3-264,6 1 1,-5 0 0,3 0 122,-1 0 179,-1 0 0,1 5 0,1 1 0</inkml:trace>
  <inkml:trace contextRef="#ctx0" brushRef="#br1">18719 16012 8066,'-5'-11'0,"-2"0"-151,-4 4 186,5-3 90,1 3 0,5-4 56,0 0 0,0 3 255,0 0 1,1 2-157,3-2 1,2-2-43,5 3 0,2 0-12,2 0 0,3 3 0,5-4 0,-4 6 29,0-2 1,0 3-28,4 1 0,0 0-107,0 0 0,-2 5 119,-2 2 0,-1 3-160,-3 2 0,-3 1 243,-1 2-509,0-3 153,-9 10 0,3-4 4,-5 5 1,0 5-136,0 2 1,-5 3 90,-3 1-286,-7 6 215,-3-5 0,-6 4-171,-3-4 289,-2 4 1,-3-6 47,-2 5 0,6-9-70,-6 6 0,2-9 169,-2 1 0,3-3-87,1-1 1,5-2 116,-2-2 1,8-2 20,4-6 47,2-4 238,7 3-257,1-9 0,11 4-53,5-5 1,6 0 203,6 0 1,1 0-42,3 0 1,3-4-126,8 1 0,-1-5 113,5 4-1124,-5 0 806,2 4 0,-10 0 52,-2 0-534,2 0 383,-10 0 0,6 0-642,-9 0 1,-1 2 363,-4 1 1,-3 0-973,-1 5 0,-4-5 34,1 5 1497,-3-5 0,-6 7 1,-1-4-1</inkml:trace>
  <inkml:trace contextRef="#ctx0" brushRef="#br1">19313 15864 8214,'0'-12'225,"0"1"1,0 3 1006,0 1-201,0 4-404,0-2-37,0 5-390,5 0 0,-4 5-149,3 3 0,1 2 56,-1 1 0,0 1-82,-4-1 0,3 2 5,1 2 0,0-5-217,-4 5 1,0-8 90,0 4 0,0-6-120,0 3-78,5-6 155,-4 3-139,9-5 228,-3 0 0,4-1-13,1-3 0,-1 2 82,0-6 1,1 1 111,-1-5 0,1 1 51,-1-1 1,4 1-106,1-1 0,-1 1 48,-4 0 0,4 3-16,1 0 0,-5 6 148,-3-2-120,-1 3 0,1 1 17,0 0 0,-6 1-107,2 3 1,-3 2-99,-1 6 0,0-1-512,0 0 0,0 2 256,0 2 1,0-1-368,0 5 0,0 0 54,0 4 620,0 0 0,-5 0 0,-1 0 0</inkml:trace>
  <inkml:trace contextRef="#ctx0" brushRef="#br1">20181 16423 8226,'-5'-6'960,"3"-4"-553,-3 8-142,5-3 0,0 4 262,0-3 0,5 3-120,3-3 0,2 3-23,2 1 0,0 0-77,3 0 1,-1 0-56,5 0 1,-1 0-27,1 0 0,3 0 0,-3 0 1,4 0-25,3 0 0,-2 0-78,3 0 0,0 0-347,-4 0 1,4 0 166,-7 0 0,2 0-920,-6 0 1,-1 0-993,-4 0-392,1 0 2360,-1 0 0,-5-5 0,0-1 0</inkml:trace>
  <inkml:trace contextRef="#ctx0" brushRef="#br1">21266 15886 8303,'0'-17'133,"0"4"0,0 5 1122,0 6-783,5-3 1,-4 10 62,3 2 1,-3 4-196,-1 0 0,0 5-68,0 4 1,0 6-18,0 5 0,0-1-32,0 4 0,4 2-27,0 6 1,1 2-90,-1-2 1,-2-3-88,6-1 1,-1 1 82,5-5 1,-5 1-117,1-8 1,0 0-2,3-5 1,-3 1-70,-1 0 0,-3-5 115,4-3-1777,-6 3 794,3-5 951,-5 3 0,0-4 0,0-1 0</inkml:trace>
  <inkml:trace contextRef="#ctx0" brushRef="#br1">14322 17348 8577,'-5'-6'-44,"3"0"437,-1 2 48,1 3 0,1-5 159,-3 6 238,3 0-147,-4-5-40,5 4-357,5-4 0,3 5 17,7 0 1,-1 0-19,5 0 0,0 0-17,4 0 0,5 0-73,2 0 1,3 0-167,1 0 0,2 0-234,2 0 1,4-4 147,7 0 1,3 1-338,5 3 0,1 0 217,-1 0 0,4-2 127,-1-1 0,1 1-45,-4-2 0,6 3 44,1 1 1,-30 0 0,0 0 49,0 0 0,0 0 1,0 0-1,1 0 7,-1 0 0,0 0 1,2 0-1,1 0 14,-1 0 0,0 0 1,2 0-1,0 0-21,-2 0 0,0 0 1,2 0-1,-1 0 13,-2 0 1,-1 0-1,1 2 1,1 0-9,-4 0 1,1 0 0,2 2-1,1-1 2,0 0 1,0-2 0,2 1 0,0 0 7,-2-2 0,0 0 1,5 2-1,0 0-244,-1 0 0,0 0 1,1 0-1,1-1 228,0 0 1,0-2 0,0 1 0,1 0-8,1 0 1,0 0-1,1 0 1,0 0-23,-2 0 1,1 0-1,2 0 1,0 0 30,1 1 1,1-2 0,-4 0 0,1-1-29,0 0 0,1 0 0,-1 0 1,1 0 47,4 2 0,-1 0 1,-1-2-1,0 0 3,3 0 0,0 0 0,-2 0 1,-1 1-37,1 1 1,1 0 0,0-2 0,0 0-321,3 0 0,1 0 0,-2 0 0,0 0 328,1 2 0,0 0 0,0 0 0,1-1 0,1-1 0,0 0 0,2 1 0,0 1 17,4-2 0,0 0 0,1-1 0,1 1-13,-2 0 0,-1 0 1,2 0-1,0 0-27,-2 2 0,1 0 0,2-1 0,-1-1-309,-1 0 0,0 0 0,-2 0 0,1 0 351,-1 2 0,0 0 0,-4 0 0,-1 0 17,1 0 0,0 0 0,-3 0 0,-1 0-80,4 0 0,1 0 0,-4 0 0,1 0 102,-2 0 0,1 0 0,-2 2 0,0 0 84,1 0 0,1 0 0,-2 0 0,0-1-120,3 0 0,1-2 0,-4 1 0,0 0 38,-1 0 1,1 0 0,-3 0-1,1 0-128,2 0 0,-1 0 0,-2 0 0,0 0 57,1 0 1,-1 0 0,-2 0 0,-1 0-34,0 0 0,-1 0 0,-3 0 0,-1 0 199,1 0 0,0 0 1,-4 0-1,-1 0-113,0 0 0,-1 0 1,28 0 589,-9 0 0,-6 0-454,-5 0 0,-10 0 484,-2 0 0,-10-3-479,-4-1 37,-9-5 1,-4 6-1031,-11-4 0,-6 3-418,-12-4 0,0 6 1225,-4-2 0,4 3 0,-2 1 0</inkml:trace>
  <inkml:trace contextRef="#ctx0" brushRef="#br1">22362 15418 6207,'0'-6'2933,"0"-4"-2428,0 8-168,0-3 1,0 7-70,0 1 1,0 0 42,0 5 0,0-1-61,0 5 1,0 0-1,0 4 1,0-3-43,0 6 0,4 2-74,0 5 1,-1 0 70,-3 4 0,4 1-169,0 3 1,0 2-148,-4 2 1,0-2 69,0 6 1,0 5 34,0 7 0,0-2-14,0 1 1,-4-1 132,0 1 0,-3 6-1335,3-6 1738,0 5-267,4-6 0,0 2-173,0-1 0,0 0 348,0 4 0,0-5-120,0-2 0,4-3-123,0-2 1,5 0-158,-2-3 1,0 1-20,0-5 0,-1 0 61,2-4 1,-2-3-39,-2-1 1,-2-1 527,1 2 1,2-3-554,-1-5 0,0-2 253,-4-2 1,0 1-253,0-4 0,0-1 228,0-4-134,0 1-2,0-1 0,-1 1-16,-3-1-80,-2-5 0,-11 5 0,-1-5 0</inkml:trace>
  <inkml:trace contextRef="#ctx0" brushRef="#br1">14139 15452 8084,'-6'-5'113,"1"4"1,5-5 650,0 2 513,0 3-515,0-4-525,0 5 1,0 5 107,0 2 0,0 3-79,0 2 1,3 4 51,1 3 0,0 3-54,-4 1 0,1 1 0,3 3 0,-3-2-69,3 5 1,-3-2-95,-1 7 0,0-8 79,0 8 1,0-4-152,0 4 0,0 3-40,0 0 1,0 1 119,0-1 0,2 2-52,2 2 0,-3 1 116,3-5 0,-2 0 10,2-4 0,-3 0-51,3 1 1,-1-1 12,0 0 1,-1-1-39,1-2 0,-1 5-10,-2-1 0,1 1-121,3-1 1,-2-1 92,6 0 1,-6 3-175,2-3 0,1 6 40,-1-10 0,4 4-37,-4-7 0,1 3 74,-2-3 0,-1 4-2,2-5 0,1 1 17,-2-4 1,1 0-4,-4-1 0,2-3 5,1 0 1,-1-1 5,1 1 0,-1 2-23,-2-6 1,0 4 26,0-4 1,0 2-60,0-2 0,0-3 57,0 4 0,1-4-3,3 0 1,-3-1-11,3 1 0,-3-1 1,-1 0 0,0 1 57,0-1 0,0 1-51,0-1 1,0 1 91,0-1 0,0-3-64,0-1 73,0 1-143,0 3 1,1-1-320,3-2-106,-3-3-657,5 0-452,-1-4 1108,-4 5 1,5-10 476,-2 0 0,-3-10 0,4 1 0</inkml:trace>
  <inkml:trace contextRef="#ctx0" brushRef="#br1">14230 15350 8163,'-6'0'-75,"1"5"347,5-4-94,0 9 133,0-9-293,0 4 0,1-5 178,3 0 0,2 0-33,6 0 1,-1 0 1,1 0 0,-1 0-12,1 0 1,3 0-53,0 0 1,5 0 37,-1 0 0,7 0-131,0 0 1,2 0 53,-1 0 0,-2 0-13,6 0 1,-1 0-136,4 0 0,-2 0 116,2 0 0,-2 0-90,6 0 86,-7 0 26,2 0-600,-4 0 574,10 0 1,1-1 22,1-3 173,4 3-102,-10-4 0,9 5-42,-6 0-88,5-5 62,-8 4 0,8-4-30,-5 5 53,11 0-25,-7 0 1,5 0-148,-6 0 142,1 0 0,4 0-45,0 0 1,-6 0-3,-2 0 0,2-2 95,-2-1 1,6 1-94,2-2 0,0 3 12,3 1 1,2-4 0,-2 1-5,-1 0 0,3 1 27,-1-2 1,-5 2-90,-3-1 0,4 1 64,3 2 0,3 0-13,-6 0 0,2 0 14,-6 0 0,1 0-1,-1 0 1,7 0 36,-4 0 0,8 0 11,1 0 0,-6 0 60,1 0 0,-3 0-317,7 0 0,-2-3 224,6-1 1,0 0-21,4 4 0,-4 0-7,-7 0 1,1-4 36,2 0 0,4 1-6,-7 3 0,2 0 19,-10 0 1,6 0 9,9 0 1,-9 0-77,5 0 0,6 0 46,-2 0 1,-3 0-58,0 0 0,-2 0 42,5 0 0,-1 3-10,-22-1 1,0 0-1,28 2-15,3-4 0,-5 0-8,1 0 0,-3 0 50,-1 0 1,-1 1 12,-3 3 0,4-3 107,0 3 1,1-3-126,2-1 0,-2 0 156,-5 0 0,1 0-155,4 0 0,-5 2 0,8 1 1,-7-1 10,-4 2 0,-2-3-12,5-1 0,-2 1-73,-1 3 0,4-3 59,-4 3 0,2-3-80,5-1 1,-6 0 69,6 0 1,-7 4-36,4 0 1,-9 0 26,5-4 0,-8 0 4,7 0 0,-3 0 3,7 0 0,-6 0-105,-1 0 1,0 0 121,-5 0 0,3 3 2,-3 1 0,4 0 45,-3-4 0,2 4-54,2 0 1,-4-1-12,0-3 1,-1 0 0,5 0 0,-4 0-2,0 0 1,-2 0 2,2 0 0,3 0-7,-3 0 0,-2 0 4,2 0 1,-1 0-6,1 0 0,2 0 0,-2 0 0,-1-1 6,0-3 0,-3 3-133,4-3 0,0 3 11,4 1 1,-2 0 26,-2 0 0,1 0 85,-5 0 0,-1 0 255,-6 0 1,0 0-230,-4 0 0,-2 0 159,-6 0 0,3 0-85,-3 0 0,-1 0 144,1 0 1,-5 0-91,1 0 1,2 1-8,-2 3 0,0-3-114,-4 3 0,1-3 24,-1-1 1,1 0-13,-1 0 1,-3 0-241,-1 0 151,1 0-507,3 0 155,-4 6 407,-2-5 0,-15 9 0,-3-4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4340 7663 8042,'-6'-5'114,"1"4"232,5-4 1503,0 5-1640,0 5 1,0 5 411,0 5-390,0 6 0,5-3 284,-4 4-323,4 6 1,-5 0 208,0 3 9,0 7-236,0-8 0,0 10 174,0-6-167,0 0-7,0 0 0,1 1-22,3-1-76,-3-5 0,8 0-126,-5-2 1,4-7-15,-5 3 181,6-8-352,-7 2 181,3-6 0,-4-1 41,3-2-148,-3 2 1,4-9-804,-5 4 288,0-5 254,0-5-1621,0 4 929,-5-9 1114,4 4 0,-15-11 0,4-1 0</inkml:trace>
  <inkml:trace contextRef="#ctx0" brushRef="#br0">3997 7618 8252,'0'-7'432,"-5"-3"-170,4 9 1,-4-5 430,5 2-205,0 3 64,0-5-55,0 6-273,5 6 1,1-4-170,6 6 0,-1-5 170,1 5 1,0-4 113,3 4 1,3-6-102,5 2 0,1-2 67,3 2 1,2-3-164,5 3 0,1-4 38,-1-4 0,4 2-85,0-6 0,5 2 121,-1-2 1,-1-2-269,0 3 1,-4-4 42,1 0 0,-3 1-58,-5 2 1,-3-1 27,-8 6 0,-7-1-186,-4 4-168,0 0-422,-2 0-1104,-1 0 882,-5 0-301,-5 5 225,4-4 1113,-4 9 0,0-3 0,-2 4 0</inkml:trace>
  <inkml:trace contextRef="#ctx0" brushRef="#br0">5071 7389 8191,'5'-11'0,"-4"3"0,3 1 558,-3 4-62,-1-2-127,0 0 405,0 4-71,0-4-249,0 5 1,-4 1-426,1 3 1,-5 3 92,4 9 0,-5-3-124,2 7 0,0-1 153,0 3 1,0 1-131,0 0 1,-3 0-144,2 0 0,3-5-21,1-3 0,-1 1-471,1-1 1,-1-1 299,1-6 0,3 2-1643,-3-2 1957,3-3 0,-4 5 0,-1-4 0</inkml:trace>
  <inkml:trace contextRef="#ctx0" brushRef="#br0">5425 7435 7978,'0'-8'-1023,"0"1"786,0 4 921,0-7-37,5 9-258,-4-4 12,4 5 483,-5 0-711,0 5 1,-1 1 11,-3 6 0,2 4 21,-6 3 0,-1 0-24,-6 4 0,2-1-27,-2 8 1,-3 0 78,-1 5 1,2 0-14,-3 3 1,7-1-54,-3 5 1,0-4 24,1 4 1,1-4 9,6 4 0,3-5-18,5 1 0,0-4-106,0-4 0,1 2 53,3-5 1,5 3-93,2-3 1,5 0 59,-5-5 1,0 1-193,5 0 0,-2-5 69,1-3 1,-3-2-45,4-2 1,-4-3 4,0-1 0,-1-4 97,1 1 0,-1-3-792,0-1 340,1 0-1543,-1 0 417,-4 0 729,-2-5 0,-5-1 814,0-6 0,-5-4 0,-2-2 0</inkml:trace>
  <inkml:trace contextRef="#ctx0" brushRef="#br0">5528 7960 8135,'4'-11'0,"-1"0"0,1 4 601,-4-3 125,0 9 276,0-4-263,0 5 0,0 5-479,0 2 1,4 4 80,0 0-101,0 5-120,-4-3 0,3 5-32,1-3 1,0-2 94,-4 2-212,0-2 0,0-2-278,0 1 242,5-1 0,-4-3-38,3-1 204,-3-4-362,-1 2 187,0-5-36,5 0 0,-2-4 88,5 0 0,-1-5-8,5 2 1,-3-3-7,2-2 1,-2-3-6,6 0 1,2-2-31,-2 2 0,4 2 48,-4-2 1,0 2-22,-3 2 0,-1 1 16,1 2 0,-5 3 141,1 5 0,-4 0-38,3 0 0,-3 5 149,4 3 1,-5 2-91,5 1 1,-5 5 73,0-1 0,2 5-100,-1-1 1,4 3-5,-4 1 1,-1-4-104,-3 0 1,4-4 138,0 4-39,0-5-506,-4-3 88,5-1 170,-4-3-701,4-1-531,-5-1 634,0-5 1,5-10 0,2-3 0</inkml:trace>
  <inkml:trace contextRef="#ctx0" brushRef="#br0">6133 7389 8052,'11'5'2136,"5"2"-1509,-1 4 0,4 2-31,-4 2 1,5 0-132,-1 8 0,3-5-24,1 9 1,-2-5-88,-1 9 1,0-5 56,-5 5 1,4-1-216,-4 5 1,1-1-180,-5 0 0,-3 0 136,-1 1 0,-4-1-168,1 0 192,2 1-1202,-5-1 976,-1 5 0,-6-3-35,-6 2-284,-4-3 268,3-1 0,-8 1-90,2-1-553,-3 0 463,-6 1 0,4-5-1663,-3 0 1252,8-9 0,-2 4 691,2-10 0,-3 3 0,2-4 0,5 0 0,4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2992 5779 8179,'0'-8'-133,"0"1"334,0 4 253,0-7-87,0 4 54,0-1-177,0-3 1,0 9-53,0-4 497,0 5-511,0-5 0,-1 4 179,-3-3-524,3 2 196,-4 2 1,5 2 154,0 2-298,0-3 81,0 9 0,0 0 206,0 5-92,0 6 50,0-4-42,0 6-11,0 5 0,4 1 97,-1 6 131,1-6-126,1 9 1,-2-8-10,4 8 192,-4-2-231,7-2 0,-5-3-66,3-1-78,2 1 126,-9-2 0,9-1-138,-2-6 122,-3 1 1,4 0 13,-5 0 0,0-1-9,-4-3 1,0 1-126,0-5 0,-4 4 106,0-4 0,-4 1-157,5-5 1,-6 0 11,1 1 0,2-2-126,-2-2 1,-1 1-5,-6-6 0,2 1-319,-2-4 0,2 4-32,2 0 0,-4 0 191,0-4 1,-4-4-677,3 0 0,1-4 433,4 5 0,-1-5 594,1 4 0,-1-5 0,1 3 0</inkml:trace>
  <inkml:trace contextRef="#ctx0" brushRef="#br0">2684 6339 8179,'-6'-7'639,"-5"-3"-273,10 9-66,-4-4 0,6 1 205,3 0-260,2 0 139,11 4 0,1-1 224,5-3-357,-1 3 0,6-8 459,3 5-465,-3 0-194,5-1 223,-4 4 0,4-8-72,-3 5 0,2-3 42,-5 3 1,-1-1-128,-3 1 0,-1 3 115,-3-3 1,1-1-250,-5 1 1,1-1 44,-5 1 0,0 3-775,1-3-154,-1 3-138,1 1 332,-6 0 0,-1-1-1925,-5-3 2632,0 3 0,5-4 0,2 5 0</inkml:trace>
  <inkml:trace contextRef="#ctx0" brushRef="#br0">3678 5608 8227,'0'-12'187,"0"6"187,0-4-125,0 8 357,0-3-62,0 0-295,0 4 1,0-4 248,0 5 0,-2 5-390,-2 3 141,-2 2-211,-5 6 137,-1-3 1,0 9-64,-4-3-72,4 7 0,-9 2-3,6 3 0,-4 3 101,4 0 1,-4 2-50,4 6 0,-4-4 63,3 3 1,1 1-135,4 4 1,1-4 118,2 0 0,-1-7 18,5 0 0,0-1-58,4-4 0,2 0 8,1 0 1,3-5 45,1 2 1,3-4-10,-2-4 0,2 1-30,2-5 0,-1 4 129,0-3 0,1-1-156,-1-4 1,2 1 46,2-1 0,-5-1-143,6-2 68,-6 2 1,6-7-260,-4 4-715,-1-4 437,5 2-1679,-8-5 988,2 0-353,-10 0 1,0 0 0</inkml:trace>
  <inkml:trace contextRef="#ctx0" brushRef="#br0">3837 6213 8197,'0'-17'295,"0"5"-110,0-5 0,0 6 246,0-1-420,0 6 1,0 0 242,0 2 375,0 3 58,0-4-141,0 5 1,2 3-482,1 1 1,-1 5 53,2-1 1,-3 2-69,-1 1 1,0 1 4,0-1 0,4 1-186,-1-1 0,1-3-144,-4-1 0,0 1 176,0 3 0,2-4-129,1-4 232,-1 4-132,3-6 85,-5 4 111,5-5 1,-3 0-83,6 0 0,-4-4 128,3 0 1,1-4-107,3 0 1,0 2 9,-4-2 0,7 0-125,-2-3 1,3 0 121,0-1 0,-2 2-135,2 2 1,1-2 108,0 3 0,-1 2-136,-4 1 0,1-1 91,-1 1 0,1 0 91,-1 4 1,-3 1 151,-1 3 1,-3 2-74,4 6 0,-2-1 156,2 1 0,0 0-65,-4 4 0,4-2 57,-4 5 1,1 0-91,-1 3 0,-2-2-10,6-1 1,-6-4 17,2 4 1,1-5-76,-1 1 0,0-6-268,-4-2 278,5 1-584,-4 4 0,4-5-25,-5 1-1692,0-6 1027,5 3 1158,-4-5 0,5 0 0,-6 0 0</inkml:trace>
  <inkml:trace contextRef="#ctx0" brushRef="#br0">4500 5562 8287,'0'-11'481,"0"-1"-226,0 6 64,0 1 309,0 5-245,0-5-128,0 3 165,0-3-100,0 5-65,5 0 0,1 5-67,1 2 1,3 4 161,-3 1-127,4-1 0,1 2 26,3 2 0,-2 1 122,2 3-116,3 3 64,-5-4-274,8 5 134,-3 5 0,1-3-68,0 5 67,-5-4 0,6 7 193,-4-3-142,-1-2-258,-4 10 1,-1-4 184,-2 8-732,2-2 515,-8-6 39,3 5 0,-2-3-118,1 2 80,0-3 0,-4-2 10,0-2 0,-4 1 43,0-6 1,-4 1-11,0-4 1,-1 0 8,1-1 0,-2-3 4,3 0 0,0-5-385,0 2 0,0-7 311,0-2-2212,-3 1 1035,8 3-303,-3-4 1558,5-2 0,0 0 0,0 1 0</inkml:trace>
  <inkml:trace contextRef="#ctx0" brushRef="#br0">5413 5973 7411,'-6'-1'815,"2"-3"58,3 3-430,1-4 0,1 5-90,3 0 0,2 0-85,6 0 1,2 1 67,-3 3 1,5-3-69,-5 3 1,5-3 94,7-1 0,0 0-83,0 0 1,5 0 137,2 0 0,3-1-179,2-3 0,-1 1-270,0-4 1,-3 3-69,-1-4 0,-5 5-159,2-5 0,-7 4-173,-1-3 1,-5 4 233,2-1 1,-8 3-2272,0 1 1708,-5 0 1,0 1 759,-6 3 0,-14 8 0,-7 5 0</inkml:trace>
  <inkml:trace contextRef="#ctx0" brushRef="#br0">5459 6190 9966,'12'0'904,"-1"0"-364,0 0 1,6 0-106,2 0 0,3 0 37,0 0 0,6-4-97,3 0 1,-2-3 69,1 3 1,-4-4-338,0 5 1,2-5 81,-1 4 1,-4-3-382,-4 3 1,-4 0 221,4 4 1,-5 0-1308,1 0 1,-2 0 657,-2 0 0,-3 0 618,0 0 0,-6 0 0,3 0 0</inkml:trace>
  <inkml:trace contextRef="#ctx0" brushRef="#br0">7081 6076 7921,'0'-12'-272,"1"5"-66,3-1 0,-3 1 922,3-5-78,2 1-226,-4-1 1,4 1-83,-2 0 0,-3-1 101,3 1 275,-3-1-290,-1 1 0,-5 1 141,-2 2-503,-4-2 145,0 9 1,-6-8 216,-2 5-408,-2 0 157,-2 4 0,-4 5-87,1 3 55,-6 7 0,3-1-33,-5 5 0,1 1 68,2 7 0,3-5-90,5 4 1,6-4 70,1 4 1,9-1-181,3-3 0,4-3 69,4 0 0,3-5 10,9 2 0,6-9 68,9-3 1,2-3-21,1-1 1,2 0 117,2 0 0,-3-5-109,3-2 1,-6-3 46,-2-2 0,-8 1-27,1-1 1,-8 5 26,0-1 1,-6 0-7,-1-3 1,-6 3 118,2 1-76,-3 4 0,-2-3 65,-3 2-67,3 3-3,-4-4-137,0 10 0,4 5 108,-3 5 0,3 6 11,1-2 1,3 3-21,1 5 0,1 2 137,-1 5 1,-1 2-71,4 2 0,0 3 14,0 4 0,3 4-51,-2-4 0,2 3 32,2-6 1,-5 2 136,1-3 1,-2-1-66,2-6 1,-2-4-51,-2 1 0,-3-6 21,3 2 1,-3-7-20,-1-1 1,-4-5-26,1 1 1,-10-2-6,2-1 1,-5-5 53,1 1 0,-4-6-31,-8 2 0,2-3-355,-5-1 1,-1-1 130,-3-3 0,1-6-533,2-5 0,5-5 304,7 1 0,2-4-591,6-4 1,4-2-93,4-5 1,6-1 592,5 1 0,7-1 450,4-3 0,8 2 0,2-3 0</inkml:trace>
  <inkml:trace contextRef="#ctx0" brushRef="#br0">7800 5528 8070,'0'-12'0,"0"5"-897,0-1 1269,0 6 0,2-4 498,2 6-207,-3 0-196,4-5-296,-5 4-93,0-4 128,0 5 1,0 5-74,0 3 1,-1 1 56,-3-2 0,-3 7-101,-4-2 1,-5 10 84,-4 1 1,3 4-17,-2 0 0,0 2-65,-4 5 1,0 2 22,0 2 0,4-2-29,0 6 1,5-4-14,-1 4 1,6-1 39,1 1 1,6 1 3,-2-5 0,5 0-3,7-4 1,0-5 6,7-2 0,3-3 109,1-1 1,-2-4-117,2 0 0,-5-5 17,2 1 0,0-3-181,-1-5 1,1 3 111,-5-2 0,0-3-413,1-1 163,-1 2-113,1-4 0,-5 3-57,1-5-1499,-6 0 769,3 0-1085,-5 0 1580,0-5 0,-3 2 592,-1-5 0,-5 1 0,3-5 0</inkml:trace>
  <inkml:trace contextRef="#ctx0" brushRef="#br0">7858 6064 8070,'0'-6'-844,"3"-4"723,1 2 627,0 3 1,-3-4 238,3 6-458,-3-1 455,4 4-157,-5 0-463,5 0 1,-2 1 181,5 3-71,-6 2-229,3 6 56,-5-1 1,0 4-123,0 1 1,4-1 100,0-4 0,0 2-166,-4 2 1,0-2 54,0 2 1,1-6-30,3-2 1,-3-3 106,3 4-221,-3-6 279,4 4 0,-2-6 3,4 0 1,-3 0 31,4 0 1,-4-4-69,3 0 1,-1-5-53,2 1 0,2-2 64,-2-1 1,2-1-85,1 1 1,5-2 72,-1-2 1,1 2-119,0-2 0,-4 2 63,4 2 0,0 3-19,-1 1 0,0 3 142,-3-4 0,-1 6-107,1-2 0,-5 3 180,1 1 1,-4 5-96,3 2 0,-4 4 180,1 0 1,-2 4-131,2 1 0,-3 4-59,3-1 0,-1-1-63,1 1 1,-3-2 89,3 2 0,-2-2-127,2-6 0,-3 1 85,3-1-233,-3 1 157,4-1 0,-3-3-520,1-1 1,0-4-113,1 1-405,-3-3 0,5-1 1059,-2 0 0,3-5 0,4-2 0</inkml:trace>
  <inkml:trace contextRef="#ctx0" brushRef="#br0">8406 5505 8138,'0'-6'-298,"0"0"1904,0 6-1076,5 0-233,-4 0 0,9 6 141,-2 1 8,2 3-133,1 2 0,5 0-73,-1 4 1,5 0 117,-1 3 0,-1 1 3,1-4 0,-1 4-121,1-1 1,1 3-27,-5 0 0,4 1 56,-3 0 1,0 1-165,-1 3 1,-2-2 133,2 6 1,-2-1-245,-2 4 0,-3-3-127,0-1 0,-6 0-82,2 0 0,-3 3 37,-1-3 1,0 0 68,0 0 0,-1-5-1,-3 2 1,-1-4 100,-3-4 1,-2 1-15,3-4 1,-3-1-10,-2-4 1,1 1-176,-1-1 0,2 0 129,3 1 0,-2-5-731,5 1 0,-4-4-2008,4 3 2815,1-4 0,3 7 0,0-3 0</inkml:trace>
  <inkml:trace contextRef="#ctx0" brushRef="#br1">11763 5962 10341,'0'-7'-152,"0"-3"314,0 4 303,-5 0-9,4-5 477,-4 10-318,5-9 41,0 9-495,0-4 83,0 5 0,0 5-161,0 2 1,0 3-37,0 2 1,0 3 185,0 0 1,0 6-79,0-2 1,0 2-32,0 2 0,0-4-99,0 0 0,0 0 125,0 4 0,0-4-140,0 0 0,4-5 103,0 1 0,-1 2-122,-3-2 1,0-4 117,0-3-3,0 0-175,6-2 1,-5 0 169,3-2-9,-3-3 0,-1 3-22,0-8 0,1 2 1,3-6 1,-3 1 49,3-5 0,1 1-276,-1-1 1,5-4 33,-2-3 0,4 1-90,0-1 1,2 0 37,2-4 1,-1 0 196,5 0 0,-4 1-248,4-1 0,0 0 78,4 0 0,0 0 189,0 0 1,0 6-109,-1 1 0,-3 4 181,1 0 1,-7 6 16,3 2 1,-7 3 11,-2 1 0,-4 5 1,1 3 0,1 6-162,-2 1 0,1 5 119,-4-1 1,0 6-136,0 2 0,-4 4 22,1-5 0,-2 5 39,1-5 0,2 1 185,-1-4 0,1-4-53,2 0 1,0-5 50,0 1 1,0-2-172,0-2 1,0-3 159,0-1-677,0-4 173,0 2-1366,0-5 1237,5 0 1,-3-1-509,2-3 1,-2 1 966,2-4 0,2-1 0,6-3 0</inkml:trace>
  <inkml:trace contextRef="#ctx0" brushRef="#br2">11124 6053 8139,'5'-11'0,"-2"0"0,3 3 0,-1 0-491,-1 5 577,1-7 207,-4 4 1,5-2 230,-2 1-303,-2-1 0,4-2-62,-2 2 0,-3-2 57,3 3 1,-2 0-61,2 0 10,-3-1 1,4-3 161,-5-1-266,0 1 0,-1 1 57,-3 2 1,1-1-120,-9 5 1,1 0-1,-11 4-22,-2 0-74,-1 0 187,-3 6-67,4 0 1,-8 5 16,5 1 0,-1 0 52,2 4 1,5-2 37,-1 5-96,6 0 1,-4 4-101,5-1 118,5 1-1,-1 0-151,5 0 0,0-2 143,2-1 0,3 1-166,1-2 0,0-5 55,0 1 67,0-10 0,10 16 0,3-9 0</inkml:trace>
  <inkml:trace contextRef="#ctx0" brushRef="#br2">10816 6224 8172,'22'12'0</inkml:trace>
  <inkml:trace contextRef="#ctx0" brushRef="#br2">11352 6339 8060,'-23'0'0</inkml:trace>
  <inkml:trace contextRef="#ctx0" brushRef="#br2">10804 6224 9750,'0'7'137,"0"-2"0,1-5-264,3 0 184,-3 0 0,6 0 138,-3 0 4,-3 0 1,9 0-67,-2 0 0,-2 0 39,2 0 0,-5 0-45,5 0 0,0 0 58,3 0 0,1-1-29,-1-3 1,0 2-74,1-1 1,0-4 1,4 0 0,-4 0-5,4 0 1,0-1-146,-1-3 1,4-1 97,-3 1 1,-1-1-98,-4 1 1,4 0 79,1-1 0,-2 1-106,-7-1 0,2 1 73,-5-1 0,4 5-176,-5-1 133,1 1 1,-4-5-138,0 1 1,0 3-687,0 1 326,-5 4-1603,-1-7 2160,-1 9 0,2-4 0,5 5 0</inkml:trace>
  <inkml:trace contextRef="#ctx0" brushRef="#br2">11170 6076 7935,'0'-6'-1773,"0"-5"1363,0 10 1645,0-4-392,0 5-460,0-5 152,-5 4-263,3-4 139,-3 5 53,5 0-402,0 5 1,1 0 27,3 2 0,-2 4 8,1-4-25,-1 3 1,-2 2-34,0-1 0,0 1 58,0-1 1,0 4-32,0 0 1,0 1 20,0-5 0,0 1 91,0-1 1,0 4-80,0 0 0,5 1 126,2-5 1,3 0-67,2 1 0,1-1 11,2 1 0,-1-2 32,5-2 1,-4-2-47,4-2 0,-4-3 3,4 3 1,-3-3-7,3-1 1,-5 0 21,1 0-85,-3 0 0,0 0-227,-1 0-827,-4-5 752,-2 4 1,-5-6-449,0 4 1,-2 1 65,-1-2 593,-4 3 0,-9-4 0,-2-1 0</inkml:trace>
  <inkml:trace contextRef="#ctx0" brushRef="#br2">9948 5847 8217,'0'-11'-76,"0"0"77,0 4 0,0-3 390,0 3-145,0-4 0,0 0-6,0 0 0,0 3 3,0 0 1,-2 5 408,-2-5-373,3 5 1,-4-3 403,5 2-206,0 3 61,0-4-344,-5 10 0,4 3-108,-3 7 0,3-1 10,1 5 0,0 0 63,0 4 0,0-1-175,0 1 1,0 4 111,0 0 1,0 3-95,0-3 0,0 4-1,0 0 1,4-3-108,-1-2 0,1-5 52,-4-2 0,0-1 97,0 1 0,4-3-8,0-4 1,0-5 34,-4 1-225,0-6 229,5 8-651,-4-8 221,4 3 1,-5-6-71,0-3 0,-1 1-1852,-3-4 1133,-2-1 1145,-6-3 0,-4-1 0,-2 1 0</inkml:trace>
  <inkml:trace contextRef="#ctx0" brushRef="#br2">9708 5985 8211,'11'0'915,"-4"5"1,6-4-121,-1 3-468,2-3 1,2-1 36,3 0 0,7 0-63,0 0 1,6 0 90,-1 0 0,2-4-102,1 0 1,-1-3-88,-3 3 1,2-4 59,-5 4 0,-2-3-230,-6 3 0,-2-4 14,-6 5-335,0-1-509,-4 4 0,-3 0 439,-8 0 1,-3 0-2520,-4 0 2877,-6 5 0,0 1 0,-6 6 0</inkml:trace>
  <inkml:trace contextRef="#ctx0" brushRef="#br3">13054 5768 8023,'0'-7'-927,"0"2"826,0 0 636,0 4-270,5-9 1,-4 7 84,3-5 49,-3 6 155,-1-3-77,0 0-314,0 4 1,0-6 386,0 3 16,0 3-378,0-4 1,0 5 211,0 5-327,0-4 11,0 10 1,-1-1 63,-3 5 0,2 5-113,-6-1 1,4 3 32,-3 1-62,4 5 22,-7 1 0,9 1-74,-3 1 128,3-6 38,1 3-238,0-5 186,0 0 1,0-6 86,0-1-252,0-4 147,0 0 1,1-1 44,3 1-307,-3-6 258,4-1 0,-4-5-354,3 0 71,-2 0 166,3 0-555,-5 0-666,0-5 823,-5-1 0,-1-2-109,-1 0 578,-3 6 0,3-13 0,-4 2 0</inkml:trace>
  <inkml:trace contextRef="#ctx0" brushRef="#br3">12757 5973 8005,'0'-6'276,"0"1"-91,5 5 0,2 0 184,4 0 95,0 0-175,1 0 0,4 0 51,3 0 238,8 0-298,-3 0 1,8-4 381,-6 0-435,6 0-43,-3 4 1,1-4 139,-4 1-97,3-6 0,-5 8-293,4-10 140,-10 10 0,2-4 222,-4 5-744,-1-5 283,-4 4-366,1-4 287,-6 5-572,-1 0-1167,-5 0 1983,-5 0 0,-1 5 0,-6 1 0</inkml:trace>
  <inkml:trace contextRef="#ctx0" brushRef="#br3">13854 5459 7998,'0'-6'-218,"0"-1"-326,0 4 435,0 1 1028,0-3 468,0 5 0,0 5-1209,0 3 0,0 7 48,0 4 1,0 3-143,0 1 1,0 3 92,0 1 0,0 9-99,0-2 0,0 4 42,0 0 1,0-3-84,0 4 0,0 0 67,0-1 1,0 1-10,0-1 0,0-3-36,0-1 0,0-1 64,0-6 0,0 0-55,0 0 0,0-7 148,0 3-121,0-8-252,0 2 285,0-6-104,0 1-143,0-6 216,0 4-185,0-8-23,0 3 127,0-5 0,0-5-14,0-3 0,0 2-101,0-2 1,0 0 68,0-3 1,0 0-54,0-1 1,0-3 69,0 0 0,0-1-208,0 5 1,0-4-1,0 0 1,1-1-40,3 5 1,-2-1 128,6 1 1,-1 0 17,5-1 0,-1 1 145,1-1 0,0 1-89,4 0 1,1-1 179,6 1 1,0-1-57,0 1 1,1-1 68,3 1 1,-3 3-50,2 1 1,-2 4-16,-1-1 0,-1 3 25,-3 1 1,1 1-52,-5 3 1,2 3-47,-2 4 0,-3 4 38,-1 0 1,0 6 10,-3-2 0,-3-1-12,-1 1 0,-3 0-7,-1 3 1,-1 0 13,-3-3 0,-2 3 5,-6-3 0,0 1 61,-4-1 0,-1 3-68,-6-3 1,-4-3 111,1-1 0,-6-1-63,1 2 2,3-9 0,-5 7 30,3-10 1,1 1-270,-2-1 218,6-3-19,-3 4 1,5-6-178,0-3 179,6 3 0,-4-8-654,6 5 269,0-5-1854,8 3 1164,2-6 1020,5 6 0,5-4 0,2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12:06.72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2878 3278 8213,'0'-12'-996,"0"1"1852,0 5 77,0 1-469,0-1-92,0 5 289,-5-4 124,4 0-537,-4 4-286,5-4 1,1 6 241,3 3 1,-2-2 43,6 6 0,-6 0-331,2 3 135,3 5-187,-6 2 1,8 1 18,-5 0 87,-1 0 25,-3-1 0,4 4 27,0-3 1,0-3-291,-4-1 330,0-2-50,0-1 1,0-1-101,0 0 0,1 0 32,3-4 0,-3-1 50,3-2 101,-3-2 231,-1 3 60,0-5-148,5-5-14,-3 3-130,3-8 72,0 4 0,-3-6-2,6 1 1,-4 0 21,3-1-22,1 1-43,3-6-157,1 4 1,-1-8 176,1 2-290,-1 2 1,4-3 18,0 5 175,6 0 38,-9 3-240,5 1 1,-2-1-5,0 1 1,1 3 51,-5 1 105,0 4-58,-4-2 44,3 5-48,-4 0 50,1 5 0,1 7-9,-4 7 1,1 2 0,-2 2 227,1 0 34,0 0-224,1 5 1,-4-3 0,3 4 2,-3-1 0,-1-1 0,0-6-156,0-2 133,5 3 1,-4-9-8,3 2 28,-3-2-550,-1-2 197,0 0 272,5 1 43,-3-6-1614,3-1 1637,-5-5 0,0 5 0,0 2 0</inkml:trace>
  <inkml:trace contextRef="#ctx0" brushRef="#br0" timeOffset="1">2787 4546 8972,'-5'-7'1612,"-2"-3"-1400,1 9-20,1-4 1,5 6-58,0 3-71,0 2 1,0 7 359,0 2-419,0 3 51,5 10 1,-4 0 268,3 2-430,-3 3 1,3-1 92,0 2-115,0 3 0,-4-5 8,0 2 4,0-2 1,3-6-204,1 1 0,1-1 150,-1-3 1,-3-1-1,5-3 71,-1-4 0,-4-2-143,3-2 118,-3-4 146,-1 3-194,0-9-32,5 4 71,-4-5 46,4 0-841,-5 0 0,-5-1 926,-2-3 0,-3-2 0,-2-6 0</inkml:trace>
  <inkml:trace contextRef="#ctx0" brushRef="#br0" timeOffset="2">2467 4500 8420,'4'-8'864,"0"1"-233,4-1-362,-1 2 0,4 1 217,1 5 0,-1 0-217,6 0-34,0 0 0,2 0 140,0 0 0,2-2-150,5-2 0,-2 3 77,3-3 1,1 3-267,-1 1 1,-1 0 0,-2 0-264,3 0 212,-3 0 1,4 0 94,-5 0-536,-5 0 302,3 0 1,-7 0 13,5 0 0,-5 0-429,1 0-1541,-7 0 1085,2 0 1025,-9 0 0,-1 5 0,-6 2 0</inkml:trace>
  <inkml:trace contextRef="#ctx0" brushRef="#br1" timeOffset="3">3289 4386 9429,'0'-7'271,"0"2"584,0 5 324,0-5-796,0 4 41,0-4-109,0 5-95,0 5 1,-4-1 0,-2 7 118,-4 6-85,1 3-138,-13 3 0,8 6 148,-5 5 0,4 0 47,-4 4-159,5 3 0,-6 0-193,5 4 0,1 0 94,6-3 1,-1 1-298,5-5 0,1 4-504,3-4 1,1-4 759,3-3-27,2-6 41,5 3-234,-4-5 4,3 0 108,-4-1 1,7-4-117,2-3 238,-2-2-200,8-2-78,-8-4 164,4 3 0,-6-9-59,1 3-707,-1-3 531,0-1 0,1 0-1318,-1 0 545,-4 0-893,3 0 1989,-9 0 0,9-5 0,-4-1 0</inkml:trace>
  <inkml:trace contextRef="#ctx0" brushRef="#br0" timeOffset="4">3403 4900 8346,'0'-18'-438,"0"1"365,0 6 0,0-1 491,0 1 0,0 0 1225,0-1-530,0 6-569,0-4-283,0 8 0,4-1 197,0 6-307,0 4 111,-4 4-254,0 1 0,1-1 259,3 0 59,-3 1-460,4-1 0,-5 1 102,0-1-29,0 1-163,0-1 0,0 0-48,0 1 1,0-5-3,0 1 88,0-5 1,4 3-22,0-2 108,0-3 0,-3 4-78,3-5 60,-3 0 0,9 0 45,-2 0 0,2-1-4,1-3 0,1 3 91,-1-3-75,1-2 9,4 4 0,-3-7 138,2 6-135,-2-6 52,3 7 1,-3-4-100,2 2 98,-2 3 273,-2-4-232,1 5 1,-5 5 89,1 3 0,-6-2 1,2 2-71,-2 1 0,1 1-27,1 1 0,0 0-327,1 1 0,-2-1 0,3 1 24,-1-1-456,4 1 0,-8-1-148,3 0-83,2 1 953,-4-1 0,8 1 0,-4-1 0</inkml:trace>
  <inkml:trace contextRef="#ctx0" brushRef="#br0" timeOffset="5">3837 4431 7389,'0'-7'558,"0"-1"1,-3 4 41,-1-3 1,-1 3-215,1-4 1,1 2 93,-4-2 0,3-1-90,-4 6 1,6-2 411,-2 1-470,-2 2 0,3-3 283,-5 5-268,6 0-88,-3 0 0,6 0-4,3 0 0,2 2 1,6 1 474,-1 5-471,6 7 0,-5-2 0,10 3-61,-4 1-4,5 1 0,-1 5 194,1-1-468,0 1 111,0 5 0,-2-4 352,-2 3-641,3 2 0,-5-1-626,2 2 670,2 3 1,-8-5-48,2 3 2,-2 2 0,-6-8-199,1 6 418,-5-6-366,2 3 0,-5-4 63,0 3 0,-2-3 36,-1 2 119,-4-6-116,-4 1 373,-1-8 0,1 7-89,0-5-132,-1 1 229,1-5 0,-1 0 1,1 0-129,-1-4-186,6 3 191,1-3-765,0-1 256,4-1-692,-10-5-622,10 0 1869,-4 0 0,5-10 0,0-3 0</inkml:trace>
  <inkml:trace contextRef="#ctx0" brushRef="#br0" timeOffset="6">6042 3129 8136,'6'-5'133,"-1"4"1,-5-5 481,0 2-143,0 3 1,-4-6 316,0 3-483,1 3 1,1-5 540,-1 2-254,1 3 21,-8-4-103,-1 5-288,-2 0 1,-3 5-133,4 2 0,1 5 109,-1 3 1,5 3-237,-1 5 1,0 1 70,-3 2 0,1 0-190,2 4 1,-1-3 96,6 3 1,-1-4-270,4 0 0,0 2 133,0-1 0,5 3-17,2-3 1,7-4-2,2-4 0,4-4 77,-1 4 1,3-9 197,0 2 0,2-9-112,3 1 0,1-2 261,3-2 1,-2-2 86,-3-2 44,4-2-190,-1-5 1,-1-1 78,-6 1 1,0-4 129,-3-1 1,-1-4-56,-3 1 0,-6-2-90,2-2 0,-7-5-211,0-3-68,-3-2 204,-1-1 1,-5 0-585,-2 0 1,-6-3 238,-6 2 0,-1 0-748,-11 8 103,1 1 528,-10 13-1860,5-2 1616,-10 13 1,5 0-797,-6 10 0,7 5 1360,4 14 0,0 0 0,3 5 0,-1-1 0,1 0 0</inkml:trace>
  <inkml:trace contextRef="#ctx0" brushRef="#br0" timeOffset="7">8463 3061 9442,'0'11'598,"0"1"1,4 4-355,-1 3 1,3-1 39,-3 1 1,-1 4-22,1 3 0,-1 2-148,-2-1 1,0 1 255,0 2-369,0 3 20,0-9 1,0 8-79,0-5 0,0 3 17,0-3 195,0 0-225,0-10 46,0 5 1,0-6 134,0 3-329,0-2 339,0-6-209,0 1 190,0-1-619,0-4-55,0-2-1020,0-5 1591,-5 0 0,-2 0 0,-4 0 0</inkml:trace>
  <inkml:trace contextRef="#ctx0" brushRef="#br0" timeOffset="8">10245 3232 8151,'-2'-8'-27,"-2"1"1,3 3 158,-3-4 0,2 5 324,-2-5 0,1 4-152,-4-3 0,4 3-68,0-4 1,-3 4 278,3-3-109,-1-1-170,4-3-97,0 4 97,5-3 60,1 9-128,6-9 1,-1 7 168,1-4-100,-1 4-110,5-7 1,-2 9 103,5-3-68,-5 3 1,4-3-117,-3 0-19,-2 0 0,4 4 100,-6 0-125,0 5 136,1 2-332,-1 4 166,1 6 1,-6 0 87,-2 6-448,-3 5 249,-1-4 0,-4 8 29,0-5-277,-4-1 0,1 1 37,-4 0 42,-1-1 1,0-7 0,-2 0-379,-1 2 501,-1-5 66,5 6 0,-1-10 0,1 4-29,0-4 264,-1 0 0,2-5 1,1 0 2,2-2 1,4 0 294,-1-1-89,3-3-14,1 4 0,1-4-47,3 3 1,2-3 137,6 3 0,3-3-21,0-1 1,6 0 31,-2 0-182,-3 0-60,11 0 1,-11 0 201,11 0-184,-6 0 1,7 0-210,-5 0 1,0 0 86,0 0 1,-2-3-907,-2-1 1,2 0-212,-6 4 0,4 0 1049,-4 0 0,1 5 0,-5 1 0</inkml:trace>
  <inkml:trace contextRef="#ctx0" brushRef="#br0" timeOffset="9">12312 3084 8022,'0'-8'-569,"0"0"854,-5 6 0,3-4 434,-1 2 0,1 1-217,2-4 1,0 3-140,0-4 1,2 4-34,1-3 1,2 3-98,3-4 0,2 4 0,-2-3 1,2 3 44,1-4 1,5 5 103,-1-5-271,0 6 1,0-5-143,1 3 323,4 3-59,-2-4-422,-1 5 173,5 0 0,-8 0 163,5 0-289,-5 0 1,2 1 70,-4 3 0,-2-1-60,-2 4 0,0 1-63,-4 3 0,0 1 15,-4-1 1,0 1 68,0-1 0,-4 0 68,0 1 0,-4-1-80,0 1 0,-1-1 64,1 0 1,-2 1 76,3-1 0,0-1-76,0-2 1,3 2 129,-4-2 1,6-2 150,-2 2-235,3-6-19,1 3 230,-5 0 10,3-3-187,-3 3 1,9-4 49,0 3 1,5-3-29,-2 3 1,5 1 26,3-1 0,3 5-16,5-2 0,-2 4-74,-2 0 1,5 4 6,-5 0 1,5 2-143,-4-2 1,0 2-101,-1 2 1,0 2 70,-8-2 1,3-1-12,-6 1 1,-3-4 101,-1 4 1,-4-3-152,-4 3 1,-2-5 105,-6 1 0,-4-3 142,-3 0 0,-3-4 36,-1-1 1,0-1 160,1 2 0,-3-2 99,-1-2 0,0-3-119,-4 3 0,5-2 73,-2-2 0,3 0-37,1 0 0,5-4-209,3 0 1,2-1 125,2 1 0,3 3-906,1-3 0,4 1-2219,-1 0 2989,8 1 0,8-3 0,5 5 0</inkml:trace>
  <inkml:trace contextRef="#ctx0" brushRef="#br0" timeOffset="10">14619 2969 8036,'0'-6'0,"0"1"608,0 0-43,0 4 210,0-4-38,5 5-277,-4 0-286,4 5 1,-5 1 84,0 5 0,0 6-237,0 2 0,-4-1 35,1 1 1,-6 0-135,1 4 1,-1-1-33,2 1 1,-6 0 74,5 0 1,-4-4-288,4 0 206,3-5 0,-4 3-127,5-6 13,-5 0 225,8 1 1,-4-1-18,5-4-27,0 3 18,0-9 165,0 4 0,0-4-115,0 3 52,0-3-36,0 4-36,5-5 0,-2 0 14,4 0 0,1 0 21,3 0-411,1 0 0,-1 0 47,0 0-1138,1 0 642,-1 0 825,1 0 0,-1 6 0,1 0 0</inkml:trace>
  <inkml:trace contextRef="#ctx0" brushRef="#br0" timeOffset="11">14687 3244 8086,'0'-13'0,"0"-2"0,0 8 0,0 1 0,0 1 0,0 5 0,-5 0 0,4 6 0,-3 6 0,3 0 0,1 7 0,0 0 2358,0 4 1,0 0-1411,0 0 0,0 0-542,0 0 1,-4-4-421,0 0 34,0 0 1,4-2 0,0-1-462,0-4 1,0 4-613,0-1 568,0 0 299,0-4 0,2 1-1479,1-1 741,-1-4 137,3 3 787,0-4 0,1 6 0,6-1 0</inkml:trace>
  <inkml:trace contextRef="#ctx0" brushRef="#br0" timeOffset="12">16412 2992 8190,'0'-7'427,"0"-1"95,0 0-47,0-3 0,0 3 159,0 1-39,0 4-73,0-2-454,-5 15 1,3 3 86,-1 10 0,1-3-35,2 3 1,0-3-40,0 7 0,0 1 77,0-1 1,0-1-304,0-3 99,5 0 1,-3-5 0,3 2-60,-5-5 1,0 0-21,0-3 1,0-1 17,0 1 0,1-2 163,3-3-23,-3 4 234,4-10-241,-5 4 1437,0-5-1404,0-5 0,1 0 1,3-3 0,3-1-80,4 5 0,2-3 65,2 3 1,3-1-125,5 1 0,-1 3 80,1-3 1,-2 3-46,1 1 1,-5 1 48,6 3 0,-3 1-1,3 3 1,-4 2-65,0-3 0,-5 3-141,1 2 1,-2 3-32,-2 0 0,1 4 120,-1-3 0,-5 3-190,-2-4 0,-2 4 55,-2-4 0,-2 4-18,-2-4 0,-2 1 118,-5-5 0,-1 0 93,1 1 0,-6-2-128,-2-2 21,3 2 48,-6-9 1,6 4-437,-3-5 0,-3 0 160,3 0 0,-2 0 389,-2 0 0,-5 0 0,-1 0 0</inkml:trace>
  <inkml:trace contextRef="#ctx0" brushRef="#br0" timeOffset="13">16389 2878 8185,'6'-11'0,"-1"3"690,-5 0-250,5 6 0,-2-4 355,5 2 1,-1 1-228,5-4 1,0 4 69,4-1 0,-1-1-178,8 1 1,2 1-11,9 3-205,-5-6-601,10 5 539,-9-4 1,11 1 0,-3 0-777,4 2 492,-3-4 1,-4 4-1,-5-1-2589,-3 1 2690,0-3 0,-4 4 0,0-4 0</inkml:trace>
  <inkml:trace contextRef="#ctx0" brushRef="#br0" timeOffset="14">6156 4488 8292,'0'-6'665,"-1"1"-362,-3 5 0,3-1 243,-3-3-291,-3 3 1,5-4 81,-6 5 1,4 0-30,-3 0 1,-1 0 244,-3 0-391,-1 0 1,1 1 124,-1 3 1,0 3-190,-3 8 0,2 2 90,-2 2 1,2 6-90,2-2 1,-1 3 44,1-4 0,3 5-278,0 0 1,6-1-153,-2-3 1,3 0 133,1 0 1,0 0-153,0 0 1,0-4 88,0 0 1,5-5 44,3 1 1,2 1 94,1 0 1,2-1 64,2-4 1,-1 1-75,5-1 0,-4-3 99,4-1 0,4-4 64,4 1 1,-3-3-56,-1-1 1,-3 0 143,7 0 0,-2-5-94,2-3 1,-3-2 150,2-1 0,-1-1-49,-3 1 0,-3-2 126,0-2 1,-5 1-9,2-5-1,-7 4-202,-2-4 1,-4 0-70,1-4 1,-3-1 125,-1-3 1,-5 2-519,-3-6 0,-7 2 214,-4-1 0,0 0-484,-4 4 0,-2 3 254,-10 0 1,0 7-593,-3 8 0,1 3-14,-5 5 992,10 0 0,-11 10 0,8 3 0</inkml:trace>
  <inkml:trace contextRef="#ctx0" brushRef="#br0" timeOffset="15">8509 4466 7385,'-2'-8'1646,"-2"0"-1009,3 6-287,-4-3 0,5 3 542,0-1-237,0 1-172,0-3-231,0 5 0,0 5-173,0 3 0,0 3-88,0 5 191,0 6 1,0 6 116,0 3-284,0 2 1,0-4 99,0 5 0,1 1-152,3-1 1,-3-1 131,3-3 0,-2 2-97,-2-5 1,3-5 2,1-2 0,0-1-123,-4 3 1,1-3 34,3 0 0,-3-5 70,3 2 0,-3-7 15,-1-2 1,2-3 15,1 4-35,-1-6 0,3 4 36,-5-2-35,0-2 42,0 3-72,0-5-1049,0-5 449,0 3-1595,0-8 2245,0 4 0,0-6 0,0 1 0</inkml:trace>
  <inkml:trace contextRef="#ctx0" brushRef="#br0" timeOffset="16">10359 4408 8019,'0'0'0</inkml:trace>
  <inkml:trace contextRef="#ctx0" brushRef="#br0" timeOffset="17">10336 4317 8019,'11'-5'1168,"1"4"1,0-8-643,4 5 1,0-4 1,3 5 1,-1-5-276,-3 4 0,3-3-273,5 3 0,0-4-24,-1 4 1,1-1 78,0 1 1,-4 3-41,0-3 0,-5 3 62,1 1 0,-2 5-145,-1 3 0,-5-2 68,1 2 0,-6-1-23,2 5 1,-3-3-4,-1 2 0,-1-2-115,-3 6 0,-2-2-45,-5-2 1,-1 2 102,1 2 0,-5-2-65,1 2 1,0-2 88,4-2 1,-1 1-7,1-1 1,3-3 44,0-1 1,1-4 151,-5 1 5,6 2 369,-4-5-173,9 4 1,-3-1-107,8 0 0,2 0 79,5-4 1,2 0-116,2 0 0,-1 0 9,5 0 1,4 4-93,4-1 1,0 6-3,-5-1 1,1 2-53,0 2 0,-4 3-173,0 0 1,-1 1-162,1 0 1,-3-4 156,-4 4 1,-5 0-155,1-1 1,-5 4 65,0-3 1,-1-1 71,-2-4 0,-2 1 83,-1-1 0,-8-1-3,-4-2 1,-5 1-51,1-5 1,-8 3 21,-3-3 1,-3 4 33,-1-5 1,-1 1 37,1-4 0,0 0 70,-1 0 1,-1 0 22,1 0 16,4 0 1,13 0-1,3 0 184,2 0 52,2 0-2,4 0-308,2 0 0,6 0-521,3 0 0,4 0 521,7 0 0,3 0 0,5 0 0</inkml:trace>
  <inkml:trace contextRef="#ctx0" brushRef="#br0" timeOffset="18">12483 4271 8162,'-10'-1'0,"2"-3"411,-2 3 1,9-5 177,-3 2-2,3 3-172,1-10-1,0 10 74,0-4-276,0 5 1,1-4 151,3 1-149,2-1 27,6 4 1,-1-5 61,6 3-69,-5-3-108,10 5 1,-3 0 127,7 0-58,-1 0 1,4 0 196,-3 0-511,-1 0 132,2 0 0,-4 0-171,0 0 174,0 0 1,-1 0-108,-3 0 1,2 0 132,-2 0 0,-2 0 80,-2 0-108,-2 0 0,-2 0 90,0 0-206,-4 0 166,3 0-23,-9 0 0,6 0-205,-4 0 134,-1 0 8,3 0 1,-5 2-76,0 1 1,-4 0 107,0 5 0,-5-1-79,2 5 1,-4 0 55,0 3 0,0 5-25,-1 6 7,1 3 13,-6 6 0,5-1-172,-4 0-2,-1 0-464,4 1 289,-4-1 133,6 0-15,0-5 150,-1 4 0,4-10-56,1 0 0,4-1 122,0-7 0,1 0 255,2-3-123,0-1 1,0 0 86,0 1 0,0-5 1,0 1 0,0-4 655,0 3-815,0-4 95,0 2-1342,0-5 1,-5 0 0,-1 0-1</inkml:trace>
  <inkml:trace contextRef="#ctx0" brushRef="#br0" timeOffset="19">14539 4226 7995,'-4'-8'-70,"0"0"0,0 5 1330,4-5-103,0 6-324,0-4-443,-5 6 1,4 9-96,-3 3 0,3 7-22,1 0 0,0 7 66,0 5-275,0 2-326,0 1 424,0 0 0,0 1-58,0-1 0,0-4 1,0 1-111,0 1 1,0-4 14,0-2 1,0 2-194,0-1 0,0-2 123,0-6 1,0-1-50,0-3 0,0-2 529,0 2-485,0-2 96,0-2-175,0 1 0,0-6 153,0 4-438,0-9 133,0 4-2038,0-5 265,0-5 2070,0-1 0,0-5 0,0-1 0</inkml:trace>
  <inkml:trace contextRef="#ctx0" brushRef="#br0" timeOffset="20">14790 4271 8214,'4'-19'675,"0"0"-229,-1 10 1,-3-6 19,0 8 1,2-2 582,2 1 163,-3-2-391,4 9-539,0-4 0,-4 6-3,3 3 0,-1 1-31,0 2 0,-1 4 0,1-4 0,3 3 31,-3 2 0,1-1-31,-4 1 0,0-1 0,0 0 0,0 1 31,0-1 0,0-3-31,0-1 0,0 1 0,0 4 0,0-5-1886,0 1 1,0-4 957,0 3 680,0-4-434,0 2 362,0 0 64,0-4 5,0 4 1,1-5 42,3 0 0,-1 0-27,4 0 1,1 0 126,3 0 1,1 0-112,-1 0 1,1 1 48,-1 3 0,0-1-74,1 4 0,-1-3 0,1 4 0,-1-1-32,1 5 48,-1-1 1,0 1 0,1 0-129,-1 4 1,-3-4 117,0 4 1,-2 0-216,1-1 1,2 4 42,-5-3 0,0 3-94,-4-4 1,0 4 91,0-4 1,-1 4-27,-3-4 0,1 1 153,-4-5 1,-5 0-89,-3 1 0,-1-1 142,0 1 0,2-6-113,-5-2 0,4 1 223,-4-1 1,4 0-32,-4-4 0,4 0 26,-4 0 1,5-2-61,-2-2 0,4 2-483,0-6 1,2 1-828,3-5 1,-2 1 589,5-1 0,0 1 658,4 0 0,0-6 0,0-1 0</inkml:trace>
  <inkml:trace contextRef="#ctx0" brushRef="#br0" timeOffset="21">14767 4226 8039,'-11'-12'446,"4"1"1,2 3-53,5 1 1,5 4 348,3-1 0,6 3-249,1 1 0,3 0-22,1 0 0,5 0-6,10 0 0,4 0 43,1 0 1,0 0-350,-1 0 1,-3 0 43,4 0 0,-5 0-392,-4 0 1,-2 0 201,-5 0 0,-1 0-894,-3 0 1,-3 0 402,-4 0 1,-1 0 476,0 0 0,1 0 0,-1 0 0</inkml:trace>
  <inkml:trace contextRef="#ctx0" brushRef="#br0" timeOffset="22">16389 4237 8094,'-6'-5'-674,"-3"3"578,5-6 1041,-5 5-568,8-7 1,-8 8 785,5-6-56,0 6-741,4-9 0,5 6 180,3-2-310,-3-3-30,5 8 1,2-8-55,7 3 1,1 1 83,-1 3 0,3-2-176,-3 1 1,2 0 51,2 4 1,0 0-30,0 0 0,0 0-245,-1 0 1,-3 1 79,0 3 1,-5 2 2,2 6 1,-8-5 6,0 1 1,-5 0-40,0 3 1,-1 4 70,-2 0 1,0 1-32,0-5 1,-4 1 63,0-1 1,-5-3-3,2-1 0,-4 1 3,0 3 0,0-3-2,-1-1 1,5-3 202,-1 4 0,2-4 72,-2 3 210,-2-4-193,9 7-60,-4-9 0,5 6-113,0-4 0,5 3-86,2 1 1,3 3 20,2-2 1,4 2-151,3 1 1,-1 5-43,1-1 0,-4 1 121,4 0 1,-5 0-337,2 3 1,-5 1 122,-3-4 1,0 3-118,-4-4 1,0 4 68,-4-4 0,0 0 37,0-3 0,-5-1 138,-3 1 1,-7-1 160,-4 1 0,1-5-29,-1 1 1,0-6-99,-4 2 0,-1 1 202,-2-1 1,2 0-33,-3-4 0,3 0 73,1 0 1,0-1-18,0-3 1,6-1-190,1-3 1,4-2-189,0 2 0,1 2-361,-1-2 0,6 5-618,2-5 1,3 4 89,1-4 1117,0 6 0,5-8 0,1 3 0</inkml:trace>
  <inkml:trace contextRef="#ctx0" brushRef="#br0" timeOffset="23">17029 4180 8050,'5'-11'366,"-4"-1"-146,3 1 883,-3-1-210,-1 6-103,0-4 266,0 4-117,0-1-514,0 2 1,0 6-132,0 3 1,0 4-64,0 7 1,0 4-60,0 8 0,0-2 88,0 6 1,0-1-240,0 4 1,0 1 83,0-1 1,0 0-344,0 0 0,0 1-105,0-1 1,0-1 210,0-3 0,0 1-266,0-8 0,0 1 145,0-9 0,0 4 343,0-4 1,0-3-201,0-5 355,0 1-188,0 3 1,-1-1-317,-3-2 37,3-3-11,-4-5-596,5 0 829,0-5 0,-6-1 0,0-6 0</inkml:trace>
  <inkml:trace contextRef="#ctx0" brushRef="#br0" timeOffset="24">2535 6955 8342,'0'-11'428,"0"-1"-119,0 6 1,0 0 316,0 2 191,0 3-344,0-4 431,0 5-657,0 5 1,0 2-100,0 9 113,0-4-66,0 15 1,0-8 0,0 9-62,0 0-67,0 1-1051,0 5 922,0 0 0,0-2-21,0 2 1,0-6-114,0 7 0,0-9 316,0 7-505,0-9 219,0 4 0,0-5-213,0 0 288,0-5 248,0-2 0,0-4-131,0-1 1,0 1-140,0-1-184,0-5 195,0-1 20,0 0-401,0-3 205,0 3-2161,0-5 2439,0-5 0,-5-2 0,-1-4 0</inkml:trace>
  <inkml:trace contextRef="#ctx0" brushRef="#br0" timeOffset="25">2124 6921 8434,'0'-6'337,"5"-4"1,2 3-1,4-3 250,1 2 1,0 2-135,3 2 1,-1 3-17,5-3 1,4 3-112,4 1 0,1 0 118,-1 0 1,2 0-175,5 0 0,0 4 56,0 0-56,1-1-393,-1-3 303,5 0 0,-2 0 0,5 0-93,1 0-26,-3 0 1,3 0-1,-5-1-238,-1-3 119,-2 3 1,-2-5 0,-2 3-112,-5-1 0,-3-3 83,-4 3 0,-2 0-399,-6 4 206,0 0 1,-3 0-200,0 0-1415,-6 0 1491,-7 5 0,-6-2-928,-8 4 0,1-3 1330,3 4 0,2 4 0,-4 6 0</inkml:trace>
  <inkml:trace contextRef="#ctx0" brushRef="#br0" timeOffset="26">3461 6761 8269,'0'-11'-3,"0"-1"1,0 5-96,0-1 862,0 6 0,0-5 336,0 3-698,0 3 0,-2-4-133,-2 5 0,2 5-75,-6 3 1,1 2 58,-5 1 1,-3 6-111,0 2 1,-5 6 71,0 2 1,0 6-123,1 1 0,-2 4-52,2 4 0,-2 2 81,2-2 0,-1 5-356,5-1 0,1 2 240,6-6 0,-1 1-69,5-1 0,1-3 81,3-4 1,0-2-237,0-3 0,3 2 15,1-5 1,5-1 6,-1-3 0,4-1 86,0-3 1,6-3 31,-7-4 0,3-1 29,-3 0 0,1 0-43,-1-4 1,1-2-93,-1-5 1,0 0 97,1 0 1,-1 0-1060,1 0 447,-1 0 0,1-1 698,-1-3 0,0-2 0,1-6 0</inkml:trace>
  <inkml:trace contextRef="#ctx0" brushRef="#br0" timeOffset="27">3506 7355 8152,'0'-11'390,"0"4"1,1-2 75,3 6 812,-2-1-810,3 4 0,-4 5-184,3 2 1,-3 4-13,3 0 0,-3 4-230,-1 0 1,0 1 131,0-5 0,0 4-288,0 1 0,0-1-266,0-4-113,0 1 181,5-1 88,-4 1 61,10-6 1,-9-1 92,6-5 0,-2-1 156,2-3 0,2 1-133,-3-4 0,5-1 177,3-3 1,-1-2-17,5-2 0,-1-2-34,1-2 0,1-1 19,-5 5 1,4 1-62,-3 6 1,-1-1 322,-4 5-293,1 1 0,-2 4 136,-3 3 1,-1 2-86,-6 5 0,3 1-89,1-1 0,1 6-63,-1 2 1,-3-1 115,3 1 1,1-5-321,-1 1 1,1 1 85,-1 0 1,-3-1-145,3-4 1,-1 1-208,0-1-322,-1-5 1,4 3-2,-2-5 825,-3 0 0,9-4 0,-3 0 0</inkml:trace>
  <inkml:trace contextRef="#ctx0" brushRef="#br0" timeOffset="28">4089 6795 8169,'-7'-11'1464,"2"5"0,7 1-1354,1 5 1,4 0 17,4 0 1,-3 1 367,-1 3 1,1 3-91,3 8 0,6-1 58,2 5 1,1 2-44,-1 5 0,3 2-127,-3 3 0,-1 1-63,1-6 0,-2 10-42,2-2 1,2 3-205,-6-3 0,-1 0 138,-6 1 1,0 3-139,-4 0 0,0 0 92,-4-4 1,0 0-224,0 1 0,0-5-28,0 0 1,-1-3-103,-3 4 0,1-7 134,-4-1 1,3-1-57,-4-3 0,5-2-533,-5-2 1,4-2-82,-3-2-1706,4 1 2518,-7-1 0,4-5 0,-6 0 0</inkml:trace>
  <inkml:trace contextRef="#ctx0" brushRef="#br0" timeOffset="29">5128 7264 7978,'-6'-5'315,"1"3"0,5-4 218,0 2-289,0 3 1,5-4 209,2 5 1,7-4-50,1 0 0,2 0-105,-2 4 0,3 0-77,5 0 0,0 0 40,-1 0 0,1 0-172,0 0 1,0 0 94,0 0 0,0 0-392,-1 0 1,-2 0 145,-1 0 1,-5 0-948,1 0 1,-3 0-893,0 0 1899,-1 0 0,1-5 0,-1-1 0</inkml:trace>
  <inkml:trace contextRef="#ctx0" brushRef="#br0" timeOffset="30">5162 7469 8151,'8'0'462,"-1"0"1,-3 0 29,4 0 1,1 2 80,6 1 1,-1-1-153,5 1 1,0-1-123,4-2 0,1 0-42,3 0 0,-2-4-375,5 0 1,0-4 134,0 5 1,3-6-188,-2 1 0,-2 2-408,1-2 1,-4 4 577,0-3 0,3 4 0,1-2 0</inkml:trace>
  <inkml:trace contextRef="#ctx0" brushRef="#br0" timeOffset="31">6396 7092 8071,'6'-22'0,"-1"0"76,-5 3 1,5-1-134,3 4 0,2-4 563,1 1 1,5 3-175,-1 0 0,1 0 206,0 1 0,0-1-68,3 5 0,3 3-169,-3 1 0,-2 4-150,2-1 1,-3 3 96,3 1 0,-1 1-115,1 3 0,1 3 71,-5 4 1,4 4-184,-4 0 0,1 10 1,-5-3 0,-3 5-115,-1 0 0,-4 2-43,1 5 0,-8 2-30,-4 2 0,-7-3-93,-4 3 1,-3-2 98,-1-2 1,-3-3-316,-1-1 0,-3-3 146,3 3 0,-5-5-72,2 2 1,1-3 56,-2-1 0,6-5 238,-2-3 1,3 2 7,1-2 0,5-1 199,3-7 1,8 4 82,3-4-218,3-2 1,2 2 447,3-4 1,7-1-203,8 1 0,3-1 433,1-2 0,4 0-101,4 0 0,2 0 88,1 0 1,2-2-146,2-1 1,1 1-69,3-1 0,0 1-398,-8 2 1,2-1 113,-10-3 1,1 3-149,-4-3 0,-2 3 179,-2 1-2544,-2 0 1329,-6 0 1049,-4 5 0,-7-4 0,-7 4 0</inkml:trace>
  <inkml:trace contextRef="#ctx0" brushRef="#br0" timeOffset="32">7572 6932 8049,'0'-11'-788,"0"0"2160,0-1-615,0 6 102,0 1-83,0 5-390,0 10 1,0 0 69,0 13 0,0-2-143,0 10 0,0 3-56,0 4 0,0 4-146,0-4 1,1 3 89,3-7 0,-3 5-399,3-8 0,1 3 227,-1-7 1,4-1-539,-5-3 0,5-1 242,-4-3 1,4-3-274,-5-4 0,5-5-982,-4 1 306,0-5-922,-4 2 2138,0-5 0,-6-5 0,0-2 0</inkml:trace>
  <inkml:trace contextRef="#ctx0" brushRef="#br0" timeOffset="33">7252 6967 8045,'0'-12'0,"0"1"0,0-1 477,0 1 0,7 3-64,4 1 0,2 4 284,6-1 0,5-1-248,6 2 1,6-2-62,6 1 0,0 1-90,7-4 0,-2 3-192,-1-4 0,-1 2-70,1-2 0,-2-1 71,-2 5 1,-4-3-424,-7 3 0,1-1 214,-6 1 0,-3 3-962,-4-3 1,-5 3 497,1 1 0,-2 0 566,-2 0 0,-4 5 0,-2 1 0</inkml:trace>
  <inkml:trace contextRef="#ctx0" brushRef="#br0" timeOffset="34">8440 6670 8133,'0'-12'307,"0"1"-202,5 5 252,-4 1 1288,4 5 137,-5 0-1542,-5 5 0,-2 6 59,-8 8 1,-2 4-31,-2 4 1,-6 3 71,2 8 1,-3 3-136,4 4 0,-1 1-119,0 0 0,0 1-127,0 2 0,5-2 89,3 3 1,8-5-154,3-3 0,2 1 60,2-5 0,6-3-19,1-5 0,7-5-35,1 2 0,4-4-176,-3-4 1,4 1-419,-1-4 340,3-1 148,-5-9 1,5 3 95,-3-5 0,-3 1 125,0-1 1,0-3-784,-1 3 0,1-3 766,-5-1 0,0 5 0,1 1 0</inkml:trace>
  <inkml:trace contextRef="#ctx0" brushRef="#br0" timeOffset="35">8554 7252 8027,'0'-18'0,"0"3"990,0 3-191,0 0 614,0 6-391,0 1-599,0 5 0,0 5-144,0 2 0,4 5-39,0 3 0,0-1-204,-4 5 1,3-1 91,1 1 1,0 2-178,-4-2 1,1-2 156,3-2-430,-3-2 0,6-2-90,-3 1-119,-3-6 347,9-1 1,-7-5-39,4 0 164,1 0 0,3-5-82,1-3 151,-1-2 0,0-1-57,1-1 0,1 0 114,2-3 0,-3 2-92,4-2 1,-4-2 72,0 2 0,3 1-9,0 6 1,-3-1 119,-5 6 1,1-1 275,3 4-261,-4 0 0,2 5-125,-6 3 1,1 2 15,-4 1 1,0 4-210,0 1 1,4 3 144,0-4 1,0 4-974,-4-4 0,0 4 971,0-4 0,0 6 0,0-4 0</inkml:trace>
  <inkml:trace contextRef="#ctx0" brushRef="#br0" timeOffset="36">9194 7172 8000,'-5'-6'571,"3"0"-12,-1 2 331,1 3-301,2-5-106,0 6 0,5 0-257,3 0 1,2 0-55,2 0 0,-1 0 68,0 0 1,5 0-207,-1 0 1,4 0 130,-4 0 0,6 0-372,-2 0 1,-2 0 120,2 0 0,-1 0-705,1 0 0,1-1 0,-4-3 1,0 3-1157,-1-3 1947,-7 3 0,12-4 0,-7-1 0</inkml:trace>
  <inkml:trace contextRef="#ctx0" brushRef="#br0" timeOffset="37">9765 6887 8033,'0'-15'188,"0"-1"0,4 5-64,-1 3 0,5 4 1093,-4-3-312,0 4 64,1-2-673,-4 5 0,4 5-6,-5 3 1,0 7-30,0 4 0,0 8-15,0 3 0,0 5-134,0 3 1,0-3 87,0 3 1,0 0-316,0-3 0,-1 0 99,-3-8 1,3 3-375,-3-3 1,3-2 227,1-6 1,0 2-23,0-6 0,0 0-73,0-4 1,1-3-426,3 0-733,-3-6 533,9 3-856,-9-5 1738,5-5 0,-1-6 0,1-7 0</inkml:trace>
  <inkml:trace contextRef="#ctx0" brushRef="#br0" timeOffset="38">9993 6487 8100,'0'-18'0,"0"2"0,9 9 329,3 4 0,2 1 267,-3 2 0,0 0 418,1 0 0,-1 5-446,1 3 0,4 6-203,3 1 1,7 7 72,0 1 1,6 5-106,-2 6 1,0 1 50,0 3 1,-5 3-1119,2 5 796,-3-1 57,-1 1 1,-5 0-12,-3-1 0,-2 1-317,-2 0 1,-3 0 116,-1-1 1,-4-3-1,1 0 1,-4-5-355,-4 1 0,-2-4 188,-6-3 0,1-4-613,-1-4 595,1 0 0,-2 0 1,-1-1-462,-1-3 1,0-3 736,3-4 0,0-4 0,-4 4 0,-1 2 0</inkml:trace>
  <inkml:trace contextRef="#ctx0" brushRef="#br0" timeOffset="39">11192 6841 8027,'6'-6'178,"-4"1"309,6 5 259,-6-5-455,3 3 1,-5-1 163,0 6 0,0 1-30,0 8 0,0 2 26,0 8 0,4 2-134,0 3 0,0 0-88,-4 7 0,0-4-178,0 5 1,1-2 76,3-7 1,-3 1-349,3-4 1,-2-4 185,2 0 1,-3-5-1505,3 1 513,3-2 1,-6-6-842,3 1 1866,-3-5 0,-1 2 0,0-5 0</inkml:trace>
  <inkml:trace contextRef="#ctx0" brushRef="#br0" timeOffset="40">11010 7058 8015,'5'-6'-126,"1"-4"0,6 8 996,-1-1 0,4 1-103,0 2 1,6 0-277,-2 0 0,4 0-116,3 0 0,3 0-147,6 0 0,-2 0-467,-3 0 0,3-4 219,-2 1 1,-2-1-285,1 4 0,-3-4-268,3 0 0,-4-3 572,0 3 0,4-5 0,-1 3 0</inkml:trace>
  <inkml:trace contextRef="#ctx0" brushRef="#br0" timeOffset="41">11923 6590 8056,'0'-12'0,"0"1"390,5 0 1,-2 4 552,5 3-408,-6 3 0,7 6 148,-5 3 1,3 8-254,-3 7 1,1 3 206,-1 8 0,-3-1-203,3 9 0,1 0-152,-1 3 1,1 1-153,-1 0 0,-3-2-191,3-2 1,1-3-317,-1-4 0,0-1 335,-4 0 0,1-5-397,3-2 1,-3-7 216,3-1 1,-3-5-1062,-1 1 1,0-2 1282,0-1 0,-5-1 0,-1 0 0</inkml:trace>
  <inkml:trace contextRef="#ctx0" brushRef="#br0" timeOffset="42">5288 8726 8251,'-12'0'0,"6"-6"0,1 5 0,5-4 1641,0 5-618,5 0-711,1 5 1,6-2 147,-1 4 6,6-4-1,1 2 89,4-5-365,6 0 0,0 0 189,3 0-342,2 0 60,-4 0 1,4 0 312,-3 0-469,3-5 93,-9-1 0,8-2-185,-5 0 0,-2 5-1253,-6-5 1100,-2 5-1724,-6-2 976,1 0-590,-6 4 1643,-1-4 0,-10 5 0,-1 0 0</inkml:trace>
  <inkml:trace contextRef="#ctx0" brushRef="#br0" timeOffset="43">5322 8920 7405,'12'0'582,"-1"0"1,0 0-38,1 0 1,0 0 53,4 0 1,3 0 160,7 0 1,4-4-298,4 0 1,0-4-210,0 5 0,1-6-2,-1 1 1,-1 2-611,-3-2 0,2 6 312,-5-2 1,-1 3-2333,-3 1 2378,-5 0 0,4 0 0,-5 0 0</inkml:trace>
  <inkml:trace contextRef="#ctx0" brushRef="#br0" timeOffset="44">6510 8680 8275,'0'-12'0,"0"1"203,0 0 0,0-5 400,0 1 0,1 0 126,3 3 1,2-4-252,6-3 1,0 2-123,4 2 1,-2-1-71,5 1 0,-4 3-5,4 4 0,-1 6-60,1-2 0,1 3 32,-5 1 0,4 1-204,-3 3 1,3 2 136,-4 6 0,-1 4-290,-7 3 1,2 3 84,-5 1 0,0 3-441,-4 1 1,0 5 243,0-2 0,-1 3-573,-3 1 1,-4 1 143,-7-1 1,1 0-122,-5 0 1,4-3 269,-4-1 1,0-4 176,-4 0 1,0-2 288,0-1 1,0-5-73,0-3 0,4-2 469,0-2 0,5 1-273,-1-1 0,4-3 554,3-1 1,2-4 284,2 1-17,3 2-509,1-5 1,7 8-97,9-5 0,0 0-5,3-4 1,6 0-89,-2 0 0,8 0 58,-1 0 0,3 0-76,1 0 1,1-1-27,-1-3 1,0 3-30,1-3 1,-2-1 0,-3 1 0,2-4-110,-6 4 0,1-1-206,-4 2 0,-5 1-260,-3-1 1,-4 0 76,-3-1-2271,2 3 1403,-9-4 1221,4 0 0,-5-2 0,0-4 0</inkml:trace>
  <inkml:trace contextRef="#ctx0" brushRef="#br0" timeOffset="45">7652 8303 8117,'0'-18'241,"0"2"-49,0 4 1402,0 6-1044,-5-4 1,2 9-120,-4-3 0,-1 8-53,-3 3 0,-1 5-78,1 3 0,-2 8 105,-2 7 1,-3 3-117,-5 1 0,1 6-119,-1 2 1,0-1 67,0 5 0,1-4-363,3 4 0,2-1 125,1-3 0,7 3-156,-2 0 0,7 0 4,0-3 0,3-3 97,1-5 0,4 0-126,0 1 0,5-6 44,-2-2 0,3-3 192,2-1 0,1-1-94,2 1 0,-3-5 188,4-3 0,-4-2 119,0-2 1,-1 1-184,1-1 1,-1-1-81,1-2 0,-1 1 73,0-5 1,-3-1-1194,0-3 507,-1 0-1834,5 0 2442,-6 0 0,4-5 0,-4-1 0</inkml:trace>
  <inkml:trace contextRef="#ctx0" brushRef="#br0" timeOffset="46">7949 8714 8079,'0'-7'-1360,"0"-1"2016,0 0 0,-4-3-67,0-1 1,1-3-15,3 0 1,1 0-40,3 3 1,-2 0-156,6-4 0,-1 4-3,5-4 0,4 3-129,3-3 0,7 4 4,0-4 0,1 4-18,-4 0 0,-2 2-60,-2 3 0,3 1 7,-3 6 0,-2 2-15,-2 2 0,-3 3-219,0 8 0,-5 3 56,1 5 0,-5 6-220,0 5 0,-3 2 126,-3 6 0,-4-4-518,-4 4 0,-4-4 297,-1 4 0,-3-5-396,4 1 0,-4-4 171,4-4 0,-5 2 19,1-5 0,-3-2 225,-1-6 0,5 1 160,3-4 0,2-2 348,2-7 0,3 2-248,1-5 537,4 5 1,-1-8-268,8 3 0,3-3 427,4-1 1,6 0-208,2 0 1,2 0-92,2 0 1,5-1-196,2-3 1,0 3 37,0-3 1,-3 1-188,3 0 0,-5 1 94,2-1 0,-3 1 25,-1 2 1,-4 0-64,0 0 0,-5 0-56,1 0 1,-6 0-27,-1 0 0,-4 0 40,3 0-37,-4 0 0,2-5 0,-5-1 0</inkml:trace>
  <inkml:trace contextRef="#ctx0" brushRef="#br0" timeOffset="47">8885 8600 8174,'0'-25'0,"0"2"1361,0 7-494,0 5 807,0 6-1149,0 15 1,0 0-57,0 13 1,0-1-90,0 8 0,4 4-136,0 4 0,0 2-172,-4-2 1,0-3 50,0 3 0,0-2-393,0-2 0,0-5 253,0-2 0,0-3-682,0-1 1,1-5-564,3-3 456,-3-2 1,4-6-914,-5 1 1176,0-5 1,0 0 542,0-6 0,-5-4 0,-1-4 0</inkml:trace>
  <inkml:trace contextRef="#ctx0" brushRef="#br0" timeOffset="48">8566 8577 8092,'0'-11'523,"0"3"162,0 0 1,5 6 287,2-2 0,9 3-373,3 1 0,2 0 178,2 0 1,6 0-314,5 0 0,6 0-28,5 0 0,5-4-140,-1 0 1,7-5-509,-6 2 1,-3 0 263,-13 0 0,-5 3-1047,-2-4 1,-3 6-3066,-1-2 4059,-11-2 0,9 4 0,-9-3 0</inkml:trace>
  <inkml:trace contextRef="#ctx0" brushRef="#br0" timeOffset="49">9616 8337 8049,'8'-7'-123,"0"-1"240,-6 5 686,8-7-52,-8 9 49,3-4-101,-5 5-157,0 0-305,-5 5 0,-2 1 0,-4 6 1,-1 4 7,1 3 0,2 5-12,-2 7 1,0-1-48,-8 8 1,2 3-17,-2 1 1,-3-1-187,3 0 0,-1 1-273,1 4 0,2-4 270,6 0 0,4-2-139,4 2 1,1-4 62,2-7 0,5 0-17,3-4 1,6 2 85,1-6 1,6 3-140,-2-7 1,2-3 166,2-1 1,-4-2-37,0-2 1,-5-3 55,1 0 1,-2-6-54,-2 2 1,1 1-1227,-1-1 738,1 0 0,-5-4-919,1 0 0,-4 0 1438,3 0 0,-4-5 0,2-2 0</inkml:trace>
  <inkml:trace contextRef="#ctx0" brushRef="#br0" timeOffset="50">9719 8851 8013,'0'-11'436,"0"-1"-104,0 1 0,0 3 616,0 1-648,0 4 1,1-2 117,3 5 0,-2 5-99,1 3 1,0 3-78,1 4 1,-3-2-262,3 2 0,-2 2 113,2-2 1,-3 2-199,3-2 1,-1-3 68,0 4-307,-1-4 0,4-1 141,-2-4 1,-3-1-264,3-2 249,-3-2 142,4 3 0,-2-7 169,4-1 0,-3 0-88,4-5 0,-4 5 137,3-5 0,0 0-73,0-3 0,3 0 121,-2-1 1,2 1-19,2-1 0,-1 1-38,0-1 0,-3 2-28,0 3 1,-1-2 67,5 5-120,-1 0 1,-1 5 37,-2 3 1,-2 3-150,-2 4 0,-3 2 70,3 2 0,1-2-285,-1 2 0,0 1-122,-4 0 0,0 3-133,0-4 1,4 1-1833,-1 0 1681,1-4 1,1 3 674,3-7 0,2 2 0,2-3 0</inkml:trace>
  <inkml:trace contextRef="#ctx0" brushRef="#br0" timeOffset="51">10199 8863 8012,'0'-12'156,"1"6"313,3 2-372,2 3 0,6-3 428,-1 0 0,1 0-101,-1 4 0,0 0-151,1 0 0,3 0-69,0 0 24,6 0-57,-9 0 0,9-1-330,-6-3 1,4 3 159,-4-3 0,0 3-904,-3 1 1,-1 0 104,1 0 798,-6 0 0,4-5 0,-4-2 0</inkml:trace>
  <inkml:trace contextRef="#ctx0" brushRef="#br0" timeOffset="52">10918 8280 8187,'0'-18'0,"0"3"484,5 2-298,2 7 0,0 1 673,1 5 0,-4 0 52,3 0 1,2 1-402,7 3 1,-3 8 58,7 7 1,-1 7-156,3 5 1,3 3-170,1 4 0,-2 6-92,3 6 1,-4-2 106,-4-6 1,1 2-47,-5-2 0,-3-1-4,-5 1 1,-4-5-1,1 1 0,-3 1-14,-1-1 1,0-4 15,0-3 0,-1-6-1823,-3 2 1,-2-3 1260,-6-1 0,1-5 2358,-1-3-7257,1-3 5249,-1-5 0,-4 3 0,-2-4 0</inkml:trace>
  <inkml:trace contextRef="#ctx0" brushRef="#br0" timeOffset="53">11798 8497 8124,'0'-11'0,"0"3"123,0 0 1,0 5 95,0-5 1,-2 6 559,-1-2-193,1 2-111,-3 2 1,5 7 25,0 4 1,0 6-199,0 6 1,0 1-126,0 2 0,4 2 61,0 3 0,1-2-335,-1-2 0,-2-5 164,6 1 0,-5 0-788,0-4 1,0-2-684,1-2 967,-3-3 1,4-4 435,-5 0 0,0-1 0,0 5 0</inkml:trace>
  <inkml:trace contextRef="#ctx0" brushRef="#br0" timeOffset="54">11615 8714 8151,'11'-6'304,"1"2"0,-1 3 1,1-1 396,-1-1 1,2 1-240,2-1 0,3 1 2,5 2 0,1 0-133,2 0 0,4 0-225,4 0 1,0 0 84,0 0 1,1-1-669,-1-3 0,0 3 93,0-3 0,-4 2-1931,-4-2 2315,-2 3 0,-1-10 0,0 5 0</inkml:trace>
  <inkml:trace contextRef="#ctx0" brushRef="#br0" timeOffset="55">12506 8383 8115,'0'-23'242,"0"5"1,0 6 1021,0 4-583,0 5 1,0 0-229,0 6 1,0 1 80,0 8 1,0 2-152,0 8 0,0 6-75,0 3 1,0 6-56,0 1 0,0 1-134,0-1 0,1-2-149,3 2 0,-3-3-76,3 0 0,-1-5-462,0 0 1,-1-4 298,1 0 0,0-5-438,1-2 1,-3-5 326,3 1 0,-2-6-1098,2-1 441,-3-6 1037,5 3 0,-1-5 0,1 0 0</inkml:trace>
  <inkml:trace contextRef="#ctx0" brushRef="#br0" timeOffset="56">12734 8040 8134,'0'-24'0,"2"4"534,1 12 1,0-1 192,4 6-116,-4-1 0,6 5-158,-5 3 1,5 3 146,-2 9 0,5 3-162,3 7 0,4 9 178,8 7 1,-3 3-348,2 5 0,2 2 159,-1 5 1,0 0-488,-5 0 0,0 0 329,-3 0 0,-3-9-263,-4-2 0,-6-3 41,-2 3 1,-3-5-150,-1-3 0,-1-7 73,-3 0 1,-2-2-595,-6 1 1,0 2 121,-3-5 1,2-1-569,-2-3 0,-2-4 155,2 0 0,1-3 238,6 3 1,-2-5-1158,3 1 1832,1-8 0,-4 4 0,4-5 0</inkml:trace>
  <inkml:trace contextRef="#ctx0" brushRef="#br0" timeOffset="57">13705 8474 7999,'0'-17'1397,"0"0"-257,0 6-739,0 4 1,0 3 314,0 8 0,0 3-267,0 4 0,0 6 6,0 2 0,0 7-203,0 5 0,0-2-71,0 1 0,0-1-23,0 2 1,0 1-125,0-6 0,0 5-425,0-5 1,0-3 294,0-4 1,0-5-1988,0 1 908,0-2-1718,0-6 2893,0-2 0,0-5 0,0 0 0</inkml:trace>
  <inkml:trace contextRef="#ctx0" brushRef="#br0" timeOffset="58">13545 8680 7968,'0'-12'449,"0"6"1,1-3-225,3 5 0,6-1 671,6 2 0,4 1-331,-1-2 0,6-1 31,2 2 0,5-3-280,-2 3 1,3 0-274,1-4 0,1 4-945,-1-1 0,-1 2 578,-3-2 0,2 3-409,-5-3 1,-1 1 732,-3-1 0,0-2 0,0-5 0</inkml:trace>
  <inkml:trace contextRef="#ctx0" brushRef="#br0" timeOffset="59">14310 8223 8103,'0'-23'0,"0"5"676,0 3 0,4 6-160,0 2 0,1 4 1023,-1-1-1061,-3 3 0,4 10 32,-5 2 1,0 13-75,0 3 0,0 10 135,0 5 1,4 6 9,0 2 0,0 0-365,-4 0 0,0-6-69,0 6 1,0-7 118,0 3 1,1-2-421,3-6 1,-3 3 121,3-7 1,-3 1-568,-1-8 1,0 0 109,0-4 0,0-6-479,0-1 968,0-4 0,-5 5 0,-1 0 0</inkml:trace>
  <inkml:trace contextRef="#ctx0" brushRef="#br0" timeOffset="60">14345 9022 7989,'11'0'0</inkml:trace>
  <inkml:trace contextRef="#ctx0" brushRef="#br0" timeOffset="61">14904 8497 8033,'0'-6'477,"0"1"1,5 5-26,3 0 0,2 0 87,1 0 0,1 0-95,-1 0 0,6 0-2,2 0 1,2-2-86,2-1 0,0 1-305,0-1 1,0 0 53,0-1 1,3 3-855,1-3 1,-2 2 505,-6-2 0,2 3-551,-6-3 1,0 1 792,-3-1 0,-6 3 0,-1-4 0</inkml:trace>
  <inkml:trace contextRef="#ctx0" brushRef="#br0" timeOffset="62">14984 8634 8693,'12'0'922,"-1"0"0,2 0-557,2 0 0,3 0-123,5 0 1,1-1-194,2-3 0,7 2 124,5-6 0,2 4-1015,-2-3 1,-1 3 841,4-4 0,1 0 0,4-3 0</inkml:trace>
  <inkml:trace contextRef="#ctx0" brushRef="#br0" timeOffset="63">16286 8246 8201,'0'-23'570,"-4"5"70,1 3 0,4 2-257,6 2 0,2 3-141,-1 1 1,1 3 1302,-5-4-492,4 6-640,-1-3 1,4 10-196,1 2 0,-1 5-104,1 3 0,-5 3 94,1 5 0,-2 1-109,2 2 1,1 2-114,-6 3 0,1 2 68,-4-3 0,0 3-272,0 1 0,-5 1 122,-2-1 1,-4 0-525,0 0 0,0-1 192,-1-2 0,-3-2-4,0-2 1,-4-3 39,3 3 0,-3-7-154,4-1 0,0-1 333,3 1 1,1-3-86,0-4 0,-1-5 469,1 1 0,4-4-160,4 3 805,1-4-487,2 2 1,2-5 73,1 0 1,8 0-47,4 0 0,5 0-86,-1 0 0,7 0 60,0 0 1,5 0-74,-5 0 1,5-4-298,-5 0 1,1-3 76,-4 3 0,-4-1-847,0 1 0,-1 1-93,1-4 0,-3 3-1495,-4-4 2397,-1 1 0,-5-5 0,0 1 0</inkml:trace>
  <inkml:trace contextRef="#ctx0" brushRef="#br2" timeOffset="64">10644 8646 7985,'0'-8'470,"0"0"-301,0 1 0,0-1 225,0 1 0,0 3-103,0-4 0,0 4 116,0-3 1,4 3-63,0-4 0,1 4 406,-1-3-492,-3 4 1,8-3 219,-5 2-259,5 3 0,-3-4 5,5 5 0,-3 0-26,0 0 0,-1 0 40,5 0 1,-1 1-205,0 3 0,2 1-14,2 3 0,-6 6-117,3-3 1,-3 3-167,2-3 0,-1 5 164,-2-1 1,-3 4-87,-5-4 0,0 5 45,0-1 0,0 3-223,0 1 0,-5 0 19,-3-1 0,-2 1 7,-1 0 0,-1 0 145,1 0 1,-1-4-2,1 0 1,1-5 74,2 1 1,-5-1 104,6 1 0,-6-2 136,6 2 0,-4-3-72,0-5 0,0 3 41,-1-2 1,4-2 265,1 2-221,4-5 0,-2 7-108,5-9 0,0 5 370,0-2 345,0-3-480,0 4 1,2-5-66,1 0 305,4 0-249,9 0 0,-2 0 245,5 0-309,0 0 1,4-1 0,0-1 284,0-2-320,0 0 1,-1 4 0,0 0 54,-3 0-186,-2 0 1,-6 0-223,0 0 1,1 0-364,-1 0 1,-3 0-2009,-1 0 2567,-4 0 0,2 0 0</inkml:trace>
  <inkml:trace contextRef="#ctx0" brushRef="#br2" timeOffset="65">16606 8132 8066,'0'-8'0,"0"0"0,-4 1 741,0-5-361,1 1 0,3 0 61,0-1 1,0 5-84,0-1 1,0 4-86,0-4-116,0 6 1,5-4 58,2 2 0,5 3 134,3-3-53,3-3-122,4 6 0,1-8 175,0 5-117,0 1-60,-5 3 0,2 0-120,-5 0-22,1 0 0,-9 1 147,1 3-467,-6 7 255,3 2-40,-5 8 197,-5-3-357,-1 0 0,-9 7-19,-1-2 38,-4 2 82,7-2 1,-7-4-190,5 0 0,-4 0 62,4 4 0,-1-5 110,5-3-56,5-2 109,-4-2 452,8-4-220,-3 3-35,0-9-236,4 9 476,-4-8 0,6 3 125,3-5 1,-2 0-273,6 0 0,1-2 1,5 0 289,1-2-357,5-5 1,-2 8 323,5-3-505,0 3 0,-2 1 189,-2 0-935,3 0 464,-4 0 13,0 0 0,-2 0 0,-5 0-2506,1 0 2830,-1 0 0,1-5 0,-1-2 0</inkml:trace>
  <inkml:trace contextRef="#ctx0" brushRef="#br2" timeOffset="66">17428 8326 7979,'-5'-12'0,"4"1"327,-4 0-159,5-1 1,0 1 168,0-1 362,0 6-266,0-4 180,0 9 15,0-5-53,0 1 26,0 14-376,0-6-92,0 13 1,0 2 189,0 5-99,5 0-94,-4 10 0,4-4-25,-5 5 120,0-5-331,0 4 1,0-5 117,0 3 1,0 0 192,0-4-898,0 0 352,0-4-458,0-1 360,0 1 277,0 0 0,2-5-401,1-3 255,-1-2 0,3-2-451,-5 1 208,0-6 73,0-1-755,0-5 349,0-5 390,0 4 494,0-9 0,0-2 0,0-6 0</inkml:trace>
  <inkml:trace contextRef="#ctx0" brushRef="#br2" timeOffset="67">17097 8257 7988,'1'-6'511,"3"2"1,2-1-243,6 1 0,1 0 0,2 4 768,4 0-719,7-5 1,0 4 0,6-3 144,3 3 1,-1 1-34,4 0-289,3-5 1,-4 2 84,5-4-615,-5 4 391,2-7 1,-6 8 0,-3-5-250,-3 2 174,2 1 46,-5-1 1,-1 4-71,-1-9-940,-15 9 1,9-5 64,-9 6 972,-2 0 0,0 0 0,-5 0 0</inkml:trace>
  <inkml:trace contextRef="#ctx0" brushRef="#br2" timeOffset="68">18251 7949 8029,'0'-6'1017,"5"-5"137,-4 10-634,4-4 1,-9 6-199,0 3 0,-8 3-64,0 4 0,-3 5 6,0 3 1,-3 8-36,-5 4 1,-3 5 17,-1 2 1,0 4 96,4-4-1495,1 11 1195,4-13-141,-4 14 0,8-12-359,-5 8 406,5-8 1,-1 10-721,7-10 553,-2 5 1,9-7-586,-3 2 629,3-8 29,1 3 0,0-9-38,0 3 76,5-3-110,1-1 272,1 0 1,4-5-140,1-3-12,-1 3 0,5-6 484,-4 3 0,-1-6-650,1-1 0,-1-2 344,1 2 1,-1 1-453,0-5 1,1 1-119,-1-2 68,1-1 0,-1 3 419,0-5 0,-4 5 0,-2 1 0</inkml:trace>
  <inkml:trace contextRef="#ctx0" brushRef="#br2" timeOffset="69">18205 8611 7427,'6'-23'-1258,"-1"10"1710,-5 1 1736,0 3-1094,0 3-600,0-4 1,0 8-248,5-3 0,-3 7 201,1 1 0,3 4-248,-3 4 0,5 1 9,-4-1-415,0 6 254,1-5 1,-4 5 0,3-5-246,-3 4 135,4-9 2,-4 9 0,4-14 1,-5 6-327,0 1 1,2-4 55,1-2 69,-1-1 181,3 3 1,-4-4-206,3 3 217,-3-3 0,5-1 90,-2 0 1,-1-4-109,4 1 1,1-5 155,3 4 0,-3-5-44,0 2 71,-1-4 0,5 0-52,-1 0-23,1-1 1,-5 1 13,1-1 97,-1 6-113,5 1 1,-5 6 135,1 3 1,-4 2-122,4 6 0,-5-1 9,5 1 0,-4 0-44,3 4 0,1-4-2,3 3 1,-3-2-632,0-1 1,-5-2-8,5-3-359,-5 3 999,7-8 0,-9 8 0,4-4 0</inkml:trace>
  <inkml:trace contextRef="#ctx0" brushRef="#br2" timeOffset="70">18593 8554 7917,'5'-11'0,"-3"4"0,4-1 370,-2 4 0,-2 0-28,6 4 0,-1 0 23,5 0 1,-1-4-114,1 0 1,4 1 0,3 3 0,2-2-258,-2-2 1,1 3 72,-5-3 1,2 3-1495,-2 1 1179,-2-5 0,3 4 247,-5-3 0,1-2 0,-1-1 0</inkml:trace>
  <inkml:trace contextRef="#ctx0" brushRef="#br2" timeOffset="71">19107 8189 8081,'0'-12'138,"1"1"277,3-1-206,-3 1 1,10 3 373,-4 1 1,3 3-23,2-4 1,-5 5-161,1-5 0,0 5 21,3 0 0,-3-2 192,-1 1-384,1 0 1,3 5-31,1 3 0,-5 2-121,1 6 1,-4 3-6,3 0 1,-4 6-117,1-2 1,-3 6-290,-1 2 0,-5 1 207,-3-2 0,-2 2-86,-1 3 1,-4 0 21,-1-4 1,-3 3-231,4-3 0,-5 1 52,1-1 0,2-3-52,2 2 1,1-2 196,-1-1 1,3-5-61,1-3 628,0 3-204,9-5 361,-3 3 0,6-9-269,3-4 0,3 0 96,4 1 0,0-3 102,1 3 1,3-3-75,0-1 0,6 0-253,-2 0 0,1 0 84,-1 0 1,3 0-381,-3 0 0,-2 0 137,2 0 1,-5-4-769,2 1 0,-4-1-42,0 4-430,-1 0 1,-1-2 1292,-2-1 0,2-4 0,-4-4 0</inkml:trace>
  <inkml:trace contextRef="#ctx0" brushRef="#br2" timeOffset="72">19541 7800 8033,'-5'-17'934,"4"0"-640,-4 11 1,10 1 429,2 5 0,0 6-237,0 6 1,2 1 18,6 10 0,-1 3-86,5 8 0,-5 2-70,2 2 1,1 2 23,2 6 1,2-2-68,-2-2 0,1 3-184,-5-4 1,4 4-10,-3 1 0,-5-2-129,-3-2 1,-2-2 80,2-1 0,-3-4-367,-5 3 0,0-6-42,0-2 0,0-7-205,0 4 0,0-9-309,0 4 1,-2-5 368,-1 2 0,1-4-617,-2 4 0,-1-5 95,2 1 1067,-6-2 1,2-2 0,-4 1 0</inkml:trace>
  <inkml:trace contextRef="#ctx0" brushRef="#br2" timeOffset="73">20500 8223 7925,'-1'-8'6,"-3"1"726,3 4 94,-4-2 201,5 5-642,0 0 1,0 9-151,0 2 0,0 9 103,0-1 1,0 6-119,0 2 1,0 0-157,0 0 0,0-1-71,0 4 0,0-5-201,0 2 1,0-7-664,0-1 1,0-3 462,0 3 1,1-9-945,3 1 1352,-3-2 0,10 2 0,-5 1 0</inkml:trace>
  <inkml:trace contextRef="#ctx0" brushRef="#br2" timeOffset="74">20341 8429 8017,'0'-12'62,"3"5"-62,1-1 0,4 4 799,-4-3 0,1 4-229,-2-1 1,5-1-70,7 1 1,-2 0-203,2 4 0,3-1-216,1-3 0,3 3-703,0-3 0,1 3 452,0 1 0,1 0-1022,3 0 1,-3 0 1189,3 0 0,7 0 0,1 0 0</inkml:trace>
  <inkml:trace contextRef="#ctx0" brushRef="#br2" timeOffset="75">21163 8120 8008,'0'-18'0,"0"3"0,0 3 359,0 0 0,4 1 10,-1-1 0,6 1 442,-1-1-477,2 1 1,5 1 40,1 2 1,-1-1-42,-4 6 0,1-1-41,-1 4 1,0 5-69,1 2 0,-1 5 2,1 3 0,-5-1-183,1 5 0,-4 4 150,3 4 1,-4 4-308,1 0 1,-3 2 112,-1 1 1,-3-4-393,-4 1 0,2-1-653,-10 5 807,4-6 0,-9 4 0,4-4-342,-2 0 1,-1 0 223,-4-2 0,0-3 37,0 3 1,2-7 60,2-1 0,2-5 235,6 1-187,-1-2 923,1-2-5,5-4-189,0 3 0,8-9 58,2 3 0,2-3-238,5-1 1,1 0 58,-1 0 0,6 0-105,2 0 1,2 0-177,2 0 0,0 0 134,0 0 0,0-1-301,-1-3 0,5 3-189,0-3 0,-1 3-196,-3 1 0,-1-1-566,-3-3 0,2 3 478,-2-3 1,-2-1-1462,-2 1 1984,-2 0 0,-2-1 0,1-1 0</inkml:trace>
  <inkml:trace contextRef="#ctx0" brushRef="#br2" timeOffset="76">22099 8212 8070,'0'-18'471,"5"1"1,-3 10 196,2-1-438,2 6 1,-5-2 567,3 8 0,-3 2-277,-1 5 1,0 6-71,0 2 0,0 2-155,0 2 1,0 5-180,0 3 1,0 0 106,0 0 1,0 1-336,0-6 0,0 1-188,0-4 0,0-2-256,0-2 1,0 2-127,0-6 1,0-4-76,0-3-1806,0-1 2562,0 0 0,-5-2 0,-1-5 0</inkml:trace>
  <inkml:trace contextRef="#ctx0" brushRef="#br2" timeOffset="77">21939 8451 8022,'0'-11'448,"0"3"185,0 1 0,9 4-111,3-1 1,2 2-144,-3-2 1,4 3-89,1-3 0,8 3-62,-1 1 0,7-4-175,0 0 1,7 0 144,1 4 1,-3 0-685,-5 0 0,-1 0-96,2 0 0,-2-3-518,-2-1 0,-7-1 1099,3 1 0,-3-3 0,3-4 0</inkml:trace>
  <inkml:trace contextRef="#ctx0" brushRef="#br2" timeOffset="78">22853 8052 8003,'0'-12'0,"0"1"222,0 5 0,0-1 1033,0 3-411,5 3 1,-4 1-316,3 8 0,-2 7 220,-2 4 1,0 8-298,0 3 0,-4 7 134,0 1 0,0 0-214,4-4 1,0 4-292,0 0 1,0 0 78,0-3 1,0-2-120,0-3 0,0 2-379,0-5 0,0-5-31,0-3 1,0-5-708,0 2 1,0-4-173,0 0 1248,0-1 0,-5 1 0,-1-1 0</inkml:trace>
  <inkml:trace contextRef="#ctx0" brushRef="#br2" timeOffset="79">5334 10587 8148,'-7'0'1169,"-3"0"-753,9-5 0,-3 4 129,8-3 0,2 3-82,6 1 0,0 0-38,3 0 1,3 0-57,5 0 1,1 0-71,3 0 0,-2-4-159,6 0 0,-2 0 62,1 4 1,2-1-74,-5-3 0,3 3-272,-3-3 1,-1-2 121,-3-2 0,0 2-696,0-2 0,0 4 343,0-3 0,-2 0-882,-2 0 1,-1-2 163,-3 5 1092,-2-5 0,3 8 0,-4-4 0</inkml:trace>
  <inkml:trace contextRef="#ctx0" brushRef="#br2" timeOffset="80">5505 10747 8956,'11'0'1082,"1"0"0,0 0-623,4 0 0,1-4 439,6 0 1,1 1-314,3 3 0,-2-2-69,6-1 0,-5 1-314,5-2 1,-6 2-3,2-2 0,1 3-602,-1-3 1,-5-1 351,-3 1 1,-3 0 49,3 4 0,-5-5 0,2-1 0</inkml:trace>
  <inkml:trace contextRef="#ctx0" brushRef="#br2" timeOffset="81">6693 10404 8123,'0'-11'0,"0"0"136,0-1 0,0 1 308,0-1 1,0 3 107,0-2 1,5 3-158,2-3 1,3 0-76,2 3 1,4-2-67,3-2 0,3 1 67,1 0 1,-4 3-107,0 0 1,-1 6 0,1-2 0,1 8-133,-5 3 1,4 4 118,-4 0 0,1 9-231,-5 3 1,-3 8 32,-1-1 1,-4 3-245,1 1 1,-7 6 146,-1 1 0,-8 0-155,0 1 0,-7-4-117,0 4 0,-1-5-168,1 1 1,-3-4 31,3-4 0,-1 2 92,1-5 0,-3 0 400,3-5 1,2 0-139,-2-3 0,5-3 760,-2-4-344,4-1 191,0 1 0,6-5-120,2 1 0,9-6 28,7 2 0,0-2 57,7-2 0,5-2-86,7-2 1,-2 2-71,1-6 1,5 1-49,3-5 1,1 5-122,-1-1 0,-2 2 96,2-2 0,-6 2-356,-2 2 0,-5 1-117,2-4 1,-7 4-923,-1-1-144,-5 3 613,3 1-1549,-11 0 2279,-1 0 0,0-5 0,2-1 0</inkml:trace>
  <inkml:trace contextRef="#ctx0" brushRef="#br2" timeOffset="82">7264 10142 8114,'-4'-18'-61,"0"3"0,0 2-13,4 2 390,0-1 1,2 1 475,1-1 0,4 1-384,4 0 0,-2-1-118,2 1 0,-2 3-4,7 0 1,-3 2-49,3-2 0,-4 3-5,4 5 1,-4 0-44,0 0 0,-1 0-141,1 0 0,-5 2-280,1 1 186,-6 4 0,7 4-298,-5 1 0,0 0 184,-4 4 0,0-4-239,0 4 1,-5 1 152,-3 2 1,-1-2-49,2-2 1,-4 2 119,4-2 1,1 4 157,-2-4 0,4-4 243,-4-3-137,6 0 143,-3 3 1,5-3-59,0-1 1,1-4 63,3 1 0,2-3-19,6-1 0,0 0-187,4 0 0,-2 0 15,5 0 0,-4 0-140,4 0 1,-4-4-416,4 0 0,-5 1 216,1 3 0,2 0-1539,-2 0 1829,-5 0 0,5 0 0,-2 0 0</inkml:trace>
  <inkml:trace contextRef="#ctx0" brushRef="#br2" timeOffset="83">8154 9845 8100,'0'-12'0,"0"1"0,0 0 0,0-1 0,4 4 0,0 1 0,0 4 0,-4-2 0,-1 5 1369,-3 0 1,1 2-597,-4 1 0,-1 5-335,-3 7 1,-2 4-216,-2 8 1,-2 2 12,-2 5 1,-2 2-101,2 2 1,-3 4 100,-1 7 0,4 0-469,0 4 0,0 0 340,-4 4 1,5 0-126,3 0 1,4-1 40,3-2 1,-1-4-552,6-4 0,-1-2 116,4-2 0,1-2 23,3-6 0,2-1 230,6-3 1,-1-2 26,0-5 1,2-1 224,2-3 0,-1 1-30,5-5 0,-5 0 325,1-3 1,2-1-414,-2 1 1,0-5 41,-3 1 1,-1-6-373,1 2 0,-1-2 118,1-2 1,-1 3-772,0 1 1,-3 0 1006,0-4 0,-1-5 0,5-1 0</inkml:trace>
  <inkml:trace contextRef="#ctx0" brushRef="#br2" timeOffset="84">8314 10359 8005,'0'-12'0,"0"1"412,0-1-178,5 1 0,-2 1 130,5 2 0,-1-2-66,5 3 1,-1-4 102,0 0 0,1 0-111,-1-1 0,5 1-17,-1-1 1,4 2-14,-4 2 1,2 2 7,-2 2 1,-1 3-64,5-3 0,-5 8-5,1 4 0,-4 2-171,-3 1 0,1 6 126,-5 2 1,-1 2-276,-3 2 0,0 0 73,0 0 1,-1 5-179,-3 2 0,-3-1 83,-8 2 0,1-1-58,-5 5 1,3-6 17,-3-3 0,4-1-237,-4-3 1,1 1 46,-1 0 0,-1-1 148,5-3 0,-1-3 322,5-4 1,1-1-70,2 0 595,-2-4-450,9 3 0,-3-9 180,8 3 0,3-3-20,9-1 1,1 0-121,6 0 0,5 0-212,3 0 1,2-4 159,1 1 1,-4-2-260,1 1 0,-6 3 115,2-3 1,-3 2-296,-1 2 1,-5 0 118,-3 0 1,-2 0-1558,-2 0-48,0 0-244,1 0 2007,-6 0 0,-1 0 0,-5 0 0</inkml:trace>
  <inkml:trace contextRef="#ctx0" brushRef="#br2" timeOffset="85">9228 10210 8163,'-4'-21'591,"0"2"136,1 2 329,3 11-741,0 1 0,0 6 465,0 3 0,-2 8-284,-1 11 0,1 1 41,-2 7 1,3 3-170,1 4 1,0 2-279,0-2 0,1-3-6,3 3 1,-2-6-169,1-2 0,-1 0-471,-2 0 0,3-3 340,1-8 0,0 1-266,-4-5 1,4 1-188,0-5-1298,-1-5 648,-3-1-369,0-5 1687,0-5 0,-5-1 0,-1-5 0</inkml:trace>
  <inkml:trace contextRef="#ctx0" brushRef="#br2" timeOffset="86">8931 10222 8332,'12'-18'613,"-1"3"0,2 7-96,2 4 0,-1-1-60,5 1 1,0-3 345,4 3 1,5-4-297,2 5 0,3-6-283,1 1 0,1 2 52,-1-2 0,-1 6-531,-3-2 1,-2-1 245,-5 1 0,0 0-1061,0 4 1,-5 0 584,-3 0 1,-3 0 484,0 0 0,-1 0 0,1 0 0</inkml:trace>
  <inkml:trace contextRef="#ctx0" brushRef="#br2" timeOffset="87">9936 9890 8054,'0'-11'258,"0"0"-194,0-1 1,0 5 442,0-1-151,0 5 437,0-2 1,-1 5-272,-3 0 1,-4 7-73,-7 4 0,-3 7-155,-4 9 0,-2 7 111,-3 8 0,3 2-185,-3 2 1,3-1 24,1 1 1,2 2-184,2-2 0,3 2 141,9-6 1,-2 3-150,5 0 1,0 0 117,4-3 0,1-3-358,3-5 1,3-3 78,4-1 0,0-5-34,1 2 0,3-3 255,0-1 1,2-5-77,-2-3 0,-2-2-156,2-2 0,-2 1 101,-2-1 0,1-5-667,-1-2 0,-3 1-127,-1-1-37,1 0 0,-1-4 847,1 0 0,-5 0 0,2 0 0</inkml:trace>
  <inkml:trace contextRef="#ctx0" brushRef="#br2" timeOffset="88">9879 10462 8050,'0'-12'254,"0"1"-8,0-1 1,0 5 470,0-1-140,0 5 507,0-7-591,0 9 0,1-4-36,3 5 0,-3 5-15,3 3 1,-3 3-160,-1 4 0,0-1-119,0 5 0,2-1 82,2 1 0,-3 3-211,3-3 0,1-2 93,-1 3 0,1-7-233,-2 3 0,0-2 90,5 1 1,-5-6-878,5 2-63,-6-2 452,9-3 504,-10 5-85,9-10 1,-7-1 112,4-8 0,-3-1-71,4 2 1,-1-7 185,5 2 1,-1-2-76,1 3 0,-1-4 71,0 0 1,1-5-224,-1 5 0,2-4 111,2 4 0,-6-4-84,2 4 0,-2 1 57,3 6 1,-5 3-7,1 5 1,-4 0-8,3 0 1,-3 1 26,4 3 0,-4 6-17,3 6 1,-4 3 8,1-4 1,-3 5-192,-1-1 0,4 1 113,-1-1 1,1 2-533,-4-6 0,2 4 217,1-4 1,-1 1-1998,1-5 2383,-1 0 0,3-4 0,1-2 0</inkml:trace>
  <inkml:trace contextRef="#ctx0" brushRef="#br2" timeOffset="89">10393 10439 8018,'0'-8'221,"0"0"0,1 5-354,3-5-62,2 5 1264,6-2 0,-1 2-445,1-1 1,3 0-319,0 4 0,5 0-49,-1 0 0,-1-1-311,1-3 0,0 3-257,4-3 0,-4 3-326,0 1 0,-5-4 51,1 0 0,-2 0 586,-1 4 0,-1 0 0,0 0 0</inkml:trace>
  <inkml:trace contextRef="#ctx0" brushRef="#br2" timeOffset="90">10884 10199 8197,'0'-12'-246,"0"1"1,4 3 609,0 1 1,5 3-43,-2-4 1,3 5 323,2-5 0,-1 4-39,1-3 0,-1 0-190,0 0 1,5-2-289,-1 5 0,4 0 131,-4 4 1,0-4-165,-3 0 1,-5 1 93,1 3 1,-2 1-224,2 3 1,1-2 55,-5 6 0,0-4-316,-4 3 1,0-3 102,0 4 0,0-4 3,0 3 1,0-3 8,0 4 0,-2-5 83,-2 5 0,-2-2 347,-5 2 1,3 2-128,0-2 0,2-2 311,-2 2 1,0-1-88,4 5 0,-4-5 46,4 1 0,1-4-114,3 3 1,0-3-49,0 4 0,0-4-152,0 3 0,5-3 143,2 4 0,3-5-311,2 5 1,1-4 51,2 3 1,3 1-77,4 3 1,1 0 33,0-4 0,0 7-4,0-2 0,0 2 41,-1-3 0,0 4 50,-3 0 1,1 4-48,-4-3 0,-5 0 32,-3-1 1,-6 2-105,2 2 0,-3 3 102,-1-3 1,-5 1-149,-3-1 0,-3 1 66,-4-5 1,-3 2-127,-5-2 1,-1-2 207,-3 2 1,0-2-54,-4-2 0,-4-3-162,4-1 0,-3-4 100,7 1 1,6-3-250,5-1 0,4 0 91,0 0 0,2-1-1113,3-3 1,1-2 1392,6-6 0,11-4 0,1-2 0</inkml:trace>
  <inkml:trace contextRef="#ctx0" brushRef="#br2" timeOffset="91">11421 9879 8053,'-6'-11'0,"2"-1"296,2 6-228,2 1 0,6 1 591,1 0 0,3 0-267,2 4 1,0 5 390,4 3 1,1 3-288,6 5 1,0 1 25,0 6 1,0 1-166,0 3 0,-2 2-8,-2 6 1,3 3-47,-3 0 1,-1 0 55,1-4 1,-5 4-316,1 0 1,-6 0 1,-2-4 1,-4 1-332,1-1 0,1 0 191,-1 1 1,-1-5-474,-3 0 1,-1 0 269,-3 0 1,2-1-408,-6-2 0,0-3 102,-3 3 1,3-7-30,1-1 1,-1-1-405,-3 1 0,-1-3 1035,1-4 0,-6 4 0,0 2 0</inkml:trace>
  <inkml:trace contextRef="#ctx0" brushRef="#br2" timeOffset="92">12266 10245 7957,'0'-12'9,"0"1"395,5-1-146,-4 1 1,4 3 792,-5 1-639,0 4 0,0-3 519,0 2-165,0 3-341,0 6 0,0 9-138,0 12 0,0 0-15,0 4 0,0 1-86,0 3 0,4-4-119,0 1 1,1-2-300,-1 1 0,-2-2 211,6-5 1,-4-4-966,3 0 0,-3-5-5,4 1-1787,-6-2 2778,4-7 0,-6 5 0,0-5 0</inkml:trace>
  <inkml:trace contextRef="#ctx0" brushRef="#br2" timeOffset="93">12140 10427 7970,'2'-7'-148,"1"-1"148,-1 5 0,8-3 0,-3 2 1600,9 3-1002,-4-4 0,10 4-67,-3-3 1,3 3 320,0-3-813,6 3 36,2-5 0,4 5 260,0-3-1465,0-2 842,-4 5 0,1-8 221,-4 5-996,5 0 573,-8-1 490,4 4 0,-6-9 0,1 3 0</inkml:trace>
  <inkml:trace contextRef="#ctx0" brushRef="#br2" timeOffset="94">12997 10039 8121,'0'-11'1549,"0"4"-1123,5 2 0,-4 6 248,3 3 1,1 4-60,-1 7 0,0 4-188,-4 8 1,0 2-68,0 5 0,0 4-107,0 0 1,0 5-210,0-1 1,0-1 92,0 1 0,0-5-431,0 1 1,0-7-90,0 0 0,4-6 234,-1 2 0,1-3-282,-4-1 1,4-5 125,0-3 0,0-2-57,-4-2 0,1-3-274,3-1-847,-3-4 426,4 2 1057,-5-5 0,5 0 0,1 0 0</inkml:trace>
  <inkml:trace contextRef="#ctx0" brushRef="#br2" timeOffset="95">13328 9776 7986,'0'-11'106,"0"-1"1,-4 5 290,1-1 0,-1 4 166,4-3 0,0 3 296,0-4 250,0 6-295,0-3-382,0 5 0,5 5-109,2 2 1,4 7 51,0 2 1,4 8-12,0-1 0,7 3 110,1 1 1,0 2-28,3 5 0,2 4-162,-1 0 1,3 6-25,-3-3 0,0 1-35,-4 4 1,-2-4-254,-2 4 0,-2-1-34,-6-3 0,0-1-111,1 1 1,-2-6-82,-2 3 1,-3-4 154,-5-1 0,0-5-349,0-2 0,-2 1 150,-1-1 1,-2-2-39,-3-6 0,-2 3 102,2-3 0,-6-2-25,-1 3 0,-1-7 101,0 3 1,4 0-250,-4-1 1,0 1 167,1-5 0,-1-1 30,5-2 0,3 1 8,1-5 0,3 3-216,-4-3 416,6 0 0,-8 1 0,3 1 0</inkml:trace>
  <inkml:trace contextRef="#ctx0" brushRef="#br2" timeOffset="96">14562 10199 7974,'-4'-8'-25,"0"1"1,0 3 363,4-4-132,0 6 1,-1-7 32,-3 5 0,3-1 566,-3 1-204,3 3-117,1-4-294,0 15 1,0-1 33,0 10 1,0 0-13,0 4 0,0 3 26,0 1 1,0 0-218,0-5 0,1 1 62,3 0 1,-3-1-177,3-3 1,1 2-128,-1-2 1,0-2 166,-4-2 0,0-2-629,0-2 0,0 1 321,0-1 0,0-3-1787,0-1 2147,0-4 0,0 2 0,0-5 0</inkml:trace>
  <inkml:trace contextRef="#ctx0" brushRef="#br2" timeOffset="97">14367 10324 8036,'0'-6'853,"6"-4"0,0 9-437,5-3 1,1 3 4,-1 1 0,6 0 36,2 0 1,0 0-255,4 0 0,-3 0 27,6 0 1,2 0-610,-1 0 0,1 0 290,-1 0 1,-2 0-488,5 0 0,-4-2 576,0-1 0,4-4 0,-1-4 0</inkml:trace>
  <inkml:trace contextRef="#ctx0" brushRef="#br2" timeOffset="98">15510 10085 8115,'-12'-12'0,"1"1"4,-1-1 0,5 5 135,-1-1 1,4 1-35,-3-5 0,0 1 170,0-1 0,0 1 44,4-1 1,1 5 44,-2-1 0,3 1-112,1-5 1,4 1 93,0-1 0,8 5-108,0-1 0,3 4 105,0-3 1,2 3-114,2-4 1,2 6-15,-2-2 0,2 3-100,-2 1 0,2 5 137,-2 2 0,-2 5-217,-2 3 0,-2 4 58,-2 8 0,-1-2-157,-2 5 0,-3 1 47,-5 3 1,-1 4-28,-3 0 0,-2 0-146,-6-3 0,-4-1-174,-3 0 1,1 0-198,-1 1 1,4-5 218,-4 1 0,1-6-10,-1 2 0,-1-4 66,4-4 1,-3 1 335,4-5 1,0 0-171,3-3 0,5-5 369,-1 1 1,6-4 72,-2 3 83,3-4-20,1 2 1,1-5-142,3 0 1,2 0 108,5 0 0,6 0-111,2 0 0,3-1-165,0-3 0,1 3 80,0-3 0,0-1-284,0 1 0,0 0 71,-1 4 1,-3-1-635,0-3 0,-5 3-166,2-3 0,-4 3-4,0 1 859,-1-5 0,1-2 0,-1-4 0</inkml:trace>
  <inkml:trace contextRef="#ctx0" brushRef="#br2" timeOffset="99">16480 10016 8000,'0'-18'-97,"0"3"97,0 2 0,0 2 0,0 0 1008,0 4-615,0 2 0,0 4 793,0-3-779,0 3 0,0-3 5,0 8 0,0 3-149,0 9 0,0 6-166,0 9 0,-1-2 115,-3 2 0,2-1-127,-6 4 1,4-3 93,-3-1 1,3-4-462,-4 0 1,6-2-126,-2-1 1,3-1-312,1-3 1,0-3-139,0-4 1,0-5-798,0 1 1653,0-6 0,5 9 0,1-5 0</inkml:trace>
  <inkml:trace contextRef="#ctx0" brushRef="#br2" timeOffset="100">16183 10222 8000,'12'-7'37,"-1"4"0,6 0 780,2-1 1,2 3-268,2-3 0,1 3-196,3 1 1,1-1-115,2-3 1,7-1-321,-3-3 1,3-1 136,-3 5 1,-1-3-1106,-2 3 1,1-4 196,-6 5 851,1-6 0,1 2 0,1-4 0</inkml:trace>
  <inkml:trace contextRef="#ctx0" brushRef="#br2" timeOffset="101">17177 9856 8046,'0'-16'0,"0"3"0,0 0 1132,0 6 74,0 4 264,0-2-624,0 15 1,0 3-343,0 10 0,-1 6 17,-3 5 1,3 2-167,-3 6 1,3-2 6,1 2 0,0 3-58,0-4 0,0 0-440,0 1 0,0-5-144,0 1 1,3-4-318,1-4 1,0 2-1033,-4-5 0,0 0 767,0-5 0,4-3 862,0 0 0,-1-5 0,-3 3 0</inkml:trace>
  <inkml:trace contextRef="#ctx0" brushRef="#br2" timeOffset="102">5459 12369 8096,'0'-7'582,"4"1"96,0 2-348,5 3 1,-3-4 27,5 5 0,1-4-81,-1 0 0,6 1 125,2 3 1,4 0-167,3 0 1,2 0 21,3 0 0,-2 0-27,-2 0 0,-6 0-30,6 0 1,-7 0-281,3 0 0,-2 0 124,-5 0 0,-1-2-731,-4-2 1,1 3 368,-1-3 1,-3-1-1887,-1 1 1128,-4 1 1075,2-2 0,-5 3 0,0-3 0</inkml:trace>
  <inkml:trace contextRef="#ctx0" brushRef="#br2" timeOffset="103">5562 12552 8057,'-6'0'899,"1"0"0,6 0-249,3 0 1,3 0-36,8 0 1,-1 0 38,5 0 0,0 0-184,4 0 0,-4-2-145,0-2 0,2 3-93,5-3 1,-2-2-1,3-2 1,-3 2-801,-1-2 0,-4 2 427,0-1 0,0-2-2244,4 5 2385,-5-5 0,3 3 0,-3-6 0</inkml:trace>
  <inkml:trace contextRef="#ctx0" brushRef="#br2" timeOffset="104">6727 12015 8099,'0'-12'-373,"0"1"0,0-1 466,0 1 0,1 3 555,3 1 1,2-5-106,6-3 1,0 0-169,4 4 1,0-1-164,3 1 0,-1-1 54,-3 1 0,-2 5-81,2 2 0,2 2-21,-2 2 0,0 2-116,-4 2 0,0 7 123,-4 8 0,2 4-122,-5 3 0,0 4-133,-4 4 1,0 1 23,0 4 1,-5-3-79,-3 6 0,-6-4 46,-1 4 0,-5-4-169,1 4 0,1-9 93,-1 1 1,1-3-36,-1-1 0,-1-2 156,4-5 1,1-5 43,4-3 0,-1-2 106,1-2 0,-1 1-92,1-1 264,5-5 1,-1 3 185,4-5-179,1 0 0,-2-4 9,8 0 1,3 4 15,4-1 0,4 1-83,1-4 0,5 0 23,2 0 1,0 0-117,3 0 1,0-4 42,0 1 0,-1-5-141,1 4 0,2-3 134,-1 3 1,-1-4-374,-3 4 1,-1-3-244,-3 3 1,2-4-308,-2 4 1,-2-3 9,-2 3 1,-2-4-1514,-2 5 2259,1-6 0,-1 2 0,1-4 0</inkml:trace>
  <inkml:trace contextRef="#ctx0" brushRef="#br2" timeOffset="105">7321 11729 8044,'0'-7'64,"0"-1"147,-5 5 0,3-3 615,-1 2-259,1 3-245,2-9 0,0 7-63,0-4 1,2 3-52,1-4 0,0 5-15,5-5 1,-1 4 28,5-4 1,-1 5-169,0-5 1,5 6 109,-1-2 1,1 2-186,0 2 0,-4 0 8,4 0 1,-4 0-148,0 0 130,-1 0 0,-1 6-68,-2 1 0,-3-1 95,-5 2 1,0 0-89,0 3 0,0 1 52,0-1 0,-5 0 48,-3 1 1,2-2-76,-2-2 57,1 2 1,-1-5 259,0 2-247,6-2 1,-4-1 463,2 0-131,2 0-75,-3-4-118,5 0 0,5 4-57,3 0 1,4-1 89,3-3 0,-1 4-68,5 0 0,-4 1-123,4-1 1,-4-2 23,4 6 1,-5-2-71,1 2 0,1 2 79,-5-2 0,3 1-87,-6-2 1,-3 3-2,-1-2 0,-3 2 82,-1 2 1,-1-1-33,-3 0 1,-4 1 16,-7-1 0,1-3 151,-5-1 1,0 0-86,-4 0 1,0 4 11,0-4 1,-3 0-168,-1 0 0,2-1-191,6 2 1,-2-3-1696,6-5 963,0 5 1014,3-3 0,1 3 0,0-5 0</inkml:trace>
  <inkml:trace contextRef="#ctx0" brushRef="#br2" timeOffset="106">8337 11843 8038,'0'-11'-411,"0"0"685,0-1 0,1 6 1159,3 2-938,-2 3 1,3 2-80,-5 3 0,0 7-96,0 8 0,0 8-75,0 3 0,0 5 31,0 3 0,0-1-32,0 4 1,0-1-150,0-2 0,0 2-27,0-9 0,0 4-97,0-4 1,0-3-215,0-2 1,3-5 148,1-2 0,0-5-116,-4 1 148,0-2-454,5-2 109,-4-5-712,4-1 423,-5-5 1,-1-3-1106,-3-1 1801,3-5 0,-9-2 0,4-7 0</inkml:trace>
  <inkml:trace contextRef="#ctx0" brushRef="#br2" timeOffset="107">8052 11901 8079,'0'-12'226,"0"1"0,6 1 386,5 2 1,6-1 209,6 5 1,1-1-308,3 1 0,2 2-47,5-6 1,4 4-160,0-3 1,0 0-33,-4 0 0,5-3-105,-1 2 0,-4 2 15,-4-2 0,-4 6-249,0-2 1,1-1 109,-4 1 0,1 0-860,-9 4 1,0 0 399,-3 0 1,-5 0-2162,1 0 2573,-5 0 0,7 5 0,-4 1 0</inkml:trace>
  <inkml:trace contextRef="#ctx0" brushRef="#br2" timeOffset="108">9228 11512 6952,'0'-6'1463,"0"1"0,-1 6-1051,-3 3 1,-2 2-50,-6 6 0,-4 4-21,-3 3 1,0 8-15,-4 3 0,3 3-4,-7 2 1,3 4-62,1 3 1,4 2-82,0 2 1,1 0 48,-1-1 1,-1 0-256,5-3 0,1 2 182,6-2 0,3-2-204,5 2 1,0-9 99,0 2 1,1-5-93,3 0 1,2-2 150,6-5 0,3-4-24,0 0 1,4-3 155,-4 3 0,4-5-89,-3 1 1,-1-4-297,-4-3 0,1 2 27,-1-2 1,1-2 192,-1 1 0,-3-4 1,-1 1 0,0-2-2,0 2-250,3-3 171,-8 5 0,8-6 0,-4 0 0</inkml:trace>
  <inkml:trace contextRef="#ctx0" brushRef="#br2" timeOffset="109">9239 12197 7970,'0'-11'373,"0"0"-59,6-1 0,-5 5 259,3-1 161,-3 5-429,-1-2 1,4 7-33,0 1 1,1 4-51,-2 4 1,-1 2-41,1 2 0,3-1 40,-3 5 1,2-4-252,-1 4 1,-1-5-33,4 2 1,-3-4-308,4 0 77,-6-1 0,7-3-13,-5-1-40,0-4 207,1 2 55,1-5 0,2-4 38,-1 0 1,0-5 45,0 2 0,4-3 4,-4-2 1,3 3 16,2-2 1,-3 2 101,2-6 1,-3 2-76,3 2 0,1-1 153,-5 1 1,3 1-102,2 2 0,-5 2 84,1 2 1,-4 3-84,3-3 0,-3 8-45,4 3 0,-4 7-1,3 2 0,-3 4-16,4-1 0,-5 2-156,5 2 1,-4 0 106,3 0 1,-3 0-389,4 0 1,-6-2 154,2-2 1,1-2-598,-1-6 0,1 1 62,-1-1 0,-1-5 775,4-2 0,1 3 0,3-1 0</inkml:trace>
  <inkml:trace contextRef="#ctx0" brushRef="#br2" timeOffset="110">9811 12129 8187,'-4'-8'942,"0"1"-203,0 4-479,9-2 1,-2 5 212,4 0 0,1 0-76,3 0 1,1 0 28,-1 0 0,6 0-128,2 0 1,6 0-110,2 0 0,-2-1-31,-6-3 0,3 3-168,-3-3 0,-1 1-529,1 0 0,-5 1 219,1-1-902,-3 1 0,0-2 565,-1 1 0,-3-2 657,0 1 0,-1-3 0,5-4 0</inkml:trace>
  <inkml:trace contextRef="#ctx0" brushRef="#br2" timeOffset="111">10393 11901 8068,'0'-12'-669,"0"5"397,0-1 697,0 0 138,0-3 1,0-1-178,0 1 1,5 3 84,3 1 0,3-1-139,4-3 0,3 3-169,5 1 1,0 0 31,0 0 0,-1-2-49,1 5 0,-4-4 20,0 4 1,-1-3-137,1 3 1,-2 0 53,-6 4 0,1 0-2,-1 0 0,-3 1-138,-1 3 0,-3 3 106,4 4 1,-6 0-144,2 1 1,-3-1-11,-1 1 1,-1-1-1,-3 1 1,2-1 70,-6 0 0,2 1-15,-2-1 0,-2 1 130,2-1 0,-1-3-83,2-1 1,-3 1 135,2 3 1,2-3-94,-2 0 436,5-1-210,-7 5 43,9-1-211,-4 0 1,6 1 5,3-1 1,2-3-151,6 0 1,-1-5 73,1 5 0,0-4-82,4 3 0,0-3 66,3 4 0,1-4-44,-4 3 0,3 0 15,-4 0 0,4 6-9,-4-5 1,0 4-26,-3-4 1,-2 3-7,-2 4 0,0-2-17,-4 2 1,0-2-145,-4-2 1,-5 1 25,-3-1 0,-3 1 63,-4-1 0,1 1 76,-5-1 1,0 0-37,-4 1 0,-1-5-12,-3 1 1,2-4-112,-6 3 0,5-3-167,-5 4 1,6-6-526,-2 2 0,8-2 57,4-2 844,2 0 0,2 0 0,-1 0 0</inkml:trace>
  <inkml:trace contextRef="#ctx0" brushRef="#br2" timeOffset="112">11010 11489 8001,'-7'-11'-85,"2"3"-167,5 1 1500,0 4-353,0-2-194,5 5 1,2 5-253,4 3 0,1 3 102,-1 4 1,5 3-67,4 5 1,-3 4-59,2-1 1,-3 10-126,3-2 0,-2 3 53,2-3 0,2 0-291,-6 1 0,4-1 103,-4 0 1,0 1-101,-3-1 0,-2 0 116,-2 0 0,0 1-545,-4-1 0,0-4 11,-4 1 0,0-5-158,0 5 0,0-4 181,0 3 0,-1-5-127,-3 2 1,-2-3-197,-6-1 0,1-1 192,-1-3 0,5 1-339,-1-5 0,1 0 313,-5-3 1,2-1-333,2 1 817,3-1 0,0 0 0,-1 1 0</inkml:trace>
  <inkml:trace contextRef="#ctx0" brushRef="#br2" timeOffset="113">12220 11729 7996,'-5'-6'0,"4"-4"814,-4 8-347,0-8 0,4 10 33,-3 0 1,2 10 13,2 9 0,0 8-145,0 4 0,0 2-48,0 1 1,2 1-96,2 3 1,-2-2-156,6 2 0,-6-4-92,2-3 0,-1 1-214,0-6 0,-1 0-126,1-7 1,-1 1-1369,-2-5-914,0 0 2643,0-3 0,0-1 0,0 1 0</inkml:trace>
  <inkml:trace contextRef="#ctx0" brushRef="#br2" timeOffset="114">12095 12015 7899,'1'-7'832,"3"4"1,6 1-249,5 2 0,3 0 321,1 0 0,1-1-367,11-3 0,-1 3-423,4-3 1,1-1-67,-1 1 1,4-5-144,0 2 1,0 0-180,-4 0 1,-1 0-1171,-2 0 1443,-3 2 0,-5 5 0,-1 0 0</inkml:trace>
  <inkml:trace contextRef="#ctx0" brushRef="#br2" timeOffset="115">13682 11821 8000,'-5'-12'0,"4"1"0,-4-1 49,5 1 1,0-1 92,0 1 0,0 0 878,0-1-583,5 1 0,1-1-108,6 1 1,-1 3-104,0 1 1,5 0 104,-1 0 1,5-2-66,-1 5 1,3-4 0,1 5 0,0-1-39,-1 4 1,0 0-3,-3 0 1,-1 5-239,-3 3 1,-6 3 119,2 4 0,-7 3-286,0 5 0,-3 3 139,-1 1 1,-9 5-354,-2-2 0,-4 3 142,-1 2 0,-1 1-30,-6-1 1,-4 1-18,0-5 1,3-2-99,2 2 0,1-2 31,-5 1 0,5-2 94,2-5 0,1-4 287,-1 0 0,3-5-97,5 1 0,0-2 342,4-2 0,-2-3-100,5-1 0,0-3 202,4 4-110,0-6 0,5 4 174,3-6 1,7 0 82,4 0 0,3 0-147,1 0 0,-1 0-119,1 0 0,4-4-18,0 0 0,4-4-214,0 4 1,-3 1-68,-2 3 1,-2-2-193,-1-1 0,-1 1 19,-3-1 1,-3 1-166,-4 2 0,-1 0-936,1 0 1,-5 0 1327,1 0 0,0-5 0,3-1 0</inkml:trace>
  <inkml:trace contextRef="#ctx0" brushRef="#br2" timeOffset="116">14345 11524 7927,'-12'-12'12,"5"1"102,-1-1 0,5 5 179,0-1 0,0 4 368,-1-3-204,3-1 1,-4-3-66,5-1 1,1 1-154,3-1 1,2 5 60,6-1 0,-3 1-60,2-5 0,-6 5 6,7-1 0,-4 5-79,4 0 0,-5 1 197,1 2-213,0 0 1,2 2-180,-3 1 1,2 4-134,-5 4 1,1 1 103,-1-1 1,-3 6-144,3 2 0,-3 2 79,-1 2 1,-1 0-73,-3 0 1,3-2-8,-3-2 1,-1 3-67,1-3 1,-3-1-2,3 1 1,-1-4 101,1 4 0,3-5 159,-3 1 1,3-6-159,1-1 447,0-1-219,0 5 1,5-6 83,2-2 0,4-3-136,0-1 1,0 0-54,1 0 1,3 0-714,0 0 0,2 0 78,-2 0 676,-2 0 0,8 0 0,-3 0 0</inkml:trace>
  <inkml:trace contextRef="#ctx0" brushRef="#br2" timeOffset="117">14927 11752 8019,'0'-11'0,"0"3"86,0 0 1,0 5 191,0-5 959,0 5-805,0-2 0,0 7-9,0 1 1,0 9-105,0 7 0,0 4-61,0 3 1,0 4-71,0 4 1,0-1-109,0-3 0,0 3-316,0-2 1,0-2 217,0 1 0,-1-4-851,-3 0 0,3-5 429,-3-2 1,3-5-1397,1 1 1836,0-7 0,-5 2 0,-2-4 0</inkml:trace>
  <inkml:trace contextRef="#ctx0" brushRef="#br2" timeOffset="118">14756 12003 8093,'0'-7'0,"0"-1"0,1 4 526,3-3 1,-2 4-75,6-1 0,0 2 89,3-2 0,2 3-209,2-3 0,0 3-337,8 1 1,-1-2-36,8-1 1,0 1 170,5-2 0,-4-1-1052,4 2 0,-5-2 921,4 1 0,1-3 0,-6-4 0</inkml:trace>
  <inkml:trace contextRef="#ctx0" brushRef="#br2" timeOffset="119">15521 11649 8026,'0'-17'0,"0"0"-65,0 6 0,0-1 65,0 1 0,1-1 447,3 1 0,-1 3 160,4 1 0,1 3 112,3-4 1,-2 4-243,3-3 1,-4 4-156,8 0 1,-4 1-66,0 2 1,-1 0-29,1 0 0,-1 5-40,0 3 0,-3 3 40,0 5 0,-6 5-137,2 6 1,-3 5 30,-1-2 1,0 3-249,0 1 1,-5 0-337,-2 1 0,-5-1 246,-3 0 1,1-3-383,-5-1 1,4-1 238,-4 2 1,3-3-153,-3-5 1,4-1 212,-4 1 1,5-4 103,-1 0 0,4-5 123,3 2 1,-1-4-101,5 0 0,-1-5 517,1 1 1,3-4-208,-3 3 0,4-4 436,4 1 0,2-3-271,6-1 0,3 0-73,0 0 1,6 0 52,-2 0 0,-2-4 14,2 0 0,0-3-346,4 3 1,-4-4-558,0 4 1,-5-1-711,2 2 0,0 1 1314,-1-2 0,1-2 0,-5 0 0</inkml:trace>
  <inkml:trace contextRef="#ctx0" brushRef="#br2" timeOffset="120">16343 11638 8081,'0'-18'0,"0"2"1495,0 4-538,0 6-428,0 1 239,0 5-197,0 5 0,0 2-120,0 9 1,0 1-158,0 6 0,-1 4-263,-3 0 1,3 4 95,-3 0 0,3-2-56,1 1 0,0-4 104,0 0 0,0-1-631,0-3 1,0-3-205,0 0 1,0-5-492,0 2 0,0-7-1590,0-2 1515,0-4 1226,0 2 0,0-5 0,0 0 0</inkml:trace>
  <inkml:trace contextRef="#ctx0" brushRef="#br2" timeOffset="121">16161 11855 7974,'0'-6'439,"3"-1"-217,1 3 1,5 3 33,-1-3 0,-1 3 223,5 1 1,2 0-143,8 0 1,6 0-480,3 0 1,2-4 114,1 0 1,0-1-674,1 2 0,-1 1 34,0-2 0,-5 2 666,-2-2 0,2-2 0,0-6 0</inkml:trace>
  <inkml:trace contextRef="#ctx0" brushRef="#br2" timeOffset="122">17108 11478 7983,'-5'-11'0,"4"4"0,-4 7 0,5 8 0,0 3 0,0 4 0,0 1 1726,0 7 0,0-2-428,0 10 0,0-1-522,0 4 1,0 1-308,0-1 0,0 1-312,0 3 1,0-2-202,0 2 1,0-4-226,0-3 1,0 0-621,0-4 0,4 4 471,0-5 0,-1-3-926,-3-4 0,0-5 577,0 1 1,0-2 766,0-2 0,0 1 0,0-1 0</inkml:trace>
  <inkml:trace contextRef="#ctx0" brushRef="#br2" timeOffset="123">8166 13031 8039,'-5'-6'40,"4"0"136,-3 2 39,2 2 0,1-3 275,-3 5 533,3 0-242,-4 0-110,5 0-819,0 5 1,4-2-740,0 5 1,-1-5 536,-3 5 1,0-4 349,0 3 0,6 1 0,0 3 0</inkml:trace>
  <inkml:trace contextRef="#ctx0" brushRef="#br2" timeOffset="124">8212 13374 8039,'0'7'-99,"0"1"1345,-5-5-306,3 7-1086,-3-4 1,5 2 61,0-1-978,0-4 1062,0 7 0,0-9 0,0 4 0</inkml:trace>
  <inkml:trace contextRef="#ctx0" brushRef="#br2" timeOffset="125">8280 13637 7742,'-5'6'1480,"4"4"-1237,-3-2 1,-1-2-472,1 2 228,0-1 0,-1 5 0,-1-1 0</inkml:trace>
  <inkml:trace contextRef="#ctx0" brushRef="#br2" timeOffset="126">5413 14767 8039,'-6'0'782,"-4"0"94,9 0-503,-4 0 0,6 0 154,3 0 0,2 0-113,5 0 0,5 0 19,-1 0 0,7 0-120,0 0 0,5 0-217,3 0 1,3 0-36,-2 0 0,1-4-117,-2 1 1,1-5-7,-9 4 1,4-1-324,-7 1 0,-3 3-46,0-3 1,-4 3-40,0 1-1867,-6 0 2337,4 0 0,-9-5 0,4-2 0</inkml:trace>
  <inkml:trace contextRef="#ctx0" brushRef="#br2" timeOffset="127">5459 14904 8039,'12'0'260,"0"0"202,4 0 0,-3 0 610,7 0 0,0 0-188,6 0 0,0 0-372,4 0 0,-3-4-380,3 1 1,-4-1-13,0 4 1,2 0-675,-1 0 0,0-1-244,-5-3 0,-2 2-736,-1-1 1,-5-2 1533,1 1 0,-3-5 0,0 3 0</inkml:trace>
  <inkml:trace contextRef="#ctx0" brushRef="#br2" timeOffset="128">6761 14699 8039,'0'0'0</inkml:trace>
  <inkml:trace contextRef="#ctx0" brushRef="#br2" timeOffset="129">6818 14733 8021,'-6'-8'-142,"2"1"1,2 4 227,-2-1 0,2 2 118,-1-2 1,0 3 301,-1-3-34,3 3 81,-4 1 27,5 0 15,0-5-323,0 3 1,0-8-30,0 3 0,0 0 24,0 0-39,0 4-57,0-7 1,0 4-13,0-6 1,1 5 83,3-1 0,1 4-14,3-4 0,2 2 13,-2-1 0,2-2-47,1 5 0,1-4-60,-1 4 0,4-4-25,0 0 1,2 2 167,-2-2-176,3 5 0,1-5 31,0 4 0,-1 0-1357,1 4 1,1-1 980,-5-3 0,4 3 243,-3-3 0,0 4 0,-1 4 514,-2-3 0,2 9-60,-7-2-282,2 2-157,-9 1 1,8 2-29,-5 2 1,0-1-3,-4 5-25,0 0 1,0 4 10,0 0 0,-5 1-50,-3 3 87,-7 2-80,2 0 1,-7 3 71,5-6 0,-6 2 0,2-1 0,-1-2 0,0 4 0,1-1 0,0-1 0,-3-4 0,3 0 0,-3 0 0,5-2 0,-1-2 0,-4 3 0,10-10 0,-9 9 0,6-6 0,0 0 0,3-3 0,1-1 0,0-1 0,-1-2 0,6 2 0,-4-9 0,8 9 0,-3-8 0,5 3-23,0-5 208,5 0-82,2 0 205,4 0-136,1 0 1,3 0-126,0 0 1,0 0-59,-3 0 0,4 0 124,3 0-211,3 0 81,1 0 0,1 0 120,2 0 0,1 0-211,7 0 1,-6-4 0,5 0-200,-4 2 325,3-5 0,-8 6-41,3-3 0,-3-1 0,-1 0-58,0-1 167,-6 3 0,0-2-99,-6 5-22,-4 0 64,3 0-52,-9-5-663,9 4 505,-8-4 1,-2 6 0,-8 1-832,-2 2 736,-2 5-2090,1-8 2366,0 4 0,-1 1 0,1 0 0</inkml:trace>
  <inkml:trace contextRef="#ctx0" brushRef="#br2" timeOffset="130">7435 14504 7952,'0'-11'148,"0"0"18,0-1 1,0 5 350,0-1 1,0 4 596,0-3-318,0-1-240,0 2 273,0 1 221,0 5-1034,0 5 61,5 1 1,-4 5 158,3 1 0,-3-1-339,-1 1 105,5-1-420,-3 0 1,4 0 0,-3-2 560,0-2-267,6-4 1,-2 6-115,4-6 175,1 1 54,-1-9-23,-5 4 1,4-9 3,-2 2 0,2 2 1,2-2 109,-1-1 62,-5-1 93,5 4-251,-5-4 20,0 3 1,3 0 49,-5-1 1,5 4 23,-2-3-22,-2 4 248,6-2-270,-10 5 19,9 0-18,-4 0 0,2 4 54,0 0 0,-6 4 0,3 0-244,0 2 206,-3 2-420,3-1 1,-2 0 0,1 2 123,-1 2 1,-2-2-830,-1 2 1,0 2 1071,0-2 0,0 5 0,0-2 0</inkml:trace>
  <inkml:trace contextRef="#ctx0" brushRef="#br2" timeOffset="131">8509 14619 7992,'0'-7'0,"-6"-3"-695,0 4 1056,0 0 0,-4-1 68,2 3 0,2 3 669,-2-3-757,0 3 0,-2 2 20,3 3 0,2 8 58,5 7-115,0 2 1,0 7-69,0 3 0,0-1 0,0 3 43,0 2 1,0 4-205,0-1 0,0-2 182,0 6-32,0-5-582,0 2 149,0-4 0,0-2 227,0-3-370,0-2 0,0-9-1211,0 0 1550,5-10 44,-4 6-85,4-13 55,0 8-718,-4-9 0,8 3-42,-5-8 1,0 1 23,-4-4 734,0-1 0,-5-8 0,-2-2 0</inkml:trace>
  <inkml:trace contextRef="#ctx0" brushRef="#br2" timeOffset="132">8154 14710 7894,'-6'-6'679,"-4"1"-86,9 0-346,-4-2 0,8 0 412,1-1-272,5 5 98,3-7 1,2 5 240,5-2-517,0-4 1,5 9 68,2-6 0,4 1 0,4-3 123,0 2-181,0-2-652,6 3 532,-5 1 1,6-3-49,-3 5 1,-3-3 9,3 3 0,-2-4 1,-3 5 47,-3 0-313,3 2 159,-8-4 18,2 3-212,-9-3 1,3 5-50,-6 0-347,5-5 377,-7 4 1,3-4 593,-4 5-1997,-6 0 666,-1 0-266,-5 0 0,-5 0 1260,-3 0 0,-7 5 0,-3 1 0</inkml:trace>
  <inkml:trace contextRef="#ctx0" brushRef="#br2" timeOffset="133">9354 14265 8640,'-8'0'684,"0"1"124,0 3-422,3 2-1,-11 6 51,9 4-252,-15 2 1,6 5 92,-3-1 0,-4 10-32,0 2 0,0 8-1010,-4 0 1049,3 3-57,1 0-136,6 6 0,-4 0 136,6 2 0,4 0-414,3-7 46,6 2 1,-2-8-192,8 2 253,-3-3-40,14-5 300,-7-5-364,8-1 383,1-5 0,-1-4 10,3 0-59,-2-5 1,-2 1 442,0-7 1,0 2-447,-3-2 1,-1 1 0,1-1 758,-1 0-778,0 0 1,1-1 214,-1 1 1,-3-4-1268,0 3 1,-6-3-3206,2 4 2637,2-6 1491,-4 3 0,-2-5 0,-7 0 0</inkml:trace>
  <inkml:trace contextRef="#ctx0" brushRef="#br2" timeOffset="134">9548 14721 7950,'0'-7'-280,"0"-1"450,0 6 0,0-5 290,0 4-72,0 1 79,0-3-1,0 0-300,-5 4 1,2-4 165,-4 5-138,4 0 0,-7 0 202,2 0 1,-6 6-186,-1 6 1,0 0-1,2 7 85,-2 2 0,2 1-219,-2 5 145,7 2-350,-2 0 285,9 4 0,-4-7-55,5 4 0,0-4-189,0 0 0,5-5 66,3-2 1,3-5 0,4 0-133,4-6 0,3 1 8,1-5 94,-5 0 0,7-4 286,-2 0 0,2-5-162,-2-3 0,0-3-34,0-4 0,-1 1 0,1-4 1,0 1 1,-4-2-54,0 4 70,-5-5 142,3 7-162,-11-8 0,3 7 47,-5-5-197,0 0 1,-4-2 74,0-2 61,-6 3 0,-4-8-389,-5 5 1,-5 2-468,1 2 0,-7-2 409,0 6 1,-5 1-71,5 7-325,-6 2 240,8 5-952,-9 0 1531,9 5 0,1 6 0,6 7 0</inkml:trace>
  <inkml:trace contextRef="#ctx0" brushRef="#br2" timeOffset="135">9936 14322 8080,'-6'0'517,"-4"-5"464,8 3-600,-8-8 0,9 8 576,-3-6-603,-2 6 1,5-5 472,-3 3-218,2 3 146,2-4-227,-5 5-1,4 0-70,-4 0 41,5 0-275,0 5 1,0 2 11,0 4 0,1 0 21,3 1 1,-1-1-30,4 1 1,1-1-20,3 0 1,1 2-10,-1 2 0,1-2-85,-1 2 0,0 3-104,1 1 0,-1-1 153,1 1 53,-1 0-223,1 4 0,3-4-228,0 0 171,0 0 0,-3 4 150,-1 0 24,0-1-302,-4 1 1,3 1-75,-2 3-69,2-3 155,-4 4 0,-1-4-123,-5 3 1,4-3 144,0 3 0,0-3-46,-4-2 109,-6 6 0,1-5-2,-2 0-35,-3 0 16,3-5 21,-4 5 41,-1-6 1,1 1 0,0-4 0,-1 1-230,1-1 0,-1-1 36,1-2 162,0 1-264,-1-1-11,1-4 5,-1 3 206,1-9 0,1 5-74,2-2 29,3-3-84,5 4-63,-5-5 73,4 0 1,-4-1-110,5-3-493,0 3 172,0-9 479,0 4-542,0-6 22,0 6 739,0-4 0,0 3 0,0-4 0</inkml:trace>
  <inkml:trace contextRef="#ctx0" brushRef="#br2" timeOffset="136">10873 14493 8511,'5'6'1132,"-4"-1"-806,4 1 0,-5 0 98,0 5-37,5 6 0,-4-3 20,3 5 0,-2 0 179,-2 4-361,5 0 0,-4-1-273,4 1 231,-5 0 0,0-1 4,0-3-141,0 2 123,0-3 0,0 0-224,0-3 1,0-2 77,0-2 0,1-1-960,3-2 524,-3 2-1409,4-4-381,-5 1 1186,0-2 851,0-5 1,0-10 0,0-3-1</inkml:trace>
  <inkml:trace contextRef="#ctx0" brushRef="#br2" timeOffset="137">10747 14744 8053,'0'-6'651,"5"1"0,-2 5 0,4-1-42,2-3 1,1 3 123,2-3 0,4 1-7,3-1 0,3 3-290,1-3 1,3-1 163,1 1-198,5-4-112,-8 6-254,4-3 196,-5 5 0,-6-5-1145,5 4 572,-9-4 329,-2 5 0,-1 0 217,-2 0-3334,-3 5 3129,5-4 0,-9 9 0,4-3 0</inkml:trace>
  <inkml:trace contextRef="#ctx0" brushRef="#br2" timeOffset="138">11935 14527 8060,'0'-7'44,"0"-1"1,0 4 403,0-3-26,0-1 1,0-3-98,0-1 0,0 1-37,0-1 1,4 5-56,-1-1 0,6 1 94,-1-5 1,2 1-96,1-1 1,1 5 75,-1-1 0,2 2-81,2-2 1,-2 3-30,2 5 0,2 0-18,-2 0 0,0 0-80,-3 0 1,-1 5-12,0 3 0,3 2 94,-2 1 1,2 6-186,-7 2 1,0 7 11,0 5 0,-4 2-108,1 1 1,-8 6-74,-4 1 1,-2 0-104,-1 1 0,-6-2-38,-2 2 1,1-1 9,-1-3 1,0-6 104,-4 2 0,1-6 100,-1 2 0,4-4 64,0 0 0,1-5-87,-1-2 0,2-5 216,6 1 0,1-2 193,2-2-53,-2-5 1,9 1 21,-3-3 1,4-3 19,4 3 0,2-3 65,6-1 1,3-1-65,0-3 0,5 1-103,-1-4 0,7 3-26,0-4 1,1 4-14,-4-3 0,0 4-3,0-1 1,3 2-143,1-2 0,-2 3-27,-6-3 1,3 3-86,-3 1 1,-1 0-88,1 0 1,-5-4-39,1 0 77,3 0 1,-6 4 68,4 0 0,-8-1-1184,0-3 63,-5 3-77,2-4 1297,-5 5 0,-11 0 0,-1 0 0</inkml:trace>
  <inkml:trace contextRef="#ctx0" brushRef="#br2" timeOffset="139">12460 14185 8016,'-5'-7'0,"4"1"704,-3 2-70,3 3 321,1-9-577,0 9 0,1-5 223,3 6-350,-3 0 0,5 6 252,-2 1-357,-2 3 0,6 2 311,-4-1-445,0 6 0,0-5 242,0 4-523,-1-4 181,-3 0-175,0-1 132,6-5 1,-4 0-47,6-6 1,-5 0-7,5 0 1,0-4 146,3 0 0,-3-5 4,-1 1 0,0 2-10,0-2 0,2 1 125,-5-5 0,4 1-124,-5 0 169,6-1 0,-6 2-15,4 2 0,-3-1 49,4 6 143,-6-1-248,9-1 1,-5 4 93,5-3 0,-3 8-69,0 3 0,-5 2-105,5-1 1,-4 6-15,3-3 0,-3 3-168,4-3 1,-6 1-106,2-1 0,-3 1-1009,-1-1-180,0 1 779,0-1 720,0 0 0,0-4 0,0-2 0</inkml:trace>
  <inkml:trace contextRef="#ctx0" brushRef="#br2" timeOffset="140">12848 14196 8051,'0'-6'555,"6"1"1,0 5-194,5 0 1,-3 0-44,0 0 0,-1 0 74,5 0 0,-1 0-314,0 0 28,1 0 1,-1 0-370,1 0 1,-1-2 244,1-1 1,-5 1-415,1-1 1,-2 0 430,2-1 0,2-2 0,-4-6 0</inkml:trace>
  <inkml:trace contextRef="#ctx0" brushRef="#br2" timeOffset="141">13203 14002 8929,'0'11'1186,"0"1"-509,0-1 1,3 4-237,1 1 0,0 3-87,-4-4 0,0 5-124,0-1 1,0-1-183,0 1 1,0-1-512,0 1 0,0 1 390,0-5 1,0 4-529,0-3 0,0-1 601,0-4 0,0 1 0,0-1 0</inkml:trace>
  <inkml:trace contextRef="#ctx0" brushRef="#br2" timeOffset="142">13671 14539 7952,'0'-7'-1018,"0"1"2378,0 2-389,0 3 47,0-4-577,0 5 0,0 6-142,0 6 0,0 0-14,0 7 0,0 0-50,0 4 1,0 0-13,0 0 0,0 1-1,0 3 0,0-3-154,0 2 0,0-5 111,0-2 1,0-1-359,0 1 1,0-3-463,0-4-585,0-1-56,0 0 540,0-4 742,0-2 0,5-15 0,1-3 0</inkml:trace>
  <inkml:trace contextRef="#ctx0" brushRef="#br2" timeOffset="143">13511 14687 7904,'0'-6'110,"5"1"1,1 5-111,6 0 0,-1 0 1247,1 0 1,3 0-357,0 0 1,2 0-109,-2 0 1,-1-1-532,5-3 0,-4 2-441,4-1 0,-4 1-1105,4 2 1,-4 0 1293,5 0 0,-7-5 0,4-1 0</inkml:trace>
  <inkml:trace contextRef="#ctx0" brushRef="#br2" timeOffset="144">14310 14413 8072,'0'-11'0,"0"-1"0,0 1 384,0-1 0,5 1-4,3 0 0,2-5 54,2 1 1,-1 0-187,0 4 1,1 0-1,-1 4 1,1-2-15,-1 5 0,1 0 14,-1 4 1,0 0-1,1 0 1,-1 2-16,1 1 1,-5 4 14,1 4 1,-2 6-1,2 2 1,-3 6-739,-5 2 1,-1 8-503,-3-1 0,-4 5 1640,-7-1 0,-3 2-818,-5 6 1,1-2-13,-1-2 1,0-1-11,0-3 0,0-3 82,0 3 1,1-7-142,-1-4 1,4-3 167,0-2 1,5 0 175,-2-3 0,5-2 75,3-6 0,2-3 50,2-1-36,3-4 0,-3 2-21,8-5 0,2 0 252,6 0 0,0 0-91,4 0 0,1 0 12,6 0 0,0-4-37,0 0 1,0 0-43,0 4 1,-1 0-181,1 0 1,0 0 107,0 0 1,0 0-282,0 0 0,-4 0 89,0 0 0,-5 0-427,1 0 0,1 0-151,0 0 1,-5-1-368,-3-3 0,-1 2 272,5-6 1,-6 4 681,-2-3 0,2-1 0,1-3 0</inkml:trace>
  <inkml:trace contextRef="#ctx0" brushRef="#br2" timeOffset="145">14847 14059 7243,'0'-6'2645,"0"1"-2056,0 5 1,1 5-333,3 2 0,-3 4 48,3 0 1,-2 0-121,-2 1 0,3-1 29,1 1 0,0-1-201,-4 0 0,0 1 184,0-1-389,0-4 136,0 3 1,1-9-161,3 3 132,2-3 1,6-1 47,-1 0 1,1-1 57,-1-3 0,-1 2-9,-2-6 0,2 4 57,-2-4 0,-2 2 7,2-1 0,-5-4 225,5 4-247,-5-3 1,2 2-47,-5 0 131,5 6-163,-4-3 1,5 6 46,-2 3 0,-1 2-10,4 6 1,-3-1-58,4 0 1,-6 1-147,2-1 0,1 2-1381,-1 2 1134,5-2 0,-7 3-1715,6-4 2151,-6-6 0,9 4 0,-5-3 0</inkml:trace>
  <inkml:trace contextRef="#ctx0" brushRef="#br2" timeOffset="146">15201 14116 7970,'8'-6'438,"-1"2"0,-3 3 55,4 1 1,-1 0-21,5 0 0,-5-4-169,1 0 1,1 0-67,6 4 1,-2-1-249,2-3 0,-2 3 85,-2-3 1,1 2 400,-1-2-476,0 3 0,6-10 0,1 5 0</inkml:trace>
  <inkml:trace contextRef="#ctx0" brushRef="#br2" timeOffset="147">15589 13899 8055,'7'-1'-401,"-3"-3"871,2 3 1093,0-4-1077,6 5 0,-1 0-12,1 0 0,-5 0-281,1 0 1,-4 4 38,3-1 0,-4 6-117,1-1 1,-2-2 68,2 2 0,-3-1-67,3 5 0,-7 3-24,0 0 0,-6 2-253,1-2 0,-6 2-35,-1 2 0,-2 1 116,2-5 0,6 4 1,-2-4 1,3 1 99,1-5 0,2 0 72,5 1 0,0-1-76,0 1 1,0-5 168,0 1 0,5-6-66,2 2 1,0-1-39,0 1 0,1-3-265,3 3 0,1-3 104,-1-1 1,-3 0-788,-1 0 0,1 0 70,3 0 795,-4 0 0,3 5 0,-4 1 0</inkml:trace>
  <inkml:trace contextRef="#ctx0" brushRef="#br2" timeOffset="148">16023 14516 7959,'-5'-6'0,"4"-5"796,-4 5-103,5 0-3,0 1 0,0 6-245,0 3 1,0 2 22,0 5 1,0 6-110,0 2 0,0 3-239,0 0 0,0 1 102,0 0 1,0 0-156,0 0 0,0 0-167,0-1 0,0-4-367,0-3 1,0-2-530,0-1 1,1-2-818,3-3 1813,-3-2 0,4 1 0,-5 0 0</inkml:trace>
  <inkml:trace contextRef="#ctx0" brushRef="#br2" timeOffset="149">15932 14664 8215,'5'-6'901,"3"2"0,1 2-500,-2-2 1,3 3 38,-2-3 0,6 3-88,1 1 1,2-2-553,-2-2 0,-1 3-327,5-3 0,0-1-621,4 2 1,-5-3 1147,-3 3 0,-2-4 0,-2-4 0</inkml:trace>
  <inkml:trace contextRef="#ctx0" brushRef="#br2" timeOffset="150">16537 14756 7929,'-6'0'541,"1"1"868,5 3 464,0-3-716,0 4-323,0-5-1132,5 0-356,-4 0-60,4 0 1,-1-1-826,0-3 1,5 2 1538,-1-6 0,2 0 0,1-3 0</inkml:trace>
  <inkml:trace contextRef="#ctx0" brushRef="#br2" timeOffset="151">16800 14721 7929,'6'6'2320,"1"-5"-1842,-3 3 1,-3-2-185,3 2-102,2-3 1,0 4-1358,6-5 309,-6 0 856,4 0 0,-3 0 0,4 0 0</inkml:trace>
  <inkml:trace contextRef="#ctx0" brushRef="#br2" timeOffset="152">17154 14744 8656,'6'5'3749,"0"2"-4372,-6 4 496,0 1 127,0-1 0,-6 0 0,0 1 0</inkml:trace>
  <inkml:trace contextRef="#ctx0" brushRef="#br2" timeOffset="153">17668 14504 7490,'0'-11'315,"0"0"1,0 3 119,0 0 0,-1 5 581,-3-5-275,3 5 367,-4-7-704,5 9 1,0-3-5,0 8 0,0 4 5,0 7 0,3 3-38,1 4 1,4 6-241,-4 3 1,3 1-112,-3-2 1,0 2-18,-4-6 0,0 5 116,0-4 0,0-1-858,0-3 1,0-5 374,0-3 0,0-2-3067,0-2 1687,0 1 1748,0-6 0,-5-6 0,-2-6 0</inkml:trace>
  <inkml:trace contextRef="#ctx0" brushRef="#br2" timeOffset="154">17520 14664 7853,'0'-11'0,"1"5"525,3 2 0,2 1-130,5-1 0,1 3 193,-1-3 0,1 3-48,-1 1 1,6 0-31,2 0 0,2 4-296,2 0 0,0 0-167,0-4 1,0 3-807,-1 1 0,5 0 563,0-4 1,3 0-1034,-3 0 1,-1-4 527,-3 0 0,0-5 701,0 2 0,0-3 0,0-2 0</inkml:trace>
  <inkml:trace contextRef="#ctx0" brushRef="#br2" timeOffset="155">18399 14219 7946,'-1'-10'596,"-3"2"0,3 2 358,-3 2-544,3 3 1,1-3-9,0 8 1,0 2 156,0 6 0,0 4 47,0 3 0,0 8-179,0 3 0,0 3-73,0 1 0,0 2-93,0 2 0,0-1-77,0 5 0,0-2-81,0 2 0,0 1-211,0-5 1,0-1 181,0-6 1,0 0-143,0-4 1,0 0-398,0-4 1,0-2 242,0-2 0,0-2-308,0-6 1,0-3-200,0-1-1924,0-4 1468,0 2 1185,-5-5 0,3-5 0,-3-2 0</inkml:trace>
  <inkml:trace contextRef="#ctx0" brushRef="#br3" timeOffset="156">8429 15647 8192,'-5'-7'1661,"3"2"-1121,-8 5-17,9-5-222,-4 4 1,6-9-41,3 2 1,6-2-1,5-2 0,11-5-15,0-6 0,11-6-56,5-9 0,6-3-358,-23 19 1,0-2-1,4-3 1,1 0 256,0-1 1,1-1 0,4-5 0,1-1-399,2 1 0,0 0 0,2-5 1,-1 0 335,1 0 0,0-2 1,2-1-1,0-2-421,-1-3 1,2-1 0,1 1 0,0 1 434,0-1 0,0-1 1,0 2-1,1 1-160,-1 1 1,-1 0 0,0 0-1,-1 0-219,-1 4 1,-2 1 0,-1-1 0,-1 2 286,0 3 0,-2 2 0,-2 1 0,-1 1 63,-1 3 0,-1-1 1,-1 1-1,-1 0-32,-1 4 1,-1-1 0,0 1 0,-2 0 361,18-18 1,-4 4-354,-8 7 0,-2 3 123,-5 6 0,-5 0 656,-3 3 1,-6 4-571,-1 7 1,-5-1 1641,5 5-1030,-5-4 318,2 6-1141,-5-3 1,-2 7-931,-1 1 0,0 0 472,-5 4 1,1 5 470,-5 3 0,-9 0 0,-3-3 0</inkml:trace>
  <inkml:trace contextRef="#ctx0" brushRef="#br3" timeOffset="157">10279 13534 8411,'-12'0'403,"6"0"-106,1 0 911,5 0-927,5 0 0,1 1 13,6 3 1,3-3-64,0 3 0,2-3-101,-2-1 0,3 0-110,5 0 1,-1-1 127,1-3 1,1 2-50,3-6 0,-3 2 41,3-2 1,-7-1-137,-1 5 0,-5-3 58,1 3 1,-2 0-134,-2 4-69,1 0 57,-6 0-47,-1 0 204,-5 0-109,0 5 59,0-4 26,0 10-23,0-10 0,-1 9 4,-3-2 0,2 2 5,-6 1 0,0 1 11,-3-1-55,0 5 0,-1 1 69,1 2-19,-1 3 0,1-5-74,-1 6 1,0 4 0,-2-1-65,-1 0 0,-1-6 125,5-1-46,0-5-273,-1 8-17,6-15 298,1 9-637,0-10 169,3 0-755,-3-1-117,5-5-219,0 0 1568,5-5 0,2-6 0,4-7 0</inkml:trace>
  <inkml:trace contextRef="#ctx0" brushRef="#br3" timeOffset="158">11055 13203 8139,'-5'-7'184,"-1"-3"-120,-5 9 1,3-4 226,0 5 0,1 1 59,-5 3 1,0 2 199,-4 6 0,2 4-158,-5 3 1,2 3-123,-2 0 1,1 3-4,3 1 1,2 2-13,-2 3 1,6 0-53,1-4 1,6 3 36,-2-3 1,3 4-174,1-5 0,5 1-56,2-4 1,5-2-132,3-2 0,3-2-33,5-6 0,3-1 105,1-2 1,5-3-51,-2-5 1,3-1 113,1-3 0,-1-6-99,-2-5 0,0-6 75,-4 2 0,2-2 77,-6-2 1,1 1-5,-9 3 0,1-2 130,-5 2 1,-1-3-91,-2-1 0,-3 0-43,-5 1 0,-5-3-51,-3-1 1,-6 0 70,-1-4 0,-7 5-419,0-2 151,-6 8-690,-7 2 1,0 11 105,-3 2 536,2 3 1,1 6 233,4 3 0,1 12 0,-4 4 0</inkml:trace>
  <inkml:trace contextRef="#ctx0" brushRef="#br3" timeOffset="159">11763 15430 7955,'-6'0'529,"1"-5"-221,5 3-341,0-3 507,0 5-450,0 5 0,1-3 202,3 1-122,-3 4 0,10-2 6,-4 2 1,3 4 17,2-4 0,-1-1-147,1 2 1,3 0 118,0 3 1,5 1-145,-1-1 0,4-3 124,4-1 1,2 0-32,5 0 1,1-1-28,-1-2 0,5-2-27,3 1 1,-1 2-6,1-1 1,1 0-76,6-4 0,-2 0 61,3 0 0,2 0-183,1 0 1,-1 0 356,1 0 0,-3 0-137,3 0 1,3 0 51,1 0 1,3 0-24,-7 0 0,3 0 10,1 0 1,-1-4 4,-3 0 0,3-3-2,-3 3 1,-1-5 11,1 2 1,-4 0-23,0 0 1,-2 3 49,-1-4 0,-4 4-73,0-3 0,-7 3 15,-1-4 1,3 6-7,-6-2 0,-1 3-10,-7 1 0,-1 0-44,-3 0 0,1 0-47,-5 0 203,0 0 1,-3 0-130,-1 0 1,-3 1-147,-1 3 108,1-3-94,3 9 1,1-7 4,-1 4 0,-1-3 38,-2 4 1,2-6-11,-2 2 0,1-1 26,-2 0 1,3-1-31,-2 2 1,-2-3-35,2-1 180,-5 0-164,2 0 525,0 0 3,-4 0 41,4 0-307,-10-5 1,2 2-7,-4-4 0,3 3-1,-4-4 0,6 4 88,-2-3 38,-2 4-166,4-7 0,-3 7-99,5-4 1,0 3 26,0-4-171,0 6 1,2-4-17,1 2 151,4 3 1,4-6-128,1 3 0,0 3 126,4-3 0,-3-1-20,7 1 1,-1-4-13,3 0 0,3 2 32,1-2 1,-2 4-16,3-3 1,-3 4 42,-1-1 0,4 3 21,-1 1 1,6 0 3,-2 0 0,8 0 45,4 0 0,4 0-214,3 0 0,3 0 115,6 0 0,0-1-336,3-3 1,2 3 348,-29-1 1,1 0-1,-1 1 1,0 0 28,1 2 0,-1-2 1,1 0-1,0-1-1,1 0 0,0 0 0,-1 0 1,1 0-2,2 2 1,0 0 0,-3 0 0,0 0 43,-1 0 0,1 0 0,1 0 0,0 0 9,-2 0 1,0 0 0,1 0-1,0 0-39,30 0 0,-31 2 0,-1 0-5,0-1 0,-1 2 0,1 1 1,1 1 1,0-1 1,1-1-1,-1 0 1,1 1-18,2-1 1,-1 1 0,-1-1 0,0 0-15,1 1 0,0 0 1,3 1-1,1-1-11,-1-2 0,2 0 1,0 2-1,1-1 8,0 0 0,0-2 0,-1 1 1,1 0 3,1-2 1,1 0 0,0 0 0,0 0-287,1 0 0,1 0 0,0 0 0,-1 0 289,1 0 1,0 0 0,-2 0-1,1 0 13,0 0 0,1 0 1,-2 0-1,0-1-15,1-1 0,1 0 1,-1 1-1,0-1 1,-3-1 1,0-1-1,-1 2 1,0 0-178,-3-2 1,0 0 0,3 2-1,0 1 180,-3-3 1,0 0-1,1 0 1,-1 0 1,-1-1 1,-2-1 0,26-2-117,0 1 0,-5-1 63,1-3 0,-5 0 60,-2 4 1,-8-3 232,-4 2 0,-7-2-248,0-1 1,-10-1 953,2 1-1023,-7-1 1,-5 1 419,-7-1 0,-3-3-496,-1 0 1,-1 0 113,-3 3 1,-1 5-835,-3-1 1,-2 6 41,2-2 815,-7 2 0,-3 13 0,-4 1 0</inkml:trace>
  <inkml:trace contextRef="#ctx0" brushRef="#br3" timeOffset="160">12791 15955 8078,'2'-8'155,"1"1"0,-1 3 265,2-4 0,-3 4 192,-1-3 135,0 4-156,0-7-113,-5 9-285,-2-4 0,-4 5-68,0 0 0,-1 0-60,1 0 1,-1 0 56,1 0 0,-4 6-169,-1 6 1,-3 0 43,4 7 0,-5-3-75,1 3 1,1 0 12,-1 3 0,6 1 76,2 0 0,-1 0-37,5 0 1,2 3-132,1 1 0,3 0-49,1-4 1,1 3 108,3 1 1,2-4-138,6-4 1,-1-1 97,0 1 1,2-3-87,2-4 1,-1-1 53,5 0 1,-3-4 63,3-3 1,-4-3 33,4-1 1,-4 0-1,4 0 0,-4 0 85,4 0 1,-1-4-60,1 0 1,1-5 198,-4 2 1,-1-3-49,-4-2 0,-4 1 360,-4-1 0,3 5-30,-3-1 1,0 0 102,-7-3 0,-2 3-232,-6 1 0,0 3 55,-4-4 0,2 6-290,-5-2 0,2-1 149,-2 1 0,-2 0-893,6 4 0,-4-3 375,4-1 1,3 0-2637,5 4 2932,4 0 0,-2-5 0,5-2 0</inkml:trace>
  <inkml:trace contextRef="#ctx0" brushRef="#br3" timeOffset="161">13031 16023 8289,'-4'-7'-7,"1"-1"414,-1 6 566,4-8-318,0 3 314,0-4-81,0 4-288,0-3-408,0 9 1,0-3-158,0 8 0,0 0-3,0 7 1,4-1 104,-1 9 1,1 2-276,-4 5 0,4-1 73,0 1 0,0 2 43,-4-1 1,3-1-11,1-3 1,0 0-26,-4 0 1,0-2-46,0-2 0,0-2 159,0-6 0,0-3-315,0 0-32,0-6 189,0 3 101,5-5 0,-4 0 0,10 0 0,-4 0 0,0-4 0,0 1 0,1-2 393,3 1-249,6 2-60,-5-3 1,5 2-105,-6-1 0,4 0 118,1 4 1,-1 0-329,-4 0 0,1-4 52,-1 0 0,1 1-54,-1 3 0,0 0 38,1 0 1,-4 0-720,-1 0 258,-4 0 1,2-2-219,-5-2 1,-2 3-246,-1-3 1118,-4 3 0,-4-4 0,-1-1 0</inkml:trace>
  <inkml:trace contextRef="#ctx0" brushRef="#br3" timeOffset="162">13020 16172 8289,'0'-8'-340,"0"1"1,1 4 647,3-1 1,2-1 606,6 1 0,0 1-385,4 3 0,-2 0-176,5 0 1,-4 0-329,4 0 0,-4 0 153,4 0 0,-5 0-96,1 0 1,-2 0-221,-2 0 0,-3-2-379,0-1 0,-5 1-502,5-1-1081,-5 1 2099,2 2 0,-10-5 0,-2-1 0</inkml:trace>
  <inkml:trace contextRef="#ctx0" brushRef="#br3" timeOffset="163">13088 15966 8289,'0'-6'276,"0"-4"0,0 7 378,0-4-166,5 4 1,3-2-311,7 5 1,-2-4 108,2 0 1,3 1-33,1 3 1,3 0-1,0 0 1,0-4-642,-3 0 0,3 0-442,-3 4 0,1 0 828,-1 0 0,2-5 0,-3-1 0</inkml:trace>
  <inkml:trace contextRef="#ctx0" brushRef="#br3" timeOffset="164">13579 15966 8289,'-11'0'847,"0"-5"1,-1 4-399,1-3 1,3 8-14,0 4 1,1 2-181,-5 1 0,1 4-16,0 1 1,0 4-205,4-1 1,2 3 93,5 0 1,0 1-107,0 0 0,1-1 47,3-3 1,-2 1-640,6-5 0,3 0 135,5-3 0,0-2-39,-1-2 0,-1 1 136,5-6 1,-1 1 129,1-4 0,3-1 247,-3-3 1,-3 3-113,0-3 1,0-2 249,-1-2 0,0-1-80,-3 2 0,-1-5 85,1 1 0,-1-1 60,1-3 1,-5 1 150,1-1 0,-4 1-103,3-5 0,-4 1 46,1-1 1,-4-2-291,-4 1 0,-4-1 89,-7-2 0,0 5-517,-8 3 1,-3 4 222,-8 3 0,0 3-1076,0 5 0,-4 6 93,0 6 987,-1-1 1,10 11 0,1-5 0</inkml:trace>
  <inkml:trace contextRef="#ctx0" brushRef="#br3" timeOffset="165">14013 15909 8148,'-5'-6'166,"4"-4"1,-5 8 454,2-1-143,3 1 1,-4 4-342,5 1 1,0 4 100,0 4 1,1 6-94,3 2 1,-3 2 53,3 2 1,1 4-283,-1 0 0,3-1 53,-3-3 0,0-4-17,-4 0 1,4-1-15,-1 1 0,1-3-279,-4-4 1,2-1 18,1 1 1,-1-5-580,1 1-544,-1-6 583,-2 3 711,0-5 1,5 0 0,1 0-1</inkml:trace>
  <inkml:trace contextRef="#ctx0" brushRef="#br3" timeOffset="166">14036 15966 8148,'-1'-10'38,"-3"3"1,3-4 170,-3 4 1,2 0 661,-2 0-268,2 4 474,-3-7-424,5 9-665,0-4 106,5 5 1,2 5-120,4 3 1,-3-2 11,-1 1 1,1 1 71,4 4 0,3-2-481,0-3 1,0 2 161,-3-5 0,-1 4-140,0-5 0,1 1-67,-1-4 356,1 0 1,-1-1 38,1-3 1,-2 2 120,-3-6 0,2 4 181,-5-3-208,5-1 0,-4-3 85,3-1 1,-3 1-46,-5-1 1,0 5 183,0-1 1,1 2 87,3-2 111,-3-2-348,4 9-41,-5-4 1,4 6 26,0 3 1,0 7 10,-4 8 1,3 3-109,1 1 0,0 3 80,-4 1 1,0 5-239,0-2 0,4-1-99,0 2 1,1-6-99,-2 2 1,-1-7 148,1-1 0,3-5 5,-3 1 0,1-6 118,-4-1 1,1-4-143,3 3-459,-2-4 159,3 2-218,-5-5 757,0 0 0,-5-10 0,-2-3 0</inkml:trace>
  <inkml:trace contextRef="#ctx0" brushRef="#br3" timeOffset="167">14550 15864 8148,'-6'-7'1907,"1"2"-1613,5 5 0,0 1 3,0 3 1,0 6 142,0 6 0,0 4-353,0-1 0,0 6 102,0 2 1,0 1-246,0-1 0,0-2 101,0 5 0,0-4-577,0 0 1,-4-1 126,0-3 0,0-3-65,4 0 0,-1-5-66,-3 2 38,3-4 562,-4 0-290,5-6 623,0-1-147,0-5 345,5 0-371,1 0 1,6 0 7,-1 0 1,1 0-130,-1 0 0,0-1-12,1-3 0,3 3-89,0-3 1,1 1 84,-5 0 1,0 1-171,1-1 1,1 1 66,2 2 1,-6-3-686,2-1-256,-2 0-281,2 4 114,-4 0 1124,-2 0 0,-15-5 0,-3-2 0</inkml:trace>
  <inkml:trace contextRef="#ctx0" brushRef="#br3" timeOffset="168">14493 16126 8148,'1'-7'419,"3"-1"-150,-3 0 1,10 2 62,-4 2 1,3-1 112,2 1 1,3 1-167,0 3 0,2 0-23,-2 0 1,-1-4-279,5 0 1,-5 0-7,1 4 0,-2 0 16,-2 0 1,1 0-375,-1 0-1020,-5-5-454,5 4 1860,-10-9 0,4 8 0,-5-3 0</inkml:trace>
  <inkml:trace contextRef="#ctx0" brushRef="#br3" timeOffset="169">14539 15841 8148,'1'-12'616,"3"1"0,3 1-112,9 2 1,-4-2-12,4 2 0,1 2-208,2-2 0,3 2-81,1-2 0,0 0-570,-1 4 0,1 0 334,0 4 0,-1 0-2330,-3 0 2362,-3 0 0,1 0 0,1 0 0</inkml:trace>
  <inkml:trace contextRef="#ctx0" brushRef="#br3" timeOffset="170">15098 15886 8131,'0'-6'0,"-1"0"197,-3 2 377,3 3 0,-4-4-250,5 5 1,0 8-86,0 4 1,0 7-99,0 0 0,0 3 76,0 0 0,0 5-303,0 0 1,-1 3 26,-3-3 1,3-1-16,-3-3 0,3-1-85,1-3 0,0 1-223,0-5 1,0-3-708,0-5 395,0 1-508,0-2 1202,0-1 0,5-5 0,1 0 0</inkml:trace>
  <inkml:trace contextRef="#ctx0" brushRef="#br3" timeOffset="171">14904 15886 8131,'0'-7'0,"0"-1"0,1 2 313,3-2 1,-1-1-20,4 6 0,1-5 167,3 4 0,5 0-76,-1 4 0,5-3-133,-1-1 1,3 0-84,1 4 1,1-1-126,2-3 0,-3 3 77,0-3 0,3 2 119,-7 2 0,1 0-258,-5 0 1,-2 0-14,2 0-261,-2 6 160,-2 0 1,-3 4 28,-1-2 1,-4 2 75,1-3 1,-3 0-13,-1 0 1,0 1 24,0 3 1,0 1-14,0-1 1,0 1-25,0-1 1,0 1 49,0-1 0,-4 0-211,0 1 1,-1-2 68,1-2 0,3 2-51,-3-3 0,3 0 141,1 0 0,-4-3-110,1 4 315,-1-6-222,4 8 1,0-7 239,0 5-207,0-6 0,0 4 112,0-2 95,-5-2-9,3 3-109,-3-5-781,5 0 185,0 5 387,0-4 0,0 5 57,0-2 1,-1-1-17,-3 4 1,3-3 275,-3 4-132,-2-6 197,5 8 0,-5-3-81,6 4 0,0-3 384,0-1-331,0 1 1,0 3-144,0 1 1,0-5 32,0 1 23,0 0-91,0 3-300,0-5 51,0 5 196,0-10-20,0 4-1787,0-5 407,-5 0 1434,4 0 0,-9-5 0,4-2 0</inkml:trace>
  <inkml:trace contextRef="#ctx0" brushRef="#br3" timeOffset="172">15304 15886 8168,'0'-7'44,"0"-1"160,0 1 1,0-5 100,0 1 1,0 3 92,0 1 1,5-1-116,3-4 0,2 5 15,1-1 0,1 2-65,-1-2 1,4-1 9,1 6 0,-1-1-104,-4 4 0,4 0 13,1 0 1,-1 0 20,-4 0 0,1 5-75,-1 2 1,1 4-186,-1 0 0,-3 2-33,-1 2 0,-4-2 101,1 2 1,-3-1-85,-1 1 0,0-1 77,0 5 1,-5-5-153,-3 1 1,-2 2 2,-1-2 1,-6 0 29,-2-3 0,1-1 71,-1 0 1,1 1-9,-1-1 1,-1-1 126,5-2 0,0 2-106,3-2 0,6-2 183,2 2 0,3-4-59,1 3 44,0 1 1,1 3 30,3 1 0,2-5-37,6 1 0,0-4-34,4 3 0,0-3 2,3 4 1,3-4-127,-3 3 0,1-3 108,-1 4 1,3-5-225,-3 5 1,-2-2 67,2 2 0,-5 1-285,2-5 0,-4 1-55,0-1 1,-5-2-208,1 6 0,-4-6 652,3 2 0,-4 2 0,2 1 0</inkml:trace>
  <inkml:trace contextRef="#ctx0" brushRef="#br3" timeOffset="173">15715 15886 8156,'0'-11'3,"0"0"0,0 3 303,0 0 167,0 1 0,0-1 420,0 1 230,0 4-445,0-2-131,0 5-260,0 5 1,0 3-46,0 7 1,0 1 10,0 3 0,0 4-84,0 0 1,0 0-148,0 4 1,-4-3 70,0-2 1,1 1-306,3 0 0,0 0-405,0 0 0,0-2 352,0-2 0,0 2-1757,0-6 824,0 0-913,0-3 1127,0-6 984,0-1 0,0-5 0,0 0 0</inkml:trace>
  <inkml:trace contextRef="#ctx0" brushRef="#br3" timeOffset="174">16081 15875 7990,'0'-11'51,"0"-1"1,0 1 189,0-1 0,-2 5 410,-1-1 1,1 0 73,-2-3 1,-1 3-252,2 1 1,-6 4-82,1-1 1,-2 3-177,-2 1 1,1 0-122,0 0 0,-1 7 113,1 4 1,-4 3-79,-1 9 1,1-3 38,4 7 1,-1 6-194,1 1 0,-4 3-14,-1-3 0,2-1 42,7-2 0,-2-2-225,5-3 0,0-3 94,4 0 0,0 0-230,0-4 1,7-3 90,4 0 0,1-5-47,3-3 0,1-2 72,-1-2 0,4-3-97,-3 3 1,-1-3-358,-4-1 1,1 0 234,-1 0 0,1 0 459,-1 0 0,0 0 0,1 0 0</inkml:trace>
  <inkml:trace contextRef="#ctx0" brushRef="#br3" timeOffset="175">16674 15932 7987,'7'-5'-541,"-2"-1"0,-4-4 1500,3 2-548,-3-2 0,4 3 50,-5-4 0,0 3-64,0 1 1,0 3-23,0-4 0,-1 5-76,-3-5 0,2 4-22,-6-3 1,4 4-105,-3-1 0,-1 3 0,-3 1 0,-2 1-107,-2 3 1,1-1 46,-5 4 1,0 1-132,-4 3 0,5 1 4,3-1 1,-2 0-39,2 1 1,1-1-17,7 1 0,-2-1-54,5 1 1,0-5 126,4 1 1,1-1-101,3 5 0,2-2-19,6-2 0,4 2 101,3-3 1,3 0-5,1 0 0,-2 0-10,-2 0 1,2 3-115,-6-2 0,4 2 58,-4 2 0,0-1-124,-3 0 1,-5-3 116,1 0 1,-5-1-113,0 5 1,-3-1 202,-3 1 1,-5-1-94,-7 0 0,1 2 69,-5 2 1,1-3-71,-1-1 1,-3 1 162,3-5 1,-2 2-223,-2-1 1,6-2-262,6-2 0,0-3-249,3 3-448,3-3 395,0-1 0,6-5 715,3-3 0,4 2 0,7-1 0,-3-1 0,4-4 0,7 1 0,1 0 0</inkml:trace>
  <inkml:trace contextRef="#ctx0" brushRef="#br3" timeOffset="176">16686 16115 7987,'11'-12'-597,"-4"-4"1,2 3 2127,-6-2-430,1 7-135,-4 3-501,0 0 1,0 5 46,0 0 0,0 5-183,0 7 1,0 0 59,0 4 1,0 1-415,0 6 1,1-1 91,3-3 1,-1 2-316,4-2 0,1-1 196,3 1 1,2-5-539,2 1 1,-1-2 225,5-1 1,-1-5 33,1 1 0,3-6 64,-3 2 0,2-3 112,2-1 0,-5-3 314,-3-1 0,2-5-97,-2 1 0,4-6 374,-4-1 1,0-1-171,-3 0 0,-1-1 358,1-6 1,-5 0-215,1 0 0,-6-4-56,2 1 0,-3-6-161,-1 2 0,-1 2-88,-3 1 0,2 0-481,-6 5 0,6-3 231,-2 10 1,-1 4-1279,1 3-314,0 6 369,4-3 1,1 10 1366,3 2 0,3 3 0,4 2 0</inkml:trace>
  <inkml:trace contextRef="#ctx0" brushRef="#br3" timeOffset="177">17166 16275 8323,'6'0'2441,"4"-5"-2048,-9-2 0,4 0 82,-5-1-259,0 0 1,0-3-45,0 0 1,0-2-1,0-2 1,0 2 43,0-2 0,0-2-132,0 2 1,0-5-174,0 1 0,0-3 102,0-1 1,0 0-161,0 1 0,0-1 77,0 0 1,0 4-11,0 0 0,0 5 51,0-1 115,0 2 14,0 7 8,0-4-421,0 8 1,4 6 163,0 7 0,5 2 129,-1-5 0,0 2-124,0-2 0,3 0-21,1 0 1,-1 1-106,4-5 1,-2 3 112,-1-3 1,-1 0 6,0-4 1,1 0 71,-1 0 1,1-1-41,-1-3 1,1 3 163,-1-3 1,0-3-113,1 0 1,-5 0 220,1 0 1,-5 3 83,0-4 0,2 5 352,-1-5-184,0 5 1,-4-3 181,0 2-141,5 3-90,-4-4-304,5 5 1,-5 5 131,3 3 0,-3 3-123,3 4 0,-3 3 7,-1 5 1,0 0-154,0 0 0,0-1 46,0 1 0,0 4-214,0 0 1,0-2-558,0-6 0,-4 1 397,0-4 1,1-1-134,3-4 1,0 1 138,0-1 0,0-3 405,0-1 0,0-4 0,0 2 0</inkml:trace>
  <inkml:trace contextRef="#ctx0" brushRef="#br2" timeOffset="178">5539 17348 8302,'-6'0'5,"-1"-1"385,4-3 491,1 3-224,-3-4-246,5 5 0,0-1 368,0-3-103,0 3-372,0-5 1,5 6 15,3 0 0,-2-3-52,2-1 0,0 0-17,3 4 1,0 0-110,1 0 1,4 0 130,3 0 0,3-1-129,1-3 0,1 3 79,3-3 1,2 1-127,5 0 0,0 0 26,0-5 0,1 2-162,-1-2 1,-4 2 8,1 2 0,-7 3-275,-1-3 305,0-2 0,-11 5 0,5-4 0</inkml:trace>
  <inkml:trace contextRef="#ctx0" brushRef="#br2" timeOffset="179">6099 17246 10448,'-12'0'0,"1"0"0</inkml:trace>
  <inkml:trace contextRef="#ctx0" brushRef="#br2" timeOffset="180">5630 17531 8306,'-11'0'1205,"5"0"-517,1 0 323,5 5-24,0-4-666,0 4 1,5-5 105,2 0 0,3 0-124,2 0 0,3-3 145,0-1 0,4-1-36,-3 1 0,4 1-96,-1-4 1,4 4-107,3-1 1,0-1-62,4 2 0,-3-6-179,3 1 0,0 3 110,0 1 1,2-1-81,-6 1 0,2-3-37,-1 3 0,-4-4-667,0 4 0,-2-1-785,-6 2 380,1 1 0,-9-3 1109,1 5 0,-6 0 0,4 0 0</inkml:trace>
  <inkml:trace contextRef="#ctx0" brushRef="#br2" timeOffset="181">6967 17188 8517,'0'-11'0,"-4"0"0,0-1 0,0 1 533,4-1 0,4 1-60,0-1 0,5 5 45,-2-1 1,4 1-73,0-5 0,5 1-92,4-1 0,0 5 2,-1-1 0,2 6 120,-2-2 0,3-1-114,1 1 1,-4 0-67,0 4 0,-4 0 14,4 0 1,-5 4-33,1 0 1,-2 5-221,-1-2 0,-5 3-77,1 2 1,-6 4-149,2 3 0,-3-1 8,-1 1 0,-1 4-208,-3 4 0,-7 3-248,-8-3 615,-3 4 0,-1 4 0,1 5 0</inkml:trace>
  <inkml:trace contextRef="#ctx0" brushRef="#br2" timeOffset="182">6944 17554 8270,'-34'23'-6,"4"-6"6,4-1 0,8-4 4359,7 0-2917,-1-6 1,11 1-105,-3-4-1177,3-1 1,6 3-1,3-5 1,8 0-34,7 0 1,5-2-32,6-1 0,10-4-14,6-4 0,1 1-260,2 2 1,0-2 236,4 2 0,-3 2-8,-1-2 0,-9 6 38,2-2 1,-13 3 16,-2 1 0,-7-4-180,-5 0 0,-3 0 104,-4 4-602,-6 0-47,-1 0-1443,-5 0-349,-5 0 2410,4 0 0,-4 5 0,5 2 0</inkml:trace>
  <inkml:trace contextRef="#ctx0" brushRef="#br2" timeOffset="183">7663 16834 8280,'-6'-6'1032,"1"1"-734,5 5 0,1 0 16,3 0 0,-3 1 17,3 3 0,1-1-16,-1 4 1,0 1-217,-4 3 0,1 4 114,3 1 1,-3-1-218,3-4 1,-3 1 108,-1-1 0,0 1-124,0-1-113,0 0-244,5 1 159,-3-1-78,3-4 270,-5-2 21,5-5 1,-4-5 150,3-3 1,1 2-133,-1-2 1,3 0 223,-3-3 0,5-2-66,-1-2 1,2 2-40,1-2 1,1 1 43,-1-1 1,0 2 6,1-2 1,-1 6 83,1 2 1,-1 0-81,1 0 0,-1 2 387,0 5-396,1-6 0,-1 5-78,1-3 1,-1 3 12,1 1 0,-5 1-99,1 3 1,-4-1 60,3 4 0,-4 1-22,0 3 1,3 5-173,-3-1 1,1 4 100,-4-4 1,0 4-193,0-4 1,0 2-136,0-2 1,0-2-497,0 2 368,0-2 0,0-2-266,0 1 1,4-5-487,0 1 1223,5-6 0,-3 8 0,5-3 0</inkml:trace>
  <inkml:trace contextRef="#ctx0" brushRef="#br2" timeOffset="184">6864 17611 8714,'0'-6'902,"0"1"1,0 3-576,0-2 1,1 3 71,3-3 1,-3 2 97,3-2 182,2 3-431,-4-4 1,4 1-85,-2 0 53,-3 0-274,9 4 0,-7-4 76,4 1 1,-3-1-191,4 4 1,-1-4 58,5 0 1,-1-3 112,1 3 1,-1-4 100,1 4 1,-1-4-13,0 0 1,1 2 18,-1-2 1,1 2 4,-1-2 0,1-2 7,-1 2 0,-3-1-210,-1 2 144,1-3 0,3 5-120,1-3 0,-5-1 73,1 5 1,-1-3-118,5 3 0,-1-4 62,1 4 1,-1-3-53,1 3 0,-5-1 30,1 1 0,-1 2 3,5-6 1,-5 4-42,1-4 0,-4 2 64,3-1 0,-4 0-213,1 3 1,-2 2-137,2-6-1415,-3 6 1807,5-3 0,-12 5 0,0 0 0</inkml:trace>
  <inkml:trace contextRef="#ctx0" brushRef="#br2" timeOffset="185">8417 17303 9772,'8'-8'1049,"-1"0"1,-3 6-128,4-2-552,-1 3 0,5-3 105,-1 0 0,1 0-58,-1 4 1,1 0-68,-1 0 1,0-1-78,1-3 0,3 3-70,0-3 1,4-1-94,-3 1 1,3-1 44,-4 1 1,4 3-196,-4-3 1,4-1 15,-4 1 0,4-1 99,-3 2-267,-1 1 0,-4-3-82,1 5-683,-6-5 416,-1 4-1021,-5-4 424,0 5 1,0 5 0,0 1-1</inkml:trace>
  <inkml:trace contextRef="#ctx0" brushRef="#br2" timeOffset="186">9354 16903 8307,'0'-12'1725,"0"6"-1051,0 1 24,0 5 133,0-5-283,0 4 0,0 6-315,0 10 0,0 5 40,0 3 1,0 0-17,0 0 0,0 5-20,0 2 0,0 3 36,0 1 1,0 2 13,0 2 1,0-2-82,0 2 0,0-4-21,0-4 0,0 3 16,0-2 1,0-3 16,0-2 0,0 1-59,0-4 1,0 2 43,0-6 0,0-2-214,0-2 0,0-2 53,0-2 0,0-3-109,0-1 1,1-4-78,3 1 239,-3-3 9,4-1-104,-5 0 0,0 0 0</inkml:trace>
  <inkml:trace contextRef="#ctx0" brushRef="#br2" timeOffset="187">9365 17611 8263,'0'-6'1009,"0"1"0,0 5 0,0 0 0</inkml:trace>
  <inkml:trace contextRef="#ctx0" brushRef="#br2" timeOffset="188">9879 17679 8332,'-6'-5'307,"-4"4"0,8-5 903,-2 2 1529,3 3-1414,1-9 1,1 7-658,3-5 1,-1 6-667,4-2 1,1 3-613,3 1 1,1 0 609,-1 0 0,6 5 0,1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2810 8086 8132,'-6'-11'174,"5"-1"99,-4 6 116,0 1 1,4 5-39,-4 0 1537,5 0-1952,5 0 82,-4 5 1,8 1 154,-5 6 0,1 0 83,-1 3-73,-3-2-1,9 9-75,-4-5 1,2 11-1,0 2 190,0-1 0,-1-5-135,0-5 0,1 4 77,3 3-19,1 1 8,-1-4-233,-4 0 10,3 0 167,-4-1 11,6-4-275,-6 4 280,4-15-33,-4 9-81,1-5 1,2-2 53,-6 2-230,6-7 5,-7 1 211,3 0-2,0-3-621,-4 3 200,4-5-6999,-5 0 7308,-5 0 0,-1 0 0,-6 0 0</inkml:trace>
  <inkml:trace contextRef="#ctx0" brushRef="#br0">3164 8269 8064,'0'-7'972,"0"2"1,0 0-267,0 4-473,0-4 0,-4 6-88,0 3 1,-1 4 0,2 6 135,0 1-200,-6 0 1,4 0 100,-3 0 0,-2 6-154,2-2 0,-1 2-5,2 2 0,-3-4-101,2 0 0,-1-5-14,1 1-118,-2-2 253,9-1-12,-4-1-1592,5-5 699,0-1 333,0-5 0,0 0 0</inkml:trace>
  <inkml:trace contextRef="#ctx0" brushRef="#br0">3232 8223 8095,'0'-6'0,"0"-1"0,0 4 1354,0 1-624,0-3-305,0 5 12,0 5-112,0-3 1,0 8 195,0-3-344,5 3 0,-2 2 29,4-1 1,0 5 58,0-1 1,5 1-50,-1-1 0,-2-1 20,6 5 0,-5-5-65,6 2 1,-4-2-4,0 1 1,-2-2-150,-2 2 0,2-3-8,-3 0 0,3-5 27,2 1 1,-6-4-167,-2 4 130,2-1 1,-3-1-615,4-2 302,-4-2-254,2 3-523,-5-4-734,0 4 222,0-5 1599,0-5 0,-5-1 0,-1-6 0</inkml:trace>
  <inkml:trace contextRef="#ctx0" brushRef="#br0">3666 7938 8075,'0'-8'-977,"0"0"1680,5 6 85,-4-3-53,5 0-450,-6 3 0,1-3-7,3 5 219,-3 0-474,4 5 1,-5 2 82,0 4 0,-4 6-46,0 2 1,-5 2 131,2 2 1,-3 5-15,-2 2 1,0 2-32,-4-1 1,4 5-18,-4-1 1,0 1 40,1-1 0,-4 2 3,3-3 1,1 3 101,4-7 0,3-2-84,1-1 0,3-3-158,-4-1 1,6-6 87,-2-1 1,-1-4-271,1 0-22,0-1 0,4-3-684,0-1-8,0-4 275,0 2-2111,0-5 2698,0-5 0,5-7 0,2-5 0</inkml:trace>
  <inkml:trace contextRef="#ctx0" brushRef="#br0">3963 7972 7891,'0'-8'-624,"0"1"233,0 4 1536,0-2 803,0 5-1618,0 5 1,0 1-143,0 6-13,0-1 1,-5 6 34,-3 2 0,-2 6-14,-1 2 1,-1 4-21,1 0-61,-6 2 1,5 2-4,-3 4 0,2-4-183,1 3 0,0-6-12,-4-2 1,4-4 79,-3 0 1,3-5-53,5-2 0,-2-5 104,5 1-916,0-2 148,4-2 287,0-5 1,1-1-27,3-5 0,1-5-869,3-2 1327,7-3 0,-7-7 0,8-1 0</inkml:trace>
  <inkml:trace contextRef="#ctx0" brushRef="#br0">4020 7926 7873,'0'-6'539,"0"1"818,0 5 1,4 5-1009,0 2 206,5 9-231,-3-4 0,5 11 106,1 0-152,-1 0-104,1 5 0,-1-2 52,1 1-52,-1 0 0,0-1-146,1 1 0,-1 3 96,1-3 1,-1 4-55,0-5 1,5 5-42,-1-5 1,0 1-205,-3-4 0,-2 0 59,-3-1 0,3 0-28,-2-3 0,-2-1-169,2-3 239,-5-2 1,3 2-354,-2-7 130,-3 2-655,4-9 644,-5 4 1,-1-5-821,-3 0 549,-2-5 579,-6-1 0,-4-6 0,-2 1 0</inkml:trace>
  <inkml:trace contextRef="#ctx0" brushRef="#br0">3803 8371 8073,'0'-6'439,"1"0"157,3 2 1,3 3-5,4-3 181,5 3-418,-3 1 1,13-4 7,-4 0 1,5-1-46,0 1 0,-2 3-138,6-3-5,-6-2 1,4 4-433,-2-1 0,-7 0 274,3-1 1,-7 3-1256,3-3 1,-5 4 1237,2 4 0,1-3 0,1 4 0</inkml:trace>
  <inkml:trace contextRef="#ctx0" brushRef="#br0">4557 7995 8179,'-4'-8'-530,"0"0"530,1 6 792,3-3 1728,0 5-2551,5 5 101,-4 6 0,4 3 29,-5 5-58,0 5 0,0 2 33,0 4 1,0-3 105,0 3 1,0-1-74,0 2 1,-4 1 41,0-6 0,1 5-117,3-5 1,0-3 96,0-4 0,0-3-86,0 3 0,3-9-125,1 1-525,0-2-1179,1 2 819,-4-4-803,4-2 1770,-5-5 0,0-5 0,0-2 0</inkml:trace>
  <inkml:trace contextRef="#ctx0" brushRef="#br0">4511 8017 8179,'2'-10'0,"1"3"0,-1-3 793,3 8-374,0-8 1,-3 9 84,6-3 70,-6 3-268,9 6 1,-1 1 204,5 6-323,5-1-5,-7 0 0,12 6-35,-2 2 96,8 3-30,-7-5 0,7 5-75,-4-3-70,0 2 0,-4 2 214,-1 0-128,1-5 1,4 4 142,0-3-243,-1-3 79,-3 6 1,-4-8 121,0 5-312,0 0 165,-1-2 0,-2 0 113,-4-6-145,-6 1 160,-1-6-241,0 4-5,-3-8 0,4 3-355,-2-5 114,-3 5-659,4-4 1,-6 4 387,-3-5 0,2-4-2106,-6 0 2627,0 1 0,-8-2 0,-2-2 0</inkml:trace>
  <inkml:trace contextRef="#ctx0" brushRef="#br0">5151 7926 8029,'0'-6'0,"0"-4"758,0 8-17,0-3-79,0 5-433,-5 5 1,3 7 35,-1 7 1,0 2-8,-1 2 1,3 5 72,-3 3 0,-1 2-102,1 1 1,-3-1 60,3-3 0,-4 3-123,5-2 0,-3 0-126,3 0 1,1 1-87,-1-6 1,1 1 61,2-4 0,0-4-78,0 0 0,0-5 36,0 1 0,0-6-469,0-1 1,0-5-80,0 5-1317,0-6 519,0 4 1371,0-6 0,5-6 0,2 0 0</inkml:trace>
  <inkml:trace contextRef="#ctx0" brushRef="#br0">5608 7938 8051,'0'-7'0,"0"2"882,5 10-476,-4 2 1,4 4 184,-5 0 283,0 6-500,0-4 1,0 12 272,0-2-120,0 7-243,0-1 1,-1 6 251,-3-1-348,3 0 0,-8-3-29,5-1 1,-1-1 72,1 2 0,3-5-191,-3-7 1,3 2 81,1-6 0,0 0-447,0-3-288,0-1-594,-5 0 234,3-4-681,-3-2 634,5-5 0,-1-1 428,-3-3 0,3 1-658,-3-4 1249,3-6 0,-9-5 0,-3-5 0</inkml:trace>
  <inkml:trace contextRef="#ctx0" brushRef="#br0">5288 7983 7982,'0'-11'0,"5"4"759,-4-3-391,9 9 1,-3-4 102,4 5 177,6-5-342,0 4 1,11-8 122,3 5 65,7 0-177,-3-1 1,10 2 76,-3-4-226,2-1 1,-2 2-73,0 2 1,-7-1 113,0 1 0,-2 0-164,-7 4 0,1-1 71,-4-3 1,-2 3-268,-2-3 1,-2 3 80,-6 1 1,1 0-1438,-1 0-307,1 0 1813,-1 5 0,0 1 0,1 6 0</inkml:trace>
  <inkml:trace contextRef="#ctx0" brushRef="#br0">7515 8154 8142,'0'-11'0,"4"3"213,0 1 1,-1 3 27,-3-4 0,0 5 220,0-5 1,0 4-167,0-3 0,-3 3-286,-1-4 232,-5 6 60,3-3-422,-6-1 1,1 5 115,-1-3 236,-4 3-680,-2 1 371,-5 5 0,0-2-149,0 4 151,-4 6 1,2 0 76,-1 2 1,-2 3-12,1 1 1,1 1 130,3-1 1,5 3-100,3-3 1,7-2-49,4 3 0,3-7 1,1 3 1,3-4-10,4 0 0,6-6 246,10-2 1,0-3-128,-1-1 1,5 0 4,0 0 1,3-1-59,-3-3 0,-1-2 81,-3-6 0,-5 1-46,-3 0 1,-2 3 48,-2 0 100,1 1 5,-6-5-174,-1 6 85,-5 1-391,0 5 187,0 5 1,0 5 79,0 5 1,4 7 94,0 1 0,3 1 161,-3 6 1,1 2-238,-1 6 0,-3-1 231,3 5 1,1 0-110,-1 3 0,1-3-44,-1 0 1,-1 0 50,4 4 1,-3-6-39,4-2 0,-6-2-58,2-2 1,-3-5 52,-1-2 0,0-4-108,0-4 1,-5-3 57,-2-4 1,0-1-9,0 1 1,-5-6-46,-3-2 1,-2-3-10,2-1 0,-3-1-56,-4-3 1,-1-2-223,0-6 1,-1-4-284,-3-3 0,7-3 246,-3-1 0,9-1-115,3-3 1,0 2-132,8-5 1,0 4-197,7 0 0,4 1 133,7 3 1,4-1 188,7 0 0,0 0 126,4 0 1,1 0 307,3 1 0,5-6 0,2 4 0,5-4 0</inkml:trace>
  <inkml:trace contextRef="#ctx0" brushRef="#br0">8314 7538 8005,'0'-12'-14,"0"5"142,0-1 285,0 6-72,0-3 423,0 5 0,0 5-626,0 2 1,-1 5 88,-3 3 0,-2-1-150,-5 5 1,-1-4-44,1 4 0,-2 1 62,-2 7 1,-2-2 82,-2 6-100,-2-6 12,3 8 0,-4 0 107,3 5-1052,-2 0 947,3 2 1,1-1-1,5 4 127,3-1-127,6-5 0,-6 2-1,6-5 0,-1 1 30,4-1 0,5-4-119,3 1 0,2-6 40,1 2 1,2-3-14,2-1 0,-1-2 5,5-1 0,-4-4 449,4-5 0,-5 1-598,1-1 0,-2-3 47,-1 0 1,-1-6-384,0 2 1,1 1 189,-1-1 0,-3 0-754,0-4 387,-6 0-1501,8 0 1128,-9 0 1000,5 0 0,-1-6 0,1 0 0</inkml:trace>
  <inkml:trace contextRef="#ctx0" brushRef="#br0">8360 8223 8005,'0'-6'0,"0"-4"657,0 3 34,0 1 78,0-4 134,0 8-357,0-3-347,0 5 0,4 2-164,0 1 0,1 4 76,-1 4 1,-2 1-198,6-1 1,-6 0 104,2 1 1,1-5-315,-1 1 1,1 0-30,-1 3-133,-3-5 227,4 5 132,0-10 125,2 4 0,0-5-67,1 0 1,-1-4 131,5 0 0,-5-3-53,1 3 1,0-5-6,3 1 0,1-2-14,-1-1 1,0 1-20,1 2 1,-1-2-4,1 2 15,-1-2 0,0 3-5,1-1 1,-4 5-4,-1 0 0,-3 1 15,4 2 0,-5 4-15,5 0 1,-2 5 90,2-2 1,1 7-79,-5 2 0,3 4 124,-3-1 1,4 3-118,-5 0 1,5 0 17,-4-3 0,1 1-41,-1-4 1,-3 0 40,3-1 0,1-6-726,-1 3 498,0-4 1,-4 0-1303,0 0 744,5-6 743,-4 3 0,9-10 0,-4-1 0</inkml:trace>
  <inkml:trace contextRef="#ctx0" brushRef="#br0">8954 7515 8005,'0'-11'-43,"0"4"1,0 1 42,0 2 938,0 3-154,0-4-370,5 5 1,0 1-106,3 3 1,2-2 30,-3 6 28,4 0-198,5 3 1,-3 4 370,2 0-299,3 6 0,-2-2 104,3 7 1,3 0-106,-3 4 1,-3-3-52,0 3 0,0 1 37,-1 3 0,1 4-296,-5 0 0,-3 4-55,-1-4 1,0 5 110,0-1 0,-2 1-192,-5-1 1,0 1 71,0-5 1,0 0-24,0-3 0,-3-2 66,-1-3 1,-4 2 165,4-5 1,-5-5-112,2-3 1,0-3-311,0 3 0,-1-9-97,-3 1-1789,4-2 1155,-3 3 1076,9-6 0,-4-1 0,5-5 0</inkml:trace>
  <inkml:trace contextRef="#ctx0" brushRef="#br0">9776 8040 7967,'2'-6'284,"1"2"0,0 3 148,4 1 0,1 0 120,4 0 1,0 0-149,3 0 0,-1 0 6,5 0 1,0 0-97,4 0 0,1-4-191,3 0 1,-3-3 53,3 3 1,-3 0-65,-1 4 1,0-4-66,-1 0 1,-2-1-235,-1 2 1,-6 1-630,3-2-1131,-4 3-806,-5 1 2752,-2 0 0,-10 5 0,-2 2 0</inkml:trace>
  <inkml:trace contextRef="#ctx0" brushRef="#br0">9765 8223 7999,'-7'0'581,"2"0"0,14 0 208,3 0-479,2 0 0,-2 0 310,4 0 0,0 0-180,3 0 0,3 0-240,-3 0 0,6-1 41,2-3 0,-1 3-634,-3-3 0,4-1-237,0 1 0,-1 0-1595,-3 4 2225,0 0 0,0-5 0,0-1 0</inkml:trace>
  <inkml:trace contextRef="#ctx0" brushRef="#br0">11204 8040 8013,'0'-11'-320,"0"-1"0,0 0 663,0-3 0,0 2-32,0-2 0,0 2 84,0 2 0,4-2-29,-1-2 1,1 2-251,-4-2 1,-1 6 55,-3 1 1,2 2-82,-6-2 0,-3 3-11,-5 5 1,-4 1-197,1 3 0,-6 4 28,-2 7 1,-5-1 124,2 5 0,2-1-75,1 1 0,4 2 97,4-2 1,3 6-211,5-3 0,4 4-35,3-7 0,3-1 78,1 1 1,5-5-25,3 1 1,7-4 58,4-3 0,8-3 143,3-5 1,3 0-34,1 0 1,-1-4 99,-2 0 0,1-5-122,-6 2 1,0-3 102,-7-2 0,-3 1-20,-4-1 1,-6 5-33,-2-1 0,-3 4 420,-1-3-210,0 4-310,0-2 0,0 6 69,0 3 1,-4 4-110,0 7 0,1-1 89,3 5 0,0 5 200,0 7-167,0 2 179,0 1 0,3 4 93,1 0-260,5 5-978,-8 3 974,9 6 0,-7 1 59,5 0 49,-6-9-155,8 5 0,-7-10 189,4 3 92,-4-2-184,7-6 1,-9-5 111,3-2 78,-3-3 0,-1-6-321,0-2 618,-5-4 1,-1-2-500,-5-3 0,-1-2 80,1-5 1,-2 0-128,-2 0 1,-3-9-168,-5-2 1,-1-8 182,-2 0-1413,1-3 907,3 0 0,0-6 5,3-3-1691,2-2 1355,1-1 1,10 1 773,2 3 0,13-3 0,3 3 0</inkml:trace>
  <inkml:trace contextRef="#ctx0" brushRef="#br0">12015 7412 7999,'0'-7'-533,"0"-1"1692,0 5-217,0-2 395,0 5-1111,0 5 1,-2 3 18,-1 7 0,-4-1-5,-4 5 1,-6 5-123,-2 7 1,-2-1 123,-2 4 0,0-1-28,0 9 0,0 0-318,1 4 0,-1 0 260,0-1 0,5 1-53,3 0 1,3-1 62,5 1 0,2-5 133,5-3 0,0-4-169,0-4 0,1 2 2,3-5 0,2-1-115,6-3 1,-1 0 85,0 0 1,1-5-92,-1-3 0,1-2 287,-1-2 0,1-1-382,-1-2 0,0 1 29,1-5 0,-1 3-373,1-3 1,-1 0 169,1-4 1,-5 0-2254,1 0 171,-6 0 2339,8 0 0,-8 0 0,3 0 0</inkml:trace>
  <inkml:trace contextRef="#ctx0" brushRef="#br0">12106 8075 7980,'0'-18'0,"0"5"1257,0 5-167,0 1-102,0-5-675,0 6 1,1 1-62,3 5 1,-3 1 133,3 3 0,-2 4-108,-2 7 1,3-2-152,1 2 1,0 3-62,-4 1 1,0-2-134,0 2 0,0-5-252,0 2 0,1-4 215,3 0 0,-3-1-575,3 1 479,2-6 0,-3-1-57,5-5 1,-5 0-151,5 0 391,0 0 0,3-5-51,0-3 1,1 2-3,-1-2 0,1 1 46,-1-5 0,1 1-43,-1-1 1,3 1 37,-3 0 1,7-5-27,-6 1 1,2 1 108,-3 7 1,0-2-144,1 5 148,-1 0 1,-1 5-94,-2 3 1,-3-1-11,-5 4 0,4 5-35,0 3 0,-1 2-5,-3-2 1,0-3-379,0 4 1,4 1 169,0 2 1,1-2-631,-1-2 1,1-2 920,3-2 0,7 1 0,-2-1 0</inkml:trace>
  <inkml:trace contextRef="#ctx0" brushRef="#br0">12666 8097 7961,'0'-11'588,"0"5"0,0-1-110,0 3-38,0 3 111,0-4-217,0 5-54,5 0 0,1 0 82,6 0-397,4 0 73,-3 0 1,8 0-297,-2 0 0,-1 0 247,1 0 0,0 0-235,4 0 1,-4 0 76,0 0 0,-4 0-815,4 0 1,-3 0 983,3 0 0,0 0 0,4 0 0</inkml:trace>
  <inkml:trace contextRef="#ctx0" brushRef="#br0">13294 7709 8111,'0'-6'629,"0"1"-391,5 0 362,-4 3-162,4-3-200,-5 5 517,0-5-286,0 4-380,0-4 148,0 5-73,0 5 1,0-3 59,0 6 0,0 1 132,0 6-192,0-2 0,0 8 223,0-2-150,0 8-93,0-3 1,0 9 171,0-2-28,0 2-276,0-4 1,-3 6 179,-1-4-402,0 4-153,4-11 382,0 9-97,0-8 182,0 2 1,0-7 92,0-1-124,0 0 71,0-2-94,5 0 54,-4-6-152,4 1 1,-5-5 411,0 1-281,0 0-347,0-2 158,0-1-3588,0-5 2692,0-5 660,0 4-432,0-10 0,0 5 774,0-5 0,0-6 0,0-1 0</inkml:trace>
  <inkml:trace contextRef="#ctx0" brushRef="#br0">13522 7378 7982,'-6'-12'-54,"1"6"54,5 1 1858,0 5-1390,5 0 1,1 1-35,6 3 0,-1 2 191,1 6-326,4 4 1,-1 0 37,8 6 114,-3-1-169,8 12 0,-9-7 9,0 9 1,0-4 48,4 7 1,-4-2 180,0-2-232,-5 6 0,3-4-268,-6 6 0,1-1 136,-1 1 0,1 1-195,-1-5 0,-3 4 68,-1-4 0,-4 0-280,1-4 1,-3 0 134,-1 1 1,0-5-232,0 1 0,-5-6 73,-3 2 0,-2-3-87,-1-1 1,-1-6-76,1-1 0,-1-4-264,1 0 0,-1-2-630,1-2 1,0 0 1328,-1-4 0,1 0 0,-1-4 0</inkml:trace>
  <inkml:trace contextRef="#ctx0" brushRef="#br0">14356 7835 7973,'6'-5'-808,"-1"3"809,-5-8 848,0 9-312,0-4-156,0 5 1,6 0 85,-5-5 57,4 4-299,-5-5 0,0 6-115,5 0 1,-4 2 59,3 2-57,2 2 112,-4 5 0,3 1-159,-5 4 0,0 2 268,0 5-57,0 0-356,0 0 1,0-1 96,0 1 80,-5 0-640,3 0 317,-3 0 110,0-6-416,4 5 245,-9-9-573,9 3-734,-5-4 1030,6-1 219,0-5 344,-5-1 0,4 1 0,-4 0 0</inkml:trace>
  <inkml:trace contextRef="#ctx0" brushRef="#br0">14082 8052 7983,'0'-7'238,"0"1"282,0 2-296,5 3 1,1-4 296,11 5-149,1-5-49,4 4 1,6-6-85,3 3 0,3 2-179,4-6 0,3 2 124,4-2 0,-4-1-739,-3 6 1,1-5 233,0 4 202,-1-5 0,-9 8 0,-1-4 0</inkml:trace>
  <inkml:trace contextRef="#ctx0" brushRef="#br0">15338 7949 7955,'0'-11'0,"0"-1"371,0-4 0,-1 3 263,-3-2-464,3 7-4,-9-2 1,2 4-33,-7-6 1,1 5 115,-5-1 0,0 5-282,-4 0 1,0 1 100,0 2 1,0 5-19,1 3 0,-1 2 91,0 2 1,0 4-148,0 3 1,6-1-94,1 1 1,4-1-19,0 1 1,6 1-96,2-5 1,5 2 94,7-2 1,1-6 10,10 2 0,0-6 99,4 3 1,0-6-17,-1 2 0,5-4-15,0-4 0,-1 2 18,-3-6 0,-1 1 40,-3-5 0,-3 5-64,-4-1 128,-1 0-69,1-3 197,-6 5-170,-1 1 1,-5 6 107,0 3 0,0 3-2,0 9 0,-4 1 81,0 6 0,1 5 49,3 3 0,0 5-118,0 2 1,0 9 242,0-1 1,0 3-191,0 1 1,0-2-85,0 6 0,0-2 95,0 1 0,0-2-230,0-6 1,0 1-130,0 0 1,-4-6 144,0-2 0,-5-7 2,1-5 0,-2-1 7,-1-3 1,-1-5 167,1-6 1,0-4-105,-1-7 1,-4 0-5,-3 0 1,1-5-274,-1-3 1,4-3-253,-4-5 1,3-3 286,-3-7 0,7-1-1115,0-7 1,6 1 236,6-9 0,10 4 1036,5-4 0,6 5 0,1-2 0</inkml:trace>
  <inkml:trace contextRef="#ctx0" brushRef="#br0">16001 7389 8037,'0'-7'-103,"0"-1"180,0 6 0,1-4 185,3 6 223,-3 0-140,4-5-57,-5 4 70,0-4 154,0 5-414,-5 5 0,-1 3 30,-6 7 1,-4 3 63,-3 5 0,-4 1 16,-4 2 1,2 4-51,-6 4 0,5 1 222,-5 3 0,6 0-232,-2 8 0,3-5 28,1 8 0,2-4 1,2 4 1,2-2 27,6-1 1,4-4-115,4 0 1,1-6 75,2 2 1,2-3-105,1-5 1,5-1 40,7-2 1,-2-3-162,2 3 1,-1-7 49,1-1 0,-2-5-191,2 1 0,-2-2-306,-2-2 1,5-1 112,-1-2 0,0-2-330,-4-2 0,1-2-134,-1 1-1339,1-1 2194,-1-2 0,1-5 0,-1-2 0</inkml:trace>
  <inkml:trace contextRef="#ctx0" brushRef="#br0">15978 8029 7956,'0'-18'0,"-5"2"981,3 9-275,-3-3-509,5 9 661,0-9-346,0 8-145,0-3 608,0 5-697,0 5-56,0 2-375,0 4 187,0 6-220,0-5 1,0 9 284,0-6-22,0 5-332,0-7 1,0 5 152,0-3 49,0-2-272,0-2 103,5-1 0,-3-4 111,8 1 108,-9-2-80,4-5-17,0 0 223,2 0-168,-1 0 13,4-5 230,-4 4-213,1-10 0,3 5 71,-2-5 1,2-1-54,1 1 0,1-4 6,-1-1 0,4 1 1,0 4 1,1 1 45,-5 2 0,1-1-46,-1 5 0,-3 0 101,-1 4 0,-3 0 28,4 0 0,-5 6-63,5 1 1,-5 5 1,0 3 1,0-3-18,1 4 0,-3 0-262,3-1 0,1 4 90,-1-3 1,-1 0-1555,-3-1 717,0-2-189,6 4 1137,-5-6 0,9-5 0,-4-1 0</inkml:trace>
  <inkml:trace contextRef="#ctx0" brushRef="#br0">16412 8029 7920,'0'-12'865,"0"1"-504,0 5 183,0 1-136,0 5 1,1-4 240,3 0-351,2 0 1,6 4 95,-1 0 1,2-1-177,2-3 1,-1 3-285,5-3 0,-4 3 119,4 1 0,-4 0-597,4 0 0,-3 0-197,3 0 1,-5 0-1375,1 0 2115,3 0 0,-6-5 0,5-2 0</inkml:trace>
  <inkml:trace contextRef="#ctx0" brushRef="#br0">16789 7755 8129,'5'-12'-76,"-4"1"234,3 0 82,2 4 254,1-3-187,4 4 0,-2-6-4,2 1 0,-2 3 378,6 1-441,3-1-1,0 2-5,0 1 0,2 5 24,-5 0-19,5 0 1,-2 0-1,0 5-244,-1 1 1,-6 5 301,0 1-58,1-1-266,-6 6 0,3 2 212,-5 7-92,0-1-132,-4 8-99,-5-4-205,-2 5 368,-4 0 1,-6-1-152,-2-2 255,3 2-330,-6-9 108,4 9 0,-4-9 84,-1 3 0,0-7-29,0-1 36,5-5 161,-3 2 1,8-6-111,-2-2-33,2 2 235,7-8 13,-4 8 334,8-9-405,-3 4-4,5-5 221,0 5-317,5-4 1,3 4 68,7-5 1,3 0-25,5 0 0,0 0-147,-1 0 1,3 0 81,1 0 1,0 0-173,4 0 1,-7-1 49,4-3 0,-10 3-234,6-3 0,-4 3 118,0 1 1,-2 0-186,-6 0 1,1 0-819,-1 0-876,-5 0-220,-1 0 2264,-5 0 0,-5 0 0,-1 0 0</inkml:trace>
  <inkml:trace contextRef="#ctx0" brushRef="#br0">17280 7389 7992,'-5'-11'-162,"3"5"561,-3 0-1,5 6 514,0 0-547,0 6 1,7 1 85,4 8 7,6 3-173,5 5 1,3 0 109,1 0 55,3 5 0,4-3 226,-2 5-1415,2 1 1254,-4 3 0,0-3 250,-2-1-909,-3 1 441,-6 3 1,2-1-208,-5-3 1,-3 6 99,-5-6 0,-4 10-251,1-6 1,-4 3 128,-4-3 1,-4 0-65,-7 0 0,-3 2-40,-5 2 1,1-2-501,-1 2 0,-5-3-961,-3-1 1,-2-1 724,-1-2 1,4-2 771,-1-2 0,3-7 0,-3 3 0,-1-2 0,4 1 0,3 1 0</inkml:trace>
  <inkml:trace contextRef="#ctx0" brushRef="#br1">18787 6636 8012,'0'-12'-213,"0"4"-37,0 1 1,2 3 354,1-4 1,-1 1 460,1-5-202,-1 6-203,-2-4 246,0 9 1,1-8 217,3 5-397,-3 0-15,4-1 15,-5 4 0,0-4 427,0 5 0,0 5-536,0 2 24,0 4-123,-5 5-44,-1 2 191,-6 5-66,1 5-141,-6-4 1,5 9-7,-4-3 17,-1 3-649,-1 1 713,0 6-74,-3-5 0,3 8 138,-5-5-53,0 6 0,0-9 61,0 3-42,1-2 2,-1-2-83,0-5 0,4-1-171,0-5 194,5 0 0,-6 0-25,4 0-285,1-6 1,2 0-66,-2-6 223,3 1 1,-1-6-435,5-2 265,1 2 925,0-5-1026,-3 4 1,8-5 162,-6 0-79,5 0-434,-7 0 23,9 0 374,-9 0 1,5-1-305,-3-3 204,-2 3 468,4-4 0,-1 0 0,-3-1 0,4-6 0</inkml:trace>
  <inkml:trace contextRef="#ctx0" brushRef="#br1">18182 7264 8012,'0'-7'1149,"5"2"-357,-4 5-180,4 0 414,-5 0-676,6 0-180,-5 5 1,4 2 17,-5 4 0,-1 2 16,-3 2 24,-3 3 0,1 0-266,-4 3 0,0-3 140,-5 5 126,-1-6-564,5 5 254,5-9 32,-5 8 34,5-8-249,0 4 176,1-11-243,5 4 216,0-9 156,0 4-10,5-5-25,1 0 1,7 0-1,2 0 292,3-5 0,5 3 95,-1-6-309,6 1 169,-4-5-186,4 6 76,-10-4 19,4 8-214,-10-8 1,5 9-505,-6-3-693,-4 3 628,-2 1 266,-5 0 356,0 5 0,0 1 0,0 6 0</inkml:trace>
  <inkml:trace contextRef="#ctx0" brushRef="#br1">19438 5710 8018,'-6'-5'-37,"1"4"87,5-4 1,0 4 156,0-3 279,-5 3 319,4-4-241,-5 5-67,6 0-64,6 0-231,-5 5 0,5 2 2,-2 9 1,-3-3 38,3 7 0,-3-5-1,-1 4 1,0 4-5,0 3 0,0 5 8,0-5 1,0 9-39,0-5 1,0 6-139,0-6 0,0-1 98,0 2 0,0-7-227,0-1 0,2-2-79,1-6 0,-1 1 85,1-5-608,-1 1 0,2-5 21,-1 1-1409,1-6 1462,-4 3 1,0-6 586,0-3 0,5-2 0,2-5 0</inkml:trace>
  <inkml:trace contextRef="#ctx0" brushRef="#br1">19747 5676 8020,'6'-11'1185,"-1"4"-281,-5 2-224,0 5-341,0 5-110,0 2 532,0 9-411,0 2 0,-4 6 112,0 3 40,-4-3-180,6 9 0,-4-5 50,2 2-265,3 8 0,-4-11 236,5 7-114,0-7-161,0 1 0,0-5 187,0-1-418,0 1 196,0-5-82,5-1-46,-4-6 99,4 0 1,0-4-1712,-3 3 954,3-9 544,-5 4-3843,0-5 4052,0-5 0,-10-1 0,-3-6 0</inkml:trace>
  <inkml:trace contextRef="#ctx0" brushRef="#br1">19381 6019 7980,'7'-8'0,"-4"1"808,-1 4-444,3-2 1,1 5 219,5 0 71,6 0-326,-4 0 1,8 0 115,-2 0 94,3 0-242,6-5 1,1 4-357,5-3 79,0 3 1,1-3-235,-1 0 0,-5-1-506,-2 1 0,1 3-1711,-2-3 2431,-4 3 0,0-4 0,-5-2 0</inkml:trace>
  <inkml:trace contextRef="#ctx0" brushRef="#br1">20146 5802 8064,'0'-8'1145,"0"1"-796,0 4 231,0-7-276,-5 9 1,3-4 14,-6 5 0,4 0-72,-3 0 0,-2 1 6,-6 3-64,2 2 1,-7 7-2,4 2 0,-3 3-15,4 4 1,-4 1 28,4 0 1,0 4 44,3-1 1,6 1-234,2-4 0,3 0 80,1 0 0,0-1-159,0 1 1,6-1-16,6-3 1,0-3 9,7-4 1,-3-2 82,3-2 1,0 0 32,3-4 1,3 0 43,1-4 1,0-4-55,4 0 1,-3-8-86,3 0 0,-4-3 95,0 0 0,-2 1-92,-1-5 1,-1 4-174,-3-4 1,-4 0 86,-7-4 0,0 0-90,-4 0 1,0 0 34,-4 0 0,-5 1-413,-3-1 1,-3 0 175,-4 0 0,0 5-278,-8 3 0,2 2 219,-5 2 1,3 5 3,4 2 0,2 3 9,6 1 470,0 0 0,-6 5 0,-1 1 0</inkml:trace>
  <inkml:trace contextRef="#ctx0" brushRef="#br1">20546 5733 8134,'0'-6'522,"0"-4"-162,0 3-120,-5-4 294,4 5-193,-4 1 1,5 3 259,0-1-225,0 1 0,0-2-469,0 8 133,0 3 1,0 5-60,0 4 0,0 1 137,0 6 1,0 0-84,0 0 1,0 3-28,0 1 1,-4 5-152,0-2 1,0-1 48,4 2 1,0-10 20,0 2 0,0-4-212,0 0 1,0-2-70,0-6-735,0 1 402,0-1-103,5-4 0,-2-4-4,5-6 794,-6 1 0,8-13 0,-3 2 0</inkml:trace>
  <inkml:trace contextRef="#ctx0" brushRef="#br1">20535 5722 7923,'0'-12'-101,"0"6"1194,0 1-182,0 0-320,0 4 0,1-4-186,3 5 1,-2 1-259,6 3 1,-4 2 95,3 5 1,-3 1-199,4-1 1,-1 1 19,5-1 1,-1 1-120,1-1 0,-1 0 8,1 1 1,-1-1 83,0 1 0,1-5-221,-1 1 1,-2-6 50,2 2 0,-5-3-133,5-1 1,-6 0 104,3 0 1,-1 0-9,5 0 1,-5-1 68,1-3 0,0 2 29,3-6 1,0 1 80,1-5 0,-1 1-79,1-1 1,-1 1 82,0 0 1,2-5-55,2 1 0,-6 0 122,3 3 0,-3 1-29,2 0 0,-3 0 321,-1 4-143,-4-3 239,2 8-533,-5-3 0,0 7 87,0 1 0,4 4-55,-1 4 0,1 6 80,-4 2 1,0 2-9,0 2 0,0 0-17,0 0 0,0 1 33,0 3 1,0-3 98,0 2 1,0-2-121,0-1 0,0 0 141,0 0 1,2-4-60,1 0 0,-1-9-185,1 2 1,-1-4 112,-2 4-1161,5-6 574,-4-1-437,4-5-2199,-5 0 3176,5 0 0,-4-5 0,5-1 0</inkml:trace>
  <inkml:trace contextRef="#ctx0" brushRef="#br1">21209 5825 8024,'0'-7'-510,"0"-3"1210,0 9 1,-2-4 122,-2 5-254,-2 5-270,0 1 1,-4 9 89,2 1 0,-2 4-132,-2-1 1,5 4-60,-1 4 0,6-3 31,-2 2 0,3-2-173,1-1 0,1-4 106,3 0 0,2-5-141,5 1 0,6-2-116,2-1 1,3-6 65,0-2 1,2 1 17,3-1 1,2-2 45,6-6 0,-5 2-244,1-6 0,-2 1 65,1-5 0,2 1 30,-5-1 0,-5-4 48,-3-3 0,-5 1 111,2-1 1,-9 0-79,-3-4 0,1 0 17,-1 0 1,-5-3-95,-7-1 1,-3 0 94,-5 5 0,-3 3-55,-7 0 0,-4 6 59,-4 1 1,-5 6-429,-3 6 1,-2 0 145,-2 0 0,5 1-389,3 3 0,8 3 682,3 4 0,3 0 0,1 1 0</inkml:trace>
  <inkml:trace contextRef="#ctx0" brushRef="#br1">22099 5710 8081,'5'-11'280,"-3"5"-104,3-4 0,-4 7 176,3-5 294,-3 6 73,4-8-24,-5 8-343,0-8 247,0 9-350,0-4 0,-9 5-237,-2 0 1,-7 0 103,3 0 0,-7 5-87,0 3 1,-5 3 24,-4 4 0,-2 0-146,3 8 1,2-2 46,1 5 1,-1 3 3,2 2 0,0-2 16,7 2 0,4-2 70,8 1 0,1 2-161,6-5 0,0-1 107,0-3 0,9 0-89,3 0 0,7-5 64,0-3 1,2-4-34,2-3 1,0 1 96,0-6 0,0 1-4,0-4 0,3-1 5,1-3 1,0 2-32,-5-6 1,5 0-11,0-3 1,-4 0 36,-4-1 0,-4 1-129,4-1 1,-5 0 105,1-4 0,-6 5-75,-1 0 0,-6-1 112,2 5 0,-4-2-3,-4 1 1,0 2-34,-7 2 1,1 1-9,-9-4 0,0 4-79,-4-1 87,0 3 1,0 1 24,0 0-450,0 0 252,1 5 0,0-2 7,3 4-716,-3-4 540,10 2 0,-5-1-1347,6 0 812,4-1 872,2-3 0,5 5 0,0 2 0</inkml:trace>
  <inkml:trace contextRef="#ctx0" brushRef="#br1">22328 5768 8032,'-7'-6'0,"2"0"442,5-5-149,0 4 0,0 1 80,0 2 90,0 3 115,0-4 1276,0 5-1668,0 5 1,0 1-179,0 6 1,4 0 79,0 4 1,0 0-34,-4 3 0,1 3 38,3-3 1,-3 2-222,3 2 1,-3 0 67,-1 0 1,1 0-82,3 0 1,-2-2 27,1-2 0,-1 1 76,-2-4 154,0-1-97,0-4 318,0-4-178,0-2 614,0-5-649,0-5-105,5 3 1,1-6-146,5 4 1,1 0-3,-1 4 0,1 0 107,-1 0 0,4-4-150,1 0 0,4 0 92,-1 4 1,1 0-99,-1 0 0,2 0 35,-6 0 0,4 0-188,-4 0 0,4 0-731,-4 0-578,1 0 1638,-5-5 0,-5 4 0,-1-4 0</inkml:trace>
  <inkml:trace contextRef="#ctx0" brushRef="#br1">22259 5882 8004,'12'-5'555,"-1"3"1,1-3-93,-1 5 0,4 0-175,0 0 1,7-3 119,1-1 1,1-1-131,6 1 0,-3 3-106,3-3 1,-4 1 82,1-1 1,-7 3-572,-1-3 1,-5 3-1974,1 1 1370,-2-5 919,-7 4 0,-6-9 0,-6 3 0</inkml:trace>
  <inkml:trace contextRef="#ctx0" brushRef="#br1">22305 5653 8063,'6'-5'0,"3"3"0,-5-6 849,5 6-482,-3-9 1,7 10 439,2-3-461,-2 3 1,8-3-189,-2 0 1,4-1 74,4 2 0,-3 1-366,3-2 0,-3 3 168,-1 1 0,-4 0-995,0 0 0,-4 0 960,4 0 0,-5-5 0,2-1 0</inkml:trace>
  <inkml:trace contextRef="#ctx0" brushRef="#br1">22842 5630 8089,'0'-6'1651,"0"1"-1475,0 15 1,0-1 35,0 10 1,-4-1 37,0 1 0,0 4 135,4 0-208,-5-1 0,4 8 176,-3-4-520,3-2 218,1 9 1,0-8 192,0 1-588,0-7 279,0 3 1,0-10-250,0 4 230,0-4 1,4-4-1009,0 0 567,-1-6-1083,-3 3 862,0-5 746,0-5 0,5-1 0,2-6 0</inkml:trace>
  <inkml:trace contextRef="#ctx0" brushRef="#br1">22819 5665 8089,'0'-12'0,"5"6"392,-4-4-158,4 9 1,-3-5 30,1 6 298,-1 0-263,8 0 0,-4 7-95,6 4 1,0 2-30,3 6 1,3-1-93,5 1 70,-5 2 0,6 1-65,-5 5 0,5-5-205,-5-3 0,3 0-24,1 4 1,-2-4 108,-2 0 0,1-5 12,-4 2 1,3-8 54,-4 0 0,-1-4-107,-6 3 1,2-4-302,-3 1-523,-2 2 225,0-5-49,-5 5 719,0-6 0,-5-6 0,-1 0 0</inkml:trace>
  <inkml:trace contextRef="#ctx0" brushRef="#br1">23253 5596 8089,'0'-11'-518,"0"4"1306,0 2-138,5 5-152,-4 0-506,4 0 138,-5 5 1,0 3-89,0 7-159,0 3 225,0 5 0,0 1-87,0 3 68,0-3 0,-1 9-129,-3-3 0,3-1 96,-3 2 1,-1-6-106,1 2 0,0-3 93,4-1 0,0-5-149,0-3 1,0-2-53,0-2 1,2-1-171,2-2 0,-2 1-507,6-6 834,-6 1 0,8-4 0,-3 0 0</inkml:trace>
  <inkml:trace contextRef="#ctx0" brushRef="#br1">23470 5596 8089,'0'-18'866,"0"7"-119,0 1 0,0 9-295,0-4-250,0 5 1,0 8-23,0 4 0,0 11 80,0 0 0,-4 7-69,0 0 0,-3 0 14,3 0 1,-1-1-149,1 2 1,3-2-42,-3-2 0,3-3-10,1 2 1,0-5 150,0-2-47,5-5 1,-3 2 144,6-4-245,-6-6 4,9 4 1,-9-9 102,6 3-67,-1-3 0,5-1-14,-1 0 0,1-3-159,-1-1 0,0 0 43,1 4 0,1-1-176,2-3 1,-3 3-115,4-3 0,-2 3-66,1 1 0,-2 0-58,2 0 1,-3 0-226,0 0 1,-1-2-1204,1-2 1035,-1 3 887,1-4 0,-6 0 0,-1-1 0</inkml:trace>
  <inkml:trace contextRef="#ctx0" brushRef="#br1">23413 5802 8089,'0'-12'46,"0"1"1,5 5 572,2 2 0,4-1-269,0 1 0,2-1-244,2 1 1,3 3-27,5-3 1,-1-1-351,1 1 173,0 0 1,-4 0-582,0 1-318,0-1 996,-1 4 0,-2-5 0,-4-2 0</inkml:trace>
  <inkml:trace contextRef="#ctx0" brushRef="#br1">23516 5562 8089,'5'-11'38,"-4"4"0,9-2-38,-2 6 768,2-1-392,1-1 0,1 3 94,-1-1-575,11-4 95,-3 6 1,9-4-159,-6 5 131,6 0 0,-4 0-523,3 0 0,-3 0 291,-1 0 1,-1 0-182,-3 0 1,-3 1-57,-4 3 389,-1-3 0,-3 6-389,-1-4 406,-4-1 100,2 3 0,-5 0 0,0-4 51,0 9 1,0-7 113,0 4 1,-4-3 666,0 4-571,-5-6 0,7 8 159,-6-2 337,6-3-435,-8 10 0,3-7 251,-4 7-85,4 3-161,-3 0 0,4 5-122,-5-1-90,4 1 0,1-2 69,2 1 0,3-3 0,-3 4 0,3 0-102,1-4 0,3-1 40,1 1 1,5-5-113,-1 1 1,6-2 96,1-2 44,0 1-216,2-6 56,0-1 0,6-5-99,0 0 50,0 0 1,-4 0 150,0 0 0,0-5-9,4-3 0,-5-2 58,-3-1 1,1-2-48,0-2-48,-1 2 205,-4-8-94,-4 3 1,-1-5 0,-2 0-329,-3 0 119,4 1 0,-10-1-436,-3 0 334,-7 0 1,1 1-252,-5 3 0,0 0-363,-4 8 1,0-3-155,1 6 571,-1 3 1,4 0-267,0 5-187,5 0 384,-3 0 1,10 5 418,-1 3 0,0 2 0,-3 1 0</inkml:trace>
  <inkml:trace contextRef="#ctx0" brushRef="#br1">24167 5676 8089,'0'-11'264,"0"4"35,0 2 2037,0 5-1943,0 5 0,-4 3-183,0 7 1,-4 3 372,5 5-407,-6-5 1,6 7-28,-5-2 1,5 2 100,-5-2 0,6 0-242,-2 0 1,6-5 81,2-3 1,5 1-70,-1-1 1,2-3-11,1-5 1,4-4 47,1 1 1,3-3 78,-4-1-224,5 0 136,-2 0 1,3-5-92,-1-3 0,0-6 125,-5-1 1,0-1-47,-3 1 0,-2-2 31,-3-2 1,2-3-144,-5 3 0,0-2 112,-4-2 1,0 0-568,0 0 0,0 0 229,0 1 1,0 3-283,0 0 0,0 5-11,0-2 9,0 4 233,0 0-1716,0 1 1318,0 4 1,5 2 748,3 5 0,2-5 0,1-1 0</inkml:trace>
  <inkml:trace contextRef="#ctx0" brushRef="#br1">24623 5573 8089,'0'-11'-249,"0"5"785,0-5 199,-5 5 1,-1-4-161,-5 2 0,3 3 122,0 5-461,1 0 212,-5 0-195,1 0 0,-1 2 101,1 1-444,0 4 159,-6 4 0,8 1 5,-2-1-65,2 5 227,3-3-460,-5 4 183,10-6 52,-4 6 1,5-5-124,0 3 1,1 2 43,3-2 1,6 0 26,6-3 1,0 1 73,-1 2 0,3-3-99,5 4 1,0-4 23,0 0 0,-4-2-19,0-2 0,-5 6 41,1-3 0,-3 3 19,0-3 0,-6 1 171,-2-1 1,-3 1-106,-1-1 1,-1 2 224,-3 2-132,-2-2 0,-11 3 605,-2-4-478,-7-1 0,0 0 3,-4 1 1,-1 0-105,-3 4 0,-4-4-683,0 4 1,5-7 301,6-2 1,8-1-1910,4 2 1416,2 2 0,3-7 690,3 4 0,2-4 0,5 2 0</inkml:trace>
  <inkml:trace contextRef="#ctx0" brushRef="#br1">19427 6647 8127,'0'-6'8,"0"-5"411,0 10 120,0-4 588,0 5-845,0 5 1,0 3-22,0 7 1,0 3 14,0 5 1,0 1 112,0 2-210,0-2 1,0 9 179,0-2-210,0 2 60,-5 1 1,2-3 149,-4-1-450,4-5 145,-7 8 0,9-10 203,-3 0-298,-2 0 52,4-10 1,-4 3-7,2-4-44,3-6-167,-4 4 190,5-9 141,0 4 0,4-6-70,-1-3 1,5 2-41,-4-6 0,5 2-10,-2-2 0,7-2-17,2 3 0,4 0 4,-1 0 1,2 0 47,2 0 0,1 0 26,3 3 1,-2 2-36,6-6 1,-6 6-16,2-2 1,1 3 0,-2 1 1,1 0-88,-4 0 1,-4 0-15,0 0 0,-9 0-468,2 0-748,-4 0 555,4 0-659,-6 0 432,-1 0 972,-5 0 0,-10 0 0,-3 0 0</inkml:trace>
  <inkml:trace contextRef="#ctx0" brushRef="#br1">19964 6670 8009,'0'-14'0,"0"2"0,0 9 751,0-2 2,0-1-268,0 5 204,0-4 1,0 15-294,0 5-197,0 6 0,0 3 66,0 3 0,0-2-23,0 5 0,-2 1-224,-1 3 0,1-3 75,-1-1 1,1-3-11,2 3 0,0-6-148,0-1 0,0-1-183,0-7 1,0 0-271,0-3 0,0-1 278,0 0 1,2-4-1650,1-3 1340,-1 2 1,4-5-997,-2 3 1545,-3-3 0,9-1 0,-3 0 0</inkml:trace>
  <inkml:trace contextRef="#ctx0" brushRef="#br1">20226 6693 8154,'0'-7'606,"0"2"-1,0 0 564,0 4-761,0 6 0,0 4 255,0 10-398,0 0 1,-1 4 18,-3 0 0,3 3-1,-3 1 1,3 5-206,1-2 1,0-2 123,0-1 1,0-3-259,0-1 82,0-6-100,0 5 0,0-9-714,0 2-936,0-8 604,0-1-337,0-1 990,0-4 1,5-1 0,1-6 0</inkml:trace>
  <inkml:trace contextRef="#ctx0" brushRef="#br1">20238 6693 8053,'6'-12'-39,"-1"5"0,-5-1 1100,5 5-628,-3-2 0,4 5 15,-2 0 1,-2 5-36,6 3-182,-1 2 154,5 7-121,-1 0 1,5 6-49,-1 0 1,5 4-16,-1-1 1,3 1 3,1-4 0,3 0-85,1 0 1,-1-2-19,-3-2-77,-5 3 1,4-10-17,-3 4 0,-3-4 116,-1 0 3,-2-6-708,-1 4 412,-1-8 0,0 6-18,1-4-1122,-6 0 418,4 1-387,-8-4 315,3 5 276,-5-6 686,0-6 0,-11 0 0,-1-5 0</inkml:trace>
  <inkml:trace contextRef="#ctx0" brushRef="#br1">20695 6636 8229,'0'-18'611,"0"6"-236,0 7-90,0 5 1,-4 5 86,0 3 0,-5 3 106,1 5 1,2 3-78,-1 7 0,3 0-121,-4 4 1,6-3-88,-2 3-97,3-4 1,-3 5 340,0-4-668,0 0 218,4 1 1,0-8-407,0 3 320,0-8 0,0 1 4,0-4 0,1-2-271,3-2-1110,-3 2 502,5-9 442,-6 4 532,5-5 0,-4 0 0,4 0 0</inkml:trace>
  <inkml:trace contextRef="#ctx0" brushRef="#br1">20877 6647 8024,'0'-14'106,"0"3"-106,0 7 0,0-3 0,0 4 823,0 1-146,0-3 285,0 5-566,0 5 1,0 3-13,0 7 1,-3 3-156,-1 5 0,-4 1-33,4 3 0,-3-2 47,3 5 1,0-3-131,4 3 1,-4-4 129,0 1 1,1-1-292,3-3 1,-4 2-74,0-6 0,0-2-33,4-2 1,0-2 114,0-2 22,0-4-41,0 3 125,0-9-33,0 4 680,0-5-676,5 0 26,2-5 1,0 4-35,1-3 0,1 1-82,6 0 0,-1 1-24,5-1 1,-4 1 113,4 2 1,0 0-7,4 0 0,-1-1-19,-3-3 0,1 3-99,-5-3 1,4 3 38,-3 1 0,3 0-117,-4 0 0,0 0-524,-4 0 0,1 0-148,-1 0-348,-4 0 0,-2-1 113,-5-3 1071,0 2 0,-5-3 0,-2 5 0</inkml:trace>
  <inkml:trace contextRef="#ctx0" brushRef="#br1">20820 6887 8065,'0'-12'1691,"5"2"-1301,3 3-944,2 2 310,1-1 0,2 5-47,2-3 1697,3-2-898,10 5 1,-3-4 32,6 5-451,-6-5 22,8 3 1,-9-3-816,3 5 503,-8 0 0,3-1-740,-3-3 1,-3 3 79,-1-3 860,-2 3 0,-1-4 0,-1-2 0</inkml:trace>
  <inkml:trace contextRef="#ctx0" brushRef="#br1">20889 6636 8042,'0'-7'114,"5"-3"1,1 4 394,6-6 1,3 5-72,0-1 0,5 2-88,-1-2 1,4-2-120,4 2 0,-3 2-176,3-2 1,1 6 120,-2-2 0,6-1-907,-2 1 0,-2 0 178,-1 4 553,-3 0 0,-1 0 0,0 0 0</inkml:trace>
  <inkml:trace contextRef="#ctx0" brushRef="#br1">21494 6590 8116,'-6'-7'681,"1"2"8,5 5 261,0 0-619,0 5 0,-4 3 26,0 7-48,-5 3-131,8 5 1,-8 1 30,5 3-31,-5-3 1,4 13-96,-2-3 0,-4 3 118,4-3 1,1-5-376,-2-2 0,5-1 151,0-3 0,0 1-151,-1-8 1,3-1 31,-3-4-568,3-4 266,1-2-1011,0-5 0,4-5 456,-1-3 999,6-2 0,-2-2 0,4 1 0</inkml:trace>
  <inkml:trace contextRef="#ctx0" brushRef="#br1">21437 6590 8116,'0'-18'120,"0"2"238,0 4 401,0 1-402,0-1 0,1 6 110,3 2 1,2 4 563,6 4-624,-1 7 452,1 7-472,-1 5 1,4 0 27,1 0 0,4 5-40,-1 2 0,-1 3-139,1 1 1,-2-3-1,2-1 1,3 1-96,-3 3 1,1-4-132,-1 1 1,2-7-449,-6-1 307,0 0 80,-3-11-950,-1 10 360,0-9 316,-4 3-1167,3-4 367,-9-6 416,4-1-907,-5-5 1026,0 0 0,-5 0-96,-2 0 686,-9 0 0,-1-5 0,-6-1 0</inkml:trace>
  <inkml:trace contextRef="#ctx0" brushRef="#br1">21391 6944 7991,'-6'-12'0,"1"5"0,5-1 473,5 6-304,6-3 0,3 5 170,5 0 61,5-5-231,1 3 1,8-3-342,-3 5 151,3 0 1,1 0-13,1 0 1,-1 0-210,0 0 1,-3 0 241,-1 0 0,0-5 0,5-1 0</inkml:trace>
  <inkml:trace contextRef="#ctx0" brushRef="#br1">22042 6601 8036,'-6'-5'217,"1"4"31,5-4 0,0 6-198,0 3 964,0 2-633,0 11 0,-4 1 202,0 4 229,0 1-458,4 0 1,0 4 209,0-1-338,0 1-25,0 1 1,0-4-295,0 3 101,0-3 0,0-3-391,0-2 0,0-2 283,0-6 0,0 1-498,0-1 281,0-5-1416,0 5 634,0-10-534,-5-1 1633,4-6 0,-9-11 0,4-1 0</inkml:trace>
  <inkml:trace contextRef="#ctx0" brushRef="#br1">21962 6613 8036,'7'-12'690,"3"-4"-399,-4 8 1,9-7 19,1 7 917,-1 3-729,1-5 0,-2 9 249,5-3-10,0 3-376,4 1 1,1 0-119,3 0-43,-3 0 0,4 4-93,-5-1 0,0 6-185,0-1 1,-6-2-164,-1 2 1,-4-1 227,0 5 1,-2-1-327,-3 1 0,-2 3 109,-5 0 1,0 0 44,0-3 1,-8 0 83,-4 4 1,-6-4 54,3 4 0,-9-4 41,1 0 0,-2 3 118,2 0 0,0 0-21,0-3 1,4-1-80,0 1 0,9-1 189,-1 1 1,7-5-52,0 1 1,3-1 116,1 5 1,0-5 21,0 1 1,5-2 160,2 2 1,9 2-38,3-2 1,2 1-73,2-2 0,5 2 50,3-5 1,-2 4-112,1-5 1,-4 6-418,0-1 0,-2-3 182,-1-1 1,-4 1-1155,0-1 0,-9 3-173,2-3 1,-8 5 1279,-1-1 0,-1 2 0,-2 1 0</inkml:trace>
  <inkml:trace contextRef="#ctx0" brushRef="#br2">3278 10426 8031,'0'-6'-27,"-5"-4"25,3 3 1,-3 1 279,5 1-77,0 0 0,-1 2 29,-3-4 0,3 3-1,-3-4 1,3 5 172,1-5-422,0 5 64,0-7 0,-4 8 278,0-6-376,1 6 102,3-9 1,-6 10 121,-1-3-173,2-2 30,-5 5 0,3-4-139,-4 5 61,-6 0-58,0 5 43,-6 1 30,0 5 0,0 1 107,0-1-302,0 1 131,1 4 1,2 2-30,1 5 125,6 0-16,-4-6 1,3 5 65,3-3-55,-3 3 0,12 0 0,-1 1 0,1-4 10,2 0 0,2-5-55,1 2 0,1-4 57,8 0 0,-2-5-7,9 1 1,-4-6-6,4 2 1,0-4 65,4-4 0,0-2 13,0-5 0,-1-2 137,1-2 0,-1 2-135,-3-2 0,-3 2-15,-4 2 1,-2-5 166,-2 1 0,0 0-83,-4 4 1,0 3-166,-4 0 1,0 5 186,0-5-48,0 5-81,0-2 1,-1 5-17,-3 0 1,3 5-28,-3 3 0,3 7-8,1 4 1,0 3-76,0 1 112,5 5 1,-3 1-13,6 5 1,-4 2-10,3 2 0,1-2 0,3 6 1,-3-5-6,0 0 0,-2 3-46,2-2 57,2 5 0,-8-9-6,6 0 1,-6-1 4,2-6 0,-3 3 153,-1-3 1,-5-4-90,-2-4 0,-3-4 155,-2 4 1,1-5 97,-1 1-272,1-7 259,-6 2-130,5-9 0,-9 4 67,6-5-140,-5 0 0,7 0-97,-2 0 1,-1-5 80,0-2 1,1-7 32,4-1 0,-1-4-7,1 3 0,3-4-1434,1 1 1,4-3 614,-1 0 1,4-3-511,4-1 0,2 2 1214,6-3 0,9-2 0,3 0 0</inkml:trace>
  <inkml:trace contextRef="#ctx0" brushRef="#br2">3757 9982 8126,'6'-7'88,"-5"-3"179,4 9 92,-5-4 171,5 5-171,-4 0 229,4-5-61,-5 4-319,0-4-89,0 5 0,-1 5 135,-3 2 0,-2 3-15,-6 2 1,-3 4-175,0 3 1,-4 7 23,4 0 1,-6 7 37,2 2 0,2-1 49,-2 4 0,5 1-57,-2-2 0,4 5-13,0-4 1,6 4-123,2-4 0,-1 4-52,1-4 11,0 0 0,4-3 217,0-1-261,0 0 68,6-5 1,0-1 120,5-5-151,1 0 93,-1-5 1,1 2-161,-1-5 157,0-5-3,6 0 0,-4-7-128,2 5 128,-2-6-1,-2 3 1,4-5-820,0 0 517,1 0 0,-6-5-1079,-3-2 1,2 0 1357,-5 0 0,5-1 0,-3-3 0</inkml:trace>
  <inkml:trace contextRef="#ctx0" brushRef="#br2">3883 10472 8134,'0'-8'-206,"0"1"206,0 4 0,0-2 1335,0 0-291,0 4-213,0-4-285,0 5-251,5 0 0,-4 1-14,3 3-149,3 2 0,-6 6-196,3-1 0,-3 0 122,-1 1 0,4-1-33,0 1 1,-1-1 143,-3 0-777,0 1 317,0-1-90,0 1 128,0-6 217,0-1 247,0-5-162,5-5 0,-2 3-35,5-6 1,-1 0 1,5-3 0,-1-1-25,0 1 1,1-4-11,-1 0 0,5-1 1,-1 5 0,0 0-10,-4-1 1,1 2 123,-1 2-49,1 3 1,-1 5 156,1 0 1,-5 2-115,1 1 1,-4 5 131,3 7 1,-3-2-37,4 2 0,-2 3 87,2 1 1,2-1-220,-3 1 1,0-2 20,0 2 1,0 2-149,0-6 0,3 4 107,-2-4 0,-3 1-137,-1-5 1,1-3 65,-1-1-1056,0-4 406,-4 7-625,0-9 1170,0 4 1,0-15 0,0-3 0</inkml:trace>
  <inkml:trace contextRef="#ctx0" brushRef="#br2">4374 9970 8028,'0'-6'0,"0"1"979,0 5 1,0 5-316,0 3 63,5 2-340,-3 1 1,8 6-96,-3 2 0,5-1-63,3 1 1,-2 0 416,2 3-474,3 1 0,-2 4-42,3 0 0,1 4 113,-4 0 1,-1-3-172,-4 2 1,1 0 99,-1 0 0,-1 2-185,-2-6 1,-3 6 10,-5-1 0,4 0-41,0 0 0,-2 2 27,-6-3 1,2 2-83,-6-2 0,4-2-403,-3-5 276,-1 0 108,-3 0 0,-1-4-165,1 0 145,5-5 1,-3-1-98,5-6-775,0-4 146,-1 2-586,4-5 463,-4 0 257,5 0 729,0-5 0,5-2 0,1-4 0</inkml:trace>
  <inkml:trace contextRef="#ctx0" brushRef="#br2">8989 10176 8040,'0'-7'421,"0"-1"-138,0 5 0,0-3 164,0 2-101,0 3 0,0-4 227,0 5-243,0-5 0,1 4 102,3-3-259,-3 2 0,9 2 72,-2 0 0,3 0 0,5 0 0,-4 0-15,3 0 1,3 0 14,1 0 0,3 0 0,1 0 0,0 0-14,-1 0 0,6-1-707,3-3 0,0 2-822,0-6 1,2 4 1297,-3-3 0,-2 0 0,-1 0 0,-7-2 0,-1 5 1119,-5 0-524,3 4-1052,-11 0 150,4 0-1103,-9 0 913,5 0 1,-8 0-72,-2 0 0,-2 5-722,-5 3 1290,-1-3 0,-4 5 0,-2-3 0</inkml:trace>
  <inkml:trace contextRef="#ctx0" brushRef="#br2">9046 10336 8040,'0'6'0,"0"-1"1179,0-5 0,5 0-640,3 0 1,3 0 102,4 0 0,3 0-156,5 0 1,1-1-33,3-3 0,1 2-18,2-6 25,8 1-144,-8 0 1,6-3-376,-6 3 80,-4 1 0,2-2-565,-5 4 1,-4-4 363,0 4-2769,-5 1 1649,2 3 1299,-10 0 0,0 5 0,-6 1 0</inkml:trace>
  <inkml:trace contextRef="#ctx0" brushRef="#br2">10201 10205 8022,'0'-12'5,"0"6"131,0-4 143,0 3-51,0-4 1,0-1 336,0 6-222,0-4-114,0 4-266,-5-6 142,4 6 267,-9-4-343,3 3 41,-4 1 0,0 1 259,-1 5-488,-4 0 70,3 0-64,-9 0 1,5 6 9,-6 6 163,-5-1-192,4 11 201,-4-5 1,2 6 14,4 0 165,-4 0-171,13 0 1,1 0 35,4 0-172,6-1 58,-3-4 0,6 0 101,3-3-114,2-2 1,8-1 20,5-4 53,0-5 5,9 2-20,0-5 122,1 0 1,1-5-22,1-3-101,-6-2 159,3-2 1,-6 2-89,-3 3-38,-3-3-22,-4 3 93,-6-4 45,4-1-88,-8 6 0,3 0 232,-5 2-145,0 3-174,-5-4 80,3 5 0,-3 1-154,5 3 0,0 3 100,0 8 1,0 3-7,0 5 0,0 0 76,0 0 0,5 5 99,3 2 0,-2 7-13,2 1 1,-4 5-74,3-1 1,0 2 130,0 2 1,3 0-167,-2-1 0,-2-3 14,2 0 0,-4-6 70,3-2 0,-4 0-81,1-3 1,-3-5 75,-1-3 0,0-1-9,0-7 1,-1 0-158,-3-3 1,-2-6 124,-6-2 1,1-3 24,-1-1 0,1 0-38,-1 0 1,0-5-403,-3-3 1,2-3 167,-2-4 1,-2 1-681,2-5 0,0-2-29,3-5 0,2-2-279,2-3 1,0-2 1142,4 3 0,0-3 0,4-1 0</inkml:trace>
  <inkml:trace contextRef="#ctx0" brushRef="#br2">10806 9679 8012,'2'-6'538,"2"2"-167,-3 3 14,4 1 114,-5 0 80,0-5 56,0 3-348,0-3 1,0 7-60,0 1 0,-1 3-36,-3 1 1,-3 5 35,-4-1 0,0 5-118,-1 7 0,-3 1 107,0 3 0,-6-2-111,2 6 1,2-1-60,-2 5 0,3 3-38,-3 0 0,5 5 22,-1-1 1,4-2-69,3 2 0,-1-1 85,5 1 0,1-3 34,3-5 0,5 1 107,2-1 0,3-5-75,2-2 0,3-3-2,0-1 1,2-2-54,-2-2 1,-2-2 62,2-6 1,-2 1-153,-2-1 0,2-3 82,2-1 0,-6-4-853,2 1 369,-2-3-1744,3-1 941,-6 0-1215,4 0 1336,-9-5 1114,4-2 0,-5-4 0,0 0 0</inkml:trace>
  <inkml:trace contextRef="#ctx0" brushRef="#br2">10886 10285 8012,'0'-18'0,"0"0"0,0 3 487,0 7 142,0-7 372,0 9-265,0-1 98,0 2-547,0 5 0,0 9-107,0 2 0,0 7 62,0-3 0,0 6-194,0-2 1,4-1 63,0 1 0,0-2-160,-4 2 0,4 2 5,-1-6 0,3 0-231,-3-3 1,0-5-13,5 1 1,-5-6 124,5 2 1,-4-3 108,3-1 0,-3 0 24,4 0 0,-2-1 19,2-3 1,2-1-24,-3-2 0,4-4 146,0 4 0,-3-3-82,-1-2 1,1 1 16,3-1 0,1-3-90,-1 0 1,1 0 56,-1 3 0,0 2-59,1 3 0,-5-2 54,1 5-27,-5 0 11,7 9 0,-9 3 36,3 7 1,-3-2-76,-1 2 1,1-1 2,3 1 0,-3-2-416,3 2 1,1-2 182,-1-2 1,5 1-582,-1-1 1,2-3 55,1-1 799,-4-4 0,8 2 0,-3-5 0</inkml:trace>
  <inkml:trace contextRef="#ctx0" brushRef="#br2">11320 10330 8035,'6'-6'667,"-5"1"-331,9 0 1,-8 3 518,6-1-53,0 1-344,3 2-319,6 0 0,-5 0-39,4 0 1,-3 0-197,3 0 103,-4 0 0,6 0-45,-3 0 1,-2 0 122,2 0 1,2 0-861,-2 0 1,-4 0 374,-3 0 0,0 0 400,3 0 0,-5-5 0,0-1 0</inkml:trace>
  <inkml:trace contextRef="#ctx0" brushRef="#br2">11789 9999 8045,'0'-6'1184,"0"1"926,0 5-1739,0 5 0,0 2-15,0 8 1,0-1-84,0 5 0,1 4-14,3 4 0,-3 1-27,3-1 0,1-3-92,-1 2 0,1 2-63,-1-1 0,-3 0-146,3-5 1,1-3-99,-1 0 1,-1-5 96,-3 2 0,2-5-460,1-3 198,-1 2-1047,3-4 627,-5 0-459,0 0 592,0-6 619,-5 0 0,3-6 0,-3 0 0</inkml:trace>
  <inkml:trace contextRef="#ctx0" brushRef="#br2">11960 9759 8040,'0'-7'1082,"0"-1"-261,0 5-19,0-2-176,0 5-154,5 5 1,1 2-168,6 4 0,3 2 129,0 2 1,4 2-123,-3 2 1,4 2-152,-1-2 0,-1 7 22,1 0 1,-5 5-81,1-5 1,0 5 3,-3-5 1,1 6 122,-5-1 1,1 2-302,-1 1 0,-3-1 54,-5-3 1,3 3-228,1-2 1,0 2 122,-4 1 1,-1-1-84,-3-3 0,1 2 31,-4-5 1,3 3-85,-4-3 0,2-2 73,-2-6 0,0 2-386,4-6-243,0 0 183,-1-3-1466,4-6 1845,-4-1 0,15-20 0,2-4 0</inkml:trace>
  <inkml:trace contextRef="#ctx0" brushRef="#br2">17113 9954 8093,'6'-5'0,"-1"4"269,-5-3-33,0-1 252,0 3 59,0-3-194,0 5 242,0-5-93,0 4 17,0-4-47,0 5-436,0 5-14,0 1 1,-1 10 2,-3-2 146,3 6 0,-6-2-40,4 5 1,1 2 47,-1 2 0,-3 1-71,3-2 0,-1-2 33,4 2 1,0-1-177,0 1 1,0-5-12,0 0 0,0-4-129,0 2 1,1-5-183,3 1 1,1-7-498,3 0 0,-2-6-433,-2 2 0,-2-3 122,6-1 1165,-6 0 0,4 0 0,-6 0 0</inkml:trace>
  <inkml:trace contextRef="#ctx0" brushRef="#br2">16907 10202 8093,'5'-6'0,"2"-3"978,4 5-569,0-4 0,5 3 200,-1-2 1,5-3 86,-1 2 1,4-1-306,4 2 1,-2-2 21,6 5-178,-6-5-870,3 8 540,0-8 0,-4 7 122,2-2-2031,-1 3 1062,-3-4 942,1 4 0,0-4 0,0 5 0</inkml:trace>
  <inkml:trace contextRef="#ctx0" brushRef="#br2">18015 10045 7998,'0'-12'0,"-5"2"-116,4-2 87,-10 1 1,9-1 579,-6 1-280,1 0 0,-3-1-90,2 2 1,-4 0-189,1 2 0,-2 3 44,-6 5 100,5 0 0,-7 0 98,2 0-92,-3 5-35,-1 1 1,2 10 26,2 3 1,-2-1-24,6 1 0,0 0-227,4 3 78,4 0 0,2-3-157,5 0 0,1-4 117,3 4 0,3-5-23,4 1 0,6-4 103,2-4 1,2-2-152,2-5 0,0 0 45,0 0 0,-2-1 115,-2-3 1,2 0-13,-6-4 0,-1-2 12,-7 2 0,0 2 7,-4-2 0,-1 5 240,2-5 39,-3 6-153,-1-4-157,0 6 1,0 6 55,0 1 1,0 8 130,0 4 1,0 3-29,0 5 1,0 2 166,0 4 1,0 3-83,0 1 333,0-2-293,0 9 1,0-7 165,0 4-281,0-5 0,4 4 175,-1-2-388,1-3 91,-4 4 1,0-10 319,0-3-392,0-2 160,0-1 0,-4-7-254,1 0 57,-6-9-107,2 3 0,-4-8 95,0 2 0,-1-3-294,1-1 0,-2-5 173,-2-3 1,2-3-583,-2-5 1,2 1-25,2-4 522,-1-8-1452,6 8 1743,1-8 0,0-6 0,-1-1 0</inkml:trace>
  <inkml:trace contextRef="#ctx0" brushRef="#br2">18415 9650 8028,'5'-7'452,"-4"2"115,4 1-223,-5 3-15,0-4 470,0 5 1,-5 5-427,-3 2-290,-2 3 89,-6 6 0,-2 3 22,-5 8 7,0 1 0,-3 6-26,-1 0 0,0 4 32,5-1 1,0 5-104,3-5 0,2 6 85,6-2 1,5-2-212,2-2 0,4-1 73,4-3 0,3 0-42,8-3 0,-1-3-60,5-4 1,-3-1 84,3-4 1,-4-2 36,4-4 1,-5-5-21,1 1 0,2-4 6,-2 3 1,0-4 32,-3 1-44,-1-3 0,-3-1 86,-1 0-267,-4 0-91,7 0 226,-9-5 0,4-1 0,-5-6 0</inkml:trace>
  <inkml:trace contextRef="#ctx0" brushRef="#br2">18426 10169 8028,'0'-18'0,"0"2"362,0 4 11,0 1 535,0 1-535,0-2 0,0 5 459,0-1 283,0 5-872,0-2 0,0 7-60,0 1 0,0 4-128,0 4 2,0 1 28,0-2 1,0 5-217,0 0 123,0 1 57,5-5-704,-4 1 473,5-2 1,-5 1 19,3 1-187,-3-6 184,9-1 0,-7-1-126,4 0 238,1 0 9,-2-4 0,4 0-40,-2 0 30,2-5 1,-2 2 93,-1-5 0,1 5-86,3-5 0,-3 0 81,0-3 1,-1 1-52,5-2 0,-5 5 63,1-1 0,-2 0-80,2-3 269,2 5-247,-4-5 1,2 10 6,-1-3 0,-4 4-111,1 4 47,-3 2 0,3 7-235,0 2 0,0-2 86,-4 2 1,1-3-325,3-1 0,-3 1 163,3-1 0,1 2-877,-1 2 1255,4-7 0,-1 6 0,4-8 0</inkml:trace>
  <inkml:trace contextRef="#ctx0" brushRef="#br2">18814 10135 7943,'0'-6'295,"0"0"276,0 1-130,0 4 1,2-4-29,1 5 1,0-4-129,5 1 1,-5 0-54,5 3 1,0 0-12,3 0 0,4 0-190,1 0 1,0 0-110,-1 0 1,-1 0-211,5 0 1,-5 0-808,1 0 1,-2 0 216,-1 0 878,-1 0 0,0 0 0,1 0 0</inkml:trace>
  <inkml:trace contextRef="#ctx0" brushRef="#br2">19089 9898 8111,'1'-8'0,"3"1"0,-3-1 453,4-2-197,-5 3 0,5-3 100,3 3 295,-3 2-307,5-6 1,-4 9-74,6-6 0,0 6 86,4-2-397,-4 3 248,5 1 0,-5 0 149,4 0-483,-4 5 168,5-4 0,-6 9 283,1-2-737,-1 2 344,1 1 0,-5 1 18,1-2-381,-6 2 320,3 4 1,-5 2-132,0 5 131,-5-7 0,-1 6 44,-5-3 51,-1 7 0,-4-2-26,-3 3 152,-3-3-122,-1-3 0,2 2-5,2 0 211,-3-6-189,9 4 0,-3-7 317,4 5-178,6-5 1,-3 2 33,5-5 0,1-3 291,3 0-217,0-6-142,0 8-5,0-8 0,5 3 124,2-5-266,3 0 138,2 0 1,3 0 160,0 0-592,6 0 240,-4 0 1,2 0 63,0 0-1197,0-5 788,-1 3 0,2-4-1422,-4 2 597,-1 3 1260,1-9 0,2 3 0,5-4 0</inkml:trace>
  <inkml:trace contextRef="#ctx0" brushRef="#br2">19374 9571 8133,'-5'-17'0,"4"4"0,-3 6 1035,3 4-269,1-2 2071,0 5-2134,5 0-387,1 0 1,5 9-34,1 2 0,-1 7 85,1 2 1,3 2-128,0 5 0,2-3-1,-2 7 0,-2-5-168,2 4 0,-1 0 236,1 4-68,-2-5-825,3 3 592,-9-3 0,3 5-46,-3 0-13,-2 0-79,0-1 0,-1 1-685,0 1 598,0-2 0,-4 1-358,0-6 353,0 5 0,-4-7-185,0 3-200,0-3 330,-1 6 1,0-8-235,-2 2-668,-3-2 707,3-7 1,0 3-1144,-1-4 492,5-1 1236,-7-4 0,4 0 0,-5 0 0</inkml:trace>
  <inkml:trace contextRef="#ctx0" brushRef="#br2">23459 9886 7821,'0'-7'13,"0"3"695,0-1-152,0 4-50,0-4 255,0 5-663,-5 5 1,4 1 14,-3 5 1,1 1 108,0 4 0,1 1-137,-2 6 0,3-1 100,1 1 1,0-4-133,0-1 1,0 1 52,0 4 1,1-4-72,3-1 1,-1-4 3,4 1 1,-3-2-78,4-2-1245,-6 1 972,3-1 1,-1-4-2081,0 0 2391,0-4 0,-9 2 0,-2-5 0</inkml:trace>
  <inkml:trace contextRef="#ctx0" brushRef="#br2">23276 10078 8091,'4'-8'0,"0"1"0,1 3 684,-1-4 1,-2 6-61,6-2 0,0-1-38,3 1 0,2 1-281,2 3 0,-1-4-87,5 0 0,0 1-169,4 3 1,0 0-218,-1 0 0,1-4-943,0 0 1,-1 0 637,-3 4 1,1 0 472,-5 0 0,0 5 0,-3 2 0</inkml:trace>
  <inkml:trace contextRef="#ctx0" brushRef="#br2">23767 9976 8180,'0'-6'-625,"0"-5"536,0 10 1226,0-3-183,0 4-222,0-5 44,0 4-433,0-4-257,0 5 220,0 5-62,0 1-167,0 5 1,-1 1 289,-3 3-123,3 3-115,-9 5 1,9 3 237,-3 0-122,3 1-304,1 0 1,-2-3 41,-2 3-17,3-4 1,-4 2-173,5-2-15,0 1 163,0-11-9,0 4 83,0-6-7,0 0 0,4-3-28,0-1-147,0-5 178,-4 3 101,0-5-91,0-5-61,0 0-8,0-7-197,0 1-8,0 0 253,5-6-78,-4 4 0,5-2-89,-2 4 141,-3-1-27,9-4-222,-8 3 117,8-9 1,-4 9 67,6-6 0,-1 2-81,0-2 239,1 3 1,1 1-198,2 0 63,-2-1 1,3 6 252,-5 3-273,6-4 39,-9 10 229,7-3-5,-9 4-193,6 0 197,-6 0 0,3 1-46,-5 2-81,-1 4 348,-3 9-220,0 2 1,0 5 43,0-2 45,0 2-83,0 5 1,0-3 325,0 5-249,0-5 0,0 4-192,0-3 1,0-3 117,0-1 1,0 0-239,0-7 1,0 0 57,0-4 0,2 0-1505,1-5 717,-1 4-641,3-8 1417,-5 3 0,0-5 0,0 0 0</inkml:trace>
  <inkml:trace contextRef="#ctx0" brushRef="#br1">6064 10392 7474,'2'-8'-59,"2"1"380,-3 4 1,4-7 98,-5 2 156,0 3-250,0-5 0,1 8 162,3-6-229,-3 6-72,4-9 1,-5 9 178,0-6 72,0 6-93,0-8-172,0 3 0,-1-3 67,-3 2 195,3 3-488,-9 1 0,3 3 75,-4-3 0,0 3-116,-1 1 0,-3 1-12,0 3 0,-6 1-42,2 7 1,-3 0 145,-5 4 0,2 1-115,-6 6 0,6 0 155,-2 0 1,3 1-36,1 3 1,2-3-7,2 3 0,2 0 5,6 0 1,0 0-5,4-4 1,2-2 2,5-2 1,5 1 1,2-4 0,9-2 91,3-7 0,4-2-77,3-5 1,2 0 157,3 0 0,2-5-98,-3-2 1,-1-7 46,2-2 1,-6 0-60,2 1 0,-3 1 3,-1-5 0,-6 5-58,-1-1 1,-4 2 5,0 1 1,-6 1-106,-2 0 0,1-1 168,-1 1-223,0-1 155,-4 1 128,0 0-130,-5 4-44,3 2 1,-3 10 63,5 3 1,0 2 3,0 1 1,0 5 34,0-1 1,-1 5-47,-3-1 1,3 1 32,-3-1 1,3 3-28,1-3 0,0-1-58,0 1 1,1-4 55,3 4 0,-2-5 23,6 1 1,0-6 17,3-1 1,2-6 83,2 2 1,1-3 100,3-1 1,3-1-55,-3-3 1,-2-1-339,-2-2 0,1-3 157,0 2 1,-3 2-2342,-5-2 2324,-3 5 0,-5-2 0,0 5 0</inkml:trace>
  <inkml:trace contextRef="#ctx0" brushRef="#br1">13650 10170 8007,'0'-11'172,"0"-1"1,0 1-10,0 0 0,0-1 78,0 1 1,0-1-84,0 1 0,0 0 83,0-1 1,-5 4-114,-2 1 0,-1 3 10,-3-4 1,2 6-131,-7-2 0,-1 3 26,-2 1 1,-2 0-50,2 0 0,-2 0 35,2 0 0,-3 1 73,-1 3 1,0 2-30,1 6 1,-1-1 29,0 1 0,4 3-123,0 0 0,5 5 47,-1-1 1,2 4 35,2 4 1,0-3 56,4 3 0,2 0-36,5 0 0,0-4 9,0-4 1,6-1-18,5 1 0,5-3-33,3-4 0,6-2 41,-2-3 0,2-1 138,-2-6 1,4-2-132,-1-2 1,5-2 130,-4-5 1,-1-1-134,-3 1 1,-1-1 19,-3 1 1,-3-2-132,-4-2 1,-2 2 93,-3-2 0,2 3-139,-5 0 0,0 1 91,-4-1 1,0 5-164,0-1 66,0 5 96,0-2-28,0 5 0,-4 5 0,0 3 1,-1 2 44,1 2 1,2 4-24,-6 3 1,6-1 133,-2 1 0,3 0-118,1 4 0,0-2 54,0-2 1,1 3 25,3-3 0,2-2 11,5-2 0,5-4-109,-1-3 0,4 1 52,-4-5 1,5-1-272,-1-3 1,3-5 88,1-2 1,0 0 123,0 0 0,-1-6 0,1-5 0</inkml:trace>
  <inkml:trace contextRef="#ctx0" brushRef="#br1">20893 10023 7995,'0'-12'0,"0"1"84,0-1 1,-1 1 473,-3 0-389,3-1 1,-6 6 87,4-2 0,0 0 143,-5-3-174,1 5-71,0-5 14,-8 10 1,8-4 226,-9 5-277,4-5 50,-5 4 1,1-4 169,-3 5-362,-3 5 210,4 1 0,-5 5-149,1 1 102,-1 4 1,0 0-156,0 3 0,1 6 116,3-2 0,-2 2-169,2-3 0,2 5 64,2-1 0,4 0-94,3-3 24,3-1 1,5-3 130,0 0-241,0 0 193,5-2 1,3-2-286,7-7 131,-2 2 44,8-9 1,-3 4-27,5-5 76,0 0 24,5 0 117,-4-5-116,4-1 0,-6-2-46,1 1 108,0-1-56,0-8 0,-5 4-19,-3-3 144,-2 2-115,-2 1 1,-5 1 32,-2 1-21,3 3 1,-6-3 101,3 2 232,-3 3 77,-1-5-88,0 9-279,0-4 35,0 5 1,0 5-50,0 3 0,0 2 40,0 1 0,0 2-13,0 1 0,0 0-67,0 5 1,0-5 50,0 1 0,1 1-91,3-1 0,-1 0 85,4-3 0,-1-1-14,2 0 1,2-4 9,-2 1 1,2-6-352,1 2 64,1-3-1482,-1-1 586,1 0 1150,-6 0 0,-1-5 0,-5-1 0</inkml:trace>
  <inkml:trace contextRef="#ctx0" brushRef="#br2">6510 10381 8244,'0'-7'-691,"-5"-3"668,4 9 924,-5-9-97,6 8-61,0-3-108,0 0-93,0 4 64,0-4-201,0 0-154,0 4 0,4 1-123,0 7 1,1 5 122,-1 3 0,-3 3-222,3 4 1,1 3 117,-1 1 0,0 0-208,-4 4 1,4-3-2,-1 3 1,2-3 39,-1 3 1,-2-6-104,1-1 1,-1-1-62,-2-7 419,5 0-189,-4-3 235,4-6 1,-5-2-62,0-8 1,0-2-186,0-6 0,0 0 13,0-4 0,1 2-118,3-5 0,2 0-8,6-4 0,-1 1 99,1-1 1,3-4-261,0 0 1,4-3 45,-4 3 1,6 1-2,-2 3 1,-1 5 111,1 3 0,-6 2 163,3 2 1,-4 1-89,0 2 0,-1 3 155,1 5 1,-2 1-22,-3 3 1,4 2-66,-4 6 1,0 3 41,0 0 1,-3 5-46,4 0 1,-6 5-245,2 2 0,1 0 137,-1 0 0,0-3-604,-4 3 1,0-3 45,0-1 608,-5 0 0,3 0 0,-3-1 0</inkml:trace>
  <inkml:trace contextRef="#ctx0" brushRef="#br3">7538 10256 8098,'-7'-6'26,"2"1"0,5 3 328,0-2 79,0 3-226,0-4 0,-1 5 157,-3 0-9,3 0 101,-4 0 66,5 0 0,0 6-414,0 6 0,0 0 94,0 7 0,0 0-82,0 3 1,-1 5 16,-3 0 0,3 3-87,-3-3 1,-1 0-19,1-5 1,0 1 78,4 0 0,0-5-191,0-3 1,0-2 28,0-2-280,0 1 0,4-5-51,0 1-1306,0-6 116,-4 3 1152,0-5 1,-6-5 0,0-1 0</inkml:trace>
  <inkml:trace contextRef="#ctx0" brushRef="#br3">7287 10518 8098,'0'-7'861,"0"2"1,1 1-442,3 1 0,-2-1-19,6 4 0,3-4 69,4 0 1,4-1 34,-3 1 1,4 2-186,-1-6 0,4 2-203,3-2 0,-1-2 149,1 2 0,-2 0-244,-1 0 1,-1-1 142,-3 5 0,-1-3-801,-3 3 0,-3 0-1084,4 4 303,-4 0 0,0 0 1417,-1 0 0,6 0 0,1 0 0</inkml:trace>
  <inkml:trace contextRef="#ctx0" brushRef="#br3">8269 10050 8126,'0'-11'-542,"0"5"542,-5-5 1118,3 10-247,-3-4-227,5 5 82,0 0 1,0 5-426,0 3 0,2 3 44,1 4 1,-1 3-77,1 5 1,0 4-109,1-1 1,-3 6 77,3-1 1,-3-2-183,-1 0 1,0 2-73,0 3 0,1-5-103,3-2 0,-3 1 52,3-2 0,-2-3 85,-2-4 0,1-5-65,3 1 0,-3-2 38,3-2 1,-3-3-9,-1 0 153,0-6 343,0 3-353,-5-5 35,-1 0-159,-6-5 0,2-1 82,2-6 0,-1 1-227,6 0 0,-2-1 57,1 1 0,3-1-108,-3 1 1,4 0 28,4-1 0,-2 1 76,6-1 1,1 1-34,6-1 1,3 5-23,4-1 0,2 2-17,3-2 1,-1-1 24,4 6 1,-5-1-5,2 4 1,-3 0-6,-1 0 0,0 5 321,0 2 0,-4 5 338,0 3 0,-5-2-515,1 2 0,-4-1 0,-3 1 0,-2-1-206,-2 5 0,-3-4 335,3 4 0,-8-5-72,-3 2 0,-8-4 402,-5 0 0,-1-1-174,-2 1 1,-5-1 13,-2 0 1,-5-3-14,-3 0 0,3-2 31,-3 2 0,6-3-356,2-5 1,0 0-317,0 0 0,7 0-3030,8 0 3385,2-5 0,7-7 0,1-6 0</inkml:trace>
  <inkml:trace contextRef="#ctx0" brushRef="#br3">15636 9925 8054,'0'-8'-2030,"0"1"2803,0 4-396,0-7 0,0 7-62,0-4 1,0 3 181,0-4 243,0 6-155,0-3-343,0 5 1,-4 1-11,0 3 0,0 2 2,4 6 0,-1 0 21,-3 4 1,3 1-15,-3 6 0,2 1-22,-2 3 1,3-2 0,-3 6 0,2-2-119,2 1-60,-5 3 0,4-7 319,-3 4-541,3-9 167,1 5 0,0-9 155,0 2-443,0-3 159,0-9-474,0 3-852,0-9 446,0 4-313,0-5 1,-4-5 402,0-3 933,-4 3 0,-4-10 0,-6 2 0</inkml:trace>
  <inkml:trace contextRef="#ctx0" brushRef="#br3">15247 10188 8054,'-11'0'0,"5"-2"0,2-2 0,4 3 521,4-3 1,3 2 72,8-2 0,3 3-30,5-3 0,1 1-130,3 0 1,2 0 5,5-5 0,2 2-282,2-1 1,-3-4 87,4 4 1,-4-2-138,-1 1 0,1-2 77,-1 3 0,-6 1-613,-5 3 1,-2 0-248,-6-1 1,1 3-1830,-5-3 1731,0 3 772,-4 1 0,-2 0 0,-5 0 0</inkml:trace>
  <inkml:trace contextRef="#ctx0" brushRef="#br3">16127 9708 8203,'0'-6'1086,"0"-5"-715,0 10 182,0-4 63,0 5-324,0 5 1,0 3 105,0 7 1,0 3 401,0 5-465,0-1 0,0 3 73,0 1 1,0 3-132,0 6 1,0-5-158,0 1 0,0-1 84,0 4 1,0 4-314,0 0 0,4-3-96,-1-5 1,1-1-98,-4 2 1,0-5 114,0-7 1,0-2 89,0-6 0,0 1-80,0-1 47,0-4 375,0-2-79,0-5 1,0-5-119,0-3 0,-4-2-70,1-2 1,-1-3 8,4 0 1,0-5-22,0 1 0,1-2-177,3 2 1,2-1 59,6 5 1,-1-1-75,1 5 1,0 0 30,3-1 0,2 2 250,2 2 1,6 3-28,-2 5 0,4 0 82,-1 0 0,2 0-96,3 0 1,-3 2-44,-5 1 0,-1 0-26,1 5 0,-5-1 64,-3 5 0,-2-1-100,-2 0 0,-4 1 58,-3-1 1,-3 5 62,-1-1 0,-5 1-16,-3-1 0,-8-2 128,-7 2 0,-4-2 56,-3-1 0,-5-1-45,1 0 0,0 0-362,-4-4 0,-2 2 107,2-5 1,0 3-447,4-3 1,1 0 546,3-4 0,-3 5 0,3 1 0</inkml:trace>
  <inkml:trace contextRef="#ctx0" brushRef="#br3">22397 9830 8074,'-8'-2'-47,"1"-2"42,4 3 164,-2-4 474,0 5-224,4 0-175,-9 5 211,8 2-270,-3 4 1,4 2 403,-3 2-286,3-3-118,-4 9 1,5-7 211,0 5-153,0 0 59,0 3-255,0 1 39,0 0 1,0-3 273,0-1-374,5 3 77,-4-9 1,8 6 65,-5-4 1,1 0-117,-1-3 1,-3-5-894,3 1 354,-3-6-1101,-1 4-2178,0-6 3814,0-6 0,-5 5 0,-1-9 0,-6 4 0</inkml:trace>
  <inkml:trace contextRef="#ctx0" brushRef="#br3">22168 10044 9256,'12'0'1186,"4"0"-935,-3 0 1,9 0 311,-3 0-117,2 0-154,2 0-436,0 0 178,5 0 0,-4-4 222,3 0-974,-3 1 625,-1-2 0,-2 4 86,-2-3-2182,-2 3 2189,-6 1 0,1-5 0,-1-2 0</inkml:trace>
  <inkml:trace contextRef="#ctx0" brushRef="#br3">22717 9649 8072,'0'-6'588,"0"-4"-180,0 9 114,0-4 1162,0 5-1509,0 5 1,1 3 8,3 6 1,-3 0-1,3 5 0,1 4 167,-1 2-283,0 2 39,1 1 0,-4-1-94,3 3 24,-3 2 0,4-3 1,-4 2-39,3-2-60,-3 2 136,-1-2-447,0 3 450,0-3 1,0-1 28,0-1 0,-3 0-17,-1-5 0,0 5 26,4-8-137,0 1 95,0-9 1,0-1 72,0 2 325,0-1-374,0-4-186,0-2 495,0-5-445,0-5 0,0-2-28,0-4 26,0-1 1,0 1 86,0-5-559,0 4 259,0-5 135,0 1 1,0 2-538,0-4 271,0 4 19,5-3 84,-4 6 83,9-1 0,-3 2-65,4-1 327,1 4-191,-1 2 0,2 1-135,2 1 602,3-1-257,-1 4 0,5 0 72,-3 0 15,3 0-200,1 0 1,-1 1 301,1 3-240,-5-3-56,-2 9 105,1-8-71,-4 8 0,-1-8 34,-4 5 1,-6 0-8,2 5 1,-2-1-20,-2 1 262,0-6-134,0 9 1,-9-7 63,-3 6 15,-7-1-183,1-2 352,-4 1-195,-6-1 1,4 1 56,-3-1-143,-2-1-10,5 2 1,-4-5 147,5 1-1282,5-5 437,2 2-2265,4 0 2859,6-4 0,1-1 0,5-6 0</inkml:trace>
  <inkml:trace contextRef="#ctx0" brushRef="#br1">5128 10335 8164,'0'-6'943,"0"0"652,0 6-1368,0 6 0,0 0-7,0 5 1,0 1-16,0-1 0,0 2 27,0 2 0,0 3-3,0 5 1,0 0-81,0-1 1,0 1 37,0 0 1,0 0-22,0 0 1,0 0 46,0-1 0,0 0-259,0-3 0,0-2 72,0-6 0,0 0-1043,0 1 565,0-6 136,0-1-957,0-5 0,4-1 491,0-3 0,-1 2 782,-3-6 0,-5-5 0,-1-4 0</inkml:trace>
  <inkml:trace contextRef="#ctx0" brushRef="#br1">4900 10529 9278,'11'0'1126,"0"0"-661,1 0 0,1 0 13,2 0 0,8-5 169,7-3-404,3 3 577,1-5-444,-5 4 0,6-6-676,-1 1 234,-10 5 1,8-3-2778,-13 5 2843,2 0 0,2 4 0,0 0 0</inkml:trace>
  <inkml:trace contextRef="#ctx0" brushRef="#br1">12725 10056 8111,'0'-6'-663,"0"-1"568,0 4 1059,0 1-363,0-3 297,0 5-490,-5 0 1,4 0-172,-4 0-37,5 0 8,0 5 1,0 2 63,0 4 0,0 1-34,0-1 0,0 5-102,0 3 1,0-1 101,0 1 0,0 0-169,0 4 1,0 0 96,0 0 0,0-2-276,0-2 0,0 2-2,0-6 1,0 0 49,0-3 1,0-5-497,0 1 0,0-4-52,0 3-1298,0-4 818,0 2 731,0-5 1,-5-10 0,-2-3 0</inkml:trace>
  <inkml:trace contextRef="#ctx0" brushRef="#br1">12474 10250 8111,'-11'-5'-275,"4"4"1017,2-4 1,5 4 65,0-3-375,0 2 0,6-3 137,6 5 1,6-1-87,8-3 383,3 3-444,11-9 1,2 4-170,7-6-1430,-2 1 1354,9 4 1,-13-3-1250,3 3 784,-13 2 1,4-1 286,-11 6 0,1 0 0,-4 0 0</inkml:trace>
  <inkml:trace contextRef="#ctx0" brushRef="#br1">20094 9898 8244,'0'-6'2443,"0"1"-1018,0 5-1174,0 5 0,0 1-44,0 5 1,0 2-6,0 2 0,0 1-99,0 3 0,0 2 107,0-1 1,-2 0-201,-2 3 1,3 0-150,-3 0 1,3-3 108,1-1 0,0 2-226,0-6 0,0-1-269,0-3-193,0 1 132,0-1-366,0-4-1230,0-2 1515,-5-5 0,3 0 667,-6 0 0,0-5 0,-3-2 0</inkml:trace>
  <inkml:trace contextRef="#ctx0" brushRef="#br1">19865 10123 7709,'0'-7'100,"0"-1"1,5 5 818,3-4 1,2 3-137,1-4 0,6 5-296,2-5 0,8 2 437,3-2-564,3-2 0,1 7 192,1-4-975,-1 4 400,-5-7 0,3 9 23,-6-2 0,6-3 0,-3-1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3552 12163 8070,'0'-11'462,"0"-1"1,0 1 33,0 0-263,0 4-170,0-3 112,0 4 1,0-2 17,0 0 1,0 5 39,0-5 1,0 4 19,0-3 10,0-1 0,-1 0-240,-3 1 1,1 3 122,-4-4-261,4 6 164,-7-3-41,4 5-18,-1-5 0,-3 3-152,3-1 101,-4 1-52,0 2 0,0 0 106,-1 0 0,-3 0-93,0 0 0,-4 2 111,3 1 0,-4 4 18,1 4 1,-1 1-37,1-1 1,-3 6 234,3 2 1,-2 0-4,-2 3 1,4-1 50,0 5 1,1-2 13,-1-1-210,2 0 1,6 3-1,-1-4 0,6 2-93,2-8 1,3 3-90,1-4 176,0 0 0,5-3 71,3-1-217,7 0 0,-1-4 108,5-3 1,0-3 46,4-1-55,0 0 1,0 0-80,-1 0 1,1-4 95,0 0-255,0-5 110,0 3 1,0-5 130,-1-1-452,-4-4 254,4 3 1,-8-3 30,5 4-154,-5-4 236,2 3 1,-4-4-83,-1 6 0,-1 0-31,-2-1 1,1 1 159,-5-1 0,-1 5-80,-3-1 451,0 6-221,0-4-58,0 1 458,0 4-171,-5-4 0,-1 10-137,-6 3 1,6 2-111,2 1 201,-2 1-220,5-1 0,-4 2 125,5 2-127,0-2 0,0 7-10,0-5 1,0 4 19,0-3 8,0 4 9,0-7-136,5 8 0,1-7 176,5 5-138,-4-5 1,3 3-191,-2-6 443,7-5-224,-3 5 0,6-9 78,-3 6 23,-2-6-104,9 3 1,-8-5 48,5 0-32,0 0-190,-1-5 188,-2 4 3,-5-9-1359,1 9-2276,-1-10 2035,1 5 1028,-6-5 495,-1 4 0,-15-3 0,-3 4 0</inkml:trace>
  <inkml:trace contextRef="#ctx0" brushRef="#br1">3986 12083 8280,'0'0'0</inkml:trace>
  <inkml:trace contextRef="#ctx0" brushRef="#br1">3952 12060 8092,'0'-6'-254,"0"1"0,0 0 1,0-1-1</inkml:trace>
  <inkml:trace contextRef="#ctx0" brushRef="#br1">3963 12026 8330,'6'-5'2198,"-1"4"-1706,-5-4 831,0 5-1003,0 5-234,0-4 47,0 9 1,0-3 127,0 4-166,0 0 21,0 1 1,0 1 95,0 2-65,0 3 12,0 4 159,0 1-193,0 0 0,0 1 19,0 3 1,0-3 9,0 3 0,0-3 120,0-1-298,0-1 47,0 1 1,2-4-47,2 0-49,-3-5 162,4 3 0,-5-6-129,0 1 104,0-6 39,0 4-250,0-9-9,0 4 370,0-5-176,0-5 10,0-1-197,0-5 72,0-6 0,1 4-45,3-2 1,-3 1 81,3-1 1,1 1-287,-1-5 1,1 0 64,-1-4 1,-2 3-60,6-3 1,0 3 17,3-7 0,0 3 118,1 1 0,3 1 153,0 3 0,1-1-92,-5 5 1,0 0 94,1 3 0,3 2-61,0 3 0,0-2 243,-3 5 1,-1-4-37,1 4 0,-5 1-6,1 3 1,0 0-68,3 0 1,0 0 79,1 0 0,-5 0 25,1 0 1,-2 5-121,2 2 1,1 3 102,-5 2 1,1-1-94,-1 1 1,-3 4 48,3 3 1,1-1-1,-1 1 0,1 1 0,-3 6 113,2 0 0,4 2-187,-5-1 0,5-3 23,-4 3 0,3-4-9,-3-4 0,4-2 73,-4-1 0,3-4-12,-3 3 1,1-6-5,-1-1 119,-3-5-97,4 2-132,-5-5-22,0 0-996,0 5 460,0-4-1850,0 4 2015,0-5 1,5-5 0,2-1 0</inkml:trace>
  <inkml:trace contextRef="#ctx0" brushRef="#br2">5128 11855 8036,'0'-6'-505,"0"-5"888,0 10 0,0-5 107,0 2-100,0 3 115,0-4 466,0 5-722,0 5-19,5 1 58,-4 5-155,4 1 39,-5 4 0,4 1 12,0 2 1,0 2 10,-4-2 0,0 7-17,0 1 1,1 0-8,3 0 0,-3-2-56,3 6 78,-3-6-53,-1 8 0,0-9-115,0 3-120,0-3 301,5-6-445,-3 4 187,3-10 0,-5 5-147,0-6-293,0 1 357,0-6 0,-5-1-1208,3 0 405,-3-4-249,5 4 762,-5-5 0,3 0 425,-6 0 0,-5-5 0,-4-1 0</inkml:trace>
  <inkml:trace contextRef="#ctx0" brushRef="#br2">4854 12095 8263,'0'-7'1730,"5"2"-1343,1 5 0,6 0-52,-1 0 0,6 0-100,2 0 0,7 0 116,5 0 14,2 0-160,1 0 0,4 0-51,0 0 1,3-4-120,-7 1 0,3-2-221,-7 1 182,-2 3 0,0-8-165,-5 5 0,-4-1-713,0 1 350,-5 3 0,2-4-56,-4 5 588,-6 0 0,-6 0 0,-6 0 0</inkml:trace>
  <inkml:trace contextRef="#ctx0" brushRef="#br2">5962 11626 8107,'0'-6'-607,"0"-4"846,0 9 1,0-6 354,0 4 129,0 1-511,0-3 556,0 5-535,0 5 1,1 2 74,3 4-46,-3 6-93,4 0 0,-4 2 183,3 0-137,-3 5-58,5 1 1,-6 8 118,0-3-129,5 3 0,-4 5-73,3 0 1,-3 0 90,-1-4 1,0 1-160,0-1 1,0 3 91,0-3 68,0 3-504,5-13 311,-4 4 1,6-5-114,-4 0 242,-1-1-106,3-4 1,-5 2 34,0-4 0,0-5 41,0-3-16,0-6 254,0 3-363,0-5 87,0-5 1,0-1-199,0-5-18,0-1 107,0-4 1,0 2-288,0-5 175,0 0 97,5-4 1,1 4-141,6 0 0,-1 1 57,0-1-108,6-3 72,1 10 1,3-5 199,-2 6-108,8-1-14,-8 1 0,5 1 225,-5 2-213,0-2 40,4 9 0,-4-4 170,0 5 81,-5 0-203,3 0 137,-6 0-47,0 5 0,2 1-90,2 5 91,-7 1-71,7-1 0,-10 1 8,3-1 258,2 1-245,-9-1 1,4 4 170,-5 0 2,0 1-143,0-5 155,-5 6-163,-1-5 1,-7 6 40,-2-3 161,-3-2-94,-5 3 0,-4-4-8,-4-1 0,1-1 100,-5-2 0,4 2-164,-7-2 25,2-3 13,2 5 1,3-9-181,1 3-67,4-3 213,4-1 0,1 0-483,6 0 178,0 0-1,9 0-1031,-5-5 379,10 4 401,-4-4 485,10 0 0,1 4 0,6-4 0</inkml:trace>
  <inkml:trace contextRef="#ctx0" brushRef="#br1">7001 11935 8194,'-6'0'307,"1"0"1968,5 0-1999,5 0 1,1 0-123,5 0 0,2 0 43,2 0 1,-2 0 0,2 0 1,-1 0-94,1 0 1,3 0 66,5 0 0,0 0-30,0 0-1,0-5 0,-1 2 113,1-4-326,0 4 0,-1-3 91,-3 2 77,2 3-227,-8-4 1,0 5 3,-6 0-333,-4 0 335,2 0 1,-5 1-1027,0 3 481,0-3-252,0 9 0,-4-7 395,0 4 1,-1-4-449,1 1 975,3 2 0,-9-5 0,4 4 0</inkml:trace>
  <inkml:trace contextRef="#ctx0" brushRef="#br1">7001 12152 8388,'-11'0'0,"3"4"218,0-1 569,6 1-54,-8 1-17,8-3-160,-3 3-84,5-5 158,0 5-365,0-4 1,2 4 16,1-5 0,4 0 16,4 0 1,2 0 51,2 0 1,3 0-104,5 0 0,0-4 33,-1 0 1,5 1-211,0 3 1,1-4 137,-2 0 1,-2 0-247,3 4 1,-7 0 57,-1 0 1,-5-4-286,2 1 86,-4-1-745,0 4-222,-1 0-624,-5 0 117,-1 0 1653,-5 0 0,-5 5 0,-1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8234 11489 8192,'0'-7'-99,"0"-1"0,2 6 379,2-2-6,-3 3 95,4 1 0,-5-6-231,0 5 224,0-4 958,0 5-1093,-5 0 213,4 0-382,-10 5 0,9 2 111,-6 4 1,2 0-64,-2 1-84,-2-1 0,4 2 12,-6 2-19,1 3 0,-1 5 94,1 0 1,0 5-18,-1 2 0,1 4 44,-1 4 1,1-2-35,0 2 0,-1-1-73,1 1 1,3-3 71,0 3 1,6-2-140,-2-2 1,3 3 64,1-3 0,0 3 39,0-7 0,0 0 16,0 0 1,4-4-12,-1 0 1,6-3-52,-1-4 0,2 3 64,2-3-25,4-3 27,-3 6-39,3-10 1,-4 6 88,-1-3-325,0-2 275,1 4 225,-1-6-232,1 0-23,-1-4 0,-1-1 34,-2-2-148,2-3 44,-9 4 102,4-5-569,-5 0 1,-5-10-1,-1-3 1</inkml:trace>
  <inkml:trace contextRef="#ctx0" brushRef="#br0">8440 11729 8106,'0'-18'395,"0"3"-158,5 8 60,-4-4-192,10 5 0,-5-4 106,5 2 26,1-2 266,-1 4-207,6-6-171,-5 6 0,9-3 125,-6 5-13,0 1 0,2 3-245,-5 0 0,5 5 221,-6 2-127,-4 3 1,3 6-88,-3-1 1,-2 6 23,-1 2-135,-3 0 1,-1 10 84,0-2-54,0 7-258,0-3 387,-5 10 0,-2-6-145,-8 3-50,2 2-622,-9-8 558,4 3 232,1-10 1,-5 4-365,3-2 410,3-8-54,-6 3 1,9-9 9,-2 2 182,2 2-12,7-8 0,-3 0-63,5-6 312,1-4 1,3 3-369,0-2 192,0-3 1,5 4-38,2-5 0,3 0-103,2 0 0,-1 0 55,1 0 1,4 0-81,3 0 1,-1 0-101,1 0 1,-4 0 40,4 0 0,-3 0-98,3 0 1,-4 0-91,4 0 0,-5 0 62,1 0 1,-2 0-85,-2 0 1,1-1 72,-1-3 0,0 3-1246,1-3 473,-6 3-1361,-1 1 2229,-5 0 0,0 0 0</inkml:trace>
  <inkml:trace contextRef="#ctx0" brushRef="#br0">9251 12129 8039,'0'-11'-574,"0"-6"0,0 4 823,0-2 1,0 2 17,0 2 0,0-4 59,0 0 0,-5-1-93,-3 5 1,-2 3-184,-1 1 1,-2 0 37,-2 0 0,-2 2-59,-2 5 0,-2 0 64,2 0 0,-3 1-15,-1 3 1,0 1 39,0 2 1,4 7-4,0-2 0,5 2-102,-1-3 1,3 1 84,0-1 0,2 4-222,2 0 0,2 1 135,2-5 1,3 1-193,-3-1 0,4-3 14,4-1 0,2 0 22,6 0 1,-1-2-13,1-5 1,0 4 82,3 0 0,-1 0 20,5-4 1,-3-2-24,3-1 1,-4 1 67,4-2 0,-4-4-49,4 0 1,-5-5 108,1 6 1,-2 0-37,-1 0 0,-5 3-70,1-4 264,-6 6-151,8-3 209,-8 5 1,2 5-71,-8 2 0,1 7 237,-4 2 1,4 3-71,-1-4 1,-1 4 34,1-4 1,1 5-180,3-1 1,0-2-56,0-2 0,5-2 99,2-2 1,5-1-25,3-2 1,-2 1 72,2-5 1,-1 0-116,1-4 1,-2 0-194,2 0 0,-6-4 37,-2 0 0,0-1-784,0 1 1,-2 1-2873,-5-4 2150,6 4 1464,-5-2 0,-1 0 0,-7-1 0</inkml:trace>
  <inkml:trace contextRef="#ctx0" brushRef="#br0">9856 11832 8019,'0'-6'290,"0"1"1310,0 5-1429,0 5 1,0 5 171,0 5 63,0 5-235,0-7 0,0 12 172,0-2-161,0 3 1,0 0 217,0 1-251,0 0 79,0-5 1,5 1-168,-3 0 50,3-5 0,-5-2-22,0-4 1,0-1-298,0 1 104,0-6 323,5 4-1120,-4-9 383,4 4-304,-5-5-2355,0 0 2594,-5-5-377,-1-1 960,-1-5 0,-8-1 0,2 1 0</inkml:trace>
  <inkml:trace contextRef="#ctx0" brushRef="#br0">9696 12049 9359,'12'0'1016,"0"0"-584,4 0 1,0 0-13,3 0 0,7 0-193,-4 0 0,5-4 15,0 0 1,-3-3-155,2 3 1,-1 0 107,-3 4 0,-4-4-328,-3 1 1,-2-1 143,-1 4 0,-1 0-2033,0 0 90,-4 0 1931,3 0 0,-4 0 0,6 0 0</inkml:trace>
  <inkml:trace contextRef="#ctx0" brushRef="#br0">10370 11615 8036,'0'-6'525,"0"1"1584,0 5-1925,0 5 1,0 1 30,0 5 1,1 2 6,3 2 0,-3-1 159,3 5-74,-2 0-132,-2 9 1,0-2 178,0 4-151,0 1 0,1 0-85,3 4 1,-3-8 94,3 8 1,-3-7-98,-1 2 0,0-3 52,0 3 1,0-6-111,0-1 1,0 0 140,0-4 1,0-1-242,0 1 31,0-5 1,0 2-146,0-4-949,0-6 586,0-1-3760,0-5 2713,0-5 1566,0-1 0,0-6 0,0 1 0</inkml:trace>
  <inkml:trace contextRef="#ctx0" brushRef="#br0">10587 11489 8200,'0'-6'1252,"0"1"-1005,0 0-214,0 4 178,0-4 895,0 5-523,5 0-337,2 0 1,-1 0 61,-1 0-320,0 0 382,-4 5 0,9-4-163,-8 9 178,8-4-167,-9 6-96,9-1 89,-8 6-4,3-5-37,0 5 0,-3-2 122,6 0-63,-6 6-27,9-4 3,-5 1 54,5 4-70,1-10 1,-1 10 127,1-3-99,-1 3-315,0-5 41,1 5-103,-6-4 163,4 0-18,-3 3 58,-1-3 1,4 5 53,-2 0-20,-3-1-11,0 1 0,-5 1-169,0 3 0,0-3 92,0 3-172,0-3 0,0 3 49,0-1 158,-5 1-355,-1-4 193,-1-1 1,-3-2 19,2-1-123,-2 0 192,-1 3 1,-1-3-75,1 0 54,0-5 0,-1 7 6,1-6 1,-1 0-28,1-3 1,0-1-89,-1 0 1,6-3 56,2 0-800,-2-6 341,4 3-1587,-3-5 2166,5 0 0,-5 0 0,-1 0 0</inkml:trace>
  <inkml:trace contextRef="#ctx0" brushRef="#br1">11215 11855 8071,'0'0'0</inkml:trace>
  <inkml:trace contextRef="#ctx0" brushRef="#br1">11204 11832 12325,'0'11'473,"0"-2"-128,0 3-363,0-3 148,0 7 1,0-1 60,0 1-41,0 4 1,-1-2-127,-3 4 0,3 0 84,-3-3 0,2 5-76,2-5 1,0 5 62,0-5 1,4-1-65,0 1 1,1-5 4,-1 1 1,-3-2 47,3-2-53,-3 1 1,3-4 18,0-1-254,0-4 172,-4 2-34,0-5 92,0-5 4,0 3-170,0-8 64,0 4 0,0-9-257,0-1 195,0 1 0,4-1-31,-1-3 0,6-2-265,-1 2 215,2-2 0,1 3 37,1-5 1,4-3 5,3-1-164,3 0 216,-4 4 1,3 1-4,-2-1 0,3 4 96,1 0 1,-6 6-195,-1 2 462,-4-1-161,0 11 1,-1-4 227,1 5-234,-6 0 1,3 5 86,-5 2 0,1 5-60,-1 3-14,-3 3 292,4 0-190,-5 3 0,0-3 82,0 5 121,0 5-184,5-4 1,-4 5-13,3-2-48,-3-3-33,-1 9 0,4-9-204,0 3 213,0-3-52,1-2 0,-4-4 12,3-3 1,1-2 48,-1-1-79,0-1 7,-4 0 1,1-4 20,3-3-397,-3-3 96,4 4 178,-5-4-1721,0 4 1766,0-5 0,0 0 0</inkml:trace>
  <inkml:trace contextRef="#ctx0" brushRef="#br0">3586 14542 8027,'0'-8'-106,"0"0"234,0 1 0,0-1 91,0 1 636,0 4-488,0-7 1,0 7-33,0-4 0,-1 0-146,-3 0 0,1 1-68,-4 2 1,3 2 100,-4-1 0,1-2-251,-5 1 65,-4 0 0,-2 4-278,0 5 214,-3-4 0,3 9 27,-5-2 1,0 3-133,0 5 1,1-2 236,-1 5-277,0-5 211,-5 7 1,8-3-36,-3 5 1,8 0 23,-1 0 1,4-1-51,0 1 0,6 0 66,2 0-234,3-5 97,1 3 1,5-8 29,3 2 1,6-2-22,1-2 1,5-3 33,-1-1 40,3-4-15,1 2 1,-1-6 17,1-3 0,0 1-38,0-4 1,0-2 109,0-6 0,-4 2-60,0-2 1,-4 2 16,4 2 0,-4-2-35,4-2 0,-4 1-7,4-5 1,-5 4-22,2-4 1,-4 5 29,0-2 0,-5 5 278,1 3-283,-6-2 264,4 9-138,-6-4 0,0 10 181,0 3 0,0 2-86,0 1 1,-4 4-42,0 1 0,0 4-55,4-1 0,0 2 13,0 2 1,0 0-171,0 0 0,1-4 94,3 0 0,6-5 17,6 1 0,3-2 38,-4-2 0,4-4 102,-4-4 0,2-1-73,-2-2 1,-1 0 34,5 0 0,-4 0-269,4 0 1,-5-4 49,1 0-958,-2-5 0,-5 4-16,-1-2 1029,-4-4 0,2 5 0,-5-5 0</inkml:trace>
  <inkml:trace contextRef="#ctx0" brushRef="#br0">4294 14462 7947,'0'-12'-532,"0"1"263,0 5-2,0-5 1279,0 10-173,0-4 1355,0 5-2100,0 5 1,0 3 4,0 7 132,0 3-57,0 5 1,0-1 45,0 1 0,0 4 115,0 0-331,5 4 37,-4-7-1,6 4 269,-3-5-310,-3 0 36,9-5 1,-9 2 188,3-5-217,-3 1 121,4-5 0,-3-3-106,2-1-441,-3-4 235,-1 2-3834,0-5 4022,0-5 0,-5-2 0,-2-4 0</inkml:trace>
  <inkml:trace contextRef="#ctx0" brushRef="#br0">4054 14679 7924,'8'-1'788,"0"-3"0,0 2-229,8-1 0,1-2 527,6 1-581,0 0-196,5-1 1,5 2 29,5-4 0,0 3-131,-4-4 0,-3 6-29,-1-2 1,0-1-21,0 1 1,-2 0-110,-5 4 0,-6-4 55,-1 1-365,1-1 205,-4 4 0,4 0-1573,-6 0 819,1 0 297,-6 0-1973,4 0 2485,-9 0 0,4 0 0,-5 0 0</inkml:trace>
  <inkml:trace contextRef="#ctx0" brushRef="#br0">4934 14176 8072,'0'-6'0,"0"0"267,0 2-34,0 2 7,0-3 598,0 5-750,0 5 87,0 2 1,0 4 44,0 1 0,0 3 0,0 0 0,0 5-115,0-1 1,0 7 86,0 0 0,0 6-19,0-1-16,0 2-454,0 1 478,0 0-36,0 6 1,0-5 76,0 3 1,0-2 10,0-2 1,0-4-31,0 1 1,0-6 6,0 2 0,0-4-54,0-4 1,0-3-10,0-4 706,0-1-503,0 1-8,0-6-196,0-1 1,0-14-147,0-2 0,0-8 0,0 1 0</inkml:trace>
  <inkml:trace contextRef="#ctx0" brushRef="#br0">5139 13959 8090,'0'-11'82,"0"4"-82,0 2 884,0 0-66,0 4-406,0-4 1,2 5-12,1 0 1,4 5 10,4 3 26,1-3-262,-1 5 1,0-4 49,1 6 1,1 3 29,2 0 1,-1 2 140,5-2-161,-5 3-1,7 4-493,-3 1 464,5 0 0,-5 1-47,-3 3 0,1-2-131,0 6 1,-2-1 75,-7 4 0,2 1-151,-5-1 1,3 4-196,-3 0-504,0 5 693,-4-7 1,0 7 100,0-5 1,-1 0-70,-3-4 1,-1-1-169,-3-2 0,-2 1 182,3-6 1,-4 1-9,0-4 1,0-2-123,-1-2 0,1 2 162,-1-6 0,5-1-1413,-1-7-59,6 4-70,-9-5 1517,10 0 0,-9-1 0,4-5 0</inkml:trace>
  <inkml:trace contextRef="#ctx0" brushRef="#br0">3255 14051 8140,'0'-7'-1475,"0"-3"2004,0 9-144,0-9 36,0 8-61,5-3 92,-4 5-174,4-5-158,-5 4 196,0-4 687,0 5-968,-5 5 89,4-4 65,-9 9-214,3 2 117,-4 1 0,-4 9 86,0 1 0,-6 1 13,2 7 1,-2 4-22,-2 7-822,0 3 902,0 0 0,0 2 299,0 3-183,6-8-182,0 12-129,6-17 108,4 12 0,-1-9-36,4 2-220,0-3 94,4 0 1,0-4 126,0-1 0,1-1-145,3-6 0,2 3 138,6-3-176,-1-1 37,1-3 1,3-1 90,0-3 23,5 2-38,-7-8 1,5 7 614,-3-4 1,-1-1-515,5-4 247,-5 1-342,8-1 1,-10-3-20,3-1 1,-2-4-139,-1 1-44,-1-3-470,0-1-2104,-4 0 1501,-2 0 1210,-5 0 0,-10 5 0,-3 1 0</inkml:trace>
  <inkml:trace contextRef="#ctx0" brushRef="#br1">5916 14450 8090,'0'-7'-123,"0"-1"207,0 6 290,0-9-139,0 5 178,0 0 311,5 1-371,-4 0 34,4 3 26,-5-3 14,0 5 1,4 2-15,0 1-371,0-1 135,-4 8 0,1-3-72,3 9 1,-3-2 140,3 5 0,-3-4-180,-1 4 83,0 0 52,5 4-276,-3 0 91,3-1 1,-5 1 211,0 0-305,0-5 63,0 3 1,3-7 66,1 5 44,0-5-25,-4 3 1,0-10-206,0 1 189,0 0-290,0-2 187,0-1 109,0-5-90,0-5 5,0-1 1,1-10-8,3 1-119,-3-5 140,10 2 1,-5-5-236,5 1 1,2-5 75,2 0 0,-1-3-188,5 3 13,0-5-201,4 8 589,-5-4-125,3 6 0,-4 2 23,2 1 0,1 7 129,-5 0 1,1 2-190,-5 6 0,1-1 35,-1 1 0,0 3 471,1-3 0,-5 4-117,1 4 0,0 3 226,3 4 1,-3 4-109,-1 0-228,1 6-96,-2-3 0,3 6 54,-5 2 248,5-2-304,-8 4 1,5-1 47,-2 0 1,-2-1 10,1-3 0,2-1 82,-1-3 1,0 1-73,-4-5 1,4 0-198,0-3 179,-1-6 15,-3 4-358,0-8 101,5 8-496,-3-9-913,3 4 504,-5-5 1032,0 0 0,0 5 0,0 2 0</inkml:trace>
  <inkml:trace contextRef="#ctx0" brushRef="#br2">7241 14222 8185,'-5'-6'0,"-2"1"0</inkml:trace>
  <inkml:trace contextRef="#ctx0" brushRef="#br2">7229 14211 8185,'0'-7'0,"0"2"911,0 5-127,0-5-105,0 4-587,0-4 803,0 5-692,0 5 0,0 1 340,0 6-305,0-1 1,0 0-72,0 1 42,0 4 1,0-2-24,0 5 1,0 0 9,0 4 0,0 0 21,0 0 1,-4 0-157,1 0 1,-1-1-67,4 1 44,0 0-6,0 0-96,0-5 44,5-2 177,-4 1-278,9-5 51,-8 5 172,3-11-277,0 4-35,-4-8 239,4 3-948,-5-5-1926,0 0 1539,0-5-589,0-2 1894,0-4 0,0-1 0,0 1 0</inkml:trace>
  <inkml:trace contextRef="#ctx0" brushRef="#br2">7001 14428 8247,'0'-7'1404,"0"2"-925,5 0 291,1 4-371,6-4 0,-1 5 139,1 0-15,-1 0-335,5 0 1,-2-4 319,5 0-194,1 0-62,-3 4-258,5 0 194,-4 0 1,4-4 17,1 1 0,-1-2-118,-3 1-36,2 2 199,-3-8-968,5 9 561,0-9 1,-5 5-14,-3-3-1520,3-2 1130,-6 9 1,5-8-1833,-6 5 2391,1 0 0,-1-1 0,1-1 0</inkml:trace>
  <inkml:trace contextRef="#ctx0" brushRef="#br2">8029 13936 8318,'0'-11'0,"0"3"0,0 1 233,0 4 26,0-7 64,0 9 173,0-4 517,0 5-801,0-5 240,0 3 25,0-3-239,0 5 1,0 5 201,0 3-182,0-3 0,0 10-50,0-7-15,0 13 1,1-3 259,3 5-266,-3 0-6,4 5 1,-5 1 175,0 5-410,0 1 259,0-1 1,4 1-58,0 3 0,0-1-187,-4 5 1,0-5 85,0 1 0,0-1 105,0 1 0,0-6-87,0 2 32,0-8 82,0 2-246,0-5 151,0 0 1,0-4-25,0 0 0,0-5-97,0 1 1,3-6 159,1-1-288,0-6 31,-4 3 311,0-5-177,0-5 2,0 4 18,0-9 4,0 4 0,0-6-111,0 1 0,0-2-192,0-2 1,4 1-54,0-5 1,3 4 91,-3-4 0,5 3-229,-1-3 248,2 5 0,2-6 147,4 5-53,-4-5 1,5 7 23,-6-2 0,6 2 29,2 2 0,-1 0 22,1 4 0,-2-3 150,2 2 1,3 3-60,-3 1 1,3 3 55,0 1 0,1 0-82,0 0-51,-5 0 38,3 0 0,-8 5 29,2 3 1,-2-1-39,-2 5 0,0-4-1,-4 8 0,2-2-27,-5 1 199,0-2-76,-4 8 0,0-8-12,0 2 0,-5 2-52,-3-2 0,-2 1 106,-2-1 0,-3-2-103,0 2 1,-5-3 156,1-5 1,-7 4-186,0-4 0,-6 0-4,1 0 1,-3-4 3,-4 1 0,4 1-119,0-2 0,1 1 64,6-4 0,0 0-166,4 0 1,6-4-191,1 1 1,4-5 49,0 4 0,5 0-1406,-1 4-143,6 0 1912,2-5 0,6 4 0,5-4 0</inkml:trace>
  <inkml:trace contextRef="#ctx0" brushRef="#br0">15898 13659 8239,'0'-11'0,"0"3"-187,0 1 187,0-1 0,0 2 53,0-4 28,0 3 1,0 0 517,0-1-32,0 0-544,0-3 0,-5 1 144,-3 2 0,-2 2-211,-1 2 52,-1 3 0,-1-4-30,-2 5 63,-3 0 0,-1 0 107,0 0-157,0 0 84,-3 5 1,-1-3 46,0 6 123,0 0-188,-5 8 0,3 1 128,-6 2 0,5 2-68,-5-2 1,7 3 109,1 1 0,2-2-18,5-2-254,6 3 42,0-4 0,9 3 56,-3-2 1,4-1-160,4-3 1,2-2 138,6 2 0,4-2-130,3-2 1,3-1 48,1-2 0,-1-3 47,1-5 1,0 0 7,0 0 1,0 0-10,0 0 37,-1-5-27,1 4 0,0-9-7,0 2 1,-1-3 2,-3-5 0,1 4-4,-5-4 1,0 0-4,-3 1 1,-2-4-1,-2 3 0,-2 0 33,-2 1-7,-3 2 0,4-4 109,-5 6 282,0 5-347,0 1-18,-5 5 1,4 1 28,-3 3 110,-2 2-142,4 5 0,-4 2-52,2 2 85,3 3-34,-9 0 0,8 3-38,-1-1 1,1-3 65,2 2-37,0 0-7,0-1 1,5 0 88,3-3 1,2-6 175,2 2 1,0-3-121,3 0 1,-1-2 177,5-2 0,-5-3-267,2 3 98,1-3-70,-4-1 0,4-1-1005,-6-3 439,-5 3 92,5-4 1,-9 1-260,6 0 0,-6-1-934,2 1-977,-3 3 2531,4-9 0,-3 3 0,3-4 0</inkml:trace>
  <inkml:trace contextRef="#ctx0" brushRef="#br0">16572 13625 8229,'0'-6'831,"0"1"-581,0 5 384,0-5-271,5 3 0,1-3-10,6 5 0,-4 0-48,4 0 1,-3-1 183,6-3-240,-2 3-62,3-4 0,-2 5 115,5 0-99,0 0 0,3 0-88,-3 0-74,2-5 1,-3 3 333,5-1-884,-5 1 442,-2 2 0,-3-3-3,2-1-1173,-7 0 468,7 4-803,-14 0 652,9 0-1441,-8 0 2367,-7 5 0,-8 1 0,-10 6 0</inkml:trace>
  <inkml:trace contextRef="#ctx0" brushRef="#br0">16572 13819 8229,'-8'0'-859,"0"0"1906,6 5-98,-3-3-406,5 3 1,1-5 378,3 0-430,2 0 1,6 0-185,-1 0 1,2 0 66,2 0 318,3 0-363,0 0 0,3-2-59,-2-1 0,7 1-33,0-1 1,5-3-265,-5 3 59,1-1 46,-4-1 0,-2 3 186,-2-1 1,2-2-692,-6 1 0,-4 0-1027,-3 4 0,-2-1 646,2-3-520,-3 3 178,-5-4 1149,0 5 0,-5 0 0,-1 0 0</inkml:trace>
  <inkml:trace contextRef="#ctx0" brushRef="#br0">17348 13659 7028,'5'-6'3029,"2"1"-2671,-1 5 1,4 0 33,-2 0 0,3 0 40,4 0 1,-1-4-78,5 0-35,1 1-113,-3 3 0,5-2 29,-3-2 0,1 3 119,-1-3-562,3 3 281,-10 1-59,10-5 221,-9 4-649,3-4 347,-4 5 0,-5 0 51,1 0-1064,-6 0 739,3 0 1,-3 0-690,2 0-317,-3 0 296,4 0 1050,-5 0 0,0 5 0,0 1 0</inkml:trace>
  <inkml:trace contextRef="#ctx0" brushRef="#br0">18193 13305 8136,'-1'-10'0,"-3"3"434,3-4 180,-4 10-289,5-4 683,0 5-479,-5 0-288,4 5-1,-4 1 163,5 6-208,-5-1 1,3 2 77,-2 2 0,3-1-15,1 5 1,0 0 101,0 4-106,0 0-74,0 0 1,0 3-23,0 1 0,0 5 97,0-2 0,0 2-168,0-2 0,0 3 127,0-2-180,0-3 18,0 0 1,0-3 235,0-2-281,0 2 111,0-7 1,0 0 109,0-3-146,0-2 133,0-2-215,0 1-84,0-6 215,0 4-446,0-9 119,0 4-1832,0-5-337,0-5 1087,0 4 1278,0-4 0,-5-5 0,-1-3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14059 9639 8129,'0'-6'-583,"5"1"1375,-4 0-234,5 3-19,-1-8-167,-4 9 107,4-4-212,-5 5 1,0-1 223,0-3 1,0 3-216,0-4 90,0 5-377,0 5 1,-1-3 151,-3 6 1,-2-1-101,-6 5 1,1 0 66,-1 4 0,1-2-59,-1 5 1,1 4 132,0 3 0,-1 6-54,1-2 1,-1 3 92,1 2 0,3 3-93,1 0 0,0 4 20,0-4 1,-2 0 15,5-4 0,0 0-144,4 1 1,0 3 85,0 0 0,0-1-101,0-7 0,4 3 64,0-3 0,5 0-4,-2 0 0,3-5-15,2 2 1,-1-3 27,1-1 0,-1 0-64,1 0 1,-1-6 62,0-1 0,1-4-83,-1 0 1,-1-1-13,-2 1-3,2-1 0,-7-1-76,4-2-334,-4-3-557,2 0 430,-5-4-309,0 4 152,0-5-450,0-5 0,0-1-725,0-5 1890,5-1 0,1-4 0,6-2 0</inkml:trace>
  <inkml:trace contextRef="#ctx0" brushRef="#br0">14150 10153 8198,'-6'0'910,"1"0"1,5 1-608,0 3 0,0 3-180,0 4 0,0 0 61,0 1 0,0 1-208,0 2 0,1-3 58,3 4 0,-3-4 72,3 0 90,-3-1-266,-1 1 0,2-2-173,2-3 174,-3-2-149,4-5 181,-5 0 0,1-3-58,3-1 0,-2-4 94,6 4 1,-5-4-51,0 0 1,3 2 25,-3-2 0,5 0 0,-4-3 0,5 0-79,-2-1 1,0 1 79,0-1 1,-3 5 40,4-1 1,-5 5-69,5 0 286,-5 1-194,7 2 0,-8 5 127,6 3 0,-4 6-39,3 1 0,-3 6-88,4-2 1,-4-2-25,3 2 1,-3 0 50,4 4 0,-2-4-150,2 0 0,2-6 124,-3-2 0,0 1-212,0-4 1,-3-3-72,4-2 255,-6-1-979,3-2 623,0 0 0,-2 0-1036,5 0 597,-6-5 781,3 3 0,0-8 0,2 4 0</inkml:trace>
  <inkml:trace contextRef="#ctx0" brushRef="#br0">14470 10222 8198,'2'-7'617,"1"4"0,0 0-2,4-1 1,-3 3-133,4-3 1,-1 2-74,5-2 1,3 2-165,0-1 1,4-2-32,-3 1 1,0-1 45,-1 1 1,-1 3-157,5-3 1,-5-1 87,2 1-232,-4 0 0,0 0-1352,-1 1 811,-5-1-1640,5 4 1001,-10 0-558,4 0 1777,-5 0 0,-5-5 0,-2-2 0</inkml:trace>
  <inkml:trace contextRef="#ctx0" brushRef="#br0">14870 9856 8157,'0'-11'0,"-1"4"566,-3 4-192,3-4-143,-4 6 463,5-4-344,-6 5 1,5 5 126,-3 3-323,3 2 58,1 6 0,0-2-24,0 5 0,0 0-1,0 4 1,0 4-64,0-1 57,0 6 0,0-6-36,0 4 33,0 0 1,0 1-8,0-1 1,4-4-47,0 0 0,1-1 117,-1-3-198,-3 1 76,4-5 0,-1 2-125,0-5-9,-1 1 0,-1-6-88,1-3 77,-1 4-237,3-5 61,-5 0-1260,0-1 619,0-5-542,0-5 1,0-1 1383,0-5 0,0-6 0,0-1 0</inkml:trace>
  <inkml:trace contextRef="#ctx0" brushRef="#br0">14916 9582 8299,'0'-6'674,"0"1"-353,0 0 344,0 3-320,0-3 0,0 7 142,0 1 1,0 4-296,5-1 0,-3 4 193,6-2 7,-6 2-184,9 1 0,-5 5 371,5-1-387,1 5 0,-1-2 213,1 5 0,-1 0-117,0-1 1,-3 3-102,0 1 0,-1 0 69,5 4 1,-1 0-174,1 5 1,-5-4 104,1 4 1,-2-5-272,2 4 1,-3 1 6,-5-5 1,4 7-9,-1 1 0,0 0-57,-7-4-1,-1 1 19,-3-1 0,-2 0-21,3 0 1,-3-1 64,-2-2 0,1-3-67,-1-5 1,1-2 70,-1-2 0,2 2-89,3-6 21,-3 0 1,7-5-164,-5-2 1,6-2-438,-2-2 214,3-3-1394,1 4 1923,0-5 0,0 0 0</inkml:trace>
  <inkml:trace contextRef="#ctx0" brushRef="#br0">21186 9525 8277,'6'-5'-226,"-1"-1"269,-5-1 0,4 1 218,0 2-167,0 3 96,-4-4 1,1 5 254,3 0-20,-3-5 126,4 3-151,-5-3 307,0 5-453,0 5 1,0-2 17,0 5 1,-1-1-3,-3 5 1,-2 0-74,-6 3 1,-1 3 161,-2 5 114,3 0-294,-5 5 1,2 1 62,0 5 0,-4 4 23,3 0 1,1 4-162,4-4 1,3 6 88,0-3 0,6 4-218,-2 1 1,3-5 75,1 1 1,1-4-170,3 4 0,2-5 55,6 1 0,3-6-32,0-2 1,0-4 14,-3 0 1,-1-2-156,1-1 0,-1-1 97,0-3 1,1-3 98,-1-4 0,-3-2 19,0-2 1,-5 0-37,5-4-12,-6 5 0,5-6-128,-3 4-12,-3-4-572,4 2 196,-5-5-672,0 0 0,-1-4 135,-3 0 1,3-1 80,-3 1 1040,3 3 0,-5-14 0,0 2 0</inkml:trace>
  <inkml:trace contextRef="#ctx0" brushRef="#br0">21311 10142 8167,'0'-12'-146,"0"1"-292,0-1 438,0 1 1117,0 0-244,0 4 48,0 2-14,0 0-538,0 4-187,0-4 1,0 6-28,0 3 64,0 2 0,0 6-234,0-1 1,0 0 83,0 1 0,0 1-39,0 2 0,0-3-32,0 4 0,0-7-600,0-2 185,0 1 130,5 3 0,-3-3-27,1-1 55,4-4 289,-6 2 1,8-6-98,-5-3 0,0 1 77,-4-4 1,3 3-52,1-4 1,1 1 136,-1-5 0,-1 1-94,4 0 0,-3-2 38,4-2 0,-2 2-36,2-2-1,2 2 0,-8 5 244,6 1-241,-6 4 0,5-1-3,-3 8 0,-3-1 11,3 4 0,-3 5-15,-1 3 1,0 4-48,0-4 1,0 6-139,0-2 0,1 1-303,3-1 0,-3 1 180,3-4 0,1-1-305,-1-4 1,1-4 194,-1-4 1,-2 2 418,6-1 0,0 0 0,3-4 0</inkml:trace>
  <inkml:trace contextRef="#ctx0" brushRef="#br0">21505 10073 8032,'0'-6'569,"0"1"0,0 4-143,0-3 19,6 2-136,-5-3 0,9 5 182,-2 0-245,-3 0 0,9-3-31,-3-1 1,3 0-1,-3 4 1,2 0-249,2 0 0,-2-4 119,2 0 0,-2 1-486,-2 3 1,1 0 187,-1 0 1,-3 0-1963,-1 0 2174,-4 0 0,2 0 0,-5 0 0</inkml:trace>
  <inkml:trace contextRef="#ctx0" brushRef="#br0">21711 9799 8069,'0'-8'214,"0"1"-39,0 4 1,1-6 41,3 6 1,-3-2 307,3 1-263,3 2 0,-1-3-29,5 5 1,-3 0 152,0 0-239,-1 5 0,5 2-130,-1 4 0,-3 4 29,-1 1 0,-3 0-75,4-1 1,-6-1-28,2 5 0,-3 0 117,-1 4 0,0 0-140,0 0 1,0 0 144,0 0 0,-5-4-42,-2 0 0,-4 0 14,0 4 0,0-4-5,-1 0 0,2-5 63,2 1 1,-2-2 305,3-2-210,-4 0-11,0 1-125,0-1 123,4-4-89,2 3 1,6-9-9,3 3 1,3-3-13,4-1 0,0 0-29,1 0 0,-1 0-5,1 0 1,3 0-94,0 0 0,0 0 76,-3 0 37,-1 0-535,1 0 296,-1 0 1,-3 0-1182,-1 0 657,-4 0 165,7 0 73,-9 0-1225,4 0 1694,-5 0 0,-5 0 0,-1 0 0</inkml:trace>
  <inkml:trace contextRef="#ctx0" brushRef="#br0">21905 9502 8033,'-1'-7'0,"-3"-1"486,3 5 144,-4-7 48,5 9 256,0-4-66,0 5-691,0 5 1,0-2 66,0 4 1,1 1-29,3 3 0,-3 2 14,3 2 0,1-1 73,-1 5 1,5-1 49,-2 1 0,3 2-123,2-2 0,-1 3-97,1 1 0,-1 1 111,1 3 1,-2-3-179,-3 2 0,4 0 116,-4 0 1,-1-1-80,2 1 0,-5 2-31,0-1 0,2 3-200,-1-3 0,0 3 81,-4-3 1,0 3-141,0-3 1,-1 0-87,-3-4 1,1 3 117,-4 1 0,3 0-79,-4-5 1,2 1 119,-1 0 1,-4-1 10,4-3 1,-3 1 45,-2-5 1,5 0 4,-1-3 0,0-1 26,-3 1 1,3-2 24,1-3 0,3 2-174,-4-5 1,6 1 84,-2-1 0,1-3-889,0 3 337,1-3-213,-3-1 0,5 2-23,0 1 878,0-1 0,0 8 0,0-4 0</inkml:trace>
  <inkml:trace contextRef="#ctx0" brushRef="#br1">12335 11752 8124,'0'-6'8,"0"-4"221,0 8 129,0-3 145,0 5 1,0-5-389,0 4 115,0-4 607,0 5-802,0 5 154,0 1-27,0 6-56,0-1 14,0 0 0,-4 6 139,0 2-51,0-2-94,4 4 0,0-3 47,0 5 1,0-4 21,0 0 1,0 0-115,0 4 53,0-6 0,0 4-46,0-6-40,0 5 96,0-7 13,0 3-257,0-4 289,5-1 24,-4 1-376,5-1 28,-1-5 264,-4 5-415,4-10 98,-5 4-4262,0-5 3763,-5 0 699,-1 0 0,-6-5 0,1-1 0</inkml:trace>
  <inkml:trace contextRef="#ctx0" brushRef="#br1">12129 11980 7428,'0'-6'386,"0"1"362,0 5 0,4-1-357,0-3 1,1 3-11,-2-3-105,-1 3-100,3 1 0,0 0 176,2 0-79,-1 0 39,4 0 1,-4 0-137,5 0 0,5 0 92,-1 0 0,1 0-34,0 0 1,1 0-43,6 0 0,4-4 42,0 0 1,3-4-247,-3 5 0,3-6 139,-3 1 1,-1 2-208,-3-2 0,-1 6-76,-3-2 1,-3 3-257,-4 1-234,-1-6 0,-3 5-1,-1-3-1225,-4 3 1197,2 1 0,-6 4-164,-3 0 839,3 0 0,-4 1 0,5 1 0</inkml:trace>
  <inkml:trace contextRef="#ctx0" brushRef="#br1">13054 11398 8036,'-5'-6'0,"4"-1"269,-3 4 77,3 1 91,1-3 730,0 5-821,0 5-116,0 2-19,0-1-10,0 9 1,0-7 144,0 7-156,0 3-18,0-6 1,0 10 230,0-3-270,5 3 40,-4 6 0,5-3-7,-2 5-79,-3 1 0,4 2 9,-5-3 1,4 3 99,0-2-1,0-3-572,-4 5 415,0-4 0,4 0 16,0-2-87,-1-3 129,2-6 1,-3 2-94,1-5-78,-1 0 210,3-3 123,-4-1-416,4-4 377,-5 3-477,0-9 85,5 4 77,-4-5 69,5 0 1,-6-1-46,0-3 105,0-2-61,0-1 1,0-3-216,0 2 14,0-7 200,0 3 0,0-5-251,0 6 14,0-1 180,5 1-132,-4-1 161,9 1 0,-5 0-27,3-1 1,2 1-29,-2-1 1,2 2-94,1 3 344,1-4-95,4 5 0,-2-2 37,5 1 58,-5 4-159,8-7 0,-5 9 125,6-3 26,0 3-123,-5 1 130,3 0-57,-3 0 0,4 1-43,-3 3 45,2-3-62,-8 9 0,3-3-6,-4 4 0,-1 0 3,1 1 0,-5-1 45,1 1-167,-6-1 122,4 6 1,-6-5-96,0 4 83,0-4 1,-6 3 156,-1 1-157,-8-1 1,1 0 3,-5 0 164,-5 1-80,-1-5 0,-4 0-49,3 1 41,1-1-51,-2 1 1,0-2-5,0-3 0,1 2 1,3-5 0,4 0-204,0-4-34,5 0 238,-3 0-501,6 0 277,-1 0 0,5-4 28,-1 0-1077,6 1 348,-3-3 365,5 5-1190,0-4 1718,0 0 0,5-1 0,1-6 0</inkml:trace>
  <inkml:trace contextRef="#ctx0" brushRef="#br1">14036 11752 8624,'0'-6'996,"0"1"-31,0 5-571,5 0 32,2 0-185,4 0 0,1 0 20,-1 0 0,4 0 28,0 0 1,6 0 132,-2 0-197,2 0 1,2 0-163,0-5 53,0 3 0,0-4 223,0 2-416,-1 3 119,1-4 0,-4 1 232,0 0-415,-5 0 132,3-1 1,-6 4-109,1-3 221,-1 3-693,0 1 394,-4 0 1,-3 0-1914,-8 0 1018,-3 0 1090,-9 0 0,-2 0 0,-5 0 0</inkml:trace>
  <inkml:trace contextRef="#ctx0" brushRef="#br1">14813 11604 8297,'-6'-5'-619,"0"-2"1090,6-4 0,0-1 171,0 6-274,0-4 1,0 3 111,0-4-468,6 0 174,-5-1 1,8 5 248,-6-1-442,6 0 60,-2-3 1,0 0 108,1-1 53,0 1-28,3-1 1,2 1-66,2-1 34,-2 1 41,8 0-161,-3 4 111,0-3 1,2 8 95,-5-6-160,6 5 38,-4-2 1,1 5 160,-3 0-386,3 0 218,-5 0 1,3 4-211,-4 0 199,-1 5 1,4-7 98,1 6-283,-1 0-20,-4-2 123,1 4-5,-1-4 0,0 6 40,1-1-207,-6 1-1,-1-1 170,-5 1-155,0 4 50,0-3 0,-1 3-168,-3-4 247,-2-1-15,-11 0 1,5 1-32,-4-1 31,4-4-19,-5 3 157,5-4-153,-5 1 0,6 3 217,-1-9-196,6 4 11,1 0 236,5-4-197,0 4 300,0-5-26,5 0-123,1 0 0,6 0 332,-1 0-223,0 0 64,1 0-242,-1 6-5,6-5 1,-4 8-5,2-6 0,1 6 7,-1-1 1,2 2 188,-2 2-548,-2-1 196,3 0 0,-3 2 53,2 2-421,-2-2 228,-2 3 0,0 0-286,-4-1 317,-2 5 0,0-2-200,-5 5 299,-5-5 1,-2 3-95,-9-2 231,-1 3-149,-6 1 0,-4-2-30,1-2 1,-2-1 8,1-3 1,2-2 134,-6 2-85,6-2 0,-7-6 209,5 1-202,1-5 0,3 6-22,0-6 257,5 1-223,-3-4 1,8 0-22,-2 0 254,2 0-218,2 0 1,3-4-1,0 1-302,6-6-6,-3 7-157,5-8 195,0 4 115,0 0 1,0-1-1754,0 3 809,0 3 1107,0-4 0,0 0 0,0-1 0</inkml:trace>
  <inkml:trace contextRef="#ctx0" brushRef="#br1">15944 11843 8224,'0'-11'134,"0"0"-61,0-1 166,0 1 1,0 3 240,0 1-75,0-1-107,0-4 75,0 1 1,0 0-152,-6-1-4,0 6 0,-5-3 156,-1 5-294,1 0 22,-6 4 0,0 0 61,-6 0-121,0 5 0,-5-2 266,-2 5-293,-3 4-360,3 1 548,-3 9-82,4-10 6,-5 15 1,5-8 118,2 8-114,3-3 14,1-1 1,7-1-24,4 1 1,6-4-112,6 0 1,1-1-49,3 1-113,7-2 248,7-6-384,10 0 196,1-4 0,5-2 71,1-5-291,-6 0 450,9 0 0,-8-5-295,9-3-184,-9-2 148,-2-1 1,-1-1-3,-1 1 124,-4-1 0,-2 1-137,-5-1 205,1 1-113,-5 0 87,-5-1 1,3 1-23,-5-1 1,0 1-85,-4 0 434,0 4-103,0-3 12,0 9 282,0-4-106,-5 5-329,3 0-12,-3 5 1,4 1 178,-3 6-111,3-1-45,-4 5 31,5-3-27,0 9 1,-4-8 79,0 5-259,1 0 159,3 4 0,5-4 48,2 0 188,3-5-234,2 7 0,-1-8 225,1 2 0,3-3-61,0-5 1,2 2 256,-2-5-42,3 0-302,4-4 176,-4 0-167,4 0 0,-4-5 155,4-3-502,-4-2 201,4-2 0,-10 5 188,4-1-2154,-4 1 734,-5 0 1237,-2-3 0,-10 4 0,-2-6 0</inkml:trace>
  <inkml:trace contextRef="#ctx0" brushRef="#br1">15635 14664 8180,'0'0'0</inkml:trace>
  <inkml:trace contextRef="#ctx0" brushRef="#br1">15544 14527 8180,'-7'-6'46,"2"-4"1,5 7 449,0-4-188,0 4 1,0-3 300,0 2-31,0 3-367,0-4 1,2 5-1,1 0 1,-1 5-2,2 2 1,-3 0 156,-1 0 30,0 1-214,0 3 1,0 5 80,0-1 1,0 5 11,0-1 0,-1 3 42,-3 1 0,2 1-11,-1 2 1,1 3-57,2 6 1,0-2-1,0-3 0,0 3-60,0-2 0,4 0 69,0 0 0,0 1-61,-4-6 0,4 2-30,-1-1 1,1-3-4,-4 3 0,0-5-21,0-3 1,0 3-161,0-3 1,0 1-89,0-1 0,0 2 107,0-6 1,0 0-29,0-3 0,0-1-27,0 0 0,0 1-147,0-1 0,0-3 15,0-1-9,0 1 0,0 0 16,0-1-34,0-4-27,0 2-397,0-5 635,0-5 1,0 2-28,0-4 1,1 3-6,3-4 1,-2 4 25,1-3 1,2 3 15,-1-4-41,5 1 1,-3-5-2,6 1 0,-4 0 9,-1-1-115,-4 6 121,7-4 1,-4 3-28,6-4 1,-5 3 5,1 1 1,-1 0 5,5 0 1,1-2-27,2 5 74,-3 0-49,5-1 1,-6 4 39,1-3 0,3 3 9,0 1 1,0 0 19,-3 0 0,-1 0-46,1 0 1,0 0 25,4 0 0,-5 1-68,0 3 0,5 1-6,-5 3 1,-1 2 10,-2-3 1,0 2-12,3-1 1,-3 2 21,-1-2 0,-4 2-7,1 1 1,1 1-80,-2-1 1,1-3 70,-4-1 0,-1 1 127,-3 3 1,2-3-81,-6-1 0,0 0 97,-3 0 1,-2 2-68,-2-5 0,1 5 6,-5-1 0,4-3-14,-4-2 1,-4 3 8,-4-3 1,1 1-8,3-4 0,2 1-30,-1 3 1,5-2-72,-6 1 0,4-1 76,0-2 1,3-2-149,4-1 0,1 1 49,-1-2 1,5 3-416,-1 1-116,6-5-532,-3 4 314,5-4 1,2 5 321,6 0 1,-3 0-1415,10 0 1944,-5 0 0,12 0 0,-4 0 0</inkml:trace>
  <inkml:trace contextRef="#ctx0" brushRef="#br1">16229 14996 8220,'0'-7'1011,"1"1"-766,3 2 0,-1 3 108,4-3 0,-3 3-93,4 1 0,-1 0 106,5 0 1,3 0-104,0 0 1,5 0 0,0 0 0,1-4-82,2 0 0,4 0 15,-1 4 1,5-3-17,-5-1-153,1 0 111,-4 4 1,3 0-139,1 0 1,-4-4-8,-4 0 1,-1 0-123,1 4 276,-3 0-144,1 0 0,-8 0-158,2 0 49,3 0-231,-1 0 244,-2 0-755,-6 0 0,-14 0-1527,-2 0 1190,-3 0 1184,3 0 0,-6 6 0,-1 0 0</inkml:trace>
  <inkml:trace contextRef="#ctx0" brushRef="#br1">16389 15178 8180,'-11'5'0,"3"-3"312,0 1 291,6 4 228,-3-6-133,5 4 233,0-5-646,5 0 1,-3 0 112,6 0 1,0 0-156,3 0 0,2-1 2,2-3 0,1 2-7,3-6 0,3 5 129,-3 0-338,8-4 46,-3 6 1,4-8 53,-5 5 1,-1-3-245,1 3 0,-1-1-31,-3 1 1,-3 3-453,-4-3 121,-1 3 1,1 1-399,-1 0 1,-5 1-621,-2 3 1,-4-2 1494,-4 6 0,3-1 0,-4 5 0</inkml:trace>
  <inkml:trace contextRef="#ctx0" brushRef="#br1">17211 14996 8631,'5'-7'1397,"2"2"-1085,4 5 1,1 0-16,-1 0 0,4-4 15,0 1 1,6-1-1,-2 4 1,2 0-66,2 0 1,0-2 12,0-1 0,-2 1-215,-2-1 1,2 1 16,-6 2 1,0 0-577,-3 0 0,-1-1-659,0-3-963,1 3 2136,-6-4 0,4 5 0,-3 0 0</inkml:trace>
  <inkml:trace contextRef="#ctx0" brushRef="#br1">17862 14756 8180,'0'-12'0,"4"5"64,0-1 1,5 2 182,-2-2 1,2-2 39,-1 2 0,2 2-31,-2-2 1,6 5-155,1-5 1,1 4 149,0-3 0,1 3-93,6-4 0,0 6 43,0-2 1,1 1 24,3-1 1,-6 3-114,6-3 1,-3 3-125,3 1 0,-1 1 92,-7 3 0,-2-1-249,-2 4 28,3 1 0,-7 3 91,1 1 1,-6-1-44,-6 1 1,0-1 54,0 0 0,-1 1 59,-3-1 1,-4 1-2,-7-1 1,1 1 9,-5-1 1,0-3-3,-4-1 1,4-3 8,0 4 1,4-5 27,-4 5 1,5-4-27,-1 4 0,6-6 312,1 2-96,6 2-62,-4-5 30,6 10-106,0-10 0,6 5 9,1-2 1,5-3-1,3 3 0,-1-1-149,5 0 0,4 0 117,3 5 1,1-2-183,-4 2 0,3 3 79,1 0-279,-5 1 188,-1 4 1,-7-3 15,5 2 0,-5-1-104,1 5 0,-6-4 104,-1 5 0,-2-5-13,2 4 1,-3-4 84,-5 4 1,0-4-63,0 4 1,-3-5 184,-4 1 0,-3 2 12,-13-2 0,1 0 138,-8-3 0,2-1-127,-6 1 1,-2-1 97,-6 1 1,-1-6-131,5-2 0,-3-3 11,7-1 0,4 0-17,11 0 1,2 0 10,6 0 1,3-5-357,0-3 1,6 2-598,-2-2 0,4 2 844,4-2 0,2-2 0,6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8863 14425 8100,'-5'-7'149,"3"1"106,-2 2-56,3-2 219,1-1 1,0 1-30,0 2-195,5 3 0,-2-4 292,4 5-274,-4 0 1,7 0-35,-2 0 0,-2 0 192,2 0-287,-1 0 0,5 0 89,-1 0 0,4 0-35,1 0 0,4-4 24,-1 0 1,6-3-89,2 3 0,3-4 46,-3 4 0,3-3-134,-3 3 1,0-4 93,-4 5 1,-4-1-126,0 4 0,-5 0-46,1 0 1,-6 0 106,-2 0 0,-3 0-519,4 0 205,-6 0-174,3 0-956,-5 0 476,-5 0 0,3 0 953,-6 0 0,1 0 0,-5 0 0</inkml:trace>
  <inkml:trace contextRef="#ctx0" brushRef="#br0">9616 14093 8174,'-7'-10'-595,"-1"3"149,6-4 935,-3 5-95,5-5-150,5-1 1,-3 5 219,6-1-96,-6 0-177,8 2-203,-3-4 157,9 4 0,-3-5 6,2 4 1,3-2-18,1 5 0,3-4 164,0 5-363,1-1 182,0-1 1,-1 4-60,-3-3 1,5 2 83,-5 2 0,4 4-136,-8 0 1,4 5 171,-4-1-350,0 2 258,-3 1 0,-1 1-9,1-1 0,-5 0-8,1 1 1,-6 1 27,2 2 0,-2-3-12,-2 4 0,0 0-48,0-1 1,-2 1 6,-2-5 1,-2 4-42,-5 0 0,-5 1-6,1-5 0,-5 1-38,1-1 79,-3 0 23,5 1 1,-4-2 1,6-2 0,0 0 105,3-4 3,1 5-70,0-8 0,4 6-31,3-3 1,8-3 138,4 3 1,2-2-84,1 2 1,2-1 111,2 4 0,2-1-171,2 2 1,2 2-3,-2-2 1,2 2-7,-2 1 0,2 1-148,-2-1 1,-1 1-32,1-1 1,-1 4 105,1 1 0,1 0-202,-4-1 1,-1-1-123,-4 5 164,1-5 45,-6 8 1,-1-8-10,-5 5 0,0-5-8,0 1 1,-6-2 71,-6-2 0,0-3 117,-7-1 1,-4 1 22,-4 3 1,-5-3-84,2 0 0,-4-6 113,-5 2 0,8-3-27,-3-1 0,6 0-44,-3 0 0,10 0-12,-2 0 1,4 0-3,0 0 0,2-1-28,6-3 0,1 2-29,2-6-59,3 5-230,5-7-384,0 9 0,0-5-79,0 2 0,5 3-333,3-3 0,-2 3 351,2 1 780,-1 0 0,5 0 0,-1 0 0</inkml:trace>
  <inkml:trace contextRef="#ctx0" brushRef="#br0">10736 14447 8174,'0'-11'0,"0"0"44,0-1 82,5 1 1,-4-1 248,3 1 1,-3-1 220,-1 1-389,0 0 0,-1-1-22,-3 1 0,1 3 0,-4 1 1,-1 4-29,-3-1 0,-1-1-121,1 1 0,-4 1 252,-1 3-426,-4 0 140,7 5 1,-8-3-61,2 6 1,-7 1 115,0 6 0,-5-1-122,5 5 0,-1-1 195,4 1-219,0 2 139,1-3 1,4 4-33,3-3 1,2 1-98,1-5 1,6 0 56,2-3 1,7-1-97,1 1 1,8-2 9,0-3 1,7 2 90,0-5 1,2 0 7,2-4 0,1 0-7,3 0 0,-3-4 3,3 0 1,-3-5 11,-1 2 1,0-3 6,-1-2 0,-4 2-15,-3 2 0,-2-2 4,-1 3 1,-2 0-11,-3 0 0,-2-1 473,0 2-155,-3 1-30,3 5-239,-5 0 1,-4 1 65,0 3 0,-1 2 25,1 5 0,3 5-23,-3-1 1,-1 5-6,1-1 1,1 2-43,3-2 0,1 2 35,3-2 0,2-1-46,5 1 1,2-4 70,2 4 1,-1-5 85,5 1 1,4-3-21,4-4 0,-1 0 179,-3-4 1,0 0-122,0-4 0,0 0-23,0 0 1,-4-4-134,0 0 1,-5-3 97,1 3 0,-6-1-1683,-2 1 231,-4 3 0,-1-8 1270,-9 5 0,-11 0 0,-11 4 0</inkml:trace>
  <inkml:trace contextRef="#ctx0" brushRef="#br1">11421 14299 8174,'0'-6'0,"5"1"514,3 5 1,2 0 735,1 0 0,2 0-758,2 0 1,-1 0-208,5 0 1,-4 0-159,4 0 0,2 0 41,5 0 1,-2-2-145,3-2 1,-2 3 20,2-3 0,-3 2 110,3-2 0,-4 3-235,-4-3 1,-3 3-109,-4 1 0,-1 0-367,0 0-82,-4 0-474,3 0 500,-9 0 1,3 0-1283,-8 0 1893,-2 0 0,-11 5 0,0 1 0</inkml:trace>
  <inkml:trace contextRef="#ctx0" brushRef="#br1">11478 14482 8380,'8'0'595,"-1"0"1,1 0-125,3 0 0,2-2 392,2-1-371,-2 1-185,8-3 0,-3 4 144,5-3 0,-4 3-138,0-3 0,0 3-97,4 1 1,-4-4-4,0 0 0,-1 0-107,1 4 1,1-1-24,-5-3 0,4 3-248,-3-3 0,3 3-643,-4 1 1,0-1 415,-3-3 1,-1 3-2032,0-3 566,-4 3 1857,3 1 0,-9 0 0,4 0 0</inkml:trace>
  <inkml:trace contextRef="#ctx0" brushRef="#br1">12689 14025 8174,'-7'-12'316,"-3"6"1,4-3-82,-6 5 0,1 1 34,-1 3 0,1 0-15,0 0 1,-6 1 2,-2 3 1,1 2 0,-1 5 0,-1 6-28,-7 2 1,3 6 43,-2 2 1,1 5-75,3-2 0,-1 4 0,0 4 1,4-1 10,0 5 1,9-8-77,-2 4 0,9-5-135,-1 6 1,2-4 31,2-1 1,9 1-184,3-1 0,5-4 4,-1 1 1,4-10 156,-1 2 0,3-4-73,0 0 1,3-2 15,1-6 1,-2 1 38,3-1 1,-3-5-52,-1-2 1,0-3 4,0-1 0,5-1-16,2-3 0,-1-7-142,2-8 1,-1 0-2,4-4 1,-3 1 138,-1-8 1,-6 0-58,-1-5 1,-2-3-10,-10 0-1209,3-5 1111,-13-3 1,3-2 48,-8-5 1,-7 5-218,-8-2 0,-8 3 227,-3 1 1,-5 10-3,-3 1 0,-4 14-213,-7 2 1,5 6 25,-6 5 1,7 3 367,-3 5 0,1 4 0,5 0 0,3-1 0,4-2 0</inkml:trace>
  <inkml:trace contextRef="#ctx0" brushRef="#br2">13545 14470 7870,'0'-6'336,"5"1"1,2 5 152,4 0 0,0-4-122,1 0 0,1 0-160,2 4 0,-1 0 8,5 0 0,-4 0-22,4 0 1,0 0 19,4 0 1,5 0-6,2 0 0,3 0-7,2 0 1,3 0-15,0 0 0,0 0-171,-4 0 1,4 0 42,0 0 1,-4 0-138,-3 0 0,-2 0-13,1 0 0,2 0-14,-5 0 0,3 0 85,-3 0 1,-4 0 4,-4 0 1,-5 0-18,1 0 0,-2 2-1,-2 1 0,-3-1 41,-1 2 0,-3-3 18,4-1 29,-6 0 0,5 0-128,-4 0-10,-1 0 11,3 0 1,-4 0-347,3 0 219,-3 0 1,6 0-606,-4 0 456,-1-5 1,4 2-90,-2-4-246,-3 4 419,4-7 0,-6 5 42,-3-3 1,-2 2 30,-6 2 0,1 3 143,-1-3 0,0 1 201,-4 0 1,4 1-64,-3-1 742,2 1-611,1 2 1,2-1 291,3-3 73,2 3-232,5-4 0,3 4-89,1-3 0,5 3-95,-1-3 1,3 2-38,4 2 1,-1 0-4,5 0 0,-3 2-140,3 2 0,-4-3 208,4 3-360,-5 2 254,2-5 0,0 8-25,-1-5 1,0 4-16,-4-5 0,-3 2 11,0-1 0,-5-3 37,5 3 166,-5 3-188,2-6 1,-7 8 59,-1-5 1,-5 1-54,-7-2 1,-3-1-337,-5 2 0,-3-2-76,-1 2 0,-4-2-767,5 6 0,0-5 1094,7 0 0,-2 4 0,3-1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3232 4842 9294,'-11'6'528,"-1"1"1,1 3-262,-1 2 0,1 4 33,0 3 0,-6 3-63,-2 1 0,1 5 116,-1 2 1,1 4-107,-1 4 1,-1-1-29,5 5 0,0-4-87,3 4 0,2-5 60,3 1 0,-2 1-23,5-1 1,0 2 80,4-2 0,1-3-178,3 3 0,-1-6 56,4-2 0,1 0-15,3 0 1,1-2 2,-1-5 1,1-4-100,-1 0 0,0-5 66,1 1 0,-1-3-172,1-5 1,-1 2-127,0-5 172,6 5 0,-4-8-75,2 3 0,-6-3-82,-2-1-1202,-4 0-207,2 0-1665,-5 0 3274,-5 0 0,4-5 0,-4-1 0</inkml:trace>
  <inkml:trace contextRef="#ctx0" brushRef="#br0">3335 5448 8025,'0'-7'697,"0"2"756,0 5-1213,0 5 0,0 2-70,0 4 1,0 4 18,0 1 1,0 4 9,0-1 0,0-1-135,0 1 0,0-4 83,0 4 1,0-5-66,0 1 135,0-2-276,5-2 183,-4-4-109,4-2 191,-5-5-12,0 0-174,5-5 0,-2 0 64,5-3 0,-1-3-163,5-1 0,-1-1 93,0-6 1,5 4-261,-1-4 1,4 0 84,-4-4 0,2 6-41,-2 1 0,-2 5 21,2 3 0,-3-1 110,0 6 1,-1-1-90,1 4 89,-1 0 0,1 5 85,-1 2 1,-3 5-87,-1 3 1,-3-1 204,4 5 1,-2 0-40,2 4 0,0 0 93,-4 0 0,4-4 31,-4 0 1,1-5-15,-1 1 0,-3-2-67,3-2 1,-3-3 32,-1-1-228,0-4 251,5 2-1685,-4-5 840,4 0 652,-5 0 0,0 5 0,0 1 0</inkml:trace>
  <inkml:trace contextRef="#ctx0" brushRef="#br0">3929 4808 10070,'5'8'690,"2"-1"0,0 1-290,0 3 1,1 5-160,3-1 1,1 4 101,-1-4 0,5 5-9,-1 0 1,4 1 95,-4 2 1,5 1-164,-1 3 1,-1-3 4,1 2 0,-4 0-63,4 0 1,-5 4 31,2 4 1,-4 0-103,0 0 0,-6 2 58,-2 2 0,-3-1-279,-1 5 1,0-4 135,0 4 0,0-6-437,0 3 298,-5-4 0,3-4-203,-6-1 180,0-5-15,2 3 4,-4-10 0,7 0-9,-4-3-430,-1-2 357,-3 3 1,3-9-770,0-4-675,6 4 1045,-3-6-1255,0 4 1855,3-5 0,-3 0 0,5 0 0</inkml:trace>
  <inkml:trace contextRef="#ctx0" brushRef="#br0">4979 5311 7232,'12'0'1409,"-1"0"-464,1 0-611,4 0 1,-2 0 83,5 0 1,-1 0-149,1 0 0,3 0 81,-3 0 1,6 0-98,2 0 0,-1 0-114,-3 0 0,0 0-17,0 0 0,0-4-246,0 0 0,-4 0 107,0 4 0,-5-1-227,1-3 0,-6 3-1861,-2-3 1134,-4 3 970,2 1 0,-5 0 0,0 0 0</inkml:trace>
  <inkml:trace contextRef="#ctx0" brushRef="#br0">4957 5516 8119,'11'0'601,"0"0"0,5 0 725,-1 0-880,0 0 1,-2 0 146,2 0 1,2 0-145,2 0 0,2-1-93,-2-3 1,3 3-119,1-3 1,1 3-173,2 1 1,-4 0 50,5 0 1,-6 0-663,6 0 1,-7-4-174,-1 0 1,-5 0-1733,1 4 2450,-2 0 0,-2 0 0,1 0 0</inkml:trace>
  <inkml:trace contextRef="#ctx0" brushRef="#br0">7355 4763 9315,'-8'7'527,"1"1"1,3 3-222,-4 4 0,0 3-3,-8 1 0,2 1 0,-5 11 1,0-1 25,-4 5 1,4 3-94,0 0 0,0 5 32,-4-1 0,4 1-70,0-1 1,5 2-121,-1-2 0,4 1-40,3-1 0,-1 1 114,5-5 0,1 0-162,3-3 1,3-1 40,1 0 0,6-5-18,2-2 1,-1-3 68,5-1 1,-4 0-148,0 0 0,2-6 133,-3-1 0,5 0-163,-8-1 0,5-3-288,-6-5 1,4 0 161,0 0 1,0 0-566,1-3 0,-5-3-119,1 3-1798,-5-3 2703,2-1 0,-5-5 0,0-2 0</inkml:trace>
  <inkml:trace contextRef="#ctx0" brushRef="#br0">7412 5345 9651,'6'11'1177,"0"5"-800,-6-1 1,3 1-125,1 0 0,1 1-211,-1 6 1,-3-4 124,3 0 1,-3-4-58,-1 5 0,4-7 73,0 3-193,0-4-1,-4 0 0,4-5 148,-1 1-346,1-5 120,-4 2 15,0-5 100,5-5 0,0-2-22,3-4-3,2-1 0,-3 1-1,4 0 24,0-1-207,1-4 1,4 3 129,-3-9 0,7 10-304,-5-4 341,6 4 11,-9 0-221,5 1-1,-6 5 117,1 0 216,-1 6-243,-4-5-55,3 4 263,-4 1 0,4 6 6,-2 6 0,-2 1 139,-2 2 0,-1 3 28,4 4 1,-3 0-112,4-3 1,-5 3-74,5-3 0,-4 1 6,3-1 1,-3-1 121,4-3-110,-6-2 1,7 3-100,-5-4 0,0-5 90,-4 1 1,1-6-779,3 2-340,-3-3-784,4-1 1833,-5 0 0,0 0 0</inkml:trace>
  <inkml:trace contextRef="#ctx0" brushRef="#br0">7995 4717 8032,'0'-7'0,"1"2"0,3 5 0,-2 0 562,6 0-199,-6 0 0,9 5 239,-10-3-290,9 8 1,-8-4 182,6 6-75,0-1-152,3 1 0,1 0 76,-1 3 116,0 3-259,1 0 0,-1 4 170,1-3-199,-1 2 1,2 7 171,2 3-248,-2 1 76,3-2 1,1 4-115,2 0 0,-3 0 129,-1 5 0,-2-4-306,-1-1 0,-2 2 97,-3 2 1,2-3-123,-5 4 1,0-8-50,-4 0 188,5-6 0,-4 7-28,3-6 0,-4 1 174,-4-4-141,3 0 1,-9-2 94,2-2 0,-2 2-48,-1-6-8,-1 0-152,1-3 69,-1-1 0,0 0 105,-4 1-1197,4-1 376,-5-4-557,6 3-801,-1-4 2118,6 0 0,-4 5 0,3-5 0</inkml:trace>
  <inkml:trace contextRef="#ctx0" brushRef="#br0">9080 5311 7983,'0'0'0</inkml:trace>
  <inkml:trace contextRef="#ctx0" brushRef="#br0">9160 5299 8088,'-8'0'0,"0"0"-242,1 0 232,0 0 0,1 0-82,2 0 117,3 0 281,-9 0 34,3 5 72,1-3-24,-4 3 204,9-5-226,-4 0 239,5 0-91,0 5-242,0-4 1,1 4 107,3-5 0,-2 0-100,6 0 0,-1 0-60,5 0 1,-1-4 29,1 1 0,3-1-70,0 4 0,5 0 70,-1 0 0,-1 0-220,1 0 0,-1 0 45,1 0 1,3 1-80,-3 3 1,-2-3-14,2 3 0,1-2 84,2 2 1,0-3-132,-3 3 0,3-2 94,-3-2 1,2 0-46,2 0 1,-1 0 75,-3 0 1,1 0-73,-5 0 1,2 0 46,-2 0 0,-6 0-3,2 0 1,-6 0-94,3 0 60,-6 0 0,3 0 0,-5 0 0</inkml:trace>
  <inkml:trace contextRef="#ctx0" brushRef="#br0">9673 5334 8088,'-11'0'1764,"5"0"0,-4 0-1845,2 0-385,-2 0 0,2 0 466,1 0 0,-1 0 0,-3 0 0</inkml:trace>
  <inkml:trace contextRef="#ctx0" brushRef="#br0">10290 5276 8140,'-5'-11'296,"4"3"318,-3 1-308,3 4 1,1-3 554,0 2-274,0 3-400,0-4 256,0 5-293,0 5 1,0 5 54,0 5 1,4 2-206,-1-2 0,1 3 0,-4 5 0</inkml:trace>
  <inkml:trace contextRef="#ctx0" brushRef="#br0">10290 5471 8140,'0'17'2017,"-5"5"1,4-9-239,-3 2-1355,3-2-220,1-2 0,0-3 109,0-1-377,0-4 319,0 2-79,0-5-313,0-5 0,4-2 133,-1-4 1,2-2-278,-1-2 1,3 1 90,4-5 0,0 1 7,1-1 0,1-2-110,2 2 1,1-3-172,3-1 0,3 4 103,-3 0 0,3 5 85,0-1 1,1 2 297,0 2 1,-4-1-138,0 1 1,-5 5 207,1 2 0,-2 3-62,-2 1 1,1 0 62,-1 0 0,-3 6 58,-1 5 1,-4 2-87,1 6 0,1 0 199,-1 4 1,0 1-52,-4 3 0,1-3 134,3 2 1,-3 0 5,3 1 1,-3-3-37,-1 2 1,4-5-93,0-2 1,-1-5 60,-3 1 1,4-3-314,0 0 0,0-4 280,-4-1-576,0-4 322,0 2 0,5 0 0,1 1 0</inkml:trace>
  <inkml:trace contextRef="#ctx0" brushRef="#br0">10724 5676 8075,'-6'-6'-39,"1"-4"0,5 3 0</inkml:trace>
  <inkml:trace contextRef="#ctx0" brushRef="#br0">11295 5345 8092,'-6'0'864,"1"0"246,5 0 0,5-1-875,3-3 1,2 3 21,1-3 1,2 3-258,2 1 0,3 0 0,5 0 0</inkml:trace>
  <inkml:trace contextRef="#ctx0" brushRef="#br0">11409 5334 8092,'28'0'0,"2"0"0</inkml:trace>
  <inkml:trace contextRef="#ctx0" brushRef="#br0">11855 5334 8092,'6'0'0,"-1"0"0,-5-2 2177,0-2-1585,0 3 0,-5-4-2146,-2 5 635,-4 0 919,0 0 0,0 0 0,-1 0 0</inkml:trace>
  <inkml:trace contextRef="#ctx0" brushRef="#br0">12460 4968 7960,'0'-11'-137,"0"4"1,0-3-434,0 3 888,0 1 1,5-4-224,-3 9 1,3-5 303,-5 2 0,3 1-126,1-4 1,5 3-70,-1-4 0,-2 5-20,2-5 0,-1 4-49,5-4 1,0 6 46,4-2 1,-2-1 9,5 1 0,-2-3-91,2 3 1,3 0 78,-3 4 1,3 0-72,0 0 0,-3 0 53,0 0 0,1 0-87,2 0 0,1 5 82,0 3 1,0-2-89,0 2 0,0-2 9,-1 2 1,1 6 0,0-3 0,-6 3 23,-6-3 1,-1-3-15,-6 0 1,-4-1-84,-4 5 0,-5-1 90,2 0 0,-5 1 68,-3-1 1,-3 1-71,-5-1 1,2-1 51,2-2 0,-3 2-30,3-2 0,1-2 17,-1 2 0,9-5-64,-1 5 151,2-5-86,-2 2 60,4 0-219,2-4 1,6 4 70,3-5 0,-1 4 134,4 0 1,5 1-45,3-1 1,5 1 24,-1 2 0,2 3-152,-2-2 0,2 2 88,-2 2 1,3-1-58,1 0 1,0 5 58,-1-1 0,0 4-182,-3-4 1,1 6 90,-4-2 1,-1-2-163,-4 2 0,1 0 38,-1 4 0,-5 0 18,-2 0 1,-3 0 129,-1 0 0,-1-2 6,-3-2 0,-2 2 164,-5-6 1,-6 4-123,-2-4 1,-4 0 20,-3-3 0,-4-2-37,-4-3 0,-1 2-41,-4-5 1,3 0-23,-6-4 0,0 5 0,-4 1 0</inkml:trace>
  <inkml:trace contextRef="#ctx0" brushRef="#br0">12574 5630 8012,'-22'-11'2029,"0"3"-1711,3 1 1,6 3-2277,6-4 1958,-1 1 0,2-5 0,1 1 0</inkml:trace>
  <inkml:trace contextRef="#ctx0" brushRef="#br0">11409 5345 7314,'-6'-1'680,"2"-3"-418,3 3 44,1-4 13,0 5 135,-5 0-108,4 0 136,-4 0-95,5 0-131,5 0 1,-3 0-43,6 0 1,-4 0-75,3 0 1,-3 0-2,4 0 0,-1 0 74,5 0 0,-1 0-111,1 0 1,-1 3 69,0 1 1,2 0-108,2-4 0,-1 0 45,5 0 1,-3 0-52,3 0 1,-4 0 49,4 0 0,0 0-121,4 0 1,-4 0 20,0 0 1,0 0 58,4 0 1,-4 0-32,0 0 0,-4 0 33,4 0 1,-5 0-30,1 0 0,-2 0 25,-2 0 1,-1-1-155,-2-3 131,2 3-28,-9-4-301,5 5-164,-6 0-596,-6 0 1,4 0 86,-6 0 959,6 0 0,-13 5 0,2 1 0</inkml:trace>
  <inkml:trace contextRef="#ctx0" brushRef="#br0">2513 7401 8004,'0'-8'-27,"0"0"247,0 6 186,0-3-148,0 0 1,0 2 261,0-4-111,0 4-250,0-7 15,0 9 0,-5-4-123,-3 5 24,-2-5 1,-2 3 42,1-2-197,-6 3 61,5 6 0,-7-2 13,0 4 0,3-3 77,-6 4 0,1-1-125,-2 5 0,4 1 120,0 2 0,5-3-20,-1 4 0,0-4-35,4 0 1,-2-1-1,9 1 0,0-1-116,4 1 1,0-1 87,0 0 1,7 0-61,4-4 1,0 2 77,5-5 0,0 0-48,-1-4 1,4 0 30,-3 0 0,3 0 1,-4 0 1,4-2 43,-4-1 1,2-4 113,-2-4 0,-2-1-71,2 1 1,-3 3-43,0 1 0,-2-1-82,-2-3 115,2-1-27,-4 1 152,1-1 0,-2 6-163,-5 1 0,-2 6 6,-1 3 0,1 4 186,-2 7 1,3-1-92,1 5 1,0 1 45,0 7 0,0-2-76,0 6 0,1-1-29,3 4 1,1 6 39,3 2 1,2 2-167,-2 2 0,-2-1-67,2 1 1,-5-4 46,5 0 1,-5-5 46,0 1 0,-1-8 50,-2-3 1,0-3 146,0-1 1,-2-4-110,-1 0 1,-4-5 93,-4 1 0,-1-6-41,1-1 0,0-2 187,-1 1 0,-3-1-235,0-6 0,-6 0-187,2 0 1,-3-4-333,-5 0 1,3-9 204,-3 2 1,3-4-95,1-1 1,4-1 65,0-6 1,10 0-382,2 0 0,4 0 163,3 0 0,8 1-105,7-1 1,3 0 122,8 0 0,2 0 160,-1 0 1,1 4 39,-2 0 0,2 2 280,3-3 0,-3-1 0,-5 3 0</inkml:trace>
  <inkml:trace contextRef="#ctx0" brushRef="#br0">3221 6818 8160,'6'-11'434,"-1"4"-252,-5 2 0,0 4 629,0-3-332,0 3-128,0-4-136,0 5 1,0 5-1,0 3 1,-1 2-170,-3 1 1,-2 2 133,-6 2 1,1 3-75,-1 5 1,-3 5 1,0 2 0,-5 3 207,1 1 0,1 6-161,-1 2 1,4 2-11,-4 2 1,5-1 62,-2 1 1,5-1 5,3-4 0,3 4-110,5-3 0,2-3 120,1-1 0,4-4-147,4-3 1,6-3 100,2-5 1,1-1-111,-1 1 1,3-4 97,-3 0 0,1-5-243,-1 1 1,1-6 198,-5-1 0,4-4-225,-3 3 0,-1-4-142,-4 1 0,1-3 97,-1-1 0,-3 0-875,-1 0 1,-3-1 431,4-3 0,-6 1-2365,2-4 2957,-3-1 0,-1-3 0,0-1 0</inkml:trace>
  <inkml:trace contextRef="#ctx0" brushRef="#br0">3403 7401 7975,'0'-12'277,"0"6"1,0 0 58,0 2-246,0 3 246,0-5 998,0 6-908,5 0-201,-3 6 0,3 0-167,-5 5 1,0 5 138,0-1 0,4 0-172,-1-4 0,1 1 39,-4-1 1,0 1-102,0-1-40,0 1 1,2-2-161,1-3 77,-1-2 122,3 0 0,-5-3 0,1 3 71,3-5-48,-3-5 1,9-2 25,-2-4 1,-2 3-44,2 1 0,-1-1 10,5-3 1,-1-2-6,1-2 1,3 2-71,0-2 0,0 2 68,-3 2 1,3 3-3,0 0 1,0 6-2,-3-2 0,-1 3 76,1 1 1,-1 1-67,1 3 0,-5 2 139,1 6 0,-1 0-32,5 4 0,-5-2 43,1 5 1,-4 0-60,3 4 1,-3-4-25,4 0 1,-4-5 7,3 1 2,-4 3 0,3-6-556,-2 3 191,-3-7-1487,4-3 926,-5-5 871,0 0 0,0 0 0</inkml:trace>
  <inkml:trace contextRef="#ctx0" brushRef="#br0">3997 6773 8058,'7'0'470,"-2"0"1,0 0-145,2 0 607,4 5-539,0 1 0,0 7 527,1 2-550,4-2 0,-2 8 130,5-2 1,-1 7-152,1 0 0,1 5 85,-4-5 1,3 6-76,-4-1 1,0 3-270,-3 4 0,3-3 110,0 3 1,-4 2-8,-3-2-112,0 5 1,-2-6 269,-2 5-1211,-3-6 911,-1 9 0,-5-10-81,-3 4 19,-2-4 1,-1-6-50,-1-2 0,1-3 94,0-1 0,-5-4-466,1 0 329,0-5 1,3 1-1719,1-7 370,5-3 924,-4-5 1,8-2 525,-2-1 0,8-4 0,3-4 0</inkml:trace>
  <inkml:trace contextRef="#ctx0" brushRef="#br0">4911 7207 8132,'8'0'964,"-1"0"-619,1 0 1,3 0 171,1 0 1,0 0-223,4 0 1,1 0 80,6 0 0,1 0-90,3 0 1,1 0 0,2 0 1,2 0-138,-5 0 1,3-4-138,-3 0 1,-1-1-54,-3 1 0,-4 3-541,0-3-1394,-5 3 989,3 1-1277,-11 0 917,-1 0 1346,-15 5 0,-3 1 0,-9 6 0</inkml:trace>
  <inkml:trace contextRef="#ctx0" brushRef="#br0">4945 7401 8014,'0'6'-417,"0"-1"0,2-5 704,1 0 0,4 0 607,4 0 1,0 0-25,1 0 1,4-1-366,3-3 1,3 2 94,1-6 1,4 4-177,-1-4 0,8 5-363,-3-5 1,3 4 64,-7-3 1,-1 4-65,-3-1 0,-1 3-188,-3 1 1,1 0-518,-5 0 1,1 0-2179,-5 0 2821,-5 0 0,5 5 0,-5 1 0</inkml:trace>
  <inkml:trace contextRef="#ctx0" brushRef="#br0">6441 7287 8134,'-5'-12'-1190,"4"4"915,-3 1 997,-2-1-381,5-3 0,-8 3 630,5 1-607,-5-1 0,4-3-106,-3-1 0,-2 1-31,3-1 0,-4 5-265,0-1 0,-2 4 98,-2-3 0,-1 4-19,-3-1 0,-3 3 78,3 1 0,1 1-194,-1 3 0,1 2 15,-1 6 0,-1 4 8,5 3 1,0-1 10,3 1 0,5 0 91,-1 4 0,5-4-135,0 0 0,4-1 86,6 1 1,2 1-80,10-5 1,2-1 90,5-6 1,0-3-27,4-5 1,-4 0 56,0 0 1,2-1 179,-1-3 0,-2 2-176,-6-6 0,1 2-4,-4-2 1,-5-2 88,-3 2 0,-4 2-66,3-2 0,-4 4 276,1-3-192,-3 4-171,-1-2 25,0 5 1,-4 1-146,0 3 0,0 6 142,4 6 1,0 4-22,0-1 1,0 8 245,0 3 1,4 3-147,0 1 0,4 1 138,-5-1 0,5 4-105,-4 0 1,1 4-15,-1-4 1,-2 4-42,6-4 1,-4 4-16,3-4 1,-4-4 25,1-3 1,-3-6-35,-1 2 1,-1-8 147,-3-4 1,-3-2-147,-4-2 0,-2-3 152,-2-1 1,-1-4-71,-3 1 1,-3-3-203,3-1 1,-3-1-50,0-3 0,-1-6-204,0-6 1,0-4 64,0 1 1,5-4-139,3-3 1,8-4-867,3-4 0,8 0 481,3 0 1,10-5 792,6 1 0,10-5 0,7 3 0</inkml:trace>
  <inkml:trace contextRef="#ctx0" brushRef="#br0">7218 6681 7038,'-6'0'561,"-5"0"0,9 1 234,-6 3-489,1-2 1,-5 12 27,1-3 0,-2 8-98,-2 0 0,-2 6 172,-2 2 0,-2 9-85,2-2 0,-3 6 57,-1-2 0,1 6-265,-1-2 1,4 2 102,0 2 1,6-2-37,2-2 1,0 1-108,8-5 0,0 4 119,7-4 1,2-4-170,6-3 0,0-6-83,4 2 0,-3-3 135,7-1 1,-5-5-163,4-3 0,-5-3 97,1 0 1,1-5 21,0 1 1,-1-5-225,-4 0 1,1-1-44,-1-2 1,-3 0-1687,-1 0 876,-4 0-1464,2 0 2507,-5 0 0,0-10 0,0-3 0</inkml:trace>
  <inkml:trace contextRef="#ctx0" brushRef="#br0">7229 7229 8022,'-5'-11'0,"4"5"0,-4 1 609,5-1 47,0 5-189,0-4 203,0 5-333,0 5 0,0-1 116,0 7 61,0-2-343,0 8 1,0-4-133,0 2 18,0-3 1,4 9-42,0-6 1,3 4-17,-3-4 0,1 0-40,-1-3 0,-3-5 12,3 1-373,2-5 84,-4 2 232,8-5 1,-4-2 41,6-1 1,-5 0 9,1-5 0,-1 1-44,5-5 0,-1 0 68,1-3 1,0 2-153,4-2 0,-4 2 85,3 2 1,-2-1 48,-1 1 0,-1 3-28,0 0 0,-3 6 95,0-2 0,-1 3-42,5 1 1,-5 1 12,1 3 0,-4 2-71,3 6 1,-4 0 40,1 4 0,1-4-243,-1 4 0,4 1 82,0 2 0,-2-2-633,2-2 1,0-1 33,3 1 779,0-7 0,1 12 0,-1-7 0</inkml:trace>
  <inkml:trace contextRef="#ctx0" brushRef="#br0">7823 7264 8849,'0'-7'593,"0"2"1,2 5-148,1 0 1,0 0 234,5 0 0,-1 0-210,5 0 1,3 0-166,0 0 0,5 0-262,-1 0 1,3 0 139,1 0 1,0 0-372,-1 0 0,-3 0-197,1 0 1,-3 0-463,2 0 0,2 0 305,-6 0 0,0 0 541,-4 0 0,6-5 0,1-1 0</inkml:trace>
  <inkml:trace contextRef="#ctx0" brushRef="#br0">8657 6932 7907,'0'-11'-136,"0"0"4,0-1 138,0 6 971,0-4-199,0 8-172,0-3-119,0 0 170,0 4-317,0-4-386,0 5 78,0 5 1,4 1 122,0 6 11,-1 4 1,-3-2-94,0 5 1,0 0 145,0 4 1,0 1-17,0 3 0,0 2-60,0 5 1,0 1 178,0-1 0,0-1-66,0-3 1,2 2 15,2-5 1,-3-1-14,3-3 1,1-1 10,-2-3 1,3 1 70,-3-5 6,-1 1-626,3-5 264,-5-5-785,0-1-3794,0-5 3293,0-5 0,0 3 1301,0-6 0,0 1 0,0-5 0</inkml:trace>
  <inkml:trace contextRef="#ctx0" brushRef="#br0">9057 6670 7957,'0'-12'641,"0"6"5,0-4-201,0 9-160,0-4 833,0 5-807,5 0 1,1 1 64,6 3 0,-1 2-27,0 5 1,5 1 3,-1-1 1,5 4-99,-1 1 0,2 4 39,-2-1 1,5 3-69,-5 0 1,5 1-13,-5 0 0,2 5-5,2 2 1,-4 3-73,0 2 0,-5 3 16,2 0 0,-8 5-218,0-1 0,-5-2-133,0 2 1,-1-1 169,-2 1 1,-5 2-102,-3-2 1,-2-1 49,-2 1 1,0-6-22,-4 3 0,4-9 29,-3-3 1,-2-5-9,2-3 1,0 2-165,3-6 0,5-4-300,-1-3 1,2-4-2063,-2 3 1071,3-4 1534,5 2 0,0-10 0,0-1 0</inkml:trace>
  <inkml:trace contextRef="#ctx0" brushRef="#br0">10450 6955 7966,'0'-7'122,"0"-1"1,0 4 212,0-3-233,0 4 245,0-2 342,0 5-300,0-5 112,-5 4-429,4-4 208,-4 10-57,5 1-120,0 5 64,0 1 1,1 4 167,3 3-208,-3 3 38,4 6 1,-5-4 0,0 3 0,0 1-16,0-2 0,0 1 36,0-4-65,0 5 1,-1-8 31,-3 3-189,3-8 249,-4 7-43,5-15-693,0 8 287,0-8 126,0-1-1300,0 4 484,0-8 471,0 3-939,0-5 1,0-5 1393,0-3 0,-10-2 0,-3-2 0</inkml:trace>
  <inkml:trace contextRef="#ctx0" brushRef="#br0">10222 7184 8074,'0'-7'1058,"0"2"-431,0 5 0,5 0-246,2 0 1,5 0 350,3 0-307,3 0-86,5 0-134,-1 0 0,6 0-33,3 0 0,1-4-123,-2 1 0,3-2 361,-3 1-1536,-7 3 809,9-5 1,-17 3-2155,8-1 2471,-3 0 0,-2-1 0,-1-1 0</inkml:trace>
  <inkml:trace contextRef="#ctx0" brushRef="#br0">11558 7161 7986,'0'-17'0,"4"5"0,0-4 447,-1 4-250,2 0 0,-3 0 28,1-4 0,-1 4 0,-2-3 1,0-2 27,0 2 1,-2 1-29,-1 6 0,-4-1 0,-4 6 0,-2-3 28,-2 3 1,1 1-29,-5-1 1,1 6-622,-1 5 1,-2 0-875,2 3 0,1-2 705,-1 6 1611,0 3-491,1 0-483,-4 5 224,10-1-431,0 1 70,2 0 0,9 0 99,-3 0-365,3-6 199,6 5 0,3-9-30,7 2 124,2-7 0,3 0 24,-1-4 0,-2 0 115,2-4 0,3 0-12,-3 0-44,-3 0 1,1-5-95,-6-3 230,1 3-184,-6-5 9,4 4 205,-3-6-178,-1 1 119,-1 5-111,0-5-63,-4 10 58,4-4-11,1 10-113,-5 2 105,4 9 1,-5 2 18,0 5 235,0 0-253,0 4 1,0 3 614,0 4-396,0 0 1,0 5 59,0 3 0,0 2 74,0-3 0,0 4 40,0-3-1101,0 2 854,-5 2 1,-2-2-103,-4-2 0,1-3 21,2-4 164,-2-6-255,-1-1 32,-2-10 1,-2-2 126,7-5 299,-2-4-281,4-2 309,-6-5 94,1 0 0,1-1-524,2-3 1,-1-4 223,5-7 0,-3 1-942,3-5 481,-5-5 1,8-2-28,-3-4-1809,3 0 1296,1-5 1,1 0-133,3-3 861,2 2 0,11-8 0,0 3 0</inkml:trace>
  <inkml:trace contextRef="#ctx0" brushRef="#br0">12380 6578 9362,'-11'5'838,"-1"2"-670,1 4 1,-3 6 225,-5 2 73,5 2-298,-18 2 1,13 5 224,-7 3-213,1 2 1,6 1 85,0 0 1,5 5-15,-1 3 0,8-1-120,3 1 1,3 0 103,1 3 1,0-4-122,0-3 0,1 1 70,3-1 1,2-1-124,5-6 1,1 0 9,-1-4 1,1 0-39,-1-4 0,-3-1 43,-1 1 0,1-5 47,3-3 0,1-2-187,-1-2 0,1 1 55,-1-1 0,-3-4-282,-1-4 0,1-1-59,3-2-548,1 0 0,-1 0-10,1 0 1,-6-2-348,-2-1 1,-3 0 1252,-1-5 0,5 1 0,1-5 0</inkml:trace>
  <inkml:trace contextRef="#ctx0" brushRef="#br0">12414 7207 7465,'7'-12'0,"-3"1"-167,-3-1 1186,4 6-142,-4-4 107,4 9-96,-5-5-453,5 6-284,-3 0 23,3 6 0,-5 0-100,0 5 1,0 2 122,0 2 0,0-2-235,0 2 1,0 2 93,0-2 0,0 0-349,0-3 228,5-6 1,-4 4 0,4-4-143,0 1 1,-3-1-106,1-2 276,4-3 1,-5 4 76,6-5-39,-1-5 1,5-1 32,-1-6 0,-3 1-29,-1 0 1,1-1 64,4 1-56,-1-1 0,0 0-33,1-4 1,-1 4 34,1-4 1,-1 8-78,0 0 84,1 5-16,-1-2 1,-1 7-13,-2 1 1,1 4 2,-5 4 0,0 2-24,-4 2 0,3-1 26,1 5 0,4-4-216,-4 4 1,4 0 126,0 4 1,-2-5-660,2-3 1,-2-2 20,2-2 0,2 1 726,-2-1 0,-3-5 0,0 0 0</inkml:trace>
  <inkml:trace contextRef="#ctx0" brushRef="#br0">12906 7218 8074,'0'-6'581,"0"1"1,1 5-108,3 0 0,-2-2-115,6-2 0,-4 3 13,3-3 0,5 3-172,3 1 0,1 0-28,0 0 0,0 0 0,4 0 297,-1 0-700,0 0 261,4-5 1,-4 4 204,0-3-730,0 3 1,-1 1 182,-3 0-1546,3 0 923,-10-5 935,7 3 0,-9-3 0,6 5 0</inkml:trace>
  <inkml:trace contextRef="#ctx0" brushRef="#br0">13511 6875 7955,'0'-11'0,"0"0"-172,0-1 160,5 1 1,-3 1 482,6 2 12,0-2 0,2 3-33,-3-4-284,4 5 1,-5-3 249,5 5-83,-4 0-167,3-1 1,-4 4 12,6-3 1,-1 4 182,1 4-427,-6-3 80,4 9 1,-4 0 284,6 6-288,-1-1-4,-4 1 1,1 1-12,-4 2-4,5 2 0,-8-2 19,3 8 1,-3-3 31,-1 3 1,-1 2-135,-3 2 0,-2-2 95,-5 1 0,-2-3-43,-2 3 1,-3-4 64,-5 0 0,4-3 133,0-4 1,0 1-34,-4-4 0,2 3 100,2-4 1,2 0-101,6-3 1,0-5 280,4 1-212,2-6 123,5 9-108,0-10 1,5 4-82,2-5 1,9 0-161,3 0 0,-2 0 5,3 0 0,0-4-86,6 0 1,-1-1-134,1 1 0,2 3-22,-1-3 0,-1-1-96,-3 1 1,-1-1 108,-3 2 0,-1 1-375,-3-2 155,-2 3-193,3-4-646,-10 4 640,0-4 0,-6 4 672,0-3 0,-11 2 0,-1-3 0</inkml:trace>
  <inkml:trace contextRef="#ctx0" brushRef="#br0">14059 6544 7998,'0'-6'0,"0"-4"507,0 8 114,0-3 125,0 5-458,5 5 0,-2-1 51,4 8 166,1-3-197,3 12 1,-2-7 428,3 5-340,-3 0-142,7 4 0,-3 1 388,2 3-346,3-3 1,1 8 93,0-6 0,-1 6-52,1-2-112,2 3-555,-8 2 526,3-6 1,-3 4 140,2-3-577,-2 3 234,-2 2 0,-2-1 178,-5 0-557,0-5 322,-4 4 1,0-4-483,0 6 275,-5-1 190,-2 0-332,-4-5 239,0-1 0,-2-1 50,-2 0 1,2-1 23,-2-3 0,2-4-14,2 0 376,-1-5-418,-4 3 1,3-6-386,-2 0-269,7 1 0,-1-5-32,6 1 839,-6-5 0,7 2 0,-3-5 0</inkml:trace>
  <inkml:trace contextRef="#ctx0" brushRef="#br0">17554 6304 8114,'0'-6'-314,"0"-4"-47,0 2 493,0-2-113,0 4 189,0-4 356,0 3-49,0-4-381,0-1 1,-1 2 50,-3 3 1,1-2-190,-4 5 0,3-4 114,-4 4 0,1 1-163,-5 3 1,-1-4 102,-2 0 1,1 0-98,-5 4 0,4 2 54,-4 1 1,0 4 0,-4 4 1,0 2 78,0 2 0,-2 3 13,2 5 1,-1-1 93,9 1 1,0 4-68,3 0 0,6-1-102,2-3 0,3 0 69,1 0 1,2 0-1,6-1 1,1-4 66,10-3 0,1-6-6,7-1 1,-3-5 62,3 0 1,-1-1-114,-3-2 1,6-2 57,-6-1 1,-3 0-28,-4-5 1,-2 1-116,1-5 0,-6 1 117,2-1 0,-3 1-223,-1 0 1,0 0 64,-3 4 0,-3-3-141,3 2 200,-3 3-36,-1 0 0,-1 5-150,-3 0 0,3 5 93,-3 3 1,-1 7 157,1 4 1,0 4-109,4 3 0,1 5 290,3 7 0,-3-1-24,3 5 1,3-2 6,0 2 0,-1 2-252,2-2 0,-4 3 91,4 0 1,-5 1-95,5 0 1,-6-4 142,2 0 0,1-9-264,-1 1 0,0-8 95,-4 1 0,0-8-62,0-4 0,0-2 138,0-1 0,-5-6 7,-3-2 0,-2 1 57,-1-1 1,-1-1-82,1-3 1,-2-3-196,-2-1 0,1-5 80,-5 1 1,1-2-128,-1-1 1,-2-2 58,2-2 1,-2 2-697,2-2 0,3 1 87,4-1 0,6 1-139,2-5 1,5 1-49,7-1 1,5-4 931,10 0 0,15-5 0,4-6 0</inkml:trace>
  <inkml:trace contextRef="#ctx0" brushRef="#br0">18034 5905 6816,'0'-7'2012,"0"2"-919,0 5 1,0 5-842,0 3 1,-2 2-8,-2 1 1,2 6-8,-6 2 0,-3 3-24,-4 0 0,-4 6-20,3 3 1,-3 3 37,4 4 1,-4-1-75,4 5 1,-4 0 82,4 3 1,3 1-257,5 0 1,4-4 167,-1-1 0,3 0 111,1 1 0,5-4-14,3-8 0,2 2 20,1-5 0,1-1-237,-1-3 0,4-4 104,1 0 1,0-5-101,-1 2 0,-2-5 99,2-3 0,2 0-443,-2-4 1,1 0 139,0-4 1,-4 0-1103,4 0 1,-4 0 49,0 0 0,-5-5 1219,1-3 0,-1-2 0,5-1 0</inkml:trace>
  <inkml:trace contextRef="#ctx0" brushRef="#br0">18330 6316 8103,'0'-12'-158,"0"1"1,0 3 157,0 1 1201,0 4-722,-5-7 0,3 9-37,-6-3 1,4 3-207,-3 1 1,-1 6-125,-3 5 0,-1 6 113,1 6 0,0 1-13,-1 2 1,1 4 0,-1 4 0,6-4 24,2 1 1,3-4-42,1 3 0,1-1-96,3 2 1,2-7 69,6-5 0,4-5 102,3 1 1,0-7 23,4-5 0,-3-1 24,7-2 0,1-5-132,-1-3 1,1-3-101,-2-5 0,-2 2-484,3-5 0,-7 4 25,-1-4 0,-6 0 277,-2-4 0,-4 0-362,-7 0 1,0 1 203,0-1 1,-5 0-416,-3 0 0,-2 0 224,-2 0 1,-4 6-388,-3 1 0,-3 5 203,0 3 1,-1 0 17,0 4 0,4 0 26,0 4 583,5 0 0,-8 0 0,4 0 0</inkml:trace>
  <inkml:trace contextRef="#ctx0" brushRef="#br0">18639 5973 8205,'0'-11'0,"0"4"0,0-3 1109,0 9-169,0-4-215,0 0-80,5 4-310,1-5 0,6 12 262,-1 1-412,1 3 1,0 2-9,3-1 0,2 4 85,2 1 1,1 4-166,-4-1 0,3 4 95,-4 3 0,4 0-58,-4 4 0,0-1 65,-3 2 0,-5 6-207,1-3 1,-6 4 173,2 0 1,-2-1-9,-2 5 0,0-5-140,0 1 1,-6 1 93,-1-1 1,-3-5-163,-2-6 0,2-1 0,1-2 80,2-2-319,-1-7 207,-3 2 1,0-6 19,4 1-401,2-1 42,0-5-1406,3 4 629,-3-8-252,5 3 0,2-6 1450,1-3 0,4-8 0,4-5 0</inkml:trace>
  <inkml:trace contextRef="#ctx0" brushRef="#br0">19233 6361 8220,'0'-6'247,"0"-4"191,0 9 0,0-4-191,5 5 594,1 0 0,6 0 55,-1 0-291,5 0-271,-3 0 0,9 0-124,-3 0 1,2 0 68,2 0 1,-2 0-300,1 0 0,-3 0 107,4 0 1,0-4-810,-4 0 0,-1 0-117,1 4 1,-9-4-1793,1 1 2631,-2-1 0,-2 4 0,-2 0 0</inkml:trace>
  <inkml:trace contextRef="#ctx0" brushRef="#br0">19301 6521 8124,'12'0'902,"-1"0"1,2-1 88,2-3 1,3 3-453,5-3 1,-1-1-44,1 1 1,4-3-651,0 3 0,1-1 201,-2 1 1,-6 3-1062,3-3 1,-7 3 347,-1 1 666,-3 0 0,-5 0 0,-2 0 0</inkml:trace>
  <inkml:trace contextRef="#ctx0" brushRef="#br0">20261 5973 7250,'0'-8'-528,"0"1"905,0 4 1,0-3-68,0 2 43,0 3 115,0-4-126,0 0-52,0 4-1,-5-5-74,-2 6 1,0 0-152,-1 0 1,4 0 73,-3 0 0,3 2-34,-4 2 1,4 2 51,-3 5 0,3 2-29,-4 2 1,6 3 48,-2 5 0,-1 5-15,1 2 0,0 3 34,4 1 0,0 2 142,0 2 0,0-1-125,0 5 0,2-4-24,1 4 0,-1-6-26,1 3 1,4-3 26,0 2 0,-2-6-36,-1 2 0,1-6-12,-1 3 0,4-8-37,-4 3 1,-1-9-52,-3 2 1,4-1-174,0-3 0,0 0-864,-4-4 530,0 1-440,-5-1 0,-2-4 392,-4-4 0,0-1-624,-1-2 1,1 0 59,-1 0 1066,-4-5 0,-2-7 0,-5-6 0</inkml:trace>
  <inkml:trace contextRef="#ctx0" brushRef="#br0">19998 6567 8055,'1'-10'198,"3"2"158,-3-2 0,9 5 50,-2-3-23,-3 3 1,9 5 103,-3 0-255,3 0 252,-2 0-156,4 0 1,2 0-193,5 0 38,-5 0 1,3 0-409,-2 0 1,2 0 239,-2 0 1,2 0-321,-2 0 1,-2 0 189,-2 0 0,-2 0-1015,-2 0 1,1 0 1138,-1 0 0,0 0 0,1 0 0</inkml:trace>
  <inkml:trace contextRef="#ctx0" brushRef="#br0">20809 5939 8031,'0'-6'0,"0"-5"0,0 10 444,0-4 1411,0 5-1625,0 5 0,-5 1-18,-3 6 1,-2 4 17,-1 3 0,-2 3 39,-2 1 1,-2 3-12,-2 1 1,-2 6 47,1 1 1,4 1-67,1 3 0,-2 1 28,2-1 1,4 5-93,3-1 1,4 3 53,-3 0 0,4-3-76,-1 0 0,3-9 76,1 1 0,5-3-55,3-1 0,2 1 53,1-9 1,2 4-155,2-7 0,-2 1 110,2-1 0,2-2-159,-2-6 1,0 1-92,-4-1 0,1-3 154,-1-1 0,1-3-65,-1 4 1,-3-6 86,-1 2-1008,1-3 412,3 4-1837,-4-3 468,-2 3-839,-5-5 2694,-5 0 0,-2-5 0,-4-2 0</inkml:trace>
  <inkml:trace contextRef="#ctx0" brushRef="#br1">2433 4900 8195,'-12'-18'0,"5"1"0,-1 6 0,0 5 0,2-5 0,-5 6 716,-1-2-173,6 2-62,-9 0-346,8 3 49,-4-3 1,1 6 184,2 3-261,-2 3-26,9-1 1,-8 8 264,5-3-293,-5 8 163,3-1 1,-1 5-79,2 0 1,5 5 164,0 2-102,0 3-60,0 1 1,2 5 154,1-1-264,-1 5 112,3-3 1,-1 2 151,-1 0-726,1-5 454,1 7 1,-3-3 34,1 5-45,-1-1 1,-2 1-62,0 0 1,0-1 19,0 1 1,-2-5-123,-1-3 67,-4-8 0,-4 1 157,-1-9-209,1-1 51,5-10 1,-5-1 74,4-2-677,-3-3 431,-2-5 0,1 0 229,-1 0-1565,-4 0 1020,-2 0 0,-5-4-1341,0 0 1910,1-4 0,-6-4 0,-2-6 0</inkml:trace>
  <inkml:trace contextRef="#ctx0" brushRef="#br1">1964 5619 8195,'5'-11'-244,"-2"0"244,5 4 1227,-6-3-756,8 8 1,-3-4 346,4 2-405,0 3-77,6-4 0,1 5 477,5 0-512,-1 0 0,5 0-57,0 0 1,3-4 16,-3 0 1,3 1-463,-3 3 1,1-4 238,-1 0 0,-3 0-2252,2 4 2214,-2 0 0,-1-5 0,0-1 0</inkml:trace>
  <inkml:trace contextRef="#ctx0" brushRef="#br1">6521 5402 8208,'0'-11'-598,"0"-1"935,5 1 0,2 1 490,4 2-364,-4-2 82,-2 4-77,-5-6-365,0 1 0,-5 4 85,-3 4 0,-4 1-264,-3 2 1,-3 5 8,-4 3 1,1 2-20,-2 2 0,2 4-5,-10 3 0,6 6 113,-2 2 0,3 4-34,1-5 1,6 1 47,1-4 0,9-2-81,3-2 0,3 2 78,1-6 0,9-1-179,2-7 0,8 2 117,0-5 0,3 0 45,1-4 1,-1-1 32,1-3 0,0-3 105,0-4 1,-1 0-13,-3-1-123,2 1 0,-8-1 26,2 1 0,-2 0 23,-2-1 0,-4 5 82,-4-1-63,-1 5 11,-2-7-29,0 9-3,0-4 0,0 14-308,0 2-28,0 8 277,0-1-74,0 10 71,5 1 0,1 5-7,5 1 197,-4 4-104,3-4 0,-4 11-9,6 0 1,-5 0-138,1 3 0,-4-2 371,3-1-257,-4-1 0,2 0-52,-5-3 0,0-7 31,0-4 29,-5-11 148,-1 7-165,-1-20 1,-3 7 52,2-10 225,-2 0-133,-6-9 0,-3-2-340,-8-4 73,3-6 0,0-2 206,5-7 0,4-2-328,-4-3 0,6-5-416,1 1 1,6-2 272,6 3 1,12-8-1611,7 0 1647,12 1 0,10 6 1,5 1-1</inkml:trace>
  <inkml:trace contextRef="#ctx0" brushRef="#br1">21003 6270 8157,'0'-6'-626,"0"1"1,0 3 1503,0-1 1,0 1 13,0-8-156,0 9-471,0-9 258,0 8 1,-5-3-391,-1 10 1,-5 3 108,4 7 1,-3-1-142,2 5 0,2-3 85,-2 3 0,4 0-92,-3 3 0,4 3 73,-1 1 0,3-2-132,1 3 0,0-7 5,0-1 0,1 0-110,3 4 1,1-5 91,3-3 1,6 0 72,-3-3 1,3 2-109,-2-7 1,3-2 83,0-1 0,5-2 73,-1-2 0,-1-2-81,1-2 0,1-2-72,7-5 0,-4-1 5,0 1 1,0-4-150,-4-1 1,-3-3-108,-1 4 0,-2-5 94,-2 1 1,-4-4-60,-3-4 0,-3 3 0,-1-2 0,0 0-331,0 0 0,-9 1 2,-2-1 1,-10 5-127,-2 2 0,-3 5 76,-5-1 0,-2 8 161,3 3 1,-3 3 158,-1 1 0,6 0 284,5 0 0,0 0 0,5 0 0</inkml:trace>
  <inkml:trace contextRef="#ctx0" brushRef="#br1">21426 5882 8129,'0'-7'120,"0"-3"53,0 9 0,0-5 124,0 2 282,0 3 34,0-5 609,0 6-1175,0 6 147,0 0 1,3 5 194,1 1-371,5-1 161,-3 6 1,3 0 179,3 6-338,-3 0 149,7 0 1,-5 0 163,1 0-368,-1-1 66,6 6 0,-4 0 253,2 3-281,-3 2 29,-5-9 0,2 10 5,-6 0 83,1 1 1,-4 4-200,0-5 0,-1 6 107,-3 1 0,-2 0-122,-6 1 1,1-5 84,0 1 0,-1-4-100,1-3 0,-1 0 21,1-4 1,5-4 39,2-4 1,-1-5-129,1 1-302,0-2 17,4-2 97,0-5-364,0 0 1,0-8-13,0-2 739,0-2 0,5-10 0,1-2 0</inkml:trace>
  <inkml:trace contextRef="#ctx0" brushRef="#br1">21974 6224 8043,'0'-11'616,"0"0"-7,0 4 120,0 2-178,0 5-421,0 5 1,0 3 56,0 7 1,0 3-20,0 5 0,0-1 43,0 1 1,0 4-16,0 0 1,0 3-18,0-3 1,0-1-134,0-3 0,-4 0-50,0 0 1,0-5 52,4-3 0,0-2-448,0-2 180,0-5 87,0 4-1133,0-8 412,0 3 381,0-5 1,5 0 0,2 0 0</inkml:trace>
  <inkml:trace contextRef="#ctx0" brushRef="#br1">21882 6464 8030,'-6'-5'0,"1"-1"723,5-1-8,0 2-247,5 5 619,1-5-618,11 4 0,-3-4 270,5 5-567,0-5 0,4 4-110,0-3 1,1-1 120,2 1 1,-2-1-702,3 1 0,-3 3 426,-1-3 0,0 3 92,0 1 0,0-5 0,-1-2 0</inkml:trace>
  <inkml:trace contextRef="#ctx0" brushRef="#br1">22419 6087 8053,'0'-6'0,"5"-4"151,2 3-10,4-4 0,-3 3 141,-1 1 220,1-1-193,8-3 1,-2 3 38,5 1-307,-5-1 128,8 2 0,-8-3 120,5 5-124,0 0 0,4 0 20,0 0 0,-4 1-224,0 3 239,0 0-215,4 5 52,-1 1 0,-3 2 222,0-1-445,0 1 156,-1 3 0,3 2 120,-6 2-251,0-2 80,-4 3 1,-4 1-1,-3 2-38,-3-2 150,-1 4 0,0-4-76,0 2 46,-5 2 0,-3-4 193,-7 2 1,1-2-114,-5-1 1,0-4 74,-4 4 0,1-4-54,3 0 1,-1-5 117,5 1 0,0-4-18,3 3 78,1-4-128,4 7-187,2-9 0,5 6 14,0-4 0,5 0 94,3 5 1,6-5 10,1 5 1,6-2-38,-2 2 1,2 2-104,2-2 0,-1 2 64,-3 1 0,-2 1-7,-1-1 0,-4 1-7,4-1 0,-8 4-29,0 1 26,0-1 1,-2 0-2,-2 0 0,-3 2-13,-1-2-140,-5 3 152,-6-1 0,-3 1-12,-5-3 32,-6-2-19,1 4 1,-9-6 107,3 0-104,-3 1 1,0-2-24,2-2 1,0-2-23,4-2 52,0-3-543,10 4 97,0-5 245,6 0-376,4 0 304,2 0 0,7-4-139,1 1-1481,4-6 1892,9 2 0,12-4 0,8-1 0</inkml:trace>
  <inkml:trace contextRef="#ctx0" brushRef="#br1">23276 6327 8053,'-7'-6'516,"-3"-4"239,9 8-283,-4-3 173,5 0 192,0 4-122,0-4-436,5 5 0,-3 0-47,6 0 0,0 0-163,3 0 1,2 0 7,2 0 0,-1 0-171,5 0 1,0 0 101,4 0 0,0 0-133,0 0 0,-2 0-244,-2 0 0,2 0-1208,-6 0-803,0 0 2380,-4 0 0,-4 5 0,-2 1 0</inkml:trace>
  <inkml:trace contextRef="#ctx0" brushRef="#br1">23253 6521 8075,'11'0'795,"1"0"1,-1-1-202,1-3 1,0 3-186,3-3 1,3 3-291,5 1 0,0-4 106,0 0 0,0 0-528,-1 4 1,5 0 268,0 0 0,1 0-950,-2 0 0,-2 0 984,3 0 0,-3-5 0,-1-1 0</inkml:trace>
  <inkml:trace contextRef="#ctx0" brushRef="#br1">24144 6007 8028,'0'-6'-19,"0"1"0,0 6 255,0 3 0,0 2 384,0 6 1,0 0 294,0 4-580,0 1 0,0 11 142,0 3 1,0 2-118,0 1 1,0 0-108,0 1 1,4-1-25,-1 0 1,2 4-275,-1 0 1,-3-5 115,3-6 0,1 0-849,-1-5 550,0 4 1,-4-12-683,0 5 603,5-5 1,-4 2 306,3-4 0,-8-1 0,-2 1 0</inkml:trace>
  <inkml:trace contextRef="#ctx0" brushRef="#br1">17554 8097 8088,'0'-7'0,"0"-1"0,0 1-137,0-5 174,0 1 0,0-1 244,0 1 0,0-1-17,0 1 1,0 0 83,0-1 0,0 1-75,0-1 0,0 1 31,0 0 1,-4 3-116,0 0 1,-5 4-1,2-3 1,-7 4 0,-1 0 0,-2 1-145,2 2 1,-4 0-132,-8 0 0,3 5 111,-3 3 0,-1 3-58,2 5 1,-1-2 113,4 5 1,2 0-182,2 3 0,2 3 35,6 1 1,3 0-100,1 4 0,4-5 22,-1 2 0,4-3 139,4-1 0,0-4-123,7 0 1,-1-9 96,9 2 1,1-5 9,2 1 0,1-3-26,0-5 0,0-1 119,0-3 0,-4-2-49,0-6 0,-1 1 118,1-1 1,-3-3-102,-4 0 1,-1 0 15,0 3 0,-3 1-23,0-1 0,-6 5 16,2-1-1,-3 6-218,-1-4 209,0 6 1,0 6-103,0 0 66,0 5 0,4 6-42,0 2 45,5 2-18,-8 2 1,8 5 257,-5 3-238,5 2-638,-3 6 806,0-3-160,4 8 1,-7-5 15,5 3-9,-6 3 3,8-10 1,-7 4 42,4-4-275,-4-6 233,7-1 0,-9-7 8,3-2-1,-3 3 20,-1-14 103,0 7 483,0-14-608,0 4 461,-5-5-370,-1 0 1,-5-1-42,-1-3-307,1-2 267,-6-11 0,3 3 62,-5-5-866,0 0 520,1 1 1,1-3-984,1 2 586,4-3 363,0 5 1,3-4-635,6 6 334,-1-5 184,4 7-543,0-4 322,0 6 611,0 5 0,5-10 0,1 4 0</inkml:trace>
  <inkml:trace contextRef="#ctx0" brushRef="#br1">18113 7492 7985,'0'-6'343,"0"1"-276,6 5 306,-5 0 255,4 0 104,-5 0-533,0 5 0,-4 1-114,0 6 0,-5 0 87,2 3 0,-7 3 58,-1 5-78,-6 5 0,7 1 96,-5 5-66,0 1-36,2 4 1,-5-2 105,3 5-992,-3 0 864,5-2 0,0 5-126,6-4 153,4-1 1,-2 3-250,6-5 1,0 4 174,7-4 1,-2-1-112,6-7 0,1 2 21,6-5 0,-1-2 104,5-6 0,-1 1-20,1-4 1,1-3 1004,-5-5-1045,6 2 1,-9-5 193,4 3-162,-4-3 1,0-1-32,-1 0 0,-1 1-213,-2-1-497,2-3 229,-4 4 151,1-5-1053,-2 0-2580,-5 0 3931,-5 0 0,-2 0 0,-4 0 0</inkml:trace>
  <inkml:trace contextRef="#ctx0" brushRef="#br1">18399 7835 8016,'0'-12'0,"0"5"115,0-1 44,0 6 661,0-4-457,0 6 0,0 6-35,0 1 1,0 8-101,0 4 1,0 4 45,0 4 1,0-2-1,0 6 1,0-5-15,0 5 1,0-2-87,0 1 1,0 2 60,0-5-64,0 5 1,1-8-7,3 2-114,-3-2 173,4-1-490,-5-5 215,0-1 0,4-10 88,0 1-520,0-6 219,-4 3-1941,0-5 58,-5-5 2147,4-1 0,-10-5 0,5-1 0</inkml:trace>
  <inkml:trace contextRef="#ctx0" brushRef="#br1">18525 7538 7999,'0'-7'-169,"0"2"1294,0 5-688,5 5 0,-3 3 102,6 7 0,-1-1-157,5 5 1,1 0-22,2 4 1,-1 4-121,5-1 0,-4 6-33,4-1 1,-4 3-21,4 4 1,-5-1-1,2 5 1,-4-4-194,0 4 1,-5-2 120,1 2 1,-6-1-239,2-3 1,-4 1 82,-4 3 1,2-3-101,-6-4 1,1-5 48,-5 0-373,1-4 222,-1 2 108,6-10 0,-4-2-456,2-5 146,3 1-1745,-5-6 1057,9-1 1131,-9-10 0,8-1 0,-3-6 0</inkml:trace>
  <inkml:trace contextRef="#ctx0" brushRef="#br1">18993 8052 7950,'0'-7'346,"1"-2"-346,3 6 318,2-6-275,1 8 1,7-5 316,-3 6 0,3-1 431,-3-3 1,6 3-144,2-3-426,3 3-99,0 1 1,2 0-360,3 0 219,-3 0 0,2-4-721,-4 0 1,-3 1 480,4 3 1,0 0-322,-4 0 1,-2 0 577,-2 0 0,-7 0 0,-3 0 0</inkml:trace>
  <inkml:trace contextRef="#ctx0" brushRef="#br1">19027 8166 8618,'12'0'1078,"-1"0"-626,0 0 0,5 0-3,-1 0 0,5-4-122,-1 0 1,4 0-548,4 4 0,2-1-34,5-3 0,-1 3-211,-2-3 1,0 3 464,-4 1 0,5 0 0,-3 0 0</inkml:trace>
  <inkml:trace contextRef="#ctx0" brushRef="#br1">20124 7618 7809,'-8'0'-61,"0"0"411,6 5-126,-8 1 0,5 11-46,-3 2 1,-2 4 27,2 3 0,2 3 44,-2 6 95,6 4-128,-3 2 1,1 4 93,0 1-146,0 0 1,4-1-17,0 1 0,0-4 6,0 0 0,0-2-54,0 2 0,-1-4 34,-3-7 0,3 0-93,-3-4 1,3-2 118,1-5 0,-4 0-621,0-5-309,-5 0 42,3-3 1,-5-2-293,-1-3 1,4-1 98,1-6 920,-1-6 0,-8 0 0,-2-5 0</inkml:trace>
  <inkml:trace contextRef="#ctx0" brushRef="#br1">19758 8177 8010,'23'-6'0,"0"-3"0,0 5 523,5-5-245,1 8 1,5-8 349,0 5-321,1-4 0,-4 5-256,3-5 10,-2 6 0,4-7 204,-6 5-1002,1-5 551,-2 8 1,-1-5 38,-5 2 147,-1 3 0,-4-10 0,-1 5 0</inkml:trace>
  <inkml:trace contextRef="#ctx0" brushRef="#br1">20683 7538 8095,'7'0'1026,"-2"0"-730,-5 0-91,-5 5 0,-2 5 29,-4 5 0,-2 6 120,-2-2 23,2 7-171,-8-2 1,3 9 147,-5-2-1,5 7-321,-3 2 0,4 6 512,-2 0-1326,3 0 951,-1-1 0,8 1 265,-2 0-243,7-6 1,-1-1-86,5-4 1,5-1 81,3 0 0,3-1-100,4-2 1,-2-3 211,2-6 0,2 0-469,-2-3 0,0-2 588,-3-6 1,-1-1-639,0-2 1,1 2-304,-1-2 1,-3-3 8,-1-2-1513,1-1 874,4-2-853,-6 0 2005,-1 0 0,-5-5 0,0-2 0</inkml:trace>
  <inkml:trace contextRef="#ctx0" brushRef="#br1">20900 7869 7987,'0'-8'636,"0"1"-265,0 4-245,0-2 493,0 5-282,5 5 1,-3 2 13,1 4 1,0 4-127,1 0 0,-3 6 119,3-2 0,-3 6-119,-1 2 0,0 1-34,0-2 1,0 0 61,0 4 1,0-3-266,0 3 0,0-4 29,0 0 0,0-3 31,0-4 1,0 2-223,0-6 0,1 0 56,3-4-1076,-3 1 581,4-1-1479,-5-4 1016,0-2 1076,0-5 0,0-5 0,0-2 0</inkml:trace>
  <inkml:trace contextRef="#ctx0" brushRef="#br1">21037 7538 8041,'7'-8'316,"-4"1"-129,4 4 1,-5-2 187,6 5 46,-1 5-153,5 1 0,-1 6 78,1-1 86,-1 6-259,6 0 0,0 11 173,6 3 90,0 2-147,0 1 1,0 4 300,0 0-447,-1 10 0,-4-7 43,-3 5 1,-2-2-118,-1-6 1,-5 4-250,1-4 156,-6 0 0,3-9 230,-5-2-775,6 2 426,-5-5 1,3 4 18,-8-5 1,-4 4-124,-7-1 1,-3 1-672,-5-4 616,0-5 1,-4 3-338,-4-2 1,3-2-944,2-2 1582,1 3 0,3-4 0,-1 2 0,0-3 0,0-4 0</inkml:trace>
  <inkml:trace contextRef="#ctx0" brushRef="#br1">21848 7892 7947,'0'-7'665,"0"2"0,0 14-262,0 3 8,0 2-150,0 2 0,0 1 71,0 2 40,0 2-206,-5-3 0,4 5 166,-3 0-261,-2 0 108,4-6 1,-3 4-52,5-6-78,0 5 0,0-7 22,0 2 1,2-2-202,1-2 0,0 1-207,4-1 1,-3-3 205,4-1 1,-4-4-1440,3 1 682,1-3 887,-2-1 0,4 0 0,-3 0 0</inkml:trace>
  <inkml:trace contextRef="#ctx0" brushRef="#br1">21711 8040 7947,'1'-7'0,"3"-1"707,-3 6-53,10-4-214,-10 6 70,9 0-222,-4 0 1,7 0 302,2 0-210,-2 0-160,3 0-198,1 0 157,-4 0 0,4 0 179,-1 0-992,-4 0 528,5 0 0,-2 0 107,0 0-1403,6 0 958,-9 0 1,9 0 33,-6 0-640,0 0 1049,2 0 0,-5 0 0,5 0 0</inkml:trace>
  <inkml:trace contextRef="#ctx0" brushRef="#br1">22259 7641 8059,'0'-7'708,"0"1"-168,0 2-208,0 3 121,0-4 1,-4 14-197,1 2 0,-1 8-28,4 0 0,0 0-49,0 4 0,0-3 0,0 9 4,0-2 0,0 2-116,0 6 0,0-1 21,0 0 1,1-1 46,3-2 0,-3 2-156,3-3 1,-3 2 41,-1-2 0,0 1-79,0-9-2,0 9 0,4-17 4,0 5-48,0-5 145,-4 2 0,0-7-656,0 3 212,5-9-1780,-4 8 1008,4-10-17,-5 4 1191,5-5 0,2 0 0,4 0 0</inkml:trace>
  <inkml:trace contextRef="#ctx0" brushRef="#br1">22728 7800 7947,'0'-6'0,"0"-4"447,0 9-168,0-4 0,0 6 54,0 3 184,0-3-231,0 9 0,-2-2 273,-2 7-280,3 3 1,-4 5-39,5-1 0,0 5-20,0 0 0,-4 3-176,0-3 1,1 3 97,3-3 0,0 0-219,0-5 0,0 0 82,0-3 1,1-3-261,3-4-403,-3-1-563,4 1-1048,-5-6 1181,0-1 1087,0-5 0,0-5 0,0-1 0</inkml:trace>
  <inkml:trace contextRef="#ctx0" brushRef="#br1">22499 8040 7947,'0'-6'-24,"0"-4"1,5 9 23,3-3 1196,-3-3-743,5 6 0,1-4 346,8 5-401,3 0-180,6-5 0,1 4-32,5-3 0,2-1 146,2 1-950,-2-5 525,3 8 0,-9-6 112,1 4-1757,-6 1 889,3-3 849,-5 0 0,0-1 0,0-5 0</inkml:trace>
  <inkml:trace contextRef="#ctx0" brushRef="#br1">22990 7641 7947,'5'-7'0,"-3"-3"0,4 8-160,-2-6 707,2 5 1,5-6-118,1 6 0,4-5-26,3 4 1,4 0-214,4 4 1,-2-3 29,6-1 1,-6 0-178,2 4 0,-1 4 123,-3 0 1,-1 3-125,-7-3 1,-4 5 4,1-1 1,-2 2-163,-6 1 1,0 1 4,-4-1 1,0 0 124,0 1 0,-5 3-17,-3 0 0,-3 4 41,-5-3 0,0 3-31,-3-4 1,-3 4 33,3-4 0,-1 0 22,1-3 0,2-1 7,6 1 37,0-6-71,4 4 0,-2-7 36,5 4-195,1-4-6,3 2 177,0 0-283,0-4 246,0 9 0,1-7 10,3 4 131,2-4-145,6 7 1,-1-3 1,0 4-1,6 0-4,-4 1 0,7-1 31,-5 1-28,0-1 0,-2 4 6,2 0 0,-6 1 6,3-5 1,-4 1-36,4-1 1,-5 0 35,1 1-4,-5-1 4,2 6-15,-5-5 0,-2 5 53,-1-6 0,-5 1 120,-7-1 0,-3 1 147,-5-1-274,-5 0-24,4 1 1,-9-1 29,3 1 1,2-2 48,1-3-687,-2 4 412,10-10 0,-3 4-16,11-5-1277,-1 0 400,6 0 1060,1 0 0,15-10 0,3-3 0</inkml:trace>
  <inkml:trace contextRef="#ctx0" brushRef="#br1">23550 7880 7947,'0'-11'0,"0"0"0,0 4 979,0 2 2743,0 5-3436,5 0 0,0-1-224,3-3 1,6 3 105,-3-3 1,8 3-333,0 1 1,3 0 178,0 0 1,1-4-309,0 0 1,-4 0-819,0 4-52,0 0 1,-1 0 408,-3 0 754,-7 0 0,-3 0 0,-5 0 0</inkml:trace>
  <inkml:trace contextRef="#ctx0" brushRef="#br1">23493 8052 7947,'0'6'577,"0"-1"-251,0-5 1,5 0 689,2 0-665,-2 0 1,9-1 203,-2-3 15,7 3-203,-1-4-234,5 5 0,-1-4-177,1 0 0,4-1 325,-1 1-1133,1 3 682,-4-4 1,0 5 99,0 0-1722,0-5 1198,-6 4 0,4-5 594,-6 6 0,5-5 0,-2-1 0</inkml:trace>
  <inkml:trace contextRef="#ctx0" brushRef="#br1">24235 7606 7947,'0'-12'620,"0"-4"-31,0 15-273,0-4 0,0 6-81,0 3 0,-4 6 123,0 5 0,1 7-82,3 1 1,-4 1 384,0 6-467,0 1 0,4 3 355,0 0-274,0 1 0,0 3-77,0 0 0,0-1-74,0-7 0,0 2-184,0-6 1,4 4 125,0-7 1,0 1-28,-4-9 0,3 0-33,1-4 0,0-3-356,-4 0 1,1-4 80,3 3-1240,-3-4 730,4 2 251,-5-5 528,0 0 0,0 5 0,0 1 0</inkml:trace>
  <inkml:trace contextRef="#ctx0" brushRef="#br1">2593 10576 8189,'0'-8'18,"0"0"184,0 1 166,0-5-187,0 1 3,0 0 0,0-1 121,0 1-60,0-1-61,-6 1 1,4 3 37,-6 1 177,6 4-352,-13-7 1,6 5 105,-10-3 1,5 3-113,-2 5 0,-1 0 67,-2 0 1,1 5-168,-1 3 1,0 3 32,-4 5 0,1-2 72,3 5 1,-1-2-22,5 2 1,-4 4-2,4 0 1,1-1-38,6 0 1,-1 1 70,5-4 0,2-1-201,6 1 1,2-5 110,5 1 0,6-3-159,2-5 0,2-2 82,2-5 0,-1 0 43,-3 0 1,5 0 99,-5 0 1,5-5-78,-5-2 1,-2-3 160,-2-2 1,-2 2-84,-2 2 0,-1-2 52,-2 3 1,1 0-30,-6 0 406,1 4-136,-4-2-93,0 5-313,0 5 1,0 2 103,0 4 1,2 4-11,1 0 1,0 9 30,5-1 0,-2 8 111,1-1 1,4 5-130,-4 3 1,3-3 25,2 3 0,-1 2-3,1-2 0,-1 1 22,0-1 1,-3-2 78,0 2 1,-6-7-68,2 0 0,-3-10 207,-1 2 0,0-4-76,0 0 0,-5-2 106,-2-6 1,-4-1-133,0-2 1,-4 1 44,0-5 1,-2 3-108,2-3 1,-2 0-211,-2-4 0,-2-4-519,2 0 1,-2-5 336,2 2 1,-1-5-909,5-3 0,-3-3 522,7-5 0,2 1-518,9-1 0,0 0 540,0 0 0,9 0 183,2 0 0,8 1 444,0-1 0,3-5 0,1-1 0</inkml:trace>
  <inkml:trace contextRef="#ctx0" brushRef="#br1">3266 10039 8118,'-6'0'1590,"-4"5"-1310,2 3 0,2 2-30,-2 1 1,-1 6 8,-6 2 0,1 4-23,-5 3 0,4 3 158,-4 6 1,0 3-96,-4 0 0,5 4-15,3-4 1,-1 5-175,0-1 0,5-3 94,3-1 0,6 2-216,-2-2 0,3 3 93,1-2 0,1-5-55,3-4 0,3-4 51,9 0 1,-4 2-196,4-1 0,0-4 2,-1-4 1,0-4-4,-3 4 0,-1-9-45,1 2 1,-1-5 59,1 1 0,-1 1-1466,0-6 716,-4 1 81,3-4 0,-8-1-9,6-3 782,-5-2 0,2-6 0,-5 1 0</inkml:trace>
  <inkml:trace contextRef="#ctx0" brushRef="#br1">3312 10656 8092,'-6'-12'452,"1"6"107,5-4-277,0 8 928,0-8-247,0 9-244,0-4-655,0 5 290,0 5-89,0 1-89,0 6 1,3 1-164,1 2 0,4-3 71,-4 4 1,1-2-250,-1 1 1,-3-2 144,3 2 0,1-6-322,-1-2 0,-1-3-64,-3 4-136,5-6 271,-3 3 218,8-5 0,-8 0 120,6 0 0,-4-1-125,3-3 0,-3 2 212,4-6 1,-4 0-100,3-3 1,0 0 68,0-1 1,3 1-45,-2-1 1,2 1-59,2 0 0,-5 3 33,1 0 1,-4 6 36,3-2 11,1 3 1,-1 6-73,1 2 0,-4 5 127,3 3 1,-3-1-56,4 5 0,-4 0 9,3 4-56,-4 0 1,6-4 83,-5 0-438,4-5 203,-6 7 0,4-12-775,-2 3 601,-3-3 1,4-2-722,-5 1 373,5-6-1055,-4 3 1672,5-10 0,-6-1 0,0-5 0</inkml:trace>
  <inkml:trace contextRef="#ctx0" brushRef="#br1">3826 10050 8030,'-6'-11'873,"1"5"-147,5 1-287,0 5 0,3 1 14,1 3 0,5 2 9,-1 5 1,1 5-103,-2-1 1,7 5 65,-2-1 0,2 7-73,-3 0 0,4 6-149,0-2 1,2 3 39,-2 2 0,-2-1-125,2 0 0,-2 4-38,-2 0 1,1 0-103,-1-3 0,-1-1-172,-2 0 1,-2 0 125,-2 1 1,-3-2-90,3-3 1,-3 2 43,-1-6 0,-1 5 60,-3-4 0,-1-1 46,-3-3 1,-2-4-204,3 0 1,-3-5-47,-2 1 0,5-2-601,-1-2-2095,0-4 2951,-3-2 0,-1-5 0,1 0 0</inkml:trace>
  <inkml:trace contextRef="#ctx0" brushRef="#br1">4705 10507 8007,'-6'-11'0,"-4"4"0,9 1 0,-3 2 615,3 3-266,1-4 445,0 5 1,5 0-524,2 0 1,7 0-45,1 0 1,6 0 85,-2 0 0,2-4-86,2 0 1,1 1-155,3 3 1,-2-4 131,6 0 0,-5-5-180,5 1 1,-6 3-239,2 2 0,-4-3-362,-4 3 0,-3-1-1925,-4 4 1357,-1-5 1143,-5 3 0,-6-3 0,-6 5 0</inkml:trace>
  <inkml:trace contextRef="#ctx0" brushRef="#br1">4728 10621 8007,'0'7'0,"0"-1"0,0-2 286,0-3-116,5 4 1,2-5 473,4 0-332,1 0 0,4 0 281,3 0 0,0 0-155,4 0 0,-3-5-323,7-2 1,2-4 225,2 0-443,1 0 1,-2 3-256,-4 0 1,4 1-1694,0-5 968,-2 6 1082,0-4 0,-5 3 0,-1-4 0</inkml:trace>
  <inkml:trace contextRef="#ctx0" brushRef="#br1">5962 9845 8064,'6'-7'0,"-1"2"734,-5 5 524,0 0-857,0 5 1,5 2 93,-4 9-291,5-3 0,-6 9 146,0-3-68,0-3-107,0 6 0,1-5 232,3 6-404,-3 5-1,4-4 231,-5 4-120,0-5 0,0 0-41,0 0 1,1-2-512,3-2 317,-3 3 0,4-8-275,-5 5 0,4-5-359,0 1 1,0-2-1220,-4-2 928,0-4 1047,0 3 0,-5-4 0,-2 5 0</inkml:trace>
  <inkml:trace contextRef="#ctx0" brushRef="#br1">5608 10530 7575,'11'0'857,"0"0"0,6 0 5,2 0 1,8 0-313,3 0 1,6 0-14,6 0 1,-1-4-161,9 0 1,2-3-327,1 3 0,-5-1 90,2 1 0,-7 3-129,3-3 0,-2-1 27,-6 1 1,-3 0 168,-5 4 1,-1 0-572,2 0 0,-3 0 197,-6 0 1,-3-1-1328,0-3 656,-5 3-1591,3-4 2488,-11 0 0,-6-1 0,-6-6 1</inkml:trace>
  <inkml:trace contextRef="#ctx0" brushRef="#br1">5642 10998 7990,'-5'-6'0,"4"1"404,-5 5 113,6 0 159,0 5-281,0 1-113,0 6 0,0 4 233,0 3-257,0 3 0,0 1 290,0 0-351,6 4 1,-4-1 141,6 4-132,-1 1-38,0 3 0,3 0 31,-3 0 1,0-4-29,0-4 1,0 1-29,0-4-64,-2 2 1,-1-12-30,0 2 0,0-6 57,-4-1 1,1-6-359,3 2 140,-3-3-30,4-1 1,-9-6-86,1-6 308,-6 1-933,8-11 567,-10 0 0,9-4-472,-6-4 474,1-1 0,0-2-122,3 3 1,3-8-135,1 0 1,0 0 57,0 0 0,1 2 117,3 2 1,6 0 325,6-1 0,3 6-90,-4 2 0,5 7 286,-1 1 1,3 5 44,1-1 0,3 2 176,1 2 0,5 4-236,-2 4 1,-1 1 74,2 2 1,-1-3 170,4-1-193,-4 0 1,3 4-17,-3 0-86,-2 0-15,5 0 0,-9-1 113,3-3-365,-8 3 229,2-4 0,-4 5-163,2 0 47,-3-6 1,-4 5 25,-1-3-135,1 3 0,-5 1-502,1 0 0,-6-1 669,2-3 0,-13 3 0,-3-4 0</inkml:trace>
  <inkml:trace contextRef="#ctx0" brushRef="#br1">5893 11067 8082,'-6'-7'-21,"-1"-1"1,4 4 387,1 0 69,-3 4 1881,5 0-1917,5 0 1,-3 1-166,1 3 0,-1 2-179,-2 6 1,4-1 147,-1 1 1,1 0-82,-4 4 1,0-4-50,0 3 1,0-2-124,0-1 1,0-1-76,0 0-222,0 1 150,0-1 285,0 1-48,0-6 0,1-1-10,3-5 1,-1 0 150,4 0 0,1-1-69,3-3 1,2 3 39,2-3 0,-1 1-23,5 0 1,-3 1-36,3-1 0,0 1-27,3 2 1,-2 2 32,-1 1 0,-4 2-48,4 3 1,-5 2 37,1-2 1,-2 2-142,-2 1 1,-3 1 73,-1-1 0,-3 4-1,4 1 1,-6 0-73,2-1 1,-8-1-160,-3 5 1,-3-5-96,-2 2 1,-3-4 99,0 0 1,-6-1-58,2 1 1,2-5-210,-2 1 0,-1-6-185,-2 2 0,0-3 45,3-1 1,-3 0-249,3 0 0,3-5 857,1-2 0,-3-3 0,0-2 0</inkml:trace>
  <inkml:trace contextRef="#ctx0" brushRef="#br1">5836 11078 8073,'-6'0'822,"1"0"469,5 0 1,5 0-652,2 0-209,3 0-158,7 0 1,-3 0 77,5 0 334,0 0-311,9-5 0,-3 4 89,6-3-417,-1-2 35,4 4 1,1-6-778,-1 4 526,-5-5 0,3 6-753,-5-4 0,-2 4-873,-6-1 1796,3-2 0,-10 5 0,5-4 0</inkml:trace>
  <inkml:trace contextRef="#ctx0" brushRef="#br1">7001 9639 8135,'6'1'488,"-2"3"-385,-3-2 76,-1 8 1,0-8 124,0 6 1,-1 1 15,-3 6 0,-1 1 68,-2 4 150,-4 1-299,5 2-297,-5 6 297,-1 0-30,-4 4 0,3 0 0,-2 5 0,-2 2 45,2-2 0,-4 2-142,4 6 0,0 4 127,3-1 1,-2 6-103,3-2 1,-3-1 136,6 1 1,-1 1-255,2 3 0,2-4 122,5 0 0,0-1 7,0 2 0,0 1-130,0-1 0,5-2 122,2 1 0,5-5-49,3 2 0,2-5 64,2-3 0,2 3-135,-2-3 0,2-7-4,-2-1 0,-3-7 7,-5 0 0,1-3 99,-1-1 0,-1-4 43,-2 0-96,2-5 0,-5 2-3,3-4-198,-3-6-184,0-1-113,-4-5-164,4 0 0,-8-5-463,-1-3 1,-5-1 1054,1 2 0,-2-8 0,-1 2 0</inkml:trace>
  <inkml:trace contextRef="#ctx0" brushRef="#br1">7298 9993 7999,'0'-11'-440,"0"-1"1,0 5 761,0-1 1,0 4 470,0-3 82,-5 4-323,4-2-330,-4 5 0,5 1 32,0 3 1,0 3 34,0 4 0,0 5-36,0 4 1,0 1 28,0 2 0,0 0-257,0 0 1,0 3 80,0 1 0,1 1-189,3-2 0,-2-1 53,6 1 1,-4-3 1,3-4 1,-3 1 128,4-4-1070,-6-1 552,8-4-1223,-8-4 739,3-2 298,-5-5 603,5 0 0,-4 0 0,4 0 0</inkml:trace>
  <inkml:trace contextRef="#ctx0" brushRef="#br1">7755 9936 7997,'0'-6'1521,"0"1"-760,0 15 1,0-3-316,0 9 0,0 1 61,0 3 1,0 1-112,0 2 1,0 4-254,0-1 0,0 6 83,0-2 0,0 0-109,0 0 1,0-5-94,0 2 1,4-7-150,-1-1 1,2-5-688,-1 2 1,-2-8 60,1 0 553,-1-5-1884,-2 7 532,5-9 607,-4 4 943,4-5 0,-10 0 0,-1 0 0</inkml:trace>
  <inkml:trace contextRef="#ctx0" brushRef="#br1">7526 10210 7342,'12'-6'330,"0"1"597,4 5 0,-2-1-162,5-3 0,5 2-315,6-1 1,3-2-289,2 1 0,-1-4 78,0 4 1,-4-1-553,1 1 0,-2 2 48,2-6 1,-3 6-1733,-6-2 1996,1 3 0,0-4 0,0-2 0</inkml:trace>
  <inkml:trace contextRef="#ctx0" brushRef="#br1">8120 10073 8065,'-6'-11'-765,"2"-1"287,3 6 1963,1 1-264,0 5-470,0 5 1,0 1-309,0 6 0,0 4-61,0 3 1,4 3-136,-1 1 1,6 5-45,-1 2 1,1-1-22,-2 2 1,4-5-131,-4 5 0,3-6 71,2 2 0,-5-8 92,1-4 0,-4-2-159,3-2 1,-3-4 255,4-4-235,-6-1 16,3-2 0,-5-7-142,0-4 1,4-6-117,0-5 0,0-3-310,-4-1 1,0 0-304,0-4 0,-4 0 311,0-5 0,-5 1-334,2 0 1,-3-2 313,-2-2 1,2 3 180,2-3 1,3-2 71,5 2 1,5-4 0,3 4 0,3 0-30,5 4 1,-2 5 29,5 2 0,4 4 29,3 4 0,6 3 204,-2 4 0,1 2 0,3 2 0,-2 2 0,6 2 0,1 3 68,-1-3 1,-3 3 852,-5 1 1,0 0-742,5 0 1,-6 0-181,-2 0 0,-3 0 0,-2 0 0,0 0 651,-3 0 0,-2 4-79,-6 0-289,0-1-720,1-3 124,-6 0-38,-1 0 0,-5 2-906,0 1 1257,-5-1 0,-6 3 0,-7-5 0</inkml:trace>
  <inkml:trace contextRef="#ctx0" brushRef="#br1">8417 9936 10189,'-1'12'897,"-3"-1"0,3 0-542,-3 1 0,3-1-263,1 1 1,0 4 106,0 3 1,0-2-127,0-2 1,-4-1 99,0 1 1,0-6-167,4 2-200,0-2 1,0-1 94,0 0-179,0-6 112,0 3 202,0-5 1,5 0-13,3 0 0,2-1-18,2-3 1,0 3 19,4-3 0,-3-1-17,7 1 1,-5 0 51,4 4 1,-1 0 5,1 0 0,-2 0-95,-1 0 1,-4 4 60,3 0 1,2 5-77,-2-2 1,-3 4 39,-5 0 1,0 0-7,0 1 1,2 3 21,-5 0 0,0 2 8,-4-2 1,-2-2-22,-1 2 1,-4-2 24,-4-2 0,-2 3-28,-2-3 1,-2 3 14,-2-6 0,-6 1-340,2-2 0,-2 2 108,2-5 1,0 0-778,0-4 0,2 0 423,2 0 0,-2 0 573,6 0 0,0-10 0,3-3 0</inkml:trace>
  <inkml:trace contextRef="#ctx0" brushRef="#br1">8394 9925 8091,'0'-7'938,"0"2"829,0 5-689,5 0-709,2 0 1,4 2 835,1 1-805,4-1 1,2 3 35,5-5 1,5 0-120,2 0 0,3 0 66,1 0-479,6 0 148,-5 0 0,1 0 219,-6 0-1009,-4 0 592,1 0 0,-5 0-1621,-3 0 1185,-2-5 1,-6 3-2488,0-1 3069,-4 1 0,-2 2 0,-5 0 0</inkml:trace>
  <inkml:trace contextRef="#ctx0" brushRef="#br1">7207 10679 8113,'7'0'808,"1"0"-249,-6 0-262,8 0 0,1 0 192,4 0-14,0 0-179,7 0 1,-2-4 476,10 0-425,1 0 0,12 3 117,3-3 0,7 3-75,0-3 0,7-2-391,1-2 1,-2 3 247,-5 1 0,5-2-475,-1-2 1,5 2 360,-2-2 1,-29 6 0,1 0-12,28-5 0,-29 5 0,0 0 14,29-6 0,0 6-161,-4-2 1,-5 1-118,-2 0 1,-5 1 17,-3-1 0,-2 1-130,-6 2 214,-5-5 0,-1 4 35,-5-3-218,-5 3 304,3 1 1,-8-4-236,2 0-45,-7 0-459,2 4-1012,-9-5 991,4 4 0,-10-8 679,-3 5 0,-7-4 0,-3 1 0</inkml:trace>
  <inkml:trace contextRef="#ctx0" brushRef="#br1">7880 11021 8860,'-6'-6'1416,"1"-4"-1130,5 8 1,0-4 6,0 2 0,5 3 30,3-3 1,2-1 33,1 1-195,1 0 1,4 1 32,3-1 103,8 0-59,-3 4-119,9-5 0,-5 4-113,2-3 231,3 3 24,-9 1-313,-1 0 1,-1 0 189,-3 0-94,-3 5 1,1 1 45,-6 5 1,-3 1 62,0-1-384,-6 1 160,3 4 0,-6 1-218,-3 2 200,-2 2 1,-10-3-65,1 5 1,-5-4 110,1 0 0,-3-1 5,-1 1 0,1 2 14,-1-2 1,0-2-66,0-2 0,2-2 64,2-2 0,-3 1-15,3-1 293,2 0-272,1 1 63,10-6-47,1 4 1,11-8 285,5 1 0,2-1-82,6-2 0,5 0 88,7 0 0,2-2-50,1-1 1,0 0-73,0-4 0,4 4-167,0-1 1,-5 2 138,-6-2 0,-3 3-180,-1-3 0,-1 2-700,-3 2 0,-3 0-1303,-4 0 305,-1 0-685,-5 0 2422,-1 0 0,-15 0 0,-2 0 0</inkml:trace>
  <inkml:trace contextRef="#ctx0" brushRef="#br1">9262 9628 9366,'7'5'664,"3"1"0,-4 6-435,6-1 0,-1 2 53,0 2 0,1 1-21,-1 4 0,1 1-15,-1-2 1,4 8-19,1 3 1,3-1 15,-4 2 0,4 3-49,-4 4 1,2 4 47,-2-4 1,-2 5-89,2-1 0,-3 6-142,0 2 0,-5 3 157,1-3 1,-5 3-35,0-4 0,2 6-20,-1-2 1,0 3-304,-4 1 0,0-3 146,0-1 1,0-1-53,0 1 0,0-2 108,0-5 1,-4-1-149,0 1 1,-4-2 36,0-2 0,0 1 31,-3-5 0,2-1 43,-6-6 1,1 0 2,-1-4 0,1 0-14,-5-4 0,3-2 30,-3-2 0,4-1-172,-4-3 0,4-2 288,-4 2 1,5-6-406,-1-1 1,6-5-151,1 5-537,6-5-422,-8 2-429,8-5 1830,-3-5 0,10-2 0,2-4 0</inkml:trace>
  <inkml:trace contextRef="#ctx0" brushRef="#br1">9696 9731 7957,'-6'-12'2,"1"5"337,5-1-169,0 5 1,1-7 29,3 3 1,-3 0 27,3 0 0,1 3 562,-1-4-168,0 6-13,1-3-156,-4 0-103,4 3-40,-5-3-212,5 10-75,-3 2 1,8 4 68,-3 0 0,0 1-120,0-1 0,1-1 36,3-2 0,1 2-74,-1-2 0,-1-2 78,-2 2 0,2-6-98,-2 2 1,2-3 43,1-1-211,-4 0 197,3 0 0,-8 0-203,6 0 231,-6-5 0,9 0-78,-4-2 1,3-3 60,2 2 1,-1 2-5,1-2 1,-1 2 47,0-2 1,1 3 7,-1 5 0,-3-4 12,-1 0-45,-4 0 1,6 10 106,-5 1 0,0 3-92,-4 2 0,3-1 42,1 1 1,0 3-84,-4 0 1,4 4-128,0-4 1,3 4-282,-3-3 1,4-1 166,-5-4 1,5-3-161,-4-1 0,5-3-273,-2 4 726,3-6 0,7 3 0,1-5 0</inkml:trace>
  <inkml:trace contextRef="#ctx0" brushRef="#br1">10324 9582 9986,'0'12'1427,"0"-1"-1015,0 0 0,0 5-6,0-1 1,0 5-337,0-1 0,0-1 107,0 1 1,0-4-277,0 4 1,0-5 140,0 1 0,2-3-1403,2-5 741,-3 4-867,4-5-166,-5 0 1653,0-1 0,-5-5 0,-2 0 0</inkml:trace>
  <inkml:trace contextRef="#ctx0" brushRef="#br1">10199 9708 8349,'11'0'1110,"1"0"-719,-1 0-198,6 5 1,-3-4 194,5 3-504,5-3 161,0-1 1,8 0-218,-6 0 215,6 0 1,-7-4-44,6 1 0,-6-1 0,3 4 0</inkml:trace>
  <inkml:trace contextRef="#ctx0" brushRef="#br1">10701 9571 8047,'0'-7'0,"0"2"2078,0 5-1385,0 5 126,0 2-447,0 4 0,0 4 107,0 1-308,0 4 17,0-2 0,-3 4-689,-1 1 400,0 0 1,0 0-982,0 0 1,1 0 640,3 0 1,0-2 440,0-2 0,10 3 0,2-5 0</inkml:trace>
  <inkml:trace contextRef="#ctx0" brushRef="#br1">12152 9788 8063,'0'-8'0,"0"0"508,0 1-158,0 0 363,0 2 535,0 5-1001,0 5 1,0 2-66,0 4 1,0 6 11,0 2 0,0 2-64,0 2 1,0 0 3,0 0 0,0 1 50,0 3 1,-4-3-414,0 2 0,0 1 159,4-4 0,0 2-570,0-6 0,0 2 309,0-2 0,0 1-1315,0-5 1646,5 0 0,2 2 0,4 1 0</inkml:trace>
  <inkml:trace contextRef="#ctx0" brushRef="#br1">11821 10450 8019,'7'-6'0,"1"2"1024,-1 3-604,5 1 0,3 0 935,0 0-670,6 0-172,1 0 219,8-5-253,9 3-341,7-3 1,2 5 11,5 0 1,0-4 91,5 1 1,-1-1-405,0 4 1,-4-1 208,0-3 1,-8 2-199,0-1 0,-6 1-295,-1 2 1,-4-1-501,-4-3 1,-3 3-2100,-8-3 3045,-2 3 0,-7 1 0,-3 0 0</inkml:trace>
  <inkml:trace contextRef="#ctx0" brushRef="#br1">11889 10873 8031,'0'-7'508,"0"2"-183,0 5 1,0 5 47,0 3 524,0 2-517,0 2 1,0 3 444,0 0-475,0 5 0,4-2 52,0 5 1,5 0-173,-2 0 0,0-1 18,0 1 0,1 4-18,3 0 0,-1-1-147,-2-3 1,2 4 126,-2-1 0,-2-3-239,2-4 1,-6-4-26,2 4 1,-1-8-51,0 0-74,-1-2 232,3-3 146,-5-1 1,-2-6-142,-1-3 0,0-2-325,-4-6 1,0-4 112,0-3 0,-4 0-270,4-4 0,0 2 24,0-10 0,0 1-142,0-5 1,1 4 159,2-4 1,2 4 33,-1-7 1,6 2 275,5 2 1,11 0-100,4-1 0,4 6 33,-1 2 0,0 8-61,4 4 1,2 0 465,6 3 0,-1 0 11,5 8 0,-4 0 169,3 4 1,1 0-161,4 0 0,-2 0-82,-2 0 0,0 0-164,-8 0 1,6 0 63,-10 0 0,2 0-140,-5 0 1,-5 0 74,1 0 1,-5-1-666,-6-3-454,-1 3-658,-5-4 1736,-6 5 0,-11-5 0,-7-2 0</inkml:trace>
  <inkml:trace contextRef="#ctx0" brushRef="#br1">12277 10953 8035,'0'-12'1984,"0"6"-1256,0 1 54,0 5 1,0 5-358,0 2-373,0 4 120,0 0 1,0 2 26,0 2-129,0-2 1,0 7-1,0-5 1,4 4 62,0-4 0,0 1-240,-4-5 0,0 1 68,0-1 1,0-3-216,0-1 197,0-4 1,1 2 160,3-5-25,-3 0 0,6 0 117,-4 0 0,5-4-22,7 0 1,-1-3-71,5 3 1,0-1 192,4 1 0,-1 3 119,-3-3-219,2 3 214,-3 1-277,0 5 0,0-3 161,-3 6-290,-3-1 56,5 5 1,-6-2-18,1-2-39,-1 2 1,-3-4-124,-1 5 1,-4 2 74,1 2 0,-3-2-62,-1 2 0,-5-2 12,-3-2 0,-6 2-257,-1 2 0,-1-2 82,0 2 0,0-3-71,-3-5 0,-1 2-171,4-5 1,-3 0-169,4-4 0,-4 0-209,4 0 0,-4-2 329,4-1 1,-1-4-1009,5-4 1566,0-1 0,-6-4 0,-1-2 0</inkml:trace>
  <inkml:trace contextRef="#ctx0" brushRef="#br1">12312 10941 8059,'5'-6'0,"-3"-4"708,6 2-437,-6 3 1,9-4 674,-4 5 0,3-1-331,2 1 0,0 3 163,4-3-459,-4 3 0,9-3 30,-6 0-836,5 1 419,-7 3 0,9 0-918,-3 0-1101,-3 5 2087,6-4 0,0 4 0,8-5 0</inkml:trace>
  <inkml:trace contextRef="#ctx0" brushRef="#br1">10941 10599 8204,'-6'-2'0,"2"-2"306,3 3 124,1-4 0,1 5 365,3 0 0,2 0-274,6 0 1,-1-1-11,0-3 1,6 3-132,2-3 0,6 3-51,2 1 1,5-2-113,-2-1 0,-1 1-16,2-1 1,-2-3-196,1 3 1,2-1 102,-5 4 0,3-4-1009,-3 0 1,-4 0 174,-4 4 725,-10 0 0,6 0 0,-9 0 0</inkml:trace>
  <inkml:trace contextRef="#ctx0" brushRef="#br1">13385 9582 6200,'7'0'1269,"-2"-1"-362,-5-3-240,5 3-363,-4-4 1,5 5 235,-2 0 171,-3 0-457,5 0 1,-5 0 282,3 0-86,-3 0-242,4 5 1,-9 1-142,0 6 0,-5 4 113,2 3 1,-5 0 84,-3 4 1,1-1-49,-5 8 1,5 2 97,-1 6 0,-1-3-113,0 3 0,-3 3-21,4 1 1,0 2 19,3 2 1,-2 0-234,3-1 1,-3 5 243,6-1 1,0 1-5,0-5 1,-1 5-45,5-1 1,0 1 33,4-4 1,0-1 30,0 1 1,0 0-46,0-1 1,5 1-30,3 0 1,2-2 20,2-2 1,0 1-148,4-5 0,-2-1 73,5-7 1,-5 2-3,1-5 0,1 3-46,0-3 1,-1 0 85,-4-5 1,1 1-80,-1 0 1,-1-4 53,-2 0 1,1-1 116,-6 1 1,5-3-38,-4-4-307,0 4 1,-1-3-134,1 2 0,1-3 132,-1-5 1,-1 2-689,4-5 305,-4 0-390,7 1 1,-7-4-120,4 3-629,-4-8 0,3-2 792,-2-6 0,-3 1 841,3 0 0,2-1 0,1 1 0</inkml:trace>
  <inkml:trace contextRef="#ctx0" brushRef="#br1">13785 9662 9423,'-5'6'707,"4"5"-176,-3-4-266,3 3 1,1 6 86,0-1 0,0 5-31,0-1 0,3 6-201,1 2 1,4 4 141,-4-5 0,3 5-148,-3-5 0,1 5 103,-1-5 1,-3 1-365,3-4 1,1-4 88,-1 0 1,3-5-538,-3 1 0,1-2-170,-1-2 0,-1 1-1463,4-1 2228,1-5 0,3 5 0,1-5 0</inkml:trace>
  <inkml:trace contextRef="#ctx0" brushRef="#br1">14310 9776 8198,'0'-11'-139,"-1"3"19,-3 1 140,3 4 1232,-4-2-292,5 5-522,0 0 0,4 1-72,0 3 0,-1 4-120,-3 7 1,0 3-55,0 5 1,0 1 84,0 2 0,0 0-120,0 4 28,0 1 0,0-1 185,0 0-635,0-4 243,0 2 1,4-9-494,0 0 396,0-5 1,0 2-78,-1-4 1,1-5-385,-4 1-1844,5-6 1714,-3 4 1,3-8-768,-5-2 1477,0 3 0,-5-14 0,-2 2 0</inkml:trace>
  <inkml:trace contextRef="#ctx0" brushRef="#br1">14128 9959 8198,'5'-6'193,"-3"-3"88,6 5 0,-1 0 147,5 4 0,1-1-132,2-3 1,6 3-41,6-3 0,6 3 21,1 1 1,2-4-305,6 0 1,-4-1 109,4 1 0,-6 3-832,2-3 0,-6 3 220,-1 1 529,-6-5 0,-2 4 0,-7-5 0</inkml:trace>
  <inkml:trace contextRef="#ctx0" brushRef="#br1">14721 9811 8198,'0'-8'494,"0"0"-303,0 6 946,0-3-674,0 5 1,2 6 366,2 5-502,-3 1 1,5 9 35,-2-2 0,-1 3 192,4 1 0,1 4-263,3-1 0,1 2-47,-1-1 1,0-3-214,1 3 1,-1-1 90,1-3 1,-1-1-23,1-7 1,-2-6 395,-3 2-708,3-7 142,-8 1 1,3-10-7,-5-3 0,0-2-520,0-1 1,0-7 283,0-5 0,0-1-386,0-6 1,0-1 265,0-3 0,0-2-345,0-2 1,-4-2 227,0-6 1,-3 0 34,3 1 1,0 0 293,4 3 0,6-2 183,6 2 0,4 4-2,7 4 1,1 1-151,3 6 1,-2 5 262,6 7 1,-1 3-84,4 0 0,2 6 322,2 2 1,-1-1-140,5 1 0,0 0-4,3 4 1,-4 0-85,-3 0 1,0 0-73,-4 0 0,2 2-17,-10 1 1,-3-1-3,-4 1 0,-6 0-1024,-2 1 1027,1-3 0,-11 9 0,4-3 0</inkml:trace>
  <inkml:trace contextRef="#ctx0" brushRef="#br1">15121 9662 7682,'-6'0'580,"1"5"0,5-2-193,0 4 716,0-4-196,0 7 50,0-4-561,0 6 1,0-1-85,0 1 0,0-1-64,0 0 0,4 1-122,-1-1 1,1-3 368,-4-1-392,0 1 1,0 0 358,0-1-794,0-4-48,5 2 73,-3-5 1,4 0 105,-2 0 1,-2-1 68,6-3 0,-4 3 83,3-3 0,2 3 16,6 1 1,-2 0 171,2 0 0,-2 0-142,-2 0 0,5 1 90,-1 3 1,0-2 31,-3 6 1,3-1-82,0 5 0,0-1 10,-3 1 1,-5-1 0,1 0 0,-2 6-138,2 2 1,-3-1 77,-5 1 0,0-1-179,0 1 0,-1 1 94,-3-5 1,-4 4 58,-7-4 1,-2 1-80,-2-5 0,-2 0-19,2 1 1,1-4-526,-1-1 1,4-4 238,-4 0 1,5-1-700,-1-2 0,2 0 78,1 0 1042,1-10 0,0 2 0,-1-9 0</inkml:trace>
  <inkml:trace contextRef="#ctx0" brushRef="#br1">15076 9685 8092,'11'-12'0,"0"1"595,1 5-283,4-4 0,2 8 131,5-2 260,5-2-322,1 5 1,5-4 269,1 5-384,-1 0 1,-1 0-135,-3 0 0,2 0-177,-5 0 0,-2 0-823,-6 0 1,1 0 600,-4 0 1,-2 1 265,-7 3 0,3 2 0,-3 6 0</inkml:trace>
  <inkml:trace contextRef="#ctx0" brushRef="#br1">13545 10553 8238,'-21'0'0,"2"0"0,2 0 144,6 0 232,4 0 62,2 0 763,5 0-743,5 0 122,2 0-259,9 0 0,7 0-2,7 0 1,10 0 151,5 0 1,11-1-1002,-24-1 1,1 0 727,8-1 1,0-1-1,0 1 1,1-1-74,5 0 0,1 0 0,-1 1 0,0 0-192,1-1 0,-1 0 0,0 0 0,-1-1 85,1 3 1,1 1 0,-2-3 0,1 0 70,-2 2 1,1 0 0,-1 0 0,0-1-64,-1 1 1,0 0-1,0 1 1,1 0 27,-3-3 1,-1 0 0,1 1 0,-1 0-186,-3-1 0,0 0 0,0-1 0,0 0-32,-4 1 0,1 0 1,0 0-1,-1 0-14,27-4 1,-1-1-38,-7 5 1,-3-3 146,-8 3 0,-3 0-152,-5 4 1,-6 0 90,-5 0 0,-2 0 1121,-5 0-2134,-1 0 856,-9 0 0,-2 0-528,-8 0 1,-3 0-819,-9 0 1631,-1 5 0,-11 1 0,-1 6 0</inkml:trace>
  <inkml:trace contextRef="#ctx0" brushRef="#br1">14459 10770 8114,'-12'-5'0,"6"4"680,1-10-321,5 10 0,4-5 139,0 2 49,4 3-253,-1-9 1,6 7 139,2-5 144,2 1-259,6 0 0,0-1 133,0 4-274,5-5 1,-4 8 237,3-3-89,-3 3-149,-1 1 1,-1 0 115,1 0 0,-4 3-26,0 1 0,-5 5-214,2-1 1,-4 2 136,0 1 1,-6 4-124,-2 1 0,-3 3-85,-1-4 1,-1 5-198,-3-1 1,-2 3 1,-6 1 1,-3 0-112,0-1 0,-5 0 21,0-3 0,4 1 86,1-5 0,2 1 224,2-5 1,-1-1-107,1-2-28,-1-3 398,6 0-90,1-4 79,5 4 100,0-5 1,5 0-144,3 0 0,7 0 100,4 0 0,2 0 195,2 0-395,10 0-576,-2 0 571,8 0 0,-5 0 63,1 0-597,-6 0 302,-1 0 1,-2 2-1448,1 1 1085,-5-1 0,-2 3-72,-5-5 0,0 1-1164,-3 3 1717,-6-3 0,4 4 0,-3-5 0</inkml:trace>
  <inkml:trace contextRef="#ctx0" brushRef="#br1">15921 9456 9267,'6'7'1280,"3"3"-911,-5-2 0,5 2 111,-2 1 1,0 2-47,0 2 1,1-1-205,3 5 1,1 0 83,-1 4 0,0 0-56,1 0 1,4 3-37,3 1 1,-1 6-31,1 1 0,0 2-47,4 6 0,0-3-46,0 7 1,-4-6-100,0 10 1,-5-6 0,1 6 1,-4-2 27,-3 1 0,1 3-82,-5 5 1,0 1 106,-4-1 1,-2-4-165,-2 0 1,2-1 51,-6 2 0,2 0 63,-2-4 1,-2-1-106,3-3 1,-4-2 103,0-2 1,0 1 55,-1-5 1,1 0-50,-1-3 0,-3-6 136,0-3 1,-4 2-69,4-1 0,-2 0-31,2-4 0,1-2-91,-5-2 0,5-1-153,-1-3 1,2-6 394,2 2-351,4-2 0,-2-1-635,6 0 517,-1-6 1,4 2-1106,0-8 0,0-2 1375,0-6 0,-5 1 0,-2-1 0</inkml:trace>
  <inkml:trace contextRef="#ctx0" brushRef="#br1">16366 9502 7979,'-6'-5'11,"1"4"-49,5-4 390,0 0 172,0 3-306,0-3 1,0 7 528,0 1-506,0 4 1,0 8 110,0 0 0,0 0-36,0-3 1,3 1-29,1 2 1,5-3-110,-1 4 1,2-5 40,1-3 0,1 1-191,-1-6 0,-3 1 78,-1-4 1,1 0-226,3 0 0,-3 0 67,0 0-172,-1 0 0,3-1 117,-2-3 0,1 2-42,-5-6 1,3 4 73,-3-3 1,1 0 11,-1 0 1,-1-4 49,4 4 0,-3-2-13,4 1 0,-2 2-284,2 2 138,2 3 410,-4-4-218,6 5 1,-2 1 60,-3 3 1,0 2-78,-4 6 1,-1 3 13,2 0 0,-3 2-354,-1-2 1,4 3 138,-1 4 0,1 0-725,-4-3 0,0 1 359,0-4 1,1 3 561,3-4 0,3 0 0,4-3 0</inkml:trace>
  <inkml:trace contextRef="#ctx0" brushRef="#br1">16949 9411 8036,'-7'-5'647,"-3"3"-318,9-3 0,-6 5 155,4 0 0,1 5-105,-1 3 1,1 0 108,2 3 0,0-1 167,0 9-367,0-5 28,0 8-144,0-4 1,4 1 173,0 0-422,5-5 163,-3 7 0,4-8-449,-2 2 337,2-7 1,-4 2-1000,6-3 0,-5-1 538,1-3 0,-4-1-1888,3-2 2374,-4 0 0,2 5 0,-5 1 0</inkml:trace>
  <inkml:trace contextRef="#ctx0" brushRef="#br1">16800 9582 8036,'12'0'353,"-1"0"0,2 0 65,2 0 1,3 0 33,4 0 0,6-4-83,3 0 0,2-1-401,1 2 0,-3 0 119,-1-5 1,-1 6-823,2-2 1,-2-1 163,-3 1 571,-6 0 0,6-1 0,-8-1 0</inkml:trace>
  <inkml:trace contextRef="#ctx0" brushRef="#br1">17463 9297 9401,'0'11'1087,"0"6"1,0-1-359,0 3 0,0 6-289,0-2 0,0 3-239,0-4 0,0 6 62,0 3 0,0-2-389,0 1 0,1-4-193,3 1 0,-3-5-211,3-3 1,-3 2-236,-1-6 1,0 0 764,0-3 0,0 4 0,0 2 0</inkml:trace>
  <inkml:trace contextRef="#ctx0" brushRef="#br1">2593 13385 8375,'0'-11'-558,"0"-1"0,0 1 543,0 0 36,0 4-5,0-3 1,-4 4 893,0-6-368,0 6-131,-1-4 58,4 9 115,-9-10-340,8 10 1,-4-4 314,2 5-204,3 0-380,-4 0 198,5 5 0,0 1 62,0 6 3,0-1-73,-5 6 0,4 1 25,-3 4-25,2 1 93,2 5-333,0-4 210,0 14 1,0-11 122,0 7 153,0 3-290,6-6 0,0 10 110,5-6-964,1 1 854,-1-1 0,1-1-132,-1 0 1,0-1 86,1-2 1,-1 0-9,1-4 74,-6 0-19,-1-4-571,0-6 338,-4 5 0,4-6-166,-5 3 0,-1-2 85,-3-6 0,2-3-225,-6 0-468,1-6 531,-5 3 1,0-1-1164,-4 0 743,4 0 372,-5-4 1,1-2-309,-3-1 1,-2-4 708,2-4 0,-7-1 0,1 1 0</inkml:trace>
  <inkml:trace contextRef="#ctx0" brushRef="#br1">2307 13854 8239,'5'-7'477,"-4"2"-227,10 5 0,-9 0 1198,6 0-689,-1 0-381,10 0 1,-3 0 601,5 0-428,0 0-63,9 0-388,-4-5 87,9 4 0,-8-4 188,6 5-709,-1-5 318,-1 3 1,3-4 2,-5 2 1,-1 3-76,-3-3 0,-5-1-1905,-3 1 1015,3 0 537,-5 4 1,-1 0-1948,-4 0 2387,0 0 0,3 5 0,0 2 0</inkml:trace>
  <inkml:trace contextRef="#ctx0" brushRef="#br1">3381 13157 7929,'0'-7'1650,"0"2"-1310,0 5 0,-5 7 354,-3 4-288,-2 6-172,-2 6 180,-4-1-148,3 6 0,-8 3 143,2 7-908,-3-3 674,-1 10 1,0-5 175,0 6-160,6 0 13,0-1 1,6 2-102,-1 3 0,6-3-17,2 2 1,3-6-104,1-1 29,0-5-56,0 8 1,1-10 34,3 3 0,2-6 78,6-2 1,3-4-28,0 0 0,2-2-94,-2-1-172,-2-5 146,3 4 1,-3-10-131,2 4 0,-2-5 89,2-3 381,-2 2-614,-2-9 146,0 9 0,-3-9-886,0 3 591,-6-2-1204,3-2 1069,-5 0 1,4-2 635,0-2 0,0-2 0,-4-5 0</inkml:trace>
  <inkml:trace contextRef="#ctx0" brushRef="#br1">3506 13819 8202,'0'-14'0,"0"3"287,0 2-1,0 3-286,0 1 764,0 5 1,0 5 26,0 2 0,0 3-267,0 2 0,0 1-67,0 2 1,0 3-296,0 4 1,0 0-112,0-3 1,0 1 43,0-5 0,0 5-168,0-5 0,4 4-20,0-4 113,5 0-67,-8-8 0,5-1-259,-2-2 154,2-3 4,1 4 0,3-5-131,-2 0 54,2-5 185,1-1 1,2-6-21,2 1 1,-2-1 15,2 1-206,-2-6 222,3 0 0,-3-2-33,2 0-303,-2 0 319,-2 1 1,4-2 9,1 4 0,-1 1-37,-4 4 1,-1-1 142,-2 1 37,2 4-163,-9 2 446,10 5-247,-5 0 1,2 0-57,-1 0 349,-4 11-240,7-4 1,-8 13 10,6-4 340,-5 4-276,7 3 1,-8 1 80,6 3-175,0 2-42,-2-5 1,3 5-123,-5-2 145,4-8-127,-1 7 0,0-12-206,1 5 212,-5-5-426,7 3 91,-9-11 114,4 4-1340,-5-8 408,0 3-1321,0-5 1215,0-5 1221,0-2 0,0-9 0,0-2 0</inkml:trace>
  <inkml:trace contextRef="#ctx0" brushRef="#br1">4134 13260 8124,'0'-12'786,"0"6"32,0 1-338,0 5-68,0 5-147,0 1 1,0 3 152,0 3 330,5-4-378,2 14 1,4-3 157,1 8 0,3-2-85,0 5 0,4-3 151,-4 4-355,6-1-764,-4 9 497,1-3 103,4 8 0,-6-7 284,3 5-637,-2-5 261,-6 7 0,1-8 26,-1 2 1,-3-1-54,-1 1 0,-4-3-120,1 3 0,-3 2 3,-1-2-158,0-5 186,0 0 1,-1-5-74,-3 2 1,-1-2-160,-3-5 0,-2-5-762,2-3-144,-2-2-1283,-1-2 2558,-1-5 0,6-6 1,1-6-1</inkml:trace>
  <inkml:trace contextRef="#ctx0" brushRef="#br1">4808 13682 7937,'8'0'679,"-1"0"0,5 0-115,3 0 1,5 0 671,-1 0-872,3 0 0,6 0 0,1-1 195,0-3 1,8 3-336,-3-3 1,-1-1-114,-2 1 0,-5-1 264,5 1-645,-6 3 255,3-4 1,-9 1-1280,0 0 782,-5 1 301,3 3 0,-10 0-2386,1 0 2597,-6 0 0,4 0 0,-6 0 0</inkml:trace>
  <inkml:trace contextRef="#ctx0" brushRef="#br1">4877 13922 8036,'6'0'0,"4"0"528,-2 0 0,2 0 210,1 0 567,6 0-537,1 0-269,4 0-118,1 0 1,5-5-15,3-3 0,2 2-436,1-2 0,4 1-345,0-5 0,0 5-2262,-4-1 2676,1 6 0,-1-9 0,0 5 0</inkml:trace>
  <inkml:trace contextRef="#ctx0" brushRef="#br1">18091 13591 8230,'0'-7'722,"0"2"235,0 5-770,5 0 0,-3 0 188,6 0-37,-6 0-120,9 0 0,-4 0 157,8 0 99,3 0-159,5 0 1,4 0 277,-1 0-344,6 0-62,-3-5 1,5 4-66,1-3-62,-6-2 75,4 5 1,-5-8-43,2 5 1,-2 0-9,-5 4 1,-1-4-284,-3 1 0,-3-1 172,-4 4-1314,-6 0 399,4 0-576,-9 0 0,3 0 1517,-8 0 0,-7 0 0,-7 0 0</inkml:trace>
  <inkml:trace contextRef="#ctx0" brushRef="#br1">19027 13420 8202,'-6'0'-107,"-1"-4"-214,4 0 321,1 0 1085,-3 4 813,5 0-1584,0 5 0,2-2 265,1 4-333,-1 6-30,3 0 0,-1 8-7,-1-2 0,2 3-2,-1 1 1,-2 0 31,1-1 0,-1-1 131,-2 2-347,0-8 24,0 11 1,3-13 78,1 2 0,0-2-201,-4-2-198,0 1 216,0-6-111,0-1 111,0-5-108,0-5 198,0 4 0,0-10-77,0-1 1,1 1-11,3-5 0,-1 0-6,4 1 1,-3-6-122,4 2 0,-1 2 135,5-2-179,-1 5 81,1-8 0,-1 9-36,0-2 121,1 8-11,-1-4 1,1 10 256,-1-3 49,0 3-215,1 1 0,-4 4 129,-1 0 0,-1 5-152,2-2 153,2 8-37,-3 3 0,0 1 0,1 0 0,-1 0 108,5 4 1,-5 1-324,1 3 1,-4-7 43,3 3 1,-4-7-262,1 4 1,-2-7-195,2 3 1,-3-4-301,3 0 0,-2-5 200,-2 1 0,1-5-891,3 0 1503,-3-1 0,9 3 0,-4 1 0</inkml:trace>
  <inkml:trace contextRef="#ctx0" brushRef="#br1">19987 13545 8499,'0'6'1123,"5"0"0,-3-6-448,6 0-235,4 0-204,1 0 419,4 0-306,-1 0 1,2 0 5,5 0 0,1 0 38,2 0 0,2-2-33,3-2-262,2 3 78,-9-4 1,4 5-323,-5 0 132,-6 0 80,0 0 0,-6 0-1135,1 0 530,-6 0 218,-1 0-586,-5 0 1,-5 0 340,-2 0-1884,1 0 1107,-4 0 1343,9 0 0,-9 5 0,4 2 0</inkml:trace>
  <inkml:trace contextRef="#ctx0" brushRef="#br1">20717 13294 8162,'0'-12'0,"0"1"-183,0 0 123,6-1 0,0 1 187,5-1 769,1 6-510,-1-4 0,2 5 284,2-3-515,-2-2 27,13 9 1,-9-8 59,10 5 0,-6 0 183,6 4-336,2 0 16,-5 0 0,4 4 69,-5 0 1,-2 5-115,-2-2 1,-2 4 65,-6 0 0,1 2-168,-1 2 0,-1-2-83,-2 2 1,-3 3 89,-5 1 1,0-3-11,0-1-102,0 3 193,-10-5 0,2 3-262,-7-4-58,-3-1 274,6 1 0,-9-2-21,6-3 0,-4 2-6,4-5 229,-6 5-101,14-8 1,-8 4 209,7-5 12,3 0-249,-5 0 364,9 0-284,-5 5 1,8-3 97,2 1 0,-2 0-67,6 1 156,-1-3-110,10 9 1,-3-5-60,5 3 0,-4 2 8,4-2 1,-1 6 77,1 1-290,2 5 157,-3-7 1,5 8-166,0-2 0,-2-1 1,-2 1-129,-2 0 229,-6 4 1,1 0-25,-1 0 0,-4 0-157,-4-1 0,-1 1 22,-2 0 0,-5-1-104,-3-3 1,-3 1 61,-5-5 0,-1-1 101,-6-6 0,0 1 263,0-6 9,0 1-250,-5 1 1,-1-3 144,-5 1 0,0-1-104,-1-2 0,2-4 18,3 0 0,-2-4 77,5 5-294,1-6 114,3 2 1,5 0 154,3-1-592,2 6 72,7-8-567,1 8 1,6-3 59,3 5-1310,2 0 1435,11 0 1,1 0-57,4 0 864,6 0 0,1-5 0,6-1 0</inkml:trace>
  <inkml:trace contextRef="#ctx0" brushRef="#br1">21620 13979 9374,'6'0'6189,"-1"0"-3747,-5 0-1252,0 5-643,0-4 1,0 6-1084,0-3 469,0-3 67,0 4 0,-5-5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1:59.6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5962 9845 8064,'6'-7'0,"-1"2"734,-5 5 524,0 0-857,0 5 1,5 2 93,-4 9-291,5-3 0,-6 9 146,0-3-68,0-3-107,0 6 0,1-5 232,3 6-404,-3 5-1,4-4 231,-5 4-120,0-5 0,0 0-41,0 0 1,1-2-512,3-2 317,-3 3 0,4-8-275,-5 5 0,4-5-359,0 1 1,0-2-1220,-4-2 928,0-4 1047,0 3 0,-5-4 0,-2 5 0</inkml:trace>
  <inkml:trace contextRef="#ctx0" brushRef="#br0" timeOffset="1">5608 10530 7575,'11'0'857,"0"0"0,6 0 5,2 0 1,8 0-313,3 0 1,6 0-14,6 0 1,-1-4-161,9 0 1,2-3-327,1 3 0,-5-1 90,2 1 0,-7 3-129,3-3 0,-2-1 27,-6 1 1,-3 0 168,-5 4 1,-1 0-572,2 0 0,-3 0 197,-6 0 1,-3-1-1328,0-3 656,-5 3-1591,3-4 2488,-11 0 0,-6-1 0,-6-6 1</inkml:trace>
  <inkml:trace contextRef="#ctx0" brushRef="#br0" timeOffset="2">5642 10998 7990,'-5'-6'0,"4"1"404,-5 5 113,6 0 159,0 5-281,0 1-113,0 6 0,0 4 233,0 3-257,0 3 0,0 1 290,0 0-351,6 4 1,-4-1 141,6 4-132,-1 1-38,0 3 0,3 0 31,-3 0 1,0-4-29,0-4 1,0 1-29,0-4-64,-2 2 1,-1-12-30,0 2 0,0-6 57,-4-1 1,1-6-359,3 2 140,-3-3-30,4-1 1,-9-6-86,1-6 308,-6 1-933,8-11 567,-10 0 0,9-4-472,-6-4 474,1-1 0,0-2-122,3 3 1,3-8-135,1 0 1,0 0 57,0 0 0,1 2 117,3 2 1,6 0 325,6-1 0,3 6-90,-4 2 0,5 7 286,-1 1 1,3 5 44,1-1 0,3 2 176,1 2 0,5 4-236,-2 4 1,-1 1 74,2 2 1,-1-3 170,4-1-193,-4 0 1,3 4-17,-3 0-86,-2 0-15,5 0 0,-9-1 113,3-3-365,-8 3 229,2-4 0,-4 5-163,2 0 47,-3-6 1,-4 5 25,-1-3-135,1 3 0,-5 1-502,1 0 0,-6-1 669,2-3 0,-13 3 0,-3-4 0</inkml:trace>
  <inkml:trace contextRef="#ctx0" brushRef="#br0" timeOffset="3">5893 11067 8082,'-6'-7'-21,"-1"-1"1,4 4 387,1 0 69,-3 4 1881,5 0-1917,5 0 1,-3 1-166,1 3 0,-1 2-179,-2 6 1,4-1 147,-1 1 1,1 0-82,-4 4 1,0-4-50,0 3 1,0-2-124,0-1 1,0-1-76,0 0-222,0 1 150,0-1 285,0 1-48,0-6 0,1-1-10,3-5 1,-1 0 150,4 0 0,1-1-69,3-3 1,2 3 39,2-3 0,-1 1-23,5 0 1,-3 1-36,3-1 0,0 1-27,3 2 1,-2 2 32,-1 1 0,-4 2-48,4 3 1,-5 2 37,1-2 1,-2 2-142,-2 1 1,-3 1 73,-1-1 0,-3 4-1,4 1 1,-6 0-73,2-1 1,-8-1-160,-3 5 1,-3-5-96,-2 2 1,-3-4 99,0 0 1,-6-1-58,2 1 1,2-5-210,-2 1 0,-1-6-185,-2 2 0,0-3 45,3-1 1,-3 0-249,3 0 0,3-5 857,1-2 0,-3-3 0,0-2 0</inkml:trace>
  <inkml:trace contextRef="#ctx0" brushRef="#br0" timeOffset="4">5836 11078 8073,'-6'0'822,"1"0"469,5 0 1,5 0-652,2 0-209,3 0-158,7 0 1,-3 0 77,5 0 334,0 0-311,9-5 0,-3 4 89,6-3-417,-1-2 35,4 4 1,1-6-778,-1 4 526,-5-5 0,3 6-753,-5-4 0,-2 4-873,-6-1 1796,3-2 0,-10 5 0,5-4 0</inkml:trace>
  <inkml:trace contextRef="#ctx0" brushRef="#br0" timeOffset="5">7001 9639 8135,'6'1'488,"-2"3"-385,-3-2 76,-1 8 1,0-8 124,0 6 1,-1 1 15,-3 6 0,-1 1 68,-2 4 150,-4 1-299,5 2-297,-5 6 297,-1 0-30,-4 4 0,3 0 0,-2 5 0,-2 2 45,2-2 0,-4 2-142,4 6 0,0 4 127,3-1 1,-2 6-103,3-2 1,-3-1 136,6 1 1,-1 1-255,2 3 0,2-4 122,5 0 0,0-1 7,0 2 0,0 1-130,0-1 0,5-2 122,2 1 0,5-5-49,3 2 0,2-5 64,2-3 0,2 3-135,-2-3 0,2-7-4,-2-1 0,-3-7 7,-5 0 0,1-3 99,-1-1 0,-1-4 43,-2 0-96,2-5 0,-5 2-3,3-4-198,-3-6-184,0-1-113,-4-5-164,4 0 0,-8-5-463,-1-3 1,-5-1 1054,1 2 0,-2-8 0,-1 2 0</inkml:trace>
  <inkml:trace contextRef="#ctx0" brushRef="#br0" timeOffset="6">7298 9993 7999,'0'-11'-440,"0"-1"1,0 5 761,0-1 1,0 4 470,0-3 82,-5 4-323,4-2-330,-4 5 0,5 1 32,0 3 1,0 3 34,0 4 0,0 5-36,0 4 1,0 1 28,0 2 0,0 0-257,0 0 1,0 3 80,0 1 0,1 1-189,3-2 0,-2-1 53,6 1 1,-4-3 1,3-4 1,-3 1 128,4-4-1070,-6-1 552,8-4-1223,-8-4 739,3-2 298,-5-5 603,5 0 0,-4 0 0,4 0 0</inkml:trace>
  <inkml:trace contextRef="#ctx0" brushRef="#br0" timeOffset="7">7755 9936 7997,'0'-6'1521,"0"1"-760,0 15 1,0-3-316,0 9 0,0 1 61,0 3 1,0 1-112,0 2 1,0 4-254,0-1 0,0 6 83,0-2 0,0 0-109,0 0 1,0-5-94,0 2 1,4-7-150,-1-1 1,2-5-688,-1 2 1,-2-8 60,1 0 553,-1-5-1884,-2 7 532,5-9 607,-4 4 943,4-5 0,-10 0 0,-1 0 0</inkml:trace>
  <inkml:trace contextRef="#ctx0" brushRef="#br0" timeOffset="8">7526 10210 7342,'12'-6'330,"0"1"597,4 5 0,-2-1-162,5-3 0,5 2-315,6-1 1,3-2-289,2 1 0,-1-4 78,0 4 1,-4-1-553,1 1 0,-2 2 48,2-6 1,-3 6-1733,-6-2 1996,1 3 0,0-4 0,0-2 0</inkml:trace>
  <inkml:trace contextRef="#ctx0" brushRef="#br0" timeOffset="9">8120 10073 8065,'-6'-11'-765,"2"-1"287,3 6 1963,1 1-264,0 5-470,0 5 1,0 1-309,0 6 0,0 4-61,0 3 1,4 3-136,-1 1 1,6 5-45,-1 2 1,1-1-22,-2 2 1,4-5-131,-4 5 0,3-6 71,2 2 0,-5-8 92,1-4 0,-4-2-159,3-2 1,-3-4 255,4-4-235,-6-1 16,3-2 0,-5-7-142,0-4 1,4-6-117,0-5 0,0-3-310,-4-1 1,0 0-304,0-4 0,-4 0 311,0-5 0,-5 1-334,2 0 1,-3-2 313,-2-2 1,2 3 180,2-3 1,3-2 71,5 2 1,5-4 0,3 4 0,3 0-30,5 4 1,-2 5 29,5 2 0,4 4 29,3 4 0,6 3 204,-2 4 0,1 2 0,3 2 0,-2 2 0,6 2 0,1 3 68,-1-3 1,-3 3 852,-5 1 1,0 0-742,5 0 1,-6 0-181,-2 0 0,-3 0 0,-2 0 0,0 0 651,-3 0 0,-2 4-79,-6 0-289,0-1-720,1-3 124,-6 0-38,-1 0 0,-5 2-906,0 1 1257,-5-1 0,-6 3 0,-7-5 0</inkml:trace>
  <inkml:trace contextRef="#ctx0" brushRef="#br0" timeOffset="10">8417 9936 10189,'-1'12'897,"-3"-1"0,3 0-542,-3 1 0,3-1-263,1 1 1,0 4 106,0 3 1,0-2-127,0-2 1,-4-1 99,0 1 1,0-6-167,4 2-200,0-2 1,0-1 94,0 0-179,0-6 112,0 3 202,0-5 1,5 0-13,3 0 0,2-1-18,2-3 1,0 3 19,4-3 0,-3-1-17,7 1 1,-5 0 51,4 4 1,-1 0 5,1 0 0,-2 0-95,-1 0 1,-4 4 60,3 0 1,2 5-77,-2-2 1,-3 4 39,-5 0 1,0 0-7,0 1 1,2 3 21,-5 0 0,0 2 8,-4-2 1,-2-2-22,-1 2 1,-4-2 24,-4-2 0,-2 3-28,-2-3 1,-2 3 14,-2-6 0,-6 1-340,2-2 0,-2 2 108,2-5 1,0 0-778,0-4 0,2 0 423,2 0 0,-2 0 573,6 0 0,0-10 0,3-3 0</inkml:trace>
  <inkml:trace contextRef="#ctx0" brushRef="#br0" timeOffset="11">8394 9925 8091,'0'-7'938,"0"2"829,0 5-689,5 0-709,2 0 1,4 2 835,1 1-805,4-1 1,2 3 35,5-5 1,5 0-120,2 0 0,3 0 66,1 0-479,6 0 148,-5 0 0,1 0 219,-6 0-1009,-4 0 592,1 0 0,-5 0-1621,-3 0 1185,-2-5 1,-6 3-2488,0-1 3069,-4 1 0,-2 2 0,-5 0 0</inkml:trace>
  <inkml:trace contextRef="#ctx0" brushRef="#br0" timeOffset="12">7207 10679 8113,'7'0'808,"1"0"-249,-6 0-262,8 0 0,1 0 192,4 0-14,0 0-179,7 0 1,-2-4 476,10 0-425,1 0 0,12 3 117,3-3 0,7 3-75,0-3 0,7-2-391,1-2 1,-2 3 247,-5 1 0,5-2-475,-1-2 1,5 2 360,-2-2 1,-29 6 0,1 0-12,28-5 0,-29 5 0,0 0 14,29-6 0,0 6-161,-4-2 1,-5 1-118,-2 0 1,-5 1 17,-3-1 0,-2 1-130,-6 2 214,-5-5 0,-1 4 35,-5-3-218,-5 3 304,3 1 1,-8-4-236,2 0-45,-7 0-459,2 4-1012,-9-5 991,4 4 0,-10-8 679,-3 5 0,-7-4 0,-3 1 0</inkml:trace>
  <inkml:trace contextRef="#ctx0" brushRef="#br0" timeOffset="13">7880 11021 8860,'-6'-6'1416,"1"-4"-1130,5 8 1,0-4 6,0 2 0,5 3 30,3-3 1,2-1 33,1 1-195,1 0 1,4 1 32,3-1 103,8 0-59,-3 4-119,9-5 0,-5 4-113,2-3 231,3 3 24,-9 1-313,-1 0 1,-1 0 189,-3 0-94,-3 5 1,1 1 45,-6 5 1,-3 1 62,0-1-384,-6 1 160,3 4 0,-6 1-218,-3 2 200,-2 2 1,-10-3-65,1 5 1,-5-4 110,1 0 0,-3-1 5,-1 1 0,1 2 14,-1-2 1,0-2-66,0-2 0,2-2 64,2-2 0,-3 1-15,3-1 293,2 0-272,1 1 63,10-6-47,1 4 1,11-8 285,5 1 0,2-1-82,6-2 0,5 0 88,7 0 0,2-2-50,1-1 1,0 0-73,0-4 0,4 4-167,0-1 1,-5 2 138,-6-2 0,-3 3-180,-1-3 0,-1 2-700,-3 2 0,-3 0-1303,-4 0 305,-1 0-685,-5 0 2422,-1 0 0,-15 0 0,-2 0 0</inkml:trace>
  <inkml:trace contextRef="#ctx0" brushRef="#br0" timeOffset="14">9262 9628 9366,'7'5'664,"3"1"0,-4 6-435,6-1 0,-1 2 53,0 2 0,1 1-21,-1 4 0,1 1-15,-1-2 1,4 8-19,1 3 1,3-1 15,-4 2 0,4 3-49,-4 4 1,2 4 47,-2-4 1,-2 5-89,2-1 0,-3 6-142,0 2 0,-5 3 157,1-3 1,-5 3-35,0-4 0,2 6-20,-1-2 1,0 3-304,-4 1 0,0-3 146,0-1 1,0-1-53,0 1 0,0-2 108,0-5 1,-4-1-149,0 1 1,-4-2 36,0-2 0,0 1 31,-3-5 0,2-1 43,-6-6 1,1 0 2,-1-4 0,1 0-14,-5-4 0,3-2 30,-3-2 0,4-1-172,-4-3 0,4-2 288,-4 2 1,5-6-406,-1-1 1,6-5-151,1 5-537,6-5-422,-8 2-429,8-5 1830,-3-5 0,10-2 0,2-4 0</inkml:trace>
  <inkml:trace contextRef="#ctx0" brushRef="#br0" timeOffset="15">9696 9731 7957,'-6'-12'2,"1"5"337,5-1-169,0 5 1,1-7 29,3 3 1,-3 0 27,3 0 0,1 3 562,-1-4-168,0 6-13,1-3-156,-4 0-103,4 3-40,-5-3-212,5 10-75,-3 2 1,8 4 68,-3 0 0,0 1-120,0-1 0,1-1 36,3-2 0,1 2-74,-1-2 0,-1-2 78,-2 2 0,2-6-98,-2 2 1,2-3 43,1-1-211,-4 0 197,3 0 0,-8 0-203,6 0 231,-6-5 0,9 0-78,-4-2 1,3-3 60,2 2 1,-1 2-5,1-2 1,-1 2 47,0-2 1,1 3 7,-1 5 0,-3-4 12,-1 0-45,-4 0 1,6 10 106,-5 1 0,0 3-92,-4 2 0,3-1 42,1 1 1,0 3-84,-4 0 1,4 4-128,0-4 1,3 4-282,-3-3 1,4-1 166,-5-4 1,5-3-161,-4-1 0,5-3-273,-2 4 726,3-6 0,7 3 0,1-5 0</inkml:trace>
  <inkml:trace contextRef="#ctx0" brushRef="#br0" timeOffset="16">10324 9582 9986,'0'12'1427,"0"-1"-1015,0 0 0,0 5-6,0-1 1,0 5-337,0-1 0,0-1 107,0 1 1,0-4-277,0 4 1,0-5 140,0 1 0,2-3-1403,2-5 741,-3 4-867,4-5-166,-5 0 1653,0-1 0,-5-5 0,-2 0 0</inkml:trace>
  <inkml:trace contextRef="#ctx0" brushRef="#br0" timeOffset="17">10199 9708 8349,'11'0'1110,"1"0"-719,-1 0-198,6 5 1,-3-4 194,5 3-504,5-3 161,0-1 1,8 0-218,-6 0 215,6 0 1,-7-4-44,6 1 0,-6-1 0,3 4 0</inkml:trace>
  <inkml:trace contextRef="#ctx0" brushRef="#br0" timeOffset="18">10701 9571 8047,'0'-7'0,"0"2"2078,0 5-1385,0 5 126,0 2-447,0 4 0,0 4 107,0 1-308,0 4 17,0-2 0,-3 4-689,-1 1 400,0 0 1,0 0-982,0 0 1,1 0 640,3 0 1,0-2 440,0-2 0,10 3 0,2-5 0</inkml:trace>
  <inkml:trace contextRef="#ctx0" brushRef="#br0" timeOffset="19">12152 9788 8063,'0'-8'0,"0"0"508,0 1-158,0 0 363,0 2 535,0 5-1001,0 5 1,0 2-66,0 4 1,0 6 11,0 2 0,0 2-64,0 2 1,0 0 3,0 0 0,0 1 50,0 3 1,-4-3-414,0 2 0,0 1 159,4-4 0,0 2-570,0-6 0,0 2 309,0-2 0,0 1-1315,0-5 1646,5 0 0,2 2 0,4 1 0</inkml:trace>
  <inkml:trace contextRef="#ctx0" brushRef="#br0" timeOffset="20">11821 10450 8019,'7'-6'0,"1"2"1024,-1 3-604,5 1 0,3 0 935,0 0-670,6 0-172,1 0 219,8-5-253,9 3-341,7-3 1,2 5 11,5 0 1,0-4 91,5 1 1,-1-1-405,0 4 1,-4-1 208,0-3 1,-8 2-199,0-1 0,-6 1-295,-1 2 1,-4-1-501,-4-3 1,-3 3-2100,-8-3 3045,-2 3 0,-7 1 0,-3 0 0</inkml:trace>
  <inkml:trace contextRef="#ctx0" brushRef="#br0" timeOffset="21">11889 10873 8031,'0'-7'508,"0"2"-183,0 5 1,0 5 47,0 3 524,0 2-517,0 2 1,0 3 444,0 0-475,0 5 0,4-2 52,0 5 1,5 0-173,-2 0 0,0-1 18,0 1 0,1 4-18,3 0 0,-1-1-147,-2-3 1,2 4 126,-2-1 0,-2-3-239,2-4 1,-6-4-26,2 4 1,-1-8-51,0 0-74,-1-2 232,3-3 146,-5-1 1,-2-6-142,-1-3 0,0-2-325,-4-6 1,0-4 112,0-3 0,-4 0-270,4-4 0,0 2 24,0-10 0,0 1-142,0-5 1,1 4 159,2-4 1,2 4 33,-1-7 1,6 2 275,5 2 1,11 0-100,4-1 0,4 6 33,-1 2 0,0 8-61,4 4 1,2 0 465,6 3 0,-1 0 11,5 8 0,-4 0 169,3 4 1,1 0-161,4 0 0,-2 0-82,-2 0 0,0 0-164,-8 0 1,6 0 63,-10 0 0,2 0-140,-5 0 1,-5 0 74,1 0 1,-5-1-666,-6-3-454,-1 3-658,-5-4 1736,-6 5 0,-11-5 0,-7-2 0</inkml:trace>
  <inkml:trace contextRef="#ctx0" brushRef="#br0" timeOffset="22">12277 10953 8035,'0'-12'1984,"0"6"-1256,0 1 54,0 5 1,0 5-358,0 2-373,0 4 120,0 0 1,0 2 26,0 2-129,0-2 1,0 7-1,0-5 1,4 4 62,0-4 0,0 1-240,-4-5 0,0 1 68,0-1 1,0-3-216,0-1 197,0-4 1,1 2 160,3-5-25,-3 0 0,6 0 117,-4 0 0,5-4-22,7 0 1,-1-3-71,5 3 1,0-1 192,4 1 0,-1 3 119,-3-3-219,2 3 214,-3 1-277,0 5 0,0-3 161,-3 6-290,-3-1 56,5 5 1,-6-2-18,1-2-39,-1 2 1,-3-4-124,-1 5 1,-4 2 74,1 2 0,-3-2-62,-1 2 0,-5-2 12,-3-2 0,-6 2-257,-1 2 0,-1-2 82,0 2 0,0-3-71,-3-5 0,-1 2-171,4-5 1,-3 0-169,4-4 0,-4 0-209,4 0 0,-4-2 329,4-1 1,-1-4-1009,5-4 1566,0-1 0,-6-4 0,-1-2 0</inkml:trace>
  <inkml:trace contextRef="#ctx0" brushRef="#br0" timeOffset="23">12312 10941 8059,'5'-6'0,"-3"-4"708,6 2-437,-6 3 1,9-4 674,-4 5 0,3-1-331,2 1 0,0 3 163,4-3-459,-4 3 0,9-3 30,-6 0-836,5 1 419,-7 3 0,9 0-918,-3 0-1101,-3 5 2087,6-4 0,0 4 0,8-5 0</inkml:trace>
  <inkml:trace contextRef="#ctx0" brushRef="#br0" timeOffset="24">10941 10599 8204,'-6'-2'0,"2"-2"306,3 3 124,1-4 0,1 5 365,3 0 0,2 0-274,6 0 1,-1-1-11,0-3 1,6 3-132,2-3 0,6 3-51,2 1 1,5-2-113,-2-1 0,-1 1-16,2-1 1,-2-3-196,1 3 1,2-1 102,-5 4 0,3-4-1009,-3 0 1,-4 0 174,-4 4 725,-10 0 0,6 0 0,-9 0 0</inkml:trace>
  <inkml:trace contextRef="#ctx0" brushRef="#br0" timeOffset="25">13385 9582 6200,'7'0'1269,"-2"-1"-362,-5-3-240,5 3-363,-4-4 1,5 5 235,-2 0 171,-3 0-457,5 0 1,-5 0 282,3 0-86,-3 0-242,4 5 1,-9 1-142,0 6 0,-5 4 113,2 3 1,-5 0 84,-3 4 1,1-1-49,-5 8 1,5 2 97,-1 6 0,-1-3-113,0 3 0,-3 3-21,4 1 1,0 2 19,3 2 1,-2 0-234,3-1 1,-3 5 243,6-1 1,0 1-5,0-5 1,-1 5-45,5-1 1,0 1 33,4-4 1,0-1 30,0 1 1,0 0-46,0-1 1,5 1-30,3 0 1,2-2 20,2-2 1,0 1-148,4-5 0,-2-1 73,5-7 1,-5 2-3,1-5 0,1 3-46,0-3 1,-1 0 85,-4-5 1,1 1-80,-1 0 1,-1-4 53,-2 0 1,1-1 116,-6 1 1,5-3-38,-4-4-307,0 4 1,-1-3-134,1 2 0,1-3 132,-1-5 1,-1 2-689,4-5 305,-4 0-390,7 1 1,-7-4-120,4 3-629,-4-8 0,3-2 792,-2-6 0,-3 1 841,3 0 0,2-1 0,1 1 0</inkml:trace>
  <inkml:trace contextRef="#ctx0" brushRef="#br0" timeOffset="26">13785 9662 9423,'-5'6'707,"4"5"-176,-3-4-266,3 3 1,1 6 86,0-1 0,0 5-31,0-1 0,3 6-201,1 2 1,4 4 141,-4-5 0,3 5-148,-3-5 0,1 5 103,-1-5 1,-3 1-365,3-4 1,1-4 88,-1 0 1,3-5-538,-3 1 0,1-2-170,-1-2 0,-1 1-1463,4-1 2228,1-5 0,3 5 0,1-5 0</inkml:trace>
  <inkml:trace contextRef="#ctx0" brushRef="#br0" timeOffset="27">14310 9776 8198,'0'-11'-139,"-1"3"19,-3 1 140,3 4 1232,-4-2-292,5 5-522,0 0 0,4 1-72,0 3 0,-1 4-120,-3 7 1,0 3-55,0 5 1,0 1 84,0 2 0,0 0-120,0 4 28,0 1 0,0-1 185,0 0-635,0-4 243,0 2 1,4-9-494,0 0 396,0-5 1,0 2-78,-1-4 1,1-5-385,-4 1-1844,5-6 1714,-3 4 1,3-8-768,-5-2 1477,0 3 0,-5-14 0,-2 2 0</inkml:trace>
  <inkml:trace contextRef="#ctx0" brushRef="#br0" timeOffset="28">14128 9959 8198,'5'-6'193,"-3"-3"88,6 5 0,-1 0 147,5 4 0,1-1-132,2-3 1,6 3-41,6-3 0,6 3 21,1 1 1,2-4-305,6 0 1,-4-1 109,4 1 0,-6 3-832,2-3 0,-6 3 220,-1 1 529,-6-5 0,-2 4 0,-7-5 0</inkml:trace>
  <inkml:trace contextRef="#ctx0" brushRef="#br0" timeOffset="29">14721 9811 8198,'0'-8'494,"0"0"-303,0 6 946,0-3-674,0 5 1,2 6 366,2 5-502,-3 1 1,5 9 35,-2-2 0,-1 3 192,4 1 0,1 4-263,3-1 0,1 2-47,-1-1 1,0-3-214,1 3 1,-1-1 90,1-3 1,-1-1-23,1-7 1,-2-6 395,-3 2-708,3-7 142,-8 1 1,3-10-7,-5-3 0,0-2-520,0-1 1,0-7 283,0-5 0,0-1-386,0-6 1,0-1 265,0-3 0,0-2-345,0-2 1,-4-2 227,0-6 1,-3 0 34,3 1 1,0 0 293,4 3 0,6-2 183,6 2 0,4 4-2,7 4 1,1 1-151,3 6 1,-2 5 262,6 7 1,-1 3-84,4 0 0,2 6 322,2 2 1,-1-1-140,5 1 0,0 0-4,3 4 1,-4 0-85,-3 0 1,0 0-73,-4 0 0,2 2-17,-10 1 1,-3-1-3,-4 1 0,-6 0-1024,-2 1 1027,1-3 0,-11 9 0,4-3 0</inkml:trace>
  <inkml:trace contextRef="#ctx0" brushRef="#br0" timeOffset="30">15121 9662 7682,'-6'0'580,"1"5"0,5-2-193,0 4 716,0-4-196,0 7 50,0-4-561,0 6 1,0-1-85,0 1 0,0-1-64,0 0 0,4 1-122,-1-1 1,1-3 368,-4-1-392,0 1 1,0 0 358,0-1-794,0-4-48,5 2 73,-3-5 1,4 0 105,-2 0 1,-2-1 68,6-3 0,-4 3 83,3-3 0,2 3 16,6 1 1,-2 0 171,2 0 0,-2 0-142,-2 0 0,5 1 90,-1 3 1,0-2 31,-3 6 1,3-1-82,0 5 0,0-1 10,-3 1 1,-5-1 0,1 0 0,-2 6-138,2 2 1,-3-1 77,-5 1 0,0-1-179,0 1 0,-1 1 94,-3-5 1,-4 4 58,-7-4 1,-2 1-80,-2-5 0,-2 0-19,2 1 1,1-4-526,-1-1 1,4-4 238,-4 0 1,5-1-700,-1-2 0,2 0 78,1 0 1042,1-10 0,0 2 0,-1-9 0</inkml:trace>
  <inkml:trace contextRef="#ctx0" brushRef="#br0" timeOffset="31">15076 9685 8092,'11'-12'0,"0"1"595,1 5-283,4-4 0,2 8 131,5-2 260,5-2-322,1 5 1,5-4 269,1 5-384,-1 0 1,-1 0-135,-3 0 0,2 0-177,-5 0 0,-2 0-823,-6 0 1,1 0 600,-4 0 1,-2 1 265,-7 3 0,3 2 0,-3 6 0</inkml:trace>
  <inkml:trace contextRef="#ctx0" brushRef="#br0" timeOffset="32">13545 10553 8238,'-21'0'0,"2"0"0,2 0 144,6 0 232,4 0 62,2 0 763,5 0-743,5 0 122,2 0-259,9 0 0,7 0-2,7 0 1,10 0 151,5 0 1,11-1-1002,-24-1 1,1 0 727,8-1 1,0-1-1,0 1 1,1-1-74,5 0 0,1 0 0,-1 1 0,0 0-192,1-1 0,-1 0 0,0 0 0,-1-1 85,1 3 1,1 1 0,-2-3 0,1 0 70,-2 2 1,1 0 0,-1 0 0,0-1-64,-1 1 1,0 0-1,0 1 1,1 0 27,-3-3 1,-1 0 0,1 1 0,-1 0-186,-3-1 0,0 0 0,0-1 0,0 0-32,-4 1 0,1 0 1,0 0-1,-1 0-14,27-4 1,-1-1-38,-7 5 1,-3-3 146,-8 3 0,-3 0-152,-5 4 1,-6 0 90,-5 0 0,-2 0 1121,-5 0-2134,-1 0 856,-9 0 0,-2 0-528,-8 0 1,-3 0-819,-9 0 1631,-1 5 0,-11 1 0,-1 6 0</inkml:trace>
  <inkml:trace contextRef="#ctx0" brushRef="#br0" timeOffset="33">14459 10770 8114,'-12'-5'0,"6"4"680,1-10-321,5 10 0,4-5 139,0 2 49,4 3-253,-1-9 1,6 7 139,2-5 144,2 1-259,6 0 0,0-1 133,0 4-274,5-5 1,-4 8 237,3-3-89,-3 3-149,-1 1 1,-1 0 115,1 0 0,-4 3-26,0 1 0,-5 5-214,2-1 1,-4 2 136,0 1 1,-6 4-124,-2 1 0,-3 3-85,-1-4 1,-1 5-198,-3-1 1,-2 3 1,-6 1 1,-3 0-112,0-1 0,-5 0 21,0-3 0,4 1 86,1-5 0,2 1 224,2-5 1,-1-1-107,1-2-28,-1-3 398,6 0-90,1-4 79,5 4 100,0-5 1,5 0-144,3 0 0,7 0 100,4 0 0,2 0 195,2 0-395,10 0-576,-2 0 571,8 0 0,-5 0 63,1 0-597,-6 0 302,-1 0 1,-2 2-1448,1 1 1085,-5-1 0,-2 3-72,-5-5 0,0 1-1164,-3 3 1717,-6-3 0,4 4 0,-3-5 0</inkml:trace>
  <inkml:trace contextRef="#ctx0" brushRef="#br0" timeOffset="34">15921 9456 9267,'6'7'1280,"3"3"-911,-5-2 0,5 2 111,-2 1 1,0 2-47,0 2 1,1-1-205,3 5 1,1 0 83,-1 4 0,0 0-56,1 0 1,4 3-37,3 1 1,-1 6-31,1 1 0,0 2-47,4 6 0,0-3-46,0 7 1,-4-6-100,0 10 1,-5-6 0,1 6 1,-4-2 27,-3 1 0,1 3-82,-5 5 1,0 1 106,-4-1 1,-2-4-165,-2 0 1,2-1 51,-6 2 0,2 0 63,-2-4 1,-2-1-106,3-3 1,-4-2 103,0-2 1,0 1 55,-1-5 1,1 0-50,-1-3 0,-3-6 136,0-3 1,-4 2-69,4-1 0,-2 0-31,2-4 0,1-2-91,-5-2 0,5-1-153,-1-3 1,2-6 394,2 2-351,4-2 0,-2-1-635,6 0 517,-1-6 1,4 2-1106,0-8 0,0-2 1375,0-6 0,-5 1 0,-2-1 0</inkml:trace>
  <inkml:trace contextRef="#ctx0" brushRef="#br0" timeOffset="35">16366 9502 7979,'-6'-5'11,"1"4"-49,5-4 390,0 0 172,0 3-306,0-3 1,0 7 528,0 1-506,0 4 1,0 8 110,0 0 0,0 0-36,0-3 1,3 1-29,1 2 1,5-3-110,-1 4 1,2-5 40,1-3 0,1 1-191,-1-6 0,-3 1 78,-1-4 1,1 0-226,3 0 0,-3 0 67,0 0-172,-1 0 0,3-1 117,-2-3 0,1 2-42,-5-6 1,3 4 73,-3-3 1,1 0 11,-1 0 1,-1-4 49,4 4 0,-3-2-13,4 1 0,-2 2-284,2 2 138,2 3 410,-4-4-218,6 5 1,-2 1 60,-3 3 1,0 2-78,-4 6 1,-1 3 13,2 0 0,-3 2-354,-1-2 1,4 3 138,-1 4 0,1 0-725,-4-3 0,0 1 359,0-4 1,1 3 561,3-4 0,3 0 0,4-3 0</inkml:trace>
  <inkml:trace contextRef="#ctx0" brushRef="#br0" timeOffset="36">16949 9411 8036,'-7'-5'647,"-3"3"-318,9-3 0,-6 5 155,4 0 0,1 5-105,-1 3 1,1 0 108,2 3 0,0-1 167,0 9-367,0-5 28,0 8-144,0-4 1,4 1 173,0 0-422,5-5 163,-3 7 0,4-8-449,-2 2 337,2-7 1,-4 2-1000,6-3 0,-5-1 538,1-3 0,-4-1-1888,3-2 2374,-4 0 0,2 5 0,-5 1 0</inkml:trace>
  <inkml:trace contextRef="#ctx0" brushRef="#br0" timeOffset="37">16800 9582 8036,'12'0'353,"-1"0"0,2 0 65,2 0 1,3 0 33,4 0 0,6-4-83,3 0 0,2-1-401,1 2 0,-3 0 119,-1-5 1,-1 6-823,2-2 1,-2-1 163,-3 1 571,-6 0 0,6-1 0,-8-1 0</inkml:trace>
  <inkml:trace contextRef="#ctx0" brushRef="#br0" timeOffset="38">17463 9297 9401,'0'11'1087,"0"6"1,0-1-359,0 3 0,0 6-289,0-2 0,0 3-239,0-4 0,0 6 62,0 3 0,0-2-389,0 1 0,1-4-193,3 1 0,-3-5-211,3-3 1,-3 2-236,-1-6 1,0 0 764,0-3 0,0 4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6.5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7047 10045 8177,'-6'-7'565,"1"2"438,5 0 108,0 4-726,0-4 1,0 3 584,0-1-600,0 1 1,5-3 32,2 5 1,0 0-77,0 0 1,2 0 63,7 0 0,-3 0-166,7 0 1,0 0 29,6 0 1,4 0-175,4 0 1,4 0 108,0 0 0,1-3-266,-1-1 0,-2 0 72,2 4 1,-2-4-423,-2 0 0,-5-3 196,-2 3 1,-3 0-589,-1 4 0,0-4 179,-1 0 0,-4 1-173,-3 3 0,-6-4-1826,-1 0 2638,-6 0 0,-2 9 0,-6 2 0</inkml:trace>
  <inkml:trace contextRef="#ctx0" brushRef="#br0" timeOffset="1">7150 10250 12840,'11'0'1197,"1"0"0,4 0-786,3 0 1,3 0 185,1 0 0,5-1-135,2-3 1,4 2-88,4-6 1,-2 5-73,2 0 1,-7-2-235,-5 1 0,-2 0-359,-1 4 1,-1-4 313,-3 0 1,-3 1-530,-4 3 246,-1 0-2689,1 0 2090,-6 0 1,3 1-1974,-5 3 2831,-1-3 0,-3 9 0,0-4 0</inkml:trace>
  <inkml:trace contextRef="#ctx0" brushRef="#br0" timeOffset="2">8623 9885 8053,'0'-8'579,"0"0"-309,-5 1 1,4-5 186,-3 1 0,2 3-160,-2 1 1,3 3 733,-3-4-169,2 6-423,2-3-229,0 5 1,2 5 357,2 2-365,2 9 0,1-2-121,1 5 0,-4 4 100,4 3 1,-6 6-99,2-2 0,-2 0 85,2 0 0,-3 0-499,3 5 0,-2-6-468,-2-2 455,0-3 200,0-1 31,0-1-23,0-4 1,0-1-79,0-6 98,0 0 334,5 1 299,-4-6-242,4-1 485,-5-5-729,5 0 0,0-1 40,3-3 0,2 2 125,-3-6 1,7 2-7,2-2 0,4-1 20,-1 5-50,3-4 31,0 6-51,1-8-239,5 4 1,-2-1-332,4 4 319,-5-4 51,3 6 1,-5-4 121,0 5-752,0-5 312,-5 4-241,3-4 244,-8 5 158,3-6-147,1 5 246,-10-4 0,9 4-430,-9-3 404,-2 3-194,6-4 1,-10 5 160,4-5 176,-5 3 0,-5-8 0,-2 4 0</inkml:trace>
  <inkml:trace contextRef="#ctx0" brushRef="#br0" timeOffset="3">8692 10056 8143,'4'-11'1006,"1"-1"-343,1 1-250,-3-1 1,7-3 227,-3 0-18,9 0 1,-2 3 68,5 1-163,0-1-348,3 1 0,5 3 39,0 1 1,3 3 0,-3-2-228,-2 1 4,-1 1-1,-6 4-625,4 0 1,-8 0-558,5 0 670,-5 0 312,2 0-1653,-4 0 856,-6 0 543,4 0 1,-9 1 457,3 3 0,-3-3 0,-1 4 0</inkml:trace>
  <inkml:trace contextRef="#ctx0" brushRef="#br0" timeOffset="4">8658 9748 8143,'6'-12'618,"4"3"-257,-2-2-120,2 2 34,6-7 0,2 0 470,5 1-271,0-5-482,5 7 203,1-8 1,4 8 196,-3-2-456,8 2 152,-12 2 1,12 4-821,-14 2 511,9 0 184,-4 4-648,0-4 0,3 5 0,-4 1 97,1 3 394,2-3-1285,-2 9 1479,4-9 0,-5 7 0,2-3 0,-3 3 0,-3-3 0,-1-3 0</inkml:trace>
  <inkml:trace contextRef="#ctx0" brushRef="#br0" timeOffset="5">10017 9428 8158,'0'-12'-204,"0"1"102,0 5 0,0-1 1600,0 4-659,0 1-298,0-3 0,0 0 266,-5 4-117,3-4-590,-8 5 0,8 6 264,-6 6-114,-5 4 0,1 12 0,-5 2 73,1 3 0,-1 3-187,-2 2 1,-3 3 68,3 4 0,2 1-128,-2 0-1132,5 4 785,-3 2 0,11 4 195,2-2-324,3-4 235,1-9 1,1 2 118,3-5 1,2-1-16,6-7 1,-1-2-302,0-5 48,6 0-98,-4-5 210,3-2 1,1-4-409,2-1 1,-2-3 0,2-2 462,2-1 0,0-1 0,1-4-1084,-3 0 1271,3 0 1,-5-5 0,6-1-1</inkml:trace>
  <inkml:trace contextRef="#ctx0" brushRef="#br0" timeOffset="6">10542 9633 8279,'0'-22'292,"0"4"1,0-2-88,0 4 0,-1 1 695,-3 4 0,-2 3-309,-6 0 1,1 6-137,-1-2 0,-4 3-129,-3 1 0,-3 5-193,-1 3 0,1 3 0,0 4 89,3 4-143,-3 3 1,13 2 4,-2 3 1,7-2-235,0 5 1,4-4-177,4 0 237,3-1 1,5-4-249,3-2 1,8-2 152,8-6 1,1-5 0,0-2 26,3-3 0,-4-2 108,8-3 0,-5-2 15,-4-5 1,-2-5-48,-5 1 0,-1-5 20,-3 1 0,-3-3-76,-4-1 0,-6 1 105,-2-1 1,-3 0-681,-1 0 0,-3 0 248,-4 0 0,-2 6-696,-10 1 1,-4 9 1159,-4 3 0,-4 3 0,2 1 0</inkml:trace>
  <inkml:trace contextRef="#ctx0" brushRef="#br0" timeOffset="7">10439 9873 8263,'-6'0'432,"1"0"0,1 2-52,0 1 769,-5-1-450,8 8-276,-9-4 0,7 7 55,-4 2 0,0 3-149,0 5 1,2 0 174,5-1-258,0 1-1,0 5-310,0-4 108,0 9 0,5-9-93,2 3 1,5-3-1,2-2 120,1-3 1,4-3-128,-4-4 0,6-6 113,-2-2 59,7-3-139,-2-1 114,4 0 13,-5-5 1,4-3-9,-1-7-116,1 2 0,-5-8 152,-3 2 9,-3-3-331,-4-1 1,-2 1 12,-3-1-769,-2 0 646,-5-5 1,-1 4-93,-3-3-311,-2 3 0,-7 1 222,-2 0 1,-3 7-369,-5 4 450,6 1-111,-5 10 129,9-4 1,-7 6 0,5 3 0,1 2 381,6 6 0,-2-1 0,4 0 0</inkml:trace>
  <inkml:trace contextRef="#ctx0" brushRef="#br0" timeOffset="8">11136 10102 10377,'0'11'643,"0"1"1,0-1 733,0 0-1132,0 6 0,0 1 0,-1 5 286,-3-1-681,3 1 1,-6 1 197,3 3 0,2-2-722,-6 6 1,2-6 517,-2 2 0,-2-3-620,2-1 1,2-4 19,-1 0 756,-1-5 0,-4 2 0,1-4 0</inkml:trace>
  <inkml:trace contextRef="#ctx0" brushRef="#br0" timeOffset="9">11661 9656 8291,'-5'-17'0,"3"0"0,-6 6 0,5-1 837,0 1 0,-2 3 527,1 1-61,0 4-953,4-2 1,0 6-79,0 3 0,0 0 6,0 7 1,0-2 105,0 6-177,0-2 1,4 2 208,0 0-352,-1 1 1,-1-1 190,1 0 1,-1 4-97,2-4 0,-3 4-238,-1-3 0,0-1-675,0-4 1,0-3 125,0 0 387,0-6 1,0 4-38,0-2 168,0-2 87,0 3 1,1-5-85,3 0 375,2 0-316,6 5-10,-1-4-5,0 4 279,6 0-1,1-4-133,5 4 0,-1-1-67,1 0 1,4 5 35,0-1-292,-1-3 42,2 5 160,-4-4 1,0 6-48,-5-1 80,-5 0 8,3 6-280,-11-4 1,4 8 203,-8-8 152,3 8-151,-10-8-11,-2 9 0,-8-10-97,0 4 117,-5-4 0,-2 0-27,-5-1 1,-3-1 12,3-2 1,-5-2-29,2-2-295,2-3 1,-4 4-133,6-5 240,-1 0 1,4-1 1,0-3 1,7 2-915,4-6 739,1 6 1,10-9 465,-3 4 0,-2-8 0,-1-3 0</inkml:trace>
  <inkml:trace contextRef="#ctx0" brushRef="#br0" timeOffset="10">11570 9668 8242,'0'-12'-408,"0"1"1,0-1 1293,0 1 0,4 0-384,-1-1 0,10 2 1,0 1 16,3 2 0,8 0-142,7 0-122,2-4 0,1 9 121,0-6-479,6 6 178,0-8 1,1 8 0,-3-1-205,-2 1 0,-2 1 149,0-3 1,-5 3-932,-2-3 1,-4 3 12,-4 1 0,-3 1-1200,-4 3 2098,-1-3 0,1 9 0,-1-3 0</inkml:trace>
  <inkml:trace contextRef="#ctx0" brushRef="#br0" timeOffset="11">12324 9222 8284,'0'-6'912,"1"1"-492,3 5 1,1 1 61,2 3 0,5 4 52,-1 7 172,1 3 1,9 6-263,-2 2 1,8 5-1,2 7 762,0 4-616,4 2-1896,-9 2 1561,4 5-64,-5-4 1,-4 8-169,0-1 116,-5-4-38,-2 1 0,-6-5-820,-2 0 728,-3-1 214,4 1-423,-10 0 170,4-6 0,-9 0 1,1-7-264,-5-3 1,0 2 150,-5-6 0,4 1-712,-4-4 0,-1-2-105,-2-2 0,3-1 0,1-4-661,1 1 1620,-3 1 0,6-6 0,-5-3 0,0-2 0</inkml:trace>
  <inkml:trace contextRef="#ctx0" brushRef="#br0" timeOffset="22">7264 11518 8143,'-11'-1'234,"-1"-3"0,6 1 248,2-4 97,3-1 0,1 0-154,0 1 1,0 3-27,0-4 0,5 6-76,3-2 1,2-1 66,1 1 1,1 0-86,-1 4 1,2 0-20,2 0 0,-1 0-257,5 0 0,0 0 141,4 0 0,5 0-218,2 0 0,-1 0 48,2 0 1,-5 0-704,5 0 0,-2 0 395,2 0 0,-3-1-343,-6-3 1,0 3-988,-3-3 1638,-3 3 0,-4 1 0,-1 0 0</inkml:trace>
  <inkml:trace contextRef="#ctx0" brushRef="#br0" timeOffset="23">7287 11678 8143,'-5'11'0,"4"-4"504,-4 3 0,10-9-39,2 3 1,5 1 383,3-1 0,4-1-247,8-3 0,2 0-36,5 0 0,0 0-231,1 0 1,3-3-95,0-1 0,0-4-499,-4 4 0,0-3 234,1 3 1,-5 0-2470,1 4 2493,-6 0 0,8 0 0,-4 0 0</inkml:trace>
  <inkml:trace contextRef="#ctx0" brushRef="#br0" timeOffset="24">8543 11232 8224,'0'-7'524,"0"-1"-8,0 6 1,0-5 469,0 3-334,0 3-315,0 6 0,0 3 144,0 7 1,0 7-98,0 1 0,4 6-75,0-3 1,0 9-155,-4-5 1,0 9 93,0-4 0,0 5-286,0-2 0,0 0 120,0-3 1,0-1-70,0 0-80,0-5 0,-2-1 1,0-6-287,-2-3 1,0-3 123,4-4 1,0-1-118,0 1 277,0-6-18,0-1 595,0-5 0,5-1-340,3-3 0,3 3-96,5-3 1,-1-1-98,8 1 0,-2-4 118,10 5 1,-1-5-149,4 4 1,1-3 77,-1 3 1,4-4-241,0 4-217,-5-4-170,0 6 302,-9-3 43,4 0 83,-5 4-644,-5-4 0,2 1-549,-5 0-226,1 0 970,-5 4 742,-5 0 0,-6-5 0,-6-1 0</inkml:trace>
  <inkml:trace contextRef="#ctx0" brushRef="#br0" timeOffset="25">8589 11586 8298,'0'-11'0,"0"3"513,0 1 176,0-1 0,5-3 214,3-1 0,3 1-316,4-1 1,3 2-123,5 3 0,5-3-159,2 2 1,3-2-97,2-2 0,-5 5-231,0-1 0,-4 6-346,1-2 0,-5 1-794,-3-1 0,2 3 249,-6-3 485,0 3-1896,-8 1 2323,-2 0 0,-5 5 0,0 2 0</inkml:trace>
  <inkml:trace contextRef="#ctx0" brushRef="#br0" timeOffset="26">8612 11267 8298,'5'-12'0,"-4"1"236,9-1 0,-3 3 835,4-2-750,1 2 1,0-7 148,3 4 67,8 1-64,6-1-660,11 1-589,-5 0 810,10-1 223,-5 1-1479,6 4 663,-5-3 348,3 9 174,-8-4-1056,3 5 993,-10 0 0,4 0 0,-4 0 1</inkml:trace>
  <inkml:trace contextRef="#ctx0" brushRef="#br0" timeOffset="27">9994 11038 8305,'0'-7'0,"0"-1"578,0 5 1,-5-2-85,-3 5 1,-2 0 148,-1 0 0,-5 7-139,1 4 1,-5 6-26,1 5 0,-3 6-111,-1 3 0,0 2-53,1 1 1,3 4-103,0 0 0,5 4-136,-2-4 0,5 9 16,3-1 1,3 2 98,5-2 0,0-1-386,0 1 0,2-5 143,1-3 0,4-3-186,4 0 1,4-6 113,1-3 1,3-3-40,-4-4 1,4-2 21,-4-6 0,4-3 103,-4-1 1,6-4-765,-2 1 0,-2-2 380,2 2 0,-5-3-1083,2 3 1504,1-3 0,-4 5 0,4 0 0</inkml:trace>
  <inkml:trace contextRef="#ctx0" brushRef="#br0" timeOffset="28">10302 11164 8155,'0'-8'996,"0"1"-132,0 4-223,0-2 34,0 5 1,0 6-205,0 6-168,0-1-61,0 11-190,0-10-27,-5 10 1,4-4-208,-3 5 1,-1-1 217,1 1 1,0-4-100,4 0 0,0-5 0,0 2 43,0-4-204,0-5 0,-1 1-41,-3-4 67,3 0 80,-4-4 1131,5 0-828,5 0 1,-3-5-3,6-3 0,4 2-83,3-2 0,5 2-22,-1-1 0,3-2 40,1 5 1,3 0-118,1 4 0,5 0 99,-2 0 1,-1 0-193,2 0 0,-6 1-4,2 3 0,-8 2-66,-4 6 0,-2 1-116,-2 2 1,-5 1 86,-2 3 0,-4 3 32,-4-3 0,-2 2 61,-5 2 1,-6-1-31,-2-3 0,-1 0 2,1-8 1,-3 6 128,3-10 1,-2 6-313,-2-5 0,-4-2 57,0 2 0,1-6-369,3 2 0,0-3 193,0-1 0,4 0-1077,0 0 1505,5 0 0,-2-10 0,4-2 0</inkml:trace>
  <inkml:trace contextRef="#ctx0" brushRef="#br0" timeOffset="29">10302 11107 8286,'-7'-8'-229,"-1"1"0,5-1 2419,0-4-1496,1 1 0,6 0 161,0-1 0,5 5-323,-2-1 1,9 2-172,3-2 1,4-1-107,3 5 0,5-5-368,7 2 0,-2 1 14,6-2 0,-4 2-19,4-2 1,-4 3-1156,4 5 1,-9 0 549,2 0 1,-8 0 722,4 0 0,-6 10 0,3 3 0</inkml:trace>
  <inkml:trace contextRef="#ctx0" brushRef="#br0" timeOffset="30">11216 11484 8400,'0'11'481,"-4"0"-11,0 1 1,0 3-164,4 0 0,-1 6 48,-3-2 0,3 4-114,-3 3 0,2 0-204,-2 4 0,3-3-50,-3 3 1,3-4 107,1 0 0,0-2-57,0-1 0,0-1-3,0-3 0,0-3-1318,0-4 617,0-1 666,0 0 0,0 1 0,0-1 0</inkml:trace>
  <inkml:trace contextRef="#ctx0" brushRef="#br0" timeOffset="31">11581 11244 8211,'0'-23'-32,"0"0"0,0 2 345,0 2 1,5-2 500,3 6 0,0-4-110,3 4 1,-1-1-215,9 5 0,0 0-423,4-1 0,1 2 136,3 2 0,-3 0-141,3 4 1,1 0 64,-2 4 0,1 0-52,-4 0 1,-4 1-273,0 3 0,-5 1 91,1 3 0,-4 2-17,-3-3 1,-3 7 33,-5 2 0,0 0-1,0-1 0,-4-1 94,0 5 1,-7-5-37,3 2 1,-4 0 24,4-1 1,-2 1 2,-2-5 1,1 0 67,0 1 0,3-2 79,0-2 364,6 2-271,-8-4 26,8 5 1,-3-3-88,5 0 1,0-4-173,0 3 1,5-3 105,3 4 0,2-2-129,2 2 0,0 2-48,4-3 0,1 0 137,6 0 0,1 1-184,3 3 0,-3 1 69,3-1 1,-3 1-134,-1-1 0,-4 2 89,0 2 1,-9-2-55,1 2 1,-7 1 97,0 0 1,-4 3 5,-4-4 0,-5 5 89,-10-1 0,-1-2-96,-11-2 1,-3 1 50,-4 0 1,0-1-34,4-4 1,-4 1-198,0-1 1,1-1 126,6-2 1,5 1-693,7-5 0,2-1-189,6-3 980,4 0 0,2 0 0,5 0 0</inkml:trace>
  <inkml:trace contextRef="#ctx0" brushRef="#br0" timeOffset="32">12415 10924 8189,'-16'-18'0,"8"7"0,-2 6 4652,10 5-3713,10 5-347,-2 6 630,13 7-752,-3 10 0,10 1 241,2 5-898,-2 6 1,4 0 401,-5 6 1,-1 1-208,-3 2 1,-3-2 94,-4 3 0,-3-3-547,-9-1 1,4-5-884,-4 1 0,-2-5 690,-6 1 1,-3-6-1014,-8-2 1,1 1 1649,-5 3 0,0-2 0,-4 0 0,0-1 0,0-3 0,0-2 0</inkml:trace>
  <inkml:trace contextRef="#ctx0" brushRef="#br0" timeOffset="42">7356 13014 8301,'-12'0'0,"6"0"1096,1 0 1319,5 0-1453,0-5-30,0 4-645,5-9 0,1 8 0,6-2 0,3 3-59,0 1 1,2 0-152,-2 0 0,3-1-304,4-3 1,5 3 262,0-3 1,3 2-831,-3-2 1,3 2 397,-3-1 0,3-2-712,-3 1 0,-4 0 293,-4 4 0,-5 0-660,1 0 1475,-7 0 0,-3 0 0,-5 0 0</inkml:trace>
  <inkml:trace contextRef="#ctx0" brushRef="#br0" timeOffset="43">7310 13265 7797,'11'-6'1135,"1"2"1,0-2-59,4-2 0,3 2 49,7-2 1,4 1-410,4-5 1,4 1-251,0-1 0,5 2-398,-1 3 1,1-4 136,-1 4 1,-3 0-891,-4 0 0,-6 4 534,-3 0 1,-3 1-2705,-4 2 2854,3 5 0,-9 2 0,3 4 0</inkml:trace>
  <inkml:trace contextRef="#ctx0" brushRef="#br0" timeOffset="44">8692 12774 8150,'0'-11'0,"0"-1"239,0 1 0,-4 3 244,0 1 76,0 4 1,4-3-146,0 2 0,0 4-317,0 0 1,0 6 174,0 10 0,-3 3-5,-1 7 1,0 3-84,4 6 1,0-1-85,0 0 0,0 1 1,0-1 1,0-4 58,0 1 1,4-1-269,0 4 0,-1-3 59,-3-1 0,2-4-180,1 0 0,-1-3 61,2-4 0,-3-2 106,-1-6 176,0 1 316,0-6 241,0-1 576,0-5-1123,5 0 1,-3-4 30,6 0 0,1-1-94,6 1 0,3 2 29,5-6 0,0 5-7,-1-5 0,6 4-133,3-4 1,2 2 85,1-1 0,-3-2-152,-1 5 0,-5-1 110,2 1 0,-3 3-729,-1-3 0,-4-1-6,0 1 1,-5 0-1307,1 4 429,-2-5 1618,-7 4 0,-1-4 0,-5 5 0</inkml:trace>
  <inkml:trace contextRef="#ctx0" brushRef="#br0" timeOffset="45">8760 13071 8128,'0'-11'0,"0"3"549,0 0 0,5 5-73,3-5 0,3 2-222,5-2 0,3-2 732,7 2 1,2-2-359,3-1 0,2 3-499,-3 1 1,-1 0 43,2 0 0,-6-2-747,2 5 1,-7 0 200,-1 4 0,-5-4-741,1 0 699,-2 1 415,-7 3 0,-1 5 0,-5 1 0</inkml:trace>
  <inkml:trace contextRef="#ctx0" brushRef="#br0" timeOffset="46">8760 12786 8113,'0'-12'867,"2"1"-471,1-1 1,4 5 479,4-1 0,2 4-197,2-3 1,8-1-90,7-3 0,5-1-278,3 1 0,-1-1-45,4 1 1,1 1-667,4 2 0,-4 2 318,0 2 0,-9 3-1358,1-3 1,-7 4 1438,-1 4 0,3 2 0,1 6 0</inkml:trace>
  <inkml:trace contextRef="#ctx0" brushRef="#br0" timeOffset="47">9914 12591 8231,'0'-11'-207,"0"5"363,0-4 1,0 3 311,0-4 0,0 3 521,0 1-677,0-1 1,0 0 644,0 1-564,-5 4 1,2-2-235,-4 5 0,3 5 106,-4 3 1,-3 7-58,-4 4 0,-4 8 42,3 3 0,-8 8 15,1 4 0,-1 3-63,5 0 1,-2 8-255,2 1 1,-2 4-185,2-5 1,3 2 170,4-2 0,2-2-296,3-5 0,1-2 229,6-2 0,0-4-112,0-7 1,6 0 44,1-4 0,5-4 147,3-4 1,-1-9-26,5 1 0,-4-3 29,4 0 0,0 1 60,4-6 1,-4 1-214,0-4 0,-4 0-558,4 0 0,-3 0 270,3 0 0,-6-1 489,3-3 0,1-2 0,1-6 0</inkml:trace>
  <inkml:trace contextRef="#ctx0" brushRef="#br0" timeOffset="48">10268 12888 8096,'0'-17'194,"0"-4"185,0 6 1,0 0 198,0 3 1,0 1-138,0 0 1,4-1 27,-1 1 1,5-1-82,-4 1 1,5 3-189,-2 1 1,4-1 65,0-3 0,2 3-120,2 0 1,-1 5-16,5-5 1,0 5-128,4 0 0,-2 1 20,-2 2 0,2 0-200,-6 0 0,0 2-242,-3 1 1,-2 0 229,-3 5 0,-2-1-33,-5 5 0,0-1 20,0 1 0,-1 3 230,-3 0 0,2 0 4,-6-3 0,1 3-108,-5 0 0,1 0 155,-1-3 1,1-1-51,-1 1 117,6-1-139,1 0 0,5 1 4,0-1 1,0 1 12,0-1 69,5 1 0,5-1-12,5 0 1,2-3-65,-2 0 0,-1-5 156,5 5 1,0-4-79,4 3 1,-4-3 84,0 4 1,-5-4-103,1 3 1,-2-3-101,-2 4 1,-3-1 114,0 5 1,-6-1-203,2 1 1,-8 0 34,-3 3 0,-9-1 47,-3 5 1,-4 1-28,-3 2 1,-3 1-15,-6 0 1,2-1-273,3-3 0,-2 1 122,6-5 0,0 0-425,7-3 0,3-1-201,4 1-1538,6-6 1695,1 4 0,11-9 686,6 3 0,4-8 0,7-2 0</inkml:trace>
  <inkml:trace contextRef="#ctx0" brushRef="#br0" timeOffset="49">10930 13174 8096,'8'0'-226,"0"0"226,-6 0 0,4 0 1029,-2 0 0,-3 5-402,3 3 1,1 7 42,-1 4 1,1-1-335,-1 1 0,-3 5-158,3 6 1,-3 3-624,-1 2 1,0-3 355,0-1 0,0 2-864,0-3 1,0-2 537,0-1 0,0-3-262,0-1 1,2-5 139,1-3 0,-1-2 537,2-2 0,-3-5 0,-1-1 0</inkml:trace>
  <inkml:trace contextRef="#ctx0" brushRef="#br0" timeOffset="50">11456 12843 8226,'0'-29'0,"0"1"0,1 6 867,3 3 1,1 3-83,2 4 1,2 1 37,-5-1 1,5 6-304,-1 2 1,-2 3-171,2 1 0,0 0-299,8 0 1,-4 5 78,4 3 1,-4 7-191,0 4 0,-1 2 105,1 2 1,-2 0-399,-3 0 0,-2 4 111,-5-1 0,0 1-50,0-4 0,-1 3 77,-3 1 0,-2-2-59,-5-6 0,3 2 369,0-6 1,1 4-132,-5-4 0,2 0 247,3-3 0,0-1 79,3 1 142,3-1-188,-4 1 0,5-5-107,0 1 0,1-4 78,3 3 0,2-4-43,6 0 1,1-1-42,2-2 1,3 0-11,4 0 1,2 0-375,3 0 1,-1 0 111,4 0 1,-5 0-961,2 0 0,-3 0-23,-1 0 1,0 0-364,0 0 0,-2 0 1487,-2 0 0,3 0 0,-4 0 0</inkml:trace>
  <inkml:trace contextRef="#ctx0" brushRef="#br0" timeOffset="51">12232 12454 8264,'-6'-22'683,"1"4"1,5 1-153,0 6 1,1 3 92,3 1 0,-2 4-178,6-1 0,0 4 183,3 4 0,6 9-170,2 10 1,2 1 23,2 6 1,4 6-132,-1 6 1,5 2-444,-5 2 1,0-1 231,-7 1 0,-3 4-192,-4-1 0,-6 1-250,-2-5 1,-4 0 245,-4-3 1,-2 1-277,-6-5 1,1-1 129,0-7 0,-1 2-808,1-6 0,-1 2-150,1-1 0,3-3 1159,1 3 0,-4-7 0,0-1 0,2 0 0</inkml:trace>
  <inkml:trace contextRef="#ctx0" brushRef="#br0" timeOffset="60">7573 14362 8182,'-12'0'0,"1"0"39,-1 0 0,1 0 221,-1 0 0,5 0 672,-1 0-305,6 0 333,-3 0-607,5 0 1,1-4-90,3 0 1,2-4 73,5 5 0,1-2-78,-1 1 1,6 1-98,2-4 0,2 4 97,2-1 0,4-1-375,0 1 1,8-3 136,-1 3 0,2-4-831,-6 5 1,2-3-546,-5 3 0,-1 1 722,-3-1 0,-4 3-444,0 3 0,-10 0 1076,-1 5 0,-6-1 0,-2 5 0</inkml:trace>
  <inkml:trace contextRef="#ctx0" brushRef="#br0" timeOffset="61">7538 14670 8622,'16'-11'2808,"-1"-1"-2283,5 1 1,-1 3 62,8 1 1,2-1-173,5-3 0,4 0-770,0 4 1,4-2 314,-4 5 0,0-4-406,-3 5 1,-2-1 366,-3 4 1,-3 0 77,-8 0 0,2 5 0,-3 1 0</inkml:trace>
  <inkml:trace contextRef="#ctx0" brushRef="#br0" timeOffset="62">8760 14225 8113,'0'-12'343,"0"6"690,0 1 8,0 5-685,0 5 1,4 6 38,0 8 1,4 4-76,-5 4 1,5-1 113,-4 9 0,3-4-131,-3 8 0,4-3-92,-4 2 1,3-1-118,-3 5 1,4-5-216,-5 1 0,1 0-209,-4-4 1,0-2 247,0-9 0,0-2-241,0-2 143,0 3 0,0-9-245,0 2 270,0-7 0,2-3 122,1-5 62,-1 0 143,3 0 1,0 0-134,2 0 0,4-2-17,0-1 1,2 0 226,2-5 1,3 5-35,4-5 0,1 2-280,0-2 0,4-1 11,-1 5 0,5-1-195,-4 1 1,0 3-105,0-3 1,-7 3-414,3 1 1,-4 0-318,0 0 0,-2 0-153,-6 0 231,1 0 1005,-6 0 0,4-5 0,-3-1 0</inkml:trace>
  <inkml:trace contextRef="#ctx0" brushRef="#br0" timeOffset="63">8795 14647 8014,'-7'-16'0,"2"7"686,5-3-330,5 4 1,2-4 349,4 1 0,6-1-275,2 1 1,5-1 154,6 1 0,1-4-162,7 0 1,2-1-386,2 5 0,1-1 90,-1 1 0,0 3-657,-8 1 1,2 4 188,-10-1 0,1 3-178,-4 1 0,-9 0-2387,-3 0 1394,-7 0 1510,1 0 0,-15 0 0,-3 0 0</inkml:trace>
  <inkml:trace contextRef="#ctx0" brushRef="#br0" timeOffset="64">8852 14293 8014,'-7'-5'0,"2"-1"0,10-7 692,3-2 0,7 2-125,4-2 0,9 1 15,6-1 1,3 2-404,9-2 0,-3-2-196,7 2 1,0 4-322,0 3 1,-1 6 268,-3-2 0,-5 2-1116,-3 2 1,-8 0 1184,-3 0 0,-3 6 0,-1 0 0</inkml:trace>
  <inkml:trace contextRef="#ctx0" brushRef="#br0" timeOffset="65">10028 14088 8132,'-5'-18'0,"0"5"137,-3 6 0,2 3 325,2-4 1,2 4-9,-6-3 1,4 4 181,-3-1 1,3 3-179,-4 1 0,-1 1-219,-6 3 1,-3 8 17,-5 7 0,2 7 13,2 5 0,-3 8 89,3 7 0,-1 1-381,1 6 0,6 0 158,6 4 0,4-2-338,-1 2 0,9-4 160,7 4 1,-1-6-390,4-9 1,2-3 269,-2-4 0,4-6-100,-4-2 0,4-8 18,-3-4 0,3-3-42,-4 0 1,1-2-141,0-2 1,0-2-411,3-2 1,1-3 962,-4 3 1,4-3-1,-2-1 1</inkml:trace>
  <inkml:trace contextRef="#ctx0" brushRef="#br0" timeOffset="66">10348 14442 8123,'-7'-30'0,"2"-1"354,5 4 1,5 0 1182,3 5-1122,-3 4 0,5-2 467,-2 4 0,2 1-366,2 4 1,0-1-124,3 1 1,3 1-240,5 2 1,0-1-165,0 5 0,3 1 85,1 3 0,3 0-143,-3 0 1,-2 6 241,-5 5 1,-1 2 14,-8 6 0,2 4-696,-10 4 1,0 4 202,-7 0 1,-3 6 4,-9 1 1,-5 0 88,-6-4 0,-3-4 17,3 1 1,-1-6 28,1 2 1,7-3 51,-3-1 0,7-2 33,-3-2 1,6-1-30,2-3 1,1-6 209,6 3-166,0-3 125,4 2 1,5-5 2,3-2 1,2-3-21,1-1 0,6 0-218,2 0 0,2 0-239,2 0 1,4 0-9,-1 0 0,7 0-373,-6 0 0,7 0 199,-7 0 0,0 0 166,-1 0 0,-2 4 86,-1 0 1,0 0 342,0-4 0,-4 0 0,0 0 0,-4 0 0,4 0 0,-5-1 0,1-3 0,-2 1 438,-1-4 0,-5 0-111,1 0 2176,-6-3-1076,8 8 350,-8-8-1278,3 9 1,-5-3-291,0 8 0,0 2-11,0 6 0,0 4-31,0 3 1,0 3-462,0 1 0,4-1 296,-1 1 0,1 1-1126,-4 3 1,0-3 553,0 3 1,2-3-1141,1-1 1710,-1 0 0,8-1 0,-4 1 0</inkml:trace>
  <inkml:trace contextRef="#ctx0" brushRef="#br0" timeOffset="67">11707 14156 8219,'0'-18'97,"-5"2"1,2 10 470,-4 2 604,4-3-715,-2 6 0,5-3-75,0 8 1,0 8-119,0 7 0,0 6 305,0 2 1,0 8-138,0-1 0,0 3-43,0-3 1,5 1-262,3-1 1,-2-1-220,2-3 0,-1 2-182,5-5 1,-2-1 290,-2-3 0,2-1-1407,-3-3 0,0 1 586,0-5 1,-3 1 802,4-5 0,-6 0 0,3 1 0</inkml:trace>
  <inkml:trace contextRef="#ctx0" brushRef="#br0" timeOffset="68">12050 14065 8318,'1'-13'0,"3"5"0,6 6 925,5 2 0,1 1-95,0 3 1,1 2 72,6 6 1,1 6-252,3 4 1,-2 6-16,6 7 0,-2 3-354,2 0 1,-5 7-39,-7-3 1,-2 9-565,-6-5 1,-4 2 388,-4-2 1,-3-5-203,-3 1 1,-5-4-460,-7 4 1,-3-6-719,-5-2 0,4-3 517,0-5 792,5-7 0,-4 8 0,6-11 0,0-2 0,3-4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7583 16023 8257,'-6'0'-11,"-3"-1"240,5-3 203,1 3 188,-2-4-314,3 5 1,-4 0 523,2 0-239,3 0-63,-4 0 151,5 0-486,5 0 0,-3 0 58,6 0 1,0 0-128,3 0 0,4 0 53,0 0 0,6 0-114,-2 0 1,4 0 0,3 0 1,-2 0 56,3 0 1,2-1-130,2-3 0,-2 3 24,1-3 1,0 3-102,0 1 0,2-4 63,-6 0 1,1 0 33,-4 4 1,-5 0-256,-3 0-481,3 0-41,-6 0 0,1 0-126,-5 0-1219,-6 0 2110,3 5 0,-10 2 0,-1 4 0</inkml:trace>
  <inkml:trace contextRef="#ctx0" brushRef="#br0">7686 16275 10033,'12'0'906,"-1"0"0,1 0-550,-1 0 0,2 0-103,2 0 0,3 0 0,4 0 1,1-2-16,0-1 1,5 0 14,3-4 0,0 3 0,0-4 1,2 4-16,-3-3 1,-2 3 14,-1-4 0,-3 6 0,-1-2 1,-6 3-741,-1 1 0,-7 0-2175,-2 0 4192,-4 0-1530,2 0 0,-5 5 0,0 1 0</inkml:trace>
  <inkml:trace contextRef="#ctx0" brushRef="#br0">9091 15749 8129,'-6'-6'0,"1"0"0,5 2 3,0 3 474,0-4 124,0-1 261,0 5-254,0-4-342,0 15 0,-4 2 74,0 7 1,0-2-33,4-1 0,-1 5-59,-3 6 0,3 1 30,-3-2 1,3 5-48,1 7 1,0-1-1,0 5 1,0-4-161,0 4 1,1-6 91,3 3 0,-3-5-224,3-4 1,-3-2 49,-1-5 1,4-1-53,0-3 1,0-2 49,-4-1 0,0-8-104,0 4 0,0-7 25,0 3-42,0-6 190,0 3 193,0-5-246,0-5 1,-2 3 8,-1-6 9,1 5-39,-3-7 1,9 8-94,0-6 1,5 6 16,-2-2 1,3-1 66,2 1 1,3-1-145,0 1 1,6 3 51,-2-3 1,2 3 31,2 1 0,1-4 29,3 0 0,-3 0-12,3 4 1,0-4 3,0 1 0,-1-1 11,-7 4 0,1 0-614,-5 0 194,0 0-139,-3 0-414,-6 0-315,-1 0 715,-15 0 0,2 0 627,-7 0 0,2 0 0,2 0 0</inkml:trace>
  <inkml:trace contextRef="#ctx0" brushRef="#br0">9068 16126 8170,'5'-11'216,"-2"1"75,4 2 0,1 2 52,3 2 0,5 3-85,-1-3 1,5-1 176,-1 1 0,3 0-133,1 4 1,3-4-57,1 1 1,1-3-55,-1 3 0,-3 1-150,2-1 0,-3 1 155,-4 2 0,-2 0-136,-6 0 0,0 0-675,1 0-342,-1 0-1224,-4 0 478,-2 0 257,-15 0 1445,2 0 0,-14 0 0,5 0 0</inkml:trace>
  <inkml:trace contextRef="#ctx0" brushRef="#br0">9148 15818 8119,'1'-10'304,"3"2"0,-1-1-51,4 5 1,6-3 93,6 3 1,0-5-110,4 2 1,2 0 290,10 0 1,-1 0-132,0 0 0,0-2-181,1 5 1,-5-5-55,1 1 1,-2 3-187,1 2 1,-3-3-164,-8 3 1,1-1-440,-5 4 0,1 0-1760,-5 0 2385,0 0 0,6 0 0,1 0 0</inkml:trace>
  <inkml:trace contextRef="#ctx0" brushRef="#br0">10370 15430 8119,'-6'0'0,"-4"0"274,8 0 0,-7 1-6,6 3 1,-6-2 104,1 6 0,-2-1-104,-1 5 0,-2 1-15,-2 2 0,1 4 52,-5 7 0,1 0 0,-1 4 0,-1 1-38,4 3 0,1 0-30,4 1 1,-1 3-73,1 0 1,1 1 101,2-1 1,3-4-169,5 1 1,0 3 29,0-4 1,4 3-106,0-3 0,5 0 94,-2 1 0,3-5-147,2 0 0,-1-4 129,1 0 0,3-5-96,0-2 1,0-5 58,-3 1 1,0-2 34,4-2 1,-4 1-66,4-1 1,-4-3 12,0-1 1,-5-4-93,1 1 1,-1 1 43,5-2 0,-5 1-313,1-4-51,-5 0-636,7 0-1079,-9 0 1490,4 0 1,-6 0-323,-3 0 1,2 0 55,-6 0 856,5 0 0,-7-5 0,4-1 0</inkml:trace>
  <inkml:trace contextRef="#ctx0" brushRef="#br0">10861 15806 8184,'0'-11'608,"0"0"-363,0 4 0,0 1 120,0 2 46,0 3-66,0-4 39,0 5-272,0 5 1,0 1 112,0 6 1,0-1-62,0 0 1,-1 2 122,-3 2 0,3 3-102,-3 5 1,2 1 129,-2 3 1,2 2-121,-1 5 0,0 0-104,-1 1 0,3-2 72,-3-3 1,3-2-85,1-5 1,1-1 46,3-3 1,-1 1-139,4-5 1,-3-1 32,4-6 88,-6 2-547,8-4 1,-8 2-891,1-1-1035,-1-4 631,-2 2 1732,0-5 0,0 0 0</inkml:trace>
  <inkml:trace contextRef="#ctx0" brushRef="#br0">11158 16161 7985,'0'-7'355,"0"1"758,0 2-781,5 3 0,0 1 31,3 7 1,-2 4-56,-2 0 1,-1 2-96,4 2 1,-3 3-98,4 4 0,-6 1 39,2 0 0,-3 4-69,-1-1 0,0 1 2,0-4 0,0 0-241,0 0 1,-1-4-78,-3 0 1,2-5-176,-6 1 1,4-2-700,-3-2 1,3-1 1103,-4-2 0,6 2 0,-3-4 0</inkml:trace>
  <inkml:trace contextRef="#ctx0" brushRef="#br0">11832 15806 8113,'0'-11'-1074,"0"0"1949,0-1-97,0 1-417,-5-1 1,2 6-196,-4 2 1,-5 3-145,-3 1 0,0 0 141,3 0 0,-3 1-3,0 3 1,-5 6 35,1 5 0,1 4 1,-1-3 0,4 8 46,-4-1 1,3 3-62,-3 1 1,7-2 82,0 6 0,2-5-109,6 5 1,0-4-162,4 3 1,2-5 65,2 2 1,2-7-115,5-1 1,6-5 62,2 2 1,-1-5-139,1-3 1,1-3-19,7-5 1,-3 0 99,2 0 0,2-4-68,-1 0 1,0-6 38,-5-2 1,1 0-68,0-7 1,-1 3 74,-3-3 1,1 0-13,-5-3 1,-3-5-17,-5 0 1,-4-1-105,1 2 0,-3 2-99,-1-3 1,-3 3 131,-4 1 1,-2 4-220,-10 0 0,0 9 13,-4-2 1,3 9 13,-3-1 0,8 2-40,-4 2 1,1 0-332,3 0 729,-1 0 0,5 6 0,-1 0 0</inkml:trace>
  <inkml:trace contextRef="#ctx0" brushRef="#br0">12209 15407 8617,'0'-7'840,"0"4"-577,0 6 0,1 4 31,3 4 0,-1 2 123,4 2 1,2-1-99,6 5 0,0 0 95,8 4 0,-2 0-145,5 0 0,-3 1-35,-4 2 0,1 0-49,-4 4 0,-5 1-16,-3 3 1,-2 0-12,2 0 0,-3 1-178,-5-1 0,0 0-16,0 1 0,0-1-104,0 0 0,-4-1-177,0-2 1,-5 0 116,2-4 0,-4 2-44,0-6 0,3 2 86,1-6 1,-1-2 17,-3-2 1,-1-2-312,1-2 0,0 1-218,-1-1-367,1 0 647,-1 1 0,5-2 389,-1-2 0,0-3 0,-3-5 0</inkml:trace>
  <inkml:trace contextRef="#ctx0" brushRef="#br0">8657 7812 8267,'-11'0'-1120,"4"1"861,3 3 733,-2-3-249,5 9 0,-4-3 488,5 4-397,0 1 0,1 4-29,3 3 0,-2 3 72,6 1-156,-5 4 1,5 1 60,-4 3 0,1 2 81,-1-3-42,-3 8-113,4-2 1,-1 3 190,0-5-364,0 6 157,-4-5 1,0 6-52,0-3 63,0-2 1,0 3-46,0-5 1,-4-3-9,0-1 1,-5-5-100,2 2 1,2-7 65,1-1 0,1-8-97,0 0 154,1-2-394,-3-3 259,5-1-395,0-5 380,0-5 1,0 3-149,0-6 1,0 4-3,0-3 43,0 4 0,0-3 67,0 2 0,5 3 0,3-3 0,2-1 29,1 1 0,5-1 6,-1 1 0,5 3 97,-1-3 0,3-1-114,1 1 0,-1 0 91,1 4 0,0 0-70,0 0 1,0 2 146,0 1 0,0 0-117,-1 5 0,1-6-26,0 2 1,0-3 1,0-1 0,-2 0-7,-2 0 1,2-1-149,-6-3 1,4 2-252,-4-6 0,0 2-81,-3-2 0,-5-1 160,1 5 1,-5-1-1825,0 1 1067,-1 3 1072,-7-4 0,-2 0 0,-4-1 0</inkml:trace>
  <inkml:trace contextRef="#ctx0" brushRef="#br0">8794 8314 8225,'-11'-17'603,"4"5"-401,2 7 188,5 0 783,0 4-710,5-4 0,2 5 13,4 0 1,2 0-140,2 0 1,0-4-270,8 0 0,-3 0 121,7 4 0,1-4-132,-1 1 1,3-2 50,-3 1 0,3 1-378,-3-4 1,-1 0 46,-3 0 0,-5-2-135,-3 5 1,-2-4-699,-2 5-5,1-1 0,-6 2 1061,-2-1 0,-3 1 0,-1-3 0</inkml:trace>
  <inkml:trace contextRef="#ctx0" brushRef="#br0">8863 7915 8276,'-5'-23'0,"3"10"0,-3-2 31,5 7 0,5-2-33,3-1-190,2 4 1276,1-3 0,5 5-517,-1-2 1,1-2-68,0 5 0,1-1-231,6 1 1,0 3-352,0-3 0,4 1-178,-1 0 0,5 1 249,-5-2 1,5 3-1713,-5 1 1723,1-5 0,-4 4 0,0-4 0</inkml:trace>
  <inkml:trace contextRef="#ctx0" brushRef="#br0">10222 7606 7766,'-7'5'1002,"1"-2"-742,2 5 0,-1-5-14,-3 5 0,-2 0 86,3 3 0,-3 4-76,-2 0 1,1 6 64,-1-2 0,1 4-68,-1 3 0,0 5 41,-3 7 1,2 0-89,-2 8 0,1-2-187,-2 9 1,8-5 199,-4 2 1,3-3-41,-2-1 0,4-1-148,4 1 0,1 0 123,2-1 0,0 1-244,0 0 1,0-6 104,0-2 1,5-3-47,3-5 0,-2 2 24,2-6 0,1 0 34,6-7 0,-2 1 26,2-5 1,-1 1 196,1-5 0,-2 0-305,2 1 0,-2-2 186,-2-2 1,-3 1-244,0-6-10,-1 1 166,-1-4-755,5 0 211,-10 0-979,4 0 471,-5 0-1698,0-5 2706,0 4 0,5-14 0,1 2 0</inkml:trace>
  <inkml:trace contextRef="#ctx0" brushRef="#br0">10450 8086 8331,'-10'-11'541,"2"-6"129,-3 9-215,1-7-414,8 14 349,-3-4-52,5 5 84,0 0-118,0 5 1,0 6-46,0 8 1,2 7-6,1 0 1,-1 10 21,2-2 0,-3 4 19,-1 0 1,0-1-24,0 5 0,0-3-151,0-1 1,0 4-25,0-7 0,-4-4-79,0-4 0,0-3-39,4-1 0,0-5 124,0-3 0,2-4-1048,1-3 699,-1 2 1,4-9-795,-2 3 1,-2-3 101,6-1 1,-4-1-174,3-3 1,0-2 1110,0-5 0,9-6 0,-4-1 0</inkml:trace>
  <inkml:trace contextRef="#ctx0" brushRef="#br0">10747 8097 8226,'0'-11'274,"0"-4"69,0 0 1,1-1-539,3 5 160,2-1 0,7 2 627,2 3 1,-2-3-29,2 2 1,-1 3-151,1 1 0,-1-1-204,5 1 0,-3 0-200,3 4 1,-5 2 128,1 1 0,-2 4-59,-2 4 0,-5 1 39,-2-1 1,1 4-191,-1 0 1,0 2-42,-4-2 1,-5-1 73,-3 5 1,-2-5-62,-1 1 1,-1-1 82,1 2 0,-2-4-7,-2 3 0,2-6 37,-2-1 0,6-2 370,1 2-244,1-3 1,-1-5 258,1 0-88,4 0-230,-2 0 0,6 1-191,3 3 181,-3-3 1,9 6 77,-2-3-200,7-3 113,-2 9 1,5-8-131,-3 6 20,3-5 0,5 7 95,-1-3-32,-4 4 1,4 0-9,-3 0 1,-3 5 24,0-1 0,-4 4 18,0-4 1,-5 2-61,1-2 0,-6-1-65,2 5 0,-5-1-46,-7 1 0,-1 2-97,-10-2 165,0-2 0,-7 3 17,-1-5 17,-10 6-397,12-9 494,-13 5 1,12-7-297,-4-2 225,5 2 0,-2-9-519,8 3 199,2-3 281,6-1-1205,5 0 940,1 0-162,15-5-1062,-3-1 844,15-1 1,-4-2-453,5 6 1129,-1-6 0,6 2 0,2-4 0</inkml:trace>
  <inkml:trace contextRef="#ctx0" brushRef="#br0">11284 8566 8282,'6'5'1406,"-1"1"-976,-5 0 0,0 5 77,0-4 0,0 3-51,0 2 0,0 4-7,0 3-29,0 3-120,0 1 1,0 0-95,0-1-233,0 6 1,0-4-341,0 3 1,0-7 322,0-1 1,0-5-659,0 2 1,-1-4 42,-3 0-516,3-1 0,-8 1 66,5-1 1109,-5-5 0,3-1 0,-5-5 0</inkml:trace>
  <inkml:trace contextRef="#ctx0" brushRef="#br0">12072 8120 8230,'-18'-28'0,"2"9"302,4-2-236,6 9 1,-1 1-178,4-1 1088,1 6-627,-8-4 0,3 5 131,-9-3-184,4-2-97,-5 9 0,1-4-177,-3 5-14,2 5 1,-4 1 182,2 6 93,2-1-155,1 0 1,-1 6-100,4-4 77,-3 8 1,4-3 152,1 5-348,5-5 62,1 3 0,5-3-95,0 5-74,0-5 112,5 3 1,2-8-320,9 2 193,1-7 89,11 2 0,0-9-159,3 3 204,7-8 21,-8-2 0,8-10-46,-7 1 1,0-1-42,-4 1 171,0 2-93,-10-4 1,0 2-67,-6 0-251,1 0 325,-6 3 1,-1 1-696,-5-1 329,0 1 165,-5 0 0,-2 0-776,-9 4 630,4-3 0,-10 8 401,3-1 0,-8 1 0,-2 2 0</inkml:trace>
  <inkml:trace contextRef="#ctx0" brushRef="#br0">11786 8303 8207,'0'11'0,"0"-3"0,0 0 691,0-1-363,0 5 1,0-1 403,0 0-181,0 1-198,-5-1 0,4 5 347,-3-1-452,3 5-1,1-2-207,0 5 44,0 0 1,1-2 275,3-2-556,-3 3 206,14-5 1,-7 3 102,7-1 0,2-7-101,-2 0 0,5-6-390,-1-6 247,3 0 70,6 0 1,-4-5-87,3-3 31,-3-2 69,-1-1-69,-1-6 122,-4 5 0,-1-9-7,-6 6-147,1 0 69,-6-2 0,-1 1-27,-5-3 1,-5-2-171,-3 6 1,-3-4 103,-4 4-48,-3-5 36,-5 12 1,-1-7-225,-3 7 0,-1 3-154,-2 1 160,-3 3 126,9 6 0,1-2-67,8 4-62,2 1 134,2 3 1,3-3 270,0 0 0,6-1 0,-3 5 0</inkml:trace>
  <inkml:trace contextRef="#ctx0" brushRef="#br0">12357 7755 8274,'-11'-5'1115,"0"-2"-431,4 1-215,2-4-29,5 9 190,0-4-249,5 5-108,2 5-83,4 1 1,0 9 254,1 0 44,4 11-181,2-2 1,9 11 72,-1 3-1553,6-2 1394,-3 8 1,0-3-312,-2 5 77,-3-6-35,-1 5-45,-5-5 82,-2 1 1,-4 3-27,-1-2 1,-1-1-133,-2 1 0,-3-4-15,-5 4-569,0-6 729,-5 4 0,-3-6-453,-7 0 0,-3-1-162,-5-2-1407,1-3 911,-1 0 1134,-5-4 0,5 0 0,-5-5 0,-1 1 0,2 2 0,2 1 0</inkml:trace>
  <inkml:trace contextRef="#ctx0" brushRef="#br0">8463 3860 8156,'-1'-7'-163,"-3"-1"193,3 0 1,-5 1 291,6-1-37,0 6 78,0-9 0,0 10-90,0-4-61,0 5 0,-3 1 151,-1 3 150,0 3-332,4 9 1,0 3 380,0 8-381,0-3 1,0 13 42,0-3 0,1 8 48,3 0 1,2-2-234,6 2 0,-1 0 132,1 4 1,-5-4-215,1-1 1,-4-2 51,3 2 0,-4-5-74,1-2 1,-3-1 31,-1-6 1,0 0 58,0-5 1,-4-3-106,0 0 1,-1-5 83,1 2 1,2-5-26,-6-3 0,5 1 63,-5-6 0,4 1-54,-4-4 1,5 0 50,-5 0-147,6 0 120,-9 0-41,10-5 1,-4 3-13,5-6 0,1 4 47,3-4 0,4 6-26,7-2 0,3 2 15,5-2 1,4 1-17,4-4 10,-3 4 0,9-6 85,-3 5-79,3 1-15,-3 3 1,-5-4-114,-2 0 89,-3 0-22,-1 4 1,-4 0-353,0 0 248,-5-5 0,6 4-201,-5-3 0,1 3 92,-5 1 0,-3-4-617,-1 0 275,-4 0 310,2 4-1000,-5 0 1310,0-5 0,0 4 0,0-4 0</inkml:trace>
  <inkml:trace contextRef="#ctx0" brushRef="#br0">8486 4329 8143,'0'-12'0,"0"1"250,0 4 0,9-3 592,2 3-403,8 1-1,-1-4-232,10 9 176,-4-9 1,9 5 132,-3-3-274,3 3-328,2 0 328,-6 4 0,4-4 60,-9 0-417,4 3 1,-7-3 114,-2 5-961,-2 0 505,-6 0-506,1 0 408,-1 0-935,-5 0 1490,0 0 0,-6 0 0</inkml:trace>
  <inkml:trace contextRef="#ctx0" brushRef="#br0">8474 3860 8437,'0'-18'194,"5"-3"-194,2 8 350,4-3-139,1 9 1,4-3-65,3 3 527,3-4 0,-3 4 84,0-1-462,5 6 1,0-7 38,3 5-88,-3-5 0,-1 8-680,4-4 1,-2 5-2370,1 0 2802,-7 0 0,3 0 0,-4 0 0</inkml:trace>
  <inkml:trace contextRef="#ctx0" brushRef="#br0">9708 3540 8291,'-5'-11'44,"3"5"98,-8-4 113,9 8 72,-4-8 121,0 9-193,4-4 88,-5 5 41,1 0-65,4 0-279,-9 0 0,9 5 49,-9 1 89,3 11 0,-5 2 237,-4 7 107,4-2-371,-10 15 1,4-4 177,-5 11-1111,1-1 976,-1 1 1,4-3 159,0 3-240,5-3 0,-3 9 262,6-2-336,-1-3 13,6 8 0,-3-4-169,5 2 0,1-2 251,3-5 0,0 0-129,0-1 1,1-3 73,3 0 1,2-5-121,5 1 0,1-3 94,-1 0 0,4-6-18,1-2 0,3-3 48,-4-1 0,4-6 423,-4-2 1,4-2-650,-4-1 0,2-6 307,-2-2 1,-2 1-587,2-1 1,-2-1 177,-2-3 0,-3 0-1943,-1 0 970,-4-5-1108,7 4 1251,-9-9 1073,-1 4 0,-1-6 0,-4 1 0</inkml:trace>
  <inkml:trace contextRef="#ctx0" brushRef="#br0">10016 3963 8312,'-11'-18'0,"4"7"875,2 6-195,5 5-47,0 0-440,0 5 0,0 1 194,0 6-50,0 4-128,0 7 1,0 6-63,0 5 46,0 6 1,4-3-2,0 4 1,0 0 31,-4 1 1,0-3-154,0-4 1,3-2 173,1-3 1,0-2-266,-4-5 1,0-2 37,0-2 0,0-2-358,0-6 1,0 1 203,0-1 1,1-5-1168,3-2 1,-1-2 1302,4-2 0,1-6 0,3 0 0</inkml:trace>
  <inkml:trace contextRef="#ctx0" brushRef="#br0">10324 3963 8345,'0'-18'1060,"0"2"-574,0 4 0,4 5 86,0-1 0,1 6-165,-1-2 0,-2 3-289,6 1 1,0-4 77,3 0 1,1 0 89,-1 4 0,0 0-9,1 0 1,4 0-334,3 0 0,-1 0 67,1 0 0,-5 4 122,1 0 1,-2 5-15,-2-2 0,-3 3-102,0 2 0,-6-1 171,2 1 0,-3-1-192,-1 0 1,-1 5-443,-3-1 1,-2 1 46,-6 0 0,1-4 131,0 4 1,-5-4 225,1 0 1,1-5 41,7 1 0,-2-4 0,5 3 243,-5-4 1,8 3 90,-3-2-224,3-3-32,1 4-33,5 0 1,1 1 75,6 1-306,4 3 185,-3-8 1,4 8 3,-1-3 1,-2 0 46,5 0-325,0 1 126,4 3 1,-4 2 129,0 2-252,0-2 250,-2 8 1,4-7-25,-6 5-281,0-5 277,-3 3 0,-6-2 52,-2 0 1,-3 1 54,-1-5 0,-6 2 27,-6 2 1,-5-2-145,-10 2 410,-2 3-209,-6-6 1,0 9-24,-3-6-513,-3 5 609,1-7 0,0 0 23,6-6-175,5-4 46,1 2 0,10-5-941,3 0 576,2 0 0,7-2-1775,2-1 0,4-4 2030,4-4 0,12-11 0,8-2 0</inkml:trace>
  <inkml:trace contextRef="#ctx0" brushRef="#br0">11124 4477 8273,'-6'-11'-99,"-5"-1"0,10 5 218,-3-1 0,3 4 277,1-4 428,0 6-148,0-3 42,0 5 0,1 5-166,3 3-298,-3 7 0,10 3-17,-5 4 0,2 5 144,-1 0-294,1 4 1,-2-5 204,-2 4-169,-3-9 0,-1 9-77,0-7 0,-1 2-1103,-3-2 535,-2 0 269,-6 0-321,1-5 1,0 2-1726,-1-5 2299,6 5 0,-4-7 0,3 4 0</inkml:trace>
  <inkml:trace contextRef="#ctx0" brushRef="#br0">11718 3849 8288,'-7'-12'-4,"-3"1"213,9 5-91,-4-5 998,5 10-682,0-4 0,0 6 29,0 3 1,0 4-9,0 7 1,5 7-18,3 4 1,-3 6-169,-1-2 1,1 0-45,-2 0 1,1 1-65,-4 3 0,0 0 108,0 0 0,0 1-281,0-1 0,0-1 77,0-3 1,1 2-223,3-5 0,-2-4 49,1-4-658,-1-5-241,3 2 167,1-10 1,2-1 39,-1-5 0,-3-1 259,4-3 0,-4 2 540,3-6 0,-4-4 0,2-6 0</inkml:trace>
  <inkml:trace contextRef="#ctx0" brushRef="#br0">12118 3552 8133,'-12'-12'0,"6"6"12,-4 1-113,8 5-138,-3 5 689,10 1 1,-2 2-227,5 0 1393,-1 4-1052,10 6 1,0 6-46,6 3 0,-1-2 137,-3 6 1,2 0-367,-2 8 0,7 0-51,0 3 0,-3 2-250,-4-2 0,0 0 190,4 4 1,-5-3-346,-3 6 0,-2-2 190,-2-1 0,-1-4-533,-2 0 0,-4-2-185,-8 2 1,-4 3-1276,-7-4 1968,-3 4 0,-8 1 0,-3-1 0,-4 3 0,13-21 0,0 0 0,-1 2 0,-1 0 0</inkml:trace>
  <inkml:trace contextRef="#ctx0" brushRef="#br0">7275 5768 8278,'-6'0'-424,"1"0"677,5 5-58,0-4 152,0 4 1404,0-5-1240,5 0-134,1 0 1,7 0-92,2 0 1,-1 0 111,5 0 1,-4 0-145,4 0 1,0 0 31,4 0 0,4-4-32,-1 0 1,7 1-18,2 3 0,0-2-55,7-2 0,-8 2-153,4-6 0,-5 5-74,5-5 0,-3 4 77,-5-4 1,-1 6-290,-2-2 1,-8-1 134,0 1 0,-5 0-1329,-2 4 706,-6 0-448,4 0 1,-10 0 281,0 0 1,-5 2 910,-6 2 0,-6-3 0,-1 4 0</inkml:trace>
  <inkml:trace contextRef="#ctx0" brushRef="#br0">7412 5985 8278,'-6'0'-295,"1"0"1329,5 0 0,5 0-441,2 0 1,9 0-4,3 0 1,4 0-116,3 0 1,0-6-206,4-1 0,0 0-187,5 0 1,-5 3 129,1-4 0,-2 2-529,1-1 0,-2 0 277,-5 3 0,0 3 39,0-3 0,-6 3 0,0 1 0</inkml:trace>
  <inkml:trace contextRef="#ctx0" brushRef="#br0">8623 5562 7908,'0'-6'394,"0"1"1356,0 5-1385,0 5 128,0 1-310,0 5 0,0 6 237,0 2-238,0 2 1,-4 7 91,0 3 0,0 2-31,4 1 1,0 2-179,0 2 1,-3-1 148,-1 4 1,-1 0-206,1 1 0,1-3 43,-4-5 1,4 1-5,-1-1 0,3-5 14,1-2 0,-1-3 45,-3-1 0,3-5-9,-3-3 1,-1-3 10,1 0 0,0-4-201,4-1 233,-5-4-210,4 2 147,-4-5-194,5 0 93,0-5 0,1 3-110,3-1 1,2 0 93,6-1 0,-1 3-283,0-3 176,6-2 1,3 3-68,11-4 232,-6 4-94,8-7 0,-6 5 268,-1-3-248,11-2 0,-10 9 42,7-3 1,5-2 121,3-2 0,-1 2 19,-11-2 0,0 4-67,-4-3 0,-3 3-53,0-4 1,-2 6 17,-5-2 1,-1 3-149,-4 1 1,-3-4 153,0 0-940,-6 0-120,3 4-2689,-5 0 3717,-5 0 0,-6-5 0,-7-1 0</inkml:trace>
  <inkml:trace contextRef="#ctx0" brushRef="#br0">8634 5962 8167,'-6'-5'435,"-4"-2"-272,8 1 0,7-3 202,11 5 1,-5-3-113,1 3 1,0-1 381,3 1 1,7 3-174,1-3 1,1-1-48,6 1 1,1-4-247,3 5 1,-3-3-135,-1 3 0,-5 1-49,2-1 0,-4-2 138,-4 1 1,-3 0-765,-4 4 0,-1-1 339,1-3 0,-5 3-2109,1-3 1219,-5 2 1191,2 2 0,-5 0 0</inkml:trace>
  <inkml:trace contextRef="#ctx0" brushRef="#br0">8703 5653 8305,'0'-11'0,"5"-1"947,2 1-539,4 5 0,5-4 236,3 2-465,8 3 30,-3-5 0,10 3 151,0-4 89,1 0-257,9 4 1,-7-3-114,5 2-30,-11 3 0,8-1-1100,-9 2 0,-3 3 290,-5-3 761,1 8 0,-10 2 0,3 6 0</inkml:trace>
  <inkml:trace contextRef="#ctx0" brushRef="#br0">10107 5299 8336,'-6'-5'-1104,"0"4"946,2-3 1217,3 3-139,-4 1-200,0-5-151,3 4-309,-8-5-95,9 12 46,-9 0 1,2 7 211,-7 2-134,2 8-94,-8 1 1,3 10 259,-5 0-1038,0 6 876,0 5 1,4-2 96,0 3 31,5-8-193,-2 12 0,8-10-611,1 6 578,4-5 1,-2-1-80,5-2 0,0-3 107,0-1 0,4 0-94,0-4 1,8 0 106,0 0 1,-1-1 132,1 2 1,-6-3-447,9-5 0,-5-2 339,5-2 1,-2-2-401,-1-6 1,-1 0-20,0 1 0,1-4-62,-1-1 0,1-4-32,-1 0 0,1-1-542,-1-2 0,0 0 338,1 0 0,-1 0-1271,1 0 1156,4 0 1,-3-2 569,2-1 0,-2-4 0,-2-4 0</inkml:trace>
  <inkml:trace contextRef="#ctx0" brushRef="#br0">10587 5573 8092,'-6'-17'0,"-4"0"0,2 6 718,3 4-47,0 2 224,5 0-288,0 4-219,-5 6 0,4 4-152,-3 10 0,2 1 101,2 7 1,-3-2-127,-1 6 0,-1-1-1,1 4 1,3 1-131,-3-1 1,3-1 93,1-3 1,0 2-166,0-5 1,0-1 63,0-3 1,3-1-217,1-3 0,4 1 78,-4-5 0,3 1-619,-3-5 1,4-3-649,-5-1 0,5-3 5,-4 4-35,5-6 1362,-3 3 0,11-5 0,0 0 0</inkml:trace>
  <inkml:trace contextRef="#ctx0" brushRef="#br0">10941 6019 8003,'0'16'616,"0"-3"0,0 9 484,0-3 0,0 2-449,0 2 1,0 0-342,0 0 1,-1 3-84,-3 1 0,3 3-97,-3-3 1,1 0-178,0-4 1,1-1-274,-1 1 1,0-5-1271,-1-3-175,3-2 1765,-4-2 0,5-4 0,0-2 0</inkml:trace>
  <inkml:trace contextRef="#ctx0" brushRef="#br0">11604 5699 8181,'-12'-11'-1,"-2"-1"1444,3 1-599,2-1-405,9 6 0,-1 0-381,-3 2-47,-3 3 1,-4-5 327,0 6 1,-2 0 57,-2 0-152,-3 6 252,-5 5-188,0 7 1,0 6 118,1 3-374,-1-3 129,5 14 1,1-9-15,6 5-167,5 0 1,1-4 124,5 4 0,6-1-122,5-3 0,3-2-640,9-5 476,-2 0 1,12-7-85,-3-4-110,8-1 195,-2-9 0,4-2 9,-2-8-607,-2-2 718,3-7 0,-5 3 146,1-5-145,-6 0 20,-1-4 0,-5 1-57,-1-1 95,-4 0-28,-1-5 225,-11 4-75,-1-4 0,-7 4-206,-6-3-104,-5 8 94,-10-8 0,-4 10 140,-4-6-487,3 5 253,-10 2 1,3 9-1166,-11 3 886,5 3 1,-1 2-450,8 3 0,0 3 25,11 4 870,3 0 0,7 0 0,-2-4 0,-3-2 0</inkml:trace>
  <inkml:trace contextRef="#ctx0" brushRef="#br0">12197 5265 8185,'0'-11'0,"0"3"0,0 0 82,0 6 153,0-3 414,-5 0-22,4 3-86,-4-3-240,5 5 1,0 2 55,0 1 0,5 5 53,3 7 1,7-1 159,4 5 1,4 0-149,4 4 0,-2 0-57,5 0 0,1 3-159,3 1 0,0 5-31,1-2 0,-1 5-177,0 3 0,-5-2 50,-2 6 0,-3 1 10,-1 7 1,-9-7 79,-3 3 1,-7 1-351,0 2 0,-5 2 47,-7-2 1,-6 2-612,-13 3 1,-3-4 385,-8-4 0,-3 0 390,-4-1 0,-1 1 0,0 0 0,1-1 0,-1 1 0</inkml:trace>
  <inkml:trace contextRef="#ctx0" brushRef="#br1">16846 3986 8084,'0'-12'-494,"0"1"1,1-4 352,3 0 999,-3-1-521,4 5 0,-1-2 184,0-2 89,0 2 53,1-3-360,1 4-127,5 1 0,1 0 11,-1-1 0,1 1 129,-1-1-186,1 6 1,3-3-35,0 5 1,0-3 225,-3 3-194,4 0 1,-3 4 0,7 5 49,-5 3-174,6 2 116,-9 1 1,5 5 114,-6-1-256,1 10 38,-1-6 1,1 10-136,-1-2 99,-5 7 0,-1 2-258,-5 2 0,-1 2 130,-3 2 0,-2 2-41,-5-3 0,-2-1 35,-2-6 1,-3-1 135,-5-3 0,0-2-78,0-5 0,1 0 335,-1 0 0,0-5 13,0-3 0,5-2 32,3-2-71,2 0-138,2 1 0,5-5-104,2 1 1,4-5 99,4 0 1,3-1 218,8-2 0,3 0-150,5 0 1,1 0 111,3 0 1,2 0-75,5 0 1,0 0 1,1 0 0,-5-2-423,1-1 0,-6 1 154,2-1 1,-3-3-1006,-1 3 0,-2-1 525,-2 4 0,-2-4-1820,-6 0 2388,1 0 0,-6-1 0,-1-1 0</inkml:trace>
  <inkml:trace contextRef="#ctx0" brushRef="#br1">17565 3769 8040,'0'-12'0,"5"1"472,-3 5-181,8 1 1,-4 5 40,6 0 178,-1 0-169,5 0 1,2 0 4,5 0-144,5 0-29,-4 0 0,8 0 85,-6 0-158,6 5 0,-6-4 3,4 3 0,-3-3 142,3-1 0,-4 0-242,0 0-5,-2 0 0,-1 0 23,0 0 0,-5 0-66,-3 0 127,-2 0 67,-7 0-18,4 0-5,-9 0-134,-6 5 0,-1 1 97,-5 6 1,-1 1-118,5 2 1,-7 3 96,-2 4 1,1 3-20,4 1 1,-1 3 0,1 6 0,-1 3-32,1 0 1,-4 4-22,0-4 1,-4 4-8,3-4 1,1 0 46,4-4 0,3-1-1,0-3 0,6-2 172,-2-5 1,-1-1-106,1-3 0,0-3 7,4-4 0,0-1 42,0 1-276,0-6-154,0 4 1,2-9-1413,1 3-1011,-1-3 2700,3-1 0,0 0 0,1 0 0</inkml:trace>
  <inkml:trace contextRef="#ctx0" brushRef="#br1">18388 4134 8049,'-12'-11'894,"6"5"-133,1 1 448,5-1-757,0 5 1,1-4-167,3 5 0,2 0-26,6 0 1,4 0 59,3 0 1,3 0-90,1 0 1,1-4-146,2 0 1,0-1-221,4 2 0,-1 0-363,2-5 1,-2 5-46,-2-5 1,-7 5-667,3 0 1,-8 1 1207,0 2 0,-7 0 0,-3 0 0</inkml:trace>
  <inkml:trace contextRef="#ctx0" brushRef="#br1">18376 4260 7446,'5'6'2425,"2"-1"-1616,4-5 1,2 0-336,2 0 1,3 0-407,5 0 1,-1 0 37,1 0 1,1-1-930,3-3 1,-2 3 278,6-3 544,-6 3 0,3 1 0,-5 0 0</inkml:trace>
  <inkml:trace contextRef="#ctx0" brushRef="#br1">19404 3803 7917,'0'-11'-524,"0"-1"327,0 1 1,1 3 440,3 1 1,-1-1 6,4-3 0,1 0 382,3 4-344,1-3 0,3 7 146,0-4 25,5 4-301,-2-2 1,1 5-11,0 0 23,0 0 1,0 0 171,0 0-359,-5 5 57,3 1 0,-3 6 28,-3-1 57,3 6 1,-9 0 72,3 6-267,-3 0 54,-5 5 0,-1 1 156,-3 6-230,-8 4-88,-5 1 0,-6 2 93,0 0-492,-5 0 612,4-1 0,-9 2-142,3-5 161,2 0-20,0-9 34,5-1-38,0-5 0,5-1 71,3-3 1,4-3 9,3-5 1,-1-3 86,5 0-84,1-6 1,8 7 575,2-5-410,8 0 235,3-4 1,6 0-112,3 0-300,2 0 1,2 0-156,-1 0 0,1 0 113,3 0-35,-5-5 1,-1 3-90,-5-1 0,-2 1 131,-2 2-1399,-2 0 872,-1-5 0,-7 4-1630,3-3 1357,-9 3 1,3 0 727,-6-3 0,5-3 0,1-4 0</inkml:trace>
  <inkml:trace contextRef="#ctx0" brushRef="#br1">19975 4214 7958,'0'-11'968,"0"5"-400,0 0 1013,0 6-1016,0-5-454,0 4 151,0-4-2606,0 5 2344,0 5 0,-5-4 0,-1 4 0</inkml:trace>
  <inkml:trace contextRef="#ctx0" brushRef="#br1">20432 3689 7966,'0'-6'610,"0"1"0,0 13-444,0 4 1,0 3 251,0 0 0,-1 4-73,-3 8 0,3 2-137,-3 5 1,-1 2-35,1 2 0,0-1-127,4 5 1,0-4 55,0 4 1,0-6 57,0 3 0,0-5-149,0-4 0,4-2 84,0-5 0,1-5-122,-1-3 1,-3-2 136,3-2-1104,-3-5-140,-1 0-615,0-6 1748,5 0 0,1-6 0,6 0 0</inkml:trace>
  <inkml:trace contextRef="#ctx0" brushRef="#br1">20683 3723 8013,'7'-11'164,"3"-1"1,-8 2 605,6 3-464,-1 2 1,9 3 97,-1-2 0,1 3-118,0-3 1,1 3-161,6 1 1,-4 4 215,0 0-298,0 5 1,3-7-131,-3 6 0,1-4-22,-5 3 93,1 1 1,-5 2 59,1-2 0,-2 2-354,-3-3 136,-2 3-30,-5-3 80,0 3 0,0-4 96,0 6 33,-5-6-13,-1 4 0,-5-3-13,-1 4 235,-4-5-208,-2 4 1,-1-3 10,0 4 244,5-4 29,-8 3-44,10-4-97,-5 6 0,7-5 154,2 1-130,3-6 0,5 5-11,0-4-60,0-1-13,0 8 0,5-5 96,3 3-240,7 2 61,3-4 1,5 5-99,0 1 22,-1-1 1,3 1-105,1-1 0,-2 1-66,3-1 215,-3 0-117,-1 6 43,-5-4 1,2 7 9,-5-5-125,0 5 156,-3-7 0,-6 5-87,-2-3 249,-3-2-81,-1 8 1,-2-4 180,-6 2 34,-5 2-209,-9-3 0,-3 4 329,-1-3-194,-3 2 1,-3-8 12,-2 2 0,6-2-46,-7-2 0,9 0-178,-1-4 0,8 0 137,4-4-768,7-1 1,3 1 94,5-6 582,10 1 0,8-13 0,11 2 0</inkml:trace>
  <inkml:trace contextRef="#ctx0" brushRef="#br1">21768 3803 8074,'-5'-6'1427,"4"1"-964,-4 5-32,5 0-256,0 5 1,0 1 233,0 6 234,0 4-314,0 2 0,0 5 125,0 0-46,5-1-116,-4 6 0,4-2 232,-5 4-349,0-5 1,1 3 175,3-5-232,-2 0-31,3 0 1,-5-5-336,0-3 235,0 3 0,0-9 197,0 2-1615,0-2 561,0-3 492,-5 4-1560,3-8 488,-8 3 589,4-5 860,-6 0 0,-4 0 0,-2 0 0</inkml:trace>
  <inkml:trace contextRef="#ctx0" brushRef="#br1">21528 4089 8074,'5'-7'4,"2"-3"1,4 9 864,1-3 0,-1-1-259,0 1 0,6-3-76,2 3-359,8 0 1,2 0 175,5 0-904,0 1 454,1 3 0,3-4-1649,0 0 1211,0 0 0,-5 3-1130,-3-3 1667,3 3 0,-9-9 0,4 3 0</inkml:trace>
  <inkml:trace contextRef="#ctx0" brushRef="#br1">22419 3689 7977,'0'-11'0,"0"3"0,0 0 0,1 6 0,3-2 0,-2 3 0,3 3 0,-5 6 0,0 1 0,0 10 0,-2 0 2554,-1 4-1490,1-1 1,-3 6-389,5 3 0,0 2-191,0 1 1,0 0-337,0 1 0,0-5 23,0 1 0,0-2-272,0 1 1,1 2 143,3-5 0,-2-2-607,1-6 0,2 3 297,-1-3 1,0-2-344,-4 2 0,4-5-72,0 2 681,-1-4 0,-8 5 0,-1 1 0</inkml:trace>
  <inkml:trace contextRef="#ctx0" brushRef="#br1">17086 5231 8199,'-7'0'-375,"2"0"1060,5 0 0,0 5-287,0 2 523,0 4-510,0 5 0,0 3 342,0 8-434,0 2 1,0 6 0,0 4 0,0-3 179,0 6 0,4-4-326,0 4 0,0-4 69,-4 4 1,1-6-112,3-2 29,-3 0 1,4-8-25,-5 4 0,4-8-112,0 0 0,-1-6 226,-3-1-730,6-2 378,-5-2 0,5-1-564,-2-2 283,-3-3-847,4-5 1,-3 0-114,1 0 93,-1 0 1,3-5 1249,-5-3 0,5-7 0,1-3 0</inkml:trace>
  <inkml:trace contextRef="#ctx0" brushRef="#br1">17360 5402 8109,'5'-18'131,"2"3"-131,4 2 0,4 2 0,0 0 880,5-6-535,-2 4 0,5-3 186,0 4 64,0 6-268,-1-4 0,3 9 2,1-3-91,-2 3-60,4 1 0,-5 0-153,0 0 12,0 0 0,5 5-314,-9-4 240,7 9 1,-13-4 96,2 6 0,-2-1-95,-2 1 1,0 3-69,-4 0-307,-2 0 238,-5-3 1,-1 3-146,-3 0 193,-7 0 1,-3 1 128,-5-1 0,4-1 3,-5-6 0,3 2 180,-2-3 0,-2 0-130,6 0 1,0-3 182,3 4 1,1-6 139,0 2 122,4-3-268,2-1 1,7 0-116,1 0 1,5 2 52,7 1 0,-1-1 4,5 1 0,5-1-227,7-2 0,2 0 116,1 0 1,-4 4-169,1-1 0,-6 6 108,2-1 1,-3 2-129,-1 1 0,-2 1 91,-2-1 0,-3 4-83,-9 1 0,2 3 64,-5-4 1,0 4-41,-4-4 0,0 4 211,0-4 0,-9 5-91,-2-5 1,-9 1 113,1-1 1,-7-2-78,-5 2 0,2-2-14,-1-2 1,3-3-218,-3 0 1,0-6-319,0 2 1,6-3 138,5-1-447,5 0 486,2 0 0,4-5-1870,4-2 2174,0 2 0,14-11 0,3 4 0</inkml:trace>
  <inkml:trace contextRef="#ctx0" brushRef="#br1">18513 5345 8039,'-6'0'1409,"1"0"460,5 0-1283,5 0-280,-4 0 1,9 0 109,-2 0 0,7 0-110,4 0 1,3 0-128,1 0 1,1-1 51,2-3 0,0 3-276,4-3 0,-3-1 93,3 1 1,-4-1-750,0 1 0,2 3-153,-1-3 1,-6 3-523,-5 1 1,-4 0 1375,0 0 0,-1 0 0,1 0 0</inkml:trace>
  <inkml:trace contextRef="#ctx0" brushRef="#br1">18570 5528 8014,'5'6'0,"3"-2"745,2-3-258,-3-1 979,8 0-926,-8 0 0,15 0 97,-3 0-142,8 0-310,2-5 0,5 3-128,0-6 0,1 4-246,-1-4 0,-4 5 253,1-5-1873,-6 6 975,-2-4 834,-1 6 0,-10 0 0,5 0 0</inkml:trace>
  <inkml:trace contextRef="#ctx0" brushRef="#br1">19575 5071 8032,'0'-12'0,"0"6"826,0 1-108,0 0 59,0 4-605,0 6 1,0 6 322,0 8-115,0 3-126,0 1 1,0 2 193,0 5 0,0 0-103,0 0-69,0 8-90,0-7 1,0 8-112,0-5-15,0 0 1,4 5 70,0-1 1,0 0-55,-4-4 0,0-5 14,0-2 1,0-3-212,0-1 1,0-4-238,0 0 0,0-9 4,0 1-1574,0-2 870,0 3-1276,0-6 2333,0-1 0,5-10 0,1-1 0</inkml:trace>
  <inkml:trace contextRef="#ctx0" brushRef="#br1">19667 5174 8099,'6'-12'0,"-1"1"0,0-1 941,3 1-514,2 0 1,3-1 57,2 1 1,8 3-181,7 0 0,-1 1 288,2-5-416,-1 1 1,1 3 177,-1 1-375,-4 4 84,2-2 1,-7 5 112,-2 0-220,3 0 1,-10 1 131,4 3-499,-4 3 309,0 4 52,-1 0-310,-5 1 219,0-1 0,-3 2 27,1 2-144,0-2 239,-9 8 0,-1-7-46,-6 5 1,-3-3 3,0 3 1,-4-5-118,3 1 144,-4 3-4,7-6 1,-4 5 126,1-6-126,9-4-8,-8 3 249,8-9 8,1 9-234,1-9 25,0 5 245,3-6 27,-3 0-93,5 0-60,5 0 0,2 1 34,4 3 189,6-3-162,-5 4 1,10-4 273,-3 3-362,3-3 1,0 9-14,1-2 0,0 1-98,0-1 1,-4 2-71,0-3 0,0 5 106,4 3 1,-4-2-145,0 2 0,-8 1 21,5 0 1,-10 0-9,5-1 0,-7 2 33,0 2 0,-3-1-27,-1-3 1,-10-2 231,-5 2 0,-3-3-66,-5 0-17,3-1 0,-13 1 138,3-1 0,0-1-163,0-2 172,-1 2-70,2-9 0,-2 4-33,4-5-164,0 0 126,4 0 0,2 0-169,2 0-56,2-5 234,11 4-797,1-9 203,5 9-1552,0-9 1370,10 3 1,3 1 715,10 2 0,-1-2 0,1-1 0</inkml:trace>
  <inkml:trace contextRef="#ctx0" brushRef="#br1">20603 5402 9775,'-6'0'2186,"1"0"-2610,5 0 0,5 5 0,1 1 1</inkml:trace>
  <inkml:trace contextRef="#ctx0" brushRef="#br1">21026 5048 8060,'0'-11'0,"0"4"0,0 2 0,1 5 0,3 0 0,-3 5 0,3 3 0,-3 3 0,-1 5 0,0-1 0,0 8 0,4-3 0,0 7 0,0 2 0,-4 1 2666,0 8-1731,0-2 0,0 3 21,0-5-782,0 1 1,0 3-98,0 0 0,0-4 123,0-3-113,0-6 93,0 3-87,0-5 1,0-4 194,0 0-131,-5-5-29,3-3 0,-3-1-120,5-2 0,0-3-609,0 0-538,0-5 1,-5-5-1,-1-1 1</inkml:trace>
  <inkml:trace contextRef="#ctx0" brushRef="#br1">21825 5105 7995,'0'-11'639,"-5"4"-445,4 2 183,-4 5 114,5-5-151,0 4 56,0-4-57,0 15-279,0-2 109,0 8 1,0-3 226,0 2-244,0 3 18,0 5 0,4-1-32,-1 1-81,1 0 1,0-1-137,0-3 1,3 1 72,-3-5 1,4 4-142,-4-3 112,5-1 1,-8-4 29,3 1-1267,-3-1 368,-1-5 374,0 5 530,0-10 0,-5 9 0,-1-4 0</inkml:trace>
  <inkml:trace contextRef="#ctx0" brushRef="#br1">21654 5276 7995,'6'-6'0,"4"1"0,-2 5 878,2 0-477,2 0 1,3-1 182,0-3-115,5 3-178,-2-4 0,6 5-38,3 0-169,-3-5 85,9 3 1,-5-4-661,2 2 403,3 3 0,-7-4-2000,4 5 2088,-4 0 0,2-5 0,-6-2 0</inkml:trace>
  <inkml:trace contextRef="#ctx0" brushRef="#br1">22419 5037 8094,'-6'-5'-392,"-1"3"156,4-2 236,1 3 1211,-8 1-748,9 0 1,-10 1 233,-1 3 37,1 8-355,-6 0 0,2 11-18,0 0 1,-4 1 20,3 7 1,1-5-225,4 5 48,4-6 1,2 8-118,5-2 1,0-4 146,0 0 0,7 1-186,4-1 0,4-1 0,6-4 255,-2-3-720,0 3 342,4-10 1,1 1-202,2-5 214,-1-6 1,6 3 0,-3-6-134,1-3 104,2-2 1,-1-3-2,1-3 0,-6 4 88,2-8 1,-4-1 11,-4-3 1,1-1-21,-5-2 1,-3-1-155,-5-3 1,-4-2 133,1-5 1,-3 2-524,-1-2 321,-5 2 0,-3-7-865,-7 5 717,-8 4 1,-6 2-169,-5 6 0,-6 4-141,-2 3 1,-6 7 515,-1 4 1,-1 3 0,4 1 0</inkml:trace>
  <inkml:trace contextRef="#ctx0" brushRef="#br1">17108 8040 7788,'-6'0'-416,"-4"-5"809,9 4-153,-4-9 354,5 3-311,0 1 0,0-4 251,0 2-175,0 3-220,0-5 159,0 4 1,0-6-265,0 1 249,0 0 0,5-1-395,1 1 248,5-1 1,1 1-166,-1-1 127,1 1 1,4 0 18,3-1 1,3 2 17,1 2 1,0-1-90,-1 6 1,2-5 68,3 4 1,-3 0-106,3 4 0,-3 2 93,-1 2 0,-4-2-121,0 6 1,-5-1 56,1 5 1,-6 4-126,-1 3 0,-6-1 94,2 1 0,-3 0-18,-1 4 0,-1 5-106,-3 2 47,-2 3 0,-11-2 55,-2-1-130,-2 1 131,-2 3 1,-4-4-123,1 1 0,-1-6 107,4 2 0,0-3-132,0-1 135,6-5 1,-4 2-76,6-5 1,0-1 7,3-6-4,1 2-10,0-4 50,4 1 8,2-2 0,11-5 211,6 0 0,1 0 108,6 0 1,1 0 134,7 0 0,2 0 19,5 0 0,0-4-101,1 0 1,3-5-290,0 1 0,0 0 159,-4 0 0,-1-1-151,-3 5 1,1-3 84,-8 3 0,1 0-539,-9 4 0,-3 0-500,-5 0-489,-4 0-620,2 0 1376,-5 0 1,-5 4-221,-3 0 1,2-1 863,-2-3 0,0 6 0,-3 0 0</inkml:trace>
  <inkml:trace contextRef="#ctx0" brushRef="#br1">18079 7823 8003,'0'-17'0,"0"4"421,0 5 108,0 6 845,0-8-906,0 8 0,-1-3-215,-3 5 0,3 5-27,-3 3 1,3 7 81,1 4 0,0 3-53,0 1 0,0 4 19,0 4 1,0 2-30,0 1 0,1 0 28,3 1 1,-3-1-103,3 0 0,1-3 0,-1-1 1,3-1-39,-3 2 0,1-3 42,-1-5 1,-3-2-182,3-2 0,1-2-78,-1-6 1,0 0-97,-4 1 1,4-4 86,0-1-1844,-1-4-112,-3 2 1426,0-5 0,5-5 0,2-2 1</inkml:trace>
  <inkml:trace contextRef="#ctx0" brushRef="#br1">18856 7972 7973,'-8'-7'-104,"1"4"-232,4 1 417,-2 2 402,5 0 0,5 0 1644,3 0-1399,2 0-97,1 0-311,1 0 1,4 0 117,3 0-225,3 0-17,1 0 0,-1 0 140,1 0-434,5 0 145,-4 0 1,8 0-83,-5 0 85,-1 0-175,-3-5 0,3 4-1340,-4-3 1071,4 3 1,-13-3-1990,2 0 2383,-8 1 0,3 3 0,-3 0 0</inkml:trace>
  <inkml:trace contextRef="#ctx0" brushRef="#br1">18844 8154 7997,'12'0'1493,"3"0"-344,0 0-735,6 0 0,-4 0 121,6 0 1,5-1-160,3-3 0,3 2-246,4-6-37,-3 6 0,9-7 247,-6 5-1313,0-5 768,-9 8 0,3-4 205,-6 5 0,1 0 0,-4 0 0</inkml:trace>
  <inkml:trace contextRef="#ctx0" brushRef="#br1">20318 7698 7627,'-5'-7'-942,"3"-3"1857,-3 9-113,5-9 81,0 8-268,0-3-316,0 16 1,0-4-67,0 8 0,0 2 174,0-2 0,2 5-44,1-1 0,-1 7-69,1 0 1,-1 2-89,-2-1 0,4-2 0,-1 6 0,1-2-178,-4 2 1,4 0 95,0-4 0,1 0-83,-1-5 0,-2-3 60,6 0 1,-6-5-481,2 2 1,1-4-147,-1 0 1,0-5-1314,-4 1 1075,5-5 1,-4 3-1268,3-2 2030,-3-3 0,4 4 0,2-5 0</inkml:trace>
  <inkml:trace contextRef="#ctx0" brushRef="#br1">20523 7709 8050,'12'-11'0,"0"-1"0,4 1 562,1-1-265,6 6 1,1-3 190,3 5 92,2-5-276,5 3 1,-1 0 129,-2 2-441,2 3 209,-9 1 1,4 0-139,-5 0 168,-5 5-58,3 1 0,-9 6-208,-1-1 43,0 0 0,-9 1-429,1-1 345,-1 1 0,-2 3 17,0 0-283,-5 0 241,-2 2 1,-4-4-53,-1 2 1,-3-3 74,0 0 1,-5 3 91,1 0-31,2 1 0,-3-9-24,5 1 180,-1-1-10,5 0 110,0-2 1,3-5 113,0 0-172,6 5 340,-3-4-381,10 4 265,6-5-171,2 5 0,8-3-151,-1 1 30,1 4 0,3-5 9,3 6 0,-2-2-233,6 2 166,-6 2 0,4-4-56,-2 6 0,-3-1 166,3 1-432,-3 4 180,-1-3 0,-1 5 74,1-3-231,-5-3 102,-7 10 0,-2-8-96,-5 5-4,0-5 225,-9 8 1,-3-10 163,-7 3-181,-3-2 0,-8 2-17,-1 1 0,-5-1-3,2-4 1,-3-3-13,-1 0 63,-1-1 0,5-1 10,-1-2 1,6-2 17,-2-2 0,5 0 150,2 0 0,5-2 87,8-2 0,2 2 69,5-6 1,2 2-680,6-2 1,6-2 346,12 3 0,3-9 0,6-1 0</inkml:trace>
  <inkml:trace contextRef="#ctx0" brushRef="#br1">21882 7755 8038,'-5'-12'439,"4"1"-122,-4 5-222,5 1 1531,-5 5-409,4 0-465,-4 0-361,5 5-138,0 1 0,-4 7 286,0 2-309,0 3-29,4 4 1,-4 1-74,0 0 102,1 0 1,3 5-317,0-4 169,0 4 0,0-5 184,0 0-822,5-1 434,-4-4 1,5-1-14,-2-6-850,-3 1 357,5-1-419,-6-5 462,5 4-414,-4-8-978,4 3 1193,-5-5 783,-5 0 0,4-5 0,-4-2 0</inkml:trace>
  <inkml:trace contextRef="#ctx0" brushRef="#br1">21620 7972 8038,'0'-7'0,"5"1"0,2 2 502,4 3-258,0-9 1,5 9 106,3-3 586,3-3-544,11 6 0,-2-4-397,7 5 26,-3 0 1,3-4-529,0 0 0,0 1-44,-3 3 0,-1 0-445,0 0 995,0 0 0,1-5 0,-1-2 0</inkml:trace>
  <inkml:trace contextRef="#ctx0" brushRef="#br1">22670 7641 8019,'0'-18'574,"0"6"0,-1 3-404,-3 6 1,2-1-103,-6 4 1,4 0 664,-3 0-324,-1 0-148,-3 0 1,-1 5 5,1 3 19,-1 7-58,1-3-224,0 10 55,4-9 0,2 7 284,5-5-385,0 6 90,0-9 0,7 9 50,4-6-210,0 0 104,11-4 0,0-3-161,4 0 294,6-6-102,-3 3 0,2-5-225,-1 0 112,-5-5 1,7-1-140,-5-6 146,-1 1 0,-4 0 36,-3-1 1,-2-1-20,-6-2 1,-1 1 35,-2-5-312,-3 0 188,-5 1 0,0-3-507,0 2 334,-5-3 130,-2 5 0,-8 0-337,0 6 168,-10-1 34,5 6-527,-18-4 486,8 8 0,-8-1-259,7 6 573,4 4-56,4 4 1,0 4 114,0 1 0,0 4-68,5-2 0,-3 5 0,3-1 1</inkml:trace>
  <inkml:trace contextRef="#ctx0" brushRef="#br1">22648 7858 8019,'6'5'-372,"4"-4"372,-9 4 1354,4-5-308,-5 0 217,0 5-587,0 1-359,-5 6 1,3-1 353,-6 1-212,1 4-174,-5-3-113,1 8-1,-1-3 1,5 5 170,-1 0-465,6 0 191,-4 0 0,6-1 187,0 1-610,0 0 318,6-5 0,1 2-435,8-5 263,-2 1 79,9-5 1,-3-3 37,7-1 1,4-4 63,4 1 1,-1-3 9,-3-1 0,3-5-18,-2-3 210,-3-2-169,5-1 1,-13-1 43,3 1 317,-8-6-191,1 5 0,-4-10-254,-1 3 133,-4 2 23,-2-9-844,-5 7 528,-5-9 1,-3 9-83,-7 0-1498,-3 5 1168,-15-3 0,-8 11-93,-12 2 468,21 5 0,-2 2 1,-3 0-1,-1 0 1,-5 3-1,0 0 1</inkml:trace>
  <inkml:trace contextRef="#ctx0" brushRef="#br1">17337 9319 8259,'0'-7'35,"0"-1"45,5 1 1,-4-1 298,3 0-342,-3 6 405,4-3 256,-3 5-389,3 0 1,-1 1 24,-1 3 0,2 3-66,-1 9 0,-3 1 294,3 6-281,-2 5 0,-2-2 161,0 4 29,0 0-282,0 10 1,0-5 12,0 3-126,0-2 145,-6 3 0,5-7-62,-3 2-126,3-2-132,1-3 63,0 4 83,0-9 1,0 0 235,0-5-560,0-5 144,0 3 233,5-6-1516,-4 1 518,10-6 839,-10-1-2211,9-5 1419,-9 0 1,8-1 850,-5-3 0,5-2 0,-3-6 0</inkml:trace>
  <inkml:trace contextRef="#ctx0" brushRef="#br1">17668 9354 8156,'0'-12'0,"0"6"1138,5-4-676,1 3 0,6 1 50,-1 2 0,2-1-38,2 1 1,4-3-82,8 3 0,-2-4-136,6 5 1,-1-5-204,4 4 1,-1-3 119,-2 3 1,-3 0-167,-5 4 1,-2 0-82,-2 0 0,2 1-91,-6 3 0,-4 2-172,-3 6 0,-6-1 149,2 1 0,-3-1-51,-1 0 0,-1 5 84,-3-1 1,-2 1 58,-5 0 0,-2-4 57,-2 4 1,1-4-16,-5 0-15,5-1 0,-7 0 239,6 1-79,-5-6 0,7 3 201,-2-5 1,4 1 94,3-1-298,-2-3 208,9 4-235,-5-5 0,8 0 66,2 0 0,3 0 12,8 0 0,3 4 258,5 0-97,5 0 1,1-3-167,5 3 0,2-3-64,2 3 0,-2 2-144,2 2 6,-8 2 1,-2-1 224,-5 2-327,0-2 105,-6 8 0,0-5 184,-6 3-482,-4-2 213,-2 9 1,-5-5-25,0 6 133,-5-5 1,-8 4 32,-10-3 0,-1 2 108,-6 2 0,-1-4 34,-3 0 0,0-5-138,-1 1 0,1-2 5,0-2 1,3 0 41,1-4-31,5 3-1120,2-8 741,1 3 0,13-5-1859,-2 0 1436,7 0 0,0-5-791,8-3 1579,12-2 0,9-7 0,9 0 0</inkml:trace>
  <inkml:trace contextRef="#ctx0" brushRef="#br1">18844 9399 8134,'-6'-6'756,"1"1"-10,5 5-257,0-5 269,0 4-354,0-4 0,1 5 86,3 0 159,-3 0-316,15 0 1,-8 0 106,11 0-260,-5-6 0,8 5-24,-3-3 0,4 2-111,4-2 0,-3 3-50,2-3 0,2 1-272,-1 0 1,3 1-287,-3-1 1,0 1 259,-5 2 0,0-4-2037,-3 1 2340,-2-1 0,-6 4 0,0 0 0</inkml:trace>
  <inkml:trace contextRef="#ctx0" brushRef="#br1">18879 9548 9489,'11'0'1139,"1"0"0,0 0-697,3 0 0,4-1-133,8-3 0,1-1-140,3-3-115,1-2 1,0 9-134,2-3 1,2-1-380,-9 1 1,3 0 457,-3 4 0,-1 0 0,-3 0 0</inkml:trace>
  <inkml:trace contextRef="#ctx0" brushRef="#br1">20889 9034 8053,'0'-12'-780,"0"1"1559,0 0-406,0-1 1,-2 5 52,-1-1 1,0 5 31,-4 0 1,-1-2-164,-4 1 1,0 0-40,-3 4 0,-3 1 90,-5 3-172,-5 7 0,0 3 174,-2 5-117,-3 0-43,14 4 1,-7 0-95,11 0 80,0 0 0,5-4-245,2 0 0,4-1 94,8 1 0,4 1-117,7-5 1,-1 0 63,5-3 1,4-2-128,3-2 1,6-3 40,-1-5 0,5 0 45,2 0 0,-1-5-33,-6-3 0,0-3-124,-4-5 1,-2 4-33,-6-4 0,1 4 110,-9 0 0,2-3-176,-10 0 1,1 0 48,-4 3 0,-5-3-357,-2 0 0,-5-2 181,-3 2 0,-3 2-269,-5-2 0,0 6 722,1 2 0,-6 4 0,-2-2 0,-4 5 0</inkml:trace>
  <inkml:trace contextRef="#ctx0" brushRef="#br1">20638 9194 8053,'5'11'-1168,"-4"1"1892,4-1 0,-5 0-184,0 1 1,-5-1 64,-3 1 0,-2 3-125,-1 0 0,-1 6-28,1-2 0,1-2-243,2 2 0,-1-1-14,5 1 0,1 3-8,3-3 1,5 1-1,2-1 1,8 1-197,5-4 0,2-1 68,5-4 121,2 1-232,5-6 43,6-1 1,-5-5-17,3 0-783,3 0 872,-5-5 0,3-1-156,-5-6-50,-5 1-25,4-1-221,-14 1 215,3 0-9,-11-6 193,-4 4-283,-2-3 148,-5-1 1,-2 1 577,-1-3-1181,-4-3 416,-9 5 0,-2-6-133,-5 0-129,0 5 259,-5 2 1,-1 5-478,-5 4 384,5-3 249,-4 8 0,10-3-492,0 5 145,0 0 505,11 0 0,-5 5 0,6 2 0</inkml:trace>
  <inkml:trace contextRef="#ctx0" brushRef="#br1">21722 9045 8133,'0'-11'0,"-3"-1"379,-1 1-228,0 5 1,3 1 621,-3 5 40,3 0 1,-6 0 23,4 0-421,1 5-133,-3 1 0,5 9 18,0 1-61,0 4 0,0 3-190,0 1 50,0 4 0,0-2 290,0 1-420,0 0 63,0 1 1,5-4 292,3 2-660,-3-7 268,5 3 0,-7-9-142,4 2 142,-4-2 0,2-2-1228,-5-5 449,5 4 435,-4-8-1870,4 3 2280,-5-5 0,-5 0 0,-1 0 0</inkml:trace>
  <inkml:trace contextRef="#ctx0" brushRef="#br1">21483 9251 8051,'7'0'676,"1"0"-362,-1 0 1,5 0 1210,-1 0-1016,6 0 0,1-1 241,4-3-460,6 3-88,7-5 1,1 3 145,6-1-399,0 0 84,-1 4 0,-2-4 372,-5 0-2255,1 1 1463,-6 3 1,-3 0 386,-6 0 0,1-5 0,-3-2 0</inkml:trace>
  <inkml:trace contextRef="#ctx0" brushRef="#br1">22613 8908 8078,'-6'-6'615,"1"1"-307,5 5 1,-1 0 156,-3 0 325,3 0-406,-5 5 0,5 3 269,-3 7-198,3-3-279,-4 10 0,5-4 529,0 5-293,0 5-1,0-4-154,0 4-82,0-6 1,0 1 176,0 0-323,0-5 59,5-2 0,-4 0-16,3-1 8,3-5 11,-6 0 0,4-7-49,-5 4 1,0-4-46,0 2-1023,0-5 567,0-5 306,0 4 0,0-10-95,0 4-116,0-3 178,5-2 1,-2 5-50,4-1-64,1 0 210,8-3 0,1 3 130,2 1-23,2 4 0,-3-2-161,5 5 316,0 0 25,0 0-278,5 0 388,-4 0-174,4 5 1,-7 2-67,-2 4 177,3 0-98,-4 1 0,1-1 40,0 1-130,-5 4 7,-3 2 0,-2 3-210,-5-1-16,5 1 194,-8-3 0,-1 5-268,-8 0-24,-2-1-88,-12 1 172,3 0 152,-14-5 0,4-2-72,-5-4 38,0-1 7,-6-4 0,5 1-309,-3-4 24,2 0 276,2-4 0,4 0-1082,-1 0 489,6-5 341,2-1 1,6-6 311,6 1 0,0-6 0,-1-1 0</inkml:trace>
  <inkml:trace contextRef="#ctx0" brushRef="#br1">22705 8851 8078,'-12'-13'920,"6"-2"-140,-4 14 276,8-4-483,-3 0 1,7 4-87,1-3 230,4 2-331,9 2 1,3 0 85,8 0 11,-3 0-307,14 0 0,-2 0-267,9 0-904,1 0 979,0 0-1379,-1 0 815,-4 0 265,3 0 258,-13 0 0,7-5 0,-9-1 0</inkml:trace>
  <inkml:trace contextRef="#ctx0" brushRef="#br1">17622 10747 8166,'0'-11'-434,"0"-1"793,0 6 0,-1-3-33,-3 5 1,2 0-50,-6 4 1,4 0-61,-3 0-38,-1 0 0,-5 2 178,-2 1-359,-3 4 181,-4 4 0,-1 6 179,0 2-239,-5 2 40,4 7 1,-4 0 275,5 3-262,5 2 1,2-6 146,4 4-423,1 2-211,5-9 496,1 4-243,5-5 46,5 0 1,6-2 104,8-2 0,8-2-15,3-6 0,3-4 59,2-4-274,4-1 56,-4-7 0,6-3 222,-3-7-92,-2 2 1,2-7-11,-8 4 1,-2-3 116,-5 4 1,-4-5-319,0 1 69,-10 2 1,5-4 72,-10 2 0,-1-2-143,-3 2 0,0-2 165,0 2-619,0 2 380,-5-4 1,-1 8-851,-5-2 550,-1 2 225,-4 2 0,-2 4-997,-5 4 639,0 1 154,0 2-80,-5 0 599,-1 0-87,0 5 0,-4 2 1,4 4-1</inkml:trace>
  <inkml:trace contextRef="#ctx0" brushRef="#br1">17485 11101 8166,'0'6'1003,"0"0"-468,0-6-298,-5 0 1,-1 5 850,-5 2-484,-1 3-119,-4 2 311,3 4-407,-9-3 1,8 9 113,-5-3 17,5 2-307,-2 2 0,4 0 151,1 0-281,0-1 19,4 1 0,2 0 324,5 0-532,0 0 157,0 0 1,5-4-69,3 0 166,7-5 1,-1 6-270,5-5 88,0 0 0,9-4-8,3-4-42,2-2 61,1-5 1,0-1 120,0-3-180,1-2 128,4-11 1,-2 5-115,5-4 21,-11-1 1,10 4-107,-11-2 62,1-3 1,-10 4 124,-2-5-641,-2 0 398,-11-4 1,-1 4-96,-5 0-604,0 0 541,-5-9 1,-2 4-215,-9-3-198,-1 3 418,-11 7 1,-1-3-666,-6 9 530,-4-3 186,-2 13 1,-4-4-637,-1 5-68,0 5 479,11 1 533,2 1 0,10-2 0,3-3 0,4 6 0,6 4 0</inkml:trace>
  <inkml:trace contextRef="#ctx0" brushRef="#br1">18844 10964 8064,'-11'0'306,"0"0"-15,4 0 146,-3 0 290,9 5-58,-4-4-204,5 4 1,1-5-30,3 0 158,7 0-270,2 0 0,12 0 339,-2 0-430,8 0-59,-2 0 1,5 0 75,0 0 41,-4-5-58,2 4-510,-7-9 260,3 9 1,-6-4 238,1 5-1705,-5 0 590,4-5 539,-10 3-1965,5-3 612,-11 5 1707,-1 0 0,-10 5 0,-1 2 0</inkml:trace>
  <inkml:trace contextRef="#ctx0" brushRef="#br1">18776 11090 8064,'1'6'0,"3"-2"483,2-3-183,11-1 1,1 0 131,4 0 1,3 0 183,1 0 1,3 0-12,6 0-622,-1-5 96,0 4 0,4-8-1264,0 5 611,5-5-429,-2 8 1003,0-4 0,3 0 0,-3-2 0</inkml:trace>
  <inkml:trace contextRef="#ctx0" brushRef="#br1">20843 10587 8120,'0'-7'0,"0"-1"0,-1 4 619,-3-4-190,3 6 0,-4-3 279,5 5 538,0 0-896,-5 0-171,3 5 0,-3 1 267,5 6-148,0-1-119,-5 6 0,4 0 56,-3 6 3,3 0-116,1 0 1,0-4-85,0 0 1,0 0 319,0 4-672,0-5 293,0 3 0,1-8 39,3 2-299,-3-2 104,4-2-104,-5-4 319,0 3 8,0-9-154,0 4 110,0-5 8,0-5 1,0-1 20,0-6-5,0 1-81,0-1 63,5 1 1,2 0 7,4-1-89,6 1 75,-5 4 1,10-2 240,-3 6-234,2-6-3,2 8 1,0-5 186,0 6-176,0 0-1,0 6 175,-6 0-78,0 5 1,-2 1 9,0-1-8,1 6-58,-5 0 1,-1 6 32,-2 0-296,-3 0 112,-5 0 1,0 0-488,0-1 279,0 1 161,-10 0 0,1 0 28,-10 0 1,0-5-9,-4-3 0,0-2-85,0-2 1,-3 0-45,-1 1 0,-5-6-158,2-2 1,-3-3-114,-2-1 1,3 0-13,1 0 1,-1-5 95,6-3 1,0-2 1996,7-1 1,3-4-1227,4-1 0,6-4-334,2 1 0,3-2 0,1-2 0</inkml:trace>
  <inkml:trace contextRef="#ctx0" brushRef="#br1">20809 10484 8136,'-12'-5'0,"1"4"752,5-4-8,1 5 530,5 0-860,0-5 1,8 4 82,4-3-20,12 3-179,-5 1 1,18-2-256,-3-2 1,9 2 60,3-6 0,0 2-1338,3-2 1205,-2-2 60,-6 9-2425,-2-4 1835,-5 5 1,-5-4 503,-2 0 0,2 0 0,0 4 0</inkml:trace>
  <inkml:trace contextRef="#ctx0" brushRef="#br1">21905 10507 8153,'0'-11'616,"0"4"87,0-3 295,0 9 337,0-4-1066,0 20 1,-4-5 93,1 13 169,-1-3-336,4 3 1,0 1 197,0 3-382,0-3 169,0 9 1,0-7-294,0 4 177,0-5-61,0-2-776,5-1 582,-4-10 0,8 5 50,-5-6-1476,0 1 492,-4-6 499,0 4-1266,0-8 1891,0 3 0,0-5 0,0 0 0</inkml:trace>
  <inkml:trace contextRef="#ctx0" brushRef="#br1">21688 10724 8153,'12'0'1018,"-1"0"-327,6 0-255,-5 0 770,10 0-723,-4-5 0,6 3 241,2-6-112,4 5-315,4-2 1,0 2 142,0-1-973,1-5 487,-1 8 0,0-8 149,0 5-2096,1 0 1435,-1-1 1,-4 4 557,1-3 0,-1-7 0,5-2 0</inkml:trace>
  <inkml:trace contextRef="#ctx0" brushRef="#br1">22796 10462 8114,'-18'-12'102,"2"2"-102,4 2-866,6 3 117,1 0 156,0 4 2309,4-9-1116,-4 8 1,5-4 499,0 2-571,0 3 31,5-4 86,1 0-246,10 4-162,-3-4 118,9-1-177,-5 5 0,8-4 46,1 5 0,0 0-30,4 0 1,-3 0 161,3 0-352,1 0 87,-2 0 0,3 4-310,-6 0 144,1 5 79,-9-3 0,2 5-402,-5 1 295,-5-1 0,-1 1-168,-5-1 176,0 1 0,-5 3-19,-3 0 152,-3 0-51,-4-3 1,-2-1 40,-2 0 1,-1 1 12,-4-1 1,-1 1 179,2-1 0,1-3-109,-1-1 0,6-3 214,2 4 21,0-6-275,9 8-57,-3-8 134,5 3 47,0 0-204,0 1 77,0 1 0,5 1 70,3-4 58,7 5-134,-2-2 0,8 0 61,-2 1-202,-2-1 137,4 5 1,-3-1-104,5 1-52,0 4 143,-5-3 1,3 7-19,-2-5 0,-2 4 57,-2-3-206,-2 4 61,-7-2 0,3 1 94,-5 0-171,0-5 144,-4 7 1,-6-8 6,-1 2 5,-8-2-12,2-2 1,-12 1-56,2-1 0,-12-3 57,1-1-650,-3-4 416,3 7 1,0-7-99,0 4-1883,-1-4 632,1 2 1572,5-5 0,-3-4 0,3 0 0,-4 2 0,-4 0 0</inkml:trace>
  <inkml:trace contextRef="#ctx0" brushRef="#br1">17474 12426 8204,'-5'-6'-987,"4"-5"846,-4 5 674,-1 0-43,5-4 869,-4 8-437,5-8-64,0 9-487,0-4-62,0 5 0,0 5 62,0 2-277,0 4 107,0 0 0,0 4 9,0 1 1,4 4-16,0-1 1,0 2-131,-4 2-67,0-5 127,0 4 1,0-5-140,0 6-105,0 0 225,0-5-144,0 3 16,0-8 1,0 7 159,0-4-239,0-1 62,0-4 1,0 1 88,0-1-117,0-5 0,0 1 24,0-3 70,0-3 33,0 4-128,0-5 97,0-5-30,0 4-22,0-4 33,0-1 1,1 1 8,3-2-194,2-3 180,5 3 1,2-3-20,2 2 0,-1-2-8,5 3 0,0 0 14,4 0 0,0 4-6,0-1 1,0 3 27,-1 1-28,1 0 5,0 5 264,-5 2-255,-2 4 1,0 4 1,-1 0 47,-5 6-35,0-3 0,-7 1 17,4 0-70,-4 5 52,2 0 0,-6 4-167,-3-5 1,-2-1 95,-6 1 1,-1 0-21,-2 0 44,-3-5 18,-4 3-277,4-8 258,-4 3 1,4-4-57,-4-1 1,-1-1-95,0-2 0,0-3 83,0-5-420,-5 0 284,4 0 1,-4-1-696,6-3 0,2-2 410,1-6 1,7 0-1136,0-4 1658,1 4 0,10-15 0,-4 3 0</inkml:trace>
  <inkml:trace contextRef="#ctx0" brushRef="#br1">17451 12426 8149,'-11'-4'-309,"-1"0"309,1 0 1415,4-1-632,2 4-55,5-4-335,0 5 1,5 0-31,3 0 0,4 0-62,3 0 1,8-1 121,7-3 8,8 3-317,8-9 1,5 7 10,2-5-1551,3 1 1637,1-5 0,-4 1-476,0 0-750,-4-1 1075,-4 1-1921,-9 4 1449,2-3 0,-14 9 37,3-3 1,-5 3 374,-2 1 0,1 0 0,-3 0 0</inkml:trace>
  <inkml:trace contextRef="#ctx0" brushRef="#br1">18833 12426 7488,'11'0'924,"1"0"0,-1 0-223,1 0-202,4 0-188,2 0 0,6-4 264,3 0-267,2 0-124,0-1 0,4 3 4,-2-6-124,-4 6 182,1-3-525,-5 0 242,0 3 0,-5-3 181,-3 5-1599,-2 0 579,-7 0 300,4 0 576,-8 0 0,3 0 0</inkml:trace>
  <inkml:trace contextRef="#ctx0" brushRef="#br1">18776 12586 8190,'6'0'235,"4"0"0,-2 0 77,7 0 303,-2 0-261,9 0 0,-5 0 107,6 0 237,5 0-344,1-5 0,5 2-170,1-4 0,0 0 184,3 0-1393,-2-4 800,3 10 0,-6-8 297,-2 5-72,2 1 0,-4-2 0,5-2 0</inkml:trace>
  <inkml:trace contextRef="#ctx0" brushRef="#br1">20603 12186 8193,'-6'-5'0,"0"2"0,2-4 106,2 4 147,-3-2 89,5 0 0,2 0 265,1-3 1,4 0 149,4 4-231,6-5-314,6 8 0,2-8 103,5 5-7,1-5-168,3 3 1,0-1 60,1 4 1,-2-3 167,-3 3-325,3-1 8,-9 4 1,3 0 316,-8 0-566,2 0 132,-8 5-197,4 1 202,-6 6-107,-5-1-231,-1 1 256,-5-1 1,-1 0 38,-3 1-79,-2 4 71,-5-3 1,-5 3 50,1-4 23,-5-1-15,2 1 1,-3-1 4,2 1 162,-3-6-160,9 4 0,-3-5 238,4 3 0,2-2 79,3-2-58,-4-3 90,10 4-212,-4 0-79,5-3 38,0 8 1,5-9 79,3 3 221,2 2-293,1-5 1,5 10 69,-1-4 1,5 0-48,-1 0 1,3 1-139,1 3-53,-1 6 180,1-5-253,0 5 111,0-1 0,-5-3 151,-3 2-338,3 3 123,-11 0 1,7 1 139,-10 0-256,5-5 101,-8 7 0,3-3 18,-8 5 59,-2-5 16,-6 3 1,-3-7-103,0 5 74,-10-5 18,6 3 201,-9-6-85,5-4 1,-5 1-124,-3-4 484,4 0-251,-6-4 1,7 0-47,-4 0 238,4 0-192,-2 0 0,7-1-297,2-3-95,-3-2 294,15-1 0,-9-2-470,9 6 203,2-6-5,0 7-1063,5-8 0,5 8 1274,2-6 0,9 1 0,1-5 0</inkml:trace>
  <inkml:trace contextRef="#ctx0" brushRef="#br1">21962 12118 8134,'0'11'0,"0"0"0,0 6 0,0 2 0,0 2 0,0 2 2290,0 0-1025,0 0-452,0 5-441,0-4 0,0 8-204,0-6-88,0 1 0,0-4-561,0-5 402,0 3 0,0-8 71,0 2-1455,0-2 1003,0-2 1,-3-3 29,-1-1-1391,0-4 826,4 2 995,0-5 0,-5 0 0,-2 0 0</inkml:trace>
  <inkml:trace contextRef="#ctx0" brushRef="#br1">21665 12403 8134,'7'-5'296,"4"4"179,1-3 0,-1 3-115,4 1 519,3 0-484,0 0 0,6 0 234,3 0-580,2 0 131,10 0 0,-2 0-781,5 0 76,-5-5 522,2 3 0,-5-7-1206,0 6 0,-3-2 1209,-1 1 0,-4 2 0,2-3 0</inkml:trace>
  <inkml:trace contextRef="#ctx0" brushRef="#br1">22819 12015 8134,'0'-12'-78,"1"1"-9,3-1 0,-3 5 260,3-1 690,2 1-459,1 0 1,0-2-15,1 6 0,3-2-117,5 1 0,0 2 135,-1-1 0,3 1-123,5 2 1,0 5-74,0 3 0,-4 2 207,0 2-427,0 4 64,-2 2 0,0 1 304,-6 0-550,-4 5 222,-2 0 0,-5 7-78,0-1 0,-1 1-118,-3 7 1,-3-3-82,-4-1 238,-6-4 31,0 3 1,-6-5-159,0 2 0,0-3 187,0-8 0,1 1-1,-1-5 0,5 0-38,3-3 345,2-1-40,2-4-165,4 3 156,2-9-247,5 4 1,3-5 305,4 0-23,6 0-211,10 0 0,1 0 218,3 0 1,7-4 36,8 0-175,2-4-240,7 6 0,-4-4 300,2 2-1637,-2 3 1295,-6-4 1,-2 5-339,-4 0-1302,-6 0 616,-1 0-2430,-6 0 3521,-4 0 0,-1-5 0,-6-2 0</inkml:trace>
  <inkml:trace contextRef="#ctx0" brushRef="#br1">17634 14048 8093,'0'-12'-132,"0"6"239,0-4 0,0 7 107,0-4 268,0 4-216,5-7 1,-3 5 169,6-3 1,3-2-117,5 2 0,4 0-72,-1 0 0,3-2 106,0 2-233,1-2 71,0 4 0,0-3 17,0 5 1,0 0-97,-1 4 1,-2 0-46,-1 0 0,-4 0-99,4 0 0,-4 4 9,4 0 1,-5 5 93,1-2 1,-2 2-254,-2-1 70,1 7-62,-6-7 0,-1 9-86,-5-1 0,0 0 53,0 3 0,-5 1-87,-2-4 0,-4 3 89,0-4 49,-6 5 82,5-7 0,-6 3 122,3-4 0,1-2-97,-5-2 0,4 2 92,-4-3 1,5-2-62,-2-1 474,4-2-167,5-2 150,-3 0 192,9 0-411,-4 0 0,6 0-30,3 0 1,4 0-37,7 0 0,-1 0-8,5 0 0,0 1-73,4 3 0,-2-3 9,-2 3 1,3 1-105,-3-1 1,1 3 140,-1-3-199,3 5 133,-10-3 0,5 7-118,-6 2 0,1-2 68,-1 2 1,-4 2-232,-4-2-30,-1 5 259,-2-2-224,0 0 98,-5 3 0,-3-4 94,-7 2 0,1 2-19,-5-2 1,0-1 8,-4 1 1,-1-5 19,-3 1 0,2-2 269,-6-2-122,6-4-58,-3-2 0,4-5 43,-3 0 1,3 0 36,-3 0-707,8 0 356,-2 0 0,7-1-178,-5-3 1,5-1-394,-1-3 1,6-1-197,1 5-157,6-4 1126,-4 1 0,6-4 0,0-1 0</inkml:trace>
  <inkml:trace contextRef="#ctx0" brushRef="#br1">18764 13979 8377,'8'0'457,"0"0"0,-4 0 30,3 0 0,1 0-27,3 0 1,2 0-35,2 0 1,-1 0-72,5 0 73,0 0-235,4 0 0,-4 0 192,0 0-472,0 0 143,4 0 0,-4 0-757,0 0 467,-5 0 215,2-5 0,0 4-470,-1-3 1,-4 3 73,-3 1-1603,-6 0 969,9 0 1049,-10 0 0,4 0 0,-5 0 0</inkml:trace>
  <inkml:trace contextRef="#ctx0" brushRef="#br1">18730 14150 8105,'5'7'548,"3"-3"0,2-3 108,1-1 1,6 0-144,2 0 0,3 0-28,0 0 0,6-5-221,3-3 1,2 2-32,1-2 0,0 2-351,1-2 1,-5-1-82,0 6 0,0-1-1268,0 4 1,-3 0 1466,-8 0 0,2-5 0,-3-2 0</inkml:trace>
  <inkml:trace contextRef="#ctx0" brushRef="#br1">20740 13796 8105,'0'-11'102,"0"5"126,0-5 1,0 5 40,0-5 0,2 3 87,1 0 312,-1 1-328,8-5 0,-8 5 30,6-1 1,0 1 15,3-5 1,5 5-97,4-1 1,1 2 136,2-2 0,1 3-204,3 5 0,-2 0 14,6 0 0,-6 1-149,2 3 0,-5-1 17,-3 4 1,-2 5 59,-6 3 1,1 5 204,-1-1-658,-4 3 206,-2 1 1,-5 1-44,0 2 1,-5 0-102,-3 4 1,-4-1-39,-3 2 1,-3 2 30,-4-3 0,-1-2 113,0-1 1,-1-2 80,-3 2 1,4-7 12,1 3 0,-1-4-36,4 0 1,-2-2 18,2-6 1,3-1-3,4-2 178,1 2-153,5-9 312,-5 4-177,10-5 19,1 0 0,10 0 6,6 0 0,4-1 90,-1-3 1,4 2-110,3-6 1,-1 5-36,1 0 1,0 0-25,0-1 1,-5 3-4,1-3 1,-3 3-408,0 1 0,3 0 185,-3 0 0,-2 0-1841,-2 0 1055,-3 0-1321,0 0 2270,-6 0 0,4 0 0,-3 0 0</inkml:trace>
  <inkml:trace contextRef="#ctx0" brushRef="#br1">22019 13682 8105,'6'-11'147,"-5"-1"1,4 5 767,-5-1-471,0 6 193,0-3 434,0 5 0,0 5-819,0 2 0,0 5-15,0 3 0,0 3 15,0 4 0,0 1 15,0 0 0,0 0-15,0 0 0,0 0 0,0 0 0,1-1 0,3 1 0,-3-4-15,3 0 0,-3-5-1826,-1 1 1,4-2 929,0-1 659,0-6 0,-4 4 0,0-9 0,-5-1 0,-2-6 0</inkml:trace>
  <inkml:trace contextRef="#ctx0" brushRef="#br1">21837 13865 8105,'1'-6'81,"3"2"296,2-3 0,7 6 604,2-3 0,0 3-403,8 1 1,-3-1-303,7-3 1,2 3-305,2-3 1,3 1-275,4 0 1,-2 1-599,2-1 1,0 1 899,-4 2 0,8-5 0,-7-1 0</inkml:trace>
  <inkml:trace contextRef="#ctx0" brushRef="#br1">23184 13454 8105,'0'-12'-962,"0"6"824,0 1 1926,0 5 0,-3 6-1198,-1 6 0,-1 0 455,1 7-443,3 0-310,-10 9 0,9 2 203,-6 4 1,4 0-88,-3 0 0,3 1 49,-4-1 1,6 4-20,-2 0-862,3 0 517,1-9 1,4 3-2,-1-5 0,5-1-215,-4-3 0,5 0-950,-2 0 629,-2-5 262,1 3 0,-3-8-1917,1 2 0,0 2 2214,-4-2 1,0 0 0,0-4 0</inkml:trace>
  <inkml:trace contextRef="#ctx0" brushRef="#br1">17725 15612 8105,'-5'-6'189,"4"0"-16,-3 2 1,3 1 14,1-4 0,0 3 112,0-4 1,1 4-15,3-3 0,2 3-23,6-4 1,0 1-1,4-5 0,1 2 70,6 3 1,0-4-58,0 4 1,3 0-1,1 0 1,5 4-94,-2 0 0,-2 1-94,-1 2 1,0 0 73,-5 0 0,2 0-171,-8 0 1,3 5 97,-4 3 1,-4 3-156,-3 5 1,-5 1-156,0 6 0,-1 0 132,-2 0 0,-5 1-157,-3 3 1,-4 1 36,-3 2 1,-1 3 128,-3-3 0,-3 0 54,3 0 1,0-7 0,-4 4 1,7-10 234,-7 6-237,3-2 10,-3-4 1,4 0 235,0-6-170,5 1 0,-1-5 152,7 1 1,2-6 75,2 2-65,2-3-98,-3-1-55,16 0 0,-4 0 104,8 0 0,-1 0-89,2 0 0,0 0 65,3 0 0,3 0-54,-3 0 1,6-1-7,2-3 0,1 3-50,-2-3 0,-2 3 9,3 1 1,-4-4-85,-4 0 1,3 1-219,-3 3 1,-3-2-318,-1-1 0,-2 1-62,-2-2-1075,-4 3 665,3 1 272,-9 0 0,3 0 26,-8 0 754,-2 0 0,-6-5 0,1-1 0</inkml:trace>
  <inkml:trace contextRef="#ctx0" brushRef="#br1">18685 15601 8241,'0'-6'587,"3"-1"-379,1 3 0,1 3-16,-1-3 1,1 2 408,3-2 0,2 3-134,-3-3 1,9 1 169,3 0-386,-3 1-104,6-3 1,-6 5 62,3 0 0,3-4-66,-3 1 0,-1-1-145,1 4 0,-5-1 62,1-3 0,-2 2-347,-2-1-2105,0 1 1125,1 2 1266,-1 5 0,-4 2 0,-2 4 0</inkml:trace>
  <inkml:trace contextRef="#ctx0" brushRef="#br1">18662 15749 8241,'-7'0'671,"2"0"0,7 0 533,1 0-767,4 0 0,5 0 4,4 0 0,-2-3-114,5-1 1,0-1-64,3 1 0,5 1-211,0-4 1,3 4-235,-3-1 0,1-1-235,-2 1 0,-5 1-613,2 3 0,-4 0 1029,0 0 0,2 0 0,-3 0 0</inkml:trace>
  <inkml:trace contextRef="#ctx0" brushRef="#br1">19952 15327 8241,'-6'-12'0,"1"5"0,5-1 700,0 1-257,0-5 0,1 2 74,3 2 1,2-1-171,6 6 1,-1-5 64,1 4 0,4 0-105,3 4 1,1 0 0,-1 0 0,3 0-69,-3 0 0,3 6-77,0 1 1,-4 3-118,-3 2 1,-3-1 31,-5 1 0,2 4-188,-5 3 0,0 1-43,-4-1 0,-5 4-184,-3 0 1,-6 0 103,-1 4 1,-5 0-50,1 0 1,-7 1 152,0-1 1,-1-2 24,4 6 1,-3-6 113,-1 2 1,4-3-96,4-1 0,4-6 271,-4-1 1,9 0 25,-2-1 0,8-3 282,1-5-294,1-4 0,4 6 149,1-5 0,9-1 63,7-3 0,2 0-128,2 0 0,4 0 122,0 0-133,9-5-151,-10 4 0,12-4-77,-8 5 0,1-4 43,-5 0 1,4 0-169,-11 4 0,0 0-100,-8 0 0,0 0-808,1 0-848,-6 0 813,4 0 188,-8 0 0,1 0-25,-6 0 0,0 0-1040,-5 0 1901,1 0 0,-5 0 0,1 0 0</inkml:trace>
  <inkml:trace contextRef="#ctx0" brushRef="#br1">20500 15612 7940,'0'-6'672,"0"-4"0,2 7-158,2-4-113,-3 4 249,4-2 368,0 5-1445,-4 0 381,4 0-404,-5 0 1,5 0 0,2 0-1</inkml:trace>
  <inkml:trace contextRef="#ctx0" brushRef="#br1">20969 15247 7932,'-5'-12'-214,"3"5"214,-1-1 668,1 6-372,2-3 1,0 3 999,0-1-853,0 1 1,0-2-169,0 8 1,0-1-5,0 4 0,0 5 101,0 3 0,-4 5-91,1-1 1,-1 3-28,4 1 0,0 0 51,0-1 0,0 6-58,0 3 1,0-2-22,0 1 1,0 1-1,0 3 1,0-1-55,0-2 1,1 0-23,3-4 0,-3 0-123,3-4 0,1-6 45,-1-1 1,0-4-201,-4 0-24,5-1 1,-4-3-574,3-1-1783,-3-4 1164,-1 2 591,0-5 1,0-5 0,0-2 0</inkml:trace>
  <inkml:trace contextRef="#ctx0" brushRef="#br1">22077 15155 7932,'0'-11'103,"0"5"357,0 1 121,0 0-304,0 3 0,0-2 120,0 8 0,0 3-109,0 4 0,-4 2 48,0 2 1,0 1-55,4 4 1,-1 1 0,-3-2 0,3 7-53,-3 0 1,-1 1 14,1-4 0,0-1-79,4 1 1,0 3-149,0-3 0,0 2-142,0-6 0,0-1 98,0 1 0,0-5-739,0 1 0,0-6-472,0-2-228,0 1 200,0-2-542,0-1 1807,0-5 0,0 0 0</inkml:trace>
  <inkml:trace contextRef="#ctx0" brushRef="#br1">21802 15430 7932,'7'0'0,"3"0"272,-2 0 0,2 0-32,1 0 0,6 0 396,2 0 0,2 0-208,2 0 0,1 0-58,3 0 1,-3 0-209,3 0 0,6-4 0,1 0 0,-1-1-385,-3 1 0,-4 3-128,0-3 0,-2 3 351,-1 1 0,0 0 0,0 0 0</inkml:trace>
  <inkml:trace contextRef="#ctx0" brushRef="#br1">22876 15258 7932,'0'-6'-179,"0"1"1,0 4 797,0-3 1,-1 3-184,-3-3 1,1 2-31,-4 2 1,-1 6-55,-3 1 0,-2 3-78,-2 2 1,1 3 69,-5 0 0,1 5-59,-1-1 0,-1 3 102,4 1 0,3 0-233,5 0 0,-1 3 13,5 1 1,0 0-132,4-5 0,5 1 65,3 0 0,6 0-12,1 0 0,6-2 31,-2-2 0,2 2-160,2-6 0,1-1-22,3-7 0,-3 2-64,3-5 1,0 0 132,0-4 1,9 0-102,-2 0 1,-2-4 67,-6 0 1,2-5-112,-1 2 1,0-7 111,-5-1 0,0-6 9,-3 2 0,1-2 5,-5-2 0,-1-5-75,-6-2 1,1 0 0,-5 0 0,3-1-36,-3-3 0,-3 0-169,-8 0 1,-3 1-233,-13 2 0,-4 3 199,-11 5 0,-11 6-714,-8 1 0,-4 9 203,0 3-1986,-3 8 2087,1 2 733,1 11 0,7 0 0,0 6 0,1 0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26.5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8360 2079 7936,'0'-7'613,"-1"2"-144,-3 5 55,3 0-88,-4 0 1786,5 0-1994,-5 0 0,3 5 0,-1 3 1,1 2 31,2 1 1,-1 5 60,-3-1 0,3 5-90,-3-1 0,-1 7 164,1 0 1,-3 6-158,3-2 0,-1 2 0,1-1 0,1-2-147,-4-3 1,4-1 0,-1 1 108,3-2 0,1 2-196,0-3 0,0 1-69,0-9 4,5 0 1,-4-3 103,3-1 1,1-3-219,-1-1 286,0-4-241,-4 2-3515,0-5 2291,-5 0 1354,4 0 0,-10 0 0,5 0 0</inkml:trace>
  <inkml:trace contextRef="#ctx0" brushRef="#br0" timeOffset="1">13774 2250 8377,'0'-12'-1323,"0"6"2159,0-4-377,0 4 0,0-6-131,0 1 0,0-1 339,0 1-206,0 0-230,5-1 1,1 1 163,5-1-80,1 6 0,1-4 146,2 2-199,-3 3 5,10-5 0,-4 7 127,5-4-188,-1 4 0,-3-2 206,1 5-215,-1 0 0,2 1-66,-2 3 1,-1 1 14,-3 3 1,-2 6 0,1-1 76,-5 3-21,1-2-254,-4 8 0,1-5 221,-4 6-200,-1 0-1,-2 5-252,0 1 131,-5 5 0,-6 3 75,-4-3 0,-4 6 96,4-10 0,-5 5-295,1-9 103,-3 6-577,-1-8 692,0-1 30,6-2 15,0-8 1,6 4-70,-1-6 443,1 0-383,4 1 14,2-6 1,5 1-9,0-4 466,0-1 82,0 3-311,5-5 0,3 0 514,7 0-400,3 0-124,5 0 0,1-2-105,3-1 1,-3 0 13,2-4 0,2 4 192,-1-1-432,5-2 1,-8 1 121,2-3-797,-1 3 796,-8 5 0,0-5 0,-6-1 0</inkml:trace>
  <inkml:trace contextRef="#ctx0" brushRef="#br0" timeOffset="2">14265 2650 8205,'-5'7'7,"-3"1"0,-7-1 1,-3 5-1</inkml:trace>
  <inkml:trace contextRef="#ctx0" brushRef="#br0" timeOffset="3">17234 2181 8094,'0'-6'-701,"0"-4"1697,0 9-113,0-4 11,0-1-109,0 5-568,0-4-50,0 15 1,0-2 97,0 7 1,0-1-36,0 1 0,0-2 14,0 2 1,0 3 1,0 1 0,0-1-14,0 1 0,0-4-56,0 4 0,0-5 59,0 1 1,0-2-132,0-2 1,0 1 119,0-1 1,0-3 206,0-1-403,0-4 200,0 2-112,0-5 1,0-5 3,0-3 1,1 2-227,3-2 0,-1 0-98,4-8 0,1 4-116,3-4 1,2 0-135,2 1 0,2-4 180,2 3 0,2-3-78,-2 4 1,3-4 60,1 4 0,-2 0 233,-2 3 1,2 1-140,-6-1 0,4 2 169,-4 3 0,0-2 21,-3 5 0,-1 0 160,1 4 0,-5 0 3,1 0 0,-6 1-84,2 3 0,1 3 171,-1 4 1,0 5-81,-4 3 1,0 3 199,0 1 0,4 1-112,0 3 1,-1-3 105,-3 2 0,0-3-124,0-4 1,0 2-14,0-6 0,0 0 26,0-4 1,2 0-25,1-4 1,-1 3-86,2-2 37,-3-3-662,-1 0 0,0-4 222,0 3-2294,0-2 879,0 3 1681,0-5 0,0-5 0,0-2 0</inkml:trace>
  <inkml:trace contextRef="#ctx0" brushRef="#br0" timeOffset="4">5254 5699 8219,'0'-6'0,"-4"-4"-286,0 2 233,0-2 1,4 2 164,0 1 290,0-1 49,0 2-390,0-5 126,0 5 48,0 0-47,-5-4-283,4 8 311,-9-8-43,8 9-110,-8-9 0,4 8-202,-6-1 290,6 1-27,-9 2 0,2 0-5,-10 0 1,4 2-49,0 1 1,0 4-29,-4 4 1,1 2-195,-1 2 91,-5 3 0,2 5 145,-4 0 0,3 3-16,-3 1 1,5 5 175,-2-2 0,4 3-77,4 1 1,3 1-113,4-1 1,2-1 52,2-3 0,3 2-171,5-5 0,5-4-61,3-4 0,6-5 184,1 1 0,8-4-3,-4-3 0,9-3-27,-5-5 0,6-1 135,-2-3 1,3-3-136,-3-4 0,4-4 7,0 0 1,2-6-111,1 2 1,-1-2 0,-2-2 103,-5 0 0,-2 0-210,-1 0-36,-5 0-18,4 1 39,-10-1 0,1 4 37,-5 0 74,-6 0 25,8 1-38,-9 6 33,5 2-56,-6 9 412,0-9 0,-2 9-124,-2-3 47,3 3-103,-9 1 0,8 1 28,-6 3 0,5-2-62,0 6 0,-3-1-70,3 5 1,-2 3 51,1 0 1,3 6-31,-3-2 0,2 2 25,2 2 1,-3 1-53,-1 3 1,0-3 19,4 3 1,1-3-37,3-2 1,-3-2 81,3-1 1,3-2-44,0 2 1,3-2 76,2-6 1,0 1-66,4-1 1,-4-1 106,4-2 0,-4 1-88,0-5 1,-1-1 78,0-3 1,1 0-91,-1 0 0,1 0 15,-1 0 1,-3 0-621,-1 0 1,-3-3 261,4-1 1,-4 0-1113,3 4 1,-3 0 1406,4 0 0,-6 0 0,3 0 0</inkml:trace>
  <inkml:trace contextRef="#ctx0" brushRef="#br0" timeOffset="5">5779 6030 8115,'0'-7'-608,"0"-1"229,0 5 151,0-2 228,0 5 0,0 5 0,0 3 0,0 3 0,0 5 0,0-2 0,0 5 0,0 0 0,0 4 0,-4 1 0,0 2 0,-1 0 0,1 4 0,3-4 0,-9 7 0,9-8 0,-3 5 0,3-4 3358,1-3-2379,0-2 1,0-4-411,0 2 1,4 1-476,-1-5 1,5 0-110,-4-3 0,5-1-91,-2 1 0,3-2-65,2-2 1,-1-3 72,1-5 0,0 0-256,4 0 1,-6 0 134,5 0 0,-5 0-560,5 0 1,-3-5 297,-5-3 0,2-2-569,-5-2 1,0 1 1049,-4-1 0,0 1 0,0 0 0</inkml:trace>
  <inkml:trace contextRef="#ctx0" brushRef="#br0" timeOffset="6">5665 6350 8115,'11'-6'527,"1"1"-170,-1 5-119,0 0 135,1-5 1,-1 3 173,1-2-309,4 3-217,2 1 0,1-4 231,0 1-736,-5-1 455,2 4 0,-3 0-408,2 0 0,-2-4 216,2 0 221,-7 0 0,7-1 0,-2-1 0</inkml:trace>
  <inkml:trace contextRef="#ctx0" brushRef="#br0" timeOffset="7">6167 6304 9465,'12'0'1076,"-1"-3"-574,1-1-256,-1 0 136,0 4-75,1 0-62,-1 0-220,6 0 159,-5 0 0,6-4-133,-3 0 0,-2 0 84,2 4 0,2 0-430,-2 0 1,0 0 177,-3 0-1522,-1-5 265,1 4 459,-1-4 1,-3 5 126,-1 0 788,-4 0 0,2-5 0,-5-1 0</inkml:trace>
  <inkml:trace contextRef="#ctx0" brushRef="#br0" timeOffset="8">6715 6076 8079,'0'-6'1042,"0"0"-807,0 6 410,0 6-205,0 0 0,0 5-205,0 1 103,0 4 0,0-1 172,0 8-275,-5-2-1,4 12-435,-4-4 377,5 5 1,-1-3 175,-3-1-118,3 0-155,-4 5 0,5-6 332,0-2-177,0-3-149,0-2-46,0-4 185,0-1-224,0-6 15,0 1 560,0-1-873,5-5 189,-4 4 199,4-8-1229,-5 3 482,0-5 1,5-5 0,1-2-1</inkml:trace>
  <inkml:trace contextRef="#ctx0" brushRef="#br0" timeOffset="9">7663 5756 7371,'8'0'441,"0"0"0,-1 0 53,5 0 0,3 0-78,0 0 1,5 0-156,-1 0 1,3 0-22,1 0 0,0 0 151,0 0 0,1 0-115,2 0 1,0 0-100,4 0 0,-1 0 63,2 0 0,1 0-253,-6 0 0,1-4-63,-4 1 1,-2-1-1,0 4-160,-2 0-753,-11 0 676,8 0 1,-14 0 20,6 0-696,-6 0 0,2 1 43,-8 3-266,-2-3 1211,-5 9 0,-6-9 0,-1 5 0</inkml:trace>
  <inkml:trace contextRef="#ctx0" brushRef="#br0" timeOffset="10">7709 6064 9235,'-6'0'664,"1"0"1506,5 0-2044,5 0 1,-3 0 4,6 0 0,-4 0 129,3 0 1,1 0-78,3 0 0,2 0 83,2 0 0,-1 0-266,5 0 0,0 0 0,4 0 0</inkml:trace>
  <inkml:trace contextRef="#ctx0" brushRef="#br0" timeOffset="11">7812 6076 9771,'6'0'631,"-1"0"-475,0 0-85,-3 0 47,8 0 1,-4 0 116,6 0 56,-1 0-180,0 0 0,2 0 208,2 0-182,3 0 1,1 0 11,0 0 1,0 0 13,4 0 0,0 0-123,0 0 1,-4 0 56,0 0 1,0 0-129,4 0 1,-4 0 166,0 0 1,-2 0-216,3 0 0,0 0-43,-5 0 0,4 0 95,-4 0 1,4 0 57,-3 0 1,-1 0-3,-4 0 1,1 0 56,-1 0-64,0 0 1,1 4 88,-1 0 0,-3-1-10,0-3-89,-6 0-16,3 0-7,0 0-50,-3 0 103,3 0-256,-5 0 175,-5 0 0,2 0-167,-5 0 1,5 0 48,-5 0 1,4 0-1775,-3 0 1931,-1 0 0,-4 0 0,1 0 0</inkml:trace>
  <inkml:trace contextRef="#ctx0" brushRef="#br0" timeOffset="12">9479 5985 8016,'12'-7'-423,"-6"-3"-54,-2 2 1,2-2 159,2-1 935,2-1-297,-4 1 0,4-2 337,-2-2-413,-3 2 0,5-3-26,-2 4 1,-3 0 32,-1-3 1,1 2 10,-1-2-63,0 2 0,-4 2-16,0-1 1,-2 2 16,-2 2 1,2-1-175,-6 6 0,-1-5 7,-6 4 0,1 0-167,-5 4 1,0 0-6,-4 0 0,0 2 104,1 2 0,-6 6 82,-3 5 1,2 5-18,-1-1 1,-1 4 109,-3 4 1,5-2-120,2 6 0,4-2 191,4 1 0,4-2-126,7-5 1,3 0-48,5 0 0,2-2-88,1-2 0,5 2 137,7-6 0,-1 0-11,5-4 0,1-4-27,7-3 0,-1-3 8,4-1 0,-3 0-19,3 0 0,-1-5-1,2-3 0,2-2-54,-3-1 1,-2-1 72,-1 1 0,-3-2-129,-1-2 0,0 1 109,-1-5 1,-4 4-103,-3-4 0,-2 5 81,-2-2-50,-4-1 1,2 4 28,-5-2 411,-1 7-327,-3 3 0,-1 5-52,-3 0 0,2 4-9,-6 0 1,2 8 27,-2 0 0,-3 7 2,-1 0 0,1 6 1,-4 2 1,2 5 54,2-2 1,-1 3-60,1 1 0,4-3-91,4-1 1,1-4 84,2 0 0,5-2 5,3-1 0,3-1-11,5-3 1,-2-4 2,5-7 0,-4 0-20,4-4 1,-1 0 12,1-4 0,1 0-491,-5 0 0,4 0 205,-4 0 0,1-1-885,-5-3 1,-1 1 63,-2-4 1077,2 4 0,-9-7 0,4 4 0</inkml:trace>
  <inkml:trace contextRef="#ctx0" brushRef="#br0" timeOffset="13">10107 6076 7980,'0'-12'1391,"0"6"-869,0 1 121,0 5 1,0 5-345,0 3 0,4 2 35,0 1 1,0 6-111,-4 2 1,0 2-30,0 2 1,-5 1-7,-3 3 0,2 2-14,-2 5 1,1-1-153,-5-2 1,5 1 64,-1-6 0,5 5-188,0-5 1,1 1 79,2-4 0,0-4 20,0 0 0,11 0 0,1 4 0</inkml:trace>
  <inkml:trace contextRef="#ctx0" brushRef="#br0" timeOffset="14">10165 6636 7908,'17'-2'2163,"-1"-2"1,-4 2-2921,0-6 1,-1 4-401,1-3 242,-6-1 1,3-3 914,-5-1 0,-6 1 0,-4 0 0</inkml:trace>
  <inkml:trace contextRef="#ctx0" brushRef="#br0" timeOffset="15">9982 6396 8320,'11'-7'941,"1"2"-774,-1 5 362,1-5 0,4 3 247,3-6-542,3 5 357,0-2-208,6 0-480,-4-1 165,4 0-210,0-4 147,-4 8 0,1-3-172,-6 5 0,-5 0 240,1 0-73,-8 0 0,4-5 0,-5-1 0</inkml:trace>
  <inkml:trace contextRef="#ctx0" brushRef="#br0" timeOffset="16">11284 5733 8121,'0'-6'-27,"0"1"266,0 5 0,0-5-1,0 4 78,0-5 221,0 6-298,5 0-82,-4 0 1,4 6 200,-5 1 94,5 3-273,-3 7 0,4-3 158,-2 5 0,-3 4-84,3 3 1,-3 2 17,-1-1 0,4 1-32,0 2 0,1 2-100,-1-5 1,-2-1 114,6-3 0,-6-1-86,2-3 1,1 1 20,-1-5 0,0 0-125,-4-3 1,1-5 16,3 1 165,-3-5-275,4 2 91,-5-5 0,0-2-111,0-1 1,0-4-52,0-4 1,-1-2-135,-3-2 0,3-3 75,-3-5 1,3 0-131,1 1 1,0-2-33,0-3 0,5 3 159,2-3 1,4 3-5,0 1 1,0 0 12,1 0 1,3 6-10,0 1 0,4 4 16,-3 0 1,-1 5 238,-4-1 1,4 6-129,1-2 1,-5 3-43,-3 1 1,-1 0 26,5 0 0,-2 5 22,-2 2 0,0 5 50,-4 3 0,4-1 27,-4 5 0,-1 1 123,-3 7 1,0-6 61,0 6 0,0-5-76,0 4 0,0-3-297,0-4 1,0-1 138,0-3 0,2-2 529,2 2 944,-3-2-828,4-2-387,-5-4-86,5-2-62,-4-5 1,4-2-139,-5-1 0,2-4-29,1-4 1,-1-2-229,1-2 1,3 1-91,-3-5 0,5 0 124,-4-4 1,5 4-6,-2 0 0,3 0 28,2-4 1,0 0-97,4 0 0,-2 2 97,5 2 1,0-2 34,4 6 0,-2-1-9,-2 0 1,3 8 270,-3-4 1,-1 7 124,1-3 0,-5 6-129,1-2 0,-3 3 75,0 1 1,-4 5-113,-1 3 0,-3 2 189,4 1 1,-6 6-108,2 2 0,-3 2 148,-1 2 1,0 4 8,0-1 1,0 5-119,0-5 1,0 5 59,0-4 0,0-1-72,0-3 0,0 0-121,0 0 1,1-5 124,3-3 0,-2-3-266,1 0 0,-1-1 60,-2 1 0,3-5-1427,1 1-29,0-6-562,-4 4 1422,0-6 0,4-2-506,0-2 1166,5-2 0,2-5 0,7-1 0</inkml:trace>
  <inkml:trace contextRef="#ctx0" brushRef="#br0" timeOffset="17">12414 5905 8147,'0'-12'744,"0"6"-503,0-4 295,0 8-178,0-8 1,0 8 3,0-6 47,0 6 121,0-4-108,0 1-198,-5 4 1,2-4 137,-9 5-121,3 5-254,-7 1 1,1 7 265,-1 2-273,-4 3 201,2 5 0,1 1-93,1 3 0,4-3 47,0 3 0,6 0-223,2 0 0,3 4 71,1-5 1,5 1-70,2-4 0,9-2 43,3-2 1,4-2-96,3-6 0,2 1 134,3-1 1,4-5-27,-4-2 0,7-3-22,-8-1 1,6-1 44,-6-3 0,2-2 5,-2-5 0,-1-1 5,-2 1 0,-3-4 46,3-1 1,-4-5-39,-4-2 1,-3 0-19,-4-4 1,-6-2-222,-2-1 0,-3 1 74,-1-2 0,-10 2-108,-5-1 0,-7 2 63,-5 5 1,-2 5-302,-5 3 0,-4 6 118,0 1 1,0 6-99,4-2 0,1 4 74,2 4 1,4 2-1,8 5 1,3 1-571,4-1 976,6 1 0,-4-1 0,4 1 0</inkml:trace>
  <inkml:trace contextRef="#ctx0" brushRef="#br0" timeOffset="18">13362 5939 7981,'7'-12'321,"-2"1"30,-5 0 0,0-1-40,0 1 1,0-1-87,0 1 0,0 3 286,0 1 1,-5 3-88,-3-4 1,-3 6-389,-5-2 0,-1 3-134,-6 1 1,-1 5 194,-3 2 0,-2 7 44,-5 2 0,3 5 64,1 2 0,3 1-147,-3 6 1,8-4 69,-1 1 1,12 0-183,-1 0 1,9 0 98,-1-4 0,8-2-132,3-2 0,8 1 71,4-4 0,8-6-34,4-6 1,2-3 56,1-1 0,1-3-21,3-4 0,-2-2 35,2-10 1,-2 0-11,-2-4 1,-1 0 6,-3 0 1,1-1 16,-8-2 1,4-4-129,-7-4 1,0-4-32,-5 0 1,-2-5-139,2 1 0,-4-4-279,-3-3 0,1 2 281,-5-3 1,3 3-27,-3 2 0,1-1 77,-1 0 1,-3 7 229,3 5 0,-3 6-142,-1 9 0,0 2-617,0 6 1129,0-1 0,-3 5-38,-1-1-198,0 6 1,4-2 50,0 8 0,0 2-238,0 5 0,0 6 48,0 2 1,4 3 94,0 0 0,3 5-92,-3 0 0,4 8 206,-5-1 0,1 5-146,-4-1 1,0 2 132,0 6 1,0-4 56,0 0 0,-1 0 46,-3 3 1,-1 1-98,-3 0 0,-2-6-60,3-2 0,0-2-121,0-2 1,4-5 79,-1-2 1,3-7-252,1-1 229,0-5-420,0 3-493,0-6 152,0-5 0,0-2-1557,0-8 2223,0 3 0,0-9 0,0 4 0</inkml:trace>
  <inkml:trace contextRef="#ctx0" brushRef="#br0" timeOffset="19">14847 5836 8024,'-1'-11'0,"-3"-1"-9,3 1 1,-8-1 177,5 1 0,-4 0 426,5-1-171,-6 6-253,2-4 1,0 5 106,-1-3-49,-4 3 57,-1 5-57,-4 0-140,1 0 1,-2 1 132,-5 3 7,5 2 58,-3 11-59,3 1-33,-5 9 0,2-2 127,2 1-106,2 3-233,6-4 1,1 8 64,2-3 124,3-2-478,5 0 220,0-5 38,5-1 159,1-4-183,11 4 0,-3-13-90,5 2 19,0-7 232,4 1-129,0-5 63,-1 0 0,2-1 3,3-3-57,-3-2 69,4-6 0,-5 1 2,0-1-17,-5-4-47,3 3 0,-8-7 93,2 5-38,-7-1-124,2 0 0,-9 3 64,3-2 49,2 7-26,-4-2 17,3 9 75,-5-4 0,-2 5-84,-1 0-3,1 0 58,-8 5 1,4 1 29,-6 6 1,5 4 159,-1 3 0,1 3-75,-5 1 1,2 1-62,2 2 0,-1-1-109,6 1 1,-1 1 95,4-4 0,0 6-421,0-6 1,1-2 180,3-2 1,2-6-343,6-2 0,-1 0-55,1-8 0,0 5-273,3-4 1,-2 0 144,2-4-888,-2 0 1555,4-5 0,-5-2 0,5-4 0</inkml:trace>
  <inkml:trace contextRef="#ctx0" brushRef="#br0" timeOffset="20">15281 6110 8011,'0'-11'0,"0"-1"0,0 6 1196,0 1 578,0 5-1383,0 5-1,0 1-35,0 11 0,-4 1 109,1 4-179,-6 1-76,7 5 1,-7 1 132,6 6-114,-1-1-90,4 0 0,0-3 204,0-1-299,0 1 35,0-2 0,0-1-62,0-6 1,4 0 13,-1-3 1,6-2-267,-1-6 0,2-1 153,2-2 1,-1-3-647,0-5 1,5 0 377,-1 0 0,0 0-301,-4 0 1,1-5 30,-1-3 1,-1-2-1244,-2-1 1864,2 4 0,-8-8 0,3 2 0</inkml:trace>
  <inkml:trace contextRef="#ctx0" brushRef="#br0" timeOffset="21">15190 6419 8033,'6'-6'75,"4"5"96,-3-4 0,8 5 576,0 0-342,5-5-235,-2 4 232,5-4 1,5 1 282,2 0-455,-2-5-274,5 8 274,-9-9-569,4 8 0,-6-3 283,-3 5 51,-3-5-961,-4 4 1,-1-4 231,1 5 734,-6-5 0,-1 4 0,-5-4 0</inkml:trace>
  <inkml:trace contextRef="#ctx0" brushRef="#br0" timeOffset="22">10576 6281 8038,'0'-6'-552,"0"1"2047,0 5 0,-2 5-1216,-1 3 1,1 2-38,-1 1 0,-3 6-49,3 2 1,-1 2 13,4 2 1,0-1-116,0-3 0,0 2 152,0-2-13,0-2-451,0-1 213,0-4 1,4-1 133,-1 1-562,1-1 241,1-4-1002,-3 3 421,3-9-30,-5 4-2115,0-5 2920,-5-5 0,-2-1 0,-4-6 0</inkml:trace>
  <inkml:trace contextRef="#ctx0" brushRef="#br0" timeOffset="23">10393 6476 8038,'0'-7'0,"1"2"91,3 5 1,2-4 297,6 1-183,-1-1 318,1 4-351,4 0 0,-2-1-176,5-3 0,0 2 78,4-1 0,0 0-70,0-1 1,0 3 92,-1-3 0,0 2-818,-3-2 0,1 3 720,-4-3 0,-1-3 0,-4 1 0</inkml:trace>
  <inkml:trace contextRef="#ctx0" brushRef="#br0" timeOffset="24">10816 6270 8083,'0'-11'1331,"0"4"-420,0 2-285,0 5-265,0 5 0,0-1 173,0 8-282,0-4 1,0 14-34,0-3 1,0 3 29,0 0 0,0 1-181,0 0 1,0 0 110,0 0 1,0-4-133,0 0 1,0-4 19,0 4-403,5-5 0,-4 3 4,3-6 1,1-3-705,-1-1 1036,-1-4 0,-3 7 0,0-4 0</inkml:trace>
  <inkml:trace contextRef="#ctx0" brushRef="#br0" timeOffset="25">17759 5665 8047,'-5'-12'-121,"3"2"-59,-6 3 0,2 0 180,-2 3 819,3 3-482,0-4 1,3 6 180,-6 3 123,5 2-336,-2 11 0,4-3 373,-3 5-505,3 5 1,-4 1 102,5 6 1,0-1-29,0 5 0,-4-1-13,0 0 1,0 0 24,4 1 0,0-2-160,0-3 1,0 2 130,0-5 0,4 2-246,0-6 0,0 1-179,-4-9 55,5 5 1,-4-7-324,3 2-574,-3-7-609,4-3 1180,-3-5 1,1 0-906,-6 0 883,1-5 1,-6-2 486,4-4 0,-5-6 0,2 0 0</inkml:trace>
  <inkml:trace contextRef="#ctx0" brushRef="#br0" timeOffset="26">17634 6007 8047,'0'-11'-584,"0"5"390,0 1 1293,0-1-209,0 5-218,0-4-178,5 5-161,1 0 1,7 0 13,2 0-75,-2 0-99,8 0 1,-3 0 231,5 0-377,5 0 1,-3 0-32,6 0-19,-6 0 253,3 0 58,-5 0-1189,-5 0 0,2-4 178,-5 0 570,0 1-1868,-3-2 2020,-1 3 0,1-8 0,-1 4 0</inkml:trace>
  <inkml:trace contextRef="#ctx0" brushRef="#br0" timeOffset="27">17725 5722 8044,'12'-6'-73,"3"-3"37,0 5 0,9-4 162,-1 4 1,7-1 248,1 2 1,2 0-245,1-5 0,0 5-43,1-5 0,-2 5 135,-3 0-1245,3 1 514,-9 2 508,4 0 0,-5 0 0,0 0 0</inkml:trace>
  <inkml:trace contextRef="#ctx0" brushRef="#br0" timeOffset="28">18422 5733 7999,'-12'0'84,"1"0"-42,0 0 0,-1 0 639,1 0-342,-1 5 0,-4 2 461,-3 4 0,-2 2-312,2 2 1,-2 3 15,2 5 0,2 1-160,2 2 1,6 0-208,2 4 1,4 1 116,-1 3 1,4-4-287,4 1 0,4-6-112,7 2 1,3-7 214,5-1 1,1-6-136,2-2 1,3-4 45,6-7 1,-1 0-97,0 0 0,4-2 85,0-1 1,2-5-71,-2-7 1,-4 2 141,0-2 1,-1-3-59,-6-1 1,0-3-172,-5 0 1,-4-2 51,-3-3 0,-3-2-192,-4-6 1,-5 1 101,-6 0 0,-9 0-195,-7-1 1,-9 2 100,-6 3 0,-7 2-259,-8 5 0,-2 9 315,-2 3 1,2 7 205,5 0 1,2 7-235,2 1 0,8 8-161,7 0 1,8 3 450,4 0 0,1-1 0,-1 5 0,-3 0 0</inkml:trace>
  <inkml:trace contextRef="#ctx0" brushRef="#br0" timeOffset="29">19039 5745 8102,'0'-7'-316,"0"-3"1340,5 9-176,-4-9-138,4 9-262,-5-5 475,0 6-871,5 0 59,-4 0 126,4 0-99,-5 6 1,0 1-17,0 8-167,0 3 55,0 5 209,5 0 0,-3 5-438,3-4 178,-5 4 0,0-2 124,0 1-217,5 5 0,-3-8-33,6 3 246,-5-3-252,7-7 1,-8 0 55,6-6 155,-6 1-423,9-6 43,-10 4-735,4-8 348,-5 3-982,0-5 1140,0-5 0,-5-6 571,-3-4 0,-2-5 0,-1 2 0</inkml:trace>
  <inkml:trace contextRef="#ctx0" brushRef="#br0" timeOffset="30">18947 5676 8102,'0'-11'0,"0"-1"0,0 1 399,0 5 1,5-3 187,3 5-351,2 0 344,7-1-259,0 4 0,10-8 340,0 5-389,4 0 1,2 3 12,5-3 0,0 3-19,-3-3 1,0 3-163,3 1 0,-3 0 133,-1 0 0,-5 4-200,-6-1 1,-5 5 61,-3-4 1,-4 5-683,-3-2 315,-3 3 1,-6 3-129,-3 2 1,-4-2 135,-7 2 0,-8 3 34,-7 1 1,-4 3 102,-5 1 0,0-1-6,-3 1 1,3 4 177,5 0 1,4-1 22,4-3 0,7-1 131,4-3 0,7 2-87,4-2 1,4-2 119,4-2 0,4-2 123,7-2 0,4 0-101,7 1 1,0-4-35,4-1 0,1-4-74,3 0 1,0 3-263,1-3 0,-6 1-156,-3-4 1,1 0-863,-4 0 1,1 0-748,-9 0 1877,5 0 0,-7-5 0,4-1 0</inkml:trace>
  <inkml:trace contextRef="#ctx0" brushRef="#br0" timeOffset="31">20329 5585 7987,'0'-18'487,"0"2"1,1 8-94,3 0 177,-3 6-156,5-3 11,-6 5 233,0 0-689,0 5 255,0 6 0,0 2 1,-6 8-211,0 2 182,-5 1 0,2 9-13,-3-2 0,4 2-95,-8 1 137,-1 0-345,4 6-16,-4-5 0,6 5 112,0-6 17,4-5-211,-3 4 167,9-9 0,-8 0 67,5-5 0,0-5-9,4 1-138,0-2 1,0-5 172,0-1-1039,0-4 663,5 2 0,-2-5 255,4 0-1364,-4-5 899,7-1 0,-9-7 543,3-2 0,3-3 0,-1-5 0</inkml:trace>
  <inkml:trace contextRef="#ctx0" brushRef="#br0" timeOffset="32">20261 5505 7987,'0'-15'-120,"0"-1"120,0 6 872,0 0-166,0 9-146,0-4 23,0 5-266,5 0 0,-3 6 139,6 6-233,-1 4-54,5 7 0,3 5 13,0 2-63,1 3 1,-1 1-76,0 1 1,5 0 72,-1 3 0,-1-2-135,1 2 0,-4-6 2,4-2 1,-3-4 123,3 0 0,-5-6-16,1-1 1,-6-5-18,-2 2 1,0-4-163,0 0 1,0-2-541,-4-2-1234,-1 2 918,3-9-980,-5 4 1923,-5-5 0,-7 0 0,-5 0 0</inkml:trace>
  <inkml:trace contextRef="#ctx0" brushRef="#br0" timeOffset="33">20215 5927 8021,'6'-5'331,"4"4"-395,-2-3 0,2 3-305,2 1 1300,9-5-558,-2 4 0,9-6 171,-5 4-810,5 1 194,1-3 1,2 1 126,-1 1-1260,-5-1 813,3-1 0,-6 2 392,-3-4 0,2-1 0,-3-4 0</inkml:trace>
  <inkml:trace contextRef="#ctx0" brushRef="#br0" timeOffset="34">20809 5482 7984,'0'-11'0,"0"3"0,0 0 606,0 6 18,0-3-250,0 5 0,-4 1 133,0 3 0,0 3-68,4 9-116,0 1-154,0 6 0,-3 1 82,-1 3-154,0-3 1,4 9-75,0-2 1,0-2 94,0 1 0,-1 1-82,-3 3 1,3-4 64,-3 1 1,3-6-268,1 2 1,0-7 35,0-1 0,0-5 179,0 1 284,0-2-241,0-1 0,0-5 139,0 1 0,1-6 66,3 2-20,2-3 1,5-1-90,1 0 0,1 0-5,2 0 0,-1-3-6,5-1 0,0 0-236,4 4 0,-1-4-36,1 0 1,0-1-64,0 1 1,-1 3-285,-3-3 0,1 3 215,-5 1 1,0-4-692,-3 0 1,-1 1-100,1 3-462,-6 0 711,-1-5 768,-5 3 0,-10-8 0,-3 4 0</inkml:trace>
  <inkml:trace contextRef="#ctx0" brushRef="#br0" timeOffset="35">21277 5482 8019,'11'-11'-240,"-3"4"-227,0 3 262,-6-2 1546,3 5-867,-5-4 1,0 6-91,0 3 0,0 2-155,0 6 0,0 0 130,0 4 1,0 1-70,0 6 0,0 0-29,0 0 1,-3 3-84,-1 1 1,-1 5 78,1-2 0,1-1-177,-4 2 0,3-4 99,-4 3 0,6-5-132,-2 2 1,3-7 61,1-1 1,0-5 312,0 2-203,0-4 1,0 0-2,0-1 0,5-5-58,2-2 0,0-2 245,0-2-360,1 0 0,3 0 142,1 0 1,3 0-163,0 0 0,2 0 69,-2 0 0,3 0-190,5 0 0,-1-4-44,1 0 0,-4 0-38,0 4 1,-1 0-297,1 0 0,1 0 207,-4 0 0,-1 0-651,-4 0 624,1 0 1,-5 4-1901,1 0 2194,-6 0 0,4-4 0,-6 0 0</inkml:trace>
  <inkml:trace contextRef="#ctx0" brushRef="#br0" timeOffset="36">22602 5208 7985,'5'-6'798,"-4"0"-463,4 6 346,-5 0 1,0 6-421,0 1 0,0 3 4,0 2 1,0 3-29,0 0 1,0 9-34,0-1 1,2 4 46,1-1 1,-1 4-172,1 4 0,-1 5 41,-2 3 0,0-1-65,0 1 1,0-1-81,0 5 1,0-1 108,0-4 0,0 3-89,0-6 1,0-4 45,0-4 1,0-4 207,0 0 1,0-1-85,0-3 0,5-3-151,2 0 0,5-6 24,3-1 1,-1-1-116,5-3 0,0-3 3,4-2 0,0-1-223,0-2 1,-1 0-47,1 0 1,0 0-275,0 0 1,-1-5-115,-3-3 0,-4-2 240,-8-2 0,-1 1-1283,-6 0 1773,0-1 0,-11-4 0,-1-2 0</inkml:trace>
  <inkml:trace contextRef="#ctx0" brushRef="#br0" timeOffset="37">22511 5790 8181,'5'-11'-8,"-3"3"4,6 1 637,-1 4-348,10-2 1,-3 1 23,5 1 809,0-1-667,9 4 0,2-4 257,8 0-378,-2 0 1,8 3-185,-2-3 1,1 3-145,-1-3 0,-4 3-363,-7 1 1,-3 0 360,-6 0 0,-4-5 0,-1-2 0</inkml:trace>
  <inkml:trace contextRef="#ctx0" brushRef="#br0" timeOffset="38">5345 7800 8151,'0'-11'-590,"0"0"1,0-1 883,0 1 0,1-1-101,3 1 0,-3 0 1,3-1 1,1 1-43,-1-1 0,4-3 146,-5 0 1,1 0-94,-4 3 0,0-1 135,0-2-194,0 3 0,0-5 273,0 6-181,0 4 1,-5-3-110,-2 3-38,-4 1 0,-1-2 204,-4 4-450,4 0 156,-10 4 0,4 0 203,-4 0-374,4 0 100,-9 5 1,3 1 216,-10 6-238,0-1 57,4 6 1,1 0 29,3 6 20,1 0 0,-1 1 13,7 3 1,-2 1 7,6 2 0,-4 3-8,4-2 1,0 0 36,3 0-11,6-3-253,1-5 222,5 5 0,0-8-228,0 3 216,0-8 1,6 5-24,6-5 1,0-3-7,7-4 0,-1-5 40,1 5 1,7-6-35,-4 2 0,4-4 147,-3-4 1,-1-2-73,1-5 1,0 3-53,0 0 0,0-3-23,0-4 1,-1 0 1,1 3 0,-5-3-11,-3 0 1,2-6-14,-2 2 1,-1 2-19,-6-2 1,1 3 34,-6-3 0,5 9-4,-4-1-16,0 2 561,-4 3-308,0 0 0,0 8-133,0 2 1,0 2 65,0 5 1,0 2-72,0 2 0,0 3-64,0 5 0,0 0 73,0 0 0,0-1-104,0 1 0,0 0 71,0 0 0,3 0-242,1 0 1,5-6 67,-1-1 0,1 0-30,-2-1 1,5-3 84,-1-5 1,0-4-98,5 1 0,0 1-327,-1-1 0,2-1 29,-2-3 148,-2 0-1002,8 0 786,-8-5 1,4 4 526,-6-3 0,0-2 0,1-1 0</inkml:trace>
  <inkml:trace contextRef="#ctx0" brushRef="#br0" timeOffset="39">5790 7972 8000,'-5'-18'-53,"-1"7"1,0 4-262,2 3 1209,3 3-528,1-4 1,-2 5 1124,-2 0-584,3 0-744,-4 0 1,5 6 90,0 6 0,0 1-87,0 6 1,0 1 48,0 7 1,4-3 27,0 2 1,0 0-140,-4 0 0,0 0 120,0 4 1,0-4-326,0 0 1,0 0 90,0 0 1,3-2-112,1 3 0,4-4 94,-4-4 0,4 1-90,0-5 0,-2 1-48,2-5 1,-4-1-118,3-2 1,-3 1-381,4-6-499,-1 1-200,5-4 933,-1 0 0,-3 0-1139,0 0 1565,-6 0 0,3-5 0,-5-1 0</inkml:trace>
  <inkml:trace contextRef="#ctx0" brushRef="#br0" timeOffset="40">5722 8280 8025,'1'-6'0,"3"2"408,-3-2-175,9 4 0,-7-3-61,5 5 744,-1 0-497,5-5 0,-1 4 190,0-3-314,1-2-119,-1 5 1,4-6-301,1 3 98,4 3 0,-6-8-250,5 5 0,-5-1-1347,1 2-442,-2 1 2065,-7-3 0,4 0 0,-3-1 0</inkml:trace>
  <inkml:trace contextRef="#ctx0" brushRef="#br0" timeOffset="41">6156 8223 7712,'7'-6'380,"1"2"-54,0 3 1,3 1 145,1 0 0,-1-2-86,0-1 0,5 1-434,-1-2 1,1 3 136,0 1 0,0-1-279,3-3 1,1 3 103,-4-3 1,3 3-416,-4 1 0,4-4-631,-4 0 1132,0 0 0,-3-1 0,-1-1 0</inkml:trace>
  <inkml:trace contextRef="#ctx0" brushRef="#br0" timeOffset="42">6715 7995 8021,'0'-7'274,"0"2"325,0 5 0,0 5-263,0 3 1,4 3 10,0 5 1,0 1-8,-4 6 1,0 4 33,0-1 1,0 2-81,0-1 1,0-3-41,0 3 0,0 1-67,0-2 0,0-3 38,0-4 1,4-5 52,0 1 1,-1-2 95,-3-2-265,0 1 0,4-4 63,0-1-534,0-4-615,-4 2-103,5-5 1,-4-2 1079,3-1 0,-3-4 0,-1-4 0</inkml:trace>
  <inkml:trace contextRef="#ctx0" brushRef="#br0" timeOffset="43">8509 7583 8161,'0'-11'-736,"0"5"736,0 1 1794,0 5-1133,0-5-227,0 3-156,0-3 0,0 6 86,0 3-176,-6-2-6,0 8 0,-7 0 171,-2 5-171,-3 0 0,-4 2 37,-1 2 0,0-1 24,0 1 0,-1-4-148,-3 4 1,3-4 88,-2 4 1,-2-5-191,1 1 1,-1-2 115,1-2 0,3 0-43,-2-4 1,5 3-170,2-2 0,5-2 80,-1 2 1,4-4-178,3 3 156,-2-4-75,9 2 1,-4-4 79,5 3 0,5-3 99,2 3 1,7-1 53,1 0 0,6-1 205,-2 2 0,4-2-72,3 2 0,-2-3-165,3 3 1,1-3-14,-1-1 0,3 0 56,-3 0 1,-1 0-250,-3 0 1,-1 0 174,-3 0 0,2 0-651,-2 0 1,-2 0-20,-2 0-562,-2 0 1,-6 0-876,1 0 161,-5 5 1894,-8-3 0,-3 8 0,-9-4 0</inkml:trace>
  <inkml:trace contextRef="#ctx0" brushRef="#br0" timeOffset="44">8029 8075 8132,'-6'0'-1,"0"0"0,12 3 1395,1 1-887,-2 0 0,9-4 73,-2 0 0,3 4 34,0 0 1,2-1-161,2-3 1,6 4-122,-2 0 1,3 1 42,1-1 1,-3-3-122,3 3 0,1-3-116,-2-1 0,1 4 116,-4 0 0,-2 0-389,-1-4 0,0 0-837,-5 0-1314,0 0-1226,-8 5 3511,-2-4 0,-5 9 0,0-4 0</inkml:trace>
  <inkml:trace contextRef="#ctx0" brushRef="#br0" timeOffset="45">9833 7789 8002,'0'-11'0,"-1"3"0,-3 0 47,-2 1 137,0-5 0,-5 2 185,4 3 42,2-4-148,-5 5 0,3-4-170,-4 2 105,-1-2 1,0 9-71,-3-3 1,1 3 98,-5 1 0,-1 0-195,-2 0 0,-1 5 54,0 3 0,0 7-100,0 4 1,0 2 106,1 2 1,-1 1-98,0 3 1,1 1 40,3 2 1,4 2-81,7-5 0,0-1 19,4-3 1,0-1 94,4-3 0,1-3-146,3-4 1,7-1 120,8 1 1,4-6 35,4-2 0,2-4 78,5-4 0,1 1-116,-1-4 0,0-5 76,0-3 1,-4-1-44,-4 0 1,-2 2-106,-1-5 1,-1 4 104,-3-4 0,-3 5-80,-4-1 1,-2 2 103,-2 2-70,-3 4-192,-5-3 201,5 9 249,-4-4-318,4 5 103,-5 0 1,-4 5-34,0 3 0,-1 6 154,2 1 1,1 5-83,-2-1 0,-1 3-39,2 1 0,-1-3-36,4 3 1,0-3 3,0 7 0,0-3-217,0-1 0,0-2 75,0-2 0,4 2-159,-1-6 1,6 0 64,-1-4 0,2-4-259,1-3 0,6 1 130,2-2 0,-1 1-661,1-4 1,-4 0 45,4 0 938,-5 0 0,8-5 0,-5-1 0</inkml:trace>
  <inkml:trace contextRef="#ctx0" brushRef="#br0" timeOffset="46">10267 7960 7984,'0'-11'435,"0"3"741,0 1-597,0 4-240,0-2 55,0 5 155,0 5-217,0 2 1,0 5 8,0 3 1,-3 3 40,-1 5 0,0 4-115,4-1 1,-4 6-29,0-1 0,1-2-197,3 1 1,0-3 116,0 3 1,1-3-184,3 3 1,-2-8-196,6 1 0,-1-4 160,5 0 1,-1-3-185,1-4 226,-1-1 1,4-3-144,0-1 1,1-4 82,-5 1 1,1-3-524,-1-1 0,0-1 231,1-3 0,-1 3-803,1-3 0,-6-2-182,-2-2 1354,-3 3 0,-6-10 0,-1 2 0</inkml:trace>
  <inkml:trace contextRef="#ctx0" brushRef="#br0" timeOffset="47">10233 8246 7984,'-6'0'1879,"10"0"-1492,7 0 1,7-4-109,-3 0 0,4 0-91,-4 4 0,6-3-96,-2-1 1,6-1-200,2 1 1,3 1-636,-3-4 1,-1 4 492,-3-1 0,-4 2-1491,0-2 1740,-5 3 0,3-9 0,-6 3 0</inkml:trace>
  <inkml:trace contextRef="#ctx0" brushRef="#br0" timeOffset="48">10804 8029 7981,'6'-5'0,"0"4"492,-6-10-190,0 10 0,0-3 35,0 8 200,0-3 0,0 10 151,0-4-250,0 3-213,0 2 7,0 4 0,0 2 427,0 5-434,0 0-92,5-1 1,-4 1-8,3 0 155,-3 0-56,4-5-334,-4 3 0,4-8 113,-5 2 277,0-2-870,5-2 400,-3-4-872,3 3 362,-5-9-639,0 4-1256,0-5 2594,-5-5 0,-2-1 0,-4-6 0</inkml:trace>
  <inkml:trace contextRef="#ctx0" brushRef="#br0" timeOffset="49">10701 8189 8016,'-5'0'1234,"5"0"-852,5 0 1,8 0-141,2 0 1,-1 0-207,5 0 1,4 0 122,4 0 1,3 0-661,-3 0 0,5 0 176,-2 0 1,-2-2-36,-1-1 0,1 1 192,-2-1 168,-4 1 0,4-3 0,-1-1 0</inkml:trace>
  <inkml:trace contextRef="#ctx0" brushRef="#br0" timeOffset="50">11261 8017 8093,'0'-6'932,"0"1"-108,0 5 1,0 5-251,0 3 1,0 6-155,0 1 0,0 5-132,0-1 1,0 3 120,0 1 0,0-2-379,0-2 1,0 7 72,0-4 1,0 0-449,0-3 0,0-4 241,0 4 1,0-5-1105,0 2 502,5-4-1516,-4 0 2222,9-1 0,-8-5 0,3-1 0</inkml:trace>
  <inkml:trace contextRef="#ctx0" brushRef="#br0" timeOffset="51">11992 7823 8624,'11'-4'1062,"1"1"1,4-1-614,3 4 1,4 0-1,4 0 0,2-4-96,5 0 0,-3-3-194,-1 3 1,1-1 83,3 1 1,-4 1-171,1-4 0,-6 4-116,2-1 1,-4 3-262,-4 1 0,-3 0-1052,-4 0 0,-5 0 226,1 0 1130,-6 0 0,3 0 0</inkml:trace>
  <inkml:trace contextRef="#ctx0" brushRef="#br0" timeOffset="52">13420 7743 8093,'6'-11'0,"-1"5"-10,-5-5 94,0 10 0,0-9 270,0 2 92,0 3-152,0-5 0,0 4 166,0-6-284,0 1 1,-1 0 12,-3-1 0,1 1 342,-4-1-418,-1 1 1,-7-1 81,0 1 0,-2 5-133,2 2 0,0 3 4,-8 1 1,3 0-143,-7 0 0,2 5-11,-2 2 0,1 7-41,-4 1 0,3 6 39,-3-2 0,5 4 88,-2 3 1,4-2-51,4 3 1,4-3 52,7-1 0,3 0-149,5 0 1,10-4 134,5 0 1,7-5 68,5 1 0,2-7-74,5-5 0,2-1 73,2-2 0,-3 0-56,3 0 0,-3-5 6,-5-3 1,2-2-8,-6-2 0,1 5 13,-4-1 1,-5 1 30,-3-5 1,-2-3-35,-2 0 0,-5-1 184,-2 5 179,-3 0 87,-1-1-186,0 6-178,0 1 0,-1 6 66,-3 3 1,2 6-53,-6 5 1,6 6 62,-2-2 0,-1 2-40,1 2 1,0 0-6,4 0 1,0 3-29,0 1 0,5 0-16,3-5 0,2 1-152,1 0 1,5-4 124,-1 0 0,1-9-172,0 2 1,1-7 52,6 2 0,-4-4-670,0 1 1,0-3 335,4-1 0,-1 0-398,-3 0 0,1-1 795,-5-3 0,1-2 0,-5-6 0</inkml:trace>
  <inkml:trace contextRef="#ctx0" brushRef="#br0" timeOffset="53">14150 7812 8033,'0'-12'1027,"0"6"-395,0 1-6,0 5 1,0 5-111,0 3 1,-3 3-136,-1 4 0,-4 4 83,4 8 1,-4 1-80,0 2 0,3 3-114,1-2 1,-1 4-100,1 0 1,0 1-101,4-5 0,2-2-125,1 2 0,4-6 104,4 2 0,-3-7-203,-1-1 0,2-5 82,7 1 1,-4-6-84,3-1 1,-1-5 32,2 5 0,-2-5-391,5 0 0,-5-1-110,1-2 1,1-5-342,0-3 0,-3 2-619,-5-2 1581,-3 0 0,-5-8 0,0-2 0</inkml:trace>
  <inkml:trace contextRef="#ctx0" brushRef="#br0" timeOffset="54">14002 8166 8003,'6'0'969,"10"0"-667,-4 0 1,16 0 61,3 0 678,-3 0-589,5-5 1,1 2 252,8-4-536,-3 4 1,4-3-573,-5 2 1,0 3 268,-3-3 0,-8 3 133,-4 1 0,0 0 0,-5 0 0</inkml:trace>
  <inkml:trace contextRef="#ctx0" brushRef="#br0" timeOffset="55">5356 9731 8088,'-3'-12'-459,"-1"1"0,-4-1 328,4 1 856,-5-1-385,3 6 0,-1-3 114,-1 5 47,0-4-192,-3 6 1,-4-3-202,-1 5 80,-4 0 1,2 0-169,-5 0 1,-1 4 110,-2 0 0,2 5-31,-3-2 0,3 7 81,1 2 1,1 4-210,3-1 0,-2 2-35,2 2 0,2 1-35,2 3 1,0-3-61,3 3 0,-2 1 90,7-2 0,2 1-47,1-4 0,3-4 109,1 0 1,5-5-156,2 1 0,4-2 60,0-2 0,5-1 128,4-2 0,1-3-37,2-5 1,1 0 104,3 0 0,-2 0 1,6 0 1,-2-5-95,1-3 1,-1-2 13,-2-1 0,-3-2 4,3-2 1,-4 1-13,-4-5 1,-2 4 11,-1-4 0,-4 3 71,4-3 1,-8 4-68,0-4 0,-5 5 140,0-1-26,-1 2 0,-2 6 535,0-1-392,0 5 1,-2 7-125,-1 8 1,1 5 85,-2-1 0,2 8-93,-2-1 1,3 2-7,-3-2 1,3 3 50,1 1 0,0 4-169,0-5 0,4 2-91,-1-1 1,6-3 64,-1 3 0,3-3-105,5-1 1,-4-6 102,3-1 0,2-5-87,-2-3 1,2-3 65,-2-5 1,-1 0-170,5 0 1,-5 0-342,1 0 1,-1 0-432,1 0 1,-6-2 963,3-1 0,-4-4 0,4-4 0</inkml:trace>
  <inkml:trace contextRef="#ctx0" brushRef="#br0" timeOffset="56">5973 9936 8100,'0'-18'-56,"0"7"868,0 6 1168,0 5-1573,-5 0 0,4 5 81,-3 3-120,-2 7-191,4-3 1,-4 10 253,2-3-254,3 8 1,-8-3 95,5 3 0,-3-2-22,3 2 1,0-2-196,4 5 1,0-3 115,0 3 0,0-4-256,0 1 1,5-3-27,3-2 1,1 0-15,-2-3 0,7-2-78,-2-6 1,3-1 90,0-2 1,-2-3-57,2-5 1,-1 0 53,1 0 1,-2 0-559,2 0 0,-2 0-115,-2 0-1795,1-5 1370,-1-2 1211,-5-4 0,-1 0 0,-5-1 0</inkml:trace>
  <inkml:trace contextRef="#ctx0" brushRef="#br0" timeOffset="57">5847 10245 8074,'8'-7'0,"0"3"547,4 3-286,1 1 1,7-4 48,-4 0 1,5-1 120,2 2 1,4-2-548,3-3 63,3-2 0,-4 3-131,6-4 0,-6 3-400,-3 1 1,-1 3 583,-3-4 0,-4 1 0,-1-5 0</inkml:trace>
  <inkml:trace contextRef="#ctx0" brushRef="#br0" timeOffset="58">6521 9993 8028,'0'-11'0,"0"4"269,0 2 16,0 5-236,0-5 2083,0 4-1289,0 6-528,0 3 1,0 13 84,0-2 1,0 0-172,0 4 1,0-2-48,0 5 1,0-2 75,0-1 0,0 0-271,0 0 0,0 0 97,0 0 1,0-4-299,0 0 0,2-9-428,1 1 117,-1-2 0,3-1-493,-5-1-791,0-4 1166,0 2 0,-5-20 0,-2-4 0</inkml:trace>
  <inkml:trace contextRef="#ctx0" brushRef="#br0" timeOffset="59">6407 10165 8058,'12'0'786,"-1"0"1,0 0-346,1 0 1,0 0-157,4 0 0,1 0-270,6 0 0,4 0 82,0 0 0,1 0-330,-2 0 1,-2 0 194,3 0 1,-3-2-1729,-1-2 1766,0 3 0,0-9 0,-1 4 0</inkml:trace>
  <inkml:trace contextRef="#ctx0" brushRef="#br0" timeOffset="60">7001 9993 8057,'0'-6'681,"0"1"1509,0 5-1412,0 5 174,0 1-553,0 11 0,0-3 309,0 5-384,0 0 0,0 0-214,0 0 1,4 0 76,0 4 1,-1-2-458,-3-2 0,4 2 258,0-6 1,0 4-797,-4-4 0,1 0 8,3-3-516,-3-1 0,6 1 1316,-4-1 0,-1-5 0,3-1 0</inkml:trace>
  <inkml:trace contextRef="#ctx0" brushRef="#br0" timeOffset="61">8120 9536 8104,'-6'0'32,"1"-1"348,5-3 138,0 3-162,0-4-156,5 5-22,-4 0 0,9 0 275,-2 0-299,2 0 0,5 5 26,1 3 0,4 2 72,-1 1 0,-1-3-112,1-1 0,1 1 71,7 4 0,-2-1-100,5 0 1,0 1 46,0-1 0,3-3-149,-2-1 0,5-4 40,2 1 0,-3-3-80,-5-1 1,-4 0 86,0 0 1,-2 4-15,-1 0 1,-4-1 126,0-3-20,-5 0 14,3 6 1,-7-4 17,-3 6-132,-2-6 26,-5 8 0,0-7-64,0 5 1,-1-6 30,-3 2 1,2-3-90,-6-1 1,1 4 22,-5 0 0,1 0 53,-1-4 1,-4 3-114,-3 1 0,-4 1 93,-4-1 1,-2-1-82,-5 4 1,-2 1 18,-2 3 1,2 1-11,-6-1 0,1 1 5,-1-1 1,3-3-101,5-1 0,1 1-132,2 3 0,4-3 73,8-1 0,-1-3-458,5 4 106,5-6-1243,5 3 1000,5-5 1,6 0 811,5 0 0,6 0 0,6 0 0</inkml:trace>
  <inkml:trace contextRef="#ctx0" brushRef="#br0" timeOffset="62">8828 9913 10029,'-11'0'752,"-1"5"0,-4-2-415,-3 5-113,-3-1-56,-6 5 0,-1-1 169,-5 0-389,0 1 96,-6 4 1,5-3 92,-3 2-83,2-2 0,3-5-188,3-1 0,6 0 84,5 0 1,5-1-698,-2-2 358,4-2-1124,5 3 684,-3-5 286,9 0 0,-4 0 0</inkml:trace>
  <inkml:trace contextRef="#ctx0" brushRef="#br0" timeOffset="63">9890 9639 8160,'8'-10'0,"0"2"-362,-6-2 256,3 4 0,-1-7 114,0-2 761,0 2-368,-4-3 0,4 4 132,-1 1-354,1 5 0,-9-3 14,-3 5 1,-3-1 40,-4 1 1,-3 3-122,-5-3 1,0 9 137,1 7 1,-6 0-58,-3 7 0,-1 0 31,2 4 0,-2 0-141,6 0 1,0 1 0,7 3 1,-1-3-147,5 2 0,1 2 35,6-1 1,3-4 96,5-4 1,1-5-308,3 1 0,4-2 121,7-2 1,0-1-50,8-2 0,-3-3 79,7-5 0,-3 0 41,-1 0 1,1-1 28,3-3 1,-3-3 17,2-4 0,-1 3-3,-3 1 0,-3-1-12,0-3 1,-5-4 90,2-1-76,1 1 237,-4 4-223,4-1 482,-11 6-262,-1 1 33,-10 15 0,0-1 95,-3 10 0,3-4-168,5 4 1,-4 0-13,1 4 1,-1 0 17,4 0 1,0 0-153,0-1 1,0 1 64,0 0 1,0 0-248,0 0 0,5-5-72,2-3 1,4 1-57,0 0 1,0-5-83,1-3 0,-1-6 105,1 2 0,3-3-474,0-1 0,4 0 268,-4 0 0,2 0-263,-2 0 1,-2-4-59,2 1 763,-7-6 0,7 2 0,-2-4 0</inkml:trace>
  <inkml:trace contextRef="#ctx0" brushRef="#br0" timeOffset="64">11090 9856 7713,'0'-6'115,"0"1"726,0 5-199,5 0-139,-4 0-166,9 0 0,-7 0 5,4 0 212,1 0-261,8 0 0,1 0 442,2 0-437,3 0 0,-3 0-33,7 0 1,-2 0-24,3 0 1,2-4-121,2 0 0,-3-1 66,-2 1 0,1 3-436,-4-3 1,1 3 229,-9 1 0,0 0-2142,-3 0 2160,-6 0 0,4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5.6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16366 5425 8344,'0'-6'-487,"0"-5"753,0 5 0,0-2 247,0 1-54,0 4 74,0-2 723,0 5-1232,-5 0 1,2 0 130,-4 0 0,4 1-125,0 3 1,-3-1 94,3 4 0,-2-3-15,1 4 1,2-1 17,-1 5 0,-2-1 2,1 1 1,-1 0 42,1 4 0,3 0 7,-3 3 0,1 3 82,-1-3 1,3 2-67,-3 2 1,3 0 137,1 0 0,0 0-98,0 0 0,0 1-53,0 2 1,0-2 29,0 3 1,-4-3-144,1-1 0,-1 4 41,4-1 0,0 1 31,0-4 1,0 1-167,0 3 0,0-3 105,0 2 0,0 2-118,0-1 1,0 1 68,0-1 0,0-3-40,0 2 0,0 2 70,0-1 0,0-1 99,0-3 0,0 0-76,0 0 0,0 0 2,0 0 1,0 0-157,0-1 1,-4 1 146,0 0 0,0 2-171,4-2 1,0 6 144,0-6 1,0 1-239,0-5 1,0 3 116,0-3 0,0-1-108,0 1 0,0-4 82,0 4 0,0-1 56,0 1 1,-3 4 35,-1 0 0,-4-1-57,4 5 1,-3-3 123,3-1 1,-1-4-103,1 0 1,3-1-12,-3 1 1,3-3 39,1-4 1,0-1 39,0 1 1,0-1-45,0 1 0,0-1-4,0 0 1,0-3-224,0 0 184,5-1-277,1 5 290,0-1 1,3-3-391,-5-1 299,0-4 53,-4 2 9,5-5 292,-4 0 181,4 0-87,-5 0-248,5 0 112,2 0 1,4-4-120,1 0 0,-5 0 2,1 4 1,-1-1 105,5-3 1,-1 3-101,1-3 1,3 3 39,0 1 0,5-4-29,-1 0 0,7-1 53,1 2 0,4 0-45,0-5 0,2 5-72,1-5 1,-4 4 74,1-3 1,-1 3 50,5-4 0,-1 6-11,0-2 1,-2 1-7,2-1 0,-3 3-52,3-3 0,1-1 23,0 1 1,-4 1-167,7 3 0,-5-4 144,5 0 0,-1-1-85,1 1 0,-1 3 69,5-3 0,-5 3-179,1 1 0,-1-4-3,1 0 0,-5 0-124,5 4 0,-5-1 66,5-3 0,-6 3 121,-2-3 1,0 3-10,5 1 1,-5 0 3,1 0 0,-2 0 18,1 0 0,3 0-19,-2 0 0,-2 0 65,1 0 1,0 0-5,0 0 1,2 0 20,-6 0 1,2 0-41,-1 0 0,-2 0-6,6 0 1,-5 0 51,5 0 1,-4 0-39,3 0 0,-3 0-18,3 0 1,-3 0 17,3 0 1,-1 0-71,2 0 1,2 0 49,-3 0 0,0 0-2,0 0 1,-3 0 82,3 0 0,-5 0-70,2 0 1,1 0 166,-1 0 0,-1 0-150,-3 0 1,0 4 62,0 0 1,-4 1-42,0-2 0,-1-1 61,1 2 0,1-2-39,-5 2 1,6-3-8,-2 3 1,1-3 189,-1-1 0,2 0-110,-1 0 0,-3-4 63,2 1 1,-1-2-91,1 1 0,-2 2 4,-6-1 0,4 0 15,1-1 0,-1 3-71,-4-3 0,2 3 20,2 1 0,-2 0-21,2 0 1,-2-4-172,-2 0 1,1 1 48,-1 3 1,0 0-214,1 0 236,-1 0 0,1 0-660,-1 0 489,0 0 1,1 0 378,-1 0-134,1 0 0,-1 0-40,1 0 1,-5 3-354,1 1 310,-6 0 0,5-4-865,-4 0 260,-1 0-1589,3 0 1821,-5 0 1,0 0-1</inkml:trace>
  <inkml:trace contextRef="#ctx0" brushRef="#br0" timeOffset="1">19735 5539 8050,'0'-11'49,"0"-1"-28,0 1 6,0-1-5,0 1 1068,5 5 0,-3-1 202,1 4-330,-1 1-268,-2-3-284,0 5 1,0 5-72,0 3 1,-2 6 43,-1 1 0,0 5-135,-5-1 0,6 8 121,-2 3 1,3 0-122,1 0 0,0 2 25,0 6 1,0-1 5,0 5 0,1-4-128,3 4 0,-2 3 97,6 5 0,-4 0-93,3 0 0,-4-3-141,1 2 0,-3-5 59,-1-3 1,0 0-95,0 1 0,0 1 83,0-5 1,0 4-142,0-4 0,0 4 34,0-4 1,-4-4-190,0-3 0,1-6 34,3 2 0,-2-3 136,-1-1 1,1-2 72,-1-2 1,1 2-51,2-6 0,-4 0-3,1-3 0,-2-1-35,1 0-43,2 1 100,-8-1 0,8-1-505,-6-2 0,6-2-110,-2-2-641,-3-3 0,1 4 8,-5-5 1,3 0-1431,1 0 2700,-6 0 0,-5 0 0,-5 0 0</inkml:trace>
  <inkml:trace contextRef="#ctx0" brushRef="#br0" timeOffset="2">16435 5482 8377,'-7'-8'-287,"3"1"365,3 4 347,1-2 141,0 0-333,0 4 1,1-4-13,3 5 0,-1 0 54,4 0 1,1 0-25,3 0 1,2 0-8,2 0 0,4-2 59,8-1 0,2 1-59,6-1 1,8-2 89,2 1 0,11-5-351,5 1 1,1 2 153,-24 2 0,0 0 1,-3 1-1,0 0-255,5-1 1,0 0 0,1 0 0,1-1 267,1 3 0,1 1 0,1-3 1,0 0 8,1 2 0,0 0 0,-1 0 0,1 0-27,0 2 0,-1 0 1,3 0-1,0 0 31,-1 0 0,1 0 0,-1 2 1,1 0-32,-2 0 0,-1 0 0,1 2 0,0 1-117,-1-1 1,1-1 0,-2 2-1,0 1 40,-1-1 1,1 1 0,0 0 0,0-1-55,1 1 0,1 0 0,-2-1 0,0 0 57,0-1 1,-1 0-1,-1 0 1,0 1 36,2-3 1,-1-1-1,-3 2 1,-1-1-42,1 1 1,0-2 0,-2 0 0,0 0 7,1 0 1,-2 1 0,-2-1 0,-1 0-188,27-1 0,-7 0 188,0 0 0,-11 0-97,-1 0 0,-7 0 152,-4 0 1,-5 0-25,-7 0 0,-1 0 251,-3 0 1,-6 0-333,3 0 882,-3 0-987,2 0 390,-5 0 80,-1 0-2678,-5 0 0,-6 0 34,-5 0 2266,-6 0 0,-11 0 0,-1 0 0</inkml:trace>
  <inkml:trace contextRef="#ctx0" brushRef="#br1" timeOffset="3">16275 3049 12763,'-2'8'257,"-1"0"1,1-1-110,-1 5 0,1-3-72,2 2 0,-3-2 119,-1 6 1,0 2 15,4-2 1,-4 9 17,0-1 0,0 3-5,4 1 1,0 1-114,0 2 1,0 3 31,0-2 1,-3 3-26,-1 4 0,0-1 113,4 5 0,0-4-139,0 4 1,0 0 88,0 3 1,0 1 20,0 0 1,0-4-105,0-1 1,0 1 16,0 4 1,4-4-239,0 0 1,1-4 132,-1 4 1,-3-7-75,3 0 1,1-2 138,-1-7 0,-1 5-233,-3-5 1,0 2 117,0-1 1,0-3-95,0 3 0,0-3 61,0-1 1,0-2 8,0-2 1,0 3 19,0-3 1,-1-3 44,-3-1 0,3-2 209,-3-1-231,3-1 1,1 0 200,0 1-238,0-6 0,0 4 47,0-2 0,-4-2 25,0 2 1,0-4 43,4 3 1,0-3-91,0 4 0,0-4 9,0 3 0,0-3-95,0 4 132,0-6 40,0 8-14,0-3-1,6-1 1,-4 0 28,6-2 168,-1-3 0,5 5-77,-1-6 1,2 0 172,2 0 1,-1 0-119,5 0 1,-4 0-36,4 0 1,0-2-103,4-2 0,0 3 132,0-3 0,1 3-159,3 1 1,2-4 19,5 0 1,0-3-22,1 3 1,0-1-43,3 1 1,3 3 4,5-3 1,-1-1-97,1 1 1,0-1 58,-1 1 1,1 3-220,0-3 0,1 2 247,2-2 0,-2 3 32,2-3 0,0 3-31,0 1 1,-1 0 11,6 0 0,-4 0-59,8 0 1,-4 0 71,7 0 1,1 0-2,-1 0 0,4 0 7,-4 0 0,4 0-170,-5 0 0,1 0 238,-4 0 1,1 0 20,-1 0 0,-8 0-103,1 0 0,-10 0 140,6 0 0,-4 0-232,0 0 1,1 0 175,-5 0 1,0 0-169,-4 0 0,0 0 74,1 0 1,-1 0-200,0 0 1,2 0 127,2 0 1,-5 0-203,5 0 0,-9 0-86,5 0 1,-3 0 230,-1 0 0,2 0-63,-5 0 1,3 0 146,-3 0 1,-1 0-121,-3 0 1,0 0-44,0 0 0,-4 0 232,0 0 0,0 0-124,4 0 1,-4 0 112,0 0 1,-1 0-57,1 0 1,1 0-65,-5 0 0,1 0-52,-5 0 0,0 0 62,1 0 0,-1 0-177,1 0 1,-5 0 55,1 0-624,-6 0 0,5 0-265,-3 0-1624,-3 0 2719,4 0 0,-5 0 0</inkml:trace>
  <inkml:trace contextRef="#ctx0" brushRef="#br0" timeOffset="4">19747 2935 8308,'0'-11'-44,"0"-1"1,0 5 306,0-1 243,0 6 9,0-9-166,0 10 0,0-5 198,0 2-37,0 3-18,0-4 361,0 5-585,-5 0 1,3 5-154,-1 2 1,-3 1 105,3 3 0,-5 0 19,4 8 1,-3 0-21,3 3 1,0 1 36,4 0 0,0 5 22,0 2 1,0 2 1,0-1 1,0 7 29,0 0 0,0 5-53,0 3 0,4-1-157,0 1 0,1 0-69,-2-1 1,-1 5 220,2-1 0,-3 5-8,-1-5 1,0 10-465,0-2 1,-1 2 128,-3-2 1,1-3-16,-4-1 0,4-6 14,-1-1 0,-1-2 159,1-6 1,1-4-155,3-3 1,0-6 89,0 2 1,0-3 34,0-1 1,-2 0-15,-2-1 1,3-3-95,-3 1 1,3-5-8,1 4 0,0-1 23,0 1 0,-4-3-560,1-4 0,-1-1-115,4 0-647,-5 1 922,3-1 0,-6 1-2219,4-1 1482,-5-5 1190,-3-1 0,-5 1 0,-6 0 0</inkml:trace>
  <inkml:trace contextRef="#ctx0" brushRef="#br1" timeOffset="5">16161 2992 17570,'0'-7'-1225,"0"-1"0,-2 6 186,-2-2 1401,3 2 68,-4-3-328,5 4 0,1-4 628,3 5 0,-1-4-300,4 0 1,6 1-236,6 3 1,12 0 145,3 0 1,9-4 438,3 0 1,6-4-333,9 5 1,-2-5-137,-27 6 1,1 0-1,3-2 1,2-1-205,1 1 0,1 1 0,2 0 0,-1 1-39,-1 0 1,0 0 0,2-1 0,1 1 0,0 0 0,1 0 0,3-2 0,0 0-56,1 2 1,0 0-1,-1 0 1,1 1 82,-2 0 1,-1 2 0,-2-1-1,0 0-200,-1 0 0,0 0 0,1 0 0,-1 1 28,0 1 1,0 0 0,0-1-1,1 0-22,-1 3 1,0 0 0,-2-3 0,0 0 74,-1 1 1,2 0 0,0-1 0,1-1 52,-2 0 0,0 0 0,1 2 0,-1 0-57,-1 0 0,-1 0 1,0 0-1,0 0-117,-4-2 0,0 0 0,1 0 0,0 0 74,26 0 1,0 0 120,-4 0 1,-1 0-43,-3 0 1,-2 0 36,-5 0 1,-2 0-159,-2 0 0,-3 0 256,-5 0 0,-3 4-226,-1 0 0,0-1 464,0-3 0,-2 0-483,-5 0 0,0 0 318,-1 0 1,-4 0-534,-3 0 124,-2 0 0,-5 0-229,-1 0-1884,-4 0-334,2 0 697,-5 0 1,-5 2 1839,-3 1 0,-12-1 1,-4 3-1</inkml:trace>
  <inkml:trace contextRef="#ctx0" brushRef="#br0" timeOffset="6">13705 3232 8520,'0'-11'0,"0"3"92,0 0 1,0 5 158,0-5 1,-1 5 207,-3 0 1,3 0 384,-3-1-120,3 3-431,1-4-139,0 5-189,5 5 0,-4 3-2066,3 7 2101,-3-2 0,-1 8 0,0-3 0</inkml:trace>
  <inkml:trace contextRef="#ctx0" brushRef="#br0" timeOffset="7">13659 4214 8419,'-3'-7'-29,"-1"-1"220,0 6 1,4-5 412,0 3 323,0 3-259,0-4-653,0 5 74,0 5 1,0 1-788,0 6 1,1-1 697,3 1 0,-3 4 0,4 2 0</inkml:trace>
  <inkml:trace contextRef="#ctx0" brushRef="#br0" timeOffset="8">13579 5596 8247,'12'0'0,"-6"0"0,4 1 0,-2 3 0,-3-1 0,-1 4 0,1-3 0,-1 4 304,0-1 0,-4 5-98,0-1 0,0 1-206,0-1 0,0 1 0,0-1 0</inkml:trace>
  <inkml:trace contextRef="#ctx0" brushRef="#br0" timeOffset="9">13774 6773 8289,'-7'0'2506,"2"0"-593,5 0-682,0-6-677,0 5 1,0-5-906,0 2 358,0 3-275,0-4 0,1 5 322,3 0-2702,3 0 2648,4 0 0,0 0 0,1 0 0</inkml:trace>
  <inkml:trace contextRef="#ctx0" brushRef="#br0" timeOffset="10">22499 3266 8211,'-4'-7'0,"0"-1"0,1 4 638,3-3-315,0 4 0,-2-6 618,-1 5-201,1 1 106,-3 3-681,5-5 27,0 3 1,2-3-636,1 5 391,-1 0-279,8 0 0,-9 2 234,3 1 1,-3 4 96,-1 4 0,0 6 0,0 0 0</inkml:trace>
  <inkml:trace contextRef="#ctx0" brushRef="#br0" timeOffset="11">22373 4317 8211,'-6'0'0,"1"0"0,1-1 782,0-3-170,1 3 145,3-4-167,0 5 0,1 3-1116,3 1 0,-3 5 341,3-1 1,-3 2 184,-1 1 0,5 1 0,1-1 0</inkml:trace>
  <inkml:trace contextRef="#ctx0" brushRef="#br0" timeOffset="12">22476 5642 9739,'-6'0'2117,"0"0"-1040,2 0-250,2 0-386,-3 0-849,5 0-871,0 5 1,0-2 106,0 4 1172,0 1 0,0 3 0,0 1 0</inkml:trace>
  <inkml:trace contextRef="#ctx0" brushRef="#br0" timeOffset="13">22419 6738 9944,'0'-6'3051,"0"1"-4678,0 5 917,5 0 710,-3 5 0,8-4 0,-4 4 0</inkml:trace>
  <inkml:trace contextRef="#ctx0" brushRef="#br1" timeOffset="14">13716 3164 11954,'-1'-7'-343,"-3"3"-112,3-2 735,-4 5 531,5-9-358,0 8 22,0-8-399,0 9 26,0-4 98,0 5 57,0 5 0,-1 1-193,-3 6 1,1-1-92,-4 1 0,0-1 62,0 0 1,-2 5-21,5-1 1,-3 0 141,3-3 0,0-1-28,4 0-131,0 1 49,0-1 1,0-3-145,0-1 1,1-4-82,3 1 1,-1-3 206,4-1 0,1-1 213,3-3 1,1-2 78,-1-6 0,0 1-84,1-1 1,-5 1 116,1 0 1,-2-1-72,2 1 0,-3-1-279,-5 1 1,0 3 241,0 1 1,-1 3-555,-3-4 0,-2 6 9,-6-2 0,5 3-213,-1 1 0,2 1-298,-2 3 1,-1 3 319,5 8 409,1 3 0,3 5 0,0 0 0</inkml:trace>
  <inkml:trace contextRef="#ctx0" brushRef="#br0" timeOffset="15">13922 3129 8537,'-11'-6'-337,"4"-4"1,-2 7 299,6-4 297,-1 4 180,-1-2-165,3 5 69,-3 0-315,5 0 173,5 0 0,-2 0-4,5 0 1,3 0-58,4 0 1,6 4 29,-2 0 0,6 3-27,2-3 0,8 4 10,-1-4 1,10 1-65,1-2 1,3-1-315,10 1 1,5-1 285,-27-2 1,0 0-1,2-1 1,0 0-54,-1 0 1,-1-1-1,-1 1 1,0 0 57,-1-1 1,0 1 0,0 0 0,-1 0-95,5 1 1,1 0 0,-3 0 0,0 0 52,2 0 0,0 0 0,-2 0 1,-1 0 113,1 0 1,0 0 0,1 0 0,-1 0-62,-2 0 1,0 0 0,1 0 0,0 0-117,26 0 0,-1 0-74,-7 0 1,-2 0 175,-6 0 0,1 0-95,0 0 0,-6 0 91,-2 0 0,2 0 137,-2 0 0,-4 0-114,-4 0 0,-3-3 189,4-1 1,-6-1 220,2 1 0,-7 3-296,-1-3 1,-5-1 87,1 1 0,-2 0-237,-2 4 0,-3 0-528,-1 0 0,-3 0-2,4 0-685,-6 5 1,4 3 564,-6 7 1,-2-1 600,-2 5 0,-7 0 0,-7 4 0</inkml:trace>
  <inkml:trace contextRef="#ctx0" brushRef="#br1" timeOffset="16">14002 3289 10636,'-6'-11'-759,"-5"4"1,9-1 415,-6 4 1,5 0 775,-5 4 1,4 0-118,-4 0 0,5 0-120,-5 0 304,0 0-183,2 0-197,-4 0 317,9 0-67,-4 5-184,5-4 1,0 6-195,0-4 0,0 0 59,0 5 1,0-5-99,0 5 0,1-4-16,3 3 0,-2-3 1,6 4 0,-4-1 89,3 5 1,1-1-55,3 1 0,1 0 136,-1 4 0,2-4-40,2 4 0,-1 1 180,5 2 1,1 3-94,7 1 0,-2 0 117,6-1 0,-5 3-56,5 1 0,-1 0-8,5 4 1,-1 1-298,0 3 1,2 0 202,2 0 0,-1 4-394,4 0 1,-2 2 369,2-2 0,-3-1-158,4 5 1,-1-4 81,1 3 0,1-2-40,-5 2 0,4-3-16,-4 4 0,1-5-17,-1 1 1,-2-2 28,2-2 1,3 4 48,0 0 1,0 0 82,1-3 0,-1 1-82,0-1 0,4 5-44,-3-6 1,1 3 52,-1-2 1,-3 1-348,-5-1 0,-3 1 214,-1-5 1,-4 2 35,0 1 1,-3-1-208,-4-2 1,3-4 105,-3-4 0,-1 0 405,1 0 0,-4-5-207,4-3 0,-1-1 415,1 1 1,1-6-324,-5 2 1,4-2 270,-4 3 0,4-5-135,-3 1 0,-1 0-105,-4 3 1,5-3-168,-1-1 1,0 1 131,-4 3 1,1-3-199,-1 0 1,-3-5 138,0 5 0,-1-2-147,5 2 1,-1 1 86,0-5 1,-3 3-116,0-3 0,-2 1 118,2-1 0,-2-3 3,-2 3 0,-3-2-153,3 2 0,-2-2 139,2 1-357,-3-1 1,5-1-168,-6 3-586,0-3 722,0 4 0,0-4-1464,0 3 195,0-3 162,0 4 1504,0-5 0,-6 0 0,0 0 0</inkml:trace>
  <inkml:trace contextRef="#ctx0" brushRef="#br0" timeOffset="17">16161 5288 8313,'1'-6'884,"3"2"63,-3-3-655,9 6 0,-7-3 8,4 8 1,0-1 117,0 4 0,3 1-23,-2 3 0,1 1-138,-2-1 1,4 1-9,-4-1 0,0 2 9,0 2 0,-3-6 31,4 2 0,-6-2 30,2 2 1,1-3 254,-1 0-275,0-6-289,-4 8-776,0-8 0,-4 4 198,0-2-853,-5-3 1,7 4 668,-6-5 1,4 0 751,-3 0 0,-6 0 0,-5 0 0</inkml:trace>
  <inkml:trace contextRef="#ctx0" brushRef="#br1" timeOffset="18">13591 4351 11630,'-12'0'-73,"1"-5"313,5-1-237,1-5 0,5 3 148,0 0 0,1 4 211,3-3 1,2 3-55,5-4 0,2 6-80,2-2 1,3 3-97,5 1 1,5 0-33,2 0 1,8 0 184,4 0 0,10 0-54,9 0 0,4 1-318,-27 1 1,0 0 0,0-1-1,0-1 131,2 2 0,0 0 0,6-1 1,1-1-343,0 0 1,1 0 0,3 0-1,1 0 257,-3 0 0,1 0 1,-1 0-1,-1 0 99,2 0 0,-1 0 0,3 0 0,-1 0-48,3 0 1,-1 0 0,-2 0 0,-1 0-32,-2 0 0,-1 0 0,-1 0 0,0 0 47,-2 0 1,-1 0 0,2 0 0,-1 0-148,-1 0 0,-2 0 1,-3 0-1,-1 0 179,-2 0 1,-2 0 0,28-1-249,0-3 1,-4 3 261,-3-3 1,-4 3-43,-4 1 0,-5 0 280,-3 0 1,-8 0-321,-3 0 0,-3 0 450,-1 0 1,-4 0-466,0 0 1,-5 0 21,1 0 0,-2 4-334,-2-1 0,-3 1-311,-1-4 0,0 2-443,0 1-509,-2-1 799,-5 3 0,-1-5 802,-3 0 1,-7 5-1,-7 1 1</inkml:trace>
  <inkml:trace contextRef="#ctx0" brushRef="#br0" timeOffset="19">16195 4214 8409,'0'-11'-330,"1"-1"330,3 1 0,2 3 627,6 1 0,-5 3-188,1-4 1,-1 6 119,5-2 0,-1 3 264,1 1-548,-1 0 1,1 0-153,-1 0 63,0 5 0,0 1-535,-4 6 1,-2-1 288,-5 0 1,-1 1-977,-3-1 1,-2 2 130,-6 2 905,1-2 0,-11 8 0,-2-3 0</inkml:trace>
  <inkml:trace contextRef="#ctx0" brushRef="#br1" timeOffset="20">13933 4500 11249,'-16'-5'-404,"3"0"-97,-2-3 1,6-1 159,2 5 1,0-1 1277,0 1 1,-2 2 470,5-6-470,0 6-919,4-3 0,5 5 198,3 0 1,3 0-67,4 0 1,3 5 101,5 2 1,1 4-53,3 0 1,-2 5 26,6 4 0,0 1-165,7 2 0,3 5 118,5 2 1,-1 5-329,1 3 0,5-3 152,-25-16 0,1 0 0,1 1 0,0 0-145,0-1 1,1 0-1,1 2 1,1 0 111,0-3 0,-1 2 0,-2 1 0,0 1 53,-3-1 1,-1 0-1,2 1 1,-1 0-92,0 1 0,-1 0 0,1 0 0,0 1 15,-2 0 0,0 1 0,17 18 25,-2 3 0,2-7 81,-2 3 1,-4-5 18,-4 1 0,-3-2-39,4-2 1,-6 0-53,2 0 0,1 1-5,-2-1 1,1-4 59,-4 1 0,5-1 55,2 5 0,-2-1-18,-1 0 1,-3-3-140,-1-1 0,-1-3 63,1 3 0,-4-5-6,0 2 0,0-4-30,4-4 1,-1 3 297,-3-3 1,2 2-326,-2 2 0,-1-5 459,1-3 1,-4 1-471,4 0 0,-3 3 165,3-4 1,-5 0-131,1-3 0,-2-1 14,-2 0 1,4 1-21,0-1 0,-1 1-141,-6-1 0,2-3 100,-2-1 0,1 1-295,-2 3 153,3 1-294,-3-1 343,4 1 1,-3-2-876,-1-3-131,-4-1-509,2-6 956,-5 0 0,0 0 0</inkml:trace>
  <inkml:trace contextRef="#ctx0" brushRef="#br0" timeOffset="21">16126 6270 8223,'7'0'359,"3"-5"0,-8 4 254,6-3 362,0 3-602,3 1 1,-3 1 221,-1 3-315,-4 2 0,6 5 74,-6 1 1,5 3-33,-4 0 1,1 2-1,-1-2 1,1-2-66,2 2 1,2 1 6,-5 0 1,5 0-65,-1-1 0,4 6 49,0 2 0,0-3-111,-8-9 0,4 1 306,-4-1-42,4 1 0,-5-2-228,5-3 1,-6 0 182,2-4-450,-3-1 204,-1 3 75,0-5-29,-5 0 0,-1 0-1567,-6 0 0,1-1 201,0-3 1209,-6 2 0,-6-8 0,-6 4 0</inkml:trace>
  <inkml:trace contextRef="#ctx0" brushRef="#br0" timeOffset="22">8543 7184 8122,'0'-7'-192,"0"2"1538,0 0-313,0 4-137,0-9-457,0 9 33,0-5-157,0 6 0,0 6-236,0 1 0,4 3 101,-1 2 1,1 0-192,-4 4 0,-1 1 102,-3 6 0,2 4-5,-6 0 1,0 4-36,-3 0 1,0 2-127,-1 1 0,5-1-163,-1-3 1,0 2 111,-3-5 0,3 3-43,1-3 1,4-6 41,-1-5 0,3 0 132,1-1 1,0-3-76,0-5 1,0-3 163,0 4 0,1-6 52,3 2 125,2-2 1,6-2 78,-1 0 1,1-2-95,-1-2 1,1 2 9,-1-6 0,4 4-60,0-3 0,1 4-274,-5 0 1,4-3 159,1 3 1,-5-2-487,-3 1 0,-1 2-300,5-1 216,-1 1 0,0 2-1951,1 0 984,-6 0-173,4 0 1618,-8 0 0,8 0 0,-4 0 0</inkml:trace>
  <inkml:trace contextRef="#ctx0" brushRef="#br0" timeOffset="23">8703 7515 8139,'-5'-11'-466,"3"-1"2398,-3 1-771,5-1-453,0 6-167,0 1-301,0 5 1,0 6-1,0 6 1,0 4 29,0 7 1,2 0-31,1 0 1,-1-1-1,1 1 1,-1 4 381,-2 0 1,1-1-422,3-3 1,-3 1-346,3 3 0,1-4 96,-1 0 1,0-2-64,-4-6 0,1 4 233,3-3 1,-3-1 84,3-4 0,-3-3-97,-1-1 0,1-4 89,3 1-44,-3 2 97,4-5-263,-5 5 9,5-6-239,-3 0-339,3 0 1,-4 0-6,3 0-933,-3-6 1,5 5-204,-2-3 1721,-2 3 0,8-4 0,-4-1 0</inkml:trace>
  <inkml:trace contextRef="#ctx0" brushRef="#br0" timeOffset="24">14893 7252 8511,'-5'-11'0,"2"4"0,-4 4-100,4-4 0,-3 2 376,2-2 1,1 2 536,-4 5 1,3-4-210,-4 0 1,6-1 273,-2 1-188,-2 3-413,-1-4 1,-4 5-89,-1 0 1,5 1 122,-1 3 1,1 1-244,-5 2 1,1 7 16,-1-2 1,1 2-126,-1-3 0,5 4-101,-1 1 0,4 3 113,-3-4 1,4 5-96,-1-1 0,3-2 45,1-2 0,4 2-62,0-2 0,5 0 98,-2-4 1,3 1-12,2-1 0,-1-4 31,1-4 1,3-1-8,0-2 1,6 0 193,-2 0 0,-2-5-108,2-3 1,-1-6 41,1-1 0,-1-2-68,-3 2 1,-6 1-47,2-5 1,-3 5 58,0-1 1,-3-2-71,-5 2 0,0-1-148,0 0 0,-3 8-297,-4-4 1,2 3-551,-11-2 1,6 4 435,-5 4 0,2 1-307,2 2 1,-1 0 330,1 0 0,1 5 112,2 3 1,-1 2 447,6 2 0,-6 4 0,2 2 0</inkml:trace>
  <inkml:trace contextRef="#ctx0" brushRef="#br0" timeOffset="25">14801 7481 8511,'-11'3'576,"0"1"0,3 1-125,0-1 0,2-1-156,-2 4 0,0 1-68,4 3 1,-4 5 49,4-1 1,-1 1-212,1 0 0,3 0 91,-3 3 1,3 1-203,1-4 0,0 3 33,0-4 1,0 0-55,0-3 0,4-1 45,0 0 0,3 1 91,-3-1 0,5-4 152,-1-4 1,3 2-142,4-1 1,-1 0 137,5-4 0,0-1-83,4-3 0,0-2 136,0-6 1,0-3 50,-1 0 1,0-6 132,-3 2 0,1-2-12,-4-2 1,-5 0-134,-3 0 1,-6 0-80,2 1 1,-4 4 39,-4 3 1,-3 2-395,-9 2 0,-3 0 129,-7 4 0,-4 2-666,-4 5 1,0 5-102,0 2 0,5 4-455,2 0 1,8 4-771,4 0 1,3 2 1984,5-2 0,-4-2 0,5 3 0</inkml:trace>
  <inkml:trace contextRef="#ctx0" brushRef="#br0" timeOffset="26">21209 7184 7573,'-7'0'793,"-3"0"1,4 0-368,-6 0 0,5 0 251,-1 0-427,0 0 0,-3 4 249,0-1-220,-1 6 1,2-2-105,2 4 1,-2 0-1,3 1 1,2-1-117,1 1 0,-1-1 88,1 1 0,0-1-174,4 0 1,0 5 70,0-1 0,0 0-4,0-4 1,1 1 58,3-1 1,2-1-160,6-2 1,-1 1 45,1-5 1,0 3-46,4-3 0,0 0 15,3-4 1,3 0 86,-3 0 0,2-1-8,2-3 0,-4-2 1,0-6 1,-3 1 282,3-1 0,-5 1-93,1-1 1,-3 1 22,0 0 1,-5-5-197,1 1 1,-5-1 29,0 0 1,3 2-312,-3-5 1,0 4 113,-7-4 0,-2 5-417,-6-1 0,1 4 199,-1 3 1,-4-1-766,-3 5 0,-1 0 199,1 4 0,-2 2-24,6 2 0,-4 2 121,4 5 801,0 1 0,3-1 0,1 1 0</inkml:trace>
  <inkml:trace contextRef="#ctx0" brushRef="#br0" timeOffset="27">21106 7469 10883,'-7'5'1621,"2"2"-1150,5 4 0,0-3-180,0-1 1,-3 5-192,-1 3 0,0 1 93,4 0 0,0-4-229,0 4 0,1-2 119,3 1 1,-1-3-253,4 4 1,-3-4 30,4 0 0,3-1-76,4 1 0,2-2 89,-2-3 0,1 2 109,3-5 1,2 0 1,-6-4 1,8 0 14,-4 0 0,5-1 302,-5-3 0,1-2-95,-1-6 1,2 1 456,-6-1 1,-1 0-175,-7-4 1,2 2-38,-5-5 0,4 4-369,-4-4 0,-2 4-277,-6-4 1,-2 1-897,-5-1 0,-5 4 607,1 7 0,-9-1-415,1 5 0,-7 1 308,-1 3 1,2 1 587,-1 3 0,-1 7 0,-3 7 0</inkml:trace>
  <inkml:trace contextRef="#ctx0" brushRef="#br0" timeOffset="28">17246 1896 8400,'-2'-12'50,"-2"1"0,3 3 172,-3 1 1,3-1 16,1-3 0,0 3 606,0 1-493,0-1 0,0-4 80,0 1 0,1 3-110,3 1 0,3 3 122,4-4 0,0 6-131,1-2 0,3 3-49,0 1 1,4 0-165,-4 0 1,5 1 99,-5 3 0,4 2-67,-4 6 1,0 4 95,-3 3 1,-1-1-295,1 1 1,-2-1 52,-3 1 1,2 2-135,-5-2 1,0 3-7,-4 1 1,0 0-14,0-1 1,-2 1 64,-1 0 1,-4-4 109,-4 0 1,0 0 109,-1 4 1,-3-5-117,0-3 1,-1 2 118,5-2 1,5-4-98,2-3 1,-1-4 445,1 3-134,0-4-113,4 7 1,1-9-75,3 3 0,3-3-33,4-1 0,0 0 28,1 0 1,-1-1-21,1-3 1,3 2-112,0-6 0,2 4 101,-2-3 1,-1 3-148,5-4 1,-5 6-286,1-2 0,-2-1-457,-2 1 0,1 0-2044,-1 4 1270,0-5-1318,1 4 2865,-1-4 0,1 10 0,-1 1 0</inkml:trace>
  <inkml:trace contextRef="#ctx0" brushRef="#br0" timeOffset="29">17908 2044 8549,'-5'-11'560,"4"3"-224,-3 1 1150,2 4-356,2-2-1546,0 5-79,0 5 1,0-2-857,0 4 818,0 1 533,0 3 0,6 1 0,0-1 0</inkml:trace>
  <inkml:trace contextRef="#ctx0" brushRef="#br0" timeOffset="30">18308 1736 8470,'-5'-11'460,"3"-6"-322,-3 9 0,5-3 1094,0 7-756,0 3 0,0-3 75,0 8 1,0 2-89,0 6 0,0 4-113,0 3 1,0 3-248,0 1 1,0 3 112,0 1 1,0 1-18,0-1 1,-1-3 71,-3 2 1,3 2-336,-3-1 0,3-2 88,1-6 0,0 2-194,0-6 0,4 0-86,-1-4 207,6 1 1,-2-2-127,4-2 0,-3 1 67,-1-6 0,2 1-160,6-4 0,-2 0 62,2 0 1,-2 0 96,-2 0 26,1 0 1,-1-4-244,1 1 326,-6-1 0,4-1 0,-3-2 0</inkml:trace>
  <inkml:trace contextRef="#ctx0" brushRef="#br0" timeOffset="31">18490 1999 8470,'-11'0'1213,"3"0"-692,1 0 0,3 0 380,-4 0 0,5 0 307,-5 0-603,5 0 0,-3 9-181,2 2 1,3 4 13,-3 0 0,3 2-147,1 2 0,-1 6-121,-3-2 1,3 6-93,-3-2 0,2 3-266,2-3 0,0-2-975,0-5 0,0 0 614,0-5 1,0 0 548,0-3 0,0-1 0,0 1 0</inkml:trace>
  <inkml:trace contextRef="#ctx0" brushRef="#br0" timeOffset="32">22019 8246 8002,'-5'-6'38,"4"-5"0,-5 6 456,2-2-41,3-3 323,-4 3-234,5-4-217,0-1 0,1 2-32,3 3 0,-2 0-29,6 3 1,-2 2-14,2-6 1,2 4 308,-2-3-313,2 4-20,1-2 0,1 5-112,-1 0 1,0 0 58,1 0 0,-1 0-246,1 0 52,-1 5 0,0 2-18,1 4 0,-6 0 42,-2 1 0,1-1-111,-1 1 0,0 4-63,-4 3 0,-2-1 119,-1 1 1,-4 0-248,-4 4 0,-2 0 109,-2 0 1,2-1-106,-2 1 0,-1-1 52,0-3 1,1 1 173,4-5 0,-3 5-1,2-5 0,-2 0-13,7-4 1,0-3 281,0 0-214,4-1 1,-2 1 304,5-1-166,0-4 0,0 3 175,0-2 0,5-3-6,3 3 0,2-3 99,1-1 1,5 0-130,-1 0 1,0 0 82,-3 0 0,3 0-94,0 0 0,4-1-30,-4-3 0,4 3-148,-3-3 0,-1 3 347,-4 1-529,1 0 0,-1 0 48,0 0-942,-4 0-252,3 0 258,-9 0 1,6 0-1015,-4 0 1406,-1 0 1,4 0 602,-2 0 0,2 0 0,6 0 0</inkml:trace>
  <inkml:trace contextRef="#ctx0" brushRef="#br0" timeOffset="33">22533 8223 8004,'0'-11'0,"0"-1"0,0 1 489,0-1 0,0 1 72,0-1 0,0 5 10,0-1 1,0 4 209,0-3-339,0 4 1,0-3 619,0 2-264,0 3-388,0-4-183,0 5 0,-1 4 48,-3-1 1,3 6-104,-3-1 1,-1 6-15,1 1 0,-3 5-9,3-1 0,-5-1-159,1 1 0,-2 0-240,-1 4 1,3 0 183,1 0 0,-1 0-352,-3-1 0,3 0 208,0-3 1,6 1-49,-2-4 1,3-5 85,1-3 93,0-1 0,1 3 6,3-2 1,2 1 198,6-5 1,-1 0 38,0-4 1,1 0-114,-1 0 1,1 0-86,-1 0 1,1 0 64,-1 0 0,0 0-926,1 0 123,-1 0 293,1 0 1,-5 0-778,1 0-767,-6 0 192,3 0 1830,-5 0 0,6 0 0,0 0 0</inkml:trace>
  <inkml:trace contextRef="#ctx0" brushRef="#br0" timeOffset="34">22636 8383 8004,'0'-8'307,"0"1"1,0 3 237,0-4 973,0 6-269,0-3-99,0 5 0,0 5-727,0 2 1,0 3 107,0 2 0,0-1-117,0 1 1,0 3-101,0 0 1,0 4-88,0-4 0,0 6-172,0-2 1,0 2-39,0 2 0,0-4-112,0 0 1,0-3-457,0 3 431,0-5 1,0 2 436,0-5-314,0-4 270,0-2-1894,0-5 0,-5 0 0,-1 0 0</inkml:trace>
  <inkml:trace contextRef="#ctx0" brushRef="#br0" timeOffset="56">2446 10296 8396,'1'-7'71,"3"4"1,3-3 222,9 3 1,1-2-83,6 1 1,5-1 30,3-3 0,5-2 6,2 2 1,11 2 31,0-2 0,15 1-337,-31 1 1,2 0 0,2 1-1,1-1 183,-2 0 1,0 1 0,5-1-1,1 0-206,-1 0 0,2 1 0,1 1 0,0 0 207,2 0 1,0 0-1,1 1 1,1 0 80,-1-1 0,1 0 0,2 0 0,0 0-75,0 1 0,-1 2 0,4-1 0,0 0 36,0 2 0,0 0 1,2 0-1,1 0-29,-3 0 1,0 0-1,3 2 1,0 1-288,-1 1 0,0 0 0,-3 0 0,-1 2 272,-1-1 0,-1 1 0,-3 0 0,-1 0 0,-3-1 0,0 1 0,1-1 0,-1 0-126,-5-1 0,-1 0 0,-2 1 0,0-1 91,19 0 1,-7 1 224,-8-2 0,-7-1-31,-5 2 279,-2 2-718,-6-5 655,-7 4 1,-5-4-889,-6 3 0,-2-2 41,-2 1 0,2 2-251,-6-1 0,2 1-330,-2-1 0,-2-1-164,3 4 0,-4-4 463,0 1 0,-2-3-127,-2-1 0,-3 1 188,-4 3 0,-5-3 236,0 3 0,-8 1 331,0-1 0,-12 0 0,1-4 0</inkml:trace>
  <inkml:trace contextRef="#ctx0" brushRef="#br0" timeOffset="57">4924 10079 7479,'11'-2'-250,"1"-1"1,-1 1 306,1-1 0,-5 1 380,1 2-162,-1 0 192,5 0 1,-4 0 493,-1 0-477,-4 5 1,7 0-95,-3 3 0,0 1-126,0-5 1,1 3-142,3-3 1,1 4 156,-1-4 1,6 3-137,2-3 1,2 1 61,2-1 1,0-3-354,0 3 1,-2 1-34,-2-1 0,-2 0 13,-6-4 0,-3 1-143,0 3 125,-6-3 376,3 4 1,-11-5-112,-6 0 0,-4 1-236,-7 3 1,-5-1 28,-2 4 0,-3 0-104,-1 0 0,-1 3-127,1-2 0,1 2-424,3 2 0,2 3 163,5 0 619,0 0 0,5 2 0,2 1 0</inkml:trace>
  <inkml:trace contextRef="#ctx0" brushRef="#br0" timeOffset="58">2480 10364 8348,'-12'0'-99,"5"0"112,-1 0 540,6 0 115,-3 0 1718,5 0-1993,5 0 1,1 2-134,5 1 1,5 0 32,-1 4 1,0-3-105,-3 4 0,-1-2-144,0 2 0,1 2-76,-1-2 1,-3-2 52,-1 2 0,0 0-101,0 8 1,4-4 63,-4 4 0,3-2 18,2 1 0,3-1 81,0 5 0,6-4-3,-2 4 0,-2 0-32,2 4 0,0 0 15,4 0 0,0-1 49,0 1 0,0 1-35,0 3 1,3 1-38,1 2 0,0 2 42,-5-5 0,5 5 85,0-2 0,4 4-30,0 4 0,1-2 131,-2 2 1,2 1-377,-6-1 1,6 0 46,-1-3 0,0-1 258,0 0 0,2 3-103,-3-3 0,3 3 105,1-7 0,-1 3-83,-2 2 1,1-1-85,-6 0 0,1 1 18,-4-1 0,-4 0-27,0 0 0,-4 1 45,4-1 0,-1 1-187,1 3 0,6-2-51,-2 2 1,4-2 77,-1-2 0,4 0-110,4 0 0,0-4 81,0-4 0,1 2 38,-1-1 1,-4-2 61,1-6 1,-2 3 105,2-3 1,-2 1-91,-3-1 1,-2 1 9,3-4 0,-3 4 79,-1-1 1,0-1 82,0 1 1,0 0-148,-1 4 1,-3 0 34,0-1 1,1 1-134,2 0 1,1 0 32,0 0 0,0 0-14,0-1 1,-2 4 38,-2-3 0,3 2 0,-3-6 1,-1-1-7,1 1 1,-5-4 5,1 4 0,1-4-51,0 4 0,3-5 45,-4 2 0,4-2-125,-4 1 1,4-3 69,-4 4 1,4-4 32,-3 0 0,-1-5 35,-4 1 1,1-2 1,-1 2 0,1 1 34,-1-5 1,0 3-107,1-3 32,-1 5 0,1-4 34,-1 3-1,-3-2-247,-1-2 70,1-3-64,3 9 1,-3-7-152,0 4-22,-6-4 1,5 6-300,-4-5 104,-1-1-112,3-3 13,-5 0 1,0-5 347,0-2 1,3 0 25,1 0 1,1-1 166,-1-3 1,-3-1 72,3 1 1,-2 3 248,-2 1 1,0 3-166,0-4 0,0 4 129,0-3 0,0 3-39,0-4 1,-2 6 946,-2-2-547,3-2 0,-5 4 710,2-1-393,3 1-509,-4 2 1,1 2-174,0 1 1,0 4 67,4 4 0,0 4-24,0 1 0,4 4 34,0-1 0,5 3-4,-2 0 0,0 3 7,0 1 0,0 0-25,0 4 0,2-3-74,-5 3 1,5-3 28,-2 3 1,0-3-177,0 3 0,0-4 62,0 0 0,4-5-72,-4-2 1,0-5 23,0 1 1,-4-2 117,0-2 161,4-5 233,-6 4-414,4-8-126,-5-2 1,-6-7-1656,-6-4 0,-5 0 1736,-10-1 0,-12 1 0,-8-1 0</inkml:trace>
  <inkml:trace contextRef="#ctx0" brushRef="#br0" timeOffset="59">3963 4043 8109,'0'-6'2901,"0"1"-1638,0-1-166,0 5-756,0-4 1,1 1 454,3 1-295,-3-1-354,4 4 1,-3 0 176,2 0-264,-3 0 0,4 1-525,-5 3 0,0-2 298,0 6 1,0-4-1316,0 3 1,0 1 99,0 3 1382,0 1 0,-5 4 0,-2 2 0</inkml:trace>
  <inkml:trace contextRef="#ctx0" brushRef="#br0" timeOffset="60">3952 5859 11222,'6'-6'3540,"-1"0"-2580,-5 6 391,0 0-1123,0-5 0,1 4 278,3-3-137,-3 3-173,4 1-7243,-5 0 7047,6 0 0,-5 0 0,4 0 0</inkml:trace>
  <inkml:trace contextRef="#ctx0" brushRef="#br0" timeOffset="61">13888 3289 8292,'0'-6'-979,"-1"1"667,-3 5 1,2 1-373,-1 3 684,1 2 0,-3 6 0,-1-1 0</inkml:trace>
  <inkml:trace contextRef="#ctx0" brushRef="#br0" timeOffset="62">13796 4534 8104,'-16'-11'-12,"3"-1"558,-2 1 0,6 3 463,1 1-289,6-1-200,-3-3-46,5-1-975,0 1 487,0 4-781,0 2 1,1 5 478,3 0 0,1 5-562,3 3 878,-3 2 0,0 2 0,1-1 0</inkml:trace>
  <inkml:trace contextRef="#ctx0" brushRef="#br0" timeOffset="63">13716 5471 8060,'0'-8'1177,"0"0"50,0 6-439,0-3 304,0 5-2698,6 5 0,-4 0 216,6 3 1390,-6 2 0,3 1 0,-5 7 0</inkml:trace>
  <inkml:trace contextRef="#ctx0" brushRef="#br0" timeOffset="64">13819 6795 8267,'-6'0'1587,"1"0"3456,5 0-4480,5 0-23,-4 0-82,4 0 343,-5 0-763,5 0 242,-3 0-236,3 0 123,0 0 1,-4-1-67,3-3-147,-3 3-137,-1-4-2826,0 5 0,4 1 3009,0 3 0,0 2 0,-4 6 0</inkml:trace>
  <inkml:trace contextRef="#ctx0" brushRef="#br0" timeOffset="70">2423 10261 7945,'-1'-6'-536,"-3"2"1978,2 3-459,-3-4-123,0 4-243,4-4-262,-4 5 107,5 0-380,-5 0-107,4 0 1,-4 1-155,5 3-60,0-3 0,0 5 161,0-2 0,0-1-646,0 4 0,0-3 348,0 4 0,1-5 376,3 5 0,-3 0 0,4 3 0</inkml:trace>
  <inkml:trace contextRef="#ctx0" brushRef="#br0" timeOffset="71">2366 10810 7998,'0'-8'-462,"0"0"736,0 6 455,0-8-197,0 3 153,0-4-444,0 0 0,0 3 497,0 0-17,0 6-93,-5-3-163,3 5-224,-3 0 0,5 1-175,0 3 1,0-2 106,0 6 1,-4 0-194,1 3 0,-2-3 36,1-1 1,2 1-52,-1 3 1,1-3-388,2-1-36,0 1 0,0 4-96,0-1 0,0-3-368,0-1 0,2-3 922,1 4 0,4-6 0,4 3 0</inkml:trace>
  <inkml:trace contextRef="#ctx0" brushRef="#br0" timeOffset="72">3518 4763 8183,'0'0'0</inkml:trace>
  <inkml:trace contextRef="#ctx0" brushRef="#br0" timeOffset="73">3518 4740 8201,'0'-7'4134,"0"1"-3590,0 2 0,1 3-146,3-3 0,2-1-115,5 1 0,1-3-60,-1 3 1,5-1-1,-1 1 1,1 3-171,-1-3 1,2 3 118,2 1 1,-1 3-256,-3 1 0,-2 5 110,2-1 1,-4 6-212,-3 1 1,1 4-63,-5-4 0,-1 5-46,-3-1 0,0 7-77,0 0 1,-1 5 136,-3-4 1,-2 1 120,-5-2 1,-1-2-8,1 3 1,-1-4 217,1-4 0,0 1-166,-1-5 0,4 1 383,1-5 1,1 0-12,-2 1 458,3-6-173,0 4 31,3-8-276,-3 3 1,5-4-110,0 3 1,5-3 425,3 3 0,2-3-143,2-1 1,-1 0 153,1 0 1,3 0-158,0 0 1,4 0-81,-4 0 0,6 0-415,-2 0 0,-2 0-282,2 0 1,-3 0-2424,3 0-1,-4 0 467,4 0 2217,0 0 0,4 5 0,0 1 0</inkml:trace>
  <inkml:trace contextRef="#ctx0" brushRef="#br0" timeOffset="74">13260 4774 8037,'0'-8'440,"0"1"0,0 3 307,0-4 591,0 6-43,0-8-587,0 8 1,0-4 396,0 2-265,0 3-631,0-4 21,0 5 1,-4 5-152,0 3 1,-1 2 90,1 1 0,2 1-135,-6-1 0,5 2 16,0 2 1,0-2-192,-1 2 0,3 1-27,-3-1 1,3 5 78,1-5 1,0 1 28,0-1 0,1-1 86,3 5 0,-1-5-196,4 2 0,0-4 29,0 0 1,3-1-240,-2 1 1,-2-2-109,2-3 1,-1 4-105,5-4 0,-1-2-395,1-1 1,3 1 367,0-1 0,2 0-453,-2-4 0,-2 0 1071,2 0 0,3 0 0,-1 0 0</inkml:trace>
  <inkml:trace contextRef="#ctx0" brushRef="#br0" timeOffset="75">13465 4968 8037,'-1'-11'804,"-3"-1"0,3 5 260,-3-1 432,3 5 41,1-2-529,0 5 1,-4 2-114,0 1 1,-1 5-369,1 7 0,3-1-43,-3 5 0,-1-3-174,1 3 1,-3 1-856,3 7 1,-4-2 419,4 5 0,-3-4-671,3 0 1,-4 2 795,5-1 0,-6 5 0,2-3 0</inkml:trace>
  <inkml:trace contextRef="#ctx0" brushRef="#br0" timeOffset="76">1806 12591 7733,'-1'-7'1485,"-3"-1"-493,3 6-168,-4-9 1,5 9-337,0-6 1,1 4 37,3-3 0,-2 3-151,6-4 0,-2 5-25,2-5 0,6 4-121,-3-3 0,3 3-25,-2-4 0,0 6-16,3-2 1,-2-1-13,2 1 0,2 0-144,-2 4 1,0 0 71,-3 0 1,-1 0-285,1 0 0,-1 5 119,0 3 1,-3 2-313,0 1 0,-6 2 101,2 2 0,-3 3-56,-1 5 0,-5 0 87,-2 0 1,-5-1 74,-3 1 1,-2 0 11,-2 0 0,-2 0 0,2 0 0,-1-1 146,0 1 1,0-4-120,5 0 0,0-5 180,3 2 0,2-4 204,3 0 150,-4-1-58,10 1-207,-4-6 297,5 4-245,0-9 1,5 6 53,3-4 1,2-1-14,1 2 1,1-3 71,-1-1 0,4 0-50,1 0 0,0 0-99,-1 0 1,-2 0-78,2 0 0,-2 0-189,-2 0 0,1 0-434,-1 0 381,1 0-903,-1 0 1,-3 0-191,-1 0-1860,-4 0 2031,7-5 0,-7 2-656,4-4 1739,-4 4 0,7-7 0,-4 4 0</inkml:trace>
  <inkml:trace contextRef="#ctx0" brushRef="#br0" timeOffset="77">2183 12489 7743,'0'-12'517,"0"1"874,0-1-497,0 1 1,0 3 84,0 1 270,0 4-482,0-2 837,0 5-1506,0 5-256,0 1 1,4 6 170,0-1 0,-1-3-532,-3-1 1,2 0 259,1 0 1,-1 0-649,2-3 627,2-3 1,-4 4-190,6-5 355,-5 0 208,7 0 0,-8 0 233,6 0 0,-4-5-185,3-3 0,-3 2 267,4-2 0,-5 1-209,5-5 0,-4 5 154,4-1 0,-5 4-45,5-3 1,-4 4-88,3-1 1,-3 2 178,4-2-181,-6 3 1,7-3-98,-5 8 0,4-2-14,-5 6 1,6-1-140,-1 5 1,-3-1 37,-1 1 1,1-1-514,-1 1 1,0 3 284,-4 0 0,3 1-1550,1 0 0,0-4 447,-4 4 0,-1 0 1323,-3-1 0,-8 6 0,-5-4 0</inkml:trace>
  <inkml:trace contextRef="#ctx0" brushRef="#br0" timeOffset="78">13866 12511 7707,'-5'-6'0,"4"0"166,-3 2 1,3 1 813,1-4 276,-5 4-885,4-7 0,-4 7 286,5-4 1,0 3-223,0-4 0,1 6-59,3-2 1,-2-1-98,6 1 1,-1-3 52,5 3 0,-1-4-80,1 4 0,-1-3-1,1 3 1,-1 0-147,0 4 1,1 0 52,-1 0 1,1 0-280,-1 0 1,-3 1 170,-1 3 1,-4 3-523,1 4 0,-3 2 88,-1 2 1,-1 3-87,-3 5 0,-2-1 207,-6 1 1,-1 0-58,-2 0 1,1 4-33,-5-1 1,5 1 86,-1-4 0,2-2 262,2-2 0,-1 2-149,1-6 0,3 4 216,1-4 0,0 0 95,0-3 1,2-1 55,5 1 0,0-5 50,0 1-118,0-6 0,1 5 226,3-4 0,2-1-136,6 2 1,-1-3 124,0-1 0,2 0-79,2 0 0,-1 0 72,5 0 1,-5-1-97,2-3 0,-4 2-271,0-1 0,-1 1-1311,1 2 859,-1-5-716,0 4 545,-4-4-1885,-2 5 2520,-5 0 0,0 0 0</inkml:trace>
  <inkml:trace contextRef="#ctx0" brushRef="#br0" timeOffset="79">14163 12317 7709,'0'-6'42,"0"-4"1,-3 7 721,-1-4 1098,0-1-303,4 2-637,0 1 33,0 5-775,0 5 0,0 1 30,0 5 0,-4 1-125,0-1 1,1 2-16,3 2 0,0-6-125,0 2 0,0-2 33,0 3 0,0-5-381,0 1-85,0-5 178,5 2 395,1-5 1,5 0-112,1 0 1,-5-4 135,1 0 0,-4-5 20,3 1 1,-3 0 126,4 0 1,-4-2-108,3 2 1,-4-2 107,1-1 0,1 3-65,-1 0-66,4 6 1,-5-3-92,5 5 77,-6 0 0,7 1-70,-5 3 1,0 2 3,-4 6 1,3 3-101,1 0 0,1 5-132,-1-1 1,-3-1 74,3 1 1,1-4-941,-1 4 1,1-3 490,-1 3 0,-1-5-1096,4 1 1,-4-2 244,0-2 1410,-1-5 0,3 10 0,1-4 0</inkml:trace>
  <inkml:trace contextRef="#ctx0" brushRef="#br0" timeOffset="80">10623 13608 8081,'-6'0'0,"1"0"0</inkml:trace>
  <inkml:trace contextRef="#ctx0" brushRef="#br0" timeOffset="81">10612 13608 8081,'0'-7'0,"0"2"0</inkml:trace>
  <inkml:trace contextRef="#ctx0" brushRef="#br0" timeOffset="82">10623 13574 8081,'0'0'0</inkml:trace>
  <inkml:trace contextRef="#ctx0" brushRef="#br0" timeOffset="83">10623 13574 10911,'6'0'255,"-1"0"0,-3 0-205,1 0 0,0 0 51,5 0 1,-1-6-10,5-1 0,-1-3 110,0-2 0,1-3-124,-1 0 0,1-4 214,-1 4 1,4-5 11,1 5 1,-1-1-93,-4 1 0,1 2-53,-1-2 1,1 2 10,-1 2 1,0-1-198,1 1 0,-1-1 67,1 1 1,-1-4-111,0-1 1,5 0 33,-1 1 0,4 1-24,-4-5 1,0 3 157,-3-3 0,3 4-12,0-4 1,1 1 139,-5-1 1,4-1-133,0 5 1,1-4 7,-5 4 0,2-6 0,2 2 0,-5 1-144,5-1 0,-4 5 138,4-1 1,-1-3-103,1-1 0,-1 2 36,5-2 0,-4 1-215,4-1 1,-4-3-47,4 3 1,0-2 148,4-2 0,-1 0 99,-3 0 0,2 0-63,-1 0 0,-3 4 104,2 0 1,-3-1-85,3-7 0,-2 3 201,2-2 0,3 2-93,-3 1 0,3-4-47,0 0 0,0 1-75,-3 3 0,3-1 76,-3-3 0,2 3-163,2-3 1,0-1 139,0 2 1,0-1 32,-1 4 0,1 0-49,0 1 0,0-2-24,0-3 0,0 5-16,-1-4 1,1 4 7,0-5 0,0 7-95,0 1 0,-4 0 76,0-4 0,0 4-21,4 0 1,0-1 27,-1-7 0,-1 3 53,2-3 0,-7 0-57,7 0 1,-3-5 95,3 2 0,0-2-35,0 2 0,0-3 10,-1 2 1,1-4-13,0 0 0,0-2-9,0 7 0,-4-2 18,0 2 0,0-2-17,4 5 1,0-4 4,-1 0 0,1 2-5,0-1 0,1-1-52,3-3 0,-3 0 1,3-1 1,-2 1-8,2 0 1,-3 3-28,2 1 0,-5 3 59,-2-3 1,-1 4 19,1 0 1,2 2-36,-2 1 1,1 0 160,0 0 1,1 0-93,-2 1 1,3-1 96,1 0 1,-1 0-70,1 0 1,0-1-20,0-3 0,0 3-58,0-2 1,3-2 50,1 1 1,-2 0-38,-6 5 1,3-4 20,-3 3 1,-3-2 68,0 6 0,0 2-74,-1 2 1,-1-1 15,-6 0 0,2 3-25,-2 5 1,2-2 3,1 2 0,1-1-637,-1 2 221,1-4-83,-1 10 0,-3-8-111,-1 6-1977,-4-1 2583,2 4 0,-10 5 0,-2 1 0</inkml:trace>
  <inkml:trace contextRef="#ctx0" brushRef="#br0" timeOffset="84">11160 10227 7188,'-7'0'2524,"2"-5"-2128,5 4 0,0-5 230,0 2-381,0 2 1,2-3-8,1 5 0,0-3 38,5-1 0,-1 0-64,5 4 1,3 0 46,0 0 1,5-1 29,-1-3 1,3 3-55,1-3 0,5-1 8,2 1 0,7-1 12,1 1 1,6 1-15,2-4 0,6 3-240,9-4 0,1 5 137,-30-1 0,1 0 0,1 3 0,-1-1-85,-1 1 0,1-1 0,3-1 0,0 1 28,2 0 1,0 0 0,0 0-1,-1 0 8,1 2 0,0 0 0,-1 0 0,-1 0-5,2 0 1,0 0 0,-2 0 0,0-1 18,2-1 1,0 0 0,-1 1 0,-1 1-47,2-2 0,0 0 0,-4 1 0,-1 1 32,1 0 0,1 0 0,-3-2 0,0 0-66,1 0 0,-1 0 0,30-2 104,-5 4 1,-5-4-185,-2 1 0,-4-1 176,-5 4 0,-1 0 11,-6 0 1,-1 0-14,-3 0 0,-2 0 6,-5 0 1,-1 4 24,-3-1 0,1 1-21,-5-4 1,4 0 327,-3 0 1,0 0-310,-1 0 0,-2 0-54,2 0 1,-2 0-191,-2 0-269,1 0-1458,-1 0 1384,-4 0 1,-2 1-511,-5 3 0,0-1 353,0 4 1,-5-3-1296,-3 4 0,-3-1 1893,-5 5 0,-7 4 0,-6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59.6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8611 868 8038,'7'-12'228,"-2"6"69,-5-4-216,0 8 666,0-3 117,0 5 1,0 5-266,0 3 0,0 3-198,0 5 1,0-2-49,0 5 0,0 1-72,0 7 1,0-3-129,0 2 0,0 2-15,0-1 0,0 0-160,0-5 0,4 1 24,-1 0 0,3 0 117,-3 0 0,2-5-255,3-3 1,2-2 55,-2-2 1,-2-1-625,2-2 509,-1 2 1,5-9-595,-1 3 0,-3-3-868,-1-1 528,1 0 0,4-1-353,-1-3 1482,-5 3 0,-1-14 0,-5 2 0</inkml:trace>
  <inkml:trace contextRef="#ctx0" brushRef="#br0" timeOffset="1">8474 1130 8076,'12'0'942,"-1"0"-807,1 0 763,4 0 1,-2 0 30,5 0-467,5 0-228,0 0 59,9-5-1139,-3 4 659,4-9 0,-1 9 67,-3-3-666,-2 2 427,-5 2 224,-5-5 135,-2 4 0,1-4 0,1 5 0</inkml:trace>
  <inkml:trace contextRef="#ctx0" brushRef="#br0" timeOffset="2">10816 639 8067,'0'-11'-287,"0"-1"224,0 1 0,-4 3 276,0 1 0,0-1 271,4-3 0,-4-1-195,1 1 1,-1-1 235,4 1-287,-5 0 1,0-1-6,-3 1 0,-2 4-174,2 4 0,-2 0-39,-1-1 1,-6 3-28,-2-3 0,-6 8-21,-2 4 1,-5 3 90,2 4 1,-2 3-16,2 5 0,-2 0 33,5 0 1,1 1-134,3 2 1,5 0 122,3 4 1,4-4-160,3 0 0,3-2 2,5-1 0,5-4-102,3 0 0,6-5 74,1 1 0,9-6 91,-1-1 0,7-6 125,1 2 0,2-3-133,1-1 0,1-5 67,3-2 0,-6-2-48,2 1 0,-7-2 121,0 3 0,-7-4 22,-1 0 0,-6 0-50,-2-1 17,1 1 0,-11-1-55,3 1 0,-3 3 436,-1 1-225,0 4-58,0-2 41,0 5-108,0 5 0,0 3-24,0 7 1,0-1 11,0 5 0,-4 0-124,0 4 0,1 0 101,3-1 0,0 5-152,0 0 1,0-1 66,0-3 0,0 0-69,0 0 0,5-1 68,2-3 0,5 1 87,3-5 1,-2-3-88,2-5 1,-3-3 2,0 4 0,1-6-239,2 2 1,-2-3 83,2-1 1,-3 0-796,0 0 0,-5 0-110,1 0 1049,0-5 0,3-6 0,1-7 0</inkml:trace>
  <inkml:trace contextRef="#ctx0" brushRef="#br0" timeOffset="3">11375 788 8029,'0'-7'101,"0"2"1809,0 5-1235,0 5-270,0 2 0,0 5 338,0 4-225,0 1-87,0 6-57,0-5 15,0 9-138,-5-8 1,4 9 92,-3-6-283,3 1-2,1 5 1,0-4 115,0 3 1,1-4-94,3-4 0,1-1 291,3-3-549,2-3 0,-4 1 144,6-5-93,-1-6 1,0 7-375,1-5-702,4 0 543,-3-4 316,4 0-286,-6 0 0,0 0-1489,1 0 1394,-6-5 224,4 3 499,-8-8 0,3 4 0,-5-5 0</inkml:trace>
  <inkml:trace contextRef="#ctx0" brushRef="#br0" timeOffset="4">11307 1050 8013,'0'-6'2086,"1"1"-1651,3 5 1,2 0-209,6 0 1,0-4 137,4 0 0,-2 1-64,5 3 1,0-4-389,3 0 0,1-4-49,0 4 1,0-1-2,0 2 1,0 1-2203,-1-1 2339,-4 1 0,4-3 0,-4-1 0</inkml:trace>
  <inkml:trace contextRef="#ctx0" brushRef="#br0" timeOffset="5">11889 1005 7980,'-6'0'0,"-4"-5"1053,8 3-598,-3-3 1,7 5 191,1 0 162,-1-5-458,3 4 1,0-4 424,3 5-491,2-5 0,1 3-242,1-1 1,-1 1 62,0 2 1,5 0-261,-1 0 0,4-3 171,-4-1 0,5 0-284,-1 4 1,-1 0 177,1 0 0,-4 0-1034,4 0 0,-3 0 127,3 0 1,-5 0 995,1 0 0,3 0 0,-1 0 0</inkml:trace>
  <inkml:trace contextRef="#ctx0" brushRef="#br0" timeOffset="6">12597 753 8093,'0'-11'1049,"0"5"-277,0 1-537,0 5 268,0 5 0,0 1 206,0 5-473,0 6 158,0 1-124,-5 5 1,4 1 358,-3 2-393,3-2-331,-4 9 523,4-3-236,-4-1 0,5 2 191,0-4-377,0 0 1,0-4 225,0-1 4,5 1-219,-4-5 1,5-1 57,-2-6 150,-3 0-698,9 1 551,-8-1 1,4-4-1765,-2-4 589,-3 4-883,4-6 1980,-5 4 0,5-5 0,2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4:32:14.5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2867 7764,'0'-12'-169,"0"5"240,0-1 132,0 5 13,0-7-61,0 9 0,0-9 237,0 2-210,0-2 0,0 2 149,0 1-254,0-1 1,0-3-42,0-1 0,-4 5 83,0-1 0,-1 4-131,1-3 0,-1 3 91,-3-4 0,-6 6-64,3-2 0,-7-1 30,3 1 1,-5 0-132,1 4 0,-3 0 89,-1 0 1,-5 5-131,-2 3 0,1 2 19,-2 2 1,6 0 70,-2 4 1,3 1-33,1 6 61,6-5 0,1 3-34,9-2 197,2 3-168,0 1 1,3-5-15,-2-3 148,3-2-115,6 3 1,3-3 282,7 2-121,-2-2 0,8-6 83,-2 1 0,-1-4-97,1 3 1,-4-4 179,4 1-239,6-3 1,-1-1 62,2 0-37,-2 0-38,-1-5 1,4-1-68,0-6 65,-1 1 0,-7-1-27,0 1 0,-5-1 58,2 1 1,-5 0-64,-3-1 58,2 1 1,-9-1-70,3 1 128,-3 5-229,-1 0 1,-1 8-5,-3 2 0,1 6 29,-4 5 0,4 5 42,-1-1 0,-1 7-2,2 0 0,-1 5-56,4-5 1,0 10 45,0-2 0,1 3-274,3-3 0,-2-3 82,6-1 1,0-4-68,3 0 1,0-7 145,1-4 0,-1-2 159,1-1 1,-1-2-162,1-3 1,-1-2-29,0-5 0,5 0 425,-1 0 1,4 0-130,-4 0 0,0-1-964,-3-3 299,-1 3 520,-4-9 0,3 4 0,-4-6 0</inkml:trace>
  <inkml:trace contextRef="#ctx0" brushRef="#br0" timeOffset="1">4386 3027 8025,'-5'-12'881,"3"4"-100,-2 1 177,3 4-234,1-2-575,0 0 1,1 4 58,3-3 0,-1 3-29,4 1 1,-4 5 49,1 3 267,2-3-288,-5 5-61,10-9 0,-10 5-38,3-2 182,-3-3-138,-1 5 466,0-6-522,0 5-41,0-4 1,0 5 2,0-2 5,0-3-160,0 9 175,0-3-89,0 4 1,0-3 35,0-1 0,1 1-20,3 3 1,-3 1-28,3-1 0,-3 1-2,-1-1 1,4 6-31,0 2 1,0-2-7,-4 2 0,0 1-178,0 2 1,0-3 59,0 0 0,0 0-128,0 4 0,0-4 46,0 0 0,0-5-13,0 2 162,0-4 384,0 0-105,0-6 373,0-1-74,0-5 1,0-5-190,0-3 1,0 2-68,0-2 0,0 1-244,0-5 1,0 0-18,0-3 1,0 1-172,0-5 1,0 3-54,0-3 1,5 4 101,2-4 0,0 4 55,0-4 0,1 3 17,3-3 1,1 4 113,-1-4 0,4 5-101,1-1 1,0 2 191,-1 2 1,-2-1-34,2 1 1,2 0 105,-2-1 1,0 5-100,-3-1 1,-1 4 34,1-3-141,-1 4 62,0-2 1,0 6-38,-4 3 0,2 2 30,-5 6 0,0-1-81,-4 1 1,3 4 47,1 3 0,0 1-7,-4 0 0,0 1-38,0-2 1,0 3-6,0 1 1,0-2-7,0-2 0,0 3 44,0-3 1,0-3 23,0-1 1,0 2-28,0-2 0,1 0 91,3-3 0,-3-5 24,3 1 28,3 0-97,-6 3 1,5-5 17,-2-2-644,-3-2 213,4-2-428,-5 0 0,0-6 0,0 0 1</inkml:trace>
  <inkml:trace contextRef="#ctx0" brushRef="#br0" timeOffset="2">5642 2695 7996,'0'-7'-392,"0"-1"1359,5 6-137,-4-4-300,9 6 1,-3 0-159,4 0 0,1 0-122,-1 0 0,2 2-10,2 2 1,3 1 39,5 2 1,-1 3 59,1-2-22,5 2-91,-4-3-58,9 3 1,-4-4-23,6 5-59,-6 1 0,4-5-41,-3 1 0,-2-2 21,-1 2 15,-8 2 1,-1-9-30,-3 3 1,-2 3 102,2 0-233,-8-2 0,-1 2 116,-6-4-2,0-1-188,0 8 65,0-4 1,-2 2-2,-2-1 30,-2 1 0,-9 0 30,0-1 0,-6 1 43,2 3 0,-6 1-105,-2-1 0,-4 1 88,0-1 1,-1 3-42,2-3 0,1 3 35,2-6 1,4-2-2,0 2 0,2-4 5,6 3 0,-1-4 3,5 1-19,5-3-608,1-1 189,-1 0 125,5 0-1398,-4 0 1,14 1 879,2 3 830,3-3 0,3 9 0,1-3 0</inkml:trace>
  <inkml:trace contextRef="#ctx0" brushRef="#br0" timeOffset="3">6270 3118 7878,'6'-5'1871,"-1"4"-1241,-5-5 490,0 6-650,-5 0 0,-1 2 191,-5 2-295,-6 2-192,-1 5 0,-6 1-108,-2-1-11,-4 1 0,0-1 69,0 0 1,4-3-47,-1 0 0,3-2 136,2 2 1,0 0-1,3-4 1,-1 4-1393,4-4 1,5 0 537,3-4 0,5 1-1551,-5 3 2191,5-3 0,-2 9 0,5-4 0</inkml:trace>
  <inkml:trace contextRef="#ctx0" brushRef="#br0" timeOffset="4">7127 2490 7972,'0'-7'-495,"-2"1"1732,-1 2-276,1 3 406,-3-9-714,5 9-271,0-5 582,0 6-632,-5 0-165,-1 6 1,-6 6 111,1 11 1,0 2-1,-1 10 0,4-2-174,1 9 1,4-4 153,0 4 1,1-6-291,2 2 0,0 2 68,0-2 0,5 4-403,3-4 1,-2 1 34,2-1 0,-4-1-170,3 5 1,-4-5 217,1 1 1,1-8-102,-1-3 0,-1-1 182,-3-3 0,0 1-10,0-8 1,-3-1-245,-1-4 0,-4 1 69,4-1 1,-5-3-395,2-1 1,-3-4 780,-2 1 0,-4-3 0,-2-1 0</inkml:trace>
  <inkml:trace contextRef="#ctx0" brushRef="#br0" timeOffset="5">6715 3198 7988,'7'-7'-249,"3"-3"0,-4 8 800,6-6 1,-1 4-90,1-3 1,3 4 122,0-1 1,5-1-170,-1 2 1,8-1-154,3 4 1,2-4-166,-1 0 0,2 0-190,-3 4 0,3 0-136,1 0 1,-8 0-532,-3 0 0,-4 0-1253,0 0 2012,2 0 0,-8 0 0,3 0 0</inkml:trace>
  <inkml:trace contextRef="#ctx0" brushRef="#br0" timeOffset="6">7663 2535 7957,'0'-11'680,"0"0"-3,0 4-290,0-3 1,4 8 447,0-6-145,0 5-181,-4-2-413,0 5 22,0 5 0,-1 7-44,-3 7 0,-3 4-32,-4 3 1,0 5-51,-1 7 1,-3-1 12,0 5 1,-4-1 16,3 5 1,-3 0-152,4-1 1,0-3 63,4 0 0,0 0-225,4 4 1,-2-6 125,5-2 0,2-6-100,5-1 1,0-6 90,4 2 1,1-3 205,4-1 1,3-4-96,0 0 1,0-5 18,-3 1 1,-1-4-149,0-3 1,5 1 131,-1-5 0,0 1-359,-3-2 1,-1-1-115,0 2 532,1-3 0,4-1 0,2 0 0</inkml:trace>
  <inkml:trace contextRef="#ctx0" brushRef="#br0" timeOffset="7">7858 3061 7901,'0'-17'0,"0"8"0,0-2 1366,0 7-322,0-1 674,0 5-1673,5 0 0,-3 5 45,6 3 0,-4 3-187,3 4 1,-4-1 120,1 5 1,1-3-122,-2 3 1,1-2 25,-4 3 0,0-3-881,0-2 385,5-2 94,-3 4 692,3-6 1,-4-5 22,3-2 622,-3-2-599,9-2 1,-7-6 72,4-1 1,-3-3-49,4-2 1,-4 1-121,3-1 0,1-3-66,3 0 1,1-5-139,-1 1 1,0 2-202,1 2 160,-1-3-102,1 5 20,-1-3-25,-5 10 1,3 6 40,-5 7 1,1 3 0,-1 2 1,-3 3 32,3 0 1,1 4-148,-1-3 1,5 4-638,-1-1 0,2-1 31,1 1 860,0-5 0,6 7 0,1-3 0</inkml:trace>
  <inkml:trace contextRef="#ctx0" brushRef="#br0" timeOffset="8">8360 3095 7915,'0'-11'-234,"0"4"1304,5 2-627,-4 0 1,6 4 229,-3-3 49,2 3-370,5 1 1,1-1-204,-1-3-72,1 2 0,3-3-166,0 5 0,5 0 146,-1 0 0,-2 0-121,-2 0 0,3-1 78,1-3 0,-3 3-946,0-3 0,0 3 932,-1 1 0,1-5 0,-5-1 0</inkml:trace>
  <inkml:trace contextRef="#ctx0" brushRef="#br0" timeOffset="9">8977 2707 7985,'0'-18'610,"0"1"959,0 11-803,0-4 476,0 9-269,0-4-435,0 5-420,0 10 0,4-1 57,-1 10 1,5 1-22,-4 7-105,0 2 0,-1 5-111,1 0 0,0 1 28,-4-1 1,0 0-187,0 0 1,0 3 74,0-3 1,0 2 124,0-9 0,0-2 38,0-6 0,0 1 55,0-4 1,0-1 9,0-4 0,0-3 91,0-1-781,0-4 1,1 2-39,3-5-2260,-3 0 2905,4 0 0,1 0 0,0 0 0</inkml:trace>
  <inkml:trace contextRef="#ctx0" brushRef="#br0" timeOffset="10">9251 2387 8107,'-4'-11'0,"0"-1"0,0 1 1567,4 4-417,0 2 67,0 0-486,0 4 0,2-4-495,2 5-58,-3 0 0,9 5 61,-2 3 1,3 6 27,4 1 0,-1 9 172,5-1-261,-5 7 0,8 1 178,-3 7-727,-3-3 464,1 10 0,-5-5-217,4 6 70,-9 0 0,9-1 73,-9 1 0,-2 0-191,-1-1 1,-3 1 154,-1 0 1,0-4 17,0-1 1,0-4-42,0 1 1,-3-6 35,-1-2 1,-4-4-143,4 1 0,-3-5 106,3-3 1,-5-1 98,1-3 1,2-2-399,-2 2 1,2-6-56,-2-1 0,-2-4-972,3 3 1,0-4 54,0 1 1311,4-3 0,-12-1 0,2 0 0</inkml:trace>
  <inkml:trace contextRef="#ctx0" brushRef="#br0" timeOffset="11">10347 2878 8018,'-7'0'453,"-1"0"-155,6 0 1,-5 0 72,3 0 53,3-5 115,-4 4-197,5-4 999,0 5-941,5 0-278,-4 0 107,10 0-1,-5 0-262,10 0 73,2 0 1,0 0 289,-3 0-645,8 0 277,-4 0 1,10 0 33,-2 0-207,-3 0 140,9 0 0,-9 0-275,3 0 245,-3 0 0,-3-4-113,-2 0 1,-2-1-196,-6 1 0,-3 2-398,0-6 247,-6 5 95,3-2 466,-5 5 0,-10 0 0,-3 0 0</inkml:trace>
  <inkml:trace contextRef="#ctx0" brushRef="#br0" timeOffset="12">10359 3129 8067,'5'-6'188,"-4"1"0,9 5 369,-2 0 0,3 0-77,4 0 526,3-5-608,0 4 1,9-6 484,-1 3-542,6 3 1,-2-8-72,1 5 0,-6-3-181,2 3 0,1 0-642,-1 4 1,-2-4 461,-6 1 0,1-1-1368,-5 4 1,2 0 1458,-2 0 0,-2 5 0,3 1 0</inkml:trace>
  <inkml:trace contextRef="#ctx0" brushRef="#br0" timeOffset="13">11958 2273 8050,'-12'-23'-79,"1"0"1,4 5 78,4 3 750,1 2-395,2 2 1,-1 1 126,-3 2 246,3-2-9,-4 4-47,5-1 102,0 2-497,0 5 0,4 2-132,0 1 1,1 5 100,-2 7 0,-1 3-165,2 5 1,-2 0 114,2-1 1,-3 3-194,3 1 0,-3 0 10,-1 4 0,0 1-182,0 3 0,0-4-252,0 1 1,4-5 238,0 5 0,3-6-57,-3 2 1,5-7 115,-1-1 0,-2-5 19,2 1 0,-1 1-75,5-5 1,-1 3 178,1-6 0,-6 2 0,-1 1 0</inkml:trace>
  <inkml:trace contextRef="#ctx0" brushRef="#br0" timeOffset="14">11752 2821 8026,'-5'-6'11,"4"1"-11,-4 5 2261,5 0-918,5 0-871,1 0 0,5 0 3,1 0 1,4 3-132,3 1 0,8 0 12,4-4 0,5 0-127,2 0 0,4 0-187,-4 0 0,6 0 153,-3 0 0,-1-1-147,-2-3 0,-3 1-47,0-4 0,-1 3-171,0-4 0,-1 4-142,-2-3 1,-4 3-283,-4-4 0,-1 6-615,-3-2 0,-6 3-107,-6 1 1316,-4 0 0,-8 5 0,-8 1 0</inkml:trace>
  <inkml:trace contextRef="#ctx0" brushRef="#br0" timeOffset="15">11786 3358 8024,'-17'0'0,"5"0"653,7 0-49,5 0 916,0 5-945,0-4 1,1 10 141,3 1-410,-3-1 0,10 11-107,-4-3 1,0 8 42,0 3 1,1-1-202,3 2 1,-3-1 65,-1 4 1,-3-3-261,4-1 0,-4-4 151,3 0 0,-3-3-242,4-4 316,-6-2 483,3-6-316,-5-5-93,0 0 0,0-8-175,0-2 1,0-2 111,0-5 0,-4-6-189,1-2 0,-1-2 137,4-2-93,0-5 1,1-1-179,3-6 0,-2 0-98,6-3 201,0 2 1,7-8 6,0 2 1,5 3 41,-1 1 1,2 2 80,-2 2 1,2 5-67,-2 2 1,-1 4 126,1 4 1,-1-1-67,1 5 0,6 1 69,-2 6 0,1-1-64,-5 5 0,3-3-234,-3 3 0,3 0-16,0 4 0,1 0-162,0 0 1,-4 0-332,0 0 1,-5 0 296,1 0 1,2 0-181,-2 0 0,0 0 632,-3 0 0,-1 5 0,1 1 0</inkml:trace>
  <inkml:trace contextRef="#ctx0" brushRef="#br0" timeOffset="16">12232 3323 7983,'-12'0'2323,"6"0"-2115,1 0 0,4 0-154,-3 0 0,3 6 32,-3 1 371,2 3 1,2 6-27,0-1 1,0 6-145,0 2 0,-1 0-209,-3 4 1,3 1 97,-3-2 1,2 1-215,-2-4 0,3 0 63,-3-1 0,3-3-161,1 0 1,-4-8 58,0 0-16,0-2 0,4-1 183,0-1-41,0-4 171,0 2 0,1-6-103,3-3 0,-1-3-21,4-4 0,-3 3 22,4 1 1,-1-1-164,5-3 1,-4 1 51,-1 2 0,1-1 10,3 5 1,4-3-2,1 3 1,-1 0 25,-4 4 0,4 0 45,1 0 1,-1 0-60,-4 0 1,1 1-24,-1 3 0,1 1 38,-1 3 1,-3 2-68,-1-2 1,-3 5 3,4 3 0,-6 0-153,2-1 0,-3-1 105,-1 5 0,-5-3-133,-2 3 1,-5-4-394,-3 4 0,-2-5 222,-2 1 1,-1-3-172,5-5 0,-2 3 154,2-2 0,3-3-203,-4-1 0,4-3 142,0-1 0,1 0 450,-1 0 0,1-5 0,-1-1 0</inkml:trace>
  <inkml:trace contextRef="#ctx0" brushRef="#br0" timeOffset="17">12255 3415 8323,'11'-13'954,"6"-2"-535,0 9-215,11-6 1,-4 5 19,3-1 1174,-3 5-865,-1-7 1,0 9-93,0-3 1,-1-1-83,1 1 0,-1 0-27,-3 4-286,2 0 147,-8 0 0,4 0-1147,-6 0 532,-5 0 321,-1 0 101,1 0 0,-5 6 0,4 0 0</inkml:trace>
  <inkml:trace contextRef="#ctx0" brushRef="#br0" timeOffset="18">13465 1987 7537,'0'-6'969,"0"-4"-113,0 8-103,0-3 888,0 5-1387,-5 5 1,-1 6-202,-6 4 0,0 6 115,-4 2 0,2 5 180,-5 6 0,4 6-166,-4 2 1,4 6-68,-4 1 0,1 7 117,-1 1 0,3 4-144,10-29 1,0 1 0,0 2 0,1 1-242,-1-2 1,0 1 0,1-2 0,0 1 118,1-2 1,1 0-1,-6 27-175,5-2 1,0 0 145,4-4 0,0-2-29,0-1 0,0-3-264,0-2 1,0 0-49,0-3 1,1 1 511,3-5 0,-1 0-62,4-4 1,1 4 170,3 0 1,1-1-41,-1-7 0,4-2-25,1-5 1,3-1-71,-4-3 1,4-3-55,-4-4 1,2-5 338,-2 1 0,-2-5-394,2 0 1,-2-1-452,-2-2 127,0 0-1792,1 0 1562,-6 0 0,-1-2-1676,-5-1 2257,5-4 0,-3-4 0,3-1 0</inkml:trace>
  <inkml:trace contextRef="#ctx0" brushRef="#br0" timeOffset="19">13842 2147 8018,'0'-18'463,"0"3"-160,0 2 1,0 6 76,0-1 26,0 6-50,0-8 1,0 8 195,0-3 63,5 5-257,-4 0-227,5 0 2,-6 5 0,0 5 130,0 6-89,0 4 1,-4 3-78,0 7 0,-1 3 119,1 1 1,3 5-188,-3-1 0,3 5 55,1-1 1,0-2-255,0 2 1,0-9-26,0 1 1,0-3-121,0-1 1,1-2-189,3-5 0,-3-5 228,3-3 0,1-2-278,-1-2 0,1-1-70,-1-2 623,-3-3 0,4 0 0,-5 1 0</inkml:trace>
  <inkml:trace contextRef="#ctx0" brushRef="#br0" timeOffset="20">14310 2273 8122,'7'-12'0,"-2"1"0,-5-1 955,0 6-150,0 1-178,0 0 65,0 4 3,0-4-285,0 15-231,0 2 0,0 13-71,0 1 1,0 0 145,0 4 0,0 3-356,0 1 0,1 3 151,3-6 1,-3-3-104,3-2 1,-3-2 10,-1-1 1,4-5-851,0-3 413,0 3 1,-3-7-909,3 1-731,-3-1 2119,4-10 0,-15 4 0,-3-5 0</inkml:trace>
  <inkml:trace contextRef="#ctx0" brushRef="#br0" timeOffset="21">14128 2467 8122,'5'-12'-360,"-3"6"1373,6 2-578,-1-2 1,9 5 253,-1-3 1,6 3-258,2 1 0,1 0-270,7 0 1,-1 0 91,5 0 0,-1 0-544,0 0 0,-3 1 274,-1 3 1,-5-2-1093,2 6 1,-4-6 255,-4 2 0,1 1 852,-5-1 0,1 5 0,-5-3 0</inkml:trace>
  <inkml:trace contextRef="#ctx0" brushRef="#br0" timeOffset="22">14676 2398 8122,'0'-11'232,"0"0"175,0-1 1,0 1 58,0-1 1,0 5 143,0-1 698,0 6-832,0-4 1,1 6-407,3 0 0,-2 7-7,6 4 1,0 2 58,3 6 1,0 0 13,1 4 1,-1 0-187,1-1-58,-6 6 0,4-5-136,-2 0 0,-2-1 98,2-7 59,-6 5 34,9-7 0,-10 0 20,3-6 237,-3-4-190,-1 7 384,0-9-70,0 4 188,0-5-391,0-5 1,-1-5-231,-3-5 1,1-2 150,-4 2 1,4-3-197,-1-5 0,-1-1 75,1-2 1,1 0-253,3-4 1,0-1 37,0-3 0,1-4 42,3 0 0,3-1 135,9 1 1,1 2 5,6-2 1,0 8 139,0 3 0,5 7-71,2 1 1,3 5 125,1-2 0,1 5-89,-1 3 0,-4-1 36,1 6 0,-2-1-95,2 4 1,2 0-1,-3 0 1,-1 1-339,2 3 176,-6-3 96,-2 9 1,-3-7-480,-5 4 0,4-3 209,-3 4 1,-5-4-1128,-3 3 1522,-6-4 0,8 7 0,-3-4 0</inkml:trace>
  <inkml:trace contextRef="#ctx0" brushRef="#br0" timeOffset="23">15167 2181 8094,'-12'-5'0,"6"4"535,1-4 102,0 5-209,4 0 43,-4 0-177,5 5 0,0 5 119,0 5-332,0 6 18,-5-4 1,3 6 67,-2 0 25,3 0 0,1-4-278,0 0 87,0-5 0,4 6 236,0-4-469,0-1 199,-4-4 1,0-3 104,0-1-180,0-4 10,0 2 125,0 0 56,0-4 126,0 4 330,0-5-371,5 0 58,1-5 1,5 3-122,1-6 0,-4 6 16,-1-2 0,1 3 72,3 1-220,1 0 113,-6 0 1,4 0-21,-2 0 1,-2 3-97,2 1 0,-5 5 20,5-1 1,-5 2 98,0 1-13,-1 6-289,-2-4 242,0 3 1,-2-1-66,-1 0 0,-4 5-144,-4-5 0,-1 0 68,1-4-305,0 1 167,-6-1-555,4 1 501,-3-1 0,3-5-223,-2-2-249,2 3 419,-3-6 1,4 4 356,1-5 0,-6 0 0,0 0 0</inkml:trace>
  <inkml:trace contextRef="#ctx0" brushRef="#br0" timeOffset="24">15098 2238 7975,'0'-11'-381,"0"5"1767,0 1-323,0 0-564,0 3 1,5-3 29,3 5 0,3 0-259,5 0 0,3 0-44,7 0 0,0 0-222,4 0 29,1 0 1,7 0-67,0 0 0,-5 0-202,-7 0 0,-1 0-682,-3 0 0,0 0 449,-3 0 1,-2 1 467,-6 3 0,0 3 0,1 4 0</inkml:trace>
  <inkml:trace contextRef="#ctx0" brushRef="#br0" timeOffset="25">13785 3004 8119,'0'-7'1081,"0"-3"-723,0 9 157,0-4-336,5 5 0,1 0 158,6 0 0,4 0 176,3 0 1,5 0 270,7 0-392,-1 0-107,10 0 1,-5 0 208,3 0-485,3 0 1,10 0 136,2 0 0,9 0-185,-28 0 0,1 0 0,-1 0 1,0 0 63,2 0 0,1 0 0,-1-1 0,1 1 59,-1-2 1,0 0-1,-1 1 1,-1 1-140,-1-2 0,-1 0 0,30-1-58,-1-1 1,1 3 0,-13-3 0,2-1 87,-13 1 0,-1-1 81,-6 2 1,-5 1-83,-7-2 1,2 3 63,-6 1 1,0 0-594,-4 0 1,-3 0 196,0 0 0,-6 1-901,2 3 1,-4 1 1258,-4 3 0,-7 7 0,-7-2 0</inkml:trace>
  <inkml:trace contextRef="#ctx0" brushRef="#br0" timeOffset="26">14516 3255 7987,'-12'-6'891,"6"-5"-246,1 10 192,5-9 359,0 9 168,0-9-918,0 8 1,1-3 40,3 5 0,-1-4-184,4 1 1,2-1-28,6 4 0,-1 0-37,5 0 1,-3 0-204,3 0 0,0 0 121,4 0 1,-2 0-159,-2 0 1,3 5 92,-3 3-226,-3-3 119,6 5 0,-9-4-267,2 6 1,-6-1 146,-2 0 0,-4 5-278,1-1 0,-3 1 168,-1 0 0,-1 1-161,-3 6 1,-4-4 129,-7 0 1,-3 0-66,-5 4 1,0 0 153,1 0 0,-1 0 42,0-1 0,1-2 50,3-1 0,2-6 271,1 3 1,7-5 470,-2-3-361,7 2-14,-1-4 1,6 1-97,3-4 0,6 2 266,6-1 0,4 0-143,-1-4 0,6 0-105,2 0 1,5-4-195,-2 0 0,-1-1 94,2 2 0,-6 1-1203,2-1 0,1 1 576,-2 2 0,1-1-2234,-4-3 2767,0 3 0,5-4 0,1 5 0</inkml:trace>
  <inkml:trace contextRef="#ctx0" brushRef="#br0" timeOffset="27">15749 1942 7996,'0'-7'1577,"0"2"-659,0 0-335,0 4 324,0-4-281,0 5-412,0 5 0,0 2 29,0 9 1,4-2 30,0 5 0,6 1 21,2 7 0,0 2 147,7 5 1,-3 4-90,3 0 1,3 5-89,5-1 1,0 3-411,-4 0 0,-4 1 223,0 0 0,-4 3-327,4 1 1,-5 3 193,1-4 0,-4 5-113,-3-5 0,1 8-225,-5-3 0,0 3 137,-4-8 0,0 1-34,0-5 0,-2 0-37,-1-3 1,-5 2 257,-7-2-11,2-3 0,-7-2-50,4-3 227,-4-7-61,7 6 1,-7-10-157,5 0 119,0 0-46,3-6 0,2 0 276,2-6-269,-2 1 1,8-5 283,-6 1-738,6-6-480,-3 3 77,5-5-1960,0 0 2857,0-5 0,0-1 0,0-5 0</inkml:trace>
  <inkml:trace contextRef="#ctx0" brushRef="#br0" timeOffset="28">16263 1896 8090,'0'-12'-167,"0"1"-250,0 0 334,0 4 1395,0-3-257,0 9-268,0-4-156,0 0 19,0 3-365,0-3 274,0 5-616,0 5 0,4 2 55,0 4 1,0 1-20,-4-1 1,0 0-31,0 1 1,0-1-79,0 1 1,0-1 119,0 1 0,0-5 3,0 1 148,0-6-60,5 8 1,-3-8 124,6 2 1,-4-3-96,3-1 1,1-1 94,3-3 1,1 1-65,-1-4 1,6-2-77,2-7 1,4 1 90,3-8-441,-2 8 219,4-11 1,-9 13-57,0-2 1,-8 3 105,0 5 145,-2-4 1,-3 11-123,-2 0 0,1 7 143,-1 8 1,0 3-79,-4 5 0,0 1-36,0 2 1,0 0-216,0 4 1,1 1-296,3 3 1,2 4-2274,6 0 2745,-6 5 0,4-7 0,-4 3 0</inkml:trace>
  <inkml:trace contextRef="#ctx0" brushRef="#br0" timeOffset="29">17051 2832 8094,'0'-6'402,"0"1"-1,5 5 1,-2-4-48,5 0 241,-6 1-283,8 3 0,-7 0 191,4 0-31,1 0-295,-2 0 0,5 3 248,-4 1-234,3 0 1,3-4 182,2 0 1,-1 4-82,5 0 0,4-1 77,4-3 1,1 0-120,-2 0 0,-2 0-96,3 0 1,0-1 95,-4-3 0,1 3-632,-9-3-385,5 3-831,-7 1 519,3 0-763,-9 0 1841,-2 0 0,-5 0 0</inkml:trace>
  <inkml:trace contextRef="#ctx0" brushRef="#br0" timeOffset="30">18342 1942 8100,'0'-7'0,"0"-3"0,0 2 324,0 3-167,0 0 1,-1 1 157,-3 1 352,3-1 70,-5-1-274,6 4-270,0-5 806,0 6-960,0 6 1,0 0 374,0 5-587,0 1 167,0 4 1,0-2 165,0 5-103,0 0 22,0 9 1,0 1 79,0 6-182,6-1 105,-5 0 1,5 0-83,-2 1 79,-3-1 1,8-4-61,-5 1 1,5-6-154,-2 2 1,-1-7-558,-3-1 0,2-5 352,-1 1 1,0-2-837,-4-2 0,4 1 1175,0-1 0,-1 1 0,-3-1 0</inkml:trace>
  <inkml:trace contextRef="#ctx0" brushRef="#br0" timeOffset="31">18045 2764 8129,'5'-6'-230,"-2"0"230,4 6 1765,-4-5-1109,7 4 0,-3-4 865,9 5-1057,-4-5 0,15 4 199,0-3 0,6 3-189,5 1 0,2 0-173,6 0 0,1-4-62,3 0 1,-4 0-84,4 4 0,-7 0 83,-1 0 1,-5 0-267,1 0 1,-6-4-161,-2 1 1,-8-1-301,0 4 1,-3 0-732,1 0 0,-4 0-41,-5 0-1715,1 0 2196,-6 0 0,-2 5 778,-8 2 0,-7 4 0,-7 0 0</inkml:trace>
  <inkml:trace contextRef="#ctx0" brushRef="#br0" timeOffset="32">18205 3152 8053,'-6'5'374,"0"-3"1,6 8 326,0-3 1,0 3-233,0 2 0,0 4 58,0 3 0,2 3-165,2 1 1,-2 3-131,6 1 0,-5 4 29,5-5 0,-2 1-29,2-4 0,1 0-129,-5-1 1,3-4 114,-3-3 1,4 2-351,-4-2 136,4 0 1,-6-7-221,2 0 145,-3-6 90,-1 3 82,0-5 1,0-5-18,0-3 1,0-3-86,0-4 1,0-3 27,0-5 1,-4 0-194,0 1 1,0-6 133,4-3 1,0-6-271,0-1 0,0-5 91,0 1 1,7-2-113,4-2 1,2 2 117,6 2 0,-4 4 99,4 7 0,0 5 58,4 7 0,0-2-103,0 6 0,3 1 193,1 7 0,1-2-83,-1 5 0,-3 0-41,2 4 1,2-4 36,-1 0 1,-4 1-370,-4 3 0,-5 1-125,1 3 1,-2-3-158,-2 3 0,0 1-248,1-1 944,-6-1 0,4-3 0,-3 0 0</inkml:trace>
  <inkml:trace contextRef="#ctx0" brushRef="#br0" timeOffset="33">18502 3106 8013,'-7'-6'1301,"2"1"71,5 5-906,0 5 0,0 3-322,0 7 1,0-2 83,0 2 0,0 3-78,0 1 1,0 1 13,0-1 1,0 1-141,0-4 0,4 3 53,0-4 105,0 0 1,-4-4-104,0 1 108,5-6-328,-4 4 181,4-8 1,-4 3-106,3-5 106,-2 0 0,8 0-119,-3 0 0,0 0 158,0 0 0,2 0-49,6 0 0,-2 0 101,2 0 1,-1 0-91,2 0 1,-3 0 86,6 0 1,-3 1-63,3 3 0,-5-2-43,1 6 0,0 0 11,-3 3 1,2-3-5,-7-1 1,-2 1-122,-1 3 1,1 2 72,-1 2 1,-5-1-266,-7 5 0,-2-1 69,-2 1 1,-3-1-76,0-3 1,-5-2 46,1 2 0,1-4-421,-1-3 1,4 1 85,-4-5 0,1 3-482,-1-3 1058,2 0 0,1 1 0,-2 1 0</inkml:trace>
  <inkml:trace contextRef="#ctx0" brushRef="#br0" timeOffset="34">18570 3118 7941,'-5'-18'1677,"4"2"-1009,-4 9 7,5 2-403,5 0 0,1 4 169,6-3 1,3 3-61,0 1 0,7 0-438,1 0 0,1 0 111,6 0 0,-1 0-594,2 0 0,1 0-178,-6 0 1,1 0 717,-4 0 0,0 5 0,-1 1 0</inkml:trace>
  <inkml:trace contextRef="#ctx0" brushRef="#br0" timeOffset="35">19553 1827 8077,'0'-11'0,"0"-1"0,0 6 0,0-4 843,0 2-82,0 3 506,0-5-382,0 4-691,-6-1 0,4 2 55,-6 5 0,1 0-188,-5 0 1,5 9 129,-1 3 1,-3 7 56,-5 0 1,1 4-12,4 3 0,-2 5-10,-2 7 1,2 4 196,-2 7 0,2 3-493,2 5 1,5-24 0,0 0 98,1 1 1,-1 1 0,0-1 0,1-1 71,-1-1 1,0 1-1,2-1 1,0 0-376,0 3 0,1-1 0,1 0 1,0 1 184,-2-1 0,0 0 0,3 2 0,0-1-107,-1-1 0,0 1 0,1 0 0,1-1 45,0 27 0,0-26 0,0 0 57,0-1 0,0 1 0,0-2 1,0 1 189,0 31 1,5-6 62,3 2 0,2-8 26,1-3 0,-1-4-73,-2-4 1,2-7-87,-2-4 1,1-6 46,-2 2 1,3-8-154,-2-4 0,2-2 464,1-2 1,-3-5-366,0-2 0,-1-3 122,5-1 1,-1 0-162,1 0 1,-1 0-772,0 0 1,-3-1 363,0-3 0,-5-1-2174,5-2 2600,-5-4 0,7 0 0,-4-7 0</inkml:trace>
  <inkml:trace contextRef="#ctx0" brushRef="#br0" timeOffset="36">19838 2033 8074,'0'-6'1389,"0"0"-1095,0 6-104,-5 0 0,4 2 190,-3 2-39,-2 7 1,3 7 120,-5 5-266,6 5 9,-3 1 0,4 1-149,-3 1 0,2-2 119,-1 1 0,1 2-274,2-5 1,0-1 54,0-3 1,4 0-618,0 0 1,1-4 168,-1 0 1,-3-5-539,3 1 1030,2-2 0,1-2 0,4 1 0</inkml:trace>
  <inkml:trace contextRef="#ctx0" brushRef="#br0" timeOffset="37">20032 2318 8102,'0'-6'756,"5"-4"-579,2 9 1,0-8 392,1 5 1,-2-1-120,2 1 1,2 3-88,-2-3 1,6 3-91,1 1 1,1 0-238,-1 0 0,3 0 86,5 0 0,0 0-598,0 0 1,0 0-192,-1 0 0,1 4 666,0-1 0,0 6 0,0-2 0</inkml:trace>
  <inkml:trace contextRef="#ctx0" brushRef="#br0" timeOffset="38">20523 2170 8126,'0'-18'489,"0"2"0,2 8-70,1 0-396,-1 6 335,3-3 1,0 5 542,-4 0-485,9 0 1,-7 6 190,4 6-716,-4 4 172,2 7 1,-1 1-146,0 3 117,-1-3 1,1 8-171,0-6 0,1 1 118,-1-4 0,-2 0-199,6-1 1,-4-4 71,3-3 0,-3-2 58,4-2 174,-6 1 180,4-6-113,-1-1 88,-4-5 0,4-5-410,-5-2 1,4-5 157,0-3 1,1 1-279,-2-5 0,-1-1 101,1-7 0,-1 2-235,-2-6 0,-2-1 132,-1-6 0,-2 3-52,-3-3 0,3 1 62,5-1 0,1 1 98,3-5 0,4 4 595,7-4 0,0 9-280,8-1 1,-2 7 192,10 1 1,-1 3-164,5 4 0,0 4 23,3 7 1,-5 3-125,5 5 1,-3 0 41,6 0 0,-4 1 11,1 3 0,-3-1-233,-5 4 1,-2 0-66,-5 0 1,-5 2 28,-3-5 1,-4 5-689,-3-2 1,-3 0 840,-5 0 0,-10 1 0,-3 3 0</inkml:trace>
  <inkml:trace contextRef="#ctx0" brushRef="#br0" timeOffset="39">20934 2033 8322,'0'-6'407,"0"0"805,0 6-685,0 6 155,0 0-297,0 5 1,0 5-88,0-1-202,0 0 0,0 0 23,0 0 0,0 5 104,0-5 0,0 4-370,0-4 140,0 0 0,0-3 326,0-1-781,0 0 362,0-4 1,-1 2 38,-3-5 1,3 1 52,-3-2 246,3-1-151,1 3 366,0-5-360,5 0 1,-2 0 18,4 0 0,-3 0-12,4 0 0,-1 0-36,5 0 1,-5 1 70,1 3-244,0-3 75,3 4 1,0-1-61,1 0 34,-1 5 1,1-7-52,-1 6 1,0-2 127,1 2 0,-1 2-130,1-2 0,-5 0 90,1 0 0,-5 2-157,0-2 0,-1-2 21,-2 2 65,0-1 1,-7 5-102,-4-1 1,-6-3-228,-6-1 1,1-4-560,-1 1 0,0 1 423,0-1 1,0 3-933,0-3 1490,6 0 0,-5-4 0,4 0 0</inkml:trace>
  <inkml:trace contextRef="#ctx0" brushRef="#br0" timeOffset="40">20809 2067 8270,'11'-23'220,"-3"6"80,-1 1 0,1 4 80,3 0 326,1 1-330,-1 4 0,2 1 149,2 2-329,-2 3-6,9-4 1,-3 6 78,7 3 1,2-1 142,3 4-783,2 1 327,-9-2 1,7 3 267,-4-5-998,0 0 565,-10 1 1,4-4 78,-6 3-1964,0 2 2094,-8-5 0,3 4 0,-4-5 0</inkml:trace>
  <inkml:trace contextRef="#ctx0" brushRef="#br0" timeOffset="41">19792 2821 8180,'-10'-1'402,"3"-3"787,2 3-708,5-4-267,0 5 0,6 0 319,5 0 0,2 0-29,6 0 1,5 0 41,7 0 0,3 0-170,4 0 0,-1-2-41,5-2 1,3 3-76,5-3 0,9 2-285,2-2 0,-28 3 0,0 1 129,2-2 1,-1 0 0,-2 1-1,1-1-33,-1 1 1,0-1 0,28-1-41,1-5 0,1 5 96,-1-5 0,-1 4-396,-7-3 0,1 3 247,-4-4 0,-3 6-293,-9-2 1,-3-1 158,-12 1 1,3 0-122,-7 4 0,-3 0-127,-1 0-495,-2 0 1,-7 1-308,-2 3 0,-4 3 1324,-4 4 0,-17 0 1,-10 1-1</inkml:trace>
  <inkml:trace contextRef="#ctx0" brushRef="#br0" timeOffset="42">20318 3095 8029,'0'-6'0,"5"-3"1565,2 5-962,4 0 1,1 0 1125,3 1-904,-2-6-467,9 7 0,-4-3 18,4 5 0,1 0-3,0 0-143,0 0-140,0 0 82,-6 0 1,4 2-23,-6 1-104,5-1 1,-8 8 310,-1-3-267,1 4 1,-11 0-437,3 0 234,-3 1 0,-2 3-60,-3 0-338,-2 6 364,-6-9 0,-4 10-80,-3-3-317,-3 3 337,-1 0 0,0 1-539,0 0 443,-4 0 0,0 2 99,0-2 0,2 1 53,10-9 0,-3 1 355,6-5-218,-2 1 1640,13-1-909,-4-5-269,5-1 1,5-5 466,3 0 1,7 0 207,4 0-741,8 0 0,-2 0-383,6 0 1,-2 0-312,1 0 144,3 0 0,-7 0-166,4 0 1,-5 0 301,2 0-3029,-3 0 1282,-6 0 1778,4 0 0,0 0 0,8 0 0</inkml:trace>
  <inkml:trace contextRef="#ctx0" brushRef="#br0" timeOffset="43">21608 1713 7726,'-6'-11'-306,"-4"-1"887,3 1 0,1-1 244,2 1 180,3 5-197,1-4 110,0 8-555,0-3 371,0 5-581,0 5 25,0 2 0,-4 4-8,0 0 0,1 2 82,3 2 0,0 3 87,0 5 1,1 1-105,3 3 1,3 2 306,9 5 0,3 6-121,7 1 1,3 5-266,6 4 0,3 2-32,-19-24 1,0 1 0,2 1 0,0 2-284,-2 0 0,0 1 0,0-1 1,-1 2 102,-3-2 0,0 0 0,-1 1 0,-1 0 78,6 28 1,-9-27 0,0 1-55,-2-3 1,-1 0 0,1 5 0,-2-1-3,-2-4 0,0 0 0,0 2 0,1-2-475,-2 29 1,1 2 334,-4 1 1,-1-2-157,-3-4 0,2-6-110,-6-3 287,-5-2 86,1-6 1,-9-2-47,6-5 1,-5-1 7,1-2 1,-3-3-141,-1-6 0,1 1 315,-1 0 0,1-5-250,3-3 0,3-3 662,4-5-1683,1 3 782,-1-8-1421,6 3 914,1-5 346,5 0 580,5-5 0,6-7 0,7-6 0</inkml:trace>
  <inkml:trace contextRef="#ctx0" brushRef="#br0" timeOffset="44">22077 1816 8014,'0'-23'24,"0"5"530,0 2-377,0 4 0,0 5 394,0-1-286,0 1 1,0-1 871,0 0-295,0 6-366,0-3 38,0 0-647,0 3 173,0 7 0,1-1-84,3 8 1,-3-3 51,3 2-414,-3 0 284,4 1 0,-4-1-31,3 1 0,-3-1-7,-1 0-61,0 1 171,5-1 435,-3-4-325,8-2 0,-4-5 220,6 0 0,-1-2-4,0-1 0,1-2-7,-1-3 0,2-6-241,2 3 1,2-3 107,2 2 1,1-3-334,-5 0 191,1 0 0,-5 7-177,0 0 1,-3 6-137,0-2 60,-6 3 0,4 6 70,-2 2 0,-1 5 31,4 3 0,-3-1-516,4 5 0,-4 1 259,3 7 0,0 2-901,0 5 1296,3 1 0,-8 4 0,3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2T15:49:53.33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411 2512 8406,'0'-6'-38,"0"0"361,0 2 295,0 2 36,0-3 1490,0 5-1936,0 5 52,0-3-65,0 8 0,0-3 185,0 9-135,0-4 69,0 5-142,0-1-9,0 2 1,0 5 150,0 0 64,0 0-183,0 0 1,0 4 27,0 4 1,0-2 15,0 2 0,0-5-229,0 5 22,0-1 35,0-1 0,0 3-28,0-5-88,0-1 165,0-3-293,0 0 104,0 0 1,4-5 231,0-3-280,0 3 28,-4-11 0,0 8-54,0-7 9,5-3-4,-4 5-757,4-8 435,-5 3-2373,0-5 2150,-5 0-434,-1 0 661,-6 0 0,1-2 460,-1-1 0,1 1 0,0-3 0</inkml:trace>
  <inkml:trace contextRef="#ctx0" brushRef="#br0" timeOffset="1">0 2512 8425,'0'-11'-161,"0"4"1248,0-3-139,0 9-205,0-9-209,0 9-130,0-4 66,0-1 88,0 5-357,5-4 1,-2 5 202,4 0-133,6 0-36,5 0 1,5-4 359,-1 1-134,11-1-275,-2 4 1,10 0 408,-3 0-928,2-5 442,1 3 1,3-3-59,-2 5 1,3-4-93,0 1-261,-4-1 261,3-1 0,-8 4-104,2-3-104,-3 2 200,0-3 0,-6 4-451,-3-3 378,-1 3 1,-3 1-25,1 0 1,-1 0 106,-3 0 1,-3-1 330,-4-3 1,-5 3-348,1-3 560,-5 3-380,2 1 191,-5 0-294,0 5 1,-2-3 43,-1 6-47,1-1 1,-4 5 139,2-1 1,3 2-91,-3 2-8,3-2 172,-4 8-93,3-3 0,-3 5 42,5 0-45,-5 0-65,4 5 0,-4 1-144,5 5 141,0 0-608,0 1 294,0 4 135,0-3 1,0 3 132,0-5-146,0 0 113,0 1 0,0-6-49,0-3-87,0-1 121,0-3 0,4 1-49,0 0 253,-1-5-103,-3-2 1,0-4 52,0-1 196,0 1 0,0-5-426,0 1 140,0-6 3,0 3-130,0-5 0,2-5 43,1-2-264,-1-3 165,3-7 0,0 3-468,2-5 380,4 5 0,0-7-147,0 2 1,2 1-54,2-1 240,-2 0 197,9 1-147,-5-4 1,2 10-198,0-4 440,1 4-100,-3 0 1,1 5-36,-3-1 87,-2 6-130,-2-3 1,0 5 461,-4 0-222,-2 0-59,5 0 211,-8 5-180,8 1 0,-8 2-12,6-1 97,-5 1-189,7 8 1,-9-3 41,3 2-26,2 3-12,-5-5 1,4 4 27,-5-1-25,6 1 0,-5 1-5,3-3 78,-3 3-79,-1-5-4,0 8 1,0-8-7,0 2 13,0 3-2,0-10-185,0 7 199,0-9-1,0 6-704,0-1 227,0 1-1169,0-6 726,5-1 196,-4-5-623,9 0 1301,-3 0 0,4 0 0,1 0 0</inkml:trace>
  <inkml:trace contextRef="#ctx0" brushRef="#br0" timeOffset="2">1496 3026 8053,'-6'0'-1051,"1"0"5374,5 0-3975,5 0-158,-4 0-16,9 0 0,-7 0 325,4 0-267,1 0-58,4 5 0,4-3-42,3 1 100,-2-1-29,9-2 0,-7 0-290,8 0 90,-3 0-64,4 0-147,-4-5 177,4 3 0,-1-8 117,-1 2-371,1-2 212,-4 4 1,0-4-107,-1 2-59,-4-2 238,4-1 0,-11-1-181,1 1 79,-1-1 0,-10 5-139,3-1 105,-3-5 1,-1 5 59,0-4-226,-5 3 241,-1-2 1,-7 3-53,-2 1-63,-3 4 115,-5-2 1,-1 6-84,-2 3-43,2 2 115,-9 6 1,0 1 210,-6 2-232,1 3-464,4 4 836,0 1-190,0 0 1,4 1-73,4 3 300,7-3-191,2 4 0,7-1-25,2-1 116,3 6-83,10-8 0,3 5 594,7-2-326,3-8-198,10 8 1,-3-11 358,6 3-312,-1-2 1,-1-7 247,-2-3 1,1-2 75,-1-5-209,-1 0 188,2 0-474,-4 0 1,3-1 267,-8-3-972,3 3 528,-10-9 1,5 9-2422,-6-3 1181,-4 3 302,-2-5 1034,0 5 0,-9-9 0,3 4 0</inkml:trace>
  <inkml:trace contextRef="#ctx0" brushRef="#br0" timeOffset="3">2330 2878 8126,'-6'0'62,"-5"0"16,5 0 0,-1 1 928,-1 3-349,0-3-239,-3 9 76,-1 2-187,-4 0 1,2 10 50,-5-3 139,5 2-219,-2 2 1,0 1 79,1 3 45,5-3-112,0 9 0,8-7-67,-1 4 16,1-5-61,2 3 1,9-6 34,3-3-178,7 3 203,-1-10-187,4 0 14,6-7 1,0-5 295,3 0-336,2 0 16,-4-5 1,4-3-165,-3-7 84,3 2 59,-9-8 0,3 7-178,-8-5 95,3 5-42,-15-8 0,7 4-62,-10-5 1,0 4 130,-4 0-827,0 0 562,-5-4 1,-5 1-182,-6-1-568,-4 0 629,2 5 0,-10 2-563,-2 4-56,2 1 580,-5 4 0,5 2-1089,-2 5 1548,-3 0 0,9 5 0,-4 2 0</inkml:trace>
  <inkml:trace contextRef="#ctx0" brushRef="#br0" timeOffset="4">2695 2946 7926,'0'-6'1149,"0"1"-273,0 5 1,0 5-99,0 2-537,6 4 0,-5 0 216,4 6-153,0-5 0,-3 9 88,6-6-158,-5 5-53,2-2 0,-1 5 6,-1 0 0,1-2 0,-4-2 1,1 1-178,3-4 56,-3-1 18,5-4 1,-6 1-155,0-1 10,0-4 0,0 3-44,0-9 28,-6 4 204,5-5-202,-9 0 127,9 0 0,-9-1 47,2-3-254,3-2 81,-5-11 1,9 3 79,-3-5 1,2 0-210,2-4-138,0 5 200,0-8 0,6 7 23,1-8-569,8-2 424,3 5 1,5-4-162,0 5-90,10-5 240,-8 9 1,13-6-109,-7 10-145,-3-1 360,0 10 1,-6-3-808,1 5 433,-5 0 195,-1 4 0,-7 6 345,-3 1 0,3 3 0,-3 2 0</inkml:trace>
  <inkml:trace contextRef="#ctx0" brushRef="#br0" timeOffset="5">3187 3026 8141,'-7'0'-729,"2"-1"2134,5-3-350,-5 3 49,4-4-427,-4 5 68,5 0-564,0 5 0,1-3 68,3 6 0,1-4-30,2 3 0,7-3-152,-2 4 174,2-6-31,2 3 1,2-1-249,5 0 45,0 0 1,3-5-339,1-3 258,0 3 1,-1-10 55,1 4-83,0 2 20,-10-5 1,4 3-63,-6-4 34,5-1 1,-8 1 117,-1-1-104,1 1-177,-11 5 134,4-4 1,-5 3-220,0-4 88,0-1 144,-5 1 0,-2 3-33,-4 1 0,-4 3 1,0-4-230,-6 6 300,-2-3 1,-2 5-143,-5 0 254,-1 5-126,-8 6 0,3 3 447,-2 5-885,8 0 605,-3 4 0,11 1-157,-4 3 302,9-3-80,-5 9 0,12-8-58,3 6 1,2-2-2,5 1-157,5 3 126,1-8 0,12 2 77,5-4 0,1-5 305,6-3 0,1-3-27,3-5-184,0-2 153,0-5 0,1-1 5,-1-3 23,0-2-742,-5 0 411,4-10 57,-8 9 1,6-10 104,-4 6-346,0-1 92,-5-4 0,-3 3 247,0-2-676,-5 2 335,3-3 0,-6-1-252,1-2 176,-1-2 13,1 3 0,-2 0-188,-3 3 82,-2-3 546,1 11 1,-5-9-21,3 9-288,-3 2 421,-1 0-29,0 5-102,-5 0-206,4 5 1,-6 1-28,3 5 82,3 1-38,-4-1 0,5 1-79,0-1 86,0 1-5,0-1-194,0-5 59,5 4 1,-2-4 81,4 1-173,1-2 170,3 0 0,1-3-112,-1 1 106,1-1-1,4-2 0,-3-4-234,2 0 208,-2 0 1,3-1-23,-3-1 31,3-1 0,-4-3-20,-1 3-90,1 2 106,-1-6 0,0 5-51,1-5 88,-1-1-46,1 1 0,-5-1-46,1 1 218,0 5-158,-2-4 1,3 7 138,-5-5 14,-1 6-129,-3-3 223,5 5-101,-3 0 0,3 1-49,-5 3 0,-1 2 15,-3 6 1,1 0 15,-4 4-13,4-4-32,-7 5 1,9-6 78,-3 1-335,3-1 247,1 0 1,1 0-240,3-4 244,2 3-57,10-8 1,-3 3-82,2-5 93,3 0 1,-4 0-169,5 0 158,-5-5 0,6-2-14,-4-4 0,0 3-1,-1 1 1,-1-1-231,5-3 234,-5 4-3,3-3 0,-6 4-182,1-6 1,-1 1 140,-5-1 1,3 5-22,-5-1-21,5 1 126,-3-5-68,1 6 0,-1 1-47,-2 5 214,-3 0-160,4 0 0,-5 1-36,0 3 53,0-3-10,0 9 0,0-3-144,0 4 0,0 0 89,0 1 0,0-1-626,0 1 296,-5-1 137,4 1-1028,-4-6 800,5 4 0,0-4 507,0 6 0,0-1 0,0 1 0</inkml:trace>
  <inkml:trace contextRef="#ctx0" brushRef="#br0" timeOffset="6">4626 3209 10840,'0'6'3964,"0"-1"-3896,0-5 353,0 5-59,0-3-1482,0 3 631,0-5-2538,0 5 3027,0-4 0,5 9 0,1-3 0</inkml:trace>
  <inkml:trace contextRef="#ctx0" brushRef="#br0" timeOffset="7">331 3620 8169,'-11'0'-225,"-1"0"154,6 0 603,1 0 2058,5 0-2370,5 0 0,-2 0 194,4 0-90,1 0 1,3 0-608,1 0 1,-1 0-1052,1 0 0,0 0 1334,4 0 0,3 0-27,7 0 2696,3-5-1689,6 4-168,-1-4-309,0 0-566,0 3 192,1-3 1,-2 1-179,-3 1-101,3-1 253,-9 4 1,4-1-417,-5-3 239,5 2 0,-4-3-64,3 5 167,-3 0 1,2 0-45,1 0-211,5 0 219,-8 0 1,9 0-1,-3 0-188,3-5 85,2 4 0,-1-5-93,0 2 133,0 3 31,1-4 1,-1 3-62,0-2 60,0 3-2,-4-4 0,1 5 63,-4 0 1,3 0 179,-3 0 1,4 0-213,-5 0 1,2 0-27,-1 0 197,2 0-68,0 5 0,4-4 4,-2 3 0,5-2-93,3-2 1,0 0 31,-1 0-31,-3 0-555,5 0 496,-6 0-14,0-6 73,1 5 1,-1-4-79,0 5 72,-5 0 1,4 0-9,-2 0-26,-3 0 25,5 0 0,-5 0-21,2 0 45,3 0-29,-9 0 1,9 0 55,-2 0-51,-4 0 332,6 0-319,-8 0-8,8 0 1,-5-4 2,2 0-36,3 1 34,-9 3 1,8 0-4,-6 0-61,6 0 63,-8-5 0,8 3-13,-5-1 118,-1 1-110,2 2 1,-4 0 259,3 0-242,-3 0-6,4 0 12,-4 0-2,4 0 0,-1 0 12,-1 0-209,1 0 196,1 0 0,-3 0 14,6 0-148,-6 0 123,8 0 0,-4 0-13,6 0-11,-1 0 8,-5 0 1,4 0 39,-3 0-50,-2 0-229,5 0 279,-9-5-16,9 4 1,-8-4-21,1 5 162,3 0-146,-4 0 0,8 0 7,-3 0-18,-2 0 13,5 0 0,-5 0 9,2 0 1,-1 0-17,-2 0 1,-2 0-15,6 0 6,-6 0-209,8 0 193,-9-5 15,9 4 1,-8-5 7,1 6 0,0 0-2,0 0 1,-2 0-24,3 0 187,-3 0-162,-1 0 1,0 0 376,0 0-57,-1 0-302,-4 0 0,2 0 41,-4 0 202,4 0-225,-7 0 1,4 0 17,-1 0 0,-4 0 19,4 0-120,-9 0 86,3 0 0,-3 0 40,4 0-241,-4 0 186,3 0 0,-8 0-330,6 0 142,-6 0-48,3 0-559,-5 0 0,-10 6 0,-2 0 0</inkml:trace>
  <inkml:trace contextRef="#ctx0" brushRef="#br0" timeOffset="8">6316 2843 8052,'1'-7'0,"3"-1"25,-3 6 45,4-8 1,-5 7 277,0-5-227,0 1 82,0 0 0,0-3 294,0 3-323,0 2 0,0-6 174,0 4-212,0 2-58,0-5 154,0 8-261,0-8 69,0 9 1,-1-8 346,-3 5-545,3-5 137,-9 8 1,7-5 133,-4 2-143,-1 3 20,-3-4 1,-1 5-152,1 0 91,-6 0-25,0 0 0,-6 0-33,0 0 174,0 5-57,-5-4 274,4 9-249,-9-4 1,8 7 8,-6 2 248,6-2-123,-3 9 0,6-8-43,3 5 0,3-2 90,4 2 1,5 3 28,-1-3-136,6 3 53,-4-5 77,6 5-129,6-9 1,0 4 95,5-1-365,1-4 266,4 5 0,-2-7 83,5-2-313,-5 2 205,8-4 1,-8 0-14,5-2-37,0-3 1,2-1 75,-2 0-175,3 0 124,-4 0 22,-1 0-266,5 0 101,-9-5 1,8 0 137,-2-2-299,-2-3 265,4 3 1,-4-4-10,2-1-41,3-4 35,-10 3 1,6-7-19,-3 5 1,-2-1-2,2 5 1,-6 0 214,-1-1 26,-6 1-214,3 4 197,-5-3 32,0 9-208,0-4 185,0 5-77,-5 0 1,3 5-31,-6 3 225,0 2-253,2 1 1,-4 2 72,2 2-27,3 3-36,-5 0 0,8 3 17,-6-2 1,5 3-24,-2 1 1,5-2-125,0-2-57,0 8 137,0-13 1,4 12 12,0-7 0,5-2 59,-2-2 50,4-2-110,0-2 1,4 1 28,0-1 146,1-4-172,-5 3 0,4-9 40,1 3-219,-1-3 86,-4-1 1,1 0-1133,-1 0 566,0 0 264,-4 0-1787,3 0 537,-9 0 704,4-5 905,-5 4 0,5-9 0,2 3 0</inkml:trace>
  <inkml:trace contextRef="#ctx0" brushRef="#br0" timeOffset="9">6750 2992 8148,'0'-6'0,"0"-5"980,0 10-96,0-4 1943,0 5-2496,0 5 1,0 1 30,0 6 63,0-1-153,0 1 1,0 4 149,0 3 19,0-2-260,-5 9 0,4-7 129,-3 8-114,2-3 0,2-1 196,0 0-465,0 5 136,0-4 1,2 0-176,2-5 0,2-4 141,5 4 0,1-5-356,-1 2 1,1-4 179,-1 0 0,4-5 7,0 1 0,1-6 23,-5 2 1,4-3-250,1-1 248,-1 0 0,-4 0-455,1 0 246,-1 0 1,-5 0-1275,5-5 976,-10 4 0,4-9-111,-5 2-969,0 3 734,0-5 971,0 9 0,-5-14 0,-2 2 0</inkml:trace>
  <inkml:trace contextRef="#ctx0" brushRef="#br0" timeOffset="10">6647 3289 8123,'0'-6'-403,"5"-5"981,1 10 0,6-8-118,-1 5 0,2-1 336,2 2-438,3 1 0,6-7 332,3 6-267,-3-6-244,4 7 1,-2-6-34,1 4-43,0-5 0,-4 8 255,-1-3-1220,-4-3 690,-1 6 1,-6-4-2066,1 5 1067,-6 0 1170,-1-5 0,0 4 0,1-4 0</inkml:trace>
  <inkml:trace contextRef="#ctx0" brushRef="#br0" timeOffset="11">7584 2546 10197,'11'0'1295,"0"2"-927,1 2 157,4-3 0,-3 9-218,9-4-87,-5 1-36,6 3 0,-4-5 184,0 3-200,0 2 47,4-4 0,0 4 153,0-2-323,0 2 139,0-4 0,-1 4 42,1-2-185,0 2 45,0-9 0,-4 8-116,0-5 1,-1 4 195,1-4-244,-3-1 176,1 2 0,-5-3 59,4 2-260,-4 2 63,0-5 0,-5 4-29,1-5 176,-5 0-106,2 5-67,0-3-105,-4 3 225,4-5-11,-5 5-137,0-4 122,0 4-11,0-5-14,0 5 3,0-4-13,0 4 86,0-5-76,0 6 0,-1-5 212,-3 3-199,3-3 12,-4-1 58,0 0-63,-2 5 0,-4-4 41,-1 3-226,1 2 185,-6-4 0,-2 8 27,-7-3-304,-3 4 268,-6 0 1,4 0-179,-4 1 172,4-1-19,-9 1 1,10-1-227,-1 1 101,6-1 0,-3 0 70,5 1-231,0-6-15,1 4 214,-1-8-138,5 8-69,-4-4 127,10 0-217,-5-1-49,11 1 233,1-5-389,5 4-1608,0-5 1376,5 0 294,1 0 538,6 0 0,-1 0 0,0 0 0</inkml:trace>
  <inkml:trace contextRef="#ctx0" brushRef="#br0" timeOffset="12">8177 3072 8092,'7'0'7,"-1"0"235,-2 0 112,-3 0 285,4 0 779,-5 0-786,-5 0-20,-1 0-148,-11 0-228,5 5-103,-5-4 58,1 4 1,-2-1 18,-5 0 1,-1 4-16,-3-5 1,-2 6-8,-5-1 0,0-2-124,-1 2 0,1-1-137,0 5 42,0-1 47,4 1 0,0-5-320,7 1 177,-2-1 65,12 5-627,-3-6 471,4 4 1,4-7-81,1 5 0,4-5-476,0 5 354,1-5-1059,2 7 537,5-9 942,-3 4 0,8-5 0,-4 0 0</inkml:trace>
  <inkml:trace contextRef="#ctx0" brushRef="#br0" timeOffset="13">9171 2341 8169,'0'-12'0,"0"1"0,-4 0-139,0-1 50,1 6 585,-2-4 240,-2 3-321,-4-4 159,4 5-252,-3 1 0,8 5 157,-6 0-246,1 0-51,0 0 1,-3 3 183,2 1-314,-2 10 131,4-6 0,-3 13 249,5-2-249,0 3 0,4 6 142,0 2 0,0 3 143,0 2-249,0-1 1,6 1 90,1 3 1,-1-1 85,2 5 38,0 0-251,3-1 0,-3 3 182,-1-2-711,-4-3 528,2 1 1,-1-6-285,0 0 96,-1-5 1,-3-1-255,0-5 1,0-4 179,0 0-1,-3-5-550,-1 1 1,-4-2 148,4-2 276,-5 1-646,8-1 665,-9-4 1,5-1-360,-3-2-751,-2-3 784,4 4 1,-6-5-743,1 0 835,0 0 1,-2-4-331,-2 0 1,1-4 42,-5 0 707,5-2 0,-8-2 0,4 1 0</inkml:trace>
  <inkml:trace contextRef="#ctx0" brushRef="#br0" timeOffset="14">8794 2958 8167,'12'-5'-621,"-1"2"801,0-5 0,5 6 406,-1-2 1,5-1 388,-1 1-590,3-5 1,6 7 160,2-6 0,1 4-235,3-3 1,-2 0 343,6 0-312,-3-3 0,0 5 52,-1-3-658,-5 3 255,-1 0 0,-7 4 307,-2-3-1635,3-3 615,-9 6-423,3-4 767,-4 5 0,-5 0 377,1 0 0,-6-5 0,4-1 0</inkml:trace>
  <inkml:trace contextRef="#ctx0" brushRef="#br0" timeOffset="15">9845 2158 8444,'-8'1'751,"1"3"-303,-1 3-275,-3 4 1,-1 4 616,1 0-436,-1 6 0,-3 0 168,0 6 0,-4 5-158,4-2 0,-4 3 87,3 1 1,-3 2-138,4 2 0,-4-1 28,4 5 0,0-2-97,3 2 1,1 3 38,-1-4 0,2 3-104,3-2 1,2 1-78,5-5-455,0 0 372,0-4 48,0-5 0,5 3 30,2-5-141,3-1 53,7-3 1,-4 0 76,2 0-112,-3-5 100,0-2 1,-1-1-48,1 1 1,-1-1 595,1-4-719,-1 1 194,0-1-136,1 0 0,-2-3-262,-2 0 223,2-6 1,-8 7-899,6-5 385,-6 0-1294,9 1 718,-10-4-163,4 4-88,-5-5-258,-5-5 1674,4-1 0,-10-6 0,5 1 0</inkml:trace>
  <inkml:trace contextRef="#ctx0" brushRef="#br0" timeOffset="16">10039 2558 8149,'0'-18'0,"0"2"0,0 4 866,0 6-80,0-4-283,0 8 458,0-3-119,0 0-88,0 4-573,0 6 0,0 7 333,0 7-212,0 2-81,0-3 0,-1 6 60,-3 3 0,3-1 82,-3 9 103,3-9-285,-4 12 0,3-9 181,-2 6-290,-2-1 55,5 0 0,-4-3-53,5-1-109,0-4 0,0 1 218,0-4-524,0-5 274,0 4 1,5-10-215,2 4 190,-1-9 1,4 2 31,-3-5 0,3 4 30,2-5 0,-1 1-22,1-4-283,-1 0 182,1 0 0,0 0-770,4 0 476,-4 0 230,5-5 1,-10 3-1698,1-6 1258,-6 5 1,4-7-165,-6 3-1021,0-4 1840,0 5 0,0-9 0,0 2 0</inkml:trace>
  <inkml:trace contextRef="#ctx0" brushRef="#br0" timeOffset="17">9925 2901 8095,'0'-12'0,"5"6"235,3 2-118,2 3 0,1-3 766,1 0 0,0-4-280,3 5 1,3-5-289,5 4-138,0-5 1,0 7 176,0-6-1000,5 1 551,-4 0 1,4 1-711,-6 2 606,-4 3 1,2-4 198,-4 5 0,-1-5 0,-4-2 0</inkml:trace>
  <inkml:trace contextRef="#ctx0" brushRef="#br0" timeOffset="18">10473 2821 9352,'8'-4'1059,"-1"0"-368,1 0-346,-2 4 0,4 0 114,-2 0-20,7-5-191,-2 4 0,7-4-96,-5 5-75,6-5 33,-3 3 0,4-3-270,1 5 123,-5-5 0,4 4-1050,-10-4 440,10 5 353,-9 0-623,3 0 162,-10 0 755,-1 0 0,1 5 0,0 1 0</inkml:trace>
  <inkml:trace contextRef="#ctx0" brushRef="#br0" timeOffset="19">11135 2444 10735,'-6'5'785,"1"1"-221,5 11-261,0 0 1,0 4 203,0 2-3,0-3-191,0 13 0,-1-8 264,-3 6-332,3-1 1,-4 1-23,5-1 0,0-5-15,0 2 0,0 1-76,0-1 1,0-5 84,0-2 0,0-5-8,0 4-117,0-5 0,0 3 298,0-1-447,0-4 49,0 5 1,0-9 233,0-1-427,0 1 156,0-2-263,0 4 216,0-8-10,0 3 1,0-4-35,0 3 0,1-3 26,3 3-747,-3-3 204,4-1-5199,-5 0 4717,0-5 1135,0 4 0,0-15 0,0 4 0</inkml:trace>
  <inkml:trace contextRef="#ctx0" brushRef="#br0" timeOffset="20">11398 2204 8156,'-6'-6'-1998,"1"0"2132,5 6 1628,0 0-1067,0 6-332,0 0 632,5 5-578,-4 1 0,9 3 228,-2 0-109,7 5-355,-2-2 1,5 5 404,-3 0-294,-3 0 1,10 3 297,-3 1-325,-2 0 0,4-4 98,-2-1-355,-2 1 188,4 5 1,-8-4 197,2 3-475,3-3 141,-5-1 1,2 0-356,-8 0 242,4-1 1,-9 5 74,6 0-93,-6-1 43,3-3 0,-5 4-328,0-1 1,-1 2 149,-3-1 1,-2-3 3,-5 3 0,-1-3 133,1-1 1,-1-4 100,1 0 1,-1-4-164,1 4-135,0-5 189,-1 3 34,-4-6 0,3 0-325,-2 1 316,2-1 0,5-3-718,1-1 1,3-3-159,-4 4-937,6-6 587,-3 3 246,5-5 1032,0 0 0,0 6 0,0 0 0</inkml:trace>
  <inkml:trace contextRef="#ctx0" brushRef="#br0" timeOffset="21">13088 2546 8092,'0'-6'187,"0"1"166,0 5-172,0-5 232,0 4 563,0-4-201,0 5-80,6 5-518,-5 1 0,4 3 176,-5 2 97,0-2-151,0 8 0,1-1 247,3 3-288,-3 3 0,4 5 110,-5-1 0,0 6-103,0-2 0,0 1-106,0 3 1,4-6 76,0 6 0,1-3-51,-1-1-122,-3-2 1,8-5 290,-5 0-551,5-5 180,-8-2 1,8-5-1011,-5 1 429,4-1-617,-6-4-1178,8 3 372,-9-9 837,4-1-376,-5-6 1560,-5-6 0,-1 1 0,-6-1 0</inkml:trace>
  <inkml:trace contextRef="#ctx0" brushRef="#br0" timeOffset="22">13054 2912 8092,'5'-6'0,"-3"1"0,8-1 0,-4 5 0,5-4 0,1 5 0,4-1 0,3-3 0,3 3 0,1-3 0,5-1 0,2 1 0,3-4 0,1 5 0,-1-5 0,-2 4 0,1-3 0,-6 3 0,1-4 0,-4 4 0,-4-3 0,0 3 126,-5-5-20,-3 8-409,-1-9-958,-8 8 1261,3-3 0,-10 0 0,-2-1 0</inkml:trace>
  <inkml:trace contextRef="#ctx0" brushRef="#br0" timeOffset="23">13111 2569 8092,'16'-7'395,"-1"-1"-219,0 6 1,1-5 236,3 3-15,3 3-140,6-9 0,2 9 19,9-3 1,-3-2 113,6-2 0,-4 2-387,4-2 42,-5 5 0,5-5-213,-8 4 0,3-4 231,-7 4 0,-2 1-1971,-1 3 1907,-8-6 0,3 5 0,-5-4 0</inkml:trace>
  <inkml:trace contextRef="#ctx0" brushRef="#br0" timeOffset="24">13888 2535 10016,'-6'5'1012,"-5"-2"-622,4 4 1,-3 2 64,-2 6 0,-3-1-17,0 5 1,0 0 38,3 4 1,1 1-255,-1 3 0,2-2 0,3 6 0,1-4-165,6 3 0,6-5 108,1 2 1,5-3-155,3-1 1,-1-5 84,5-3 0,0-2-86,4-2 1,-1-5 31,1-2 1,0-3-118,0-1 1,1 0 43,3 0 0,-3-1-74,3-3 1,-2-2-33,2-5 66,-3-1 1,2 1 99,-7-1-437,3 1 232,-9-6 1,3 0 33,-4-6-534,-1 0 420,-5 0 1,-1-3-359,-5-1 229,0-5 137,-5 8 0,-6-8-568,-8 6 432,-8-1 1,-2 8-87,-5 0 0,-2 9 233,-2-2 1,4 9-349,0-1 392,-1 2 1,13 4-192,-1 2-656,5 2 1039,6 5 0,1 1 0,0-1 0</inkml:trace>
  <inkml:trace contextRef="#ctx0" brushRef="#br0" timeOffset="25">14379 2501 8140,'0'-12'465,"0"6"180,0 1-284,0 0 363,0 4-1,0-4 44,0 5-302,0 5-285,0 1 1,0 10 495,0 3-363,0 3 1,-4 2 104,0 3 0,-1-2-57,2 6-120,1-1-243,-3 4 212,5 1 1,0-1 150,0 0-321,0-5 40,0 4 0,4-9 341,0 3-648,5-8 222,-3-2 0,2-6-337,-1 0 255,-4 1 76,2-6-430,0-1-138,-4-5 301,4 0-1158,-5 0 0,0-5 770,0-2 0,0 0-171,0 0 1,0-1 836,0-3 0,-5-6 0,-1-1 0</inkml:trace>
  <inkml:trace contextRef="#ctx0" brushRef="#br0" timeOffset="26">14413 2501 8167,'12'-5'0,"-1"-2"233,1-4 0,4 1 428,3 2 0,-1-1-37,1 6 257,0-6-481,4 7 1,3-7 70,1 6 1,0-1-163,-4 4 1,-1 1 173,1 3-286,0-3 1,-5 9-140,-3-2-2,-2 2 0,-3 5 224,-3 1-498,-1-1 251,-6 1 0,-2-2 197,-2 5-782,-2-5 420,-10 8 0,-2-6-61,-5 3-20,-5 3 89,-1-4 1,-2 1 46,1 0 19,5-5 58,-3 7-326,5-3 311,5 0 1,2-2-20,4-4 411,6-1-228,1 1 0,5 0-32,0 4 414,0-4-46,5 5 346,1-6-547,11 1-90,-5-1 0,9-1 42,-6-2 0,4 1 66,-4-6-322,5 6 61,-2-7 0,4 3 235,-3-5-1333,2 5 750,-8-4 0,4 4 100,-6-5-2259,0 0 730,-4 0 1736,-2 0 0,-5 0 0,0 0 0</inkml:trace>
  <inkml:trace contextRef="#ctx0" brushRef="#br0" timeOffset="27">15875 2444 8133,'0'-8'-432,"0"0"432,0 6 1073,0-3-193,0 5-208,0-5-190,0 4-151,0-5 0,0 8 45,0 2-196,-5 2 0,3 7 180,-6 2 162,5 3-283,-7 4 1,4 1-122,-6 5 62,1 1 0,0 6 240,-1-1-406,1 0 166,-6 5 0,5-3 180,-4 2-399,4-7 101,0 2 1,5-11 275,-1 1-475,5 0 141,-7-5 0,9 0-275,-3-3 146,3-3 331,1-5-1757,-5 3 536,4-9 508,-4 4-997,5-5 333,0 0 401,0-5-244,5 4 562,-4-9 1,8 3-345,-5-4 796,-1-5 0,2 3 0,-3-14 0,3 3 0</inkml:trace>
  <inkml:trace contextRef="#ctx0" brushRef="#br0" timeOffset="28">15795 2478 8133,'5'-11'1322,"-3"-1"-799,3 1 20,-5 4-250,5 2 1,-3 5 142,6 0 237,-6 0-353,9 5 0,-5 2 134,5 4-55,1 6-125,-1 0 1,2 10 276,2 0-311,3 4-532,0-6 436,3 8 50,-3-4 1,7 5 195,-2 0-339,8-5 34,-12 4 0,5-8 275,-5 1-279,-5-2-59,2-1 0,-4-4 153,-1 0 13,0-5-164,-4 3 1,-1-6 368,-2 0-443,-3 1 144,4-1-1173,-5 1 754,0-6 0,-1-1 66,-3-5-1530,3 0 1147,-9 0 0,7 0-27,-4 0 1,-1 0-89,-3 0 1,2-4-805,-3 1 778,3-6 783,-12 2 0,3-4 0,-5-1 0</inkml:trace>
  <inkml:trace contextRef="#ctx0" brushRef="#br0" timeOffset="29">15795 2832 8133,'0'-6'-524,"1"1"524,3 5 1096,3-5-649,-1 3 1,5-3 232,1 5-566,4 0-28,2 0 1,9 0-46,-1 0-121,1 0 241,6 0 0,-4 0-1226,5 0 504,-4 0 60,3 0 501,-9 0 0,4-5 0,-6-1 0</inkml:trace>
  <inkml:trace contextRef="#ctx0" brushRef="#br0" timeOffset="30">16400 2455 8155,'0'-11'545,"0"4"709,0 2-628,0 5-384,0 5 1,2 3 858,2 7-520,-3-2-273,4 8 1,-5 1 775,0 5-524,0-1-229,0 2 1,-1-2-83,-3 4-164,3 1 0,-8-1 60,5 0-43,0-4 1,0 6 260,0-6-685,-4 1 257,6-9 1,-4 2-4,2-5 1,3 0-424,-3-3 251,-2-1 287,4-4-77,-3 3-52,5-9 95,0 4 349,0-5-296,5 0 0,-2 0 14,5 0 0,3 0 11,4 0 185,6 0-114,-9 0 0,11-1-19,0-3-68,0 3 9,5-4 1,-2 5 60,1 0-55,0 0 25,1-5-312,-4 3 125,4-3 0,-7 5 161,-2 0-763,-2 0 243,-6 0 98,1 0-308,-1 0 117,-5 0-1953,-1-5 1181,-10 4 738,4-4 0,-9 5 558,2 0 0,-2-5 0,-1-2 0</inkml:trace>
  <inkml:trace contextRef="#ctx0" brushRef="#br0" timeOffset="31">17086 2432 8174,'0'-11'149,"5"5"-149,-4-5 1546,4 10-366,-5-4-230,0 5-434,0 5-228,0 1 1,-1 7 375,-3 2-481,3 3 0,-8 5 454,5 0-349,-5 0 1,4 1 77,-2 2 33,-4-1-201,10 8 0,-8-8 199,5 5-406,1-4 66,-2 7 0,3-9-37,-2 2 107,3-1-130,1-3-21,0-4-1,0 4 147,0-10 10,0 5 0,0-9-20,0-1 0,1-3-20,3 4 314,-2-6-305,8 3 0,-4-4 125,5 3 158,1-2-253,-6 3 1,8-5 287,-2 0-206,2 0-63,2 0 1,-2 0-173,5 0 1,-4-4 9,4 0-448,-5 0 345,8 4 0,-8 0-18,5 0-353,-5 0 325,2 0 1,-4 0-32,-1 0-1767,-4-5 456,3 4-1618,-9-4 1544,4 5 1577,-5 0 0,5-5 0,1-2 0</inkml:trace>
  <inkml:trace contextRef="#ctx0" brushRef="#br0" timeOffset="32">18239 2124 8069,'0'-6'357,"0"1"1713,0 5-1773,0 5 0,0 1 373,0 5-364,0 6 1,-1 1-33,-3 4 0,3 6 96,-3 3 0,-1 2 65,1 1 1,-3 4 39,3 0-1076,-5 5 1017,8-2-120,-4 0 0,-1 3-222,-1-2 1,1 1-24,-2-1 0,4 1-201,-4-5 158,6 0-323,-3-9 227,5 4 83,0-14 0,0 7-18,0-11 62,5 0 380,1-3 1,10-1-447,-1 0 0,5 0 22,-1-4 0,3-2 93,1-5-62,-1 0-159,1 0 1,0-1-1165,0-3 667,0-2 355,-6 0 1,0-5-2256,-6 4 1152,-4-3 602,3-2 776,-9-4 0,-1 3 0,-6-3 0</inkml:trace>
  <inkml:trace contextRef="#ctx0" brushRef="#br0" timeOffset="33">18091 2672 8045,'0'-6'502,"5"1"-301,1 5 0,7 0-36,2 0 1864,-2-5-1294,8 3 0,-2-3 62,8 5 363,2 0-715,6-5 1,4 3 250,3-6-1163,-3 6 655,0-4 0,-6 5-1043,-2-3 593,-3 3 247,-10-4-2363,-2 5 1280,-5 0 1098,-4 0 0,-2-5 0,-5-1 0</inkml:trace>
  <inkml:trace contextRef="#ctx0" brushRef="#br0" timeOffset="34">18902 3015 8157,'0'0'0</inkml:trace>
  <inkml:trace contextRef="#ctx0" brushRef="#br0" timeOffset="35">18902 3026 8110,'-12'0'0,"1"0"0</inkml:trace>
  <inkml:trace contextRef="#ctx0" brushRef="#br1" timeOffset="71">320 4671 8188,'0'-12'492,"5"1"0,-4 3 97,3 1-344,-3 4 154,-1-2 19,5 0-172,-3 4-1,3-4 198,-5 5-244,0 5 1,0 1 198,0 6-24,0-1-190,0 5 0,0 2 82,0 5 0,0 1 0,0 3 0,0 3 111,0 8 1,0-1-118,0 5 1,0-4-151,0 4 74,0 0 0,0 4-998,0-1 884,5-4 0,-3-2-345,6-5 37,0 1 200,3-6 0,0 3-37,1-6-54,-1-4 79,-4-1 0,3-8 42,-3 2 0,2-2 357,-1-2 1,-2 0-666,-2-4 804,-3 3-1054,4-8 324,-5 3-1944,0-5 857,0-5 819,0-2 0,0 0-636,0-1 89,0 0 405,0 2 652,0-4 0,-5-2 0,-1-5 0</inkml:trace>
  <inkml:trace contextRef="#ctx0" brushRef="#br1" timeOffset="72">217 4739 8214,'0'-6'-137,"1"-4"69,3 2 0,-1 2 68,4-2 975,1 1-572,8-5 1,-2 3 375,5-2-369,6 2-112,-1-7 0,5 5 128,-2 4-240,2-3 0,4 5 105,-3-3 0,3-1-28,-2 5 1,2-1-21,1 1 0,0 3 20,0-3 1,-1 3-197,-2 1 1,1 5 32,-6 3 0,1 2-224,-4 1 1,-6 1-7,-1-1 0,-1 4-33,-4 1 1,2 4-40,-9-1 0,0-1 160,-4 1 1,-7 0-110,-4 4 1,-7-1 79,-9 1 1,3 0 39,-2 0 1,-7-1-2,-2-3 0,-1 1 47,1-5 1,1 4-113,0-4 1,-2 1-4,-2-5 1,7-3-181,-4-1 1,12-4 76,1 1 1,6-3-1087,1-1 421,8 0-113,1 0 0,9-1 50,5-3 931,-1 2 0,15-8 0,-4 4 0</inkml:trace>
  <inkml:trace contextRef="#ctx0" brushRef="#br1" timeOffset="73">891 5059 8063,'6'1'1223,"-2"3"0,-3-1-272,-1 4-481,5 1-158,-3 3 0,4 5 395,-2-1-155,2 5-304,1-2-178,3 0 41,-9 3 1,8-3 270,-5 5-490,5 0 161,-8 0 0,8-2 230,-5-2-528,-1 3 219,2-10 0,-3 5-299,1-6 173,-1 1 0,-2-6 85,0-1-211,0-5 292,-5 0-102,3-5 92,-8-1 0,8-6-312,-6 1 141,6-1 1,-4-3 136,6 0-338,0 0 202,0-2 0,2 1-249,2-3 341,7-3 1,3 4-62,5-4 0,0 0-125,4 3 0,-2-3 126,-2 3 0,3 3 144,-3 1 1,1 2-198,-1 2 318,-2 4-65,-1 2 1,-3 1-397,2 0 1,-2 1 0,-2 3-1285,1 5 1614,-6 1 0,4 6 0,-3-1 0</inkml:trace>
  <inkml:trace contextRef="#ctx0" brushRef="#br1" timeOffset="74">1599 5139 7933,'-5'-11'-435,"4"-1"1500,-4 6-191,0-4-86,3 8-132,-8-8-223,9 9-78,-9-4-184,8 5 1,-8 0 226,3 0-364,2 0 134,-11 5 0,9 5 61,-8 5-5,2 6-25,-4-4 1,5 6 27,-4 0 1,4 4-49,0-1 1,6 1 11,2-4 0,3 0 111,1 0-483,0-1 178,5-4 1,6 3 221,8-6-507,3 0 220,1-4 1,-2 0-125,-2-4 123,3-2 30,-4-5 1,6-1-142,3-3-67,-3-2 273,4-6-233,-6 1 84,1-6 1,0 4 66,0-7-259,-5 1 283,-2 2 0,-4-5-391,-1 3 249,-5-2 1,-1-4-70,-5-1 1,-2 2-380,-6-3 385,1 3 0,-11 5-219,3 0 226,-3 5 69,-5-3-367,0 6 197,0 5 0,1-3-89,-1 5 18,0 0 220,5 4 0,2 4-674,4 0 386,1 5 470,4-8 0,-3 14 0,4-2 0</inkml:trace>
  <inkml:trace contextRef="#ctx0" brushRef="#br1" timeOffset="75">1999 5093 7974,'-5'-11'-519,"3"3"1585,-1 1-328,-4 4-58,6-2 75,-4 0-372,0 4 1,4-4 3,-10 5-218,10 5 0,-8-3 32,5 6 0,-4 1 14,0 6 0,-1 3 150,1 5-338,-2-1 43,4 1 0,0 0 101,2 0-57,3 5-3,1-4-339,0 4 175,5-5 0,1 0 21,5-1 0,5-4-90,-1-3 1,5-2 103,-1-1 1,3-6-82,1-2 1,-1-3 202,1-1 0,4-1-101,0-3 0,-1-4 187,-3-7-168,0 2 5,-5-3-79,3 4 81,-8 1 0,3-4-40,-4 0 0,-2-2-5,-2 2 0,-3-3 68,-5-5-371,-5 0 193,-2 1 0,-4-1-182,-1 0 0,-3 0 99,0 0 1,-5 5-145,1 3-25,-3 8 290,-1-4-782,-5 10 512,4-4 1,0 5-218,5 0 1,5 5-90,-1 3 1,3-2 663,5 2 0,-3-1 0,3 5 0</inkml:trace>
  <inkml:trace contextRef="#ctx0" brushRef="#br1" timeOffset="76">2684 4522 8051,'-6'-11'0,"-1"3"-36,4 1 104,1 4 210,-3-2 0,1 10 345,1 3 0,-5 3 194,4 4-422,0 3 0,-1 10-395,4 1 258,-9 6 0,9 0-2,-3 3 1,3 4-2,1 7 0,0 0 92,0 4-1523,0-5 1378,0 8 1,0-8-54,0 6 0,0-6-222,0 1 0,0-6 137,0-1 1,3-9 150,1 2 1,1-9-126,-1 1 0,-3-7 8,3-1 0,-3-5-171,-1 1 1,0-2 1438,0-2-1703,0-4 361,-5-2 1,3-1-639,-6 0-316,1-1 554,-5-3 1,1 0-1546,-1 0 839,-4 0 412,3-5 1,-7 3-813,5-6 950,-6 0 532,3-3 0,-4-5 0,-1-2 0</inkml:trace>
  <inkml:trace contextRef="#ctx0" brushRef="#br1" timeOffset="77">2501 5265 8051,'19'-10'0,"0"2"706,-5-2-376,8 8 0,-4-6 243,5 4 0,-4-4-154,0 4 1,-4 1-85,4 3 1,-4 0-105,4 0 1,-1 0-150,1 0 1,-3 0-83,-4 0 1,-1 0-397,1 0-454,-1 0-1232,1 0 2082,-6 0 0,4 10 0,-4 2 0</inkml:trace>
  <inkml:trace contextRef="#ctx0" brushRef="#br1" timeOffset="78">3152 5310 8051,'7'0'-495,"-2"0"4800,-5 0-5219,-5 5 0,2-3 648,-5 1 266,1-1 0,-5 3 0,1 1 0</inkml:trace>
  <inkml:trace contextRef="#ctx0" brushRef="#br1" timeOffset="79">286 5699 7864,'0'6'760,"5"-1"-537,-4-5 217,4 0 168,0 0-274,1 0 26,6 0-193,-1 0 0,2 0 223,2 0-353,-2 0 130,9 0 0,-5 0-17,6 0 129,0 0-112,5 0 0,-4 0-166,3 0 25,-3 0 0,4 0 11,-4 0-13,4 0 0,-5 0 66,-1 0 1,5 0-120,0 0 0,3 0 118,-3 0-188,5 0 46,-3 0 0,6-1 36,3-3 0,-2 3 60,2-3 0,1 1-167,-1 0-420,0 1 548,-3-3 0,-5 5 1,1 0 0,-5 0-22,5 0 1,-5 0 1,5 0 0,-5 0 31,5 0 42,-1 0-49,5 0 0,-2 0-29,-3 0 0,3 0 321,-3 0 0,5 0-331,3 0 36,-3 0 1,5-4-17,-6 1 1,-2-1 18,2 4-7,-7 0 1,9 0-3,-9 0 1,3 0-14,-3 0 128,0 0-111,1 0 1,-4 0 197,2 0 3,-1 0-184,2 0 1,1 0 180,3 0-10,7 0-684,-8 0 364,10-5 171,-6 3 0,2-4 58,2 2-308,-3 3 246,4-4 0,-8 1-22,-1 0 0,-4 1-15,0 3 0,-1-2-24,-3-2 1,0 3-8,-3-3 0,3 3 88,-3 1 0,1 0-4,-1 0 1,1 0 393,-5 0 0,6 0-409,-2 0 1,1 0 14,-1 0 1,3 0-46,-3 0 0,-3-1-5,-1-3 0,2 3-56,-2-3 1,0 3 87,-3 1 0,-5-2-474,1-1-401,0 1-467,-2-3 1197,-1 5 1,-20 5-1,-4 2 1</inkml:trace>
  <inkml:trace contextRef="#ctx0" brushRef="#br1" timeOffset="80">4831 4876 8147,'0'-6'-311,"0"1"345,0 0 0,-4 2 237,1-4 1,-3 4 265,3-1-296,1-2 1,-6 3-50,4-4 1,-5 4 48,1 0 0,2 1-137,-2 2 0,3 0 40,-6 0 1,2 0-126,-6 0 1,2 0-92,2 0 0,-2 4 79,-2 0 0,-2 5 176,-2-2 1,-2 4-93,1 0 0,-1 0-4,-2 1 0,4-1 1,1 1 68,2-1 178,1 0-186,3 1-28,6 4-6,1-8 26,5 7-101,0-8 71,0-1 0,9 3 57,2-5-128,8 4 40,-1-6 0,8 7 23,1-6 1,4 5-25,-5-4 1,1 5 54,-4-2-127,5-2 74,-4 6 0,0-5-179,-5 5 161,0 1 1,-1-1-23,-3 1 0,-2 0-108,-2 4 0,-1-4 27,-2 3 0,-3-1 79,-5 2 1,0-4-43,0 4 0,-1 0 19,-3-1 0,-4 4-2,-7-3 1,1-1 10,-5-4 0,0 1-11,-4-1 1,-1 0-33,-3 1 1,3-5 27,-2 1 0,1-5-47,3 0 0,0-1 49,3-2 0,-3 0-296,3 0 1,3 0-100,1 0-154,2 0-575,2-5 275,4-2 0,3 0 838,8-1 0,8 0 0,5-3 0</inkml:trace>
  <inkml:trace contextRef="#ctx0" brushRef="#br1" timeOffset="81">5391 4876 8028,'0'-11'1258,"0"5"-502,0 1 160,0 5-516,0 5 0,-4 2-114,0 8 0,0-1 4,4 5 0,0 0-14,0 4 1,0 0 109,0 0 0,0 1-191,0 3 0,0-3-15,0 2 0,0 2 5,0-1 1,0 0-118,0-4 1,2-1 26,1 1-114,-1-5 166,3-1 0,-1-6-195,-1 0 1,1-3-26,-4 0-81,0-6 169,0 3-1609,0-5 1257,0-5-1379,0-1 1059,0-6 0,-4 1-1445,1 0 2102,-6-1 0,-3 1 0,-5-1 0</inkml:trace>
  <inkml:trace contextRef="#ctx0" brushRef="#br1" timeOffset="82">5128 4933 8070,'12'-5'0,"3"4"0,0-3 809,5-2-441,3 5 1,2-8 132,6 5 0,-4-4-15,3 5-77,-5-6-234,8 7 1,-8-6 174,1 4-400,-2-5 97,-6 8 1,2-8-40,-4 5 0,3 0-332,-4 4 0,0 0-409,-3 0 473,-6 0 0,4 0-876,-2 0 1136,2 0 0,6 5 0,2 2 0</inkml:trace>
  <inkml:trace contextRef="#ctx0" brushRef="#br1" timeOffset="83">6008 4854 8055,'0'-7'-432,"0"2"1217,0 5-406,-6 0-201,5 0 184,-4 0 499,5 0-608,-5 0 1,4 1 37,-3 3-21,3-3 57,1 5 831,0-6-980,-5 0-47,3 0-295,-3 5 277,5-4 1,-5 9 85,4-4-145,-4 6 1,5 0 334,0 4-43,0-4-209,0 10 269,0-4-195,0 5 0,0 1 116,0 2-135,0-2-57,0 9 0,4-8 4,-1 1 0,3 2 5,-3-1 1,0-1 62,4-3 1,-3 0-25,4 0 0,-6 0-29,2 0 0,1-6-42,-1-1 0,0-4-45,-4 0-131,0-1 1,1-1-151,3-2-34,-3-3-683,4-5 931,-5 0 0,0-5-2636,0-1-353,0-1 1320,0-3 1669,0 4 0,-5-11 0,-1-1 0</inkml:trace>
  <inkml:trace contextRef="#ctx0" brushRef="#br1" timeOffset="84">5950 4876 8024,'0'-11'-199,"0"3"199,0 1 1322,5 4-809,2-2 1,6 4 239,2-3 10,-3 3-413,10-4 0,-4 5 113,5 0-82,5 0-195,-4 0 1,4 0-32,-6 0-142,6 0 98,-4 0 1,4 3-66,-5 1 64,-5 5 119,4-2-213,-10 4 10,5 0 0,-10 1 205,1-1-468,-6 1 131,4-1 1,-6 4 133,0 0-149,0 6 64,-6-9 1,0 9-149,-5-6 226,-1 5 0,-4-2 1,2 1-166,-5 0 62,5-5 0,-6 6-158,4-4 235,-4-1 0,7-4-54,-2 1-26,2-1 62,2 1 0,1-5-29,2 1 173,-2-6-77,9 8 0,-6-7 152,4 5 13,1-6-203,-3 3 1,7-1 262,1 0-115,4 5 0,4-4 49,1 2 0,0 4-86,3-4 1,3 0-20,5 0 1,0-3 46,0 4-19,0-6-371,-1 8 188,1-8 0,-1 3-424,-3-5 318,2 5 0,-8-4 62,2 3-592,-2-3 196,-2-1-946,1 0 421,-1 0-561,-4 5 1583,-2-4 0,-10 4 0,-2-5 0</inkml:trace>
  <inkml:trace contextRef="#ctx0" brushRef="#br1" timeOffset="85">6818 4888 8028,'-6'0'464,"1"-5"145,5 3-265,-5-3 234,4 5-261,-10 0 0,9 0 28,-6 0 0,5 0-58,-5 0 1,-4 5 56,-3 3 34,-5 2-206,7 7 0,-7 0 349,5 6-115,-6 0-220,9 0 1,-5 1 349,6 3-143,-1 2-280,1 0 1,5 3 71,2-6 0,3 2-20,1-1 1,5-7-132,2 3 0,5-4 232,3 0-425,-2-2 123,8-6 0,-3-1-234,5-2 209,0-3 11,-1-5 0,4 0-30,-3 0 0,6-1-7,-6-3-83,2 3 84,-7-9 1,3 3 28,-2-4 0,-1-6-19,1-2 0,-5 1-19,1-1 1,-3-3-140,-5-5 0,2-2 121,-5-2-365,0 6 234,-4-13 1,-1 12-263,-3-4 1,-4 5 168,-7-2 1,-3 3-539,-5 1 354,-4 5 98,-3 7 1,-3 2-204,3 5 1,-2 0 17,6 4 608,-1 5 0,4 2 0,0 4 0</inkml:trace>
  <inkml:trace contextRef="#ctx0" brushRef="#br1" timeOffset="86">7195 4876 8092,'0'-6'1029,"0"1"-329,5 5-61,-3-5-195,3 4 0,-5-3-149,0 8 0,0 2-78,0 5 0,4 2 46,-1 2 0,1-1 2,-4 5 1,1 2-102,3 5 0,-3 0 35,3 4 0,1 1-45,-1 3 0,1-5-67,-1-2 1,-3 1-220,3-2 0,1-3 70,-1-4 0,4-5-38,-5 1 1,2-2-536,-1-2 294,-2-4-935,3 3 640,-5-9-154,0 4-308,0-5-35,0-5 373,0-1 1,-5-6 759,-3 1 0,-7-6 0,-3 0 0</inkml:trace>
  <inkml:trace contextRef="#ctx0" brushRef="#br1" timeOffset="87">7150 4888 8092,'3'-8'1305,"1"1"-564,0 4-283,1-2 1,1 5-170,6 0 1,3 5 122,0 3 1,6 6-124,-2 1 0,2 4-15,2-4 0,4 5-116,-1-1-58,1 3 136,-4 1-791,5 0 590,-4 0 0,4-1 158,-5 1 1,-1-4-117,1 0 0,-4-4-21,0 5 0,-5-7-106,2 3 1,-4-4 166,0 0-1,-5-1-14,1 1 1,-2-5 237,2 1 0,2-4-158,-2 3-523,-3-4 140,0 2 209,0 0-1241,-4-4 426,4 4-499,-5-5-1021,0 0 1445,0-5 882,-5 4 0,-1-9 0,-6 4 0</inkml:trace>
  <inkml:trace contextRef="#ctx0" brushRef="#br1" timeOffset="88">7732 4762 7959,'0'-6'738,"0"1"777,0 5-806,0 5-270,0 1-142,0 11 178,0 0-297,0 6 0,-4 0 179,0 0 81,1 5-230,3 1 0,0 3 148,0 2-387,0-7 209,0 11 0,0-9-6,0 5-179,0-5 245,0-1-264,0-10 42,0 4 0,0-6 202,0 3-114,5-2 19,1-6-509,0 1 142,5-6-1204,-10-1 754,9-5-1646,-9 0 962,4 0 1378,-5-5 0,0-7 0,0-5 0</inkml:trace>
  <inkml:trace contextRef="#ctx0" brushRef="#br1" timeOffset="89">8452 4819 8097,'0'-11'411,"0"4"119,0 2-176,0 0 50,0-1-114,-6 0 1,5-1 192,-3 3-247,-2 3-59,5-4 0,-9 5 211,2 0-211,-2 0 0,-5 0 10,-1 0 0,-5 5-128,-2 3 236,0 2-332,-5 6 199,0-3 1,0 9 150,-2-3-71,2 2-109,5 2 1,0 0-12,1 0 9,-1 0 1,5 1 34,3 2 0,2-1-26,2 1 1,0 2-165,4-1 1,2-1 83,5-3 0,1 0-202,3 0 1,6-4 57,5 0 1,4-5-106,-4 1 0,6-3-22,-2-5 1,2 2 74,2-5 0,4 0 0,0-4 0,-1 0 86,-3 0 1,4 0-95,-1 0 0,1 0 20,-4 0 65,-5 0-89,3-5 96,-8 3 0,7-8-54,-5 3 215,1 2-159,-10-6 0,3 5 241,-5-5-232,4-1 1,-6 0 62,2-4 1,-3 7 292,-1-2-136,0 2 1,-5-1-90,-3 2 0,-3 3-313,-5 5 1,-3 0-44,-7 0-156,-3 0 1,-2 0-1437,1 0 1858,4 0 0,-7 5 0,4 2 0</inkml:trace>
  <inkml:trace contextRef="#ctx0" brushRef="#br1" timeOffset="90">9719 4694 8065,'0'-12'194,"-5"6"155,-1-4 1,-2 8 58,1-1 95,4 1-194,-2 2 1,1 5 40,0 3 145,1 2-291,3 2 0,0 4 459,0 3-273,0 3-137,0 1 1,0-1 136,0 1 0,0 4-55,0 0 0,0 0-43,0 0 1,0-3-27,0 3 1,3 1-30,1-2 0,5 1 113,-1-4-300,-3 0 62,5 0 1,-8-6-287,6-1 137,-5 1 42,7-4 0,-9 0-293,3-6 171,-3 1 32,-1-2-1632,0 4 495,0-8 523,0 8-1369,0-9 571,0 4 794,0-5 0,-5 0 1,-1 0-1</inkml:trace>
  <inkml:trace contextRef="#ctx0" brushRef="#br1" timeOffset="91">9982 4831 8046,'0'-12'0,"0"6"539,0-4 0,-1 5 315,-3-3 417,3 3-821,-4 5 0,3 5-198,-2 3 1,3 2-14,-3 1 0,3 6-15,1 2 1,0 2 122,0 2-179,0 5 5,0-4 1,0 9-97,0-2 155,0-3-50,0 5 1,0-9-108,0 2-59,5-2-58,-4-1 0,10-1-31,-4-3 0,0-3 194,0-4-613,-4-1 243,7-4-111,-4 3 1,2-9-996,-1 3 681,-4-3 0,2-2 230,-5-3 0,0 1-592,0-4 0,0-1 372,0-3 0,-4-1 664,0 1 0,-10-6 0,2 0 0</inkml:trace>
  <inkml:trace contextRef="#ctx0" brushRef="#br1" timeOffset="92">9959 4842 8046,'0'-11'0,"0"3"970,0 0-399,5 6 31,-4-3 20,10 5 0,-5 0-153,5 0 0,6 5 106,2 3-288,2 2 1,0 2-37,2 4 0,1-2-6,6 5 1,2 0-105,-5 3 32,4 1 0,-5 0 232,4 0-520,-4-5 158,1 3 1,-5-4-255,-3 2 185,3-3 58,-10-4 0,9-2-164,-6-2 256,0 2-95,-4-4-166,1 0 239,-1-1-46,-4 1-682,3-5 222,-9 4-647,4-5 107,-5 0 1,-4-1-1219,1-3 1090,-6 3 1072,2-10 0,-4 5 0,-1-5 0</inkml:trace>
  <inkml:trace contextRef="#ctx0" brushRef="#br1" timeOffset="93">10484 4694 7971,'0'-12'-156,"6"1"1215,-5-1-201,4 6-209,0 1-223,-4 5-130,4 0 1,-3 1 39,1 3 118,-1 2-272,3 11 0,-5 1 183,0 4-141,0 6-380,0 2 327,0 4 10,0 0 1,0-1-20,0-2 0,0 2-132,0-3 0,0-2 216,0-1-375,0-8 119,0 2 0,0-8 154,0 2-164,0-2-62,0-2 0,0-3-1394,0-1 700,5-4 230,-4 2-690,4-5 485,-5 0 751,5 0 0,-3 0 0,3 0 0</inkml:trace>
  <inkml:trace contextRef="#ctx0" brushRef="#br1" timeOffset="94">10850 4659 8034,'0'-7'449,"0"-1"0,0 6-104,0-3 1852,0 5-1794,0 5-10,0 6-139,-5 2 1,4 8 41,-3-2 1,1 8 28,-1 3 0,3 0 193,-3 0-346,3 1 1,1 2 172,0-3-297,0 3 0,0-9 55,0 3 0,1-4-62,3-4 0,-3 1 243,3-5-534,-2-5 140,3 0 188,-4-3-1179,4 4 369,-5-4-448,0-2-1834,0-5 2386,0-5 0,0 2-692,0-5 1320,0 1 0,-5-10 0,-1 0 0</inkml:trace>
  <inkml:trace contextRef="#ctx0" brushRef="#br1" timeOffset="95">10701 4671 8034,'12'-12'0,"-1"1"641,1 0-205,-1 4-161,6-3 0,-3 9 176,5-3 0,0 3 22,4 1 137,-1 0-190,6 0 0,-4 5-133,9 1 44,-8 6-159,2-1 1,-4 5 172,0 3-351,-5 3 89,3 1 1,-8 4 261,2-1-487,-2 6 175,-2-8 0,-3 8-90,0-6 0,-6 5-5,2-5 0,-8 5 136,-3-4 1,-5-1-75,-3-3 1,-3 0-59,-5 0 0,2-2 103,2-2 1,-3-2 2,3-6 1,-2 1-62,-2-1 1,1-3-3,3-1 1,-1-4-255,5 1 0,-1-3-153,5-1 1,3 0-154,1 0 1,4-5 159,-1-3 0,3 2-190,1-2 1,1 2 0,3-2 604,3-2 0,9 4 0,2-6 0</inkml:trace>
  <inkml:trace contextRef="#ctx0" brushRef="#br1" timeOffset="96">11352 4808 8001,'0'-12'-25,"0"1"0,-3 3 524,-1 1 143,0 4 1,3-6 449,-3 6-535,3-1-249,-4 4 1,3 5 106,-1 2 0,0 9-138,-5 3 1,6 0 13,-2 4 0,2-3-90,-2 7 1,2 0-93,-1 0 1,3 1 23,3-1 1,4-3-167,4 2 0,1-1-6,-1-3 1,4-3 37,1 0 1,4-5-302,-1 2 120,2-9 62,2 3 0,0-8 21,0 1 0,0-1 98,0-2 159,-1 0-156,6 0 1,-4-5 74,3-3 0,-3-2-53,-1-2 0,0 0 133,0-3 1,-4 1-107,0-5 1,-5 0 2,1-4 0,-2-4-52,-2 0 0,-3-4-109,-1 0 1,-3 1 33,4-5 1,-6 9-190,2-5 1,-3 6 8,-1 2 0,-1 2-221,-3 2 0,-2 3-409,-5 9 0,3-2-5,0 5-969,1 0 815,-5 4 1042,6 0 0,-4 5 0,3 2 0</inkml:trace>
  <inkml:trace contextRef="#ctx0" brushRef="#br1" timeOffset="97">12312 4648 8001,'-7'-5'-86,"-3"4"138,9-4 1,-5 1 266,2 0 125,-2 0-274,-1-1 0,-3 4 435,2-3-113,3 3-294,-5 1 0,4 0 314,-6 0-285,-4 0-67,3 0 0,-4 2 85,1 6 1,0-1-10,-3 9 1,1 1 0,3 2 0,1 7 5,-5 0 0,5 5-29,-1-4 1,3 3-114,5-3 1,-2 1-16,5-2 0,0-2-168,4 3 1,9-3 3,2-1-38,8 0 59,-6 0 1,12-2 85,-2-2 0,3-2-157,-3-6 1,1-3 191,2-1-265,-2-4 220,4 2 0,-1-5-121,0 0 0,-1 0-79,-3 0 1,0-1-270,0-3 1,-4 1 77,0-4-931,-5 4 824,-3-7 1,-2 8-180,-5-6 1,4 0-907,-5-3 1565,1 0 0,1-1 0,2 1 0</inkml:trace>
  <inkml:trace contextRef="#ctx0" brushRef="#br1" timeOffset="98">12849 4648 7971,'0'-11'396,"0"4"136,0 2 0,0 6 119,0 3 0,-2 3 18,-1 4-17,1 0-324,-3 6 0,1 1-1,1 4 1,-1 5 17,4 0 1,0 3-159,0-3 0,0 3-60,0-3 0,0 0-54,0-5 6,5 1 16,-4-5 0,5 1-132,-2-7 0,-2 1-124,1-5 0,2-2-614,-1 2 600,0-5-1359,-4 2-658,0-5 1430,0-5 1,0-2 203,0-4 1,-1-1-509,-3 1 1066,-2-6 0,-6 0 0,1-6 0</inkml:trace>
  <inkml:trace contextRef="#ctx0" brushRef="#br1" timeOffset="99">12483 4659 7971,'6'-11'0,"5"5"0,-4-3 0,8 5 0,1-1 0,7 1 0,2 3 0,9-3 0,2 1 0,2 0 2166,-3 1-1791,10-3 54,-5 0-158,1 4 0,-2-8-409,-4 5 362,-1-5-56,0 8 0,-1-9-235,-2 2 70,2-2-12,-9 4 1,4-4-96,-6 2 0,-4 2 205,-3-2-157,-2 6 189,-2-4 887,-4 1-632,3 4 234,-9-4-485,4 5 0,-5 5 14,0 3 1,0 6 22,0 1 1,0 5-8,0-1 1,0 3 13,0 1 0,0 1 112,0 2 1,0-1-62,0 1-329,0 3 82,0-5 0,0 8-39,0-5 0,0 0 44,0-5 1,0 1-39,0 0 0,2-5 9,1-3 0,0 2-284,5-2 224,-6 0 13,8-4-149,-8 1 205,3-6-1107,0-1 457,-4-5-1664,4 0 1510,-5 0 1,1-4-325,3 1 1158,-3-6 0,10 2 0,-5-4 0</inkml:trace>
  <inkml:trace contextRef="#ctx0" brushRef="#br1" timeOffset="100">13774 4534 8014,'0'-7'493,"0"2"0,0 4 88,0-3 193,0 3-534,0-4 1,-5 6 57,-3 3 0,-2 2 44,-2 6 156,-4-1-220,3 6 0,-8-1-17,2 3 1,-3 3 14,-1-3 0,2 5 112,2-1 1,2 6-112,6-6 0,4 2-89,4-2-66,1 0 0,4 0-189,1 0 1,8-2 112,4-2 0,6 1-204,2-4 0,1-2 84,7-7 1,-2-2-204,1-5 181,3 0 1,-7 0-146,4 0 165,-4 0 88,1 0-264,-4-5 237,0 4 0,-1-9-20,-3 2-101,2-2 116,-3-1 1,0-5-28,-3 1 21,-2-5 4,-2 2 0,-1-5-79,-2 0 0,2-3-155,-2-1 0,-3-5-217,-1 2 202,-3 2 105,-1-5 0,-6 9-186,-6-3 30,-4 3 89,-12 6 0,2 6-247,-4 4 0,-1 6-57,-3-2 0,0 4-562,0 4 1099,4 2 0,-3 5 0,4 1 0</inkml:trace>
  <inkml:trace contextRef="#ctx0" brushRef="#br1" timeOffset="101">14368 4534 8122,'0'-7'-40,"0"2"279,0 5 315,0-5 470,0 4-326,0-4-217,0 5-242,0 5 244,-5-4-27,3 14-217,-8-7 0,9 14 374,-9-10-278,8 10 0,-4-3 147,2 8-6,3-3-178,-4 9 0,6-8-77,3 6 0,1-2 0,3 1 0,2-1-171,-3-2 34,4-3 1,-5-1-68,4-1 6,-4-10 1,2 5 79,0-6 1,-5-1-296,5-2-5,-5 2 1,3-9-861,-2 3 0,-3-3-470,4-1 1,-10-5 1023,-3-2 1,0-3-975,0-2 747,-2 1 237,3-1 1,-3 1 492,3-1 0,-9-4 0,4-2 0</inkml:trace>
  <inkml:trace contextRef="#ctx0" brushRef="#br1" timeOffset="102">14345 4579 8122,'0'-6'69,"0"0"1,0 2 1138,0 3-425,0-4-422,5 10 0,-3 1 165,6 5 0,0 5 104,3-1-179,0 5-196,6-2 1,2 9 102,8-1 93,-3 1-257,14 1 0,-8 0 194,8 2-581,3-2 0,-6-5 252,4 0-579,1-5 425,-9 3 1,5-8-395,-9 2 470,0-2 1,-1-3 31,1-3 264,0 4-219,-10-10 0,4 5 24,-6-2 402,0-3-410,-3 4 1,-5-5 888,1 0-624,-6-5 0,3 3 564,-5-6-383,0 1-47,0-5-219,0 1-253,0-6 20,0-1 185,0 1-133,0-5 1,0 1-185,0-6 1,0 0-28,0 4 0,0-3-643,0-1 632,0-5 39,0 8-222,0-4 1,0 2-23,0-1-364,0 0 430,0 10 1,-1-4-96,-3 6 0,-1 0-192,-2 3-25,-4 1 0,6 3-302,-2 1-836,2 4 786,0-2-309,3 10 511,-3 2 750,5 4 0,5 0 0,2 1 0</inkml:trace>
  <inkml:trace contextRef="#ctx0" brushRef="#br1" timeOffset="103">15395 5002 13473,'-5'6'3594,"4"-1"-2520,-9-5-341,9 0-482,-4 0 1,5 2-874,0 1-1138,0-1 1760,0 3 0,0-5 0,0 0 0</inkml:trace>
  <inkml:trace contextRef="#ctx0" brushRef="#br1" timeOffset="104">4218 6510 7796,'5'-12'299,"-3"1"0,4 1-4,-2 2 0,-3-2-28,3 2 1,-1-1 37,0 2-58,-1-3 1,3 3-44,-5-4 0,0 3 122,0 1 24,0 4-215,0-7 0,0 7-121,0-4 1,-5 4 86,-3-1 0,-2 3-194,-2 1 0,1 0-101,0 0 0,-5 0 111,1 0 0,-5 4-17,1 0 1,1 3-5,-1-3 0,5 5 51,-1-1 0,-2 3 71,2 4 1,-4-2 34,4 2 0,-2 3 23,2 1 0,2 3-67,-2 0 0,2-3 20,2 0 1,3 0 3,1 4 0,4-4-3,-1 0 1,3-3-21,1 3 1,1-5-3,3 1 1,3-2-12,4-2 0,6-1 4,2-2 0,2-3 30,2-5 1,0 0-18,0 0 0,0 0-30,-1 0 1,5-1-3,0-3 0,-1-1-7,-3-3 1,-4-2 20,0 2 1,-5-1-2,1 2 0,-2-3 20,-1 2 0,-1-2-3,0-2 0,-3 1 70,0 0 1,-5 3-69,5 0 204,-5 1 3,2 0-164,-5-3 370,0 9-180,0-4-108,0 5 6,-5 0-296,3 5 214,-8 1 0,8 6-17,-6-1 1,2 4-18,-2 1 0,-1 3-103,5-4 1,1 5 68,3-1 1,0-1-27,0 1 1,1-5 118,3 1 0,2-2 143,5-2 1,1 1-77,-1-1 1,4 1 99,1-1 1,0-5-106,-1-2 0,-2 1-15,2-1 0,-1 0-99,1-4 1,-2 4 110,2-1 0,-2 1-444,-1-4 124,-1 0-1105,0 0-272,1 0-869,-6 0 2203,-1 0 0,-15 0 1,-3 0-1</inkml:trace>
  <inkml:trace contextRef="#ctx0" brushRef="#br1" timeOffset="105">4641 6761 8509,'0'-7'1935,"0"2"-199,0 5-1510,0 5 0,0 2 72,0 4 0,0 1-23,0-1 0,0 4-28,0 1 0,0 3-58,0-4 1,0 5 27,0-1 1,0 3 120,0 1-343,0-1 45,0-4 1,0 2-3,0-4 0,0 0 54,0-1 1,0-2-118,0 2 0,1-6 92,3-1-172,-3-6 13,4 3 98,-5 0-222,0-3 121,0 3 1,2-5-370,1 0-1822,-1 0 1252,3-5 1034,0 3 0,1-8 0,6 4 0</inkml:trace>
  <inkml:trace contextRef="#ctx0" brushRef="#br1" timeOffset="106">5235 6544 8395,'-12'0'0</inkml:trace>
  <inkml:trace contextRef="#ctx0" brushRef="#br1" timeOffset="107">5737 6521 7873,'-16'5'0,"-2"1"0</inkml:trace>
  <inkml:trace contextRef="#ctx0" brushRef="#br1" timeOffset="108">5223 6795 7958,'0'0'0</inkml:trace>
  <inkml:trace contextRef="#ctx0" brushRef="#br1" timeOffset="109">5303 6761 6609,'0'0'0</inkml:trace>
  <inkml:trace contextRef="#ctx0" brushRef="#br1" timeOffset="110">5212 6567 7752,'-6'0'-22,"1"0"0,0 0 0,-2 0 1</inkml:trace>
  <inkml:trace contextRef="#ctx0" brushRef="#br1" timeOffset="111">5794 6532 7735,'-22'12'0</inkml:trace>
  <inkml:trace contextRef="#ctx0" brushRef="#br1" timeOffset="112">5303 6806 7775,'-7'-1'4,"-1"-3"143,6 3 52,-3-4 1,3 1-200,-2 0 0,3 1 0,-4 3 0</inkml:trace>
  <inkml:trace contextRef="#ctx0" brushRef="#br1" timeOffset="113">5292 6772 7911,'11'0'1,"5"-1"-1,-1-3 3281,0 3-2183,2-4 1,-3 1-68,5 0-657,-5-5-264,7 8 0,-3-5 49,5 2-45,-6 3 0,5-8 113,-3 5-355,3-5 222,-5 8 0,4-4-100,-6 5 1,4 0 79,-4 0 1,2 0-108,-2 0 3,-2 0 0,7 0 100,-5 0 1,-3 0-25,-5 0 1,1 0 11,3 0-37,1 0 0,-1 0-27,0 0 1,1 0-10,-1 0 1,1 0 23,-1 0 1,1 0-46,-1 0 0,-3 0-170,-1 0-167,-4 0 373,2 0-1047,-5 0 0,0-5 1,0-2-1</inkml:trace>
  <inkml:trace contextRef="#ctx0" brushRef="#br1" timeOffset="114">5269 6532 7646,'6'0'628,"5"-5"1,-9 4-275,6-3 1,-4 3-118,3 1 0,-3-1-14,4-3 0,-1 3-76,5-3 1,-1 3-144,1 1 0,-1 0 155,0 0 0,6 0 48,2 0 0,2-2 26,2-2 0,4 3-55,0-3 1,3-1-20,-3 1 1,1-1 34,-2 2 0,-2 1 7,3-1 0,-3 1-129,-1 2 1,-4 0-241,0 0 1,-5 0 185,1 0 0,-2 0-56,-2 0 0,-3 0-65,0 0 164,-1 0 1,5 0-172,-1 0 135,-5 0-199,5 0-8,-10 0 0,5 0-581,-2 0-252,-3 0 1015,4 5 0,-5-3 0,0 3 0</inkml:trace>
  <inkml:trace contextRef="#ctx0" brushRef="#br1" timeOffset="115">6800 6601 7962,'0'-6'-63,"0"-5"1,0 5 415,0-5 0,0 3-136,0 0 0,0 5-36,0-5 0,0 4-23,0-3 1,-2 3-7,-2-4 0,-2 6-169,-5-2 0,-1 3 111,1 1 1,-6 0-130,-2 0 1,-2 0 7,-2 0 1,0 5-35,0 2 0,0 3 176,1 2 1,-1 0 9,0 4 0,0-2-12,0 5 1,2-4 16,2 4 1,0-1-5,7 1 1,-1 1-18,10-5 1,-1 1-135,4-5 1,1 0 75,3 1 0,7-2-109,8-2 1,3-3 115,1-5 0,5 0-21,2 0 1,-1 0-162,2 0 1,-5-5 93,5-3 0,-6 2 14,2-2 0,-7 2 25,-1-2 0,-5-2-90,1 2 1,-3 2 60,-5-2 0,2 4-8,-5-3 1,0 3 60,-4-4-19,0 6 0,-1-4 264,-3 2-226,3 3 1,-6-5 249,3 6-267,3 6 1,-4 0 27,5 5 0,0 1 75,0-1 0,0 2 2,0 2 1,0 3-15,0 5 0,4 3 83,0 1 0,5 8-190,-2 0 0,2 3 71,-1 0 0,2-1-75,-3 5 0,4-6 104,0 2-674,0-2 614,-4-2 0,2-2 18,-5-5 1,3 3-12,-3-7 0,0-2-60,-4-2 1,-2-5 5,-1 2 1,0-4 14,-4 0 0,-1-2-7,-4-2 0,-3 0 212,0-4 0,-5 1-200,1-1 1,-3-3-133,-1 3 1,-1-4-147,-2-4 0,0 2-241,-4-6 0,3 4 136,-3-3 1,4-1-64,0-3 0,5 1-61,2 2 0,7-2-218,0 2 0,2 2-325,6-2 518,0 1 500,4 0 0,0-3 0,0 4 0</inkml:trace>
  <inkml:trace contextRef="#ctx0" brushRef="#br1" timeOffset="116">7382 6532 8094,'0'-6'950,"0"-4"-249,0 4-252,0-6 0,-1 4-193,-3 1 0,1 4-13,-4 0 0,-1 1-150,-3 2 1,-1 0 94,1 0 1,-4 4-35,-1 0 0,-4 5 126,1-2-408,3 4 130,-1 0 1,-2 4 196,0 0-469,0 1 192,8 0 0,-1 1-80,1 2 44,4 2 161,-3-8 0,9 7-211,-3-5 57,3 1 1,1-1-16,0 0 0,5 4 117,3-4 0,6 4-35,1-3 1,5-5-1,-1-3 0,3-2 132,1 2 0,3-3 25,1-5 0,-1 0 0,-3 0-78,0 0 1,0-2-62,0-1 47,-5 1 1,-2-4-750,-4 2 342,-1 3-56,0-4 1,-3 5 437,0 0 0,-6-5 0,3-2 0</inkml:trace>
  <inkml:trace contextRef="#ctx0" brushRef="#br1" timeOffset="117">7942 6567 7932,'0'-12'-241,"0"6"0,0-4 96,0 2 0,-4 2 849,0-2 0,-5 6-243,2-2 1,0-1-203,0 1 1,3 0-115,-4 4 0,1 0-158,-5 0 1,1 0 73,-1 0 1,-3 5-125,0 3 1,-2 2 45,2 1 0,2 1 122,-2-1 1,-1 2-162,0 2 0,1-1 20,4 5 1,-1 0 38,1 4 1,3-4-16,1 0 1,4-1-7,-1 1 0,3-1-83,1-3 1,0-2 120,0 2 0,5-6-50,3-2 1,6-4 23,1 1 1,1-3-15,0-1 0,-2 0-127,5 0 1,-4 0-210,4 0 1,-4-1 87,4-3 1,-5 1-162,1-4 1,-2-1-22,-1-3 450,-1-1 0,-5 6 0,-1 1 0</inkml:trace>
  <inkml:trace contextRef="#ctx0" brushRef="#br1" timeOffset="118">7987 5973 7932,'0'-12'258,"0"1"175,0 5 110,0 0 352,0 6-673,-5 6 0,4 0 0,-3 5 0,-1 5 117,1-1 1,0 5-120,4-1 0,0 3 16,0 1 0,0-1-28,0 1 1,0 1-29,0 3 1,0 2-7,0 5 1,-1 2-71,-3 2 0,3-5 45,-3 5 1,3-5-25,1 5 1,0 1 13,0 0-722,0-1 681,0-4 1,0 0-128,0 0 1,1-1 97,3-2 1,-3-3-105,3-5 1,-3-6 125,-1-1 0,0-4 61,0 0 1,0-1-26,0 1 398,6-6-387,-5 4-193,4-4 177,-5 6-190,0-6-321,0-1-2172,0-5 2053,0-5-1851,5-1 2359,-4-1 0,4-3 0,-5 4 0</inkml:trace>
  <inkml:trace contextRef="#ctx0" brushRef="#br1" timeOffset="119">8570 6293 7932,'-7'0'728,"-3"0"-376,9 0 212,-4 0 495,5 0-752,5 0-165,1 0 1,7 0 155,2 0 0,-1 0-84,5 0 1,0 0-4,4 0 1,1 0 4,3 0 1,-3 3-9,3 1 0,-2 1-58,2-1 0,1-1 26,2 4 1,-2-3-135,-5 4 1,0-5 106,-1 5 0,-2 0-138,-1 3 1,-5-3 12,1-1 0,-1 1-70,1 3 108,-2-4-14,-2 3 53,-1-4-4,2 6 38,0-1-80,5-5 0,-10-1-2,1-5 0,-5 2 4,0 2 0,0-3-95,1 3 109,-3-3-8,4-1 1,-6 0 99,-3 0-73,3 0-14,-4 0-100,5 0-107,-5 0 1,-2 0-62,-4 0 0,-1 0-40,1 0 0,-4 0-38,0 0 1,-5 1 145,5 3 1,-5-3-2,1 3 0,-1 1-184,1-1-246,-3 0 265,9 1 0,-7-4 30,5 3 0,-4-2-38,4 2 1,-5-3-119,5 3 260,0-2 1,4-2-396,-1 0 365,1 0 0,3 0-80,1 0 0,3 3-507,-4 1 408,6 0-229,-4-4 594,6 0 0,0 0 0</inkml:trace>
  <inkml:trace contextRef="#ctx0" brushRef="#br1" timeOffset="120">9232 6635 8002,'7'0'1459,"-2"0"-850,-5 0 250,0-5-105,0 4-408,0-4-100,-5 5-59,3 0 1,-8 0-11,2 0 0,2 0-14,-1 0 0,-1 0 3,-4 0 0,0 4-125,-3-1 1,1 2-193,-5-1 117,0 3-38,-4-1 0,0 3-47,0-5 1,-4 3 158,1-3-161,-1 5 62,-1-3 1,3 2-19,-6-1 0,5-3-120,-5 4 1,6-4 140,-2 3 0,4-3-118,4 4 0,3-6 193,4 2 0,2-1-140,3 0 257,2-1-171,5 3-21,0-5 0,5 0-1,2 0 0,3 0 1,2 0 1,-1 0-89,1 0 0,-1 0-604,0 0-712,1 0 1460,-1 0 0,-4-5 0,-2-2 0</inkml:trace>
  <inkml:trace contextRef="#ctx0" brushRef="#br1" timeOffset="121">9780 6155 7666,'-5'-6'-835,"4"0"1036,-3 2 1078,3 3-340,1-4 1019,0 5-1739,0 5 1,0-3 13,0 6 1,0-1 14,0 5 0,0-1-15,0 1 1,4 3-12,0 0 0,1 6 129,-2-2-201,-1 2 16,3 2 1,-5 0 46,0 0 0,4-1-4,-1 1 1,1 4-12,-4 0 1,0 3 7,0-3 0,4 3-43,0-3 1,1-1-22,-1-3 1,-3 0 25,3 0 1,1-5 29,-1-3 0,3 1-16,-3 0 0,0-1-159,-4-4 1,4 1-229,0-1 1,-1 1 195,-3-1 1,0-3 101,0-1 1,0-3-411,0 4 68,0-6 93,0 8 79,0-8-282,-5 8-2,4-9-190,-4 4 132,5-5-1164,0 0 0,5-5 0,1-1 0</inkml:trace>
  <inkml:trace contextRef="#ctx0" brushRef="#br1" timeOffset="122">10648 6338 8060,'0'-6'-55,"-5"1"298,4 5 76,-4 0 193,5 0-246,5 0 0,-2 0-22,4 0 0,-3 0 279,4 0-245,-1 0 1,5 0-49,-1 0 1,4 0 149,1 0 0,3-1-65,-4-3 1,5 2-15,-1-1 0,3 1-70,1 2 1,-1-1-1,1-3 0,0 3-158,0-3 1,-4 2 120,0-2 0,-4 3-136,4-3 1,-5 3 73,1 1 0,-2-2 183,-1-2-940,-1 3-344,0-4 0,-3 5-386,0 0-756,-6 0 1102,3 0 1,-6 5 1008,-3 3 0,-7 2 0,-7 1 0</inkml:trace>
  <inkml:trace contextRef="#ctx0" brushRef="#br1" timeOffset="123">10660 6567 8343,'5'-7'818,"2"3"0,0 3-584,0 1 1,2 0 751,7 0 0,-4 0-411,3 0 0,3 0-224,1 0 0,-1 0 3,1 0 0,1-4 98,7 1 0,-3-2-255,3 1 0,-3 2 64,-1-1 0,0-2-226,-1 1 1,4-4 130,-3 4 0,1 1-281,-9 3 1,0-4-240,-3 0 1,-1 0-1113,0 4 560,-4 0 202,-2 0 0,-6 0 704,-3 0 0,-3 5 0,-4 2 0</inkml:trace>
  <inkml:trace contextRef="#ctx0" brushRef="#br1" timeOffset="124">12213 5961 7935,'-6'-5'0,"-1"3"10,4-6 128,1 6 82,-8-9 1,5 9 274,-3-6-463,-2 6 158,4-3-170,-6 0 149,6 3 147,-4-3-270,9 5 1,-4 1 135,5 3 0,-4 3-47,0 4 0,-1 0 70,1 1 0,3 3-56,-3 0 1,-1 6 256,1-2-36,0 2-191,4 2 0,0 0 203,0 0 1,0 0-192,0-1 0,0 1 13,0 0 1,0 0-3,0 0 1,4 0-36,0 0 0,4-1-13,-5 1 0,5 0 22,-4 0 1,3 0-136,-3 0 0,4-2 72,-4-2 0,-1 3-98,-3-3 1,0-3 53,0 0 1,0-4-147,0 0 0,0-1 52,0 0 0,0 1-223,0-1 0,-1 1-411,-3-1 1,2-3 293,-6-1 1,4-3-710,-3 4 453,-1-6 1,-3 7-271,-1-5 0,1 0 270,0-4 1,-1 0-439,1 0 1059,-1 0 0,-4 0 0,-2 0 0</inkml:trace>
  <inkml:trace contextRef="#ctx0" brushRef="#br1" timeOffset="125">11813 6464 8088,'0'-6'366,"0"0"167,0 1-252,5 4 0,2-4 81,4 5 1,2-4 154,2 0 1,3 1-28,5 3 1,1-4-131,2 0 1,-1 0-22,1 4 1,2-4-90,-1 1 0,1-1-93,-2 4 1,-2-2 25,3-1 1,-3 1 14,-1-1 0,-1 0-51,-3-1 1,1 3-218,-5-3 1,4 2-367,-4-2 1,1 3 45,-5-3-426,0 2 1,-3 2-947,0 0 516,-6 0 0,2 0-80,-8 0 1326,-2 0 0,-6 0 0,1 0 0</inkml:trace>
  <inkml:trace contextRef="#ctx0" brushRef="#br1" timeOffset="126">12727 5916 8041,'0'-7'0,"0"-3"95,0 4 59,0-1 368,0 2 59,0 0-121,0 4 0,0-4 66,0 5 1,-4 1-20,0 3-413,-5 2 0,3 6 21,-5-1 0,-1 4 46,1 1 0,3 0-39,1-1 1,-1 3 41,-3 5 1,-1 0-9,1 0 0,3 3 8,1 1 1,0 5-27,0-2 1,-2 3 66,5 1 1,-4-3-20,4-1 0,1 1-13,3 3 1,0-1 28,0-2 0,1 0-52,3-4 0,-2 5-3,6-2 0,-4-2-98,3-1 0,0 1 58,0-2 1,3 1-64,-2-4 1,2-4 48,2 0 1,-1-5-27,0 1 1,5-2 50,-1-2 1,0-3 15,-3-1 0,-1-3-71,0 4 1,1-6 7,-1 2 0,-3-1-107,-1 0 1,-3-1 110,4 1-374,-6-1-290,3-2-1594,-5 0-18,0-5 826,0 3-134,0-8-562,0 9 2071,0-9 0,0 3 0,0-4 0</inkml:trace>
  <inkml:trace contextRef="#ctx0" brushRef="#br1" timeOffset="127">13070 6258 8049,'0'-11'0,"0"-1"0,0 1 622,0 5 945,0-4-859,-5 8-519,-2-3 0,-4 6-88,-1 3 1,-3 3 129,0 4 1,-2 4-63,2 0 1,-1 6 37,-3-2 1,-2 2-54,6 2 1,0 0-25,3 0 0,2 0-1,3 0 0,2 1-8,5 2 0,0-3-95,0 0 0,1 0-62,3-4 1,3-3 93,9 0 1,0-4-40,3 0 0,4-6 0,0-2 0,0-3-6,3-1 1,2 0-3,-1 0 0,3-4-76,-3 1 0,0-6 46,-5 1 0,1-2-136,0-2 0,-4 1 76,0 0 1,-5-6 66,1-2 1,-2-2-143,-2-2 1,-3 0 5,0 0 0,-6 0-86,2 0 1,-8 0 59,-3 1 1,-5 0-168,-3 3 1,-3 3-62,-5 4 0,-3 5-71,-1-1 1,-3 5-199,3 0 0,0 1-175,4 2 846,6 5 0,0 2 0,6 4 0</inkml:trace>
  <inkml:trace contextRef="#ctx0" brushRef="#br1" timeOffset="128">13401 5870 8115,'0'-11'-800,"0"4"686,0-3 1146,0 9-179,-5-4 57,3 0-128,-3 3-185,5-3 724,0 5-982,5 0-161,-3 0 1,4 2 86,-2 1 0,-3 0-30,3 5 0,1-1-13,-1 5 1,1-1 29,-1 0 0,-2 1-119,6-1 0,-4 4 96,3 1 0,6 3 53,6-4-58,-2 0-126,-1 2 0,-3-3-48,2 5 0,-1 0 89,5 4 1,-5-1-35,1 1 1,-2 0-101,-2 0 0,1 0 97,-1 0 0,-5-1-70,-2 1 0,-1 1 78,1 3 1,-3-3-8,3 3 0,-3-3-56,-1-1 1,-4 3 0,0 1 0,-5 0-14,2-4 0,0-1-109,0 1 0,0 0 24,0 0 1,-3-4 101,2 0 1,2-4-149,-2 4 0,1-5 114,-5 1 1,2-2-163,2-1 0,-2-1 36,3 0 0,-4-3-243,0 0 112,0-1 1,0 1-845,4-1-1584,-3-4 1915,3 2 1,1-4-1824,2 3 2576,3-3 0,-4 4 0,-2-5 0</inkml:trace>
  <inkml:trace contextRef="#ctx0" brushRef="#br1" timeOffset="129">4447 8166 8079,'-5'-7'-1177,"3"2"1270,-3 0 0,4 3 496,-3-6 1,3 4 405,-3-4-222,-2 1-433,0-5 1,-6 2-107,1 3 1,3-2 12,0 5 1,0 0-23,-8 4 1,4-4-15,-4 1 0,0-1 141,1 4-272,-6 0-11,4 5 1,-6-3-73,0 6 41,5 0 24,-3 3 1,3 0-74,-5 1-86,0 4 181,5 2-111,2 0 106,-1 3 0,5-3-47,-3 5 0,6-1-11,1-3 1,4 2 74,-3-2-158,4-2 29,-2 4 1,6-8 32,3 2 0,-1-2-130,4-2 0,2 0-43,6-4 1,2 2 45,2-5 0,2 0-106,-2-4 0,4 0-53,4 0 66,-3-5 158,9 3 1,-8-8-94,6 3-53,-6-4 122,8 0 0,-9 0-86,3-1 1,-3-3-12,-1 0 1,-1-1 121,-3 5 0,1 0-51,-5-1 1,-3 1 217,-5-1 1,0 5-93,0-1 476,-2 6-138,-5-9-144,0 10 0,0-5 529,0 2-450,0 3 1,-1-3-22,-3 8 0,2 2 29,-6 6 1,4-1-97,-3 0 1,3 1-118,-4-1 1,6 4 42,-2 1 0,3 0-115,1-1 1,0-1 50,0 5 1,0-3-166,0 3 1,1-4 114,3 4 0,2-4-51,5 4 1,1-5-66,-1 1 1,2-2 74,2-2 1,-2-3-98,2 0 0,-2-6 64,-2 2 1,4 1-6,1-1 0,-1 0-37,-4-4 0,1 0-135,-1 0 1,1-4-60,-1 0 0,-1-1-274,-2 1 0,-2 3-657,-2-3 417,-3-2-734,4-1 1547,-5 1 0,0-4 0,0 4 0</inkml:trace>
  <inkml:trace contextRef="#ctx0" brushRef="#br1" timeOffset="130">4892 8428 7856,'-5'-6'2301,"4"2"-1276,-3 8-597,-2 2 1,1 6-235,-3-1 0,-1 2-157,5 2 1,1-2 43,3 2 1,0 1 111,0 0 1,0-1-91,0-4 0,5 1-55,2-1 1,1 1-200,3-1 0,-2-3 50,6-1 0,-1-4 2,2 1 0,-4-3 12,4-1 1,-4 0 59,0 0 0,3 0-49,0 0 0,0 0 53,-3 0 1,-1-5 6,1-3 0,-5 2 13,1-2 1,-2 1 0,2-5 1,-3 1 1,-5-1 1,0-3-2,0 0 0,0-2-26,0 2 0,-1 2 24,-3-2 1,-3-1-225,-4 0 0,-4 5-60,0 3 1,-5 5-206,5-5 1,-4 5-15,4 0 1,-4 3-752,4 3 1257,5-1 0,-1 8 0,5-4 0</inkml:trace>
  <inkml:trace contextRef="#ctx0" brushRef="#br1" timeOffset="131">6000 8131 8157,'-6'0'603,"1"0"365,5 0 1,5 0-542,2 0 1,1 0-77,3 0 0,0 4 86,8 0 1,0 0-113,3-4 1,1 4 78,0-1 1,1 1-269,3-4 1,-3 0 56,3 0 1,-3 0-68,-1 0 1,-1 0 60,1 0 0,-4 0-119,0 0 0,-5 0-230,2 0 1,-4 0-432,0 0-1227,-1 0 870,-5 0-375,-1 0 1,-6 0 14,-3 0 1310,3 5 0,-14 2 0,2 4 0</inkml:trace>
  <inkml:trace contextRef="#ctx0" brushRef="#br1" timeOffset="132">5977 8337 7559,'7'0'2515,"-1"0"-1203,-2 0-604,2 0 1,9 0-232,1 0 0,-1 0-27,-4 0 0,4 0-181,1 0 1,4 0-13,-1 0 1,3 0-161,0 0 0,1 0 50,0 0 0,0 0-167,0 0 0,0 0 15,-1 0 0,0 0-232,-3 0 1,1 0-9,-4 0 0,3 0-543,-4 0-880,0 0 753,-4 0-563,1 0 693,-6 0 785,-1 0 0,-5 0 0,0 0 0</inkml:trace>
  <inkml:trace contextRef="#ctx0" brushRef="#br1" timeOffset="133">7051 8006 7058,'-5'-7'-357,"2"1"1245,-4 2 1,3 3 57,-4-3-681,1 3 1,-5 6 132,1 3 1,-1 0-164,1 0 0,-1 6 1,1-3 1,1 7 68,2-3 0,-2 6-30,2-2 0,0 2-60,0 2 1,-1 0 29,5 0 0,0 0-54,4 0 1,0-1-1,0 1 0,3-4-233,5 0 1,-3-5 49,10 1 0,-5-2-139,5-1 0,3-1 24,1 0 1,-1-3-13,1 0 1,1-6 119,7 2 0,-3-3-94,3-1 1,-3 0 44,-1 0 1,3-1-6,1-3 0,0 2-105,-5-6 1,-3 0 86,0-3 1,-1 0-9,1-1 0,-1 1 66,-3-1 0,-2-4 4,2-3 0,-2 0 5,-2-4 0,1 1 6,-1-8 1,-3 3-39,-1-3 0,-4 1 21,1-2 1,-3-1-24,-1 6 0,-1-1 24,-3 4 1,-2 5-151,-6 3 1,-4 3 32,-3 0 0,-4 6-153,-4 2 0,-2 3-13,-5 1 1,-1 0-226,1 0 0,0 5-54,0 2 0,4 2-838,4-1 1414,7 2 0,-3 1 0,4 7 0</inkml:trace>
  <inkml:trace contextRef="#ctx0" brushRef="#br1" timeOffset="134">8067 7983 8155,'-1'-7'208,"-3"4"242,3 1-26,-4 2 746,5 0-692,5 0-247,1 0 1,6 0 0,-1 0 0,2 0 80,2 0 0,-1 0-30,5 0 0,0 0-96,4 0 0,1 0 86,3 0 1,-3 0-188,2 0 0,0 0 95,0 0 0,-1 0-86,1 0 0,-3-3-62,-4-1 0,1 0-139,-4 4 0,-1 0 34,-4 0 1,1 0-172,-1 0 1,-3-1-540,-1-3-26,-4 3-289,2-4 1,-5 6 123,0 3 1,-5-3 973,-3 3 0,-7 2 0,-3 0 0</inkml:trace>
  <inkml:trace contextRef="#ctx0" brushRef="#br1" timeOffset="135">8067 8166 8045,'12'0'775,"-3"0"264,2 0 0,-1 0-443,9 0 1,-4-4-147,4 0 1,0 0 3,4 4 0,0 0-223,0 0 1,0-4 13,0 1 1,2-1-250,-2 4 1,5 0-190,-9 0 0,4 0-232,-8 0 1,0 0-114,-3 0 1,-1 0-610,0 0 1,1 0-533,-1 0 1679,-4 0 0,3 5 0,-4 1 0</inkml:trace>
  <inkml:trace contextRef="#ctx0" brushRef="#br1" timeOffset="136">9301 7606 8073,'0'-6'-86,"0"-5"299,-5 5 64,3 0 0,-4-3 509,2 5-257,3 0-30,-4 4-352,0 0 0,4 2 101,-3 1 1,-1 4-131,1 4 0,-1 2 151,1 2 1,3-1-25,-3 5 1,3 0 22,1 4 1,0 0 33,0 0 1,0 3-49,0 1 0,0 3 101,0-3 0,5 5-191,2-2 1,0-1 69,0 2 0,0-5-259,0 5 1,3-6 113,-2 2 0,-3-2-109,-1 2 0,1-7 40,-1 3 0,0-4 56,-4 0 0,0 1-95,0-4 0,-2-1-115,-2-4 0,2 1-396,-6-1 1,1-3-32,-5-1-349,1 1 1,-4 2 381,-1-2 0,1-3-581,4-5 0,-6 0 75,-2 0 1034,3 0 0,-11 0 0,3 0 0</inkml:trace>
  <inkml:trace contextRef="#ctx0" brushRef="#br1" timeOffset="137">8992 8040 8088,'2'-6'103,"1"2"1,0 3 748,5 1 0,-1-4-273,5 0 1,4 0-11,3 4 1,3 0-72,1 0 1,3 0-146,1 0 0,3 0-258,-3 0 1,3-4 3,-3 0 1,1 1-236,-1 3 0,-3-4 241,2 0-1455,-7 0 942,3 4 1,-9 0-297,2 0 1,-2-4-1495,-2 1 2198,-5-1 0,5 4 0,-5 0 0</inkml:trace>
  <inkml:trace contextRef="#ctx0" brushRef="#br1" timeOffset="138">9952 7515 8091,'0'-7'0,"0"2"232,0 0 383,0 4-215,0-4 1,-2 5-151,-1 0 1,0 5-103,-5 2 1,1 4 85,-5 0 1,1 5-15,0 4 0,-2 1 37,-2 2 1,-2 0-5,-2 0 0,1 5 6,3 2 0,2 3 9,-2 1 0,3-1-33,0-2 0,2 5-1,2-1 1,3 0-121,5-4 1,0 0 133,0-4 0,0 4-305,0-5 0,5 5 0,3-5 1,-2 0-20,2-7 0,0 1 152,3-5 1,0 4-111,1-3 0,-1-1 1,1-4 1,-5 1 75,1-1 1,-1-3-114,5-1 0,-4-3 34,-1 4 0,-3-6-346,4 2-17,-6-3-630,3-1-68,0 0 234,-3 0 1,4 0 78,-2 0 1,-3-1 56,3-3 727,-3 3 0,4-9 0,1 3 0</inkml:trace>
  <inkml:trace contextRef="#ctx0" brushRef="#br1" timeOffset="139">9986 8051 8060,'0'-7'655,"0"-1"-190,0 6 98,5-9-207,-4 10 1,6-4 113,-4 5 1,0 0-191,5 0 1,-5-1-20,5-3 1,0 3-115,3-3 0,4 3 85,1 1 1,0 0-95,-1 0 1,-1-4 54,5 0 1,0 0-100,4 4 0,-4-4-43,0 1 1,-5-1-183,1 4 0,2-4-78,-2 0 0,0 0 124,-3 4 0,-2-1 113,-2-3 1,2 3-78,-3-3-94,-2 3-66,0 1 134,-5 0 0,0 0 1</inkml:trace>
  <inkml:trace contextRef="#ctx0" brushRef="#br1" timeOffset="140">10580 7754 8194,'0'-6'0,"0"0"445,0 2 78,0 3 370,0-4 793,0 5-1412,0 5 1,0 1-17,0 5 1,-1 2-90,-3 2 0,2 2 92,-1 2 0,1 6-17,2-2 0,0 2 17,0-2 1,0 0-59,0 0 1,0 4-24,0-1 1,0 0-133,0-7 1,0 2 90,0-2 1,0-1-178,0 1 0,0-5 150,0 1 0,0-2-220,0-2-50,0 1 98,0-1-180,0 1-216,0-6-480,0-1 44,0-5 171,5 0 1,-3-1 40,2-3 0,1 1-238,-2-4 1,6 1 917,-1-2 0,2-7 0,2 2 0</inkml:trace>
  <inkml:trace contextRef="#ctx0" brushRef="#br1" timeOffset="141">10808 7446 8120,'0'-6'1278,"0"1"-815,0 5 1,4 1 142,0 3 1,5-2-102,-2 6 0,0 3-40,0 5 0,1 0-77,3-1 0,-3 2-76,0 2 1,-1 2 1,5-2 0,-1 3-46,0 1 1,1 0-77,-1-1 0,2 1-13,2 0 0,-2 0-88,2 0 0,-3 0 69,-5 0 1,3-1-187,-2 1 0,-2 0 127,2 0 0,-4 4-191,3-1 0,-4 1 87,1-4 0,-3 0 92,-1-1 0,0 1-81,0 0 0,0 0 32,0 0 1,-1-2 7,-3-2 0,-2 3-21,-6-3 1,1-1-91,-1 1 1,1-5-22,-1 1 1,1-2-197,0-2 0,-1-1-411,1-2 430,-1 2 0,5-9-1344,-1 3-77,6-3-448,-4-1 2130,6 0 0,6 0 0,0 0 0</inkml:trace>
  <inkml:trace contextRef="#ctx0" brushRef="#br2" timeOffset="142">13040 7474 8297,'-5'-11'-804,"4"-1"1,-4 1 776,5-1 1,-2 5 113,-2-1 532,3 1-365,-9-5 0,9 5 143,-3-1-210,-2 5 0,3-3 239,-5 2-100,6 3 8,-3-4 86,0 5-93,4 0-197,-5 5 1,5 1 8,-3 6 1,2-1-29,-6 1 1,2 4 124,-2 3 1,-2 3 154,2 1 0,-2 1-75,-1 2 0,3 0 148,1 4 1,4-3-29,-1 3 1,3-3-158,1 3 1,1-3-150,3 3 127,2-4-103,1 2 1,3-2 32,-2 1 0,2 0-13,1-5 1,-1-2-162,-2-1 1,1-5 77,-5 1 0,3 1-282,-3-1 24,5 1 0,-8-5 92,3 1 0,-3-5-391,-1 1 294,0-1 1,-1 0-588,-3-3 0,2-3-646,-6-1 496,0 0 0,-3 0 235,0 0 1,-1 0-136,1 0 0,-6 0 14,-2 0 0,1 0 795,-1 0 0,-5-5 0,-5-2 0</inkml:trace>
  <inkml:trace contextRef="#ctx0" brushRef="#br2" timeOffset="143">12686 7954 8272,'0'-8'0,"0"1"0,0 3 87,0-4 0,0 4 437,0-3-230,5 4 0,-2-3 5,4 2 0,-3 3 106,4-3 1,-1 3-58,5 1 0,0-4-95,4 0 1,-4 0 372,3 4-308,3-5-172,-5 4 0,8-5 64,-2 2 0,-1 2 18,1-1 0,-1-2-83,1 1 0,-1 0-104,-3 4 1,-2 0-305,2 0 1,-6 0-1937,-2 0 1105,1 0-1179,4 0 2273,-1 0 0,0 0 0,1 0 0</inkml:trace>
  <inkml:trace contextRef="#ctx0" brushRef="#br2" timeOffset="144">13554 7314 8135,'0'-6'0,"0"0"328,0 2 213,0 2-31,0-3-127,0 5-319,-5 0 0,2 0-40,-4 0 1,3 5 128,-4 3 0,1 2 119,-5 2 0,-3 4-108,0 3 0,-2 3 210,2 1-170,-3-1-84,0 1 1,-2 5 269,5 3 1,-5 2-22,1 1 0,2-1 73,2-3 1,3 7-232,5-3 0,-2 3 19,5-3 1,-1-3-141,1-1 1,3 1 99,-3 3 1,3-5-157,1-2 0,4-2 19,0 2 0,4-3-14,0 3 1,2-7 18,2-1 1,-1-1-102,0 1 0,-3-3 73,0-4 1,-1-1 15,5 1 1,-1-1-120,1 0 0,-1-4 77,0-3 1,-3-3-541,0-1-115,-1 0-67,5 0-538,-1 0 171,-5 0 1,1-1 240,-3-3 1,-3 1 843,3-4 0,-3-1 0,-1-3 0</inkml:trace>
  <inkml:trace contextRef="#ctx0" brushRef="#br2" timeOffset="145">13531 7885 8227,'-6'-5'1527,"1"4"-1016,10-4 0,1 5-39,5 0 1,-3 0-126,0 0 1,-1-4-89,5 0 1,-1 0-15,1 4 1,3 0-1,0 0 1,2-3 3,-2-1 0,-3-1 16,4 1 0,-4 3 0,0-3 0,-1-1-19,1 1 1,-1-1 256,0 1-270,-4 3 0,-1-4 39,-2 5-1493,-3 0 613,4 0 0,-20 5 0,-4 1 0</inkml:trace>
  <inkml:trace contextRef="#ctx0" brushRef="#br2" timeOffset="146">13999 7508 8127,'0'-6'1163,"0"1"-394,0 5-515,0 5 0,0 3 40,0 7 1,-4-2-56,1 2 1,-1 3 117,4 1 0,-1 2-138,-3 2 1,3 0-16,-3 0 0,2 0-3,2-1 1,0 5-105,0 0 0,0-1-25,0-3 0,0-1 81,0-3 1,0 1-103,0-5 0,0 0 44,0-3 1,0-1-63,0 1 138,6-1-187,-5 1-57,9-6-495,-9-1-874,9-5 1023,-8 0 1,4 0-1906,-2 0 1176,-3-5 1148,4-1 0,-5-6 0,0 1 0</inkml:trace>
  <inkml:trace contextRef="#ctx0" brushRef="#br2" timeOffset="147">14182 7234 8376,'0'-6'1436,"0"1"-994,0 5 0,5 1-19,3 3 0,-2 2 32,2 6 0,-1-1-98,5 1 171,-1-1-204,1 5 0,-1-2 92,0 5 12,1-5-154,-1 8 0,1-4-117,-1 5 14,1-1 1,-2 1 0,-1 0 37,-2 0 1,0 1-27,0 3 1,2-2-80,-5 6 0,0-1-9,-4 4 1,0-1-110,0-2 0,0 5 39,0-1 0,-5-2-111,-3-3 1,2-1 62,-2 2 0,0 1 60,-3-6 1,3 1-92,1-4 0,-1-2 63,-3-2 0,3 2-57,0-6 1,2 0 7,-2-4 0,0 1-125,4-1 0,-4-3-15,4 0 0,-1-6-701,1 2-1138,3-3 828,-4-1-1231,5 0 2422,5 0 0,2-5 0,4-1 0</inkml:trace>
  <inkml:trace contextRef="#ctx0" brushRef="#br2" timeOffset="148">14707 7725 9186,'12'0'477,"-1"0"0,-2 0-222,3 0 1,-4-1-89,8-3 1,0 3 12,-1-3 0,6 3-41,-2 1 1,2 0 37,2 0 1,0 0-20,0 0 0,-2 0-136,-2 0 1,3-4 85,-3 0 1,-1 1-171,1 3 1,-5-2 42,1-2 1,-2 3-198,-2-3-514,-5 3 100,5 1 1,-11 0-528,0 0-537,-5 0 1694,-7 5 0,-4 2 0,-2 4 0</inkml:trace>
  <inkml:trace contextRef="#ctx0" brushRef="#br2" timeOffset="149">14696 7885 8294,'-6'0'-242,"2"0"100,8 0 0,-2 0 1185,6 0 0,-1 0-400,5 0 1,1 0-155,2 0 1,-1 0-225,5 0 1,4 0-54,3 0 0,2-4-53,-1 1 1,-3-1-220,3 4 1,0-1-65,0-3 0,0 2-387,-4-1 0,-4 1-117,0 2 1,-5 0 275,1 0 1,-2 0-1555,-2 0 1906,-5 0 0,4-5 0,-3-1 0</inkml:trace>
  <inkml:trace contextRef="#ctx0" brushRef="#br2" timeOffset="150">15632 7291 8112,'0'-6'256,"0"-4"356,-5 9-313,4-4 207,-4 5-269,5 0 1,0 5 9,0 2 1,0 3 14,0 2 1,0 3 3,0 0 1,0 6-16,0-2 1,0 2 13,0 2 1,4 4-1,0-1 1,1 5-120,-1-5 1,-2 2 105,6-1 0,-4-3-166,3 3 0,-3-2 83,4 2 0,-5-4-162,5-1 0,-5 1 58,0-4 0,2 2-55,-1-2 1,4 1 65,-4-5 1,-1 2-110,-3-2-92,0-2 1,0 3 56,0-5 0,0-3-523,0 0 0,-3-4-4,-1 3 0,-5-3-218,1 4 0,-2-6 191,-1 2 1,-1-3-179,1-1 1,-4 0 271,-1 0 1,1 0 527,4 0 0,-6-5 0,0-1 0</inkml:trace>
  <inkml:trace contextRef="#ctx0" brushRef="#br2" timeOffset="151">15473 7782 8294,'-7'-5'618,"2"4"-166,5-4-31,0 0 1,1 4 492,3-3 0,3 3-412,4 1 0,4 0-157,0 0 1,7-2-200,1-1 0,0 1 110,3-2 0,2 3-614,-1 1 1,3-4-136,-3 1 0,4-3-412,-5 3 1,1 1 210,-4-1 1,-6 0 693,-1-1 0,1 3 0,1-4 0</inkml:trace>
  <inkml:trace contextRef="#ctx0" brushRef="#br2" timeOffset="152">16215 7223 8109,'6'-7'-591,"-1"-3"1831,-5 9-790,0-4 0,0 6-125,0 3 0,-1 1-160,-3 3 1,2 3 129,-6 1 1,-3 0 104,-5 7 0,1-1-166,4 1 0,-4 4 15,-1 0 0,-3 0 27,4 3 0,-4 3-15,4 2 0,0 2-136,3 1 0,1 0 85,-1 1 0,2-1-171,3 0 0,0 1-65,3-1 0,3-4-86,-3 1 1,3-5 147,1 5 0,4-6 21,0 2 1,5-3-5,-2-1 1,3-2-23,2-2 1,-1-1-72,1-3 0,-1-2 100,0 2 1,1-2-192,-1-2 1,1-3-40,-1 0 1,-1-5-495,-2 5-234,2-5-673,-4 2 839,1-5 1,-2-2-1206,-5-1 1937,0-4 0,-5-4 0,-2-1 0</inkml:trace>
  <inkml:trace contextRef="#ctx0" brushRef="#br2" timeOffset="153">16409 7543 8200,'-4'-12'1271,"0"1"-311,1 4-957,3-3 309,0 9 355,0-4 0,0 18-537,0 2 0,0 8 146,0-4 1,0 4-17,0 3 1,0 0 125,0 4 0,0-1-156,0 2 1,0 0-83,0-4 0,0 0 70,0-4 0,0-4-166,0 0 1,0-2 182,0 2-345,0-2 1,1-6 12,3 1-220,-3-6-677,4-1 722,-5-5 1,1 0-1521,3 0 910,-3 0 0,5-1-222,-6-3 1,0-2 1103,0-6 0,5 1 0,1-1 0</inkml:trace>
  <inkml:trace contextRef="#ctx0" brushRef="#br2" timeOffset="154">16706 7257 8134,'0'-11'0,"0"3"458,0 0 784,0 6-706,0-3-56,0 5-120,5 0 1,1 5-50,6 3 1,-4 5 51,-1 3 1,1 5-86,3 2 1,1 0 105,-1 4 1,0-3-159,1-1 1,-1 3-1,1 1 1,-2 0-97,-3-5 1,4 1 109,-4 0 0,0 4-245,0-1 0,-3 1-9,4-4 1,-6 3-41,2 1 0,-3 4 50,-1-5 0,0 2-135,0-1 1,-5-3-48,-2 3 0,-4-3 160,0-2 0,0-2-202,-1-1 1,-1-5 72,-2 1 0,1-3-87,-5 0 1,5-1-231,-1 1 1,2-2-282,2-3 1,3 2-552,1-5 385,4 0 0,-2-5 919,5-3 0,5-2 0,1-6 0</inkml:trace>
  <inkml:trace contextRef="#ctx0" brushRef="#br2" timeOffset="155">17277 7668 8348,'-6'-5'599,"-4"4"-1601,8-4 9,-3 0 3418,5 3-1600,0-3 1,2 5 522,1 0-514,4 0-539,4 0 0,1 0 76,-1 0 1,0 0-34,1 0 1,-1 0-160,1 0 0,3 0-127,0 0 1,4-3-22,-4-1 0,2 0 110,-2 4 0,2 0-725,2 0 0,1 0-131,-5 0 0,0 0-1576,-3 0 1548,-1 0 743,1 0 0,-6-5 0,-1-1 0</inkml:trace>
  <inkml:trace contextRef="#ctx0" brushRef="#br2" timeOffset="156">18019 7269 8069,'-5'-12'0,"3"4"-53,-6 1 172,1 4 958,0-2-150,-3 5-650,9 0 0,-8 5-44,5 3 1,-3 3 112,3 5 0,-4 1-77,4 6 1,-1 0 14,1 0 1,3 0 4,-3 0 0,3 3 66,1 1 1,0 1-165,0-2 1,0 0 56,0 4 0,1-1-203,3 2 0,-1-2-45,4-2 1,-3-4-101,4-1 1,-4 4 53,3-7 1,-4 5-132,0-5 0,3-3 66,-3 0 0,1-4-179,-4 0-55,0-1 0,0 1-151,0-1-214,-5-5 0,-1 1 279,-6-3 0,5-3-609,-1 3 1,-3-3 73,-5-1 966,1 0 0,-1-5 0,-2-2 0</inkml:trace>
  <inkml:trace contextRef="#ctx0" brushRef="#br2" timeOffset="157">17723 7748 8308,'6'-6'1219,"-1"-4"1,1 8-1898,6-1 0,3-2 115,4 1 1,3 0 635,-3 4 1,2 0 215,2 0 0,0-4 216,0 0 1,3 1-387,1 3 1,0 0-153,-5 0 0,0 0-642,-3 0 0,-2 0 69,-6 0 606,0 0 0,1 0 0,-1 0 0</inkml:trace>
  <inkml:trace contextRef="#ctx0" brushRef="#br2" timeOffset="158">18568 7131 8176,'0'-6'701,"-2"1"-343,-1 5 1,0 0-68,-5 0 0,5 5 125,-5 3 1,0 3-127,-3 4 1,0-1 93,-1 5 0,-1 0 90,-2 4 0,3 0-164,-4 0 1,0 5 58,1 2 1,-1-1-54,5 2 1,1-2-188,2 2 1,-2 2-22,2-3 1,3-1-77,2 2 0,-3-2 76,3 1 1,-1 2-140,4-5 1,0-1-93,0-3 0,0-1 40,0-3 1,1 2 58,3-2 0,0-1 58,7 1 0,-6-5 159,7 1 1,-9-2-190,1-2 1,1 2 31,-1 2-89,5-2 0,-3 4-464,6-6 200,-6-5 1,6 3-107,-1-5-1481,-5 0 671,4-4-879,-10 0 2112,0-5 0,0-2 0,0-4 0</inkml:trace>
  <inkml:trace contextRef="#ctx0" brushRef="#br2" timeOffset="159">18682 7531 8233,'0'-11'622,"0"-1"-838,0 1-413,0 5 1667,0 1 0,-1 5-381,-3 0 0,1 0-189,-4 0 0,-1 8-149,-3 4 0,-1 6-27,1-3 1,-1 5 31,1-1 1,-1 7 117,1 0 0,3 1-374,1-4 1,4 0 136,-1-1 1,3 1-272,1 0 0,5-5 83,3-3 0,3 0-163,5-3 1,0 0 30,3-8 1,3 4-71,-3-4 1,5-1 59,6-3 0,-8-1 43,4-3 1,-4 2-30,1-6 1,2 1 19,-2-5 0,5 1-57,-9-1 0,0-3 107,-7 0 0,-2-2 64,-3 2 0,2 1-120,-5-5 0,0 0-91,-4-4 1,-1 0 51,-3 1 1,-1 0-150,-3 3 1,-15-1 115,0 4 1,-7 1-166,-1 4 0,5 4-306,-8 4 1,8 1 219,3 2 1,4 0-794,4 0 1213,2 0 0,-3 0 0,4 0 0</inkml:trace>
  <inkml:trace contextRef="#ctx0" brushRef="#br2" timeOffset="160">19127 7154 8219,'0'-6'1021,"0"-4"100,0 9-250,0-5-517,0 6 0,4 2-27,0 2 1,1 2 117,-1 5 0,2 1-54,6-1 1,-1 4 73,0 1 1,1 3-169,-1-4 0,1 5 31,-1-1 0,2-1-161,2 1 0,-2 0 81,2 4 1,-2 0-139,-2 0 0,0-1 32,1 1 0,-5 0 38,1 0 0,-4 0-71,3 0 1,-4-3-160,1 3 0,-3-3 17,-1 7 0,0-3-80,0-1 1,0 3-104,0 1 0,-1 0 105,-3-5 0,-1 0-90,-3-3 0,-2 1 15,3-4 1,-4-1-67,0-4 1,0-1 46,-1-2 0,1 1-359,-1-5-164,1 5 0,3-7-252,1 6-1053,4-6 1085,-2 3 948,5-5 0,0 0 0,0 0 0</inkml:trace>
  <inkml:trace contextRef="#ctx0" brushRef="#br2" timeOffset="161">19744 7531 8131,'-11'0'0,"-1"-1"0,1-3 61,4 3 267,2-4 1,5 3 518,0-1 0,2 1-306,1-1 1,4 1-96,4 2 1,1-1-95,-1-3 1,5 3-84,4-3 1,1 3-132,2 1 0,0 0 55,0 0 1,5-4-62,2 0 0,0 1-22,5 3 1,-7 0-229,6 0 1,-4 0-77,1 0 1,-1-4-344,-7 0 0,1 0-360,-9 4 0,1 0-103,-5 0-146,-5 0 0,-2 0 1146,-8 0 0,-7 0 0,-7 0 0</inkml:trace>
  <inkml:trace contextRef="#ctx0" brushRef="#br2" timeOffset="162">19813 7623 8331,'11'0'667,"0"0"1,6-2 357,2-2 1,4 3-585,3-3 1,2 3-154,3 1 1,2 0-89,-3 0 0,3 0-169,1 0 1,-3 0-609,-1 0 0,-6 0 390,-1 0 1,-1 0-989,-7 0 1,0 0 1174,-3 0 0,-1-5 0,1-1 0</inkml:trace>
  <inkml:trace contextRef="#ctx0" brushRef="#br2" timeOffset="163">20840 7269 8050,'-5'-7'-464,"4"-3"1,-5 9 836,2-3 311,3-2 0,-6 4 382,3-1-691,-2 1 0,-5 4-61,-1 1 1,-3 4-69,0 4 0,0 2 96,3 2 0,1-1-36,-1 5 1,1 0-38,0 4 1,3 0-69,0 0 1,2-1 14,-2 1 0,2 0-181,2 0 1,3 0 69,-3 0 1,3-1-229,1 1 1,5-4 32,3 0 0,3-3-90,4 3 0,-1-5 121,5 1 1,0-4 54,4-3 1,0 1-14,0-5 0,5 3 1,2-3 0,-1 0-170,2-4 0,-5-2 119,5-1 1,-6 0-61,2-4 1,-3-1 141,-1-3 1,-4-5-1,0 1 1,-4-5-7,4 1 0,-5-3 20,1-1 1,-2 0-25,-2 1 0,-4-5 25,-3 0 0,-3-3-109,-1 3 1,-5-3 93,-3 3 1,-8 2-385,-7 6 0,-5 2-294,-6 6 1,-6 1-1091,-2 2 1516,-2 3 1,-2 0 0,1-1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14801 2227 7645,'-11'0'-1433,"0"0"1433,4 0 0,-3 0-171,9 0 1,-6 0 183,4 0 164,1 0-161,-3 0 355,5 0 0,-3-1-293,-1-3 247,0 3-215,4-4 295,0 5-315,0-5 1,1 3 109,3-2-121,-3 3 1,6-3 1,-4 1 0,0-5 28,5 4 0,-1-3-40,5 3 1,4-5 33,3 1 0,3-2 48,1-1 0,4-5-56,4 1 1,6 0 76,1 4 0,0-1-61,-4 1 0,4-4-2,0-1 1,0 2-21,-3 7 0,-1-3-1,0 2 1,0-2-92,1-2 1,-1 1 105,0 0 0,-1 0-175,-2 4 1,0-3 137,-4 2 0,-4 2-152,-4-2 1,-5 6 10,1-2 0,-6-1-325,-1 1 25,-6 0 195,3 4-689,-5 0 0,-5 1 869,-3 3 0,-2-3 0,-1 4 0</inkml:trace>
  <inkml:trace contextRef="#ctx0" brushRef="#br0">14779 2033 8552,'0'-6'0,"0"0"-662,0 6 323,0-5 821,0 4 158,5-4-109,-4 5-81,4 0 70,-5 0 0,0 5-338,0 3 0,0 2-93,0 1 1,0 1 20,0-1 1,-8 4-24,1 1 0,-10 3 9,6-4 0,-4 5 51,-1-1 0,4-1-166,-3 1 0,1-5 88,-2 1 1,4-2-174,-4-2 1,4 1 102,0-1 1,5-4-27,-1-4 1,4 2-78,-3-1 176,4 0-194,-2-4 389,5 0-176,5 0 0,-2 0 2,4 0 0,2 0 6,6 0 0,-1 0 146,5 0 1,0 0-99,4 0 1,-2-1 26,1-3 0,2 1-55,7-4 0,-2 3 5,-2-4 0,-3 6-119,3-2 0,-7-1 40,-1 1 0,-9 0-344,1 4 422,-2 0-1576,-2 0 1453,-7 0 0,-12 10 0,-6 3 0</inkml:trace>
  <inkml:trace contextRef="#ctx0" brushRef="#br0">16069 1428 8241,'0'-12'228,"0"6"148,0-4 106,0 8-75,0-3 343,0 5 1,0 5-658,0 3 1,0 2 143,0 2 1,0-1-27,0 0 0,0 5-20,0-1 0,0 5-72,0-1 1,0 3 11,0 1 1,0-4-18,0 0 1,0 0-19,0 4 0,0-2 103,0-2 0,0 2-255,0-6 0,4 0 108,0-4 0,0 1-272,-4-1 0,1-4 5,3-4-688,-3-1 18,4-2-2571,-5 0 2774,0-5 1,0 2 681,0-5 0,0 1 0,0-5 0</inkml:trace>
  <inkml:trace contextRef="#ctx0" brushRef="#br0">15989 1610 8232,'0'-6'482,"0"1"1,5 5 276,3 0-451,2 0 1,7-4 137,2 0 1,2 1-129,2 3 0,4 0-49,-1 0 0,5-4-20,-5 0 1,5-1-143,-4 1 0,-1 3 105,-3-3 1,-1 1-221,-3 0 0,-3 1-206,-4-1 0,-1 1-850,0 2-782,-4 0 900,-2 0-1060,-5 0 1019,-5 0 987,3-5 0,-13-1 0,3-6 0</inkml:trace>
  <inkml:trace contextRef="#ctx0" brushRef="#br0">16103 1336 8149,'5'-6'0,"-3"-4"170,3 8 11,0-3 1,1 2 180,6-1 160,-1 0-171,6 4 1,-3 0-89,5 0-82,0 0 1,0-1 89,0-3 1,0 3-31,4-3 1,-1 3-1,1 1 1,-4-2 30,0-2 0,-1 3-31,1-3 1,-2 3-1,-6 1 1,0 0 30,1 0 0,-4-4-285,-1 1 1,-3-1-1838,4 4 0,-5 0-599,5 0 2449,0 0 0,3 0 0,0 0 0</inkml:trace>
  <inkml:trace contextRef="#ctx0" brushRef="#br0">16789 1291 8181,'0'-12'0,"0"6"70,0-4 25,0 8 1,0-4 271,0 2 229,0 3-229,0-4 1084,0 5-1432,0 5 1,0 1 136,0 6 0,0-1 93,0 1 0,0 4-166,0 3 0,0-1 48,0 1 1,0 0-29,0 4 1,0 0 23,0-1 0,0 0-114,0-3 0,0 3 84,0-3 1,0-3-36,0-1 0,3-2-94,1-1 1,0-1 93,-4 0 1,1-4-358,3-4 218,-3 4 1,6-6-1346,-3 3 683,-3-3-540,4-1 769,-5 0 0,0-5 0,0-1 0</inkml:trace>
  <inkml:trace contextRef="#ctx0" brushRef="#br0">17074 1268 8081,'0'-7'664,"5"2"-697,-3 5 209,3 5 0,-5 2 176,0 4-98,0 1 1,3 0-141,1 3 62,0 3 0,-4 6 176,0 3-340,0-3 193,0 4 0,0-1 147,0-1-344,0 1 14,0-4 0,0-2 231,0-2-203,0 3 1,0-9-7,0 2-88,0-2 164,0-2 41,0 0-430,0-4 0,0-1-5,0-2 53,0-3-419,0 4-2004,0-5 2644,0-5 0,-5-6 0,-1-7 0</inkml:trace>
  <inkml:trace contextRef="#ctx0" brushRef="#br0">17029 1302 8081,'0'-18'0,"0"3"18,0 7 158,5-2 0,-3 5 177,6-2 49,-6-4-212,8 10 1,-7-4 190,5 5-191,-1 0-14,5-5 0,0 4 176,4-3-307,-4 3 135,5 1 1,-1 0-182,3 0 35,3 0 1,-3 1-86,0 3 1,0-3 129,4 3 0,-4-2-167,0 2 1,-1-1 104,1 4 1,-3-3-76,-4 4 0,-1-6 64,0 2 0,-3 2-41,0 2 1,-6-2-49,2 2 1,-4-4 105,-4 3 1,-2 0-67,-6 0 1,0 3 45,-4-2 0,-1 1 84,-6-1 1,0 0-81,0-4 1,0 4 70,1-4 1,2 3-12,1-3 0,5 0 95,-1-4 0,6 4-37,2 0-52,4-1 0,-2-1-113,5 1 1,1-1 98,3 1 0,3 0 145,4 1 1,0-2-137,1 6 1,4-4 17,3 3 1,4-3-66,4 4 0,-2-4-103,6 3 0,-6-3 94,2 4 1,-3-2-83,-1 2 0,-4 2-91,0-3 1,-7 4 35,0 0 1,-2-3-81,-6-1 0,0 1 68,-4 3 0,-2-3 160,-1-1 1,-5 1-64,-7 4 0,-3-1 144,-5 0 0,-5-1-55,-2-2 0,-3 2-17,-2-2 1,2-2-84,3 2 1,2-6 63,5 2 0,5-3-258,3-1 1,6 4-114,2 0-1216,4 0 832,-2-4 0,10 0 742,3 0 0,7-5 0,3-2 0</inkml:trace>
  <inkml:trace contextRef="#ctx0" brushRef="#br0">17737 1382 8229,'0'-11'0,"0"-1"361,0 6-174,-5 1 0,2 1 497,-5 0-374,1 0 1,-1 4 63,1 0-108,-1 0-64,-4 0 1,1 5-141,0 3 0,-1 3 120,1 5 0,-1-2-165,1 5 0,3 3 99,1 5 1,4 0-74,-1-4 0,3-1-129,1 1 0,4-5-88,0-3 1,5 2 122,-2-2 1,7-1 108,1-6 0,6 0-30,-2-4 0,4 0 18,3-4 0,3 0-73,6 0 1,-2-5 75,-3-3 0,2-2 4,-5-1 0,3-1 54,-3 1 0,-5-4 3,-2-1 0,-5-4-85,4 1 1,-9-4 12,1-3 0,-7 0-349,0-4 1,-9 4 124,-7 0 0,-5 3-271,-10 4 0,-2 2 164,-5 6 1,-6 5-524,-2 2 1,3 3-89,1 1 904,8 0 0,-3 5 0,3 1 0</inkml:trace>
  <inkml:trace contextRef="#ctx0" brushRef="#br0">18308 1245 8091,'0'-6'-809,"0"0"1415,0 6-35,5 0-226,-4 0 224,4 0-240,-5 6 0,1 0 149,3 5-303,-3 6 1,4-1-11,-5 3 0,2 4 79,2 0 1,-3 0-247,3 3 0,-3-1 151,-1-3 0,4-3-239,0 1 1,-1-5 59,-3 4 1,0-5-97,0 1 1,4-6-25,0-2 0,0-3-112,-4 4-913,0-6 477,5 4-640,-4-6 431,4 0 907,-10-6 0,-1 0 0,-6-5 0</inkml:trace>
  <inkml:trace contextRef="#ctx0" brushRef="#br0">18262 1348 8091,'6'-12'0,"-1"1"0,-5-1 438,5 1-85,-3 0 203,8 4-249,-9-3 0,9 9-183,-2-3 1,2 3 125,1 1 1,1 1-44,-1 3 1,6-2 28,2 6 0,-1 1-179,1 6 0,0-2-31,4 2 1,-1 1-55,1 0 0,0 3 123,0-4 20,-5 0 33,3-3-162,-8-1 0,7 0 1,-5 1 88,-1-1 0,3-1 0,-2-1 10,-1-1 0,-1-6-159,-2 2 1,-4 3-873,3-6 425,-9 4-798,4-5 636,-5 0 398,-5 0 1,2 0-633,-4 0 1,-1 0 916,-3 0 0,-6-5 0,0-1 0</inkml:trace>
  <inkml:trace contextRef="#ctx0" brushRef="#br0">18753 1199 8079,'0'-11'271,"0"-1"198,5 1-135,-4 0 220,4 4-320,-5 2 1,2 5 39,2 0 0,-3 5-40,3 3 1,-3 2-206,-1 1 0,0 6 30,0 2 1,0 2-37,0 2 0,-4 0 47,0 0 0,0 4-88,4-1 0,0 1-67,0-4 0,0 0 173,0-1 0,2-4-58,2-3 0,-3 2 6,3-2-129,2 0 1,-3-4 76,4-4-895,-4 3 382,7-8-1325,-9 3 1854,4-5 0,0 0 0,2 0 0</inkml:trace>
  <inkml:trace contextRef="#ctx0" brushRef="#br0">19073 1154 8243,'6'-12'-2011,"-1"6"3917,-5-4-646,0 8-616,0-3-378,-5 15 1,3 3-91,-6 10 0,0 4-32,-3-1 0,0 5 81,-1-5 1,-3 6-328,0-1 100,-1-4 1,6 5-63,3-5 1,-3-2 0,3-6-2,1-4 1,1-2-300,5-1-101,-5-1-623,3-5 21,-3-1 372,5-5 416,0 0 0,5-5 1,2-1-1</inkml:trace>
  <inkml:trace contextRef="#ctx0" brushRef="#br0">19084 1165 8217,'7'-11'0,"-2"-1"363,-5 6 82,0-4 0,0 7 162,0-5-291,0 6 25,0-3 1,1 14-188,3 2-125,-3 8 57,4-1 0,-4 5-58,3 0 0,3-1 170,4 1 1,-2 4-175,2 0 1,-2 3-2,6-3 1,2-2-37,-2-6 1,4 3 33,-4-3 1,1-3 31,-5-1 0,0-2-35,1-1 0,-2-5 66,-2 1 1,0-4-328,-4 3-546,5-4-54,-8 2-728,5-5 37,-6 0 1534,-6 0 0,0-5 0,-5-2 0</inkml:trace>
  <inkml:trace contextRef="#ctx0" brushRef="#br0">18970 1439 8243,'0'-6'-2006,"1"1"1543,3 5 2491,-3 0-1270,10 0 1,-5 0 90,5 0-148,1-5-345,4 3 0,2-3-267,5 5-20,0 0 1,5 0-568,2 0 1,-1 0 371,2 0 1,-5 0-863,5 0 1,-10 0 265,2 0 722,-2 0 0,1 0 0,1 0 0</inkml:trace>
  <inkml:trace contextRef="#ctx0" brushRef="#br0">19792 1199 8083,'7'-6'-173,"-2"-4"74,-5 2 1,4 2 306,-1-2 108,1 6 1,-4-9 129,0 4 82,0 2-352,-5 0 0,3 1 5,-6 0 1,-1 0 13,-6 4 1,-3 0-158,-5 0 0,0 0 126,1 0 1,-3 5-127,-1 3 1,6 2 7,-3 2 1,4 3-58,0 0 0,-2 5-29,6-1 0,1 3 84,6 1 0,0-4-46,4 0 0,0 0 83,4 4 0,1-4 40,3 0 1,4-4-55,7 4 0,-1-5 151,5 1 1,-4-3-139,4-5 0,-4 2-54,4-5 0,-1 4-315,1-5 0,3 5 135,-3-4 0,2 0-178,2-4 1,-4 0 103,0 0 1,-5 0-890,2 0 0,-4 0 1117,0 0 0,4-6 0,2 0 0</inkml:trace>
  <inkml:trace contextRef="#ctx0" brushRef="#br0">20192 1256 8092,'6'-11'-1021,"-2"-1"383,-2 1 255,-2 0 1780,0-1-842,0 6 0,0-4 348,0 2-586,0 3 1,-2-4-165,-2 5 1,-2 1 111,-5 3 0,3 0-199,0 0 1,1 0 39,-5 0 1,1 0-71,0 0 1,-2 5 138,-2 2 0,2 3-165,-2 2 1,-2 3-80,2 0 1,-1 6 105,0-2 1,4-2-142,-4 2 1,4 0 110,0 4 1,6 0-95,2 0 0,3-4 61,1 0 0,0-5 172,0 1 0,6-2-132,6-2 0,3 1 145,4-1 0,6-1-32,-2-2 1,4-2-18,-1-2 0,4-3-399,4 3 0,0-3 141,0-1 0,-4 0-339,-4 0 1,2 0 188,-1 0 0,-6 0-603,-5 0 1,0-1 900,-1-3 0,6-2 0,-4-5 0</inkml:trace>
  <inkml:trace contextRef="#ctx0" brushRef="#br0">20603 1096 8226,'7'-5'0,"-2"4"505,-5-4 300,0 5-618,0 5 0,0-1 175,0 7 0,0-1-97,0 9 0,-2 1 138,-1 2 1,1 5-139,-1 0 0,1 1 89,2-2 0,0-2-105,0 3 0,0 1 21,0-1 1,4-2-229,0-6 1,1 1 132,-1-5 1,-3 5-375,3-5 0,1-4 133,-1-3-738,0-1 486,1 5-2102,-4-6 2420,4-1 0,-10-5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3061 6567 8308,'-12'-11'0</inkml:trace>
  <inkml:trace contextRef="#ctx0" brushRef="#br0">3049 6556 9715,'-6'0'540,"1"5"1,5 1-332,0 5 0,0 1 10,0-1 1,0 6-53,0 2 0,0-1 0,0 2 79,0 4 0,0-1-58,0 3 1,0 4-4,0 0 1,4-1-28,0 2 0,-1 3 116,-3 4-347,0 0 89,0-4 1,0-3 194,0-1-325,0-4 50,0 2 0,0-6 164,0 1-164,0-5 90,5-1-264,-3-6 271,3 0 0,-4 0 39,3-4-462,-3 3 110,4-8 194,-5 3-699,0-5 566,5 0-1008,-3-5 739,3 3 0,-5-8-1538,0 3 1034,0-4 992,0 0 0,-5-6 0,-2 0 0</inkml:trace>
  <inkml:trace contextRef="#ctx0" brushRef="#br0">2878 6727 8135,'-4'-12'-862,"0"1"1515,1 5-471,3-4 0,1 7 465,3-5-358,-3 6 1,5-7-136,-2 5 1,2-3 62,6 3 0,-1-1-78,1 1 1,0 3 166,4-3-102,-4-3-169,10 6 42,-4-9 1,5 9 15,-1-3-69,1-2 0,0 4 73,0-1 0,1 1-5,3 2 0,-7 0-199,3 0 36,-3 5 0,-2-2 212,-3 4-291,-2 1 68,-2 4 1,-4-1 67,-4 0 0,2 2-13,-1 2 1,-1-2 59,-7 2-56,3 3 32,-15-5 1,9 4 105,-8-1-107,-3-4 1,0 5 106,-5-6 1,0 1-83,1-1 0,0 4-18,3 1 13,-3-6 1,10 0 32,-4-3 114,4-1-103,0 4 2,6-9 11,1 4-39,5 0 19,0-4-29,0 4 1,5-5 74,3 0 1,3 0 3,4 0 1,3 0-31,5 0 139,5 0-163,-4 0 1,8 2 63,-6 2-251,6-3 83,-8 9 1,4-8-213,-5 6 126,0 0-16,-5 3-168,-2 1 185,-5 4 0,1-3-40,-1 2-42,-4 3 68,3-6 0,-9 9 36,3-6 0,-4 4-5,-4-4 1,-4 4-76,-7-4 344,-3 1-108,-4 0 1,-5-3 207,0 2-128,1-2-187,-2-2 216,4-4-65,-9 3 1,5-8-37,-3 6-45,8-6 16,2 4 1,4-6 57,-2 0-925,8-6 303,1 5 169,8-9 0,-3 4-121,5-6 1,5 1 544,3-1 0,7 1 1,3 0-1</inkml:trace>
  <inkml:trace contextRef="#ctx0" brushRef="#br0">3780 6556 8032,'0'-8'0,"0"0"0,0 6 410,0-3 1115,0 5-1180,-5 5-116,4 6-75,-9 2 0,7 8 220,-4-1-373,-1 1 1,-3 7 129,-1 1 1,1 3 26,-1 2 12,1-7 1,0 15-245,-1-8 1,1 3 64,-1-3 0,2-1-5,2-3 0,0-2 39,4-5 0,-4-1 52,4-3 0,1-3 62,3-4-263,0-1 1,0-3-430,0-1-360,0-4 535,0 2 0,0-6 128,0-3 1,0 1-1204,0-4 1453,0-1 0,0-8 0,0-2 0</inkml:trace>
  <inkml:trace contextRef="#ctx0" brushRef="#br0">3735 6647 8032,'0'-11'233,"0"-1"1,0 4 111,0 1 14,0 4-129,0-2 259,0 5 0,0 5-314,0 3 0,1 2 83,3 2 1,2 4-149,5 3 1,1 3 86,-1 0 1,5 1 0,-1 0 153,-1 0-277,3 0 1,0 3-81,2 1 1,-1 1 21,-3-1 1,-1-3-81,5 2 1,-5-3 138,1-4 0,-2 2-11,-2-6 1,-3 4-156,0-4 0,-2 0 96,1-3 1,2-5-163,-5 1 0,1-4 80,-1 3-684,-3-4 185,4 2 13,-5-5 0,-3-1 221,-1-3 0,-5 1-551,1-4 1,-3-1 58,-4-3 834,-3-1 0,-5 1 0,0 0 0</inkml:trace>
  <inkml:trace contextRef="#ctx0" brushRef="#br0">3552 6990 8263,'11'-4'921,"1"0"-468,-1 0-156,1 4 1,4-4 76,3 1-269,3-1 0,2 2 240,2-1-542,4 1 188,-1-3 0,4 5-713,-3 0 0,-1-4 494,2 1 1,-4-1-273,3 4 1,-5 0 499,2 0 0,2-5 0,0-2 0</inkml:trace>
  <inkml:trace contextRef="#ctx0" brushRef="#br0">4431 6567 8132,'0'-11'0,"-4"3"28,1 0 135,-6 1 0,4-1 383,-3 1-294,-2 4 1,7-2 115,-4 5-281,-1 0 1,-3 0-79,-1 0 0,1 0 108,0 0 1,-5 1-86,1 3 1,0 2 57,3 6 1,-4-1 17,-3 1 1,2-1-33,2 0 1,-1 5 29,0-1 1,1 0 22,4-3 1,-1 3-17,1 0 0,5 0-58,2-3 0,3-1 59,1 0 0,5 1 36,2-1 0,7-3-34,1 0 1,9-1 47,-1 5 0,4-2-85,0-3 1,-2 3-5,5-2 0,-3 2-181,4 2 1,-6-2 131,2-3 0,-5 4-185,-3-4 1,-2 3 60,-6 2 0,1-1-5,-1 1 1,-1-1 75,-2 0 0,1 1 56,-5-1 0,0 1-66,-4-1 1,-2 1 230,-2-1 0,-2-3-10,-5-1 0,-5 1 6,1 3 0,-5 1-52,1-1 1,-4-1-44,-4-2 1,2 2-394,-5-2 0,4-2 135,0 2 0,3-6-340,4 2 1,6-3-140,5-1-1398,6 0 1000,-3 0 1040,5 0 0,10-5 0,3-1 0</inkml:trace>
  <inkml:trace contextRef="#ctx0" brushRef="#br0">4751 6613 8064,'-5'-13'611,"4"-2"80,-4 13-230,0-8 77,3 9-309,-3-4 1,5 8 3,0 4 0,0 2-111,0 10 1,2 0 91,1 4 1,-1 4-30,1-1 0,-1 6-37,-2-2 1,3 2 69,1-1 1,1 0-180,-1-4 0,-1 0 99,4-5 0,-4 1-80,1 0 1,-3-5 56,-1-3 0,1 0-58,3-3 1,-3 2 83,3-7 1,-3 0-310,-1 0 6,0-4-59,0 2 16,0-5 216,0-5 0,2 4-36,1-3 1,4 3 4,4 1 1,-3-2-12,-1-2 0,5 3 0,3-3 0,0 3 14,-3 1 0,3 0-141,0 0 0,4 0 131,-4 0 1,2 0-248,-2 0 0,-1 0 72,5 0 1,-4-4-113,4 0 0,-5 1-152,2 3 1,-4-4-112,0 0 0,-1 0-675,1 4 788,-6-5 0,-1 3-345,-5-6 809,0 5 0,-5-7 0,-1 4 0</inkml:trace>
  <inkml:trace contextRef="#ctx0" brushRef="#br0">4763 6932 8064,'-7'-7'-58,"3"-1"176,3 1 572,1 0-449,0-3 0,1 5 174,3-3 1,3 2-69,4 2 0,2 3-386,2-3 1,-1 2-39,5-2 1,-4 3-72,4-3 0,-4 1 53,4-1 0,-1 3-206,1-3 1,1 3 13,-4 1 1,-1-4 87,-4 0 1,1 1-350,-1 3 0,-3 0-152,-1 0 12,-4-5 688,2 3 0,-15-13 0,-3 2 0</inkml:trace>
  <inkml:trace contextRef="#ctx0" brushRef="#br0">4705 6647 8064,'0'-6'585,"5"-5"-264,2 10 1,6-8 145,2 5 327,3-4-409,4 1 0,5 1-68,0 2 0,3-1 59,-3 1-142,4-5-236,-6 8 59,2-4 0,-4 1-355,0 0 1,0 1 244,0 3 1,-2 0-1023,-2 0 1,2 0 516,-6 0 0,0 0 558,-3 0 0,-1 0 0,0 0 0</inkml:trace>
  <inkml:trace contextRef="#ctx0" brushRef="#br0">5402 6453 8434,'6'-7'1667,"-1"2"-1436,-5 5 1,6-5 42,-5 4 15,4-4-58,-5 5-797,0 0 245,5 5 268,-4-4 0,6 9-899,-4-2 1,0 2 951,5 2 0,-6-1 0,3 0 0</inkml:trace>
  <inkml:trace contextRef="#ctx0" brushRef="#br0">5471 6944 8149,'6'5'366,"4"-4"861,-9 9-497,10-8-248,-10 3 61,4-5 783,-5 5-579,0-4-1184,0 4 337,5-5 228,-4 5-128,4-4 0,-5 10 0,0-5 0</inkml:trace>
  <inkml:trace contextRef="#ctx0" brushRef="#br0">3027 9548 8259,'0'-7'-688,"0"1"-68,0 2 1708,0 3-135,0-4 1185,0 5-1813,5 0 1,-4 5 31,3 3 0,1 2-53,-1 1 0,-1 2 38,-3 2 0,4 3-43,0 5 1,0 0 164,-4-1 1,1 3-106,3 1 1,-3 2-52,3 3 1,-3 0 4,-1-4 1,0 3-164,0-3 0,0 4 104,0-5 1,0 0-112,0-7 0,0 2-9,0-2 0,0-2-137,0-2 0,0-2-11,0-2 1,1-1-130,3-2 1,-2-2-1383,1-2 1220,-1-3 0,-1 4-1529,3-5 965,-3 0 1005,4 0 0,-5-5 0,0-1 0</inkml:trace>
  <inkml:trace contextRef="#ctx0" brushRef="#br0">3346 9605 8129,'-6'-5'486,"1"4"61,5-4 47,0 5-282,-5 5 1,4 1-49,-3 5 1,2 6-26,2 2 1,-3 2 51,-1 2 1,-1 1-100,1 3 1,3-2-16,-3 6 0,1-4-141,0 3 0,1-5 61,-2 2 1,3 0-64,1-4 0,1 1 75,3-9 1,-1 0-126,4-3 0,-3-1 33,4 0 1,-6-3-273,2 0 1,-1-6-48,1 2 308,-3-3-587,4-1 1,-4-1-512,3-3 1092,-3 3 0,4-14 0,-5 2 0</inkml:trace>
  <inkml:trace contextRef="#ctx0" brushRef="#br0">3358 9582 8166,'0'-11'89,"0"4"1325,0 2-901,0 5 1,0 5-77,0 3 1,5 3-180,2 5 0,4-2-27,0 5 0,4 0 12,0 3 1,10 1 18,-3 0 1,5 0-78,0 0 0,2 0 0,5 0 0,-1-2-138,-2-2 1,-3 1 7,-6-4 1,1 3-89,0-4 0,-1 4 119,-3-4 1,-3 0-160,-4-3 1,-1-1 35,0 1 0,1-5-150,-1 1 1,-3-4-309,-1 3-32,-4-4-1008,2 2 1107,-5-5 0,-1 0-718,-3 0 1,-1-1 1145,-3-3 0,-7-2 0,2-6 0</inkml:trace>
  <inkml:trace contextRef="#ctx0" brushRef="#br0">3837 9491 8098,'0'-7'-478,"-5"2"1659,4 5-727,-4 0 0,5 2 291,0 1-568,0 4 0,0 5 81,0 4 1,0 1-30,0 6 0,0 0-5,0 0 1,0 4 41,0-1 0,0 6-109,0-2 1,0 0 72,0 0 0,0-1-245,0 2 1,4-3-72,0-6 1,-1 1-50,-3 0 0,4-5 27,0-3 1,0-2-178,-4-2-224,5 1 1,-3-5 18,6 1 17,-5-6 1,3 4 157,-2-6 1,-3-2-1280,3-2 1594,2 3 0,-5-14 0,5 2 0</inkml:trace>
  <inkml:trace contextRef="#ctx0" brushRef="#br0">4100 9525 7423,'0'-6'1990,"0"1"-811,0 5-994,-5 5 0,4 2 247,-3 8 6,3-2-158,1 9 1,0-4 183,0 4-264,0 1 1,0 4 25,0 0 0,0-1 20,0-3 1,3 4-175,1-1 1,5 5 125,-1-5 1,-2 1-318,2-4 1,-4-2 134,3-2 0,-4 2-191,1-6 0,1 4 2,-2-4 1,1-3-104,-4-5 1,4-3-293,0 4 152,0-6-935,-4 3 490,0-5-120,0-5 0,-2-1 336,-1-5 0,0-2 645,-5-2 0,1-3 0,-5-5 0</inkml:trace>
  <inkml:trace contextRef="#ctx0" brushRef="#br0">3986 9582 8182,'6'-11'-137,"4"-1"1,-3 5 382,4-1 1,2 2 415,2-2 1,2-1 19,2 5 1,2-3-222,-2 3 1,7 0-94,0 4 1,2 0-73,-1 0 0,2 5-52,5 3 1,-3-2-268,-1 2 1,-3-1 137,3 5 0,-4 3-243,0 0 1,-2 2 90,-1-2 0,-1-1-169,-3 5 1,-3 0 67,-4 4 1,-2 0-54,-2 0 0,-3-1 89,-5 1 1,0 0 78,0 0 1,-9 0 30,-3 0 1,-3-1-40,0 1 1,-4 0 102,-8 0 1,3-4-1,-4-1-88,0-2 52,-1 5-32,0-9 1,-3 4-1,5-9 0,-3 2-4,3-5-114,1 0 1,8-1 38,3 1 78,2 0-925,7-4 270,-4 0 182,8-5-657,2-1 1,7-2 1126,4 0 0,6 1 0,0-5 0</inkml:trace>
  <inkml:trace contextRef="#ctx0" brushRef="#br0">4660 10073 9169,'0'7'1813,"0"-1"176,0-2-855,0-3-619,5 9 0,-4-7 251,3 4-1284,-3-4-1601,-1 2 1482,0-5-1130,0 5 1767,0-4 0,0 4 0,0-5 0</inkml:trace>
  <inkml:trace contextRef="#ctx0" brushRef="#br0">5516 9525 8176,'0'-6'1,"0"1"50,0 0 0,-5 3 477,-2-2-260,2 3 0,-7 1-176,1 0 0,-1 0 136,-3 0 1,-3 4-167,-1 0 0,-2 5 121,-2-2 1,1 3 24,3 2 1,-1-5-31,5 1 0,-4 0-49,3 3 0,1 1-34,4-1 0,-1-3 114,1-1-114,5 1 236,-5 3-390,10 1 1,-3-1 95,8 0 1,2-3-11,6 0 1,1-2 29,2 2 0,-1 2 108,5-3 1,0 0-35,4 0 1,0 1 82,-1 3 1,1-3-148,0 0 1,0-1 62,0 5 0,-4-1-186,0 1 0,-5-1 107,1 0 1,-2 1-81,-2-1 0,-1 4 38,-2 1 0,-3 3-152,-5-4 1,-1 5 128,-3-1 1,-6-1-113,-5 1 0,-7-1 263,-1 1 1,0 1-141,-3-5 21,-4 1 1,6-1 11,-2 0 1,-2-3 1,1-5-109,0-4 96,0 7 0,6-9-504,-2 3 226,8-3 115,-1-1 0,9-1-1195,3-3 839,3-2 1,2-4-1885,3 2 2384,8-7 0,11 7 0,6-8 0</inkml:trace>
  <inkml:trace contextRef="#ctx0" brushRef="#br0">5985 9594 8144,'0'-12'0,"0"1"713,0 4 2,0 2 1288,0 5-1756,0 5-51,0 2 0,0 5-45,0 4 0,0-2-36,0 5 1,0 3-8,0 5 0,3 1 148,1-1 0,1-3-253,-1 2 0,1 2-36,3-1 0,-2-2 128,-2-6 1,-2 2-48,6-6 0,-5 0 19,0-3 1,0-2-156,1-3-412,-3 3-458,4-8 727,-5 3 1,-1-5-902,-3 0 0,1 0-9,-4 0 1141,4-5 0,-12-2 0,2-4 0</inkml:trace>
  <inkml:trace contextRef="#ctx0" brushRef="#br0">5722 9559 7878,'11'-10'0,"1"2"494,4-2-250,-3 9 1,8-8 23,-2 5 1,3-3 116,1 3 1,5 0-411,2 4 180,3 0 1,2-4-228,-1 1 1,0-1 76,0 4 1,-1 0-236,-2 0 0,-2-4 111,-2 0 1,-7 0-221,3 4 1,-7 0 101,3 0 0,-5 0-375,1 0 1,-2 0-4,-1 0 615,-6 0 0,4 0 0,-4 0 0</inkml:trace>
  <inkml:trace contextRef="#ctx0" brushRef="#br0">6419 9514 7072,'0'-7'2097,"0"2"-1346,0 5 0,0 5-495,0 3 0,0 3-26,0 4 0,3-1-123,1 5 1,0 1 84,-4 2 0,4 5-156,0 0 1,1 4 81,-2 0 0,-1-2-209,2 1 0,-2-4 88,2 1 0,-2-3 93,6-2 1,-5-4 155,0-3 1,-1 2-116,-2-2 1,3-3 122,1-5 21,0 1-259,-4-2 187,0 4-353,0-8 15,0 3-18,0-5 184,5 0 1,-2-4-17,4 0 1,2 0 8,6 4 1,-1 0 3,5 0 1,-3-1 1,3-3 1,-4 3-69,4-3 1,-1 3 31,1 1 0,2 0-10,-2 0 0,3 0-45,1 0 1,0 0-141,-1 0 1,-3-4-209,0 0 0,-3-1 148,3 1 1,-5 3-162,1-3 0,-2 2-262,-2-2-863,-5 3 832,5-10 0,-15 9 715,0-6 0,-5 1 0,-2-5 0</inkml:trace>
  <inkml:trace contextRef="#ctx0" brushRef="#br0">6407 9753 8106,'0'-6'-81,"0"-4"1,1 9 348,3-3 0,3 3 373,4 1 1,2-4-142,2 0 1,6-4-161,6 5 0,4-1-274,-5 4 0,5-4 114,-5 0 0,5-1-391,-5 1 1,0 3 182,-7-3 1,1 2-634,-5-2 1,1 3-570,-5-3-334,-5 2 1564,4-3 0,-8 4 0,3-4 0</inkml:trace>
  <inkml:trace contextRef="#ctx0" brushRef="#br0">6384 9514 8090,'12'-7'0,"-1"-2"886,1 6-506,4-6 0,6 6 155,4-4 0,10-1 34,-2-4 0,4 5-474,0-1 0,-1 2 110,5-2 1,-7-1-168,0 6 1,-1-5 78,-4 4 1,-2 0-1069,-1 4 1,-3 0 950,-1 0 0,-5 0 0,-2 0 0</inkml:trace>
  <inkml:trace contextRef="#ctx0" brushRef="#br0">7127 9525 8022,'0'-11'-490,"0"4"1,1-2 1040,3 6-106,-3-1 45,4 4 93,-5-5 26,0 3-208,0-3-439,0 5 203,5 5 1,-4 2 63,3 4 1,-1 2 25,1 2 1,-3 3-123,3 5-70,2 0 1,-5 3 115,3 1 0,-3 5-103,-1-2 1,0 2-101,0-2 0,4 2 51,0-5 0,0-2 76,-4-6 1,1 1-49,3-4 0,-3 3-95,3-4 1,-3-4 125,-1-3 0,0-4-857,0 3-456,0-4 263,0 2 372,0-15 1,0 2 165,0-7 1,0 2 425,0 2 0,-5-6 0,-1-1 0</inkml:trace>
  <inkml:trace contextRef="#ctx0" brushRef="#br0">7070 9468 8022,'5'-6'483,"-4"-5"-184,9 5 1,-7-5 2,4-1 1,1 5 62,3-1 1,4 4-25,1-3 0,4 0-46,-1 0 0,3 2-48,0 5 1,1-4-19,0 0 0,4 0-162,-1 4 1,1 0-74,-4 0 0,0 5-63,0 3 0,-1 1-221,1-2 1,-5 7 188,-3-2 0,-3 2-157,-5-3 1,-2 4 85,-5 1 0,0 3-24,0-4 0,-6 4 131,-5-4 0,-6 0 67,-6-3 0,-1-1-65,-3 1 1,2-2 150,-5-3 0,4 2-19,0-5 0,2 0-79,1-4 1,5 0-664,3 0 229,2 0-356,2 0 1,5-1 799,6-3 0,16-3 0,8-4 0</inkml:trace>
  <inkml:trace contextRef="#ctx0" brushRef="#br0">7983 9399 8059,'0'-11'0,"-1"5"612,-3 2 51,3 3 368,-4 1 462,5 0-2150,0 5 623,0 1 1,1 5 33,3 1 0,2-1 0,6 1 0</inkml:trace>
  <inkml:trace contextRef="#ctx0" brushRef="#br0">8006 9890 8082,'6'6'1155,"-1"-4"-908,-5 6 0,4-4 0,0 3 1,0-3 1205,-4 4-697,0-6-12,5 3 499,-4-5-814,4 0 0,-3 0-66,1 0 107,-1 0-2191,3 0 1221,-5 0 500,5-5 0,-4-1 0,4-6 0</inkml:trace>
  <inkml:trace contextRef="#ctx0" brushRef="#br0">9605 9594 6352,'0'-7'663,"0"2"0,0 4-23,0-3-541,0 3 78,0-9 1,0 7 178,0-5-103,5 6 102,-4-8-209,4 3-118,-5-4 148,0 5 0,-1-3-225,-3 5 49,3-5 1,-9 7-155,2-6 0,-2 5 124,-1 0 1,-6 1-142,-2 2 1,-4 0 51,-3 0 0,0 4 43,-4 0 1,2 6 80,-6 2 1,3 0-11,-3 7 0,1-4 210,6 4 1,1 1-67,3 2 0,5 1 53,3 0 0,3-4-69,5 0 1,2-1-104,5 1 1,1-1 76,3-3 1,3-2 8,9 2 1,1-6-49,6-2 1,4 0-102,0 0 1,4-2 186,0-5 0,3-5-101,4-2 0,-2-3 2,2-2 0,-8 1 24,-3-1 0,-4 0-201,-4-4 1,1 4 119,-5-4 1,-1 4-106,-6 0 1,1-3 29,-6 0 0,1 0 32,-4 3 1,0 1 217,0-1-250,0 6 494,0-4-264,0 9 1,-4-3 7,1 8 1,-2 2-44,1 5 1,2 1-67,-1-1 0,1 2 8,2 2 0,0-1-96,0 5 0,0-4 36,0 4 0,0 0 41,0 4 1,5-4-117,3 0 0,1-1 94,-1 1 0,6-2-13,-3-6 0,3 3 2,-3-3 0,1 3-47,-1-6 0,-3-3-91,-1-1 1,1 1-238,3-1 1,1 0-957,-1-4 952,1 0 1,-1 0-886,1 0 1266,-1-6 0,5 5 0,2-4 0</inkml:trace>
  <inkml:trace contextRef="#ctx0" brushRef="#br0">10062 9742 7952,'0'-11'826,"0"4"-438,0 2 34,0 5 1,-4 1-3,0 3-234,0 3 0,4 4 20,0 0 0,0 5-17,0-1 0,0 5-111,0-1 0,0 3 106,0 1 1,0 3-147,0 1 1,0 1 17,0-2 1,2-3-30,1 0 1,0 3-9,5-7 1,-5 3-102,5-6 0,0-1 195,3-4-76,0 1 1,1-2-184,-1-3 0,-1 0 100,-2-3-879,2-3 647,-3 4 0,0-5-1294,1 0 406,-6-5-12,3-1 1178,-5-6 0,0-4 0,0-2 0</inkml:trace>
  <inkml:trace contextRef="#ctx0" brushRef="#br0">9948 10050 7975,'11'-5'242,"-3"4"191,-1-3 1,1-1-70,3 1-20,1 1-176,-1-3 0,4 4-50,1-6-32,4 6 1,-2-7 66,4 5 0,-2-4-148,-1 5 1,-6-5-674,3 4 0,-4 0 121,0 4 547,-1-5 0,1 4 0,-1-4 0</inkml:trace>
  <inkml:trace contextRef="#ctx0" brushRef="#br0">10507 9856 7980,'0'-11'0,"0"4"725,0 2 602,0 5 0,-1 7-1127,-3 4 1,3 1-100,-3 3 0,3 1 78,1 0 0,0 4-73,0-1 0,0 1 79,0-1 1,0 1-313,0-4 1,4-1-22,-1-4 0,2 1-104,-1-1-597,-2-4 429,3 3-1441,0-9 856,-4 4 1005,4-5 0,-10 0 0,-1 0 0</inkml:trace>
  <inkml:trace contextRef="#ctx0" brushRef="#br0">10313 10005 8026,'6'-5'-209,"-1"3"0,1-3 209,1 5 721,3 0-383,7 0 1,-3 0 68,5 0-157,5 0 0,1 0 109,6 0-138,-1 0-1141,4-5 795,-4 4 1,1-5-1024,-4 2 801,-5 2 0,-2-4-529,-5 2 876,0 3 0,2-9 0,1 4 0</inkml:trace>
  <inkml:trace contextRef="#ctx0" brushRef="#br0">10827 9833 7984,'0'-11'-140,"0"5"1,0-1 1380,0 3 64,0 3-388,0-4-239,0 5-417,0 5 1,1 2-37,3 4 0,-3 4-127,3 0-1,-3 6 81,-1-2 1,0-1-142,0 1 1,0 0-346,0 3 0,0 0 247,0-3 0,0 1-852,0-4 698,0-1 0,0-4-234,0 1 0,0-5 6,0 1 443,0-6 0,-5 9 0,-1-5 0</inkml:trace>
  <inkml:trace contextRef="#ctx0" brushRef="#br0">11455 9422 7999,'0'-6'-534,"-5"-4"850,4 8 777,-4-8-149,5 9-335,0-4-324,5 5 1,1 0-53,6 0 1,0 1-43,3 3 1,-1-1 6,5 4 1,-3 0-109,3 0 0,0 3 18,4-2 0,1 1 60,2-2 1,2 4-71,3-4 1,2 0 59,-3 0 1,3-3-146,1 4 1,-1-5 31,-2 5 1,-1-4-70,-7 3 0,1-3 139,-8 4-71,-1-1 1,-8 4-97,1-4 127,-5 3 0,2-7 12,-5 4-25,-5-4 1,-2 6 28,-4-5 0,-2 1-31,-2-1 0,1-3-98,-5 3 1,-4 1 2,-4-1 0,-4 4-152,0 0 1,-2-2-107,-1 2 1,-4-2 111,0 2 1,-4 2-204,4-2 1,-4-2 64,4 2 0,5-4-195,6 3 0,4-4 127,4 0 1,7 3-846,4-3 523,6 1 709,-4 1 0,6-3 0,0 3 0</inkml:trace>
  <inkml:trace contextRef="#ctx0" brushRef="#br0">11901 9868 8025,'0'-7'-944,"5"2"2492,-4 5-416,4 0-101,-5 0-661,-5 0 1,-1 0 107,-6 0 0,-1 0-198,-2 0 1,-3 4-190,-4 0 0,-3 1 121,-1-1 0,-1 2-302,-7 5 0,2-3 128,-6 0 0,3-2-445,0 2 1,1 1-235,0-6 0,5 5 120,2-4 0,7 0-71,1-4 1,8 3 174,0 1 0,7 1 417,0-1 0,-2 2 0,0 6 0</inkml:trace>
  <inkml:trace contextRef="#ctx0" brushRef="#br0">12826 9536 8098,'0'-11'-378,"-5"5"236,3-4 1,-4 7 536,2-5 1,2 5-33,-6-5 0,2 4 84,-2-3 0,-2 4-126,2-1 1,-2-1-268,-1 1 1,-5 0 122,1 4 0,-5 2-91,1 2 1,-8 6 60,-3 5 1,-2 5-108,2-1 0,-2 7 119,5 0 0,-2 1-40,6-4 1,0 3-199,12 1 1,2-2 68,9-5 0,1 1-224,3-2 0,9-2 33,10-2 1,3-4 56,5-3 0,6-3 81,-3-5 0,6-1-27,-1-3 0,-1-2 13,-4-6 1,-5 1 4,-2-1 1,-3 1-18,-1-1 45,-6 1 1,2 0-29,-7-1 24,2-4-15,-8 3-7,1-4 303,-2 6-291,-5 5 489,0-4-83,0 8-257,0-3 0,-2 6-48,-2 3 1,2-1 130,-6 4 1,6 5-60,-2 3-56,-2 0 191,4 2-177,-8-4 1,9 8 104,-3-2-3,3 3-111,-4 1 1,4-4-231,-3 0 105,2 0-25,2 3-54,6-4 84,-5-1 0,8-6 108,-5 1-621,4-1 363,-1-5 0,4 3-176,1-5-567,-1 0 549,0-4 0,2 0-1276,2 0 1676,3 0 0,0 0 0,-2 0 0</inkml:trace>
  <inkml:trace contextRef="#ctx0" brushRef="#br0">13191 9719 8031,'0'-14'489,"0"3"57,0 7 39,0-6 28,0 9 227,-5-5-493,4 12 1,-6 1-21,4 8 1,1-1 50,-1 5 0,0 0-109,-1 4 1,3 4-40,-3 0 0,3 3-198,1-3 0,0 3 61,0-3 1,0-1-252,0-3 1,4-1 111,-1-3 0,6 1-95,-1-5 1,2-1-25,2-6 1,-5-2-120,1-2 0,-1-3-579,5 3 1,-1-3 375,1-1 1,-5-1-740,1-3 1,-6 2 1225,2-6 0,3 1 0,-1-5 0</inkml:trace>
  <inkml:trace contextRef="#ctx0" brushRef="#br0">13020 9959 7929,'11'-5'877,"6"4"-518,-5-4 1,10 5-16,-3 0 1,4-2-140,3-2 0,0 2 112,4-6-1071,-4 6 577,2-8 1,-6 8-1701,1-1 1877,-5 1 0,4-3 0,-5-1 0</inkml:trace>
  <inkml:trace contextRef="#ctx0" brushRef="#br0">13716 9468 8005,'0'-12'224,"0"6"47,0-4 45,0 9 288,0-4-60,0 5 0,0 5-331,0 2 1,0 5-125,0 3 81,0 3 0,0 5 1,0-1 0,0 1-11,0 0 1,0 4-198,0-1 54,0 1 0,0 0 179,0-1-733,0-4 400,6-1 1,-5-8-61,3 2-234,2-2 282,-5-1 1,8-5-641,-5 1-361,5-6 1150,-8 3 0,4 0 0,-5 2 0</inkml:trace>
  <inkml:trace contextRef="#ctx0" brushRef="#br0">13465 9685 8006,'0'-6'1464,"1"-3"-995,3 5 17,8 0-215,5 4 1,8-4 104,1 0-149,3 1-42,6-2 0,3 3-96,0-2-59,0 3 1,-4-3-788,0 1 1,-1-1 756,-2 4 0,-3 0 0,-5 0 0</inkml:trace>
  <inkml:trace contextRef="#ctx0" brushRef="#br0">14493 9536 8002,'6'-5'13,"-1"4"1,-5-5 274,0 2 184,0 3-302,0-9 0,0 7 62,0-5 0,-1 5-1,-3-5 1,2 5-191,-6 0 129,1-4 0,-5 6 227,1-3-431,-1-2 199,-4 5 0,-2-3-22,-5 8 1,0 2-124,1 5 1,-5 2-66,0 2-13,1-2 77,3 8 1,0-3 59,0 5 1,5 0-76,3 0 1,6 0-143,2-1 0,4 0 167,-1-3-341,3-2 198,6-6 1,7 0-85,7 1 194,2-6 0,3 3-55,3-5 1,2-2 20,5-5 0,-3 0-18,-1-5 1,-4 1 4,0-5 0,-2 2-19,-1 3 1,-5-6 44,-3 5 0,-7-4-3,-4 4 0,-3-2-21,-1-2 28,0 6-40,0-4 341,0 9-128,0-4 0,0 5 102,-5 0-236,4 0 1,-6 5 24,3 2 156,3 3-77,-9 2 0,9-1-12,-3 1-71,-2-1 12,4 1 0,-3 3-106,5 0 25,0 0 0,0 2-76,0 2 1,2-3 75,1 0 1,4 0-201,4-1 1,-3 0 53,-1-3 1,1-4-390,3-1 0,5-4 179,-1 0 1,0-1 385,-4-2 0,6 0 0,1 0 0</inkml:trace>
  <inkml:trace contextRef="#ctx0" brushRef="#br0">14779 9685 8042,'0'-6'751,"0"-5"-473,0 10 229,0-4 145,0 5-277,0 5 348,0 1-366,0 11 1,0-1 406,0 4-329,0 6-189,0-7 1,0 10-143,0-2-53,0-3 1,3 5-183,1-2 104,0-3 0,-4 4 239,0-5-377,5-5 87,-4-2-48,10 1-479,-5-5 135,0 5-398,4-11 571,-3-1 0,0-5-436,1 0 0,-4 0 298,3 0 1,-4-1-481,1-3 1,1 2 914,-1-6 0,4 0 0,-1-3 0</inkml:trace>
  <inkml:trace contextRef="#ctx0" brushRef="#br0">14676 9959 7956,'0'-6'-60,"5"1"1,-3 5 234,6 0 1,0-2 323,3-2 1,2 3-285,2-3 0,0 3-40,8 1 0,-3-4-663,7 1 0,-4-5 259,-4 4 0,2 0 229,-2 4 0,-2-5 0,-1-1 0</inkml:trace>
  <inkml:trace contextRef="#ctx0" brushRef="#br0">15041 9948 7927,'7'-7'1080,"3"2"1,-4 5-797,6 0 0,0-1-87,3-3 1,-2 3 35,2-3 0,-2 1-342,-2 0 0,1 1 182,-1-1-1741,1 1-842,-1 2 2510,1 0 0,-6 0 0,-1 0 0</inkml:trace>
  <inkml:trace contextRef="#ctx0" brushRef="#br0">15407 9822 7960,'0'-11'428,"0"4"24,0 2 504,0 5 0,0 5-381,0 3-475,0 2 67,5 1 0,-4 5 210,3-1-155,-3 5-41,4-2 0,-3 3-218,1-2 54,-1 3 1,-1-5-447,3 2 1,-3-3 194,3-4 108,-3-1-847,4 0 650,-4 1 1,4-5-22,-5 1 344,0-5 0,6 7 0,0-4 0</inkml:trace>
  <inkml:trace contextRef="#ctx0" brushRef="#br0">15841 9342 8072,'-8'-6'-502,"2"1"809,1 0-76,1 4 1,3-5 543,-3 6 470,3 0-645,-5 0-323,6 0 285,0 6-387,6-5 1,5 8 155,8-6 0,-1 5-83,1-4 1,4 3-149,3-3 1,5 4 147,-5-4 1,6 3-147,-1-3 0,0 4 109,0-4 0,2 3-288,-3-3 1,-1 5-30,2-2 0,-6 0-39,2 0 0,-4 0-42,-4 0 0,1 2 69,-5-5 1,1 4 27,-5-4 0,0 3 108,1-3 0,-5 0 91,1-4-122,-5 5 133,2-4-39,-5 4 1,-5-4 163,-3 3 1,-3-2-300,-5 1 1,1 2 113,-8-1 1,2 4-220,-10-4 0,1 4 126,-5 0 0,-1-2-160,1 2 1,-5 0-71,6 3 1,-7-3-65,3-1 0,1 0-99,7 0 1,-1 2 110,8-5 0,-1 4-1403,9-5 554,0 1 1164,8 1 0,7-3 0,7 3 0</inkml:trace>
  <inkml:trace contextRef="#ctx0" brushRef="#br0">16435 9696 7475,'-7'7'2166,"-4"-2"-1422,-1-5-257,1 5 0,-11 0 241,3 3-488,-7 2-40,-3-9 1,-3 9 159,-2-2-532,2 2 197,-7 1 1,4 1-705,1-1 1,5-3 480,2-1 1,4-3-1181,4 4 1378,3-6 0,4 8 0,1-3 0</inkml:trace>
  <inkml:trace contextRef="#ctx0" brushRef="#br0">17166 9125 8098,'0'-6'-15,"0"0"256,0 2 45,0 3 1,-2-5 146,-2 6 0,2 0 23,-6 0-264,6 6 0,-7 0 135,5 5 1,-4 6-92,5 2 1,-5 2 135,4 2 0,-3 5-121,3 3 0,-4 3 55,4 4 0,-3-1-55,3 5 1,-4-6-130,5 2 1,-1 2 52,4-2 0,0 4-109,0-4 0,1-1-83,3-7 1,-2 2 46,6-6 0,-5 5-50,0-4 1,2-6 61,-1-6 0,0-2-598,-4-2 1,0 1-22,0-1-2042,0-4 1391,0-2 1228,-5-5 0,-1-5 0,-6-2 0</inkml:trace>
  <inkml:trace contextRef="#ctx0" brushRef="#br0">16857 9673 8209,'12'0'0,"-6"0"386,4 0 0,-5-1 118,3-3-194,2 3 170,-4-4 1,10 5 436,-1 0-456,0 0 0,1 0-151,2 0-550,0 0 242,4 0 1,-6-1 246,3-3-1192,3 3 0,-6-4 353,3 5 570,3-5 20,-10 3 0,10-8 0,-4 4 0</inkml:trace>
  <inkml:trace contextRef="#ctx0" brushRef="#br0">17622 9022 8095,'0'-7'0,"0"-1"581,0 6-227,0-3 385,0 5-385,0 5-170,-5 1 7,-1 11 1,-5 0 192,-1 6-269,1 0 58,-6 0 1,3 5-16,-5 2 36,5 3 1,-6 5-14,5 0 0,-4 6 13,3-3 1,1 4-53,4 0 0,-1-3 46,1 0 0,5-1-60,2 1 1,3-3 67,1-5 0,6 2-228,5 2 0,1-6 119,3 2 0,-2-7-111,-2-1 0,2-2-132,2-1 0,-2-5 180,2-3 1,-2-3-114,-2-5 0,-3 2-81,-1-5-1419,1 5 823,3-8 1,-3 3-236,0-8 1,-6 1 241,2-4 759,-3-1 0,4-3 0,2-1 0</inkml:trace>
  <inkml:trace contextRef="#ctx0" brushRef="#br0">17771 9342 7990,'0'-11'0,"0"-1"0,0 1 0,0 3 530,0 1-67,0 4 95,0-2 1,0 6-132,0 3 0,0 4-228,0 7 0,-5 4 27,-3 8 0,-2 1-104,-1 2 1,0 3 114,4-2 0,-2 5-97,5 2 1,-3-1 26,3-6 0,0 2-168,4-3 1,4-2-103,0-1 1,3-4 113,-3-4 1,5 1-17,-2-5 1,4-1 35,0-6 0,0 1-532,1-6 371,-1 1 1,1-4-1321,-1 0 848,1 0 1,-1-5-111,0-2 0,-3 0 712,0 0 0,-6-6 0,3-5 0</inkml:trace>
  <inkml:trace contextRef="#ctx0" brushRef="#br0">17611 9662 7991,'-6'0'692,"1"0"-370,5-5 1,5 4 376,2-3-401,3 3 0,3 1-159,2 0 1,3-2-206,5-1 0,1 0-129,3-5 1,-2 5 179,6-5 0,-5 4-769,5-3 1,-6 4 137,2-1 646,-8-2 0,2 0 0,-3-6 0</inkml:trace>
  <inkml:trace contextRef="#ctx0" brushRef="#br0">18034 9548 8908,'0'-7'596,"0"2"450,0 5-683,5 0 1,1 0 126,5 0-480,1-5 1,3 4-622,0-3 532,0 3 1,1 1 132,-1 0-1429,5 0 989,-7 0 1,3 0-71,-4 0 456,-1 0 0,-4-5 0,-2-1 0</inkml:trace>
  <inkml:trace contextRef="#ctx0" brushRef="#br0">18468 9308 8111,'0'-11'242,"-6"4"-63,5 2 133,-4 5-153,5 0 1,-1 5 374,-3 3 0,3 6-101,-3 1 1,-1 7-177,1 0 1,0 3-6,4 5 1,0 0-144,0 5 0,0-1 128,0 0 1,0-3-279,0-1 0,0-4-80,0 0 0,0-2 113,0-1 0,4-5-2,0-3 0,1-2 131,-1-2-402,-3 1 153,4-1 1,-4-5-1390,3-2 1103,-3-2 1,5-4 413,-6-2 0,5-2 0,1-5 0</inkml:trace>
  <inkml:trace contextRef="#ctx0" brushRef="#br0">18593 9000 8056,'0'-7'681,"0"2"4,0 5-55,5 5 1,-2 3-188,4 7 1,1 0 70,3 8 0,6-1-84,2 8 1,-1 1-82,1 3 1,0 1-118,4 4 1,-4-4 132,0 3 1,-4-1-388,4 1 1,-9-2 100,2 2 1,-5-4-196,1-4 1,-3 3 92,-5-2 1,0 2-336,0 1 1,-4-3 146,0-1 0,-6-3-220,-1 3 1,-2-5 159,-6 2 0,4-4-184,-4-4 1,3 1-248,-3-4 0,0 3 702,-3-4 0,-1 0 0,0-4 0</inkml:trace>
  <inkml:trace contextRef="#ctx0" brushRef="#br0">19278 9308 8009,'0'-11'-1874,"0"-1"3172,0 6-231,0 1-298,0 5 1,0 5-137,0 2-431,0 9 1,-3-2 34,-1 5 1,0 0 13,4 4 0,-4 3-190,0 1 1,1 1 57,3-2 0,-4-1-274,0 1 0,0-3 128,4-4 1,0 1-211,0-4 0,1-1 147,3-4 0,-1-1-958,4-2 0,-3-3 1048,4-5 0,-6 5 0,3 1 0</inkml:trace>
  <inkml:trace contextRef="#ctx0" brushRef="#br0">19061 9491 8009,'0'-7'-422,"0"2"1188,0 0 0,5 4 52,3-3-295,7 3-153,3 1-128,5 0 1,5 0-142,2 0-36,8 0 0,-2-1-537,2-3 1,1 1 287,-1-4 0,3 3 184,-7-4 0,3 1 0,-8-5 0</inkml:trace>
  <inkml:trace contextRef="#ctx0" brushRef="#br0">19975 8965 8081,'0'-6'708,"0"1"-340,0 0 0,-1 4 319,-3-3-418,3 3 0,-6 3 9,4 6 0,-2 1 29,-3 10 1,-2 1 123,2 7 0,-2 2-79,-1 5 1,3 5-6,0 3 0,6 3-113,-2 0 1,3 1-105,1 0 0,1-1 134,3 1 0,-2-2-325,6-2 1,0-1-91,3-3 0,-3-6-105,-1 2 1,-4-7-45,1-1 0,-2-3 134,2-4 1,-3 1-108,3-4 1,-3-1 74,-1-4 0,-4-3-122,1 0 0,-6-5-134,1 5 1,-2-5-376,-1 0 1,-1-1 253,1-2-770,-1 0 496,1-5 849,-1-2 0,-4-4 0,-2-1 0</inkml:trace>
  <inkml:trace contextRef="#ctx0" brushRef="#br0">19610 9605 8081,'11'0'555,"0"-5"-287,1 4 0,1-4 70,2 5 341,3-6-307,4 5 0,3-4-147,1 5-168,3 0 0,6 0-587,-1 0 1,-1-4 296,-3 0 0,2 1-1405,-5 3 1638,-6 0 0,1-5 0,-4-2 0</inkml:trace>
  <inkml:trace contextRef="#ctx0" brushRef="#br0">20421 8988 8001,'0'-11'-233,"0"3"-351,0 1 1358,0 4-19,0-7-395,0 9 1,-2-4-142,-2 5 1,-2 6-89,-5 5 0,-6 6 87,-2 6 0,1 1 120,-1 2 1,-2 4-87,-2 4 1,-5 5 192,9 3 1,-4 2-132,8 2 1,0 2-277,3-2 0,6 2-56,2-6 1,3-4 102,1-4 1,1-1-164,3-6 0,4 0 75,7-4 0,-3-2-112,4-2 1,-4 2 21,0-6 1,-1 0-6,1-4 1,-5 0 117,1-4 1,-1 2-638,5-5 186,-1 0 0,1-4-419,-1 0 0,-3 0-1059,-1 0 1909,-4 0 0,7-5 0,-4-2 0</inkml:trace>
  <inkml:trace contextRef="#ctx0" brushRef="#br0">20535 9228 8017,'0'-18'131,"0"2"1,0 8 30,0 1 363,0 4-404,0-2 1632,0 5-1040,0 10-542,0 3 1,-2 7 65,-1 3 0,0 2-28,-5 10 0,1 0 212,-5 3-236,6-2 1,-3 3 185,5-5-533,-4 1 172,6-1 0,-3-4 195,5 1-533,0-6 274,0 3 1,0-9-231,0 0 192,0-5 1,5 1 18,3-7 0,2 1-195,1-5 181,-4-1 1,3-3-93,-2 0 0,2 0 40,1 0-1119,1 0 794,-1-5 1,-3 3-85,-1-6 548,-4 1 0,2-10 0,-5-1 0</inkml:trace>
  <inkml:trace contextRef="#ctx0" brushRef="#br0">20421 9525 7156,'0'-6'2551,"0"-4"-1903,5 8-135,1-3-238,10 5 1,2-4 185,5 1-481,0-1 65,0 4 1,3-4-1010,1 0 699,5 0 1,-8 1 193,2-1 71,-1 0 0,-3-1 0,1-2 0</inkml:trace>
  <inkml:trace contextRef="#ctx0" brushRef="#br0">20843 9422 7632,'1'-6'-325,"3"2"612,2-2-117,1 4 0,3-3-62,-2 5 548,2 0-342,1 0 0,1-3 121,-1-1-633,0 0 178,1 4 1,-1 0-292,1 0 183,-1 0-1034,1 0 1162,-1 0 0,0 5 0,1 1 0</inkml:trace>
  <inkml:trace contextRef="#ctx0" brushRef="#br0">21106 9274 8078,'0'-12'-230,"4"1"-58,-1-1 1,5 1 504,-4 0 0,1 3 484,-1 0 1,1 5-235,2-5 0,4 5-13,-4 0 0,3 0-174,2-1-196,-1 3 1,1-3 68,-1 8 1,-1-1-92,-2 4 0,2 2 41,-3 6 0,-1 3-134,-3 5 3,-1 0-64,-2 0 61,-5-1 1,2 3 4,-5 1-95,1-2 159,-10 4 1,5-1 36,-4 0-187,-1-1 55,-1-3 1,-1-1-40,0-3 122,5 2 1,-6-8 259,4 2 0,1-2 101,4-2-17,-1 1-172,1-1 0,4-3-20,4-1-72,1-4 139,2 2 66,0-5-285,5 5 103,7-4 1,2 4-144,5-5 14,-5 0 0,7 0-395,-2 0 1,7 0 182,0 0 1,1 0-600,-4 0 1,0 0 74,0 0 481,-6-5-1482,5 4 751,-9-4 986,8 0 0,-8-2 0,3-4 0</inkml:trace>
  <inkml:trace contextRef="#ctx0" brushRef="#br0">21277 8954 7950,'-6'-18'-463,"-4"7"259,8 1 1,-3 7 839,5-5-93,0 6 113,0-3 1,0 6-201,0 3 0,5 2-174,3 6 1,-2 4-48,2 3 1,3 3 97,5 1-167,4 5 0,-6-1 83,5 4 1,-4 2-29,4-3 1,-4 0 0,4 0 0,-5-3-113,2 3 0,-4-3-2306,0 3 4129,-1 1-1245,-5 3-617,5-5-3,-10 4 0,4-9-633,-5 3 378,0 2 1,0-5-165,0 3-48,0-3 251,0-1 0,-1 0-334,-3-1 1,-3-2 164,-4-1 0,2-5-232,-2 1 497,2-3 1,-8 0-403,6-1-574,0 1 1029,-1-6 0,-4 4 0,-2-3 0</inkml:trace>
  <inkml:trace contextRef="#ctx0" brushRef="#br0">21745 9331 7960,'-11'0'0,"-1"0"424,1 0-161,0 0 0,4-1 564,3-3-196,3 3-223,1-5 1,1 6-125,3 0 1,3 0 251,4 0-296,0 0 1,2-3-122,2-1-122,3 0 1,6 0-502,3 0 0,-6-1 375,6 2 1,-7 1-892,3-2 0,0 3 487,-4 1 1,-2 0-598,-2 0 1130,-7 0 0,2 0 0,-4 0 0</inkml:trace>
  <inkml:trace contextRef="#ctx0" brushRef="#br0">21757 9456 7960,'-7'6'770,"2"-5"-548,5 4 837,0-5-836,5 0 56,2 0 1,5 0 129,4 0-131,1 0-209,6-5 1,5 4 152,-4-5-1310,9 1 823,-4 4 300,1-4-2128,-2 5 2093,-6 0 0,1-5 0,0-1 0</inkml:trace>
  <inkml:trace contextRef="#ctx0" brushRef="#br0">22488 8943 7996,'0'-18'-378,"0"6"378,-5 2 0,3 9 619,-8-4-329,9 5 1,-5 0 370,2 0-342,2 0 0,-8 5-101,3 3 0,0 7 8,0 4 0,-1 6 158,-3 2 1,4 6-116,4 1 1,1 0 21,2 4 1,0 3-38,0 1 1,5 1-217,3-1 1,-2-1 8,2-3 0,-2-7-111,2 4 0,1-9-21,-5 1 1,-1-4 26,-3-4 0,4 1 27,0-5 1,0-3 7,-4-5 0,-1 1-518,-3 3 1,1-4 221,-4-3 0,-1-3-578,-3-1 0,-1 0-93,1 0 0,-2 0 423,-2 0 0,2-5 567,-2-3 0,-3 3 0,0-10 0,-4 2 0</inkml:trace>
  <inkml:trace contextRef="#ctx0" brushRef="#br0">22236 9411 7996,'12'0'559,"-1"0"1,1 0-149,-1 0 358,1 0-381,-1 0 0,5-4-54,3 0 0,3 0-82,1 4 1,0 0-279,0 0 87,-1 0 1,0 0-1020,-3 0 0,3 0 295,-3 0 663,-3 0 0,1 0 0,-6 0 0</inkml:trace>
  <inkml:trace contextRef="#ctx0" brushRef="#br0">22933 8771 8073,'0'-6'606,"0"1"1,-1 14-333,-3 2 0,1 8 89,-4 0 0,-1 4 319,-3 4-417,-1-3 0,0 9 34,-4-3 1,4 7 13,-3 1 1,-2 4-101,2-4 0,0 5 16,3-1 0,2-1-227,2 1 0,0-6 96,4 2 1,0-3-184,4-5 1,0 2-3,0-5 1,4-1-87,0-3 0,4-1 48,0-3 1,2 1-80,2-5 1,-1-1-4,0-6 1,1 2 135,-1-3-336,1-1 1,-1 0 129,1-2 0,-1-3-494,0 3 0,-3-3 17,0-1 754,-6-5 0,8-1 0,-3-6 0</inkml:trace>
  <inkml:trace contextRef="#ctx0" brushRef="#br0">23116 9102 8191,'0'-24'0,"-5"8"107,3 6-159,-3 8 1,4-1 362,-3 6 0,2 4 791,-6 4 0,4 6-375,-3 2 0,0 4-281,0 3 0,-2 3-264,5 6 0,-4-4 51,5 4 1,-2-5-247,1 4 0,3-1 41,-3-6 0,2 3-12,2-3 0,4 0-41,0-4 0,4-6-199,-5-1 0,6-5-150,-1-3 233,-3 2 1,5-9 28,-2 3-401,2-3 299,-4-1 1,4 0 19,-2 0-907,2 0 687,2 0 0,-5-4-842,1 0 568,-6-4 688,4 1 0,-1-9 0,1-2 0</inkml:trace>
  <inkml:trace contextRef="#ctx0" brushRef="#br0">22922 9342 8090,'0'-6'0,"5"-4"543,1 9-393,6-5 1,3 6-2,0 0 1224,5 0-828,-2-5 0,9 4-417,-1-3-121,6 3 0,-4 1-299,2 0 1,2 0-566,-5 0 1,-1 1-450,-3 3 1306,0 2 0,-5 6 0,-2-1 0</inkml:trace>
  <inkml:trace contextRef="#ctx0" brushRef="#br0">23379 9571 11745,'16'0'0,"2"0"0</inkml:trace>
  <inkml:trace contextRef="#ctx0" brushRef="#br0">23447 8828 8018,'0'-11'416,"0"-1"-74,0 6 1,0 1 159,0 5 1,0 5 163,0 3-374,0 2 0,5 6 194,3 3 1,2 6-196,1 5 1,1-2 144,-1 10 0,4-5-55,1 5 0,3-2-300,-4-2 1,4 0 97,-4 0 0,2 1-124,-2-1 0,-2-2 52,2 2 0,-4-6-471,-3 6 1,1-6 117,-6 2 7,1-4 48,-4 2 1,0-5-396,0-1 372,-5 1 0,-5-1-165,-5-3-246,0 2 362,-2-8 1,3 7-1055,-5-4 799,0 4 1,0-7 517,0 2 0,0 3 0,-4-1 0</inkml:trace>
  <inkml:trace contextRef="#ctx0" brushRef="#br0">24075 9057 8633,'0'6'920,"0"4"-589,0-2 225,0 2-237,0 7 0,1-4 96,3 6 48,-2 6-177,3-1 1,-5 5 99,0-2-263,0 2 42,0 0 1,0 4 4,0-3-102,-5-2 1,3 0 216,-2-5-244,3-5 35,-4 3 0,4-8-194,-3 2 104,3-2-354,1-2 0,0-3-14,0 0-1133,0-6-147,0 3-403,5-10 2065,-4-1 0,9-11 0,-3 0 0</inkml:trace>
  <inkml:trace contextRef="#ctx0" brushRef="#br0">24041 9114 7939,'5'-6'0,"-4"-1"614,3 3-141,2 3-56,1-4-10,-1 5-148,9-5 0,-6 4 71,10-3-42,0-2-123,4 4 1,1-3 165,3 5-311,-3 0 59,9 0 0,-9-4 279,3 1-308,2-1 30,-5 4 0,4 0-182,-5 0 35,0-5 24,-1 3 1,1-3-124,0 5 127,-5 0-15,4 0-144,-10 0 91,5 0 0,-6 0 142,1 0-175,-6 0 140,4 0-21,-9 0 28,4 0-6,-5 0 15,5 0-15,-3 0 0,3 5 1,-5-2 266,0 5 16,0-1-265,0 5 427,0-6-253,0 9 0,0-7 14,0 7 215,0-2-200,0 3 1,0-3 79,0 2-36,0 3-138,0 0 0,0 1 8,0 0 113,0 0-80,0 4-235,0-1 65,0 1 0,0 0 215,0 0-409,0 0 138,0 0 0,0-4 99,0 0-237,0 0 100,0-1 0,0-1 152,0-2-199,0-2 65,0 4 0,0-6-60,0 1 122,-5-1 7,3-5 0,-3 4-5,5-2 0,0-2-8,0 2 154,0-5-144,0 7 1,0-9 224,0 4 2175,0-5-2038,-5 0-73,4 0 100,-4 0-562,5 0 190,-5 0 0,2 0 192,-4 0-459,-1 0 212,-3 0 1,-6 0 31,-2 0-334,-2 0 202,-7 0 0,-5 0-325,-5 0 285,-6 0-890,9-5 866,-9 4 74,3-4 0,-1 5-8,0 0-357,10 0 436,-1 0 1,14-4-90,0 0-201,5 0-43,-2 4 137,10-5 27,0 4-576,6-4-2606,0 5 3419,6 0 0,0 0 0,5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19473 13214 6979,'0'-6'470,"0"1"-173,0 5-309,5 0 92,-4 5 0,4-3 23,-5 6-59,0-1 26,0 0 0,0 3 2,0-3 0,4 0 50,0 0-163,-1 1 152,-3 3-27,0 1 1,4-1-2,0 1 1,0-5 1,-4 1 1,1-2 0,3 2 1,-3 2 22,3-2-39,-3-3 53,-1 5-230,0-9 176,0 9 1,0-8-97,5 3 127,-3-5-1,3 0 377,-5 0-404,5 0 5,-4 0-37,9 0-7,-9 0 1,6 0 28,-3 0-34,-3 0 2,9 0 0,-7 0 37,4 0-26,1 0-9,3 0 1,1-4 15,-1 0-8,0 0 0,1 4-40,4 0 31,-3 0 1,4-1 29,-6-3-74,5 3 39,-3-4 1,7 5 13,-4 0 1,4 0-2,-1 0 1,6-4-63,2 0 55,0 0-10,-4 4 0,-2 0-109,-2 0 113,8 0-6,-13 0-107,12 0 100,-13 0 0,9 0 4,-3 0-60,-3 0 48,6 0 0,-3 0 5,7 0 1,-1 0-1,1 0 0,2 0 71,-1 0-74,5 0 0,-8 0 0,7-1 11,-4-3 1,0 3 4,-4-3-62,-6 3 50,5 1 1,-4 0-13,4 0 1,1 0-5,0 0 1,0 0 1,0 0 1,5 0-6,2 0 0,1 0 4,3 0 1,-2-1 3,6-3 0,2 3-31,2-3 26,-2-3-732,4 6 669,-9-4 25,5 5-369,-11 0 412,4 0 1,-4-1-5,5-3 1,1 3-13,-1-3 191,-5 3-178,4 1 0,-4 0 53,6 0-45,-1 0 353,-5 0 0,4 0-351,-3 0 0,0 0 10,0 0-64,1 0 274,3 0 0,0 0-235,0 0 1,4 0-7,1 0 0,-5-2 9,-4-1 0,-3 1-6,3-1 1,-4 1 16,0 2 0,-2 0-10,-1 0 1,0 0 21,0 0 0,0 0 10,0 0 1,1-1 5,2-3 1,0 3-40,4-3 1,-1 3 0,2 1 0,1 0-48,-6 0 0,5 4-145,-5 0 1,5-1 48,-4-3 0,3 4 53,-3 0 1,3 0 59,-3-4 1,3 0 4,-3 0 1,-1 0-24,-3 0 1,0 0-57,0 0 208,0 0-54,-5 0 1,2 0-31,-5 0 0,0 0 79,-3 0 0,-1 0 190,1 0-142,-1 0 164,0 0-125,1 0 209,-6 0-146,4 0 29,-8 0-167,3 0 0,-4 0-16,3 0 0,-3-2 45,3-1 75,-3 1-52,-1-3-400,0 5 267,0-5-25,0 4 1,0-5 17,0 2-31,0 3 24,0-10 1,-1 9 0,-3-6 1,3 1-3,-3-5 1,1 1-4,0-1-3,1 1 0,-3-6 0,2 5-70,-1-3 0,-4 1 17,4-2 1,0 4-242,4-4 265,0-1-7,-5 4 1,4-4-72,-3 6 19,3 0 1,1-1-275,0 1 46,0 4-48,0-3 211,0 9-1050,0-4 485,0 5 277,0 5 437,0 1 0,0 6 0,0-1 0</inkml:trace>
  <inkml:trace contextRef="#ctx0" brushRef="#br0">23801 12677 6961,'0'-6'145,"0"1"1633,0 5-1642,0 5 1,-5-4 136,-3 3-174,3 2 56,-5-4 1,4 8-26,-6-3 1,-3 0 38,0 0 0,-2 1 23,2 3 1,-3 1 76,-4-1-418,-1 1 142,5-6 1,-4 4 78,3-2 0,2 2-80,-2 1 0,3 1 51,-3-1 1,2 0-3,-2 1 1,1-2-20,3-2 0,2 2 50,-2-3 1,6-1-31,1-3 13,6 4 14,-3-6-158,5 4 18,0-5 143,0 5 0,1-4-10,3 3 1,2-3 2,5-1 150,1 0-87,-1 5 1,6-3 27,2 2 0,-2 1-81,3-2 0,-1 3 38,3-3 0,1-1-65,0 1 1,5 0 9,2 1 1,-2-3 1,-1 3 0,-3-3-131,-1-1 0,-5 4 119,-3 0-139,3 0 0,-6-4-86,4 0 201,-9 0-24,-2 5 0,-3-4-257,1 3-97,-1-3 35,3-1 1,-7 0 52,-1 0-789,1 0 633,-8 0 0,4 0-192,-5 0 1,-1 0 613,1 0 0,-6 0 0,-1 0 0</inkml:trace>
  <inkml:trace contextRef="#ctx0" brushRef="#br0">23401 13111 7839,'8'0'878,"0"0"-467,-6 0-212,8 0 0,-7 0 502,4 0-364,1 0-41,3 0 15,1 5-96,-1-4 1,1 6-1,-1-3 1,1-3-38,-1 3 29,5 2 0,-3-5-160,4 9 108,-1-8 1,4 3 155,3-5-344,3 5 174,-9-4 0,6 4 132,0-5-279,-5 0 37,3 0 0,-7 0-57,5 0 107,-5 0 0,3 0-88,-6 0 129,-4 0-761,-2 5 333,-5-3 193,0 3 1,-5-5 52,-3 0 60,3 0 0,-10 5 0,2 1 0</inkml:trace>
  <inkml:trace contextRef="#ctx0" brushRef="#br0">24349 12643 7807,'0'-6'-98,"0"0"1725,0 6-1481,0 6 0,0-4-7,0 6 0,0-1 108,0 5-83,0-1-37,0 1 0,0-1 61,0 0 1,0 5-35,0-1 1,-1 1-1,-3 0 1,3 1 14,-3 6 1,3 0 23,1 0-28,0-5-34,0 3 0,0-3 41,0 5 1,0-4-16,0 0 0,0-4-7,0 4 1,0-4 75,0 4-107,0-5-8,0 3 1,0-6-135,0 1 204,0-1-38,0 1-152,0-1 111,0 0 0,0-3 100,0 0-338,0-6 102,0 8 0,0-7-29,0 4-54,0-4 1,0 3 0,0-2-13,0-3 131,0 5-2608,0-6 2606,5 0 0,1 0 0,6 0 0</inkml:trace>
  <inkml:trace contextRef="#ctx0" brushRef="#br1">3952 13865 6031,'0'-11'0</inkml:trace>
  <inkml:trace contextRef="#ctx0" brushRef="#br1">3963 13819 8453,'0'-6'481,"0"1"63,0 5-396,0 5-85,0-4 1,-1 9-7,-3-2 1,3-2-42,-3 2 0,-1 0 27,1 3 0,-4 0 95,5 1-112,-6-1 1,7 1 57,-1-1 213,-4 0-245,6 6 1,-8-4 249,5 2-239,1 3 1,-1-4 93,0 5 0,-4-4-63,4 4 0,-1 0 31,2 4-33,1 0 0,-3-4 74,5 0-153,0 0 62,-5 4 0,4-1-1,-3 1-47,3-5 0,-3 4 61,0-3 0,0 2 42,4 2-41,0 0 225,0 0-252,0 0 1,0 1 67,0 2 194,0-2-235,0 4 0,0-5 79,0 0 6,0 0-78,0 0 0,0 1 151,0 2-262,5-6 116,-3 11 0,7-12 40,-6 8 0,5-4 63,-4-4-323,5 2 68,-8-3 1,5 4 138,-2-3-215,-3-3 72,10 1 0,-10-3 112,3 5-45,-3-5 11,4 2 0,-4-4 210,3-1-183,-3 0 32,-1 1 230,0-1-216,0 1-30,5-1-70,-3 1 60,3-6 0,-5 4 59,0-2-210,0-3 147,5 5 0,-4-8-22,3 6-20,-3-5-61,4 7 66,-3-9 25,8 9-74,-9-9 44,9 4 14,-9 1-97,4-5 98,1 4-1,-5-5-315,4 0 65,-5 0 142,5 0-839,-4 5 261,4-4-989,-5 4 910,0-5 1,-5 0-1,-1 0 1</inkml:trace>
  <inkml:trace contextRef="#ctx0" brushRef="#br1">4443 13808 8092,'0'-7'-148,"0"2"766,0 5-378,5 0-24,-4 0 0,5 5-44,-2 3 1,-3 4 130,3 3 0,-2-1-117,-2 5 0,1-1 90,3 1 1,-3 2-82,3-2 1,-3 4-22,-1 4 1,0-5-6,0 1 1,0 3-10,0-7 1,4 4-87,0-8 1,1 4 200,-2-4-280,-1 0 174,8-3-309,-9-1 186,9-5-808,-8 0-419,3-6-891,-5 0 2072,0-6 0,0 0 0,0-5 0</inkml:trace>
  <inkml:trace contextRef="#ctx0" brushRef="#br1">4900 13831 8194,'0'-7'-428,"0"2"2176,0 5-1391,0 5 159,0 2-317,0 4 1,0 2 200,0 2-101,0 3-115,0 0 1,0 3 184,0-2 30,0 3-215,0 1 1,0-2 61,0-2 0,0 1 15,0-4 1,0 3-234,0-4 5,5 0 1,-4-3-158,3-1 0,1-3 138,-1-1-835,-1-4 517,-3 7 212,5-9-527,-3 4 174,3-5-1937,-5 0 1663,-5 0 1,3-1-633,-1-3 1351,-4 3 0,1-9 0,-5 3 0</inkml:trace>
  <inkml:trace contextRef="#ctx0" brushRef="#br1">4705 14059 8194,'2'-6'29,"1"2"0,0 3 184,5 1 0,-3 0 380,6 0-281,-2 0 0,9-4 88,-3 0-216,3 0 1,1 3 184,0-3 301,0 3-296,4-4 0,-4 4 101,0-3-722,-5 2 247,2-3 0,-1 5 307,1 0-1922,-1-5 886,-4 4 729,1-4 0,-1 5 0,1 0 0</inkml:trace>
  <inkml:trace contextRef="#ctx0" brushRef="#br1">5208 13911 8267,'-5'-7'0,"4"-3"0,-5 8 433,6-6 0,0 5-30,0-2 664,0 5-880,6 0 0,-4 5-115,6 3 1,-4 6-31,3 1 1,-3 4 124,4-4 1,-2 10-137,2-3 0,2 4 163,-3-3-189,-2 0 88,6-6 1,-6 5 94,2-3 70,3-3-155,-8 6 1,7-9 11,-6 2 1,1-6 99,-4-2-119,5-4 103,-4 2 244,5-5-100,-6 0 1,-4-1-385,0-3 1,-1-4-15,1-7 0,3 1-257,-3-5 1,-1 0 240,1-4 1,-4 0 99,5 1 1,-1-1-2125,4 0 895,-5-5 734,4 4 1,-5-8 11,6 5 1,0-4-321,0 0 546,0 3 38,0 0 0,4 3-64,0 2 1,4-1-16,-5 9 0,5-4 973,-4 4-509,5-1 1,-4 5 19,2 0-10,4 4 1,-6-3-3,2 2-38,3 3-32,-3-5 0,0 9-27,1-3 0,0-1-15,3 1 1,0 0 22,1 4 0,-1-3 6,1-1 1,3 0 92,0 4 1,2 0-139,-2 0 0,1-1 28,3-3 1,3 3 25,-3-3 57,3 3-118,0-5 1,1 5 20,0-3 1,-3 2-13,3-2 0,-4 3-40,4-3 0,0-1-1,-4 1 0,-1 0-100,1 4 1,-5-4 122,1 1 1,-2-1 1,-2 4 0,1 0-18,-1 0-309,0 0-10,-4 0 288,3 0-20,-9 0-600,4 0 0,-6 0-423,-3 0 1031,-2 0 0,-6 0 0,1 0 0</inkml:trace>
  <inkml:trace contextRef="#ctx0" brushRef="#br1">5528 13751 8267,'0'-7'0,"0"2"0,0 5 0,5 0 1021,-4 0-507,4 5-109,-5-3-117,0 8-72,0-4 1,0 6-91,0-1 1,0 0-317,0 1 310,0-1 65,0-4-360,0 3 353,0-4-5,0 6-303,0-1 284,0-5-119,0-1 43,0 0 53,0-3 31,0 3 207,0-5-358,5 0 1,-2 0-18,4 0 0,1 0 83,3 0 0,-3 0 8,0 0 1,3 0-56,4 0 1,2 0 12,-2 0 1,-2 0-77,2 0 87,3 0-11,-6 5 0,5-4 28,-6 3 0,-3 2-89,0 2 1,-2 2-182,1 1 1,2-3 76,-5 0-32,0 4 132,-4 1 1,0 4-12,0-6 18,0 0-22,0 1 151,-5-1 0,-1 1-37,-6-1-17,1 1-53,-1-1 1,-3-3 31,0-1-43,0-4 25,3 7 0,-3-9-149,0 3-106,-1 2 1,5-4-578,0 1 425,-1-1 122,6-2-1117,-4-5 834,8 3 0,-4-7-48,2 6 1,3-6-356,-3 1 950,3-2 0,-4-7 0,-1 0 0</inkml:trace>
  <inkml:trace contextRef="#ctx0" brushRef="#br1">5528 13762 8267,'5'-11'392,"-4"4"-326,4 2 314,-5 5 0,5 0-111,2 0-48,4 0 1,0 0 79,1 0 0,3 0 79,0 0-170,6 0 11,-4 0 1,2 0 158,0 0-310,-5-5 12,8 4 1,-8-4 180,5 5 1,-4 0-26,4 0 0,-5-1-1103,1-3-195,3 3 765,-5-5 0,3 6-12,-4 0 85,-1-5 222,-4 4 0,3-4 0,-4 5 0</inkml:trace>
  <inkml:trace contextRef="#ctx0" brushRef="#br1">4397 14436 7811,'6'0'493,"5"0"0,-5 1-245,5 3 256,1-3-227,-1 4 1,2-5 32,2 0-103,3 0-38,5 0 0,1 0 169,2 0-104,4 0-69,4 0 1,4 0 64,0 0 1,5 0-5,-1 0 0,1-1-113,-1-3-75,2 3 1,-7-5 5,5 2 0,-4 3 45,4-3 1,-4 1-225,4-1 97,-5 3 1,2-4 130,-5 5-234,6-5 202,-5 4 1,5-4-124,-6 5 1,-1-2 70,-3-1 1,3 1-49,-2-1 0,-2 1 51,1 2 1,-4 0-4,0 0 1,2-1-33,-1-3 1,0 3-10,-4-3 0,-1-1 19,1 1 1,-1-3-11,-3 3 1,-3 0 232,-4 4-202,-1 0 2,-4-5 273,3 4-133,-9-4-80,4 5-7,-5 0-430,-5 0 132,4 0 192,-9 0-1596,3 0 462,1 0 1177,-4 0 0,-2 0 0,-6 0 0</inkml:trace>
  <inkml:trace contextRef="#ctx0" brushRef="#br1">4900 14721 8138,'0'-7'0,"0"-1"0,1 6 138,3-2 248,-3 3 18,4-4 1,-1 2 125,0-5-134,4 6-216,-6-8 1,8 8 72,-2-1 0,2-2 30,1 1 1,6-1-4,2 1 0,-2 3-1,2-3 1,0 3-73,4 1 0,-4 0 33,0 0 1,-5 0-153,2 0 1,-1 1 229,-4 3-522,3 2 190,-8 5 1,5 1 122,-4-1 1,2 6 31,-5 2 1,0-1-403,-4 1 0,0-2-220,0 2 1,-2-1 279,-1-3 0,-4-2 163,-4 2-281,-1-2 127,-4-2 1,3 0 42,-2-4 1,-3 3 21,-1-2 1,-2 1-70,-2-2 1,0 4 16,0-4 0,2 0 135,2 0 0,-2-3-59,6 4 1,1-5 158,6 5-105,-2-5 0,9 3 161,-3-2-97,3-3 0,2 4 60,3-5 0,4 0 65,7 0 0,-1 0 236,5 0 1,0 0-141,4 0 0,0-4 31,-1 0 0,3 1-49,1 3 0,0 0-90,4 0 1,-3-2-121,3-1 1,-4 1 14,0-2 1,2 3 4,-1 1 0,-4-1-38,-4-3 0,-5 3-12,1-3 60,3 3 1,-6 1-12,3 0 1,-7-2-1329,-4-1 545,-3 1-470,-1-3 0,-1 5 45,-3 0 1181,-2 0 0,-11 0 0,-1 0 0</inkml:trace>
  <inkml:trace contextRef="#ctx0" brushRef="#br1">6236 13591 8107,'0'-7'-241,"0"2"1510,0 5-1081,0 5-47,0-3 0,1 7 272,3-6-220,-3 6 0,4-7 45,0 8-92,-3-4 1,8 4 196,-3-2-153,-2 2-33,6-4 1,-5 6 155,5-1-130,1 1-14,-6-1 0,4 4-87,-2 0 113,7 1-53,-2 0 1,3-2-129,-4 5 0,-1-4 28,1 4 0,-1 1-62,0 2 1,1 1 222,-1 0-183,1 0 48,-1 5 1,0-4-24,1 3 0,-2 0-1,-2 0 1,1 5-82,-6-2 113,6 3-21,-7-4 0,3 4-110,-5-2 0,0-2 30,0 2 1,0-5-55,0 5 0,0-5 80,0 5 0,0-6-16,0 2 1,-2 2-125,-1 1 1,1 0 65,-2 0 0,-1-3-26,2 3 1,-5-4-3,4 0 0,-5 2 125,2-1 1,0-2-46,0-6 0,0 2 46,0-6 0,-2 4-49,5-4 0,-4 1 11,5 0 0,-5-4 2,4 4-96,0-4 94,-1 0 0,4-1-174,-3 1 154,3-1 1,0 0-9,-3 1-11,3-1-9,-4 1 62,-1-1 0,4-1 12,-6-2 0,4 1-84,-3-5 39,4 4 0,-3-2-99,2 1 1,3-1 80,-3-2-581,3-2 144,1 8 255,0-9-735,0 4 287,0-5 0,5 0 0,1 0 0</inkml:trace>
  <inkml:trace contextRef="#ctx0" brushRef="#br1">6658 13579 7879,'0'12'863,"0"-6"-698,0 4 1,5-3 22,-3 4-61,3 1 0,-1 3 43,-1 0 0,1 0-23,-4-3 1,4-1-131,0 0 0,0 1 257,-4-1-391,5 1 316,-4-1-7,4 1-119,0-1 132,-4-5-34,4 4-183,-5-8 171,6 3 25,-5-5-47,4 0 232,-5 0-134,5 0-293,-4-5 130,4-2 1,-3-4-139,1 0 12,4-1 1,2 1 56,2-1 1,-2 0-145,6-4 0,-1 4 199,1-4-279,-2 4 99,9 0 1,-8 1-1,5 0 84,-5-1-7,2 6 11,-5-4-23,1 8 156,-1-3-138,-4 5 88,-2 5 1,-4 5 15,3 6 1,-3-1 100,3-4 124,-3 1-130,-1 4 1,0-3 67,0 2 0,0 2-91,0-2 0,0 0-10,0-3 0,4-1 21,0 0-206,0 1 241,-4-6-290,0 4 0,0-7-768,0 4 218,0-4 0,0 3-1662,0-2 2319,0-3 0,5 5 0,1-6 0</inkml:trace>
  <inkml:trace contextRef="#ctx0" brushRef="#br1">8132 14139 8107,'0'-6'-67,"-5"1"130,3 5 1,-4 0 275,2 0-79,3 0 96,-4 0-176,0 0 1,-2 3-91,-4 1 1,0 4 236,-1-4-411,1 5 89,-1-3 0,-3 4 107,0-2 0,-5 2 33,0-3 0,3 4-129,-2 0 0,0 0 86,-4 1 0,0 1-29,0 2 0,0-5-36,0 5 0,1-9 9,-1 6 0,5-5 61,3 1 0,2 1 100,2-5-179,-1 5 49,1-8 1,4 5-201,4-2 84,1-3-144,2 4 144,0-5 1,4 2 78,0 2 1,1-3-6,-1 3 1,2-3 175,6-1 0,-1 4-59,1-1 0,3 1 55,0-4 0,5 4-80,-1 0 1,-1 0 117,1-4 1,4 0-171,4 0 0,-5 0 20,-3 0 0,-1 0-163,1 0 1,-1 0 105,-3 0 1,-2 0-338,2 0 45,-7 0-1059,2 0 602,-4 0-386,1 0 348,-2 0-821,-5 0 1570,-5 0 0,-2 0 0,-4 0 0</inkml:trace>
  <inkml:trace contextRef="#ctx0" brushRef="#br1">7606 14596 8107,'7'0'947,"3"0"-691,-9 0 1,9 0 258,-2 0-228,2 5 0,3-4 298,2 3-293,3 2 0,1-4 64,0 1 154,0-1-332,4 3 0,1-4 178,2 3-124,-2-3-40,4 4 1,-6-4 193,-3 3-297,3-2 89,-10 3 0,9-4-36,-6 3-59,0-3 95,-4-1 0,1 4 222,-1 0-211,1-1-289,-6-3 59,4 0-530,-9 0-934,5 0-287,-6 0 1792,-6 0 0,-5-5 0,-7-1 0</inkml:trace>
  <inkml:trace contextRef="#ctx0" brushRef="#br1">9045 14436 8002,'-1'-10'-654,"-3"2"281,3 3 173,-4 0 534,5-1-280,0-1 1,-4 1 320,0 2 418,0 3-432,4-4-126,0 0-111,0 4 215,0-5-407,0 6 145,0 6 1,0-4 31,0 6 1,0-1-13,0 5 0,0-1-1,0 1 0,4 0 82,0 3 1,4-1-82,-4 5 0,3 0 47,-3 4 1,5 0 32,-2 0 0,0-4-8,0 0 0,1-1 13,3 1 0,1 2-41,-1-2 1,1-2-6,-1-2 1,1-2 13,-1-2 1,-3-1-107,-1-2 224,1 2-417,3-8 227,-4 3 40,-2-5 24,-5 0-209,0-5 0,0-2 129,0-4-364,0-1 157,0 1 77,-5-1 1,3-3-139,-2 0 87,3 0 1,-3 0-178,1-1 1,-2-4 50,1 1 1,2 1-35,-1-1 1,-2 0-7,1-4 0,-4 2 97,4 2 0,-3-3 80,3 3 1,-5 1 11,1-1 1,3 2 82,2-2 0,-3-3-68,3 3 0,-1-3 80,4 0 0,0 0-65,0 3 0,0-1 153,0 4 1,0-3-41,0 4-69,5 0 101,-4 3-95,9 1 0,-7 0 76,4-1-89,-4 1 18,7-1 0,-7 5 68,4-1-71,-4 1 7,2 0 160,0-3-171,-4 9 5,9-9 272,-3 8-253,4-8 0,1 9 24,-1-3 182,0-2-83,6 4 0,-3-6 89,5 4-90,-5 0 1,9 0-44,0 0 1,5-3 17,6 3 1,0-4 24,0 5 1,4-5 2,0 4 1,4-4-36,-4 5 1,4-5-5,-4 4 1,0-3 37,-3 3 0,3-4 36,0 4 0,0-3-327,-4 3 0,-1-1-426,-2 1 1,-3 3 586,-6-3 0,0 3 344,-3 1 0,-3 0 73,-4 0-408,-6 0-48,4 0 76,-8 0-121,3 0 11,-5 0-251,-5 0 154,3 0-23,-8 0-469,9 0 1,-9 0 36,2 0 127,3 5 0,-5-4-1042,2 3 1540,-2 2 0,-1 1 0,-1 4 0</inkml:trace>
  <inkml:trace contextRef="#ctx0" brushRef="#br1">9559 14162 5893,'0'-6'2550,"0"0"-1557,0 6-614,0 6-423,0 0 204,0 5 0,0 1 11,0-1 4,0 1 1,0 3-97,0 0 0,-4 4 81,1-4 16,-1 6-177,4-9 109,0 10 0,0-9 113,0 2-306,0-3 87,0 0 1,0-1 148,0 1-249,0-6 51,0-1 0,-1-1-6,-3 0-57,2 0 189,-3-4 471,5 0-466,0-6-25,0 5-13,0-9 0,5 8-81,3-6 88,2 5-10,2-2 0,-1 1 144,1 1-147,4-1 1,-3 4 65,2 0 1,-1 0-51,1 0 1,-2 0-41,2 0 1,2 0 45,-2 0 1,0 1-61,-4 3 1,1-2-8,-1 6 0,1 0-14,-1 3 0,-3 1-105,-1-1 0,-3 0 83,4 1 1,-6 3-134,2 0 1,-3 0 98,-1-3 0,0 3 123,0 0 0,-1 1-71,-3-5 1,-2 0 8,-5 1 0,-1-1-22,1 1 1,-5-1 12,1 1 0,-4-2-54,4-3 0,-5 2-11,1-5 20,2 0 1,-3-4-104,5 0 1,-4 0 109,3 0-542,1 0 359,4 0 0,-1-1-135,1-3-644,4 2 202,-3-8-159,9 4 504,-4 0 476,5-5 0,0 5 0,0-5 0</inkml:trace>
  <inkml:trace contextRef="#ctx0" brushRef="#br1">9548 14196 8053,'0'-6'-56,"0"1"58,0 0 230,0 3 50,0-3 608,0 5-542,5 0 0,-4 0-289,9 0 41,-3 0 0,2 0 226,2 0-167,-2 0 1,9 0 82,-3 0 0,3 0 179,4 0-217,-4 0-152,9 0 99,-8-5 0,5 4 158,-5-3-282,0-2 134,4 5 0,-1-6-207,-3 3 52,2 3 0,-7-5-11,5 2 1,-5 3-209,1-3 0,-6 3 98,-1 1-1179,-6 0 646,3 0 543,-5 0 0,-5 5 0,-1 1 1</inkml:trace>
  <inkml:trace contextRef="#ctx0" brushRef="#br1">10644 14390 8195,'0'-6'-65,"0"0"76,0 2 1,0 1 518,0-4 32,0 4-193,0-7 78,0 4-16,-5-1-268,4-3 1,-8 8 359,5-6-442,-5 5 1,3-2 167,-5 5-404,4 0 164,-3 0 1,0 0 148,-5 0-166,-1 0-4,0 5 0,-2 0 103,-5 3-109,1 2-18,-1-3 0,1 4 9,3 0-51,3 1 103,-1-1 0,4 1-94,-2-1 0,6 1 47,2-1 1,4 0-9,-1 1 1,3-1 12,1 1 1,0-1-99,0 0 0,0 1 85,0-1 0,5-3-6,3 0 1,2-5 29,1 5 1,1-5-19,-1 0 0,1-1 43,-1-2 1,0 0 29,1 0 0,3 0 12,0 0 0,2-5-61,-2-3 138,-2 3-124,3-5 0,-3 3-11,2-4-11,-2 5 23,3-5 0,-4 5-36,-1-5 43,-5 4-4,0-3-84,-1 9 82,-4-9-2,4 8 90,-5-3 39,0 5-133,0 5 1,0-2 198,0 5 1,-4-1-107,0 5 1,-3 3 68,3 0 1,-1 2-76,1-2 204,3-2-234,-4 8 1,5-7 75,0 5-344,0-5 276,0 3 0,0-2 79,0 0-263,5 0 66,1-3 0,2-5 70,-1 1 17,1-6-17,3 3 0,1-5 126,-1 0-124,1 0-63,-1 0 1,2-1-130,2-3 0,-2 2 204,2-6-1652,-2 6 773,-7-3 838,4 5 0,-9-5 0,4-2 0</inkml:trace>
  <inkml:trace contextRef="#ctx0" brushRef="#br1">10884 14550 8452,'0'8'738,"0"-1"-570,0 6-24,0 0 1,0 5 54,0-3 0,0-1 78,0 5-254,0-5 103,0 2 1,4-1 125,0 1-229,0-1 35,-4-4 174,0 1-371,0-6 258,0 4-210,0-8 240,0 3 58,0-5 1,0-5-227,0-3 0,1-2-81,3-2 1,-2 1 88,6-1 1,-2 1-156,2 0 1,2-1 122,-3 1 1,4-4-74,0-1 1,0 1 80,1 4 1,-1 4 42,1 4 1,-5-3-95,1 3 83,0-1-55,3 4 239,-5 0 27,4 0-205,-8 5 1,4-3 239,-2 6 7,-3 0-169,4 3 0,-1 4 82,0 1-107,0-1 26,-4-4-130,5 6 96,-4-5 0,4 6 61,-5-3-283,0-2 215,5-1 0,-4-2-27,3-3 1,-2 0-9,-2 0-502,0-4 237,0 7 97,0-9-1173,0 4 947,0-5 1,5 0 0,1 0 0</inkml:trace>
  <inkml:trace contextRef="#ctx0" brushRef="#br1">11649 14288 8010,'0'-7'-932,"0"2"1158,0 0 1004,0 4-463,0-4-307,0 5 0,0 5-288,0 2 0,0 4 95,0 0-94,-5 0 0,4 5 163,-3-1-180,3 5 0,1-3 10,0 2 0,0 2 16,0-2 0,0-1-125,0 1 82,5 0 0,-4-1-28,3-3-36,2-2 0,-3-2 87,5 1 0,-5-2-458,5-3 171,-6 4-129,4-10-311,-6 4 287,5-5-801,-4 0 657,4 0 0,-6 0-1242,-3 0 819,3 0 254,-4 0-89,-1 0 680,5-5 0,-9-2 0,4-4 0</inkml:trace>
  <inkml:trace contextRef="#ctx0" brushRef="#br1">11421 14459 8018,'7'0'0,"1"0"0,0 0 332,3 0-161,-5 0 0,8 0 172,-2 0 284,7 0-277,-1-5 0,4 3 419,1-1-463,0 1 1,0 1 17,0-3 1,0 3 75,0-3-172,-6-2-347,5 5 160,-9-4 0,7 3 214,-5-2-954,0 3 368,-8-4-505,3 5 380,-4 0 147,1 0-1712,-2 0 2021,-5 0 0,5 0 0,1 0 0</inkml:trace>
  <inkml:trace contextRef="#ctx0" brushRef="#br1">12437 13991 8201,'0'-7'7,"0"2"425,0 0-56,0 4-188,0-4 1,0 6 116,0 3 1,0-2 243,0 6-204,0 0 0,-1 7-68,-3 0 1,3 2 107,-3-2 1,3-1-39,1 5 1,0 0-16,0 4 0,0 1-78,0 2 1,0-2-1,0 3 1,1 1 176,3-1-370,-3 4 30,4-6 1,-5 4-52,0-3 20,0-2 0,4 4 211,0-5-570,0 0 236,1 0 34,-4-5 0,5 2 94,-2-5 0,-2 2 17,1-2 1,2-2-3,-1 2 0,0-6 35,-4-2-194,0 1 196,0-2-35,5 4 106,-4-8-345,4 3 143,-5-5-3855,0 0 3169,0-5 700,0 3 0,-5-3 0,-1 5 0</inkml:trace>
  <inkml:trace contextRef="#ctx0" brushRef="#br1">4077 16652 8145,'0'-7'296,"0"2"622,0 5-514,0-5-149,0 4 103,0-4 222,0 5-246,0 5-438,5-4 308,-3 9-11,3-8-89,-5 8 19,5-4 0,-4 5-102,3 1 1,-3 3 138,-1 0 0,0 6-130,0-2 75,0 2 0,0 2 102,0 0-283,0 0 181,0-5 1,0 3 67,0-2-236,0-2 52,0 4 1,0-7-74,0 5 202,5-5-114,-4 3 1,5-6 61,-6 1 0,1-5-182,3 1 99,-3-6 9,4 3 0,-5-3 52,0 1 20,0-1-36,0 3 160,0-5-431,0-5 267,0-2-3,0 1 1,0 0 3,0 2 1,1-2-6,3-6 1,-3 1-14,3-1 0,1 1-5,-1-1 1,1 1-112,-1 0 0,-2-1-62,6 1 0,-2-2-58,2-2 0,2 2-36,-2-2 0,1 2 656,-2 2 1,3-1-302,-2 1 0,2 0-90,2-1-718,-1 1 349,-5-1 158,10 6 38,-9-4 418,10 8-255,-6-8 0,1 8 18,-1-6 252,5 6-108,-3-9 0,7 9 25,-4-6 1,3 5-13,-4-5 0,5 5-43,-1 0 0,-1 1-7,1 2 1,-4-4 11,4 1 0,-5-1 49,1 4-202,3 5 106,-5 1 1,0 3 66,-6 3-206,-4-4 118,7 9 1,-9-1 81,3 4-75,-3-4 1,-1 6 359,0-3-363,0 2 1,0 2 63,0 0 117,0 0-170,0 0 1,0-1 48,0 1 1,2-4 18,1 0 1,0-3-191,5 3 134,-6-5 1,4-2 395,-2-4-211,-3-1-305,10 0 241,-10-2-733,9-5 371,-9 0 0,4-1-1457,-5-3 1,0 1-1141,0-4 2752,-5 4 0,-1-7 0,-5 4 0</inkml:trace>
  <inkml:trace contextRef="#ctx0" brushRef="#br1">5962 16435 7748,'6'-5'274,"-1"3"303,-5-3 712,0 5 1,-4 1-1132,0 3 68,-4-2-31,1 8 1,-4-4-135,-1 5 1,1 1 66,0-1 0,-5 2-141,1 2 1,-5-2-24,1 2 1,-3-1 8,-1 1 1,1-2 80,-1 2 1,-1-2-26,-3-2 0,3 5-36,-3-1 0,3-1 73,1-7 0,0 4-3,1-4 0,3 2 60,-1-1-124,7 2 0,-4-5 29,6 2-5,4-1 50,2-1-141,5-4 93,5 4 1,2-5 51,4 0 1,0 4 85,1 0 1,4 1 26,3-2 1,-1-1-73,1 2 1,-1-3 86,1-1 1,1 1-135,-4 3 1,4-3 18,-1 3 1,-3-3-24,0-1 1,0 0-123,-1 0 1,1 0 79,-5 0 1,0 0-301,1 0-61,-1 0-584,1 0-152,-6 0 573,-1 0-2350,-5 0 2051,-5 5 798,-1-3 0,-6 8 0,1-4 0</inkml:trace>
  <inkml:trace contextRef="#ctx0" brushRef="#br1">5413 16949 8961,'7'0'1282,"-1"0"-854,-2 0 1,-1 1 206,4 3-235,1-3 1,3 5-113,1-2 1,0-3 126,4 3 1,-3 1-151,7-1 0,-1 1 0,3-1 0,1-3-1,0 3 0,-4 1-30,0-1 0,0 1-165,4-1 1,-4-3 142,0 3 1,-4-3-259,4-1 0,-5 0-106,2 0 1,-5 1-267,-3 3-395,2-3-714,-4 5 980,0-6 1,-2 0-794,-8 0 1340,-2 0 0,-5 5 0,-1 1 0</inkml:trace>
  <inkml:trace contextRef="#ctx0" brushRef="#br1">6864 16252 8121,'0'-6'0,"0"-5"-6,0 5 85,0 0 179,0 1 277,0 0 56,0 3 113,0-3-289,0 5 0,0-5-8,0 4-312,0 6 1,0 3 272,0 7-295,0-3 79,0 5 0,0-1-60,0 3 1,0 3 76,0-3 0,0 6-137,0 2 0,0 5 63,0-2 0,0 3 34,0 2 1,0 0-10,0 3 0,0-4-1,0 1 0,0-2-26,0-7 0,0 1-16,0-4 1,0 0 0,0 0 0,0-2 45,0-2 1,1-2-254,3-6 124,-3 6 1,4-5-124,-5 3 215,5-2-514,-3-1 108,3-6-1137,-5-1 715,0-5-1066,0 5 700,0-4-77,0 4 1185,0-5 0,5-5 0,1-1 0</inkml:trace>
  <inkml:trace contextRef="#ctx0" brushRef="#br1">7127 16663 8215,'0'-11'1327,"0"4"-632,0 2-42,0 5-459,0 5 0,0 2-15,0 4 0,-4 2-80,0 2-178,0-2 242,-1 8 0,4-7-151,-3 5 0,3 0 45,1 4 1,0 0-142,0 0 0,5-4 102,2 0 0,4-5 36,0 1 1,2-2-33,2-2 1,3-1 15,5-2 0,-1-3 11,1-5 1,0 0 9,0 0 0,1-1 12,3-3 1,-2-2-59,6-6 1,-5-1-9,5-2 0,-6 3-12,2-4 1,-3 0-16,-1 1 1,-6-6 27,-1 2 0,-5-2-14,-3-2 1,1 4-103,-6 0 0,-4 0 100,-7-4 0,-7 1-113,-4 3 1,-2 0 36,-2 8 1,-5-2-142,-3 9 0,-5 1 66,-2 3 1,-2 1-200,2 3 1,3-1 43,-3 9 1,2-3 116,2 6 0,5-2-131,2-2 0,8 0 126,4 1 1,7-1-518,4 1 1,3-5 720,1 1 0,5 0 0,1 3 0</inkml:trace>
  <inkml:trace contextRef="#ctx0" brushRef="#br1">8052 16629 8074,'0'-12'245,"0"6"151,0-4 1,0 4 15,0-6 0,0 4 204,0 1 5,0-1-153,0-3-261,0-1 1,0 5-23,0-1 0,-2 6-98,-1-2 38,-4 3 0,-5 1-241,-4 0 0,2 1 41,-5 3 0,2 2-149,-2 5 0,-3 2 89,3 2 0,2-1 99,2 5 1,-1 0-22,1 4 1,1-1-15,6-3 1,-1 2-1,5-2 1,0-2 6,4-2 0,0-2-13,0-2 1,6-1 14,1-2 0,3 1-101,2-5 0,-1 0 210,1-4 0,-1 0-111,0 0 0,2-2 202,2-2 0,-2 2-43,2-6 1,-2 1 83,-2-5 0,-3 1-104,0-1 0,-5 5 24,5-1 0,-4 1 10,3-5 0,-4 5 123,1-1 84,-3 5-165,-1-2-394,0 5 170,0 5 0,0 2 44,0 4 0,4 4 52,0 1 1,-1 4-16,-3-1 1,2 4 7,2 3 1,-2 0-21,6 4 0,-6 1 22,2 3 1,1-1 0,-1-3 1,4 3-60,-5-2 1,1 1 6,-4-2 1,0 2-19,0-6 0,-1 0 55,-3-7 0,-2 2-4,-6-2 1,1-1 133,-1 1 1,-4-5-86,-3 1 0,2-3 140,2-5 0,-1 4-36,0-4 0,0-2 107,1-1 1,2-3 57,-2-1-213,2 0 86,2 0-311,-1 0 85,6-5 0,1-1 182,5-5-929,0-1 541,0 1 0,0-2-887,0-2 0,4 2 511,-1-2 1,6 1-190,-1-1 1,1 2 805,-2-2 0,4-3 0,-5 0 0</inkml:trace>
  <inkml:trace contextRef="#ctx0" brushRef="#br1">8383 16869 8037,'0'-7'0,"0"1"194,0 2 0,0-2 945,0-6-143,0 6-450,0 1-245,0 5 1,-4-1 453,0-3-461,-5 3 0,3 1-185,-5 7 1,3 0 145,0 0-308,1 1 98,-5 8 1,5-2 144,-1 5 1,4-5-178,-3 1 0,4 3-199,-1 1 0,3-2 118,1-2 1,4 1-219,0 0 73,5-1-32,-3-4 148,5 1 1,1-6 89,-1-2-55,1 2 48,-1-4 1,0 3 29,1-5 1,-1 0-33,1 0 0,-1-5 58,1-3 0,-1 2-51,0-2 1,1 0 85,-1-3 1,-3 0-62,0-1 1,-5 1-126,5-1 1,-6-3-91,2 0 0,-2 0-197,-2 3 0,-6 1-23,-1-1 1,1 5-223,-2-1 0,0 4 7,-3-3 0,-1 4 85,1-1 1,3 3 184,1 1 0,3 0 364,-4 0 0,1 0 0,-5 0 0</inkml:trace>
  <inkml:trace contextRef="#ctx0" brushRef="#br1">8531 16720 8070,'0'-18'0,"0"6"0,0 4 623,0 0-116,0 2-332,0-4 1,0 7 889,0-4-180,0 4-385,0-2-343,-5 5 0,0 9-82,-2 3 1,-4 3 275,4 0-269,2-2 17,-5 8 1,3-3-113,-4 5 1,3 0 17,1 0 1,-1 1-139,-3 2 0,-1-2 53,1 3 1,3 1-55,1-1 0,-1 3 173,-4-3 1,1-1-10,0-3 1,-1 0 43,1 0 0,1-5-58,2-3 0,-1 1 118,5 0 0,-3-5-35,3-3-300,0-1-252,4 5-575,-5-6 28,4-1-523,-4-5 1326,5 0 0,0 0 0</inkml:trace>
  <inkml:trace contextRef="#ctx0" brushRef="#br1">8908 16400 7396,'0'-7'981,"0"-1"152,0 6-619,0-3 1,2 5 22,1 0-323,-1 0 0,7 1 52,-6 3 1,5 2 45,-4 5 0,3 5-209,-3-1 0,1 9 145,-1-1 1,-1 6-107,4-2 1,-3 4-32,4 0 1,-5 1-75,5-2 0,0-1 75,3-2 0,0-3-29,1 3 0,-4-7-20,-1-1 1,-3-5 18,4 1 0,-5-3-8,5-5 136,-5 3-378,2-8 254,-5 3 21,0-5 1,0-5-85,0-3 1,0-2-129,0-2 1,-2 0 74,-1-4 0,0-1-146,-5-6 1,5 0-305,-5 0 0,4-1 214,-3-3 1,3 2-546,-4-5 352,6 4 181,-9-7 1,6 9-156,-2-3 0,2 0 129,5 0 0,-4 4 217,0 4 0,0 0-26,4-4 1,0 4 212,0 0 1,4 1-23,0-1 1,5-2-126,-2 2 0,3 1 178,2-1 0,-4 4 31,-1-4 0,1 1 45,3-1 0,1 1-136,-1 3 1,-1 2 11,-2-2 0,2 2-11,-2 2 1,0 3-21,0 1 0,2-1 55,-2-4 0,1 5-60,-2-1 1,3 4 38,-2-3 1,2 3-33,2-4 1,0 6 76,4-2 1,1-1-14,6 1 0,0 0 5,0 4 1,5-1 28,2-3 0,7 3 23,1-3 1,5 2-137,-1-2 0,3 3 63,0-3 1,-4 3-77,-3 1 1,-3-2 11,0-2 0,-2 3-11,-3-3 1,2 3 1,-5 1 1,-2 0-122,-6 0 1,1 0 69,-5 0 0,1 0-66,-5 0-372,-5 0 159,0 0-238,-6 0 0,-6 0 59,-1 0 0,-3 0-93,-2 0 1,0 4-26,-4 0 598,-1 5 0,-6-3 0,0 5 0</inkml:trace>
  <inkml:trace contextRef="#ctx0" brushRef="#br1">9445 16252 10179,'4'8'1178,"0"-1"-890,-1 1 0,-3 3-27,0 1 0,0 3-106,0 0 1,0 2 8,0-2 1,0-3-106,0 4 0,0 0 27,0-1 1,0 1-210,0-5 1,0-3 127,0-1-108,0 1 1,0 0-10,0-1 193,0-4-73,0 2 626,0-5-456,0-5-77,0 3-9,0-3-82,6 0 0,0 4 62,5-3 0,2-1-14,2 1 0,2 0-33,2 4 0,2 0 0,-2 0 0,-1 0-14,1 0 1,-1 0-3,1 0 0,-1 6 13,-3 1 1,-2 3-9,2 2 0,-2-5-47,-2 1 0,-3 3 59,-1 5 0,-3-1-51,4-4 0,-6 1 48,2-1-52,-3 6 39,-1-5 1,-1 5-45,-3-6 0,2 1-95,-6-1 1,0 0-36,-3 1 0,-2-1 115,-2 1 0,2-2-115,-2-3 0,1 2 54,-1-5 0,1 0-115,-5-4 0,4 0 17,-4 0 0,3 0-98,-3 0 1,5 0-84,-1 0 0,-1-5-364,1-3 1,1 2 100,6-2 1,3 1 651,5-5 0,0-4 0,0-2 0</inkml:trace>
  <inkml:trace contextRef="#ctx0" brushRef="#br1">9434 16263 8125,'0'-6'548,"0"-4"-294,0 9 0,1-5 386,3 6-348,2 0 1,11 0 0,2 0 0,3 0-48,5 0 1,-4 0 14,0 0 0,3 0-60,-3 0 0,3 0 39,-4 0 0,0-1-112,-3-3 0,1 3 127,-4-3 0,0 3-475,-1 1 0,-2 0 137,2 0-1528,-7 0 1101,2 0 0,-7 0 49,4 0 462,-4 0 0,2 0 0,-5 0 0</inkml:trace>
  <inkml:trace contextRef="#ctx0" brushRef="#br1">10359 16389 8172,'6'-6'376,"-1"-5"112,-5 4 307,0 2 0,0-5-479,0 3 0,0 0 120,0-1-188,-5 5 1,-1-2-86,-6 5 1,1 0-122,-1 0 0,0 4-26,-3 0 0,-3 5 51,-5-1 0,0 5-98,0 3 1,0 3 51,1-4 0,3 5 61,0-1 1,1 2-34,-1-2 0,3 2-61,9-2 1,-2-1 49,5 1 0,0-4-7,4 4 1,0-5-289,0 2 0,5-4 70,3 0 1,2-5-30,2 1 1,-1-6 111,0 2 0,2-3 43,2-1 1,-2 0 66,2 0 1,2 0 8,-2 0 0,0-5-7,-3-2 0,-1-2 147,1 1 1,-1-2-29,0 3 0,-3-4-94,0 0 1,-1-2 64,5-2 1,-5 2 9,1-2 1,-6 6 115,2 2-15,-3 4 235,-1-2-440,0 5 0,0 5 104,0 3 0,0-1-27,0 5 0,0-3-116,0 6 1,-1-1 34,-3 1 1,3-1-31,-3 5 1,3-5 51,1 1 0,0 2-8,0-2 0,4 1-202,0 0 0,1-4-85,-1 4 1,-2-8 77,6 0 0,-5-4 132,5 3 0,-4-4 13,4 1 16,-1-3 0,5-1 37,-1 0 0,-3 0-78,-1 0 0,-3 0 22,4 0 0,-2-1 12,2-3 0,0 1-19,-4-4 1,4 3-222,-4-4 300,5 6-2,-8-8-40,9 3 243,-9 1-246,4 1 516,-5 5 350,0 0 0,0 5-923,0 3 0,0-2 32,0 2 0,0-5-85,0 5 1,2-4 44,1 3 1,-1-3 14,2 4 1,-3-4-365,-1 3 193,0-4-163,0 7 245,0-9 171,0 4-108,0-5 152,5 0 0,-3 0-96,6 0 39,-5-5 0,7-1 147,-3-5-112,3-1 1,3 1 9,2-1 0,-2 1-31,2-1 0,-2 1 4,-2 0 1,1 0 11,-1 4 1,1-2 1,-1 5 0,-3-4 43,-1 5 1,-3-1 8,4 4 1,-4 0-30,3 0 0,-4 1 12,1 3 1,-3 2 91,-1 6-103,5-1 0,-4 1-16,3-1 0,-3 0-35,-1 1 0,0-1-10,0 1 1,1-1-19,3 1-250,-2-1-186,3 0 129,-5 1-257,0-6 90,0-1 90,0-5 0,0 5 0,0 2 0</inkml:trace>
  <inkml:trace contextRef="#ctx0" brushRef="#br1">11170 16378 8057,'0'-12'179,"0"4"83,0 1 1,0 3 146,0-4 90,0 6 282,0-3-178,0 5-446,0 5 0,0 1 29,0 6 0,0 4 15,0 3 0,-2 3 8,-1 1 1,1-1-119,-2 1 1,3 0-26,1 0 0,-1 2 110,-3-2 0,3 1-231,-3-8 1,3 3-57,1-4-56,0 0-50,0-4-362,0 1-190,0-6-588,0-1-2014,0-5 3371,0-5 0,-5-1 0,-2-6 0</inkml:trace>
  <inkml:trace contextRef="#ctx0" brushRef="#br1">11021 16560 8084,'0'-7'0,"0"-1"494,0 5 118,0-2 126,0 5-449,5 0 1,2 0 14,4 0 1,0 0-43,1 0 0,4 0-29,3 0 0,2-1-39,-2-3 1,2 3-51,-2-3 0,-1 3-108,1 1 1,-1 0-289,1 0 1,-1 0-533,-3 0 1,-2-4 402,2 0 1,-3 1-595,0 3 1,-4 0-66,-1 0 1040,-4 0 0,7 5 0,-4 1 0</inkml:trace>
  <inkml:trace contextRef="#ctx0" brushRef="#br1">11763 16240 8198,'6'-11'0,"-5"3"0,3 1 0,-3 3 380,-1-4 754,5 6-25,-4-3-735,4 5 0,-5 1-237,0 3 0,0 2 140,0 6 0,0 0 86,0 4 0,0 1-88,0 6 1,0 0 30,0 0 1,-1 0-85,-3 0 0,3 3 0,-3 1 1,3 1 11,1-2 0,0-2-118,0 3 1,0 0 14,0-4 0,0 2 58,0-6 0,0 1-181,0-1 1,4-2 116,0-6 1,-1 1-163,-3-1 104,5 1 0,-3-1-149,1 0 0,0-4-697,1-3 578,-3-3 0,5 0-787,-2 3-5,-2-3-1595,3 4 2588,-5-5 0,-5 0 0,-2 0 0</inkml:trace>
  <inkml:trace contextRef="#ctx0" brushRef="#br1">3495 16035 8110,'5'-6'-176,"-4"0"-111,4 1 439,-5 4 331,0-4 240,0 5-294,0-5 122,0 4-71,0-4-359,0 5 0,4 1 56,0 3 0,1 1-15,-1 2 0,-3 7-6,3-2 0,1 6-136,-1-3 0,1 5 225,-1-1-288,-3 3 144,4 1 1,-5 1-180,0 2 175,0-2-5,0 4 0,0-1 48,0 0-53,5 4-281,-4-1 352,4-1-74,-5 9 1,0-9 81,0 5-31,0 0-51,0-4 1,0 4 85,0 0-263,0 0 174,0 1 0,0-5-35,0 1 1,0-2 50,0 1 0,4 2-111,0-5 1,1 3 126,-1-3-298,-3 4 232,9-6 1,-5 6-62,3-4 1,1 1 132,-5-1 1,4-5-68,0 1-136,-3 0 102,5-5 0,-7 5-61,4 0 0,-3-4 51,4 0 1,-6-4-15,2 4 1,-2-4 67,-2 4 1,0-4 7,0 4 1,0-1-44,0 1 0,3 1 4,1-4 1,0 3-132,-4-4 1,0 0 77,0-3 1,0-1-48,0 0 0,0-3 71,0 0-47,0-1 1,0 1-63,0 0 4,0-6 132,0 3 35,0 0-3,0-4 196,0 5-126,0-6 28,-5 0-110,4 0-3,-4 0-535,5 0 399,5 0 71,1 0-33,5 0 1,2-4-9,2 0 0,-2-1 34,2 1 0,2 3 1,-2-3 1,5-1 8,-1 1 0,-1-1 6,1 1 1,0 3 52,4-3 0,0 3-67,0 1 0,-1 0 59,1 0 0,4-1-44,0-3 58,4 3-52,-7-5 1,9 6 4,-2 0 86,-3-5-87,5 4 1,-5-4 5,2 5 1,2 0-2,-5 0 0,-1 0 47,-3 0 0,0 0-40,0 0 0,-4 0 63,0 0 1,-5 0-58,1 0 1,1 1 5,0 3 1,-1-3 0,-4 3 0,6-3-1,2-1 0,2 0 305,2 0 1,1 0-106,3 0 1,2 0-354,6 0 1,-1 0 140,0 0 1,-2-1 27,2-3 0,-2 3-37,6-3 1,-3 3 1,0 1 0,0 0 10,3 0 0,-1 0-18,5 0 0,-5 0 16,1 0 1,-1 0-47,1 0 1,-3 0 57,3 0 0,2 0 44,-2 0 1,1 0-89,-1 0 1,-2-4 17,2 0 1,-3 1 60,-1 3 1,-1 0 14,-2 0 1,1 0-108,-6 0 0,5 0-142,-5 0 0,1 0 173,-4 0 0,-4 1 57,0 3 1,-1-3-67,1 3 9,2 2 4,-3-5-3,0 4 0,3-1 36,-2 0-31,3 0 1,1-4-20,0 0 0,0 0-11,-1 0 1,2 1-32,3 3 1,-3-3 46,3 3 0,-2-3-26,2-1 1,-2 0 15,6 0 0,-1 0 13,4 0 1,2 0 15,2 0 0,-1 0 10,5 0 0,-4 0-71,4 0 1,0 0-2,3 0 1,1 0 34,0 0 0,1-4-190,2 1 0,-1-1 218,6 4 0,-9 0-34,5 0 1,-6 0 60,6 0 1,0-1-11,0-3 1,3 3 13,-3-3 0,3 2-23,-4 2 1,1 0 9,-4 0 1,-1-3-18,1-1 0,0 0 3,-1 4 1,-3 0 15,0 0 0,0-4-2,4 0-89,-1 1 66,-4 3 1,3-4-5,-2 0-63,-2 0 61,-1 4 0,-5 0-3,0 0 0,1 0 0,-1 0 1,0-4 2,1 1 0,-1-1-3,0 4 0,0 0 14,1 0 1,-2 0-11,-3 0 1,3 0 265,-3 0 0,0 0-242,0 0 0,-3-2 6,3-1 1,1 1-4,3-1 0,0 1 7,0 2 0,1 0 4,-1 0 1,0 0-12,1 0 0,-1 0-12,0 0 0,-2-3-12,2-1 1,-2 0-4,6 4 0,-1 0 37,1 0-223,-3 0 0,10-5 0,-5-1 0</inkml:trace>
  <inkml:trace contextRef="#ctx0" brushRef="#br1">9594 17463 8162,'41'0'3574,"1"0"0,-4-4-3232,4 0 0,-4 0-259,4 4 1,-4-1-103,4-3 0,-4 3 14,4-3 1,-1 3-4,1 1 1,-2-2 17,-2-1 1,-5 1-1,5-1 1,-5 1-20,5 2 0,2 0-1,-2 0 1,1 0-50,-1 0 0,-1-1 54,5-3 0,-4 3 7,4-3-885,-10 3 881,11 1 1,-13-1 103,8-3 1,-2 2-107,-2-1 1,0 1 5,1 2 0,-1 0-8,0 0 49,-5 0-42,4-5 0,-5 4 147,3-3 0,2 3 197,-3 1 1,-1 0-309,2 0 0,-2 0-12,1 0 1,7 0-26,-3 0 1,2 0-8,-6 0 0,5-4-10,-1 0 1,-4 1 16,5 3 1,-5-2-9,1-2 0,0 3 56,-4-3 0,0 3 112,-5 1 1,1 0 91,0 0 1,-3 0-123,3 0 0,-6-4-63,6 1 1,-3-1-9,3 4 1,0 0-8,-1 0 1,-3 0-10,0 0 0,-1 0-143,1 0 0,-1 0 62,-3 0 84,-2 0-38,9 0 0,-10 0-50,3 0 1,-2 0 48,-1 0 1,3 0-133,0 0 0,-4 0 135,-3 0-52,0 0 44,-2 0-74,4 0 1,-7 0-84,4 0-473,-4 0 103,2 0 290,-5 0 1,0-5 0,0-2 0</inkml:trace>
  <inkml:trace contextRef="#ctx0" brushRef="#br1">12197 17348 8030,'-11'0'0,"0"0"0,-1-5 0,1-1 0</inkml:trace>
  <inkml:trace contextRef="#ctx0" brushRef="#br1">12220 15635 8037,'-6'-5'94,"1"4"328,5-4 1200,0 5-1363,5 0 1,-4 5 258,3 2-246,-3 4 0,3 0-106,0 0 1,0 1 28,-4-1 0,0 4-59,0 1 1,0 3 12,0-4 0,0 1-111,0 0 1,0 0 119,0 3 0,0 3-195,0-3 1,0 0 160,0 4 0,0-3-38,0 7 1,0-3 39,0-1 0,0 3 27,0 1 99,0 5-155,0-8 0,0 7-97,0-4 0,0-10 0,0-7 0</inkml:trace>
  <inkml:trace contextRef="#ctx0" brushRef="#br1">12232 16366 8033,'0'23'4493,"0"4"-3425,0-1 0,0 1-718,0-4 0,-4 0-212,0-1 1,0 5 24,4 0 1,0-1-47,0-3 1,0 0 5,0 0 1,0-2-45,0-2 0,0 7-5,0-3 1,0 2-104,0-2 0,0-1 122,0-3 1,4 1-117,0-5 0,1 5 99,-1-1 0,-3 2-141,3-2 0,1 1 3,-1-5 0,0 4 18,-4-3 0,1 3 1,3-4 1,-3 5-7,3-1 0,-3-1 118,-1 1 1,0-4-78,0 4 0,1-5 19,3 1 1,-3-1-10,3 2 1,-3-8 6,-1 4 1,2-3-5,2 2 1,-3-3 17,3-1-86,-3-4-25,4 7-232,-4-9 112,4 4-484,-5-5-270,0 0 0,0 0 1</inkml:trace>
  <inkml:trace contextRef="#ctx0" brushRef="#br1">12300 17325 8033,'-21'6'0,"-3"0"0</inkml:trace>
  <inkml:trace contextRef="#ctx0" brushRef="#br1">3609 15966 8441,'0'0'0</inkml:trace>
  <inkml:trace contextRef="#ctx0" brushRef="#br1">3598 15966 8441,'0'-6'1313,"0"1"-697,0 5-638,5 0-14,-4 0 20,4 0-318,-5 0 117,-5 0 0,2 0 125,-4 0 0,4 1-23,-1 3 155,-2-3-128,5 4 40,-9-5 227,8 0-17,-3 0 2318,5 0-2363,5 0 238,2 0-133,4 0 1,2 0 61,2 0 0,3 0-85,5 0 0,0-1-96,-1-3 1,2 2 27,3-6 1,-2 6-132,6-2 0,-16-3 0,0 1 0</inkml:trace>
  <inkml:trace contextRef="#ctx0" brushRef="#br1">3929 15932 8137,'23'-5'0,"3"4"691,1-3 1,5 3 891,-2 1 0,-1 0-1092,2 0 1,-1-4-269,4 0 0,-3 0-312,-1 4 145,1 0-50,3 0 0,0-1 6,1-3 1,-1 3-21,0-3 1,2 3-16,2 1 0,-4 0 35,0 0 0,1-4-15,-5 0 1,-2 0 33,-1 4 1,-1 0-25,-3 0 1,2 0 7,-6 0 0,2 0-3,-2 0 1,1 0-2,-5 0 0,4 2 1,-3 1 0,3-1-6,-4 2 0,1-3-38,0-1 0,0 0 17,3 0-1,3 0-52,-3 0 1,-2 0 59,3 0 1,-1 0-11,3 0 1,1 0 5,0 0 0,-1 4-15,-3-1 0,2 1 9,-2-4 0,-1 0 3,1 0 0,0 0 9,4 0 0,1 0 2,3 0 0,2 0 165,5 0 0,2 0-94,2 0 0,-1-4-101,4 1 1,0-1 35,1 4 0,4-4 0,-1 0 0,-3 0 8,4 4 0,-7-3-9,3-1 1,0 0 11,4 4-855,-1 0 839,-4 0 1,3 0 32,-2 0 0,1 0-16,-1 0 0,1-4 72,-5 0 1,6 1-62,-3 3 1,3-4 5,-2 0 1,2-1 20,-2 1 0,2 3 1,2-3 0,-4 3 4,0 1 1,-6-4 3,3 0 1,0 0-42,-1 4 0,1-1 20,-1-3 1,-2 3-32,2-3 1,-1 3-12,1 1 0,-3 0-5,3 0 1,0-1-7,-3-3 1,7 3-14,-4-3 0,1 2-1,3 2 0,-4 0-8,4 0 1,0 0 29,3 0 0,4 0-6,-4 0 0,2 0-10,-9 0 1,5 0-5,-1 0 1,3 0-2,0 0 0,1 0-19,0 0 0,3 0-143,1 0 0,1 0 223,-2 0 1,-1 0 64,6 0 0,-1 0-100,4 0 0,0-3 109,0-1 0,-1 0-31,-3 4 1,2-4-59,-6 0 1,6 1-5,-2 3 0,-1 0-12,2 0 0,-2-4 11,1 0 1,1 0 3,-4 4 0,1 0 1,-2 0 1,2-4-34,2 1 0,3-1 28,-3 4 0,-2 0 18,-1 0 1,-3 0-18,-2 0 1,1-4 2,0 0 0,2 0 5,-2 4 1,2 0 0,-6 0 0,-2 0 3,2 0 0,-5-1 6,1-3 0,-2 3-55,-2-3 1,4 3 41,0 1 0,1 0-49,-1 0 0,-1 0 16,5 0 0,-5 0-4,1 0 1,1 0 3,-1 0 0,4 0-6,-4 0 1,0 0-19,-3 0 0,-4 0 442,4 0 0,-4 0-436,7 0 0,-1 0 13,1 0 1,-5 0 30,5 0 0,-5 0-46,5 0 1,-2 0 187,-2 0 0,0-4-189,1 0 1,0 1-3,3 3 1,-2 0 21,2 0 0,-1 0 1,1 0 1,-7-2 13,4-2 0,-7 3-25,2-3 1,-5 3 28,2 1 1,-3 0 55,-1 0 0,0-1 11,0-3 0,-4 3-14,0-3 0,-5 3 11,1 1 0,2-2-54,-2-1 1,0 1 4,-4-1 0,1 1 43,-1 2-22,1 0 1,-2-1 114,-3-3-158,4 3-6,-5-4-97,5 5-13,1 0 117,-6 0 0,9 5 0,-2 1 0</inkml:trace>
  <inkml:trace contextRef="#ctx0" brushRef="#br1">12049 15692 8137,'0'7'0,"0"3"893,0-3 1,-4 4-894,0 0 0,-4 0 0,1 1 0</inkml:trace>
  <inkml:trace contextRef="#ctx0" brushRef="#br1">12232 16252 6768,'-7'-6'697,"2"0"-501,5 6 0,0-1 233,0-3-27,0 3-215,0-4 1,0 4 237,0-3-163,0 3 97,0-4 393,0 5-436,0-5-28,0 3 48,0-3 282,0 5-483,0 5 14,0-3-117,0 3 91,0 0-64,0-4 1,0 5 37,0-2-136,0-3 124,0 4-49,0-5-23,0 6-2,0-5-11,0 9 0,0-7-4,0 4 29,0-4-5,0 7 0,0-8 4,0 6 0,0-4-12,0 3 1,0-3 0,0 4 1,0-4 54,0 3 4,0-4-14,0 7 6,5-4-11,-3 6-25,3-1 0,-5 1-3,0-1 0,0-3 9,0-1 1,0-3 0,0 4 1,0-5 23,0 5 2,0-5-65,0 7 0,0-4 1,0 2-231,0-1 0,0-3 78,0 4 0,0-4-1313,0 3 686,0-4 451,0 7 0,0-8 332,0 6 0,5 0 0,1 3 0</inkml:trace>
  <inkml:trace contextRef="#ctx0" brushRef="#br1">8714 16046 8072,'0'-6'-1741,"0"-4"2120,0 9-23,5-5-172,-4 1 0,5 3-10,-6-6 1,1 6 185,3-2-148,-3 3 0,4-1 117,-5-1-85,0 1-60,0-3 233,0 5-411,0 5 19,0-3 1,0 4 77,0-2 1,0-2-38,0 6 1,-1-4 94,-3 3-87,3 1 0,-8 3-7,5 1 0,-4 3 9,5 0 0,-6 2 0,1-2 1,2-1-2,-2 5 1,6 0 49,-2 4 1,-1-4-10,1 0 1,-4 4-7,4 3 0,1 1-21,3-4 1,0 0-9,0 0 0,0 3-5,0 1 1,0 1 11,0-2 0,0-2 12,0 3 1,1 1-101,3-1 0,2 4 0,5-1 0</inkml:trace>
  <inkml:trace contextRef="#ctx0" brushRef="#br1">8737 16891 8072,'0'23'1498,"1"-4"186,3 0 0,2-5-1114,6 2 1,-5 0-315,1-1 1,0 1-191,3-5 0,0 0 34,1 1-256,-6-1 223,4-4-50,-3 3 0,3-8 17,-2 6-20,2-6 1,-8 3 3,6-5-105,-6 0 0,5 0-438,-3 0 525,-3 0 0,4 6 0,-5 0 0</inkml:trace>
  <inkml:trace contextRef="#ctx0" brushRef="#br1">8897 17120 7882,'5'-6'-64,"-4"-5"1,4 5 0</inkml:trace>
  <inkml:trace contextRef="#ctx0" brushRef="#br1">11866 15932 7404,'0'-6'160,"0"1"1173,0 5-911,0-5-44,0 3 3,0-3 1163,0 5-1366,0 5 0,2-2-23,1 4 1,0-3 130,5 4-286,-6-6 0,8 14 0,-3-4 0</inkml:trace>
  <inkml:trace contextRef="#ctx0" brushRef="#br1">11901 15966 8259,'6'12'4110,"4"-1"-3653,-9 1 0,4-1-202,-5 0 0,4-3-164,0 0 0,0-1 58,-4 5-19,5-1-214,-4 1 153,9-1 0,-7 0-66,4 1 0,-3-2 72,4-2 0,-4 2 30,3-3-48,-4 4-4,2 0 0,-1 0 17,0 1 1,1-1-24,-2 1 0,-1-1 0,1 0 1,3 1-29,-3-1 0,1 1-3,-4-1 1,4 1-72,0-1 0,1-1 95,-1-2 0,-3 2-97,3-2 0,-3 2 77,-1 1-103,5 1 90,-4-1 0,4-3-9,-5-1 0,4 1-2,0 3 0,0 1 13,-4-1 0,0 0 4,0 1 0,0 3 51,0 0 0,0 1-54,0-5 1,4 0 2,-1 1 0,1-1-11,-4 1 0,0-1-2,0 1 1,0-1-16,0 0 1,0 1-7,0-1 1,0 1-2,0-1 0,0 0-10,0 1 1,0-1-17,0 1 1,0-1 31,0 1 0,0-1 8,0 0 1,0 1-7,0-1 1,0-2-7,0 3 0,0-7 19,0 6 1,-1-2 5,-3 2 0,3-3-9,-3 0 5,3-1 1,1 5 25,0-1-29,0-5 0,-4 5-36,0-4 0,-1-1 12,1 2 0,3-4-33,-3 4 5,-2-1 1,1 1-9,-3-1 1,-2-3 27,2 4-167,3-6-19,0 8 44,0-3 1,3 3 104,-6-2 1,6-2-317,-2-2 259,-3-3-232,6 4-1,-4 0 361,5-4 0,0 10 0,0-5 0</inkml:trace>
  <inkml:trace contextRef="#ctx0" brushRef="#br1">11969 17040 7115,'5'6'0,"1"-1"0</inkml:trace>
  <inkml:trace contextRef="#ctx0" brushRef="#br1">8668 16663 7897,'0'-6'-934,"0"1"1051,0 5 95,0-5 66,0 3-80,0-3 624,0 5-458,0-5-149,0 4-52,0-4 915,0 5-996,0 5 87,0-4-123,0 4 1,0-4 107,0 3-79,0-2 1,0 4 70,0-2-60,0-3 0,0 5 44,0-2 21,0-3-95,0 10 1,0-9 0,0 6 1,0-5-29,0 5 0,0-4-6,0 4 1,0-5-4,0 5 54,0 0-41,0 3 0,2-1-19,2-2 0,-3 2 18,3-2 1,-3-2 51,-1 1 0,4-3-23,-1 4 0,1-4 5,-4 3 1,2-3 11,1 4-188,-1-6 143,3 8 1,-1-7 54,-1 5 1,1-5 9,-4 5 1,0-4-155,0 3 1,4-3 98,0 4 0,0-4-55,-4 3 1,0-3 25,0 4-88,5-6 48,-4 8-25,4-3-13,0 4 0,-4-3-84,3-1 56,-3-4 0,1 2-362,1-5-845,-1 0 913,8 0 1,-5 1-744,3 3 1129,2-3 0,-4 4 0,5-5 0</inkml:trace>
  <inkml:trace contextRef="#ctx0" brushRef="#br1">14562 16218 8141,'-2'-8'-1112,"-1"0"1,1 5 1490,-2-5-379,3 5 0,-4-7 0,-1 4 0</inkml:trace>
  <inkml:trace contextRef="#ctx0" brushRef="#br1">14539 16161 8208,'0'-7'148,"0"2"59,0 0-53,0 4 0,0-6 171,0 4-5,0 1 81,0-3 700,0 5-798,0 5-161,0 2 1,0 8 6,0 0 1,0 4 8,0-4 0,0 6-62,0-2 0,0 2-11,0 2 1,0 4-12,0-1 0,0 2 66,0-1 1,0-2-206,0 6 1,0-4 66,0 3 0,0-3-52,0 3 1,1-3 62,3 3 0,-3-4-7,3 0 0,1-3 70,-1-4 1,1 1-2,-1-4 0,-3 3-50,3-4 0,-3 0 28,-1-3 0,4-1-112,0 0 1,-1-3 79,-3 0 1,0-5 4,0 5 4,0-5 1,0 3-5,0-2 1,-1-3 203,-3 3-171,3-3 0,-5-1 205,2 0-139,3 0-56,-4 0 0,5-1 69,0-3-9,0 3-111,0-4 1,0 3-1,0-1-100,0 1 1,1-3 114,3 5 0,-2-4-157,6 1 0,-1-1 132,5 4 0,-1-4-125,1 0 0,-1 0 88,1 4 1,0 0-8,3 0 0,2-3 23,2-1 1,3 0 7,-3 4 0,2-1 20,2-3 0,0 3-20,0-3 0,-2 3 3,-2 1 0,-2 0-5,-6 0 0,1 0-64,-1 0-87,0 0-75,1 0 0,-6 1 12,-2 3-270,2-3-240,-4 4-584,3-5-1111,-5 0 2426,-5 0 0,-2-5 0,-4-1 0</inkml:trace>
  <inkml:trace contextRef="#ctx0" brushRef="#br1">14550 16469 8188,'0'-6'-2208,"0"0"3579,0 1-805,5 4 1,2-4 40,4 5 0,-3 0-187,-1 0 1,5-4-166,3 0 0,1 1-10,0 3 0,-2 0 32,5 0 0,-4 0-70,4 0 1,-1 0-31,1 0 0,1 0-47,-5 0 0,4 0-161,-4 0 1,1 0-18,-5 0 0,1-2-243,-1-1 1,0 1-1090,1-2 392,-6 3 79,-1 1 909,-5 0 0,0 0 0</inkml:trace>
  <inkml:trace contextRef="#ctx0" brushRef="#br1">14904 16423 8188,'-11'0'0,"-6"-10"0,0-3 0</inkml:trace>
  <inkml:trace contextRef="#ctx0" brushRef="#br1">14459 16126 8218,'5'-6'-404,"-3"-4"504,6 2 1,3 2 505,5-2 1,4 4-116,-1-3 1,6 0 41,2 0 1,7-3-148,-3 2 1,4 2-123,-4-2 0,0 6-173,0-2-1,-3 2 101,-5 2 0,-2 0-422,-2 0 0,-1 0-134,-3 0 0,-2 0-441,2 0 0,-6 0 379,-1 0-654,-1 6 337,0 0 744,-2 5 0,0 1 0,1-1 0</inkml:trace>
  <inkml:trace contextRef="#ctx0" brushRef="#br1">15155 16480 8163,'4'8'36,"0"0"1,0-5 297,-4 5 0,4 0 228,0 3 1,1 0-161,-2 1 1,0-1-130,5 1 0,-2 4-4,2 3 1,2-1-27,-3 1 0,2 0-6,-1 4 1,2 0-82,-2 0 1,2-2-129,1-2 0,1 3 96,-1-3 0,0-3-187,1 0 0,-1-4 7,1 0 1,3-2 188,0-3 0,0 2-196,-3-5 0,-1 4 124,1-5-171,-1 1-158,0-4-588,-4 0 856,-2 0 0,-5-5 0,0-1 0</inkml:trace>
  <inkml:trace contextRef="#ctx0" brushRef="#br1">15430 16880 8133,'-12'-5'0,"1"-1"0</inkml:trace>
  <inkml:trace contextRef="#ctx0" brushRef="#br1">15475 16537 8069,'0'-17'0,"0"1"0,0 8 826,0 0-15,0 5-73,0-2-505,-5 5 1,0 2-54,-2 1 1,-7 5-42,2 7 1,-3 3-141,0 5 0,-3 1 160,-5 3 0,4-2-95,0 5 0,4-4-196,-4 0 0,5-1-17,-1-3 0,2 1-264,1 0 0,2-4 185,3 0 0,-2-5-911,5 1 1139,-5-2 0,8-2 0,-4 1 0</inkml:trace>
  <inkml:trace contextRef="#ctx0" brushRef="#br1">15190 16903 8069,'0'11'0</inkml:trace>
  <inkml:trace contextRef="#ctx0" brushRef="#br1">15624 16857 8129,'0'0'0</inkml:trace>
  <inkml:trace contextRef="#ctx0" brushRef="#br1">15624 16857 8513,'6'0'2773,"-1"0"-2512,-5 0-61,5 0 1,-3 1-209,1 3 41,-1-2-33,-2 3 0,0 0 0,0 1 0</inkml:trace>
  <inkml:trace contextRef="#ctx0" brushRef="#br1">15635 16880 8103,'-11'0'0</inkml:trace>
  <inkml:trace contextRef="#ctx0" brushRef="#br1">14356 17143 8436,'8'-4'680,"-1"0"0,-3 0-188,4 4 1,-1 0-105,5 0 1,3 0-143,0 0 0,5 2 152,0 1 0,6-1-71,5 1 1,-1-1-74,4-2 0,-2 0-60,6 0 0,3 0-74,1 0 1,3 0 48,5 0 0,-2 0-316,5 0 0,-4 0 141,0 0 0,-3 0 90,-4 0 0,-1 0-200,-6 0 1,2-4 27,-7 0 0,-2 0 12,-1 4 0,-3 0 90,-2 0 0,-2 0 1,-1 0 0,-5 0 24,1 0 1,-3 0 175,0 0 1,-5 0-329,1 0 65,-5 0-341,2 0 327,-5 0 1,-5 0 0,-2 0-1</inkml:trace>
  <inkml:trace contextRef="#ctx0" brushRef="#br1">15430 17143 8099,'-12'0'0</inkml:trace>
  <inkml:trace contextRef="#ctx0" brushRef="#br1">16732 16549 8110,'0'-7'0,"-4"1"79,0 2 1,-1 3 436,1-3-297,3-2 0,-9 5-41,2-3 1,2-1-109,-2 1 1,0 0 101,-3 4 1,3 0-113,1 0 0,-2 1 72,-6 3 1,2-1-41,-2 4 1,2-2 23,2 7 1,-5-3-36,1 6 1,-4-1-35,4 1 0,-4 2-14,4 2 1,-4 2-109,3-2 1,1 3 106,4 1 1,1-4-115,2 0 0,-1-5 79,5 1 1,1 1-88,3 0 1,1-2 45,3-7 1,2 2-106,5-5 1,1 4 109,-1-5 0,1 1-10,-1-4 1,2 0 40,2 0 0,-2-1 0,2-3 1,-1 2 109,1-6 1,-2 4-79,2-3 1,-2-1-36,-2-3 0,1-1 18,-1 1 1,0-1 46,1 1 1,-1-1 49,1 1 1,-5 3 12,1 1 0,-4-1 118,3-3-74,-4 4 0,6 1-361,-6 2 106,1 3 0,-4-3 264,0 8 1,0 2-85,0 6 0,0-1 121,0 1 1,0 0-121,0 3 1,0-1 16,0 5 0,0-5 21,0 2 1,0 0 8,0-1 1,2 4 21,1-3 0,0-1 35,5-4 0,-5 1 129,5-1-175,0 1 0,3-5-361,0 1 0,-3-6-456,0 2 1,-5-3 671,5-1 0,-4-1 0,3-3 0,1 3 0,4-4 0</inkml:trace>
  <inkml:trace contextRef="#ctx0" brushRef="#br1">16983 16812 9466,'0'11'1643,"0"0"-1386,0 1 0,1-1-184,3 1 0,-3 0-107,3 4 0,-1-4 97,0 3 0,-1-2-160,1-1 0,-1-1-36,-2 0 0,3-3-61,1 0 66,0-6 73,-4 3-234,0-5 211,5 0 0,-4-5 40,3-2-99,3-4 1,-1 0 62,5 0 1,1-2-18,-1-2 0,1 2 35,-1-2 1,0 2-12,1 2 0,-5 3 40,1 0 0,-4 5 16,4-5 1,-5 5 173,5 0-153,-6 1 0,5 2 179,-3 0 1,-3 5-51,3 3 0,-3-2-39,-1 2 0,0 3-87,0 5 0,0-1 2,0-4 1,0 1-109,0-1 1,4 1 127,0-1 1,-1 0-36,-3 1 0,0-1 0,0 1 0</inkml:trace>
  <inkml:trace contextRef="#ctx0" brushRef="#br1">17405 16617 8160,'0'-6'784,"0"1"-463,5 5 1,-2 0-40,5 0 0,-5 0-31,5 0 0,0 0 15,3 0 1,1 0-42,-1 0 0,2 0 17,2 0 1,-1 0-165,5 0 1,-4 0 116,4 0 0,-4 0-238,4 0 0,-3-4-30,3 0 0,-5 1-61,1 3 0,-3 0 134,0 0 0,-1-6 0,1 0 0</inkml:trace>
  <inkml:trace contextRef="#ctx0" brushRef="#br1">17714 16583 8160,'11'0'0,"1"0"0</inkml:trace>
  <inkml:trace contextRef="#ctx0" brushRef="#br1">17463 16766 9470,'11'0'759,"0"0"0,1 0-346,-1 0 0,4 0-151,1 0 1,4 0-51,-1 0 1,3 0-88,0 0 1,1-4-5,0 0 1,0-1-177,0 1 1,-4 3 22,0-3 1,-5 3-493,1 1 524,-2-5 0,3 4 0,2-4 0</inkml:trace>
  <inkml:trace contextRef="#ctx0" brushRef="#br1">18113 16252 8055,'0'-6'0,"2"-5"203,2 4-72,-3 2 0,8-5 292,-5 2 0,4 2-65,0-2 0,2 4-134,2-3 1,3 3 7,0-4 1,4 6-37,-4-2 1,6-1 31,-2 1 1,2 0-33,2 4 1,0 0-11,0 0 0,-4 5-62,0 3 0,-5-1-157,1 5 0,0-3 41,-3 6 0,0 1-47,-8 0 1,4 4-42,-4-1 1,-1 4-16,-3 3 0,-5 2 81,-2 3 0,-1 2-125,-3-3 0,1 3 56,-10 2 1,5-1-74,-4 0 1,4-3-71,-4-1 1,1-1 96,-1 2 1,1-3 119,3-6 0,5 0-78,-5-3 1,5 1 191,-6-4 1,8-1 51,0-4 199,5 1-171,-2-1 169,5-5-112,0-1-87,0-5-29,5 0 1,2 0-42,4 0 0,1 0-43,-1 0 1,4 0-29,0 0 0,6-3-15,-2-1 0,2 0 21,2 4 1,-4-4-89,0 0 1,-1 1-138,1 3 1,1 0 64,-4 0 0,-1-2-70,-4-1 0,1 1 87,-1-2 0,-3 3-879,-1 1 1002,-4 0 0,2-5 0,-5-1 0</inkml:trace>
  <inkml:trace contextRef="#ctx0" brushRef="#br1">18764 15909 8073,'-7'-6'146,"-1"2"1,6 2 350,-2-2 251,3 2-532,1-8 1,0 8-133,0-6 0,1 6 148,3-2 1,-2 3-1,6 1 1,-4-4 3,3 0 1,-3-1-30,4 1 0,-4 2-137,3-6 0,-3 5 157,4 0 0,-1-2-207,5 1 1,-1 0 16,0 4-69,1 0 0,-1 0 67,1 0-253,-1 0 109,1 5-59,-1 1 1,-5 6 98,-2-1 1,-3-3-35,-1-1 1,0 1-64,0 3 1,0-3 118,0 0 0,-1-1 51,-3 5 0,2-5 28,-6 1 0,4-2 8,-3 2 1,3 1 53,-4-5 299,6 4-219,-3-1 0,5 0-113,0 1 0,0-4 95,0 3 1,0-3-70,0 4 0,5-4-32,2 3 1,4-3-29,0 4 0,0-2-13,1 2 0,-1 2 16,1-3 0,-5 4-180,1 0 81,-1 0 1,0 1 89,-3-1 0,-3 2-128,-1 2 0,0-2 47,0 2 1,-5-2-18,-3-2 0,-3 1-20,-4-1 1,1-3-12,-5-1 1,1 0-64,-1 0 0,-2 2-210,6-5 1,0 4-1041,4-5 677,-1 1 744,6-4 0,-4 5 0,3 2 0</inkml:trace>
  <inkml:trace contextRef="#ctx0" brushRef="#br1">19164 15978 7806,'0'-7'1372,"-5"2"1,3 5-919,-6 0 1,4 2-250,-3 1 0,3 0-23,-4 5 0,6 0 0,-2 8 0,-1-2-147,1 5 1,-4-2-111,4 3 1,1 0 109,3-5 1,0 4-226,0-4 0,5 4 12,2-3 0,4-1-65,0-4 0,4-1 101,0-2 1,4 1 43,-3-5 1,3-1 65,-4-3 0,8 0-15,-4 0 1,4-1-7,-8-3 0,4-2 8,-4-5 0,4-1 133,-4 1 1,1-1-23,-5 1 1,-3-4 72,-1-1 0,-4 0-162,1 1 1,-3-3 7,-1-5 0,-1 2-45,-3 2 1,-3-2-131,-4 6 0,-5 0-64,-3 3 1,-2 6 21,2 2 0,-1 3-133,5 1 0,-4 0-401,3 0-43,1 0 809,4 5 0,4 1 0,2 6 0</inkml:trace>
  <inkml:trace contextRef="#ctx0" brushRef="#br1">19564 15944 8073,'0'-7'276,"0"-3"332,0 9 427,0-9-664,0 8 0,-4 6-255,0 8 1,-5 5 64,2-1 1,-2 4-177,1-1 0,-1 2 42,6 2 0,-5-2-51,4 1 1,0-5-4,4 6 1,0-7-119,0 3 0,4-5 71,0 2 0,5-5-56,-1-3 0,3 0 168,4-4 0,-2 4-27,2-4 0,2-1-34,-2-3 0,5-1 28,-1-3 1,-1 2-1,1-6 1,-4 1 12,4-5 0,-5 1 5,1-1 0,-1-4 31,2-3 0,-8 1 77,4-1 1,-4 0-142,-1-4 1,-2 0 36,-5 0 1,0 1-209,0-1 1,-2 4 0,-6 0 0,-1 9-160,-10-2 0,0 8 40,-4 1 1,4 1-207,0 2 0,4 2 486,-4 1 0,10 4 0,-1 4 0</inkml:trace>
  <inkml:trace contextRef="#ctx0" brushRef="#br1">19827 16663 7744,'6'0'975,"4"0"0,-4 0-711,6 0 1,-1 4 26,1 0 1,0-1-92,4-3 1,1 4-1,6 0 1,0 0-25,0-4 0,5 4 17,2-1 0,-1 1-162,2-4 1,3 0 86,4 0 1,4 0-97,-4 0 1,0 2 67,-3 1 0,-5-1-191,0 1 1,-3-1 137,4-2 1,-10 0-167,2 0 1,-7 0 98,4 0 0,-7 0-153,3 0 0,-7 0-575,-2 0 274,-4 0-241,2 0 559,-5 0 0,0 0 0</inkml:trace>
  <inkml:trace contextRef="#ctx0" brushRef="#br1">20580 16709 8173,'-7'-7'-205,"-1"4"0,4-3-338,-3 3 1,3-2 422,-4 1 0,5 1-5,-5-4 1,2 3 245,-2-4 0,-1 4-17,5-3 206,-5 4 166,3-7 264,0 9-243,-4-9 406,8 8-513,-3-3 1,9 4-53,0-3 0,5 3-253,-2-3 0,5 3 33,3 1 0,-1 1-140,5 3 0,-4-3 257,4 3-265,0 2 117,4-4 1,0 4 24,0-2-221,0-3 1,-2 4 130,-2-5-150,-2 5 0,-6-3 150,1 3-330,-6-5 242,4 5 5,-9-4 0,3 8-5,-8-5 1,-3 3 42,-9-3 1,3 1 0,-7-1 0,1 1-47,-3 3 0,-1 2-8,0-3 1,1 0-212,3 0 1,-1 0 76,5 0 0,3 2 211,5-5 0,4 5 0,-2-3 0</inkml:trace>
  <inkml:trace contextRef="#ctx0" brushRef="#br1">21563 16515 8037,'0'-7'-11,"0"2"558,0 5 1,0 5-389,0 3 1,0-1-24,0 5 1,0-3-29,0 6 0,0 3 74,0 1 1,0-1-40,0 1 0,0 3 39,0 5 0,0-2-131,0-6 1,0 3 0,0-3 0,0-2 51,0-2 1,0 1 13,0 0 0,0-5-20,0-3 0,0-5 25,0 5-219,0-5 8,0 2 159,0-5 0,-4-5-213,0-3 97,0-2 0,4-5-147,0-1 1,0 0 85,0 1 1,0 1 24,0-5 0,5 3-14,3-3 1,1 2-124,-2-2 0,7-3 32,-2 3 1,3 1 79,0-1 0,-1 5 74,5-1 0,-5 4 0,1 3 1,2-1 140,-2 5 0,0-1-76,-3 1 0,-1 3 157,1-3 0,-2 4-87,-3 4 1,4-1-46,-4 4 1,-1 2 89,2 6 0,-5-1-20,0 5 0,2 0-116,-1 4 0,0 0 25,-4 0 1,0 0-8,0 0 0,0-4 9,0 0 1,0-2-10,0 2 1,0-2 62,0-6 0,0-3 8,0 0 1,0-5-363,0 5 231,5-5-1179,-4 2 1210,5-5 0,-6 0 0,0 0 0</inkml:trace>
  <inkml:trace contextRef="#ctx0" brushRef="#br1">22499 16252 8125,'5'-6'1164,"-4"0"-367,5 6 141,-6 0-723,0 6 1,0-4 53,0 6 0,-6-2-183,-1 2 1,-3 2 101,-2-3 0,1 4-210,-1 0 0,0 0-10,-3 1 1,1-5 31,-5 1 0,5 0 76,-2 3 0,0 1-104,1-1 0,-2-3 12,2-1 1,2 0 82,-2 0 1,2 2 48,2-5 0,-1 3-57,1-3 21,5 5-71,-4-8-29,8 10 53,-3-10 0,5 5-10,0-2-90,5-3 1,2 4 88,4-5 0,0 4 1,1 0 0,1 0 15,2-4 0,-3 4 17,4-1 0,0 1-53,-1-4 0,1 0-1,-5 0 1,0 1-12,1 3 0,-1-3-90,1 3 1,-5-2-399,1-2 1,-2 1-141,2 3-929,-3-3 1567,-5 4 0,0 0 0,0 1 0</inkml:trace>
  <inkml:trace contextRef="#ctx0" brushRef="#br1">22191 16674 7740,'5'-6'1166,"-4"1"-609,9 5 1,-7 0 23,4 0 1,0 1-187,0 3 0,3-3 9,-2 3 1,2 1-163,2-1 0,-1 1-14,1-1 1,3-3-97,0 3 0,0 1 108,-3-1 1,3 0-314,0-4-126,0 0-181,-3 0 340,-1 0 40,-4 0 0,-2 0 0,-5 0 0</inkml:trace>
  <inkml:trace contextRef="#ctx0" brushRef="#br1">23070 16115 8211,'0'-7'553,"0"2"-190,0 0 164,0 4 44,0-4 326,0 5-707,0 5 0,0 1-101,0 6 0,-4 1-34,1 2 0,-3 1 9,3 3 0,-2 3-29,-3-3 0,-1 2 89,5 2 1,-5 0-218,2 0 1,0 0 10,0 0 1,-1-2-38,-3-2 1,-1 3 122,1-3 1,3-1-20,1 1 0,-1-5 80,-3 1 1,3-2-28,0-2 124,6 0-87,-8 1 1,5-5 108,-3 1-25,3-5-77,5 2 1,0-4 15,0 3 11,0-3-92,0 4 35,0-5 1,5 1-124,3 3 1,2-3 81,1 3 0,4-2-4,1-2 0,0 0-57,-1 0 1,-1 0-132,5 0 0,-3 0 14,3 0 0,-5-4-684,1 0 278,-2 0 1,-2 4-151,0 0-765,-4 0 712,3 0 776,-9 0 0,4 0 0,-5 0 0</inkml:trace>
  <inkml:trace contextRef="#ctx0" brushRef="#br1">23173 16469 10256,'0'11'833,"0"1"0,0-1-563,0 1 0,-1 0 30,-3 3 1,3-1-53,-3 5 0,3 1 0,1 2 0,0 2 31,0 3 0,0-5-31,0 4 0,0-5 0,0 1 0,0 0 31,0-7 0,3 4-31,1-3 0,0-1-748,-4-4 1,4-3-872,0-1 1,-1-3 1370,-3 4 0,0-6 0,2 3 366,1-5-15,-1 0-1336,3 0-308,-5 0-522,-5-5 1815,3 4 0,-3-9 0,5 4 0</inkml:trace>
  <inkml:trace contextRef="#ctx0" brushRef="#br1">23344 16275 8208,'5'-12'351,"-2"1"-88,4-1 0,1 2 215,4 3-191,-1-3 1,0 3 14,1-4 1,-1 3-80,1 1 0,-1 4-16,0-1 1,1-1-1,-1 1 0,1-1 206,-1 1-397,6 3 1,-1-4 88,3 5 0,-2 1-122,-6 3 1,1-1-70,-1 4 0,0 1 22,1 3 0,-5 1 49,1-1 0,-5 1 9,0-1 0,-1 2-18,-2 2 0,0-1-108,0 5 0,-5-5-27,-3 1 1,-2 2 84,-2-2 1,0 0 47,-4-3 0,4-2 51,-3-3 0,2 3 115,1-2 0,1-2-74,0 2 1,-1-4 343,1 3-277,-1-4 1,5 2 324,-1-5-201,6 0 1,-4 1 198,6 3-318,0-3 1,6 4-24,1-5 0,3 0 14,2 0 1,0 4-50,4 0 0,1 1-125,6-1 0,-4-1 95,0 4 1,0-1-166,4 2 1,-4 2 77,0-2 1,-4 2 82,5 1 0,-7 1-194,3-1 0,-4 1 61,0-1 0,-6 4-45,-2 1 1,-3 0 51,-1-1 1,0-2-9,0 2 1,-2 2 85,-6-2 1,0 0-43,-7-3 1,-3-1 127,-1 0 0,-2-3-120,-2 0 1,0-2 53,0 2 1,1 0 20,-1-4 1,5 0 124,3-4 0,-2 0-198,2 0 1,0 0-91,3 0 1,1 0-420,-1 0 0,5-4-96,-1 0-1126,6 1 1232,-8-2 1,8 2 532,-2-5 0,3 6 0,1-3 0</inkml:trace>
  <inkml:trace contextRef="#ctx0" brushRef="#br1">23904 16229 8154,'0'-6'185,"0"-4"1,1 7 328,3-5 287,-3 6-155,9-8-376,-3 8 1,4-3 141,1 5-192,-1 0 1,4 0-16,0 0 0,1 0-16,-5 0 1,4 0-68,1 0 0,3 4 55,-4 0 0,5 4-212,-1-5 1,-1 6-74,1-1 0,-5-2-6,1 2 1,-1-2 86,1 2 0,-6 2-136,3-2 0,-9 2 159,1 1 0,-3 1-35,-1-1 1,0 0 55,0 1 1,-5-5-28,-2 1 1,-3 0 204,-2 3 0,1-3-26,-1-1 1,1 0 402,0 0-449,-6 3 1,4-4 121,-2 1 1,6-1 278,2-2-151,4-2-226,-2 3 179,5-5-454,0 0 120,0 5 1,1-4-89,3 3 1,-1 1 100,4-1 0,1 1-22,3-1 1,2 1 29,2 2 1,-1 3-15,5-2 1,0 2 8,4 2 1,-1-1 21,-3 0 0,1 5-1,-5-1 1,4 0-32,-4-3 0,1 0-102,-5 3 0,-1-2 70,-2 2 0,1 2-4,-5-2 0,-1 0 26,-3-3 1,0-1-3,0 1 1,-1-1 35,-3 0 0,-3 1-28,-9-1 1,3-3 12,-7-1 1,1 0 63,-3 0 1,-1 0 12,0-3 0,-4-3-46,1 3 1,-6-3 8,1-1 0,4 0-41,0 0 0,3 0-7,1 0 1,5 0-384,3 0 318,2 0 1,7-1-1765,2-3 926,3 3 904,1-4 0,0 5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9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15624 11467 8124,'0'-12'-145,"0"5"1,0-1 309,0-1 193,0 4 67,0-5 488,0 3-132,0-4-415,0 0 1,1 3 191,3 0 31,-3 6-325,4-3-66,-5 5 1,0 5-32,0 2 1,0 5 86,0 3 0,0 4-180,0 8 0,0-2 68,0 6 1,0 2-81,0 1 1,0 8 27,0-4 0,0 1-147,0 3 0,0-4-82,0 4 0,0-5 77,0 1 1,0-4-193,0-3 1,0-4 73,0-4 1,0-1 59,0-3 1,4 1-34,0-5 91,0 1 82,-4-5 267,0-5 205,0 0-167,0-6-46,5 0 0,-4-2-52,3-2 1,2 3-50,2-3 1,1-2-25,-2-2 1,7 3-64,-2 2 0,3-3-2,0 3 1,3-5-100,5 4 1,-1-3-84,1 3 0,0-1 97,0 1 0,0 1-148,0-4 0,-2 4 94,-2-1 0,2 3-130,-6 1 1,0-4 91,-4 1 0,-3-1-309,0 4 229,-6 0 1,5 0-303,-4 0-495,-1 0-589,3 0 1,-14-4 1553,-3 0 0,-2-5 0,3 3 0</inkml:trace>
  <inkml:trace contextRef="#ctx0" brushRef="#br0" timeOffset="1">15669 11752 8125,'-11'-6'0,"1"-1"0,2 4 0,2 1 1349,2-2-316,3 3 362,-4 1-772,5 0 1,5 0-458,2 0 0,4 0 88,0 0 0,0 0-76,1 0 1,4 0 60,3 0 1,4-1-101,4-3 1,-2 2 59,6-6 0,-2 4-295,1-3 0,-2 4-73,-5-1 0,0-1-96,0 1 1,-4-3-441,0 3 0,-6-1 13,-2 1-1453,0 3 882,-9-4 1263,3 5 0,-10 5 0,-2 1 0</inkml:trace>
  <inkml:trace contextRef="#ctx0" brushRef="#br0" timeOffset="2">15635 11398 8119,'-5'-11'407,"4"-1"1,0 1-84,4-1 1,6 5 70,-1-1 0,-1 4 238,5-3 1,-2 0-184,9 0 0,0-2-152,4 5 0,1-4-45,3 5 1,-3-2-179,2 1 0,2 2 104,-1-1 1,0 0-196,-4-1 0,-2 3 107,-2-3 1,3-1-674,-3 1 1,-3-3-203,-1 3 1,2-1 419,-2 1 1,0 2 363,-3-6 0,-1 0 0,1-3 0</inkml:trace>
  <inkml:trace contextRef="#ctx0" brushRef="#br0" timeOffset="3">16583 11044 11185,'-8'1'605,"1"3"1,-1 4-338,-3 7 1,-4 3 128,-1 5-238,-4 4 0,6 4 1,-5 7 57,-1 4 1,-2 4-28,-1 3 0,2-1-478,2 6 1,-2-1 279,6 4 0,0-3 36,4 4 0,4-9-131,3 4 0,3-4 142,1-4 1,3-4-164,4-3 1,1-8 106,7-3 0,2-3-27,-2-1 0,1-5 51,0-3 1,0-2-9,3-2 1,-1-1 234,-3-2 0,-2 1-225,2-5 0,-2 3-169,-2-3 1,-3 0 88,-1-4 1,-3 1-463,4 3 1,-4-3-110,3 3-1407,-4-3 843,2-1 587,-5 0 0,0-5 619,0-2 0,0-4 0,0 0 0</inkml:trace>
  <inkml:trace contextRef="#ctx0" brushRef="#br0" timeOffset="4">16640 11729 8101,'0'-11'1452,"0"-1"-570,0 6-321,0 1 348,0 5 1,0 5-723,0 3 1,4 6 63,0 1 1,0 4-161,-4-4 1,3 4-15,1-4 1,1 4-109,-1-3 1,-3 3-194,3-4 0,-1 0 144,1-3 0,-3-5-168,3 1 265,-3-6 1,-1 5-201,0-4 164,5-1 1,-4 2 141,3-8 1,1 1-70,-1-4 1,5-1 22,-2-3 1,2-2-92,-1-2 1,6 1 55,-3-5 1,3 1-52,-2-1 1,-2 2 80,-3 6 161,4-1-207,-5 6 0,2 1 353,-1 5-236,-4 0 1,6 5-26,-6 3 0,2 2-39,-1 1 1,-1 1-3,4-1 1,-3 2-106,4 2 1,-2-1 67,2 5 1,1-5-321,-6 1 1,5-2 97,-4-2 1,0 1-29,-4-1 1,4-3-503,-1-1-357,1-4-954,-4 2 1425,0-5 1,4-1 597,0-3 0,5-2 0,-3-6 0</inkml:trace>
  <inkml:trace contextRef="#ctx0" brushRef="#br0" timeOffset="5">17086 11021 8063,'-4'-14'1099,"0"3"-200,0 7-611,4-1 0,1 5 30,3 0 0,-1 1 254,4 3 1,-3 2-126,4 6 1,-1 5-159,5 6 1,-1 1 190,1 7 1,0 1-176,4 6 1,-4-2-15,4 6 0,-4 0-29,0 4 0,-1-2-308,1-2 1,-2 1-27,-3-5 0,2 4-15,-5-4 1,1 0-224,-1-3 0,-3-2 176,3-3 1,-3-2 1,-1-5 0,-1 0-23,-3 0 1,2-2 108,-6-2 0,0 2-17,-3-6 0,1 0-60,2-4 0,-5 1-199,6-1 1,-6 1-406,6-1 1,0-3-2033,0-1 1530,4-4 1229,-7 2 0,9-5 0,-4 0 0</inkml:trace>
  <inkml:trace contextRef="#ctx0" brushRef="#br0" timeOffset="6">17714 11535 8164,'-8'0'655,"1"0"-115,4 0-24,-2 0 634,0 0-285,4 0-361,1 5 1,6-4-123,5 3 0,1-3 8,-1-1 0,6 0-24,2 0 0,-2 0-79,3 0 1,-1 0-158,3 0 1,0-1 142,-3-3 1,1 3-368,-4-3 1,0-1 134,-1 1 1,-3-1-853,-1 2 1,1 1 3,-5-1-2470,-2 1 1620,0 2 1657,-5 0 0,-10 0 0,-3 0 0</inkml:trace>
  <inkml:trace contextRef="#ctx0" brushRef="#br0" timeOffset="7">17657 11718 8164,'0'6'1030,"5"-1"1,1-5-391,5 0 1,1 0-202,-1 0 1,6 1 382,2 3 0,-1-2-185,1 1 0,4-1-65,3-2 1,1 3-621,-4 1 1,-1 0 106,1-4 1,-4 0-1351,0 0 1,-1-1 1290,1-3 0,3-2 0,-4-6 0</inkml:trace>
  <inkml:trace contextRef="#ctx0" brushRef="#br0" timeOffset="8">18570 11387 8139,'0'-12'-17,"-5"1"448,4-1 0,-4 1-166,5-1 1,0 5 55,0-1 0,0 1-75,0-5 1,0 5-142,0-1 1,0 0 279,0-3-285,5 0 1,0-1 30,3 1 0,1-1-9,-6 1 0,6 3 55,-1 1 1,2-1-19,1-3 0,1-1 0,-1 1 1,4 3 9,1 1 0,0 0-123,-1 0 1,-2 2 113,2 5 0,2 0-101,-2 0 1,0 0 20,-3 0 0,-2 5-128,-2 2 0,2 5 4,-3 3 0,2-1 72,-1 5 0,-3 4-45,-5 3 1,0 6 64,0-1 0,-1 5-186,-3 2 1,-3 2 92,-4-2 1,-2-4-258,-2 0 0,1 3 5,-5-6 0,4 4 2,-4-4 1,5-4 119,-1 0 1,1-2 47,-2 2 1,4-3 136,-3 3 0,2-7-82,1-1 1,5-5 103,-1 1 0,6-6-205,-2-1 567,3-6-152,1 4 0,1-6 55,3 0 1,2 0-75,5 0 0,2-2 128,2-2 0,3-1 11,5-2 0,-4-2-141,0 5 1,0-4-163,4 5 1,-2-1 143,-1 4 1,0 0-177,-5 0 1,4 0-35,-4 0 0,2 0-145,-2 0 0,-2 0-74,2 0 25,-2 0 1,-2 0-94,0 0 0,-3 0-101,0 0-550,-6 0 276,3 0-286,-5 0 1,0-5 0,0-2 0</inkml:trace>
  <inkml:trace contextRef="#ctx0" brushRef="#br0" timeOffset="9">19198 11295 8118,'0'-18'458,"0"3"-88,0 8 133,0-4 93,0 5-65,0 0 0,2 1-39,2 5-239,-3 0 1,8 1-32,-5 3 1,1 2 15,-2 6 1,-1 4-12,1 3 0,3 4 26,-3 4 1,1 2-170,-4 5 0,0-4-14,0 1 0,0-2-125,0 2 1,0 0-162,0-4 0,0 3 145,0-3 1,0 0 4,0-4 1,-1-4-14,-3 0 0,3-5-83,-3 1 1,3-3 82,1 0 0,-4-4 33,0-1 1,0-3 32,4 4 21,0-6 1,0 4 267,0-2-266,0-2 257,0 3 251,0-5-412,5 0 0,-2 0 9,5 0 0,-1 0 54,5 0 1,-1 0-90,0 0 1,2 0 29,2 0 1,-1-2-19,5-1 1,-3 1-145,3-2 1,-2 3 45,2 1 1,2 0-51,-6 0 1,0-4-108,-3 1 0,-1-1 37,0 4 0,-3 0-224,0 0 0,-5 0-123,5 0-1031,-5 0 542,2 0-915,-5 0 391,-5 0 253,-2 0 1233,-4-5 0,-6 3 0,0-3 0</inkml:trace>
  <inkml:trace contextRef="#ctx0" brushRef="#br0" timeOffset="10">19176 11569 8187,'0'-11'1069,"0"5"-459,5 0 1,1 3-26,5-1 1,1 0 39,-1 4 1,5 0-211,-1 0 1,5-1-140,-1-3 0,3 3-81,1-3 1,-2 3 49,-2 1 1,3 0-235,-3 0 0,-1 0 74,1 0 0,-6-4-441,3 0 1,-4 0-617,0 4-739,-1-5-778,1 4 1767,-6-9 0,-2 8-480,-8-1 1202,-2-4 0,-6 1 0,1-5 0</inkml:trace>
  <inkml:trace contextRef="#ctx0" brushRef="#br0" timeOffset="11">19107 11227 8139,'0'-12'350,"5"2"-252,3 3 1,-2 0 677,2 3 1,-1 2-234,5-6 0,4 6-25,3-2 1,4-1-210,4 1 0,2-1-89,5 1 0,-1 3-54,-2-3 1,0 1-149,-4 0 1,4 1-185,-5-1 0,0 1 201,-7 2 1,-3 0-912,-4 0 0,-1 0 428,0 0 1,-3 0 447,0 0 0,-6 5 0,3 2 0</inkml:trace>
  <inkml:trace contextRef="#ctx0" brushRef="#br0" timeOffset="12">19987 10998 8108,'0'-11'-367,"0"3"-457,0 1 1278,0 4 1,1-6 350,3 5-24,-3-4-461,4 6 0,-5-4-41,0 2-42,0 3 1,-1-4 137,-3 5-193,3 5 1,-10 1-115,4 6 1,0 4-2,0 3 1,-1 8 47,-3 3 1,-4 5 55,-1 3 1,0 6-8,1 5 1,1 4-374,-5 0 1,1-4 356,-1 8 1,4-10-208,7 3 1,-1-10-85,5 6 0,1-4 61,3 0 0,0-3 7,0-5 1,1-1-245,3-2 0,-2-3 33,6-5 1,-1-4 50,5 0 0,-1-5 178,1 1 1,-1-4 492,0-3-471,1 2 1,-1-9-85,1 3-133,-1 3-393,1-6 203,-1 4-919,-5-5 1361,4-5 0,-8 4 0,3-5 0</inkml:trace>
  <inkml:trace contextRef="#ctx0" brushRef="#br0" timeOffset="13">20055 11592 7998,'0'-11'0,"0"4"307,0 2 1,0 4 253,0-3-194,0 3 1,1-4-59,3 5 1,-1 5-30,4 3 0,-4 2-232,1 1 0,1 1 114,-2-1 0,5 2-219,-4 2 0,0-2 99,-4 2 1,4-2-28,-1-2 0,1 0-89,-4 1 1,0-5-261,0 1 99,0-5-18,0 7 227,0-9 0,1 4 4,3-5 39,-3 0 0,8-1-25,-5-3 134,5-2 0,-4-6-90,3 1 0,2 1 11,-2 2 1,-2-5 96,1 6 1,1-6-107,4 5 0,-5 0 106,1 0 1,-4-1-22,3 5 124,-4 0-171,7 4 0,-8 4-68,6 0 1,-5 6 17,0 2 0,2-1-10,-1 4 1,4 2 2,-4-2 1,3 4-7,-3-4 1,4 4-299,-5-3 0,5 0-105,-4-1-183,0-2 1,0 3-170,-1-4-91,1-6 0,-3-1-279,3-5 1112,-3 0 0,10 0 0,-5 0 0</inkml:trace>
  <inkml:trace contextRef="#ctx0" brushRef="#br0" timeOffset="14">20455 11592 8075,'0'-6'-77,"0"1"1,0 3 674,0-1-200,5 1 1,-3-3 148,6 5 1,-4 0-165,3 0 0,1 0-80,3 0 0,1 0-69,-1 0 0,1 2-82,-1 1 0,1-1 111,-1 1 0,0-1-233,1-2 1,-5 0-187,1 0-257,0 0-1298,3-5 1296,1 3 1,-5-6-1584,1 4 1413,-6-5 0,5 6 585,-4-4 0,-1-1 0,3-3 0</inkml:trace>
  <inkml:trace contextRef="#ctx0" brushRef="#br0" timeOffset="15">20877 11181 8024,'0'-8'296,"0"1"-95,0 4 1,0-3 899,0 2-259,0 3-51,0-4-117,0 5-402,5 5 1,-3 6-44,1 8 0,-1 3-1,-2 1 1,0 5-65,0 2 0,0 3 108,0 1 0,0 4-209,0 0 1,0 4 32,0-4 1,0 2-240,0-2 0,0-4 22,0 0 1,0-1-35,0-6 1,0 0 164,0-5 0,0-4 70,0-3 0,0-2 70,0-1-96,0-1-21,0 0 92,5-4 52,-4-2-390,4-5-188,-5 0 1,0-5-547,0-3 0,0-2-899,0-1 1,0-2 1845,0-2 0,0-3 0,0-5 0</inkml:trace>
  <inkml:trace contextRef="#ctx0" brushRef="#br0" timeOffset="16">21071 10964 8024,'0'-11'634,"0"4"-79,0-3-445,0 9 400,0-9-48,0 8 1,2-3-100,2 5 0,-2 2-75,6 1 0,-4 4 59,3 4 0,1 2-50,3 2 0,1 3 32,-1 5 1,0 5-101,1 2 0,-1 1 46,1 3 1,-2-2-68,-3 6 1,4 1-1,-4-1 1,3 5-171,2-1 0,-5-1 52,1 1 0,-5-4-174,0 3 1,2-5 71,-1-2 1,0 1-108,-4-5 0,0-2 28,0-1 1,0-3-36,0-2 0,0 1-79,0 0 1,-1-4-30,-3 0 0,-1-4-32,-3 5 1,-1-7 82,6 3 0,-6-4-486,1 0 0,2-2 193,-2-2 1,4 0-1438,-3-4 774,4 5 1139,-7-8 0,4 10 0,-6-5 0</inkml:trace>
  <inkml:trace contextRef="#ctx0" brushRef="#br0" timeOffset="17">21711 11238 7965,'0'-6'957,"0"2"-447,0 8 0,0 2-123,0 6 0,0 4 105,0 3 0,0 3-103,0 0 1,0 6 26,0 3 1,-4 2-116,0 1 1,1 0-10,3 1 0,0-5-128,0 1 1,0-5 13,0 5 1,0-7-215,0-1 1,0-2 94,0-6 1,0 4-466,0-3 0,0-5 16,0-3-1212,5-6 691,-4 3-303,4-5 1,-5-1 347,0-3 0,0-2 866,0-6 0,-10-4 0,-3-2 0</inkml:trace>
  <inkml:trace contextRef="#ctx0" brushRef="#br0" timeOffset="18">21528 11546 8170,'7'0'1063,"3"0"0,-4 0 568,6 0-1059,-1 0 1,2 0 83,2 0 0,3 0 29,5 0 0,1 0-116,2 0 1,-2 0-181,3 0 0,1 0-266,-1 0 1,-2 0 110,-6 0 0,1 0-816,-4 0 0,-1 0-459,-4 0 1,1 0 1040,-1 0 0,0-5 0,1-1 0</inkml:trace>
  <inkml:trace contextRef="#ctx0" brushRef="#br0" timeOffset="19">22590 11055 8038,'0'-11'0,"0"3"-552,0 1 552,0-1 0,6 2 0,0 1 0</inkml:trace>
  <inkml:trace contextRef="#ctx0" brushRef="#br0" timeOffset="20">22408 11558 17486,'6'0'146,"-1"0"-26,-5 0 73,5 0 5,-3 0-134,8 0-32,-9 0 1,5 0 39,-2 0-130,-3 0-262,4-5 320,-5 4 0,0-5 0,0 6 0</inkml:trace>
  <inkml:trace contextRef="#ctx0" brushRef="#br0" timeOffset="21">22511 11124 8038,'0'-6'0,"0"1"0,0 5 0</inkml:trace>
  <inkml:trace contextRef="#ctx0" brushRef="#br0" timeOffset="22">22568 11067 8038,'0'11'2237,"0"1"0,-4-1-1460,0 1 0,-5 3-365,2 0 1,0 1-339,0 0 0,-1 0 80,-3 3 1,3-1-155,0-3 1,1 3 82,-5 5 0,2-4 41,2 0 1,0 0-8,4 4 0,-4-4 7,4 0 0,-3-4-54,3 4 1,-1-5-70,1 1 0,3-2 10,-3-2 0,3 1 83,1-1 0,-4-3-275,0-1-908,0-4 1089,-1 7 0,4-9 0,-8 6 144,5-3 302,0-3-359,4 4 6,0-5 12,-5 0-82,4 0 1,-4 1 12,5 3 1,-1-3 54,-3 3-72,3-3 60,-4-1 342,5 0-377,5 0 0,-3 0 75,6 0 1,-4 0-63,3 0 1,1 0 13,3 0 0,1 0-44,-1 0 1,2-1-10,2-3 1,-1 3-80,5-3 0,-5-1 58,1 1 1,2 0-88,-2 4 1,0 0 48,-3 0 1,3 0-406,0 0 209,0 0 0,-3 0-274,-1 0 352,1 0 159,-1 0 0,11 0 0,2 0 0</inkml:trace>
  <inkml:trace contextRef="#ctx0" brushRef="#br0" timeOffset="23">22693 11409 13710,'0'12'562,"0"-1"-287,0 1 1,-1 4-46,-3 3 1,3 3-129,-3 1 0,3 1 60,1 2 1,-1 0-174,-3 4 0,2 1 44,-1 3 1,1-1-169,2-3 1,0 2-135,0-5 0,0-1 111,0-3 1,0-1 95,0-3 1,0-3 36,0-4 0,0-1-53,0 1 0,0-5 63,0 1 16,0-6 41,5 3 26,-3 1-700,3-5 211,-5 4-572,0-10 1,0 2 992,0-4 0,0-1 0,0-3 0</inkml:trace>
  <inkml:trace contextRef="#ctx0" brushRef="#br0" timeOffset="24">23036 11592 8038,'0'-6'6522,"0"1"-5347,0 5-275,0 5-648,0-4-527,0 9 82,5-8-501,-4 8 694,4-9 0,5 4 0,3-5 0</inkml:trace>
  <inkml:trace contextRef="#ctx0" brushRef="#br0" timeOffset="25">23299 11238 8038,'0'-11'458,"5"4"0,-4-3-57,3 3 1,1 0 231,-1 0 1,4-1-204,0-3 0,2 3-50,2 0 1,3 2 4,0-2 0,2 2-113,-2 2 1,-2 3-83,2-3 1,-3 3 68,0 1 0,-1 1-230,1 3 1,-1 2 133,1 6 0,-2 4-107,-3 3 0,0 3-128,-4 1 0,-1 5-33,2 2 0,-3 3 104,-1 1 0,-5-2-77,-3 2 0,-3-2-295,-5 6 1,3-4 150,-7-3 1,1 2-160,-3-3 0,3-2 132,0-1 0,3-3 67,-3-1 1,5 0 68,-1-1 0,4-4 100,3-3 1,-1 2-23,5-2-39,-5 0 1,8-3 438,-3-1-214,3-4 0,1-1 546,0-2-437,5-3 1,-2 4 509,4-5-375,1 0 0,3 0 14,1 0 0,3 0-128,0 0 0,2 0-35,-2 0 0,2 1-66,2 3 0,1-3 61,-5 3 0,2-2-186,-2-2 1,-1 0 90,5 0 0,-5 0-143,1 0 1,-2 0 18,-2 0-174,1 0-335,-1 0-810,0 0-210,-4 0 1,-4 0 166,-6 0 1340,1 0 0,7-6 0,8 0 0</inkml:trace>
  <inkml:trace contextRef="#ctx0" brushRef="#br0" timeOffset="26">23755 11021 10522,'7'0'2132,"-2"1"-1826,-5 3 1,4 3-101,-1 4 1,3 5-1,-3 4 1,-1-3-134,1 2 1,2-3 45,-1 3 0,0-4-194,-4 4 1,0-5-51,0 1 1,1-2-177,3-2 1,-3-3 100,3-1 189,-2-4 335,-2 2-253,5-5 1,-3-5 91,6-3 0,-2 2-99,2-2 0,2-1 208,-3-6 1,4 3-11,0-4 0,0 0-180,1 1 1,3-4-19,0 3 1,-3 1-152,-5 4 1,0-1 135,0 1 1,2 3-165,-5 1 203,5 4 1,-7-2-50,6 5 1,-5 1 51,0 3 1,2 4-50,-1 7 1,0-2 6,-4 2 0,4 3-52,0 1 0,-1 2 3,-3 2 0,2-4-180,2 0 1,-3-1 63,3 1 0,1-1-598,-1-3 449,-1-2 0,-3 3-424,0-5 689,0-4 0,5 3 0,2-4 0</inkml:trace>
  <inkml:trace contextRef="#ctx0" brushRef="#br0" timeOffset="27">20443 8200 8038,'-6'0'-209,"1"-1"1009,5-3-482,0 3 1,-1-4 387,-3 5-125,3-5-140,-4 3-97,5-3 42,0 5-201,0 5 0,0 2-6,0 4 1,1 2 83,3 2 1,-3-1-66,3 5 1,1 0-105,-1 4 1,1 0 105,-2 0 0,-1-1-150,1 1 0,3 0 24,-3 0 0,1 4-195,-4-1 1,0 1-194,0-4 0,0-4 165,0 0 1,0-5-201,0 1 240,0-2 1,0-6 428,0 1-286,0-5 300,0 2-169,0-5-67,-5 0 67,4 0-27,-4 0-117,5-5 1,1 3 28,3-2 0,2-1 90,6 2 0,-1-3-99,0 3 0,1 1-6,-1-1 1,1-2-27,-1 1 0,4-1-5,1 1 1,-1 3-4,-4-3 0,1 1-105,-1-1 0,1 3-476,-1-3 1,-3 3-122,-1 1-1538,-4-5 2239,2 4 0,-5-4 0,0 5 0</inkml:trace>
  <inkml:trace contextRef="#ctx0" brushRef="#br0" timeOffset="28">20432 8440 8038,'0'-6'-355,"0"1"355,0 5 835,0-5 1,1 3 623,3-2-1003,2 3 0,10 1-169,-1 0 0,0 0 29,-4 0 0,6-4-270,2 1 1,3-3 122,0 3 1,-3 1-102,0-1 1,-3-2 47,3 1 1,-5-1-729,1 1 0,-6 3-63,-2-3 0,-3 2-1401,4 2 1598,-6 0 1,-7-5-1,-7-1 1</inkml:trace>
  <inkml:trace contextRef="#ctx0" brushRef="#br0" timeOffset="29">20489 8200 8185,'0'-6'937,"5"1"1,1 5-606,6 0 1,-2-2-74,-2-1 0,6 1-157,-3-1 1,7 1 84,-3 2 1,5-3-335,-1-1 1,-1-1-166,1 1 1,-1 3-386,1-3 0,-3-1-423,-4 1 1120,-1 0 0,16 4 0,3 0 0</inkml:trace>
  <inkml:trace contextRef="#ctx0" brushRef="#br0" timeOffset="30">20957 8052 8611,'-5'-7'688,"4"2"1,-8 10-471,5 3 1,-5 3 26,2 5 0,-3-2-21,-2 5 1,1 1 5,-1 7 1,1 2-85,-1 5 1,5 4-22,-1 0 0,2 4-218,-2-4 1,-1 4-294,6-4 1,-1-1 240,4-7 0,0 2-127,0-5 1,1-4 99,3-4 0,-2-5-131,6 1 190,0-3 0,3-1-452,0-4 325,1-2 1,-1-5-595,1 0 834,-1 0 0,1 5 0,-1 2 0</inkml:trace>
  <inkml:trace contextRef="#ctx0" brushRef="#br0" timeOffset="31">20969 8383 8038,'0'-12'223,"4"0"61,-1-3 0,6 2 169,-1-2 1,2 6-84,1 1 0,1 2 49,-1-2 0,4-1 196,1 6-343,-1-6 1,-4 7-43,1-1 1,-1 1-163,1 2 0,-5 2 74,1 1 0,-4 0-42,3 5 0,-4-1-161,1 5 0,1 3 45,-2 0 0,1 5-199,-4-1 1,-5 2 134,-2-2 0,-4 2-245,0-2 1,0 2 141,-1-2 0,1 1-120,-1-5 0,1 4 96,-1-4 0,2 1 130,3-5 0,-2-3 84,5-1-121,0 1 0,4 0 375,0-1-255,0-4 1,0 3 164,0-2 1,5-3 30,3 3 0,-2-3-6,2-1 0,-1 0-90,5 0 1,-1 0 84,1 0 0,0 0-174,4 0 1,-6 0 66,5 0 0,-9 0-657,6 0 400,-3 0 1,1-1-1058,-3-3 1230,-1 3 0,4-4 0,2 5 0</inkml:trace>
  <inkml:trace contextRef="#ctx0" brushRef="#br0" timeOffset="32">21209 8212 8038,'0'-12'28,"0"1"0,0 3 1592,0 1-443,0 4-306,0-2-125,5 5-501,1 5 0,4 5 45,-2 5 0,2 2-14,-3-2 1,4-1 14,0 5 1,0 0-212,1 4 1,-1 4 94,1-1 1,-1 2-321,1-1 1,-5-2 144,1 6 1,-6-6-456,2 2 0,1 1 231,-1-2 0,0 1-52,-4-4 1,0-2 9,0-2 1,-1 2-87,-3-6 0,1 4 117,-4-4 0,3 0-87,-4-3-652,1-1 597,-5 1 0,6-5-1247,2 1 801,-2-6 823,4 3 0,-3-10 0,5-1 0</inkml:trace>
  <inkml:trace contextRef="#ctx0" brushRef="#br0" timeOffset="33">21563 8349 8038,'0'-7'545,"0"2"1,1 5-279,3 0 0,-2 0 502,6 0 1,-1 0-251,5 0 1,-3-4-328,2 1 0,-2-1 52,6 4 1,2 0-229,-2 0 0,1 0-149,0 0 1,-4-1-154,4-3 1,-4 2-1578,0-1 1100,-1 1 763,1-3 0,-6 4 0,-1-4 0</inkml:trace>
  <inkml:trace contextRef="#ctx0" brushRef="#br0" timeOffset="34">21563 8509 8038,'11'0'519,"0"0"-260,1 0 0,3-4 594,0 0 0,6 0-311,-2 4 0,2-4-222,2 1 0,0-1-90,0 4 1,-4-4-768,0 0 0,-5 0 537,1 4 0,-2 0 0,-2 0 0</inkml:trace>
  <inkml:trace contextRef="#ctx0" brushRef="#br0" timeOffset="35">7309 7526 7826,'-6'0'399,"1"-5"353,5-1-170,-5 0-46,4 1-118,-4 10-191,5 1 0,0 9-42,0 0 0,0 4 0,0-3 1,1 4-1,3-1 0,-3-1-126,3 1 0,1 0-136,-1 4 0,3 0 78,-3-1 0,0-3-263,-4 0 0,0-5 143,0 2 0,0 0-53,0-1 0,0 1-26,0-5 1,0 0-67,0 1 1,-1-2 138,-3-2 59,2-3 1,-4-2 307,2 1-109,3 0 201,-4-4 381,5 0-576,5-5 1,1 0 52,6-3 1,-1 2 23,1 2 0,-1 2-38,0-6 1,-3 4-165,0-3 0,-1 3 112,5-4 0,-1 4-382,1-3 212,-1 4 0,-1-3-829,-2 2 312,2 3 0,-9-6-1219,3 4 1780,-3 1 0,-1-3 0,0 5 0</inkml:trace>
  <inkml:trace contextRef="#ctx0" brushRef="#br0" timeOffset="36">7321 7721 7397,'6'-7'1456,"4"2"1,-5 4-1073,3-3 1,2 3-128,-2-3 0,-2 3-41,2 1 0,-5-4-208,5 0 1,0-1-183,3 1-232,1 3-275,-1-4-743,0 0 1424,-4 3 0,3-3 0,-4 5 0</inkml:trace>
  <inkml:trace contextRef="#ctx0" brushRef="#br0" timeOffset="37">7275 7538 7885,'1'-8'412,"3"1"1,4 3 84,7-4 0,-5 6 72,5-2 1,-4-1-227,4 1 1,-3-4-129,0 4 0,-1-3-319,1 3 1,0-5 145,4 2 1,0 0-673,3 0 1,-1 4 63,-3-1 0,-1-1-1057,5 1 1623,-5 1 0,-2-3 0,-7 0 0</inkml:trace>
  <inkml:trace contextRef="#ctx0" brushRef="#br0" timeOffset="38">7755 7344 7901,'-2'-7'0,"-1"3"0,1 3 0,-8 2 0,3 3 0,0 3 0,0 4 0,3 0 0,-4 1 0,1 4 0,-5 3 0,5 3 0,-1 1 0,0 5 0,-3 2 0,1 3 0,2 1 0,-2 1 0,2-1 0,3-1 1469,2-3 0,1 2-1273,2-5 0,0-1-363,0-3 0,4-1 65,0-3 0,5-3 15,-2-4 0,0-2 48,0-2 0,1 0-26,3-4 0,-3 0-228,0-4 1,-1 0-127,5 0-161,-1 0 1,-1-1-5,-2-3 584,2 3 0,-4-9 0,6 3 0</inkml:trace>
  <inkml:trace contextRef="#ctx0" brushRef="#br0" timeOffset="39">7823 7549 7857,'0'-6'197,"0"1"0,0 6 356,0 3 1,0 2-204,0 6 1,0 0 56,0 4 1,0 1-226,0 6 0,0 0 30,0 0 0,0 0-205,0 0 1,0-1 86,0 1 1,0-4-59,0 0 1,0-4-170,0 5 0,0-7-271,0 3 1,0-7-1001,0-2 641,0-4-638,0 2 1401,0-5 0,0 0 0</inkml:trace>
  <inkml:trace contextRef="#ctx0" brushRef="#br0" timeOffset="40">7892 7435 7897,'-5'-6'1111,"3"1"-511,-3 5 1,5 1-201,0 3 0,4-1 10,0 9 1,5-3-147,-1 6 1,-2 7-80,1 0 0,0 5-99,0 0 0,2-2 114,-5 6 0,4-1-333,-4 4 1,3-3 147,-3-1 0,0-4-393,-4 0 0,0 0 179,0 0 1,0-5-165,0 1 0,0-5-22,0 2 0,-2-5-156,-1 1 1,1-2-853,-1-2 1393,1-4 0,-3 3 0,-1-4 0</inkml:trace>
  <inkml:trace contextRef="#ctx0" brushRef="#br0" timeOffset="41">8040 7618 7971,'2'-7'780,"1"4"1,0 1-343,5 2 0,-5 0-2,5 0 0,1 0-35,6 0 0,-2 2-283,2 1 1,1-1 114,0 1 0,-1-1-279,-4-2 0,1 0 119,-1 0 1,1 0-859,-1 0-116,-5 0 183,5 0 1,-9-4 239,6 0 478,-6 0 0,3-1 0,-5-1 0</inkml:trace>
  <inkml:trace contextRef="#ctx0" brushRef="#br0" timeOffset="42">8063 7755 7813,'6'0'0,"0"0"1073,-6 0-541,5 0 0,-3 4 625,6-1-779,-1 1 1,5-4-56,-1 0 1,1 0-18,-1 0 1,4 0-53,1 0 0,0-4-268,-1 1 0,-2-5-302,2 4 0,2-3-921,-2 3 1237,0-5 0,-9 8 0,0-4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22:44:47.00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6853 4751 8044,'0'-6'0,"0"-4"0,0 2 147,0 3 1,0-5 322,0 2 0,0 2 648,0-2-726,0 1 0,3-5 16,1 1 0,5-1-109,-1 1 1,2-1 156,1 1 1,-2 0-146,3-1 0,-4 1 22,8-1 1,0 1-26,-1 0 0,6-1 129,-2 1 1,-2 3-49,2 0 1,-1 6-159,1-2 0,2 3 14,-6 1 1,0 1-1,-4 3 1,1 6-137,-1 5 1,-3 6-16,0-2 0,-6 7-145,2 5 1,-4 3 50,-4 4 0,-6 3-118,-5 4 1,-4 0-360,3-3 0,-8 5 57,1-6 0,-2 3 139,2-6 1,0-4 45,1 0 1,0-1 386,3-6 1,-1-2-136,4-6 1,1 2 310,4-6 1,3-1 292,1-7-202,4 4 1,-3-10 296,2 3-267,3-3 0,-3-1-3,8 0 1,-2 0-61,6 0 1,1 0 46,6 0 0,-1-1-119,5-3 1,4-1-69,3-3 1,2-2-81,-1 2 0,-3 3 14,3 1 0,-3-1-63,-1 2 0,-1-5 71,1 4 0,-1 0-625,-3 4 1,1 0 265,-5 0 0,1 0-2098,-5 0 0,1 0 129,-1 0 2140,0 0 0,6 0 0,1 0 0</inkml:trace>
  <inkml:trace contextRef="#ctx0" brushRef="#br0" timeOffset="1">7869 4603 8025,'0'-12'130,"0"1"0,0 3 385,0 1-163,0-1 1,-4-3 24,0-1 0,1 4 804,3 1-594,0 4 0,-4-3 257,0 2-474,0 3 0,0 2-141,1 11 0,-5 0 76,4 7 0,-1 2-66,1 5 1,3 3-30,-3 6 1,-1 0-24,1 3 0,0-2-114,4 2 0,0 1-224,0-1 1,0 2 131,0-2 0,-1-4-307,-3 0 0,3-5 190,-3-6 0,3-1 13,1-3 117,-5 2 0,4-8 172,-3 2-33,3-7 406,1-3 524,0-5-800,5 0 0,1-1-60,5-3 1,5 1-85,-1-4 0,4 3 45,-4-4 1,9 2-207,-1-2 1,3 0 17,-4 4 1,1-4 138,0 4 1,0-3-220,0 3 1,-2-4 100,-2 5 0,2-5-850,-6 4 604,0 0 1,-5 3-2411,-2-3 1177,2 3-1824,-9-4 1263,4 5 2043,-5 0 0,0 0 0</inkml:trace>
  <inkml:trace contextRef="#ctx0" brushRef="#br0" timeOffset="2">7835 4900 8128,'0'-12'0,"0"6"0,1-4 884,3 2 0,2 2-121,6-2 0,-1 4 0,0-3 1,1 4-215,-1-1 1,4-1 5,1 1 1,4 1-374,-1 3 1,3 0 71,0 0 1,0 0-190,-3 0 0,1 0 111,-4 0 1,3 0-1046,-4 0-446,0 0-1278,-4 0-829,1 0 2007,-6 0 1415,-1 0 0,-5-5 0,0-2 0</inkml:trace>
  <inkml:trace contextRef="#ctx0" brushRef="#br0" timeOffset="3">7835 4523 8113,'-7'-12'570,"4"1"0,3 1-32,3 2 0,4-1-92,4 5 0,2-5 511,2 2 0,0 2-396,8 1 1,-1-1-60,8 1 0,-1-4-115,2 5 0,2-5-366,-3 4 0,-2-3 87,-1 3 0,-4 0-197,-4 4 0,1 0-536,-5 0 0,4 0-697,-4 0 1,5 0 1321,-5 0 0,5 0 0,-2 0 0</inkml:trace>
  <inkml:trace contextRef="#ctx0" brushRef="#br0" timeOffset="4">8771 4329 8119,'-1'-8'0,"-3"0"395,3 1 0,-4-1-89,5 0 1,0 5 968,0-5-246,0 5-20,0-2-213,0 0-289,0 4-446,-5 6 0,-2 4 133,-4 10 0,-6 5 64,-2 7 1,2 2-66,-2 1 1,0 5-88,-4 3 0,4 3-263,0 0 0,5 2-75,-2 3 1,5-3 191,3 2 1,3 1 20,5-5 1,0 2-186,0-9 1,5 0 14,3-3 0,1-2 410,-1-3 1,6 1-78,-3-9 1,3 2 84,-3-8 0,-3-1-121,0-4 0,-1 1-24,5-1 0,-1-3-75,0-1-81,1-4 1,-1 2-204,1-5 1,-5 0-128,1 0-2073,0 0 1344,3 0 0,-3 0-1169,-1 0 2300,1 0 0,3-5 0,1-1 0</inkml:trace>
  <inkml:trace contextRef="#ctx0" brushRef="#br0" timeOffset="5">8897 4888 8056,'-5'-11'1759,"4"3"-837,-3 0-614,2 6 1,2-4 768,0 2-262,0 3-9,0-5-508,0 6 1,2 4-132,2 0 0,-3 5 20,3-1 1,1 2-119,-2 1 1,5 4 13,-4 1 0,0-1 114,-4-4 1,4 1-521,-1-1 118,1 0-147,-4 1 195,0-1 211,0-4 51,0-2 0,1-5 191,3 0 1,-1 0 16,4 0 0,1-5-93,3-3 1,2-6-88,2-1 1,-1-4 28,5 4 1,-5-4-163,1 3 0,-2 1 122,-1 4 0,-1-1-248,0 1 76,1 5-170,-1 0 15,1 6 1,-1 0 60,1 0 0,-5 6 16,1 1 1,-4 3 105,3 2 0,-4 0-292,1 4 1,1 0 50,-2 3 0,5 3-587,-4-3 1,0 1 30,-4-1 1,3 1-154,1-4 1,1-1-132,-1-4 0,-1 1 122,4-1 981,-4 1 0,7-1 0,-4 0 0</inkml:trace>
  <inkml:trace contextRef="#ctx0" brushRef="#br0" timeOffset="6">9411 4842 8003,'0'-6'3372,"0"1"-820,0 5-2246,5 0 0,1 0-79,6 0 0,-1-4 23,0 0 0,1 1-61,-1 3 1,1 0-30,-1 0 1,1-2-234,-1-1 1,0 1 98,1-2 0,-5 2-986,1-2 0,0 3 521,3-3 1,1-1-989,-1 1 1,-3 0-186,-1 4 1612,1 0 0,8-5 0,2-1 0</inkml:trace>
  <inkml:trace contextRef="#ctx0" brushRef="#br0" timeOffset="7">9811 4557 8113,'0'-17'1935,"0"5"1,0-1-600,0 5-81,0 6-310,0-3-1007,0 5 0,3 5 120,1 3 0,0 2 38,-4 1 1,0 6 84,0 2 0,0 3 12,0 5 0,0 2-34,0 6 0,0-1-241,0 0 0,0 0-107,0 1 0,0-2 143,0-3 0,0-2-158,0-5 0,-1 0 113,-3-1 1,3-2-15,-3-1 1,3-5 44,1 1 0,0-3-185,0 0 0,0-5-673,0 1-380,0-5-1368,0 7 1219,0-9 1447,0 4 0,0-5 0</inkml:trace>
  <inkml:trace contextRef="#ctx0" brushRef="#br0" timeOffset="8">10016 4294 8176,'0'-11'1252,"0"-1"0,0 1-848,0 0-379,0 4 1,0 1 1274,0 2-860,0 3 1,1-4 321,3 5 1,3 5-307,4 2 1,0 7-202,1 2 0,4 9 76,3 2 0,-1 4-72,1 4 1,0 4 17,4 3 1,-5 2-125,-3 2 1,-2 3-81,-2 1 1,-5-2 60,-2-6 1,-2 1-83,-2-5 0,0 0-34,0-3 1,-6-1-177,-1 0 1,-2-5-168,1-2 1,-1-3 150,6-1 1,-5-4-636,4 0 1,-5-4 376,2 4 0,-3-5-835,-2 1 0,1 2 496,-1-2 1,-3 4 770,0-4 0,-5 1 0,2-5 0</inkml:trace>
  <inkml:trace contextRef="#ctx0" brushRef="#br0" timeOffset="9">10896 4683 8016,'-6'-12'0,"5"6"763,-9-4 86,9 8 45,-4-3-512,5 5 1,0 2-127,0 1 1,0 8 19,0 4 1,0 6-35,0 2 1,0 0-211,0 4 0,0 1 145,0-2 1,0 2-218,0-1 1,0-4-229,0-1 1,0 0-248,0-7 1,0 4-637,0-3 1,0-1 583,0-4 0,0-3-751,0-1 1318,0 1 0,0-2 0,0-1 0</inkml:trace>
  <inkml:trace contextRef="#ctx0" brushRef="#br0" timeOffset="10">10724 4854 8101,'0'-6'1647,"1"0"-1018,3 6 1,-1 0-191,4 0 1,1 0-189,3 0 1,2 0-1,2 0 1,3 0 106,5 0 1,0 0-69,0 0 0,1 0-417,2 0 1,4 0-295,4 0 1,-4 0-551,1 0 1,-6-3-1604,2-1 2574,-8 0 0,7-1 0,-1-1 0</inkml:trace>
  <inkml:trace contextRef="#ctx0" brushRef="#br0" timeOffset="11">11706 4340 8092,'0'-11'0,"0"4"625,0-3-4,0 4 347,0-1-52,0 2-532,0 5 1,0 5-264,0 3 1,0 7 139,0 4 1,0 3-27,0 1 1,-1 5-45,-3 2 0,2 3 74,-6 1 0,2 2-326,-2 2 0,-2-3 14,2 3 0,0-3-36,0-5 1,-1 2-172,5-5 0,-1-5 160,1-3 0,3-5 1,-3 2 1,3-4 64,1 0 0,1-2 277,3-3 1,-1 2-50,4-5 0,1 1 409,3-1-315,1-3-190,4 4 0,-2-5-189,5 0 0,-5 0 222,1 0-956,-2 0 0,-2 0-13,1 0-728,-1 0 1,1-1 2,-1-3 1557,-4 3 0,3-14 0,-4 2 0</inkml:trace>
  <inkml:trace contextRef="#ctx0" brushRef="#br0" timeOffset="12">11912 4694 8322,'0'-8'1183,"0"1"1,-1 4-51,-3-1-572,3 3 1,-4 2-189,5 3 1,0 6 185,0 6 1,-2 4-125,-2-1 1,3 6 105,-3 2 0,-1 8 24,2 0 1,-5 3-163,4 0 0,-4-1-455,5 5 1,-5-9 129,4 1 1,-1-8-241,1 1 1,3-4 184,-3-4 0,3-1-59,1-3 0,0-2-37,0 2 0,0-6-634,0-2-1303,0-4 940,0 7-2044,0-9 1733,0 4 1381,0-5 0,0-5 0,0-1 0</inkml:trace>
  <inkml:trace contextRef="#ctx0" brushRef="#br0" timeOffset="13">5471 6636 7961,'-5'-12'0,"-1"4"0,-1 1 0,0 4 516,4 0 0,1 0 318,-1-1 0,0 3 125,-1-3-139,3 3-405,-4-4 167,5 3-90,0-3 354,0 5-693,0-5 0,1 4 0,3-3 1,4 2 541,2-2-473,1 3-24,6-4 1,0 3 142,6-1-232,0 1 1,1-3-1,2 5 168,0 0 0,2 0-327,-1 0 54,2 0 0,0 0-47,-2 0 1,-4 0 90,-4 0 1,1-1 0,-3-2-378,0 0 0,-3-1-1261,1 4 810,-2 0-2233,-1 0 1332,-6 0 1681,-1 0 0,-5 10 0,0 3 0</inkml:trace>
  <inkml:trace contextRef="#ctx0" brushRef="#br0" timeOffset="14">5493 6761 10781,'2'6'1509,"2"-2"1,3-1-599,8 1-104,3-3 1,4 4-178,-3-5 1,6 0 255,-2 0-576,2-5 1,-2 4 214,0-3 0,0 1-151,0-1 1,0 2-348,-1-6 1,0 6 72,-3-2 1,3-1-971,-3 1 0,-3-3 619,-1 3 1,-1 0-2299,2 4 0,-8 0 2549,4 0 0,-3 0 0,2 0 0</inkml:trace>
  <inkml:trace contextRef="#ctx0" brushRef="#br0" timeOffset="15">6944 6453 8053,'0'-12'263,"0"1"1,0 0 90,0-1 0,0 1-122,0-1 0,0 1 536,0-1 1,0 1-74,0 0 0,0-1-246,0 1 0,5-1 81,3 1 0,2 3-137,1 1 0,1 0-69,-1 0 0,4 2-64,0 5 1,1-4-18,-5 0 0,4 1-75,1 7 1,-1-1-99,-4 4 1,-3 2-34,-1 7 0,0 1 62,0 6 0,-2 4-191,-5-1 0,0 10 29,0-2 0,-6 6-443,-5 1 1,-6 1 276,-6 8 0,1-7-233,-1-1 1,-4-5 45,0 1 1,-1-3 212,2 0 0,2-5 335,-3 0 0,4-8-122,4 1 1,3-4 160,4 0 0,1-1-57,-1-3 1,5-6 328,-1 2-242,6-2 1,-3-1 9,5-1 1,5-4 45,2 1 1,8-3 26,5-1 1,1-4 119,2 0 1,1-5-139,3 2 1,1-3 39,2-2 1,-1 1-63,-2-1 0,-3 2-237,3 3 1,-3-2 170,-1 5 1,-2-4-251,-2 5 0,-2-5-403,-6 4-335,1 0-137,-1 4 665,0 0 1,-3 0-1173,0 0 0,-5 0 638,5 0 0,-4 0-1713,3 0 2529,1 0 0,4 0 0,-1 0 0</inkml:trace>
  <inkml:trace contextRef="#ctx0" brushRef="#br0" timeOffset="16">7892 6110 8040,'0'-11'863,"0"3"-80,0 1 565,0 4-414,0-2 374,0 5 1,-4 5-745,0 3 1,-5 3-39,2 4 0,-5 4-165,-3 8 0,1 2-44,-5 5 1,4 1-73,-4-1 0,5 9 46,-1 3 1,-2 2-257,2-2 1,3 3-44,5 1 0,4-1-260,0-3 1,1-1 246,2 1 1,0-5-282,0-3 1,4-6 104,0-2 1,9-5 72,-2 2 1,3-4 16,-3-4 1,2 1 265,2-5 1,-2 1 12,2-5 0,-2-1 26,-2-2 1,1 1 109,-1-5 0,-3 3-36,-1-3-101,1 0-83,3-4 0,-3 0 112,0 0-540,-6 0 237,8 0 0,-8 1-763,1 3-962,-1-3-1198,-2 4 2696,0-5 1,0 0 0</inkml:trace>
  <inkml:trace contextRef="#ctx0" brushRef="#br0" timeOffset="17">8326 6441 7903,'-5'-6'288,"3"0"513,-1 2-468,-4 3 0,2-6 626,-2 3-571,2 3 0,1-5-39,0 2 0,0 1-92,4-4 1,0 3 172,0-4 1,0 5-8,0-5 1,1 0-30,3-3 1,3 3 50,4 1 0,0-1-154,1-3 1,4 3 21,3 1 1,3-1-82,1-4 0,0 6-69,-1 2 1,1 3-17,0 1 0,-4 0-94,0 0 1,-5 1 18,1 3 1,-2 2-162,-2 6 0,0 1-214,-4 2 1,2 3 164,-5 4 1,0 1-273,-4 0 1,-7 5 178,-4 2 1,-2 3-277,-6 2 1,-4-4 148,-3 4 0,-5-7-16,5 6 0,-5-4 48,5 1 0,3-5 3,4-7 0,5 2 358,-2-6 0,8-1-184,0-6 650,5 2-340,-2-4 279,5 0 1,2 0-235,1-6 0,5 0 264,7 0 0,-1 0-138,5 0 0,0-2 3,4-2 0,1 3 45,3-3 1,-2-1-140,6 1 0,-8 1-165,3 3 1,-8-4 139,5 0 1,-7 0-125,3 4 1,-5 0-1,2 0 0,-8-1 20,0-3-162,0 3 106,3-4 1,-3 5-1898,-1 0 1383,-4 0 1,3 0-2940,-2 0 3397,-3 0 0,4 5 0,-5 1 0</inkml:trace>
  <inkml:trace contextRef="#ctx0" brushRef="#br0" timeOffset="18">9045 6270 8135,'0'-6'3591,"0"1"-2866,0 5 1,-1 6-382,-3 5 1,3 6-90,-3 6 1,-1 0 126,1-1 1,0 6-194,4 3 0,0 2 15,0 1 1,0-3-259,0-1 1,-3 4 88,-1 4 1,0-3-362,4-5 1,0-5 171,0 2 0,0-3-162,0-1 0,0-1 105,0-3 0,0-3 103,0-4 1,0-5 103,0 1 291,0-6-29,0 3 1,1-5-75,3 0 1,-1 0 190,4 0 0,-3 0-79,4 0 0,-1-3 26,5-1 1,0-4-60,4 4 1,0-3-8,3 3 0,3-4-100,-3 4 1,6-3-141,2 3 0,-1-4-76,-3 5 0,0-5 36,0 4 0,-1-1-64,-3 1 1,1 3 32,-5-3 1,0-1-349,-3 1 1,-1 1-172,1 3 0,-5-2-1311,1-2 586,-6 3 407,3-4 1,-10 5-510,-2 0 1,-3 0 192,-2 0 1208,1 0 0,-6-5 0,0-1 0</inkml:trace>
  <inkml:trace contextRef="#ctx0" brushRef="#br0" timeOffset="19">8988 6670 8001,'5'-12'0,"3"1"0,2 3 0,1 1 0,5 3 0,-1-4 0,5 4 0,-1-3 0,7 3 1610,0-4 0,6 6-514,-2-2 1,-2-1-593,-1 1 0,0-3-313,-4 3 0,1-1-100,-9 1-582,0 3-1736,-3-4 1281,-6 5-378,-1 0 0,-6 0 551,-3 0 1,1 0 772,-4 0 0,-6-5 0,-5-2 0</inkml:trace>
  <inkml:trace contextRef="#ctx0" brushRef="#br0" timeOffset="20">8988 6259 8001,'12'-5'43,"0"2"105,4-5 1,3 5 437,7-5 1,5 2-180,7-2 0,-4-1 151,0 5 1,1-5-172,-5 2 0,-3 0-53,-4 0 0,-2 3 304,-6-4-455,1 6-443,-5-3-166,0 5 1,-3 0-866,0 0 0,-5 0 649,5 0 0,-4 0 642,3 0 0,1-5 0,3-2 0</inkml:trace>
  <inkml:trace contextRef="#ctx0" brushRef="#br0" timeOffset="21">9890 6007 8088,'7'-7'-1190,"-3"-1"3024,-3 6-486,-1-9-288,0 10-700,0-4 1,-1 6-59,-3 3 1,1 3 125,-4 4 0,-2 7-85,-6 5 1,1 1-25,-5 6 1,1 2-85,-1 6 1,-2-1-78,6 5 1,-4-1-80,4 5 0,0 0-356,3 0 1,1-2 27,-1-2 0,6 1 187,2-5 1,3 0-436,1-4 1,1-4 169,3-4 0,1-2 49,3-1 0,2-4 100,-2 0 0,2-5 231,1 1-80,6-2 0,-5-1 228,4-1 0,-4-3-204,0-1 1,-1-4-4,1 1 0,-1-3-774,0-1 273,1 0-476,-1 0 0,-3 0-10,-1 0 993,-4 0 0,2 5 0,-5 1 0</inkml:trace>
  <inkml:trace contextRef="#ctx0" brushRef="#br0" timeOffset="22">10039 6556 7884,'0'-23'19,"0"5"0,0 1-19,0 6 0,4 0 737,0-1 1,1 5 595,-2-1 138,-1 5-631,3-7-619,0 9 1,-4-3-16,3 8 1,-2 2 35,2 6 1,-2 3-219,1 0 0,-1 6 127,-2-2 1,3 1-151,1-1 0,0 1-148,-4-5 1,0 4-195,0-3 1,0-1 141,0-4 1,4 1 6,0-1 1,1-4 172,-1-4 1,-2 0-28,6 1 0,-4-3 73,3 3 1,-3-3-73,4-1 1,-5-1 200,5-3 0,-4 1-42,3-4 0,1 3 72,3-4 1,-3 1-17,0-5 1,-1 1-105,5 0 1,-1-1 1,1 1 1,-1-1 11,0 1 1,-3 3 18,0 1 0,-5 3 51,5-4-117,0 6 1,-1-3-21,1 5 1,-6 1-8,2 3 0,1 2 0,-1 5 0,0 1-136,-4-1 1,4 4-118,-1 1 1,1 3 63,-4-4 1,0 4-296,0-4 0,4 4 155,0-3 0,0-1-266,-4-4 0,1-3-363,3-1-106,-3 1-523,4 3 1581,0 1 0,-4-6 0,5-1 0</inkml:trace>
  <inkml:trace contextRef="#ctx0" brushRef="#br0" timeOffset="23">10587 6544 7827,'-6'0'0,"1"-5"843,5 4 324,0-9-423,0 8 1,1-4-154,3 2 0,2 3-195,6-3 1,-1 2-40,0-2 1,1 3-90,-1-3 0,4-1-17,1 1 1,0-1-98,-1 1 0,-2 3-105,2-3 1,-1-1-72,2 1 1,-4 0-225,3 4 0,-2 0-955,-1 0 0,-1-4 608,0 1 1,-3-1-1394,0 4 1986,-6 0 0,3 5 0,-5 1 0</inkml:trace>
  <inkml:trace contextRef="#ctx0" brushRef="#br0" timeOffset="24">11124 6316 8033,'-11'-12'0,"-1"1"714,1-1-423,4 1 0,1 0 231,2-1 1,3 5-112,-3-1 0,3 4 7,1-3 0,0 3-25,0-4 1,1 6-113,3-2 1,-2 3-62,6 1 0,0 0 24,3 0 0,2 0 19,2 0 1,3 0-34,5 0 0,-4 0-124,0 0 0,-4 3 92,4 1 0,-5 5-260,1-1 0,-2 2-38,-2 1 1,-3 6-23,-1 2 1,-4 2-29,1 2 0,-8 0 134,-4 0 0,-2 1-338,-1 3 1,-2-3 116,-2 2 1,-2-2-23,-2-1 1,-2-4 93,2 0 0,-2-3 203,2 3 1,-1-4-156,5 4 0,0-5-139,3 1 364,1-2 1,1-2-60,2 1 69,3-1 1,5-3-63,0-1 1,1-3 66,3 4 0,2-6-79,6 2 1,3-3 236,0-1 1,6 0 23,-2 0 0,1 0 8,-1 0 0,3-1-203,-3-3 0,1 3 44,-1-3 0,1-1-277,-5 1 1,4 0 90,-3 4 1,-1-1-1047,-4-3 1,-3 3-85,0-3-2109,-1 3 3271,5-4 0,-6-1 0,-1-6 0</inkml:trace>
  <inkml:trace contextRef="#ctx0" brushRef="#br0" timeOffset="25">11546 6007 8044,'0'-17'-278,"0"1"1,0 2 839,0-1 1,0 6 345,0-2-95,0 2 1,-1-1 191,-3 2 49,3-2-450,-4 9-360,5-4 0,0 6 180,0 3 0,4 2-139,0 6 1,3 3 138,-3 0 0,5 5-49,-1-1 1,0 4-9,0 4 1,6-2-91,-3 6 0,3-3-1,-2 6 1,1-2-46,2 6 0,-4 1-116,1-1 0,-1 4-168,-3-4 0,-3 1-71,-1-1 0,-3-1-437,-1 5 1,0-6 252,0-2 0,-4-1-121,0-6 1,-5-1 114,2-3 0,-3 0 146,-2 0 0,2-6-15,2-1 0,-2 0 78,3-1 1,-4-3-77,0-5 0,3 1-40,1 4 1,3-2-1035,-4-3 396,6 3-870,-8-8 679,8 3-750,-3-5 1800,5 0 0,0 0 0</inkml:trace>
  <inkml:trace contextRef="#ctx0" brushRef="#br0" timeOffset="26">12414 4808 7988,'-1'-6'1348,"-3"2"-618,3 3 0,-4-1 956,5-1-452,0 1-339,0-3-737,0 5-1358,0 5-755,0-3 1955,0 8 0,5-9 0,1 4 0</inkml:trace>
  <inkml:trace contextRef="#ctx0" brushRef="#br0" timeOffset="27">12837 4557 8122,'0'-11'463,"0"-1"1,0 1 319,0-1 540,0 1-843,0-1 1,4 1 67,0 0 1,5 3-135,-2 0 0,3 5 21,2-5 1,-1 4-137,1-4 1,3 6 132,0-2 0,2 3-133,-2 1 1,-3 0-61,4 0 0,0 1-173,-1 3 1,1 2 124,-5 6 0,0 4-227,1 3 0,-6 0 87,-2 4 0,-3-1-353,-1 8 1,-1 1 187,-3 3 0,-6 4-138,-5 0 1,-9 4-91,1-4 1,-4 0-116,1-4 1,0-3 303,-4-1 1,1-1-22,-2 2 1,3-3 411,5-5 0,2-1-136,2 1 0,-2-4 154,6 0 1,1-5 87,7 2 58,-3-4-402,8 0 0,-8-1 0,4 0 0</inkml:trace>
  <inkml:trace contextRef="#ctx0" brushRef="#br0" timeOffset="28">12677 5208 7995,'7'0'0,"-2"0"0</inkml:trace>
  <inkml:trace contextRef="#ctx0" brushRef="#br0" timeOffset="29">13420 4386 8128,'11'-23'0</inkml:trace>
  <inkml:trace contextRef="#ctx0" brushRef="#br0" timeOffset="30">13431 4294 8123,'0'-11'575,"0"4"1,-5 2-1,-1 5 1</inkml:trace>
  <inkml:trace contextRef="#ctx0" brushRef="#br0" timeOffset="31">13408 4271 7986,'0'12'4342,"-4"3"-3149,0 0 0,1 2-337,3-2 0,0-2-819,0 2 1,0 1 36,0 0 0,0-1-222,0-4 148,0 1 0,5 4 0,1 2 0</inkml:trace>
  <inkml:trace contextRef="#ctx0" brushRef="#br0" timeOffset="32">13705 4637 7981,'-5'6'-276,"-1"4"1,-6-3-1</inkml:trace>
  <inkml:trace contextRef="#ctx0" brushRef="#br0" timeOffset="33">13477 4260 6606,'-12'-5'2778,"6"4"-925,1-4-211,0 5-1642,3 0 0,2-6 0,7 0 0</inkml:trace>
  <inkml:trace contextRef="#ctx0" brushRef="#br0" timeOffset="34">13454 4237 15196,'-1'8'1506,"-3"-1"1,2-3-899,-1 4 1,1-4-207,2 3 0,0 2 36,0 6 0,-3-2-64,-1 2 1,0-1-10,4 1 0,-1-1-142,-3 5 1,3-1 38,-3 1 0,3 2-242,1-6 0,0 4 142,0-4 0,0 0-162,0-3 0,0 4 0,0 2 0</inkml:trace>
  <inkml:trace contextRef="#ctx0" brushRef="#br0" timeOffset="35">13420 4591 11985,'0'7'2457,"0"-2"1,5-5-1,1 0 1</inkml:trace>
  <inkml:trace contextRef="#ctx0" brushRef="#br0" timeOffset="36">13739 4271 8068,'0'17'0,"0"2"0,-5 3 0,-1 0 0</inkml:trace>
  <inkml:trace contextRef="#ctx0" brushRef="#br0" timeOffset="37">13431 4374 8374,'6'-5'1720,"1"4"-714,-4-3-358,-1 3 1,4 1 504,-2 0-432,2 0-89,6 0-632,-1 0 0,16-10 0,3-3 0</inkml:trace>
  <inkml:trace contextRef="#ctx0" brushRef="#br0" timeOffset="38">13534 4340 7907,'45'-11'0</inkml:trace>
  <inkml:trace contextRef="#ctx0" brushRef="#br0" timeOffset="39">13579 4329 7907,'12'-12'6311,"-1"4"-4801,1 1 0,3 3-1050,0-4 0,0 5-259,-3-5 0,3 4-215,0-3 1,0 4 68,-3-1 1,-5 3 75,1 1 101,0-5-108,3 4 1,-3-4 47,-1 5-92,-4 0 1,2 1 27,-5 3 1,0-2-13,0 6 1,0-4-12,0 3 1,0 1 17,0 3 0,0 2-58,0 2 0,0-1 42,0 5 0,0-1-127,0 1 0,-1 3-112,-3-3 0,3 2 92,-3 2 1,-1-4-124,1 0 1,0-1 62,4 1 0,0 1-9,0-5 0,0 1 5,0-5 1,0 0-47,0 1 0,0-1 124,0 1 1,0-5-72,0 1 160,0-6 0,1 4-87,3-6 424,-3 0-259,5 0 1,-3-2 52,1-2 1,0-2-78,-4-5 1,1 2 64,3-3 1,-3 6-73,3-9 0,-3 5-215,-1-6 0,0 0-33,0 1 1,0-6-164,0 2 0,0-2-182,0-2 1,0 1 214,0 3 0,4-2-34,0 2 0,0 2 22,-4 2 0,1 2 92,3 2 1,-3 3 207,3 1 0,-3 4 0,-1-2 0</inkml:trace>
  <inkml:trace contextRef="#ctx0" brushRef="#br0" timeOffset="45">12746 5242 16366,'-5'-6'382,"2"1"-361,-5 5 1,5 0 137,-5 0-175,5 0 109,-7 0-155,9 0 102,-9 0 69,9 0 43,-4 0 16,5 0 95,5 0 0,1 0-112,5 0 1,2 0 181,2 0 0,3 0-100,5 0 1,4 0 126,-1 0 0,6-2-55,-2-1 1,3 1 41,2-1 0,-5 0-28,1-1 0,-5 2-1,5-6 0,-5 4 80,5-3 1,-10 4-145,2-1 1,-6-1 567,2 1-187,-5-4-289,2 6 81,-4-8-295,-6 9 138,-1-4-216,-5 5-9108,0 0 9054,0 5 0,0-4 0,0 4 0</inkml:trace>
  <inkml:trace contextRef="#ctx0" brushRef="#br0" timeOffset="48">12449 6190 8005,'0'-6'3858,"0"-4"-2983,0 8-46,0-8-260,0 9 270,0-4 33,0 5 1,4 1-580,-1 3 0,1 2-66,-4 6 0,4-1-102,0 1 1,0-1 49,-4 0 0,0 6-134,0 2 0,0 2 99,0 2 1,0-1-93,0-3 1,3 2-7,1-1 1,0 1 64,-4 2 0,0-1-149,0-3 0,0 1 75,0-5 1,0 4-46,0-4 0,4 1 65,0-5-69,-1 0 7,3 1-4,-5-1 1,4-4 0,-4-2 86,3-5-254,-3 0 118,4 0-4021,-5 0 1,-4-2 1095,1-1 2987,-6 1 0,-3-3 0,-5 5 0</inkml:trace>
  <inkml:trace contextRef="#ctx0" brushRef="#br0" timeOffset="49">12300 6430 7574,'0'-6'4359,"0"-5"-3892,0 10 0,2-8-22,1 5 1,5-3-172,7 3 1,-1-1 284,5 1 1,0 3 160,4-3 1,1-1-295,3 1 0,-2-1 15,6 1 0,-5 3-128,5-3 1,-5-1 54,5 1 1,-6-1-142,2 2 0,-7 0 2,-1-5 0,-5 6-2,1-2 0,-2 3-187,-1 1-596,-6-5-183,4 3-2554,-9-3 1590,4 5-416,-5 0 1,-1 4 2118,-3 0 0,-2 5 0,-5-3 0</inkml:trace>
  <inkml:trace contextRef="#ctx0" brushRef="#br0" timeOffset="50">13522 6030 7900,'0'-11'1168,"0"-1"-748,0 1 135,0 5 35,0-5-105,0 10 382,0-4 131,0 5 0,0 6-413,0 6-294,0-1 1,0 11 49,0-3 0,-4 4-70,1 3 1,-5-1-113,4 1 1,-5 0 76,2 0 1,0-2-214,0 3 1,3 1-85,-4-1 0,1-1-73,-5-3 1,1-4 47,0 0 0,3-1-73,0 1 0,4-3 36,-3-4 1,4-1 74,0 1 1,-3-5 55,3 1 1,-1-4-14,4 3 0,0-3 13,0 4 46,0-6 1,1 3 13,3-5 0,2 0 175,6 0 0,-1 0-70,1 0 0,3 4 52,0 0 0,5 0-88,-1-4 0,-1-2-167,1-1 1,-4 1 151,4-1 0,-3 1-248,3 2 1,-5 0-313,1 0 0,-6 0-432,-2 0 1,-3 0-2603,4 0 1694,-6 0 1778,3 0 0,-5 0 0,0 0 0</inkml:trace>
  <inkml:trace contextRef="#ctx0" brushRef="#br0" timeOffset="51">13659 6396 8005,'0'-8'514,"0"0"897,0 6 173,0-3-615,0 5-306,5 5 0,-3 1-258,2 6 0,1 0 132,-2 4 0,5-2-117,-4 5 1,0 0-123,-4 3 1,3 1-175,1 0 0,0 0-126,-4 0 1,0-2 119,0-2 0,0 2-64,0-6 0,0 1-74,0 0 1,-1-6-7,-3 5 0,3-9-448,-3 6 211,3-3-712,1 2-243,0-5-720,0 5 425,0-10 1513,0 4 0,-5 0 0,-2 1 0</inkml:trace>
  <inkml:trace contextRef="#ctx0" brushRef="#br0" timeOffset="52">14093 6396 9638,'0'-7'3144,"0"-3"-1153,0 9-1434,0-4 0,2 5 230,1 0-741,-1 0-726,3 0-757,0 5 0,-4-3 1437,3 6 0,2 0 0,1 3 0</inkml:trace>
  <inkml:trace contextRef="#ctx0" brushRef="#br0" timeOffset="53">14390 6110 7874,'0'-11'20,"0"-1"-16,0 6 1401,0-4-855,0 9 1,5-8 400,3 5-618,-3-5 0,5 4 160,-2-3 0,2-2-109,1 3 1,1 1-34,-1 3 1,1-2-130,-1 1 0,2 0 0,2 4 0,-1 0-3,5 0 0,-5 1-108,1 3 1,-2-1 32,-2 4 0,1 5-127,-1 3 0,-1 5 27,-2-1 0,-3 3 65,-5 1 1,0 5-378,0 2 0,-5 3 144,-3 1 0,-2 2-469,-1 2 0,-5-3 289,1 3 1,-5-6-106,1-1 0,1-6 177,-1 2 0,1-3 219,-1-1 1,3-6 58,4-1 0,1-4-166,0 0 1,-1-1 406,1 1 1,4-5 39,4 1 254,1-6-168,2 8-96,0-8 0,5 3-40,3-5 0,2 0 44,2 0 0,3 0 49,0 0 0,2 0-139,-2 0 1,-3 0-6,4 0 1,0-1 10,-1-3 0,2 2-38,-2-1 0,-2-2 19,2 1 1,-2 0-147,-2 4-264,6-5 1,-5 4-309,4-3 0,-8 3-1145,0 1 1,-4 0-43,3 0-203,-4 0 1890,2 0 0,5 0 0,3 0 0</inkml:trace>
  <inkml:trace contextRef="#ctx0" brushRef="#br0" timeOffset="54">14996 5882 7901,'0'-12'20,"0"5"157,0-1 0,0 0 862,0-3 645,0 5-1177,0 1 1,0 3 562,0-1-292,0 1-226,0-3-114,0 5-78,0 5-185,0 2 1,0 4-18,0 0 1,0 1-120,0-1 1,3-3 112,1 0-188,5-1 0,-6 3 21,4-2 1,-4-2-146,1-2 128,2-3 0,-4 4-59,6-5 0,-4 0-13,4 0 1,-5 0 57,5 0 1,-4-1 144,3-3 0,-3-2-101,4-5 1,-2-1 38,2 1 1,2-1-11,-3 1 5,4-6 1,-1 5-4,-3-4 1,2 8 159,-5 0-128,0 5-34,1-2 1,-2 7-9,4 1 0,-4 4 8,0 4 1,3 2 22,-3 2 0,2-1-13,-1 5 0,-1-4-169,4 4 0,-3 0 101,4 4 0,-6-4-505,2 0 0,1-5 89,-1 2 1,1-4-71,-1 0 1,-3-1-836,3 0 0,-1-4-62,0-3 1414,-1 2 0,8 0 0,-4 6 0</inkml:trace>
  <inkml:trace contextRef="#ctx0" brushRef="#br0" timeOffset="55">15395 5916 7892,'2'-6'778,"1"2"-443,-1 3 1,8-3 50,-3 0 1,0 0-42,0 4 1,1 0 46,3 0 0,1 0 185,-1 0-234,1 0 1,3 0-89,0 0 1,-3-4 282,-5 1-675,1-1 1,-1 4 203,1 0-401,-5-5 0,3 3 116,-2-1-2086,-3 1 2304,4 2 0,0 0 0,1 0 0</inkml:trace>
  <inkml:trace contextRef="#ctx0" brushRef="#br0" timeOffset="56">15761 5733 7978,'0'-7'-198,"0"-1"0,1 0 701,3-3 411,-3 0 0,5 3 856,-2 0-1049,-2 6 0,3-5 514,-5 4-816,0 1 1,0-1 20,0 6 1,3 4-135,1 4 0,0 2-44,-4 2 0,0-1-24,0 5 1,0 0-88,0 4 0,1 0-120,3 0 1,-3 3-229,3 1 0,-3-2-954,-1-6 1,0 3 590,0-3 1,0 1-1330,0-1 1,0 2 1888,0-6 0,-5 5 0,-1-2 0</inkml:trace>
  <inkml:trace contextRef="#ctx0" brushRef="#br0" timeOffset="57">16035 5539 7942,'0'-11'1389,"0"4"-550,0-3 331,0 9-386,0-4-310,0 0-89,0 4 439,0-5-526,0 17 1,1-4 91,3 8 1,1-1-94,3 2 1,2 0 114,-3 3 0,4 3-75,0-3 1,0 2-61,1 2 0,3 4 13,0-1 1,1 6-65,-5-1 1,0 2 75,1 1 0,-2 5-62,-2 3 1,2-1-157,-3 1 0,2-1 2,-1 5 0,1-1-135,-5-4 1,1 3-269,-2-6 0,-1 0 215,1-4 1,-3-1-102,-3-3 1,-4 2 69,-4-5 1,3-1 61,1-3 0,-1 0-3,-3 0 0,-1-1 87,1-3 0,-1 1-69,1-5 1,0 4 10,-1-4 0,1 1 15,-1-5 0,5-1 8,-1-2 0,4 1-508,-3-5 156,4 4-210,-2-6-343,5 3-1017,0-5 0,0-5 0,0-2 0</inkml:trace>
  <inkml:trace contextRef="#ctx0" brushRef="#br0" timeOffset="58">17029 6064 7857,'-6'-17'991,"5"0"421,-4 6 48,5-1-595,0 6-333,0 1 0,0 6-123,0 3 1,0 6 47,0 5 0,0 6-95,0-2 1,0 6 25,0 2 1,0 3-177,0-3 0,0 3-152,0-3 1,0 3-9,0-3 1,0 0-265,0-4 0,0-4-122,0 0 0,0-5 216,0 1 1,1-6-2550,3-2 1918,-3 1 1,5 0-1928,-6-1 2676,0-4 0,0 2 0,0-5 0</inkml:trace>
  <inkml:trace contextRef="#ctx0" brushRef="#br0" timeOffset="59">16777 6270 8174,'5'-6'645,"-2"-1"651,4 4 1,1 1-533,4-2 0,0-1 105,3 2 1,3-2-356,5 1 1,1 1 339,3-4 0,1 4-369,2-1 1,3-1-485,-2 1 0,-3 1-552,-2 3 1,-3 0-662,-4 0 0,3 0-3079,-3 0 4291,-3 0 0,1 0 0,-6 0 0</inkml:trace>
  <inkml:trace contextRef="#ctx0" brushRef="#br0" timeOffset="60">17782 5710 7970,'0'-11'2197,"0"0"-1026,0 4-316,0 2-385,5 5 1,-2 9-30,5 2 0,-6 9-9,2-1 1,-3 3-155,-1 5 0,0 1-53,0 2 0,-5 7-194,-3-3 0,-2 1 60,-1-1 0,-2-2-378,-2 6-245,7-8 592,-12-2-618,17 0 284,-12-4 179,14 4-14,-9-10 0,9-2 0,-3-4 98,2-1 1,2-3-25,0-1 1,0-3 225,0 4 0,6-6-51,1 2 0,3-3 282,2-1 0,0 4-270,4 0 0,-4 0-250,4-4 0,-4 0-379,0 0-93,4 0 1,-3 0-579,2 0 1,-6 4-88,-1 0-303,-6-1 1074,3-3 1,-3 0-1104,1 0 1567,-1 0 0,3 0 0,-5 0 0</inkml:trace>
  <inkml:trace contextRef="#ctx0" brushRef="#br0" timeOffset="61">17908 6236 7970,'6'-8'-481,"-2"1"192,-3-1 2393,-1-3-311,0-1 148,0 6-977,0 1-493,0 5 0,0 5 56,0 2 1,0 7-169,0 2 0,0 4-156,0-1 1,4 2 47,0 2 1,0 0-206,-4 0 0,0 4-60,0-1 0,0 1-148,0-4 1,0-2 34,0-2 0,0 2-137,0-6 0,0 0-248,0-3 121,0-1-873,0 0 514,0 1-756,0-1-221,0-4-611,0-2 2338,0-5 0,0 0 0</inkml:trace>
  <inkml:trace contextRef="#ctx0" brushRef="#br0" timeOffset="62">18502 6316 7825,'0'-12'13,"0"6"2197,0-4-888,0 3 599,0 1-880,0 1-1017,0 5-877,-5 0 0,3 1 223,-1 3 0,1-1 630,2 4 0,0 1 0,0 3 0</inkml:trace>
  <inkml:trace contextRef="#ctx0" brushRef="#br0" timeOffset="63">18856 5973 7911,'0'-18'0,"0"2"355,0 4 1,1 0-23,3-3 0,-2 6 248,6-3 1,-4 3-163,3-2 1,-3-1 279,4 1 0,0 0-77,3-1 0,-3 5 11,-1-1 0,1 4-23,3-3 1,1 4 56,-1-1-384,0-2 0,-3 5 69,0-3 0,-1 3-131,5 1 0,-1 3 105,1 1-162,-1 10 1,-3-9-127,-1 10 0,-4 6 1,6 3 0,-6 4-32,0 0 1,-3 1-68,-4 5 1,-3 4-236,-9 0 0,2 4-54,-5-4 0,0 4 62,-4-4 1,-3 0-210,-1-4 0,1 1 188,3-1 1,4-9 252,0-2 0,1-4 62,-1 0 0,2-2 274,6-6 1,3 1-67,1-1 0,4-3 536,-1-1-137,3-4-198,1 2 0,1-5 39,3 0 1,-1 0-76,4 0 0,2 0-7,6 0 1,-2 0-168,2 0 1,2 0-38,-2 0 1,5 0-218,-1 0 1,-1-4 112,1 0 1,-1 0-288,1 4 1,3-3 141,-3-1 1,-3-1-242,-1 1 1,-2 3 157,-2-3 0,1 1-1326,-1 0 1,-3 1-6,-1-2 0,-4 2-2185,1-2 3679,2 3 0,1-9 0,4 3 0</inkml:trace>
  <inkml:trace contextRef="#ctx0" brushRef="#br0" timeOffset="64">19381 5710 7964,'0'-11'206,"0"-4"-206,0 0 1726,5-1-585,-3 5 889,3-1-669,-5 6-553,0 1-467,0 5 0,3 1-104,1 3 0,0 2-56,-4 6 0,0-1 55,0 1 1,0 3-203,0 0 1,1 0 103,3-3-123,-3-1 86,4 1-115,1-1-61,-5-5 91,9 0-34,-4-6 0,6 0 71,-1 0 1,-3-2 32,-1-2 1,0 2-33,0-6 1,3 1 3,-2-5 0,2 1-40,2-1 0,-2-3-10,-3 0 1,4 0 57,-4 3 1,0 1-16,0-1 1,-3 2 264,4 3-259,-6 2 1,4 1 95,-2 0-92,-2 0 0,8 9-85,-3 3 1,0 2 126,0 1 1,1 6-5,3 2 0,1-1-48,-1 1 1,1-1 6,-1 1 1,0 1 127,1-5 1,-5 2-118,1-2 0,-2-2-200,2 2 212,2-3 1,-7-1-860,4-4 1,-4 3-371,1-2 0,-3-2-777,-1 2 0,-1-4 1925,-3 3 0,-8 1 0,-5 3 0</inkml:trace>
  <inkml:trace contextRef="#ctx0" brushRef="#br0" timeOffset="65">5482 8132 8117,'-11'-12'0</inkml:trace>
  <inkml:trace contextRef="#ctx0" brushRef="#br0" timeOffset="66">5471 8109 8160,'-7'-1'2710,"3"-3"-1342,-2 2-444,5-3-37,-4 5-98,5 0-323,5 5 1,-1-3-95,7 2 0,-1 1-76,9-2 0,0 1 142,4-4 0,1 0-63,3 0 0,-2 0-73,6 0 0,-2-1-60,1-3 1,2 2-166,-5-6 1,-2 2 120,-6-2 0,1-1-623,-4 5-432,-1 1-936,-4-3 88,-4 5 706,-2-4-747,-5 5 0,-5 5 199,-3 3 1547,-2-3 0,-7 10 0,0-2 0</inkml:trace>
  <inkml:trace contextRef="#ctx0" brushRef="#br0" timeOffset="67">5436 8406 8160,'-6'0'2369,"1"0"-878,5 0 1,5 0-702,3 0 1,2 0 106,1 0 1,6-2-365,2-1 1,4 0 606,3-4 1,-2 3-460,3-4 0,2 4-155,2-3 0,-3 4-493,-2-1 1,-2-1-457,-1 1 0,0-1-1782,0 2 1,-2 1 1242,-2-1 0,2 1 962,-6 2 0,5-5 0,-2-1 0</inkml:trace>
  <inkml:trace contextRef="#ctx0" brushRef="#br0" timeOffset="70">6647 8166 8140,'-6'-1'34,"2"-3"77,3 3 1,1-6 733,0 3-183,0 3 318,0-9-199,0 9-360,0-9 0,0 7 61,0-5 125,0 6-50,0-8-309,5 3 0,1-3 93,5 3 0,1-2-71,-1 5 1,1-5 108,-1 1 0,4 2-139,1-2 1,0 5 127,-1-5 0,-2 4-128,2-3 1,-2 4-119,-2-1 0,1 3 100,-1 1 1,1 0-31,-1 0 1,-3 1 47,-1 3 1,0 2 30,0 6 0,2-1-61,-5 1 1,0 3-103,-4 0 1,0 5-7,0 0 1,0 1-123,0 2 1,-2 1-44,-1 3 1,-4 1 178,-4 2 1,-2 3-1174,-2-3 1,-2 3 346,-2 2 1,-1-2 386,5-3 1,-4-1 75,4-2 1,-1-7 72,5 3 0,-1-4 249,1 0 1,0-2-98,-1-6 1,2 1 551,2-1-62,-2 0-115,4 1 0,-2-2-79,1-2 1,4-2 33,-1-2-128,3-3 1,2 4-45,3-5 1,-1 0 126,4 0 0,1 0-83,3 0 1,1 0 105,-1 0 1,4-1-111,1-3 0,4 2-34,-1-6 0,3 4-133,0-4 1,1 5 98,0-5 0,0 4-94,0-3 1,0 0 71,-1 0 1,0-2-237,-3 5 1,0-1 49,-7 1 0,1 3-938,-5-3-220,-3 3 1,2 1-45,-4 0-348,-1 0 0,3 1-61,-5 3-33,-5-3 1744,3 9 0,-3-8 0,5 3 0</inkml:trace>
  <inkml:trace contextRef="#ctx0" brushRef="#br0" timeOffset="71">7275 7949 8017,'-5'-11'883,"4"-1"282,-4 1-515,5-1 0,0 1-208,0-1 1,0 5-70,0-1 0,0 4 66,0-3 0,0 3 153,0-4-201,0 1 1,5-3-112,2 2 1,4-1 43,0 5 0,0-3-61,1 3 1,-1 0-134,1 4 0,0-4 100,4 0 1,-4 1-152,3 3 0,-2 0-108,-1 0 88,-1 5 0,-1 1-208,-2 5 1,1 1 83,-6-1 0,1 2-250,-4 2 1,-5-1 149,-2 5 0,-1 0-138,-3 4 0,2-4 49,-7 0 1,0-1 145,1 1 1,-1-3 103,5-4 0,3-1-104,1 1 0,4-5 239,-1 1 0,3-4-57,1 3 0,0-3 217,0 4 0,5-6-107,3 2 1,-2-3 219,2-1 0,-1 0-136,5 0 1,-1 0 37,1 0 1,-1 0-469,1 0 1,-1 0 123,0 0 1,1 0-266,-1 0 1,-3 0 25,-1 0-3135,1 0 2453,4 0 0,-2 2 959,-3 1 0,3 4 0,-3 4 0</inkml:trace>
  <inkml:trace contextRef="#ctx0" brushRef="#br0" timeOffset="72">7675 8292 10201,'6'0'5420,"4"0"-4579,-8 0 0,4 1-1073,-2 3 260,-3-3 166,4 9 1,-5-7 30,0 4 0,0-3-225,0 4 0,-5-1 0,-1 5 0</inkml:trace>
  <inkml:trace contextRef="#ctx0" brushRef="#br0" timeOffset="73">8086 8017 8041,'-5'-11'0,"4"3"1005,-3 1-148,-3-1 852,6-3-1181,-9-1 0,9 5 119,-3-1 0,1 6-102,0-2 0,1 8-125,-1 3 1,1 5-77,2 3 1,0 4-84,0 8 0,0 2-88,0 5 0,0 0 58,0 0 1,0 1-210,0-1 0,0 0 66,0 1 0,-4-1-501,1 0 0,-1-1 268,4-2 0,-4-2-374,0-3 1,0-5 203,4 2 0,0-8 100,0 0 0,0-6 314,0-2 1,0-3-101,0 4 619,0-6-274,0 3 1208,0-5-1211,6-5 1,0 3-129,5-6 1,1 6-14,-1-2 0,2-1-76,2 1 1,3-1 45,5 1 1,-4 2-196,0-6 0,0 5 90,4 0 1,-2 0-159,-2-1 0,2 3-16,-6-3 0,0 2-10,-4-2 1,1 3-47,-1-3 0,1 3-495,-1 1-257,0-6 0,-3 5-74,0-3-915,-6 3 730,3 1-1583,-5 0 1533,0-5 1226,-5 4 0,-1-9 0,-6 3 0</inkml:trace>
  <inkml:trace contextRef="#ctx0" brushRef="#br0" timeOffset="74">8097 8349 8052,'-6'-5'0,"-4"-2"0,9-4 0,-3-1 0,4 5 0,4-1 0,-2 6 0,6-2 0,1-1 0,6 1 0,-1 0 0,5 4 0,1-1 0,7-3 0,-2 3 2883,6-3 1,-6 1-1425,2 0 0,-3 1-1174,-1-1 0,-6 0-39,-1-1 1,-4 3-635,0-3 1,-5 3 251,1 1-919,-5-5-127,2 4-475,-5-5 1,0 5-25,0-3 1,-2 3 364,-1-3 1316,1 3 0,-8-4 0,4-1 0</inkml:trace>
  <inkml:trace contextRef="#ctx0" brushRef="#br0" timeOffset="75">8063 7983 8052,'-6'-11'0,"1"-1"415,5 1 0,1 1 70,3 2 0,3-2 3,9 2 1,1 0 347,6 0 1,5-2-343,3 2 0,3-2 131,4-1 1,-3 0-161,4 4 1,-8-3-84,0 2 0,-2 2-100,1-2 0,-3 6-329,-8-2 0,-2 2-736,-6 2-779,0 0 594,-4 0 0,-2 2 451,-5 2 0,0-2-2225,0 6 2742,0-1 0,0 5 0,0-1 0</inkml:trace>
  <inkml:trace contextRef="#ctx0" brushRef="#br0" timeOffset="76">9034 7709 8201,'0'-11'801,"0"-1"0,0 5 687,0-1-690,0 5 1,-1-2-320,-3 5 1,1 0-2,-4 0 1,3 5-140,-4 3 0,1 4 170,-5 3 0,1 3-105,-1 4 0,1 5 19,0 0 0,-2 6-132,-2 1 0,2 1-44,-2 7 0,2-4-193,2 4 1,3 0 58,0 4 0,5-6-65,-5-2 0,5-2 113,0-2 0,1 1-672,2-1 1,0-1 255,0-3 0,0-2-220,0-5 1,2 0 161,1 0 0,0-4 127,5 0 0,-1-5 193,5 1 0,-5-2-122,1-2 1,-2 0 156,2 1 0,2-4-59,-2-1 0,-2-4 80,2 0-65,-1 4-606,5-6-652,-1 4-854,-5-5-1143,4 0 1875,-8 0 1382,3 0 0,0 5 0,1 2 0</inkml:trace>
  <inkml:trace contextRef="#ctx0" brushRef="#br0" timeOffset="77">9125 8349 7932,'0'-18'0,"0"3"0,0 2 730,0 2 0,0-1 275,0 1-182,0-1 0,2 5 177,1-1 140,-1 6-308,3-4-590,0 6 0,-4 6-69,3 1 1,-2 3 12,2 2 1,-3-1-135,3 1 0,-2 3 59,-2 0 0,0 0-170,0-3 1,1-1 53,3 0 1,-3-3-420,3 0 245,-3-1-68,-1 0 119,5-2 83,-4-5 102,9 0 1,-3-2-63,4-1 1,-3 0 145,-1-4 0,1-1-121,3-4 0,-2 0 101,3-3 0,-7 2-73,6-2 0,-2 2-59,3 2 1,-1-1 58,0 1-8,1 4 96,-1-3-71,1 9 0,-2 1-104,-3 8 1,2 2 62,-5 1 1,1 2-67,-1 2 1,-3-1 66,3 5 1,-3-4-384,-1 4 1,2-1-149,1 1 0,-1 1-363,2-4 1,-3-1-1563,-1-4 1789,0 1 0,0-1-956,0 1 1598,5-6 0,-4 4 0,4-4 0</inkml:trace>
  <inkml:trace contextRef="#ctx0" brushRef="#br0" timeOffset="78">9559 8257 7934,'0'-7'657,"0"-1"0,2 4-205,1-3 0,0 4-31,4-1 0,-3 3-122,4 1 0,0 0 197,3 0 0,0 0-89,1 0 1,-1 0-138,1 0 0,-1-1-247,0-3 0,5 3 78,-1-3 1,0 1-494,-3 0 0,-1 1 294,0-2 0,-3 3-1275,0 1 761,-1-5 612,0 4 0,3-9 0,-4 3 0</inkml:trace>
  <inkml:trace contextRef="#ctx0" brushRef="#br0" timeOffset="79">9902 8143 8091,'0'-11'0,"0"4"0,1-3 276,3 3 0,-3 0 167,3 0 0,1 3 20,-1-4 1,5 2-34,-2-2 1,4-2-117,0 2 1,4 2 212,0-2 1,7 1-117,1-5 0,1 1 123,6 0 0,-3-1-138,4 1 1,-6 3-20,2 1 1,-5 4-237,-3-1 0,2 3 331,-6 1-454,0 0 0,-5 5 174,-2 3 1,-2 2-144,-2 1 1,-3 6 88,3 2 0,-3 1-383,-1-1 0,-5 3 105,-2-3 1,-3 4-222,-2 3 1,1-2-35,-1 3 1,-3-3 61,0-1 1,-4 0-1,4 0 1,-4-4 102,3 0 1,-3-4 110,4 4 0,0-5-42,3 1 1,2-2 205,3-2 0,-2-3-58,5-1 563,0-4-265,4 2 1,5-5 160,3 0 0,3 0 34,5 0 1,1 0-113,6 0 0,-4 0-122,0 0 0,0 0-52,4 0 1,0-4-80,0 0 0,-4 1 55,0 3 0,-5 0-505,1 0 0,-2 0-2405,-2 0 1441,1 0-498,-1 0 1,-3 0 168,-1 0 1628,-4 0 0,2 5 0,-5 1 0</inkml:trace>
  <inkml:trace contextRef="#ctx0" brushRef="#br0" timeOffset="80">10530 7618 8118,'0'-12'-493,"0"1"1,0 3 2101,0 1-866,0 4 1,0-3 841,0 2-190,0 3-951,0-4 1,5 10 142,3 2 0,-2 5-148,2 3 1,-1-1 194,5 5 1,-1 0-206,1 4 0,0 5 93,3 2 0,-2-1-103,2 2 1,-2-1-154,-1 5 1,-5 3-238,1 0 1,-2 5 89,2-1 0,-3 1-505,-5-1 0,0 1 289,0-5 0,0-1-666,0-7 1,-1 2 350,-3-5 1,1 3-158,-4-3 1,-1-4 182,-3-4 0,-1-4 134,1 4 1,3-5-36,0 1 0,1-2 12,-5-2 0,5-1-864,-1-2 237,6 2-785,-3-4 625,5 1 87,0-2 1,5-5 974,2 0 0,8-5 0,3-2 0</inkml:trace>
  <inkml:trace contextRef="#ctx0" brushRef="#br0" timeOffset="81">11546 7823 7922,'-3'-14'505,"-1"3"-2,-5 2 615,8 3-241,-4 1 604,5 5-865,0 0 1,0 5 48,0 2 0,-4 5-62,0 3 1,0 3-181,4 5 1,0-1 13,0 1 0,0 0-152,0 0 0,0 0-250,0 0 0,0-1 103,0 1 0,4-4-106,0 0 1,0-3 28,-4 3 0,1-5-538,3 1 0,-3-6-2529,3-2 1505,2 1-1852,-5 3 1692,4-4 1661,-5-2 0,-5 0 0,-1 1 0</inkml:trace>
  <inkml:trace contextRef="#ctx0" brushRef="#br0" timeOffset="82">11227 8040 7914,'1'-7'0,"3"-1"0,3 2 1414,9-2 1,-2-1-621,5 5 1,1-3 616,7 3 1,0-5-691,4 1 0,6 2-58,-3-1 1,2 3-245,-6-4 0,2 6-840,-6-2 0,4 3 315,-8 1 0,3 0-640,-10 0 0,-4 0-3459,-3 0 4205,-6 0 0,8 0 0,-3 0 0</inkml:trace>
  <inkml:trace contextRef="#ctx0" brushRef="#br0" timeOffset="85">12746 7732 8277,'0'-6'1002,"0"1"0,0 3-649,0-2 1,1 3-115,3-3 0,-2-1 137,6 1 1,0-3-5,3 3 1,0-5 41,1 2 0,-1 0-143,1 0 1,3 4-3,0-1 0,0 2-166,-3-2 0,3 3 136,0-3 0,2 3-184,-2 1 1,-2 5 107,2 2 1,-1 3-127,1 2 1,-2-1 28,2 1 1,-6 3-126,-2 0 1,-4 5-1,1-1 1,-3 7 115,-1 0 0,-1 7-122,-3 2 0,-6-1 128,-5 4 1,-6 1-219,2-1 1,-4 1 121,-3-5 1,2 0-101,-3 0 0,7-4 34,1-4 0,5-6 19,-2 0 1,4-7 256,0 3 1,1-4-147,0 0 1,0-1 407,4 1-131,-3-1-104,8 0 0,-7-3 97,6 0-115,-1-6 1,5 3 12,3-5 0,-2 0-20,6 0 1,1 0 198,6 0 1,-1 0-54,5 0 0,0 0 129,4 0 1,0-3-62,0-1 0,3-4-128,1 4 0,0-3-26,-4 3 1,-1-1-178,1 1 0,-4 3 95,0-3 0,-3-1-95,3 1 0,-6-1-589,3 1 341,-4 3-1177,0-4 686,-6 5-2209,-1 0 997,-5 0 0,0 5 1,0 1-1</inkml:trace>
  <inkml:trace contextRef="#ctx0" brushRef="#br0" timeOffset="86">13545 8075 7941,'0'-7'548,"0"-3"552,0 9 827,0-9 77,0 8-849,5-3-435,-4 5-486,10 0 1,-10 2-428,3 1 0,-2 0 200,2 5 0,-3-5-1384,3 5 1,-3 0 1376,-1 3 0,0 0 0,0 1 0</inkml:trace>
  <inkml:trace contextRef="#ctx0" brushRef="#br0" timeOffset="87">14150 7675 8128,'0'-12'345,"0"5"134,0-1-6,0 6 0,0-5 388,0 3 31,0 3-264,0-4-149,0 5-170,0 5 0,0 5-55,0 6 0,0 3 6,0-4 0,-3 5-6,-1-1 1,-4 7-151,4 0 1,-4 1-226,0-4 0,2 3 129,-2 1 0,2 0-120,-2-4 1,-1-1 56,5 1 1,1-1-4,3-3 1,0 1 39,0-5 1,0 1-128,0-5 1,0-3 233,0-1 49,0 1 1,5-1-19,2 1 65,3-5 1,6 2-8,-1-5 0,0 0-63,-4 0 1,1 0-92,-1 0 1,5-2 82,-1-1 0,0 1-430,-4-1 1,1-3 155,-1 3 1,-3-1-1851,-1 4 57,-4 0-650,2 0 2215,-5 0 1,-5 0 0,-1 0-1</inkml:trace>
  <inkml:trace contextRef="#ctx0" brushRef="#br0" timeOffset="88">14276 8017 8128,'0'-11'949,"0"0"-518,5-1 1,-4 5 359,3-1 1,-1 5-153,1 0 0,-2 5 32,6 2 0,-4 5-220,3-2 0,-3 7-162,4 2 1,-6 3-260,2-4 1,-3 5 149,-1-1 0,0 3-548,0 1 1,0-1 333,0 1 0,0-4-494,0 0 1,0-3 1,0 3 0,0-5-1431,0 1 537,0-2 543,0-2 111,0 0 0,1 0 766,3-4 0,-2 3 0,3-3 0</inkml:trace>
  <inkml:trace contextRef="#ctx0" brushRef="#br0" timeOffset="89">14676 8029 7923,'0'-12'-208,"1"6"208,3 2 1873,-3 3-661,4 1-327,-5 0-526,0 5-140,0 1 0,0 6-317,0-1 1,0-3 144,0 0 0,0-1-1219,0 5 1,0-5 1171,0 1 0,0-1 0,0 5 0</inkml:trace>
  <inkml:trace contextRef="#ctx0" brushRef="#br0" timeOffset="90">15121 7663 7951,'0'-17'0,"1"4"0,3 5 0,-1 1 542,4-5 0,-3 5 66,4-1 1,-1 2 125,5-2 1,-4-2-193,-1 2 0,1-1 32,3 2 0,2-2-3,2 5 1,-2-3-159,2 3 0,2-4-41,-2 4 1,4 1-142,-4 3 0,4 0 90,-4 0 0,4 0-143,-3 0 1,-1 6-141,-4 5 1,-1 2 88,-2 6 1,1 0-172,-5 4 1,-1 5-428,-3 2 1,-6 3 298,-5 2 1,-6 0-698,-6 3 0,-3 1 401,-1 3 0,-3-2-85,3-6 1,-4 0 129,5 0 1,0-4 33,7-4 1,3-2 459,4-1 0,1-5-123,0-3 0,4-2 834,3-2-576,3-4 390,1 3 1,1-9-264,3 3 0,3-3 101,4-1 1,0 0 36,1 0 0,3 0 129,0 0 0,2 0-139,-2 0 1,-2-4-159,2 1 0,2-1-279,-2 4 1,0-2 210,-4-1-651,1 1 0,-1-3 306,1 5 0,-5 0-1297,1 0 0,-4 0-924,3 0 306,-4 0 2025,2 0 0,-5 0 0,0 0 0</inkml:trace>
  <inkml:trace contextRef="#ctx0" brushRef="#br0" timeOffset="91">15681 7469 7988,'0'-11'1246,"0"-1"-57,0 1-49,0 0-704,0 4 0,0 1 482,0 2-553,5 3 1,-3-3 13,6 8 0,-4-2-155,3 6 1,-4 0-32,1 3-39,2 0 1,-5 1-177,3-1 0,-2 1 26,-2-1 0,3-3 199,1-1-532,0 1 139,-4 3 4,0 1 0,1-5-174,3 1-54,-3-5 104,4 2 269,0-5 1,-2 0-2,5 0-94,-6-5 138,8-2 1,-3-4-67,4-1 1,-3 1 208,-1 0 0,1 0 33,3 4 0,-3-2 250,0 5 57,-1-5-240,5 8-107,-1-4-27,0 10 0,-4 3-204,-3 7 1,1-1 58,-2 5 1,5-4-376,-4 4 0,3-4-107,-3 4 1,1-4-310,-1 5 1,-1-7-382,4 3 1,-4-7-60,1-2 1265,2 1 0,0 3 0,6 1 0</inkml:trace>
  <inkml:trace contextRef="#ctx0" brushRef="#br0" timeOffset="92">16103 7481 7979,'0'-7'710,"0"2"-381,0 0 0,2 4 115,1-3 557,4 3-576,-1 1 1,4 0 230,-2 0 307,2 0-564,2-5 0,3 3 495,0-1-523,0 1 0,0 2-13,1 0 91,-1 0-1387,-4 0 837,1 0 1,-5 0-2855,1 0 1406,-6 0-1107,4 0 2656,-6 0 0,0 0 0</inkml:trace>
  <inkml:trace contextRef="#ctx0" brushRef="#br0" timeOffset="93">16537 7229 8035,'0'-6'1136,"0"-4"94,0 4-462,0-1 1,0 3-106,0 8 0,4 4-136,0 7 0,4 3-93,-5 5 0,1 3-204,-4 1 0,2 5-155,1-2 0,-1-1 132,1 2 0,-1-2-825,-2 1 0,0-3-154,0-8 0,0 1-1768,0-4 2540,0-1 0,0 1 0,0 2 0</inkml:trace>
  <inkml:trace contextRef="#ctx0" brushRef="#br0" timeOffset="94">17405 7641 7995,'-5'-7'-315,"4"-3"0,-5 5 1929,2-3-423,3 3 223,-4 0-474,5 4 0,-4 10-587,0 10 1,0 5 28,4-1 0,0 1-106,0 3 1,-1-2-81,-3 5 0,3-3-32,-3 4 0,3-6 28,1 2 0,-4-3-313,0-1 0,0-4 151,4 0 0,0-5-611,0 1 1,0-3 302,0 0 0,0-5-1960,0 1 114,0-5-317,0 2 1988,0-5 0,0 0 1</inkml:trace>
  <inkml:trace contextRef="#ctx0" brushRef="#br0" timeOffset="95">17200 7926 7995,'0'-8'0,"0"1"1022,0 4 0,1-2-425,3 5 0,-2 0 408,6 0 1,1 0-237,6 0 1,0 0-49,8 0 1,-1 0-787,8 0 0,-3 0 112,3 0 0,0 0-480,0 0 1,-1 0 328,-2 0 1,-3 0 103,3 0 0,-3 0 0,-1 0 0</inkml:trace>
  <inkml:trace contextRef="#ctx0" brushRef="#br0" timeOffset="96">17714 6853 8069,'-5'-7'462,"3"-3"671,-3 9-587,5-4 1,2 5-80,1 0 0,4 0-48,4 0 0,2 0-45,2 0 1,3 0-104,5 0 0,5 0 158,2 0 0,4 0-50,4 0 1,-1 0-72,5 0 0,4 0-75,3 0 1,10 0-228,-2 0 0,7 0 137,1 0 1,-30 0-1,1 0-224,0 0 1,1 0 0,1 0 0,0 0 154,-2 0 1,0 0-1,1-2 1,1 0 41,0 0 1,0 0 0,-2 0 0,0-1-92,4 1 0,0 0 1,-3 2-1,-1-1 39,0-1 1,0 0 0,-2 0-1,1-1-45,-3 1 1,0 0 0,1 0 0,0 0-157,28 2 1,-4-3 141,-3-1 0,-8 0 17,0 4 0,-1-1 87,-7-3 1,-4 3 117,-4-3 1,-3 3-128,3 1 1,-8 0 247,1 0 1,-8 0-260,0 0 0,-2 1-737,-2 3 1,-4-2-625,-3 6 1,-3-4-2353,-1 3 3624,0 1 0,-10 8 0,-3 2 0</inkml:trace>
  <inkml:trace contextRef="#ctx0" brushRef="#br0" timeOffset="97">18251 7561 7930,'0'-7'851,"0"-3"-475,0 4 1,0-6 371,0 1 1,1 5 233,3 2 502,-3 3-952,4 1 0,-5 1-16,0 3 0,0 3-175,0 8 1,-4-1-46,0 5 1,-1 0-171,1 4 0,-1 0 95,-2 0 0,-3 0-235,2 0 1,3 0 98,1-1 1,-2 1-298,-2 0 0,3-1 123,1-3 1,-1 2-265,1-2 0,-1-2 131,2-2 1,1-2 24,-2-2 1,3 1 47,1-1 65,0 0 0,1-1 131,3-2 1,-1-2-68,4-2 1,-3-2 164,4 1 0,-1-1-79,5-2 1,1 3-55,2 1 0,3 0-219,4-4 1,-3 0 136,0 0 1,-1 0-280,1 0 0,2 0 133,-6 0 0,0 0-2367,-4 0 1850,1 0 0,-5 0-234,1 0 0,-5-1-344,0-3 492,-1 3 819,-2-9 0,0 3 0,0-4 0,0-1-57,0 1 1,-4 0 56,0-1 0,-4 1 53,5-1 0,-5 1-87,4-1 1,-1 5 1917,1-1-1303,3 6 0,-5-3 1570,2 5-1428,3 0 1,-4 6-71,5 5 1,0 1-115,0 3 0,0 3-154,0 1 0,0 2-33,0 2 0,3 0-131,1 0 0,4 0-182,-4 0 0,1-1-13,-1 1 1,-3-4-169,3 0 0,-3-5-69,-1 1 0,4-2-337,-1-1 0,1-1-662,-4 0 0,0-3 558,0 0 1,-4-5-2260,1 5 2911,-1-5 0,-1 7 0,-2-4 0</inkml:trace>
  <inkml:trace contextRef="#ctx0" brushRef="#br0" timeOffset="98">18810 7949 7867,'0'-11'533,"0"3"-214,0 0 1573,0 6-517,5-3-829,-3 5 1,4 0-509,-2 0 87,-3 5-2118,4 1 1188,-5 6 805,0-1 0,-5 0 0,-1 1 0</inkml:trace>
  <inkml:trace contextRef="#ctx0" brushRef="#br0" timeOffset="99">19221 7663 7900,'0'-11'6,"0"0"274,0-1 1,0 1 205,0-1 1,4 5 278,0-1 0,4 4-73,-5-3 0,6-1-261,-1-3 0,2 3 614,1 0-655,1 1 0,3-3 101,0 2 0,1-1-118,-5 5 1,4 1 48,0 3 1,1 0-132,-5 0 1,4 0-78,1 0 0,-1 1-94,-4 3 0,-1 3 111,-2 8 0,1 3-132,-5 5 1,-1 0 130,-3 0 1,-1 3-257,-3 1 0,-2 7 51,-5-3 1,-6 4-432,-2-4 1,-1 0 236,1 0 0,-5 2-319,5-3 0,-6-2 139,6-1 0,-1-3 104,1-1 0,-1-2 274,5-2 0,-1-1-140,5-3 0,-1-2 525,1 2-266,5-2 0,-3-2 65,5 1 1,0-4 280,4-1-234,0-4 0,1 3-33,3-2 1,6-3 93,6 3 0,-1-3-13,-4-1 0,5 0-94,-1 0 0,4-1-122,-4-3 1,4 3 93,-4-3 1,4 3-501,-3 1 0,-1 0-353,-4 0 1,1-4-653,-1 0 1,0 0 206,1 4 1,-4 0-638,-1 0 0,-3-3-1029,4-1 2778,-1-5 0,5 2 0,-1-4 0</inkml:trace>
  <inkml:trace contextRef="#ctx0" brushRef="#br0" timeOffset="100">19770 7446 7938,'6'-17'194,"-1"5"26,0 2 1,-2 5 173,4-3 1,-4 2 139,1 2 1,-3 2 1097,-1-6-248,0 6-534,0-4 227,0 6-247,0 6-510,0 0 0,0 5-100,0 1 1,1-1-127,3 1 0,-3-1 25,3 0 0,-2 1-34,2-1 0,-2 1-147,1-1 1,2-3 64,-1-1 1,1-4-349,-1 1 182,-3 2-198,10-5 234,-10 4 2,9-5 0,-8-3 49,6-1 0,-4-5 10,4 1 36,-1-2 0,5-3-5,-1-2 1,0 2-16,1-2 0,-1 3 11,1 0 1,-1 1 96,1-1 1,-1 2-109,0 3 235,1-4 0,-1 10 9,1-3 0,-5 3 228,1 1-262,-1 0 1,5 4-40,-1 0 0,-3 5 106,0-2 1,-2 3-96,1 2 1,0-1-58,-3 1 1,-3 0 54,3 3 0,-2-1-168,2 5 0,-3-5-184,3 2 0,-3-2-320,-1 1 0,0-2-840,0 2 0,0-3-66,0 0 258,0-1 1,0 1 1189,0-1 0,-10 1 0,-2-1 0</inkml:trace>
  <inkml:trace contextRef="#ctx0" brushRef="#br0" timeOffset="101">5459 9811 7751,'-6'0'269,"1"-6"0,5 0 0</inkml:trace>
  <inkml:trace contextRef="#ctx0" brushRef="#br0" timeOffset="102">5893 9731 9231,'-11'5'-502,"-1"-4"0,-4 9 0,-2-4 0</inkml:trace>
  <inkml:trace contextRef="#ctx0" brushRef="#br0" timeOffset="103">5482 10050 7948,'5'-6'1692,"-4"1"-336,4 0-594,1 4-26,-5-10-66,4 10 0,-4-4 0,2 4 18,0-3 1,3 3-1,-3-3-290,5 3 1,-2 1 0,2 0 0,1 0 319,1 0-496,1 0-29,6 0 1,-3 0 381,5 0-353,0 0-1,4-5-115,0 3 60,5-3 0,-3 5 0,4 0 100,-1 0-221,-1-5 176,1 4-196,-4-4 0,0 4 0,-5-2 1,0-1 177,-1 2-80,3-5 0,-8 6 10,2-3 48,-2-2-23,-2 5-226,1-10 11,-1 10-166,-5-4 0,1 5 0,-5-1-3132,2-3 1253,0 3 1,-9-4 0,-3 5 906,-2 0 0,2 0 333,1 0-768,-1 5 1630,-3-4 0,-1 4 0,1-5 0</inkml:trace>
  <inkml:trace contextRef="#ctx0" brushRef="#br0" timeOffset="104">5562 9753 8039,'-11'-6'1497,"-1"-4"-921,1 9 1,1-6 993,2 4-260,3 1-448,0-3-342,4 5-59,-5 0 154,6 0-327,6 0 1,0 0 134,5 0 0,2-1-129,2-3 1,2 3 51,2-3 1,4 3-124,-1 1 1,1-2-1,4-1 1,1 1-115,-2-1 0,1 1 71,-4 2 1,-1 0-72,-3 0 0,2 0 77,-2 0 1,-2-3-276,-2-1 1,1 0 55,0 4 0,-1 0-56,-4 0 0,1 0-22,-1 0 0,-3 0-166,-1 0-152,1 0 134,3-5 79,-4 4 1,2-6-154,-6 3-1564,1 3 741,-4-4-1738,0 5 2930,-5 0 0,-6 5 0,-7 1 0</inkml:trace>
  <inkml:trace contextRef="#ctx0" brushRef="#br0" timeOffset="105">6818 9731 8150,'-11'-7'0,"-1"-3"0,6 8 876,2-6-451,-2 0 1,5-3 252,-3-1 1,3 5 120,1-1 1,0 1-293,0-5 1,1 5-23,3-1 0,2 2-178,5-2 0,-3-2 201,0 2 0,-1 3-125,5 1 0,3-1-9,0 1 0,0 1-123,-3 3 0,3 1-30,0 3 0,4 2-39,-4 6 0,2 3-90,-2 0 1,-2 1 79,2 0 1,-6 1 69,-1 6 0,-6 0-287,2 0 0,-3 5 55,-1 2 1,-2 3-344,-6 2 0,-1-1 58,-10 0 1,0 4-278,-4 0 1,0 0 207,1-3 0,-5-1 70,0 0 0,-3-1 333,3-2 0,-2-3-68,6-6 1,-2 1 98,6 0 1,2-5-41,2-3 0,6-2 730,2-2-273,4 1-213,-2-1 1,10-5 13,3-2 0,3-3 56,4-1 0,3 0-156,5 0 0,0-1-44,0-3 1,-1 2-12,1-6 1,1 2-2,3-2 1,-3-2-199,3 2 1,-3 3 47,-1 2 0,0-3-115,-1 3 1,-3-2 73,0 1 1,-5 3-104,2-3 0,-4 2-283,0 2 0,-5 0 201,1 0 1,-4 0-1519,3 0 1269,-4 0 0,3 0-1356,-2 0-312,-3 0-816,4 0 2957,1 0 0,0 0 0,5 0 0</inkml:trace>
  <inkml:trace contextRef="#ctx0" brushRef="#br0" timeOffset="106">7355 9616 8000,'0'-19'0,"0"0"0,0 5 700,0-1 1,0 2-210,0 2 1,4 0 386,0-1 1,1 1-346,-1-1 0,2 2-98,5 3 1,-1-4 26,-2 4 1,2 2-166,-2 1 1,2 3-54,1 1 0,1-4-3,-1 0 0,-3 0-189,-1 4 0,0 5 111,0 3 1,2-2-180,-5 2 0,0 3-38,-4 5 1,0 3-135,0-4 1,-1 5 76,-3-1 0,-2 1 33,-6-1 1,1 3-19,-1-3 1,-3-1 35,0 1 0,0-1 93,3 1 0,2-3-49,2-4 1,-1-5 107,6 1-1,-1-1 1,4 1 144,0 0 0,5-6 127,3 2 0,6-3-118,1-1 1,4 0-19,-4 0 0,5 0-73,-1 0 1,-1 0-300,1 0 0,0 0 132,4 0 0,-4 0-1221,0 0 1,-5 0-155,1 0 1,-2 4-2048,-2 0 3435,1 5 0,-1-3 0,1 6 0</inkml:trace>
  <inkml:trace contextRef="#ctx0" brushRef="#br0" timeOffset="107">8292 9354 7936,'0'-12'9,"0"5"623,0-1 115,0 0 502,0-3-376,0 5 263,0 1 58,0 5 1,-6 5-895,-1 2 0,-3 9 68,-2 3 0,-4 3-100,-3 5 0,1 3 50,-1 9 1,-4-3-80,-4 6 1,1 1-403,3 7 1,-4-2 401,1 5 1,4-4-175,7 0 0,0 2 62,3-2 0,3 1-50,9-4 0,2-5-135,1 1 1,8-5 57,4 1 1,5-2-80,-1-2 1,3 0 44,1 0 0,-1-3-128,1-1 1,-1-4 61,-3 0 0,1-5-105,-5-2 1,1-5 36,-5 1 1,4-2 120,0-2 1,-1 0 232,-6 1 0,2-5-253,-2 1 1,-2-5 147,2 0 1,-4-1-134,3-2-106,-4 0 94,7 0-1494,-9 0-659,4 0-888,-5-5 3105,0-2 0,5-4 0,2-1 0</inkml:trace>
  <inkml:trace contextRef="#ctx0" brushRef="#br0" timeOffset="108">8680 9753 8052,'-6'0'295,"-5"-5"1,9-1 218,-6-5 0,6 3-122,-2 0 1,3 5 863,1-5-819,0 0 0,0-3 94,0-1 1,0 5-85,0-1 1,5 4-68,2-3 1,0 3 34,0-4 0,1 6-59,3-2 1,2 3 13,2 1 1,-2 0-139,2 0 0,-1 0-119,1 0 0,-2 1 89,2 3 0,-3 2-255,-5 6 1,2 4-56,-5 3 1,0 3-116,-4 1 1,0 1 118,0 2 0,-2 0-136,-1 4 0,-4 1-260,-4 3 1,-4 0 190,-1 0 0,-3 1-25,4-1 0,-4-5 97,4-2 0,-4-3 346,4-1 1,3-6 43,5-1 1,0-4 105,0 0 1,2-1 192,5 1-319,0-6 0,1 3 359,3-5 0,3 0-144,9-4 1,-3 0 66,7 0 0,-5 0-38,4 0 1,0-2-120,4-2 1,-1 2-75,1-6 1,-1 6-20,-3-2 1,3-1-28,-3 1 1,-2-4-144,2 5 1,-5-2 98,2 1-9,-4 2 1,0-3-714,-1 5 281,-5 0-1819,-1 0-3865,-5 0 2855,0 5 3176,0-3 0,6 3 0,0-5 0</inkml:trace>
  <inkml:trace contextRef="#ctx0" brushRef="#br0" timeOffset="109">9388 9719 7916,'0'-11'1269,"-4"3"-307,0 1 1006,1-1-884,3-4 785,-6 6-780,5 1-223,-4 5-377,0 0 1,4 5-207,-3 3 0,1 3 41,0 4 0,1-1-79,-1 5 1,-3-3-194,3 3 0,-1 0 110,4 4 1,-4-1-228,0 1 0,0 4 83,4 0 1,-3-1-156,-1-3 0,0 0-371,4 0 0,0-4 272,0 0 0,0-5-36,0 1 1,0-2 33,0-2 0,0 0 304,0 1-192,0-6 265,0 4-136,0-8 338,0 3 101,0-5-146,5 0-62,1 0 0,6 0-79,-1 0 0,-3 0 46,-1 0 1,1-4-83,4 0 0,-1-1-84,0 1 1,2 3 84,2-3 0,2 2-152,2-2 0,5 3 18,-5-3 1,9-1 21,-5 1 0,-2-1-26,-2 1 0,-3 3-134,3-3 0,-5-1-164,1 1 1,-6 0 121,-2 4 1,-3-1-1880,4-3 904,-6 3-2270,3-4 2111,-5 5 1,-1 0 1327,-3 0 0,-2 0 0,-6 0 0</inkml:trace>
  <inkml:trace contextRef="#ctx0" brushRef="#br0" timeOffset="110">9365 9925 7916,'0'-12'0,"0"1"793,0-1 0,1 1-17,3 0 0,3 3 112,4 0 1,-2 2-150,2-2 0,-2 2-291,6 2 1,-1 3-90,2-3 0,0 2-127,3-2 0,3 3 70,-3-3 1,1 3-85,-1 1 1,3-4 16,-3 0 0,-2-1-144,2 1 0,-3 3-190,3-3 0,-5-1-935,1 1 0,-6-1 563,-2 1 0,-3 3-1398,4-3 693,-6 3 558,3 1 618,-5-5 0,-10-2 0,-2-4 0</inkml:trace>
  <inkml:trace contextRef="#ctx0" brushRef="#br0" timeOffset="111">9319 9582 8083,'12'-11'0,"1"-2"1226,2-2 0,4 2-532,7-2 1,4 2 650,4 2 1,0-4-605,0-1 1,-3 2-73,-1 7 0,0-3-244,0 2 1,-2-1 272,-5 1 1,-4 0-58,0 4-625,-5 0 1,2 4-653,-4 0 0,-5 0-117,1 0 0,-6 1-1711,2 3 0,-2-1 2464,-2 4 0,5 6 0,1 5 0</inkml:trace>
  <inkml:trace contextRef="#ctx0" brushRef="#br0" timeOffset="112">10382 9297 7978,'0'-7'292,"0"-3"0,-4 8 239,0-6-17,0 0 1,3 2-111,-3 2 1,2-1 177,-6 1 1,4 0-120,-4 4 0,5 0-21,-5 0 1,2 2-174,-2 2 1,-2 6-27,2 5 1,-6 9 33,-1-1 1,-5 9-54,1 2 1,-3 5-31,-1 7 0,4-2 44,0-2 1,4 3-357,-4-4 0,9 4 262,-1 1 1,3-1-354,0 1 1,3-5-210,5-3 0,5-3 268,3-1 1,2-4-67,1-4 1,2-2 49,2-1 0,-2-5 98,2-3 0,-2-2-33,-2-2 0,5-1 68,-1-2 1,0-2 93,-3-2 0,-1-3-1065,0 3-1589,1-2 1176,-1-2-578,1 0 1995,-6-6 0,4 5 0,-4-4 0</inkml:trace>
  <inkml:trace contextRef="#ctx0" brushRef="#br0" timeOffset="113">10427 9776 7911,'5'-11'77,"-3"-1"1,3 5 1569,-5-1-551,0 6 480,0-8-1120,0 8 1,1-3-176,3 5 1,-3 1-37,3 3 0,-2 3-89,2 4 0,-3 2-115,3 2 1,1-2 97,-1 2 1,0-2-163,-4-2 76,5 0 0,-2 0-309,4-4 26,-4 3 84,7-8 183,-4 3 0,6-7 1,-1-1 0,-1 0 136,-2-5 0,2 1-127,-2-5 1,2 1 86,1 0 1,1-1-73,-1 1 1,0-2 61,1-2 0,-1 3-37,1 1 1,-1 0-19,1 3 0,-5 3 21,1 1 0,-4 3-83,3 1 1,0 1-20,0 3 0,-1 2 81,-2 6 1,-2 0-269,1 3 1,2-1 72,-1 5 0,0-1-358,-4 1 1,1 3 182,3-3 1,-3-3-918,3 0 1,1 0 219,-1-1 0,1-3 44,-1-5 0,-2 0 954,6 0 0,0 3 0,3-3 0</inkml:trace>
  <inkml:trace contextRef="#ctx0" brushRef="#br0" timeOffset="114">11021 9742 7946,'0'-11'2416,"0"4"-1760,5 2 0,-2 5-240,4 0 1,1 0 152,3 0-330,1 0 0,-1 0-18,1 0 0,-1 0-477,1 0 238,-1 0 92,0 0-1752,1-5 739,-1 4-2127,1-4 3066,-1 0 0,0-2 0,1-4 0</inkml:trace>
  <inkml:trace contextRef="#ctx0" brushRef="#br0" timeOffset="115">11409 9525 8017,'0'-14'0,"0"3"0,4 2 597,0-3 1,5 1 260,-1-1 0,-3 1 508,-2 0-803,4 4 0,-6-3-153,3 3 0,1 0 180,-1 0-279,5 4 0,-3-6-4,5 5 0,1 1-66,-1 3-171,1 0 158,-1 0 1,-5 0-1,5 0-371,-5 0 194,5 0 0,-3 0-239,0 0 1,-5 0 101,5 0 1,-4 3-26,3 1-15,-4 5 1,2-3-76,-5 6 0,0-5 85,0 1 0,-4 0 84,0 3 0,-4-3 172,0-1 1,-1 1-103,1 3 1,-2-3 238,3 0 1,0-2 127,0 2-133,4 2 0,-2-4-93,5 5 0,0-3 13,0 0 0,1-5-44,3 5 0,2-4 6,6 3 1,-1 0-143,1 0 0,3 2 84,0-5 1,2 5-199,-2-1 0,-2-2 100,2 2 1,-2-2-246,-2 2 0,0 2 16,1-3 1,-5 3 51,1 2 0,-5-1-52,0 1 0,-1 3 27,-2 0 0,0 2-66,0-2 0,-5-2 57,-3 2 0,-2 1 186,-2 0 0,-3-1-112,0-4 1,-5 1 140,1-1 0,1 0-56,-1 1 1,4-1-248,-4 1 0,5-5-184,-2 1 1,4-4 164,0 3 0,5-4-746,-1 1 1,4-3-216,-3-1-499,4 0 1780,-2 0 0,5-5 0,0-1 0</inkml:trace>
  <inkml:trace contextRef="#ctx0" brushRef="#br0" timeOffset="116">11855 9228 8055,'-5'-11'0,"5"-1"0,0 1 0,0-1 0,4 1 1563,2 5 472,-5 1-332,4 5 0,0 1-960,3 3 0,-2 2-310,2 5 0,0 5-57,3-1 0,4 6-87,0 2 1,2 1-30,-2 7 1,-1-5-18,5 5 1,-5-4-168,1 3 0,-2-1-76,-2 2 0,1 0-116,-1-4 1,-1 5-429,-2-2 1,-3-1 304,-5 2 1,0-4-237,0 3 0,0-3 205,0 3 1,-5-5 7,-3 2 1,2-3-28,-2-1 1,1 0-64,-5 0 0,1-4-171,0 0 0,-1-4-226,1 4 0,-1-5-864,1 1 0,-4-6 1613,-1-1 0,-4-1 0,2 5 0</inkml:trace>
  <inkml:trace contextRef="#ctx0" brushRef="#br0" timeOffset="117">12517 9354 7896,'-5'-7'-352,"4"-3"1973,-4 4-1044,5 0 1,1 0 688,3 6-611,-3-5 1,8 9-226,-5 0 1,3 6-59,-3 5 1,4 3-152,-4 5 1,1 0 119,-1 0 1,-3 3-121,3 1 1,-3 0-190,-1-5 0,0 1 154,0 0 0,4-1-339,0-3 1,1 1-221,-2-5 0,0 0-1288,5-3 147,-6-1 0,4-1-96,-2-2 76,-2 2 1534,3-8 0,-5 8 0,0-4 0</inkml:trace>
  <inkml:trace contextRef="#ctx0" brushRef="#br0" timeOffset="118">12449 9571 11566,'9'0'1501,"2"0"0,-2 0-963,6 0 1,2 0-17,-2 0 0,1 0-154,0 0 1,0 0-138,3 0 1,3-2-434,-3-1 0,1 1-122,-1-1 0,1 1-1414,-4 2 1,0 0 345,-1 0 1392,-2-5 0,4 4 0,-6-4 0</inkml:trace>
  <inkml:trace contextRef="#ctx0" brushRef="#br0" timeOffset="119">13591 9102 8003,'0'-11'-108,"-4"3"108,0 1 0,-1 4 941,1-1 0,2 3-380,-6 1 0,4 0 78,-3 0 0,3 0-179,-4 0 1,5 7-68,-5 4 0,0 5-49,-3 7 0,3 4-50,1 0 1,-1 4-178,-3 0 0,0-2 73,4 1 1,-3 0-207,2 0 1,-2 2 79,-1-6 1,3 5-429,0-4 0,2-1 142,-2-3 0,2-4-18,2 0 0,3-5 163,-3 1 0,3-6 16,1-1 1,1-2 283,3 2 1,-2-2-106,6-2 0,0-3 40,3 3 1,1-3-50,-1-1 0,2 0-182,2 0 1,-2 0-294,2 0 0,-3 0 185,0 0 1,-5 0-669,1 0 580,0 0 0,-1 0-1053,1 0 1,-6-1 586,2-3 1,-1 3 734,1-3 0,2-2 0,5-1 0</inkml:trace>
  <inkml:trace contextRef="#ctx0" brushRef="#br0" timeOffset="120">13614 9525 8003,'0'-11'905,"-4"3"311,0 0-526,0 6 1,4 2-13,0 7 0,0 4-109,0 0 0,0 5-72,0 4 1,0-3-134,0 2 0,0 0-204,0 4 1,0 1 66,0 3 0,0-3-379,0 3 0,0-1-374,0-3 0,0 3 381,0-7 1,0-2-231,0 2 1,0-8 169,0 0 0,0-2-615,0 2 1,0-3-181,0 0-705,0-6 1705,0 3 0,0 0 0,0 2 0</inkml:trace>
  <inkml:trace contextRef="#ctx0" brushRef="#br0" timeOffset="121">14036 9616 7876,'2'-7'1728,"1"-1"-1708,-1 6 1933,8-3-787,-9 5-1227,4 0 0,-5 1 121,0 3-2710,0-3 2650,0 9 0,5-4 0,2 6 0</inkml:trace>
  <inkml:trace contextRef="#ctx0" brushRef="#br0" timeOffset="122">14470 9308 7880,'0'-11'10,"0"-1"418,-5 1 1,4-1 110,-3 1 1,3 3 675,1 1-761,0-1 0,5-3 47,3-1 1,2 5 87,1-1 0,0 4-198,1-3 0,4 3-54,3-4 1,-1 6-53,1-2 1,-4 3-23,5 1 0,-3 0-106,2 0 1,-2 5-95,-6 2 0,-1 3-169,-2 2 1,-2 4 118,-2 3 0,-3 4-412,3 4 1,-8-1 213,-3 9 1,-3-4-233,-2 8 0,-4-5 156,-3-4 1,-3 3-468,-1-2 0,2-3 230,2-2 1,-3-2 296,3-1 0,-1-1 318,1-3 0,2-1-155,6-3 0,1-6 861,2 2-485,3-2 834,5 2-839,0-4 0,9-2 88,2-5 1,3 0-7,-2 0 0,4 0 64,3 0 0,3 0 8,1 0 1,-1 0-121,1 0 0,0-4-111,0 0 0,-1 0-38,-3 4 1,1-3-348,-5-1 0,4 0 181,-4 4 0,1 0-468,-5 0 0,0 0 286,1 0 0,-5 0-3931,1 0 4061,0 0 0,8 0 0,2 0 0</inkml:trace>
  <inkml:trace contextRef="#ctx0" brushRef="#br0" timeOffset="123">15110 9045 7875,'0'-11'-651,"0"3"954,0 1 1,0 3 40,0-4 0,0 4 60,0-3 1,0 3-63,0-4 0,-1 6 503,-3-2-182,2-2-281,-3 4 0,5-4 225,0 2-131,0 3-349,0-4 0,0 6 87,0 3 0,0-1-149,0 4 0,0 1 126,0 3 1,0 4-290,0 1 1,0-1 91,0-4 1,2 5-239,1-1 0,-1 0-355,2-4 361,2 1 133,-5-1 0,5-1-82,-2-2 73,-2 2 68,3-9-112,0 10 289,-4-10 0,5 4-58,-2-5 1,-3-1 144,3-3 1,3 1-1,0-4 0,0 0-46,0 0 0,1-3-70,3 2 1,-1-3-18,-2-5 1,6 4-34,-3-4 1,3 4 51,-2 0 1,-5 1-71,1-1 101,0 1 74,3 0-299,0 4 150,-4 2 1,2 6-118,-6 3 1,5 3 105,-4 4 1,1 2-204,-1 2 1,-3-1 56,3 5 1,-2-1-72,2 1 1,-3 1 44,3-5 1,-1 1-384,1-5 1,-3 0-607,3 1-438,-3-1-982,4 1 2532,-4-6 0,9 4 0,-3-4 0</inkml:trace>
  <inkml:trace contextRef="#ctx0" brushRef="#br0" timeOffset="124">15578 9022 7831,'0'-6'1879,"0"1"-738,0 0-740,0 4 0,1-4 387,3 5-455,2 0 1,6 0-61,-1 0 1,-3 0-65,0 0 1,-1 0-94,5 0 0,-1-4-327,0 0 1,-3 0 221,0 4 1,-1-4-933,5 1 0,-5-1 484,1 4 0,-4-4-932,3 0 1,-3 0 90,4 4 1278,-6 0 0,8-5 0,-3-1 0</inkml:trace>
  <inkml:trace contextRef="#ctx0" brushRef="#br0" timeOffset="125">15932 8874 7833,'0'-11'618,"0"-1"0,4 5-165,0-1 0,1 5 258,-1 0 1,-2-2 299,6 1-503,-1 0 0,5 4-135,-1 0 0,-3 0 49,-1 0-164,1 0 1,2 1-35,-2 3 0,1-1-200,-5 4 0,3-3 138,-3 4 0,0-1-184,-4 5 0,0-1-43,0 0 0,0 5-102,0-1 1,-5 1 42,-3 0 1,-2 1-11,-2 6 0,1-4-51,0 0 0,2-3-118,-3 3 0,3-4 135,-6 4 1,4-5 69,3 1 0,-2-2 191,2-2 0,3-3 28,2-1 0,1-3 435,2 4-11,0-6 0,2 3-226,1-5 1,4 0 68,4 0 1,4 0-95,1 0 1,0 0 168,-1 0 1,2 0-88,2 0 0,-1-3-349,-3-1 1,-2 0-293,2 4 0,-3-4-379,0 0 1,-5 1-3745,1 3 2482,-5 0 1906,2 5 0,-10-4 0,-2 4 0</inkml:trace>
  <inkml:trace contextRef="#ctx0" brushRef="#br0" timeOffset="126">16161 8748 15183,'6'2'728,"-2"1"0,-2 0-320,2 5 1,-1-1-125,4 5 0,-3-3 15,4 2 0,-2-2-59,2 6 1,2-1 129,-3 1 0,0-2-102,0 2 0,1 2 28,3-2 1,1 1-44,-1 0 0,4 0 0,1 3 1,-1 3-13,-4-3 1,1 1-16,-1-1 1,1 3-120,-1-3 0,0 6 108,1 2 0,-2 1-285,-2-2 0,0 0 66,-4 4 1,0 1-188,-4 3 0,0 0 70,0 0 1,0-1-16,0-2 1,-1 1-143,-3-6 1,-1 5 75,-3-5 0,-2 1 55,3-4 0,-4 0 36,0-1 1,0 0 78,-1-3 0,1 1-47,-1-4 1,1 3 42,-1-4 1,2 0 0,3-3 1,-4-1 3,4 0 0,-3 1 17,-2-1 1,5-3-31,-1-1 0,2 1-55,-2 3 1,-1-3 33,5 0 1,-1-4-209,2 3 0,1-3-268,-2 4 68,-2-6 0,5 4-741,-3-2-441,3-3-180,1 5-1634,0-6 3469,5-6 0,1 0 0,6-5 0</inkml:trace>
  <inkml:trace contextRef="#ctx0" brushRef="#br0" timeOffset="128">17120 9205 8047,'0'-6'1020,"0"-4"-557,0 3 806,0-4-851,0 5 1,0-1 671,0 3-238,0 3-351,0-4-208,0 15 1,0-2 28,0 7 1,0 2-213,0-2 0,0 5 80,0-1 1,-4 4-27,0 4 0,0-6 67,4 6 1,0-7-265,0 3 0,0 0 6,0-4-233,0-3 215,0 1 0,0-2-165,0 0 0,2-1 94,2-6 1,-3 2-380,3-2 0,-3-2-109,-1 2 36,0-6 0,0 5-120,0-4-1984,0-1 1176,0 3 1496,0-5 0,-5-5 0,-2-2 0</inkml:trace>
  <inkml:trace contextRef="#ctx0" brushRef="#br0" timeOffset="129">17051 9468 8047,'-5'-6'288,"4"-5"665,-9 5 672,9 0-624,-4-4-402,5 8 0,1-3-197,3 5 1,-1 0-15,9 0 1,-3 0-77,6 0 1,1 0-59,0 0 0,0 0-655,-1 0 1,-1 0 322,5 0 1,-5 0-1153,2 0 1,-4 0 641,0 0 0,-1 0-2046,1 0 2634,-6 0 0,4-5 0,-4-1 0</inkml:trace>
  <inkml:trace contextRef="#ctx0" brushRef="#br0" timeOffset="130">17668 9194 8032,'5'-12'0,"-4"5"623,3-1-244,3 1 0,-5-5 87,6 1 0,-4 3 1259,3 0-1187,1 6 0,3-7 844,1 5-958,-1 0 0,0 4 58,1 0 1,-1 2-172,1 2 0,-2-2-88,-3 6 0,4-1-44,-4 5 1,-2 3-1,-1 0 1,-3 5-86,-1-1 0,0 4 104,0 4 1,-5 2-489,-2 5 1,-3 1 152,-2-1 0,-4 0-511,-3 0 0,-2 1 326,2-1 1,-2-5-217,2-2 0,-2-1 264,2-3 0,3 1 276,4-8 0,5-1 26,-1-4 1,6 1-195,-2-1 898,3-4-515,1 3 0,5-9 217,2 3 1,3-3-140,2-1 1,3 0 121,0 0 1,4 0-83,-3 0 0,3 0-108,-4 0 0,4-1-559,-4-3 1,4 3 241,-4-3 1,1 3-421,-5 1 0,0-2 284,1-1 1,-5 1-1458,1-2 0,-4 3 734,3 1 1,-3 0 948,4 0 0,-1-5 0,5-1 0</inkml:trace>
  <inkml:trace contextRef="#ctx0" brushRef="#br0" timeOffset="131">18113 9559 7913,'7'-5'0,"-1"0"797,-2-3 0,-1 2 652,4 2 177,-4 3-402,2-4-428,0 5-1941,-4 0 924,4 0-2879,-5 5 3100,0 1 0,0 6 0,0-1 0</inkml:trace>
  <inkml:trace contextRef="#ctx0" brushRef="#br0" timeOffset="132">18605 9148 7968,'0'-11'-545,"0"-1"2385,0 1-180,0-1-769,0 6 94,0 1-257,0 5-576,0 5 0,0 3 85,0 7 0,-4 3-119,0 5 1,-5-1 64,1 1 1,0 1-220,0 3 0,-2-3-86,2 3 1,2-2-140,-2 2 1,6-3 38,-2 3 0,3-5 106,1-3 1,0-1-139,0-3 0,1-2 43,3 2 0,-2-6 224,6-1 1,-1-4-97,5 3 0,-1-4 20,1 1 1,-1-3-359,1-1 1,-5 0-159,1 0-296,-1 0 556,5 0 0,-5 0-1593,1 0 916,-5 0 996,2-5 0,0 3 0,1-3 0</inkml:trace>
  <inkml:trace contextRef="#ctx0" brushRef="#br0" timeOffset="133">18696 9456 7968,'6'-11'0,"-1"0"0,-5-1 1042,0 1-241,0 4 694,-5 2-821,4 5 1,-8 5-273,5 3 1,1 3-136,3 5 0,0 0-44,0 3 1,0 3-163,0-3 1,0-1 135,0 1 1,0-2-397,0 2 1,0 2-204,0-6 0,0 4-497,0-4 0,0 0-1476,0-3 1709,0-1 1,1-1 665,3-2 0,-3 2 0,4-3 0</inkml:trace>
  <inkml:trace contextRef="#ctx0" brushRef="#br0" timeOffset="134">19061 9456 7945,'0'-11'1710,"0"0"-1030,0 4-237,0-3-770,0 9 0,2-4 277,1 5 50,-1 5 0,3 1 0,-5 6 0</inkml:trace>
  <inkml:trace contextRef="#ctx0" brushRef="#br0" timeOffset="135">19347 9182 7939,'0'-17'0,"0"0"458,0 6 1,1-5-58,3 1 1,2 0 280,6 4 0,-1 3-159,1 0 0,-1 1 149,0-5 1,1 6-213,-1 2 1,1 3-106,-1 1 0,1 0-90,-1 0 1,2 5-46,2 3 1,-6 2-87,2 1 1,-3 6 99,-1 2 0,2 2-203,-5 2 0,0 5-35,-4 2 0,-4 2-208,0-1 1,-8 5-143,0-1 0,-7 2 180,0-3 0,-1 0-414,1 0 0,-3-4 219,3-4 0,3-2 152,0-1 0,4-4-222,0 0 813,6-5 17,-4 3 130,9-6-250,-4 0 0,6-4-69,3-3 0,-2-2-27,6 2 1,-4-3-7,3 3 1,1-3 51,3-1 0,1 0-48,-1 0 0,0 0-532,1 0 0,-1 0-712,1 0 112,-1 0 0,1 0-440,-1 0 1,-3 0 653,-1 0 1,1-1 744,3-3 0,1-2 0,-1-6 0</inkml:trace>
  <inkml:trace contextRef="#ctx0" brushRef="#br0" timeOffset="136">19770 9045 7892,'0'-21'118,"0"2"1,0 2 1158,0 6-361,5-1 735,1 1-669,0 0-132,-1 4-351,0 2-425,-3 5 1,3 1-109,-5 3 1,0 3 127,0 4 0,1 0-235,3 1 1,-3 0 171,3 4 0,-2-7-408,2 2 1,-2-2-35,1 2 208,4-4 0,-2-1 39,2-2 0,4-3 96,-4 3 1,-1-3-26,2-1 0,-4-4-100,4 1 280,-1-6-102,5 2 0,-2-4 90,-3-1 1,0 5-102,-4-1 0,-1 4 75,2-3 1,-2 4-64,2-1 20,-3 3-251,4 1 195,0 5 0,-3 2-264,1 4 0,2 0 86,-1 1 0,4 3-362,-4 0 0,3 1 212,-3-5 0,5 0-1036,-1 1 1414,2-6 0,-4 4 0,-1-3 0</inkml:trace>
  <inkml:trace contextRef="#ctx0" brushRef="#br0" timeOffset="137">20112 9011 7959,'1'-8'342,"3"1"0,-1 4 15,4-1 1,-3 3-81,4 1 0,-4 0 141,3 0 1,1 0-65,3 0 1,1 0-250,-1 0 1,1 0 116,-1 0 1,-3 1-346,-1 3 1,1-2-226,3 1 0,1-1-476,-1-2 1,0 0 823,1 0 0,-1 5 0,1 1 0</inkml:trace>
  <inkml:trace contextRef="#ctx0" brushRef="#br0" timeOffset="138">20546 8794 7956,'-4'-8'261,"1"1"1,-1-1 778,4-3 789,0 4-888,0 2 0,0 7-391,0 1 1,1 4-208,3 4 0,-3 6-93,3 2 0,-3 2-274,-1 2 0,0 4 98,0-1 0,0 1-584,0-4 0,0 0-326,0 0 1,0-2-1960,0-2 2795,0-2 0,5-1 0,2 2 0</inkml:trace>
  <inkml:trace contextRef="#ctx0" brushRef="#br0" timeOffset="139">21003 9125 7928,'0'-11'0,"0"-1"358,0 1 0,0 3 210,0 1 332,0 4-173,0-2-359,0 5 1,0 5-86,0 3 0,0 7-34,0 4 1,-1 6-265,-3 2 1,3 1 107,-3-1 0,-1-2-43,1 6 0,0-6 59,4 2 1,0-3-929,0-1 0,0-1 404,0 1 1,0-4-1871,0 0 2285,0-10 0,0 11 0,0-7 0</inkml:trace>
  <inkml:trace contextRef="#ctx0" brushRef="#br0" timeOffset="140">20832 9411 7928,'0'-8'-145,"0"1"1,0 3 763,0-4 1,1 6-166,3-2 0,2 3 264,5 1 0,1 0-258,-1 0 0,6 0-43,2 0 1,4 0-254,3 0 0,-2 0-186,3 0 1,-3 0-669,-1 0 0,-1 0 498,-3 0 0,1 0-450,-5 0 0,4 0 247,-4 0 1,1-2 394,-5-2 0,6-2 0,0-5 0</inkml:trace>
  <inkml:trace contextRef="#ctx0" brushRef="#br0" timeOffset="141">21608 8965 7964,'0'-17'322,"0"1"1,2 4 226,1 0 755,-1 1-456,8-1 32,-9 6-523,4 1 0,-5 6-36,0 3 0,4 4-48,0 7 1,0 8 128,-4 7 1,0-1-161,0 2 0,0-1-19,0 5 0,-4-5-240,0 0 1,-5-3 78,1 4 1,2-5-433,-2 5 1,1-6 259,-5 2 0,2-3-183,3-1 0,-2-6 70,5-1 1,0-4-72,4 0 1,0-5 298,0 1-124,0-5 1,1 2 288,3-5 0,-1 0-58,4 0 1,1 0-154,3 0 1,2 0 85,2 0-389,-2 0 1,4-4 17,-6 0 0,0 0-316,1 4-256,-6-5 529,4-1 0,-7-2-221,4 1 121,-4 4 717,2-7-308,0 4 1,-2-5 1174,4 4-351,-4 2 72,2 0-178,-5 3 0,0-1-226,0 6 0,0 0-9,0 4 1,0 2-151,0 7 1,0-2-187,0 5 0,0 0 118,0 3 1,1-1-221,3 2 1,-3-7-149,3 7 0,-3-4-119,-1 0 0,0-1-11,0-3 1,0-6 141,0 2 1,0-2-691,0 3 1,0-5-119,0 1-1558,0-6 2517,0 3 0,0 1 0,0 0 0</inkml:trace>
  <inkml:trace contextRef="#ctx0" brushRef="#br0" timeOffset="142">22179 9274 7907,'-5'-12'0,"4"5"1311,-3-1-574,3 6 645,1-4 436,0 6-2736,5 0 637,-4 6-848,4-5 671,-5 9 458,0-9 0,0 4 0,0-5 0</inkml:trace>
  <inkml:trace contextRef="#ctx0" brushRef="#br0" timeOffset="143">22625 8988 7907,'-5'-18'1689,"3"2"-1041,-3 5-431,10-1 1,0 5 358,3-1 0,2 4 118,-2-4 1,1 5-289,-2-5 1,3 6-51,-2-2 0,2-1-112,2 1 1,-5 0-62,1 4 1,0 0 33,3 0 1,-3 1-185,-1 3 1,0 2 59,0 6 1,-1 3-6,-2 0 0,-2 9 91,1-1 0,-3 8-95,-3-1 1,-4-1-30,-4 2 1,-1-1-7,1 5 1,-4-1-110,-1 0 0,-4 0-58,1 1 0,1-1 48,-1 0 0,2-5 195,-2-2 1,-2-7-657,6-1 0,0-5 361,3 1 1,2-2 128,3-1 231,-4-1 1,10-3 23,-3-1 93,3-4-240,1 2 1,1-5 130,3 0 1,3 0-108,4 0 0,0 0-148,1 0 1,-1 0-106,1 0 1,3 0 147,0 0 1,2-1-672,-2-3 0,-3 2 315,4-1 1,-4 0-1008,0-1 0,-1 2 621,1-6 1,-1 4 755,1-3 0,-1-1 0,0-3 0</inkml:trace>
  <inkml:trace contextRef="#ctx0" brushRef="#br0" timeOffset="144">22956 8908 7897,'0'-24'0,"1"1"248,3 8-276,2 2 0,5 1 1997,-4 4-340,-2 6 3,0-9-888,-3 10-312,3-4-311,-5 5 1,0 1 108,0 3 0,0-1-210,0 4 102,0 1 0,0 3-169,0 1 0,3-5 26,1 1 1,1-4-530,-1 3 311,2-4 1,6 2 60,-1-5 1,1 0 103,-1 0 0,-3 0 44,-1 0 0,1-1 17,3-3 1,1 1-33,-1-4 1,-3 0 187,-1 0 1,1-3-102,4 2 0,-1 2 174,0-2 0,-3 6 175,0-2 1,-5 2-127,5 2 0,-4 0-207,3 0 0,0 6 72,0 1 0,2 7-76,-5 1 1,5 6 88,-1-2 1,-2 1-379,2-1 0,-5 3-340,5-3 1,-6 2-593,2 2 1,-2-1-948,-2-3 2114,0 2 0,-6-8 0,0 3 0</inkml:trace>
  <inkml:trace contextRef="#ctx0" brushRef="#br0" timeOffset="145">5688 11455 7931,'-12'0'483,"1"0"0,3 0 753,1 0-734,4 0 1,-6-1 535,5-3-252,0 3-267,4-4-297,0 5 0,6 0 40,1 0 0,3 0-42,2 0 0,0 0-5,4 0 1,-2 0 5,5 0 0,-4 0-28,4 0 1,-4-2-13,4-1 1,-4 0 48,4-5 1,-3 5-284,3-5 1,-5 6 81,1-2 1,-2-1-1039,-2 1 562,0 0-2060,1-1 251,-1 4 984,1-4 0,-6 6-24,-2 3 1296,-3-3 0,-1 9 0,0-4 0</inkml:trace>
  <inkml:trace contextRef="#ctx0" brushRef="#br0" timeOffset="146">5688 11661 9318,'12'0'1800,"4"0"0,-3-4-1122,7 0 1,-1-1-84,3 1 0,1 3-169,0-3 0,4-1-143,-1 1 1,1-1-131,-4 1 1,0 3 71,0-3 1,-4 3-611,0 1 1,-4-4-346,4 0 0,-5 1-793,1 3 1,-2 0 1522,-2 0 0,6 0 0,0 0 0</inkml:trace>
  <inkml:trace contextRef="#ctx0" brushRef="#br0" timeOffset="147">7127 11421 7889,'-5'-6'0,"-1"-1"195,-1 3 347,-3 3 225,3-9 358,-4 4-310,0-6-296,4 1 1,2-1-96,5 1 1,1 1-6,3 2 1,4-2-82,7 2 1,-1 0 66,5 0 1,-5-1-161,1 5 1,2-3-47,-2 3 1,4 0-57,-4 4 0,4 0 82,-4 0 0,1 1-165,-5 3 1,1-1 131,-1 4 0,0 2-233,1 6 1,-2-1 24,-2 5 1,-3 0-78,-5 4 0,0 5-132,0 3 1,-3-2-57,-5 1 1,0 1 16,-11 3 1,0 0 74,-4 0 1,0 1-76,0-1 0,-4-4-3,1 1 1,-5-6 343,5 2 1,-1-3-108,4-1 0,2-5 330,1-3 1,4-2-52,5-2 0,0-3 391,4-1-187,2-4-153,5 7-119,0-9 0,5 8-16,2-5 1,4 0 21,0-4 0,4 0-66,0 0 1,4 0 104,-3 0 0,4 0-71,-1 0 1,3 0 10,0 0 0,1 0-41,0 0 0,0-2-102,0-1 1,0 1 6,0-2 0,-4-1 60,0 2 1,-5-2-579,1 1 368,3 2 0,-6-6-1758,3 4 863,-2 0 1,-1 0-442,-1 0 0,-3-1-148,-1 1 1,1-1 288,3-2 1315,1-3 0,4-2 0,2-6 0</inkml:trace>
  <inkml:trace contextRef="#ctx0" brushRef="#br0" timeOffset="148">7652 11238 7884,'0'-15'-118,"0"0"0,0 8 1200,0-4-251,0 2-289,0-2 1,1-1-134,3 1 1,-3 3-53,3 1 1,-3 3 181,-1-4-161,5 6 0,-2-5 152,5 3-310,-1 3 1,5-8-45,-1 5 7,1 1 1,-1 3-175,0 0 1,1 0 70,-1 0 0,-3 0-177,-1 0 0,-3 0 36,4 0 0,-4 0 7,3 0 0,-4 1-81,1 3 0,1-2 49,-2 6-162,1 0 187,-4 3 1,0 0 51,0 1 0,-4-5-16,1 1 1,-2-4 192,1 3 0,3-3 24,-3 4 64,-3-6 77,6 9-200,-4-5 7,5 5 0,1-1-50,3-2 0,-1 1-18,4-5 21,1 5 0,3-3-152,1 5 1,-1-3 58,1 0 0,-1-1 0,0 5 0,1-5-54,-1 1 0,1-1 82,-1 5 1,1-4-266,-1-1 184,0 1 0,-1 3-105,-2 1 1,-3-5 108,-5 1 1,-1-4 53,-3 3 0,-2-3-57,-6 4 1,0-2 3,-4 2 1,2 2 51,-5-3 1,0 0-34,-3 0 1,-1-4-257,0 1 0,1-2-84,3 2-1331,-2-3 654,8 4-1021,2-5 2067,6 0 0,10-5 0,1-1 0</inkml:trace>
  <inkml:trace contextRef="#ctx0" brushRef="#br0" timeOffset="149">8189 11535 8026,'6'0'2605,"0"0"-907,-2 0-716,-2 0-107,3 5-360,-5-4-788,5 4 358,-4 1-2292,4-5 2207,-5 4 0,5-5 0,1 0 0</inkml:trace>
  <inkml:trace contextRef="#ctx0" brushRef="#br0" timeOffset="150">8885 11192 8053,'-6'-11'0,"0"3"63,2 1 0,3 3 101,-3-4 496,3 6 1,-1-3 240,-1 5-184,1 0-269,-3 0-329,5 0 1,0 6 160,0 6 1,-1 5-20,-3 10 0,3 0-34,-3 7 1,3-4 4,1 5 0,0-2-164,0-7 0,0 5-2,0-5 1,0 1-110,0-4 1,0 0-38,0-1 1,4-2-40,-1-1 1,1-5 58,-4 1 1,0 1 74,0-1 0,0-3-37,0-4 54,0-1 301,0 5-159,0-6 219,0 4-34,5-9-103,-3 4 0,8-5-87,-3 0 1,0 0-23,0 0 1,2 0 5,6 0 0,-1 0-19,5 0 1,-3-1-110,3-3 0,-4 3 59,4-3 1,-1 3-156,1 1 1,1-4-294,-5 0 1,0 1 191,-3 3 0,-1-4-698,1 0 1,-1 0-58,1 4-758,-6 0 593,-1-5-866,-5 4 1958,0-4 0,0 0 0,0-2 0</inkml:trace>
  <inkml:trace contextRef="#ctx0" brushRef="#br0" timeOffset="151">8863 11512 8302,'0'-7'1854,"0"-1"-1417,0 5 1,1-5 249,3 4 0,2 0-233,5 4 1,1 0 0,-1 0 1,6 0-168,2 0 0,-1-1-49,1-3 0,0 3-86,3-3 0,1 3-155,0 1 0,-1-4-568,-3 0 1,1-1 416,-5 1 0,1 2-993,-5-6 0,0 4 523,1-4 0,-5 5-1900,1-5 1394,-5 0 1129,2-3 0,-5 0 0,0-1 0</inkml:trace>
  <inkml:trace contextRef="#ctx0" brushRef="#br0" timeOffset="152">8828 11204 8051,'0'-12'0,"0"1"0,2 3 553,1 1 0,5 0-118,7 0 1,-1-2 266,5 5 0,0-3-262,4 3 1,1-1-117,3 1 0,-3 3-162,3-3 1,-3-1-141,-1 1 1,-2 0-659,-2 4 1,1 0 503,-4 0 0,0-1-983,-1-3 1,-2 3 25,2-3 1089,3-2 0,0-1 0,5-4 0</inkml:trace>
  <inkml:trace contextRef="#ctx0" brushRef="#br0" timeOffset="153">9616 10930 7947,'2'-8'-136,"1"1"1,0 4 136,5-1 0,-6 2 1465,2-2-418,2 3-597,-4-4 1,3 6-135,-5 3 1,0-2 71,0 6 1,-2 3 34,-1 4 0,0 7-145,-5 1 1,2 1-27,-2 6 1,-2 1-5,3 3 0,-3 0-137,-2 1 1,4 3 108,1 0 1,3 0-175,-4-4 1,6 0-106,-2 1 0,3-2-117,1-3 1,0 2-3,0-6 0,4-3 68,-1-4 0,3-1 43,-3 1 1,2 1 49,3-4 1,2-1-159,-2-4 1,2 1 139,1-1 1,-3 1-228,0-1 1,-1-3-256,5-1 0,-1-3 208,0 4 1,1-6-529,-1 2 0,1-3-155,-1-1 14,1 5 0,-1-3 977,0 1 0,1-1 0,-1-2 0</inkml:trace>
  <inkml:trace contextRef="#ctx0" brushRef="#br0" timeOffset="154">9890 11467 7947,'0'-18'0,"0"1"564,0 6 180,0-1 1,0 1 209,0 0 0,0 3-402,0 0 0,0 5 570,0-5-340,0 5-641,0-2 154,0 5 1,4 5-198,0 3 0,1-2-67,-1 2 1,-1-2-225,4 2 0,-3 1-5,4-5-131,-1 5 0,5-8 125,-1 3 1,-3 1-64,-1-2 1,1 1 151,3-4 0,-3-1 13,-1-3 1,1 3 155,4-3 1,-1-1-101,0 1 1,1-5 176,-1 2 1,-3 0 46,-1 0 203,1-1-220,3-3 1,0 3 193,-4 1-296,3 4-40,-8-2 1,7 10 11,-6 3 0,5 3-8,-4 4 0,1-2-358,-1 2 1,-3 2 147,3-2 0,1 1-750,-1 0 1,3-4 405,-3 4 0,1-4-634,-1 0 0,1-5-286,3 1 1451,2-6 0,1 3 0,7-5 0</inkml:trace>
  <inkml:trace contextRef="#ctx0" brushRef="#br0" timeOffset="155">10359 11341 7904,'0'-12'374,"1"2"-262,3 3 0,-2 0 491,6 4 1,-4 1-119,3-1 0,-3 1-75,4 2 1,-1 0-44,5 0 0,-1 0-73,1 0 0,-1 0-83,1 0 0,3 0 6,0 0 0,1-1-171,0-3 1,-4 3 51,4-3 0,0 2-901,-1-2 1,1 2-228,-5-1 0,0-2 1030,1 1 0,-1-5 0,1 3 0</inkml:trace>
  <inkml:trace contextRef="#ctx0" brushRef="#br0" timeOffset="156">10873 11078 8031,'0'-11'0,"0"4"0,0-3 571,0 3 0,1 0-45,3 0 0,-2 4 23,6-1 0,-4-1 478,3 2-591,1-6 1,3 6-54,1-5 1,-1 6-101,1-2 0,-1 3-25,0 1 0,1 0-29,-1 0 1,1 0-134,-1 0 1,4 0 50,1 0 0,-1 0-60,-4 0 1,-3 0-300,-1 0 197,1 0 1,2 1-260,-2 3 1,-3-2 152,-5 6 0,0-4-77,0 4 1,-4-1 48,0 5 0,-5-5 104,2 1 0,-3-1 29,-2 5 0,1-5 16,-1 1 1,5-2-13,-1 2 0,4 1 13,-3-5 255,4 5-247,-2-3 1,5 2 126,0-1 0,1-1-64,3 2 1,3 1 81,4-5 1,2 5 14,2-2 0,-2 2-31,2-1 0,3 2-18,1-2 1,-2 2-24,2 1 0,-5 1-97,2-1 1,0 0 97,-1 1 1,-1-1-240,-6 1 1,1 3 63,-5 0 1,-1 0-252,-3-3 0,0 3 68,0 0 0,-5 2-44,-2-2 0,-5-2-11,-3 2 0,-1-2 133,-3-2 1,-3 0 11,3 1 1,-1-1-21,1 1 0,-2-6-25,6-2 1,0 1 68,3-1 0,5-1-564,-1-3 0,4 0-843,-3 0 1553,4-5 0,-7-6 0,4-7 0</inkml:trace>
  <inkml:trace contextRef="#ctx0" brushRef="#br0" timeOffset="157">11375 10770 7991,'7'-17'843,"-2"8"-483,-5-2 0,0 6 653,0-3-168,0 6 3,0-3 893,0 5 1,1 5-1292,3 2 0,2 4-107,5 0 1,1 6 59,-1 2 0,2 2-90,2 2 0,-1 0-201,5 0 0,0 1 113,4 2 1,-4-1-101,0 1 0,-5 0-8,1 0 1,2 0-175,-2 4 1,0-3-338,-3 3 1,-5-3 212,1 3 1,-6-4-189,2 0 1,-2 2 119,-2-1 0,0 3-104,0-3 1,-6 0 100,-1-5 0,-3 1 8,-2 0 0,3-4 85,-2 0 0,6-5 16,-7 1 0,4-2-1399,-4-2 542,1 1-1327,-1-1 1065,6 1-581,1-6 1843,5-1 0,0-5 0</inkml:trace>
  <inkml:trace contextRef="#ctx0" brushRef="#br0" timeOffset="158">12255 10964 7876,'0'-6'951,"0"1"1,0 6-382,0 3 1,0 2-174,0 5 1,0 6-20,0 2 1,0-1-119,0 1 0,1 0 1,3 4 0,-2-2-20,6-2 0,-4 3 21,3-3 0,-3-1-107,4 1 0,-5-5-91,5 1 0,-5 1-230,0 0 153,4-1 0,-6-4-1132,3 1 621,-3-1-703,-1 0 462,0 1-1617,0-6 2382,0-1 0,-5 0 0,-1 2 0</inkml:trace>
  <inkml:trace contextRef="#ctx0" brushRef="#br0" timeOffset="159">12083 11284 7503,'5'-7'819,"3"4"0,2-2-232,2 1 0,-1 0 7,0 4 0,6 0-68,2 0 1,2-1 110,2-3 0,4 3-411,0-3 1,1-1-13,-2 1 1,0-1-1059,4 1 0,-5 3 298,2-3 546,2 3 0,-5-4 0,4-2 0</inkml:trace>
  <inkml:trace contextRef="#ctx0" brushRef="#br0" timeOffset="160">13225 11021 7985,'-6'-7'82,"2"-1"1,2 4 168,-2-4 1,3 1 252,-3-5 0,3 5-106,1-1 1,0 1 269,0-5-393,0 1 1,1-1 78,3 1 0,-2 1-39,6 2 0,-1-2-24,5 2 0,-5 0-67,1 0 1,0-1-14,3 5 0,4-3-126,1 3 0,-1 0 103,-4 4 0,4 0-91,1 0 1,3 1 115,-4 3 0,4 4-286,-4 7 0,0-1-14,-3 5 0,-1 0-5,1 4 1,-5 0 2,1-1 0,-6 5-141,2 0 0,-4 1-283,-4-2 1,-2 0 215,-5 4 1,-2-1-207,-2 2 1,1 1 148,-5-6 1,1 1-11,-1-4 0,-1-2 148,4-2 0,-3 2 139,4-6 0,0 0 158,3-4 1,1 1 41,0-1 1,3-3 665,0 0-636,6-6 0,-3 4 529,5-2-410,0-3 1,1 5 135,3-6 0,3 0-55,9 0 1,-2 0-39,5 0 0,0 0-84,4 0 1,-1-2 10,1-2 1,0 3-112,0-3 0,-5-1 80,-3 2 0,1-1-541,0 4 0,-1 0 239,-4 0 1,-3-4-931,0 0 1,-5 0-533,5 4-287,-6 0 1840,9 0 0,-5-5 0,5-1 0</inkml:trace>
  <inkml:trace contextRef="#ctx0" brushRef="#br0" timeOffset="161">13648 10736 7837,'1'-11'11,"3"4"0,-3-3 504,3 2 1,-1 2-115,0-2 1,0 4 842,5-3-369,-6 4-84,8-7-584,-3 9 1,4-8 11,0 5 0,-3 0 18,0 4-19,-1 0 1,5 4-245,-1 0 110,1 5 0,-2-3-392,-3 6 239,-2-1 0,-1 0-173,0 1 0,0-1 86,-4 1 1,0-1-8,0 0 0,-4 1 49,0-1 1,-3 1 67,3-1 0,-5-1 44,1-2 1,2 2-45,-2-2 1,6-2 135,-2 2 0,3-5-48,1 5 184,0-5-13,0 7 1,5-9-49,2 3 0,4-3 23,0-1 1,0 0-79,1 0 0,3 0-79,0 0 1,4 0 81,-3 0 0,-1 0-1264,-4 0 375,1 0 1,-1 0-513,0 0 0,-3 0 1288,0 0 0,-1-5 0,5-1 0</inkml:trace>
  <inkml:trace contextRef="#ctx0" brushRef="#br0" timeOffset="162">14093 11158 9922,'7'0'2002,"-2"0"-1992,0 0-638,-4 0-320,4 0 948,-5 0 0,5 5 0,2 2 0</inkml:trace>
  <inkml:trace contextRef="#ctx0" brushRef="#br0" timeOffset="163">14562 10793 7866,'0'-12'376,"0"1"1,0 3-50,0 1 1,0 3 836,0-4-597,0 6 0,0-5 666,0 4-462,0 1-418,0-3 0,0 6-113,0 3 0,0 8-27,0 7 1,-4 2-43,0 2 0,-1 0 42,1 0 0,3 1-240,-3 3 1,-2-3-26,-2 2 0,3-2-123,1-1 0,-1 0-17,1 0 0,0-4 119,4 0 0,0-5-387,0 1 301,0-2 0,2-2 78,2 1 1,-2-6-78,6-2 277,-1 2 0,5-4-87,-1 1 0,1-1-35,-1-2 1,0 0-492,1 0 0,-1 0 222,1 0 0,-5 0-310,1 0 1,-4 0 209,3 0 0,-3 0-1870,4 0 1637,-6 0 0,5 0 605,-4 0 0,-1-5 0,3-2 0</inkml:trace>
  <inkml:trace contextRef="#ctx0" brushRef="#br0" timeOffset="164">14699 11044 9272,'0'-5'2414,"0"5"-1899,0 5 1,0 8-137,0 2 0,0-1 157,0 5 1,0-4-138,0 4 0,0 0-240,0 4 1,3-4-29,1 0 1,0 0-157,-4 4 0,0-1-321,0-3 0,0 1 301,0-5 1,0 4-626,0-4 0,0 1 317,0-5 0,0-3-179,0-1 0,0-3-221,0 4-1633,0-6 2386,0 8 0,0-8 0,0 3 0</inkml:trace>
  <inkml:trace contextRef="#ctx0" brushRef="#br0" timeOffset="165">15076 11124 7874,'-7'0'1765,"2"-1"-687,5-3 73,0 3-21,0-4-327,0 5-831,0 5 0,0-3-1546,0 6 1,1-6 354,3 2 1219,-3-3 0,5 4 0,-6 2 0</inkml:trace>
  <inkml:trace contextRef="#ctx0" brushRef="#br0" timeOffset="166">15327 10907 7883,'0'-11'383,"0"-1"1,1 4-36,3 1 1,-2 1 48,6-2 1,-4-2-68,3 2 0,1 2 197,3-2 0,1 2-112,-1-2 1,-3-2 22,0 2 0,0 3-57,8 2 1,-4 0-32,4-1 0,-4 3-182,0-3 1,-1 3 46,1 1 0,3 1-49,0 3 1,0 2 61,-3 6 1,-2 0-193,-3 4 0,4 1 61,-4 6 1,-2 0-306,-1 0 1,-3 0-99,-1 0 1,0 3-245,0 1 1,-5 1-181,-2-2 0,-4-1 332,0 1 0,0-2-41,-1-1 1,0 0 60,-4 0 0,4-4 228,-4 0 0,4-4-79,0 4 1,1-5 213,-1 1 1,1-2 213,0-2 1,-1 0-173,1-4 1,3 2 556,1-5-291,4 5 8,-2-8 1,10 4-101,3-5 0,2 0-114,1 0 0,1 0 34,-1 0 1,2 0 29,2 0 0,-2 0 26,2 0 0,1 0 34,0 0 0,3 0-9,-4 0 0,1 0-1,0 0 0,-4 0-1428,3 0 921,-2 0 1,-1-4-1061,-1 1 0,-3-1 104,-1 4 1262,1 0 0,-2-5 0,-1-2 0</inkml:trace>
  <inkml:trace contextRef="#ctx0" brushRef="#br0" timeOffset="167">15841 10701 7873,'0'-14'189,"0"3"1,1 3 902,3 1-396,-3-3 1,4 7 180,-5-5-306,0 6-143,0-3 1992,0 5-2455,5 0 0,-2 1 29,4 3 0,-3-3 44,4 3 1,-4 1-225,3-1 0,-3 0 42,4-4 0,-1 0-248,5 0 303,-1 0 1,1 0 49,-1 0 1,-3 0 68,-1 0 1,-3-2 117,4-1 0,-5 0-40,5-5 0,-4 6-97,3-2 0,-3-1 194,4 1 0,-4-3 27,3 3-239,-4 0 183,7 4-233,-4 0 1,2 5 7,0 3 1,-5-1 23,5 5 0,-4-3-83,3 6 1,-3-2 66,4-2 0,-4 4-172,3 0 1,-3 1 59,4-5 0,-5-1-579,5-2 0,-4 2 287,3-2 0,-3 0-913,4 0 1,-6-2 1357,2-2 0,-2 3 0,-2 4 0</inkml:trace>
  <inkml:trace contextRef="#ctx0" brushRef="#br0" timeOffset="168">16286 10599 7431,'0'-7'212,"0"1"121,0 2 903,0 3-241,0-4-532,0 5 1,5 0 291,3 0-483,2-5 0,1 3 27,1-1 1,-1 1-79,1 2 1,0-4-134,4 1 1,-8-1-159,4 4 0,-3 0-314,2 0 0,-1-1-162,-2-3 1,2 3-668,-2-3 1,-2 1 1212,2-1 0,-1-2 0,5-5 0</inkml:trace>
  <inkml:trace contextRef="#ctx0" brushRef="#br0" timeOffset="169">16606 10450 7916,'0'-11'0,"0"-1"1180,0 6-509,5-4-3,1 8 264,1-8 1,3 4-359,-3-5 0,0 3 693,0 0-874,1 6 1,2-5 320,-2 4-468,2 1-266,-4-3 0,4 7 160,-2 1 0,1 4-95,-5 4 1,1 4-133,-1 1 0,-3 4 62,3-1 1,-3-1-430,-1 1 0,-1 0 194,-3 4 1,3-2-214,-3-2 1,-3 3 178,0-3 1,1-1-54,-2 1 1,5-4 71,0 4 1,-3-5-64,3 1 544,-1-2 0,4-2-191,0 1 646,0-6-494,0 4 1,4-7 33,-1 4-397,6-4 0,-2 2-378,4-5 1,1 4-153,-1-1 0,-3 1-1531,-1-4 2257,1 0 0,3 0 0,1 0 0</inkml:trace>
  <inkml:trace contextRef="#ctx0" brushRef="#br0" timeOffset="170">17257 10770 8078,'-5'-6'2270,"4"0"-1782,-4 6 0,5 6-19,0 1 0,-4 5-179,0 3 0,0 3-77,4 4 1,0 1 14,0 0 0,0 0-127,0 0 0,0 1 7,0 3 0,4-7 56,0 3 0,1-4-65,-1 0 0,-3 1-205,3-5 0,1 1-297,-1-5 0,-1 0 83,-3 1-569,0-1 0,4 1-64,0-1-294,0-5 1,-4 1 125,0-3 1121,0-3 0,-10 4 0,-3-5 0</inkml:trace>
  <inkml:trace contextRef="#ctx0" brushRef="#br0" timeOffset="171">17131 11067 7876,'-6'0'769,"1"0"326,5 0-401,5 0 1,1 0-108,6 0 0,4 0 91,3 0 0,3 0-242,1 0 1,0 0-32,-1 0 0,2-4 25,3 0 1,-3-1-167,3 1 1,-4 3-692,-4-3 1,1 3 347,-5 1 0,1-4-1570,-5 0 1,2 1 1648,2 3 0,-2 0 0,3 0 0</inkml:trace>
  <inkml:trace contextRef="#ctx0" brushRef="#br0" timeOffset="172">18079 10804 7885,'-4'-7'76,"1"-1"1,-1 4 343,4-4 1,0 5-129,0-5 1,-4 4 96,0-3 0,0 3-103,4-4 1,0 4 38,0-3 0,0 3-110,0-4 0,2 5 53,1-5 1,0 2 3,5-2 1,-5-1 246,5 5-295,0-5 1,3 4 13,0-2 0,1 2-150,-1 5 0,1 0 104,-1 0 0,1 1-210,-1 3 0,0 3 44,1 9 1,-1 0-20,1 3 0,-6 6-120,-2-2 0,-3 8-141,-1-1 0,-1 3-188,-3 2 1,-2-3 219,-6-1 0,-3 6-272,0-3 0,-2-1 149,2-3 1,2-3-47,-2 4 1,-1-6 126,0 2 0,1-5 268,4-3 0,-1-2 18,1-6 1,1 1 77,2-1 0,-1-3 480,6-1 27,-6-4-219,7 2 1,-3-4-115,5 3 1,5-3 303,3 3 1,2-3-181,2-1 1,3-1 105,0-3 1,5 3-103,-1-3 1,3-1-155,1 1 1,-2-3-137,-2 3 1,3 0 118,-3 4 1,-3-1-427,0-3 1,0 3 219,-1-3 1,-3 3-2120,-5 1 1570,1 0 1,0 0-2781,-1 0 925,-4 0 516,2 0 1863,-5 0 0,5 0 0,1 0 0</inkml:trace>
  <inkml:trace contextRef="#ctx0" brushRef="#br0" timeOffset="173">18593 11067 7837,'0'-12'1415,"4"5"-255,0-1-20,0 6-359,-4-3-361,5 5-450,-4 0 131,4 0 1,-5 1-1587,0 3 992,0-3-1485,0 4 1978,0-5 0,-5 5 0,-1 1 0</inkml:trace>
  <inkml:trace contextRef="#ctx0" brushRef="#br0" timeOffset="174">19119 10564 7942,'3'-17'604,"1"1"976,0 4-658,-4 5 0,0 1 145,0 2-100,0 3-671,0-4 1,0 6-188,0 3 0,0 3 88,0 9 1,-4 1 29,0 6 1,-5 4-87,2 0 1,-3 3-106,-2-3 0,5 3-168,-1-3 0,0 3 119,-3-3 0,0 1-363,-1-2 0,5-1 178,-1 1 1,5-2-76,0-1 0,1-5 71,2-3 1,0-2-4,0-2 211,0 1 1,5-5 488,3 1-119,2-6 0,2 4-178,-1-6 0,0 0 68,1 0 1,-1 0-71,1 0 1,-1 0-360,1 0 1,-1 0 93,0 0-658,1 0 1,-2-2 173,-2-2 0,2 3-654,-3-3-1065,-2 3 1656,6 1 0,-6-1-883,2-3 1499,-2 3 0,0-9 0,2 3 0</inkml:trace>
  <inkml:trace contextRef="#ctx0" brushRef="#br0" timeOffset="175">19210 10896 7942,'0'-7'206,"0"1"1855,0 2-427,0 3-836,5 6 1,-4 6-277,3 8 1,-1 3-167,0-3 0,-1 2-197,1 2-1,3-4 63,-3 0 0,1 2-230,-4 5 1,0-2 118,0 3 1,0-7-395,0-1 0,0-1-20,0 1 0,0-2-215,0-6 1,0 1 62,0-1 0,0-3-188,0-1-1406,0-4 845,0 7 1205,0-9 0,0 9 0,0-3 0</inkml:trace>
  <inkml:trace contextRef="#ctx0" brushRef="#br0" timeOffset="176">19541 10930 7839,'1'-7'1748,"3"4"-630,-3-4-359,10 6 1,-10-3 355,3 8-4,2-3-1162,-5 9 1,6-7 83,-4 5 0,-1-5-1740,2 5 1106,-3-5-835,-1 7 1436,0-9 0,-5 9 0,-2-4 0</inkml:trace>
  <inkml:trace contextRef="#ctx0" brushRef="#br0" timeOffset="177">19952 10690 7880,'-5'-11'-169,"4"-1"1,-4 1 1973,5-1-1244,0 1 1,0-1 148,0 1 1,1 1-274,3 2 0,-2-1 42,6 6 1,0-6-128,3 1 1,2 3-18,2 1 0,-2 3-127,2 1 0,-2 0 0,-2 0 1,4 1-180,0 3 1,1 4 87,-5 7 0,-1-1-185,-2 5 0,-3 4 66,-5 3 1,0 6-389,0-2 0,-5 3-19,-3 2 1,-3-1-206,-4 0 0,1-3 230,-5-1 0,1-1-100,-1 2 1,-1-3 194,4-5 0,-3-4 20,4 0 0,0-4 293,3 4 0,2-5-159,3 1 706,-4-2-310,5-2 126,0 1 1,2-2-76,8-3 0,-2 0 41,6-3 0,0-3-24,3 3 1,2-3-36,2-1 1,-1 0 48,5 0 1,-4 0-84,4 0 1,-4 0-265,4 0 0,-5 0 115,2 0 0,0 0-855,-1 0 0,1 0-1020,-5 0 339,0 0 0,1-1 1425,-1-3 0,-4-3 0,-2-4 0</inkml:trace>
  <inkml:trace contextRef="#ctx0" brushRef="#br0" timeOffset="178">20386 10439 7867,'0'-12'-266,"0"1"1,4-1 952,0 1 1,1 5-98,-1 2 1,-3 1 632,3-1-257,-3 3 12,-1-4 184,0 5-838,0 5-304,0 2 1,0 4 0,0 0 1,1-3-63,3 0 62,-3-6-209,5 8 0,-3-7-45,1 4 0,5-4 91,-1 1 0,-2-3-188,2-1 146,-1 0 272,5 0-187,-1 0 174,0-5 0,0-1-39,-4-6 0,0 5 135,-4-1 0,0 2 283,5-2-333,-6-2 0,4 9-54,-2-3 0,-1 3 85,4 1-242,-4 0 1,7 5 9,-2 2 1,-2 3-80,2 2 1,-5-1-75,5 1 0,-5 3 75,0 0 1,2 0-742,-1-3 1,0-1 356,-4 1 0,1-1-508,3 0 0,-3-3-128,3 0 1178,3-6 0,-1 3 0,5-5 0</inkml:trace>
  <inkml:trace contextRef="#ctx0" brushRef="#br0" timeOffset="179">20763 10450 7845,'0'-6'1409,"0"-4"-1044,5 8 1,-2-3-89,4 5 0,-3 0 141,4 0 1,-1 0-68,5 0 1,-5 0-102,1 0 0,0-1-345,3-3 0,0 3 115,1-3 0,-1 3-68,1 1 1,-5 0 83,1 0 1,0-1-958,3-3 0,-3 2 36,-1-1 885,1 1 0,3-3 0,1-1 0</inkml:trace>
  <inkml:trace contextRef="#ctx0" brushRef="#br0" timeOffset="180">21129 10267 7941,'6'-7'-304,"-2"-1"0,-3 4 826,-1-3 0,1 4 331,3-1 461,-3 3-358,4 1-465,-5 0 1,2 4-92,2 0 0,-3 8-136,3 0 0,-3 7-285,-1 0 0,0-1 80,0 1 0,0 0-784,0 4 1,0-4 467,0 0 1,0-4-1095,0 4 1351,0-5 0,5 7 0,1-3 0</inkml:trace>
  <inkml:trace contextRef="#ctx0" brushRef="#br0" timeOffset="181">21483 10519 7916,'0'-7'3089,"0"2"-1388,0 5-1413,0 10 1,0-1 83,0 10 0,0 0-154,0 4 0,0 4 13,0-1 1,-4 5-187,0-4 0,0 3 111,4-3 0,0-1-328,0-3 1,0-1 127,0-3 0,0 1-584,0-5 1,0 1-695,0-5-607,0 0 1118,0 1 1,0-5 810,0 1 0,0-5 0,0 2 0</inkml:trace>
  <inkml:trace contextRef="#ctx0" brushRef="#br0" timeOffset="182">21300 10850 7916,'0'-12'0,"1"6"705,3 2 0,-1 3-83,4 1 0,1 0-43,3 0 1,2 0-296,2 0 1,3 0-40,5 0 1,-4 0-564,0 0 0,0-4 268,4 0 0,-1 1-259,1 3 0,-4-4 216,0 0 1,0-4-1962,4 5 2054,-5-6 0,4-3 0,-5-6 0</inkml:trace>
  <inkml:trace contextRef="#ctx0" brushRef="#br0" timeOffset="183">22111 10393 7916,'0'-11'-100,"5"-1"822,-4 6 1,4-1 946,-5 4-618,0 1-53,0-3-646,0 5 1,-4 9 64,1 3 1,-6 7-97,1 0 0,-1 2-54,2 2 0,-2 4-65,5-1 0,-4 2-27,4-1 0,-3-3-130,3 3 0,-1-3 27,1-1 1,3 0-364,-3-1 0,3-3 203,1 0 0,0-5-807,0 2 357,0-4 327,0 0 0,1-2-168,3-3 231,2-1 1,6-6-129,-1 0 1,1 0 63,-1 0 1,0 0-192,1 0 1,-1-4 84,1 0 0,-5 0-306,1 4 1,-4-4 193,3 1 1,-3-1-138,4 4 1,-4-4-306,3 0 377,1-5 411,3 3-253,1-6 877,-1 1-554,-5 0 0,3-1 1665,-5 1-781,0 4 1604,-4-3-586,0 9-317,0-4-906,0 15 1,-4 2-249,0 7 1,0 6 87,4-2 1,-1 2-124,-3-2 0,3 4-177,-3-1 0,3 2 13,1-1 0,0-3-330,0 3 0,0-5-42,0-3 0,0 2-223,0-6 0,0 0-173,0-3 0,0-1 242,0 1 0,0-5-3210,0 1 2566,0-6 1,1 3 951,3-5 0,-3 0 0,4 0 0</inkml:trace>
  <inkml:trace contextRef="#ctx0" brushRef="#br0" timeOffset="184">22545 10770 7905,'0'-6'0,"1"-3"2230,3 5-847,-3 0-425,4 4 426,-5 0-1320,0 5-296,0-4 1,0 6 211,0-3 1,-1-3-2353,-3 3 1354,3-3 1018,-4-1 0,5 0 0,0 0 0</inkml:trace>
  <inkml:trace contextRef="#ctx0" brushRef="#br0" timeOffset="185">22956 10462 7883,'0'-18'475,"0"0"59,0 3 1,9 3 157,2 1 1,3 1-256,-2 6 1,-2-5 25,-3 1 1,4 0 264,-4 0-280,3-2 1,2 5-94,-1-3 1,-3 3-150,-1 5 0,-3 0-11,4 0 1,-1 0-1,5 0 1,-1 5-74,1 3 1,-1 3 92,1 4 0,-1 3-199,0 5 0,-3 1 21,0 3 0,-6 1-184,2 2 0,-3 6 101,-1-6 0,-6 7-408,-6-3 1,-4 0 78,-7 5 1,0-5-93,0-4 1,-3 3 217,-1-2 0,-3-3 43,3-2 0,0-2 350,5-1 0,2-5-144,1-3 765,5 3-379,-2-5 258,10 3-339,1-10 0,6 3 98,3-5 0,3 0-128,8-4 0,-2 0-91,2 0 1,2 0-168,-2 0 0,4 0 87,-4 0 1,4 0-252,-3 0 0,3 0-179,-4 0 0,0 0-212,-3 0 1,-1 0-102,0 0 1,1-4-641,-1 0 1,1-1-290,-1 1 0,-2 2 286,2-6 1282,-7 1 0,17-5 0,-9 1 0</inkml:trace>
  <inkml:trace contextRef="#ctx0" brushRef="#br0" timeOffset="186">23493 10267 7835,'0'-6'0,"0"-4"520,0 9 0,0-6 522,0 3 179,0 3-299,0-4 193,0 5-905,0 5 0,0 2-27,0 4 1,0 2 52,0 2 1,0-2-144,0 2 1,0-3-2,0 0 1,0-1-77,0 1-174,0-1 1,0 1 104,0-1 1,4-3-369,-1-1 137,1-4-80,1 2 74,-4-5 190,5 0 92,-6 0 101,5 0 1,-3-4 156,6 0 0,-4-3-86,3 3 0,0-5 56,0 1 0,3-2-26,-2-1 0,3-1-34,5 1 1,-4-1-22,3 1 0,-1 0 3,2-1 0,-4 1 12,4-1 1,0 2 124,-1 3-190,1 2 0,-5 1 36,0 0-23,1 0 1,-2 9 11,-2 3 0,0 3-1,-4 4 1,0 2 19,-4 2 0,0 3-8,0-3 0,4-2-15,0 2 1,0-3 10,-4 3 0,0-4-96,0 4 0,0-5-65,0 1-1588,0-2 0,0-2-24,0 1 0,1-5 1652,3 1 0,-3-6 0,4 3 0</inkml:trace>
  <inkml:trace contextRef="#ctx0" brushRef="#br1" timeOffset="187">13008 11581 8245,'-12'4'0,"-4"-1"0,8 1 559,-4-4 1,7 0 80,-3 0 1,5 0 18,-5 0 0,2-5-151,-2-3 1,3 1-167,5-5 0,1 4 129,3-8 1,4-5-89,7-2 1,4-8 50,8 1 1,-1-8-184,9-4 0,1-4-285,-13 22 0,0-1 0,0-1 1,1 0 161,1-3 0,-1 1 0,1 0 0,0 1-38,3-1 1,1-1 0,-1 1 0,0 0-56,4-4 1,1 0 0,-3-1 0,0 1 75,3-2 0,-1-1 1,-1 3-1,-1 0-69,2-1 1,1 1 0,-3 0 0,1-1 57,1-1 0,0 0 0,-4 4 0,-1 1-142,0 2 0,-1 1 1,16-17 20,-8 5 1,-9 7-48,-10 5-4,-2 7 1,-8 3-276,-5 9 1,-7 3-1341,-8 8 0,-3 3 793,-5 9 0,4 1 894,0 6 0,0 5 0,-4 1 0</inkml:trace>
  <inkml:trace contextRef="#ctx0" brushRef="#br1" timeOffset="188">16435 10987 6071,'0'6'1063,"0"-1"-734,0 0 234,0-3 223,0 3 3163,0-5-3561,0-5 1,1-2-48,3-4 0,-3-1 90,3 1 0,2-5-167,2-4 0,2-1-30,1-2 0,1-1-185,-1-3 0,2-2 153,2-5 0,-1-2-200,5-2 1,-1-2 37,1-6 1,2 0-304,-2 1 0,-1-2 164,1-3 0,0 3-29,4-2 0,0 3-79,0 4 0,-2-1 129,-2 5 1,3 5-88,-3 6 0,-1 3 69,1 1 1,-9 6-372,1 1-492,-2 4 182,-2 5 0,-2 4 156,-5 6 1,-5 9 620,-3 7 0,-2 7 0,-2 4 0</inkml:trace>
  <inkml:trace contextRef="#ctx0" brushRef="#br1" timeOffset="189">17714 11592 8137,'-7'-5'373,"4"-3"0,1 2 58,2-1 1,0-1 104,0-4 1,0 0-94,0-3 1,4 1-140,0-5 0,5 3 63,-2-3 0,5-5-127,3-6 1,8-3 90,7-2 0,5-5-457,3-6 1,-16 21 0,1-2 185,4-3 1,0-1-1,-1 2 1,1-1 7,2-2 0,-1-1 1,0 0-1,0 0-40,4-3 0,1 0 1,-3 1-1,-1 1-93,2 0 0,-1 0 1,-1 1-1,-2 2 56,-2 2 0,0 1 0,-1 4 0,-2 1-12,13-19 1,-4 7 85,-8 4 1,-6 8-751,-6 8 287,1 2-299,-11 7 1,3 2-237,-8 8 1,-2 7 932,-6 9 0,-4 6 0,-2 3 0</inkml:trace>
  <inkml:trace contextRef="#ctx0" brushRef="#br1" timeOffset="190">20912 10564 9775,'0'-6'1716,"0"1"-755,0 0-235,0-2-322,0-4 1,5-2 48,2-2 1,3 2-138,2-2 1,1-3-74,2-1 0,3-3-146,4-5 0,5-1 79,0-2 1,3-3-148,-3 2 1,5-2-107,-2-1 1,2 3-133,-2 1 0,1 5-154,-9-2 1,3 4-372,-10 4 1,0 4-160,-4 7 0,-3-1-208,0 5 1101,-6 1 0,3 3 0,-5 0 0</inkml:trace>
  <inkml:trace contextRef="#ctx0" brushRef="#br0" timeOffset="191">9491 12472 7861,'5'-7'0,"-4"1"231,3 2 0,-3 2 960,-1-6-418,5 5 1,-2-5 199,4 4 155,-4 0-358,2 4 50,0-5-162,-4 4-204,4-5-383,-5 6 110,0 0-1003,5 0 709,-3 0 0,3 2-1318,-5 2 0,0-2 650,0 6 1,0-1-628,0 5 1,0-1 1407,0 1 0,5-1 0,1 0 0</inkml:trace>
  <inkml:trace contextRef="#ctx0" brushRef="#br0" timeOffset="192">9628 12757 7861,'-5'6'0,"3"5"463,-1-4 1,1 0-42,2 0 0,0-3 249,0 4 1,0-5 212,0 5 790,0-5-426,0 7-606,5-9 0,2 5-155,4-2 1,-3-3-155,-1 3 0,-3-3-23,4-1 0,-4 0 168,3 0-1254,-4 0 601,2 0-1261,0 6 1,-4-4-91,3 6 0,-3-4-2064,-1 3 3590,0 1 0,-5 3 0,-1 1 0</inkml:trace>
  <inkml:trace contextRef="#ctx0" brushRef="#br0" timeOffset="193">5790 14288 7772,'-11'0'0,"0"-2"434,-1-2 0,5 3 280,-1-3-61,5 3 1,-2 0 254,5-3-266,0 3 1,5-8-170,3 5 0,3-4 35,5 5 0,-2-5-117,5 4 0,0-3 109,3 3 1,1-4-195,0 4 0,0-1-102,0 1 0,1 2-460,3-6 1,-5 6 254,1-2 1,-1 1-891,-7 0 1,0 1-88,-3-1 0,-5 1-2026,1 2 899,-5 0 1583,2 5 1,-7 2 521,-1 4 0,-9 1 0,-6-1 0</inkml:trace>
  <inkml:trace contextRef="#ctx0" brushRef="#br0" timeOffset="194">5745 14459 7772,'11'-1'-791,"1"-3"1,4 1 2569,3-4 0,6 3-310,2-4 0,5 2 96,-2-2 1,-1-2-873,2 2 0,-2 2-57,2-2 0,-7 6-527,-5-2 1,-2 3 37,3 1 1,-4 0-1178,-5 0 1,1 0 703,-1 0 1,1 4-1917,-1-1 1,4 5 2241,1-4 0,4 0 0,-2-4 0</inkml:trace>
  <inkml:trace contextRef="#ctx0" brushRef="#br0" timeOffset="195">8931 14013 7816,'6'-5'639,"0"4"91,-6-4-155,0 0 602,0 4-377,0-4 67,0 5 1,0 5-486,0 2 0,3 5-3,1 3 0,0 3-51,-4 5 1,0 4-232,0 4 0,0 2 101,0 1 1,0-3-123,0-1 1,0 1 88,0 3 1,1-1-194,3-3 1,-1-2-51,4-5 0,-4-1-104,1-3 1,1 1 73,-2-5 1,1 0-141,-4-3 169,0-1 73,0 1 0,0-5 48,0 1-46,0-6 406,0 3 204,0-5-341,5 0-192,-3 0 1,3-1-40,-5-3 58,5 3 1,1-4 38,5 5 0,1-1-52,-1-3 0,5 3 22,-1-3 1,5-1-38,-1 1 0,3-1 187,1 1 1,3 2-75,1-6 1,3 2-42,-3-2 1,3-2-220,-3 2 1,0 2 74,-4-2 0,-4 4-405,0-3 1,-5 3-21,1-4 30,-3 6 0,-1-4-75,-4 2-1931,-2 2 327,-5-3-151,0 5 248,-5-5 1985,-1 4 0,-11-4 0,0 5 0</inkml:trace>
  <inkml:trace contextRef="#ctx0" brushRef="#br0" timeOffset="196">9011 14265 7770,'5'-7'0,"-4"-3"114,3 3 0,3 1 709,0 3 106,3-4 0,2 6 124,-1-3 1,4 2-498,1-2 1,4 3 137,-1-3 1,-1 3-253,1 1 1,0 0-31,4 0 1,-1 0-160,1 0 1,0 0-167,0 0 0,-4-2 26,0-2 0,0 3-91,4-3 0,-1-1-515,-3 2 1,-2-5 280,-1 4 0,-8-1-1151,4 1 1,-7 3 584,3-3 0,-6 2-605,2-2 0,-4 3 679,-4-3 1,-2 2-145,-6 2 0,-4 0 848,-3 0 0,-13-5 0,-3-1 0</inkml:trace>
  <inkml:trace contextRef="#ctx0" brushRef="#br0" timeOffset="197">8931 14013 7867,'23'-6'-470,"0"-4"329,0 2 0,1-2 1525,2-1 0,4 3-620,4 0 0,4 5 131,0-5 1,0 6-416,-4-2 0,-3-1-238,-1 1 0,-6 0-190,-1 4 0,-1 0 98,-7 0 1,0 0-1495,-3 0 1027,-1 0-2479,0 0 1972,1 0 0,-1 0-1034,1 0 1858,-6 0 0,9-5 0,-2-1 0</inkml:trace>
  <inkml:trace contextRef="#ctx0" brushRef="#br0" timeOffset="198">10028 13705 7809,'11'-11'403,"-3"0"167,-1 4 0,-3-2 221,4 5 5,-6 0 454,3 4 239,-5 0-1269,-5 5 1,-5 2 16,-5 4 1,0 6 19,3 2 1,-3-2 74,0 3 1,-6 4-116,2 6 0,3 3 12,1 1 1,-2 1-180,2-1 1,0 0 99,3 0 1,5 1-148,-1-1 1,5 0 52,0 0 0,1 1-44,2-1 0,2 0-36,1 1 1,4-5-78,4 0 0,1-4 205,-1 0 0,4 0 3,1 0 1,3-3 16,-4 0 1,4-1-57,-4-7 0,2 4 215,-2-4 1,-3-1-54,4-6 0,-2 2-56,1-2 1,-6-3-43,2-2-240,-2-1-540,2 3-1081,-4-4 24,-2 4 0,-5-6 845,0-3 1,0 2-501,0-6 0,0 0 662,0-3 1,0-2-420,0-2 1117,0 2 0,0-13 0,0 1 0</inkml:trace>
  <inkml:trace contextRef="#ctx0" brushRef="#br0" timeOffset="199">10370 13979 7809,'0'-11'2618,"0"-1"-1151,0 6 371,0 1-566,0 5 0,0 5-900,0 3 1,0 3-40,0 4 1,0 4-85,0 8 1,0-2-43,0 6 1,1-2-111,3 1 0,-3 3 65,3-2 0,-1-3-382,1-2 0,-2-1 5,6-3 1,-4 0-265,3-3 1,-4-3-34,1-4 1,-2-5-442,2 1 1,-3-4-47,3 4 1,-1-6-67,0 2-199,-1-3 1,4-1 1263,-2 0 0,-3-10 0,4-3 0</inkml:trace>
  <inkml:trace contextRef="#ctx0" brushRef="#br0" timeOffset="200">10690 13728 7742,'-6'-12'5,"1"5"1742,5-1 0,1 6-826,3-2 0,2 4-224,5 4 0,0 2-300,-4 5 1,3 1 405,-2-1 1,2 6-141,1 2 1,1 7 10,-1 5 1,5 1-342,-1-2 1,4 3-132,-4-2 0,5 2-191,-1 1 0,2 0 76,-2 0 0,1 4-5,-5 0 1,-1 2 71,-6-2 0,-2-3-393,-2 3 0,-3-3-379,3-5 1,-8 2-635,-3-5 0,-5-1-868,-3-3 0,1-5 1085,-5-3 1,0-2-1725,-4-2 2759,-10 1 0,3-1 0,-10 0 0</inkml:trace>
  <inkml:trace contextRef="#ctx0" brushRef="#br0" timeOffset="201">8657 14253 7799,'-6'-6'1470,"1"1"-477,5 0 34,0 3 1,-2-3 654,-1 5 179,1 0-735,-3 0-372,5 0-1123,-5 5 417,4 2-1792,-4 4 1,3 1 1743,-1-1 0,-4 1 0,-4-1 0</inkml:trace>
  <inkml:trace contextRef="#ctx0" brushRef="#br0" timeOffset="202">6864 14048 7735,'-11'0'0</inkml:trace>
  <inkml:trace contextRef="#ctx0" brushRef="#br0" timeOffset="203">6773 14002 7762,'0'-6'4105,"0"-5"-3736,0 5 0,1-4-84,3 2 0,-2-1 31,6 6 0,-1-6-50,5 1 0,-1 2-51,1-2 1,-1 4 62,1-3 0,3 3-75,0-4 0,1 6-70,0-2 0,-2-1 82,5 1 1,-4 0-198,4 4 1,-5 2 41,1 1 1,-2 4-96,-2 4 1,1 1-13,-1-1 0,-1 2 96,-2 2 0,-3-1-168,-5 5 0,0 1 25,0 7 0,0 2-197,0 5 0,-8-3 112,1-1 0,-10 1-206,6 3 1,-7 0 99,3 1 1,-6-3-7,2-1 0,2-3 297,-2-5 1,1 0-114,-1-1 0,-3 1 88,3 0 0,1-1-73,-1-3 0,5-3 301,-1-4 0,6-1-104,2 0 1,3-3 145,-4 0 0,5-5 150,-5 5 20,5-5-257,-2 2 1,7-5-21,1 0 0,4 4 15,4-1 1,1 1-62,-1-4 1,4 0-4,0 0 0,6 0 1,-2 0 0,2 0 97,2 0 0,0 0-41,0 0 1,0 0-7,0 0 0,-1-1 76,1-3 1,-5 3-77,-3-3 1,-1-1-176,1 1 0,-6 0 105,3 4 0,-5-1-308,1-3-235,-3 3 1,-4-4-1322,3 5 89,-3 0-801,4 0 2500,-5 0 0,-5 0 0,-1 0 0</inkml:trace>
  <inkml:trace contextRef="#ctx0" brushRef="#br0" timeOffset="204">7218 13637 7762,'0'-7'1290,"0"-3"-277,0 9-82,0-4-175,0 5-505,5 0 1,-2 0 80,4 0 0,-4 1 99,1 3-213,2 2 1,-1 6-4,3-1 1,-3 0-119,-5 1 0,3-1 166,1 1-259,0-1 0,-4 0 0,0 1 0,0-1-25,0 1-145,0-1 0,0 1 37,0-1-265,0-5 122,0 4 2,0-8 197,0 3 103,0-5 14,5 0 125,-4-5 1,8-2-73,-5-4 0,4 3-41,-4 1 0,3-1 138,-3-3 0,5-5 68,-2 1-171,4 0 0,-1 4 93,-3-1-218,4 6 90,-5 1-45,5 5 1,1 0-36,-1 0 1,-3 1 66,-1 3 0,0 2-120,0 6 1,3-1 88,-2 0 0,2 1-256,2-1 1,-5 1-136,1-1 1,-2 1-184,2-1 0,-2 0-25,-2 1 0,-3-5-242,3 1 0,-3-4 829,-1 3 0,5-4 0,2 2 0</inkml:trace>
  <inkml:trace contextRef="#ctx0" brushRef="#br0" timeOffset="205">7549 13705 7762,'24'-6'1062,"-6"1"-682,-10 5 0,-5 0 222,5 0 1,-4 0-193,4 0 0,-1 0-51,5 0 1,-1 0-110,0 0 0,-3 0 119,0 0 1,1 0-174,6 0 1,-3-2-1,4-1 1,-7 1-210,-2-2 0,1 2 71,3-2 0,-3 3-710,-1-3 0,0 2 379,0-2 1,0 2-403,-3-1 0,-3 0 56,3-1 619,-3 3 0,4-4 0,1 5 0</inkml:trace>
  <inkml:trace contextRef="#ctx0" brushRef="#br0" timeOffset="206">7903 13545 8506,'5'-6'1467,"-3"-4"291,3 8-980,0-3 64,-4 5 387,4 0-867,0 0 0,0 5 0,3 3-113,-4 2 0,1 3 1,-1 1-77,-2 1 0,-1 4 0,-1-2-106,0 0-24,0 2-288,0-1 224,0 4 0,0-5-892,0 1 0,0 3 175,0-6 447,0 5-2487,0-7 2778,0 3 0,0-4 0,0-1 0</inkml:trace>
  <inkml:trace contextRef="#ctx0" brushRef="#br0" timeOffset="207">11786 13922 8418,'0'-6'1470,"0"-1"-512,0 4-537,0 1 1,-1-3 503,-3 5-217,3 0-448,-4 0 1,1 7-64,0 4 1,0 2-9,4 6 0,0 0 8,0 4 1,0 1-163,0 2 1,0-2 51,0 3 0,0 1-24,0-1 1,0-1-188,0-3 1,0-4 94,0 0 0,4-4-177,0 4 1,1-5 109,-1 2 0,-3-7-701,3-2 333,-3 1-1293,4-2 70,-3-1 2,3-5 1685,-10 0 0,3 5 0,-3 2 0</inkml:trace>
  <inkml:trace contextRef="#ctx0" brushRef="#br0" timeOffset="208">11569 14208 7702,'-6'-6'0,"1"5"0,10-4 0,3 5 0,2 0 1581,1 0 0,6-4-252,2 1 1,4-1-270,3 4 1,0-2-526,4-1 1,0 1-60,5-1 0,3-3-121,0 3 0,-1-5 49,-7 4 1,2-1-91,-5 1 0,-5 3-640,-3-3 0,-5 2-945,2-2-1322,-4 3 2593,-5-4 0,3 5 0,-4 0 0</inkml:trace>
  <inkml:trace contextRef="#ctx0" brushRef="#br0" timeOffset="209">14322 11741 9666,'0'6'1815,"0"4"-1613,0-4 1,0 6-124,0-1 0,0-3 74,0 0 0,0-1-176,0 5 0,0-5-2,0 1 0,0-4-59,0 3 0,-4-3 39,0 4 0,0-5-8,4 5 44,0-5 36,0 7 1,0-8-31,0 6 51,0-6 173,0 9-144,0-10 64,0 9 1,2-7-3,1 4 0,0-4-16,5 1 1,-5 1 39,5-2 0,-4 1-58,3-4 0,1 4 79,3 0 0,1 0 35,-1-4-196,1 0 0,-1 0 51,1 0 0,-1 1-87,0 3 0,1-3 70,-1 3 0,1-3-13,-1-1 0,2 0-56,2 0 1,3 0 65,5 0 0,-1-1-33,1-3 1,4 3 22,0-3 1,0-2 53,0-2 0,-1 2-46,4-2 1,-3 2 18,3-2 0,-3-1 55,3 5 0,-3-1-64,3 1 0,-4 2-10,0-6 1,-2 5 18,-1-5 1,1 5-12,3 0 0,-3-3 8,3 3 1,2-2-89,1 1 0,3 3-36,2-3 20,9 2 0,-2-1 91,7-1-1565,-2 0 1260,-1 4 1,-5 0 199,3-5-427,-8 4 426,-2-4 17,-1 5-65,-4 0 197,0 0 0,4 0-86,-2 0 79,2 0-58,1 0 1,0 0 122,1 0 0,4 0-82,3 0 1,1-2-107,-1-1 0,1 1 400,-5-2 0,5-1 1,-1 2-445,2 0 0,-2-2 41,0 1 1,0 0 43,4 4-1,-6-3-23,-2-1 0,-2 0-4,-2 4 1,0-4 403,1 0 0,-1 0-386,0 4 0,1-1 91,-1-3 0,4 3-63,0-3 1,5-1-28,-1 1 1,2 1 2,2 3 0,-4-4 20,0 0 1,-4-1-20,4 1 0,-2 3 5,2-3 1,-1 3-8,-3 1 0,-3-4 2,3 0-148,-2 0 154,-2 4 0,1 0-10,-1 0 1,4 0 2,0 0 0,5-3-28,-1-1 1,5-1-111,-1 1 0,2 3 112,-6-3 0,2-1 26,2 1 1,-2 0-10,-2 4 0,1-1 3,-5-3 228,5 3-221,-7-4-5,8 5 1,-7 0 89,5 0 1,-1-4-66,1 0 1,2 0-101,-2 4 1,6-1 103,2-3 0,0 3-117,0-3 1,-2 2 60,5-2 0,-3 3-64,3-3 0,-5 1 76,2-1 0,-2 3-19,2-3 0,-2 3 56,5 1 1,-7-4-51,3 0 1,-4 1 66,4 3 1,2-2-47,-2-1 0,6 1-22,-2-2 1,3 2 5,1-2 1,0 3-276,0-3 1,1-1 281,-1 1 1,1-3-1,3 3 0,-3-1 45,3 1-42,-2 3 0,-2-8-16,0 5 159,0 0 1,-4 0-87,0 0 0,5-1 58,2 2 0,3 1-127,-2-1 0,-2-3-74,-26 4 0,-1 1 1,29-3 68,4 4 0,-2-4-45,-31 2 0,1 0 1,0 0-1,1-1 63,-2 1 0,1 0 0,29 1-26,-1-3 0,-3 3 117,-1 1 0,3-1-94,-3-3 0,6 3 114,-5-3 0,-3 3-40,-1 1 0,-6 0-21,1 0 1,7-2-39,1-2 29,8 3-10,-7-4 0,5 5-48,-6 0 0,-4 0 40,0 0 1,1-4-141,3 1 0,0-1 69,0 4 0,-10 0 5,-5 0 1,-2 0 17,-2 0 0,-3 0 15,-5 0 0,-1-4 25,2 0 1,6 0 87,-3 4 0,3 0-40,-3 0 0,-1 0 209,-3 0 0,2 0-243,-5 0 1,-1 0 38,-3 0 0,0 0 46,0 0 1,0 0-94,0 0 0,-4-4 4,0 1 1,-5-1-19,1 4 17,-2 0-3,-2 0 0,-3 0 9,-1 0 10,-4 0-16,7 0-1,-4 0 1,2 0-82,-1 0 69,-4 0 1,7 0 1,-2 0 0,-2 0 67,2 0 0,-4 0-66,3 0 0,-3-4 290,4 0-161,-6 0 129,3 4 0,-5-1-59,0-3 0,0 2-24,0-6 0,0 1-113,0-5 0,0 5-52,0-1 1,0 4-87,0-3-448,0-1-1253,0-4 1319,0 1 1,4 0-2798,0-1 3254,5 6 0,-3 1 0,5 5 0</inkml:trace>
  <inkml:trace contextRef="#ctx0" brushRef="#br0" timeOffset="210">15510 13591 7688,'0'-8'516,"0"1"149,0 4 1,0-3 218,0 2 4,0 3 288,0-4 1429,0 5-2391,0 5 1,-2 1-26,-2 5 1,2 1-41,-6-1 1,2 6 70,-2 2 0,-2 0-192,3 4 1,-4-3 56,0 7 1,0-3-217,-1-1 0,-3 4 84,0 4 0,-1 1-278,5-2 0,1-2 100,2-5 0,-1-2-57,6-2 0,-1 2 179,4-6 0,0 0 55,0-3 1,0-1 35,0 1 1,0-5-74,0 1 1,0-4 218,0 3-128,5-4 1,1 6 158,6-6 1,-1 1 80,0-4 1,1 0 64,-1 0 0,5-4 23,-1 1 0,5-5-78,-1 4 1,-1-5-246,1 2 1,-4 0 140,4 0 1,-5 3-833,1-4 397,-2 6-1838,-2-8-6,-4 8-328,-2-3 2455,-5 5 0,0 0 0,0 0 0</inkml:trace>
  <inkml:trace contextRef="#ctx0" brushRef="#br0" timeOffset="211">15612 13888 7691,'0'-7'3352,"0"2"-1916,0 5 1,0 9-892,0 3 0,4 2-179,0-3 1,0 4-64,-4 0 0,0 10-107,0-3 0,0 5-70,0 0 0,0 2-22,0 5 0,0 0-169,0 1 0,0-5-173,0 1 1,-2-2 191,-1 1 0,1-2-234,-1-5 1,0 2 130,-1-2 0,3 1-107,-3-8 1,3-1 59,1-4 1,0-3-266,0-1-405,0-4-631,0 2 960,0-5 1,0-5 0,0-1 0</inkml:trace>
  <inkml:trace contextRef="#ctx0" brushRef="#br0" timeOffset="212">16001 14128 7691,'1'-11'2186,"3"4"-933,-3 2 0,5 5 149,-2 0 490,-3-5-873,4 3-686,-5-3-775,0 5-1042,0 5-358,0-3 1842,0 3 0,0 0 0,0 1 0</inkml:trace>
  <inkml:trace contextRef="#ctx0" brushRef="#br0" timeOffset="213">16332 13808 7691,'25'-12'525,"-4"1"344,-21 0 30,-6-1-64,5 1-250,-4-1-201,5 1 0,4-1-71,0 1 1,5 3 57,-2 1 1,3 0-59,2 0 0,3-2-27,0 5 1,2-3-63,-2 3 1,-2 0 11,2 4 1,-1 0-132,1 0 0,-2 5 56,2 3 0,-6 2-115,-2 1 0,0 6 107,0 2 1,2 2-199,-5 2 1,0 5 58,-4 3 0,-6 3-306,-6 4 1,-1-1 72,-6 5 0,0-4-38,-3 3 1,-1-4-204,0 1 0,0-3 160,0-5 0,5-2 67,3-5 1,3-2-7,0-2 0,2-2 376,2-6 1,-1 1 40,6-1 1,-2-3 265,1-1-174,2-4-134,-3 7 1,7-9 107,1 3 1,4-1-91,4 1 0,2-3 105,2 3 1,-1-3-30,5-1 1,0 0 80,4 0 1,0 0-43,0 0 0,0-4-183,-1 0 1,-3-1-92,0 1 1,-3 3-229,3-3 0,-5-1-362,1 1 1,-6 1 341,-2 3 1,-3-2-3333,4-1 3585,-6 1 0,3-3 0,-5 5 0</inkml:trace>
  <inkml:trace contextRef="#ctx0" brushRef="#br0" timeOffset="214">16891 13579 7691,'0'-11'1382,"0"0"-659,0 4-237,0 2 1875,0 5-2325,0 5 100,0 2 1,0 4-104,0 0 0,4-3-19,0 0 1,1-5-50,-1 5 0,-2-5 125,6 0 1,-5 0-189,0 1 66,-1-3 74,-2 4 304,0-5-158,5 0-17,-4-5 0,4 2-97,-5-4 0,1 1 22,3-2 1,-3-2 114,3 2-148,3-2 0,-1-1-23,5-1 0,0 5-10,-4-1 0,3 4 76,-2-4 0,2 6-35,2-2 0,-1-1 129,0 1 1,1-1-81,-1 1 1,1 3 106,-1-3-154,0 3 0,1 1 1,-1 0 0,1 5-3,-1 3 1,-3-2-81,-1 2 1,-3-1-33,4 5 0,-4 3 65,3 0 0,-3 4-78,4-4 1,-6 4 51,2-3 0,-3 3-141,-1-4 1,0 0-52,0-3-449,0-1 320,0 0 323,0-4 0,-5 3 0,-1-4 0</inkml:trace>
  <inkml:trace contextRef="#ctx0" brushRef="#br0" timeOffset="215">13077 13545 7713,'0'-6'61,"0"-4"1,0 3-1</inkml:trace>
  <inkml:trace contextRef="#ctx0" brushRef="#br0" timeOffset="216">13043 13625 7889,'0'23'0</inkml:trace>
  <inkml:trace contextRef="#ctx0" brushRef="#br0" timeOffset="217">12997 13728 7889,'-5'28'0,"-1"-3"0,-6 6 0,4-5 3213,1 5 1,1-5-1662,-2 5 0,-1-5-1219,5 5 0,-3-4-240,3 3 0,0-1-119,4 2 0,0 0-1,0-4 1,0 4 119,0-5 0,0 2-112,0-1 0,4-3 73,0 2 1,3-1-203,-3-3 1,5 1-15,-1 0 0,2 0-47,1 0 0,1-5 189,-1-3 1,0 1-16,1 0 0,-1-1 76,1-4 1,-1 1-88,0-1 1,1-1 119,-1-2 1,-3 1-94,0-6 0,-5 5 122,5-4 0,-4 4-92,3-5 14,-4 1-318,7 1-74,-9-4-218,9 5 1,-7-6-110,5 0-1830,-6 0 1132,3 0 1392,-5 0 0,0 0 0</inkml:trace>
  <inkml:trace contextRef="#ctx0" brushRef="#br0" timeOffset="218">13191 14208 7889,'0'-12'130,"0"1"128,0-1 0,0 5 1117,0-1-920,0 6 1,-1-5 342,-3 3 97,3 3-219,-4-4-29,5 5-57,0 0 1,3 5-376,1 3 1,1 2-55,-1 1 1,-1 2 9,4 2 1,-4-1-15,1 5 1,1-4-189,-1 4 0,3-1 55,-3 1 0,4-2-212,-5-6 0,5 1 118,-4-1 0,0-3-268,-4-1 58,5-4 251,-4 2 99,4-5 103,-5 0 1,4-1-40,0-3 1,5-3-102,-2-4 0,0-2 211,0-2 1,1 1-78,3-5 0,1 1-10,-1-1 1,-1-2-44,-2 2 0,2 2 7,-2 2 0,2 0 15,1 3 0,-3 0-5,-1 8 1,-3-4-24,4 4-5,-1 1 1,5 8-162,-1 2 0,-3 3 99,-1 2 1,-3 3-52,4 0 1,-4 4 23,3-3 0,-3 3-98,4-4 0,-5 4-254,5-4 1,-5 4-40,0-4-519,4 1 0,-5-5-67,6 0-918,-6-4 756,9 3 1125,-5-9 0,10 4 0,2-5 0</inkml:trace>
  <inkml:trace contextRef="#ctx0" brushRef="#br0" timeOffset="219">13876 14105 7724,'-6'0'-1617,"-4"0"1617,4 0 0,-6 0 0,1 0 0,-1 0 0,6 5 0,-4-4 0,7 4 0,-4-5 4245,4 0-3074,-2 5 1,6-3-425,3 1 1,-1-1-322,4-2 0,1 0 7,3 0 1,6 0-50,2 0 1,-1-4-116,1 0 1,1 0-49,7 4 1,-3-4 12,2 1 0,-3-1-113,-4 4 0,1-4 78,-4 0 0,-1 0-176,-4 4 1,1-1 174,-1-3-948,-4 3-248,-2-4-676,0 5 662,-4 0-411,4 0-1237,-5 0 1982,0-5 1,5 0-1106,3-3 1783,-3-2 0,10-1 0,-2-7 0</inkml:trace>
  <inkml:trace contextRef="#ctx0" brushRef="#br0" timeOffset="220">14367 13854 7782,'0'-12'1076,"0"1"0,4-1-874,0 1 1,1 1 207,-1 2 979,-3 3-245,4 0-611,-5 4 0,0-3-93,0 8 1,0 2-91,0 5 1,-5 1-45,-2-1 1,2 6-102,1 2 0,-1 2 82,1 2 0,0 1-82,4 3 0,-4-2-90,0 6 1,1-1 114,3 5 1,0-3-26,0-1 0,3 1-670,1-6 1,1 5 308,-1-5 0,-1-3 47,4-4 1,0-3 13,0 3 0,2-5-225,-5 1 132,5-3-261,-8 0-233,9-1-498,-9-4-1515,5-2 1966,-6-5 0,-2 0-542,-2 0 1,3-5 155,-3-3 1115,-2-2 0,0-2 0,-6 1 0</inkml:trace>
  <inkml:trace contextRef="#ctx0" brushRef="#br0" timeOffset="221">14653 13534 7797,'-18'0'0,"6"-2"1207,4-1 1,5 0-84,0-5-830,1 6 0,4-2 557,1 8-50,-1-3 1,3 9-139,-5-2 1,5 7-256,2 4 0,0 3-51,0 1 1,1 1-139,3 2 1,0 0 20,-4 4 0,3-1-34,-2 2 1,2 2-171,1-3 1,1 3 69,-1 2 0,-1-1-57,-2 0 1,1 0-257,-5 1 0,1-1 114,-1 0 1,-3 0-218,3 1 1,-4-5 150,-4 1 0,-2-6-138,-6 2 0,1-3 93,-1-1 0,1-2-655,-1-2 1,-3-1 36,0-3 1,-4-6-879,4 3 1700,0-4 0,-2-1 0,-1-2 0</inkml:trace>
  <inkml:trace contextRef="#ctx0" brushRef="#br0" timeOffset="222">5847 15921 15537,'7'-5'514,"3"3"1,-4-3-322,6 5 0,-1 0-9,1 0 0,-1 0-42,0 0 0,6-4 19,2 1 1,3-1-68,0 4 1,0-1-20,-3-3 0,1 2 37,-4-1 1,3 0-177,-4-1 1,0 3 60,-4-3 1,1 3-42,-1 1 0,-3-1-353,-1-3-390,-4 3-151,7-4-608,-9 5-1046,5 0 683,-6 0 1,0 0 0</inkml:trace>
  <inkml:trace contextRef="#ctx0" brushRef="#br0" timeOffset="223">5882 16138 7663,'6'-7'1003,"4"2"64,-3 5 1,4-1 36,0-3 1,1 3-551,-1-3 1,4 3 139,1 1 0,3-1-265,-4-3 0,5 2 74,-1-1 1,-1-2-65,1 1 1,-4 0-48,4 4 1,-3-4-114,3 0 0,-5-1 227,1 2-430,-2 1 198,-2-3-1636,-5 5 821,4 0-3721,-8 0 2257,3 0 2005,-5 0 0,-5 0 0,-2 0 0</inkml:trace>
  <inkml:trace contextRef="#ctx0" brushRef="#br0" timeOffset="224">7184 15715 7663,'-7'-5'229,"4"-3"104,1-2 1,2-1 92,0-1 1,0 5-123,0-1 0,0 4 99,0-3 0,2 3-60,1-4 1,0 1-24,5-5 0,-1 5-31,5-1 1,-1 2 89,0-2 0,1-2-156,-1 2 1,6 3 11,2 1 0,-1-1-110,1 2 1,-4-1 68,4 4 1,-5 0-141,1 0 0,0 5 61,-3 2 0,2 4-235,-7 0 0,-2 6 16,-1 2 0,-3 3-72,-1 5 1,-1-2 41,-3 6 1,-2-1-11,-5 5 0,-6-1-130,-2 0 0,-3 0-13,0 1 0,-1-5-23,0 1 1,0-6 62,0 2 1,4-3 231,0-1 0,5-2-6,-1-2 1,4-2 198,3-6 1,-1-3-44,5-1 0,0-3 314,4 4-231,0-6 1,2 5-60,2-4 1,-1-1 306,9 2 1,-2-3-152,9-1 0,0-1 136,4-3 0,3 2-173,1-1 1,0-2-136,-4 1 1,-1 0 103,1 4 1,-4-4 118,0 0 1,-5 1-221,2 3 1,0 0-13,-1 0 1,-3 0-54,-5 0 7,1 0 0,0 0-590,-1 0-164,-4 0-465,2 0-2182,-5 0 1,4-2 2526,-1-2 0,2 2 47,-1-6 739,-2 6 0,13-8 0,-3 3 0</inkml:trace>
  <inkml:trace contextRef="#ctx0" brushRef="#br0" timeOffset="225">7846 15898 9494,'0'-7'3059,"0"2"-3399,0 5-2360,5 0 2700,-4 0 0,10-5 0,-5-1 0</inkml:trace>
  <inkml:trace contextRef="#ctx0" brushRef="#br0" timeOffset="226">7538 15430 8286,'0'-7'1640,"0"-3"-943,0 9 48,0-4 1296,0 5-1680,5 0-181,-4 0 0,9 5-101,-2 2 1,-2 0 70,2 0 1,-4 1-231,3 3 0,-3 1 95,4-1 1,-5-3-142,5-1 66,-5 1 0,6 4-154,-6-1 0,1-3 19,-4-1 1,0-3-236,0 4 12,0-6 197,0 3 144,0-5 0,4-1 69,0-3 1,1 2 71,-1-6 0,-2 0-42,6-3 0,-2 0 107,2-1 0,1 1-70,-6-1 1,5 5 135,-4-1 0,3 4 112,-3-3-112,5 4 0,-6-2-23,4 5-65,-4 0 0,3 0-124,-2 0 1,-1 1 75,4 3 0,-3 1-119,4 3 0,-6 6 65,2-3 1,1 3-339,-1-2 1,3-1-125,-3 0 1,1 1-294,-1-1 1,-1-3 143,4-1 0,-4-3-1185,1 4 422,2-6 1369,-5 3 0,9-5 0,-3 0 0</inkml:trace>
  <inkml:trace contextRef="#ctx0" brushRef="#br0" timeOffset="227">7926 15464 7724,'6'0'1648,"0"0"1104,-6 0-2090,0 5-201,0-4-106,5 4-175,1-5 1,5 0 54,1 0-232,-1 0 0,1 0 141,-1 0-183,0 0 1,1-4 5,-1 1 1,-3-2-678,0 1 0,-2 1 124,1-4 0,2 3-630,-5-4 1,0 4-461,-4-3 933,5 4 1,-4-7 742,3 2 0,2-2 0,1-1 0</inkml:trace>
  <inkml:trace contextRef="#ctx0" brushRef="#br0" timeOffset="228">8223 15304 14292,'6'5'661,"-1"3"-436,-5 7 1,2-2-71,2 2 0,-3 1-12,3 0 0,-3 3-36,-1-4 1,4 4-200,-1-4 1,1 5-546,-4-1 1,0-1 364,0 1 0,2-5-793,1 1 0,-1-2 443,1-2 0,-1 1-474,-2-1 0,0-3 346,0 0 1,0-5 749,0 5 0,0 0 0,0 3 0</inkml:trace>
  <inkml:trace contextRef="#ctx0" brushRef="#br0" timeOffset="229">8657 15875 7724,'-5'6'-809,"-1"-1"1,-2-5 1391,0 0 277,6 0 0,-5 0 593,4 0-599,1 0 130,-3 0-623,0 0 1,4 2 307,-3 1-179,3-1 26,1 3-65,0 0-24,0 1-266,0 6 1,0-5-39,0 1-143,0-6 0,1 4 93,3-6-183,-3 0 65,4 0 97,0 0 1,-2 0 115,5 0 61,-6 0 1,4-4 183,-2 0-185,-2-5-223,3 3 0,-5-2 184,0 0-311,0 6 80,0-3-129,0 5-465,-5 0-908,3 0-71,-3 0-988,5 0 1274,5 0 1,5 0 1328,6 0 0,-1-5 0,-4-2 0</inkml:trace>
  <inkml:trace contextRef="#ctx0" brushRef="#br0" timeOffset="230">9251 15395 8077,'0'-6'2307,"0"-4"-1100,0 9-355,0-5 378,0 6 0,0 9-994,0 3 0,0 7 0,0 0 0,-4 2-47,0 2 1,-3 4 9,3 0 0,-4 4-147,4 0 1,-3-2 63,3 1 0,-4-3-304,5 3 1,-5-4-13,4 1 0,-1-7-126,1-1 1,3-5 154,-3 1 1,3-2 8,1-2 0,0-3 423,0-1-245,0 1 1,0 0 56,0-1 0,0-3-14,0 4 278,0-6-210,5 8 1,-2-7 41,4 4 0,1-4-153,3 1 1,1-3-8,-1-1 1,2 0-440,2 0 0,-2 0 192,2 0 1,-2 0-874,-2 0 0,0 0-99,1 0 377,-1-5 1,1-1 111,-1-6 0,-3 5-117,-1-1 1,-3 0 260,4-3 577,-6 5 0,3-10 0,-5 4 0</inkml:trace>
  <inkml:trace contextRef="#ctx0" brushRef="#br0" timeOffset="231">9411 15772 7724,'-7'-5'2189,"2"4"-1630,5-4 3264,0 5-3401,0 5 0,0 1 413,0 6-544,0 4 0,0-3 24,0 2 0,0 3 68,0 1 0,0 2-105,0 2 1,0 0-80,0 0 0,0 0-216,0 0 1,4-1 91,0 1 0,0-4 49,-4 0 0,0-5-43,0 2 1,0-4-239,0 0 1,4-1 7,-1 1 1,1-5-153,-4 1 0,0-4-2037,0 3 1086,0-4-1996,0 2 2901,0-5 0,0-5 1,0-2-1</inkml:trace>
  <inkml:trace contextRef="#ctx0" brushRef="#br0" timeOffset="232">10541 15589 7325,'0'-6'185,"0"1"0,0 4 324,0-3-1,-5 3 243,4-4-117,-4 5 1707,5 0 0,0 6-2102,0 5 1,-4 2-72,0 6 0,1 1 55,3 7 1,0-2-195,0 6 1,0-4 67,0 3 0,0-3-125,0 3 0,0-4-98,0 0 1,0-3-152,0-4 1,1 1 195,3-4 0,-3-1-44,3-4 0,1-3-14,-1-1 1,-1-3-30,-3 4-831,6-6 352,-5 3-1411,4-5 351,-5 0 762,-5 0 0,0-5 472,-3-2 0,-2 0 473,2 0 0,-7-6 0,-3-5 0</inkml:trace>
  <inkml:trace contextRef="#ctx0" brushRef="#br0" timeOffset="233">10302 15806 9746,'11'4'1179,"0"0"0,2 0-602,2-4 1,3 1 99,5 3 1,5-3 130,2 3 1,3-3-307,2-1 1,-1 0-73,0 0 1,-1-1-174,-2-3 1,0 2 60,-4-6 0,-4 6-282,-4-2 1,-6 1-203,-2-1 1,-3 3-672,-5-3-212,-1 3 1,1 1-1691,-6 0 1,-8-4 2738,-4 0 0,-10 1 0,1 3 0</inkml:trace>
  <inkml:trace contextRef="#ctx0" brushRef="#br0" timeOffset="234">11832 15258 7724,'6'-5'254,"-1"4"-30,-5-4 0,0 4 495,0-3 41,0 3 113,0-5 1668,0 6-2207,0 6 1,-3 0-28,-1 5 1,-5 2-48,1 2 0,-6 4 60,-1 8 0,-1 0-83,0 7 1,2-2-16,-5 6 1,5-2-77,-1 2 0,3-1-107,0 5 1,2-1-80,2 1 0,3 2 37,5-2 1,0 1-11,0-1 1,2-3 4,1-4 1,4-5-142,4 0 1,2-4 31,2 0 0,-2-3 82,2-4 0,1 2-27,0-6 1,-1 0 18,-4-3 0,1-2 20,-1-3 1,1 2 20,-1-5 1,-3 4-1138,-1-5 831,1 1 0,-1-4-861,1 0-279,-5 0 364,2 0 1,-5-1 354,0-3 1,-4-2-925,0-6 1653,-5 1 0,3 0 0,-6-1 0</inkml:trace>
  <inkml:trace contextRef="#ctx0" brushRef="#br0" timeOffset="235">12049 15772 7604,'0'-6'4156,"0"-4"-3481,5 8 370,-4-3-685,4 5 1,-1 5 36,0 3 1,0 2-167,-4 2 0,1 3-216,3 0 0,-3 4 88,3-4 1,-3 4-48,-1-3 1,0 0-185,0-1 130,0-2 1,2 4-611,1-6 239,-1-5-81,3 4 290,0-8 1,1 3 113,6-5 1,-4-4 14,4 0 0,-7-5 1,6 2 0,-2 0 162,3 0 0,-1-1-96,0-3 1,1-1 118,-1 1 0,-3-1-72,0 1 0,-5 3 86,5 1 1,-4 4 117,3-1-86,-4-2-175,7 5 1,-7-4-3,4 5 0,-3 5-57,4 2 1,-5 4 88,5 0 0,-4 0-329,3 1 1,-4-1 130,1 1 0,1-1-668,-1 1 0,0-1-4,-4 0 1,3-3-1250,1 0 1409,5-6 0,-3 3-180,6-5 1,-1 0 833,1 0 0,-1-5 0,6-6 0,0-7 0</inkml:trace>
  <inkml:trace contextRef="#ctx0" brushRef="#br0" timeOffset="236">12643 15749 7599,'-12'5'560,"5"-3"150,-1 2 0,6-4-103,-2-4-478,3 2 530,1-3-77,5 5-220,1 0 0,5 0-125,1 0 1,-1 0 21,1 0 1,3-3-80,0-1 0,2 0-23,-2 4 0,-2 0-35,2 0 0,-1-4-75,1 0 0,-2-1-1192,2 1 919,-2 3 0,-2-5-922,0 2 0,0 1-91,-4-4-425,3 4 1664,-8-7 0,3 4 0,-5-6 0</inkml:trace>
  <inkml:trace contextRef="#ctx0" brushRef="#br0" timeOffset="237">13134 15395 8718,'0'-6'2526,"0"1"-1519,0 5 1,0 5-448,0 3 0,-1 7-176,-3 4 0,3 8-84,-3 3 0,3 3-122,1 1 1,0 0 24,0 1 0,0 3-141,0 0 0,0 0 98,0-4 0,0-3-217,0-1 1,0-4 98,0 0 1,3-6-470,1-1 1,0-5-461,-4 2 246,0-4 1,4-4-249,0 0 251,-1-6 1,-3 2-550,0-8 1,0 2 557,0-6 1,0-3-763,0-5 1391,0-4 0,-5-3 0,-1-6 0</inkml:trace>
  <inkml:trace contextRef="#ctx0" brushRef="#br0" timeOffset="238">13271 15258 7633,'6'0'1814,"-1"-5"-1381,-5-2-306,0 2 1055,6-1-776,-5 6 0,5 0 331,-2 0 0,-1 6-205,4 1 1,-3 7-43,4 1 0,-1 6-158,5-2 0,3 3-39,0 5 0,2-1-7,-2 4 0,-1-3-85,5 3 1,-5 1 48,1 3 0,1 0-60,0 0 0,-1 4-180,-4 0 0,-3 2-53,0-2 0,-6-1-85,2 5 1,-3-6-55,-1 2 0,-1-2-206,-3-2 1,-2-3-21,-6-1 0,5-4 174,-1 0 1,0-6-86,-3-1 1,3-5 20,1 2 0,3-7-1094,-4-2 70,6-4 487,-8 2 1,8-6 168,-1-3 1,1-3 665,2-4 0,5-6 0,2 0 0</inkml:trace>
  <inkml:trace contextRef="#ctx0" brushRef="#br0" timeOffset="239">13933 15738 9268,'2'6'6185,"2"-2"-5098,-3 2-1238,4-4 224,-5 3-1315,0-5 1242,0-5 0,5-2 0,1-4 0</inkml:trace>
  <inkml:trace contextRef="#ctx0" brushRef="#br0" timeOffset="240">14539 15441 7606,'-12'-5'761,"6"-1"-372,2-6 1,3 5 287,1-1 434,0 5-346,0-2 240,0 5 1,0 5-752,0 3 0,0 2 99,0 2 1,0 4-163,0 3 1,0 4-57,0 4 0,0-3-129,0 2 0,-1 4 96,-3 0 0,3-1-273,-3 2 1,-1-6 139,1 2 1,-4-3-247,4-1 1,-3-2 96,3-2 0,0-2-5,4-6 0,-4 1 34,1-1 1,-1-3-67,4-1 114,0-4 1,0 3-72,0-2 83,0-3 0,5 4 24,3-5 0,3 0-142,4 0 0,-1 0 4,5 0 1,-4 0-94,4 0 0,-3 0-89,3 0 1,-7-1-240,0-3 0,-1 3-81,-3-3 0,-3 2-183,-1-2-179,-3 2 1069,-1-8 0,0 4 0,0-5 0</inkml:trace>
  <inkml:trace contextRef="#ctx0" brushRef="#br0" timeOffset="241">14653 15761 7606,'6'-5'861,"-1"-2"0,-5 0 51,0-1-127,0 6 50,0-3 453,0 5-872,0 5 0,0 1 155,0 5 0,0 5-213,0-1 1,0 5-12,0-1 0,0 3-126,0 1 0,0-1-250,0 1 1,0 0-72,0 0 0,0-1-120,0-3 1,0 1-124,0-5 0,0 0 180,0-3 1,0-1-1370,0 1 478,5-6-954,-3-1 339,3-5 675,-5 0 0,4-1 994,-1-3 0,6-7 0,-2-7 0</inkml:trace>
  <inkml:trace contextRef="#ctx0" brushRef="#br0" timeOffset="242">15121 15692 7598,'-11'0'0,"3"0"2378,1 0-705,4 0-630,-2 0-113,5 0-865,0 5-1946,0-3 21,0 3 544,5-5 0,1-2 1316,6-1 0,-1-9 0,1-6 0</inkml:trace>
  <inkml:trace contextRef="#ctx0" brushRef="#br0" timeOffset="243">15441 15475 7624,'0'-11'0,"0"-4"664,0-1-473,5 1 1,0 8 715,3-1 0,-2 2 93,-2-2-393,2-2 1,6 5-203,-1-3 0,-3 3-44,-1 5 1,1-4-91,3 0 0,1 1 52,-1 3 1,4 0-91,1 0 0,3 1 0,-4 3 0,1-2-132,0 6 1,-2 1 50,5 6 0,-5-1-121,1 5 1,-4 1 86,-3 7 0,1-2-217,-5 6 1,-1 0 15,-3 8 1,-5-3-69,-2 6 1,-10-4-115,-6 4 0,-1-1-383,-6 1 1,1-3 140,-2-5 1,2-5 176,2-2 0,3-3 490,-2-1 1,7-5-146,3-3 0,0-2 272,1-2 1,3-4 165,5-4 139,4 4-235,-2-6-18,5 4 1,5-5-134,3 0 0,2 0-41,1 0 1,4 0-137,1 0 1,4 0 80,-1 0 1,-1 0-161,1 0 1,0 0-72,4 0 0,3 0-150,1 0 0,-4-4-168,-4 0 0,-1-3-387,1 3 0,1-4-15,-5 5 1,-1-6 355,-6 1 1,2-2-707,-3-2 1,-1 1 1190,-3 0 0,-1-11 0,-2-2 0</inkml:trace>
  <inkml:trace contextRef="#ctx0" brushRef="#br0" timeOffset="244">16023 15293 7615,'-6'-6'1955,"2"-1"-771,3-8-454,1 2 18,0-4 271,0 11-595,0 1 1120,0 5-1526,0 5 149,0 1-1,0 6 119,0-1-275,0 1 42,0-1 0,0 1-206,0-1 135,0 0-143,0 1-392,0-1 323,5 1 0,0-5 69,3 1 1,2-6 288,-2 2 0,3-3-109,4-1 0,-2-3 61,2-1 1,-2-4 31,-2 4 1,1-3 362,-1 3-302,1-5 0,-1 4 110,0-3 0,-3 0 55,0 4 0,-5 0-88,5 4 1,-4-1-131,3-3 0,-3 3 52,4-3 0,-4 4-138,3 4 0,1 2-80,3 5 0,5 1-199,-1-1 1,0 6-158,-4 2 1,0 1-401,-4-1 0,2 3-966,-5-3 1,3 2 1768,-3 2 0,0 0 0,-4 0 0</inkml:trace>
  <inkml:trace contextRef="#ctx0" brushRef="#br0" timeOffset="245">5916 17440 7616,'-6'0'1774,"-4"0"-865,8 0 264,-3-5-426,0 3 146,4-3-262,-4 5-207,5 0 0,5 0-131,2 0 1,5 0-63,3 0 0,-1 0 62,5 0 1,1 0-197,7 0 1,-3 0 71,3 0 1,1-1-140,-2-3 1,5 3 53,-5-3 0,1 3-185,-4 1 0,-4 0-18,0 0 0,-5 0-97,1 0 0,-2 0-153,-2 0 1,-3 0-1177,0 0 72,-6 0 0,7-1 157,-5-3 1316,0 2 0,-4-13 0,0 3 0</inkml:trace>
  <inkml:trace contextRef="#ctx0" brushRef="#br0" timeOffset="246">5973 17622 7629,'0'7'2394,"5"-2"-1814,3-5 330,7 0-558,-2 0 0,7 0 1103,-5 0-974,11 0 1,-6 0-43,10 0 1,-3 0-24,3 0 1,0 0-319,0 0 0,2-4 70,-5 0 0,-5 0-1117,-3 4 1,-5-3 322,2-1 626,-9 0 0,3-1 0,-3-1 0</inkml:trace>
  <inkml:trace contextRef="#ctx0" brushRef="#br0" timeOffset="247">7287 16983 7696,'-12'0'3962,"6"-1"-3676,2-3 330,3 2 1023,1-3 389,0 5-1661,-5 5 0,3 2-13,-1 4 0,-3 4-176,3 1 0,-2 4 30,1-1 1,-1 4-210,-3 4 0,-2 2 71,2 5 1,-2-1-105,-1-3 0,-1 2-35,1-5 0,3 3-165,1-3 0,0-4 104,0-4 1,2-5-111,5 1 1,-4-2-21,0-2 1,0-3 122,4-1 1,0-3 148,0 4 1,1-4-49,3 3 1,-1-3 6,4 4 1,1-6 24,3 2 0,5-2 22,-1 2 0,5-2-127,-1 1 1,2-1-157,-2-2 1,1-2-112,-5-1 1,2 1 117,-2-2 0,-6 3-1464,2 1 1217,-2-5 0,-1 4-285,-1-3 0,-4 1 53,1 0 0,-3 0-864,-1-4 1601,0 4 0,-5-12 0,-2 2 0</inkml:trace>
  <inkml:trace contextRef="#ctx0" brushRef="#br0" timeOffset="248">7366 17314 14059,'0'11'860,"0"1"0,0 1-632,0 2 0,0 0-153,0 8 0,4-3-93,0 7 1,1-3 110,-1-1 0,-3 0-47,3-1 1,-1 4 73,0-3 0,-1 2-588,1-6 0,3-1-140,-3 1 0,1-5-343,-4 1 0,1-6-434,3-1-447,-3-6-93,5 3 1925,-1-5 0,1-10 0,5-3 0</inkml:trace>
  <inkml:trace contextRef="#ctx0" brushRef="#br0" timeOffset="249">7709 17371 7660,'-5'6'0,"-1"0"2389,-1-12-740,2 5-877,5-4 1651,0 5-1787,0 5 240,0 2-518,0 4 0,0 2-66,0 2-136,0-2 1,0 7-59,0-5 1,2 4-171,1-4 0,-1 4 101,1-3 0,2-1-100,-1-4 0,4-3-445,-4 0 1,0-5-56,-4 5-487,5-6 361,1 4 505,5-6 0,-1-2 48,-2-2 0,2 2 7,-2-6 1,-2 2 201,2-2 0,-4-1-65,3 6 0,-3-6 92,4 1 0,-5-1 35,5 2 1,0-3 3,3 2 0,1-6-69,-1-1 1,0 1 111,1 6 0,-1-1-104,1 5 0,-5-1 97,1 2 13,0 1-81,3 2 1,-1 7 7,-2 4 1,1 6-24,-6 2 1,5-3-4,-4-1 0,3 3-96,-3 1 0,1 1-142,-1-1 1,-3 2-115,3-6 1,1 0-352,-1-3 0,0-1-35,-4 0 1,1-4-156,3-3-1268,-3-3 1147,4-1 933,-5 0 0,5-10 0,2-3 0</inkml:trace>
  <inkml:trace contextRef="#ctx0" brushRef="#br0" timeOffset="250">8292 17463 7648,'-7'0'4995,"2"0"-5054,5 0 0,0-6 1,0 0-1</inkml:trace>
  <inkml:trace contextRef="#ctx0" brushRef="#br0" timeOffset="251">8634 17154 7648,'-6'0'1490,"-3"-5"-1068,5-3-367,0-2 0,4 3 1367,0-1-472,0 0-24,5-3-641,2 0 0,4 4-217,1 3 1,-1-1 133,0 2 0,1-1-1,-1 4 0,2 0-25,2 0 1,-1 1 11,5 3 1,-5-2-140,1 6 1,-2-2 38,-2 2 0,1 2-154,-1-2 0,1 2-3,-1 1 1,-4 6 11,-4 2 1,-1 0 92,-2 4 0,-2-3-96,-1 7 1,-4-3 27,-4-1 0,-6 3-12,-2 1 1,-2 0-272,-2-5 1,0 5 125,0 0 1,-4-1-62,1-3 1,3 0 135,4 0 0,5-4 131,-1 0 0,6-6-95,1-2 279,6 0-175,-3-4 1,5 0 253,0 1 37,0-5 1,5 2-125,2-5 1,5 0 126,3 0 0,1 0-114,4 0 0,2 0-131,1 0 1,0 0 13,4 0 0,-3 0-139,-1 0 0,-4 0 46,0 0 1,-5 0-180,1 0 1,-2 0-1696,-2 0 1356,0 0 1,0-5-841,-4-3 1,2 2 162,-5-2 1199,0 0 0,1-8 0,1-2 0</inkml:trace>
  <inkml:trace contextRef="#ctx0" brushRef="#br0" timeOffset="252">9034 16994 7675,'0'-11'494,"0"-1"787,0 1-494,0 0-418,0 4 0,0 1 527,0 2-550,0 3 1,0-3-220,0 8 1,0-2 196,0 6-162,0 0 1,0 3-37,0 0 0,0 1-163,0-1 0,0-3-196,0-1 1,4-3 173,0 4-84,-1-6 1,-1 4 34,1-6 1,0 0 266,5 0 1,-1 0-69,5 0 0,-1-4-52,0 0 1,1-5 35,-1 1 1,4 2 80,1-2 0,-1 2-80,-4-2 0,5-2 27,-1 3 1,0-2 37,-4 1 0,1 2 19,-1 2 319,1 3-286,-1-4 0,-1 6 79,-2 3 0,1 2-22,-5 6 0,1 4 154,-1 3 1,-3-1-357,3 1 1,1 0 70,-2 4 1,3-4-1043,-3 0 1,0-4 511,4 4 0,0-5-3100,0 1 3511,4-7 0,-5 2 0,5-4 0</inkml:trace>
  <inkml:trace contextRef="#ctx0" brushRef="#br0" timeOffset="253">9982 17451 7610,'0'0'0</inkml:trace>
  <inkml:trace contextRef="#ctx0" brushRef="#br0" timeOffset="254">9959 17451 11962,'8'0'325,"-1"0"1,-3 0-26,4 0-142,-1 0 0,5 0 4,-1 0 0,1 0-6,-1 0 0,2 1 3,2 3 1,-2-3-8,2 3 1,-1-2 0,1-2 0,1 0 7,3 0 0,3 0-18,-3 0 1,-1 0-12,1 0 1,-4 0-83,4 0 0,-5 1 97,1 3 0,-2-3-116,-2 3 114,1-3-278,-1-1 25,1 0-161,-6 0-20,-1 0-384,-5 0 0,-5-1 127,-3-3 1,-2 1 546,-1-4 0,-6-6 0,0-5 0</inkml:trace>
  <inkml:trace contextRef="#ctx0" brushRef="#br0" timeOffset="255">11078 17223 7627,'0'-12'259,"-5"1"-162,4-1 0,-4 1-32,5 0 535,0-1-125,0 1 507,5-1-630,-4 1 0,8-1 6,-5 1 1,5 3-18,-2 1 1,4 0-92,0 0 0,4-2-60,0 5 1,6-3-33,-2 3 1,-2 0 31,3 4 0,-5-4-29,4 0 0,-5 1 8,1 3 0,-2 3-124,-2 1 0,0 5 19,1-1 1,-4 2-111,-1 1 0,-4 1-64,0-1 0,-1 2 74,-2 2 0,0 1-121,0 3 0,-5 3 41,-3-3 0,-6 3-118,-1 1 0,-5 1 61,1 2 0,-8 0-24,-4 4 0,2-1 80,-1 2 0,4-3-14,0-5 1,3-1 175,4 1 1,-1-5-94,4-3 1,5-2 175,3-2 1,5-1 220,-5-2 60,5 2-296,-2-3 1,7-1 42,1-2 0,1 1 41,8-1 0,-2-1 168,9-3 1,-3 2-34,7 1 1,-3-1-62,7 2 0,-2-3-42,2-1 0,-2 0-37,6 0 0,-6 0-117,2 0 0,1 0 31,-1 0 0,-1 0-85,-3 0 1,-4-1 64,0-3 0,-4 2-23,4-1 0,-8 1-227,0 2 0,-3-1 48,-1-3-884,-2 3 344,-5-4 1,-1 5-419,-3 0 1,-2-4 218,-6 0 1,1-1-303,0 1 1,3 2 1156,0-6 0,1 6 0,-5-3 0</inkml:trace>
  <inkml:trace contextRef="#ctx0" brushRef="#br0" timeOffset="256">11798 17303 7617,'-5'6'809,"3"-1"1174,-3-5 1544,5 0-2813,0 5-600,0-4-503,0 4-211,0-5 0,5-5 0,2-1 1</inkml:trace>
  <inkml:trace contextRef="#ctx0" brushRef="#br0" timeOffset="257">12300 17108 7618,'-11'0'0,"3"-1"177,1-3-19,-1 3 66,-3-9 1,3 5 299,0-3 276,6-2-268,-3 4-190,5-6 1,1 1 249,3 0-404,2 4 1,6-3 90,-1 2 1,0 3-78,1 2 0,-1-3 8,1 3 1,0-1 25,4 4 0,-2-4-25,5 0 1,-2 0-57,2 4 0,3 2 23,-3 1 1,-1 0-56,1 5 1,-5-1-111,1 5 1,-4 3-86,-3 0 0,1 2 67,-5-2 0,0-1-24,-4 5 1,0 0-107,0 4 1,0 0-144,0-1 1,-6 1 71,-1 0 0,-5 0-109,-3 0 0,1-4 65,-5 0 1,0 0-4,-4 4 0,0-4 179,1 0 0,-1-1-68,0 1 0,1-3 272,3-4 1,2-1-43,1 0 1,4-1-26,-4-2 1,8 2 76,0-2 74,5-3 0,-5 1 94,4-2 94,0-3-175,4 4 1,1-5-38,3 0 0,2 4 116,6 0 0,0 0 16,4-4 0,-2 0-109,5 0 1,0 0 9,4 0 1,3 0 28,1 0 1,3 0-86,-3 0 1,1 0-22,-1 0 1,-3-4-165,2 0 1,-5 0 35,-2 4 1,-2-1-185,2-3 1,-2 3-22,-6-3 0,-3 3-482,0 1 249,-6 0-233,3 0-1597,-5 0 1602,-5-5 1,3 4-1803,-6-3 1400,5-2 1050,-2-1 0,0-4 0,-1-1 0</inkml:trace>
  <inkml:trace contextRef="#ctx0" brushRef="#br0" timeOffset="258">12814 16880 9132,'0'-6'1413,"1"1"-1034,3 5 491,-2 0-459,3 0 0,-5 1-48,0 3 0,0 2-163,0 5 0,0-3-108,0 0 1,0-1 42,0 5 0,0-1-96,0 1 1,0-5-46,0 1 27,0-1 1,1 4-34,3-4 1,-3 0-123,3-4-113,-3-1 158,-1 3 48,5-5 6,-4 0 14,10-5 0,-5 0 20,5-3 1,-4-2 6,-4 2 1,6 2-6,-1-2 1,8 2-24,-4-2 0,-2-2-4,-2 2 0,-1 0 23,5 0 0,3-1 0,0 5 0,5 0-5,-1 4 1,-5 0-10,2 0 0,-2 0-20,5 0 1,-3 0-6,-4 0 0,0 0-47,3 0 1,-2 2 313,2 2 0,-3-2 567,-5 6 0,4-1-460,-4 5 1,0-5-82,0 1 1,-4 0-294,1 3 0,-3 0-266,-1 1 1,0-5-2241,0 1 1417,0 0 1131,0 3 0,0 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88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7058 16149 8120,'0'-11'0,"-4"3"0,0 0 0,-4 6 0,1-3 0</inkml:trace>
  <inkml:trace contextRef="#ctx0" brushRef="#br0" timeOffset="1">7035 16115 8113,'2'10'1961,"1"-2"0,2 2-1457,3-3 1,2 7-254,-2 2 0,3-1-177,4-4 1,-2 2 61,2 2 0,-1-2-89,2 2 1,-3 2 112,7-2 0,-3 5-220,2-1 1,3 4-3,-3 4 1,4-3-61,3 2 1,-1 0 37,1 0 0,3-2-155,2 3 1,3-3 20,4-1 0,-1-1 126,5-3 0,-5 1 44,1-5 1,-3 2-14,0-2 1,-5-2 39,0 2 0,-3-2 6,4-2 1,-6-1 129,2-2 1,-2 1-80,2-6 0,-3 5 94,2-4 0,-2 3-5,-1-3 0,4 4-89,0-4 0,-1 1-53,-3-1 0,0-3 54,0 3 1,-4-2-127,0 2 1,-5-3 71,1 3 0,-2-3-20,-2-1 1,-3 0-96,-1 0-251,-4 0-469,2 0 578,-15 0 1,2 0 273,-7 0 0,7 5 0,3 2 0</inkml:trace>
  <inkml:trace contextRef="#ctx0" brushRef="#br0" timeOffset="2">7149 16081 8062,'7'-7'-536,"3"2"1009,-4 5-95,6 0 7,-1 0-207,1 0 0,-5 0 183,1 0 195,-6 0-377,8 0 0,-7 0 400,5 0-194,-6 0 59,3 0 416,-5 0-557,-5 0-290,4 0 0,-9 0 38,2 0 0,-2 0-95,-1 0 1,3 0-15,0 0 1,1 0 88,-5 0 0,-3 0-33,0 0 1,0 0 45,3 0 0,1 0 3,-1 0 1,1 0 12,0 0 1,-1 0 2,1 0 0,-1-4-88,1 1 137,-1-1-258,1 4 183,0 0 1,3 0-166,0 0 93,6 0 1,-5 0-47,4 0 44,1 0-8,-3 0-408,5 0 471,0 5-5,0-4 19,0 4 15,0 0 1,0-2-45,0 4 0,0-3 71,0 4-63,0-1 0,0 5-52,0-1 0,2 4 6,1 1 1,0 4-8,5-1 1,-2-1 2,1 1 1,2 0-10,-5 4 0,5 0-60,-1-1 1,-2-3 67,2 0 1,-6-3-142,2 3 0,1-5 124,-1 1 1,1-4 52,-1-3 1,-3 2-15,3-2 105,-3-3 1,-1 1 3,0-2 333,0-3 267,0 4-206,0-5-177,0-5-309,0 4-312,0-9-136,-5 3 1,4 0 448,-3-1 0,3 6 0,1-3 0</inkml:trace>
  <inkml:trace contextRef="#ctx0" brushRef="#br0" timeOffset="3">9217 16126 8108,'0'-11'112,"0"4"1,0-3-1,0 3 473,0-3-628,0-2 98,0 1 255,0-1 1,0 1-48,0-1 0,0 5 162,0-1-13,0 6 51,0-3-210,0 5 0,1 3-274,3 1 1,-3 6-75,3 2 1,2-1 136,2 4 0,-2 3-29,2 1 0,-4 3 47,3 1 1,-3 0-111,4-1 0,-6 1 70,2 0 0,1 0 1,-1 0 1,0-2-47,-4-2 1,0 3-158,0-3 1,0-1 53,0 1 1,0-5 60,0 1 0,-4-2 21,0-2 1,-1 0-4,1 1 1,3-4 61,-3-1 1,1-3-13,0 4 26,1-6-34,-3 3 27,5-5 200,0 0-214,5 0 0,-2 0 181,5 0 0,-5 0-50,5 0 1,0 0 11,3 0 0,0 0-119,1 0 0,-1 0 3,1 0 0,3 1 18,0 3 0,5-3-9,-1 3 0,4-2 17,4-2 0,-3 0-8,3 0 1,-3-2-45,-1-2 0,-2 3 31,-2-3 0,-2 3-161,-6 1-73,1 0-432,-6 0 1,4 0 22,-9 0 1,3 0-731,-8 0 880,-2 0 0,-5 0-301,-1 0 1,5-1 755,-1-3 0,0 3 0,-8-9 0,-2 3 0</inkml:trace>
  <inkml:trace contextRef="#ctx0" brushRef="#br0" timeOffset="4">9297 16320 8108,'0'-6'82,"0"-4"1,0 7 169,0-4 1,0 3 97,0-4 1,1 6-61,3-2 0,-2 1 57,6 0 0,-1 1-82,5-1 1,-1 1 14,1 2 0,3 0-46,0 0 0,5 0-16,-1 0 1,3-1-58,1-3 0,0 3 91,0-3 1,-2 3-306,-2 1 1,1-1 85,-4-3 0,-1 3-178,-4-3 1,-3 2-635,0 2-550,-6 0 55,3 0 243,-5 0 1,-5 0-300,-2 0 1330,-4 0 0,0 6 0,0 0 0</inkml:trace>
  <inkml:trace contextRef="#ctx0" brushRef="#br0" timeOffset="5">9308 16069 8108,'0'-11'79,"-5"-1"1,4 1 197,-3-1 1,3 5-1,1-1 0,1 2 160,3-2 1,-2 2-144,6 2 0,1 2-81,6-6 0,-1 4 54,5-3 0,-4 3-178,4-4 1,0 4 83,4-3 1,-3 3-101,3-4 0,-6 6 1,6-2 0,-3-1-218,3 1 0,-4 0-103,0 4 0,-5 0 152,1 0 0,-2 0-1650,-2 0 1238,0 0 0,1 2 507,-1 1 0,6-1 0,1 3 0</inkml:trace>
  <inkml:trace contextRef="#ctx0" brushRef="#br0" timeOffset="6">10176 15886 8119,'0'-11'107,"0"3"388,0 1 258,0 4-194,0-2-301,0 0 166,-5 4-316,4-4 1,-8 6 72,5 3 1,-5 2-147,1 6 0,-2 0 107,-1 3 0,-2-1-41,-2 5 0,1 4 4,-5 4 0,5 5 26,-1-2 0,2 7-172,2 1 0,-1 0 121,1-4 1,1 1-101,2-1 1,3-4-38,5 1 1,0-5-161,0 5 0,0-6 80,0 2 0,5-4-54,3-4 1,1 1 85,-2-5 1,7 4 43,-2-3 0,2-2 103,-3-7 0,0 3-87,1-2 1,-1-3 144,1-1 0,-2-2-43,-3 2 0,4-3-3,-4 3-112,-2-2-233,5-2-744,-8 0 409,3 0-1342,-5-6 1968,0 5 0,-5-9 0,-2 4 0</inkml:trace>
  <inkml:trace contextRef="#ctx0" brushRef="#br0" timeOffset="7">10359 16172 8138,'5'-11'53,"-4"-1"1,4 4 413,-5 1-182,0-1 1,1-2 119,3 2 1,-3 2 142,3 2-308,-2 3 1,-2-3-167,0 8 0,3 0 101,1 7 0,0-1-168,-4 9 1,0 1-18,0 2 1,0 2-112,0 3 0,0-3 75,0 3 1,0 1-119,0-2 0,0 1-90,0-4 1,0-1 94,0-3 1,1 1 112,3-5 0,-3 0-53,3-3 68,2-1-199,-4 1-265,8-6 14,-9-1-534,4-5 730,-5 0 0,5 0 0,2 0 0</inkml:trace>
  <inkml:trace contextRef="#ctx0" brushRef="#br0" timeOffset="8">10633 15944 8046,'0'-12'626,"0"1"-89,0-1-173,0 6 0,1 1 254,3 5-383,2 0 1,6 5-32,-1 3 1,1 2-83,-1 1 0,2 6-30,2 2 0,-2 3 151,2 5 0,-3-1-228,0 4 0,1-1 68,2 2 0,-3 0-223,4-4 1,-5 3-20,-3-3 0,1 4-110,-6-5 1,5 5 120,-4-5 1,0 2-1,-4-1 1,0-3-118,0 3 0,-2-3 2,-1-1 1,0-1 283,-5 1 1,2-5-68,-2-3 0,0 2-147,4-2-175,-5 0-311,3-3 25,-1-1-412,2-5 377,5-1 689,0-5 0,0-5 0,0-1 0</inkml:trace>
  <inkml:trace contextRef="#ctx0" brushRef="#br0" timeOffset="9">11272 16309 8150,'0'-6'770,"0"1"-160,0 5-305,5 0 1,2 0-77,4 0 1,1 0 42,-1 0 0,0 0-158,1 0 0,-1 0 85,1 0 0,0 0-106,4 0 1,1 0-240,6 0 0,-5-4-166,-3 0 0,2 0-50,-2 4 0,0 0-450,-3 0 0,-5 0-849,1 0 1661,-6 0 0,3-5 0,-5-1 0</inkml:trace>
  <inkml:trace contextRef="#ctx0" brushRef="#br0" timeOffset="10">11261 16435 8150,'0'6'449,"0"-1"0,5-5-87,3 0 0,2 0 105,1 0 1,2 0 151,2 0 1,-2 0-148,2 0 0,5-4-221,-1 0 1,6 1-11,-6 3 1,-2-4-371,2 0 0,-1 0-249,1 4 0,1 0-503,-4 0 0,-1 0-648,-4 0 1529,1 0 0,-1 0 0,1 0 0</inkml:trace>
  <inkml:trace contextRef="#ctx0" brushRef="#br0" timeOffset="11">12266 15898 8179,'0'-12'0,"0"5"224,0-1 0,1 4 417,3-3 1,-3 4-351,4-2 1,-5 6 14,0 3 1,0 4-161,0 7 1,0-1 97,0 5 1,-5 4-125,-2 4 0,0 0 92,0 0 1,-1 2-287,-3 6 1,3-5-11,1 0 1,-1 0 21,-4 0 1,1-2-104,0-5 1,-1 0-170,1 0 1,1-6 129,2-1 1,-1-4 86,5 0 0,1-5 323,3 1-343,0-6 550,0 4 472,0-6-816,5 0 0,1 0 17,5 0 1,-3 0-138,0 0 1,-1 0 87,5 0 0,0 0-304,4 0 0,-4 0-99,3 0-185,-2 0 1,-1 0-56,-1 0 1,-3 0-219,-1 0 1,-3 0-125,4 0 948,-6 0 0,-2-6 0,-6 0 0</inkml:trace>
  <inkml:trace contextRef="#ctx0" brushRef="#br0" timeOffset="12">12300 16286 8179,'0'-7'366,"0"-1"1,0 4 122,0-3 475,0 4-153,0-2-579,0 15 1,4-2-68,0 7 0,0-1-89,-4 1 0,0-1-173,0 5 0,3-1 150,1 1 0,0 1-16,-4-5 0,0 6-82,0-2 1,0-3-466,0-1 1,0-2 245,0-1 0,0-1-447,0 0 1,0-3 710,0 0 0,-5-1 0,-1 5 0</inkml:trace>
  <inkml:trace contextRef="#ctx0" brushRef="#br0" timeOffset="13">12906 16206 8071,'5'-6'-71,"-4"1"73,4 5 230,0-5 1,1 3 167,6-1 0,-5 6-180,1 5 1,-5 2 24,0 2 0,2-1-246,-1 0 0,0 1 57,-4-1 1,4 5-124,0-1 95,0 0 1,-3-4 112,3 1-55,-3-1 0,5-4 76,-2-4 36,-3 4 0,6-6 95,-4 3 454,-1-3-436,3-6-1,-1-1 103,-1-6 1,5 0 8,-4-4 1,1 4-124,-1-4 0,1-1-120,2-2 0,4-4-116,-4-4 1,3-1-19,2-2 1,3-5-171,0 1 1,5 0-87,0-4 0,0 2-38,-1 2 0,-1 5-197,-3 2 1,-1 3 136,5 1 0,-5 2 6,1 2 0,-2 3-400,-2 9 265,1-3 0,-6 7-672,-2-4 289,-3 4 1,-4 3 820,-4 8 0,-6 2 0,-10 1 0</inkml:trace>
  <inkml:trace contextRef="#ctx0" brushRef="#br0" timeOffset="14">9285 17223 8206,'0'-7'0,"0"2"526,0 0 0,0-1-247,0-1 0,0 4-101,0 6 0,0 4-131,0 4 1,0 6 104,0 2 0,0 2-190,0 2 0,0 1 148,0 3 0,4 1 65,0 2 0,0 2-155,-4-5 0,0 3 109,0-3 1,0 2-89,0-6 0,3 2 30,1-6 1,0 2 2,-4-2 0,0 1 115,0-5-37,0 0-42,0-3 61,0-1 100,0-4-76,0-2 296,0-5-325,5 0 9,-4-5-58,4-2-204,1-4 1,0 1 4,5 2 0,1 2 86,-1 2 1,1 3-110,-1-3 1,5 2 109,3 2 0,3 0-65,1 0 0,1-3-16,3-1 1,-3 0-4,2 4 0,2 0 16,-1 0 1,0-1-12,-5-3 1,0 3-109,-3-3 1,-2 3-674,-6 1 98,0 0 1,-3-4-207,0 0-508,-6 0 1471,-2 4 0,-6-5 0,-6-1 0</inkml:trace>
  <inkml:trace contextRef="#ctx0" brushRef="#br0" timeOffset="15">9331 17440 8304,'0'-8'582,"0"0"-268,0 6 0,1-7 28,3 5 0,-3-1 80,3 1 1,-1 3-117,0-3 0,0 3 0,4 1 1,-3 0-171,4 0 0,-4 0 70,3 0 0,1 0-85,3 0 0,1-4 15,-1 0 0,1 1-159,-1 3 1,4 0-108,1 0 1,0 0-118,-1 0 0,-2 0-391,2 0 1,2 0 331,-2 0 0,-4 0-1394,-3 0 715,0 0-686,-2 0 1671,4 0 0,-14-6 0,3 0 0</inkml:trace>
  <inkml:trace contextRef="#ctx0" brushRef="#br0" timeOffset="16">9285 17234 8304,'0'-6'0,"1"-3"0,3 5 426,-2-5 1,8 4 36,-3-3 1,3 0 87,2 4 1,4-4-184,3 4 0,7-3-60,0 3 1,6-4-30,-1 5 0,2-5 16,1 4 0,-4-1-258,1 1 0,-6 3 78,2-3 0,-4-1-835,-4 1 1,1 0 428,-5 4 0,0 0-1006,-3 0 0,-1 0 1297,1 0 0,-1-5 0,1-1 0</inkml:trace>
  <inkml:trace contextRef="#ctx0" brushRef="#br0" timeOffset="17">10210 17006 8045,'0'-7'-1249,"0"-3"1714,0 9 0,-1-5 405,-3 2-588,3 8 1,-5-8-31,2 8 0,1-3-204,-4-1 0,3 0 49,-4 0 0,1 6-92,-5 6 1,1 4 240,-1 7 1,0 4 11,-4-1 1,2 10 72,-5-2 0,4 8-154,-4 0 0,1 2 25,-1 2 0,0 0 14,8-1 0,-3 1-142,6 0 1,3-6 75,1-2 0,4-2-118,4-2 1,3-5 100,4-2 0,4-7-24,0-1 0,4-4-28,-3 5 0,4-7 37,-1 3 1,3-4-79,0 0 0,-2-5 89,-1 1 1,-6-2-73,3 2 1,-4 1-64,0-5 0,-1-1-526,1-3-122,-6 0-45,4 0 0,-9 2-1657,3 2 958,-2-3 1398,-2 4 0,-6-10 0,0-2 0</inkml:trace>
  <inkml:trace contextRef="#ctx0" brushRef="#br0" timeOffset="18">10313 17371 8260,'0'-18'-11,"0"3"11,0 2 0,1 2 342,3 0 1,1 3 136,3 0 1,2 1 134,-2-5 1,2 5-331,1-1 0,6 4-42,2-3 1,-2 4-154,2-1 1,-3 3 104,3 1 1,-5 1-158,1 3 1,-2-1 41,-2 4 1,-5 2-96,-2 6 1,-3-1-57,-1 5 0,-1 0-131,-3 4 1,-2 0-45,-5 0 0,-2 4 134,-2-1 0,-3 2 106,-5-1 1,0-3-33,0 3 0,1-3-44,-1-1 0,5-2-69,3-2 0,2-2-271,2-6-18,4 0 108,2 1 174,5-6 1,1-1 286,3-5 1,3 4 376,4 0 0,2 0-513,2-4 1,3 0 765,5 0 0,-1-2-331,1-1 1,1 1-268,3-1 0,-4 1-97,0 2 0,-2-3-123,-6-1 1,1 0-34,-5 4 1,1 0-620,-1 0-1056,-5 0 812,-1 0 418,-5 0 1,5-5-1,2-2 1</inkml:trace>
  <inkml:trace contextRef="#ctx0" brushRef="#br0" timeOffset="19">10690 17040 8031,'0'-8'0,"0"1"0,0 4 494,0-7-219,0 9 1,1-4 417,3 5-410,-3 0 0,9 5-20,-2 2 1,2 11 31,2 1 1,-1 7 28,0-4 0,2 1-78,2 4 1,-1 1 0,5-2 0,-3 5-111,3-4 1,-4 4 92,4 0 1,-5 2-262,1 1 1,-4 0 87,-3 1 0,1-1-169,-5 0 0,0-1 27,-4-3 0,0 2-58,0-5 1,-2-1 13,-1-3 1,-8 0-64,-4 0 0,-1-4 125,0 0 1,4-5-155,-3 1 1,2-2-1128,1-2 523,1 1 826,5-6 0,6-1 0,6-5 0</inkml:trace>
  <inkml:trace contextRef="#ctx0" brushRef="#br0" timeOffset="20">11364 17291 8653,'0'-6'1023,"5"1"1,1 5-764,6 0 1,-1 0 49,0 0 0,5 0-56,-1 0 1,4-4-1,-4 0 1,5 0-135,-1 4 0,3-1-189,1-3 0,0 3 59,0-3 1,-1 3-212,1 1 0,-4-1-734,0-3 1,-5 3 439,2-3 1,-8 3-1526,0 1 2040,-5 0 0,2 5 0,-5 1 0</inkml:trace>
  <inkml:trace contextRef="#ctx0" brushRef="#br0" timeOffset="21">11455 17405 8186,'-6'5'137,"1"-3"231,5 3 106,0-5-214,5 0 1,-3 0 218,6 0 0,1 0-40,6 0 0,-1-1-141,5-3 1,0 2-176,4-1 1,0-2-153,0 1 0,-1 0-166,1 4 0,-1-1-470,-3-3 1,2 3-1354,-2-3 2018,-2 3 0,5 1 0,-5 0 0</inkml:trace>
  <inkml:trace contextRef="#ctx0" brushRef="#br0" timeOffset="22">12095 17177 8045,'0'-15'0,"0"0"451,0-1 115,0 5-291,0-1 0,5 1 116,2 0 0,0 0-103,0 4 1,1-3 114,3 2 0,5 3-209,-1 1 1,1 3 36,0 1 0,-4 0-167,3 0 1,2 1 68,-2 3 0,0 2-112,-3 6 27,-1 4 44,1-3 1,-2 9-70,-3-3 1,-1 2-41,-6 2 0,0 4 57,0-1 1,-2 5-124,-2-5 0,-2 6 83,-5-1 1,-5-2-148,1 1 1,-4-4 42,4 0 0,-5 2-87,1-1 1,1-4 144,-1-4 1,5-5-117,-1 1 1,3-2 48,5-2 59,-4 0 0,10-3 168,-3 0-211,3-6 262,1 3-71,0-5 0,5 0 102,3 0 1,-1 0-101,5 0 1,-2 0-21,9 0 1,-1-1-123,1-3 1,2 3 95,-2-3 1,3 3-147,1 1 1,-4-4 128,0 0 0,-1 0-308,1 4 1,1 0 55,-5 0 1,0 0-439,-3 0 0,-4 0-816,-1 0 1473,-4 0 0,7 0 0,-4 0 0</inkml:trace>
  <inkml:trace contextRef="#ctx0" brushRef="#br0" timeOffset="23">12700 17063 8033,'0'-12'324,"0"1"0,0 3 108,0 1 0,0 4-120,0-2-68,0 15 0,0 3-141,0 10 1,-1 0 126,-3-1 0,1 5-118,-4 0 0,-1 3 18,-3-3 0,2 3-224,-3-3 1,7 0 161,-6-5 1,2 1-106,-2 0 0,-1-5 65,1-3 1,3-2-201,1-2 43,4 1 84,-2-1-158,5-5 184,0 0 1,5-6 4,3 0 0,2 0-25,1 0 0,1 0-8,-1 0 1,4-2-36,1-2 0,3 3-24,-4-3 0,0 3-307,-4 1 1,0-1-94,-4-3-151,3 3 1,-7-4-363,4 5 1019,-4 0 0,2 0 0,-5-5 0,0-2 0</inkml:trace>
  <inkml:trace contextRef="#ctx0" brushRef="#br0" timeOffset="24">12757 17360 8033,'0'-8'47,"0"0"307,0 1 369,0 1 471,0 0-843,0 6 0,1 6-121,3 1 0,-3 8 80,3 4 0,-1-1-129,1 1 1,-3 0-1,3 4 0,-3-1 16,-1-3 0,0 1-29,0-5 0,0 4-31,0-4 0,0 5-150,0-5 1,0-4 111,0-3 1,0-1 22,0 5 1,0-5-1290,0 1 531,0-5 1,0 3-1301,0-2 374,0-3 1562,0 4 0,0-5 0,0 0 0</inkml:trace>
  <inkml:trace contextRef="#ctx0" brushRef="#br0" timeOffset="25">13168 17246 8053,'12'-7'683,"-1"2"1,-1 6-195,-2 3 0,-2 0-197,-2 7 0,-3-2-110,3 6 0,1-1 12,-1 2 1,0-2-4,-4 5 1,1-5-125,3 1 0,-3-2 113,3-2 0,-3 0-67,-1 1-46,0-6 0,1 3 231,3-5 16,-2 0-131,3-4 0,-4 0 108,3 0 1,-3-5-154,3-3 1,1-2 2,-1-2 1,3 1-38,-3 0 0,5-6 79,-1-2 1,2-1-216,1 1 0,2-7 110,2 3 1,-2-6-200,2 3 1,3-6-98,1 1 1,2 0-86,2 0 0,0-2 37,0 3 1,1-2-96,3 2 0,-3-2 60,2 5 0,-1 4-62,-3 4 0,-4 2-156,-3-2 55,-2 2-198,-7 6 144,-1 4 0,-6 4 518,-3 6 0,-2 4 0,-5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6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13374 3426 8030,'0'-11'-240,"0"4"1,0-3-1,0 4 1</inkml:trace>
  <inkml:trace contextRef="#ctx0" brushRef="#br0" timeOffset="1">13362 3381 11326,'0'7'108,"0"1"0,0-4-23,0 3 0,0-3 34,0 4 0,0-1 3,0 5 1,0-1 1,0 1 0,0-1 4,0 0 1,2 1-10,1-1 1,-1 1-4,2-1 0,-3 0-68,-1 1 0,0 1 62,0 2 0,1-3-127,3 4 0,-3-4 17,3 0 0,-3 3-78,-1 0 0,-4 2 37,1-2 1,-1-2 54,4 2 0,0 1-38,0 0 1,4 4 25,-1-1 1,5-1-15,-4 1 0,0-1 15,-4 1 1,0 2 108,0-2 0,0-1-97,0 1 0,0 0 4,0 4 0,0 0 47,0 0 1,0-4-38,0 0 1,-4-2 0,0 2 0,0 2 4,4-6 0,0 4-84,0-4 0,0 4 69,0-4 1,0 2-108,0-2 1,0-2 78,0 2 0,0-1-6,0 1 0,2-2-33,1 2 0,-1-2 36,1-2 1,-1 1-94,-2-1 1,0 1 84,0-1 1,0 0-84,0 1 1,0 3 72,0 0 1,3 2 12,1-2 1,0-2-8,-4 2 1,0 1 1,0 0 0,0-1 18,0-4 1,0 1 8,0-1 0,0 1 99,0-1 0,0-3-35,0-1 180,0 1-215,0 3 70,0 1-95,0-6 1,0 0 14,0-2-10,0-3-30,5 5 0,-2-6-234,4 0 0,-3-2 60,4-2 0,-6 2-1581,2-6 1771,2 1 0,1 0 0,4 2 0</inkml:trace>
  <inkml:trace contextRef="#ctx0" brushRef="#br0" timeOffset="2">7755 5151 8031,'-2'-7'1648,"-1"4"-1399,1-4 0,-4 6-46,2-3 1,2 2-154,-6-2 1,4 3 159,-3-3 0,3 3-151,-4 1 1,-3 0 43,-4 0 0,-6 1-130,2 3 0,2-2 8,-3 6 1,3-1 64,-2 5 0,-2-5-95,6 1 0,0 0 56,4 3 0,3 0-78,0 1 1,4-1 68,-3 1 0,4-5-74,0 1 0,1 0 82,2 3 1,5-1-9,3-2 0,3 2 60,5-2 1,-1 2-53,8 1 0,-2-3 94,10-1 1,-5 0-75,5 0 0,-6 3-22,2-2 0,-4 1-11,-4-1 1,-2 2-9,-1-3 0,-7 3-10,2 2 1,-3-1-113,-1 1 0,-2 3 22,-5 0 1,0 0 70,0-3 1,-1-1-25,-3 1 1,-3-1 25,-9 1 1,4-1 72,-4 0 1,-1 0-81,-2-4 1,-4 3 112,-4-2 0,3-3-42,-3-1 1,1-3 113,3-1 1,-1 0-91,9 0 0,-1 0-350,10 0 0,2-5 99,8-3 0,9 2 205,10-2 0,-11 6 0,3-3 0</inkml:trace>
  <inkml:trace contextRef="#ctx0" brushRef="#br0" timeOffset="3">8166 5322 7952,'0'-11'128,"-4"3"266,0 0 4,0 6 1,3-3-86,-3 5 1,2 1-206,-6 3 0,4 2 76,-3 6 1,1 0-130,-2 4 0,-2 1 79,2 6 1,-2 0-60,-1 0 1,3 1 41,0 3 1,6-3-182,-2 2 0,4-1-84,4-3 0,0 1 97,7 0 0,-1-5-30,9-3 0,2-4 60,5-3 0,-2 1 137,3-5 0,2 0-79,2-4 0,2-5 5,1-3 0,-1-6-18,-3-1 0,2-2 9,-5 2 1,2 1 135,-6-5 1,2 4-104,-6-4 1,-4 0-63,-3-4 0,-2 0 53,-6 0 1,-1-3-167,-3-1 0,-6 0 86,-5 4 0,-7 1-192,-9-1 0,-3 5 5,-8 3 0,0 7 107,-8 4 0,7 3-157,-7 1 0,4 5 74,0 3 1,4-1-98,8 5 1,2-3 31,5 6 0,9-2-399,3-2 0,7 0 650,0 1 0,8 4 0,2 2 0</inkml:trace>
  <inkml:trace contextRef="#ctx0" brushRef="#br0" timeOffset="4">8771 5265 8041,'0'-18'70,"0"2"138,0 4 0,0 5 488,0-1-206,0 6 206,0-9-412,0 10 0,4 2-195,0 11 0,0 4 31,-4 7 1,0 0-49,0 0 0,3 5-93,1 2 1,0 2 31,-4-2 1,0 3-184,0-2 0,0-2 85,0 2 1,4-7-129,0-2 1,-1 0-66,-3-7 109,0 0-44,0-3-282,0-6-269,0-1 0,0-14 118,0-2 1,0-4 647,0 0 0,-5-3 0,-1-5 0</inkml:trace>
  <inkml:trace contextRef="#ctx0" brushRef="#br0" timeOffset="5">8714 5242 8041,'5'-11'-468,"-2"-1"327,4 1 1,1 1 842,3 2 1,2-2-170,2 2 1,-1 0-61,5 0 0,0-1-167,4 5 0,0-3-76,0 3 1,1 0-187,3 4 0,-3 0 80,2 0 1,-3 1-257,-4 3 0,-2-1 139,-6 4 1,-1 2-199,-2 6 0,1-2 33,-5 2 0,-2-1-22,-6 1 1,-2-1 95,-5 5 1,-2-3 40,-2 3 1,-3-2-18,-5 2 0,-2 3 41,2-3 0,-3 1-20,7-1 0,-1 2 21,1-6 1,3 4-20,4-4 1,2 0 57,2-3 1,0-1 21,4 1 130,0-1 0,4 1-63,0-1 1,1-3 86,3-1 0,2-3-31,6 4 1,-5-5 112,1 5 0,0-4-13,3 3 0,2-4-229,2 1 1,-1-3-6,5-1 0,0 1-94,4 3 1,0-3-284,-1 3 1,1-3 162,0-1 0,-4 0-549,0 0 0,-5 0 339,1 0 1,2 0-263,-2 0 1,0 0 653,-3 0 0,-1-5 0,1-1 0</inkml:trace>
  <inkml:trace contextRef="#ctx0" brushRef="#br0" timeOffset="6">9468 5242 8183,'0'-11'-65,"0"-1"65,0 6 0,0 0 1753,0 2-1131,0 3 1,0-3-496,0 8 1,0 3 54,0 8 1,1 3 172,3 5 1,-3 5-177,3 2 0,-3 3 15,-1 2 1,0-5-192,0 1 0,0-6 68,0 2 0,0-3-202,0-1 0,4-4 70,0 0-52,0-5 26,1 2-330,-4-5 172,4-4-149,-5-2-315,5-5 0,-3-5 286,1-3 0,-3 2-1229,-3-2 1652,1 1 0,-13-10 0,2-1 0</inkml:trace>
  <inkml:trace contextRef="#ctx0" brushRef="#br0" timeOffset="7">9217 5265 8057,'0'-11'296,"5"4"0,-3-3-27,6 2 0,-1 3 255,5 2 0,1-2-110,2 1 1,3 0 213,4 4 0,6 0-191,3 0 1,3 0 22,4 0 0,1 0-178,3 0 1,-2 0-64,-6 0 1,-1 0-137,-3 0 0,-2 0-172,-5 0 0,-1 0-826,-3 0 0,-1 0 501,-3 0 1,-3 4-1133,4 0 1546,-9-1 0,-2 2 0,-5 2 0</inkml:trace>
  <inkml:trace contextRef="#ctx0" brushRef="#br0" timeOffset="8">15841 5105 8096,'-7'-5'-260,"-3"3"-66,3-6 1,-2 4 865,1-4 0,-2 6-75,2-2 0,2 2-10,-2-2 1,1 3-166,-5-3 0,1 2-79,0 2 1,-1 0-8,1 0 1,-1 0-109,1 0 1,-2 0-63,-2 0 1,2 6 130,-2 1 0,-3-1-197,-1 2 0,1 0 37,-1 3 1,4 1-83,-4-1 1,5 0 24,-1 1 0,-2-1 7,2 1 1,1-1 97,7 0-36,-3 1 0,8-1-31,-2 1 0,3-1 40,1 1 0,7-2 86,4-3 1,2 4-75,6-4 1,5 3 75,6 2 0,3-1-62,1 1 1,1-2 99,-1-3 0,-1 3-136,-3-2 1,-2 2-102,-5 2 0,-5-5 23,-3 1 0,-3-1 64,-5 5 0,-2-4-202,-5-1 1,0 1 108,0 3 1,-2-3-40,-6-1 1,-1 1 67,-10 3 1,0 1-72,-4-1 1,-3 1 9,-1-1 0,-3-3 6,3-1 1,-1-4 8,1 1 0,8 1 37,0-1 0,5-1-528,3-3 77,5 0-1028,1 0 753,20-5 797,-1 4 0,19-9 0,-4 4 0</inkml:trace>
  <inkml:trace contextRef="#ctx0" brushRef="#br0" timeOffset="9">16195 5299 8302,'0'-11'0,"4"-1"0,-1 1 0,1 3 927,-4 1 152,0 4 133,0-7-499,0 9-200,0-4-521,-5 5 0,-1 6 138,-6 6 0,1 0-86,0 7 1,-1-1 121,1 1 0,3 3-116,0-3 1,6 2-128,-2 2 0,3-4-89,1 0 0,0-1-110,0 1 0,5 1 127,3-5 1,5 1-7,3-5 0,4-1 120,-1-2 1,8 1-2,3-5 1,-1-1-12,2-3 1,-1-5 38,5-2 0,-2-3 15,-3-2 1,-1-1 16,-2-2 1,-7 1 106,3-5 0,-8 4-117,0-4 1,-6 0-109,-1-4 0,-6-1 106,2-3 0,-9 2-266,-6-6 0,-6 6 78,-6-2 0,-6 5-112,-5 3 1,-5 2-14,-7 6 0,2 4-21,2 3 1,4 3-16,7 1 1,4 5 68,8 3 1,4 6 267,8 1 0,-4 5 0,5-2 0</inkml:trace>
  <inkml:trace contextRef="#ctx0" brushRef="#br0" timeOffset="10">16846 5174 8126,'0'-8'-241,"0"0"399,0 6 0,4-4 323,-1 2 299,1 2-221,-4-3-140,0 5 0,0 7-180,0 4 0,0 2 0,0 6 1,0 0 29,0 4 0,0 0-30,0-1 0,0 5 0,0 0 1,0-1-23,0-3 1,0 4-332,0 0 1,0-1-604,0-3 1,4-4 240,0 0 1,0-5 475,-4 1 0,1-3 236,3-5 0,-3 0-319,3-4-683,-3-1 221,-1 3-274,0-5 1,-4-5 316,0-3 1,-4 0 501,0-3 0,-7 2 0,-3-7 0</inkml:trace>
  <inkml:trace contextRef="#ctx0" brushRef="#br0" timeOffset="11">16743 5185 8010,'6'-11'-345,"4"-5"557,-2 1 0,4 0 400,3 4 0,-1-1-33,5 1 1,0-1-160,4 1 1,1 3-6,2 1 1,2 4-177,3-1 0,0 3-169,-4 1 1,0 5 141,-4 3 1,-2 3-282,-2 4 0,-2-2-31,-6 2 1,-1-1-40,-2 1 0,1-2 14,-5 2 1,-1-1 38,-3 2 1,-5-4-139,-2 3 0,-5 2 114,-3-2 0,1 4-30,-5-4 1,0 2 67,-4-2 1,0-2-4,1 2 1,-1 2 41,0-2 0,1 0 1,3-4 1,3 5 78,4-1 0,5 0-85,-1-3 1,6-1 60,-2 0-47,2 1 1,4-1 234,2 1 1,2-5-57,5 1 0,1-6 151,-1 2 1,2 1-63,2-1 1,-1 0-129,5-4 0,0 0-536,4 0 0,4 0 233,-1 0 1,0 4-724,-7 0 1,5-1 435,-5-3 0,1 0 474,-5 0 0,-2 0 0,4 0 0</inkml:trace>
  <inkml:trace contextRef="#ctx0" brushRef="#br0" timeOffset="12">17634 5174 8051,'6'-17'0,"1"8"536,-4-2-356,-1 7 1,4-1 88,-2 5 0,-3 1-93,3 3 1,-3 4 177,-1 7 1,0-1-20,0 5 0,0 4-51,0 3 1,0 5-62,0-5 1,0 5-30,0-4 0,0 3-203,0-3 0,0 3 122,0-3 0,0-4-246,0-4 0,0-4 98,0 4 0,0-9-541,0 1 286,0-2-821,0-2 673,0-2 0,1-5-44,3 0 1,-3-1 481,3-3 0,-3-3 0,-1-4 0</inkml:trace>
  <inkml:trace contextRef="#ctx0" brushRef="#br0" timeOffset="13">17428 5151 8044,'2'-10'226,"1"2"1,4-1 319,4 5 0,2 1 617,2 3 1,-1 0-533,5 0 0,5-4 173,7 0 1,3 0-281,4 4 0,2 0-123,6 0 0,2 0-170,-2 0 0,1 0-120,-9 0 0,-1 0-136,-7 0 1,2-4-208,-5 1 1,-6-3-838,-5 3-1597,-4 1 2666,-5-3 0,-7 5 0,-7 0 0</inkml:trace>
  <inkml:trace contextRef="#ctx0" brushRef="#br0" timeOffset="14">8497 6259 8345,'0'-7'-17,"0"-3"18,0 4 0,0-2 415,0 1 21,-5 4 384,4-7-211,-4 9 40,5-4 10,0 5-474,0 5 1,0 1-160,0 5 0,0 2 87,0 2 1,0 3-85,0 5 1,0 5 43,0 2 1,1 5 68,3 3 1,-3-3-36,3 3 1,1-1-134,-1 1 0,1-6 57,-1 2 1,-3-3-84,3-1 0,-3-1-172,-1-2 0,0-3 77,0 3 1,0-7-95,0-1 0,0-4 102,0 4 1,0-5-72,0 1 0,0-2-48,0-2 113,0 1 1,0-5-94,0 1-207,0-5 142,0 2-1083,0-5 663,0-5-391,0 3 1113,0-8 0,-5 9 0,-1-4 0</inkml:trace>
  <inkml:trace contextRef="#ctx0" brushRef="#br0" timeOffset="15">8292 6795 8278,'0'-7'711,"0"-1"-457,0 6 1,0-2 135,0 8 0,0-2-64,0 6 0,1 3-185,3 4 1,-2 1 26,6-5 0,-4 6-100,3 2 0,1-3-66,3-1 0,1 2 151,-1-2 0,0 0-65,1-3 0,-1-1 29,1 1 1,3-1-74,0 0 240,0-4-135,2 3 0,-4-9 31,2 3-184,-8-3-704,4-1 379,-10 0-832,4 0-1579,-5 0 1307,0-5 1433,0 4 0,0-4 0,0 5 0</inkml:trace>
  <inkml:trace contextRef="#ctx0" brushRef="#br0" timeOffset="16">8783 6818 7874,'0'-11'169,"0"4"78,0-3 0,0 8 511,0-6-164,0 6 157,0-3 119,0 5-664,-5 5 1,3 1-92,-2 5 0,-2 1 55,-1-1 0,-2 4 86,1 1 0,-6 4-237,3-1 1,-3-1 17,2 1 0,1-4-110,-1 4 0,2-5 35,3 1 0,-3-3-25,2-5 1,2 2-42,-2-5-137,5 5-496,-2-8 316,5 9-369,0-8 209,0 3 163,0-5 0,5 0 0,2 0 0</inkml:trace>
  <inkml:trace contextRef="#ctx0" brushRef="#br0" timeOffset="17">5939 8052 7976,'0'-7'-44,"-5"2"0,2 4 892,-4-3-110,4 3-499,-7-9 0,5 7 274,-3-4-37,3-1-374,5-3 0,0 3 122,0 0 1,0 5-160,0-5 1,1 4 96,3-3 1,-1 3-183,4-4 1,1 4 40,3-3 0,1 0 86,-1 0 0,6-3-9,2 2 1,7 3 15,5 1 0,6 3 6,1 1 0,0 0-7,-4 0 0,-1 1-92,-2 3 1,-4 2 100,-4 6 1,-5-5-212,-3 1 0,-2 1 61,-2 6 0,-4-2-59,-3 2 1,1 1 79,-2 0 1,1 3-14,-4-4 1,-1 4-85,-3-4 1,2 4 48,-6-4 1,4 2-70,-3-2 1,-1-2 98,-3 2 1,-1-4 31,1-3 1,3 2 1,1-2 1,-1-3 89,-4-1 1,5 1-53,-1-1 196,6-1-123,-3-3 0,6 0-69,3 0 0,2 2-72,5 2 1,6-3 71,2 3 0,-1 1-109,1-2 0,-1 5 79,1-4 0,1 5-18,-5-2 0,4 0-20,-4 0 1,4 1 23,-3 3 0,3 1-8,-4-1 0,0 1 13,-3-1 0,-2 2-73,-3 2 1,2-2 65,-5 2 1,-1 1-96,-7 0 1,-3 3 110,-4-4 0,-2 0-2,-2-3 1,-3 3 5,-5 0 1,-1 1 82,-2 0 1,-1-4 7,-7 4 1,0 0-93,-12-1 0,3 1 99,-7-5 1,3-3-66,2-1 0,9-4 107,6 1 0,5-3-22,6-1 1,3 0 2,5 0 1,8-5-157,3-3 0,8-2-133,-1-1 1,5-1-829,3 1 1,8-1 501,7 1 0,12-1 469,4 1 0,2 0 0,-2-1 0</inkml:trace>
  <inkml:trace contextRef="#ctx0" brushRef="#br0" timeOffset="18">8177 7858 8235,'-6'0'-1423,"0"-4"2024,2 0 23,3 0 124,-5 4-217,6 0-388,0-5-48,6 4 1,1-4 21,8 5 1,-1 0 32,5 0 1,0 0-6,4 0 1,0 0-91,0 0 1,4 0 90,-1 0 1,2 1-139,-1 3 0,-2-3 110,6 3 0,-5-3-132,5-1 0,-2 0 120,1 0 0,2 0-95,-5 0 0,-4 0 55,-4 0 0,-4 0 6,4 0 0,-5 0-114,1 0 0,-2 0 111,-2 0 0,1 0-58,-1 0 1,-3 0 96,-1 0-281,-4 0 150,2 0-242,0 0 158,-4 0-33,4 0 77,-5 0 54,5 0-19,-3 0 1,4 4 123,-2 0 0,-3 1-101,3-1 0,-3 2 153,-1 5 0,0 1-30,0-1 1,-5 2 74,-3 2 0,-5 7 51,-3 4 1,-3 7-104,4 2 1,-4 0-23,4 7 1,0 0-39,3 4 0,1-5-114,-1 1 1,-3-10 143,0-1 1,0-2-238,3-3 0,6-3 22,2-4 1,3-5 2,1 1 1,-4-2 118,0-1 0,0-5-25,4 1 235,0-6-205,5 3 118,-3-5-71,3 0-50,-5 0-360,-5 0-661,3 0-1174,-3 0 1063,5 0 1112,-5 0 0,4-5 0,-4-1 0</inkml:trace>
  <inkml:trace contextRef="#ctx0" brushRef="#br0" timeOffset="19">10587 7721 8101,'-4'-8'-450,"1"0"0,-1 4 1551,4-3-176,0 4-515,-5-2 1,2 5-116,-5 0 1,6 2-176,-2 1 0,2 5 117,-2 7 0,3 3 38,-3 5 1,2 5-19,2 2 0,0 3-15,0 1 1,0 4-114,0 1 0,0-3 57,0-5 1,0 2-196,0-3 0,6-2 80,1-1 1,-1-3-169,2-1 1,-5-2 49,0-2 1,-1 2-49,-2-6 1,4 0-48,-1-3 0,1-1 47,-4 0-593,0-4 255,0 3-271,5-4 0,-7 2-199,2-1-953,-3-4 976,3 2 880,0-5 0,-5-5 0,-1-1 0</inkml:trace>
  <inkml:trace contextRef="#ctx0" brushRef="#br0" timeOffset="20">10907 7938 8005,'0'-12'-194,"0"1"1,0 3 626,0 0 1090,0 6-1069,0-3 1,-4 6-171,0 3 0,-1 7-81,1 8 0,-1 4 29,-2 4 0,-2 5-105,5 2 1,0 3 34,4-7 0,0-1-208,0 2 0,0-6 57,0 2 0,5-7-175,3-1 1,2-5 51,2 1 0,3-6-35,0-1 1,5-6 243,-1 2 1,3-3-89,1-1 1,0-1 61,-1-3 0,1-3-45,0-9 1,4 3 193,-1-7 0,-3 5-44,-4-4 1,-1 0-22,1-4 0,-2-1-189,-6-2 1,-1 0 79,-2-4 0,-3-1-210,-5-3 1,-1 4 59,-3-1 1,-6 1-219,-6-5 1,-8 7 85,1 6 0,-5 5 33,-2 10 1,0-2-117,-8 5 1,3 4-136,5 4 1,3 8-195,8 0 0,3 3-10,4 0 658,6-2 0,1 8 0,5-3 0</inkml:trace>
  <inkml:trace contextRef="#ctx0" brushRef="#br0" timeOffset="21">12277 7572 8130,'0'-6'475,"0"-4"392,6 8-496,-5-3 1,4 10-64,-5 3 0,4 3-69,-1 5 1,1-1 150,-4 8 0,0-2-91,0 10 1,2-1 3,1 4 1,-1 1-91,1-1 1,-1 4-84,-2 0 1,3 4-1,1-4 0,0-1-158,-4-7 1,0 2-196,0-5 0,1-1 141,3-3 1,-3-1 26,3-3 0,-2 1 28,-2-5 0,1-1-328,3-6 197,-3 2 0,4-8-394,-5 6-38,0-5 56,0 2 0,0-7-607,0-1 0,0 0 1141,0-5 0,0-4 0,0-6 0</inkml:trace>
  <inkml:trace contextRef="#ctx0" brushRef="#br0" timeOffset="22">12631 7663 8022,'0'-11'0,"0"0"765,0-1-89,0 6 212,0-4-524,6 8 0,-5 2-157,3 8 0,1 2-9,-1 2 0,-1 4 59,-3 3 1,0 3-168,0 1 1,0-1 91,0 1 1,0 0-196,0 0 0,0-2 50,0-2 1,0 2-88,0-6 0,0 0 17,0-3 0,0-5 54,0 1 1,-1-6 50,-3 2 12,3 3-125,-4-6 150,5 4 648,0-5-701,5-5 1,1 2-2,6-4 0,3 4 78,0-1 0,4 3-44,-4 1 1,6 0-63,-2 0 0,2 0 46,2 0 1,0 4-163,0 0 0,0 5 89,0-2 1,-2 3-144,-2 2 1,-2-1-25,-6 1 1,1 3-40,-1 0 0,-1 2 57,-2-2 0,-3-1 12,-5 5 0,-1-4 100,-3 4 0,-4-5-57,-7 1 1,1 2 143,-5-2 1,-4 0-66,-4-3 0,1-1 111,3 0 0,-4 0-259,1-4 1,-1 2-197,4-5 0,0 0-392,0-4 1,6 0 333,1 0 1,4 0-606,0 0 0,6-5 1022,2-3 0,3-2 0,1-2 0</inkml:trace>
  <inkml:trace contextRef="#ctx0" brushRef="#br0" timeOffset="23">12620 7618 8065,'-11'-18'548,"4"7"-93,2 0 260,5 10 0,0-5-228,0 2 1,5 3-75,3-3 1,3 3-52,5 1 0,1 0 61,6 0 1,0 0-143,0 0 1,3 0-39,1 0 0,5 0-201,-2 0 0,3 0 156,2 0 1,-2 0-496,-3 0 1,0 0 177,-7 0 0,1 0-1199,-8 0 0,-1 0 131,-4 0 1187,-4 0 0,-2 5 0,-5 1 0</inkml:trace>
  <inkml:trace contextRef="#ctx0" brushRef="#br0" timeOffset="24">13637 7287 8033,'0'-12'167,"0"1"1,0 3 620,0 0-185,0 6 120,0-3-306,0 5 1,0 6-105,0 6 0,0 4-82,0 7 1,1 5 179,3 2 1,-3 7-111,3 1 0,-3 7 63,-1 0 0,0 2-294,0 7 0,0-5 26,0 4 0,0 1-191,0 3 0,1 0 165,3 0 1,-1 0 74,4 0 0,-3 0-211,4 0 0,-6-5-15,2-2 1,-3-4 67,-1-5 0,4-1-62,0-6 1,0-5 69,-4-2 1,0-3-87,0-1 0,0-5 153,0-3 1,0-3-74,0 0 0,0-1 510,0 1-506,0-6 76,0 4-56,0-8-474,0 3-2514,0-5 2975,5-5 0,1-2 0,5-4 0</inkml:trace>
  <inkml:trace contextRef="#ctx0" brushRef="#br0" timeOffset="25">14790 7606 8265,'0'-7'523,"0"-1"-254,0 6 0,0-5 557,0 3-182,0 3-461,0-4 0,0 6 70,0 3 1,0 4 31,0 7 0,0 3-10,0 5 0,0-1-16,0 1 0,0 5-56,0 3 0,0 4-3,0-1 0,0 7-142,0-7 0,0 3 112,0-3 0,0 1-198,0-1 1,4-4 52,0 1 0,-1-10-21,-3 2 1,4-8 88,0 1 0,4-4-37,-5 0 1,5-1 33,-4 1 1,1-6 7,-1-2 1,-3-2-127,3 2 234,-3-3-629,-1 4-3669,0-5 4092,0-5 0,0 4 0,0-4 0</inkml:trace>
  <inkml:trace contextRef="#ctx0" brushRef="#br0" timeOffset="26">16286 7583 8211,'0'-11'219,"0"0"128,-5-1-65,-1 1 1,-6 1 31,1 2 0,-1 3-161,1 5 1,-2 0 93,-2 0 1,1 0 0,-5 0 0,0 5-6,-4 3 1,-1 7-24,-2 4 1,1 2 37,-1 2 1,-2 1-83,1 3 0,1 2-22,3 6 0,4 3 28,0 0 0,1 4-64,-1-4 1,2 0-184,6-4 0,3 0-52,1 0 0,4-3 78,-1-1 0,4-3-85,4 3 0,6-4 36,6 0 0,4-3-6,-1-4 0,4 2 90,3-6 1,0-1 46,4-7 0,-3 2 14,3-5 1,-1 0 168,2-4 0,2 0-29,-3 0 0,0-4-70,0 0 0,-5-5-166,2 2 1,-8-3 138,-4-2 1,-3 1-172,-5-1 0,-2-3 88,-5 0 0,-1-4-270,-3 4 0,-8-4-84,-11 3 0,-5 1 111,-6 4 1,-2 1-238,-2 2 0,-3 3 127,-4 5 1,4 0-256,3 0 1,8 4 152,3 0 1,9 4 438,7 0 0,-1 7 0,6 3 0</inkml:trace>
  <inkml:trace contextRef="#ctx0" brushRef="#br0" timeOffset="27">17702 7549 8101,'0'-6'0,"-5"-4"141,4 3 0,-9-3 200,2 3 1,-2 0 83,-1 3 0,-1 3-113,1-3 1,-1 3-9,1 1 0,-4 1 51,0 3 1,-5 4-120,5 7 1,0-1-33,4 5 1,-5 0 32,1 4 0,1-2-216,7-2 1,2 3 37,5-3 0,0-1-176,0 1 0,5-4 102,2 4 1,7-7-78,1 3 1,7-9 54,1 6 0,0-9 66,3 1 0,2-3-86,-1-1 0,5 0 76,-2 0 0,-2-5-61,-1-2 1,-5-3 67,-3-2 0,2 1-4,-6-1 0,-1 0-43,-6-4 1,0-1-101,-4-6 1,0 3-82,-4-3 1,-1 2 110,-3-5 1,-7 3-423,-8 4 1,-3-1 162,-1 4 0,-4 5-324,1 3 0,-8 6 164,3-2 0,1 4 17,7 4 0,0 2 132,0 6 1,5 4 360,3 3 0,-3 3 0,1 0 0</inkml:trace>
  <inkml:trace contextRef="#ctx0" brushRef="#br0" timeOffset="28">17565 7869 8087,'0'-6'818,"-1"1"-465,-3 5-220,3 0 73,-9 0 0,3 3 920,-4 1-708,0 5 0,-1-3 158,1 6 1,-4 3-161,-1 0 1,2 2-395,7-2 1,-2 1 156,5 4 0,0 0-225,4-5 0,0 4 103,0-4 1,5 4-183,3-3 1,3-1 40,5-4 1,-2-1-46,5-2 0,0 1-6,3-5 0,5-1 120,0-3 0,3 0-17,-3 0 0,1-1 45,-2-3 0,0 2-127,4-6 0,-4 1 77,0-5 1,-2 0 20,-1-4 0,-5 2-53,-3-5 0,-2 0-116,-2-4 1,-4 1-4,-4-1 0,-8 0 72,-6 0 1,-8 0-310,-11 0 1,-6 6 125,-10 1 1,1 9-405,-1 3 0,-7 8-1157,-1 3 1860,6 4 0,4 1 0,4 6 0,4 9 0,3 7 0</inkml:trace>
  <inkml:trace contextRef="#ctx0" brushRef="#br0" timeOffset="29">19701 7549 8074,'0'-18'0,"0"2"26,0 5 1,0-5 43,0 1 0,-1 0 632,-3 3 1,-2 1-207,-6 0 0,-1 3-181,-2 0 0,-4 2-66,-7-2 0,-5 3-45,-7 5 0,-1 0 17,-3 0 1,-3 7 14,4 4 1,1 2-17,2 6 1,8 0 13,3 4 0,4 0-362,4-1 0,8 1 117,7 0 0,4 0-370,4 0 1,8 0 227,11-1 0,6-4-105,9-3 0,3-3 89,5-5 1,-1-1-25,1-6 0,-3 0 146,-5 0 0,0 0-48,-7 0 1,-3-2 184,-2-2 0,-5 2-80,-2-6 1,-5 1 160,1-5 0,-2 0-23,-2-4 0,-1 4-61,-2-4 0,1 2-45,-5-1 0,-1 3 243,-3-4 1,0 7 392,0 2-229,0 4-323,0-2 1,0 6 26,0 3 0,-3 4-55,-1 7 1,-1 4 61,1 8 1,3 1 25,-3 2 1,-1 8-89,1 0 0,0 2-89,4 2 0,0-2-135,0 2 0,0 1 71,0-5 0,0 0 5,0-3 1,4-6 104,0-3 0,0-3-50,-4-4 1,3-2-15,1-6 0,0 1 125,-4-1 0,0-3-375,0-1-426,0-4-572,0 2 0,-1-5 177,-3 0 1080,3 0 0,-15-5 0,4-2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22:27:29.72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6270 9000 8071,'-6'-8'0,"2"0"0,3 5 0,1-5 0,-5 5 0,3-2 0,-3 5 0,5 0 0,0-5 0,0 4 0,0-3 1641,0 8 0,0-1-846,0 4 0,-4 1-397,1 3 1,-5 1-369,4-1 1,-5 0-23,2 1 1,-7-1-179,-2 1 1,1 3-7,4 0 1,-1 0-53,1-3 1,-4 2 49,0-3 1,-1 3 169,5-6 1,-1 1-31,1-2 1,5 0-52,2-4 467,-2-1-113,4 3 180,-3-5 108,5 0-449,0 5-341,0-4 245,0 4 113,0-5 66,5 0 1,2 0-40,4 0 0,2 0-91,2 0 0,1 0 6,4 0 0,1 0 14,-2 0 0,3 4-70,1 0 1,-1 0 70,1-4 0,0 0-204,0 0 0,4 3-133,-1 1 0,2 0 184,-1-4 0,-3 4 15,3 0 0,-3-1 13,-2-3 1,-2 2 110,-1 2 0,-5-3-101,1 3 0,-3-3 255,0-1-30,-6 0-45,-1 0 610,-5 0-447,0-5 1,-1 4-128,-3-3 1,2-1-131,-6 1 1,0-1 84,-3 1 1,0 1-153,-1-4 0,1 0 86,-1 0 1,1-3-92,-1 2 0,1 2 76,0-2 0,-1 1-31,1-5 0,-1 1-18,1-1 0,3 1 43,1-1 0,0 1-55,0 0 0,-3-1 51,2 1 1,2 3-97,-2 1 0,4-1 82,-3-4 0,3 5-76,-4-1 1,2 4-45,-2-3 0,-1 3 92,6-4 1,-6 6-220,1-2 0,2-1 114,-2 1 0,6-1-76,-2 1 0,1 3-354,-1-3 109,3-2 0,-4 3-732,5-4 85,0-1 0,5-3-1248,3-1 2320,-3 6 0,5-9 0,-4 2 0</inkml:trace>
  <inkml:trace contextRef="#ctx0" brushRef="#br0" timeOffset="1">14847 8691 7997,'0'-6'1010,"0"1"0,0 4-174,0-3-223,0 3-286,0-5 0,-1 15-236,-3 3 0,2 2 80,-6-3 1,-4 4-128,-3 1 1,0 3 48,4-4 0,-1 4-92,1-4 1,-4 4-69,-1-4 0,1 4 56,4-3 1,-1-1-28,1-4 1,-1 3 48,1-2 0,3 2-28,1-7 86,4 3-13,-7 2 27,9-6-1,-4-1-37,5 0 52,0-3-149,0 3 22,0-5 68,0 5-254,0-4 189,0 9 0,1-9-8,3 3 1,-2 1 17,6-1 0,0 0 0,3-4 137,0 0 0,1 1-129,-1 3 1,2-3 102,2 3 0,-1-3-79,5-1 1,-1 0 31,1 0 1,4 0-33,0 0 0,-1 4-13,5 0 1,-3 0 23,-1-4 1,0 0-6,0 0 1,-2 0-22,-2 0 1,-1 0-17,-3 0 14,-2 0 0,4 0 8,-6 0 0,-3 0-86,-1 0-10,-4 0 87,2 0 1,-5-2-13,0-1 15,0 1 1178,0-8-501,-5 4-579,-2-6 0,-3 1-35,3 0 1,-2 3 49,5 0 1,-4 1-86,5-5 0,-6 1-13,1 0 1,2-1 27,-2 1 1,4 3 3,-3 0 0,3 1-80,-4-5 1,6 5 128,-2-1-115,-2 1 0,3-4 39,-5 4 1,5-3-79,-5 2 0,4-1 35,-3 2 1,3-4 18,-4 4 1,2-3-48,-2-2 1,-2 1 46,2-1 0,3 5-30,1-1 0,-1 1 21,2-5-395,-6 1 234,7-1-91,-8 6 0,9 0-1015,-3 2-583,3 3 1863,11-5 0,3 6 0,10 0 0</inkml:trace>
  <inkml:trace contextRef="#ctx0" brushRef="#br1" timeOffset="2">6049 12234 8071,'0'-7'265,"0"2"574,0 5-229,0-5-75,-5 4-25,3-4-14,-3 5 317,5 0-732,0 5 1,0 6 31,0 8 0,0 4-6,0 4 0,0 2 39,0 5 0,0 4-123,0 0 0,0 2 68,0-2 1,0-3-152,0 3 1,0 2 54,0-2 1,-4 0-103,1-4 0,-1-3-22,4-1 0,1-5 87,3 2 0,-3-7-35,3-1 0,-2-5 59,2 2 0,-2-4 27,1 0 0,2-5-46,-1 1 226,0-6-180,-4 4-525,0-6 0,-5 5 0,-1 1 0</inkml:trace>
  <inkml:trace contextRef="#ctx0" brushRef="#br1" timeOffset="3">8424 12382 8082,'0'-6'-40,"-5"-4"1,4 7 509,-3-5 53,3 6-306,1-8 0,0 3-8,0-4 0,0 3 157,0 1-150,0-1 1,1-3-116,3-1 0,-2 2 45,6 3 0,-4-4 126,3 4-156,1-3 0,7-2 4,0 1 1,1 1 18,-5 2 1,6-2-21,2 2 1,6-1-9,2 2 0,1-2 30,-2 5 1,0 0-116,4 4 1,-3-4 104,3 1 0,-4 0-61,0 7 0,-2-2-1,-1 6 0,-1 0-85,-3 3 1,1 1 25,-5-1 1,4 0 64,-3 1 1,-1 0-134,-4 4 1,-3-2 74,-1 5 0,-4-4-106,1 4 0,1-5 52,-1 1 0,-1 2-83,-3-2 0,0 0 27,0-4 1,-1 1-72,-3-1 0,2 1 116,-6-1 1,4-1-69,-3-2 107,-1 2 0,-3-5-49,-1 3 1,6-2 196,2-2-207,-2-3 347,5 4-78,-4-5 65,5 0-272,5 0 0,-3 2 34,6 1 0,3-1 53,4 1 1,2 3-63,-2-3 1,2 6 163,2-1 1,2 1-29,-2-2 1,3 3-25,1-2 0,-4 2-104,0 2 0,-1-1 58,1 0 1,-3 1-118,-5-1 1,0 5 58,-4-1 1,2 1-148,-5 0 1,0 0 92,-4 3 0,-5 3-29,-3-3 0,-6-2-6,-1 2 0,-5 0-22,1 4 0,-4 0 18,-4 0 0,2-1 35,-6-3 0,1 1 83,-5-5 1,1 0-78,0-3 0,-4-2 172,0-2 1,-3 0-96,7-4 1,-2 0 123,10-4 0,-1-1 24,4-3 0,6 1 120,1-4 1,5-1-332,3-3 0,3-1 77,5 1 0,0 0-927,0-1 0,1 5 444,3-1 0,3 0-2191,4-3 2608,6-1 0,0 6 0,6 1 0</inkml:trace>
  <inkml:trace contextRef="#ctx0" brushRef="#br1" timeOffset="4">11085 12268 8127,'0'-8'71,"0"1"183,0-1 1,-1-3-111,-3-1 0,2 5 95,-6-1 1,2 4 186,-2-3 1,-2 4-136,2-1 1,-2-1 98,-1 1 0,-2 1-390,-2 3 0,7 0 0,-2 0 0</inkml:trace>
  <inkml:trace contextRef="#ctx0" brushRef="#br1" timeOffset="5">10891 12222 8183,'-24'17'0,"-3"2"0,-2 7 1885,-5 5 0,3 2-919,1 1 0,5 0-800,-2 1 1,4-2-48,4-3 1,3 3-222,4-2 0,2-2 57,2 1 1,3-1-89,5 2 0,2 1 36,1-6 1,5 1 130,7-4 0,3-4-92,5 0 1,1-5 28,3 1 0,-2-4 133,5-3 0,1-3-18,3-5 1,-1-1 111,-2-3 0,2-4-32,-3-7 1,-2 2-105,-1-2 1,-7-1-43,-1 0 0,-5-3 84,1 4 0,-7-4-217,-4 4 1,-3-5 51,-1 1 0,-7 2 61,-4 2 0,5 2 0,-4 2 0</inkml:trace>
  <inkml:trace contextRef="#ctx0" brushRef="#br1" timeOffset="6">10606 12748 8150,'-6'11'0,"0"0"0</inkml:trace>
  <inkml:trace contextRef="#ctx0" brushRef="#br1" timeOffset="7">10640 12668 6557,'-8'0'995,"1"0"-738,4 0-6,-7 0 24,9 0-168,-10 0 57,10 0-32,-4 0 786,5 0-275,0-5-60,0 3-193,0-3-131,0 0-57,0 4-96,5-9 1,-2 8 109,4-1-36,-4-4 0,7 6-111,-2-3 0,2-1 0,3 1 69,2 2-4,-3 0 1,5-1 70,-6-1-51,6 0-99,1 4 0,2 0-12,3 0 1,-7 0 83,7 0 1,-4 0-168,0 0 1,1 1 110,-4 3 0,3-3-112,-4 3 0,4-3-95,-4-1 1,0 0 0,-3 0-192,-1 0 1,1 0-1989,-1 0 1291,1 0 1024,-6 0 0,4 6 0,-4 0 0</inkml:trace>
  <inkml:trace contextRef="#ctx0" brushRef="#br1" timeOffset="8">12410 12211 8049,'-8'-2'177,"1"-1"509,4 1-120,-2-3 418,5 0-605,0 4 0,1-5-135,3 2 1,3 3 15,4-3 0,0 3-15,1 1 1,1 0 10,2 0 0,3 0 0,4 0 0,3 3-11,1 1 0,0 1 0,4-1 1,-1-3-131,2 3 1,0-3 61,-4-1 1,3 0-140,-3 0 0,-1 0 39,-7 0 0,1 0-84,-5 0 1,0 0-72,-3 0 134,-1 0 0,-3 0-130,-1 0 213,-4 0-261,2 0 1,-5 2 61,0 1 0,0 0-7,0 5 0,-1-5-3,-3 5 1,1 0 64,-4 3 1,3-2 44,-4 2 1,2-1-47,-2 10 0,-2-5 140,3 4 1,-4 0-77,0 4 1,-2 5 23,-2 2 0,1-1-44,-5 2 0,4-1 29,-4 4 1,5-3-87,-1-1 0,2-1-5,2 2 0,0 1-128,4-6 1,-2-3 98,5-4 1,0-1-19,4 1 1,0 1 41,0-4 0,0-1 118,0-4-174,0 1 269,0-1-76,0 0-76,0 1 0,-3-5-288,-1 1 178,0-5-701,4 2-541,0-5 1,-5 0-1,-2 0 1</inkml:trace>
  <inkml:trace contextRef="#ctx0" brushRef="#br1" timeOffset="9">14683 12097 8078,'-4'-8'109,"0"0"94,-5 6 1,7-8 108,-6 2 0,4 2 153,-3-2 0,3 4-110,-4-3 1,5 3-20,-5-4 0,4 4-73,-4-3 1,1 3-62,-5-4 0,1 6 32,0-2 1,-1 3 69,1 1-70,-6 0-205,5 0 0,-10 0 205,4 5 1,-5 6-241,1 2 49,-1 9 0,-5-5 22,9 6 1,-7 1 0,11 2-115,1 0 1,3 1-91,3-4 0,3 3 69,5 1 0,1 0-25,3-4 0,2-4-13,6 0 1,4-5-126,3 1 1,4-3 132,4 0 1,1-6 12,2-2 1,3-3 147,-2-1 1,2-5-83,1-2 1,0-4 173,1 0 0,-8-2-100,-4-2 0,-1 1 7,-7-5 0,0 4-20,-3-4 0,-5 0 25,1-4 0,-5 1-182,0 3 0,-3-2-281,-3 2 0,-5-3-298,-7-1 1,-3 4 236,-5 0 0,4 7-221,0 0 0,0 2 203,-4 6 1,2 0 50,2 4 1,-2 0 190,6 0 1,1 6-38,6 1 0,0 5 272,4 3 0,-5-3 0,2 5 0,-4-6 0</inkml:trace>
  <inkml:trace contextRef="#ctx0" brushRef="#br1" timeOffset="10">14466 12314 8078,'-12'6'0,"1"4"158,0-2 0,-2-2 106,-2 2 0,2 3 171,-2 4 1,-2 4-120,2-3 0,0 3-46,3-4 0,5 5-36,-1-1 0,6-1-204,-2 1 0,2-1-8,2 1 0,7 1-31,4-5 0,3 4 7,9-3 0,-3-3 91,7-5 0,1 1-76,-1-5 0,4 0 48,0-4 0,0 0 251,0 0 0,2-5-86,-3-3 0,0-2 90,0-2 1,-6 0-145,-1-4 0,-1 4-160,-7-4 0,0 3 30,-4-3 0,-4 2 75,-3-5 1,-4 2-304,-4-2 1,-4-3 55,-7 3 0,-4-1-267,-8 1 1,-3-2 27,-8 6 0,2 4-107,-2 3 1,3 5 52,0 0 0,6 6-90,2 5 1,8-2-501,4 2 1,8 1 1012,3 6 0,3-2 0,1 3 0</inkml:trace>
  <inkml:trace contextRef="#ctx0" brushRef="#br1" timeOffset="11">16293 11971 7983,'0'-6'209,"0"-5"1,0 9 297,0-6 0,0 4-26,0-3 1,0 3 158,0-4-268,-5 1 1,-5-3-214,-5 2 1,-6-1 65,2 5 0,-7-1-139,-5 1 0,-6 3 167,-1-3 0,-3 7-135,2 1 1,1 5 22,4-2 1,1 7-3,3 1 0,3 6-42,8-2 1,2-1-121,6 1 0,5 0-303,2 3 0,3-3 177,1 1 1,9-7-195,2 3 1,8-4 147,0 0 0,4-2 11,3-2 1,-1-3 56,1-5 0,2 0 192,-1 0 0,-1-4 127,-3 0 1,4-5-107,0 2 0,-5 0 34,-3 0 1,-5-1-29,2-3 0,-5 3 192,-3 0-194,2 6 0,-9-5 265,3 4-73,-3 1-126,-1 7 1,0 8 63,0 10 1,0 0-119,0 0 0,0 5 124,0 2 0,0 4-94,0 4 1,0-1 14,0 5 1,-4-4 20,1 4 0,-1-8-228,4 4 0,0-8-34,0 4 1,1-8-53,3 1 0,-3-4 10,3-4 0,1 1 109,-1-5 0,3-3-92,-3-4 86,0-6-437,1 3 300,-4-5 1,6-1 169,-3-3 0,-3-2 0,4-6 0</inkml:trace>
  <inkml:trace contextRef="#ctx0" brushRef="#br1" timeOffset="12">17492 11845 8058,'0'-11'-518,"0"3"1025,0 1 1064,0 4-655,0-2-628,0 20 1,0 0 274,0 16 0,2-1-150,1 5 1,0 3-88,5 0 0,-6 4-132,2-4 0,-3 1-165,-1-1 1,0 1 154,0 3 0,0 2-69,0-6 1,0 0-110,0-4 1,0-1 17,0-3 1,0 1-48,0-8 0,0 1-13,0-9 0,0 0-905,0-3-221,0-6-878,0-1 1377,0-5 0,0-5 1,0-1-1</inkml:trace>
  <inkml:trace contextRef="#ctx0" brushRef="#br1" timeOffset="13">17835 12085 8058,'0'-21'0,"0"2"1377,0 2-280,0 6-558,0 4 0,-1 2 77,-3 5 1,3 7-188,-3 4 1,-1 7-200,1 8 0,-4 0 2,5 4 0,-1 4-213,4 5 0,0-5 34,0-4 1,1-1-20,3 2 0,2 1-362,6-6 0,3-4 171,0-7 0,5-2-91,-1-2 1,-1-4 95,1-4 0,4-1 8,4-2 1,-1-2 7,-3-1 0,3-4-28,-4-4 1,4-2 45,-7-2 1,1-3 80,-1-5 0,-2-1 89,-6-3 0,-1 2 155,-2-5 0,-3-5 33,-5-3 1,-1-4-182,-3 4 1,-5-4-60,-10 4 0,-5 4-82,-11 4 0,-8 9-569,-2 2 1,-4 10 90,4 6 1,-3 10-202,2 5 1,3 8-270,8 3 1030,6 5 0,0 3 0,7 1 0,5 0 0,0-2 0</inkml:trace>
  <inkml:trace contextRef="#ctx0" brushRef="#br1" timeOffset="14">19263 11834 8009,'0'-6'957,"0"0"-305,0 6-425,5 0 1,-4 6 246,3 1 0,-3 8-55,-1 4 0,0 3-11,0 1 1,0 5-130,0 2 1,0 2-53,0-2 1,0 6-173,0-6 1,0 6 142,0-6 1,0 2-261,0-1 0,0 2 106,0-3 1,0-1-187,0 2 1,1-6 42,3 2 0,-3-7-30,3-1 1,-3-5-234,-1 1 129,5-2-284,-3-2 154,3-4-1111,-5-2 1018,0-5 0,0-5 456,0-3 0,-5-2 0,-2-2 0</inkml:trace>
  <inkml:trace contextRef="#ctx0" brushRef="#br1" timeOffset="15">19639 11834 8025,'0'-18'276,"0"2"934,0 4-319,0 6 249,0-4-727,0 8 0,0 0-323,0 10 1,0 0 106,0 11 1,0 0-29,0 4 1,0 0-7,0 0 1,-1 4 14,-3-1 0,3 1-232,-3-4 0,3-4 58,1 0 1,0-5-181,0 1 1,0-2 94,0-2 0,0-3-17,0-1 0,-1-4 47,-3 1 113,3-3-21,-4-1 20,5 0 98,5 0-123,1 0 0,7-4 26,2 0 0,-1-1-12,5 1 1,-4 3-84,4-3 1,0 3 74,4 1 1,0 1 12,0 3 0,0-1-50,-1 4 1,1 1 5,0 3 0,-5 2 5,-3 2 1,-2-1 9,-2 5 1,-3-5-74,-1 1 1,-4 3 64,1 1 0,-3 3-194,-1 1 1,-5-4 105,-3 0 0,-3-1-126,-4 1 1,1 1 66,-5-5 1,0 4 39,-4-4 0,4 1 31,0-5 1,0-3-17,-4-1 0,4-3-78,0 4 0,5-6 80,-1 2 1,2-3-687,2-1 459,-1 0 1,2-1-509,2-3 1,-1-2-256,6-6 0,-1 1 1062,4 0 0,0-6 0,0-1 0</inkml:trace>
  <inkml:trace contextRef="#ctx0" brushRef="#br1" timeOffset="16">19571 11743 8155,'0'-12'0,"0"4"203,0 1 1,9 4 319,2 0 0,7 1 539,-3 2 1,6 0-457,-2 0 0,7 0 228,5 0 1,7 0-332,4 0 1,1 0-21,-1 0 1,1 0-98,-5 0 0,0-1-246,-4-3 0,-1 3-192,-2-3 0,-1 3-337,-7 1 0,-3 0 311,-8 0 78,-1 0 0,1 0 0,-1 0 0</inkml:trace>
  <inkml:trace contextRef="#ctx0" brushRef="#br0" timeOffset="17">14961 9148 8158,'-6'0'-1489,"1"0"2573,5 0-329,0-5-37,0 4-357,0-4 488,0 5-450,0-5-298,0 3 171,0-3-116,0 5-117,0 5 1,1-2 56,3 4 0,-1 0 6,4 0 0,-1 4 15,2-4 0,4 3-23,-1 2 0,0-2-2,5-2 0,-2 2 22,1-3 0,1 3-39,3 2 0,3-1 27,-3 1 0,6-1-4,2 1 1,6-5-54,1 1 1,2-4-1,6 3 0,-1-4-59,5 1 1,0-3-45,0-1 1,-1-1-1,1-3 0,-2 1 65,-2-4 0,1-1-102,-5-3 0,-1 3 111,-6 0 1,0 1-91,-4-5 0,0 1 7,-4-1 0,-6 1-6,-1 0 1,-4-1-133,0 1 183,-6-1 1,3 1 77,-5 0 1,-1 3-143,-3 0-15,-5 1 1,0-1 34,-2 0 1,0 6 36,4-2 0,1 2-69,-2-2 1,-2 3 54,5-5 0,-5 6-33,2 0-111,2 0 187,-3 0 0,0-5 0,-1-1 0</inkml:trace>
  <inkml:trace contextRef="#ctx0" brushRef="#br0" timeOffset="18">15955 9091 8158,'-6'0'1525,"-5"0"-865,10 0-654,-4 0-34,5 0 131,-5 0-165,4 0 110,-4 0 0,3 0 4,-1 0 82,1 0 0,-4 0 217,2 0-263,3 0 0,-4-1 270,5-3-228,0 3-63,-5-4 105,3 5-190,-3 0 53,5 0-234,5 0 244,2 5 0,4-4-20,1 3 0,3-3 120,0-1 0,0 0-122,-3 0 1,-1 0 76,1 0 0,-1 4-41,0 0 1,1-1 153,-1-3-135,1 0 7,-1 0-112,1 0-41,-6 0 33,-1 0 1,-5 2 51,0 2 1,0-2 319,0 6-273,0-1 1,-4 5 6,0-1 1,1 1-51,3-1 0,-2-1 9,-1-2 0,1 2-29,-2-3 54,3 4 0,1 0-225,0 0 1,-4-3 56,1 0 1,-1-4-804,4 3 0,-2-4 389,-1 0 1,1 0 526,-1 1 0,-4-3 0,1 4 0</inkml:trace>
  <inkml:trace contextRef="#ctx0" brushRef="#br0" timeOffset="19">15430 9594 8131,'-7'-7'422,"2"2"905,5 0-376,0 4-564,0-4-107,0 15 1,4-3-1,0 9 0,1-2-99,-1 1 0,-3-2 88,3 2 1,1 1-149,-1 0 1,1 0 78,-1-1 1,-3-2-247,3 2 1,-2-2 48,2-2 1,-3 1-407,3-1-127,-3 1-448,-1-1 483,0 0-228,0-4-366,5-2 311,-3-5-904,3 0 1682,-5-5 0,-5-2 0,-2-4 0</inkml:trace>
  <inkml:trace contextRef="#ctx0" brushRef="#br0" timeOffset="20">15578 9548 8047,'0'-8'-205,"0"1"-307,0-1 1242,0-3-43,0-1-110,0 1-136,0-1-260,-5 1 0,2 1 184,-4 2-309,-1 3 0,-3 1 61,-1 0 0,-3 1 17,0 3 1,-2 0-35,2 0 0,1 1 46,-5 3 0,4-2 33,-4 6 1,1-1-43,-1 5 1,-2 1-105,2 2 1,1-1 105,-1 5 1,4 0-109,-5 4 0,7-4 32,-3 0 0,7 0-145,2 4 1,0-1-16,0 1 1,2 0 83,5 0 1,0 0-149,0 0 0,1-2 96,3-2 1,3 2 18,9-6 1,-2 0 24,5-4 0,-4 1 140,4-1 0,1-1-96,7-2 0,-3 1 11,3-5 1,-2 0 84,2-4 1,-2 0-87,5 0 0,0-2 35,0-2 1,2-1-17,-5-2 1,2-3-40,-6 2 0,2-6 31,-6-1 1,-3-2-86,0 2 1,-5 1 41,-3-5 0,-3 1 22,-5-1 1,0-6-117,0 2 1,-5-2 102,-3 2 1,-7-4-327,-4 1 0,-3-2 89,-1 1 1,1 4-382,-1 0 0,0 2 202,0 6 1,5 4 405,3 8 0,-3-4 0,1 1 0</inkml:trace>
  <inkml:trace contextRef="#ctx0" brushRef="#br0" timeOffset="21">6430 9354 8320,'0'-7'-491,"0"-3"1,0 8 702,0-6 154,0 6-37,0-9-329,0 10 0,0-9 0,0 4 0</inkml:trace>
  <inkml:trace contextRef="#ctx0" brushRef="#br0" timeOffset="22">6419 9297 8320,'11'11'0</inkml:trace>
  <inkml:trace contextRef="#ctx0" brushRef="#br0" timeOffset="23">6430 9308 8320,'5'11'0,"-2"1"602,4-1 0,-3 2-243,4 2 0,-1-1-189,5 5 1,0-4-51,4 4 0,1-3-36,6 3 1,1-4 18,3 4 0,2-5 12,5 1 0,4-2 45,1-2 0,5 1-54,2-1 1,4-5-239,7-2 0,2-2 239,2-2 1,1 0-401,3 0 0,-2-2 410,-2-2 1,-3-2-170,3-5 1,-2 1 31,-2 2 0,-4-6-79,0 3 0,-8-3-199,0 2 0,-3 1 145,0-1 1,1-3-18,-5 0 1,1-2 71,-5 2 1,0 1 56,0-5 0,-1 5-45,-2-1 1,0-2 33,-4 2 0,0 0 218,-4 4 1,-2 3-182,-2 0 0,-2 2 450,-6-2 1,1 2-458,-1 2 1,-3 3 329,-1-3-341,-4 3-86,2-4 51,-5 4 1,-5-5-117,-3 6 1,-2 0 89,-1 0 1,-5 0 93,1 0 0,5 0 0,5 0 0</inkml:trace>
  <inkml:trace contextRef="#ctx0" brushRef="#br0" timeOffset="24">8086 9182 8047,'0'-6'2607,"0"-4"-2371,0 9 0,1-4-106,3 5 1,-1 0-6,4 0 1,1 0-11,3 0 0,6 1 22,2 3 1,-1-3-111,1 3 0,-4 1 95,4-1 0,-5 3-169,1-3 0,2 0 86,-2-4 0,0 0-90,-4 0 0,0 1-1,-4 3 45,3-3 1,-7 4-37,4-5 82,-4 0 62,2 0 1,-6 1-73,-3 3 1,-6 3 212,-5 4 1,-4 2-3,3 2 1,-3 1 24,4 4 0,1 0-227,7-5 0,-2 4-315,5-4 277,-5 1 0,8 0 0,-4 2 0</inkml:trace>
  <inkml:trace contextRef="#ctx0" brushRef="#br0" timeOffset="25">7092 9856 8153,'12'-5'32,"-1"0"373,1-3 1,3-2-59,0 3 1,0 0 76,-3 0 1,-1-1-9,1-3 1,-1 3-175,0 0 0,1 6 144,-1-2 0,1 3-114,-1 1 1,-3 0-20,-1 0-11,-4 0 0,6 5-208,-5 3 1,-1-2-82,-3 1 0,0 1-204,0 4 251,0 4 0,0-8 0,0 2 0</inkml:trace>
  <inkml:trace contextRef="#ctx0" brushRef="#br0" timeOffset="26">7172 10073 8131,'16'0'0,"-1"0"0,5 0 1839,-1 0 0,1 0-936,-1 0 0,2 0-690,-6 0 1,0 0-262,-3 0 0,-1 0 63,0 0-294,1 0 1,-1 0 5,1 0-189,-6 0 462,4 0 0,-9-5 0,5-1 0</inkml:trace>
  <inkml:trace contextRef="#ctx0" brushRef="#br0" timeOffset="27">6910 9970 8240,'11'17'0,"-3"-3"734,-1 5 1,1-1 922,3 1 1,1 1-1184,-1-5 1,4 4-289,1-3 0,4 3-119,-1-4 1,3 0-39,0-4 0,1 2-29,0 2 1,0-3 32,0-1 0,-4 1-6,0-5 1,0 0 31,4 0 0,0-4 7,-1 1 1,5-3 18,0-1 1,-1-5 99,-3-3 1,4-1-15,-1 2 0,1-7-102,-4 2 1,0-3 32,0 0 1,-2 1 7,-2-5 0,2 0-25,-6-4 1,0 0-68,-4 0 1,-3-3-124,0-1 1,-6-5-69,2 2 1,-3 1 60,-1-2 0,-9 2-221,-2-2 1,-8 5-102,0 7 434,-8-3 0,3 9 0,-4-3 0</inkml:trace>
  <inkml:trace contextRef="#ctx0" brushRef="#br0" timeOffset="28">7207 10050 9149,'5'-6'1702,"1"-4"0,5 4-1428,1-6 1,-2 4-74,-2 1 1,2-1-39,-3-3 0,0-1-54,0 1 1,0 0-5,0-1 0,0 1-27,-4-1 1,-1 1-329,2-1 118,-3 1 132,-1 0 0,0 4 0,0 2 0</inkml:trace>
  <inkml:trace contextRef="#ctx0" brushRef="#br0" timeOffset="29">8714 9205 8116,'8'0'1164,"-1"0"0,-3 0-521,4 0 1,-1 5-337,5 3 0,-1-2-196,1 2 1,-1-1 25,0 5 1,6-1-145,2 1 0,3-1 85,0 1 0,3 3-26,1 0 0,5 2 47,7-2 0,-1-3-2,4 4 1,-3-4-18,4 0 1,0-1-117,4 1 0,-4-1 6,0 0 0,0 1 76,3-1 0,-3 1-86,0-1 1,-4-4 100,4-4 1,-5-1-190,1-2 0,1 0 61,-1 0 1,4-2 13,-4-1 1,5-4 37,-1-4 1,1-1-6,-1 1 1,3-2 25,-4-2 1,-1 2-15,-2-2 0,-3-1-3,0 0 0,-2 1 9,-3 4 0,-2-2-45,-5-2 0,0 2-27,0-2 1,-1 2-14,1 2 1,-1 3 21,-3 1 0,1-1-99,-5-4 1,1 5 248,-5-1-148,0 1 0,1-4 123,-1 4 1,-3-2-125,0 5 1,-5-1 134,5 1 0,-4 3 34,3-3-66,-4-2 0,3 3 77,-2-4 160,-3 4-117,4-7-159,-5 9 0,-5-9 0,-1 3 0</inkml:trace>
  <inkml:trace contextRef="#ctx0" brushRef="#br0" timeOffset="30">10370 9102 8096,'8'2'2056,"-1"2"1,1-3-1624,3 3 0,1 1-224,-1-2 1,1 3-60,-1-3 1,2 0-52,2 4 0,-1-4-8,5 1 1,-5 1-86,1-1 0,2 0 144,-2-4 1,0 0-296,-3 0 164,-1 0 0,0 0 85,1 0 34,-6 0 6,4 0 4,-8 0-56,3 0 0,-7 0-112,-1 0 0,-4 5 93,-4 2 0,-1 5 15,1 3 1,-4-1-24,0 5 1,-1-4-113,5 4 0,-1-4-50,1 4 0,3-5-438,1 2 535,4-4 0,-12 0 0,2-1 0</inkml:trace>
  <inkml:trace contextRef="#ctx0" brushRef="#br0" timeOffset="31">9605 9822 8086,'1'-6'1167,"3"2"0,-1-1-750,4 1 0,-3-1-143,4 1 1,-5 3 281,5-3-321,0 3 1,3 1 12,0 0 0,1 0-37,-1 0 1,1 3-139,-1 1 1,1 4 78,-1-4 0,2 3-149,2-3 1,-2 4-64,2-4 1,-2 4 60,-2 0 0,0-2-8,1 2 0,-5-5 59,1 0-305,-5 4 217,2-1 55,-5 5 0,-2 1 38,-1-1 0,0-3 10,-5 0 0,1-5-91,-5 5 0,2-4 98,3 3-41,-4-4 42,5 7 18,0-9-65,1 9 0,5-7 5,0 5 28,0-6 0,0 5 12,0-4 0,0 0-42,0 4 1,5-4 9,2 1 1,4 1 64,0-1 0,0 3-60,1-3 0,-1 1 0,1-1 1,0-1-11,4 4 1,-4-3-13,3 4 1,-6-2-62,-1 2 52,0 2 1,-2-4-155,-2 5 0,-3-3 99,-1 0 0,0-4-6,0 3 0,-1-3 29,-3 4 1,-2-5-14,-6 5 0,-1-4-11,-2 3 41,3-4 0,-5 7 0,6-4 0</inkml:trace>
  <inkml:trace contextRef="#ctx0" brushRef="#br0" timeOffset="32">9536 9925 7925,'-5'23'2961,"4"-1"-2301,-3 1 0,3 0-496,1 0 0,0-4-194,0 0 0,1-1-2,3 1 0,-1 2-9,4-2 1,1-1 11,3 1 0,1-5 9,-1 1 1,6-2-14,2-1 1,-2-1 115,2 0 0,0-4-105,4-3 1,0 1 122,0-2 1,-3 1-91,3-4 1,-4 0 7,4 0 0,0 0-3,-4 0 0,2-1-5,2-3 1,-4 3-84,0-3 1,-3-1 83,3 1 0,-4-5 2,4 2 0,-5 0-20,1 0 1,-1-1 157,1-3 0,-2-1-53,2 1 0,-2-2 48,-2-2 0,1 1-41,-1-5 1,-3 0 121,-1-4 1,0-4-13,0 1 0,-2-2-88,-5 1 1,-1-1 175,-3-2 0,-6-2-100,-5 5 1,-7 1 29,0 3 1,-3 0-150,-5 0 1,3 4-122,-3 0 0,3 5-77,-3-1 1,1 4 104,-2 3 0,-1-1 8,6 5 0,4-5 0,6 3 0</inkml:trace>
  <inkml:trace contextRef="#ctx0" brushRef="#br0" timeOffset="33">16378 9057 8286,'17'0'0,"-5"0"475,-2 0 0,-8 5 1920,6 2-1821,0 4 1,3 1-253,0 4 0,-3-4-221,0 3 1,-1-1 103,5 2 0,4-2-129,3 5 1,3-4 58,1 4 1,6-1 39,5 1 1,5 1-5,7-5 1,1 4-137,3-4 1,0 1-9,4-5 1,4-1-169,-5-2 1,6-2 185,-6-2 1,5-3 81,-1 3 0,3-3-225,-7-1 0,1-1 45,-5-3 0,1-1-15,-8-2 1,-3-4 158,-1 4 1,-4-3-45,-3-2 0,-1 1 35,-7-1 1,2 1 114,-6 0 0,-2-1-248,-2 1 0,-3-2 337,-5-2 1,2 6-367,-5-2 1,3 2 122,-3-3 0,1 5-249,-1-1 1,-3 4 74,3-3 0,1 3 83,-1-4 0,4 4-159,-4-3 0,1 4 135,-2-1 0,-1 2 73,1-2 0,0 3-162,1-3 278,-3 3-209,4 1-1163,-5 0 641,-5 0 185,4 0 429,-4 0 0,5 0 0,0 0 0</inkml:trace>
  <inkml:trace contextRef="#ctx0" brushRef="#br0" timeOffset="34">17782 9034 8224,'5'-6'1956,"3"2"0,-2 2-1498,2 2 1,0 0-158,3 0 0,0 0-139,1 0 1,1 0 83,2 0 1,-1 0-88,5 0 0,-4 0 69,4 0 1,-1-1-131,1-3 1,1 3 84,-5-3 202,1 3-448,-5 1 85,0 0 1,-4 1-81,-3 3 0,-4-1 95,-4 4 0,-1 1 1,-3 3 1,-2 1-17,2-1 1,-2 2-116,-1 2 1,-1-2-683,1 2 775,-1 3 0,-4 0 0,-2 4 0</inkml:trace>
  <inkml:trace contextRef="#ctx0" brushRef="#br0" timeOffset="35">17131 9673 9505,'0'-6'3438,"0"1"-2939,0 5-346,0 5 0,0-2 96,0 4 1,0 1-124,0 3 0,0 1-70,0-1 1,0 1-161,0-1 0,0 2 16,0 2 1,0-2-93,0 2 1,0-2-54,0-2 0,0-3 107,0-1 1,2 0 62,1 0 1,0 2 23,5-5 0,-2 1 191,1-1 0,4-3-111,-4 3 1,0-3 10,0-1-178,1 0 0,3 0-607,1 0-688,-6 0 595,4 0-672,-9 0 436,10 0 304,-10 0 758,4 0 0,0-5 0,1-1 0</inkml:trace>
  <inkml:trace contextRef="#ctx0" brushRef="#br0" timeOffset="36">17268 9868 8081,'7'-2'-996,"-4"-1"1,0 0 931,1-5 1,-3 5 22,3-5 0,-3 4 331,-1-3 1,0-1 112,0-3 507,0-1-335,0 1 761,0-1-46,0 6-387,0 1-468,0 5 0,0 5-160,0 3 0,0 2-51,0 1 1,-1 2 39,-3 2 0,3-2-201,-3 2 0,3 1 15,1 0 0,1 0-59,3-1 0,-3-2-63,3 2 0,-3-2-254,-1-2 11,5 1 68,-3-1-677,3 1 390,-5-6-1419,0-1 1077,0-5 1,0-5 0,0-1 0</inkml:trace>
  <inkml:trace contextRef="#ctx0" brushRef="#br0" timeOffset="37">17371 9673 7990,'0'-16'0,"0"3"0,0-3-389,0 4 1,0 1 387,0 0 1,0 3 637,0 0 0,-1 1-62,-3-5 0,3 5-197,-3-1 0,1 4-101,0-3 1,-2 3-57,-3-4 1,-2 6-14,2-2 1,-7 3 22,-4 1 0,1 0 52,-1 0 1,0 1-192,-4 3 0,0-2 80,1 6 1,-3 1-134,-1 6 0,0 1 78,-4 3 1,5 4-146,-2 0 0,0 0 17,4 4 1,-1 1-88,9-2 1,-4 1 66,4-4 0,3 3-79,5 1 1,4 0-124,-1-5 1,4 1 73,4 0 0,4 0 48,7 0 0,-1-4 44,5 0 0,0-5 102,4 1 1,1 0-102,3-3 0,-3 0 216,3-8 0,0 4-58,0-4 1,5-1 44,-2-3 1,3-3-107,2-1 1,3-5 10,0 1 0,-2-2-51,-5-1 0,1-2 48,-6-2 0,1 1-74,-4-5 0,-2 0 61,-2-4 0,-1 0-199,-3 0 1,-6-1-90,3-2 0,-9 0-98,1-4 1,-2 3 21,-2-3 0,-7 0-218,-4 0 0,-6 2-59,-6 5 1,-3 0-65,-1 1 679,1 4 0,-2-4 0,-2 4 0</inkml:trace>
  <inkml:trace contextRef="#ctx0" brushRef="#br0" timeOffset="38">18422 8977 8082,'0'-8'121,"0"1"127,-5 4 217,4-2-180,-5 5 0,6-1 185,0-3-207,0 3-56,0-4 1,0 6-136,0 3 0,0-2 112,0 6 0,0-1 25,0 5 1,2 0 14,2 4 1,2-2-53,5 5 1,6-4 23,2 4 1,7-5-13,5 1 1,2 2-109,1-2 0,6 0 6,1-3 1,4-1 15,0 0 1,5-3-135,-1 0 1,5-6-56,-5 2 1,5 1 43,-5-1 0,2 0 123,-2-4 0,-2 0-180,3 0 0,-3-2 85,-2-1 1,-4-4-57,-3-4 1,-6-1 77,-2 1 1,-4 0-6,0-1 0,-3-3-69,-4 0 0,1-4 77,-4 3 0,-1-3-150,-4 4 0,1-4 135,-1 4 1,-1-4 117,-2 4-138,-3-1 1,-5 5 7,0 0 0,0 3-194,0 0-36,0 6 0,-5-3 108,-3 5 1,2 0-136,-2 0 0,5 0-20,-5 0 0,4 0 108,-3 0 1,3 0-322,-4 0 321,6 0 1,-5 0-291,3 0 347,3 0 1,-5 0 25,2 0 1,3-2 174,-3-1-152,-2 1 1,3-7 154,-5 6 1,6-2-55,-2 1 1,-1 1 502,1-4-164,0 4-201,4-7 1,0 7 271,0-4-163,0 4 0,2-6 195,1 6 274,-1-1-185,3 4-173,0 0-351,1 0 0,7-4 87,2 0 1,-2 0-145,2 4 1,2 0 39,-2 0 0,1 0 23,-1 0 1,-2-1-87,2-3 1,-2 3 162,-1-3-28,-1 3 1,-5 0 23,-2-3-209,2 3 155,-4-5 0,3 8 130,-5 2 1,-4 2-75,0 5 1,-3 5 8,3-1 1,-5 5-108,1-1 0,2 3 60,-2 1 0,2-2-302,-2-2 0,-1 1 110,6-4 1,-2 3-1156,1-4 1280,2 0 0,-8 2 0,4 0 0</inkml:trace>
  <inkml:trace contextRef="#ctx0" brushRef="#br0" timeOffset="39">18993 9559 8045,'0'-6'1894,"0"1"-920,0 5 0,0 5-772,0 3 1,1-2-159,3 1 0,-3 1 66,3 4 0,-3 3-137,-1 0 0,0 0 67,0-3 0,0-1-162,0 0 0,0-3-18,0 0-60,-5-1 139,4 5-150,-4-1 78,5-4 116,0-2 716,0-5-645,0-5 0,1 3 78,3-2-71,2-2 1,6 5 7,-1-3 1,4 3 60,1 1 1,0 0-67,-1 0 1,-1 0 64,5 0 0,-3 0-63,3 0 1,-5 1 12,1 3 0,-3-2 1,0 6 1,-1-4-128,1 3 0,-2-3 75,-2 4-140,-3-1 0,-2 5 29,1-1-1,-1 1 51,-7-1 1,-2 1-171,-6-1 0,1 0 50,-1 1 1,0-2 79,-4-2 1,4 0-75,-4-4 1,3 4 47,-3-4 0,4-1 99,-4-3 0,9 6 0,2 0 0</inkml:trace>
  <inkml:trace contextRef="#ctx0" brushRef="#br0" timeOffset="40">19016 9525 10147,'11'0'1030,"1"0"-799,-1 0 0,-3 0-158,-1 0 0,1 0 86,3 0 0,1 0-224,-1 0 0,1-1 26,-1-3 0,4 3-68,0-3 1,1 3-566,-5 1 1,4-2 110,1-1 561,-1 1 0,-4-3 0,1 5 0</inkml:trace>
  <inkml:trace contextRef="#ctx0" brushRef="#br0" timeOffset="41">19324 9491 8041,'0'0'0</inkml:trace>
  <inkml:trace contextRef="#ctx0" brushRef="#br0" timeOffset="42">19358 9479 8018,'-5'-11'-368,"4"-1"1227,-4 1-43,5 0-614,0-1 0,-4 1-48,0-1 0,-3 5-70,3-1 1,-5 4 118,1-3 1,-2 0-172,-1 0 0,-2-2 87,-2 5 0,2-4-87,-2 5 0,-3-5 46,-1 4 1,1 0 16,-1 4 1,2-3 86,-2-1 0,-3 0-59,3 4 1,-1 4-104,1 0 0,-3 5 106,3-2 1,-3 3-64,0 2 0,3 3 51,0 0 0,3 4-166,-3-4 0,4 6 35,-4-2 1,5-1-91,-1 1 1,3 0 98,5 3 0,-2 0-127,5-3 0,0 3 22,4-3 0,0 1 103,0-1 1,5 3-10,3-3 0,2-2-9,2 2 1,0-1 75,4 1 0,-4 1-19,3-4 1,3 3 108,1-4 0,2 0-50,-2-3 0,2-1 143,-2 0 0,3 0-99,1-4 1,-1 2-55,1-5 1,1 0 154,3-4 0,-3 0-87,3 0 0,-2-2-39,2-1 1,-4 0 8,-1-4 0,1 3-27,-4-4 1,-1 0 3,1-3 0,-5 0 3,1-1 0,2 0-168,-2-4 1,0 2 111,-3-5 0,-1 0-134,1-4 0,-5 1 84,1-1 0,-6-1-289,2-3 1,-3 3 116,-1-3 1,-1-2-37,-3-1 0,-7 0 12,-8 0 0,-4 5-134,-4-2 0,-2 3-197,-5 1 0,-5 6-46,-3 6 583,-3 5 0,20 1 0,5-2 0</inkml:trace>
  <inkml:trace contextRef="#ctx0" brushRef="#br0" timeOffset="43">20032 8851 8267,'0'-6'1273,"0"1"-770,0 5 0,4 1-435,0 3 0,0-2 0,-3 5 1,1-1 103,2 0 1,1 1-75,-1 0 0,-1 4-38,4-4 0,-3 3-19,4 2 0,-2-1-24,2 1 1,3-1 61,0 0 1,1 1 86,3-1 1,3 1-97,1-1 1,3 0 94,0 1 0,2-4-37,3-1 1,1 1 13,2 3 1,3 1-52,-2-1 1,2 0 22,1 1 1,0-5-88,1 1 0,-1-4 89,0 3 1,2-4-144,2 1 1,-3-2 64,3 2 1,-2-3-100,-2 3 0,0-2 14,1-2 0,-1 0-46,0 0 0,1-4 66,-1 0 1,-1-1-16,-3 1 0,2 1-83,-5-4 0,-2 3 97,-6-4 1,1 6 25,-4-2 0,-5-1-28,-3 1 0,-2-1 238,2 1-149,-3 3 23,0-9 0,-4 7-43,3-4 17,-3 4 12,-1-7-40,0 4 1,0-2-51,0 1 1,0 3 35,0-4 0,0 4-161,0-3 74,0 4-56,0-7 0,0 7-194,0-4 253,0 4-67,-5-7 1,4 8 12,-3-6 117,-2 5 0,4-3-142,-2 2 173,3 3 1,0-8-4,-3 5 24,3 1-30,-4 3 382,5 0-402,0-6-3,0 5-2,5-4-36,1 5 1,6-4 48,-1 1-10,0-1 0,1 0 2,-1 0 0,1 0 13,-1 4 0,-3-4-15,-1 1 1,-3-1 195,4 4-142,-6 0 1,5 0 64,-3 0-102,-3 0 20,4 0 1,-4 0-143,3 0 155,-3 0-106,4 0 110,-5 0 1,0 5-1,0 3 1,0 2 31,0 1 0,-5 4 140,-2 1 1,-4 3-193,0-4 0,0 5 35,-1-1 1,2-2-664,2-2 1,0 1 280,4 0 0,-4 3-1739,4-4 2059,0 0 0,4 2 0,0 0 0</inkml:trace>
  <inkml:trace contextRef="#ctx0" brushRef="#br0" timeOffset="44">20775 9491 8056,'0'-8'-71,"0"1"0,0 3 120,0-4 0,0 4 311,0-3 1,-2 3 360,-2-4-291,3 6 1,-5-7-172,2 5 0,-2 0-23,-6 4 1,1 0-36,-1 0 0,-4 1 31,-3 3 1,1 0 50,-1 8 1,0-4-37,-4 8 0,4 0-186,0-1 1,4 6 34,-4-2 1,5-2-73,-1 2 1,2 1-176,2 2 1,3 1 91,0 0 1,6 0-262,-2 0 0,3 0 128,1-1 1,1-4-68,3-3 1,0 2 46,7-2 1,-2 0 198,6-3 0,3-2-43,1-2 0,-1-2 10,1-2 1,0-3 181,4 3 1,0-3-49,-1-1 1,-3-1 1,0-3 1,-5 1-61,2-4 0,-8 3 58,0-4 1,-5 1-58,0-5 0,-1 0-55,-2-4 0,-7 4-31,-4-3 1,-6 2-128,-5 1 1,-1 2 41,0 3 0,-4 2-100,1 5 0,0 0-320,7 0 1,-1 0 200,5 0 0,-1 0-952,5 0 1311,5 0 0,-4 5 0,3 1 0</inkml:trace>
  <inkml:trace contextRef="#ctx0" brushRef="#br0" timeOffset="45">20866 9365 8017,'-12'-11'0,"-3"1"-62,0 2 1,0-1-40,3 5 1,1-3 524,0 3 0,-5-4-8,1 4 1,0-3-85,3 3 0,1-4-104,0 5 0,-5-1 54,1 4 0,-1 0-54,0 0 0,0 1-58,-3 3 1,-3 2 27,3 6 1,-2-1-29,-2 0 1,4 5-148,0-1 1,-4 6 58,-4 2 1,3-2-148,1 5 1,4-4 44,-4 4 1,4 2-95,4-1 0,4 1 31,-1-1 0,2-3-82,6 2 1,1 0-28,3 0 0,0-1 103,0 1 1,1-2-32,3-1 0,-2 0-9,6 0 1,1 0-31,6-1 1,-2-2 80,2-1 0,1-4 12,0 4 1,4-5-12,-1 1 0,3-4 127,0-3 1,1 1 18,0-5 0,0 0 123,0-4 1,3 0-34,1 0 1,5 0-97,-2 0 0,3-6 164,1-1 1,-4-3-77,-4-2 0,2-3 77,-1 0 1,-1-9-62,-3 1 1,-1-4 68,-3 1 1,1-4-166,-5-4 1,1-1-140,-5-3 1,-5-3 8,-2-5 1,1 2 90,-1 2 0,-5-1-455,-7 5 0,-8 1 203,-7 6 1,-1 5-632,-7 7 0,0 2 31,-7 6 574,-3 5 1,-10 0-1,-1 6 1</inkml:trace>
  <inkml:trace contextRef="#ctx0" brushRef="#br0" timeOffset="46">11078 9080 8204,'-6'0'0,"1"0"-355,5 0 199,-5 0 453,3 0 71,-3 0 1242,5 0-1516,0-5-22,0 3 64,0-3 1179,0 5-1221,5 5-68,-3-3 0,4 4 71,-2-2-35,-3-3 5,9 9 0,-7-4-34,4 6 0,-3-5 11,4 1 0,-4 0-2,3 3 1,1-3 22,3-1 1,1 1 21,-1 3 0,1 0 5,-1-4 0,6 3 52,2-2 1,2 2-80,2 1 1,0 1-86,0-1 1,5-3 85,2 0 0,3-1-53,1 5 1,4-5 50,0 1 0,6-2-67,-3 2 1,0-2 21,1-2 0,0-3-13,3 3 1,1 1 42,0-1 0,-2 0-18,-2-4 1,1 3-106,-5 1 0,4 0 103,-4-4 0,-3 4-140,-5 0 0,-3 0 116,3-4 0,-4 0-24,0 0 1,-2 0 66,-1 0 0,0 0 1,0 0 1,3 0 125,1 0 1,0-6-94,-4-1 0,3-3 44,1-2 0,0 1-63,-5-1 1,0 2-57,-3 3 0,1-3 33,-4 2 0,-1-2-7,-4-2 1,-3 6-57,-1 2-18,-4-2 0,2 3 171,-5-4-110,0 4 0,0-3-138,0 2 133,0 3 1,0-6-159,0 4 136,0 1-10,0-3 10,0 0-14,0 4-162,0-4-1457,0 5 1567,0-5 0,0 2 144,0-4-153,5 4 174,-4-7 1,4 7 10,-5-4-47,0 4 1,0-3 250,0 2-244,0 3 0,0-6 256,0 4-269,-5 1 0,3-3 51,-6 5 0,6-1 50,-2-3 131,-2 3-186,-1-4-10,1 0-27,-4 4 0,8-6 25,-1 3 26,1 3 24,2-4-434,0 5 0,5 1 130,3 3 0,3-3 135,5 3 1,1 1 66,6-1 1,0 0-1,0-4 1,-1 0 66,-3 0 0,1 0-110,-5 0 0,4 0 103,-4 0 0,1-4-58,-5 0 0,0-1-26,1 1 1,-5 3 107,1-3-56,-5 3 1,2 0 163,-5-3 272,0 3-438,0-4 0,-2 5 115,-1 0-256,-4 0 0,-7 5 161,3 2 1,-6 5-138,10 3 1,-6-2 69,5 2 0,2-2-21,-1-2 1,3 4-279,-4 0-52,6 1 1,-4-5-693,6 0 0,0 1 470,0-1 1,0-3-1797,0 0 2358,0-6 0,-5 8 0,-1-3 0</inkml:trace>
  <inkml:trace contextRef="#ctx0" brushRef="#br0" timeOffset="47">11992 9742 10260,'0'-6'2098,"1"1"-1072,3 5-669,-3 0 0,6 0 437,-4 0-434,4 0 0,8 0-109,0 0 0,0 0 128,-3 0 0,3 0-81,0 0 0,4 0-6,-3 0 1,4 0-56,-1 0 1,2 0 14,2 0 1,-4 0-148,0 0 1,-1 0 81,1 0 1,-2 0-283,-6 0 132,1 0-429,-1 0 234,-5 0-528,-1 5 291,-5-4 214,0 4 0,0-4 112,0 3-7,0-3 1,0 6 156,0-4 0,-1-1-89,-3 2 190,3 2 1,-8 0-10,5 6 1,-1-1-16,1 1 0,2 3-147,-6 0 1,2 5 7,-2-1 1,-2 3-103,3 1 0,0 0-35,0-1 1,0 0-44,0-3 0,2 1-5,5-4 60,0 4 0,0-7-45,0 2 565,0-8-68,0 4-67,0-10-375,0 4 69,5-5 1,-4-1-420,3-3 1,-3 1 202,-1-4 1,0 3-3809,0-4 4051,0 6 0,-5-8 0,-1 3 0</inkml:trace>
  <inkml:trace contextRef="#ctx0" brushRef="#br0" timeOffset="48">12426 9651 8054,'0'-8'-355,"0"0"0,0 5 398,0-5 1,0 4 664,0-3 0,-1 3-266,-3-4 0,1 4-149,-4-3 1,3 3-39,-4-4 1,4 4 208,-3-3-135,-1-1 1,-3-2-69,-1 2 1,5 0 111,-1 4 0,1-4-148,-5 4 1,-1-1 28,-2 2 0,1 1-157,-5-2 0,0 3 90,-4 1 0,0 1-141,1 3 1,-1 1 26,0 3 0,-4 2-99,1-2 1,-5 3 43,5 4 1,-1-1-67,4 5 0,0-3 3,0 3 0,2 0 68,2 3 1,-2 1-48,6 0 0,0 1 74,4 3 0,-1-3-136,1 3 1,3 1 117,1-2 1,4 1-104,-1-4 0,3 0 53,1-1 0,1 1-7,3 0 0,2 0-13,6 0 1,0-2-85,4-2 0,3 3 89,7-3 1,0-3 8,4 0 0,-1-4 19,2 0 0,2-1-27,-3 1 1,-1-2 146,2-3 1,-4 2-132,3-5 0,-3 0 107,3-4 1,-3 0-45,3 0 0,-3-5 12,3-3 0,-3-2 31,3-1 0,-4-2 8,0-2 1,-1 1 111,-3-5 0,0-2-98,-3-5 1,-2 0-3,-6-4 1,-5-2-19,-2-6 1,-3 1-131,-1-4 1,-9-1-54,-2-4 1,-9 2-175,-3 2 1,-5-1-814,-6 4 1,-6 6 621,-1 7 1,-3 3-2083,3 4 2538,-4 7 0,4 4 0,-2 6 0,5 7 0,5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4.png"/><Relationship Id="rId4" Type="http://schemas.openxmlformats.org/officeDocument/2006/relationships/customXml" Target="../ink/ink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27.png"/><Relationship Id="rId4" Type="http://schemas.openxmlformats.org/officeDocument/2006/relationships/customXml" Target="../ink/ink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4.png"/><Relationship Id="rId14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7</a:t>
            </a:r>
            <a:r>
              <a:rPr lang="en-US" sz="4800" b="1" dirty="0">
                <a:latin typeface="Avenir Heavy" panose="02000503020000020003" pitchFamily="2" charset="0"/>
              </a:rPr>
              <a:t>.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6A5C51-43C6-84A0-A52D-0C188A412600}"/>
                  </a:ext>
                </a:extLst>
              </p14:cNvPr>
              <p14:cNvContentPartPr/>
              <p14:nvPr/>
            </p14:nvContentPartPr>
            <p14:xfrm>
              <a:off x="555120" y="546840"/>
              <a:ext cx="7956000" cy="5888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6A5C51-43C6-84A0-A52D-0C188A4126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920" y="530640"/>
                <a:ext cx="7988400" cy="59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10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F1275C-D5E0-C832-F33E-9E04C0DB5FDA}"/>
                  </a:ext>
                </a:extLst>
              </p14:cNvPr>
              <p14:cNvContentPartPr/>
              <p14:nvPr/>
            </p14:nvContentPartPr>
            <p14:xfrm>
              <a:off x="1229400" y="801720"/>
              <a:ext cx="7565400" cy="365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F1275C-D5E0-C832-F33E-9E04C0DB5F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200" y="785520"/>
                <a:ext cx="7597800" cy="36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26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FC8AF7-375E-69EF-8884-A055596F8937}"/>
                  </a:ext>
                </a:extLst>
              </p14:cNvPr>
              <p14:cNvContentPartPr/>
              <p14:nvPr/>
            </p14:nvContentPartPr>
            <p14:xfrm>
              <a:off x="674280" y="1422360"/>
              <a:ext cx="7199640" cy="470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FC8AF7-375E-69EF-8884-A055596F8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1406160"/>
                <a:ext cx="7232040" cy="47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7B028-F584-78BF-66AD-246718CB11DD}"/>
                  </a:ext>
                </a:extLst>
              </p14:cNvPr>
              <p14:cNvContentPartPr/>
              <p14:nvPr/>
            </p14:nvContentPartPr>
            <p14:xfrm>
              <a:off x="2890440" y="2314800"/>
              <a:ext cx="4575960" cy="43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7B028-F584-78BF-66AD-246718CB11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4240" y="2298600"/>
                <a:ext cx="46083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32F1DC-1193-4180-284D-DD60985D10EB}"/>
                  </a:ext>
                </a:extLst>
              </p14:cNvPr>
              <p14:cNvContentPartPr/>
              <p14:nvPr/>
            </p14:nvContentPartPr>
            <p14:xfrm>
              <a:off x="1414080" y="3005280"/>
              <a:ext cx="3556800" cy="47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32F1DC-1193-4180-284D-DD60985D10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7880" y="2989080"/>
                <a:ext cx="3589200" cy="505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E70EFC-51C3-E3B4-BE59-471C2FB846E0}"/>
              </a:ext>
            </a:extLst>
          </p:cNvPr>
          <p:cNvSpPr txBox="1"/>
          <p:nvPr/>
        </p:nvSpPr>
        <p:spPr>
          <a:xfrm>
            <a:off x="359563" y="298976"/>
            <a:ext cx="700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homogeneous linear recurrences</a:t>
            </a:r>
          </a:p>
        </p:txBody>
      </p:sp>
    </p:spTree>
    <p:extLst>
      <p:ext uri="{BB962C8B-B14F-4D97-AF65-F5344CB8AC3E}">
        <p14:creationId xmlns:p14="http://schemas.microsoft.com/office/powerpoint/2010/main" val="120008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ACAB7-76A8-69A5-31DC-5FBDF297DE0F}"/>
              </a:ext>
            </a:extLst>
          </p:cNvPr>
          <p:cNvSpPr txBox="1"/>
          <p:nvPr/>
        </p:nvSpPr>
        <p:spPr>
          <a:xfrm>
            <a:off x="1082567" y="1024757"/>
            <a:ext cx="384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2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1) + 1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AE9E9-42D1-4FC5-4218-C05BDA1CC1AB}"/>
              </a:ext>
            </a:extLst>
          </p:cNvPr>
          <p:cNvSpPr txBox="1"/>
          <p:nvPr/>
        </p:nvSpPr>
        <p:spPr>
          <a:xfrm>
            <a:off x="5980386" y="1024757"/>
            <a:ext cx="2081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(0) =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34225-1B88-1869-38DA-336B5BE565E2}"/>
              </a:ext>
            </a:extLst>
          </p:cNvPr>
          <p:cNvSpPr txBox="1"/>
          <p:nvPr/>
        </p:nvSpPr>
        <p:spPr>
          <a:xfrm>
            <a:off x="293914" y="253085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homogenization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A8596E-A353-9EF9-E92D-FDF3F375BB41}"/>
                  </a:ext>
                </a:extLst>
              </p14:cNvPr>
              <p14:cNvContentPartPr/>
              <p14:nvPr/>
            </p14:nvContentPartPr>
            <p14:xfrm>
              <a:off x="1171800" y="1829520"/>
              <a:ext cx="4625640" cy="559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A8596E-A353-9EF9-E92D-FDF3F375BB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00" y="1813320"/>
                <a:ext cx="465804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D6B167-430E-07BF-18A9-EB28B86231A9}"/>
                  </a:ext>
                </a:extLst>
              </p14:cNvPr>
              <p14:cNvContentPartPr/>
              <p14:nvPr/>
            </p14:nvContentPartPr>
            <p14:xfrm>
              <a:off x="1163520" y="2430000"/>
              <a:ext cx="7643520" cy="3857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D6B167-430E-07BF-18A9-EB28B86231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7320" y="2413800"/>
                <a:ext cx="7675920" cy="38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D7C985-754F-49F8-2B61-3BEB9A171F3D}"/>
                  </a:ext>
                </a:extLst>
              </p14:cNvPr>
              <p14:cNvContentPartPr/>
              <p14:nvPr/>
            </p14:nvContentPartPr>
            <p14:xfrm>
              <a:off x="1434960" y="2643840"/>
              <a:ext cx="890640" cy="407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D7C985-754F-49F8-2B61-3BEB9A171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8760" y="2627640"/>
                <a:ext cx="92304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28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8C1B1-EA42-FBD5-8791-60C0E9DA9B17}"/>
              </a:ext>
            </a:extLst>
          </p:cNvPr>
          <p:cNvSpPr txBox="1"/>
          <p:nvPr/>
        </p:nvSpPr>
        <p:spPr>
          <a:xfrm>
            <a:off x="293914" y="253085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homogenization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FF808-2421-0140-3315-1084D2E703EE}"/>
              </a:ext>
            </a:extLst>
          </p:cNvPr>
          <p:cNvSpPr txBox="1"/>
          <p:nvPr/>
        </p:nvSpPr>
        <p:spPr>
          <a:xfrm>
            <a:off x="914401" y="1129863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1) +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2) +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BAF235-7ED8-CE4A-6020-61FB61004DD7}"/>
                  </a:ext>
                </a:extLst>
              </p14:cNvPr>
              <p14:cNvContentPartPr/>
              <p14:nvPr/>
            </p14:nvContentPartPr>
            <p14:xfrm>
              <a:off x="957960" y="1956960"/>
              <a:ext cx="4202280" cy="567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BAF235-7ED8-CE4A-6020-61FB61004D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760" y="1940760"/>
                <a:ext cx="42346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27A3C7-B632-1DFD-9B22-C7F4AAD72CA4}"/>
                  </a:ext>
                </a:extLst>
              </p14:cNvPr>
              <p14:cNvContentPartPr/>
              <p14:nvPr/>
            </p14:nvContentPartPr>
            <p14:xfrm>
              <a:off x="1003320" y="1981800"/>
              <a:ext cx="7890120" cy="2096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27A3C7-B632-1DFD-9B22-C7F4AAD72C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120" y="1965600"/>
                <a:ext cx="7922520" cy="21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D80D91-F604-2CE4-A58F-A5AE96298719}"/>
                  </a:ext>
                </a:extLst>
              </p14:cNvPr>
              <p14:cNvContentPartPr/>
              <p14:nvPr/>
            </p14:nvContentPartPr>
            <p14:xfrm>
              <a:off x="1114200" y="4173120"/>
              <a:ext cx="1542240" cy="333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D80D91-F604-2CE4-A58F-A5AE962987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8000" y="4156920"/>
                <a:ext cx="15746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4F35D1-C706-A616-F604-96D8F6CBB17F}"/>
                  </a:ext>
                </a:extLst>
              </p14:cNvPr>
              <p14:cNvContentPartPr/>
              <p14:nvPr/>
            </p14:nvContentPartPr>
            <p14:xfrm>
              <a:off x="1064520" y="4123800"/>
              <a:ext cx="5484960" cy="1341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4F35D1-C706-A616-F604-96D8F6CBB1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320" y="4107600"/>
                <a:ext cx="5517360" cy="13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490D54-FE46-D6AB-3FF9-CB8237F432F7}"/>
                  </a:ext>
                </a:extLst>
              </p14:cNvPr>
              <p14:cNvContentPartPr/>
              <p14:nvPr/>
            </p14:nvContentPartPr>
            <p14:xfrm>
              <a:off x="4366440" y="3408480"/>
              <a:ext cx="3577320" cy="2146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490D54-FE46-D6AB-3FF9-CB8237F432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0240" y="3392280"/>
                <a:ext cx="3609720" cy="21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94FF0A-5229-2C10-C1CD-370DD9E6881C}"/>
                  </a:ext>
                </a:extLst>
              </p14:cNvPr>
              <p14:cNvContentPartPr/>
              <p14:nvPr/>
            </p14:nvContentPartPr>
            <p14:xfrm>
              <a:off x="3186360" y="5015880"/>
              <a:ext cx="2076840" cy="312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94FF0A-5229-2C10-C1CD-370DD9E688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0160" y="4999680"/>
                <a:ext cx="210924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75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86C40-25A7-E2A1-1741-573DBAE59513}"/>
              </a:ext>
            </a:extLst>
          </p:cNvPr>
          <p:cNvSpPr txBox="1"/>
          <p:nvPr/>
        </p:nvSpPr>
        <p:spPr>
          <a:xfrm>
            <a:off x="672663" y="677918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1) + </a:t>
            </a: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2) +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37924-07C6-3289-AD72-78F14D78FAD3}"/>
              </a:ext>
            </a:extLst>
          </p:cNvPr>
          <p:cNvSpPr txBox="1"/>
          <p:nvPr/>
        </p:nvSpPr>
        <p:spPr>
          <a:xfrm>
            <a:off x="6390290" y="436180"/>
            <a:ext cx="2081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(0) = -2</a:t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i="1" dirty="0">
                <a:latin typeface="Garamond" panose="02020404030301010803" pitchFamily="18" charset="0"/>
              </a:rPr>
              <a:t>f</a:t>
            </a:r>
            <a:r>
              <a:rPr lang="en-US" sz="3600" dirty="0">
                <a:latin typeface="Garamond" panose="02020404030301010803" pitchFamily="18" charset="0"/>
              </a:rPr>
              <a:t>(1) = -3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75B8BB-D47B-986F-32DB-41CDC2D125BF}"/>
                  </a:ext>
                </a:extLst>
              </p14:cNvPr>
              <p14:cNvContentPartPr/>
              <p14:nvPr/>
            </p14:nvContentPartPr>
            <p14:xfrm>
              <a:off x="707040" y="1693800"/>
              <a:ext cx="8021880" cy="3456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75B8BB-D47B-986F-32DB-41CDC2D125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40" y="1677600"/>
                <a:ext cx="8054280" cy="34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9B4793-EB38-BB20-93F1-94170E9F6824}"/>
                  </a:ext>
                </a:extLst>
              </p14:cNvPr>
              <p14:cNvContentPartPr/>
              <p14:nvPr/>
            </p14:nvContentPartPr>
            <p14:xfrm>
              <a:off x="2118170" y="4507437"/>
              <a:ext cx="4272120" cy="802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9B4793-EB38-BB20-93F1-94170E9F68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970" y="4491237"/>
                <a:ext cx="4304520" cy="8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08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DB4B6-D266-EB67-735F-869FA1BCBA97}"/>
              </a:ext>
            </a:extLst>
          </p:cNvPr>
          <p:cNvSpPr txBox="1"/>
          <p:nvPr/>
        </p:nvSpPr>
        <p:spPr>
          <a:xfrm>
            <a:off x="293914" y="253085"/>
            <a:ext cx="38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Euclid’s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F014C-FF54-F1A5-2248-B83F5989BDB6}"/>
              </a:ext>
            </a:extLst>
          </p:cNvPr>
          <p:cNvSpPr txBox="1"/>
          <p:nvPr/>
        </p:nvSpPr>
        <p:spPr>
          <a:xfrm>
            <a:off x="693684" y="1213946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(27, 13)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06351-3AC7-573C-A121-DE57BF6C5457}"/>
              </a:ext>
            </a:extLst>
          </p:cNvPr>
          <p:cNvSpPr txBox="1"/>
          <p:nvPr/>
        </p:nvSpPr>
        <p:spPr>
          <a:xfrm>
            <a:off x="693684" y="2669629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(2</a:t>
            </a:r>
            <a:r>
              <a:rPr lang="en-GB" sz="36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, 13) =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402DF8-7C8D-68E6-A0FD-EF795072189F}"/>
                  </a:ext>
                </a:extLst>
              </p14:cNvPr>
              <p14:cNvContentPartPr/>
              <p14:nvPr/>
            </p14:nvContentPartPr>
            <p14:xfrm>
              <a:off x="2532960" y="3315960"/>
              <a:ext cx="2039040" cy="211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402DF8-7C8D-68E6-A0FD-EF79507218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760" y="3299760"/>
                <a:ext cx="207144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217C1B-DDBC-BD52-0212-C537ED53EEF9}"/>
                  </a:ext>
                </a:extLst>
              </p14:cNvPr>
              <p14:cNvContentPartPr/>
              <p14:nvPr/>
            </p14:nvContentPartPr>
            <p14:xfrm>
              <a:off x="2615040" y="1258200"/>
              <a:ext cx="5846760" cy="4703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217C1B-DDBC-BD52-0212-C537ED53EE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840" y="1242000"/>
                <a:ext cx="5879160" cy="47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30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B69AA-9493-909F-78FF-244383DC896A}"/>
              </a:ext>
            </a:extLst>
          </p:cNvPr>
          <p:cNvSpPr txBox="1"/>
          <p:nvPr/>
        </p:nvSpPr>
        <p:spPr>
          <a:xfrm>
            <a:off x="1038821" y="693686"/>
            <a:ext cx="706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</a:rPr>
              <a:t>+1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→ 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i="1" baseline="-25000" dirty="0">
                <a:latin typeface="Garamond" panose="02020404030301010803" pitchFamily="18" charset="0"/>
              </a:rPr>
              <a:t>n</a:t>
            </a:r>
            <a:r>
              <a:rPr lang="en-US" sz="3600" baseline="-25000" dirty="0">
                <a:latin typeface="Garamond" panose="02020404030301010803" pitchFamily="18" charset="0"/>
              </a:rPr>
              <a:t>-1</a:t>
            </a:r>
            <a:r>
              <a:rPr lang="en-US" sz="3600" dirty="0">
                <a:latin typeface="Garamond" panose="02020404030301010803" pitchFamily="18" charset="0"/>
              </a:rPr>
              <a:t>) → … → 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0</a:t>
            </a:r>
            <a:r>
              <a:rPr lang="en-US" sz="3600" dirty="0">
                <a:latin typeface="Garamond" panose="02020404030301010803" pitchFamily="18" charset="0"/>
              </a:rPr>
              <a:t>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19A76A-8DB8-9409-976D-1FD4676B8671}"/>
                  </a:ext>
                </a:extLst>
              </p14:cNvPr>
              <p14:cNvContentPartPr/>
              <p14:nvPr/>
            </p14:nvContentPartPr>
            <p14:xfrm>
              <a:off x="1702080" y="744120"/>
              <a:ext cx="6599520" cy="300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19A76A-8DB8-9409-976D-1FD4676B86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880" y="727920"/>
                <a:ext cx="6631920" cy="30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082462-7D33-CC4B-8F9D-2CD07C08320F}"/>
                  </a:ext>
                </a:extLst>
              </p14:cNvPr>
              <p14:cNvContentPartPr/>
              <p14:nvPr/>
            </p14:nvContentPartPr>
            <p14:xfrm>
              <a:off x="3661125" y="3429000"/>
              <a:ext cx="1497240" cy="295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082462-7D33-CC4B-8F9D-2CD07C0832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4925" y="3412800"/>
                <a:ext cx="1529640" cy="3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92FCD9-211D-C6D8-7E30-76DF299D2617}"/>
                  </a:ext>
                </a:extLst>
              </p14:cNvPr>
              <p14:cNvContentPartPr/>
              <p14:nvPr/>
            </p14:nvContentPartPr>
            <p14:xfrm>
              <a:off x="1342705" y="3970897"/>
              <a:ext cx="6805080" cy="81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92FCD9-211D-C6D8-7E30-76DF299D26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6505" y="3954697"/>
                <a:ext cx="683748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264AFE7A-8E62-96F0-93B9-D6C7EFBF0B80}"/>
                  </a:ext>
                </a:extLst>
              </p14:cNvPr>
              <p14:cNvContentPartPr/>
              <p14:nvPr/>
            </p14:nvContentPartPr>
            <p14:xfrm>
              <a:off x="927985" y="760680"/>
              <a:ext cx="7634520" cy="2347920"/>
            </p14:xfrm>
          </p:contentPart>
        </mc:Choice>
        <mc:Fallback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264AFE7A-8E62-96F0-93B9-D6C7EFBF0B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785" y="744480"/>
                <a:ext cx="7666560" cy="23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C10DB1-81AF-ACD6-B64A-0E42AC77818C}"/>
                  </a:ext>
                </a:extLst>
              </p14:cNvPr>
              <p14:cNvContentPartPr/>
              <p14:nvPr/>
            </p14:nvContentPartPr>
            <p14:xfrm>
              <a:off x="5246280" y="390600"/>
              <a:ext cx="2187720" cy="44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C10DB1-81AF-ACD6-B64A-0E42AC7781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0080" y="374400"/>
                <a:ext cx="22201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2E5979-684E-6B22-8B42-A9304CAEF13E}"/>
                  </a:ext>
                </a:extLst>
              </p14:cNvPr>
              <p14:cNvContentPartPr/>
              <p14:nvPr/>
            </p14:nvContentPartPr>
            <p14:xfrm>
              <a:off x="1032120" y="2314800"/>
              <a:ext cx="7836840" cy="1348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2E5979-684E-6B22-8B42-A9304CAEF1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5920" y="2298600"/>
                <a:ext cx="786924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99233AB-C3D0-1FCB-9179-002CCA2F61DA}"/>
                  </a:ext>
                </a:extLst>
              </p14:cNvPr>
              <p14:cNvContentPartPr/>
              <p14:nvPr/>
            </p14:nvContentPartPr>
            <p14:xfrm>
              <a:off x="1258200" y="4547160"/>
              <a:ext cx="7528320" cy="1789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99233AB-C3D0-1FCB-9179-002CCA2F61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2000" y="4530960"/>
                <a:ext cx="7560720" cy="18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26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CBACD-60B1-3BE2-5359-4770C26AC578}"/>
              </a:ext>
            </a:extLst>
          </p:cNvPr>
          <p:cNvSpPr txBox="1"/>
          <p:nvPr/>
        </p:nvSpPr>
        <p:spPr>
          <a:xfrm>
            <a:off x="293914" y="253085"/>
            <a:ext cx="680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divide-and-conquer recurrences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DA1AE-4D1C-5DBB-DE6C-3755CD114763}"/>
              </a:ext>
            </a:extLst>
          </p:cNvPr>
          <p:cNvSpPr txBox="1"/>
          <p:nvPr/>
        </p:nvSpPr>
        <p:spPr>
          <a:xfrm>
            <a:off x="981113" y="1161394"/>
            <a:ext cx="7181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+ … + </a:t>
            </a:r>
            <a:r>
              <a:rPr lang="en-US" sz="3600" i="1" dirty="0" err="1">
                <a:latin typeface="Garamond" panose="02020404030301010803" pitchFamily="18" charset="0"/>
              </a:rPr>
              <a:t>a</a:t>
            </a:r>
            <a:r>
              <a:rPr lang="en-US" sz="3600" i="1" baseline="-25000" dirty="0" err="1">
                <a:latin typeface="Garamond" panose="02020404030301010803" pitchFamily="18" charset="0"/>
              </a:rPr>
              <a:t>k</a:t>
            </a:r>
            <a:r>
              <a:rPr lang="en-US" sz="3600" i="1" dirty="0" err="1">
                <a:latin typeface="Garamond" panose="02020404030301010803" pitchFamily="18" charset="0"/>
              </a:rPr>
              <a:t>T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 err="1">
                <a:latin typeface="Garamond" panose="02020404030301010803" pitchFamily="18" charset="0"/>
              </a:rPr>
              <a:t>b</a:t>
            </a:r>
            <a:r>
              <a:rPr lang="en-US" sz="3600" i="1" baseline="-25000" dirty="0" err="1">
                <a:latin typeface="Garamond" panose="02020404030301010803" pitchFamily="18" charset="0"/>
              </a:rPr>
              <a:t>k</a:t>
            </a:r>
            <a:r>
              <a:rPr lang="en-US" sz="3600" i="1" dirty="0" err="1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+ </a:t>
            </a:r>
            <a:r>
              <a:rPr lang="en-US" sz="3600" i="1" dirty="0">
                <a:latin typeface="Garamond" panose="02020404030301010803" pitchFamily="18" charset="0"/>
              </a:rPr>
              <a:t>g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FA1373-C000-5059-7F55-F32F7FBF6332}"/>
                  </a:ext>
                </a:extLst>
              </p:cNvPr>
              <p:cNvSpPr txBox="1"/>
              <p:nvPr/>
            </p:nvSpPr>
            <p:spPr>
              <a:xfrm>
                <a:off x="1507219" y="2706528"/>
                <a:ext cx="6129562" cy="1072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i="1" dirty="0">
                    <a:latin typeface="Garamond" panose="02020404030301010803" pitchFamily="18" charset="0"/>
                  </a:rPr>
                  <a:t>T</a:t>
                </a:r>
                <a:r>
                  <a:rPr lang="en-US" sz="3600" dirty="0">
                    <a:latin typeface="Garamond" panose="02020404030301010803" pitchFamily="18" charset="0"/>
                  </a:rPr>
                  <a:t>(</a:t>
                </a:r>
                <a:r>
                  <a:rPr lang="en-US" sz="3600" i="1" dirty="0">
                    <a:latin typeface="Garamond" panose="02020404030301010803" pitchFamily="18" charset="0"/>
                  </a:rPr>
                  <a:t>n</a:t>
                </a:r>
                <a:r>
                  <a:rPr lang="en-US" sz="3600" dirty="0">
                    <a:latin typeface="Garamond" panose="02020404030301010803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nary>
                              <m:nary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e>
                            </m:nary>
                          </m:e>
                        </m:d>
                      </m:e>
                    </m:d>
                  </m:oMath>
                </a14:m>
                <a:endParaRPr lang="en-US" sz="36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FA1373-C000-5059-7F55-F32F7FBF6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19" y="2706528"/>
                <a:ext cx="6129562" cy="1072025"/>
              </a:xfrm>
              <a:prstGeom prst="rect">
                <a:avLst/>
              </a:prstGeom>
              <a:blipFill>
                <a:blip r:embed="rId2"/>
                <a:stretch>
                  <a:fillRect l="-1653" t="-85882" b="-1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EDB129-C512-14E3-8E8E-847E36522FE1}"/>
              </a:ext>
            </a:extLst>
          </p:cNvPr>
          <p:cNvSpPr txBox="1"/>
          <p:nvPr/>
        </p:nvSpPr>
        <p:spPr>
          <a:xfrm>
            <a:off x="557049" y="2075851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solves to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4CEB0-BC16-30CD-CB1E-7050C04A55F7}"/>
              </a:ext>
            </a:extLst>
          </p:cNvPr>
          <p:cNvSpPr txBox="1"/>
          <p:nvPr/>
        </p:nvSpPr>
        <p:spPr>
          <a:xfrm>
            <a:off x="557049" y="5701860"/>
            <a:ext cx="605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(assuming </a:t>
            </a:r>
            <a:r>
              <a:rPr lang="en-US" sz="3600" i="1" dirty="0">
                <a:latin typeface="Garamond" panose="02020404030301010803" pitchFamily="18" charset="0"/>
              </a:rPr>
              <a:t>g</a:t>
            </a:r>
            <a:r>
              <a:rPr lang="en-US" sz="3600" dirty="0"/>
              <a:t> is sufficiently nice)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362E8-9D44-7074-C2A4-EA05DD0D8F0E}"/>
              </a:ext>
            </a:extLst>
          </p:cNvPr>
          <p:cNvSpPr txBox="1"/>
          <p:nvPr/>
        </p:nvSpPr>
        <p:spPr>
          <a:xfrm>
            <a:off x="557049" y="3921134"/>
            <a:ext cx="333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</a:t>
            </a:r>
            <a:r>
              <a:rPr lang="en-US" sz="3600" i="1" dirty="0">
                <a:latin typeface="Garamond" panose="02020404030301010803" pitchFamily="18" charset="0"/>
              </a:rPr>
              <a:t>p</a:t>
            </a:r>
            <a:r>
              <a:rPr lang="en-US" sz="3600" dirty="0"/>
              <a:t> satisfies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A1BDB-3B7F-4630-B102-F3C48CD47A7E}"/>
              </a:ext>
            </a:extLst>
          </p:cNvPr>
          <p:cNvSpPr txBox="1"/>
          <p:nvPr/>
        </p:nvSpPr>
        <p:spPr>
          <a:xfrm>
            <a:off x="2470301" y="4731066"/>
            <a:ext cx="4203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baseline="-25000" dirty="0">
                <a:latin typeface="Garamond" panose="02020404030301010803" pitchFamily="18" charset="0"/>
              </a:rPr>
              <a:t>1</a:t>
            </a:r>
            <a:r>
              <a:rPr lang="en-US" sz="3600" i="1" baseline="30000" dirty="0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 + … + </a:t>
            </a:r>
            <a:r>
              <a:rPr lang="en-US" sz="3600" i="1" dirty="0" err="1">
                <a:latin typeface="Garamond" panose="02020404030301010803" pitchFamily="18" charset="0"/>
              </a:rPr>
              <a:t>a</a:t>
            </a:r>
            <a:r>
              <a:rPr lang="en-US" sz="3600" i="1" baseline="-25000" dirty="0" err="1">
                <a:latin typeface="Garamond" panose="02020404030301010803" pitchFamily="18" charset="0"/>
              </a:rPr>
              <a:t>k</a:t>
            </a:r>
            <a:r>
              <a:rPr lang="en-US" sz="3600" i="1" dirty="0" err="1">
                <a:latin typeface="Garamond" panose="02020404030301010803" pitchFamily="18" charset="0"/>
              </a:rPr>
              <a:t>b</a:t>
            </a:r>
            <a:r>
              <a:rPr lang="en-US" sz="3600" i="1" baseline="-25000" dirty="0" err="1">
                <a:latin typeface="Garamond" panose="02020404030301010803" pitchFamily="18" charset="0"/>
              </a:rPr>
              <a:t>k</a:t>
            </a:r>
            <a:r>
              <a:rPr lang="en-US" sz="3600" i="1" baseline="30000" dirty="0" err="1">
                <a:latin typeface="Garamond" panose="02020404030301010803" pitchFamily="18" charset="0"/>
              </a:rPr>
              <a:t>p</a:t>
            </a:r>
            <a:r>
              <a:rPr lang="en-US" sz="3600" dirty="0">
                <a:latin typeface="Garamond" panose="02020404030301010803" pitchFamily="18" charset="0"/>
              </a:rPr>
              <a:t> = 1 </a:t>
            </a:r>
          </a:p>
        </p:txBody>
      </p:sp>
    </p:spTree>
    <p:extLst>
      <p:ext uri="{BB962C8B-B14F-4D97-AF65-F5344CB8AC3E}">
        <p14:creationId xmlns:p14="http://schemas.microsoft.com/office/powerpoint/2010/main" val="388934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towers of Hanoi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8C3867-98B1-E014-55A6-36637830DA03}"/>
              </a:ext>
            </a:extLst>
          </p:cNvPr>
          <p:cNvCxnSpPr>
            <a:cxnSpLocks/>
          </p:cNvCxnSpPr>
          <p:nvPr/>
        </p:nvCxnSpPr>
        <p:spPr>
          <a:xfrm>
            <a:off x="1986456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428AD5-8C62-579F-059A-28DB3818F729}"/>
              </a:ext>
            </a:extLst>
          </p:cNvPr>
          <p:cNvCxnSpPr>
            <a:cxnSpLocks/>
          </p:cNvCxnSpPr>
          <p:nvPr/>
        </p:nvCxnSpPr>
        <p:spPr>
          <a:xfrm>
            <a:off x="4572000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7970E5-8544-D39D-9450-9DCB7F7FA1F3}"/>
              </a:ext>
            </a:extLst>
          </p:cNvPr>
          <p:cNvCxnSpPr>
            <a:cxnSpLocks/>
          </p:cNvCxnSpPr>
          <p:nvPr/>
        </p:nvCxnSpPr>
        <p:spPr>
          <a:xfrm>
            <a:off x="7157544" y="1371600"/>
            <a:ext cx="0" cy="17131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842BC-CDAD-0F8D-A3A1-CB418EAEF260}"/>
              </a:ext>
            </a:extLst>
          </p:cNvPr>
          <p:cNvSpPr/>
          <p:nvPr/>
        </p:nvSpPr>
        <p:spPr>
          <a:xfrm>
            <a:off x="919655" y="2743199"/>
            <a:ext cx="2133600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2F6448-B900-A497-9D71-0050BE32B581}"/>
              </a:ext>
            </a:extLst>
          </p:cNvPr>
          <p:cNvSpPr/>
          <p:nvPr/>
        </p:nvSpPr>
        <p:spPr>
          <a:xfrm>
            <a:off x="1224455" y="2336314"/>
            <a:ext cx="1524000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A77CA9-5C21-4E20-9FFE-9CC920EF36C4}"/>
              </a:ext>
            </a:extLst>
          </p:cNvPr>
          <p:cNvSpPr/>
          <p:nvPr/>
        </p:nvSpPr>
        <p:spPr>
          <a:xfrm>
            <a:off x="1613338" y="1929429"/>
            <a:ext cx="746234" cy="3415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CC5D39-73A6-51CF-E7D0-8FDF670DD8CB}"/>
                  </a:ext>
                </a:extLst>
              </p14:cNvPr>
              <p14:cNvContentPartPr/>
              <p14:nvPr/>
            </p14:nvContentPartPr>
            <p14:xfrm>
              <a:off x="1406160" y="1743120"/>
              <a:ext cx="7117200" cy="388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CC5D39-73A6-51CF-E7D0-8FDF670DD8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9960" y="1726920"/>
                <a:ext cx="7149600" cy="39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2A2432-83DD-A806-3149-466B3507C8C7}"/>
                  </a:ext>
                </a:extLst>
              </p14:cNvPr>
              <p14:cNvContentPartPr/>
              <p14:nvPr/>
            </p14:nvContentPartPr>
            <p14:xfrm>
              <a:off x="1488240" y="5957640"/>
              <a:ext cx="4478040" cy="43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2A2432-83DD-A806-3149-466B3507C8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2040" y="5941440"/>
                <a:ext cx="4510440" cy="4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B04DF-54FF-85F3-27E7-75C6519A7732}"/>
              </a:ext>
            </a:extLst>
          </p:cNvPr>
          <p:cNvSpPr txBox="1"/>
          <p:nvPr/>
        </p:nvSpPr>
        <p:spPr>
          <a:xfrm>
            <a:off x="2358894" y="751490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C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2</a:t>
            </a:r>
            <a:r>
              <a:rPr lang="en-US" sz="3600" i="1" dirty="0">
                <a:latin typeface="Garamond" panose="02020404030301010803" pitchFamily="18" charset="0"/>
              </a:rPr>
              <a:t>C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/2) +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– 1 </a:t>
            </a:r>
          </a:p>
        </p:txBody>
      </p:sp>
    </p:spTree>
    <p:extLst>
      <p:ext uri="{BB962C8B-B14F-4D97-AF65-F5344CB8AC3E}">
        <p14:creationId xmlns:p14="http://schemas.microsoft.com/office/powerpoint/2010/main" val="91791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1F0B1-7B33-5711-5DB0-F7AF2A7BC2F1}"/>
              </a:ext>
            </a:extLst>
          </p:cNvPr>
          <p:cNvSpPr txBox="1"/>
          <p:nvPr/>
        </p:nvSpPr>
        <p:spPr>
          <a:xfrm>
            <a:off x="2284357" y="751490"/>
            <a:ext cx="4575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Garamond" panose="02020404030301010803" pitchFamily="18" charset="0"/>
              </a:rPr>
              <a:t>M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7</a:t>
            </a:r>
            <a:r>
              <a:rPr lang="en-US" sz="3600" i="1" dirty="0">
                <a:latin typeface="Garamond" panose="02020404030301010803" pitchFamily="18" charset="0"/>
              </a:rPr>
              <a:t>M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/2) + </a:t>
            </a:r>
            <a:r>
              <a:rPr lang="en-US" sz="3600" dirty="0">
                <a:latin typeface="Symbol" pitchFamily="2" charset="2"/>
              </a:rPr>
              <a:t>Q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baseline="30000" dirty="0">
                <a:latin typeface="Garamond" panose="02020404030301010803" pitchFamily="18" charset="0"/>
              </a:rPr>
              <a:t>2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595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AADFA5-941A-49CA-C2D1-7F8B633B6ABA}"/>
              </a:ext>
            </a:extLst>
          </p:cNvPr>
          <p:cNvSpPr txBox="1"/>
          <p:nvPr/>
        </p:nvSpPr>
        <p:spPr>
          <a:xfrm>
            <a:off x="293914" y="253085"/>
            <a:ext cx="421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solving recurrences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1DA2A2-871B-E036-8BCE-F9D86550B5A4}"/>
                  </a:ext>
                </a:extLst>
              </p14:cNvPr>
              <p14:cNvContentPartPr/>
              <p14:nvPr/>
            </p14:nvContentPartPr>
            <p14:xfrm>
              <a:off x="764640" y="995040"/>
              <a:ext cx="7467120" cy="536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1DA2A2-871B-E036-8BCE-F9D86550B5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440" y="978840"/>
                <a:ext cx="7499520" cy="54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26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486DC66E-1B31-BE72-E30F-171EA8DB9CA6}"/>
              </a:ext>
            </a:extLst>
          </p:cNvPr>
          <p:cNvSpPr/>
          <p:nvPr/>
        </p:nvSpPr>
        <p:spPr>
          <a:xfrm>
            <a:off x="4687614" y="899416"/>
            <a:ext cx="3605048" cy="2295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0AD9-5F9E-8E51-A7CF-00C63A3EC185}"/>
              </a:ext>
            </a:extLst>
          </p:cNvPr>
          <p:cNvSpPr txBox="1"/>
          <p:nvPr/>
        </p:nvSpPr>
        <p:spPr>
          <a:xfrm>
            <a:off x="293914" y="253085"/>
            <a:ext cx="350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Beneš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networks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55FD4B-0133-4476-C10F-FB45826FD991}"/>
              </a:ext>
            </a:extLst>
          </p:cNvPr>
          <p:cNvGrpSpPr/>
          <p:nvPr/>
        </p:nvGrpSpPr>
        <p:grpSpPr>
          <a:xfrm>
            <a:off x="1429407" y="1460985"/>
            <a:ext cx="1776247" cy="630568"/>
            <a:chOff x="1282263" y="1466189"/>
            <a:chExt cx="1051034" cy="3731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4CD91F2-6239-75B8-EADA-B4C5029480B6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77D35C2-A508-0CAF-6412-2C664C6C553C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839306"/>
              <a:ext cx="1051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17D17C5-7F40-5249-36A1-923423C97BF8}"/>
                </a:ext>
              </a:extLst>
            </p:cNvPr>
            <p:cNvCxnSpPr>
              <a:cxnSpLocks/>
            </p:cNvCxnSpPr>
            <p:nvPr/>
          </p:nvCxnSpPr>
          <p:spPr>
            <a:xfrm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FC7519-E5AD-65E4-588A-C6D7E232D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3" y="1466189"/>
              <a:ext cx="1051034" cy="3731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024560-1135-17C8-4BB7-D3E87072698B}"/>
              </a:ext>
            </a:extLst>
          </p:cNvPr>
          <p:cNvCxnSpPr/>
          <p:nvPr/>
        </p:nvCxnSpPr>
        <p:spPr>
          <a:xfrm>
            <a:off x="5980386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EC0FC4-EC82-F801-0145-04AB5CFAE26E}"/>
              </a:ext>
            </a:extLst>
          </p:cNvPr>
          <p:cNvCxnSpPr/>
          <p:nvPr/>
        </p:nvCxnSpPr>
        <p:spPr>
          <a:xfrm>
            <a:off x="5980386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774191-FCD7-B936-3462-1F96D4EA604A}"/>
              </a:ext>
            </a:extLst>
          </p:cNvPr>
          <p:cNvCxnSpPr>
            <a:cxnSpLocks/>
          </p:cNvCxnSpPr>
          <p:nvPr/>
        </p:nvCxnSpPr>
        <p:spPr>
          <a:xfrm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2AB83-AD94-2BDF-7172-7BD81A62075B}"/>
              </a:ext>
            </a:extLst>
          </p:cNvPr>
          <p:cNvCxnSpPr>
            <a:cxnSpLocks/>
          </p:cNvCxnSpPr>
          <p:nvPr/>
        </p:nvCxnSpPr>
        <p:spPr>
          <a:xfrm flipV="1">
            <a:off x="5980386" y="115088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C9B855-8CB1-205F-FC9E-807E9F176B70}"/>
              </a:ext>
            </a:extLst>
          </p:cNvPr>
          <p:cNvCxnSpPr/>
          <p:nvPr/>
        </p:nvCxnSpPr>
        <p:spPr>
          <a:xfrm>
            <a:off x="5980386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B2C103-C85B-23CE-8DFC-957F6BD1F44C}"/>
              </a:ext>
            </a:extLst>
          </p:cNvPr>
          <p:cNvCxnSpPr/>
          <p:nvPr/>
        </p:nvCxnSpPr>
        <p:spPr>
          <a:xfrm>
            <a:off x="5980386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11C6B5-3EC8-463A-CFA8-6ECFF94898D0}"/>
              </a:ext>
            </a:extLst>
          </p:cNvPr>
          <p:cNvCxnSpPr>
            <a:cxnSpLocks/>
          </p:cNvCxnSpPr>
          <p:nvPr/>
        </p:nvCxnSpPr>
        <p:spPr>
          <a:xfrm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B21F20-778F-D6E5-2434-9C4CD249E53E}"/>
              </a:ext>
            </a:extLst>
          </p:cNvPr>
          <p:cNvCxnSpPr>
            <a:cxnSpLocks/>
          </p:cNvCxnSpPr>
          <p:nvPr/>
        </p:nvCxnSpPr>
        <p:spPr>
          <a:xfrm flipV="1">
            <a:off x="5980386" y="2044262"/>
            <a:ext cx="1051034" cy="373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2C9BEB-41A3-368D-18AC-D3C9680B39F4}"/>
              </a:ext>
            </a:extLst>
          </p:cNvPr>
          <p:cNvCxnSpPr/>
          <p:nvPr/>
        </p:nvCxnSpPr>
        <p:spPr>
          <a:xfrm>
            <a:off x="4929352" y="115088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028E46-D9BA-5337-3EF4-C3FDC28074B6}"/>
              </a:ext>
            </a:extLst>
          </p:cNvPr>
          <p:cNvCxnSpPr/>
          <p:nvPr/>
        </p:nvCxnSpPr>
        <p:spPr>
          <a:xfrm>
            <a:off x="4929352" y="2044262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6D0804-E4C3-B3BB-C2E9-5D6238C3800D}"/>
              </a:ext>
            </a:extLst>
          </p:cNvPr>
          <p:cNvCxnSpPr>
            <a:cxnSpLocks/>
          </p:cNvCxnSpPr>
          <p:nvPr/>
        </p:nvCxnSpPr>
        <p:spPr>
          <a:xfrm>
            <a:off x="4929352" y="1161392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C0CD8-C010-4B24-AF5D-6F86AFC79BED}"/>
              </a:ext>
            </a:extLst>
          </p:cNvPr>
          <p:cNvCxnSpPr>
            <a:cxnSpLocks/>
          </p:cNvCxnSpPr>
          <p:nvPr/>
        </p:nvCxnSpPr>
        <p:spPr>
          <a:xfrm>
            <a:off x="4929352" y="1534509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DD036A-015E-C597-A7CA-6798924E6D9E}"/>
              </a:ext>
            </a:extLst>
          </p:cNvPr>
          <p:cNvCxnSpPr>
            <a:cxnSpLocks/>
          </p:cNvCxnSpPr>
          <p:nvPr/>
        </p:nvCxnSpPr>
        <p:spPr>
          <a:xfrm flipV="1">
            <a:off x="4929352" y="1161392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68188F-4E1D-E25A-D4A3-1F4391143C51}"/>
              </a:ext>
            </a:extLst>
          </p:cNvPr>
          <p:cNvCxnSpPr/>
          <p:nvPr/>
        </p:nvCxnSpPr>
        <p:spPr>
          <a:xfrm>
            <a:off x="4929352" y="152399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8EF236-E996-4E13-0C6C-B6F4056F6182}"/>
              </a:ext>
            </a:extLst>
          </p:cNvPr>
          <p:cNvCxnSpPr/>
          <p:nvPr/>
        </p:nvCxnSpPr>
        <p:spPr>
          <a:xfrm>
            <a:off x="4929352" y="2417379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90C679-C589-33CF-BC2C-1606ED151870}"/>
              </a:ext>
            </a:extLst>
          </p:cNvPr>
          <p:cNvCxnSpPr>
            <a:cxnSpLocks/>
          </p:cNvCxnSpPr>
          <p:nvPr/>
        </p:nvCxnSpPr>
        <p:spPr>
          <a:xfrm flipV="1">
            <a:off x="4929352" y="1545019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1CB1BB-8D3F-5E71-80F6-0F9FB67A95FE}"/>
              </a:ext>
            </a:extLst>
          </p:cNvPr>
          <p:cNvCxnSpPr/>
          <p:nvPr/>
        </p:nvCxnSpPr>
        <p:spPr>
          <a:xfrm>
            <a:off x="7031420" y="115088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39DBB1-B38E-E574-A421-BD85D1D9BEDA}"/>
              </a:ext>
            </a:extLst>
          </p:cNvPr>
          <p:cNvCxnSpPr/>
          <p:nvPr/>
        </p:nvCxnSpPr>
        <p:spPr>
          <a:xfrm>
            <a:off x="7031420" y="2044261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925371-5A1C-C488-5A84-53F75792BC33}"/>
              </a:ext>
            </a:extLst>
          </p:cNvPr>
          <p:cNvCxnSpPr>
            <a:cxnSpLocks/>
          </p:cNvCxnSpPr>
          <p:nvPr/>
        </p:nvCxnSpPr>
        <p:spPr>
          <a:xfrm>
            <a:off x="7031420" y="1161391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1C0456-A32F-465C-CAC3-26BB84677419}"/>
              </a:ext>
            </a:extLst>
          </p:cNvPr>
          <p:cNvCxnSpPr>
            <a:cxnSpLocks/>
          </p:cNvCxnSpPr>
          <p:nvPr/>
        </p:nvCxnSpPr>
        <p:spPr>
          <a:xfrm>
            <a:off x="7031420" y="1534508"/>
            <a:ext cx="1051034" cy="88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2651B1-3F00-7E56-C262-1CD998A2C10D}"/>
              </a:ext>
            </a:extLst>
          </p:cNvPr>
          <p:cNvCxnSpPr>
            <a:cxnSpLocks/>
          </p:cNvCxnSpPr>
          <p:nvPr/>
        </p:nvCxnSpPr>
        <p:spPr>
          <a:xfrm flipV="1">
            <a:off x="7031420" y="1161391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4B637C-4ADF-AF93-B238-7D841552D809}"/>
              </a:ext>
            </a:extLst>
          </p:cNvPr>
          <p:cNvCxnSpPr/>
          <p:nvPr/>
        </p:nvCxnSpPr>
        <p:spPr>
          <a:xfrm>
            <a:off x="7031420" y="152399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692361-F105-EB7B-4688-B700FD895649}"/>
              </a:ext>
            </a:extLst>
          </p:cNvPr>
          <p:cNvCxnSpPr/>
          <p:nvPr/>
        </p:nvCxnSpPr>
        <p:spPr>
          <a:xfrm>
            <a:off x="7031420" y="2417378"/>
            <a:ext cx="10510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907630-A389-9D00-5D30-A0652A99EC8A}"/>
              </a:ext>
            </a:extLst>
          </p:cNvPr>
          <p:cNvCxnSpPr>
            <a:cxnSpLocks/>
          </p:cNvCxnSpPr>
          <p:nvPr/>
        </p:nvCxnSpPr>
        <p:spPr>
          <a:xfrm flipV="1">
            <a:off x="7031420" y="1545018"/>
            <a:ext cx="1051034" cy="88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F6DEBDE-2A96-9FCB-A12B-D003FD1E3A60}"/>
              </a:ext>
            </a:extLst>
          </p:cNvPr>
          <p:cNvSpPr txBox="1"/>
          <p:nvPr/>
        </p:nvSpPr>
        <p:spPr>
          <a:xfrm>
            <a:off x="2045355" y="223082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63A72E-30BF-BBF0-C2EE-7E41171471C4}"/>
              </a:ext>
            </a:extLst>
          </p:cNvPr>
          <p:cNvSpPr txBox="1"/>
          <p:nvPr/>
        </p:nvSpPr>
        <p:spPr>
          <a:xfrm>
            <a:off x="6234033" y="2498107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F44026-E44B-F5DA-1FE2-9A18D955759E}"/>
              </a:ext>
            </a:extLst>
          </p:cNvPr>
          <p:cNvSpPr/>
          <p:nvPr/>
        </p:nvSpPr>
        <p:spPr>
          <a:xfrm>
            <a:off x="1954479" y="4698077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CBCF42-2B67-6DB1-5A2B-ED45DA23B02A}"/>
              </a:ext>
            </a:extLst>
          </p:cNvPr>
          <p:cNvSpPr txBox="1"/>
          <p:nvPr/>
        </p:nvSpPr>
        <p:spPr>
          <a:xfrm>
            <a:off x="2558368" y="4810337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  <a:r>
              <a:rPr lang="en-US" sz="2800" i="1" baseline="-25000" dirty="0">
                <a:latin typeface="Garamond" panose="02020404030301010803" pitchFamily="18" charset="0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</a:rPr>
              <a:t>-1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1FE8A1-50E9-3473-E44E-EC4F5D51EDDC}"/>
              </a:ext>
            </a:extLst>
          </p:cNvPr>
          <p:cNvSpPr/>
          <p:nvPr/>
        </p:nvSpPr>
        <p:spPr>
          <a:xfrm>
            <a:off x="1949221" y="3558485"/>
            <a:ext cx="1902372" cy="790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90E8EC-9903-D3B1-CF95-CE99301B5B00}"/>
              </a:ext>
            </a:extLst>
          </p:cNvPr>
          <p:cNvSpPr txBox="1"/>
          <p:nvPr/>
        </p:nvSpPr>
        <p:spPr>
          <a:xfrm>
            <a:off x="2558369" y="3681253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  <a:r>
              <a:rPr lang="en-US" sz="2800" i="1" baseline="-25000" dirty="0">
                <a:latin typeface="Garamond" panose="02020404030301010803" pitchFamily="18" charset="0"/>
              </a:rPr>
              <a:t>n</a:t>
            </a:r>
            <a:r>
              <a:rPr lang="en-US" sz="2800" baseline="-25000" dirty="0">
                <a:latin typeface="Garamond" panose="02020404030301010803" pitchFamily="18" charset="0"/>
              </a:rPr>
              <a:t>-1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47E53A1-4E64-AF8D-C724-DEE85071A0BC}"/>
              </a:ext>
            </a:extLst>
          </p:cNvPr>
          <p:cNvCxnSpPr>
            <a:cxnSpLocks/>
          </p:cNvCxnSpPr>
          <p:nvPr/>
        </p:nvCxnSpPr>
        <p:spPr>
          <a:xfrm>
            <a:off x="856599" y="3649723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0490B21-3471-C7A7-8C05-E77F3DFAC289}"/>
              </a:ext>
            </a:extLst>
          </p:cNvPr>
          <p:cNvCxnSpPr>
            <a:cxnSpLocks/>
          </p:cNvCxnSpPr>
          <p:nvPr/>
        </p:nvCxnSpPr>
        <p:spPr>
          <a:xfrm>
            <a:off x="856599" y="364972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815319-50A4-39A4-EFE7-C0E295040A3F}"/>
              </a:ext>
            </a:extLst>
          </p:cNvPr>
          <p:cNvCxnSpPr>
            <a:cxnSpLocks/>
          </p:cNvCxnSpPr>
          <p:nvPr/>
        </p:nvCxnSpPr>
        <p:spPr>
          <a:xfrm>
            <a:off x="861857" y="382601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275A84-7F87-20AD-06C1-7F9DC025AF89}"/>
              </a:ext>
            </a:extLst>
          </p:cNvPr>
          <p:cNvCxnSpPr>
            <a:cxnSpLocks/>
          </p:cNvCxnSpPr>
          <p:nvPr/>
        </p:nvCxnSpPr>
        <p:spPr>
          <a:xfrm>
            <a:off x="861857" y="3826012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F579F2B-CD53-8912-E285-9822D91037FD}"/>
              </a:ext>
            </a:extLst>
          </p:cNvPr>
          <p:cNvCxnSpPr>
            <a:cxnSpLocks/>
          </p:cNvCxnSpPr>
          <p:nvPr/>
        </p:nvCxnSpPr>
        <p:spPr>
          <a:xfrm>
            <a:off x="856599" y="4261215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40339EE-DBE7-BC93-A8D4-6E3FABF4CB44}"/>
              </a:ext>
            </a:extLst>
          </p:cNvPr>
          <p:cNvCxnSpPr>
            <a:cxnSpLocks/>
          </p:cNvCxnSpPr>
          <p:nvPr/>
        </p:nvCxnSpPr>
        <p:spPr>
          <a:xfrm>
            <a:off x="856599" y="42612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0338313-D9D2-0205-FF73-22C92BE44427}"/>
              </a:ext>
            </a:extLst>
          </p:cNvPr>
          <p:cNvCxnSpPr>
            <a:cxnSpLocks/>
          </p:cNvCxnSpPr>
          <p:nvPr/>
        </p:nvCxnSpPr>
        <p:spPr>
          <a:xfrm flipV="1">
            <a:off x="851341" y="546157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7C42447-AC2F-A1F6-EF30-31FD7B1F4C0E}"/>
              </a:ext>
            </a:extLst>
          </p:cNvPr>
          <p:cNvCxnSpPr>
            <a:cxnSpLocks/>
          </p:cNvCxnSpPr>
          <p:nvPr/>
        </p:nvCxnSpPr>
        <p:spPr>
          <a:xfrm flipV="1">
            <a:off x="851341" y="426607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2520345-A491-BF17-058B-DC40534EBD83}"/>
              </a:ext>
            </a:extLst>
          </p:cNvPr>
          <p:cNvCxnSpPr>
            <a:cxnSpLocks/>
          </p:cNvCxnSpPr>
          <p:nvPr/>
        </p:nvCxnSpPr>
        <p:spPr>
          <a:xfrm flipV="1">
            <a:off x="856599" y="5026368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1F439B1-CAD5-83A4-3994-5363D388980A}"/>
              </a:ext>
            </a:extLst>
          </p:cNvPr>
          <p:cNvCxnSpPr>
            <a:cxnSpLocks/>
          </p:cNvCxnSpPr>
          <p:nvPr/>
        </p:nvCxnSpPr>
        <p:spPr>
          <a:xfrm flipV="1">
            <a:off x="856599" y="383086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0950329-D617-D226-C868-B2D80545C1E3}"/>
              </a:ext>
            </a:extLst>
          </p:cNvPr>
          <p:cNvCxnSpPr>
            <a:cxnSpLocks/>
          </p:cNvCxnSpPr>
          <p:nvPr/>
        </p:nvCxnSpPr>
        <p:spPr>
          <a:xfrm flipV="1">
            <a:off x="851341" y="4850080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E2320B7-D558-1DCA-6D9E-94C3DF2D12BC}"/>
              </a:ext>
            </a:extLst>
          </p:cNvPr>
          <p:cNvCxnSpPr>
            <a:cxnSpLocks/>
          </p:cNvCxnSpPr>
          <p:nvPr/>
        </p:nvCxnSpPr>
        <p:spPr>
          <a:xfrm flipV="1">
            <a:off x="851341" y="3654581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22BCFB0-FEED-DC61-EFE9-188964CC6F7A}"/>
              </a:ext>
            </a:extLst>
          </p:cNvPr>
          <p:cNvCxnSpPr>
            <a:cxnSpLocks/>
          </p:cNvCxnSpPr>
          <p:nvPr/>
        </p:nvCxnSpPr>
        <p:spPr>
          <a:xfrm>
            <a:off x="3856851" y="3633957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C8E2A8-4B70-AEC1-F755-1AEFDE054775}"/>
              </a:ext>
            </a:extLst>
          </p:cNvPr>
          <p:cNvCxnSpPr>
            <a:cxnSpLocks/>
          </p:cNvCxnSpPr>
          <p:nvPr/>
        </p:nvCxnSpPr>
        <p:spPr>
          <a:xfrm>
            <a:off x="3856851" y="363395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A6CEEA9-71C2-F258-49D9-B18C4BB13C3A}"/>
              </a:ext>
            </a:extLst>
          </p:cNvPr>
          <p:cNvCxnSpPr>
            <a:cxnSpLocks/>
          </p:cNvCxnSpPr>
          <p:nvPr/>
        </p:nvCxnSpPr>
        <p:spPr>
          <a:xfrm>
            <a:off x="3862109" y="381024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27952CB-DBEB-7C01-5C12-3DEFCAADAC06}"/>
              </a:ext>
            </a:extLst>
          </p:cNvPr>
          <p:cNvCxnSpPr>
            <a:cxnSpLocks/>
          </p:cNvCxnSpPr>
          <p:nvPr/>
        </p:nvCxnSpPr>
        <p:spPr>
          <a:xfrm>
            <a:off x="3862109" y="3810246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582775D-631E-AC4B-E1B4-E9E67BCF84CE}"/>
              </a:ext>
            </a:extLst>
          </p:cNvPr>
          <p:cNvCxnSpPr>
            <a:cxnSpLocks/>
          </p:cNvCxnSpPr>
          <p:nvPr/>
        </p:nvCxnSpPr>
        <p:spPr>
          <a:xfrm>
            <a:off x="3856851" y="4245449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0595D3-8C88-B7A3-5EE3-880E9FE3E04B}"/>
              </a:ext>
            </a:extLst>
          </p:cNvPr>
          <p:cNvCxnSpPr>
            <a:cxnSpLocks/>
          </p:cNvCxnSpPr>
          <p:nvPr/>
        </p:nvCxnSpPr>
        <p:spPr>
          <a:xfrm>
            <a:off x="3856851" y="4245449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F1CB47E-8303-884D-23A1-6E51B3C1F83B}"/>
              </a:ext>
            </a:extLst>
          </p:cNvPr>
          <p:cNvCxnSpPr>
            <a:cxnSpLocks/>
          </p:cNvCxnSpPr>
          <p:nvPr/>
        </p:nvCxnSpPr>
        <p:spPr>
          <a:xfrm flipV="1">
            <a:off x="3851593" y="5445806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36B5815-DE22-A7E0-4103-60275CEC7BAC}"/>
              </a:ext>
            </a:extLst>
          </p:cNvPr>
          <p:cNvCxnSpPr>
            <a:cxnSpLocks/>
          </p:cNvCxnSpPr>
          <p:nvPr/>
        </p:nvCxnSpPr>
        <p:spPr>
          <a:xfrm flipV="1">
            <a:off x="3851593" y="4250307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8128CD6-5957-9DC3-D77E-7D0B9DA6590B}"/>
              </a:ext>
            </a:extLst>
          </p:cNvPr>
          <p:cNvCxnSpPr>
            <a:cxnSpLocks/>
          </p:cNvCxnSpPr>
          <p:nvPr/>
        </p:nvCxnSpPr>
        <p:spPr>
          <a:xfrm flipV="1">
            <a:off x="3856851" y="5010602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57B98A0-58A3-D929-93B6-0086830D513B}"/>
              </a:ext>
            </a:extLst>
          </p:cNvPr>
          <p:cNvCxnSpPr>
            <a:cxnSpLocks/>
          </p:cNvCxnSpPr>
          <p:nvPr/>
        </p:nvCxnSpPr>
        <p:spPr>
          <a:xfrm flipV="1">
            <a:off x="3856851" y="3815103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8DBF3CC-0D97-1D65-2CD2-4D46B96DA4C3}"/>
              </a:ext>
            </a:extLst>
          </p:cNvPr>
          <p:cNvCxnSpPr>
            <a:cxnSpLocks/>
          </p:cNvCxnSpPr>
          <p:nvPr/>
        </p:nvCxnSpPr>
        <p:spPr>
          <a:xfrm flipV="1">
            <a:off x="3851593" y="4834314"/>
            <a:ext cx="10978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63A257C-17C4-291F-71AF-D6BEA93BD909}"/>
              </a:ext>
            </a:extLst>
          </p:cNvPr>
          <p:cNvCxnSpPr>
            <a:cxnSpLocks/>
          </p:cNvCxnSpPr>
          <p:nvPr/>
        </p:nvCxnSpPr>
        <p:spPr>
          <a:xfrm flipV="1">
            <a:off x="3851593" y="3638815"/>
            <a:ext cx="1092622" cy="119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0EA4B638-2C4A-6DF0-EFC9-27C8FEF53B94}"/>
              </a:ext>
            </a:extLst>
          </p:cNvPr>
          <p:cNvSpPr txBox="1"/>
          <p:nvPr/>
        </p:nvSpPr>
        <p:spPr>
          <a:xfrm>
            <a:off x="2628539" y="5765994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i="1" baseline="-25000" dirty="0">
                <a:latin typeface="Garamond" panose="02020404030301010803" pitchFamily="18" charset="0"/>
              </a:rPr>
              <a:t>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F28835-6384-B02A-A3DA-42700A3C4596}"/>
              </a:ext>
            </a:extLst>
          </p:cNvPr>
          <p:cNvSpPr/>
          <p:nvPr/>
        </p:nvSpPr>
        <p:spPr>
          <a:xfrm>
            <a:off x="645632" y="3407524"/>
            <a:ext cx="4535521" cy="3050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90ED7-0413-5A07-1DBE-9EA2E4D0C534}"/>
              </a:ext>
            </a:extLst>
          </p:cNvPr>
          <p:cNvSpPr/>
          <p:nvPr/>
        </p:nvSpPr>
        <p:spPr>
          <a:xfrm>
            <a:off x="1223701" y="1226957"/>
            <a:ext cx="2202671" cy="1750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72D9B6-0850-6AEF-3335-30BD0D1B8618}"/>
                  </a:ext>
                </a:extLst>
              </p14:cNvPr>
              <p14:cNvContentPartPr/>
              <p14:nvPr/>
            </p14:nvContentPartPr>
            <p14:xfrm>
              <a:off x="646200" y="604800"/>
              <a:ext cx="7503120" cy="429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72D9B6-0850-6AEF-3335-30BD0D1B86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00" y="588600"/>
                <a:ext cx="7535520" cy="43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4F3AD0-AFBD-1428-A76B-F98439654D53}"/>
                  </a:ext>
                </a:extLst>
              </p14:cNvPr>
              <p14:cNvContentPartPr/>
              <p14:nvPr/>
            </p14:nvContentPartPr>
            <p14:xfrm>
              <a:off x="2619000" y="2639520"/>
              <a:ext cx="6044400" cy="173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4F3AD0-AFBD-1428-A76B-F98439654D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800" y="2623320"/>
                <a:ext cx="6076800" cy="177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6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515C4-F00E-C26B-5F74-5E326AA6DDA4}"/>
              </a:ext>
            </a:extLst>
          </p:cNvPr>
          <p:cNvSpPr txBox="1"/>
          <p:nvPr/>
        </p:nvSpPr>
        <p:spPr>
          <a:xfrm>
            <a:off x="508002" y="5866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D8E827-A596-305A-A926-B3E26C5017C8}"/>
                  </a:ext>
                </a:extLst>
              </p14:cNvPr>
              <p14:cNvContentPartPr/>
              <p14:nvPr/>
            </p14:nvContentPartPr>
            <p14:xfrm>
              <a:off x="1512423" y="666466"/>
              <a:ext cx="6624000" cy="486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D8E827-A596-305A-A926-B3E26C5017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223" y="650266"/>
                <a:ext cx="6656400" cy="48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5E6F01-A13E-5D5E-8BE2-4B504F7508DF}"/>
                  </a:ext>
                </a:extLst>
              </p14:cNvPr>
              <p14:cNvContentPartPr/>
              <p14:nvPr/>
            </p14:nvContentPartPr>
            <p14:xfrm>
              <a:off x="2503800" y="5667480"/>
              <a:ext cx="2434320" cy="77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5E6F01-A13E-5D5E-8BE2-4B504F7508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7600" y="5651280"/>
                <a:ext cx="2466720" cy="8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70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D36BB1-A7E7-CEDB-5AED-C9D56DA2E03D}"/>
              </a:ext>
            </a:extLst>
          </p:cNvPr>
          <p:cNvSpPr txBox="1"/>
          <p:nvPr/>
        </p:nvSpPr>
        <p:spPr>
          <a:xfrm>
            <a:off x="293914" y="253085"/>
            <a:ext cx="248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merge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41A27-C2D6-AF98-D751-A5BAAC3A1627}"/>
              </a:ext>
            </a:extLst>
          </p:cNvPr>
          <p:cNvSpPr txBox="1"/>
          <p:nvPr/>
        </p:nvSpPr>
        <p:spPr>
          <a:xfrm>
            <a:off x="1863566" y="1126170"/>
            <a:ext cx="541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10 7 15 3 6 8 1 9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DFBC3-C063-0B1E-B728-D692242D5869}"/>
                  </a:ext>
                </a:extLst>
              </p14:cNvPr>
              <p14:cNvContentPartPr/>
              <p14:nvPr/>
            </p14:nvContentPartPr>
            <p14:xfrm>
              <a:off x="2121480" y="1217160"/>
              <a:ext cx="5004000" cy="1908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DFBC3-C063-0B1E-B728-D692242D5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280" y="1200960"/>
                <a:ext cx="5036400" cy="19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BD3EA6-7807-91B5-CDC5-D2A9AEB16C1A}"/>
                  </a:ext>
                </a:extLst>
              </p14:cNvPr>
              <p14:cNvContentPartPr/>
              <p14:nvPr/>
            </p14:nvContentPartPr>
            <p14:xfrm>
              <a:off x="2169360" y="3120480"/>
              <a:ext cx="5531760" cy="157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BD3EA6-7807-91B5-CDC5-D2A9AEB16C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160" y="3104280"/>
                <a:ext cx="5563800" cy="16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D788BA-4795-C20A-6B29-AB1D0A9915A1}"/>
                  </a:ext>
                </a:extLst>
              </p14:cNvPr>
              <p14:cNvContentPartPr/>
              <p14:nvPr/>
            </p14:nvContentPartPr>
            <p14:xfrm>
              <a:off x="1011600" y="1562400"/>
              <a:ext cx="7431840" cy="494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D788BA-4795-C20A-6B29-AB1D0A9915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400" y="1546200"/>
                <a:ext cx="7463880" cy="49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18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D5804F-5243-1A22-DBF9-58F887150B62}"/>
                  </a:ext>
                </a:extLst>
              </p14:cNvPr>
              <p14:cNvContentPartPr/>
              <p14:nvPr/>
            </p14:nvContentPartPr>
            <p14:xfrm>
              <a:off x="882614" y="445658"/>
              <a:ext cx="7557480" cy="277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D5804F-5243-1A22-DBF9-58F887150B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414" y="429458"/>
                <a:ext cx="7589880" cy="28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356881-47A7-D69E-B13B-DDC36B693D00}"/>
                  </a:ext>
                </a:extLst>
              </p14:cNvPr>
              <p14:cNvContentPartPr/>
              <p14:nvPr/>
            </p14:nvContentPartPr>
            <p14:xfrm>
              <a:off x="4883294" y="1913738"/>
              <a:ext cx="2495880" cy="39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356881-47A7-D69E-B13B-DDC36B693D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7094" y="1897538"/>
                <a:ext cx="25282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81E9FC-2007-902C-52D9-6F45C158BD7A}"/>
                  </a:ext>
                </a:extLst>
              </p14:cNvPr>
              <p14:cNvContentPartPr/>
              <p14:nvPr/>
            </p14:nvContentPartPr>
            <p14:xfrm>
              <a:off x="2379494" y="3233498"/>
              <a:ext cx="6130080" cy="104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81E9FC-2007-902C-52D9-6F45C158BD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3294" y="3217298"/>
                <a:ext cx="6162480" cy="10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730921-BB89-5344-316B-C68CFA273B26}"/>
                  </a:ext>
                </a:extLst>
              </p14:cNvPr>
              <p14:cNvContentPartPr/>
              <p14:nvPr/>
            </p14:nvContentPartPr>
            <p14:xfrm>
              <a:off x="2918054" y="4209436"/>
              <a:ext cx="432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730921-BB89-5344-316B-C68CFA273B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214" y="4146076"/>
                <a:ext cx="35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17FF67-1C70-245B-04A0-EA8803A97F6F}"/>
                  </a:ext>
                </a:extLst>
              </p14:cNvPr>
              <p14:cNvContentPartPr/>
              <p14:nvPr/>
            </p14:nvContentPartPr>
            <p14:xfrm>
              <a:off x="2922014" y="4205476"/>
              <a:ext cx="518400" cy="19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17FF67-1C70-245B-04A0-EA8803A97F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6174" y="4142116"/>
                <a:ext cx="5497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2C3FC8-D3DF-D294-E2C2-0174C33FED76}"/>
                  </a:ext>
                </a:extLst>
              </p14:cNvPr>
              <p14:cNvContentPartPr/>
              <p14:nvPr/>
            </p14:nvContentPartPr>
            <p14:xfrm>
              <a:off x="2379494" y="4098556"/>
              <a:ext cx="6373080" cy="213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2C3FC8-D3DF-D294-E2C2-0174C33FED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3294" y="4082356"/>
                <a:ext cx="640548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755264-0440-0291-E611-47C75914B676}"/>
                  </a:ext>
                </a:extLst>
              </p14:cNvPr>
              <p14:cNvContentPartPr/>
              <p14:nvPr/>
            </p14:nvContentPartPr>
            <p14:xfrm>
              <a:off x="2487600" y="6220800"/>
              <a:ext cx="2915280" cy="50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755264-0440-0291-E611-47C75914B6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1400" y="6204600"/>
                <a:ext cx="294768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1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6175AE-837E-D992-034F-B2F764AD7EA0}"/>
              </a:ext>
            </a:extLst>
          </p:cNvPr>
          <p:cNvSpPr txBox="1"/>
          <p:nvPr/>
        </p:nvSpPr>
        <p:spPr>
          <a:xfrm>
            <a:off x="293914" y="253085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tilings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80D59-344E-5021-4FE0-AA98719830E0}"/>
              </a:ext>
            </a:extLst>
          </p:cNvPr>
          <p:cNvSpPr/>
          <p:nvPr/>
        </p:nvSpPr>
        <p:spPr>
          <a:xfrm>
            <a:off x="724392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17CAAC-B111-8A75-EB28-C696DA1B2B36}"/>
              </a:ext>
            </a:extLst>
          </p:cNvPr>
          <p:cNvSpPr/>
          <p:nvPr/>
        </p:nvSpPr>
        <p:spPr>
          <a:xfrm>
            <a:off x="1575730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204E8-E91C-0E06-F8C5-AC3286BFD8AE}"/>
              </a:ext>
            </a:extLst>
          </p:cNvPr>
          <p:cNvSpPr/>
          <p:nvPr/>
        </p:nvSpPr>
        <p:spPr>
          <a:xfrm>
            <a:off x="2427068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8A32F-3E54-D7ED-F929-0A31A09E4D0A}"/>
              </a:ext>
            </a:extLst>
          </p:cNvPr>
          <p:cNvSpPr/>
          <p:nvPr/>
        </p:nvSpPr>
        <p:spPr>
          <a:xfrm>
            <a:off x="3278406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AAE33-9A23-AB1D-339F-418C670BEFB9}"/>
              </a:ext>
            </a:extLst>
          </p:cNvPr>
          <p:cNvSpPr/>
          <p:nvPr/>
        </p:nvSpPr>
        <p:spPr>
          <a:xfrm>
            <a:off x="4129744" y="1261243"/>
            <a:ext cx="851338" cy="85133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0E4E8-F241-4CB3-2609-9CC15468ED77}"/>
              </a:ext>
            </a:extLst>
          </p:cNvPr>
          <p:cNvSpPr/>
          <p:nvPr/>
        </p:nvSpPr>
        <p:spPr>
          <a:xfrm>
            <a:off x="5439927" y="1255986"/>
            <a:ext cx="851338" cy="85133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AA731-829A-0000-ACAB-1726483FF031}"/>
              </a:ext>
            </a:extLst>
          </p:cNvPr>
          <p:cNvSpPr/>
          <p:nvPr/>
        </p:nvSpPr>
        <p:spPr>
          <a:xfrm>
            <a:off x="6716934" y="1255986"/>
            <a:ext cx="1702676" cy="85133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91FA12-639B-3A84-8CD3-354DF0EB52FE}"/>
                  </a:ext>
                </a:extLst>
              </p14:cNvPr>
              <p14:cNvContentPartPr/>
              <p14:nvPr/>
            </p14:nvContentPartPr>
            <p14:xfrm>
              <a:off x="867600" y="2820600"/>
              <a:ext cx="7238880" cy="3494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91FA12-639B-3A84-8CD3-354DF0EB5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2804400"/>
                <a:ext cx="7271280" cy="35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7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8EAE09-4000-F695-BF0B-559199E4861B}"/>
                  </a:ext>
                </a:extLst>
              </p14:cNvPr>
              <p14:cNvContentPartPr/>
              <p14:nvPr/>
            </p14:nvContentPartPr>
            <p14:xfrm>
              <a:off x="892080" y="1677600"/>
              <a:ext cx="7479360" cy="2491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8EAE09-4000-F695-BF0B-559199E486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661400"/>
                <a:ext cx="7511760" cy="25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5A6AB7-8C90-BC28-35ED-A1CFAD5F5DD2}"/>
                  </a:ext>
                </a:extLst>
              </p14:cNvPr>
              <p14:cNvContentPartPr/>
              <p14:nvPr/>
            </p14:nvContentPartPr>
            <p14:xfrm>
              <a:off x="1451520" y="394560"/>
              <a:ext cx="5530320" cy="435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5A6AB7-8C90-BC28-35ED-A1CFAD5F5D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5320" y="378360"/>
                <a:ext cx="5562720" cy="43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81896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1051</TotalTime>
  <Words>240</Words>
  <Application>Microsoft Office PowerPoint</Application>
  <PresentationFormat>On-screen Show (4:3)</PresentationFormat>
  <Paragraphs>38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Parcel</vt:lpstr>
      <vt:lpstr>7. RECURRENCES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 (CSD)</cp:lastModifiedBy>
  <cp:revision>17</cp:revision>
  <dcterms:created xsi:type="dcterms:W3CDTF">2021-11-02T23:09:25Z</dcterms:created>
  <dcterms:modified xsi:type="dcterms:W3CDTF">2023-03-12T15:55:37Z</dcterms:modified>
</cp:coreProperties>
</file>