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89" r:id="rId11"/>
    <p:sldId id="265" r:id="rId12"/>
    <p:sldId id="267" r:id="rId13"/>
    <p:sldId id="266" r:id="rId14"/>
    <p:sldId id="268" r:id="rId15"/>
    <p:sldId id="290" r:id="rId16"/>
    <p:sldId id="269" r:id="rId17"/>
    <p:sldId id="291" r:id="rId18"/>
    <p:sldId id="292" r:id="rId19"/>
    <p:sldId id="271" r:id="rId20"/>
    <p:sldId id="273" r:id="rId21"/>
    <p:sldId id="282" r:id="rId22"/>
    <p:sldId id="283" r:id="rId23"/>
    <p:sldId id="287" r:id="rId24"/>
    <p:sldId id="275" r:id="rId25"/>
    <p:sldId id="285" r:id="rId26"/>
    <p:sldId id="278" r:id="rId27"/>
    <p:sldId id="280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0EC9F-5C8A-0E48-ADE8-F4F214B34FDD}" v="3" dt="2023-03-18T00:35:29.369"/>
    <p1510:client id="{F7DFF458-900F-ED47-8C97-020694CB368D}" v="1" dt="2023-03-17T21:03:25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8"/>
    <p:restoredTop sz="94490"/>
  </p:normalViewPr>
  <p:slideViewPr>
    <p:cSldViewPr snapToGrid="0" snapToObjects="1" showGuides="1">
      <p:cViewPr varScale="1">
        <p:scale>
          <a:sx n="121" d="100"/>
          <a:sy n="121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76C2C3E-A509-A347-9B4E-7902786391F6}"/>
    <pc:docChg chg="custSel modSld">
      <pc:chgData name="Andrej Bogdanov" userId="896fc40a-cbdd-4f42-a373-b4d25dd81a07" providerId="ADAL" clId="{076C2C3E-A509-A347-9B4E-7902786391F6}" dt="2023-03-18T00:41:42.352" v="0" actId="7634"/>
      <pc:docMkLst>
        <pc:docMk/>
      </pc:docMkLst>
      <pc:sldChg chg="addSp">
        <pc:chgData name="Andrej Bogdanov" userId="896fc40a-cbdd-4f42-a373-b4d25dd81a07" providerId="ADAL" clId="{076C2C3E-A509-A347-9B4E-7902786391F6}" dt="2023-03-18T00:41:42.352" v="0" actId="7634"/>
        <pc:sldMkLst>
          <pc:docMk/>
          <pc:sldMk cId="3296732013" sldId="293"/>
        </pc:sldMkLst>
        <pc:inkChg chg="add">
          <ac:chgData name="Andrej Bogdanov" userId="896fc40a-cbdd-4f42-a373-b4d25dd81a07" providerId="ADAL" clId="{076C2C3E-A509-A347-9B4E-7902786391F6}" dt="2023-03-18T00:41:42.352" v="0" actId="7634"/>
          <ac:inkMkLst>
            <pc:docMk/>
            <pc:sldMk cId="3296732013" sldId="293"/>
            <ac:inkMk id="83" creationId="{A17C1455-093A-6C5E-5025-B284856899B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8120 10793 8022,'-7'-4'0,"-1"0"0,4 0-87,-3 4 1,4-1 563,-1-3 543,-2 3-362,5-4 121,-10 0-82,10 4-159,-4-5 38,5 6-118,0 0-220,5 0 1,0 2-5,3 2 1,2 2-29,-2 5 1,1 5-28,-2-1 1,3 5 77,-2-1 1,3 4-166,5 4 1,-4-2 111,3 5 1,-2 1-111,-1 3 0,0-3 91,4-1 1,-3 1-252,7 3 1,-7-1 1,3-3 0,0-1-46,-1-2 0,2-7 85,-2 3 0,-2-4 89,2 0 1,-2-2 27,-2-6 0,-3-3-46,-1-1 0,0-3-120,0 4 1,0-4 89,-3 3-362,-3-4-231,4 2-8,-5-5 1,0 1-1683,0 3 918,-5-3-847,4 4 1210,-5-5 986,6 0 0,-5 0 0,-1 0 0</inkml:trace>
  <inkml:trace contextRef="#ctx0" brushRef="#br0" timeOffset="1">8714 10781 8019,'0'-11'77,"0"-1"1,0 5 171,0-1 0,0 4 124,0-3 1,0 3-88,0-4 1,0 5 533,0-5-213,0 5 47,0-7-197,0 9 195,0-4-126,0 5-399,-5 5 1,0 3 114,-3 7 1,-2 3-233,3 4 1,-4 5 102,0 0 0,-4 8-140,0 0 0,-2 3 13,2 0 1,1 2-65,-5 6 0,5 0-18,-1-1 0,2 1 11,2 0 0,-1-6 14,1-2 0,3-3 94,0-5 0,6-2-18,-2-5 0,3-5-8,1-3 0,0-2 82,0-2 1,0-3-60,0-1-623,0-4-392,0 2-499,0-5 82,0-5 1,1-2 1411,3-4 0,7-6 0,7 0 0</inkml:trace>
  <inkml:trace contextRef="#ctx0" brushRef="#br0" timeOffset="2">9068 10998 8047,'0'-6'364,"0"1"-4,0 5-249,0-5 0,1 4 1449,3-3-1028,-2 2 1,8 2-110,-3 0 1,0 0 10,0 0 1,1 0-159,3 0 1,1 0 8,-1 0 0,1 0-25,-1 0 0,4 0-156,0 0 1,2 0 126,-2 0 1,2 0-83,2 0 0,1 0-84,-5 0 1,4 0-152,-4 0 0,4 0-786,-3 0 560,-1 0-1532,-4 0 774,-4 0-339,-2 0 1,-6 4 1408,-3 0 0,-8 5 0,-5-3 0</inkml:trace>
  <inkml:trace contextRef="#ctx0" brushRef="#br0" timeOffset="3">9034 11215 8132,'-6'0'826,"2"2"-239,8 1 508,2-1 0,7 3-438,2-5 1,3 0 158,4 0 1,3 0-642,1 0 0,0-2 11,4-1 0,-3 0-401,3-5 1,-4 5 215,0-5 0,0 6-1,0-2 0,-2-3 0,4 1 0</inkml:trace>
  <inkml:trace contextRef="#ctx0" brushRef="#br0" timeOffset="4">10290 10610 7764,'0'-11'-317,"0"-1"1363,0 1-381,0 4-326,0-3 0,0 8 499,0-6-443,0 6 120,0-4-281,0 1 6,0 4-73,0-4 0,-1 6 107,-3 3-202,3 2 0,-9 6 167,3-1-286,-9 6 1,3-3 0,-3 5 241,-1 1-270,4 2 1,-7 1 0,4-1 0,-1 1 22,1 0 0,4-1 1,6-2-1,1-2 49,2-2 1,2-1 52,1-3 1,5-1-28,3 1-1,2-1-6,1-5 0,1 3 3,-1-5 0,1 0-38,-1-4 0,-1 1 61,-2 3-20,2-3-96,-4 4 1,6-5 108,-1 0-66,1 0 0,-1 0 29,0 0 1,-3 0-9,0 0-15,-6 0 75,3 5-55,-5 2-5,0-1 223,0 4 0,0-3-199,-5 4 0,4 0 240,-3 1-225,-2-1 8,4 1 0,-3-1 23,5 1-62,0 4 0,0-2 0,0 4-38,0-2 83,0 5 0,0-4-51,0 1 29,0 4 1,0-8 0,0 3 68,0 0 0,0 2 1,0-4-1,2 0-26,1 2 1,-1-3-1,3 4 1,-1-2-74,-1-2 0,2 0 1,-2 1-199,1 4 1,3-6 0,-1-2 0,-1 0-623,0-1 473,4-4 22,-8 4-1473,9-9 816,-4 10 991,6-10 0,-1 4 0,1-5 0</inkml:trace>
  <inkml:trace contextRef="#ctx0" brushRef="#br0" timeOffset="5">11113 10987 8026,'-6'-18'0,"5"-3"0,-4 8 1298,5-2-535,0 2-391,0 2 1,0-1 403,0 1-227,0-1-322,-5 6-56,-1-4 1,-11 8 172,-2-1-57,-2 1-355,-2 7 1,-4 2 124,0 4-97,-4 6-392,7-5 632,-4 10 1,5-6-125,0 4-115,5 1 157,2-3 0,4 5-1400,1 0 1156,5-1 157,0-4 1,6 2 0,2-3-165,2 1 1,6-6-1,6 1 1,2-5 59,2-3 0,3-1 1,2-4 327,2 0-195,0 0-157,1-5 32,-4-2 206,4-4-88,-11-1 0,4 1-127,-6 0 20,0-1 195,-8 6-1,-2-4-139,0 8 120,-4-8-114,4 4 12,-5-1 195,0 2-72,0 5-34,0 5 1,0 2 0,0 4-402,0 1 144,0-1 84,0 6 1,1-5-586,3 3 294,3 3 203,4-5 0,-3 9-855,-1-3 447,1 2 235,3-3-257,1 3 0,-2-8-110,-3 2 458,9-2 1,-9-3 0,8-1 171,-2-1 0,0-6 0,1 2-220,1-3 469,0-1 0,-3-3 1,-1-1-215,0 1 1410,1-3-863,-1 5-412,1-5 1640,-6 6-1122,4 0 1,-7 2 600,4 2-702,-4 2-225,2 0 1,-5 8 151,0-2-272,0 7-7,0-7 0,0 10-187,0-3 1,-4 3 0,0-1 0,1-1-399,-2-1 0,2-3 1,-3 1-1,1 0-2414,2-3 1057,-3-1 1770,4-2 0,-8 0 0,4 1 0</inkml:trace>
  <inkml:trace contextRef="#ctx0" brushRef="#br0" timeOffset="6">11786 10758 8057,'0'-11'54,"0"0"0,-1 0 193,-3 4 0,3-3 418,-3 2 1,3 2 55,1-2-185,0 6-268,0-3 887,0 5-922,5 0-184,-4 5 1,4 6 155,-5 8 1,2 3-242,1 0 51,-1 1 28,3 5 1,-5 0 0,0 4-223,0-2 76,0 1 0,0-1 81,0 1-399,0-6 210,0 3 11,0-10 138,0 3-46,0-8 0,0 4 482,0-6-442,0-5 258,0-1 1,1-6-135,3-3 1,2-2 0,7-5 0,2-1 0,4 1 23,3-1-29,1 1 6,-1-1 0,5 2-233,0 3 237,-1 2-80,-3-1 0,-1 5-70,-3-3 1,1 3 92,-5 1 0,-3 4 0,-6 1-75,-1 1 0,-1 2 1,-4 3-1,0 1 23,0-1 0,-6 4 0,-5 1 0,-4-1-181,-3 1 181,-1-3 18,-3 4 0,-6-6-202,-3 0 0,3 0 98,2-4 1,3 2-249,4-5 30,-3 0 272,15-4 1,-9 0-1330,9 0 575,2 0 295,0 0-553,10-5 1092,-4 3 0,14-8 0,-2 4 0</inkml:trace>
  <inkml:trace contextRef="#ctx0" brushRef="#br0" timeOffset="7">12232 11227 9328,'0'11'2116,"0"2"0,0 1-1012,0 1 1,0 7-424,0 0-451,0 1-185,0 10 0,0-4 299,0 6-931,0-1 1,0-1 301,0-3-1577,0-2 1010,5-5 666,1-5 0,2-2-1235,-1-4 713,-4-1 708,2 1 0,0-1 0,1 1 0</inkml:trace>
  <inkml:trace contextRef="#ctx0" brushRef="#br0" timeOffset="8">12883 10918 8091,'0'-11'331,"0"0"-95,0-1-59,0 1 0,0 3 500,0 0-280,-5 1 59,-2 0-220,-4 2-16,-6 5 1,2 0 0,-6 0-1,-4 2 289,1 1-332,-5 4 0,5 8 193,-3 0-134,3 6-45,1-9 1,7 10-48,5-3-148,-1 2 180,11 2 1,-4 0-496,5 0 244,10-5 33,-2 3 0,14-3-503,1 5 331,0-5-750,5-2 599,0-9 182,1 3-387,0-9 1,3 4 41,-5-5-2100,-1 0 2282,-3 0 0,-1 0-289,-3 0 635,-3 0 0,-4 0 0,-1-5 0,1-1 0</inkml:trace>
  <inkml:trace contextRef="#ctx0" brushRef="#br0" timeOffset="9">13054 11227 8758,'0'7'2000,"0"1"-1699,0 0 1,0 4 734,0 3-500,0-2-218,5 9 1,-4-5-180,3 6-194,-3 5 232,5-4 0,-4 8-858,6-5 370,-6 4 86,3-6 1,-5 2-478,0-4-1456,0-5 1443,0 4 0,4-13-828,0 2 1543,0-2 0,1 2 0,1 1 0</inkml:trace>
  <inkml:trace contextRef="#ctx0" brushRef="#br0" timeOffset="10">13682 11113 8039,'0'-18'354,"0"-3"189,0 6 0,4 0-259,0 4 1,3-1-1,-3 1 357,-1-1-138,-2 1 1,-5-1-127,0 1 0,-4 3-338,0 1 0,-6 4 58,-1-1 1,-6 3-112,2 1 1,-2 0 62,-2 0 0,0 5 109,0 3 1,2 2-210,2 1 1,-2 2 8,6 2 0,0 2-99,4 2 1,0 2 106,4-1 1,2-3-169,5 2 0,6-5 19,5 1 1,6-6 123,6-1 1,0-5 77,-1 0 0,5-8-61,0-6 1,4-6 204,0-5 1,-3-1-132,-1 0 0,-3-1 215,-2-3 1,0 2-54,-3-6 0,1 1-52,-4-4 0,-2-2-78,-7-2 1,2 1-130,-5-5 1,0 5-46,-4-1 0,-2 3 97,-1 1 0,-2 4 136,-3 4 1,-2 7-133,2 3 0,-2 5 225,-1 3 1,3 3-118,0 5 0,5 5-89,-5 3 0,5 7-42,0 4 0,1 4-145,2 4 1,2 2-661,1 5 0,-1 1 417,1-1 0,3 4-383,-3 0 1,6 4-27,-1-4 755,-3 0 0,5-4 0,-4 0 0</inkml:trace>
  <inkml:trace contextRef="#ctx0" brushRef="#br0" timeOffset="11">14036 11170 8512,'0'-7'2989,"-1"2"-2459,-3 5 1,3 5 280,-3 3 1,3 2-305,1 1 0,0 6-111,0 2 1,0 1-167,0-1 1,0 3-126,0-3 0,4 2-28,-1 2 0,1 0-224,-4 0 0,0 0-607,0 0 0,0 0 402,0-1 1,-1-3-1085,-3 0 0,2-5 519,-6 2 1,4-4-1273,-3 0 2189,4-6 0,-2-1 0,5-5 0</inkml:trace>
  <inkml:trace contextRef="#ctx0" brushRef="#br0" timeOffset="12">14482 10975 7937,'-12'-11'0,"6"0"0,6 4 0,1-3 0,4 9 0,-5-9 0,0 8 1320,0-3 0,2 5-603,1 0 0,0 4-329,4 0 0,-3 1-221,4-1 0,-1-3 29,5 3 0,-1-3-84,1-1 0,3 0 92,0 0 0,4-5-325,-4-3 1,5-2 107,-5-1 1,0 0-17,-4-1 0,1 1 71,-1-1 0,-4 1 81,-4-1 1,2-3-1,-1 0 1,-1 1 13,-7 6 1,-2-2-162,-6 3 1,0 2 118,-4 1 0,-3 2-98,-7 2 0,0 7 110,-4 4 0,3 6 110,-3 6 0,4 4-73,0 4 1,3 1-40,4-2 1,0 6-68,7-6 0,0 4 9,8-7 0,1 3-170,7-3 0,2-2 73,6-5 0,6-3-185,4-1 0,1-8 68,4 4 1,-2-8-4,2-1 1,-3-1 41,3-2 1,-3 0-977,-1 0 0,0 0 45,-1 0 1059,-4-5 0,4-2 0,-5-4 0</inkml:trace>
  <inkml:trace contextRef="#ctx0" brushRef="#br0" timeOffset="13">15064 10427 7987,'6'-11'76,"0"4"0,-5-1 375,3 4 276,-3 0 4,9 4 114,-4-5-292,6 4-248,-1-4 0,1 5-64,-1 0 1,0 0-17,1 0 1,-1 1-108,1 3 1,-1-3 242,1 3-335,-1 2 53,0 0 0,-3 6-170,0-1 0,-7 4-37,-1 1 0,-5 4 38,-7-1 1,1 3 127,0 0 1,-1 3-10,1 1 0,-3 2-2,2 3 1,2 2 9,6-3 0,3 2-127,-3-2 0,3 3 39,1-2 0,4-2-44,0 1 0,5-4 88,-2 0 0,2-3 0,-1-4 0,2-1 148,-3-3 1,4-6-56,0 3-73,0-4 0,1 3 12,-1-4 1,1-2-29,-1-5 0,-3 4-5,-1 0 0,-3 0-213,4-4 181,-1 0 0,1 3-22,0 1 1,-5 4 172,5-4 1,-4 6-88,3 1 1,-3 1 34,4 3 1,-6 1-59,2 0 0,-1 3 70,1-4 1,-3 4-27,3-4 0,-4 4-20,-4-4 1,1 4-118,-4-3 1,-1-1-212,-3-4 0,-1 1-552,1-1 1,-1 1 407,1-1 1,-6-1 446,-2-2 0,-2 2 0,-2-4 0</inkml:trace>
  <inkml:trace contextRef="#ctx0" brushRef="#br0" timeOffset="14">8177 13100 7990,'-6'-5'-448,"-4"3"1,9-8 1589,-3 3-458,-3 2 54,6-6 165,-4 10-358,5-9 33,0 9-297,0-4 0,0 6 1,0 3-36,0 3 1,0 9 0,0 4 0,0 5-122,0 6 1,0 2 0,0 2 0,0 2 434,0 1-657,0 0 1,0-2 63,0 2-114,0-3 0,0 5 58,0-6 0,0-1 80,0-3 100,5 3-87,-4-14-45,4 8 1,-5-14 58,0 2 1,0-2 142,0-2 2,0-5-122,0 5 260,0-10-2,0 4 343,0-5-565,0-5 0,2 2 61,2-4-13,-3 4 12,4-7-107,-5 9 0,5-8 0,3 4 5,2-2-150,1 5 171,1-3 0,3 1-125,0 0-44,5 0 63,-7 4 0,9-3-41,-3-1 119,2 0-68,2 4 0,-4-1-171,0-3 211,0 3 0,0-4-218,0 5 0,-4-4-57,5 0 236,-12 0-1204,8 4 586,-10 0-1360,0 0 1005,4 0-248,-13 0 1,1-1 1259,-9-3 0,0 3 0,-1-4 0</inkml:trace>
  <inkml:trace contextRef="#ctx0" brushRef="#br0" timeOffset="15">8109 13408 7992,'0'-8'-135,"0"1"422,0-2 65,5 4 0,1-4 1,6 4 300,-1-1-209,0 3 0,2-6 1,2 5-98,4 2 0,4-3 0,3 1 0,-1 1 183,-3 2-305,6 1-56,-15 0 1,13-4-178,-11 1 117,5-1-57,-7 4-511,4 0 0,-10 0 214,1 0-1221,-1-5 649,0 3 516,-2-3 1,-5 4-1698,0-3 1998,0 3 0,-10-9 0,-3 3 0</inkml:trace>
  <inkml:trace contextRef="#ctx0" brushRef="#br0" timeOffset="16">8120 13111 8070,'0'-11'103,"0"-1"1,3 5 499,4-1 0,2 0 0,12-3 417,3 0 129,-1-6-400,10 4-402,-4-3 0,5 3 25,0-2-138,0 2-747,1-3-143,-1 9 574,-5-3 1,3 5 0,-4-2-355,1 3 1,-4 3 272,2 1 163,-3 0 0,-1 10 0,0 2 0</inkml:trace>
  <inkml:trace contextRef="#ctx0" brushRef="#br0" timeOffset="17">9239 13134 8046,'-11'0'355,"0"0"-66,-1 0-58,6 0 353,1 0 1,5 1 719,0 3-990,0-3-83,5 4 137,1-5-214,6 0 0,0 0 0,4 0 367,3 0-282,-3 0-66,6 0 1,-5 0 172,6 0-114,0 0-248,0 0 94,0-5-175,0 4 1,-2-4-391,-2 5 480,3-5-989,-9 4 0,7-6 523,-5 3 1,-4 3-1587,-3-3 1000,0 3 273,-2 1 786,-1-5 0,-10 4 0,-1-4 0</inkml:trace>
  <inkml:trace contextRef="#ctx0" brushRef="#br0" timeOffset="18">9205 13328 8508,'12'6'792,"0"-2"1,2-2 576,2-2-1199,4 0 0,-4 0 310,3 0 1,7 0 0,-3 0-25,1 0-499,0-6 270,-1 5-327,-1-9 0,-4 9 81,-3-3-2070,3 3 1125,-10-4 562,7 3 402,-9-3 0,1 5 0,-2 0 0</inkml:trace>
  <inkml:trace contextRef="#ctx0" brushRef="#br0" timeOffset="19">10233 12803 8214,'1'-10'-619,"2"1"631,1 1 16,0 6 224,-4-9 1,3 5 69,1-5 0,0 3 24,-4 0-171,0 1 50,0 0 0,0-3-57,0 4 1,0-2 344,0 1-226,0-1-57,0 2 271,0-4-141,0 8-360,0-8 0,-5 4 0,-1-6 0</inkml:trace>
  <inkml:trace contextRef="#ctx0" brushRef="#br0" timeOffset="20">10233 12631 8174,'-5'8'1212,"-3"0"0,-2 1-667,-1 6 1,-1-1-364,1 5 0,0-1-194,-1 1 0,5 2 10,-1-2 1,2 3-81,-2 1 1,2-1 0,3 1 54,-1 0-220,0-5 228,4 3 0,2-8-27,2 2 13,-3-2 1,9-1-26,-2-1 78,-3 0-57,5 1-5,-4-6 0,2 3 11,-1-5 1,-3 3-51,4-3 82,-6 0 1,5 0-54,-4 0 97,-1-1 1,3-1-42,-5 2 1,1-3-41,3 3 95,-3-3-76,4 4 83,-5 1 1,-4 6-64,1-1 0,-1-3 393,4-1-305,0 1 0,0 3-6,0 1 0,0-5-149,0 1 112,5 0 0,-3 2-201,6-3 252,-5 4-507,2-5 107,-5 0-31,5 4 92,-4-8 303,9 8 10,-3-4 0,0 6-81,1-1 1,-6 4 202,2 1 1,1 3-133,-1-4 1,0 5 82,-4-1 1,1 3-96,3 1 1,-3 1 120,3 2 1,-3-2-48,-1 3 0,0-2-184,0 2 0,0-4 65,0 0 0,0 0 54,0-4 1,0-3 150,0-1 0,0-2-152,0-2 0,0-3 74,0 0 1,1-6-76,3 2 1,-1-3-15,4-1 1,1 0 48,3 0 1,1-1-622,-1-3 0,5-2 528,-1-6 0,5 1 0,-2 0 0</inkml:trace>
  <inkml:trace contextRef="#ctx0" brushRef="#br0" timeOffset="21">10884 12780 7286,'0'-8'863,"0"1"-365,0 4 0,0-3 458,0 2-488,-5 3-343,4-4 371,-4 5 225,5 0-464,0 5 1,-2 1-216,-1 6 1,-4-1-16,-4 0 0,-2 5-71,-2-1 0,2 0-57,-2-4 1,6 2 148,1 2 1,5-2-89,-5 2 1,6-1 54,-2 1 0,2-2-38,2 2 0,0-1 32,0 2 1,0-4-15,0 4 0,2-4-5,2 0 0,-3 3 3,3 0 1,-3 0-21,-1-3 0,4-1 41,-1 1 1,1-1-36,-4 0 0,0 1 27,0-1 0,0-3-11,0-1 0,0-3 5,0 4 0,2-4 39,1 3 0,0-3-12,5 4 0,-6-1 7,2 5 0,1 3-42,-1 0 0,3 6 22,-3-2 1,1 1-40,-1-1 0,-1 2 36,4-1 0,-3 1-85,4 2 0,-2-1 72,2-3 1,2 1-10,-3-5 1,2 0-6,-1-3 1,1-1 93,-5 1 1,-1-5-410,-3 1-445,0-6-81,0 8 1,-1-8-98,-3 2 154,3-3 0,-4-2 800,5-3 0,0-3 0,0-4 0</inkml:trace>
  <inkml:trace contextRef="#ctx0" brushRef="#br0" timeOffset="22">11387 13203 8087,'1'-20'-314,"1"3"282,2 0 1,0-2 708,-4 4 1,0 0 222,0 3-433,-5 1-58,-1-1-303,-6 6 1,-4 1 58,-3 5 1,-3 0 246,-1 0-454,0 0 1,2 1 122,2 3-8,-3 2 1,6 6 0,-3-1 74,3 1 1,4 4-243,0 3 0,2-1-56,3 1 1,2-1 9,5 1 1,0 1-32,0-5 1,1 4 138,3-3 0,3-1-142,8-4 0,-1-4 72,5-4 0,-1-1 201,1-2 1,2-2-164,-6-1 0,5 0 234,-1-4 0,-1-2 26,1-7 1,-5 4-169,1-4-18,-2 4 19,-2 0 3,-4 6 0,-1-3 44,-2 5-97,-3 1 65,4 3 179,-5 0 0,-4 5-76,0 2 1,-1 5-24,2 3 1,1-1-66,-2 5 1,-1-4-101,2 4 1,-1-4 77,4 4 0,0-3-214,0 3 1,0-5 82,0 1 0,1-2-104,3-2 1,-2 0 20,6 1 0,0-5-736,3 1 1,-3-5 912,-1 0 0,1-1 0,3-2 0</inkml:trace>
  <inkml:trace contextRef="#ctx0" brushRef="#br0" timeOffset="23">11626 13477 8016,'-1'-8'0,"-3"0"0,3 5 488,-3-5 9,3 5-114,1-2 713,0 5-674,5 0-194,-4 0-74,10 5 75,-10 2 56,9 9-341,-4 2 113,1 5 1,-2 1 0,-5 3-155,0 3 0,0-1 86,0 2 1,0-6-144,0 2 1,0-3 0,0-3-457,0-2 1,-2 2-62,-1-6-550,1 0 350,-3-3-104,5-6 975,0-1 0,5-10 0,2-1 0</inkml:trace>
  <inkml:trace contextRef="#ctx0" brushRef="#br0" timeOffset="24">11843 12871 8188,'0'-17'581,"0"0"0,6 6 465,1-1-257,-2 6-536,5 1 0,-7 6 0,3 3 11,-1 3 1,-1 9-109,-4 3-56,0 7 1,0 1 235,0 7-234,0-2 0,0 11-194,0-5-242,0 5 326,0-7-384,0 3 184,0-4 0,0-5-261,0 0 529,0-4-197,0 2 1,0-11-21,0-1 489,0-4-598,0 0 772,0-1-501,5-4 96,-4-2-238,5-5 229,-6 0-133,5 0-2,-4-5 216,9-2 1,-7-8 33,4 0-188,1-6 130,8 4-120,2-6-310,5-5 344,-5 9 49,3-8-48,-3 15-24,5-5 21,0 6 0,-6 1 1,-1 2 87,-4 4 7,0 3 0,-2 2-153,-2 3 1,-3 4-3,-5 7 0,-5-1-103,-3 5 1,-3-1 147,-5 1 0,0 2-396,-3-2 1,-3 3 63,3 1 0,-1-6-623,1-1 1,-1-5 382,4-3 0,5-2-741,3-2 8,1-3 1259,0-1 0,2-6 0,5-6 0</inkml:trace>
  <inkml:trace contextRef="#ctx0" brushRef="#br0" timeOffset="25">12209 12746 8188,'6'-12'-560,"4"1"392,-2-1 0,2 1 883,2 0 1,-1-1-168,0 1 1,1 1-155,-1 2 1,1 3-131,-1 5 1,1 1-20,-1 3 0,-5 2-123,-2 6 1,-3 4 143,-1 3-206,0-2 28,0 4 0,-5-3 314,-2 5-423,2 0 40,-6 0 0,5-1-87,-5 1 64,4 0-2,-3 0 70,9 0 1,-8 0-70,5 0 0,0-4 158,4 0-311,0-5 0,0 6 66,0-5 1,0 0-291,0-3 182,0-1-87,0 1-54,6-6 374,0 4 1,5-9-102,1 3 1,-5-4 108,1-4 1,3 2-103,5-6 1,-1 4 96,-4-3 1,1-1-51,-1-3 1,-1 3 15,-2 1 1,2 4-3,-2-1 0,-2 3 18,2 1 0,-5 0 28,5 0 1,-2 5 119,2 3 1,1 3 51,-5 4 1,3 3-120,-3 5 1,4 0 27,-5 0 0,5-1-59,-4 1 0,1 0-20,-1 0 1,-3-2 54,3-2 0,-3 3-183,-1-3 0,-1-1-37,-3 1 1,1-4-179,-4 4 1,-5-5-148,-3 1 1,0-3 149,4-5 1,-1 2-693,1-5 0,-1 4-187,1-5 1171,5 1 0,-5-4 0,5 0 0</inkml:trace>
  <inkml:trace contextRef="#ctx0" brushRef="#br0" timeOffset="26">12769 13465 8212,'6'0'2022,"-1"1"-1040,-5 3 0,4 3-375,0 4 0,-1 0-50,-3 1 0,-1 4-220,-3 3 0,2 4-293,-6 4 0,1-2-274,-5 6 0,1-2-341,-1 1 0,1 2-2427,-1-5 2998,1-1 0,0-3 0,-1 0 0</inkml:trace>
  <inkml:trace contextRef="#ctx0" brushRef="#br0" timeOffset="27">13271 12746 8066,'0'-18'-457,"0"3"229,5-3 114,-4 5 0,6-5 785,-3 3 1,-3 3 197,3-4-465,2 4 120,-5 5 67,4-3-351,-5 9 1,0-9-1,0 8-152,0-3 107,0 5 1,-5 5 23,-2 3 1,-4 2-23,0 2 1,0 4 0,-1 3-53,1 3 1,-1 1-64,1-1 0,1 5-216,2 0 1,-1 3-363,5-3 369,-4-1 0,6 1-30,-1 0 0,3-4 0,3-6-66,5 0 0,-2-2 107,2-3 0,0-2 53,3-3 1,0 0 34,1-4 0,-1-1-51,1 2 1,-1-3 141,0-1 0,-3 0 39,0 0-21,-1 0-23,5-5-58,-6 3 0,0-3 73,-2 5 0,-3 5-69,3 3 0,-4 3 125,-4 5 0,2 1 17,-6 6 0,2 1 120,-2 3 0,0-2-85,4 6 1,-1-4 135,1 3 1,3-5-349,-3 2 0,2-3 112,2-1 1,4 0-523,0 0 1,4-6 228,-4-1 1,3-4-1537,-3 0 812,5-6-326,-3 4 1262,6-8 0,-1-2 0,0-7 0</inkml:trace>
  <inkml:trace contextRef="#ctx0" brushRef="#br0" timeOffset="28">13831 13111 8176,'0'-23'0,"0"4"582,0 0 0,3 1 81,1-1 0,0-1 181,-4 5 0,0 0 41,0 3-567,-5 1 0,-3 1 138,-7 2-490,2 3 108,-8 5 1,3 0 291,-5 0-571,0 0 1,1 5 270,-1 3 0,0 3-457,0 4 0,2-1 239,1 5 0,4-3-497,5 3 0,4 0-6,3 3 1,3-2 179,1-1 0,1-2 124,3 2 0,3-3 98,4-9 0,4 2 335,0-5 1,6 0-137,-2-4 1,1-2 397,-1-1 1,1-2-181,-4-3 0,0-2 159,-1 2 1,-6 3-4,3 1 1,-7-1 131,2 1-264,-4 1-64,2 3 1,-5 5-27,0 2 0,-1 3-1,-3 2 1,3 1-171,-3 2 1,3 3 8,1 4 1,0 1-208,0 0 1,0-3 1,0 3 1,5-6-257,2 6 1,0-3-644,0 3 1,-3-4 1167,4 0 0,-1-5 0,5 2 0</inkml:trace>
  <inkml:trace contextRef="#ctx0" brushRef="#br0" timeOffset="29">14025 13477 11035,'-7'7'1931,"4"1"1,-2-4-1451,1 3 0,-4 1-190,4 3 1,-5 5-596,2-1 0,-3 1 259,-2-1 1,1-1-874,-1 5 1,1-1 648,0 1 1,0 2-1341,4-6 1609,-3 5 0,3-2 0,-4 5 0</inkml:trace>
  <inkml:trace contextRef="#ctx0" brushRef="#br0" timeOffset="30">14504 13237 8053,'0'-12'279,"-5"1"1,3 0 193,-6-1 1,1 2-91,-5 2 0,-3-2-35,0 3 0,-6 1-99,2 3 1,-3 1-1,-5 2 1,3 0-98,-3 0 1,4 5 93,4 3 0,-1 4-183,5 3 0,0-1 108,3 5 0,2 0-470,2 4 1,3-4 190,5 0 1,0-2-342,0 2 0,5 2 150,3-6 0,3-4 0,5-3 1,-2-5 219,5 0 0,3-1 264,5-2 0,1-7 178,-1-4 0,1-4-178,2-4 1,-2-3 16,-5 3 0,-2-6-88,-2-2 1,2-3-57,-6 3 0,-4-5 3,-3 2 0,-2-7-170,2-1 1,-2-1 109,-2 0 1,-3 0-165,3-3 0,-4 3 87,-4 5 0,2 2 56,-6 5 1,2 2 236,-2 10 1,-2 4-74,2 8 0,2 1-19,-1 2 1,-1 11-69,-4 4 0,4 8 18,-4 7 1,7 2-43,-6 10 1,6 0-83,-3 3 0,5 3-581,0-2 0,1 2 314,2-6 0,4-2-584,0-2 1,4-7 368,-5 0 1,6-10-503,-1 2 1033,-3-8 0,10 2 0,-2-6 0</inkml:trace>
  <inkml:trace contextRef="#ctx0" brushRef="#br0" timeOffset="31">14779 12746 8067,'7'-18'51,"1"3"0,-4 2 832,3 2 1,-4 3-315,1 0 1,1 5-9,-2-5 1,3 5-86,-3 0 1,0 1-183,5 2 0,-5 0-168,5 0 40,-6 0 1,7 5-215,-5 3 0,0 2-9,-4 2 1,0 4-103,0 3 0,-5 3 56,-3 1 0,-2 4-142,-1 4 1,-1-2-2,1 2 0,3-5 52,1 5 1,4-2 136,-1 1 1,4 2-18,4-5 0,0-1 42,7-3 1,-6-4 42,7 0 0,-2-5 20,5 1 0,-2-2 10,2-1 1,-3-1 6,-5 0 1,3-3 103,-2 0-144,-3-1 278,5 5-219,-9-1 0,8-3 113,-5-1 1,1-4-14,-1 1 1,-1-2 93,4 2 0,-3-3-18,4 3-108,-6 2 0,7 1 59,-5 4 1,0 1-57,-4-1 0,-5 4 32,-3 0 0,-2 4-34,-2-3 0,-3 3-225,0-4 0,-5 5-239,1-1 1,1-2-311,-1-2 0,5 2-938,-1-2-1481,2 0 3057,1-4 0,6 1 0,1-1 0</inkml:trace>
  <inkml:trace contextRef="#ctx0" brushRef="#br0" timeOffset="32">15293 13374 8093,'5'-7'3597,"-4"4"-2528,3 6 0,-3 4-467,-1 4 0,0 1-150,0-1 0,0 2-202,0 2 1,-5 2-475,-3 2 1,2 6 222,-2-2 0,2 2-240,-2-2 1,-2-1-302,3-3 1,0 2-1601,0-2 2142,4 3 0,-12 1 0,2-1 0</inkml:trace>
  <inkml:trace contextRef="#ctx0" brushRef="#br0" timeOffset="33">15921 12746 8063,'-4'-18'-375,"0"3"0,-1 2 618,1 2 1,3 3 526,-3 0 0,2 2-259,-2-2 0,1 0-118,-4 4 1,3 0-8,-4 4 0,4 0-102,-3 0 0,-1 0-248,-3 0 1,-6 4-29,-2 0 1,1 8 16,-1 0 1,2 2-171,-2-3 0,2 4 73,6 0 1,3 4-188,0-3 1,6 3 77,-2-4 0,3 1 24,1 0 0,5-4 70,3 4 1,0-4-103,0 0 1,2-2 173,-2-2-1,6 0-10,1-4 0,0 4 119,-3-4 0,3-1-85,0-3 1,-3 0 110,-5 0 0,-1 2-19,2 1 88,2-1-157,-3 8 0,-1-4 11,-2 6 0,-4 0 49,-4 4 1,-2-2 5,-6 5 1,1 1 34,-1 7 0,-3 0-80,0 4 0,0 2-37,3-3 1,1 2 47,-1-1 0,2 2-115,3-3 0,2-2 106,5-1 0,0-7 2,0-1 1,0-5-135,0 1 1,5-3-202,2-5 1,3 2-283,2-5 1,-1 0-29,1-4 1,4 0-1187,3 0 1775,-2-5 0,4-2 0,-3-4 0</inkml:trace>
  <inkml:trace contextRef="#ctx0" brushRef="#br0" timeOffset="34">16161 12837 8222,'0'-29'-57,"-4"6"57,0 8 0,0 6 1970,4 1-705,0 6-529,0-3 0,0 6-251,0 3 0,0 7-62,0 8 1,4 8-242,0 3 1,0 3-102,-4 2 0,0 0-29,0 3 0,0-1 131,0 5 0,-2-5-555,-2 1 0,2-3 195,-6 0 1,4-6-425,-3-3 0,4-2 267,0-1 1,-3-5-192,3-3 179,-1-2 335,4-7 175,0-1-215,0-5 146,0-5 1,5-1-41,3-5 1,2-5 139,1 1 1,2-5-83,2 1 1,3 1-90,5-1 0,-1 5 13,1-1 1,0 3 1,0 5 1,-1-2 130,-3 5 1,2 0-82,-2 4 0,-2 0 225,-2 0-209,-2 0 48,-2 0-44,-5 5 1,-6 2-204,-7 4 0,-8 1-59,-4-1 0,-4 4-179,-4 0 0,2 2-251,-6-2 1,5-2-5,-5 2 1,7-2-275,1-2 0,5-1 307,7-2 1,1-2-468,2-2 359,3-3 662,5 4 0,5-10 0,2-1 0</inkml:trace>
  <inkml:trace contextRef="#ctx0" brushRef="#br0" timeOffset="35">16549 13328 10220,'-8'5'1506,"1"3"0,3 6-1011,-4 1 1,4 2-230,-3-2 0,0 3-50,0 4 0,-3 1-214,2 0 1,2-4-289,-2 0 1,2 0-951,-2 4 0,-2-5 365,2-3 871,3 3 0,-5-6 0,4 5 0</inkml:trace>
  <inkml:trace contextRef="#ctx0" brushRef="#br0" timeOffset="36">17017 13214 8052,'0'-8'-726,"0"1"0,0 3 2226,0-4-442,0 1-767,0-5 1,-4 1 39,0-1 1,-4 1 113,0 0 0,-7 3-329,-4 0 1,1 5 106,-1-5 0,0 5-30,-4 0 0,0 3 38,0 3 1,2 0-112,2 5 0,-2 3-90,6 4 1,1 5-150,7 0 1,-2-3 23,5 2 1,0-3-141,4 3 1,5-4-74,3 4 1,3-5 111,4 1 1,3-7 140,5-5 0,0-1-14,0-2 1,0-2 135,-1-1 1,1-5-84,0-7 1,0 1 286,0-5 0,-5 0-24,-3-4 1,1-1-136,0-3 0,-1 2-161,-4-6 1,1 1 132,-1-4 0,-3-1-235,-1 1 0,-3-4 112,4 0 1,-6-4-92,2 4 1,-3 0 104,-1 4 1,0 4-10,0 4 1,-4 7 72,1 4 142,-6 7 0,2 3-79,-4 5 0,3 9-2,1 2 0,-1 13-39,-3 3 0,1 8 0,2 4 1,-1 4 83,5-1 0,-3 2-20,3 2 0,0-2-16,4-2 0,0-3-170,0-4 0,1-5-1,3 0 0,-3-5 164,3-3 0,1 0-102,-1-7 0,5 0 0,-3-3 0</inkml:trace>
  <inkml:trace contextRef="#ctx0" brushRef="#br0" timeOffset="37">17325 12643 8065,'6'-23'153,"-5"10"-153,9-2 755,-4 9 0,2-4 320,0 2-425,-6 3 0,4 1-269,-2 0 0,-1 1-311,4 3 1,-3 1 90,4 3 0,-6-2-145,2 6 1,-3-1 53,-1 5 1,0 3 132,0 0 0,-1 6-260,-3-2 1,2 3 8,-6 5 1,2-3-102,-2 3 0,2 1 66,2-2 1,3 2-13,-3-1 1,3-3 75,1 3 1,1-3-143,3-1 0,-2-2 78,6-2 0,-2-1 63,2-3 0,2-2-20,-2 2 0,1-6-6,-2-1 1,3-2-98,-2 2 1,2 1 134,2-6 0,-1 1-6,0-4 18,1 5 1,-1-4 29,1 3-19,-1 3 1,-1-1 89,-2 5 0,-3 1-17,-5-1 1,0 2-67,0 2 0,-1 2 218,-3 2 0,-3 4-56,-4-1 1,0 1-74,-1 4 1,-1-3-262,-2-1 0,3 0-323,-4 0 0,4-4-173,0 0 1,1-4 645,-1 4 0,1-5 0,0 2 0</inkml:trace>
  <inkml:trace contextRef="#ctx0" brushRef="#br0" timeOffset="38">17771 13351 8065,'0'-11'206,"0"4"903,5 2-122,1 5-455,6 0 1,-2 5-241,-3 3 0,-1 7-54,-6 4 1,0-1-162,0 1 1,-2 0 94,-2 4 0,-3 0-690,-8-1 1,-2 1 393,-2 0 1,-1-1-1921,5-3 2044,-1-3 0,0 1 0,-2 1 0</inkml:trace>
  <inkml:trace contextRef="#ctx0" brushRef="#br0" timeOffset="39">18593 12609 8066,'0'-18'954,"-5"1"-22,4 6-621,-9 0 0,3 0 141,-4 4 0,-1 2-130,1 5 0,0 0-116,-1 0 1,0 3-29,-4 1 1,2 5-120,-5-1 1,5 2-171,-1 1 1,2 1 153,2-1 1,0 2-281,-1 2 0,2-1 141,2 5 1,2-4-200,2 4 0,3-3 83,-3 3 0,3-5 28,1 1 0,1-2 30,3-2 0,-1-3 19,4-1 0,-3-4 284,4 1-207,-1 2 324,5-5-237,-1 4 0,-1-4 182,-2 3-194,2-2 40,-9 8 0,6-4 19,-4 5 0,-1-2 7,1 3 1,-1-3 137,-2 6 1,0 3-111,0 1 1,-4 2 164,0 2 1,-4 4-113,5-1 1,-2 5 3,1-4 1,3 3-17,-3-3 1,2 3-9,2-3 0,0-2-12,0-6 0,0 3-27,0-3 0,-3-3-348,-1-1 1,0-2 155,4-1 0,0-5-1358,0 1 714,-5-6-1809,4 8 2540,-4-8 0,10 3 0,1-5 0</inkml:trace>
  <inkml:trace contextRef="#ctx0" brushRef="#br0" timeOffset="40">18890 13145 8267,'5'-29'0,"-4"-4"0,8 13 341,-5-3 0,4 3-90,-4-3 1,-1 5 593,-3 3 1,-1 2-244,-3 2 1,0-1-154,-7 1 0,-3 5-336,-9 2 0,0 3 101,1 1 0,-1 1-86,0 3 1,1 6 124,3 5 0,-1 5-399,5-1 0,-4 3 150,4 1 1,1 0-557,6-1 1,3 1 72,5 0 0,0-1-91,0-3 0,2 1 221,6-5 0,5-1 97,10-6 0,-1-3 254,1-5 1,0 0-133,0 0 0,4-1 493,-1-3 1,-3-2-193,-4-6 1,-1 4 200,1 1 1,-4-1-138,-7-3 0,1-1-5,-6 1 1,1 3 172,-4 1-141,0 4-364,0-2 0,-4 10 56,1 3 0,-5 2 112,4 1 1,-3 6-26,3 2 0,-1-1-99,1 1 0,3 0-126,-3 4 1,3-4-317,1 0 1,0-4-790,0 4 0,1-1 1289,3 1 0,2 2 0,5-3 0</inkml:trace>
  <inkml:trace contextRef="#ctx0" brushRef="#br0" timeOffset="41">19096 13488 8179,'-7'5'919,"-2"-2"75,6 4-549,-6 1 1,4 3-79,-3 1 0,-1-1-107,5 1 0,-3-1-278,3 0 1,-4 5 119,5-1 1,-1 0-758,4-3 0,-4-1 157,0 0-1560,0 1 1058,4-1 1000,0-4 0,5 3 0,2-4 0</inkml:trace>
  <inkml:trace contextRef="#ctx0" brushRef="#br0" timeOffset="42">19712 12986 8245,'-15'-12'276,"0"1"0,0 4 455,3 4 1,1 3-240,-1 3 0,-4 0-92,-3 4 1,-3 2-198,0 7 1,-1 1 78,0 6 0,0 1-157,0 3 0,4 2 126,0 5 0,4 1-207,-4-1 1,9-4-120,-2 1 0,8-6-188,1 2 0,1-7-81,2-1 0,7-5 178,4 1 1,2-6-146,6-1 1,0-6 109,4 2 0,1-2-1469,2-2 1670,-6 0 0,6-6 0,-8 0 0</inkml:trace>
  <inkml:trace contextRef="#ctx0" brushRef="#br0" timeOffset="43">19827 12631 8114,'5'-6'114,"-4"-4"1,5 9 138,-2-3 0,-1-1 259,4 1 1,-3-4-70,4 5 1,-5-2-43,5 1 1,-4 2-58,4-1 0,-1-2 132,5 1-364,-1 0 0,0 4 93,1 0 1,-5 0-233,1 0 128,-5 5 1,2 1-278,-5 6 1,0-1 46,0 1 0,-2 3-35,-1 0 0,-8 5-59,-4-1 0,-1 3 68,0 1 0,4 0 203,-3 0 1,2 1-95,1 2 1,6-2 156,2 3 1,3-4-127,1-4 1,0 1 115,0-5 1,1 4-24,3-3 0,-1-2 110,4-7 0,-3 2 170,4-5-227,-1 5-65,5-8 1,-1 4 11,1-5 1,-5 0 2,1 0 8,-1 0 0,5 0 140,-1 0-76,1 5 0,-2 2 7,-3 4 0,2 4-46,-5 1 1,0 4 11,-4-1 0,0 6 53,0 2 0,0 1-48,0-2 0,0-1-77,0 1 1,0-2 75,0-1 1,0-1-224,0-3 0,0 1-24,0-5 1,-1 1-139,-3-5 0,1 0-30,-4 1 1,3-2-169,-4-2 1,1-2-92,-5-2 0,1-3 179,-1 3 1,1-3-2176,0-1 2540,-1 0 0,1-5 0,-1-1 0</inkml:trace>
  <inkml:trace contextRef="#ctx0" brushRef="#br0" timeOffset="44">20261 12563 8172,'0'-11'276,"0"-1"1,1 1 210,3-1 105,-3 1 1,4-1-109,-5 1 0,4 3 357,0 1-464,5 4 0,-3-3 120,5 2 0,-2 3-290,3-3 0,-4 4 36,8 4 1,-4-2-126,0 6 0,-1 0 73,1 3 1,-1-2-262,1 2 1,-6-2 21,-2 6 1,-3-1-171,-1 2 0,0 1 219,0 6 1,-1 4-111,-3 0 1,-1 4 50,-3 0 1,-2 0 54,2 0 1,3 1 155,2-6 1,-3 5-138,3-5 0,-1 5 39,4-5 0,-4 0-6,0-7 1,0 2 3,4-2 1,0-2-21,0-2 1,0-2 2,0-2 1,0-3-145,0 0 159,0-1 148,0 5-153,0-1-27,5 0 16,2 1 0,4-2-88,1-2 1,-2 2-132,-3-3-99,4 4 1,-6 0 60,2 0 0,3 5 167,-2-1 1,-2 0-135,2-4 0,-4 5 76,3-1 1,-3 4 150,4-4 1,-2 4-55,2-4 0,2 4-15,-2-3 0,-3 3 7,-2-4 1,0 4 17,1-4 0,-3 4 104,3-4 1,-4 6-131,-4-2 0,2-1 58,-6 1 1,0-5-53,-3 1 1,3-2-30,1-2 1,-1 0-20,-3 1 1,-1-6-101,1-2 0,-1 1-168,1-1 0,-4 0-999,-1-4 1341,1-5 0,-1-2 0,-2-4 0</inkml:trace>
  <inkml:trace contextRef="#ctx0" brushRef="#br0" timeOffset="45">12834 3108 7986,'0'-11'0,"0"0"0</inkml:trace>
  <inkml:trace contextRef="#ctx0" brushRef="#br0" timeOffset="46">12823 3064 7986,'6'-4'1012,"-1"-2"1,-7-4-195,-1 3-565,2-3 1,-9 9-161,3-3 1,1-1 124,-2 2 0,1-1-177,-4 4 0,0 0 85,1 0 1,-5 0-171,1 0 0,-6 5 5,2 2 1,1 3-39,-1 1 0,1 1 42,-1 2 1,-1 0 96,4 4 1,4-4-25,4 4 1,1 0-9,-1 4 0,2-4-117,5 0 1,0-4 112,0 0 1,5-2-139,2-1 0,4-1 39,3-3 1,2-2 29,2-5 0,3-1 190,-3-3 1,2-2-115,2-5 1,1-5 149,2-2 1,0-4-48,4-3 0,-5-3 25,1-4 1,-1-1-110,2 1 1,-7-2 18,3-2 1,-8 1-11,1-5 1,-3 1-109,-1-1 0,-2-2-92,-2 2 1,-2 1 111,-5 0 0,0 4-110,0-2 1,-1 5 75,-3 3 0,2 6 96,-5 5 1,3 6 36,-3 1 0,3 1 429,-3 6-277,5 1 1,-7 4-120,6 3 1,-1 3-34,4 7 0,0 3 20,0 5 0,4 6-228,-1 4 1,6 6 134,-2 5 1,-1 4-418,1 1 0,-3 2-41,3-3 0,-5 4 175,2-4 1,-3-1-36,-1-6 0,2 0-61,1-8 1,-2-2-233,3-8 0,-3-1-326,-1-3 214,5 2 0,-3-9 22,6 0 702,-6-5 0,8-1 0,-4 1 0</inkml:trace>
  <inkml:trace contextRef="#ctx0" brushRef="#br0" timeOffset="47">13203 3021 8048,'0'-6'821,"0"0"-216,0 2-28,-5 3-61,4-4 0,-4 6-108,5 3 0,4-2-297,-1 6 1,10-5 134,-3 5 0,5-2-200,-1 1 0,3-1 65,5-2 0,-4-3-132,0 2 0,-1-3-21,1-3 1,2-3-138,-6-5 0,4-1 82,-3-3 1,-1 2 81,-3-5 0,-1 3-114,-3-3 0,-2 4 78,-5-4 1,0 4-5,0 0 1,-5 2 44,-2 1 1,-8 1-176,-3 3 0,-2-1 67,-2 4 0,-5 5 51,-2 6 0,-2 4 222,-2 4 1,9-2-132,2 5 0,3 4 370,-3 3 1,9 2-138,2-2 0,8-1 111,-1 5 1,3-5-108,1 2 1,6 0-32,5 0 0,1 0-136,6 0 1,1-8-158,6 0 1,-2-5 140,3-2 0,0-5 19,0-2 0,3-3-176,-4-1 1,4-1 36,-4-3 1,1 2-1040,-5-6 1,5 1 1080,-1-4 0,1 0 0,-5 1 0</inkml:trace>
  <inkml:trace contextRef="#ctx0" brushRef="#br0" timeOffset="48">14007 2988 7959,'0'-17'127,"0"3"0,0 2 201,0 1 1,0 0-36,0 0 0,0 0 147,0 1 0,-5-1 5,-2 0 0,1 0-147,-1 0 0,-2 4-219,-5 0 1,1 4 106,-5 0 0,-1 1-123,-2 2 0,-1 2 122,0 1 1,4 3-105,0 5 0,1 4 9,-1-1 1,2 5-77,5-1 0,2 2-62,1-2 1,4 2 23,4-1 0,6 0-162,5-1 0,4-2 74,7-5 0,3-5 19,1-3 0,3-2 82,-4-1 1,0-4 211,-3-4 1,-5 2-16,-2-1 0,-3 3-155,-2-3 0,-2 5 0,-1-2 33,-5 3 0,4 2-101,-2 3 0,-2 2 111,6 5 1,-5 4-115,5 3 0,-1 7 44,4 0 1,-4 5-11,0-1 0,0 4-114,4 3 1,0-1 124,0 5 1,-1-4-108,-3 4 0,-2-1 99,-5 0 1,0 0-187,0-3 1,-5-6 97,-2 3 0,-3-4 73,-1 0 0,-5-2 21,-2-6 0,1-4 159,-1-2 1,1-3-54,-1-1 0,3-2-110,4-1 1,0-4-764,0-4 0,1-1 380,3-2 0,2-5-982,5-6 1366,0-8 0,5-6 0,1-4 0</inkml:trace>
  <inkml:trace contextRef="#ctx0" brushRef="#br0" timeOffset="49">14485 2836 8217,'-4'-11'843,"1"2"-472,-4 1 0,4 2-118,0 3 617,2 2 508,1-4-348,0 5-601,0 5 1,1 2-113,2 7 1,3 0-70,5 4 1,-2 3-143,2 5 1,-3 4 84,7-1 0,-3-1-254,-1 1 1,3-5 12,1 1 1,-1-2-111,-3-1 0,0-2-100,0-1 0,-2-4-357,-1-4 1,0-4-593,-4 1 0,0-6-89,0 2-1158,-3-3 2456,4-1 0,0 0 0,1 0 0</inkml:trace>
  <inkml:trace contextRef="#ctx0" brushRef="#br0" timeOffset="50">14790 2804 8094,'-2'-6'1589,"-1"2"-1064,2-2-265,-4 5 483,5-4 1,0 6-255,0 3 1,-1 7-179,-3 7 0,1 7-75,-4 4 0,0 7-393,-4 4 0,4 1-150,0-1 0,-1 1-402,-2-5 1,2-1-657,1-6 0,5 0 158,-2-7 1207,3-3 0,6-8 0,1 0 0</inkml:trace>
  <inkml:trace contextRef="#ctx0" brushRef="#br0" timeOffset="51">15203 2706 8771,'-7'-6'1405,"7"1"1,7 5-696,3 0 0,1 0-223,0 0 0,5 4-176,2-1 0,2 6-212,2-2 1,1 3-220,2 0 0,-2-2-471,3-1 1,-3-3 374,-2 3 0,1-5-778,0 2 0,-2-3-42,-1-1-147,1 0 1,-8 0 1182,3 0 0,-8 0 0,-2 0 0</inkml:trace>
  <inkml:trace contextRef="#ctx0" brushRef="#br0" timeOffset="52">15300 2956 8001,'-6'0'-1793,"1"0"2898,5 0 686,5 0 0,1 0-547,5 0 1,1 0-623,3 0 0,2 0-289,4 0 0,1-1-106,0-3 0,3 3-1196,1-3 0,4-1 330,-1 2 639,-3-1 0,11-1 0,-4-1 0</inkml:trace>
  <inkml:trace contextRef="#ctx0" brushRef="#br0" timeOffset="53">16615 2467 6667,'-5'-6'-751,"4"0"1720,-2 2 0,0 3 324,0-3-339,1 3-645,-3 1 1,5 10-44,0 4 1,4 8-11,0 7 1,-1 6-14,-3 12 1,2-1-327,1 5 1,-2-2 270,3 2 0,-3-1-345,-1-6 0,0-1 123,0-10 0,0 1-340,0-9 1,0-1 119,0-6 0,0-2-415,0-5-1157,0 0 780,0 0 365,0-5 0,1-6 745,3-7 1,2-3 0,5-1 0</inkml:trace>
  <inkml:trace contextRef="#ctx0" brushRef="#br0" timeOffset="54">16843 2586 8170,'5'-21'-435,"-4"2"304,3 1 1,-3 5 1042,-1-1 0,0 1 599,0 3 29,0 4-695,0 1-561,-5 19 1,3 6 159,-5 16 0,3 4-144,-3 7 0,3 2-263,-3 6 1,5-2-1,-2-3 0,3-1-665,1-6 0,1-5-1338,3-6 1542,-3 1 0,7-11 0,-4-1-702,-2-5 0,1-4 494,0-1 1,-1-4-409,1 0 1040,-2-4 0,-1 2 0,0-5 0</inkml:trace>
  <inkml:trace contextRef="#ctx0" brushRef="#br0" timeOffset="55">16496 2901 8122,'-11'-4'0,"5"-2"273,2-5 0,3 3 475,1 1 0,0 4 133,0-5 0,5 1-348,2-4 1,11 0-271,4 0 1,7-3-24,0 0 0,5-6-183,5 2 0,-4 1-192,5-1 0,-1 4-413,-3-5 0,-1 6-954,-6-1 0,0 6 225,-7 5 1277,2 2 0,-12 1 0,4 0 0</inkml:trace>
  <inkml:trace contextRef="#ctx0" brushRef="#br0" timeOffset="56">16539 3130 8090,'-11'0'723,"5"0"468,1 0-739,5-5 1,3 4 184,4-3 1,5-3-128,10-4 0,4 0-197,3-4 0,4-1-517,3-3 0,-1 4 234,5 0 1,-5 0-974,1 0 1,-2-2 587,-1 6 1,-4-2 354,0 6 0,-5-3 0,2-1 0</inkml:trace>
  <inkml:trace contextRef="#ctx0" brushRef="#br0" timeOffset="57">17452 2532 8131,'-11'-6'1221,"1"-4"-611,3 3-579,2 2 0,5 2 826,0 6 1,0 0-271,0 4 0,0 5-296,0 6 0,0 4-36,0 3 0,0 3-158,0 4 1,4 5 89,0-1 1,-1 1-222,-3 0 1,4 0 102,-1 3 0,1-2-204,-4-1 1,1-7 43,3 2 0,-3-6-105,3-1 1,-3-7 227,-1-3-17,5-3 0,-4-5 132,3 0 0,-2-4-5,2 0 140,-3-6 1,9-3-41,-3-5 1,2 0-178,2 0 0,0 0-11,0 0 1,5 1-152,2-1 0,-1 1-173,1 3 0,-4 1 126,4 2 1,-3 3-514,3-3 0,-1-1 288,1 2 1,-2-1-1170,-5 4 153,-1 0 1385,1 0 0,-5 5 0,-1 1 0</inkml:trace>
  <inkml:trace contextRef="#ctx0" brushRef="#br0" timeOffset="58">17441 2858 8085,'-17'-11'516,"6"0"1,8 5-283,6 3 0,0-2 625,4 1 1,1 0-220,7 4 1,2-3-104,5-1 0,3-1-479,0 2 0,5 2 64,-1-3 0,-1 2-794,1-2 1,-5 3 434,2-3 0,-7 2-1079,-1-2 1,-8 3 1315,1-3 0,-3-2 0,3 0 0</inkml:trace>
  <inkml:trace contextRef="#ctx0" brushRef="#br0" timeOffset="59">17343 2575 8142,'-6'-16'896,"1"0"1,8 6-268,4 3 0,5-3 113,10 3 1,1-1-272,2 0 0,1-1 61,6 1 0,0 0-377,7 1 0,-2-2-408,2 6 1,-7-1-483,0 4 1,-6 2 734,-1 6 0,-7 4 0,-2 9 0</inkml:trace>
  <inkml:trace contextRef="#ctx0" brushRef="#br0" timeOffset="60">18071 2521 8158,'-11'-11'-415,"1"0"1,-1 0 2406,0 1-1353,5 4 1,0 1 548,2 5-759,3 0 1,-4 6-203,5 5 0,1 9 60,3 9 1,-3 4 89,3 3 1,1-1-306,-2 5 1,5 0 49,-5 3 1,4-3-235,-3 0 1,3-6 141,-3-2 1,1 0-476,-2-7 0,-1-3 152,1-4 1,-2-5-19,-1 2 1,0-7-1704,0-1 823,0-4-585,-4 2 1776,-3-5 0,-3 0 0,-1 0 0</inkml:trace>
  <inkml:trace contextRef="#ctx0" brushRef="#br0" timeOffset="61">17930 2532 8246,'-6'-11'-3,"2"0"1,8 4 900,3 0 1,3 4-142,1 0 1,5-2 21,2 1 1,3 1-247,5 3 1,1 1-219,6 2 1,5 5-240,1 6 0,4 4 148,0 8 1,-4-2-396,-3 5 0,-7 3 211,-4 5 0,-7-1-717,-3-4 0,-8 1 136,-3 0 1,-12-1-80,-2 1 0,-10-1 237,-1 1 0,-2-4 61,-6 0 1,0-4 287,-4 4 1,0-5-133,1 2 0,0-7 85,4-1 1,-1-6-145,7-1 0,2-1-557,10-7 342,-1 1 1,6-9 63,5-2 1,6-6 375,8-2 0,13-9 0,7 1 0</inkml:trace>
  <inkml:trace contextRef="#ctx0" brushRef="#br0" timeOffset="62">18995 2619 8113,'-11'-22'625,"5"5"163,2 3 1,3 2-246,1 1 0,-1 1-143,-3 3 0,-2-2 92,-4 6 1,-6-1-112,-2 4 1,-8 1-324,-3 3 1,-2 4 129,-2 11 0,-3 4-93,0 9 1,5 1 48,5-1 0,4 5-170,4-1 1,3 5-272,4-1 0,5 1 219,2-1 0,3 1-380,1-5 0,8-1 221,3-6 0,6-3 1,-2-4 1,4-5 90,-1-2 1,6-5 10,2-2 1,-1-4 66,-3-4 0,3-1 167,0-2 1,0-3-9,-7-5 0,1-1 80,-5-3 1,1 2-311,-4-5 0,-5 3 141,-3-3 0,-1 0-232,-2-4 0,0 2 114,0 2 1,-2-2 66,-1 6 0,-3-1 25,-5 5 1,-4 0 78,1 3 0,-1 2-9,5 5 1,-1 0 455,0 0-202,0 0 0,5 5 77,2 2-202,3 3 1,2 0-54,3 1 1,7-1-172,7-3 1,2 2 2,2-6 1,4 1-148,-1-4 0,1 0 135,0 0 0,-2-5 34,5-2 0,-4-4-38,4-4 0,-3 2 21,3-5 0,-5 4 88,1-5 1,-2 1-78,-1-3 1,-4-1 171,0 0 1,-5 0-14,2 1 0,1-5 90,-2 1 0,-1 4 222,-5 7 0,0 2 145,-4 1-311,-1 5 1,-3 2-67,0 8 0,0 3 118,0 8 0,-3 2-53,-1 4 0,0 5-148,4-1 0,0 5-10,0-1 0,0 3-291,0 0 0,2 1-359,1-1 1,3-3 317,5 0 1,1-4-171,3 0 1,-2-6 147,5-1 0,-3-6-721,3-1 0,-1-5 364,1-6 0,2 0-380,-2 0 1,2 0 127,-2 0 0,1-5-714,-4-2 1560,-6-2 0,1-2 0,-4 0 0</inkml:trace>
  <inkml:trace contextRef="#ctx0" brushRef="#br0" timeOffset="63">19408 2858 8046,'-22'-5'3288,"0"-1"-2271,10-5-446,3 5 80,14 1 0,4 5-208,6 0 0,5-1-51,2-2 0,3 1-345,4-1 0,6 1-269,-2 2 1,2-3-1025,-2-1 1,-2-3 709,-2 3 1,1 1-888,-5 3 0,-3-4 1423,-4 1 0,-4-6 0,1 3 0</inkml:trace>
  <inkml:trace contextRef="#ctx0" brushRef="#br0" timeOffset="64">19441 2608 8093,'-22'-16'1470,"6"4"-1102,5-2 0,6 2-329,9 1 0,6 1 269,4 3 0,2-3 487,-2 3 0,8-3-655,7-1 0,2 1 33,2-1 0,3 5-918,1 2 0,2 3 417,-2 1 1,2 0-847,-2 0 1,-2 1 1173,-6 3 0,7 2 0,-2 5 0</inkml:trace>
  <inkml:trace contextRef="#ctx0" brushRef="#br0" timeOffset="65">20256 2488 9351,'0'-10'464,"0"2"-333,0 1 0,-5 0 935,-3-4 0,-1 1-422,-2 3 1,-1-1 158,-3 4 0,0 0-313,-3 4 1,-3 0-395,3 0 1,-1 2-12,1 1 0,1 3-93,2 5 0,3 0-242,-2 0 0,5 3 252,2 1 1,4 4-185,0-1 0,3-1 49,3 1 1,5-1-157,6 1 0,4 2 77,8-6 1,-2 2 196,5-2 1,0-2-74,3 3 0,0-3 291,-3-1 1,-2-2 157,-1-1 1,-3 1-141,2-1 1,-2 1-7,-1 2 0,-5 0-35,-3 0 1,-3 3 192,-4 1 1,-2 3-43,-5-4 0,-2 6 58,-6-2 0,-5 2-269,-12 2 0,-4 4-397,-7-1 1,-7 0-1464,-4-3 1,-1-3 989,1 3 0,-3-6 750,-4 5 0,-3-5 0,1 2 0,-1 2 0,-1 0 0</inkml:trace>
  <inkml:trace contextRef="#ctx0" brushRef="#br0" timeOffset="66">14225 4303 8291,'-4'-11'-1076,"0"0"1917,1 5 0,1-2 811,-1 4-1160,2 1 0,-4 4-14,5 3 1,0 8-169,0 9 0,3 7 119,1 8 1,3 7-159,-3 4 1,3 0-307,-3-4 1,1 1 306,-2-1 0,-2-4-366,3-3 0,-3-2-230,-1-2 1,0-3-310,0 0 1,0-6-791,0-1 1,1-1 683,3-7 0,1-3 739,2-4 0,3-4 0,-4 1 0</inkml:trace>
  <inkml:trace contextRef="#ctx0" brushRef="#br0" timeOffset="67">14518 4412 8232,'-11'-11'620,"4"1"1054,0 3-637,4 2-718,-2 5 0,5 9 313,0 2 1,0 4-172,0 3 0,0 5-415,0 10 1,4 0 111,0-1 1,0 2-252,0 2 1,-3-3-320,3-1 0,-2 0-425,2-7 0,-3-3-649,3-4 1,-2-5 212,2 2 1273,-3-3 0,9-1 0,-4 0 0</inkml:trace>
  <inkml:trace contextRef="#ctx0" brushRef="#br0" timeOffset="68">14507 4455 8232,'0'-21'0,"0"3"1068,0-1-90,-5 6-213,4-3 1,-4 12-214,5 4 0,4 4-32,-1 7 0,10 5-111,-3 2 1,8 6-161,1 2 1,6 0-223,4 0 0,-1-2 70,1 5 0,0-5-441,3 1 1,1-3 298,-1-4 0,-4-2-415,-2-5 0,-3-2 209,-2-2 0,0-2 81,-3-5 0,1 0 361,-4 0 0,-1-3-188,-3-1 0,-4-4 337,1 0 0,-6-1-123,2-2 1,-3-5 165,-1-2 0,-5-3-68,-2 0 0,-3-2-172,-1-3 1,0-1-57,0-6 1,1-3-176,-1 0 0,3-3-138,1 6 1,5 1 124,-2 10 0,3-1-867,1 9 1,5 0 419,2 7 1,3 2-964,1 5 1,4 0 119,3 0 1391,3 0 0,5 0 0,2 0 0</inkml:trace>
  <inkml:trace contextRef="#ctx0" brushRef="#br0" timeOffset="69">15594 4227 8270,'-5'-11'0,"0"0"1110,-2 1 0,2 2 225,5 1-1030,0 0 1,-5-3-37,-2 3 1,-3-2 268,-1 6 0,-4-1-148,-3 4 1,-3 0-272,-1 0 1,1 3-95,-1 4 1,-3 5 106,-1 10 1,1 1-59,3 2 1,0 3 10,1 4 1,4 5-60,2-1 1,7 4-97,1-4 0,4 4-98,-1-4 1,9-1 103,6-6 1,5 1-168,6-5 0,4 0-2,3-7 1,3-3 141,0-4 0,1-5 149,-1-2 1,5-3-110,-1-1 1,-4-3-1229,-3-1 1,-4-3 115,0 3 1163,-2 0 0,3-5 0,2-3 0</inkml:trace>
  <inkml:trace contextRef="#ctx0" brushRef="#br0" timeOffset="70">15974 4271 8053,'-5'-11'685,"-1"-5"-483,0 4 0,-2-4 325,4 5 1,0 4-126,4 0 1,-1 3 455,-2-3-187,1 5-298,-2-3 1,4 11-129,0 5 1,0 6 126,0 8 0,3 3-173,1 4 1,4 6-244,0 2 0,-4 2-497,0 1 0,2-4 379,1-3 0,-2-3-695,-1-4 0,1-3 390,-2-4 1,4-1-258,-3-3 0,3-3-66,-3-4 790,4-5 0,-2 4 0,5-4 0</inkml:trace>
  <inkml:trace contextRef="#ctx0" brushRef="#br0" timeOffset="71">16235 4216 8211,'0'-17'25,"0"3"1,0 5 356,0 2-135,0 0 1097,0-4-321,5 5-456,-4 1 1,7 6-1,-4 3 0,0 3-243,-4 8 1,0-2-34,0 5 0,0 4-28,0 3 1,1 2-277,2-2 0,-1 2 119,1 2 1,-2 1-251,-1-5 0,2 5 114,1-1 0,-1-2-212,1-2 0,-2-2-205,-1-1 0,0-1-467,0-3 1,0 1-1923,0-5 1266,0 1 1570,0-4 0,5 0 0,1 0 0</inkml:trace>
  <inkml:trace contextRef="#ctx0" brushRef="#br0" timeOffset="72">16148 4281 7912,'-11'-22'10,"5"-3"391,2 11 0,4 3-73,4 4 0,-2 0 673,6-4-416,-6 0-104,8 5 176,-4-4 0,10 8 137,2-6-357,7 6-214,3-3 1,6 5-54,2 0 0,-1 1 0,5 3 51,1 3 0,-4 4-300,-1 4 0,-5 3 110,-3 7 1,-5 3-347,-1 4 0,-6 1 167,-9 0 1,-2 0-346,-5 4 1,-2-3 166,-6 2 0,0-2 49,-10-2 1,-4 0 158,-3-3 0,-6 1 22,2-5 0,-2 0-145,-2-3 0,2-5 85,2-2 1,3-5-190,4-2 1,9-4-112,2-4-306,2 0 1,4-6-50,5-4 811,5-6 0,11-11 0,1 0 0</inkml:trace>
  <inkml:trace contextRef="#ctx0" brushRef="#br0" timeOffset="73">16789 4173 8131,'0'-15'1427,"0"1"-518,0-1 225,0 4-691,0 5 0,1 3 329,3 6 0,-3 8-212,3 7 0,1 5-22,-2 6 0,4 2-436,-3 8 0,3 1 23,-3 4 1,1-4-300,-2-1 0,0 0 192,4 1 0,-1-3-320,1-4 1,3-4 209,-3 0 0,3-5-134,1 1 0,3-7-42,1-3 1,0-3-104,0-1 1,2-5-394,5-2 0,-3-3 314,3-1 1,-3-5-639,6-2 0,-3-4 76,-4-4 1012,3 3 0,-9-8 0,3 3 0</inkml:trace>
  <inkml:trace contextRef="#ctx0" brushRef="#br0" timeOffset="74">16843 4455 8321,'-16'-11'993,"1"1"1242,8 4-1493,7-4 0,6 9-336,5-3 0,0 3-64,-1 1 1,10-4-151,1 1 0,8-2-815,0 1 0,2 3 341,-2-3 0,1 0-1058,-5 0 0,-3-1-653,-4 1 1993,-5 3 0,8-8 0,-4 3 0</inkml:trace>
  <inkml:trace contextRef="#ctx0" brushRef="#br0" timeOffset="75">16822 4205 10192,'-17'-15'785,"6"3"-751,7-3 1,5 3-61,7 1 0,-1 4 1070,7 0 0,3-1-341,1-2-1,8-2-187,3-3 1,6 4-348,1 0 1,4 0-186,-4 4 0,2 2-221,-2 2 0,-7 2 229,0 1 1,-3 0 26,-4 0 1,5 1 66,-9 2 1,3 0-183,-6 4 1,-1 1-24,-3 7 0,0 2 237,0 5 1,-4-1-93,0 1 1,-3 1 37,3 2 0,-4 3-302,0 5 0,-1 1 67,-2 2 0,3-2-296,1 2 0,-1 1 127,-3-1 1,0-3 11,0-4 1,0-8 13,0 0 0,0-6 285,0-1 187,0-2 541,0-6-407,0-1 0,0-6 193,0-3 1,0-3-28,0-7 1,-1-2-87,-2-2 1,0-4-111,-4 0 1,5 1 1,-2-5 1,3 0 75,1 0 0,-4-3-154,0 4 1,1 3-182,3 4 1,0 9-80,0-2 1,0 6 102,0-2 1,5 5-272,2 2 0,3 9 98,0 5 1,3 6-221,1-2 0,3 3 130,5 5 1,-2-3-33,-2 2 1,6-3 107,-2-4 1,2 1-9,-2-4 0,-1-1 45,-3-3 0,2-1-17,-2-3 1,-2-2 722,-1-5 0,0-5-337,0-2 0,-1-4 718,-3-4 0,4-1-440,-1-6 1,1-5 455,-5-2 0,0-2-444,-3-2 0,2 3-316,-6-2 0,1 1-817,-4-5 0,-6 2 492,-5 2 0,-1-1-2550,-6 0 1,3 11 416,-3 3 2237,10 6 0,-7 2 0,9 0 0</inkml:trace>
  <inkml:trace contextRef="#ctx0" brushRef="#br0" timeOffset="76">18310 4184 8091,'5'-11'-408,"-4"0"0,4 0 204,-5 0 1,1 4 930,3 0 0,-3 3 556,3-3-685,-3 4 0,-1 0-19,0 6 0,1 5-156,3 6 1,-3 8-70,3 7 0,-3 3-64,-1 5 0,4-3-110,-1 2 1,1 2 55,-4 2 0,0-4-496,0-3 0,4-3-157,-1-8 0,1 1-1395,-4-9-1250,0 1 1704,0-4 1358,0-5 0,0-6 0,0-6 0</inkml:trace>
  <inkml:trace contextRef="#ctx0" brushRef="#br0" timeOffset="77">18082 4162 8432,'0'-16'-44,"0"9"0,11-3 1007,7 10 1,0-4-64,8-4 0,-1 3 202,8 2 0,4-2-475,3 1 0,2-3-244,2 4 0,-1-1-1147,1 4 1,-2-4 578,-2 1 1,-7 0 184,-4 7 0,-4-3 0,1 4 0</inkml:trace>
  <inkml:trace contextRef="#ctx0" brushRef="#br0" timeOffset="78">19473 4227 8056,'0'-11'22,"0"0"0,0 1 396,0-1 75,0 0 735,0 0-352,0 5-451,5 1 1,0 7-155,2 6 1,-1 5 92,-2 12 1,-3 0-299,3 4 0,-3 3 106,-1 4 0,0 2-117,0-2 0,0-3 76,0-1 1,0 0-702,0-7 1,0 3 286,0-7 0,0 2-1860,0-8 222,0-1 1921,0-3 0,0-5 0,0-1 0</inkml:trace>
  <inkml:trace contextRef="#ctx0" brushRef="#br0" timeOffset="79">19212 4129 8056,'0'-17'884,"0"5"-468,0 5 0,6 5-363,5-2 0,1 3 134,6 1 0,2 0 204,5 0 0,3 1-108,4 3 1,6-2-35,2 5 1,-2-3-281,2 3 1,-1-4 96,1 0 0,-3-2-10,-4-1 1,-3 0-7,-5 0 0,-1 4-100,-9 0 28,-1-1 162,-3-3-183,-5 0 154,-1 5 24,0-4 0,-4 9 32,3-3 0,-8 4 131,-3 4 0,1 2-54,-1 4 1,-1 5-233,-2-1 0,2 5 91,1-1 1,5-1-320,-2 1 0,4-5 121,4 1 0,-1-2-268,8-1 1,-1-1 116,8-3 1,0-4 97,4-7 1,1-2 308,2-5 0,-1-1-190,5-3 1,-3-3 385,3-7 0,-4 0-160,4-4 1,-9 0 169,2-4 0,-4-3-92,0 0 1,-3-5-218,-8 1 1,-2-6 59,-5-2 1,-1-2-128,-3 2 1,-3 1-596,-8 3 1,-6 2 306,-8 2 0,-11 5-1248,-4 9 0,-3 6 1545,0 9 0,2 14 0,-3 4 0</inkml:trace>
  <inkml:trace contextRef="#ctx0" brushRef="#br0" timeOffset="80">21060 4216 8185,'-5'-11'166,"4"1"-237,-4-1 1955,5 0-629,0 0-689,0 5 1,1 2-230,3 8 0,2 3-242,5 8 0,-1 3 166,1 7 1,0 2 0,0 2 0,0 2-206,0-2 0,-2-1-54,-1 1 1,1-5-681,-1 1 0,0-2 393,-1-1 1,2-4-325,-6 0 0,5-5-92,-5 2 701,6-3 0,-3-1 0,5 0 0</inkml:trace>
  <inkml:trace contextRef="#ctx0" brushRef="#br0" timeOffset="81">21451 4075 8185,'-11'-6'0,"4"2"941,0 8 1,3 3 184,-3 8 0,-1 5 0,-4 7-362,-2 1 1,1 1-192,-6 3-798,6 6 1,-6-1 0,3 4-154,-1-1 1,5-5-1041,1 1 1,2-3-1,5-4 1418,2-4 0,5 3 0,3 0 0</inkml:trace>
  <inkml:trace contextRef="#ctx0" brushRef="#br0" timeOffset="82">21603 4607 9552,'0'-6'5250,"0"2"-6620,0 4 1370,5 0 0,1 4 0,5 2 0</inkml:trace>
  <inkml:trace contextRef="#ctx0" brushRef="#br1" timeOffset="83">9421 15941 9886,'-6'-1'-992,"3"-2"929,2 1 0,1-4 730,0 3-224,4 2 446,-2-4-377,2 0 407,1 4-519,-4-4-101,4 5 0,-3 0-38,1 0 1,0 0-268,4 0 0,-4 0-2,5 0 0,-1 0 71,4 0 1,3-1-11,1-3 1,4 2-5,-1-6 0,-1 5-79,1-4 1,0 3 19,4-3 0,-4 4 71,0 0 0,-3 0-4,3 0 1,-4 1-9,4-1 0,1 2-58,2 1 0,1 0 49,0 0 0,1 0-8,2 0 0,3-4-5,4 0 0,1-1 140,0 2 0,3 0-39,0-4 1,4 4 20,-4-5 1,-1 5-20,-6-5 0,1 6-1,-4-2 0,-1 3-121,-3 1 1,0 0 64,-1 0 1,1 0-145,0 0 1,3 0 127,0 0 0,9 0 24,-1 0 1,7 0-98,0 0 1,2 0-5,1 0 0,4-1-1,0-3 0,5 2-278,-1-5 1,3 4 273,4 0 0,-2 1 59,2 2 0,1-3-49,-1-1 0,0 1 29,-4 3 0,1 0-2,-1 0 1,4 1-34,0 2 0,1-1 11,-1 1 0,0 2-5,-26-3 1,1 0 0,-2 1 0,1 1-8,2-2 0,1 0 0,-2 1 0,0 1-59,0-2 0,-1-1 0,1 1 0,0 0 52,-1-2 0,1 0 0,2 0 0,0 0-2,1 0 1,0 0 0,-2 0 0,0 1-15,1 1 0,-1 0 1,25-1 19,-28 1 0,-1 0 1,28 0 6,0 2 1,-1-2 12,-26 2 1,0-1-1,27 0 9,-28-2 0,1 1 1,26 3 11,1-1 1,-26-2 0,0 0 14,0-2 1,1 0 0,0 0 0,-1 0-22,1 0 0,-1 0 1,0 0-1,-1 0-20,3 0 1,1 0 0,0 0 0,0 0 22,-1 0 1,1 0 0,0 0 0,0 0-5,-1 0 1,1 0 0,0-2-1,0 0-11,1 0 0,0 0 0,-2-1 0,-1-1-4,-2 2 0,-1 0 0,1-1 0,0-1 3,1 2 0,1 1 0,27-7-11,-2 5 0,1-5 60,-1 5 1,-27-1-1,0 1-42,27-1 1,-25 0 0,0 1 63,0 1 0,0 0 1,1-2-1,0 0-53,1 0 1,-1 0 0,-2 1 0,0 0-50,3 0 1,-1-1 0,-1 2-1,-1 0 2,4-1 0,1-1 0,-3 2 0,-1 1-8,2-3 1,-1 0-1,0 3 1,0-1 17,0-2 0,1 1 0,-3-1 0,0 0-4,2-1 0,0-1 0,-2 1 0,0 1 10,3 0 0,-1 0 0,-2 0 0,0 0-20,1 2 1,-1 0-1,28-6 41,-28 4 0,1 1 0,0-2 0,0 1-25,1 1 1,1-1 0,0-1 0,0 0 48,-1 2 0,1-1 0,-1 1 0,-1 0-214,4 0 0,-1-1 0,-2 0 0,0 1 193,0-3 1,0 1 0,0 1 0,0 0-6,0 1 1,1-1 0,-2 2-1,0 1 0,2-3 0,-1 0 0,-1 3 0,0-1-4,0-2 0,0 1 0,0-1 0,0 1 3,1 0 0,1-1 0,-2 0 0,0 0 22,2 2 1,-1 0-1,1 0 1,0-1-26,-1 1 1,1 1-1,0 0 1,1-1 20,0-1 1,1-1-1,-1 2 1,1 0-30,5-1 0,0-1 0,-3 3 0,1 0-3,2-1 1,0 0 0,-1 0 0,1-1-14,1 2 0,1-1 0,0-2 0,1 0-276,-1 2 1,-1 1 0,4-1-1,-1 0 265,-2 2 1,-1 0 0,3-1-1,1-1 17,-2 0 0,1 0 0,1 0 1,0 0-10,-2 2 0,0 0 0,2 0 0,0 0 10,-1 0 1,-1 0 0,4 0-1,1 0 0,-1 0 0,0 0 0,1 0 0,1 0 8,0 0 0,0 0 0,-1 0 1,1 0 2,0 1 1,-1-2 0,5 0 0,0-1-347,-2 0 0,-1 0 1,3 0-1,-1 0 308,-1 2 1,-1 0 0,0-1 0,0-1 54,-5 0 1,0 0 0,4 0 0,1 1-143,-5 0 0,0 2 1,-2-1-1,1 0 210,-3 0 1,0 0 0,-5 0 0,-1 0-88,-1 0 0,1 0 0,2 0 0,1 1 66,0 1 1,0-1-1,1 0 1,-1 0-16,-4 0 0,0 1 0,1-1 1,0 1 136,-2 0 1,-1-1 0,1 0 0,0 0-150,-1 0 0,1 1 0,-2-1 1,0-1-7,2 0 1,-1 0 0,-1 2 0,-1 0 164,-1 0 1,0 0 0,0 0 0,1-1-126,26-1 0,-5 4 385,-6-1 1,-4 1-411,-3-4 1,-4 4 172,-7-1 1,-2 2 398,-5-1 0,-2-3-463,-2 3 1,-2-3 878,-5-1-870,4 0 0,-4 1 228,0 3-292,0-3-853,-10 4 297,4-5-2936,-5 0 3399,0 4 0,-10 7 0,-2 6 0</inkml:trace>
  <inkml:trace contextRef="#ctx0" brushRef="#br0" timeOffset="84">10150 15105 8412,'0'-11'873,"0"0"-668,0 5 111,0-4 1,1 9 350,2-3-352,-1 3-47,7 1 0,-6 1-57,4 3 0,-4 2 74,5 5 0,-5 0-202,5 0 1,-5 1 57,4 2 0,-3 2-137,3 2 0,-1 1 73,2-4 0,1 1-177,-1-2 0,1 2-65,2 2 1,0-2 102,0-6 1,-4 1-626,0 0 449,1 0 0,2-1-140,1-3 1,-4-2-922,1-5-604,-6 0 1903,3 5 0,-10-4 0,-1 4 0</inkml:trace>
  <inkml:trace contextRef="#ctx0" brushRef="#br1" timeOffset="85">10486 15061 8591,'0'-17'0,"0"2"106,0 4 1,5 1 273,2 3 0,-1-3 251,2 3 0,-5 1-119,5-1 0,-5 4 413,4 0-260,-4 1-544,2 2 0,-5 5 52,0 3 1,-1 6-123,-3 4 1,-6 6 85,-4 2 0,-7 4-101,-1-1 0,0 3-1209,-7 5 1,6-4 600,1 4 1,1-5 571,7-3 0,-5 3 0,2-5 0</inkml:trace>
  <inkml:trace contextRef="#ctx0" brushRef="#br0" timeOffset="86">13605 15181 8500,'0'-11'0,"4"0"0,-1 0 0,2 2 236,-1 1 0,-3-1 37,3 1 1,-3-1-1,-1-2 0,0 4 258,0-1-391,-5 1 1,-5-3-166,-4 3 0,-2 2 126,2 5 1,-3 2-10,-5 1 0,0 3 52,1 5 0,-1 0-13,0 0 0,0 1-15,1 2 0,4 2-14,2 2 1,3 5-52,1-5 1,2 5-164,1-5 1,4 3-224,4 1 1,1-2 170,2-2 0,3 2-97,5-6 1,5 3 47,2-6 1,3 1-7,0-8 1,2-1 217,3-3 1,-3-5 157,2-2 1,2-6-35,-2-2 1,-1-4 227,-6 1 0,-2 1-4,-5-1 1,-2 5-78,-1-2 1,-4 3-73,-4 1 0,-1 5-35,-2 2 0,0 3 42,-4 1 1,0 1-54,-4 3 0,4 3-5,-1 8 1,2 1-121,-1 2 1,2 2 6,5-2 1,0 2-96,0-2 1,4 1 99,0-4 0,8 3-316,-2-4 0,5 3 99,-1-6 0,2 2-165,2-6 0,3-2 37,-3-1 0,-1-3-84,1-1 0,-1 0-251,1 0 0,2 0 641,-1 0 0,6-5 0,3-1 0</inkml:trace>
  <inkml:trace contextRef="#ctx0" brushRef="#br0" timeOffset="87">15376 14724 8552,'-4'-17'-459,"-2"2"645,-1 4 1,3 0 1301,4 0-482,0 5 60,0-3-436,0 7-349,0 7 1,1 4 141,2 9 1,-1 1-107,1 6 0,0 0-32,0 3 0,-1 0-106,1 1 0,2 5-119,-1-5 0,3 4-36,-3-8 1,4 2-249,-1-2 1,3-3-233,1-1 0,-4 0 89,0-7 54,-4 6 1,3-8-197,-3 2 309,-1-6 145,2-4 306,-8-4-257,2 0 1,-3-1 179,5-2 0,0-4-14,0-3 1,0 2-121,0 1 1,9 0 17,2-4 0,7 0-48,0 0 1,3 0-21,0 1 1,6 0 18,2 3 0,2-3-9,2 3 1,-4 2-22,0 1 1,-5 3 29,1 1 1,-7 1-63,-3 3 56,-3 2 0,-6 8-253,-2 1 1,-6-1 139,-5-3 1,-3 4-167,-11-1 0,0 4-5,-8-3 1,0-1 108,-3-3 0,-5 0 226,1 0 0,0-5-142,3-2 1,7-3 150,4-1 0,2 0-98,5 0 1,5-1-491,7-3 1,2 2 178,1-6 0,9 5-1790,6-5 2136,9 6 0,8-8 0,7 4 0</inkml:trace>
  <inkml:trace contextRef="#ctx0" brushRef="#br0" timeOffset="88">17332 14887 8225,'5'-10'0,"-4"2"108,3 1 1,-3 0 186,-1-4 1,4 4 38,0-1 1,-1 1 143,-3-4 0,-5 2-38,-2 1 1,-4 4-148,-3 4 0,-4 0-101,-8 0 1,2 6 56,-5 5 1,0 4-396,-3 7 0,1 3 418,6 1 1,1-1-1092,9-3 934,6-1 0,4 1 1,5-1-1,1-2-184,3-1-52,7-5 45,5 3 1,10-5-144,-1 0-33,5-5 231,-2-1-605,5-5 387,-1 0 224,1 0-57,0 0 1,-1 0-5006,1 0 4629,4 0 448,-8 0 0,6 0 0,-9 0 0,-2 0 0,-1 0 0,-2 0 0</inkml:trace>
  <inkml:trace contextRef="#ctx0" brushRef="#br0" timeOffset="89">19038 14953 8187,'22'-6'-140,"-5"-4"0,2 4 122,-4-5 1,-1 4 108,-3 0 0,-3 0 215,-1 0 0,-5-2 72,2 1 1,-4-1-45,-4-2 1,2 4-75,-5-1 1,-2 2 24,-5-1 1,-3-1-25,-5 4 0,0 0 52,0 4 1,-3 0-53,0 0 1,3 5-45,4 2 0,5 3-63,-2 1 0,3 5-178,1 2 1,2 2-311,1 2 1,3 0 235,5-1 1,0 1-115,0 0 0,2-4 65,1 0 1,3-5-268,5 2 0,4-4 143,-1-4 0,6-2 604,-2-5 1,2 0-399,2 0-30,0-5 801,-1-6-660,1-1-65,-5-4 1,2 1 319,-4-3-262,-1-3-3,-3-1 0,0-3 0,0-2 214,0 0-170,-5-2 24,8-4 0,-6 0-173,6 1-49,-2-1 191,-1 1 0,0-1-181,0 0-129,-5 1 271,3 4 0,-4-2 53,2 5 1,2 0 0,-4 7 0,0 4-85,-1 2 36,0 6-8,-4 1-130,0 5 121,0 10 0,0 3 1,0 12-82,0 4 79,-5 3 0,-2 6 0,-6 6-322,-2 5 0,2 1 1,4-2-1,3-2-1546,2-4 1047,0-1 451,4-2 0,0-3 350,0-7 0,5 2 0,1-3 0</inkml:trace>
  <inkml:trace contextRef="#ctx0" brushRef="#br0" timeOffset="90">20408 14757 8273,'-11'-6'-590,"0"2"816,0 3 0,0 1 211,0 0 1,0 0 44,1 0 1,4 1 133,2 3-209,3 2 1,2 5-222,3 0 1,-2 0-1,5-2 1,2 0 472,0-2-405,7 0 63,1 4-283,5 0 62,4-5 0,-2-1 0,5-5 130,2 0 55,0 0-117,2 0 0,3-5-322,0-2 118,0-3 0,-7-1-89,0 0 1,-6 0-1,-1 1 1,-6-2-242,-4-3 226,-6 3-58,3-9-7,-7 9 0,-4-7 1,-7 5-61,-5 0 54,-10-3-37,1 10 177,-9-7 0,-6 12 93,-2-1-94,-2 2 0,2 7 1,2 5 367,0 5 0,0 5-76,5 1 0,-1 4 0,10 3 5,4 3-200,3-5 1,11 8 0,3-3 0,6-1 0,6-1 281,8 1-220,11-5-166,11 1 1,4-10 604,0-3-910,6-7 672,-5-2-1168,10-5-3743,-15 0 4393,9 0 96,-19 0 1,4 1 137,-11 3 0,2-3 0,-6 3 0,3-3 0</inkml:trace>
  <inkml:trace contextRef="#ctx0" brushRef="#br0" timeOffset="91">9824 16691 8316,'0'-11'0,"0"1"0,0-1 465,0 0-206,0 0-66,0 0 1,0 4 622,0 0-307,0-1-454,0-3 204,0 5-1,-5 2-287,3 4 0,-7 0 110,2 0-163,-3 0 1,-1 4 0,0 4 148,0 1 0,-1 6 0,-1 1 86,-2 0-12,1 3-169,3 2 11,0-4 0,0 4 104,1-3-262,-1 2 240,5 2-87,-4-5 1,9 0-18,-3-3 91,3-2-150,1 4 1,1-9 108,3 1 1,3-6 0,6 2-1,3-4 70,1-4 1,1-7 0,4-6-72,-1 0 24,1-8 0,4 3 0,-1-8 0,-1 1-138,-1-1 133,-1 3-6,-1-9 0,-4 7-230,-2-7-420,-3 2 653,-1 2-5,-5-1-189,-1 0 1,-5-3 57,0 0 0,0-2 48,0 2 16,0 2 1,0-1 309,0 10 16,0 0-325,0 13 512,-5 1-216,-1 6-93,0 5 0,-3 6 878,6 5-955,-6 5 10,8 5 1,-7 7-3,4 5-507,0-1-299,4 11 735,-5-5 1,4 4-1,-2-1 1,1-1-985,2 1 553,0-3 204,5-1-265,-4-4 0,9-4-954,-3 0 1114,3-5 1,1-2-427,0-8 740,0-2 0,0-1 0,-1 0 0</inkml:trace>
  <inkml:trace contextRef="#ctx0" brushRef="#br0" timeOffset="92">10193 16648 8259,'-6'-5'153,"1"3"482,5-6-340,0 6-165,0-3 427,0 5 0,5 0 1,2 0 580,3 0-949,1 0 0,0 0-201,-1 0 70,1 0 65,5 0 0,0 0-377,2 0 164,-2 0-184,-1 0 223,-3 0 84,4 0 0,-2-4 1,1 0-220,-2-2 67,-6-2 20,3 2 0,-9-3-214,3 1 318,-3-1-41,-1-2 0,0 0 7,0 0 15,-5 0 1,-4 0-118,-6 1 1,-3 2 71,4 1 0,-6 5-61,2-2 98,-7 3 129,2 6 0,-4 1 315,6 5-201,-1 4 6,0-3-225,5 9 239,2-4-108,4 9 0,0-2 105,0 5-155,5-4-18,1 1 0,5-1-154,0 1 1,6-1 0,5-3 0,5-2 334,1-1-162,3 1-33,-3-8 0,5 3-1052,-1-8 659,6-2 1,0-5-510,2 0 1,3-1-1,0-3-183,3-3 1034,1-3 0,-4-1 0,1 0 0</inkml:trace>
  <inkml:trace contextRef="#ctx0" brushRef="#br0" timeOffset="93">10769 16702 8348,'-10'-23'687,"4"-1"1,-6 10 184,4 0-863,5-3 1,-2 4 189,5-5 0,0 3 436,0-3-66,0 5-308,-4-3-54,2 6 0,-6-1 1,3 1-1,-1 3-2,-2 3-200,-7 3 0,3 1-251,-8 5 1,3 1 255,-5 5 1,1 4-279,3 3 188,-2 3 38,8 1 0,-4 1-14,5 2-159,5-2 239,1 4 1,5-6-290,0 1-15,5-5 198,1-1-44,5-6 0,5 0 0,2-3 0,2-3-265,2-3 330,0-1-16,0 0 0,-1-5 135,1-2 0,-4-3-56,0 0 0,-5 0 263,2 3-137,-3-3-46,-1 9 0,-1-5 1,-2 3-1,-1 0 677,2 0-386,-4 2-168,4 6 1,-6 2 297,4 8-255,-5 2 0,8 4 167,-3 1 1,-1 5 27,1 2-167,-4 2-708,7 2 720,-9-1-118,4 1 1,-5-1-67,0 1-123,0 0-69,-5-1 0,-2 0-633,-8-3 563,3-3 1,-9-4-229,5 0 0,-6-5 0,1-4 0,2-5-526,1-4 0,0-3 148,-4-1-749,5-5 559,6-6 380,2-6 574,7-4 0,2-6 0,6-1 0</inkml:trace>
  <inkml:trace contextRef="#ctx0" brushRef="#br0" timeOffset="94">11073 16539 9391,'-11'-16'574,"3"6"-183,4-1-336,1 0 151,12 10 1,-6-4 604,4 5 14,-5 0-323,8 5 0,-5 2-17,2 7-227,3-2-32,-4 9 0,3-3 162,-1 7-130,1-2-437,-3 9 289,0-9 0,3 3-293,-6-4 1,6 0 189,-2-1-548,-2-4 1,5-1 0,-3-5-116,3 0 1,4-5-1,1-3-72,-2-1-1470,-1-2 2257,-1 0 0,0 0 1,0 0-1</inkml:trace>
  <inkml:trace contextRef="#ctx0" brushRef="#br0" timeOffset="95">11377 16485 8301,'-1'-23'556,"-2"5"-277,1 4 372,-2 4-244,4 4 123,0 1 236,0 5 403,0 5-652,-5 5-64,-1 7-524,-5 10 1,-1 1 140,-3 4-673,3 6 0,-7-4 1,4 3-2512,2 0 3114,6-3 0,-3 4 0,4-6 0</inkml:trace>
  <inkml:trace contextRef="#ctx0" brushRef="#br0" timeOffset="96">13464 16376 8124,'0'-11'1111,"0"0"-563,0 1 1,0 2-107,0 1 1,1 3-205,3-3 1,-2 5 30,5-2 0,-3-2-50,3-1 1,0 1 19,4-1 0,-3 3-48,-1-3 0,1 1 48,7-2 0,-3 0-157,2 4 1,0-3 13,0 3 0,3 0-137,5 0 1,-4 3-90,0-3 0,0 3 124,4 1 1,-5 1-268,-3 3 1,-2-2 97,-1 5 0,0 1 27,0 3 1,-5-1 50,-2 1 0,-3 0-142,-1 0 0,0 0 19,0 0 1,0 0 95,0 0 1,-5-1 149,-2 1 1,-3 0-82,-1 0 0,0 0 139,0 0 0,1 0-87,-1-1 1,-4-2 69,1-1 0,-1-1-88,4 1 1,2-1 78,1-2-43,4-3 1,4 5 16,0-2 32,0-3 0,4 4-63,4-5 1,1 3 157,2 1 1,1 1-89,3-1 1,0-3 97,4 2 1,1 3-120,-2 2 1,-1 1 35,1 2 1,-3 0 53,3 0 1,-5 1-16,2 2 0,0 0-4,0 4 0,-1-1-24,-3 1 0,-1-1-78,-3-3 1,1 0 69,-4 4 0,0-5-123,-4 1 1,-1-2 103,-3-1 0,-7-3 163,-7-1 0,-3-4-49,0 5 1,-2-6-48,-3 2 0,-1-3 193,-6-1 1,-2 0-52,2 0 0,-2-1-568,6-3 0,8 2 224,3-6 1,5 5-2774,6-4 2838,2-1 0,10-7 0,1-2 0</inkml:trace>
  <inkml:trace contextRef="#ctx0" brushRef="#br0" timeOffset="97">15572 16224 8044,'0'-6'-154,"4"0"1516,-1 2-443,1 3-41,-4-9-753,0 9 244,0-4 108,0 5-349,5 0 1,1 0 119,5 0 1,1-3-23,2-1 1,-1-1 17,6 2 1,-1 2 152,3-3 1,5 3-159,-1 1 0,0 0 11,-3 0 1,-1 0-229,-3 0 1,1 1 94,-4 3 1,-1 2-256,-3 4 1,-4 2-6,0 3 0,-4 2 19,1 5 1,-3 3-16,-1 0 0,-5 1-224,-2-5 0,-1 5 110,-2-1 1,1 0 83,-5-3 0,-2 1 161,1 3 1,-4-5-97,1 1 1,1 0 176,-1-4 0,1 1-52,-1-1 0,2 2-46,5-6 1,1 1 58,-1-5 0,1-2-17,3-1 78,2-5-103,5 8 1,5-9 291,2 3 1,3-3-89,1-1 0,1 0 155,2 0 1,-1 0 19,5 0 0,-1 0-4,2 0 0,1 0-78,-2 0 0,6 0-20,2 0 1,4-1 161,-1-3 1,2 2-83,2-5 1,-2 0-306,-2 0 0,-2-1 104,-6 4 0,-4-1-1151,-2 2-820,-3 2-1660,-6-4 3483,-1 5 0,-10 5 0,-1 1 0</inkml:trace>
  <inkml:trace contextRef="#ctx0" brushRef="#br0" timeOffset="98">17376 16061 8106,'0'-11'1511,"0"0"38,0 0-803,0 1 0,3 2 178,1 1-338,0 5-393,-4-3 0,0 6 59,0 3 0,0 2-179,0 5 0,-1 4 104,-3 3 1,3 3-101,-3 1 0,3 4 65,1 3 0,0 3-131,0 0 0,0 1 58,0-1 0,0 1-44,0 0 1,1-2 17,3-2 1,-2 1 75,5-5 0,-3 1-120,3-4 1,-1-6 101,2-1 0,1-3-5,-2-1-63,-2 0 0,1-5-200,-2-3-635,-3 3 386,4-4-2200,-10 2 1193,-1-4 1423,-5 0 0,0 0 0,0 0 0</inkml:trace>
  <inkml:trace contextRef="#ctx0" brushRef="#br0" timeOffset="99">19028 16083 8163,'0'-8'17,"0"1"0,1 5 221,2-2 1,0-1 63,4 2 1,0-4 30,4 3 1,-4-1 350,1 1-441,-1 3 0,4-4-102,0 5 1,0 0 57,-1 0 0,1 0-159,0 0 1,4 0 139,-1 0 1,4 5-193,-3 2 1,3 3 28,-4 1 1,1 0-32,-4 0 1,-2 3-14,-1 1 0,0 4 59,-4-1 0,-2 3-380,-6 0 0,-3 6 160,-7 2 1,-3-1-88,-5 1 1,-1-4 129,-2 4 0,-2-4 133,-2 4 0,-1-4 9,5 0 1,-4-3 170,3-4 1,5 1-12,3-4 0,4-1-107,0-3 0,5-1 205,2-3 0,5-1 209,-2-3-257,3-1 1,6 6 74,2-4 1,4-1 98,3-3 1,3 0-15,5 0 1,4 0 215,3 0 1,3 0-139,0 0 1,2 0 124,2 0 0,2 0-103,2 0 0,-3-3-224,-4-1 0,-5-3-238,-3 3 1,-3 1 125,-4 3 0,-3-4-1164,-4 0-507,-5 1-1436,-1 3-928,-15 0 3904,3 0 0,-8 0 0,4 0 0</inkml:trace>
  <inkml:trace contextRef="#ctx0" brushRef="#br0" timeOffset="100">20831 16050 8113,'0'-6'0,"0"-4"86,0 3 92,0-2 1,0 1 111,0 1 1,0 3 442,0-3 157,0 0-568,0-4 0,0 4 128,0 0-264,0 4 0,-4-2-89,-4 5 0,-1 0 88,-2 0 1,-1 5-16,-3 2 1,0 4-23,-3 4 0,-3-2-214,3 5 1,1 0-85,-1 4 0,3 1 95,-3 2 0,4-1 13,-4 5 0,4-1 87,0 1 0,7 1 5,3-4 1,3 3 73,1-4 0,5 0 165,2-3 1,7-1-72,4-3 1,4-1-62,4-3 0,1-3 226,6 0 0,0-1-40,-1-7 0,6 4-16,1-3 0,0 0-172,1-4 1,-4-2 9,4-1 0,-5-3-25,1-5 1,-3 0-174,-4 0 1,-4-1 92,-7-2 1,-3-3-100,-8-5 0,1-5-52,-4-2 1,-2-2 34,-5-2 1,-3 0-416,-5-4 0,-6 4-120,-5-4 1,-5 4-360,-10 0 0,-1 6 106,-6 6 0,-3 5-2494,0 9 3338,0-3 0,2 9 0,3 0 0,3 7 0,2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2787 12140 7936,'0'-11'79,"0"0"0,-5 4 1,-2 2-1</inkml:trace>
  <inkml:trace contextRef="#ctx0" brushRef="#br0" timeOffset="1">2775 12106 7936,'23'-11'0</inkml:trace>
  <inkml:trace contextRef="#ctx0" brushRef="#br0" timeOffset="2">2764 12129 7936,'-9'16'0,"-2"3"0,-3-1 2662,2 1 0,-3 5-1389,0 7 0,-6 2-919,2 1 0,-2 0-389,-2 1 0,-2 3 17,2 0 1,-1 0-91,8-4 0,1-5 62,4-2 0,-1-3-42,1-1 0,1-2 70,2-1 1,-1 0-152,5-5 0,-1-1-231,2-6 243,1 2 0,-4-9-500,2 3 176,3 2-1263,-4-5 1744,5 5 0,-5-6 0,-2 0 0</inkml:trace>
  <inkml:trace contextRef="#ctx0" brushRef="#br0" timeOffset="3">2307 12118 8147,'1'11'1315,"3"0"0,-1 1-904,4-1 1,-3 4-171,4 1 1,-1 4-212,5-1 0,-1 3 154,1 0 1,4 6-165,3 3 1,3 2-41,0 1 1,1-3 161,0-1 0,-1-3-135,-3 3 1,1-5 114,-5 2-33,6-3-38,-9-6-12,5 4 1,-2-10-109,0 3 0,0-2 153,-3-1 0,-2-1-135,-2 0 0,1-3 117,-6 0 1,5-5-613,-4 5-1770,0-5 1330,1 2 986,-4-5 0,4 5 0,-5 1 0</inkml:trace>
  <inkml:trace contextRef="#ctx0" brushRef="#br0" timeOffset="4">2718 12769 7861,'0'0'0</inkml:trace>
  <inkml:trace contextRef="#ctx0" brushRef="#br0" timeOffset="5">6476 7789 8169,'6'0'714,"0"5"492,-2 3-482,-3 2-307,4 1 1,1 2-52,1 2 1,3 3 58,2 5 1,0 0-92,4 0 1,-6 4 60,5 4 1,-4 2-87,8 1 1,-5-1-68,2-2 1,1 2-64,2-3-90,-2 3 1,5-4 336,-3-2-442,2-3 1,-2-2 126,0-3 45,-5 2 1,3-4-73,-6 2-203,1-3 1,-5-4 0,-1-1-107,0 0 0,-3-3-365,-3 0 273,5-1 174,-3 0-100,3-2-1604,-5 0 951,0-4 896,0 4 0,0 0 0,0 2 0</inkml:trace>
  <inkml:trace contextRef="#ctx0" brushRef="#br0" timeOffset="6">6864 8509 8019,'0'-17'0,"0"-1"0</inkml:trace>
  <inkml:trace contextRef="#ctx0" brushRef="#br0" timeOffset="7">6955 7766 9203,'-11'5'2732,"-1"7"-1438,1 7-590,-5 2-1377,-2 2 970,-10 10 0,1-1-24,-7 10 1,2 0-223,-6 3 1,1 2 114,-1 3 0,1-3-70,16-22 1,1-1 0,-12 18-229,1-4 0,7-6-183,5-2 248,3-9-93,4 5 0,5-13-277,-1 2 1,6-6 436,-2-1 0,3-6 0,1 3 0</inkml:trace>
  <inkml:trace contextRef="#ctx0" brushRef="#br0" timeOffset="8">6430 8486 7956,'23'-12'0</inkml:trace>
  <inkml:trace contextRef="#ctx0" brushRef="#br0" timeOffset="9">10930 12220 7963,'0'0'0</inkml:trace>
  <inkml:trace contextRef="#ctx0" brushRef="#br0" timeOffset="10">10861 12140 8100,'4'12'3205,"0"-1"1,3 1-2655,-3-1 0,5 4-288,-1 1 1,-2 4-74,2-1 0,-1 4-94,5 3 1,3 2 104,0 3 1,6 0-168,-2-4 0,2 5 112,2-2 0,0-2-146,0-1 0,-11-13 0,-1-4 0</inkml:trace>
  <inkml:trace contextRef="#ctx0" brushRef="#br0" timeOffset="11">11261 12791 7838,'0'0'0</inkml:trace>
  <inkml:trace contextRef="#ctx0" brushRef="#br0" timeOffset="12">11250 12791 7844,'-6'-11'0,"0"0"0</inkml:trace>
  <inkml:trace contextRef="#ctx0" brushRef="#br0" timeOffset="13">11227 12175 12454,'-2'9'1678,"-1"2"0,0-1-1390,-5 9 0,1-2-198,-5 5 1,-3-1 109,0 5 0,-5 4-29,1 0 1,-3 8-116,-1 4 0,0-3 117,1-1 1,-1 2-96,0-2 0,5-1 26,3-7 1,2-2-68,2-5 0,3-2 89,1-2 1,4 2-203,-1-6 0,3 0 64,1-3 0,0-1-261,0 0 273,0-4 0,5 3 0,1-4 0</inkml:trace>
  <inkml:trace contextRef="#ctx0" brushRef="#br0" timeOffset="14">10941 12826 7930,'-11'-12'0</inkml:trace>
  <inkml:trace contextRef="#ctx0" brushRef="#br0" timeOffset="15">11284 12711 7874,'0'12'0</inkml:trace>
  <inkml:trace contextRef="#ctx0" brushRef="#br0" timeOffset="16">11238 12734 7880,'0'-11'0</inkml:trace>
  <inkml:trace contextRef="#ctx0" brushRef="#br0" timeOffset="17">11055 12540 7981,'0'-11'0</inkml:trace>
  <inkml:trace contextRef="#ctx0" brushRef="#br1" timeOffset="18">2821 7778 8068,'-11'-12'0</inkml:trace>
  <inkml:trace contextRef="#ctx0" brushRef="#br1" timeOffset="19">2844 7721 8207,'0'-8'-1178,"0"0"1178,-5 6 0,3-3 0,-3 5 0</inkml:trace>
  <inkml:trace contextRef="#ctx0" brushRef="#br1" timeOffset="20">2821 7686 9748,'-6'-1'1493,"2"-3"-1198,-3 3 53,1-4-188,-5 0 0,-1 3-141,1-1 0,-1 1 120,1 2 0,-2 0-102,-2 0 1,-3 0 131,-5 0 1,1 0-220,-1 0 0,0 2 97,0 1 0,0 0-103,0 5 1,1-2 20,-1 2 0,-4 2 51,0-3 1,0 4 120,0 0 1,3 4-84,-3 0 0,4 1 157,4-5 1,-1 6-143,5 2 0,-1-2 73,5 2 1,0 0-39,-1 4 1,1 4 106,-1 0 1,1 3-80,0-3 0,0 3-67,4-3 0,-2 4-156,5 0 162,0 2 0,4 1 0,0-1 25,0-2 0,0 0-11,0-4 1,2 3-95,1-3 1,4 4 81,4-5 0,1 1-26,-1-4 1,4 0 16,0-1 0,6 1-8,-2 0 0,1 0-49,-1 0 1,3 0-6,-3-1 0,1-4-54,-1-3 0,3 2 86,-3-2 1,1 0-33,-1-3 1,3-2 24,-3-2 1,2-3 117,2-5 1,0 0-117,0 0 0,3 0 133,1 0 1,5-5-72,-2-3 1,-1-6 125,2-1 1,-5-6-118,5 2 1,-4-2-3,3-2 1,-5-5 21,2-2 0,-4-3-17,-4-2 1,5-4-163,-5-3 1,5-2-39,-5-2 0,-1-1 19,1-2 0,-5-3-287,1-6 1,2 1 62,-2 0 1,-4 0-46,-3 0 1,-4 9 46,3 2 0,-5 8-1,-2 0 0,-8 6 84,-11 2 1,-1 6-357,-11 1 0,-4 5 131,-7 7 0,-5 4-537,-6 4 0,-2 3 370,23 1 1,-1 1 0,-26 10-619,-2 7 1227,7-3 0,0 6 0,7-3 0,6 3 0,7 0 0</inkml:trace>
  <inkml:trace contextRef="#ctx0" brushRef="#br1" timeOffset="21">6978 11912 8105,'-1'-10'108,"-3"2"1,3 2 433,-3 2-275,-2 3 1,-1-8-16,-4 5 0,3-1 45,1 1-82,-1 3 1,-3-5-98,-1 2 0,1 3 25,-1-3 1,0 2-121,-4 2 1,2 0 27,-5 0 0,0 6 50,-3 1 0,0-1-67,3 2 1,-3 0 96,3 3 0,-2 2 42,-2 2 0,4-1-63,0 5 1,0-4 59,-4 4 1,0 0 18,0 4 0,2 1 17,2 3 0,-3 2 46,3 5 0,1 1-91,-1-1 1,0 4 53,-4 0 0,4 4-21,0-4 0,5 1-152,-1-1 1,4-3 77,3-1 0,3 0-81,5-3 0,0-2 28,0 1 1,5-3 26,3 3 1,2-3-82,1 3 1,2-3 83,2 4 1,-1-6-60,5 2 1,-4 1 47,4-2 1,1 1 17,2-4 0,1-4-17,0 0 1,4-5 32,-1 1 0,6-2 28,-1-2 1,2-5 8,1-2 0,0-3 6,0-1 0,-3 0-71,-1 0 0,-3-5 86,3-2 1,-3-5-49,3-3 1,-4 1-118,0-5 1,0 0 110,0-4 1,0-5-166,4-2 0,-3-4 79,3-4 1,-4-2-152,0-2 1,-3-5-83,-4 6 1,2-12-105,-6 4 0,0-2 13,-3-2 0,-5 1 91,1-1 1,-6-1-340,2 9 1,-3 1 180,-1 10 0,-5 1-459,-2 3 0,-3-1 336,-2 8 0,-1-2-55,-2 6 0,-3 3-413,-4 0 1,-8 9 390,-4 3 0,-5 4-708,-7 4 1261,-5 2 0,1 7 0,-4 2 0,4 3 0</inkml:trace>
  <inkml:trace contextRef="#ctx0" brushRef="#br1" timeOffset="22">11204 7698 8188,'-8'-10'120,"1"2"1,3 3 415,-4 5 1,4 0-118,-3 0 1,-1-4-151,-3 0 0,-4 0 7,-1 4 0,1 4-75,4 0 0,-5 4-8,1-5 1,-4 6 30,4-1 1,-4-2-57,4 2 0,-6 0 39,2 3 0,3 2-103,1 2 0,-2-1 45,2 5 1,-4-4-81,4 4 1,-4 4 73,3 4 1,0 4-82,1 0 0,1-1 59,-5 4 1,5-3-99,-2 3 1,0 4 38,1-3 1,-3 1 54,7-1 1,-3-5-156,6 1 0,3-1 76,1 4 1,3-1-57,1-2 0,1 0 89,3-4 0,2 1 32,6-1 0,3-3-43,0 2 1,4-2-6,-4-1 0,4-1-30,-3-3 0,3 1 37,-4-5 0,4 5 147,-4-5 0,5-1-133,0-7 0,1 2 130,2-5 0,4 0-71,-1-4 0,6 0 159,-2 0 1,0-5-166,0-3 1,-1-6 13,2-1 0,2-5-164,-3 1 1,2-3 155,-2-1 0,2 0-234,-5 0 1,-1-3 52,-3-1 1,1-3-145,3 3 0,-7-3 42,3 3 0,-8-5-157,1 2 1,-5-3 16,-3-1 1,-3 1-74,-5 2 0,-3-2-72,-4 3 0,-4 0 110,-11 0 1,0 3-15,-9-3 0,0 5 56,-7-2 1,0 3-289,-8 1 0,4 4 117,-4 0 1,2 5-130,6-1 0,1-2-189,7 2 770,2 0 0,5 3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565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10336 7161 8368,'-6'-12'465,"2"1"0,2 3 438,2 1-229,0-1 129,0 2-151,0 1-329,0 20 1,0-5 3,0 13 1,0 1 16,0 3 0,4-1-156,0-3 0,5 0 75,-1 0 0,2 0-112,1 0 1,-3-1 85,-1 1 0,0-4-6,0 0 0,2-5 16,-5 2 1,0-4 214,-4 0-167,0-6-140,5-1 1,-3-6 96,6-3 1,0-5-5,3-10 0,6-2-171,2-14 0,6-2 142,2-8 1,6-6-559,1-2 0,-15 23 0,1-1 359,3-1 1,0-1 0,0-1 0,0 0-77,-1-3 0,1 1 1,1 1-1,-1 0-7,2-1 1,0 0 0,1 1 0,1 2 63,3 0 1,1 1-1,-2 1 1,0 1-21,2 3 1,-1 1 0,-2 0 0,-1 1-75,0 2 0,-1 0 0,22-17-183,2 2 1,-7 7 207,-1 4 0,-5 1-270,1 3 0,-8-1 93,-3 9 0,-8 1-1085,-4 6 0,-6-1-1351,-1 5-215,-6 1 3122,3 3 0,-15 5 0,-3 1 0</inkml:trace>
  <inkml:trace contextRef="#ctx0" brushRef="#br1" timeOffset="1">22499 7298 8285,'0'-11'0,"0"3"0,0 0 1236,5 6-356,2-8 461,-1 8-850,-1-3 1,-6 7-231,-3 1 1,-4 5 35,-7 7 1,-3 4 16,-5 8 0,-8 2-30,-4 5 1,-3 4-30,0 0 1,-2 6-369,-6-3 1,-1 4 247,22-22 1,1 0 0,0-1-1,1 1-125,-2 0 1,0 0-1,-21 23-4,5-1 0,2-4-45,9-3 1,0-6-4,7-2 1,-1-4 102,8 0 1,5-6-415,3 0 150,6-7-1044,-3 4 619,5-6 367,0-4 0,5-3-612,2-8 0,4-3 873,0-4 0,6-6 0,0 0 0</inkml:trace>
  <inkml:trace contextRef="#ctx0" brushRef="#br1" timeOffset="2">21997 7252 8285,'0'-18'0,"-2"3"1043,-1 8-603,1 2 1,-7 3 154,6-2 0,-3 3 343,3-3-112,1 3-571,-3 1 0,5 5-126,0 3 1,0 3 194,0 4 1,2 3 168,1 5 1,5 4-198,7-1 1,2 6 114,2-1 1,4 2-8,-1 1 0,1 4-99,4 0 0,-2 1-82,2-1 1,-3-2 31,3 2 0,-2 1-343,2-1 1,-2 0 229,6-3 1,-5-1-95,5 0 0,-6-5-40,2-2 1,-3-4 118,-1-4 0,-2-3 13,-2-4 1,2-2 82,-6-2-60,0 2 89,-4-9-589,-4 4-147,-2-5 1,-6 0-727,-3 0 1,1 0-3730,-4 0 2781,-1 0 2158,-8 0 0,3 0 0,-4 0 0</inkml:trace>
  <inkml:trace contextRef="#ctx0" brushRef="#br1" timeOffset="3">2730 13214 7977,'1'-6'-256,"3"2"0,-3 1 1020,3-1-87,-3 3-321,-1-9 0,0 7-80,0-4 0,0 3 536,0-4-498,0 6 1,0-4-91,0 2 0,0 1 280,0-4-56,0 4-241,0-7-79,0 4 1,-1-5-133,-3 4 0,1-2 24,-4 5 0,3-1-136,-4 1 0,1 3-63,-5-3 0,0 3 80,-4 1 1,2 0-25,-5 0 0,2 5 76,-2 3 0,-3 2 10,3 1 1,-1 1 41,1-1 0,-2 2 2,6 2 1,-4-1 38,4 5 1,0 0 12,3 4 1,-2 0-56,3-1 0,-3 1 11,6 0 1,3 0-117,1 0 1,3-4 71,1 0 0,4-1-98,0 1 0,6-3 39,1-4 0,5-2 28,3-3 1,2-2 33,-2-5 1,4 0 91,4 0 1,1-5 143,2-2 1,2-7-72,-6-1 0,5-6 28,-4 2 1,-1 1-53,-3-1 0,0 0-115,0-3 1,-6-1 89,-1 0 0,-5 1 57,-3 3-26,-3-2 0,-5 8 308,0-2 132,0 7-107,0 3-316,-5 5 1,0 1 11,-3 3 1,3 3-89,5 4 0,-4 0 104,0 1 1,1 3-207,3 0 1,0 6 33,0-2 0,0 1 21,0-1 1,1 2-110,3-1 0,-2 1 78,6 2 0,3-1 1,4-3 1,2 1 34,-2-5 0,3-1 296,5-6 1,-4 1-3,0-6 0,0 1 13,4-4 1,0-1-311,-1-3 0,0 2-284,-3-6 1,3 4-478,-3-4 1,-3 5 97,-1-5 646,-7 6 0,-3-9 0,-5 5 0</inkml:trace>
  <inkml:trace contextRef="#ctx0" brushRef="#br1" timeOffset="4">11215 13191 7813,'0'-6'166,"0"1"76,0 0 1,0 2 701,0-5-235,0 6-268,0-8 0,0 7 314,0-4-215,0 4-62,0-7-212,0 4 0,0-2-151,0 0 1,-1 6 101,-3-2 0,2-1-160,-6 1 0,2-1 98,-2 1 0,-2 3-126,2-3 0,-2 3 77,-1 1 0,-4 0-88,-1 0 1,-4 0 93,1 0 0,1 0-4,-1 0 1,1 1 104,-1 3 0,-2 2-86,2 6 0,1 0 30,-1 4 1,1-2-24,-1 5 1,3 0-89,4 4 1,2-1 92,2 1 0,0 0-198,4 0 1,0 0 42,4 0 1,5 1 35,3 2 1,2-3-17,1 0 0,6 2 43,2-6 1,2 2 215,2-6 0,0-2-142,0 2 0,4-6 237,-1-2 1,2-4-66,-1 1 1,1-3-47,2-1 0,2-1-139,-6-3 1,0-1-164,-7-3 1,1-2-127,-5 2 0,-1 2 109,-6-2 1,-2 5-1793,-2-5 1378,-3 6 1,-1-7-2854,-7 5 3339,-3 0 0,-7 4 0,-1 0 0</inkml:trace>
  <inkml:trace contextRef="#ctx0" brushRef="#br1" timeOffset="5">6898 7389 7986,'0'-7'0,"0"-1"567,0 6-16,0-9 420,0 10-501,0-9 1,0 7 677,0-4-420,5 4-238,-3-2-3,3 5-260,-5 0 1,5 1 13,2 3 0,5-2-1,3 1 1,3-1-14,5-2 0,4-2 13,4-1 1,1 0 0,-2-5 0,3 1-718,-2-5 0,0 1-2112,0 0 2589,2-1 0,-9 1 0,4-1 0,-5 1 0,-1-6 597,1 5 1,-1-5-137,-3 6-441,-3-6 0,-8 5-107,0-4 103,-6 4 1,3 0-142,-5 1 0,-1-1 125,-3 1 1,-3 3-209,-9 1 0,2 4 105,-5-1 0,-1 3-108,-7 1 0,-1 0 74,-2 0 0,-2 5 238,6 3 0,-6 2-23,1 1 0,2 6 121,-1 2 1,4-1-141,0 1 0,2 4-16,1 3 1,4 2 7,0-1 0,9-2 2,-2 6 0,8-5-76,1 5 1,6-2 68,5 1 1,3-2 23,5-5 1,1 0-68,6 0 1,1-5 324,3-3 1,-3-3-15,3 0 1,1-2-49,-2-2 1,5-3 39,-5-5 0,6 0-90,-1 0 0,-2 0-21,1 0 0,-4 0 36,0 0 0,-2-4-642,-1 0 1,-5-4-1107,-3 5-1085,-2-6 2602,-7 8 0,-6-5 0,-6 6 0</inkml:trace>
  <inkml:trace contextRef="#ctx0" brushRef="#br2" timeOffset="6">6590 13225 7876,'0'-11'0</inkml:trace>
  <inkml:trace contextRef="#ctx0" brushRef="#br2" timeOffset="7">6590 13134 11087,'0'11'1306,"0"1"0,0 1-945,0 2 1,0-1-288,0 5 1,0 0 2,0 4 1,0 3-74,0 1 0,4 5-10,-1-2 1,5 2 112,-4-2 0,5 2-188,-2-5 0,0 3 36,0-3 0,-4-2 23,1-6 1,1-2 41,-1-6 0,-1 1 110,-3-1 0,4-3-131,0-1 21,0-4 295,-4 2-249,0-5 1,4-5 107,-1-3 0,2-2-98,-1-1 0,-1-1-149,4 1 0,1-5 93,3 1 0,1-1-161,-1 0 1,2 4-24,2-3 1,-1 2-39,5 1 0,-4 1 99,4 0 1,-3 3 7,3 0 1,-4 5 231,4-5 0,-4 5-118,4 0 1,-1 1 102,1 2 0,1 0-75,-4 0 1,3 4 101,-4 0 0,-4 5-157,-3-2 0,-2 5-94,2 3 1,-3-1-23,-5 5 0,0-4 81,0 4 1,-1-3-27,-3 3 1,-4-2 35,-7 2 0,-3-2 202,-5-6 0,-1 5-127,-2-1 1,0 0 61,-4-4 0,-1-3 24,-3 0 0,4-6 82,-1 2 0,2-3-315,-1-1 1,2 0 126,5 0 0,1 0-728,3 0 1,3-4 343,4 1 0,6-6 362,2 1 0,3 3 0,1 0 0</inkml:trace>
  <inkml:trace contextRef="#ctx0" brushRef="#br2" timeOffset="8">11478 7446 8243,'0'-11'0,"0"0"-84,0-1 1,0 5 301,0-1 1,0 4 886,0-4-669,-5 1 1,2-3-161,-4 2 0,-1-1-244,-3 5 0,-2 1 116,-2 3 0,-3 0-188,-5 0 0,-5 1 86,-2 3 1,-2 2 19,2 5 0,-2 2 42,5 2 0,1-2 40,3 2 1,4-1-127,0 1 0,9-2 29,-2 2 1,8 2-126,1-2 1,3 0 104,3-3 1,7-1-86,6 1 0,5-2 68,2-3 0,1-2 64,7-5 1,-1-1 6,4-3 0,1-3 23,-1-8 1,-4 1-75,1-5 0,-5 0 19,5-4 0,-7 0-80,-1 0 0,0 1 92,-4 3 1,-3-6-192,-1 2 1,-2-2 103,-1 2 0,-5-4-97,1 1 1,-6-2 19,2 1 1,-3 2 38,-1-6 1,-1 5 32,-3-5 1,-1 7-20,-2 1 151,-3 5 1,3 8-50,-4 3 66,4 2 0,-1 6-55,4 3 1,-4 7 5,4 8 1,-3 3 13,3 1 1,0 3 13,4 1 0,0 5-130,0-2 1,0 2 72,0-2 1,5 2-52,3-5 1,2 0 37,1 0 1,1-3 19,-1 3 0,-3-7-10,-1-1 1,0-4-634,0 4 0,0-3 66,-3 3 526,-3 0 0,4-1 0,-5-2 0</inkml:trace>
  <inkml:trace contextRef="#ctx0" brushRef="#br2" timeOffset="9">3780 7104 8112,'-6'-12'0,"0"1"239,2 0 1,3-2-3,-3-2 1,1 2 29,-1-2 1,2 2 115,-6 2 1,4-1 144,-3 1 1,-1 1-101,-3 2 0,-1 3-161,1 5 1,-2 2-88,-2 6 1,2 1 58,-2 10 1,-1 4-18,0 3 1,1 6 15,4-1 0,-1 7-174,1 4 1,-1 2 62,1 2 1,0 1-174,-1 2 1,2 3-270,2 5 0,2-1 324,2-3 0,3-2-93,-3-5 1,3-2 15,1-2 0,0 0 3,0-8 0,4-2 99,0-9 0,-1-2-68,-3-2 0,0-2 2,0-6 1,-1 1-119,-3-1 0,-2-3-256,-5-1 0,-1-4 3,1 1 0,3-3-2005,0-1 2408,1 0 0,-5 0 0,1 0 0</inkml:trace>
  <inkml:trace contextRef="#ctx0" brushRef="#br2" timeOffset="10">3118 7686 8268,'-14'-5'1449,"3"-2"-870,7 1 1,4-2 717,7 4-877,9-5 1,1 4 65,6-3 1,1-2 36,3 2 0,7 2 246,8-2 0,6 2-266,2-1 0,3-2-597,-3 5 1,7-1 288,-4 1 1,0 1-687,-7-4 0,-9 4-388,-3-1 0,-9 3-2323,-2 1 3202,-5 0 0,-7 5 0,1 2 0</inkml:trace>
  <inkml:trace contextRef="#ctx0" brushRef="#br1" timeOffset="11">2935 17965 8236,'5'-6'168,"-3"1"0,3 0 1,-5-2-1</inkml:trace>
  <inkml:trace contextRef="#ctx0" brushRef="#br1" timeOffset="12">2947 17942 8106,'6'-1'1708,"-2"-3"1,-3 2-1179,-1-6 0,0 4 347,0-3-328,0 4 0,1-6 216,3 5 242,-3-5-256,4 3-585,-5-5-83,0-1 1,0 1-164,0-1 1,0 5-35,0-1 1,-3 4 32,-1-3 1,-5 3-430,1-4 0,2 6 206,-2-2 0,-3 3-274,-4 1 1,-2 0 196,2 0 1,1 1 168,-5 3 0,1 2 119,-1 6 1,-1-4 147,5 4 0,-1-6 100,5 9 1,0-4-96,-1 4 0,2-1 3,2 1 1,0-2-55,4 2 0,0 1-70,4 0 1,0 0-20,0-1 0,1-2-176,3 2 1,-1-2 195,4-2 0,1 0-28,3-4 1,1 2 52,-1-5 1,6 3 87,2-3 0,2 0 221,2-4 1,0-5-93,0-3 0,3-2 18,1-1 0,0-2 8,-5-2 0,1 2 115,0-2 1,-5-2-33,-3 2 1,-3 0-93,-5 4 1,2-1 244,-5 1-49,0-1 55,-4 1-296,0-1 0,-2 6-235,-1 2 1,1 4 6,-2 4 1,-1 2 3,2 6 0,-5-1 52,4 1 0,0 4-105,4 3 0,0-1-74,0 1 0,0-4 102,0 4 0,0-1-113,0 1 0,7 1 79,4-4 1,1-1-4,3-4 0,1-1 99,0-2 1,6-3-2,-3-5 1,5 0-250,-4 0 0,1 0-254,2 0 0,0-5 4,0-3 533,-1-2 0,-4-1 0,-1-1 0</inkml:trace>
  <inkml:trace contextRef="#ctx0" brushRef="#br1" timeOffset="13">10850 17725 7750,'18'0'0,"-6"-1"-130,-4-3 137,0 3 1,-1-6 374,1 4 120,-6 1-58,3-3 0,-5 4 235,0-3-7,0 3-417,0-4 0,-1 5 59,-3 0 0,2-4-63,-6 0 1,1 0-1,-5 4 0,1 0 46,-1 0 1,-3 0-52,0 0 0,-6 0-22,2 0 1,-2 6-24,-2 1 1,-1 1-83,-3 3 0,3-2 95,-2 6 1,1 2-179,3-2 0,0 5-34,3-1 0,4 3-148,7 1 0,3 0 136,5-1 1,0 1-54,0 0 1,10 0-91,5 0 0,6-4 101,2 0 0,1-1-69,2 1 1,0-3 187,4-4 0,-3-5 216,3 1 0,1-6-92,3 2 1,0-3 126,1-1 1,-3 0-94,-1 0 0,-3-1-41,-5-3 0,-2 2-216,-2-6 0,-3 4 128,-9-3 0,2 3-473,-5-4 1,-2 5 208,-5-5 0,-10 2-3025,-10-2 3193,0 3 0,-15 0 0,3-1 0</inkml:trace>
  <inkml:trace contextRef="#ctx0" brushRef="#br2" timeOffset="14">3152 14402 7810,'-1'-8'71,"-3"0"0,3 5 551,-3-5 1,3 4 607,1-3-465,0 4 320,0-7-299,0 9-163,0-4-182,0 5-151,0 5 1,1 5-32,3 5 1,-3 7 12,3 0 1,-2 6 28,2 7 1,-2 3-83,1 0 1,-1 5-17,-2-1 0,1-2 17,3 2 1,-3-4-313,3 4 0,-3-5-145,-1 1 1,0-6-211,0-2 1,0-4 199,0 0 1,-1-3-604,-3-4 552,3 3 1,-8-10-164,5 4 115,-5-4 0,3-1 1,-6-4 1,5-2-287,-1-5 1,-3 0 204,-5 0 1,0 0-561,1 0 1,1-1 985,-5-3 0,0-2 0,-4-6 0</inkml:trace>
  <inkml:trace contextRef="#ctx0" brushRef="#br2" timeOffset="15">2889 14813 7871,'7'-1'885,"-3"-3"1,2 3-326,2-3 1,-1 1-134,5-1 1,-3 3 218,6-3 0,-1 3-203,1 1 0,3 1 225,5 3 1,3-3-232,1 3 1,3 1-4,-3-1 0,1 0-629,-2-4 1,-1 4-511,1-1 0,2 1 705,-1-4 0,5 0 0,-3 0 0</inkml:trace>
  <inkml:trace contextRef="#ctx0" brushRef="#br2" timeOffset="16">6967 14390 7986,'0'-7'-98,"0"-1"0,0 4 1299,0-3-771,0 4 0,0-3 439,0 2-8,0 3-246,0-4 727,0 5-1048,0 5 0,1-3-32,3 6 0,-3 1-37,3 6 1,1 3-44,-1 5 1,0-1 56,-4 1 0,1 1-145,3 3 1,-3 1 144,3 2 0,1 3-260,-1-2 1,-1-2-69,-3 1 1,2-4-55,1 0 1,-1 1 89,2-4 1,1 1-146,-2-9 0,1 1 42,-4-5 1,2 0 149,1 1-64,-1-6-1,3 4 141,-5-8-43,0 3 1,0-7 11,0-1 0,0 0-243,0-5 1,-2 1 73,-1-5 0,1 4-86,-1-4 1,1 3 44,2-6 1,0 2 64,0 2 1,2-1 0,1 1 1,0 0 86,4-1 1,1 5-26,4-1 0,0 0 14,3-3 1,3 3 30,5 1 0,0 4-50,0-1 0,1-1 106,2 1 1,-1 1-93,1 3 0,2 0 89,-1 0 1,-1 5-68,-3 2 0,-4 0 5,0 0 1,-5 2 7,2 6 0,-8-2 11,0 2 0,-5 2-32,0-2 1,-6 4 17,-5-4 1,-3 2 112,-5-2 0,-1-2-113,-6 2 0,-5-4 308,-3-3 1,-2 2-87,-1-2 1,5-2 77,2 2 0,-1-6-86,2 2 1,3-3 7,4-1-314,5 0 0,-1-5-418,7-2 1,5 0-2831,11 0 3342,5-1 0,15-8 0,1-2 0</inkml:trace>
  <inkml:trace contextRef="#ctx0" brushRef="#br2" timeOffset="17">11170 14938 7845,'-5'-11'0,"3"0"664,-2-1 0,3 1-206,1-1 0,0 1-99,0 0 0,0-1 131,0 1 0,4-1-120,0 1 1,0-1-73,-4 1 0,-4 0-74,0-1 1,-5 1-209,1-1 0,1 5-19,-5-1 1,2 6-47,-9-2 1,0-1 91,-4 1 0,-1 0-76,-2 4 0,-2 0-125,-3 0 0,-2 4-70,3 0 1,2 5 114,1-2 1,8 3 32,4 2 0,2-1-12,2 1 1,5-1 24,2 0 0,4 1 4,4-1 1,2 1 28,5-1 1,6-1-3,2-2 0,2 2 72,2-2 0,0-2-71,0 2 0,0-6 118,0 2 0,-4-3-60,0-1 0,-2 0 149,2 0 0,3-1 35,-3-3 1,3-2 41,1-6 1,-1 0-132,1-4 0,0 3-11,0-7 0,-4 1-98,0-3 1,-5-6 82,1-3 1,-2 2-51,-2-1 0,-3-2 32,-1-6 1,-4 2-163,1-2 0,-3-1 54,-1 1 0,0 0-52,0 3 0,0 2 60,0 3 1,0 2-5,0 5 1,-1 2 12,-3 2 0,1 2 21,-4 6 1,4 3 373,0 0-295,-4 6 1,5-3 45,-6 5 0,5 5-50,0 3 0,-2 3 8,1 4 0,0 3-31,4 5 1,0 1 12,0 3 1,0 0 45,0 4 1,1 2-46,3-3 1,-1 2-113,4-1 0,-3 0 50,4-4 1,-6 3-74,2-3 0,-3 0-17,-1-4 1,0-4-115,0 0 0,0-5-110,0 1 0,-1-4-370,-3-3 0,2 1 676,-6-5 0,0 4 0,-3-1 0</inkml:trace>
  <inkml:trace contextRef="#ctx0" brushRef="#br1" timeOffset="18">7070 17805 7072,'0'-6'2655,"0"1"-630,0 5-1577,-6 0-127,5 0-9,-4 0 402,5 0-388,0 5-231,0-4 1,0 5 69,0-2 1,1-3-143,3 3 1,-1 1 39,4-1 0,-3 1 35,4-1 0,-1-3 2,5 3 0,-1-3 4,1-1 0,0 4 19,4 0 1,-4 0-11,3-4 0,3-1 13,1-3 0,2 1 6,-2-4 0,2 0-149,-2 0 1,-2-4 82,-2 4 0,1-2-175,0 1 1,-2-2-180,-7 3 98,3-4 1,-5 0 92,3 0 0,-3 3-329,-5 0 329,5 1 0,-4-5 17,3 1 0,-2 3-319,-2 1 267,0-1 0,-2-3 151,-2-1 0,2 5-82,-6-1 1,1 2-1,-5-2 0,1-1-17,-1 5 0,1-1 6,0 1 1,-1 3 66,1-3 1,-2 3-60,-2 1 0,1 0 104,-5 0 1,4 1-99,-4 3 0,5-1 215,-2 4 0,0-3-5,1 4 1,-2-2 15,2 2 0,1 2-94,-5-2 1,4 2 14,-4 1 0,5 2-107,-1 2 0,2-2 70,1 2 0,1 1-99,0 0 1,4 0 73,3-1 1,3-2-41,1 2 0,0-1 21,0 1 0,5-2-10,3 2 1,2 2 41,1-2 0,1 0 85,-1-3 1,4 3 180,1 0 1,0 0-84,-1-3 1,-2-1 104,2 1 1,-1-1-34,2 1 1,-4-5 26,3 1 0,2-4-26,-2 3 0,2-3-68,-2 4 1,-1-6 5,5 2 0,-4-3-19,4-1 0,-4 4-151,4 0 1,-5 0 66,2-4 0,0 0-204,-1 0 0,1 0-4,-5 0 0,0 0-205,1 0 0,-5 0 81,1 0 1,-4 0-376,3 0 155,-4 0 227,2 0 1,-1-2-551,0-1 209,0 1-596,-4-3-126,0 5 1,-6-5 0,0-1 0</inkml:trace>
  <inkml:trace contextRef="#ctx0" brushRef="#br1" timeOffset="19">7789 17177 8037,'-6'0'-757,"-4"0"1107,8 0-155,-3 0 2014,5 0-1803,5 0-216,2-5 0,4 0-20,0-3 0,0-2 56,-4 2 1,3 2-31,-2-2 1,-2 1-2,2-5 0,0 1 28,3 0 1,0-2-78,1-2 1,3 2 3,0-2 1,6-3 13,-2-1 0,3-3 22,5 0 1,-2-1-163,6 0 0,-2 0 104,2 0 1,2 0-53,-3 1 0,-1-1-5,2 0 1,-5 0-8,5 0 1,-5 0 13,5 0 0,1 1-19,6-1 1,-2-4-89,6 0 0,-4 0 65,4 0 0,0-1-261,4-2 1,-2 0 294,-2 4 1,3 0-31,-4-4 0,4 1-12,1-2 1,-1-2 9,1 3 1,0 1 35,-1-2 1,1 4 9,0-3 1,-6 5-7,-2-2 0,-2-1 3,-2 1 0,4-3-156,0 3 1,5-1 130,-1 2 1,3-2-203,0-3 1,1-2 48,0 3 0,-6 2 41,-2 1 1,-2-1-16,-2 2 0,4-1-13,0 4 0,-1 2 55,-6 2 1,2-3-16,-3 3 0,-2 3 90,-1 0 0,-3 0-72,-1 1 0,-1-1 75,1 5 0,-1 0-39,-3-1 1,-3 5 206,-4-1 0,-1 2-209,1-2 24,-1-2 1,-1 7 49,-2-4-77,2 4 138,-9-2-168,4 0 2,0 4-163,-3-4-354,3 5 173,-5 0 0,4-2-373,-1-1 1,2 1-816,-1-2 566,-3 3-578,5 1 1567,-6 5 0,0 2 0,0 4 0</inkml:trace>
  <inkml:trace contextRef="#ctx0" brushRef="#br1" timeOffset="20">10758 15407 7991,'-3'-8'907,"-1"1"-351,0 4-130,4-2 0,0 4 141,0-3 154,0 3-479,0-5 0,0 8-29,0 2 1,0-2 258,0 6-208,0-1 0,0 9-33,0-1 1,0 0-1,0-4 0,4 6-57,0 2 0,-1 3 52,-3 0 1,0 2-138,0 3 1,4-1 92,0 4 0,0-3-122,-4 3 0,0-1 59,0 2 0,1 0-130,3-4 0,-3 4 23,3-5 1,1 2 67,-1-1 0,1-3-167,-1 3 0,-2 0-22,6 0 0,-6 4-45,2-5 0,-2 5 149,-2-5 1,0 6-19,0-2 1,0 2 94,0-1 1,0 2 151,0-3 1,0-2-58,0-1 0,3 1-62,1-2 0,1 1-50,-1-4 1,-3 0 17,3-1 0,1 5-68,-1 0 1,1-1 38,-1-3 0,-3 0-114,3 0 0,-3 0 152,-1 0 1,2-1-16,1 1 0,-1-1-121,1-3 0,-1 2 86,-2-2 0,1-1-55,3 1 0,-3-5 56,3 1 0,1-2-510,-1-1 244,5-1 1,-7 0 4,6 1 0,-6-1 107,2 1 0,-3-1-6,-1 1 0,-5 4-6,-2 3 1,-3 3 21,-2 0 1,1-3-190,-1 1 1,2-7 82,2 3 1,0-4-131,4 0 1,-4-5-644,4 1-575,-5-5 1565,8 2 0,-9-10 0,4-2 0</inkml:trace>
  <inkml:trace contextRef="#ctx0" brushRef="#br1" timeOffset="21">3895 15578 8175,'-12'-5'546,"1"-1"79,4-6 295,2 1-399,5 4-316,0 2 1,2 5 32,1 0 0,0 0 21,4 0 1,-3 0-141,4 0 1,-4 4 97,3 0 1,-3 5-181,4-2 1,-4 0 43,3 0 1,0 1-48,0 3 1,3 1 68,-2-1 0,2 1-15,1-1 0,2 1-25,2-1 1,-2 0 69,2 1 0,3 3-27,1 0 0,3 1 34,1-5 0,-4 4 0,0 0 0,0 1-24,3-5 0,1 4 15,0 1 1,0 0-9,0-1 0,3-2 5,1 2 1,1-1 45,-1 1 0,-2-2-28,6 2 1,-5 2 30,5-2 1,-1 1 18,4 0 1,4 0-1108,0 3 0,1 3 533,-5-3 0,0 2 784,0 2 0,1 0 504,-1 0 0,0 0-654,0 0 0,1-2-169,-1-2 1,0 2-33,0-6 1,2 4-4,2-4 1,-1 4 15,5-4 0,-4 4-28,4-3 0,-2 4-39,2-1 0,-3-1-9,-4 1 0,3 0 17,0 4 1,0-1 23,-4 1 1,0 0 137,1 0 0,-1-4-89,0 0 0,4 0-52,0 4 0,-3-2 10,-5-2 1,1 2-8,3-6 0,0 2 6,0-2 0,1-3 2,-1 4 0,0-2-39,0 1 0,-4-2-23,-4 2 0,0 1-42,0-1 0,-3 5 73,0-5 1,0 5-54,-4-1 1,-3-1 51,0 1 0,1-1-71,2 1 1,-1 2 57,1-2 1,-1-1-1,1 1 0,3-5 21,-3 1 1,2 2 5,2-2 0,-4-1 3,0-6 1,-4 2-25,4-3 0,-3 0 36,3 0 0,-5 0-32,1 0 0,-3 0-2,0-4 0,-4-1 1,-1 1 1,1 3-5,3-3 1,2 2-9,2-1 1,-2-2 1,3 6 2,-4-4 1,-5 0 2,1-4 0,-4 4-556,3 0-151,-4-1 0,3 1-1489,-2 0 2196,-3 0 0,4 1 0,-5 1 0</inkml:trace>
  <inkml:trace contextRef="#ctx0" brushRef="#br1" timeOffset="22">3826 17348 10165,'5'-6'780,"-4"0"-102,3 2-350,-3 3 0,3-6-57,0 3 0,1 2-56,-1-6 0,-2 4 37,6-3 1,0 3-159,3-4 0,1 2 85,-1-2 1,4-2-24,0 3 1,2-5-18,-2-3 1,2 2-145,2-2 0,2 2 115,-2 2 0,7-6-38,0-2 0,6-2-5,-2-2 1,7 3 44,1-3 0,5 3-169,-1-7 1,2-1-132,-3 1 0,8-1 193,-4 2 1,4 4-7,-4-4 1,5 4-8,-1-5 0,4 3 9,-3 1 0,1-5-9,-2-2 1,3 1-33,5-2 1,-28 16-1,1-1 50,0-3 1,1 0-1,-3 2 1,-1 1-13,4-3 1,-1 0 0,0 2 0,-1 1 9,1-3 0,1-1 0,0 3 0,0-1 16,-2 1 1,-1 0 0,29-14-6,-26 16 0,-1 0 0,25-14 10,-2-2 0,-5-1 18,2 6 1,-4-5 12,0 5 0,0-6 9,0 1 1,0 0 3,4 0 0,-3-2-78,2 3 0,2 1 49,-1-2 0,-5 5 20,-3-5 1,-1 4-27,1-3 0,2 5 4,-2-2 0,-3 3-63,-1 1 0,-3 1 40,-5 3 0,1-1 53,-9 5 1,3 1 5,-10 6 314,0-2-280,-4 4 0,-3-1 774,0 4-885,-6 1 1,7 1-203,-5-3 227,5 3 0,-3-5-130,6 2 0,-1 1 19,0-4 0,5 3 75,-1-4 0,5 1-219,-1-5 1,-2 5 95,-2-1 0,1 2-215,0-2 0,-5 2-606,-3 2-355,-6 3 1309,3-4 0,-10 5 0,-1 0 0</inkml:trace>
  <inkml:trace contextRef="#ctx0" brushRef="#br1" timeOffset="23">3221 15589 13110,'0'12'327,"1"1"-213,3 2 0,1 3 64,2 4 0,2 1-102,-5 0 1,4 8 47,-4-1 1,3 9 22,-3-4 1,0 3 129,-4 0 1,4-1-96,-1 4 0,2 1 60,-1 4 0,-1 0-73,4-1 0,-3 0 4,4-3 1,-6 2-57,2-2 1,1-1 0,-1 0 0,0 0-115,-4 1 0,1 2 89,3-2 0,-3 5-159,3-1 0,-3 2 92,-1-6 0,4 1-82,0-1 1,1 1 97,-1-5 1,-2 0-3,6-3 0,-4-2-33,3-3 1,-3 2 8,4-6 1,-4-4-52,3-7 1,-4 2 71,1-2 0,-2 0-938,2-3 648,-3-1 1,4 0-1837,-5 1 300,0-6 804,5 4 1,-2-8 985,4 1 0,1-1 0,4-2 0</inkml:trace>
  <inkml:trace contextRef="#ctx0" brushRef="#br1" timeOffset="24">7287 15647 8024,'-6'-7'-88,"4"-2"-175,-6 6 781,6-6-281,-3 2 1,3 1 502,-1 2 473,1-2-391,-3 5-242,5-5-401,0 6 1,-1 6 49,-3 1 0,3 8 32,-3 4 0,3-1-70,1 1 1,0 5-15,0 7 1,0-2 50,0 1 1,1 1-24,3 3 0,-2 4-104,6 0 1,-5 5 103,0-1 0,0-1-118,1 1 0,-3-2 26,3 2 1,1 1-134,-1-4 0,1-1 104,-1-4 0,-2 0-149,6 0 0,-6 1 135,2-1 0,1 0-94,-1 0 0,1 1-87,-1-1 1,-3 0 71,3 0 0,1-3-56,-1-1 0,3-4 77,-3 0 1,1-3-8,-1-4 0,-3 2-49,3-6 1,1 0-148,-1-4 1,0-3 70,-4 0 1,0-5-563,0 5-143,0-5 199,0 7-983,0-9 283,0 4 1017,0-5 0,0-5 0,0-1 1</inkml:trace>
  <inkml:trace contextRef="#ctx0" brushRef="#br1" timeOffset="25">7549 15532 8102,'-23'-5'0,"6"4"0,1-3 507,4-2-123,5 5 1,2-10-243,5 5 35,5 0 1,-2-1 361,4 4-240,-4 1 1,3-3-23,-2 5 1,-1 0 81,4 0 1,-4 2-29,1 1 0,1 0 100,-1 4 0,4-3-148,0 4 1,-2 0 29,2 3 0,0 0-123,3 1 1,0-1 32,1 1 0,-1-1-12,1 0 1,3 1-18,0-1 0,2 5-1,-2-1 1,-1 0 9,5-4 0,-4 2-52,4 2 1,-4-2-103,4 2 0,-1 2 91,1-2 0,3 1-96,-3 0 1,2-4 61,2 4 1,5-4-87,3 0 1,2-1 50,1 1 1,4-5-10,0 1 0,4-2 16,-4 2 1,0 1-110,-4-6 0,1 6 24,-1-1 1,-5 2 87,-2 2 0,1-1-132,-2 0 1,1 2 73,-4 2 0,3-2-5,1 2 0,3 3 4,-3 1 0,4-2 2,-5-2 0,5 1-5,-5-1 1,6 1-4,-2-5 1,2 4 33,-1 1 1,2-1-18,-3-4 0,2 2 13,-2 2 0,3-2-31,-2 2 0,-3 2 0,-2-2 1,0 4-20,0-4 1,-2 2-4,3-2 0,-2 1-81,2 3 0,-3-2 99,3-6 0,1 2-131,-2 2 1,5-2 107,-4 2 0,3-2-27,-3-2 1,3 1 29,-3-1 1,1 0-2,-2 1 1,-2-1 15,3 1 0,-3-1 6,-1 1 0,-1-1-2,-3 0 1,2 1 1,-2-1 1,-1 1-78,1-1 1,-1 0 62,1 1 0,2-1-55,-2 1 0,3 0 17,1 4 1,1-4-8,3 4 0,-3-4 41,2 0 0,-1 0 2,-3 4 1,1-4 31,0 4 0,0-4 16,0 0 0,0 0 16,-1 4 0,0-4-54,-3 3 1,3-1 3,-3 2 0,-2-4-35,2 4 0,-5-4-12,2 0 0,-4 3-1,0 0 1,3 0-8,0-3 1,-1-1-23,-6 1 0,2-5-87,-2 1 0,-2-2-7,1 2 0,-3 1-47,4-6 158,-6 1 1,5-4-88,-3 0 0,-3 2-384,3 1 148,-3-1-323,-1 3-295,0-5 1,0 5-1,0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5379 8409,'-5'-11'-839,"3"3"1414,-1 1-218,1 4 1010,2-2-883,5 5 0,-2 0 469,5 0-623,-6 0 0,4 6 74,-2 6 1,-3 4-76,3 7 0,-2 5-62,-2 2 1,0 5-72,0 3 0,0 2 103,0 6 1,1 0-165,3-1 1,-2 1-36,6 0 0,-1-1-97,5 1 0,-5 0-115,1 0 0,-2-6-68,2-2 0,1-4 87,-5-3 1,1-2 94,-1-2 1,-3-4-143,3-1 1,-3-3 86,-1-3 1,0-7-343,0 2 80,0-2-588,0 2 175,0-4 0,-1-2-396,-3-5 0,1 0 1124,-4 0 0,-1-5 0,-3-2 0</inkml:trace>
  <inkml:trace contextRef="#ctx0" brushRef="#br0" timeOffset="1">1576 5562 8439,'0'-36'150,"0"6"-150,0 5 469,0 2-218,5 5 0,2-2-51,4 4 474,0 1 1,5 1 176,-1 3-392,5-3-186,-2 8 0,9-6 133,-1 1-136,6-1 214,-3 6-281,5 1 0,1 1 96,-1 0-114,5 0 0,-7 10-82,2 1 1,-6 5 90,3 3 0,-7 3-179,-1 4 1,-7 2 65,-8 3 0,1 2-99,-6 6 1,-5-1 96,-10 0 0,-8 0-69,-7 1 0,-4-5 41,0 1 0,-9-5-77,-2 5 1,-5-7-11,5-1 1,-1-2 128,1-6 0,-1 1-162,5-5 0,5-5 97,6-2 0,8-3-1417,4-1 1047,7 0 0,6-5-1479,9-2 0,8-3 1821,16-2 0,-1 1 0,10-1 0</inkml:trace>
  <inkml:trace contextRef="#ctx0" brushRef="#br0" timeOffset="2">2433 6019 8212,'-33'-19'0,"2"0"0,5 10 613,7 1 1,2 2 207,6 2-74,-1 0 98,1 4-486,-1 0 0,6 2-103,2 1 0,4 4-11,4 4 0,2 2-1,6 2 0,-1 2 33,1 2 0,-1 1-226,0-5 1,0 4-185,-4-4 1,0 4 162,-4-3 0,-1-1-264,1-4 125,-1 1 211,-7-1 0,-2 1 226,-4-6-228,-1-1 1,6-10-63,2-3 0,3-3-133,1-4 1,6-8 121,6-8 1,4 2-243,7-1 0,5-1 79,2-3 1,3 5 3,2 2 0,0 3 92,3 1 0,-3 9 16,-1 3 0,-1 7-60,-6 0 0,-2 3-13,-6 1 0,-3 0-28,-4 0 1,-1 4 20,1 0-86,-1 4 1,-1-1 125,-2 4 1,-2-4 48,-2-4 0,-1 2-157,4-1 226,-4 0 1,2-3-122,-5 3 259,0-3 1,0 10 4,0-4 0,0-1-118,0 2 1,-4 3 57,0 5 1,-3 3-74,3-4 0,0 5-98,4-1 0,0 0 93,0 4 0,1-6-229,3 6 0,6-7 121,5 3 1,6-6-64,-2-2 0,6-1 204,2-6 0,5 0-112,-2-4 1,3-1 64,1-3 0,0-2-60,1-6 0,-6-3 126,-2 0 0,-3-2-92,-1 2 0,-4 1 154,0-5 1,-7 1-118,0-1 1,-2-2 85,-6 2 0,-2-2-235,-6 2 1,-7-1 146,-8 5 0,-4-4-164,-4 3 0,-6 6 149,-5 6 0,-5 3-279,1 1 1,-1 1 62,1 3 1,8 3-46,7 4 0,5 0 37,3 1 0,3-1-669,9 1 0,2-1-428,5 1 1,10-1 160,5 0 1121,10-4 0,5 3 0,4-4 0</inkml:trace>
  <inkml:trace contextRef="#ctx0" brushRef="#br0" timeOffset="3">3620 5939 8399,'-17'-18'-2,"0"2"1168,6 4 1,3 5-334,1-1 1,-1 5-183,-4 0 1,1-2-31,0 1 1,-1 0 294,1 4-882,-1 5 1,1 3 105,0 7 1,0-1-204,4 5 0,2 0 112,5 4 0,0 0 17,0-1 0,1 5-49,3 0 0,2-1-433,6-3 1,4-1-76,3-3 0,-1-3 220,1-4 0,1-2 272,7-3 1,-3-1-82,3-6 0,-3 0 199,-1 0 1,-1-6-109,1-1 1,-1-7 246,-3-1 0,-3-2-17,-4 2 1,-2-4-110,-3-8 1,2 3-169,-5-3 1,-5 0 131,-7 0 0,-3-1-562,-4 1 0,-8 7 226,-8-3 1,-2 8-471,-1 0 1,-3 7 265,3 4 0,-1 4 94,8 4 1,5-1-226,7 4 1,7-3-572,5 4 0,4-4-129,7 3 1275,4-4 0,11 2 0,0-5 0</inkml:trace>
  <inkml:trace contextRef="#ctx0" brushRef="#br0" timeOffset="4">4351 5402 8197,'-16'-34'0,"-1"5"965,-2 2 1,7 8-481,4 4 0,4 6 372,-3 1 1,3 6-310,-4-2 1,4 3-252,-3 1 0,3 2-208,-4 6 1,2 8 134,-2 11 1,-1 8-216,6 0 1,-2 10 79,1 1 1,3 7-242,-3 1 0,2-1 240,2 4 0,0-2-224,0 6 0,4-7-355,0-1 0,4-4 260,-5 0 0,5-4-476,-4-7 1,4-2 319,-5-9 1,1-2-257,-4-6 0,0 2-269,0-6 912,0 0 0,5-8 0,2-2 0</inkml:trace>
  <inkml:trace contextRef="#ctx0" brushRef="#br0" timeOffset="5">4020 5996 8219,'-5'-11'0,"-1"-6"0,-1 9 0,7-6 0,8 11 0,0-1 0,3 4 0,-1-4 0,9 0 0,4-1 0,4 1 0,4 3 0,0-3 0,2 3 1518,1 1 1,0 0-2680,1 0 1161,-6 5 0,4 1 0,-4 6 0</inkml:trace>
  <inkml:trace contextRef="#ctx0" brushRef="#br0" timeOffset="6">4694 6076 8043,'-15'-8'3599,"0"1"-1645,4-6-1162,6 12-448,0-4-275,4 5 1,-5 0-1737,2 0 1316,3 5 0,-8 1-1219,5 5 0,-5 1 1570,1-1 0,-7 6 0,-3 1 0</inkml:trace>
  <inkml:trace contextRef="#ctx0" brushRef="#br0" timeOffset="7">2250 6521 8125,'-37'-2'0,"0"1"0,2-1 0,2 0 0,-23-2 647,14 4 1,8 4-145,11 0 0,0-1-270,0-3 1,6 0 244,1 0 567,4 0-558,5 0 0,10 0-182,12 0 0,8 0 151,11 0 1,8 0-156,7 0 1,12-5-18,-25 1 1,1 1 0,2-1 0,0 1-285,1 0 0,0-1 0,3 0 1,1 0 212,3-1 0,1-1 1,1 0-1,1 0-370,3 0 0,0 1 1,0-1-1,0 0 315,2 1 1,0-1 0,-3 1 0,-1 0-62,2 1 0,1 0 1,-4 0-1,1-1 22,3 3 1,-1 0-1,-5-1 1,-1-1-92,-1 2 0,-1 0 0,-3 0 0,0 0 91,0 2 1,0 0-1,-3 0 1,0 0-23,-2 0 1,-1 0 0,0 0 0,-1 0 96,26 0 1,-6 0-186,-5 0 0,-3 0-42,-1 0 0,-6 2-36,-2 1 1,-6-1 415,-2 1 1,-5 0-500,-3 1 1,0-3 655,-7 3 1,0-3-618,-3-1 0,-2 1 405,-2 3-723,-3-3-1169,-5 5 1,-7-6 1599,-4 0 0,-11 5 0,-7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6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3244 7743 8128,'0'-17'501,"0"0"567,0 11-146,0-4-329,0 8-23,0-3 1475,0 5-1941,0 5 1,0-2 35,0 4 1,-2 1 17,-2 4 1,2 0-22,-6 3 1,1-1 15,-5 5 1,0 2 32,-4 5 0,4 4-25,-4 4 1,4 0-42,0 0 1,1 2-22,-1 2 0,1-1-183,0 5 1,3-6 72,0 2 1,2 2 115,-2-2 1,-2 0-161,3-4 0,0-1 63,0-2 0,3 0-91,-4-4 0,6 0 99,-2-4 0,-1-1-39,1 1 0,0-4 1,4 0 0,0-5-4,0 1 1,-1-3-208,-3-4 229,3 2-390,-4-9 192,5 4-474,0-5 412,0-5 0,0-1-740,0-6 0,0-1 17,0-2 0,1-3-992,3-4 1979,-3-1 0,14-5 0,-2-1 0</inkml:trace>
  <inkml:trace contextRef="#ctx0" brushRef="#br0" timeOffset="1">3278 7778 8128,'0'-12'390,"0"6"188,0-4 1,-1 8 648,-3-1-369,2 1-85,-3 2-469,5 0 0,4 5-7,0 3 0,1 2-57,-1 2 0,1 3 70,3 0 1,2 7-92,-3 0 0,3 3-15,2 5 0,-4 1-84,-1 3 1,1 1 88,3 3 1,1-1-20,-1 5 0,-3-4 19,-1 4 1,1-5 90,3 1 0,-3 1-68,-1-1 1,1 0-17,4-3 0,-5-1 20,1 0 0,-2-5-137,2-2 0,2-3-50,-3-1 1,0-5 100,0-3 1,-4-2-212,1-2 79,2 0 0,-5-3-510,3 0 240,-3-6-923,-1 3-145,0-5 324,0-5 1,0-1-100,0-6 1,-1 1 495,-3 0 1,2-1 598,-6 1 0,-4-6 0,-6-1 0</inkml:trace>
  <inkml:trace contextRef="#ctx0" brushRef="#br0" timeOffset="2">3004 8406 8264,'0'-12'1087,"0"6"1,3 0-433,1 2 1,6 1 14,2-4 0,4 3-209,7-4 1,5 4 237,3-3 0,2 0-235,1 0 0,0-2-26,0 5 0,-3-3-414,-1 3 1,1-4 85,3 4 0,-5 1-1101,-2 3 1,1 0 617,-2 0 1,1 0 372,-4 0 0,-5 5 0,-2 1 0</inkml:trace>
  <inkml:trace contextRef="#ctx0" brushRef="#br0" timeOffset="3">3118 11661 8014,'0'-12'0,"0"1"0,-4 3 410,0 1 1,0 3-57,4-4 0,-1 6 622,-3-2-49,3-2-357,-4 4-436,5-3 0,0 10 126,0 3 0,0 3-82,0 5 0,0-1 51,0 8 1,0-3 96,0 7 1,0 2-98,0 1 0,0 7 101,0 1 1,0 4-127,0-4 1,0 5-29,0-1 0,0 6-142,0 2 0,0-2 10,0-6 1,-1 2 47,-3-2 0,3-3 97,-3 0 1,1-5-257,0-4 0,1 2 11,-2-5 0,-1-5-54,2-3 1,-2-5-155,1 2 0,2-7-692,-1-2-87,1-4 320,2 2 0,0-6-752,0-3 0,0-4 193,0-7 1282,0 2 0,-5-13 0,-1 1 0</inkml:trace>
  <inkml:trace contextRef="#ctx0" brushRef="#br0" timeOffset="4">2912 11809 7969,'0'-11'0,"0"-1"552,0 1 1,5-1-123,3 1 0,2 0 55,2-1 1,0 1-127,4-1 0,1 1-25,6 0 1,4 0-45,-1 4 1,5-3 65,-4 2 1,7 2-55,-4-2 1,6 6 108,-6-2 1,-1 2-120,2 2 0,-6 0-51,2 0 1,-3 0-167,-1 0 1,-5 6 96,-3 1 0,-4 3-295,-3 2 0,-3 3 36,-5 0 1,0 5-100,0-1 1,-5 3-178,-3 1 1,-7 4 34,-4-1 1,-8 1 108,-3-4 1,1 0 98,-2-1 0,2 0 253,-1-3 0,-2 1-146,5-4 0,-3-1 157,3-4 0,2-1 269,6-2-174,-3 2 1,11-7 82,-1 4-68,1-4-310,10 2 1,1-5 144,7 0 0,8 0 282,4 0 0,8 4-96,4-1 0,3 1-39,4-4 0,-3 4-101,4 0 0,-3 5-43,2-2 0,-2 4 11,2 0 0,-4 0-138,-3 1 1,2 4 33,-3 3 0,-6-1 40,-1 1 0,-4 0-282,0 4 1,-2 0 86,-6 0 0,-5 1-65,-2 2 1,-4-1 80,-4 1 0,-7-2 123,-8-1 0,-6-4 285,-2 0 0,-3-1-104,3 1 1,-9 1 16,2-4 1,-7-1-12,3-4 0,0-1 30,4-2 1,0-3-138,0-5 1,8 0-69,3 0 1,8 0-344,0 0 0,6-1-658,1-3 0,6-6 483,-2-5 523,13-1 0,4-5 0,9-3 0</inkml:trace>
  <inkml:trace contextRef="#ctx0" brushRef="#br1" timeOffset="5">6533 8052 8175,'0'-7'2062,"0"2"-839,0 0-1080,0 4 0,-5-4 17,-3 5 1,2 4-110,-2-1 1,0 5 27,-3-4 0,1 5 121,2-2 1,-2 4-245,3 0 0,-2 0 127,1 1 1,2-1-158,2 1 1,3 0 19,-3 4 1,3-4-41,1 3 0,0-2 30,0-1 1,5-1-56,2 0 1,3 0 102,2-4 1,-1 2-1,1-5 0,3 0 50,0-4 1,5 0-46,-1 0 1,3-4 135,1 0 1,-5-5-73,-3 2 0,-2-4 75,-2 0 0,-1 0-101,-2-1 1,-2 1-3,-2-1 1,-3 0-22,3-4 0,-7 4-108,0-3 1,-6 2 6,1 1 1,-2 2 46,-1 3 0,-2-2-318,-2 5 1,2 0 79,-2 4 0,1 0-362,-1 0 1,6 1 224,-3 3 0,8 3 425,1 4 0,-4 0 0,1 1 0</inkml:trace>
  <inkml:trace contextRef="#ctx0" brushRef="#br1" timeOffset="6">9982 8063 7445,'0'-6'178,"0"-4"0,0 3 295,0-4 1,0 3-51,0 1 1,0 3-165,0-4 1,0 4 39,0-3 1,0 3 118,0-4 1,-1 6-117,-3-2 0,1 3-95,-4 1 0,3 0 377,-4 0-563,1 0 1,-5 1 95,1 3 0,-1 1-38,1 3 1,3 0-71,1-4 1,0 5-146,0-1 0,-2 2-8,5 1 1,-1 1-39,1-1 0,3 2-4,-3 2 1,3-2 97,1 2 0,1-2-47,3-2 1,-2 0 102,6 1 0,0-2-20,3-2 1,4 1 35,1-6 1,3 1 1,-4-4 0,5 0 66,-1 0 1,3-1 172,1-3 0,-2-1-12,-2-3 1,-1-2-110,-3 3 0,-6-7-127,2-2 1,-3 1 96,0 4 1,-3-4-288,-5-1 0,0-3 85,0 4 1,-5-1-306,-3 0 0,-6 4 84,-1-4 0,-5 8-52,1 0 0,-7 5-310,-1 0 0,2 3-62,6 3 773,3-1 0,4 13 0,1-2 0</inkml:trace>
  <inkml:trace contextRef="#ctx0" brushRef="#br1" timeOffset="7">14208 8017 8293,'0'-6'-356,"0"-4"337,-6 4 1,4-5 179,-6 4 1,6 0 106,-2 4 108,-2 1 173,-1-3-99,-4 0 8,-1 4-31,6-4 0,0 5 135,2 0-204,3 0 0,-6 1-65,4 3 0,-3 4-120,-1 7 0,-7-1 3,2 5 1,-1 0-142,1 4 0,4-6 25,1-1 0,4 0 75,0-1 1,1 1-102,2-5 0,2-3-200,1-1 1,0 0 2,4 0 0,5 0 92,3-4 1,5-1 162,-1 1 1,3-3-16,1-3 1,-2 0 130,-2-4 1,3-1-133,-3-4 1,-2 1 28,-2 0 0,-2-5-91,-2 1 1,-5-5 87,-2 1 0,-3-3-417,-1-1 0,-1 4 105,-3 0 0,-6 5-390,-5-1 0,-5 4 7,1 3 0,-2 3-187,2 5 0,-2 0-121,2 0 0,2 5 57,2 3 844,7 2 0,-2 6 0,4 2 0</inkml:trace>
  <inkml:trace contextRef="#ctx0" brushRef="#br1" timeOffset="8">17862 7926 8208,'-11'0'0,"3"-1"-91,1-3 0,3 3 392,-4-3 269,6 3-255,-3 1 1,5-2 377,0-1-127,0 1-71,0-3 113,0 5-361,0 5 0,-4-2-49,0 4 1,-4 1 16,5 4 1,-5-1-166,4 0 1,-4 5 7,5-1 0,-1 0-52,4-4 1,0 1-99,0-1 1,0 5 60,0-1 1,5-4 10,3-3 1,3-2 69,4 2 0,2 1-89,2-6 0,2 1 148,-2-4 0,3 0 1,1 0 0,-2-5 0,-2-2 0,2 0 27,-6 0 0,0-5-187,-3-3 1,-2-2 91,-3 2 0,2-1-336,-5-3 1,0-3 107,-4 3 0,-7-2-90,-4-2 0,-5 5-227,-7 3 0,-4-1-270,0 5 1,-4 2 184,0 9 588,3 0 0,-5 5 0,4 2 0</inkml:trace>
  <inkml:trace contextRef="#ctx0" brushRef="#br1" timeOffset="9">8737 12186 7943,'-11'-5'181,"0"2"333,4-4 197,-3 4 239,3-2-52,-4 5-262,5 0-496,-5 0 0,6 5 94,-2 3 0,0-2-89,4 2 1,0-1-4,-5 5 1,6 3 35,-2 0 1,3 1-92,1-5 1,0 0-117,0 1 0,0-1-108,0 1 0,5-5 103,2 1 1,4-4 3,0 3 1,2-4 44,2 1 0,-2-3 197,2-1 0,1-1-157,0-3 1,-1 1 13,-4-4 1,1-1-24,-1-3 1,-3-2 34,-1-2 0,-4 1-176,1-5 1,-3 4 119,-1-4 0,0 3-377,0-3 1,-5 0 149,-3-4 0,-6 4-397,-1 0 0,-8 5 213,4-1 1,-7 8-308,6 3 1,-2 2 142,6 2 0,2 2-228,7 2 778,2 2 0,5 10 0,0 2 0</inkml:trace>
  <inkml:trace contextRef="#ctx0" brushRef="#br1" timeOffset="10">12323 12140 8094,'0'-6'270,"0"-4"0,-1 9 1150,-3-3-663,3-3 0,-6 6 153,4-3-245,1 3-479,-8 1 0,4 4-149,-6 0 0,2 6 82,3 1 1,-2 1-48,5 3 0,-4-2-69,5-2 1,-1 0 64,4 1 1,4-1-223,-1 1 1,6-1 46,-1 1 1,6-5-8,1 1 1,2-6 92,-2 2 0,-1-3 199,5-1 0,-1-1 0,1-3 0,1 2 154,-5-6 1,0-1-44,-3-6 0,-5 2-157,1-2 0,-5-1 87,0 0 1,-3-4-33,-3 1 1,-4 1-316,-4-1 0,-4 4 101,-1-4 1,-4 6-460,1 2 1,-3 1-74,0 6 0,2 0-312,1 4 1,6 5-571,-3 3 1,9 3 694,3 5 1,3-4 745,1 3 0,10-2 0,2-1 0</inkml:trace>
  <inkml:trace contextRef="#ctx0" brushRef="#br1" timeOffset="11">16994 11935 8022,'-6'-12'-1471,"1"1"2526,5 0 0,0 3-316,0 0 0,0 5 362,0-5 2,0 0-303,0 2-518,0 1-53,0 5 0,-7 1-185,-4 3 1,0 6 50,-5 5 0,0 2-72,1-2 1,-1-1 10,5 5 0,1-1-189,2 1 0,-1 1 64,6-5 1,-1 4 61,4-3 1,4 0-78,-1-1 0,10-2 128,-1 2 1,7-7 136,0-4 1,2-3 0,2-1 1,5-1 223,2-3 1,-2-4-168,-1-7 0,-3-1 58,-1-3 1,-2-3-262,-2 3 1,-6-6 164,-5-2 0,-6-1-247,2 1 1,-11-1 70,-5-2 1,-8 3-894,-3 8 0,-10 3-128,-9 4 1,-7 6-484,-5 2 1,-8 5 1307,28 3 0,0 0 0,-1-1 0,1 2 0,-3 3 0,0 0 0</inkml:trace>
  <inkml:trace contextRef="#ctx0" brushRef="#br1" timeOffset="12">9902 8440 8342,'0'-6'2278,"0"1"-1655,0 5 1,-1 3-474,-3 1 0,1 5 42,-4-1 0,3 2-14,-4 1 0,4 6 9,-3 2 0,-1 2-29,-3 2 1,3 0 29,1 0 0,3 0-26,-4 0 1,4-1-32,-3 1 1,3 0-90,-4 0 1,4 4 10,-3-1 0,3 2 87,-4-1 1,1-2-150,-5 6 0,1-2 128,0 1 1,-1 3 4,1-2 0,-1 2-19,1 1 1,-1-1 77,1-3 1,0 7-29,-1-2 1,-3 1 23,0-1 0,0-1 34,3 0 0,2 0-83,2 1 1,-1-1-91,6 0 1,-5-3 102,4-1 0,-3-1-214,3 2 0,-5 2 122,1-3 0,2 1-154,-2 3 1,-1-2 51,-6 6 0,3-3 51,-4-1 0,4 5-3,0-1 1,0 3 12,-4-2 1,7-1-41,-2-4 0,2 0 40,-2 0 0,1 4-15,2 1 1,-2 0 21,2-1 0,-1-3 22,2 4 0,-3 0 16,2-1 0,-2 4 5,-2-4 1,5 4-52,-1-4 0,0 5 4,-3-1 1,0-2-136,-1 2 0,1-4 116,-1 4 0,1 0-202,0 4 0,-5-4 195,1 0 1,-1 0-13,0 3 0,2 5 80,-5-1 0,5-3 165,-1-4 0,-1 0-208,0 3 1,-3-3 13,4 0 1,1-5 167,7 1 1,-4-3-123,4 0 1,2-1-241,1 0 1,3-3 146,1-1 1,0-4-44,0 0 1,0-2 62,0-1 0,-2 0-312,-1 0 1,1-5-11,-1-3 0,0-1-302,-1 1 366,3-2 1,-8 3 98,5-4 0,-1-5-1389,1 1 491,3-6-1429,-4 3 2487,5-5 0,-5 6 0,-1 0 0</inkml:trace>
  <inkml:trace contextRef="#ctx0" brushRef="#br1" timeOffset="13">9102 11958 8018,'-11'0'0,"1"-5"0,2-3 183,3-2 1,5 2 242,0 1 0,5-1-98,3-3 0,6-5 169,1 1 0,5-1-249,-1 0 0,3 2-94,1-5 1,0 4-63,-1-4 1,1 0 66,0-4 1,4 4 21,-1 0 0,5 0 38,-4-4 1,3 4-15,-3 0 1,4 1-8,0-1 0,-2-1 161,1 5 1,1-5-130,3 1 1,2 1-26,2-1 0,4-4-421,7-4 0,3-4 270,5 0 1,-24 15 0,0-1-295,1 0 1,1 0 0,2-2 0,1 0 250,-2 0 0,0 0 0,2-2 0,0 0 46,-2 2 0,0 0 0,3-2 0,0 0-5,-1 2 0,0 0 0,-1 0 0,1 0 2,0 1 0,0 1 0,-4 1 0,-1-1 40,2 2 0,-1 0 0,-1-3 1,1-1-41,2 2 1,0 0-1,-1 0 1,0 0-29,1-1 1,1 1 0,0 2 0,0-1 44,1-3 1,1 0-1,2-1 1,1 0-107,2 1 0,0 0 0,1-2 0,0 0-21,1 2 1,-1 0 0,-3 0 0,0-1-32,0 1 0,0 0 0,0-1 0,0-1-235,3-2 0,1 1 1,-3 1-1,0 1 290,-1 1 0,0 0 0,-2 1 1,0 0 52,-2 1 0,0 0 0,1 0 1,1 0-245,-2 0 1,0 0-1,1-1 1,1 1 312,-1 0 1,2 0 0,0 0 0,0 0-55,3 0 0,0 0 1,-1-2-1,1-1 25,3 2 0,1-2 0,1-1 1,0-1-241,0 1 1,1 0 0,0 1 0,0 0 165,4-1 1,-1 0-1,-2 0 1,-1 0-124,5-2 1,1 0-1,-3 1 1,-1-1 55,0 0 0,-1 0 0,-1 1 1,-1 1 61,1-2 0,-1 0 0,-2 2 0,0-1-32,0-3 0,1 0 1,-2 2-1,1 0 39,-1 0 0,-1 0 1,-3 1-1,0-1-36,0 3 0,-1-1 0,-1-2 0,-1 1 70,3 1 1,0 0-1,-1-1 1,0 0-22,1-1 0,0 0 0,-1 0 1,1 0 7,1 1 1,1-1 0,-1 0 0,0 0-92,1 0 0,0 0 1,1-1-1,0 0 48,-1 1 0,0 1 1,-1-3-1,0 1-39,1 3 0,-1 0 1,-1 2-1,-1-1 30,1 1 1,0 0 0,-2 1-1,1 0 3,-1 1 1,0 0 0,-2 0-1,0 0 59,0 0 0,0 0 1,0 0-1,-1-1 8,1 1 1,0 0 0,1 0-1,0 1-43,-3 1 1,0 0 0,2-2 0,1 1 55,-1 0 0,0 1 0,2 1 0,-1-1-14,1 0 1,0 0 0,1 2 0,-1 0-33,2 0 0,0 0 0,-1 0 0,-1 1-50,2 1 0,0 0 0,-2-1 0,0 1 31,-2-1 1,0 1 0,-3 0 0,0 0 292,-2 2 1,-1-1 0,23-10-299,3 5 0,-9-2-8,1 2 1,-10 2 35,-6-2 0,-4 3 719,-8 0 0,-5-3-536,-6 0 0,-4 3 498,-7 5 1,0-1-1026,0-3 0,-5 0 911,-3 4-566,-2-3 0,-2 8 0,1-3 0</inkml:trace>
  <inkml:trace contextRef="#ctx0" brushRef="#br1" timeOffset="14">14036 8406 8212,'12'0'0</inkml:trace>
  <inkml:trace contextRef="#ctx0" brushRef="#br1" timeOffset="15">14048 8383 8212,'6'-12'313,"4"6"0,-7-3 354,4 5-193,-4 1 1,2 1-475,-5-1 0,5 1 0,1-3 0</inkml:trace>
  <inkml:trace contextRef="#ctx0" brushRef="#br1" timeOffset="16">14071 8383 8321,'-2'15'654,"-2"0"1,-1 6 887,-2-2 0,-3 6-979,2 2 1,-2 3-243,-2-3 1,1 5-23,0-2 1,-1 2-81,1-2 1,-5 7-35,1-3 0,-1 7-38,1-3 1,-3 9-111,-5-1 0,3 2 100,-3-3 0,2 5-371,-5-1 1,2 2 346,1-1 0,0-2 23,0 5 1,0-3-160,1 3 0,-1-5 153,0 2 0,0-2-241,0 1 1,2-2 123,2 3 1,-2-3-76,6-1 0,-4-1 76,4 1 0,-6 1-20,2 2 1,-2-2 83,-2 3 0,0-2-64,0 1 0,0 2 13,1 3 0,3 0-20,0-4 0,5-1-70,-2-3 1,0-2-46,1-2 0,-4 2 44,3-2 1,-3 3 83,4 0 1,-5 2-4,1 3 1,-7-3 13,0 2 1,-6-2 1,2-1 1,0 3-339,0 1 0,3 1 324,-3-2 0,8-4-165,-1 4 0,4-8 59,0 4 0,3-3 20,4 0 0,0 3 89,-3-4 1,2 4 5,-2 1 1,-2-1 91,2 1 0,-4 0-84,4-1 0,-6-2 114,2 3 0,1-7-78,-1 7 0,2-4-184,-2 0 0,-2 1 101,6-5 1,-4 0-159,4-4 1,3-3 183,5-1 1,0-6-295,0-1 1,2-1-589,5-7 520,-5 5-1,3-7-156,-1 2 41,1-2 1,2-5-1224,0-1 1686,0-4 0,0 7 0,0-4 0</inkml:trace>
  <inkml:trace contextRef="#ctx0" brushRef="#br1" timeOffset="17">6658 8257 8519,'16'0'3230,"-1"0"-2880,5 0 0,-6 2 292,5 1 1,-1 0-318,1 5-178,-3-1 1,0 5-3,-1-1 1,0 0-89,-3 1 1,3 0 58,0 4 1,1-2-109,0 5 1,1 0 148,6 4 1,0-3-22,0 3 0,5-3-68,2 7 1,0-3 34,0-1 0,0 1-12,5 2 0,-1-1 32,0 1 0,-1-2 16,-2-1 1,5 0 20,-1 0 1,3 1-182,0 3 1,1-3 40,3 2 0,3-2 86,-4-1 0,8 0-73,0 0 0,2 1 132,-2 3 0,0-3-12,4 2 0,-1 2-383,1-1 1,3 0 325,-3-4 0,2 3 32,-2 1 0,3 3-21,-3-3 1,-1 3 45,2-3 1,-1 3-35,4-3 0,-4 5-149,1-2 1,-2 3 88,1 2 0,3-5-30,-3 0 1,-23-13-1,0-1 4,0 1 1,1 1 0,-1 0 0,1 1 3,26 11 0,-27-12 0,-1 0-69,0-2 0,-1 2 1,2 2-1,0 0 32,23 15 0,-25-17 1,0 0-24,1 0 0,-1-1 0,1-1 1,-1 1 37,30 13 1,-30-13 0,1-1 193,28 15 1,-1 0-145,-3 0 1,-25-15 0,0 1-30,25 13 0,-23-13 0,0-1-33,0 1 0,1 1 0,1-2 1,0 1-4,-1-2 1,-1 0 0,1 1 0,0 1 14,0-2 1,-1 0-1,1 0 1,0 0-4,2 0 0,-1 0 1,1 0-1,0-1-58,-2 1 1,-1 1 0,2-1 0,1-1 49,-3-1 0,1 1 0,28 10-51,-5 2 0,0 2 39,-4-1 1,0 0-25,0-5 0,-7 5 27,3 0 1,-4-1-159,0-3 1,2 0 160,-2 0 0,-2 0-2,2 0 1,-5-2-208,1-2 0,-2 3 193,-2-3 1,3 1-158,-3-1 0,3 1 136,-7-4 0,2 4-6,-2-1 0,2 1 78,-5-1 1,-1 3-136,-3-3 0,4 2 486,0 2 0,-2 0-390,-6 0 1,6 0 252,-2 0 1,4 3-265,0 1 0,0 0 85,4-5 1,2 4 1,-3-3 1,3 2 19,2-6 1,-6 1 6,-3-1 1,2-1-63,-1-3 1,0-2 1,-4 2 0,-6-2-9,-1-2 1,0 1-337,-1-1 0,-1 1-89,-6-1-92,2 1 1,-5-1-312,3 0 0,-3-3-1298,-5 0 2098,5-1 0,-4 5 0,4-1 0</inkml:trace>
  <inkml:trace contextRef="#ctx0" brushRef="#br1" timeOffset="18">6955 8257 8364,'-11'0'-423,"3"0"282,1 0 1211,4 0-299,-2 0-771,5 0 0,0 0 0</inkml:trace>
  <inkml:trace contextRef="#ctx0" brushRef="#br1" timeOffset="19">7081 8280 8275,'46'0'0</inkml:trace>
  <inkml:trace contextRef="#ctx0" brushRef="#br1" timeOffset="20">7184 8303 8298,'28'0'0,"-14"5"0,1 1 0</inkml:trace>
  <inkml:trace contextRef="#ctx0" brushRef="#br1" timeOffset="21">7983 8497 8235,'23'12'0,"0"-6"0,0 4 1879,0-2 1,-1-3-975,1-1 1,0 1-611,0-2 0,0 2-164,0-1 0,-1-2-79,1 1 0,-1-1 29,-3-2 0,-3 0 10,-4 0 1,-1 0 52,1 0-2,-6 0-28,4 0 107,-9 0-228,10 0 0,-5 0 103,5 0 1,1 1-193,-1 3 1,4-3 28,1 3 1,3-2 36,-4 2 0,4-3 19,-4 3 0,4 1-18,-4-1 29,1 5 0,5-3 0,3 6 0</inkml:trace>
  <inkml:trace contextRef="#ctx0" brushRef="#br1" timeOffset="22">8634 8623 8299,'23'11'0</inkml:trace>
  <inkml:trace contextRef="#ctx0" brushRef="#br1" timeOffset="23">8714 8657 8299,'17'5'0,"0"0"2303,6 3 1,4 2-1269,0-2 0,4 0-764,0 0 1,0 2-118,0-2 1,2-2-135,-3 2 1,3-4 50,2 3 1,-2 0-43,-3 0 1,2 3 27,-6-2 0,5-2-60,-4 2 1,4-1 2,0 5 0,2-1 27,1 1 1,5-1 0,3 1 1,6-1 30,2 0 1,-1 1-38,-3-1 1,0 1-144,-1-1 0,1-3 149,0-1 0,-2 1 52,-2 3 1,2 1 15,-2-1 0,2 1 20,-3-1 0,3 0-42,-6 1 1,5-1 9,-1 1 1,-2-1-123,2 1 1,1 0 96,7 4 1,2-4-102,5 3 1,0-1 89,0 2 1,-2-4-64,2 4 0,-1 0-205,-24-8 0,0-1 1,28 10 231,1-2 1,-7-1 116,0 5 1,-2-4-106,1 4 1,2-4-59,-6 4 1,2-1 81,-2 1 1,0 3-83,4-3 0,-5 2 84,2 2 1,2 0-96,1 0 1,3 0-106,1 0 0,-27-12 0,1 1 151,-1-1 0,1 0 0,2 1 0,0-1-6,-1 1 1,0-1-1,2 1 1,0-1 5,0 0 1,0 1-1,0-1 1,1-1 80,-1 0 0,0-1 0,1 4 0,-1 0-178,0-2 0,0 1 0,1 0 0,-1 1 199,0-1 0,0-1 0,0 0 0,0 1-46,-2-1 1,0 0 0,3 1 0,0 1 20,-3 0 0,1 0 0,2-1 0,0 0-71,-3 2 0,0-1 0,1-1 0,0 0-5,0-1 0,-1 1 0,3 1 0,1 1 16,-2-1 0,1 0 1,2 1-1,0-1-6,0-2 0,-1 1 0,2 1 0,0 0-41,-2 1 0,0-1 0,5 1 0,-1 0 44,0 0 1,0-1-1,2-1 1,-1 0 58,-1 1 1,0 0 0,0 1 0,0 0-60,0-1 1,0 1 0,-1 1-1,0 0 27,0-1 1,-1-1 0,0 1 0,1 0-10,-3-1 0,0 1 0,0-2 0,-1 0 3,-2 1 1,-1 0 0,3 1 0,1 0-23,-1-1 1,-1 1 0,-1 1 0,1 0 1,-2-1 0,1-1 1,-2 2-1,1 0-22,0-1 1,1-1 0,0 3 0,0 0 23,-3-1 0,1 0 0,1 0 0,0-1-95,-1 2 1,-1-1 0,1-2 0,-1 1 85,27 16 0,0-5-83,1 2 0,-29-13 0,1 0 56,27 13 0,-27-14 1,0 0-19,23 10 1,-1 0-4,2 0 1,-5 0-1,4 0 0,-4-1 6,0 1 1,2 0 12,-2 0 0,5 0-134,-5 0 1,2-1 117,-2 1 1,3 0-53,6 0 0,-5 0 9,0 0 0,-5-2-8,2-2 1,-1 2 88,-3-6 0,2 0 126,-6-4 1,-3 1-23,0-1 0,-5-3 156,-4-1 0,1-3-235,-8 4 1,1-6 343,-9 2 1,-4-1-372,-3 1 0,0-3 0,3 4 0</inkml:trace>
  <inkml:trace contextRef="#ctx0" brushRef="#br1" timeOffset="24">17017 11558 8301,'-24'-1'0,"-3"-3"0,-12 3 0,-8-10 0,-10 5 0</inkml:trace>
  <inkml:trace contextRef="#ctx0" brushRef="#br2" timeOffset="25">6807 8166 10038,'-12'0'0</inkml:trace>
  <inkml:trace contextRef="#ctx0" brushRef="#br1" timeOffset="26">6875 8189 8273,'12'0'5,"-1"1"1760,1 3 1,-1-2-888,0 6 0,5-5-523,-1 0 0,4 2-182,-4-1 1,2 4-3,-2-4 1,-1 3-98,5-3 1,-4 4-2,4-5 0,-4 5-3,4-4 0,-3 4-7,3-5 0,-4 5 61,4-4 1,0 3-35,4-3 0,0 1-13,0-1 0,-2-3 16,-2 3 0,3-1-117,-3 0 1,-2-1 75,3 2 1,-3-2 8,2 2 0,-1-2-45,-3 6 1,-2-4-13,2 3 1,-2-3-24,-2 4 0,1-4 52,-1 3 1,1-3-104,-1 4 0,0-4 90,1 3 0,3-3-71,0 4 0,2-5 52,-2 5 0,-1-5 40,5 0 1,-4-1-28,4-2 1,-3 3 5,3 1 0,-5 0-15,1-4 0,-3 4 10,0 0 0,-1 3-15,1-3 1,-1 1 18,1-1 0,0-2-90,3 6 1,-1-4 72,5 4 0,-3-2-12,3 1 0,-4 2-11,4-5 1,0 4-1,4-4 0,0 3-10,0-3 1,-4 1-13,0-1 1,-2 1-13,2 3 1,3-2 44,-3-2 0,-2 1 106,-2 2 1,1 0-24,-1-3 0,1-3-73,-5 3 0,2 1 0,2-1 0,-2-1 86,2-3 0,-2 2-236,-2 1 1,0-1-151,1 1 300,-1-1 0,1 3 0,-1 1 0</inkml:trace>
  <inkml:trace contextRef="#ctx0" brushRef="#br1" timeOffset="27">8440 8657 8411,'-11'0'0</inkml:trace>
  <inkml:trace contextRef="#ctx0" brushRef="#br3" timeOffset="28">3221 10416 8418,'0'-12'256,"0"6"63,5-4 1,1 7 0,6-4 0,-5 4-58,1-1 0,-1 3-34,5 1 0,-5 0 59,1 0 13,0 0 0,3 0-290,0 0 0,1 0 144,-1 0 0,5 0-47,-1 0 1,4 0 49,-4 0 0,4 0-40,-4 0 1,6 0 49,-2 0 1,2 0-11,2 0 1,0 0-4,0 0 0,3 0 23,1 0 0,1 0-48,-1 0 0,-2 0 30,5 0 0,-3 0-60,4 0 0,-5 4 48,5 0 0,-1 1-106,4-1 0,1-3 64,-1 3 1,0-3-124,0-1 0,4 0 95,1 0 1,2 0-2,-3 0 1,1 0-13,-5 0 0,0 0 19,0 0 0,1 0-16,-1 0 1,0-4-64,0 0 0,1 1-6,-1 3 0,0-4 16,0 0 1,1 0-22,-1 4 0,0 0 86,1 0 0,-1 0-2,0 0 0,0 0-79,1 0 1,-1 0 39,0 0 1,0 0-11,1 0 1,-1 0 13,0 0 0,0-4 17,1 1 0,-1-1 1,0 4 0,4-4-7,0 0 1,2-4-58,-2 5 0,-1-5 16,4 4 0,-3 0-60,4 4 1,-4-3 80,4-1 1,0 0 37,4 4 0,-4 0-16,0 0 1,-1-4 2,5 0 1,2 1 0,-2 3 0,7 0-232,-3 0 1,4-2 188,4-1 1,-5 1 39,0-2 0,0-2-69,5-1 0,-3 1 61,-1 3 0,-1-2-130,-7 1 0,1 0 108,-9 4 0,0 0-4,-4 0 0,-4-4-10,1 0 0,-6 1-3,2 3 1,2 0 25,2 0 0,2 0-7,1 0 1,5-4 56,3 0 1,-1-1-54,1 1 0,-6 3 204,2-3 1,-3 3-208,-5 1 1,-2-4 43,-5 0 0,-2 0-73,-2 4 0,-2 0-9,-6 0 1,1 0 12,-1 0-14,1 0 0,3 0 95,0 0 1,5 0-79,-1 0 0,4 0 3,4 0 1,-2 0 7,6 0 0,-1 0-29,5 0 0,-3-1 10,-1-3 1,1 3-5,-6-3 1,2 3 6,-1 1 0,-3 0-9,3 0 1,-3 0-11,-1 0 0,1 0 14,2 0 0,2 0 93,3 0 0,7 0-83,0 0 0,4-1 79,0-3 0,2 2-97,-2-1 0,4 0-125,3-1 0,-3 3 135,-1-3 1,0 3-6,-7 1 0,0 0-2,-4 0 1,-1 0 11,-2 0 1,0 0-33,-4 0 1,1 0-2,-1 0 1,2 0 1,5 0 0,2 0 11,2 0 0,-1 0-2,4 0 1,-3 0 12,4 0 0,-5 0 118,1 0 1,0-1-104,-3-3 1,-2 3-23,-7-3 0,-6 3 15,3 1 0,-7 0 13,-1 0 0,1 0 6,0 0 0,0 0-5,-1 0 1,-1 0 0,5 0 1,0 0-169,4 0 1,-3 0 144,3 0 1,-2 3 0,5 1 0,2 0-14,-1-4 0,1 0 28,-2 0 0,-2 0-28,3 0 1,-7 0 12,-1 0 0,-3 0 52,3 0 1,-4 0 17,4 0 1,-4 0 16,4 0 0,-4 0 4,4 0 1,1 0 25,2 0 1,1 0-67,0 0 0,4-4-81,-1 0 1,6 1 78,-1 3 1,-2-2-93,1-2 0,-3 3 39,3-3 0,-1 3-11,2 1 1,1 0-113,-6 0 1,5 0 118,-5 0 1,5 0-2,-5 0 1,1 0-12,-4 0 1,4 0 42,-1 0 0,5 0-12,-5 0 1,6 0 4,-1 0 0,2 0-35,1 0 0,4 0 4,0 0 1,4 0 13,-4 0 1,0 0-13,-4 0 1,4 0 21,0 0 0,-3 0-16,-5 0 0,1 0 64,3 0 1,0 0-60,0 0 1,2 0 78,2 0 0,-3 0-48,4 0 1,1 0 8,2 0 1,2 0-30,2 0 1,0 0 16,-1 0 0,-3 0-52,0 0 1,-1 0 44,1 0 1,1 0-93,-5 0 0,0 0 73,-4 0 0,-3 0-7,-1 0 0,-3 0 33,3 0 1,-3 0 2,3 0 0,0 0-24,0 0 1,4 0 5,1 0 1,-1 0-57,4 0 1,1 0 56,-1 0 1,4-4-79,-4 1 0,4-1 62,-4 4 0,4 0 5,-4 0 1,4 0 56,-4 0 1,5 0 3,-1 0 1,-3 0-23,0 0 1,1 0 16,2 0 1,-1 0-97,0 0 0,1 0 68,4 0 0,0 0-229,-1 0 0,2 0 196,3 0 1,-3-2-57,2-1 1,-2 1 43,-1-1 1,0 0-14,-1-1 0,5 3 44,-1-3 1,5 3-30,-5 1 0,2 0 42,-2 0 0,-2 0-31,3 0 0,1 0-17,-2 0 0,2 0 23,-2 0 1,-2 0-17,3 0 0,0 0 58,0 0 0,1 0 99,-2 0 1,2 0-40,2 0 0,2 0-74,-6 0 1,6 0-142,-2 0 0,-1-4 148,2 0 1,-2 0-174,1 4 0,3-3 123,-3-1 0,2 0-18,-2 4 1,6 0 4,-1 0 1,-3 0-4,-1 0 1,-6-4 50,1 0 1,2 1-42,-1 3 0,-1 0 60,-3 0 1,0 0-40,-1 0 1,1-4 45,0 0 0,-2 0-43,-2 4 1,2-1 37,-2-3 1,3 3-31,0-3 0,2 3 3,3 1 0,-6 0-48,6 0 1,-6 0 43,6 0 0,-4-1-72,0-3 0,-1 2 60,-4-1 1,3 1 136,-6 2 1,1 0-88,-1 0 1,-2-3 99,2-1 1,1 0-129,-1 4 0,4 0 16,-4 0 1,4 0-18,-4 0 1,4 0 33,-4 0 1,5 0-82,-1 0 0,2 0 67,2 0 0,4 0-259,-1 0 0,2 4 216,-2 0 0,-1-1 5,6-3 1,-1 4-2,4 0 0,-4 1 0,1-1 1,-5-3-3,5 3 0,-1 1 9,4-1 1,-2 0-54,-6-4 1,1 1 44,-9 3 1,0-3 150,1 3 0,-9-3-142,1-1 1,-7 0 208,-1 0 1,2 0 65,-1 0 0,0 0-190,-5 0 0,3 0-179,1 0 0,-2 0 100,3 0 1,1 4 115,-1 0 1,3 3-91,-3-3 1,3 1-149,-3-1 0,3-1 160,-3 4 0,1-4 99,-2 0 0,-1 0-59,1 1 1,-2-3 178,-1 3 1,-4-3-176,0-1 1,-5 4-6,1 0 1,-2 0-183,-1-4 0,-1 0 128,0 0 124,1 0-133,-1 0-166,-4 0 1,-1 0-16,-2 0-288,-3 0-1590,4 0 1489,-15 0 1,-4 0-3314,-13 0 3857,-7 0 0,-22-6 0,24 3 0,-1 0 0</inkml:trace>
  <inkml:trace contextRef="#ctx0" brushRef="#br1" timeOffset="29">19221 8040 8352,'-6'0'1618,"1"0"-36,5 0-1206,5 0-191,-4 0 1,9 0 76,-2 0 1,2 0-9,2 0 1,0 0 24,3 0 1,1 0-51,7 0 0,-2 0 147,10 0 0,-1-4-123,4 1 1,4-5-114,0 4 1,3-3 45,-7 3 0,7-4-187,-7 4 1,-1 1 157,-2 3 0,-6-4-161,2 0 0,-3 0-10,-1 4 0,-4 0 132,0 0 1,-4 0-221,4 0 1,-5 0 39,1 0 1,-6 0-152,-1 0 0,-5 0-75,5 0-732,-5 0-140,2 0-535,-5 0-463,-5 0 2158,-2 0 0,1 5 0,1 2 0</inkml:trace>
  <inkml:trace contextRef="#ctx0" brushRef="#br1" timeOffset="30">19907 8006 8138,'0'0'0</inkml:trace>
  <inkml:trace contextRef="#ctx0" brushRef="#br1" timeOffset="31">19301 8097 8107,'0'-6'1449,"0"1"-369,0 0-278,0 4-576,0-4 1,2 5 54,1 0 1,0 0-31,4 0 1,1 1 19,4 3 0,3-2-4,0 6 0,1-4-42,0 3 1,1 0 11,6 0 1,0 3-129,0-2 0,-4 1 51,0-2 1,-4 4-208,4-4 0,-5 3 35,2 2 0,-4-1-1,0 1 0,-2-5-120,-3 1 0,0-2 45,-3 2 1,-3 2-72,3-2 0,-3 2 26,-1 1 1,-1-3 29,-3-1 0,-3 5 6,-4 3 1,-5 4-1,-3-4 1,-3 6 16,-1-2 1,-5 2 4,-2 2 1,1 0 39,-2 0 0,4 0-22,-3-1 1,5 1 78,-2 0 1,3-4-71,1 0 1,0-1 105,0 1 1,2 1-94,2-5 0,2 2 119,6-2 1,-1-3-70,1-1 0,5 0 13,2-3 159,3-3-161,1 5 56,0-8-53,0 3 193,0-5 1,5 0-114,2 0 1,0 0 225,0 0 1,2 0 3,6 0 1,-1 0 9,5 0 1,4 0-46,4 0 1,4 0-92,0 0 0,2-2-111,1-1 0,4 1 109,0-2 1,2 2-255,-2-2 1,-3 3-47,3-3 0,-2 3-17,-2 1 1,-3 0 115,-1 0 0,-5 0 10,2 0 1,-7 0-136,-1 0 187,-5 0-647,3 0 218,-11 0-23,-1 0 220,-15 0 1,3 0-1091,-9 0 0,4 4 28,0-1 1222,6 1 0,-4 1 0,3 2 0</inkml:trace>
  <inkml:trace contextRef="#ctx0" brushRef="#br1" timeOffset="32">20478 8463 8124,'0'-12'-829,"0"1"0,0 3 829,0 1 259,0-1 0,-2-3 501,-1-1-71,1 1 1,-7-1-250,6 1 0,-6 5-155,1 2 1,2-1-175,-2 1 1,-1 0 79,-6 4 1,2 0-24,-2 0 1,1 4 71,-1 0 1,1 5-258,-5-2 1,1 5 25,-1 3 1,-1-1-156,5 5 0,-1-4 65,5 4 0,-3 0-29,3 4 1,-2-1-94,9-3 0,0 1-1,4-5 0,0 0 12,0-3 1,5-1 141,3 1 1,6-6 131,1-2 0,4-3-146,-4-1 0,6-1 408,-2-3 1,4-4-112,3-7 1,-2 1 21,3-5 0,-3 0-211,-1-4 1,0 1-166,0-1 0,-4-4-170,0 0 1,-4-4 97,4 0 1,-5 2-147,1-1 0,-2-1 44,-2-3 1,-1 3 35,-2 1 0,1 1 110,-5-2 0,0 0-25,-4 4 1,0 5 135,0 7 0,-2 2 243,-2 2 1,2 1 80,-6 2 0,4 3-145,-3 5 0,3 0 16,-4 0 0,6 5-38,-2 3 1,-1 3-91,1 5 0,0 1-34,4 6 0,0 0-93,0 0 0,0 3 51,0 1 1,0 4-150,0-5 1,2 2 186,1-1 1,0-3-36,5 3 1,-6-3 243,2-2 1,1 1-139,-1 0 1,0-1 67,-4-3 0,0 1-74,0-5 0,3 1-22,1-5 1,0 0-384,-4 1 1,0-1 136,0 1 1,0-5-632,0 1 1,0-4 352,0 3 1,1-3 489,3 4 0,-1-6 0,4 2 0,1-3 0,3-1 0,1 0 0</inkml:trace>
  <inkml:trace contextRef="#ctx0" brushRef="#br1" timeOffset="33">20763 8531 8124,'0'-6'-1501,"0"-4"3001,0 9-600,0-4-370,0 5 0,1 3-291,3 1 0,-1 4-73,4-4 0,1-1 88,3-3 0,5 0-167,-1 0 1,1 0 40,0 0 0,1 0-129,6 0 1,-1-1 17,-3-3 1,1-2 89,-5-5 0,4-1-56,-3 1 1,-1-1 58,-4 1 1,-3-2-164,-1-2 1,-4 2 90,1-2 1,-3 1-155,-1-1 0,-1 1 105,-3-5 1,-2 5 38,-6-1 0,0 6-29,-4 1 0,-1 4-25,-6-3 1,1 4-23,3-1 1,-5 8-14,5 4 1,-5 2-46,5 1 0,-3 6-26,-1 2 0,4 2 123,0 2 0,5 4 162,-1 0 1,8 4-154,3 0 0,2-2-4,2 1 1,3-4 221,5 0 0,3-3 21,8-4 0,3-2-186,-3-6 0,2-1 162,2-2 0,4-3-92,-1-5 1,1 0-199,-4 0 0,4-1 157,-1-3 1,-3 2-801,-4-6 0,-4 4-826,4-4 1,-6 5 750,-2-5 0,1 4 263,-5-3 0,4 0 530,0 0 0,0-9 0,1 4 0</inkml:trace>
  <inkml:trace contextRef="#ctx0" brushRef="#br1" timeOffset="34">21483 8474 8124,'0'-11'0,"3"-1"-742,1 1 0,1-5 1268,-1-4 0,-3 3-9,3-2 0,-4 5-14,-4-2 0,2 1-193,-6 4 1,-4-3-212,-7 6 1,1 3 82,-1 1 1,0 3-138,-4 1 0,0 0-5,0 0 0,4 1-95,0 3 0,5 3 51,-1 4 1,2 4-84,2 0 1,1 1-300,2-5 0,3 4 188,5 1 0,0 0-160,0-1 0,5-2 137,3 2 0,6-2 8,1-2 1,1 1 133,0-1 1,-4-3 169,3-1 0,-1-3 150,2 4 0,-4-6 16,4 2 1,-4-1 12,0 0 1,-1 3-54,1 1 1,-1 5 183,0-1 1,-3 2-49,0 6 0,-5 4-102,5 3 0,-2 2-5,2-1 1,2 2-23,-2 5 0,-2 2-110,2 2 1,-4-1-126,3 5 1,-1-4-34,2 3 0,-2-4 113,-2 1 1,-2-2-216,1-2 1,-1-5 34,-2-2 1,0-3 256,0-1 0,-2-5-93,-1-3 0,0-7 315,-5-5 0,5 2 8,-5-1 0,4-1-96,-3-7 0,0 1-495,0-4 0,-4-2 162,4-6 1,0 2-374,0-2 1,-1-3 237,-3-1 0,-1-3-1499,1 0 0,3-1 56,1 0 1631,4 0 0,-7-5 0,4-1 0</inkml:trace>
  <inkml:trace contextRef="#ctx0" brushRef="#br1" timeOffset="35">22065 8326 7973,'0'-12'-445,"0"1"0,-1 1 922,-3 2 0,-2-1-76,-6 6 0,1-1-126,-1 4 1,-3-4-43,0 0 1,-5 0-17,1 4 1,-3 4 19,-1 0 1,0 5-127,1-2 1,0 4 91,3 0 0,-1 2-213,4 2 0,1-2 13,4 2 1,4-1-223,4 1 1,1-2 13,2 2 0,0-2-100,0-2 0,5-1 101,3-2 0,6 1 81,1-6 1,2 5 124,-2-4 1,-2 0-109,2-4 0,1 0 162,0 0 1,-1 0-58,-4 0 0,1-5 90,-1-3 1,0 2-51,1-2 1,-4 2 105,-1-2 0,-1-2 53,2 2 1,-2-1-16,-2 2 158,-2-3-106,3 8-61,-5-3 1,0 7-58,0 1 0,-2 4 126,-1 4 0,0 6-70,-5 2 1,6-2 6,-2 3 1,3-1-188,1 3 1,0 1 75,0 0 0,1 0-464,3 0 1,2-2 213,6-2 0,-1-3-84,0-9 0,5 2 75,-1-5 1,5 0-1334,-1-4 1523,-2 0 0,4 0 0,-3 0 0</inkml:trace>
  <inkml:trace contextRef="#ctx0" brushRef="#br1" timeOffset="36">22613 8360 8011,'-5'-6'235,"4"1"1,-4 3 587,5-1-67,-5 1 196,4-3-333,-5 5-163,6 0 270,6 0-484,0 0 0,7 0 148,2 0 1,-1 0-95,5 0 1,0 0 36,4 0 0,0-4-149,-1 1 1,5-2-73,0 1 1,3 1-320,-3-4 1,-1 4 177,-3-1 1,-5-1-346,-3 1 0,-2 1 86,-2 3-2235,-4-6 1768,-2 5 0,-6-3-523,-3 8 0,-1-1 1278,-3 4 0,-7 1 0,2 3 0</inkml:trace>
  <inkml:trace contextRef="#ctx0" brushRef="#br1" timeOffset="37">22625 8486 8507,'7'0'957,"1"0"0,-4 0-457,3 0 1,1 0-22,3 0 0,2 0-79,2 0 0,-1-4 118,5 0 0,0 0-232,4 4 1,-4-4-60,0 1 1,-1-2-477,1 1 0,1 3 224,-4-3 0,-1-1-1086,-4 1 1,1 0 530,-1 4 1,-3 0 579,-1 0 0,1-5 0,3-1 0</inkml:trace>
  <inkml:trace contextRef="#ctx0" brushRef="#br1" timeOffset="38">23367 7892 8092,'-5'-12'426,"4"1"1,-4 3 309,5 1-115,0 4-91,0-2 122,0 5-351,0 5 1,0 2 29,0 4 1,0 2-51,0 2 0,0-2-31,0 2 1,0 3-67,0 1 1,1 2 51,3 2 0,-2 1-53,6 3 0,-6-2 67,2 6 1,1-3-213,-1 6 1,4-6 45,-4 6 1,-1 2-111,-3 2 0,4 0 39,0-4 0,0-4 119,-4 1 1,0-6-8,0 2 0,1-3-12,3-1 0,-3-4-30,3 0 0,-3-5 74,-1 1-171,0-2-72,0-2-429,0-4-953,0 3 1086,0-9 0,1 4-2255,3-5 1129,-2 0-555,3-5 2063,-5-1 0,5-6 0,1 1 0</inkml:trace>
  <inkml:trace contextRef="#ctx0" brushRef="#br1" timeOffset="39">23630 8052 8092,'5'-13'-200,"-4"-2"0,4 12 731,-5-4 1170,0 4-565,5-2-604,-3 5 0,3 6-168,-5 6 0,0 0-113,0 8 0,0-1-10,0 3 0,0 3-5,0 1 0,0 0-12,0 4 1,-4-2 11,0 6 0,0-6-129,4 6 0,0-3-1,0-1 1,0 2-194,0-5 1,0-1 40,0-3 1,-1-4 219,-3 0-36,3-5 18,-4 3-225,5-6 119,0-5-25,0-1 0,1-5 297,3 0-248,-3 0 1,9-1-10,-2-3 1,2 3 13,1-3 1,1 2-76,-1-2 1,5 3 65,-1-3 0,5-1-69,-1 1 0,-1 0 27,1 4 0,0-4-70,4 1 0,0-1 38,-1 4 0,0-4-23,-3 0 1,3 0-20,-3 4 1,-3-1 71,-1-3-482,-2 3 302,-2-4 1,-4 4-447,-3-3 195,-3 3 405,-6-4 0,4 5 0,-5 0 0</inkml:trace>
  <inkml:trace contextRef="#ctx0" brushRef="#br1" timeOffset="40">23972 8497 8092,'-22'-11'0</inkml:trace>
  <inkml:trace contextRef="#ctx0" brushRef="#br1" timeOffset="41">23584 8371 8092,'0'0'0</inkml:trace>
  <inkml:trace contextRef="#ctx0" brushRef="#br1" timeOffset="42">23596 8337 8092,'5'-6'0,"1"1"1311,5 5 0,5 0-578,-1 0 0,5-4-210,-1 0 1,3 0-143,1 4 0,-4-1-65,0-3 1,0 3-67,4-3 1,-4 3-138,0 1 1,-5-4-290,1 0-222,-3 1 1,-1 1-356,-4-2 753,-2 3 0,0-4 0,2 5 0</inkml:trace>
  <inkml:trace contextRef="#ctx0" brushRef="#br1" timeOffset="43">23892 8257 8092,'-11'-23'0</inkml:trace>
  <inkml:trace contextRef="#ctx0" brushRef="#br1" timeOffset="44">23573 7983 8092,'16'0'1384,"7"0"0,5-4-619,2 1 1,3-3-245,-2 3 0,1 1-88,-2-1 0,-2-2-264,-5 1 1,3-1-118,1 1 0,-5 3-101,-7-3 0,-2 3-851,-2 1 900,0-6 0,-4 5 0,-2-4 0</inkml:trace>
  <inkml:trace contextRef="#ctx0" brushRef="#br1" timeOffset="45">24201 7732 8092,'11'0'0</inkml:trace>
  <inkml:trace contextRef="#ctx0" brushRef="#br1" timeOffset="46">24235 7743 8092,'0'18'3964,"0"4"-2807,0-3 1,1 4-205,3 3 0,-3 2-493,3 3 0,-3 2-153,-1-3 1,4 3-42,0 1 1,0 2-31,-4 2 0,0-1-182,0 5 1,4-2 149,0 2 1,-1-1-327,-3-3 1,0-4 39,0 0 1,0-5 42,0-6 1,0-1 95,0-3 0,0-3 111,0-4-543,0-1 110,0 1-1590,0-1 1342,0 0 0,0-3-2828,0 0 3341,5-6 0,2 8 0,4-3 0</inkml:trace>
  <inkml:trace contextRef="#ctx0" brushRef="#br1" timeOffset="47">18924 11364 7966,'-6'0'1343,"1"-5"-563,5 3-419,0-3 0,1 5 27,3 0 0,2 0 31,6 0 0,0 0-100,4 0 0,-1 0 19,8 0 1,-3 0-77,7 0 0,-2 0-66,2 0 1,6 0 27,5 0 0,1 0-6,-1 0 0,3 0-14,5 0 0,-2-1-125,-2-3 0,-3 3-32,-5-3 1,-1-1 45,-2 1 0,-3 0-245,-5 4 1,-2 0 84,-2 0 1,-6 0 224,-5 0-73,-6 0-2648,3 0 2563,-5 0 0,0 0 0</inkml:trace>
  <inkml:trace contextRef="#ctx0" brushRef="#br1" timeOffset="48">18856 11398 8005,'19'0'0,"1"-4"470,-12 0 0,6-3 199,1 3 1,5 0 134,-1 4 0,3 0-236,1 0 0,0 1-170,-1 3 1,1 3 25,0 4 1,1 0-65,3 1 0,-3 3-261,3 0 1,1 2 80,-2-2 0,1-1-167,-4 5 0,0-5 25,-1 1 0,-3 2-10,0-2 0,-5 0-118,2-3 1,-4-1 23,0 0 0,-5 1 25,1-1 1,-6 1 69,2-1 0,-2 1-175,-2-1 1,0 0 55,0 1 1,-6-1-71,-1 1 0,-3 3-17,-2 0 0,-4 2 73,-3-2 1,-3 1-19,-1 3 0,-1 3 53,-2-3 0,0 3 11,-4 0 0,3-3-12,-3 0 0,4 0 17,0 4 1,3-5-6,4-3 1,2-1 112,6 2 0,-1-5 50,1 0 220,5 1-193,-4-6 88,8 0 1,-3 1 69,5-3 0,1-3-146,3 3 0,3-3 87,4-1 0,2 0-62,2 0 1,-1 0 188,5 0 0,4 0-3,3 0 1,6 0 6,-1 0 1,2 0-47,1 0 1,0 0-62,0 0 1,1 4-177,-1 0 0,0-1 119,0-3 1,-3 0-201,-1 0 0,-4 0 113,0 0 1,-3 0-69,-4 0 0,-2 0-288,-6 0-412,1 0-1205,-6 0 1378,-1 0 0,-6 0-1026,-3 0 1,1 0 94,-4 0 1415,-1 0 0,2 5 0,1 2 0</inkml:trace>
  <inkml:trace contextRef="#ctx0" brushRef="#br1" timeOffset="49">19655 12163 7957,'0'0'0</inkml:trace>
  <inkml:trace contextRef="#ctx0" brushRef="#br1" timeOffset="50">20295 11809 8067,'0'-6'0,"0"-4"0,-4 7 233,0-4 0,0 3 29,4-4 1,-1 4 266,-3-3 1,2 0-119,-6 0 0,1-3 32,-5 2 0,0 2-144,-4-2 1,2 5-61,-5 0 1,0 1 45,-4 2 1,1 2-53,-1 1 1,0 4-33,0 4 1,0 2 60,0 2 1,2-1-225,2 5 0,4-4 113,7 4 1,-1-5-332,5 2 0,0 0 8,4-1 1,4 1-112,0-5 0,9 0 43,-2 1 0,8-2 72,0-2 1,3-3 251,1-5 0,-1 0-86,1 0 0,0-5 134,0-3 0,0-2-88,0-2 1,0-3 69,-1 0 1,0-5-78,-3 1 1,1-3 15,-5-1 1,1 0-112,-5 0 0,1-3 101,-1-1 0,-3-3-191,-1 3 0,-3-3 88,4 3 0,-5-3-86,5 3 0,-5-4 54,0 5 1,0-3 20,1 6 1,-3 2 81,3 10 0,-3 3 164,-1 1 0,-1 4-58,-3-1 0,1 8-66,-4 4 1,4 3 106,0 5 1,-3-3-111,3 7 0,-1 0-14,4 6 0,0 0 31,0 4 0,0 1-123,0 3 0,1 0-42,3 1 0,-3-1-217,3 0 1,-3-1 74,-1-2 0,2 0 126,1-4 0,-1-4-45,1-4 1,2-5 41,-1 1 1,0-2-403,-4-2 0,4-3 157,0-1 1,1-4-1659,-1 1 1341,-3 2 0,5-5 681,-2 3 0,2-8 0,6-2 0</inkml:trace>
  <inkml:trace contextRef="#ctx0" brushRef="#br1" timeOffset="51">20558 11832 8036,'0'-8'761,"0"1"-182,5 4 746,-4-2-374,4 5-495,0 0 1,1 0-91,6 0 0,-1 0-81,1 0 1,-1 0-68,1 0 1,3 0 11,0 0 1,5 0-111,-1 0 0,3 0 110,1 0 0,-2-5-244,-2-3 0,2 2 43,-6-1 0,0-1-203,-4-4 0,0 1 14,-4 0 1,2-1 24,-5 1 0,0 3-17,-4 1 1,0-1 156,0-3 0,-5-1-34,-3 1 0,-2 3 14,-2 0 1,-3 6-122,0-2 1,-5 3 76,1 1 0,-3 1-19,-1 3 1,0 2 86,1 6 1,-1 4-5,0 3 0,4 3 121,0 1 1,6 1-91,2 2 1,4-1 106,7 1 0,2 2-72,1-1 0,5-1 122,7-3 0,3-5 56,5-3 1,-3-2 144,3-2 0,-3-1-65,7-2 0,-3-3 103,-1-5 0,0 0-347,0 0 1,-2-4-282,-2 1 0,2-5-963,-6 4 0,4-3 93,-4 3-712,0-5 0,-3 2 823,-1-4 1,1 3-298,-1 1 1252,0-1 0,6-3 0,1-1 0</inkml:trace>
  <inkml:trace contextRef="#ctx0" brushRef="#br1" timeOffset="52">21277 11832 8033,'0'-11'-254,"4"-1"-64,0 1 0,1-2 1209,-1-2 0,-3 1-295,3-5 0,-3 4 110,-1-4 0,4 3-265,0-3 0,-1 5-130,-3-1 0,-5 2-67,-2 2 1,-4 5-270,0 2 1,-2 3 57,-2 1 0,1 0 36,-5 0 1,4 1-110,-4 3 1,5 2 13,-1 5 1,2 1-124,2-1 0,0 2 69,4 2 1,-2-1-96,5 5 1,0-5 133,4 1 0,2-1-153,1 2 1,4-8 80,4 4 0,2-5 48,2 1 1,-2 1 64,2-5 0,2 0-61,-2-4 1,4 0 302,-4 0 1,4 0-80,-4 0 1,4 0 295,-3 0 1,0 0-81,-1 0 1,-2 0 35,2 0 1,-2 1-182,-2 3 1,-3 3-212,0 9 1,-1-3 240,5 7 0,-5 0-71,1 6 1,-2 0 134,2 4 0,2 1-122,-3 3 1,0-4 147,0 1 0,-4-1-51,1 5 1,-2-1-152,2 0 1,-3-1 11,3-2 1,-3 0-162,-1-4 0,-3-4-4,-1-4 1,-4-5 130,4 1 0,-4-6-136,0-1 0,-2-6 59,-2 2 1,0-3-172,-4-1 1,4-5-369,-3-3 0,2-2-502,1-1 1,1-2-4,0-2 0,-1-3-734,1-5 0,3 1 1725,1-1 0,4-10 0,-2-3 0</inkml:trace>
  <inkml:trace contextRef="#ctx0" brushRef="#br1" timeOffset="53">21962 11261 7943,'0'-11'1974,"0"4"-1031,0-3 624,-5 9-1063,4-4 1,-8 10-12,5 2 0,-1 5-140,1 3 0,3 4 21,-3 8 1,3-1-54,1 9 0,0-4 74,0 7 0,0-2-158,0-2 0,4 2-28,0 2 1,1-3-100,-1 3 0,-3 2 102,3-2 0,-3-5 9,-1-7 0,4 1 0,0-4 0,-1 1 276,-3-9-134,0 1-229,0-5-470,0-5-288,0-1 203,0-5 1,0-5-58,0-2 0,0-3 478,0-2 0,-1-1 0,-3-2 0,3 1-64,-3-5 0,3 4-1012,1-4 0,0 4 420,0-4 0,5 5 327,3-2 0,2 4 302,1 0 0,1 1 214,-1 0 0,4-1-165,0 1 1,6 3 62,-2 0 0,2 2 1,2-1 1,-1 1 44,-3 6 1,1 0-14,-5 0 1,2 0-63,-2 0 0,-2 2 16,2 2 1,-6 2-16,-2 5 1,-3 5-58,4-1 0,-6 5-33,2-1 1,-9 3-8,-6 0 1,-7 1 58,-9 0 1,2 0-13,-5 0 0,-1-2-125,-3-2 1,3-2 117,1-6 0,8 0-2346,-1-4 1240,8 3 734,-1-8 372,9 3 0,2-10 0,5-2 0</inkml:trace>
  <inkml:trace contextRef="#ctx0" brushRef="#br1" timeOffset="54">22625 11489 7915,'7'-6'0,"1"2"766,0 3-404,-2 1 1,8 0 132,-3 0 1,3 0 115,-2 0 0,4 0-86,3 0 0,-1 0-165,1 0 0,0 0-275,4 0 1,-4 0 159,0 0 1,-5 0-549,1 0 1,-2 0-146,-2 0 0,-3 0-1315,-1 0 1014,-4 0 0,3 0-1831,-2 0 2580,-3 0 0,5 0 0</inkml:trace>
  <inkml:trace contextRef="#ctx0" brushRef="#br1" timeOffset="55">22739 11581 7915,'-11'11'394,"4"1"0,3-2 17,8-3 1,-1-2-1,4-5 1,2 0 156,6 0 0,3 0-291,5 0 0,0 0-65,0 0 0,0-1-440,-1-3 1,1 3 208,0-3 1,-5-1-2317,-3 1 2335,3 1 0,-5-2 0,3-2 0</inkml:trace>
  <inkml:trace contextRef="#ctx0" brushRef="#br1" timeOffset="56">23413 11010 8083,'0'-12'-292,"0"6"292,0 1 0,0 0 1572,5 4-610,-4-5-192,4 1 534,-5 4-802,0-4 0,0 6 4,0 3 0,0 4-62,0 7 1,0-1-143,0 5 1,0 0-108,0 4 0,1 5 40,3 2 0,-2 3-49,1 1 1,-1 2 62,-2 2 1,3 1-198,1 3 0,1 3 1,-1-3 1,-1 1-141,4-1 1,-3 1 62,4-5 0,-6 0-53,2-4 0,1-1 222,-1-2 0,0-4-67,-4-4 0,0-1 61,0-3 0,0-3 17,0-4-210,0-1-199,0 1-609,0-6-360,0-1 75,0-5 0,4-1-468,-1-3 0,2-2 252,-1-6 1363,-3 1 0,10-6 0,-5 0 0</inkml:trace>
  <inkml:trace contextRef="#ctx0" brushRef="#br1" timeOffset="57">23710 11261 8087,'6'-18'954,"4"2"-556,-3 4 0,0 6 200,1 2 1,-6 2 506,2-2-660,-3 3 1,-1-3-162,0 8 0,0 2 126,0 5 1,0 2-110,0 2 0,-3-1-66,-1 5 0,-1 4 11,1 4 1,1 1-12,-4-2 1,4 2-88,-1 3 1,3 2 33,1-3 0,0-2-172,0-1 1,0-3 8,0-1 0,0-6 108,0-1 1,4-4-125,0 0 58,0-1 0,-3-5-51,3-2 22,-3 3 0,5-6-90,-2 3 166,2-3 0,6-1 38,-1 0 0,2-4-5,2 0 0,-1 1 24,5 3 0,-4-4-101,4 0 1,-3 0 31,3 4 1,-2-4-35,2 1 0,-1-1-21,-3 4 1,-1-4-15,5 0 0,-5 0-32,2 4 0,-4 0-390,0 0-349,-1-5 0,-3 4 11,-1-3-796,-4 3 528,2-4-443,-10 4 0,-1-8 323,-6 5 0,5-5 1121,-1 1 0,-10-2 0,-6-1 0</inkml:trace>
  <inkml:trace contextRef="#ctx0" brushRef="#br1" timeOffset="58">23710 11444 8087,'-12'0'-116,"1"-5"0,5 2 2008,2-5-1303,2 6 1,8-4 277,1 2 0,3 3-320,2-3 0,4 2-24,3 2 0,3 0-160,1 0 1,0 0-107,-1 0 0,1-1-62,0-3 0,0 3-126,0-3 1,-6 3-445,-1 1 1,-4-4 311,0 0 1,-5-1 77,1 2-32,-5 1-151,2-8 1,-7 5 167,-1-3 0,1-2 0,-3 4 0</inkml:trace>
  <inkml:trace contextRef="#ctx0" brushRef="#br1" timeOffset="59">23950 11307 8087,'-12'-12'0,"1"1"0,-6-1 0,-1 1 0</inkml:trace>
  <inkml:trace contextRef="#ctx0" brushRef="#br1" timeOffset="60">23721 11181 8087,'0'-11'0</inkml:trace>
  <inkml:trace contextRef="#ctx0" brushRef="#br1" timeOffset="61">23618 11158 8126,'21'-4'271,"-6"1"0,-5-1 699,1 4 1,2-4-364,2 0 1,3 0-105,5 4 1,0-1-195,0-3 1,0 3-237,-1-3 0,1 2-193,0-2 1,-1 3-110,-3-3 0,1 3 65,-5 1 0,0-4-230,-3 0 0,-1 0-2471,1 4 1393,-1 0 1472,0 0 0,1-5 0,-1-1 0</inkml:trace>
  <inkml:trace contextRef="#ctx0" brushRef="#br1" timeOffset="62">24235 10998 8090,'0'-6'-2341,"0"1"4048,0 0-471,0 4 149,0-5 3098,0 6-4012,0 6 1,0-4-117,0 6 0,0 1-119,0 6 0,0-1 245,0 5 0,1 0-43,3 4 0,-1 0-130,4-1 0,-3 6-106,4 3 1,-4 2 32,3 1 1,-4 2-185,0 2 0,3-3 152,-3 3 1,2-1-146,-1 1 1,-2-2 51,1 2 1,-1-7-34,-2 0 1,0-6 54,0 2 0,0-7 205,0-1 0,0-5-85,0 1 0,0-2-77,0-2 0,0-3 307,0 0-258,0-6 1,0 5-308,0-4 182,0-1-1125,0 3-3736,0-5 3886,5 0 0,1-2-1183,5-1 0,-3 1 2059,0-1 0,-1-9 0,5-1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7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8177 5802 8331,'0'-7'1457,"0"2"-315,0 5-865,0 5 1,0 2 32,0 4 1,-3 1-65,-1-1 1,-1 0 180,1 1-181,3-1-186,-5 6 0,3 1 309,-1 4-122,0-4-254,4 4 233,-5-4 7,4 9-21,-4-2-270,5 2 275,-5 1-146,3-3 0,-8 8-117,3-3 1,0-1 183,0 2-244,4-6 0,-7 7 119,2-6-90,3 6 1,0-12 94,5 3 1,-4-2-121,1 1 0,-1-4 127,4-3 1,0-2 0,0-2-139,0 1-31,0-6 0,0 1-28,0-4 172,0-1-429,0 3-946,0-5 956,-5 0 0,3-2-1615,-1-1 1407,1 1 1,2-8-97,0 3 723,0-4 0,0-5 0,0-2 0</inkml:trace>
  <inkml:trace contextRef="#ctx0" brushRef="#br0" timeOffset="1">8246 5790 8162,'-5'-11'632,"4"3"-274,-3 1 0,1 4 330,-1-1-385,3 3 328,-4-4-194,5 4 0,0-4 1359,0 5-1698,5 5 1,-2-3-1,3 6 337,-1 1-389,4 1 33,-8 1 0,9 6 331,-2 2-395,2 2 1,-2 2 199,-1 0-147,1 5 1,3 1-98,1 6 1,-1-1-39,1 0 0,-1 2 4,0 2-500,-4-3 679,3 5-60,-4-6 1,4-1-363,-2-3 659,2 3-293,-3-9 1,3 4-60,-3-5-2,4 0 64,-5-5 0,5 2-3,1-5 341,-6 0 1,3-3-212,-5-1 89,5-4-384,-8 3-586,4-9-383,-5 4-651,0-5 0,-1-5-751,-3-3 2476,-2-2 0,-11-1 0,-1-1 0</inkml:trace>
  <inkml:trace contextRef="#ctx0" brushRef="#br0" timeOffset="2">8120 6293 8114,'0'-6'1332,"0"-1"-902,0 3 1,2 3 134,1-3 1,0 3-84,4 1-172,1 0-117,3-5 1,1 4 193,-1-3-384,6 3 175,-4 1 1,4 0-291,-1 0 144,-4 0 1,10 0-264,-3 0 1,-1 0-530,1 0 0,0 0-1818,3 0 2578,1 0 0,0 0 0,0 0 0</inkml:trace>
  <inkml:trace contextRef="#ctx0" brushRef="#br0" timeOffset="3">8611 6202 8114,'0'-7'272,"0"-3"1,0 7-273,0-4 0,-5-1 0,-1-3 0</inkml:trace>
  <inkml:trace contextRef="#ctx0" brushRef="#br0" timeOffset="4">8600 6156 10674,'6'5'1314,"-2"3"0,-1 5-988,0 3 1,0 4-59,5-1 0,-1 0-156,5 4 0,-1-3-317,0 7 222,1-3 1,1-1 0,1 0 4,1 0 1,0-2 87,-4-2 0,1-2-138,-1-6 1,1-1-46,-1-2 1,-3-2 336,-1-2-177,-4-3 498,2 4-278,0-10 1,-4-1-101,3-6 0,-3-4-281,-1-3 1,0-3 92,0 0 1,4-3-85,0-1 1,5-3 90,-2-6 1,4 1-439,0 0 1,0 0 184,1-1 0,-1 6-231,1 2 0,-2 7 55,-3 1 0,0 9-487,-3-1-879,-3 7 626,4-6 134,-5 8 1,0-2 98,0 8 910,5 3 0,1 4 0,6 0 0</inkml:trace>
  <inkml:trace contextRef="#ctx0" brushRef="#br0" timeOffset="5">9297 6202 8077,'0'-12'-438,"0"1"1283,0-1 0,0 5-276,0-1 0,-4 4-121,0-3 0,-4 3-199,5-4 0,-6 4-134,1-3 0,-6 4-7,-1-1 1,-5 3-112,1 1 1,-3 0-140,-1 0 1,0 4 158,0 0 0,2 5 8,2-2 0,2 0-23,6 0 0,-1 1-20,1 3 0,5-3 148,2-1-396,3 1 224,1 4 1,5-2-31,2-3 0,7 2-8,2-5 1,3 0 69,-4-4 0,4 0-26,-4 0 1,0 0-3,-3 0 1,-1 0 109,1 0-105,-1 0 162,0 0 0,0 1 3,-4 3 0,2-2 177,-5 6 0,1 3 6,-1 5 0,-2 4-89,6-1 0,-4 6 102,3 2 0,1 5-18,3-2 0,1 3 13,-1 1 0,1 1-88,-1-1 0,0 4-230,1 0 1,-1 0 28,1-4 0,-6 1-206,-2-1 0,-3-4 35,-1 1 0,0-7 49,0-1 1,-4-4-29,0-4 0,-8-3 58,0-1 1,-3-3 58,0-5 1,-3-1-36,-5 1 0,0-3-74,1-3 1,-1 0-182,0-5 0,1 0-367,3-8 1,3 0-652,4-3 1,6-4 558,2 0 0,4 0 748,4-3 0,8-4 0,5 1 0</inkml:trace>
  <inkml:trace contextRef="#ctx0" brushRef="#br0" timeOffset="6">9708 5745 8023,'0'-7'1140,"0"2"0,-2 7-728,-1 1 0,1 4 65,-1 4 0,0 2-81,-1 2 0,3 3-87,-3 5 1,3 5-79,1 2 1,0 3 0,0 1 1,0 4-42,0 0 1,0 6-16,0-3 1,0-1-154,0-2 1,1-6 69,3-2 1,-3-6-196,3-1 1,1-1 69,-1-7-250,0 0 1,-3-5 1,3-2-1435,-3-3 116,4-5 644,-5 0 215,0-5 1,0-2 739,0-4 0,5-11 0,2-2 0</inkml:trace>
  <inkml:trace contextRef="#ctx0" brushRef="#br0" timeOffset="7">9696 5859 8044,'-6'-12'122,"0"5"-122,2-1 1419,3 1-757,-5 0 0,6 1 461,0 2-715,0 3 0,2-3-120,2 8 1,2 2-44,5 6 1,1 0-183,-1 4 1,1-2 125,-1 5 0,4 0-201,0 3 1,2-3 73,-2 0 1,-2-5-160,2 2 0,-2-1-52,-2-4 0,4 3-142,1-6 193,-1-3 0,-4 0 127,1-5 1,-1 0-90,1 0 72,-6 0 1,4-5 0,-4-3-3,1-2 1,3-5-27,-2 0 0,-2-4-9,1 3 0,1-4-197,4 1 108,-1-7 0,2 1 89,2-1-208,-2-3 103,3 4 1,-5-2 95,1 4 1,-2 4-15,-2 0-19,2 5-27,-9 2 280,9 2 182,-9 9-139,5-4-218,-6 5 1,0 6 31,0 6 1,0 0 125,0 7 1,3 5-83,1 7 1,0 2 108,-4 1 0,1 4-74,3 0 1,-3 5-40,3-1 1,1-2-12,-1-2 1,0-7 144,-4 0 1,4-6-21,-1 2 0,1-4 3,-4-4 0,2 1-18,1-5 1,-1 0-54,1-3 0,-1-4-289,-2-1 182,0-4-1058,0 7-319,0-9-911,0 4 765,0-5 1501,5 0 0,1-5 0,6-1 0</inkml:trace>
  <inkml:trace contextRef="#ctx0" brushRef="#br0" timeOffset="8">10599 5973 8050,'0'-6'957,"0"1"-116,0 0 310,0 3-247,0-3 144,0 5-790,5 0 0,-3 0-23,6 0 1,-4 0-5,3 0 1,1 0-75,3 0 1,4 0 88,1 0 0,0 0-214,-1 0 1,-1 0 33,5 0 1,-5-1-354,2-3 0,0 3-219,-1-3 0,1-1-463,-5 1 1,-3 0-672,-1 4 0,-4 2 1640,1 2 0,-3 2 0,-1 5 0</inkml:trace>
  <inkml:trace contextRef="#ctx0" brushRef="#br0" timeOffset="9">10576 6156 8078,'-7'0'1580,"2"0"-889,5 0 1,5 1 152,3 3 1,6-3-94,1 3 1,7-3-299,1-1 0,3 0 68,5 0 0,2-1-135,-3-3 0,2 3-280,-2-3 1,-2-1 99,-5 1 1,-1 0-287,-3 4 0,-3 0-1205,-4 0-1325,-6 0 2610,-1 0 0,-5 0 0,0 0 0</inkml:trace>
  <inkml:trace contextRef="#ctx0" brushRef="#br0" timeOffset="10">11250 5619 7536,'-6'-6'1278,"5"1"-415,-4 5 358,5 0-866,5 0-173,2 0 0,1 0 309,4 0-322,-3 0 0,9-2 1,-3 0 131,4-2 1,2 0-58,2 4 0,0 0-110,0 0 1,0 0 59,0 0 0,3 0-79,1 0-56,-1 0 1,-1 0-160,1 0 58,-2 0 14,4 0 1,-6-1-12,-3-3 119,2 3 0,-8-4-227,2 5-57,-7 0 281,2 0-448,-9 0 74,4 0-122,-5 0 403,0 5 51,-5-4-65,4 9-17,-9-3 12,9 9 144,-9-3-143,3 8-18,-4-8 15,-1 9 95,1-5-90,0 11-382,-6-4 386,4 9 157,-8-3-105,8 4 0,-8 1-84,1 4 0,3-3 64,-2 6 236,5-5-642,-3 2 419,6-4 0,-1-1 1,2-4 178,3 1 1,-2-7-18,5-1 0,0-2 256,4-5 0,0-1-94,0-4-15,0-4-120,0-2 719,-5 0-1083,4-4 383,-4 4-687,5-5 0,-2 0-1283,-1 0 1745,1 0 0,-8-5 0,4-1 0</inkml:trace>
  <inkml:trace contextRef="#ctx0" brushRef="#br0" timeOffset="11">15784 5630 8142,'0'-7'-862,"0"-1"647,0 1 0,0-5 1017,0 1 1,1 1 1031,3 2-840,-3-2-13,4 4-645,-5-1 1,0 3 28,0 8 0,0 3-83,0 4 0,-4 5 23,0 3 1,-3 4-101,3 4 1,-5-2-1,2 6 0,-4-1-2,0 5 0,3-4-166,1 4 1,-1-4-118,-3 7 0,-1-2 103,1-2 0,3 0-185,1 1 1,3-6 69,-4-3 1,6-3-124,-2-4 34,-2 3 1,4-9-223,-2 2-450,3-2 295,1-2-1122,0-5 618,0-1 223,0-5 0,0-5 19,0-2 820,0-3 0,5-7 0,2-1 0</inkml:trace>
  <inkml:trace contextRef="#ctx0" brushRef="#br0" timeOffset="12">15898 5516 8151,'-7'-21'389,"4"2"-157,-4 2 1981,6 6-867,-4 4-243,5 2-651,0 21 0,0-2-12,0 12 0,5 0-232,3 0 0,2 3 34,1 6 0,2 0-144,2 3 1,-1-2 105,5 2 0,-4-3-168,4 0 1,-3 1 39,3-1 0,-5 2-56,1-7 1,-2-1 56,-2 2 1,0-6 35,1 2 1,-2-3-100,-2-1 1,0-4 104,-4 0 1,4-5-368,-4 1 0,0-2 7,-4-2-1891,0 0 1018,0 1-1200,0-1-722,0-4 3036,-6-2 0,0-5 0,-5 0 0</inkml:trace>
  <inkml:trace contextRef="#ctx0" brushRef="#br0" timeOffset="13">15681 5996 8123,'1'-10'494,"3"2"1,0-1-52,7 5 0,-1 1-39,9 3 1,2-4-154,5 0 0,3 0-111,6 4 1,-1 0-348,0 0 0,-1 0 175,-2 0 1,0 0-314,-4 0 0,0 0 228,-4 0 0,-6-4-162,-1 1 0,-8-1-111,0 4 382,-5 0 1,3-1 142,-2-3 196,-3 3 1,5-6 104,-2 3 138,-3 3 583,10-9-762,-5 9 0,2-4 56,-1 5 1,-3 5-34,4 2 1,-5 5-225,5 3 1,0-1 44,3 5 0,0 4-116,1 3 1,-1 1 22,1-4 0,0 0-161,4 0 1,-4-1 13,4 1 0,-2-1 83,1-3 1,-6-3-115,2-4 1,-3-5 121,-1 1-83,3-5 115,-8 2 123,3-5 1,-5-5-248,0-3 0,0-6 44,0-1 1,0-6-71,0 2 0,0-2 111,0-2 1,0-1-314,0-3 1,4-1 61,-1-2 1,5-3-253,-4 2 0,3 2 156,-3-1 1,4 6-348,-4 1 0,3 1 52,-3 7 1,0 4-793,-4 3 122,0 5 815,0-2 0,1 7-432,3 1 0,-1 4 846,4 4 0,6 1 0,5-1 0</inkml:trace>
  <inkml:trace contextRef="#ctx0" brushRef="#br0" timeOffset="14">16732 5973 8093,'6'-11'454,"-1"-1"803,-5 1-636,5-1 1,-4 1-189,3 0 0,-3 3-135,-1 0 1,-3 5-49,-1-5 1,-5 5-166,1 0 1,-3-2 114,-4 1 1,2 0-85,-2 4 0,1 1-32,-1 3 1,2-1-136,-2 4 0,3 1-96,5 3 0,-4-3 93,4-1 1,2 2-95,1 7 0,3-4 123,1 3 1,1-1-129,3 2 0,2-4 96,6 4 1,-1-8 22,0 0 0,1-4 41,-1 3 0,1-4 9,-1 1 0,0-3 105,1-1 1,-1 0-78,1 0 1,-5 1 196,1 3 1,0-1-54,3 4 0,-3 1 138,-1 3 0,-3 5-38,4-1 1,-2 5-146,2-1 0,0 4-52,-4 4 1,4-3 75,-4 2 1,3-2-46,-3-1 1,1 4 21,-1 0 1,-3 3-194,3-3 1,-3 1 84,-1-2 1,0-3-276,0 0 0,-5-1 94,-2-7 0,0 0 60,0-4 1,-1-4-268,-3-3 0,-1 1-147,1-2 214,-1 1 0,1-5 36,0-3 1,0-2-848,4-6 1,-2 0 420,5-3 0,-4-3 675,5-5 0,-6 0 0,2 0 0</inkml:trace>
  <inkml:trace contextRef="#ctx0" brushRef="#br0" timeOffset="15">16857 5493 8065,'-5'-29'0,"4"6"1583,-4 7-1013,5 10 1,1 2 131,3 8 0,-2 2-219,6 5 1,-2 6-5,2 2 1,6 4-241,-3 3 0,3 4-6,-2 4 1,-1 0-154,1 0 0,3 2 43,0 2 1,2-1-69,-2 5 1,-3-6 39,4 2 1,-7-2-150,-2-2 0,0-5-6,0-2 0,-1-4 78,-2-4 1,-2 1-9,1-4 0,-1-5 136,-2-3-184,0-1 187,0 0 54,0-2-57,0-5-82,0-5 1,0 1-56,0-8 0,0 3 11,0-6 1,3-3-202,1-1 1,4-2 74,-4-2 0,1 4-162,-1 0 0,-2 0 66,6-4 0,-6 5-15,2 3 0,-3 6-61,-1 2 338,5 4-109,-3-2 1,3 10-65,-5 3 1,1 6 152,3 1 1,-2 1-45,6 0 1,-3-3 62,6 6 1,-2-3-38,7 3 1,0-5-48,-1 1 1,2-4 21,-2-3 1,-1 1 203,5-5 0,-5-1-40,1-3 1,2 0 107,-2 0 0,0-5 121,-3-2 0,-1-5-94,0-3 1,3 0-162,-2-8 0,2 3 47,-7-7 0,2-1-259,-1 2 1,1-6 62,-5 1 0,-1-2-100,-3-1 0,0 0-187,0 0 0,2-1 105,1 1 0,-1 5 150,1 2 1,-1 7-32,-2 1 0,0 5-117,0-1-38,0 2-99,0 7-68,0 1 69,5 5 0,-4 8 41,3 4 1,1 3 288,-1 0 0,0 3 0,-4 5 0</inkml:trace>
  <inkml:trace contextRef="#ctx0" brushRef="#br0" timeOffset="16">17737 5756 8120,'-12'0'-586,"1"0"1,-1 0 292,1 0 0,3 0 1097,1 0 144,-1 0 40,-3 0-120,4 0-314,2 0-188,5 0 0,5 0-98,3 0 1,2 0 167,1 0 1,6 0-80,2 0 1,3-4 51,0 1 1,1-1-222,0 4 0,4 0-101,-1 0 0,0-2-223,-7-1 0,1 1 160,-5-1 1,1 1-1786,-5 2 977,0 0-905,-4 0 866,-2 0 823,-5 0 0,-5 5 0,-2 2 0</inkml:trace>
  <inkml:trace contextRef="#ctx0" brushRef="#br0" timeOffset="17">17657 5927 8120,'0'7'642,"5"-2"-404,2-5 1,3 0 610,2 0 1,-1 0-299,1 0 1,4 0 29,3 0 1,3-4-159,1 0 1,0 0-225,-1 4 0,1-3-54,0-1 1,-4 0-126,0 4 1,-5 0-1073,1 0 0,-6 0 610,-1 0 1,-4 0-2421,3 0 2862,1-5 0,3 4 0,1-4 0</inkml:trace>
  <inkml:trace contextRef="#ctx0" brushRef="#br0" timeOffset="18">18353 5493 8016,'0'-17'0,"0"0"366,0 6 0,2 4 239,1 4 361,-1-4-176,3 6-451,-5-4 0,0 6-149,0 3 1,0 4 14,0 7 0,-4 3-150,0 4 1,-1 3 110,1 1 0,-1 2-55,-2 3 1,-2 2 45,5-3 1,-5 3-357,1 1 1,2-3 132,-2-1 0,1-3-248,-5 3 1,1-4 145,0 0 0,-1-5-12,1-2 1,4-5 353,4 1 1,-3-6-83,3-2 143,-1-4-123,4 2 108,0-5 0,5 0-66,3 0 1,2 0-95,1 0 0,1 0-29,-1 0 1,4 1-146,0 3 1,1-3-155,-5 3 0,2-3 80,2-1 1,-2 0-231,2 0 0,-6 0 139,-2 0 1,-3 0-707,4 0 632,-6-5 1,3 3-643,-5-6 1,0 4 58,0-3 936,0 4 0,6-12 0,0 2 0</inkml:trace>
  <inkml:trace contextRef="#ctx0" brushRef="#br0" timeOffset="19">18410 5847 8016,'0'-7'433,"0"-1"181,0 6 1,-1-3 990,-3 5-1110,3 0 1,-4 5 56,5 2 1,0 7-180,0 2 0,0 5 39,0 2 0,0 0-45,0 3 0,0 4-59,0 0 1,0-1-151,0 2 0,0-6 29,0 2 0,0-3-170,0-1 1,0-6 83,0-1 1,0-4-373,0 0 211,5-1 1,-4-3-1981,3-1 997,-3-4 1043,-6 2 0,-1 0 0,-5 1 0</inkml:trace>
  <inkml:trace contextRef="#ctx0" brushRef="#br0" timeOffset="20">2638 11958 8107,'0'-12'548,"0"5"404,0-1-645,0 5 0,0-3 508,0 2-168,0 3-137,0-4-169,0 5-141,0 5 0,0 1 23,0 6 0,-4 0-1,1 4 1,-5 1-71,4 6 1,-5 1 65,2 3 1,-3 4-151,-2 7 1,-3-2 142,0 6 0,-6 1-144,2 7 1,2 1-421,-2 2 1,3 0 333,-3-7 1,5 2 27,-1-6 0,4-4-216,3-4 1,2-2-23,2-9 0,3 1 66,-3-9-647,3 1 223,1-5-670,0-5 1071,0-1 0,0-6-398,0-3 1,1-2-61,3-5 644,-3-1 0,14-4 0,-2-2 0</inkml:trace>
  <inkml:trace contextRef="#ctx0" brushRef="#br0" timeOffset="21">2604 11969 8091,'0'-11'0,"0"4"1263,0-3-74,0 9 108,0-4-829,0 5 1,1 5-175,3 2 0,-1 9 143,4 3 0,0 2-125,0 2 1,3 4-127,-2-1 1,2 6 1,1-1 0,1 2-93,-1 1 1,1 1-4,-1 4 0,1 0 92,-1 3 1,0 1-85,1-5 1,3 4 38,0-4 1,-1 0-53,-6-4 1,2-5 54,-2-2 1,-2 0-89,2-4 1,-5 1-89,5-9 0,-5 0-214,0-3 1,0-2-618,1-3-871,-3 3-1915,4-8 2054,-5 3 1597,0-5 0,0-5 0,0-2 0</inkml:trace>
  <inkml:trace contextRef="#ctx0" brushRef="#br0" timeOffset="22">2398 12529 7949,'5'-7'737,"-3"2"-394,8 5 0,-4 0 211,6 0 0,0 0-128,4 0 1,-2 0-91,5 0 0,0 0-112,3 0 0,1-1-38,0-3 0,0 3-187,0-3 0,0 3-251,-1 1 1,1-1-974,0-3 1,0 3 164,0-3 1060,0 2 0,0-3 0,-1-1 0</inkml:trace>
  <inkml:trace contextRef="#ctx0" brushRef="#br0" timeOffset="23">2958 12392 7949,'0'-12'861,"1"6"-295,3 2 55,-3-2-34,4 4 0,-3 2-183,2 8 0,-2 3 73,6 5 0,-5-2-192,5 5 0,-4 0-86,3 4 0,1 3-10,4 1 1,-1 1-148,0-2 1,1 0 80,-1 4 1,1-4-121,-1 0 1,0-7 2,1-3 0,-2-4 200,-2 0-219,2-1 0,-8-5 155,6-2 47,-5-2 0,2-4-17,-5-2 1,0-2 60,0-5 0,3-2-186,1-2 0,0-3-117,-4-5 0,4-1-157,0-3 1,3 3 121,-3-2 1,4-4-49,-5 0 1,6 1 12,-1-2 1,-2 6-425,2-2 0,-4 4-62,3 4 0,-4 3-221,1 5 0,1 3-288,-1 0 1,1 6 83,-2-2 1051,4 3 0,4-4 0,1-2 0</inkml:trace>
  <inkml:trace contextRef="#ctx0" brushRef="#br0" timeOffset="24">3746 12380 7884,'0'-7'-618,"0"-1"1908,0 5-318,-5-7-684,-1 9 1,-6-4-61,1 5 1,-1-4-156,1 0 0,-2 1 90,-2 3 1,1 5-47,-5 2 1,4 0 92,-4 0 0,1 1-16,-1 3 0,1 1-68,3-1 0,2 0 10,-2 1 1,2 3-170,2 0 0,3 1 132,1-5 1,4 0-208,-1 1 0,3-1 65,1 1 0,0-5-146,0 1 1,0-4 61,0 3 1,5-4-27,3 1 1,2-3 156,1-1 1,1 0-5,-1 0 1,4-1 160,1-3 0,3-1-106,-4-3 1,1-2 126,0 2 1,-4 2-73,4-2 1,-4 2 58,0-1 1,-1-2-23,1 5 1,-5 0 56,1 4-150,-1 0 1,1 5 35,0 3 1,-5 7-32,5 4 1,-4 3 27,3 0 1,0 6 90,0 3 1,2 3-99,-5 4 0,4-2 196,-5 2 1,3 1-75,-3-1 1,-1 0-104,1-4 0,-1 1-203,-2-1 1,-2-1 77,-1-3 1,0-2 252,-5-5 0,1-5-129,-5-3 0,1-6 209,0-1 1,-1-6-95,1 2 0,-1-3-114,1-1 1,-6-1-229,-2-3 0,-1 2-325,1-6 1,-1 0-605,5-3 0,-1-2 532,5-2 0,5-3-911,2-5 0,2-3 659,2-1 0,2-5 778,2 2 0,2-3 0,5-1 0</inkml:trace>
  <inkml:trace contextRef="#ctx0" brushRef="#br0" timeOffset="25">4191 12095 7890,'-6'-5'-20,"1"3"0,5-4 201,0 2 573,-5 3-151,4-4-130,-4 0 0,3 4-87,-1-3 1,1 4-62,-2 4 0,3 2-60,1 5 1,0 2-33,0 2 0,-1 3-21,-3 5 0,3 1-14,-3 3 0,3 2-140,1 5 0,0 4 117,0 0 0,0 4-152,0-4 1,0 0 76,0-4 0,0-1-121,0-2 1,0-3 4,0-5 1,4-4-69,-1 0 1,1-5-393,-4 1 0,1-6-9,3-2-771,-2-4 540,3 2-525,-5-5 1,0-1 1240,0-3 0,-5-7 0,-2-7 0</inkml:trace>
  <inkml:trace contextRef="#ctx0" brushRef="#br0" timeOffset="26">4089 12220 7927,'0'-17'-599,"0"0"0,1 9 1327,3 1 0,-3 3 321,3-4 305,-3 6-505,-1-8-564,5 8 0,-2 2-52,4 8 0,0 3-77,0 5 0,3 1 5,-2 6 1,1 0-104,-1 0 1,2-1-125,-3-3 0,3 2 65,2-2 1,-1-2-286,1-2 0,-1-2 169,1-2 1,-1-5-62,0-2 1,2-3 106,2-1 1,-2-1 17,2-3 0,-1 2 48,1-6 0,-2 1-31,2-5 0,-2-3 149,-2 0 0,1-4-65,-1 3 1,1-4 148,-1 1 0,1-2-95,-1-2 0,0-1 63,1-3 0,-1 3-49,1-3 1,-1 8 89,1 4 0,-5 4 174,1 3-39,-6-2-354,3 9 1,-3-3 127,1 8 0,-1 6-129,1 5 0,-1 5 109,-2-1 0,0 8-40,0 3 1,0 3 26,0 2 0,0 4-113,0 3 0,0-2 45,0 2 1,0-5 44,0 1 1,0-6 46,0-2 1,1-6-44,3-1 1,-3-1 51,3-7 0,-3 0 8,-1-3-540,0-1 304,5 1 0,-3-5-1766,1 1-179,-1-6-471,-2 3 2529,0-5 0,5-5 0,1-1 0</inkml:trace>
  <inkml:trace contextRef="#ctx0" brushRef="#br0" timeOffset="27">5254 12277 7850,'-7'0'-965,"-3"0"2333,9 0-297,-4-5-127,5 4-561,0-4 1,5 5 100,2 0 0,0 0 2,0 0 0,2 0-126,7 0 0,-3 0-18,7 0 0,-5 0-90,4 0 0,0-1-91,4-3 1,-2 3 16,-2-3 0,7-1-112,-4 1 0,4-1-347,-3 1 1,-2 2 183,-2-6 0,2 5-1008,-6 0 0,-4 1-37,-3 2-2048,-1-5 3190,0 4 0,-7-4 0,-7 5 0</inkml:trace>
  <inkml:trace contextRef="#ctx0" brushRef="#br0" timeOffset="28">5276 12437 7873,'0'8'685,"0"0"-357,0-6 1,0 4 191,0-2 1,2-2-110,2 1 1,2 0 339,5 1 0,2-3-276,2 3 1,-1 1 271,5-1 0,-4-1-286,4-3 0,2 0 166,5 0 0,-1 0-299,1 0 1,1 0-147,-4 0 0,5-3-411,-9-1 1,3-1 247,-6 1 1,-1 3-1633,-4-3 0,-3-1 228,0 1 1385,-6 0 0,3-1 0,-5-1 0</inkml:trace>
  <inkml:trace contextRef="#ctx0" brushRef="#br0" timeOffset="29">6613 11284 7932,'-7'0'89,"-3"0"792,9-5-13,-4 3-229,5-3-73,0 5-280,5-5 1,1 4-57,6-3 0,-1 3 147,1 1 1,4 0-137,3 0 1,3-1 110,0-3 1,1 3-109,0-3 0,4 3 0,-1 1 0,6-4-56,-1 0 0,2 0-62,1 4 0,0-4-101,0 1 1,6-3 45,2 3 0,-3 1-189,-1-1 1,-6 0 91,-2-1 0,-6 3-651,-1-3 347,0 3 0,-10 1-618,2 0-40,-7 0 650,-3 0 0,-7 0-753,-1 0 0,-4 4 488,-4-1 1,3 5 602,1-4 0,-6 5 0,-5-3 0</inkml:trace>
  <inkml:trace contextRef="#ctx0" brushRef="#br0" timeOffset="30">6624 11364 7930,'0'-7'615,"1"1"-348,3 2 1,-1 3 300,4-3 1,2 3-153,6 1 0,-1 0 140,5 0 0,-3 0-25,3 0 1,-4 0-104,4 0 0,0 5-143,4 3 0,-2 2-36,-2 1 0,2 1-209,-6-1 1,4 2 72,-4 2 0,0-1-25,-3 5 1,-1-5 78,1 1 1,3-2-238,0-2 0,0 1 5,-3-1 0,-1 4 25,1 1 1,-5-1-48,1-4 0,-2 1 97,2-1 1,-3-2-221,-5 2 1,0-2 86,0 6 1,-5-1 5,-3 2 1,-7-2 55,-4 5 1,1-4 22,-1 4 1,-4-4 46,-3 4 1,-1-4 4,4 4 1,0-5 70,1 2 0,-1 0-64,0-1 1,4 1 90,0-5 1,4-1-52,-4-2 1,6 2 70,1-3 1,2 0-50,6 0 165,-4-4-19,6 7 0,-3-9 79,5 4-125,0-5 17,5 6 1,2-5-58,4 3 1,2-3 178,2-1 1,0 0-323,8 0 0,-3 0 0,8 0 0</inkml:trace>
  <inkml:trace contextRef="#ctx0" brushRef="#br0" timeOffset="31">6841 11992 7946,'23'0'2638,"5"0"328,2 0 1,-1 0-2133,2 0 1,-1 0-393,5 0 1,-5 0-246,1 0 1,-2 0-114,1 0 1,-2 0-80,-5 0 0,0 0 68,0 0 1,-6 0-155,-1 0 224,-4 0-910,0 0 99,-6 0-181,-1 0-790,-15 0 0,2 0 163,-7 0 1476,3 0 0,0-5 0,1-2 0</inkml:trace>
  <inkml:trace contextRef="#ctx0" brushRef="#br0" timeOffset="32">8075 11638 8019,'5'-6'-140,"-4"0"254,4 6 521,-5-5-403,0 4 1,4-5 244,0 2 350,-1 3-262,-3-4-220,0 0 0,0 2 169,0-5 185,0 6-161,0-8-258,0 3 1,-1-3-107,-3 3 0,2-2-109,-6 5 1,1-4-26,-5 4 0,1 1 24,-1 3 1,-4-4-76,-3 0 1,-2 0 85,2 4 0,-2 2-164,2 1 0,-3 0 28,-1 4 1,4 1 21,0 3 1,5 1 19,-1-1 1,-1 2-117,0 2 1,5-1-38,3 5 1,6 0 105,-2 4 1,3-4-78,1 0 0,0-4 62,0 4 1,5-3 1,2 3 1,1-5 54,3 1 1,-2-4-2,7-3 1,-2 1 95,1-5 0,-1-1 196,5-3 0,-1-1 39,1-3 1,2-2 1,-2-5 1,1-1-112,0 1 0,0-6-42,-5-2 0,0 1-223,-3-1 0,-1-1 138,1-7 1,-1 3-68,0-2 0,0-2-142,-4 1 0,3-3-175,-2 3 1,-2-7-39,2 3 0,-1-8 125,5 5 1,-4-3-98,-1 3 0,-3 4 61,4 4 0,-6 2 242,2 1 0,-3 5-146,-1 3 0,0 6 329,0 1 0,-1 6 162,-3-2-195,-2 3 0,-6 7 60,1 6 1,3 0-43,1 7 0,3 2 108,-4 5 1,6 0-78,-2 4 0,3 0-199,1 5 0,3-2 119,1-3 1,4 3-220,-4-2 0,1-2-21,-1 1 0,-3-3-25,3 3 1,1-4 150,-1 0 0,-1-3-27,-3-4 1,0 2-220,0-6 1,0 4 48,0-4 1,0-3-1311,0-5 592,0 1-1155,0-2 753,0 4 935,5-8 0,2 1 398,4-6 0,-3 0 0,-1-5 0,6 1 0,5-5 0</inkml:trace>
  <inkml:trace contextRef="#ctx0" brushRef="#br0" timeOffset="33">8292 11684 8019,'0'-7'1529,"0"2"-792,0 5 1,1 4-352,3 0 0,-2 3-176,6-3 1,-1 4-27,5-4 1,0-1-59,4-3 1,-2 4-83,5 0 0,0 0 123,4-4 0,3-4-149,1 0 0,1-3-13,-2 3 0,-1-5-5,1 1 0,-3-2 99,-4-1 0,-2-2-160,-6-2 1,0 2 47,1-2 0,-5 1 38,1-1 1,-5 1-91,0-5 0,-3 5 107,-3-2 1,-1 4-69,-8 0 1,2 2 55,-9 3 0,0 2-67,-4 5 0,0 0 57,1 0 0,-1 5 153,0 2 0,4 5-21,0 3 0,4-1-21,-4 5 0,5-4-205,-2 4 1,4 0 136,0 4 0,6 0-193,2 0 0,3 0 109,1-1 0,1 4-53,3-3 1,2 2 66,6-6 0,0-2-42,4-2 0,-4-3 88,4 0 1,0-5 170,-1 1 1,6-5-21,-2 0 0,2-1-91,2-2 0,0-4-290,0 0 1,0-4 99,-1 5 1,0-6-1033,-3 1 1,1 2 513,-4-2 0,-1 1 609,-4-5 0,6 1 0,0-1 0</inkml:trace>
  <inkml:trace contextRef="#ctx0" brushRef="#br0" timeOffset="34">9091 11592 7980,'0'-11'0,"0"-1"523,0 1 0,1-1-80,3 1 0,-3-4 149,3 0 1,-3-1-136,-1 5 0,-5 1-40,-2 2 0,-3-1-233,-2 6 0,-1-1 55,-2 4 0,-1 0-184,-3 0 1,-3 0 107,3 0 1,1 5-127,-1 2 0,2 4 38,-2 0 0,2 2-315,6 2 0,0-1 2,4 5 1,0 0-97,4 4 0,1-2-5,-1-2 1,3 2 106,3-6 0,4 4 23,4-4 0,2-1 76,2-6 1,-2 1 159,2-6 1,2 1 72,-2-4 1,4 0 185,-4 0 1,1-1-77,0-3 1,-4 2 84,4-6 1,-2 2 143,1-2 0,-2-1-128,2 5 1,-6-3 336,-2 3-266,1 0-357,3 4 1,-1 3 108,-2 4 0,1 2-292,-5 10 1,3 1 152,-3 7 0,5 1 160,-1 3 1,2 5 129,1-1 0,1 1-126,-1-1 0,-1-2 122,-2-3 0,1 2-79,-5-6 1,3 5-170,-3-4 0,0 2 127,-4-6 1,0 1-119,0-9 1,0 0 131,0-3 0,-5-6 21,-3-2 0,-6 1 15,-1-1 1,-5-1-78,1-3 1,1-1-189,-1-3 1,0 2 81,-4-6 0,0 1-842,0-5 0,2 1 436,2-1 0,3 0-948,9-4 1,2-1 265,5-6 1,0 0 125,0 0 0,5 0-1352,2 0 2287,3 1 0,7-6 0,1-2 0</inkml:trace>
  <inkml:trace contextRef="#ctx0" brushRef="#br0" timeOffset="35">9411 11512 8022,'0'-7'838,"0"-1"1301,0 5-766,0-7 173,0 9-664,0-4-575,0 5 1,0 5-117,0 3 0,0 2 38,0 1 0,0 2-208,0 2 0,0-2-68,0 2 0,1-2-40,3-2 1,-2-3-9,6-1 0,-4 0-225,3 0 0,1 0 98,3-3 0,-3-3-73,0 3 278,-1-3 1,5-1-28,-1 0 1,1-4 28,-1 0 0,-1-5-14,-2 2 1,2-3 78,-2-2 1,3 1-45,4-1 0,-2 1 5,2-1 1,-6 0 25,-1-3 1,-2 6-41,2-3 1,0 7 346,-4-2-199,0 4-125,-4-2 1,0 6 29,0 3 0,0-1 10,0 4 0,0 1-60,0 3 0,0 1-21,0-1 1,0-3-318,0-1 222,0 1 0,5 2-84,3-2 0,2-3 79,1-5 1,-3 0 140,0 0 1,0 0-93,8 0 0,-4 0 67,4 0 0,-4-2 3,0-1 1,-1 1 170,1-1 0,-1-4 32,0 0 1,5 0-36,-1 0 0,1-1 48,0-3 0,-4 1-72,3 2 0,-2-1 203,-1 5-240,-1-5 1,-3 8 260,-1-3-191,-4 3-103,2 1 1,-5 5-155,0 3 1,-1 2 104,-3 1 0,2 1-525,-1-1 0,-2 4 224,1 1 1,0 3-1010,4-4 0,-4 5 561,0-1 1,1 1-1577,3-1 2302,0 3 0,-6-4 0,0 5 0</inkml:trace>
  <inkml:trace contextRef="#ctx0" brushRef="#br0" timeOffset="36">6578 12346 9029,'7'0'1423,"-1"0"-1116,-2 0 1,-2 0 103,6 0 1,-4 0-73,3 0 0,1 0 71,4 0 0,-1 0-172,0 0 0,1 0-14,-1 0 1,2 0 13,2 0 0,-1-4 0,5 0 1,-4 1-15,4 3 1,-3 0 13,3 0 0,-2 0 0,2 0 1,3-2-15,-3-2 0,4 3-676,4-3 0,-2 3-789,5 1 1,1-4 1240,3 0 0,-1 1 0,-2 3 0,2-4 1163,-3 0 1,-1 0-642,2 4 0,-2-4-348,1 1 0,-1-1-210,-2 4 0,-2 0 24,6 0 1,-6-4-68,2 0 1,2 0 200,2 4 1,0-1-84,0-3 0,2 3 9,-3-3 0,3 3-5,2 1 1,-3-4-31,-1 0 1,1-1-17,-6 2 1,5 1-3,-5-2 0,5 3-9,-4 1 1,0-1-14,0-3 1,-2 3-24,6-3 1,-6 3 49,2 1 0,1-4-20,-1 0 0,-1 0 13,-3 4 0,0 0 7,0 0 1,0 0-1,-1 0 0,1 0 1,0 0 0,0-3-60,0-1 0,0 0-9,-1 4 1,1 0 28,0 0 1,0 0 17,0 0 1,1-1 10,3-3 1,-6 3-18,6-3 1,-6 2 17,6 2 0,-3 0-5,-1 0 1,0-3 8,0-1 0,-1 0-40,1 4 1,0 0 31,0 0 0,0-4-164,0 0 0,0 1 92,-1 3 1,5 0-117,0 0 1,-1-4 80,-3 0 1,0 0-58,0 4 0,2 0 133,-2 0 0,6 0 20,-6 0 0,4 0-3,-1 0 1,0-1-67,4-3 0,-3 3 152,3-3 0,-3 3-62,3 1 1,-3 0 83,4 0 1,-6-4-52,2 0 1,0 0 95,0 4 1,0 0-65,-4 0 1,-1 0-50,1 0 0,-4 0-26,0 0 1,0 0 42,4 0 1,-4 0-59,0 0 0,0 0 41,4 0 0,0-1-112,0-3 1,-4 3 82,0-3 0,-1 3 1,1 1 0,-3 0 50,-4 0 1,-1 0 253,1 0-107,-1 0 1,0 0-93,1 0 1,-5 0-7,1 0 0,-4 0 61,3 0 12,-4 0 0,3 0 41,-2 0 10,-3 0-237,4 0-415,-5 0-1977,0-5 1812,0 4 0,-5-4-2592,-2 5 3201,-3 0 0,-12-6 0,-2 0 0</inkml:trace>
  <inkml:trace contextRef="#ctx0" brushRef="#br0" timeOffset="37">7835 12574 7910,'-7'-6'228,"2"1"512,0 0-324,4 4 0,-4-6 179,5 3 340,0 3-216,0-4 415,0 5-911,0 5 0,0 2-4,0 4 1,0 2-1,0 2 1,0 3-123,0 4 0,0 1 134,0 0 1,0 4-162,0-1 1,-4 6 48,0-1 0,0 5-59,4 3 0,0-1 95,0-4 0,-3 0-110,-1 0 1,0 1 18,4-1 0,4-1-51,0-3 0,3-2-106,-3-5 1,4-4 112,-5 0 1,6-6-169,-1-2 1,-3 1 38,-1-5 0,-3 0-610,-1 0 247,5-4-1209,-4 2 101,5-5-293,-6 0 439,-6 0 1434,5 0 0,-9-10 0,4-3 0</inkml:trace>
  <inkml:trace contextRef="#ctx0" brushRef="#br0" timeOffset="38">8132 12597 7875,'0'-11'0,"0"-1"925,0 6-559,0 1 1,-2 5 538,-1 0 135,1 0-568,-3 0-72,5 10-239,0-2 1,0 15 161,0-1-84,0 1-78,0 10 1,-1-4-63,-3 6 62,3-1 1,-4 0 63,5 0 0,0 1-10,0-1 0,0-4-233,0 1 1,0-4 70,0 3 0,0-8-75,0 0 0,0-3 83,0 0 1,0-2-153,0-6 0,0-3-520,0 0 331,5-6-1686,-4 3 899,4-5-1261,-5 0 1212,0-5 1116,0-1 0,-5-11 0,-1 0 0</inkml:trace>
  <inkml:trace contextRef="#ctx0" brushRef="#br0" timeOffset="39">8097 12746 7886,'0'-12'0,"0"1"194,0-1 1,2 5 896,1-1 420,-1 6-589,3-8 6,0 8-637,1-3 0,6 6 99,-1 3 0,0 3-57,1 4 1,-4 0-188,-1 1 1,1-1 7,3 1 0,1 0-110,-1 4 0,0-4 72,1 4 0,-1-4-178,1 0 1,-1-2-18,1-3 1,-5 2 10,1-5 1,-4 0-172,3-4 152,-4 0 0,3 0-123,-2 0 214,-3 0 0,9-1 0,-2-3 1,-2 1-49,2-4 1,1-5-1,6-3 1,-1-1-99,5 0 0,-4-1 77,4-6 1,-4 4-15,5 0 0,-7 1 35,3-1 0,-4 2 14,0 6 1,-5 1 45,1 2 112,-5-2 0,3 9-73,-2-3 309,-3-2-225,4 4 39,-5-3 135,0 5-183,5 5 3,-4 2 1,4 5-13,-5 4 1,0-2 118,0 5 1,0 0-197,0 3 0,0 1 5,0 0 1,-3 5-96,-1 2 0,0 0 80,4 0 0,0 1 17,0 3 0,0-4 7,0 1 0,0-6 176,0 2 0,0-7-78,0-1 1,4-1-30,0 1 0,-1-3-43,-3-4 1,0-1 32,0 1 0,4-5-169,0 1 1,0-4 149,-4 3-593,0-4 495,5 2 0,1-5 0,6 0 0</inkml:trace>
  <inkml:trace contextRef="#ctx0" brushRef="#br0" timeOffset="40">8623 13214 7886,'-7'-5'412,"2"-1"0,5-6-1468,0 1 1,2-1 1055,1 1 0,4-1 0,4 1 0</inkml:trace>
  <inkml:trace contextRef="#ctx0" brushRef="#br0" timeOffset="41">8828 12620 7894,'7'-18'0,"-2"6"0,-5 4 1342,0 0-845,5-3 1,-4 3 964,3 1-392,-3 4 83,-1-2-484,0 5-299,0 5 0,0 2 54,0 4 0,0 4-148,0 0 1,0 6 45,0-2 0,0 2-44,0 2 0,1 1 126,3 3 1,-2 0-79,1 7 1,2-6-36,-1 6 0,0-2-121,-4 2 0,1-4-79,3 1 1,-3-6-93,3 2 1,-3-3 74,-1-1 1,2-2-1,2-2 1,-3-2-38,3-6 0,-3 5-176,-1-1 144,0 0 0,1-5 106,3-2 1,-3 2 34,3-2 27,-3-3-189,-1 5 189,0-9-173,0 4 0,5 0 0,2 2 0</inkml:trace>
  <inkml:trace contextRef="#ctx0" brushRef="#br0" timeOffset="42">8920 13260 7782,'-23'-12'0</inkml:trace>
  <inkml:trace contextRef="#ctx0" brushRef="#br0" timeOffset="43">2593 14447 7656,'0'-6'532,"0"-4"0,-2 9 770,-2-3-469,3 3-285,-4 1 0,4 1-58,-3 3 0,2 6-98,-6 5 0,4 10-78,-4 2 0,5 5-9,-5 2 1,2 5-108,-2 3 1,-2 3 0,2 0 0,2 1-129,-2 0 0,2-2 42,-2-2 1,0 1-238,4-5 1,-4-1 117,4-7 1,0 2-369,4-5 0,-3-1 167,-1-3 1,0-5-8,4-3 0,0-2 239,0-2-109,-5 1 115,4-1-83,-4 1-385,5-6-80,0 4-330,0-9 848,0 5 0,-5-6 0,-2 0 0</inkml:trace>
  <inkml:trace contextRef="#ctx0" brushRef="#br0" timeOffset="44">2444 15270 7886,'6'-17'0,"5"-1"0,-5-4 0</inkml:trace>
  <inkml:trace contextRef="#ctx0" brushRef="#br0" timeOffset="45">2593 14630 7919,'0'-24'82,"0"-1"41,0 9 0,0-3 187,0 4 0,0 0 483,0 3 1,1 2 915,3 3-705,-3-3 2,4 8-620,-5-3 0,1 12-7,3 4 1,-3 2-40,3 6 0,2 1-25,2 7 1,-2-2-112,2 6 1,0-1-205,3 4 0,6 6 0,0 0 0</inkml:trace>
  <inkml:trace contextRef="#ctx0" brushRef="#br0" timeOffset="46">2695 14801 7937,'18'35'0,"4"3"5044,-3 0-5044,-3 0 0,1-14 0,-6-2 0</inkml:trace>
  <inkml:trace contextRef="#ctx0" brushRef="#br0" timeOffset="47">2855 15087 7901,'7'19'0,"-2"-4"0</inkml:trace>
  <inkml:trace contextRef="#ctx0" brushRef="#br0" timeOffset="48">2947 15315 10065,'-12'5'6,"5"-3"-833,-1 2 1,0-3 104,-3-1 722,-1-5 0,-4-2 0,-2-4 0</inkml:trace>
  <inkml:trace contextRef="#ctx0" brushRef="#br0" timeOffset="49">2398 15190 7859,'-11'-7'0,"5"-3"0,1 8 1675,5-6-813,0 6-862,5-4 0,6 1 0,7-1 0</inkml:trace>
  <inkml:trace contextRef="#ctx0" brushRef="#br0" timeOffset="50">2410 15144 7859,'23'0'2035,"-1"0"1,1-4-1852,0 0 0,1 1-184,3 3 0,7 0 0,7 0 0</inkml:trace>
  <inkml:trace contextRef="#ctx0" brushRef="#br0" timeOffset="51">2821 15121 7859,'23'-11'0,"0"3"0,-1 1 0,-4-1 0,4-9 0,-4 0 0</inkml:trace>
  <inkml:trace contextRef="#ctx0" brushRef="#br0" timeOffset="52">3095 14973 7562,'0'-12'1048,"0"5"-284,0-1-492,0 6 154,0-4-47,0 1 379,0 4-81,0-4 1011,0 5-664,-5 0-272,4 0-359,-4 0 0,5 1-10,0 3 0,0 2 7,0 6-390,0-1 0,0-4 0,0-2 0</inkml:trace>
  <inkml:trace contextRef="#ctx0" brushRef="#br0" timeOffset="53">3415 14859 7877,'-12'0'0</inkml:trace>
  <inkml:trace contextRef="#ctx0" brushRef="#br0" timeOffset="54">3129 14938 7877,'-6'-6'0,"0"0"905,2 2-397,3 3 0,-6-4 570,3 5-420,3 0-229,-4 0 556,5 0-697,0 5 0,1-3 194,3 6-179,2-1 1,6 6-124,-1 2 1,1-2 27,-1 2 0,1 2-116,-1-2 0,0 5 122,1-1 1,-2 2-75,-2-2 1,2 2 46,-3-2 0,2-1-207,-1 1 1,1-1-17,-5 1 0,3 1-71,-3-5 0,4 1 89,-5-5 0,2-3-214,-1-1 253,-2 1 1,4 2 43,-2-2-60,-3-3 48,4-5 325,-5 0-205,0-5 1,1-2-118,3-4 0,-3-4 11,3 0 0,3-6-133,0 2 0,3 1 129,2-1 1,-1 0-143,1-4 1,-1-3 116,0-1 1,1 1-102,-1 3 1,1-4 49,-1 0 0,-1 5 7,-2 3 0,1 5-124,-5-2 0,3 4-487,-3 0 394,0 6 1,-4 0 77,0 2-489,0 2 386,0-3 1,-4 7-667,0 1 1,0 0 170,4 5 1,0-1-650,0 5 1392,0-1 0,0 0 0,0 1 0</inkml:trace>
  <inkml:trace contextRef="#ctx0" brushRef="#br0" timeOffset="55">3940 15133 7933,'1'-7'0,"3"3"0,-2-2 0,3 0 0,-5-6 0,0 5 609,0-1 0,-2 1-181,-1-5 0,1 5-89,-2-1 1,-1 0-93,2-3 0,-6 1 19,1 2 1,2-2-48,-2 2 1,1-1 25,-5 2 0,1-2-65,-1 5 1,1 0-78,-1 4 0,1 0-33,0 0 1,-5 2-12,1 1 0,-1 8-140,0 4 0,4 1 77,-4 0 1,0 1-88,1 6 0,0 0 98,3 0 0,4 0-97,1-1 0,4-2 21,0-1 0,3-2-178,3 2 0,4-2-5,4-6 0,1 1 92,-1-1 0,5-5 213,3-2 1,-1-2-104,1-2 1,-4 0 305,5 0 0,-7-2-101,3-2 1,-5 2 333,-3-6-21,2 6-215,-4-8-206,1 8 72,3-3 1,-8 5-62,6 0 1,-4 0 36,3 0 1,-3 5 160,4 3 0,-1 6-112,5 1 0,-2 4-26,-2-4 1,2 6-64,-3-2 0,2 4 12,-1 3 0,1-2-325,-6 3 0,5 1 155,-4-1 0,0 3-483,-4-3 0,0-1 269,0-3 0,0 0-64,0 0 0,-4-2 57,0-2 0,-5 2 285,2-6 1,-7 0 139,-2-3 1,0-1 193,1 0 1,-2 0-121,-2-4 1,-2 2 72,2-5 0,1 0 188,-1-4 1,1 0-109,-1 0 1,-1 0-614,4 0 1,1-7 197,4-4 0,3-6-841,1-5 1,4-6-31,-1-3 1,8-2 957,4-1 0,12-5 0,4-2 0</inkml:trace>
  <inkml:trace contextRef="#ctx0" brushRef="#br0" timeOffset="56">2912 15247 8125,'7'5'2179,"-2"-4"-1804,-5 4 1049,0-5-1142,0-5 0,-2 4-70,-1-3 0,0-1-84,-4 1 1,3-5 109,-4 2 0,4 0-236,-3 0 1,0-1 9,0-3 1,-3-2-68,2-2 0,2 2 48,-2-2 1,4-2-100,-3 2 1,3-4 62,-4 4 0,1-4 41,-5 4 1,4-6-354,1 2 1,3 3 139,-4 1 1,5 2-750,-5 1 1,6 1 963,-2 0 0,2-1 0,2 1 0</inkml:trace>
  <inkml:trace contextRef="#ctx0" brushRef="#br0" timeOffset="57">4466 14619 7880,'0'-12'1427,"0"1"-878,0-1 1,0 5 694,0-1-278,0 6-9,0-8-365,0 8-351,0 7 1,1 8 55,3 10 1,-2 1-83,6 3 0,-2 2-11,2 5 1,2-2 10,-2 2 0,0-2-160,0 6 1,2-1 14,-2 1 1,-2-3-148,2 3 0,-2 0-91,2-3 0,2 0 107,-3-8 0,0-1-14,0-3-67,1-5 165,-2-1 1,3-6 17,-5 0 0,0-3-21,-4 0 221,5-6-49,-4 3 354,4-5-397,-5 0 0,0-5 30,0-2 1,0-4-51,0 0 1,4-2-207,0-2 0,5-4 74,-2-8 0,0 2-73,0-5 1,0 3-16,0-4 1,2 5-113,-5-5 0,4 6 51,-5-2 1,5 7 38,-4 1 0,3 5 153,-3-1 0,4 6-102,-4 1 0,1 6 143,-1-2 1,-2 4-60,6 4 0,-1 6 96,5 5 0,-1 5-56,1-1 1,3 3-65,0 1 0,2 4-30,-2-1 0,-3 2-159,4-1 1,0-3 111,-1 3 0,4-8-135,-3-4 1,3-3 317,-4 0 1,0-6-105,-3-2 1,-1-3 410,0-1 1,0-1-184,-4-3 1,3-2 340,-2-6 1,-2-3-196,2 0 1,-4-5-48,3 1 1,-4-4-323,1-4 1,1 2 128,-1-6 1,-1 2-343,-3-1 1,-3-3 156,-1 2 0,-4-6-408,4-1 1,-3-3 70,3 2 0,0 5-76,4 4 0,0 6 202,0 1 0,4 1 26,0 7 0,3 4-468,-3 3 0,1 5 212,-1 0 1,-1 1-660,4 2 0,0 2 526,0 1 0,3 0 625,-2 5 0,7 4 0,3 6 0</inkml:trace>
  <inkml:trace contextRef="#ctx0" brushRef="#br0" timeOffset="58">5847 14813 7798,'-11'0'-221,"5"-5"1,-1 4 1361,4-3-312,1 2 286,-3 2-182,5 0-553,5 0 0,2 0 137,4 0 0,0 0-140,1 0 1,1 4-2,2 0 1,1 0-88,3-4 0,3 0 2,-3 0 1,3-4-86,0 0 1,1-1-30,0 1 1,-1 2-158,-3-6 1,1 4-233,-5-3 0,0 4-2241,-3-1 1219,-1-2-2178,1 5 3412,-6-4 0,-6 0 0,-6-2 0</inkml:trace>
  <inkml:trace contextRef="#ctx0" brushRef="#br0" timeOffset="59">5802 14961 7798,'-7'7'1079,"5"-2"-622,10-5 1,-1 0 17,8 0 0,3 0 568,1 0 0,3 0-496,1 0 0,5 0 204,2 0 1,3-4-267,1 0 1,-1 0-349,-2 4 0,0 0-373,-4 0 1,0 0-437,-4 0 0,-2 0-99,-2 0 1,1 0-2273,-4 0 3043,-1 0 0,1 5 0,2 2 0</inkml:trace>
  <inkml:trace contextRef="#ctx0" brushRef="#br0" timeOffset="60">7012 13979 7428,'-6'-7'1107,"2"-1"-120,3 5-482,1-2 1,1 5-96,3 0 0,2 0-68,6 0 0,1 0-36,2 0 1,-1 0 144,5 0 1,1 0 28,7 0 1,-3 0-194,2 0 0,7-1 42,2-3 1,0 2-98,-4-6 1,5 4-61,-1-3 1,5 0-35,-2 0 0,3-2-142,-7 5 0,6-5 107,-10 2 0,3 1-94,-10 3 1,-3 1-849,-8 2-241,-1 0-1260,-5 0 997,0 0 211,-17 0 0,0 2 510,-8 1 0,-1-1-702,4 2 1324,-4 2 0,-3-5 0,-6 4 0</inkml:trace>
  <inkml:trace contextRef="#ctx0" brushRef="#br0" timeOffset="61">7047 14048 7920,'-18'6'203,"6"4"0,9-9 350,6 3 0,4-2 145,4-2 1,2 0-273,2 0 1,3 0-167,5 0 0,1 0 405,3 0 0,-3 0 497,2 0 1,2 5-675,-1 2 1,0 3-62,-5 2 1,0-1-404,-3 1 1,1 3 77,-5 0 0,1 4-47,-5-4 0,-1 6 93,-2-2 1,1 2-401,-5 2 0,-1-4-23,-3 0 1,-1 0-154,-3 4 1,-2-1 134,-5-3 1,-2 2 8,-2-2 0,1-1 46,-5 1 1,0-1 128,-4 1 0,-4 1 51,0-5 1,-4 4-49,0-3 1,3 3 129,2-4 1,2 0-122,1-3 0,5-2 274,3-3 1,2 2 417,2-5-254,4 5-267,2-8 0,7 4-23,1-5 0,9 0 215,7 0 0,2 0-67,2 0 0,5 0-77,3 0 0,3 0-14,4 0 1,-1-1-27,5-3 0,-4 2 14,4-6 0,-1 4 19,5-3 1,-4 3 49,0-4 0,-2 4-53,2-3 0,-6 4-30,-6-1 1,-4-1 17,0 2 1,-5-1-193,-2 4 0,-9 0-17,1 0 1,-7 1-64,0 3 1,-3-2-572,-1 6-922,0-6-1723,0 9 1651,-5-10-580,4 4 2317,-4-5 0,10-5 0,1-1 0</inkml:trace>
  <inkml:trace contextRef="#ctx0" brushRef="#br0" timeOffset="62">8463 14345 7771,'6'-12'783,"-1"1"-346,0-1 1275,-3 1-598,3 0-292,-5-1-506,-5 1-133,-2-1 0,-4 2-140,-1 2 1,1 2 119,0 2 0,-2 3-101,-2-3 1,1 3 50,-5 1 0,0 5-232,-4 3 0,0 2 24,0 1 1,2 6 121,2 2 0,-2 2-140,6 2 0,1 0 103,6 0 1,3-4-215,5 0 1,0-1 79,0 1 1,5-3 28,3-4 0,3-1 41,5 0 1,0-4-32,3-3 1,3-3 114,-3-1 1,2-5 140,2-3 0,3-6-99,-4-1 1,8-1 124,-8 0 1,0 0-69,-3-3 1,-5-3-59,1 3 1,-2-2-17,-2-2 1,-3-1 19,0-3 1,-6 2-63,2-6 0,-3 5-14,-1-5 0,0-3-22,0-4 1,0 0 32,0 3 1,0 5 17,0-1 0,0 6 163,0-2 1,-4 8-19,1 4 263,-1 3-253,4 5 1,0 3-279,0 8 1,0 8 90,0 7 1,0 3-22,0 5 0,1-2-99,3 6 1,-2-1-73,6 5 1,-4-1-204,3 0 0,1 0 140,3 1 1,-3-5-74,0 1 0,-1-6 50,5 2 0,-1-7 301,1-1 0,-1-5 19,0 1 1,1-3 53,-1-5 1,1 2-70,-1-5 1,1 0-156,-1-4 250,0 0 0,1 0-63,-1 0 1,1 0 85,-1 0 0,-3-4-69,-1 0 1,-3-5 128,4 2 1,-2-4 23,2 0 0,2 0 25,-3-1 0,2 1-56,-1-1 1,2 2 135,-2 3-52,2-4 0,0 9 163,-2-6-222,2 6 0,-5-2-41,2 8 0,2-2-180,-5 6 0,4-4 22,-4 3-68,4 1 0,-1 3-38,4 1 0,1-6 56,-1-2 0,0-2-39,1 2 0,-1-2 22,1 1 0,0-3-22,4-3 0,-4 0 59,4-5 1,-4 2 189,0-2 1,-2-2-57,-3 3 0,2-7 57,-5-2 0,1 1-112,-1 4 1,-3-2 1,3-2 0,-4 2-160,-4-2 0,0 2 104,-7 2 0,2-3-80,-6 2 0,-3 0 53,-1 8 0,-2 0-233,-2 4 0,1 1 77,3 3 1,-2 6 127,2 6 1,2 3 0,2-4 0,-2 6-21,2 2 1,1 0 95,7 4 1,-2-3-78,5-1 1,0 0 1,4-1 1,9 0 40,2-3 0,7 1 7,-3-4 0,6-5 14,-2-3 0,3-6 76,5 2 1,-1-3-278,4-1 1,-5-1 112,2-3 1,-2-1-540,2-3 1,-7-2 269,3 3 0,-4-2-507,0 1 0,-2-2 336,-6 2 0,4 2 36,1-2 1,-1 2 137,-4-1 0,1-2 193,-1 5 1,1-5 147,-1 1 0,4 2 10,0-2 0,2 2 36,-2-2 0,-2-2-36,2 3 0,-1 0 221,1 0 1,-6-1-90,3-3 0,-4-1 425,4 1 1,-6-1-153,-2 1 0,1 0 1,-1-1 0,0-1 207,-4-2 0,0 3-194,0-4 0,-2 4-29,-1 0 1,-4 5-131,-4-1 0,-4 4 7,-1-3 0,-4 4-50,1-1 1,1 3 19,-1 1 1,1 1-74,-1 3 1,2 2-67,1 6 1,4 0 22,-3 4 0,6-4 50,1 4 0,6 0-259,-2-1 1,2 4 91,2-3 1,2 3-408,2-4 1,-2 0 204,6-3 0,1-2-174,6-3 1,-3 2 114,4-5 1,-4 0 86,0-4 1,0 0 362,4 0 0,-4 0-120,4 0 0,-4 0 49,0 0 0,-5-2-44,1-1 1,-4 1 342,3-1 0,-3 3-112,4 3 0,-6 4-1,2 4 0,1 6-38,-1 2 1,1 0-70,-1 4 0,-2-3-218,6 7 0,-2-2 103,2 2 0,1 0-124,-5 4 0,3 1 13,-3-6 1,1 5-56,-1-5 1,-3 1 27,3-4 1,-3 0-149,-1 0 1,-6-6-19,-5-1 0,-1-4-50,-3 0 1,-3-5 299,-1 1 0,1-6-29,-1 2 0,4-2-544,-4-2 0,4-6 212,-4-1 0,5-5-504,-1-3 1,3-3 4,5-4 828,2-1 0,5-5 0,0-1 0</inkml:trace>
  <inkml:trace contextRef="#ctx0" brushRef="#br0" timeOffset="63">9856 14082 7857,'0'-8'133,"0"1"1,4 3 1060,0-4-279,0 6 315,-4-3-397,0 5 1,0 5-539,0 2 0,3 4 124,1 0 1,0 0 47,-4 1 0,0 0-143,0 4 0,1-2-142,3 5 0,-3-2 43,3 2 1,1 3-224,-1-3 0,4-2 41,-4-2 0,3 1 13,-3 0 0,1-3-389,-1-5 257,-3 2 1,8-7-226,-5 4 181,5-4 0,-8 1 61,3-8 0,1 1 45,-1-4 1,1-1 4,-2-3 0,-1-1 39,2 1 0,-3-4 3,-1-1 0,1-4 32,3 1 1,-3-1-53,3 1 1,1-3-21,-1 3 0,1 3 25,-1 0 0,-3 4-91,3 0 0,-2 6 85,2 2 0,-1 3-48,4 1 0,-3 5 55,4 3 1,-2 6-4,2 1 0,2 5 41,-3-1 1,5 3-55,3 1 0,-2-4-17,2 0 1,2-5 30,-2 1 1,0-4-126,-4-3 0,1 1 67,-1-5 0,1-2 501,-1-6 0,1-2-125,-1-5 1,-3-1 28,-1 1 0,-4-5-382,1 1 0,-3-5 50,-1 1 1,0-1-700,0 1 1,0-3 374,0 3 1,-4-3-418,0 0 0,0 2 270,4 1 1,-1 7-985,-3 0 1,2 2 305,-6 6 0,4 1 1117,-3 3 0,-6 5 0,-5 1 0</inkml:trace>
  <inkml:trace contextRef="#ctx0" brushRef="#br0" timeOffset="64">7012 15053 7819,'-11'0'-14,"5"0"0,-1 0-19,3 0 484,3 0 395,-4 0 1396,5 0-2034,5 0 1,-2 0 180,4 0 0,1 0-8,3 0 1,1 0 5,-1 0 1,6 0-129,2 0 0,2 0 80,2 0-131,0 0-198,5 0 47,1 0 0,7-4 308,2 0-407,-3-5 72,10 8 1,-9-8 105,6 5-89,0 0 1,4 1-28,0-1 0,-1 0-92,1 4 0,-2-4 116,-2 0 0,3 1-107,-3 3 0,2 0-113,2 0 0,3-2 233,1-1 1,4 1-126,0-2 1,1-1 96,2 2 0,1-1-47,-1 4 1,4-4 35,-1 0 1,-27 2-1,-1 0 6,29 2 1,0 0 66,-4 0 0,3 0 117,-3 0 0,6 0-303,-6 0 1,7 0 224,-3 0 0,3 0-160,-3 0 1,2 0 8,-2 0 1,-2 0-100,6 0 1,0-1 98,-31-1 1,0 0 0,-1 1 0,-1 0-4,0-3 1,1 0 0,26 0-149,2-3 0,0 4 8,-4-1 1,3 2 132,-7-2 0,-2 3-112,-2-3 1,-2 3 274,-1 1 1,-4 0 7,0 0 1,-4 5 37,4 2 1,-4 0-143,4 0 1,-4 0 11,4 0 1,-6 3-34,2-2 0,-3-2-21,-5 2 1,2-4-34,-6 3 1,0-3-100,-7 4 0,-3-6 497,-4 2-680,-6-3 1,-3-1-323,-11 0 1,-5 0 156,-9 0 486,-6 0 0,-7-5 0,-5-1 0</inkml:trace>
  <inkml:trace contextRef="#ctx0" brushRef="#br0" timeOffset="65">8052 15327 7951,'0'-8'1305,"0"1"-613,0 4 431,0-2 188,0 5 1,1 5-882,3 3 1,-3 3-44,3 4 1,1 3-138,-1 5 0,3 0 85,-3 0 0,5 5-76,-1 2 0,-2 3-72,2 1 1,-5 4 33,5 0 1,-4 2-130,3-2 1,0-1-28,0 4 0,4-4-89,-4 1 1,0 0 39,0-3 0,-3 0-75,4-8 0,-2-1-124,2-3 1,-2-1 71,-2-3 1,-2-3-333,6-4-189,-6-1-194,3 1-253,1-6 184,-5-1 0,4-6 43,-5-3 0,0-2-390,0-6 1,-1-3 1241,-3 0 0,3-11 0,-5 2 0</inkml:trace>
  <inkml:trace contextRef="#ctx0" brushRef="#br0" timeOffset="66">8326 15567 7757,'0'-12'206,"0"1"1,4 3 346,-1 1 0,6 0-108,-1 0 1,2-2 173,1 5-83,-4 0 0,-1 5-142,-2 3 0,-3 0 12,3 7 1,-1 3-35,0 9 1,-1 0 25,1 0 0,3 4-24,-3-1 0,5 5-126,-4-5 0,5 5-41,-2-5 1,3 1-6,2-4 0,-1 0-234,1 0 0,-1-2 68,1-2 0,-1-2-14,0-6 0,-3-3-15,0-1-294,-1-4-47,0 2 225,3-5 0,-9-1-53,3-3 1,-2 1 82,2-4 0,-3-1-126,3-3 1,-3-5 35,-1 1 0,0-4 104,0 4 0,4-5-19,0 1 0,4-3-12,-4-1 0,1 2 23,-2 2 1,0 2-11,5 6 0,-5 1 188,5 2 1,-5 2-42,0 2 1,4 3 81,0-3 1,0 8-66,0 3 1,0 7-61,0 1 0,3 6 47,-2-2 0,2 2 98,2 2 0,-1-4-132,0 0 1,1-1-4,-1 1 1,2-3-85,2-4 1,-6-1 77,2 1 1,-2-6 125,3-2 1,-5 1 18,1-1 1,-4 0 98,3-4 1,-3-2 28,4-2 1,-6 2-122,2-6 0,1 1-6,-1-5 0,1 1-19,-1-1 0,-3 0 19,3-3 0,-1 1-1,0-5 1,-1-2-187,1-5 1,3 0-113,-3-4 1,6-1-134,-1-3 1,-2 1-52,2 3 1,-2-2-239,2 5 0,1 1-32,-6 3 0,5 4 218,-4 0 0,0 5-314,-4-2 73,0 4 201,0 0-72,0 1 26,0 5-357,0 0-473,0 6 587,0 6 0,-2-4-341,-1 6 1034,1-1 0,-3 5 0,5-1 0</inkml:trace>
  <inkml:trace contextRef="#ctx0" brushRef="#br0" timeOffset="67">9262 15293 9008,'0'-7'2411,"0"2"-843,0 5 0,0 5-1198,0 3 0,0 3-107,0 4 0,0 3 85,0 5 0,2 1-74,1 3 0,-1-2-26,1 6 1,0-2 71,1 1 0,-3 3-93,3-2 0,-2 2-211,2 1 1,-2-1 17,1-3 1,-1 2-90,-2-5 1,3-1 73,1-3 1,0-4-135,-4 0 0,4-1 186,0 1 1,-1-2 9,-3-6 1,0 1-43,0-1 1,0-3 67,0-1 201,6 1-268,-5-2 1,4 0-96,-5-2-140,0-2-522,0 3-533,0-5 0,4-5-607,-1-3 0,5 2 238,-4-2 1619,0 0 0,1-8 0,1-2 0</inkml:trace>
  <inkml:trace contextRef="#ctx0" brushRef="#br1" timeOffset="68">11307 11524 8099,'5'-7'678,"-4"-3"-366,4 9 0,-1-5-71,0 2 0,5 2 117,-2-1 0,3-2-102,2 1 1,0 0 37,4 4 0,0 0 0,4 0 264,0 0-316,-1 5-101,3-4 1,1 9-16,0-2 116,0 2-34,0-3 0,-4 7-202,0-3 1,0 3-22,4-3-17,0 6 40,-6-4 1,0 8-128,-6-2 1,1 7-96,-1 0 213,-5 6 0,3-4-44,-5 2 21,0 8-41,-4-2 0,-5 7 61,-3 3 1,-3 2-231,-4 9 0,-3-4 257,-5 1 1,1-1 122,3 4 1,-1 0-91,5 0 1,1-3 1,6-1 0,-1-1-33,6 1 1,-1-1-13,4-2 1,0-2 0,1 4-67,3-1 1,-3-2 134,3-3-893,-3-6 839,4 5 0,-2-8 9,4 5 50,-4-6 0,2 5-40,-5-3 5,5-2-60,-4 8 0,8-7 0,-4 2-82,2-3 1,0 3 65,5-9 0,-1 5 62,1-9 0,-4-3-189,4-4 93,-8-5 1,11 6-35,-8-4 920,-1-1-1057,-1-4 175,0 1 1,-4-5-51,3 1 39,-3-5-34,-1 7 158,0-9 70,0 4 272,0-5-398,0-5 35,0 4-285,0-9 16,0 3 198,0 1 14,0-4 27,0 8-74,0-3 78,0 5 1,0 5-69,0 3 0,-1 2 215,-3 2 0,1 2 99,-4 5-13,4 0 1,-6 12 96,6-4-243,-1 0 1,4 1 17,0 2 1,0 3-42,0 1 1,0 2 0,0 2 42,0 4 0,0 6 237,0 1-295,0 6 0,-4-7 303,0 6-219,0-1 0,6 0 1,0-1 4,2-1 1,5 0 0,-2-3-86,4 1 1,0 1-179,0-4 0,-3-2-40,0-2 1,-1 1 101,5-5 0,-1 4-89,1-4 0,-1 0-5,0-4 1,5 1-106,-1-1 0,0-4 32,-3 1 1,3-6 18,0 2 1,5-4 132,-1-4 0,2 1-11,-2-5 0,1 0 254,-5-3 0,0 3-228,-3 0 1,-6 1 153,-2-5 1,-3-3-92,-1-1 1,-1 1 246,-3 3 0,-2 1-88,-6-1 0,0 1 336,-3-1 0,-2-3-190,-2-1 1,2 0 121,6 0 0,0 2-133,-1-5 0,6 1-68,2-1 1,-1-2-174,1 6 0,-1-6 39,1 2 0,3-1 18,-3 1 152,-2-3-373,0 9 0,-6-9 8,1 3 0,-1 1-51,1-1 0,3 4-195,1-5 1,-1 5 169,-3-4 1,0 1-694,4-1 323,-3-3-712,3 4 374,-4-5-406,5 0 588,-5 0 0,10-5-1003,-3-3 1696,3-2 0,-4-1 0,-1-1 0</inkml:trace>
  <inkml:trace contextRef="#ctx0" brushRef="#br1" timeOffset="69">13294 12003 7924,'0'-11'0,"0"-1"995,0 1-190,0 0 298,0-1 41,0 6-395,0-4-348,0 8-155,0 8 1,0 6-59,0 11 0,-4 0 31,0 0 0,-3 5-97,3 2 1,-5 4 31,1 4 1,2 3-141,-2 5 0,2 3-194,-2 1 0,-2 0 187,3 0 1,-3 1-72,-2 2 1,1 0 54,-1-7 1,2-3-50,2-9 1,0-4 61,4-4 1,0-3-62,4-4-219,0-2-449,0-6 16,0-5-338,0-1 147,-5-15 1,4-1 286,-3-8 0,3-3-169,1 3 0,1-6 36,3-2 746,-3-4 0,9-4 0,-4-5 0</inkml:trace>
  <inkml:trace contextRef="#ctx0" brushRef="#br1" timeOffset="70">13271 12049 7924,'8'-19'234,"-1"0"0,-4 5 34,1-1 0,-3 2 920,-1 2-128,0-1-73,0 1-37,0 4-605,5 2 0,-2 12 35,4 4 1,-3 6-94,4 5 0,-1 6-16,5 3 1,-5 3-53,1 4 0,1-2-181,6 2 0,-1 2 72,5 2 0,-4 1-205,4-1 0,-1 3 123,1-3 0,1-3 23,-5-1 1,1-4 206,-5-3 0,-1 0-129,-2-4 1,1 0 179,-5-4 0,3-4-155,-3 0 0,1-5-347,-1 1-239,-3-2-601,4-2-440,-5-5 644,0-1-1192,0-5 1,-1-3 134,-3-1 1886,-2-5 0,-11-3 0,0-5 0</inkml:trace>
  <inkml:trace contextRef="#ctx0" brushRef="#br1" timeOffset="71">13145 12563 7924,'0'-6'964,"0"-5"1,2 10-420,1-3 0,0 3-121,5 1 1,1-4-174,6 0 1,-1 1-107,5 3 1,-4 0-97,4 0 1,-4 0-346,4 0 0,0 0 251,4 0 0,-4 0-528,0 0 0,-1-2 293,1-1 0,5 1-208,-5-1 0,4 0 94,-8-1 1,4 2 72,-4-6 0,1 4 108,-5-3 1,-3 3 234,-1-4 1,-3 6 24,4-2 1,-4 1 541,3 0 21,-4 1 1,3-3 28,-2 5 145,2 0 0,4 5-277,-2 3 0,2 3 179,-2 5 1,2-3-228,1 6 1,1 1-21,-1 2 0,1 1-125,-1 0 1,0 0-96,1 0 0,-1 0-173,1-1 1,-1-3 105,1 0 0,-1-3-96,0 3 1,1-9 328,-1 1-338,-4-2 1,-1-2 172,-2-4 354,-3-1-411,4-2 1,-5-5-12,0-3 0,0-2-190,0-2 0,0-4 135,0-3 0,0-3-287,0-1 1,0 1 145,0-1 0,0-5-426,0-3 1,1 2 10,3-1 0,-1 4-223,4 0 0,0 3-278,0 4 1,3-1 420,-2 4 0,2 0-153,2 1 0,-5 6 268,1-3 1,-1 5-671,5-1 1,3 2 1093,0 2 0,6 3 0,-4-4 0</inkml:trace>
  <inkml:trace contextRef="#ctx0" brushRef="#br1" timeOffset="72">14333 12552 7924,'7'-6'0,"-1"4"681,-2-6 1,-2 4-191,6-3 1,-6 3 301,2-4 0,1 1-320,-1-5 0,0 5-91,-4-1 0,0 1-149,0-5 0,-5 1-150,-3-1 1,-2 5-8,-1-1 0,-5 2-121,1-2 0,-4 2-111,4 2 1,-5 3 122,1-3 1,2 8-99,2 3 1,-2 7-7,2 2 1,-3-1 116,7-4 1,-2 4 16,9 1 1,-3 3-10,3-4 1,0 1-39,4 0 0,4-4-112,0 4 1,5-4 143,-2 0 1,3-5 4,2 1 0,-1-6 252,1 2 0,-1-3-95,1-1 0,-5 0 66,1 0 1,-1 0-44,5 0 1,-5 0 101,1 0 0,0 4-42,3 0 1,-1 5-47,-2-1 1,2 2-6,-2 1 0,0 6-13,0 2 0,2 2-16,-2 2 1,-2 5-8,2 2 0,-2 3 211,2 2 1,1-2-117,-6-3 1,5 3-139,-4-2 1,0 2 41,-4 1 1,0-4-100,0 1 1,-2-6-255,-1 2 0,-2-8 155,-3-4 0,-2-2-199,2-2 163,-2-4 0,-1-2-1264,-1-5 961,1 0 1,-1-2-1265,1-1 0,3-5 347,1-7 0,3-1 1315,-4-6 0,1-4 0,-5-8 0</inkml:trace>
  <inkml:trace contextRef="#ctx0" brushRef="#br1" timeOffset="73">14607 12140 7849,'5'-17'0,"-3"0"217,1 6 0,-1-1 446,-2 1 1,1 3 213,3 1 1,-3 3 134,3-4 158,-3 6-317,-1-3-319,0 5 0,1 6-288,3 5 1,-3 2-34,3 6 1,-2 1-162,-2 7 1,1 2 26,3 5 0,-3 1-143,3-1 1,1 5-394,-1 3-585,4 3 1033,-1-5-46,-1 5-177,4-10 0,-7 5 58,4-6 0,-3-5 7,4-2 1,-6-7 109,2-1 0,-1-6-89,1-2-26,-3 0-5,4-9 518,-5 3 1,0-6-361,0-3 0,0-4 53,0-7 1,-1-3-83,-3-5 0,3 0-359,-3 1 0,-3-6 909,0-3 0,0-2-270,0-1 0,3 0-1181,-4-1 0,6 1-1614,-2 0 1,3 0 1917,1-1 0,0 6 645,0 3 0,0 1 241,0 3 0,0 4-48,0 3 0,0 2 1843,0 2-1413,0-1 1,0 5 1219,0-1-1273,0 5 0,0 0-161,0 6 1,4 0-243,-1 5 0,6 3-2,-1 4 0,-2 2-119,2-2 0,-1-1 80,5 5 0,-1-1-236,1 1 1,-1 1 110,1-5 0,0-1-300,4-6 0,-4 1 122,3-6 0,-2 1 126,-1-4 0,-1 0 103,0 0 1,1 0-66,-1 0 0,-1-5 130,-2-2 1,2-4-102,-2 0 1,-2-4 200,2 0 1,-2-6-51,2 2 1,1-2-59,-6-2 1,6 0 36,-1 0 1,1 0-5,-2 0 1,4-2-313,-4 2 0,-1 7 33,2 8 560,-5 6-322,7-4 0,-9 12-52,3 1 0,-3 12 35,-1 4 1,0 8 3,0-1 0,0 8 22,0 4 0,0 0 106,0 3 0,0 0-267,0 8 1,4-8 106,0 0 1,5-7-154,-2 0 1,2-3 28,-1-5 1,1-6-246,-6-5 0,5-5 109,-4 1 0,3-6-1015,-3-1 1,4-4-1237,-4 3 2455,-1-4 0,-8 7 0,-1-4 0</inkml:trace>
  <inkml:trace contextRef="#ctx0" brushRef="#br1" timeOffset="74">12894 13260 7828,'5'-18'3,"-3"5"-1463,1 6 1460,-1 4 471,-2-7 86,0 9 762,0-4-485,0 5-429,5 0 0,-3 3-118,6 1 0,-1 1-42,5-1 0,4-3 86,3 3 1,4-3 111,4-1 1,2 0 12,5 0 0,7-1-99,5-3 0,1-1-87,6-2 0,9-2-406,-28 7 0,1 0 0,2-2 0,2 0 201,-1 2 0,0 0 0,-1 0 0,1-1 19,0 1 1,0 1 0,2 0 0,0 0-43,2 0 1,0-1-1,0 0 1,-1 1 21,0-1 1,-2 0 0,-1 1 0,0 0 4,1-3 0,-1 0 0,-3 0 0,1 0-106,0-1 1,0-1-1,-3 0 1,0 1-105,-1-1 0,1 0 0,26-1 136,2-1 1,-8 2 71,-3-2 0,-8-1 155,-4 5 0,-4-3-71,-3 3 0,-1-1 140,-7 1 0,1 3-223,-9-3 0,0 3 223,-3 1-66,-1 0-513,1 0-1852,-6 0-2433,-1 0 4573,-20 5 0,1-4 0,-14 4 0</inkml:trace>
  <inkml:trace contextRef="#ctx0" brushRef="#br1" timeOffset="75">13237 13716 7865,'0'-11'-1467,"0"5"3154,0-4-485,0 8-274,0-3-300,0 15 1,0 3-239,0 10 1,-1 5 91,-3 2 0,1 7-124,-4 1 1,-1 5-22,-3-1 0,-5 4-70,1 3 1,4-6-171,3 3 1,0-3 115,-3 3 0,5-3 13,2-5 1,3-5-497,1-10 0,-2-1 153,-2-3 1,3-3-967,-3-4 577,3-6-1344,1-1 208,0-5 785,-5 0 1,4-5 464,-3-3 1,3-3 391,1-4 0,-5-3 0,-2-5 0</inkml:trace>
  <inkml:trace contextRef="#ctx0" brushRef="#br1" timeOffset="76">13191 13796 7865,'5'-22'689,"-2"0"-365,4 3 0,-4-1 107,1 4 1,1 1 224,-1 4 238,-1-1 0,-1 6-348,1 2 0,0 3 61,5 1 1,-5 5-148,5 3 1,1 7 36,6 4 0,-2 8-316,2 3 0,2 3 32,-2 1 0,5 2-131,-1 2 0,-1-3 78,1 3 1,0 2-76,4-2 0,0 0 112,-1-4 0,-3-1-160,1-2 0,-3-3 123,2-6 1,2 1 17,-6 0 0,-4-5-136,-3-3 1,-2-2-204,2-2-1207,2 1 807,-9-1-2287,4-5 718,-5 5 445,0-10 958,0 4 1,-5-10 726,-2-3 0,-9-2 0,-1-1 0</inkml:trace>
  <inkml:trace contextRef="#ctx0" brushRef="#br1" timeOffset="77">13088 14162 7865,'0'-6'1776,"5"-1"-1347,3 3 0,2 3-93,2-3 1,5 3-70,6 1 0,1 0-84,7 0 1,3 0-87,4 0 1,4-4-353,-4 0 1,0-1 237,-4 2 1,-3 0-675,-1-5 1,-6 5 339,-1-5 0,-1 4-230,-7-3 0,0 4 231,-3-1 1,-5-1 170,1 1 0,-6-1 184,2 1 1,-1 2 410,1-6 0,-3 4 427,3-3-598,-3-1 0,0 1 688,3-1 1,-3 4 162,3-3 328,-3 4-515,-1-2-480,0 5 1,2 5-186,1 3 0,0 7-18,5 4 0,-1 3-60,5 0 1,-5 1 59,1 0 0,1-4-68,6 0 0,-2 0 55,2 4 0,-2-1-269,-2-3 1,0-3-4,1-4 0,-5-2-7,1-3 1,-4-2 343,3-5-67,-4 0 0,3 0-125,-2 0 1,-3-5-12,3-2 1,1-7 200,-1-2 0,4-4-17,-4 1 1,1-4-289,-2-3 1,0 0-113,5-4 1,-5-1-292,5-3 1,-4 0-40,3 0 0,-3-1-308,4 1 0,-6 6-1562,2 5 1085,3 0-585,-6 11 1303,9 0 0,-4 9-12,6 6 0,-3 0-3,2 4 1,-2 1 552,6 4 0,3 4 0,0 2 0</inkml:trace>
  <inkml:trace contextRef="#ctx0" brushRef="#br1" timeOffset="78">14367 13991 7841,'0'-12'1541,"0"1"0,4-1-1124,0 1 0,0 3-151,-4 1 0,-4-1 58,0-3 1,-3-1-195,3 1 1,-9 3-121,2 1 0,-3 3 131,2-4 1,1 6-98,0-2 0,-1 3-43,1 1 1,-1 5-29,1 2 0,-1 0 102,1 0 1,0 1-46,-1 3 1,1 2 78,-1 2 0,6-2-83,2 2 1,3-2-99,1-2 0,0 4 120,0 1 1,1-1-141,3-4 1,4 1 68,7-1 0,-3-1 48,4-2 1,0 1 14,-1-5 1,1-1-56,-5-3 141,1 0 1,-1 0-45,0 0 0,-3 0 119,0 0 30,-6 0-118,8 0 0,-5 2 67,3 1 0,1 0-85,-5 5 0,5 0 106,-2 8 1,-1 0-95,2 3 1,-4 3 157,4-3 1,-2 6-87,1 2 0,0 1 128,-3-2 1,-3 0-142,3 4 0,-4-3-1,-4 3 1,1-3-214,-4 3 1,3-4 73,-4 0 1,1-3-25,-5-4 1,2 2 70,3-6 1,-4-1-134,4-7-131,-3 4 0,-2-10-355,1 3 0,-1-3-266,1-1 1,0-5-793,-1-3 1,1-3 1603,-1-4 0,1-3 0,-1-5 0</inkml:trace>
  <inkml:trace contextRef="#ctx0" brushRef="#br1" timeOffset="79">14664 13625 7807,'0'-18'562,"0"6"702,0 4 527,0 0-774,0 2-377,0 1 1,2 5-228,1 0 1,-1 6 11,2 6 1,-3 0-98,-1 7 0,4 2 70,-1 5 1,1 2-95,-4 3 1,4 6 27,0-3 1,1 6-68,-1-1 0,-2 2-14,6-3 1,-4 1-171,3-5 1,-3-1 92,4-3 1,-4-3-218,3-8 0,-3 0 163,4-8-258,-6 3 1,4-9-146,-2 3-145,-2-3 351,3-5 1,-5-1 43,0-3 0,0-4-205,0-7 0,0 1 55,0-5 1,1 0-57,3-4 0,-3 1 33,3-1 1,1-8-92,-1 1 1,5-6 36,-2 6 1,2 2-190,-1 1 650,2 3 0,-8 6-75,6 3-29,-6 7-49,9 3 1,-9 12 100,6 4 0,-4 6-11,3 6 0,-3 1 273,4 2 0,-1 0-119,5 4 1,-1-3 29,0 3 1,5-4-251,-1 0 1,4-7-120,-4-4 0,2-2 164,-2-1 1,-5-2 7,5-3 1,-8-2 469,4-5-250,-2 0-6,2 0 1,-3-5-23,0-2 0,-6-3 10,2-2 1,-3 1-348,-1-1 1,0-4 91,0-3 1,0-3-424,0-1 0,0-5 223,0-2 0,0-3-295,0-1 0,0 0 189,0-1 1,4 5-756,0-1 1,0 6 128,-4-2 0,1 4-85,3 4 1,-3 3-1157,3 5 1550,-3-1 0,3 4 551,0 1 0,-1-1 0,-3-3 0</inkml:trace>
  <inkml:trace contextRef="#ctx0" brushRef="#br1" timeOffset="80">15532 13020 7842,'-6'-7'670,"1"-3"63,5 9 43,0-4 150,0 5-577,5 0 1,1 0-6,6 0 0,-1 0-94,1 0 1,0 0 186,4 0 0,-2 0-86,5 0 1,0 0 83,3 0 0,-3 0-86,0 0 0,-1-4-134,1 0 0,3-1-515,-3 1 1,-3 3 268,0-3 0,0 3-1108,-1 1 1,1-4 597,-5 0 1,-3 1-1602,-1 3 1061,-4 0 1081,2 0 0,-5-5 0,0-2 0</inkml:trace>
  <inkml:trace contextRef="#ctx0" brushRef="#br1" timeOffset="81">15567 13157 7842,'-7'5'0,"3"3"407,3-3 0,2 0-21,3-5 1,8 0 637,7 0 0,-1 0-448,1 0 1,3 0 405,5 0 1,1-5-455,-1-3 0,-3 2-170,2-2 1,2 5-371,-1 0 1,-4-2-338,-4 1 1,-4 0-2303,4 4 2651,-5 0 0,8-5 0,-5-1 0</inkml:trace>
  <inkml:trace contextRef="#ctx0" brushRef="#br1" timeOffset="82">16674 11809 7877,'-10'-1'-929,"3"-3"1282,-3 3 0,3-4-47,-4 5 1,-1-2 102,1-1 0,3 1 311,1-1-44,-1 1-248,2 2 266,1 0-186,5 0-290,5 0 1,5 0 97,5 0 0,2 0-102,-2 0 1,3 0 42,4 0 0,3 0 11,1 0 0,7-3-127,5-1 1,2 0 72,-2 4 1,1 0-132,3 0 0,1-1-20,-5-3 0,4 3-111,-4-3 1,0-1 108,-4 1 1,-3-1-136,-1 1 1,-1 3-29,2-3 1,-4-1 41,-8 1 0,-3 0-241,-4 4 1,-5 0-47,1 0-372,-6 0 490,3 0 0,-6 0-764,-3 0 1,2 0-144,-6 0 1,1 0 586,-5 0 1,-1 0-165,-2 0 1,3 1 712,-4 3 0,-7-2 0,-1 3 0</inkml:trace>
  <inkml:trace contextRef="#ctx0" brushRef="#br1" timeOffset="83">16697 11866 7758,'0'-6'1706,"0"0"-58,0 2-641,0 3-542,0-5 0,2 8-172,1 2 0,4 2 185,4 5 0,1 1-55,-1-1 1,4 1-137,0-1 0,6 0-70,-2 1 1,2 0-13,2 4 0,1-4-126,3 4 0,-3-4 99,3 0 1,-7-1-102,-1 1 1,-5-1 61,1 0 1,-2 1-254,-2-1 1,-3-1-16,0-2 1,-6 2-3,2-2 0,-3 2 36,-1 1 1,-4 2 127,1 2 1,-10-2-61,1 2 1,-1 2 28,1-2 1,-4 4-174,-3-4 0,1 6 55,-1-2 0,0 1-100,-4-1 1,-4 2 21,1-2 0,-1-1 12,4 1 1,2-1 136,1 1 1,0-2-3,5-6 0,1 0 101,6 1 0,-1-5-104,6 1 127,-1-5-125,4 7 195,0-9-96,0 4 449,0-5 1,5 1-208,3 3 1,-2-3-93,2 3 1,0-2 90,8-2 1,-2 0-28,5 0-1,0 0 48,4 0 1,3 0-34,1 0 0,-1 0 88,-3 0 1,4 0-183,0 0 1,-1 0 28,-3 0 1,0 0-135,0 0 1,-2 0 74,-2 0 0,2 0-834,-6 0 441,0 0-663,-3 0-491,-1 0-1143,-5 0 1529,-1 0 0,0 0-267,3 0 0,-2-4 1273,2 0 0,5-5 0,5 3 0</inkml:trace>
  <inkml:trace contextRef="#ctx0" brushRef="#br1" timeOffset="84">17874 12255 7796,'0'-18'0,"0"1"0,0 6 1,-4 3 548,0 1-214,0-1 0,0-3 55,1-1 0,-5 5-168,4-1 1,-5 4 25,2-3 0,0 4-99,0-1 0,-1-1 63,-3 1 0,-1 1 104,1 3 1,-2 0-103,-2 0 0,1 0-11,-5 0 0,0 1 35,-4 3 0,0 3-96,0 8 1,-3-1 4,-1 5 1,2-3 15,6 3 0,-2 0-256,6 4 0,1-1 87,7 1 0,-2-4-32,5 0 1,0-3 5,4 3 0,5-5-125,3 1 0,2-4 37,1-3 0,6 1 145,2-5 1,2-1 91,2-3 1,0-1 216,0-3 0,0-3-90,0-9 1,-1 4-102,1-4 1,-4-1-131,0-2 1,-3 1 76,3-1 0,-5-1-57,1-7 1,-4 3 54,-3-3 1,2-2-203,-2-1 0,-2-3-45,2-2 1,-5 2-40,5 3 0,-5-7 20,0 3 0,0-2 1,1 6 0,-3 3-659,3 8 312,-3 3 1268,-1 4-576,0 6 1,-1 1-47,-3 5 1,3 5-56,-3 2 0,1 9-7,0 3 0,1 4-14,-1 3 1,1 3-5,2 6 0,0-2-217,0-3 1,2 7 76,1-3 0,0 3-117,4-3 0,0-1-17,0-2 0,4 0 82,-4-4 0,0-4-20,0-4 1,-3-5-19,4 1 0,-6-2-748,2-2 249,-3 1 59,4-1 0,-3-3-178,1-1 351,4-4 1,-5 2 165,6-5 1,-4-1 159,3-3 1,0-3-42,0-4 0,2 0 110,-5-1 0,4 1 182,-5-1 1,1 1-219,-4 0 1158,5-1-793,-4 1 1,5 3 1313,-6 0-635,0 6 359,0-3-508,0 5-570,0 5 1,5 0-46,2 3 0,3 2 13,2-3 0,0-2-71,4-1 1,1 1 84,6-1 1,-4 0-194,0-4 1,2 0 14,5 0 1,-2-1-68,3-3 0,-3-1 103,-1-3 0,-1-2 43,-3 2 0,1-2-4,-5-1 1,0-1-8,-3 1 0,-5-4-36,1 0 0,-2-2 46,2 2 1,-3-2-177,-5-2 1,-1-1-40,-3 5 1,-2-4-48,-6 4 0,0-1 71,-4 5 0,-3 5-113,-7 2 0,2 2-25,-3 2 1,-2 6 105,-2 1 1,3 7-28,2 1 1,-2 7 58,1 1 1,4 0 11,4 3 0,5 3-18,-1 2 1,7-2 126,5 1 0,1-3 21,2 4 0,5-7 145,3-1 1,7-2 523,4-6 1,3-3-358,1-5 1,1-4 513,3 1 1,-3-3-353,2-1 0,2-1-76,-1-3 1,-4 1-190,-4-4 0,-4 0-604,4 0-455,-5-3-116,2 3 0,-5 0-1278,-4-1 0,-2 4-144,-5-3 2326,0 4 0,-5-7 0,-1 4 0</inkml:trace>
  <inkml:trace contextRef="#ctx0" brushRef="#br1" timeOffset="85">18822 12197 7790,'0'-7'-862,"0"-1"1095,0 1 0,0-5 522,0 1 0,-2 3-195,-1 1 0,0-1-169,-5-3 1,5 3 15,-5 0 1,4 1-65,-3-5 1,-5 5-116,-3-1 1,-2 6-15,2-2 1,-3 2 12,-4 2 1,-1 2-1,0 2 0,0 3-14,0 8 0,0-1 11,0 5 1,2 0-1,2 4 1,2 0-653,6 0 0,1 0-744,2 0 0,3-2 1172,5-2 0,3 1 0,4-4 0,1 1 47,7-5 1,2 2-338,-2-7 1,5-1 264,-1-3-57,-2-1 471,-1-2-250,-4 0 1,-1-2-14,0-1 305,1 1-229,-1-8 0,-3 5 26,0-3 0,-5-2-27,5 3 1,-4-3 223,3-2-18,-4 1-371,7-1 72,-9 6 0,6 0-218,-4 2 0,0 3 78,5-3 0,-5 8 9,5 3 1,0 8 42,3 4 1,0 3 156,1 1 0,-1 1-94,1 3 0,3 2 290,0 5-166,-5 0 1,6 1 1,-13-5 98,9 0 1,-5 1-360,1 3 1,-3 0 71,-5 1 1,0-6-345,0-2 1,-4-7 182,0-1 0,-4-6 185,0-2 0,-3-1-135,-5-6 1,2 0-116,-5-4 1,5 0-14,-1 0 0,-1 0-193,0 0 1,-3-5-786,4-3 0,0-3 536,4-5 1,0 2-1426,4-5 2086,-3 0 0,3-9 0,-4-1 0</inkml:trace>
  <inkml:trace contextRef="#ctx0" brushRef="#br1" timeOffset="86">19050 12118 7850,'0'-12'1066,"0"1"-407,0 4 1,0 1 146,0 2 54,0 3-264,0-4 1092,0 5-1400,0 5 1,0-3-123,0 6 1,0 0-77,0 3 1,0 1-128,0-1 0,0 4 91,0 0 1,1 1-170,3-5 1,-1-1 31,4-2 1,-3 2-52,4-2 102,-1-3 1,1 4-61,-1-6 1,-3 1 84,4-4 10,-6 0 1,7-1 83,-5-3 0,4 2-70,-4-6 1,1 4-54,-2-3 1,0-1 59,5-4 0,-5 1-80,5 0 0,-4-1 72,3 1 1,0-1-140,0 1 0,2 3 108,-5 1 0,0 3-34,-4-4 94,0 6-64,0-3 0,0 6-73,0 3 1,0 2 74,0 6 0,1-5-107,3 1 0,-3-1 52,3 5 1,-1-1-94,0 1 107,4-1 1,4-1-10,1-2 0,-5-3 272,1-5 1,-1 0-87,5 0 1,-1 0 40,1 0 1,-1-1-77,1-3 1,-5 1 67,1-4 0,-1 3 76,5-4-159,-1 1 1,1-5 2,-1 1 0,0 3 49,1 1 45,-1-1-64,1-3-110,-1 4 73,-5 2 0,1 5-137,-3 0 0,-3 5 117,3 3 0,-3 3-33,-1 4 1,0 2 16,0 2 0,0 3-4,0-3 0,0 2-297,0 2 1,0 0 98,0 0 0,0 0-953,0-1 0,1-3 474,3 0 1,-1-5-1526,4 2 2177,-4-9 0,7 3 0,-4-3 0</inkml:trace>
  <inkml:trace contextRef="#ctx0" brushRef="#br1" timeOffset="87">20261 11615 7901,'0'-8'0,"0"1"0,0 4 0,0-3 0,0 2 0,0 3 0,0-4 0,0 5 0,0 5 0,0 2 0,-4 5 0,0 3 0,-5 4 0,2 8 0,-4 2 2378,0 5 1,2 0-1438,-2 1 1,2 8-540,-6 3 0,2 2-544,1-3 1,-3 6-178,0 3 0,-4-2 172,4 1 0,-1-5 45,5 2 0,0-7 6,-1-1 0,2-7 85,2-1 0,-2-1 121,3-6 0,2-2-34,1-6 1,-1 2-45,1-6 1,0 0-283,4-3 1,0-5 451,0 1-1418,0-6-8,0 3-1037,0-5 0,1-5 1461,3-2 800,-3-3 0,10-12 0,-5-2 0</inkml:trace>
  <inkml:trace contextRef="#ctx0" brushRef="#br1" timeOffset="88">20421 11980 7876,'6'-11'0,"3"0"-24,-5-1 1,1 5 140,-2-1 1,-1 4 610,1-3 110,-1 4 335,-2-2-88,0 5 0,0 6-806,0 6 1,-2 0-167,-1 7 0,1 0 115,-1 4 0,1 0-226,2 0 0,0 0 77,0 0 0,0 1-41,0 2 1,2-1-108,1 1 1,0-2-105,5-1 0,-5-1 38,5-3 0,-5-3 20,0-4 1,0-1-265,1 1 193,-3-6-213,4-1 171,-5-5-308,0 0 257,0-5 0,-4 2-1,0-4 1,1-2-1,3-6 1,0 1-74,0-5 1,0 0 235,0-4 0,0 0-115,0 0 1,0-4 4,0 1 0,3-6-24,1 2 1,0 2 376,-4 1 1,0 4 321,0 4 0,0-1 450,0 5 1,4-1-437,0 5 1,-1 0-186,-3-1 1,0 5 86,0-1 1,2 2 342,2-2-674,-3 3 292,4 5-444,0 0 0,-4 1-28,3 3 0,1-2-119,-1 6 0,1 0 112,-1 3 1,1-3 10,2-1 1,5-4 236,-1 1 1,1-2-166,3 2 0,-1-3 228,1 3 0,-2-3-50,2-1 0,2-3 54,-2-1 0,4-1-57,-4 1 0,0 1-28,-3-4 0,0 0 71,4 0 1,-7-3-77,2 2 0,-2-2 38,2-2 0,1 1-39,-1 0 1,0-1 200,1 1-192,-1-1 0,-3 2 18,0 3 0,-6 0-58,2 3 0,-3 4-214,-1 0 223,0 5 0,0 12 1,0 3 17,0 6 1,-5 3 104,-3 5 0,3 0-74,2 1 1,-2 4 40,1 3 1,0-2-59,4 2 0,0-6-23,0-2 0,4-1 41,0-6 0,3-1 10,-3-3 1,4-5-83,-5-3 0,5-2 5,-4-2 0,0-3-828,-4 0 376,5-6-1818,-4 3 1030,4-5-510,-5 0 918,-5 0 801,-1-5 0,-11-6 0,-1-7 0</inkml:trace>
  <inkml:trace contextRef="#ctx0" brushRef="#br1" timeOffset="89">20226 11901 7858,'0'-12'-883,"5"6"584,-3-4 1581,3 3-803,-5-4 1,0 3 911,0 1-384,0 4 61,0-2-445,0 5 1,1 5-208,3 3 1,-3 3-128,3 4 0,-3-1-2,-1 5 0,4 0-61,0 4 0,1 4-123,-1 0 1,-3 3-23,3-3 1,1 3-73,-1-3 1,-1 4 80,-3 0 0,4-3-147,0-2 0,0-1 110,-4-3 1,0 1 7,0 0 1,4-4-102,-1 0 1,1-4 115,-4 4 1,0-5-624,0 2-281,0-4-356,0 0-28,0-1 1,4-3-136,0-1-1289,0-4 1501,-4 2 1135,0-5 0,5-5 0,1-1 0</inkml:trace>
  <inkml:trace contextRef="#ctx0" brushRef="#br1" timeOffset="90">21014 11798 7843,'0'-13'-18,"5"-2"1,-3 8 376,2-4-169,2 5 1,-5-1 208,3 4 0,-1 1 918,0-2-427,-1 3-566,3 1 1,-5 1 78,0 3 1,1 3-138,3 4 1,-3 0 120,3 1 1,-3 4-91,-1 3 0,1 0 36,3 4 0,-3-1-54,3 8 0,-3-3-14,-1 3 1,2 0-26,2 0 1,-3 3-29,3-2 0,-2 2 141,2 1 0,-1-4-103,4 1 1,-3-6 95,4 2 0,-6-3-80,2-1 0,1-2-84,-1-2 0,0-2-92,-4-6 0,0 1-251,0-1 84,5 0-197,-4 1-872,4-6 0,-5 1-73,0-4-3248,0-1 4467,0 3 0,0-5 0</inkml:trace>
  <inkml:trace contextRef="#ctx0" brushRef="#br1" timeOffset="91">16583 13203 8456,'6'0'1245,"0"0"0,-5 0-259,3 0-172,-3 0-54,4 0-271,-5 0-132,5 0 0,-2 0-93,4 0 0,1 0 53,3 0 0,1 0-100,-1 0 0,6-4-87,2 0 0,2 0 52,2 4 0,1-1-28,3-3 1,2 3-49,5-3 1,0-1 55,1 1 0,0-4-80,3 5 1,2-6 61,2 1 1,2 2-109,-2-2 0,4 2 56,3-2 0,-2-2-302,2 2 1,-2 2 205,-1-1 1,0 3-117,-1-4 1,-3 4 67,0-3 1,-4 4 97,4-1 1,-1-1 5,1 1 0,1-1-24,-5 2 0,1 1-24,-1-2 1,-1 2 21,5-2 0,-4 3-15,4-3 1,-4-1-10,4 1 0,0-3-5,3 3 0,1-4-131,0 4 0,-4-1 92,0 1 0,-2 3-19,2-3 1,1 3 40,-5 1 1,0-1 1,-3-3 0,3 3 12,0-3 1,-2 3 2,-5 1 0,4 0 51,-4 0 0,8 0-60,-4 0 1,5 0 37,-2 0 0,5-2-21,-1-1 0,3 1-175,0-1 0,5-3 172,-1 3 0,1-5-6,-5 4 1,0 0 2,-3 4 0,1 0-1,-5 0 1,0 0 204,-4 0 1,1 0-139,-1 0 0,0 0-27,0 0 1,1 0-23,-1 0 0,1-1-116,3-3 0,-2 3 71,2-3 0,1 3-53,-1 1 1,6-4 25,-2 0 0,4-3-90,0 3 1,6-1 61,-6 1 0,-2 2-7,-2-6 0,-5 5 86,1 0 1,-2-2-60,-2 1 1,0-1 137,0 1 0,4 3-122,0-3 1,4 2 97,-4 2 1,4-1-36,-4-3 1,0 3 8,-3-3 1,-5 3 151,1 1 1,-2-4-158,1 0 1,2 1 3,-5 3 0,-2 0-21,-6 0 0,1-2 201,-4-1 0,3 1-113,-4-2 0,-4 3 530,-3 1-511,-6 0 1,5 0-599,-3 0-684,-3 0-190,-6 0 0,-4 0 564,-10 0 799,0 0 0,-14-5 0,-3-1 0</inkml:trace>
  <inkml:trace contextRef="#ctx0" brushRef="#br1" timeOffset="92">16823 13591 7949,'-6'-5'128,"-5"3"1,6-4 680,-2 2 298,2 3-297,5-4-329,0 5 1,5 0 29,2 0 0,5 0 23,3 0 0,3 0-179,5 0 1,-1 0 64,1 0 1,0 0-48,0 0 0,4 0-152,-1 0 1,6 0 53,-2 0 1,3 0-41,2 0 1,-5 0-130,1 0 1,2 0 90,1 0 1,-2-4-396,-10 0 0,-4-3-566,-3 3-754,-2 0 102,-7 4 577,0-5-528,-6 4 0,-2-4 642,-2 5 1,-6 0 724,-5 0 0,-10 0 0,1 0 0</inkml:trace>
  <inkml:trace contextRef="#ctx0" brushRef="#br1" timeOffset="93">16880 13637 7949,'-11'5'306,"-1"-4"584,1 3-167,4-3-244,2-1 1,7 0 447,1 0 0,5 0-384,7 0 0,-2 0 222,2 0 1,3 1-298,1 3 0,-1 1-71,1 3 1,-1 2-78,1-3 0,1 4-44,-5 0 1,2 0-151,-2 1 1,-2-1-116,2 1 1,-3 0-125,0 4 1,-2-4 161,-2 4 1,1-4-288,-6 0 0,1 4 76,-4 3 0,-1-1-84,-3 1 0,-2 0 14,-6 4 1,0 0 119,-4 0 0,-1-1-23,-6 1 1,4 0-12,0 0 1,1 0 79,-1 0 1,-1-2-22,4-2 0,-3 3 122,4-3 0,0-3-63,3 0 0,1-4 135,0 0 0,3-1 4,0 1-7,6-1 1,-3-3-78,5-1 28,0-4 189,0 7-173,0-9 0,1 5 170,3-2 0,2-2-59,6 1 1,0-1 158,4-2 1,1 0-54,6 0 0,1 0 47,3 0 1,1 0-46,2 0 1,2 0-80,-5 0 1,1-4-283,-2 0 0,-5 0 104,1 4 0,-6 0-411,-1 0 1,-2 0-25,-2 0-1402,-5 0-251,4 0-813,-8 0 1933,8 0 1,-6 0-316,7 0 0,-5 0 1250,10 0 0,-6-10 0,6-3 0</inkml:trace>
  <inkml:trace contextRef="#ctx0" brushRef="#br1" timeOffset="94">17691 14082 7831,'6'-11'0,"4"-5"45,-2 1 1,-2-4 35,2 4 1,-2 0 806,2 3 1,-3-3-343,-5 0 1,0-1-266,0 5 0,0 0-72,0-1 1,0 5 2,0-1 0,-5 5-35,-3 0 1,2-2-106,-2 1 0,1 0 99,-5 4 1,-3 1-90,0 3 1,0-1-24,3 4 0,1 1 45,-1 3 1,-2 4-179,3 1 0,-3 0 62,6-1 1,2-2 1,-2 2 0,6 2-95,-2-2 0,3 0-148,1-3 1,1-1 61,3 1 0,2-5-6,6 1 1,-1-6 243,1 2 1,0-3-80,3-1 1,-2-3 180,2-1 0,2-5-53,-2 1 1,0-3-10,-3-4 1,-1 2-34,1-2 1,-1-3 8,0-1 1,-3-3 57,0-1 0,-5-3-17,5-1 1,-4-5-42,4 2 1,-6-4-16,2-4 1,2 1-172,2-5 0,-2 4-36,2-4 0,-2 9-66,2-1 0,1 12 246,-6 3 315,1 5 108,-4 3-405,0 4 1,0 4-13,0 6 1,0 5 13,0 7 0,-4 3 73,1 5 0,-1 1-75,4 3 0,0 2-18,0 5 1,4 0-84,-1 1 1,6-1-214,-1 0 1,2 3-285,1-3 0,1 2 227,-1-10 0,-2-3-4,3-4 0,-5-5 27,5 1 0,-1-3-155,-3-5 0,-2 2-291,2-5 260,-6 0 287,8-4 263,-3 0 0,0-1 358,1-3 0,-4 1-284,3-4 1,-3-1 511,4-3 0,-4 3-306,3 0 0,-4 1 76,1-5 0,1 5 244,-2-1 384,1 6-745,-4-3 0,1 5-275,3 0 1,-1 0 121,4 0 1,-3 0-111,4 0 0,-4 3-106,3 1 1,1 1 62,3-1 1,1-3-10,-1 3 0,4-3 65,1-1 1,4 0-99,-1 0 1,-1 0 44,1 0 0,-5-1 3,1-3 0,1-1 16,0-2 0,-2-3-17,-7 2 0,2-2 98,-5-2 0,4 1-58,-5 0 0,1-2-14,-4-2 1,0 1 9,0-5 0,-1 1-26,-3-1 1,-2 2-9,-6 6 0,1-1-93,-1 1 1,-4 3-85,-3 1 0,-3 4 48,0-1 0,-1 8 6,0 4 1,0 3 56,0 5 0,4 1 96,0 6 0,5 0-92,-1 0 0,3 1 190,5 3 1,2-3-40,5 2 1,0-2 84,0-1 1,2 0-22,6 0 0,0-1 190,7-3 0,3-3 262,1-4 1,-2-5-206,2 1 0,2-6 223,5 2 0,-2-3-209,3-1 1,-4 0-275,-4 0 1,3-3-297,-3-1 0,-2-1-366,2 1 0,-3 1 202,3-4 0,-7 3-392,0-4 0,-1 4-3413,-3-3 3089,-3-1 0,0-3 1041,-5-1 0,0 1 0,0 0 0</inkml:trace>
  <inkml:trace contextRef="#ctx0" brushRef="#br1" timeOffset="95">18742 13842 7834,'9'-18'-189,"2"3"1,2-1 75,-6 0 1,2 1 561,-5 4 0,0 3 494,-4 0-337,0 1 1,0-5-252,0 1 0,-2 3-141,-1 1 1,0 4 57,-4-1 0,-5-1-49,-3 2 0,0-1 35,3 4 0,0 0-35,-4 0 0,4 1 77,-4 3 0,4-2-135,0 6 0,1 0-77,-1 3 0,2 0-155,3 1 0,-3 3 72,2 0 0,3 4-163,1-3 1,3 0 72,1-1 0,1-2-21,3 2 0,2-2 19,6-2 1,-1 0 44,0-4 1,5-2 112,-1-5 0,-4 0 143,-3 0 1,0 0-79,3 0 1,-3 0 355,-1 0-165,1 0-212,3 0 1,1 4 156,-1 0 1,-3 8-70,-1 0 1,1 7-102,3 0 1,-3 4 45,0 3 0,-5 0 23,5 4 0,0 1 81,3 3 0,-3 2-95,-1 2 0,0-3-165,0 3 0,2-6 91,-5-2 0,3 1-158,-3 3 0,1-5 63,-1-2 1,-3-4-91,3-4 0,-2-3 126,-2-4 0,-6-2 288,-1-2-62,-3 2 1,-6-9-126,1 3 1,0-3-408,4-1 1,-2-1 168,-2-3 0,2-2-1156,-2-6 0,-2 1 605,2-1 1,0 0-1012,3-4 1,1-3 468,0-7 1,3 0 1205,0-4 0,1-1 0,-5-3 0</inkml:trace>
  <inkml:trace contextRef="#ctx0" brushRef="#br1" timeOffset="96">19084 13705 7834,'-6'-11'1720,"1"-1"-543,5 6 137,0 1-485,0 5-426,0 5 1,0 1-194,0 6 0,4 4 214,-1 3 1,3 3 18,-3 1 1,-1-1-36,1 1 0,2-4-141,-1 0 0,4 0-40,-4 4 1,3-4-261,-3 0 0,1-6 110,-1-2 1,-3 1-276,3-5 181,-3-2-183,4 1 105,-3-6 0,4 0-169,-2 0 118,-3-6 0,5-1-24,-2-8 1,-2 2 106,1-2 1,2-3 26,-1-1 0,1 1 13,-1-1 1,-3 1-9,3-1 0,1-1 38,-1 5 1,0 3-84,-4 5 93,0 4-87,0-2 1,4 10-62,0 3 0,-1 7 176,-3 4 1,2 3-28,1 1 0,2-2 126,3-2 0,2 3-95,-2-3 1,2-3-78,1-1 0,1-2 121,-1-1 0,-1-5 134,-2 1 0,2-6-51,-2 2 1,1-4 99,-2-4 1,2 2 98,-5-6 1,4 1-92,-5-5 0,1 1-24,-4-1 1,0 0-56,0-4 0,0 2-201,0-5 1,0 4-31,0-4 1,0 0-578,0-4 0,0 2 171,0 2 0,0-3-159,0 3 1,0 3-1011,0 0 1,0 4 760,0 0 1,0 5-800,0-1 1,0 4 1638,0-3 0,10-1 0,3-3 0</inkml:trace>
  <inkml:trace contextRef="#ctx0" brushRef="#br1" timeOffset="97">20089 13305 7907,'0'-11'0,"0"3"-356,0 1 1,-1 0 533,-3 0 1051,3-3 134,-4 3-949,5-4 0,-4 3 699,0 1-264,0 4-446,4-2 1,0 6-75,0 3 0,-3 4 105,-1 7 1,-5 8-154,1 7 0,2 3-23,-2 1 1,1 4-49,-5 1 0,1 5-97,0 2 1,-1 4-363,1 8 0,-2-1 387,-2 0 0,2 4-269,-2 0 0,2-6 99,2-5 0,1-4-7,2-5 0,-2-1 100,2-6 0,-1-6 25,2-5 1,-2 0-64,5-4 0,-4-3-79,5-1 1,-2-6-417,1-1 775,2-6-2165,-3 4 821,5-6-355,0 0 1,0-6 147,0-1 1248,5-8 0,2-3 0,4-5 0</inkml:trace>
  <inkml:trace contextRef="#ctx0" brushRef="#br1" timeOffset="98">20249 13511 7895,'4'-14'0,"0"3"0,3 2 475,-3-3 1,4 5 698,-4-1-533,5 5 0,-8-3 307,3 2 22,-3 3-30,-1-4-648,0 15 0,0-1 26,0 10 1,0 0-55,0 4 0,-4 1 67,0 3 0,0-1-92,4 9 0,0-4 13,0 7 0,0-2-85,0-2 1,0 0-139,0 1 1,4-2 71,0-3 1,0-2 57,-4-5 0,1-2-361,3-2 0,-3 2 147,3-6 1,-3-4-636,-1-3-502,0 0-1068,0-2 604,0-1-635,0-5 181,0-5 2110,0-1 0,0-16 0,0-2 0</inkml:trace>
  <inkml:trace contextRef="#ctx0" brushRef="#br1" timeOffset="99">20386 13477 7808,'7'-8'579,"-4"0"0,0 5 260,1-5-466,-3 5 0,5-2 75,-2 5 1,-1 0 302,4 0 0,-3 5-74,4 3 0,-4 5-278,3 6 0,-3 0 38,4 7 1,-5 2-141,5-1 0,-2 5-16,2-2 1,1-1-160,-5 2 1,3-5-102,-3 5 0,4-6 91,-5 2 0,5-8-63,-4-4 1,4-2-269,-5-2 152,1 1 0,-3-6-268,3-2 171,-3-3 260,5-1 1,-3-1-95,1-3 0,1-2-99,-1-6 0,-3 1 23,3 0 1,-3-6-80,-1-2 1,4-3 112,0 0 1,0-1 18,-4 0 0,4 0-22,-1 0 1,3 2-16,-3 2 0,-1 2 124,1 6-61,-1 4 1,-1-2 21,3 6 1,-3 0-81,3 7 0,1 4-100,-1 7 1,5-1 210,-2 5 0,3 0-86,2 4 0,-2-1 82,-2 1 0,2-4-86,-3 0 0,3-5 78,2 2 0,-2-4 42,-2 0 0,1-5 443,-6 1-62,6-6-59,-8 4 1,8-8 32,-5-2 0,4-2-104,-4-5 0,1-1-252,-2 1 1,-1-6 95,2-2 1,-2-2-127,2-2 1,-3 0-52,3 0 0,-3-1-182,-1-3 0,0 2-124,0-5 0,0 4-306,0 0 0,0 1 101,0 3 1,0 4-163,0 3 0,0 2-751,0 2 985,0 4 0,0 1-500,0 2-307,0 3-413,0-4 325,0 5-271,0 5 1599,5-4 0,2 9 0,4-3 0</inkml:trace>
  <inkml:trace contextRef="#ctx0" brushRef="#br1" timeOffset="100">21026 13328 7876,'0'-11'-535,"0"3"595,0 1 1,0 3 1148,0-4 320,0 6-1068,0-4 1,0 5 973,0-3-987,0 3 0,0-3 180,0 8 1,0 4-93,0 7 0,0 3 51,0 5 1,0 4-155,0 4 0,0-1 41,0 5 1,0-4-81,0 7 1,0 2-142,0-2 0,1 4 27,3-4 1,-3 1-67,3-1 0,-3-6-176,-1 2 1,4-8 33,0-4 0,0 0 78,-4-7 0,0 0-134,0-3 0,0-5 82,0 1-153,0-5 36,0 7-1214,0-9 630,0 4-2404,0-5 0,0-5 3007,0-3 0,0-2 0,0-1 0</inkml:trace>
  <inkml:trace contextRef="#ctx0" brushRef="#br2" timeOffset="101">16903 12803 7942,'-18'0'17,"-2"4"109,5-1 1,3 2 660,5-1-379,-1-2 0,-2 4 210,2-2 551,-2-3-733,9 4 1,-3-5-20,8 0 0,3-5-112,9-3 1,1-2 283,6-1 0,5-4-23,3-1 0,3-5-51,4-2 1,3-1-83,4-7 1,7 0-477,-24 12 1,1 0 0,2 0 0,1 1 216,1-3 1,2 0-1,4-2 1,1-1-414,1-2 0,1-1 0,3-1 0,1 0 404,1-1 0,1 1 1,1-3-1,1 0-83,3-2 1,0 1-1,2-2 1,1 1-73,-17 10 1,0 0 0,1 0 0,-2-1 0,0 1 0,0-1 43,0 1 0,0 0 0,0 0 0,0 0 0,0-1 1,0 2-40,18-9 1,-1 1-1,-2-1 1,-1 1 27,-2 1 0,-1 1 1,-3 3-1,-2 1 1,-5 1 1,-2 1 0,-1 4-1,-1 2-161,-4-2 1,-1 1-1,0 2 1,-1 1 152,16-13 1,-3 1-159,-11 7 1,-5 2-36,-7 2 1,-3 6 423,-9 2-927,-2 4 690,-5-2 0,-5 5-1511,-2 0 0,-4 0 927,0 0 0,0 5-2426,-1 3 2980,-4 7 0,-7 3 0,-6 4 0</inkml:trace>
  <inkml:trace contextRef="#ctx0" brushRef="#br2" timeOffset="102">17188 14619 8117,'-7'0'-169,"-1"0"1718,6 0-1006,-3 0 0,3 0 512,-2 0-272,3 0 279,-4 0-601,5-5 0,0-2-152,0-4 1,5-1 12,3 1 1,7-5 124,4-4 0,9-1-127,6-2 0,6-5-67,5-2 0,4-5-441,-23 17 1,1-2-1,1 0 1,2 0 299,4-3 0,1 0 0,1-2 0,1-1 0,1 0 0,0-1 1,6-3-1,0 0-25,1 0 0,1-1 1,2-1-1,0-2-418,-1 2 0,1 0 0,3-2 1,1 1 375,-1-2 1,0 1 0,3 0 0,-1 1 33,-7 0 0,-1 1 0,4 0 0,0 2 14,-1 1 0,-1 1 0,-2 2 1,-1 1-12,-4 2 0,0 0 1,-1 1-1,-1 0-116,-3 3 0,-1 0 1,-1 0-1,-1 1 205,21-12 1,0-1-285,-7 8 0,-4 3-47,-12 9 1,-7-1 349,-8 1-612,-7 4 1549,-3 2-2046,-5 5 0,-5 0 720,-3 0 1,-2 2-1913,-1 1 1,-1 0 2110,1 4 0,-21 1 0,-5 4 0</inkml:trace>
  <inkml:trace contextRef="#ctx0" brushRef="#br1" timeOffset="103">21585 12780 7828,'0'-11'585,"0"3"281,0 0 159,0 6 128,0-3 5,6 5-232,-5 0-576,9 0 1,-8 0 213,6 0-564,-5 0 0,12 0 0,-2 0 0</inkml:trace>
  <inkml:trace contextRef="#ctx0" brushRef="#br1" timeOffset="104">21643 12746 7857,'22'0'0</inkml:trace>
  <inkml:trace contextRef="#ctx0" brushRef="#br1" timeOffset="105">21985 12734 7857,'-11'0'0,"-1"0"0,1 5 0,-1 2 0</inkml:trace>
  <inkml:trace contextRef="#ctx0" brushRef="#br1" timeOffset="106">21585 12951 7857,'0'7'-6,"0"3"0,0-4 1</inkml:trace>
  <inkml:trace contextRef="#ctx0" brushRef="#br1" timeOffset="107">21791 12963 7857,'34'-12'0</inkml:trace>
  <inkml:trace contextRef="#ctx0" brushRef="#br1" timeOffset="108">21939 12940 7857,'23'0'4474,"-4"-1"0,-1-2-4332,-1-1 0,-2 0-1723,-4 4 485,-4 0 0,1 2 120,-4 1 976,0-1 0,-4 8 0,0-4 0</inkml:trace>
  <inkml:trace contextRef="#ctx0" brushRef="#br1" timeOffset="109">21551 12769 9544,'8'-4'1345,"-1"0"1,-3 0-856,4 4 1,-6-1 982,2-3-593,3 3 185,-1-4-224,5 5-188,-4-5-279,3 3 71,-9-3-311,9 5 1,-3 0 88,4 0 0,0 0-39,1 0 1,0-1 24,4-3 1,-2 3 68,5-3 0,0 3-71,4 1 1,-1-4-25,1 0 0,-4-1-113,0 1 0,-1 3 90,1-3 0,1 3-78,-4 1 1,3 0 118,-4 0 1,0 0-217,-3 0 0,-5 0 37,1 0 1,-4 0-409,3 0 166,-4 0-224,2 0 129,-5 0 180,5 0 274,-4 0-242,4 0 398,-5 5-168,5-4 37,-3 4-402,3-5-1754,-5 0 713,-5 0 623,3 0 358,-8 0 1,4 2-669,-6 1 0,1-1-188,0 2 1,-5-3 1153,1-1 0,-5 5 0,2 1 0</inkml:trace>
  <inkml:trace contextRef="#ctx0" brushRef="#br1" timeOffset="110">21620 12986 12845,'-7'0'0,"2"0"0</inkml:trace>
  <inkml:trace contextRef="#ctx0" brushRef="#br1" timeOffset="111">21620 12986 7813,'11'0'2722,"1"0"445,-1 0 0,2 0-2143,2 0 0,3-4-482,4 0 1,1 0-137,0 4 0,4 0 30,-1 0-436,1 0 0,6-5 0,3-1 0</inkml:trace>
  <inkml:trace contextRef="#ctx0" brushRef="#br1" timeOffset="112">21928 12963 7813,'23'0'0,"0"0"0,-11 0 0,-1 0 0</inkml:trace>
  <inkml:trace contextRef="#ctx0" brushRef="#br1" timeOffset="113">22077 12963 7805,'11'0'2658,"16"-5"1,3-2 0</inkml:trace>
  <inkml:trace contextRef="#ctx0" brushRef="#br1" timeOffset="114">22077 12974 8170,'-12'0'0,"1"0"0</inkml:trace>
  <inkml:trace contextRef="#ctx0" brushRef="#br1" timeOffset="115">22762 11661 7911,'0'-12'0,"0"6"0,0-4 0,0 9 2348,0-5-895,0 6-947,-5 0 0,2 2-72,-4 2 1,4 2-162,-1 5 0,-1 1 79,1-1 1,1 1-100,3-1 1,0 0 108,0 1 1,0 4-70,0 3 1,1-1 144,3 1 1,-2-1-50,6 1 0,-4 3-27,3-3 1,-4 2-150,1 2 1,-3 0 4,-1 0 0,0 1 113,0 2 0,0 0-113,0 4 0,0 1 41,0 3 1,0-2-15,0 2 0,-1-2-34,-3 6 0,2-3-35,-1 0 0,1-1-57,2 0 0,0-3-12,0-1 0,0-5 104,0 2 0,0-4-136,0-4 1,0-1 87,0-3 1,2-4-115,1 1 0,-1-1 240,2-3-289,-3-3 0,4 5 0,1-4 0</inkml:trace>
  <inkml:trace contextRef="#ctx0" brushRef="#br1" timeOffset="116">22750 12654 7867,'0'-11'2576,"0"-1"-1997,0 1 1,0 0-580,0-1 0,5-9 0,2-3 0</inkml:trace>
  <inkml:trace contextRef="#ctx0" brushRef="#br1" timeOffset="117">23002 11923 7904,'5'-17'-340,"-4"4"283,3 5 1,1 5 2877,-1-5-1249,-1 5 273,-3-2-1251,6 5 1,-4 4-99,6 0 1,-5 6-162,5 1 0,-5 2-104,0 6 0,3-1-75,-3 1 0,1 6 61,-4-2 0,4 4-9,0 0 0,0-2 22,-4 5 1,5-3-23,2 3 1,0-4-28,0 0 0,1-1-13,3-3 0,-3 0-34,-1-3 0,1-2 67,4-6 1,-5-1 42,1-2 128,-6 2-356,8-9 77,-8 4 1,3-6 27,-5-3 1,4-2-99,-1-6 1,1 1-188,-4 0 1,0-5-254,0 1 1,4-5 211,0 1 1,1 1-29,-1-1 1,-2 5 47,6-1 1,-6 2-93,2 2 1,1 3-294,-1 0 582,0 6-140,-4-8-88,0 8 1,4 2 158,-1 8 1,5 7-64,-4 4 1,5-1 200,-2 1 1,4 4-63,0 4 1,0 1 58,1-2 1,-1-2-97,1 3 1,3-4 417,0-4 1,0-3 60,-3-4 1,-1-2 242,1-2 0,-1 0 11,0-4 0,-3 0-232,0-4 1,-5-1-26,5-3 1,-4 1-178,4-4 1,-5-5-242,5-3 1,-4-5-57,3 1 1,-4-4-100,1-4 115,2 3 0,11-14 0,7 3 0</inkml:trace>
  <inkml:trace contextRef="#ctx0" brushRef="#br1" timeOffset="118">23561 11923 7908,'0'-7'5707,"0"-1"-3498,0 1-2025,-5-5-526,4 6 1,-3 1-15,8 5 0,-3 1-368,3 3 0,1-2 253,-1 6 0,3 0-587,-3 3 0,4 2 157,-4 2 1,1-2 900,-1 2 0,-3 3 0,4-1 0</inkml:trace>
  <inkml:trace contextRef="#ctx0" brushRef="#br1" timeOffset="119">23561 11832 8042,'7'6'-634,"-2"5"0,-5-9 1003,0 6-167,0-6 1,0 5 406,0-4-406,0-1 0,1 3 379,3-5-187,-3 0-50,4 0 1,-4 1 193,3 3 376,-3-3-105,5 4-42,-6-5 2735,0 0-3272,0 5 0,0-2 28,0 4 0,0-3-20,0 4 1,0-4-1,0 3 1,-2-3 206,-2 4-215,3-1 0,-4 5-34,5-1 1,-4 0 212,0 1-348,1-1 0,3 1 86,0-1 0,0 1-126,0-1 1,-4 4-42,0 0 1,-1 2-13,1-2 1,2 2 101,-6 2 0,5 2 8,0-2 1,-2 3 203,1 1 0,0-2-52,4-2 1,-4 2 28,0-6 1,1 0-56,3-3 0,0-1-139,0 0 0,0-3-51,0 0 0,0-5-266,0 5 251,0-5 0,0 7 0,0-4 0</inkml:trace>
  <inkml:trace contextRef="#ctx0" brushRef="#br1" timeOffset="120">23516 12403 10078,'-6'-11'0,"0"-1"0</inkml:trace>
  <inkml:trace contextRef="#ctx0" brushRef="#br1" timeOffset="121">23778 11649 7955,'2'-6'-395,"1"2"396,-1-2 1073,3 5-207,-5-5 6157,0 6-6544,5 0 1,-4 2-193,3 2 0,-3 2 127,-1 5 0,0 1-137,0-1 0,0 4 9,0 1 1,0-1-37,0-4 1,0 4 30,0 1 1,0 0 64,0-1 1,0-1-96,0 5 0,4-3 89,0 3 1,0 0-118,-4 4 0,0-1 169,0 1 0,3 0-123,1 0 1,0 0 75,-4 0 1,0 3-55,0 1 1,0 1-12,0-2 1,0 0-71,0 4 0,0-4 27,0 0 1,0-2-177,0-1 0,0-4 166,0 0-228,0-5 0,10 8 0,3-4 0</inkml:trace>
  <inkml:trace contextRef="#ctx0" brushRef="#br1" timeOffset="122">23835 12426 7973,'0'8'9830,"0"-1"-1750,0-4-6591,0 7-1109,0-9-380,5 4 0,7-5 0,6 0 0</inkml:trace>
  <inkml:trace contextRef="#ctx0" brushRef="#br1" timeOffset="123">23858 12483 7992,'-6'5'0,"-4"1"0,3 6 0</inkml:trace>
  <inkml:trace contextRef="#ctx0" brushRef="#br1" timeOffset="124">22682 12951 7863,'-7'0'996,"2"0"863,5 0-1196,0-5-315,0 4 1,-1-4 622,-3 5-132,3 0-839,-4-5 0,15 3 0,3-3 0</inkml:trace>
  <inkml:trace contextRef="#ctx0" brushRef="#br1" timeOffset="125">23870 12871 7913,'17'0'0,"0"0"0,-6 0 0</inkml:trace>
  <inkml:trace contextRef="#ctx0" brushRef="#br1" timeOffset="126">23892 12860 8058,'-11'0'0,"-5"5"0,-2 1 0</inkml:trace>
  <inkml:trace contextRef="#ctx0" brushRef="#br1" timeOffset="127">22785 12894 8002,'-7'0'800,"2"0"-178,5 0-325,-5 0 0,3 4-27,-6 0 0,4 1-29,-3-1 0,3-2-127,-4 6 1,4-6 292,-3 2-248,-1 2 6,-3 1 148,4-1-115,-3-1 0,8-5 224,-6 0 137,5 0-559,-2 0 0,5 5 0,0 2 0</inkml:trace>
  <inkml:trace contextRef="#ctx0" brushRef="#br1" timeOffset="128">23835 12848 8075,'-21'6'0,"2"0"0,-29 10 0,-1 2 0</inkml:trace>
  <inkml:trace contextRef="#ctx0" brushRef="#br1" timeOffset="129">22705 12928 8103,'-12'0'0,"0"0"-36,-4 0 1,7 0 174,-2 0 0,6 0 686,-3 0 6,6 0 304,-3 0 1968,5 0-2178,5 0 401,1 0-756,11 0 1,-5 4 6,4 0 1,-4 0-145,0-4 0,3 0 39,0 0 1,5 0-8,-1 0 1,3 0-117,1 0 1,5 0-23,2 0 1,5 0-91,3 0 0,-2 0 171,6 0 0,1 0-91,7 0 0,-3 0-184,2 0 0,0 0-144,0 0 0,1 0 62,-1 0 0,1 4-58,-9-1 0,4 1 63,1-4 1,-1 0-13,1 0 0,-6 0 44,-1 0 1,-5 0-48,-4 0 0,1 0 40,-8 0 0,2 0-30,-6 0 0,-3 0 49,0 0-157,-4 0 0,0 0 30,-1 0-77,-4 0 1,3 0-38,-3 0 1,0 0 5,0 0 42,1 0-47,3 0-104,-4 0-19,3 0-296,-9 0 699,4 0-293,-5 0 201,-5 0 0,3 0-105,-6 0-366,5 0 364,-7 0 0,4 0-167,-6 0 0,5 0-145,-1 0 1,-1 0-304,-6 0 1,1 0-469,-5 0 0,4 0 499,-4 0 1,4 0-452,-4 0 1,1 0 496,-1 0 1,-1 0-2083,4 0 2679,1 0 0,-1 0 0,-2 0 0</inkml:trace>
  <inkml:trace contextRef="#ctx0" brushRef="#br1" timeOffset="130">22705 13408 8103,'0'-11'327,"0"3"428,0 0-240,0 6 0,0-4 936,0 2-485,0 2-465,0-3 0,0 7-132,0 1 1,0 4 40,0 4 0,0 2-30,0 2 0,0-1 214,0 5 1,1 0-154,3 4 0,-3 0 53,3 0 1,-2 1-9,2 2 0,-3 0-101,3 4 0,1 1 7,-1 3 1,4 0-105,-4 1 1,-1 3 54,-3 0 0,0 4-104,0-4 0,0 4 0,0-4 0,-1 3-23,-3-2 1,3 2-130,-3-3 1,-1 1 5,1-5 1,1-1 81,3-3 1,0-2-116,0-5 1,1-4 43,3 0 0,-3-5-162,3 1-293,-3-2-240,4-2 45,-4-4-324,4 3-784,-5-9 1,0 3 704,0-8 1,0 2-1477,0-6 0,-1-5 387,-3-6 2038,3-2 0,-14-7 0,2-1 0</inkml:trace>
  <inkml:trace contextRef="#ctx0" brushRef="#br1" timeOffset="131">23013 13614 8103,'0'-12'1271,"0"1"45,0-1 256,0 6-393,0-4 14,0 9-606,0-4 0,0 6-158,0 3 0,1 3-40,3 8 0,-3-1-87,3 5 1,-3 2 40,-1 5 0,0-1-158,0 1 0,0 3-90,0 2 1,0-2 68,0 1 1,0 0-147,0 0 1,0-2-33,0-5 1,0-2 41,0-2 1,0 2-229,0-6 155,0 0 0,0-7-111,0-1 68,0-4 1,-1 2-487,-3-5 310,3 0 1,-4-5-55,5-3 0,0-3-205,0-4 0,-1 1 187,-3-5 0,3-2-153,-3-5 1,3 0 54,1-4 0,0 3 245,0-3 1,0 1 3,0-2 0,0-1 73,0 6 1,3-1 31,1 4 1,4 4 383,-4 0 255,5 5 1,-8-2-35,3 4 737,-3 6-478,4 1-472,-4 5 1,4 5-97,-5 3 0,4 2-24,0 1 1,1 6 75,-1 2 1,-2 1-40,6-1 1,-3 3-248,6-3 0,-5-2 24,5 3 1,2-7-122,2 3 1,1-5 65,0-3 0,-4 1 16,4-6 0,-3 1 57,3-4 1,-2 0 40,5 0 0,-5-1-73,1-3 0,1-2 10,0-6 0,-1 1-26,-4 0 0,1-1 68,-1 1 0,-1-6-89,-2-2 1,2 1 70,-2-1 1,2 0-142,1-3 0,1 0 113,-1 3 0,0 4 1,1 7 0,-5-1 116,1 5 256,-5-5-352,2 8 1,-5 1 13,0 8 1,0 2-78,0 1 1,0 6 91,0 2 1,0 3 112,0 0 0,0 6-173,0 3 1,0 6-5,0 1 1,0 1 55,0-1 0,0-2-4,0 2 1,0-3 155,0-1 0,1-3-90,3-1 0,-3-4 358,3 0 1,-3-2-141,-1-1 1,4-4 9,0 0 1,0-5-330,-4 2 1,0-8-462,0 0-354,0-5-1028,0 2-3357,0-5 3398,0-5 1,0-2 887,0-4 1,-4-6 912,0-2 0,-5-2 0,3-2 0</inkml:trace>
  <inkml:trace contextRef="#ctx0" brushRef="#br1" timeOffset="132">23835 13442 8103,'0'-21'946,"0"2"1,0 6 235,0 5 584,0 6-374,0-3-130,0 5 1,0 6-627,0 6 0,0 0 73,0 7 0,0 0-265,0 4 0,0 4 117,0-1 1,0 6-149,0-1 0,2 2 22,1 1 1,-1 4-51,1 0 1,3 0 67,-3-4 1,2 6-158,-1 2 1,-2-3 15,1-1 0,2-2 97,-1-2 0,0 4-120,-4 0 1,0-1-189,0-7 0,0-2 100,0-5 1,0 0 55,0 0 1,0-6-258,0-1 0,0-4 0,0 0 0,0-5 0,0 1 0,0-5 0,0 2 0,5-5-2291,-4 0 499,4 0 328,-5 0 0,-5-5 0,-1-2 0</inkml:trace>
  <inkml:trace contextRef="#ctx0" brushRef="#br2" timeOffset="133">20775 15258 10086,'0'-6'1488,"0"1"-776,0 5-418,5 0 0,1-1 21,5-3 1,6 3-52,2-3 0,-1-1-128,1 1 1,0-1 100,4 1 0,3 1-129,1-4 0,5 3 89,-2-4 1,8 1-5,4-5 1,6 0-104,2-4 0,4 4-413,0-4 0,5-1 260,2-2 0,0 1-247,-4-1 0,-26 8 1,0-1 286,1-1 0,1-1 1,2 1-1,0 0 52,-1 1 0,0 1 0,3-2 0,0-1-150,-4 1 1,-1 0 0,0-3 0,0 1-140,26-11 1,-6 0-126,-3 7 1,-8-1 308,-7 5 0,-10 1-8,-9 6 277,-2-2 1,-7 7 438,-2-4-483,-3 4 0,-2-2 368,-3 5 1,3-1-444,-3-3 1,2 3 358,-2-3-479,3 3 0,-6 1 169,3 0-12,3 0 43,-9 0 0,7 0-103,-4 0 477,-1 0-227,-3 5-166,-1-4 1,5 8-3,-1-5 0,6 1-66,-2-1-12,3 2 0,1 5 54,0 1 0,0 0-21,0 4 1,0-2-21,0 5 1,-5-4-34,-3 4 1,-2 0-47,-2 4 0,-3-2 36,0-2 0,-5 7 91,1-3 1,1 3 109,-1 1 1,5 1 52,-1 2 0,2 2-957,1-5 1,2 3 536,3-3 1,-2 3 855,5-3 1,-1 3-586,1-3 0,3 1-93,-3-1 1,3-3-110,1 2 0,4-2 45,-1-1 1,2 0-10,-1 0 0,1-4 74,3 0 0,2-1 9,-2 1 0,2 1 240,1-5 1,1 4-84,-1-3 1,4 3 159,1-4 0,0 1-56,-1 0 0,-2-4-65,2 4 1,2-5-84,-2-3 1,0 2-140,-3-3 0,3 0 97,0 0 0,0-3-13,-3 4 0,-5-4-192,1 3 20,0-4-586,3 2 285,0-5-3046,-4 0 3019,-2 0 0,-15-5 0,-3-2 0</inkml:trace>
  <inkml:trace contextRef="#ctx0" brushRef="#br2" timeOffset="134">20775 15247 7869,'6'-5'-886,"4"4"1201,-4-10 126,6 10 412,-6-4-404,4 5-88,-8 0 119,3 0 223,-5 0-239,-5 0-91,3 0-87,-8 0-128,4 0 1,-6 0-4,1 0 1,3 0 0,1 0 1,3 0-75,-4 0 0,5 0 223,-5 0-273,0 0 1,-3 1 5,-1 3 1,0-1-121,-3 4 0,2-4 74,-2 1 1,-2-2-99,2 2 0,-4-3 116,4 3 0,-4 1-108,3-1 0,-4 0 83,1-4 0,-3 4-19,0-1 0,-1 1 0,0-4 1,-4 4 90,1 0 0,-6 1 10,1-1 1,1-2-28,-4 6 0,6-4 10,-6 3 1,3-3-19,1 4 1,-2-2 6,5 2 1,-4 0 93,0-4 1,-2 5-92,-1-1 0,3 2-37,1 1 1,-1 1 45,-3-1 0,0 4-6,0 1 0,3-1 54,1-4 1,3 4 16,-3 1 0,3 3-26,-3-4 1,0 5 91,0-1 1,-2-1-49,6 1 0,-5-1-48,4 1 0,0 3-71,0-3 0,3-2 104,-3 2 1,3-1-15,1 1 0,-1 1 29,-3-4 0,5 4 100,-1-1 0,0-1-104,4 1 1,-1-4 21,0 4 0,0-4-72,5 4 1,-2-3 48,2 3 1,3-4-62,-4 4 0,0-5 52,1 1 1,-1 3-21,5 1 0,-4-1 29,-1 1 0,1-4 13,4 4 1,-4-4-59,-1 4 0,-3-1 30,4 1 0,0 1 42,3-4 1,-3 0-39,0-1 1,1-2-114,6 2 0,0-2 19,4-2 1,-4 1-75,4-1 1,1 1 76,3-1 1,-4 0-18,0 1 0,-1 0 14,1 4 1,2-2 16,-6 5 0,4-4 14,-4 4 0,6-5-28,-2 1 1,-1 2-31,1-2 0,0 0-9,4-3 0,0 3-9,0 0 1,0 0 66,0-3 1,2-1-16,2 0 0,-2 1 6,6-1 1,-5 5-10,5-1 1,-4 0 59,4-4 0,-5 5-58,5-1 0,-4 1 53,3 0 0,-3-4-68,4 4 1,-4-3 0,3 3 0,-3-4-14,4 4 0,-1-4-19,5 0 0,-1-1 147,0 1 0,2-1-101,2 0 1,-1 1 100,5-1 1,-3 1-97,3-1 1,-4 1 113,4-1 0,-5 0-105,1 1 0,2-1 9,-2 1 0,0-1 33,-4 0 0,5 1-9,-1-1 0,1 1 11,0-1 1,-2 1 0,5-1 1,0-1-122,4-2 1,-1 2 89,1-2 1,0-2-50,0 1 1,4-3-20,-1 4 1,2-6-12,-1 2 1,-3 1-2,3-1 0,0 1-22,0-1 1,0-3-32,-4 3 1,-1 1 69,1-1 0,0 1-58,0-1 1,1-3 50,3 3 1,-2-3 1,6-1 1,-5 0-28,5 0 1,-1 0 0,4 0 1,-1 0-40,-2 0 1,3 0 0,0 0 1,-3 0-21,3 0 1,-2-1-17,2-3 1,0 3-28,1-3 1,-1-1 71,0 1 0,0-1 11,1 1 1,0 3-20,3-3 0,-4-1 6,1 1 1,-1-1-31,-4 1 1,3 3 17,2-3 1,-1-1-37,0 1 0,1-1-22,-1 2 1,-4 1 172,1-1 0,-1-3-51,4 3 0,-1-2 139,-2 1 1,1 2-125,-6-1 0,5-2 113,-5 1 0,2-1-74,-1 1 1,-3 3 25,3-3 1,-3-1 101,-1 1 0,-1 0-66,1 4 1,0-4 63,0 1 0,0-1-96,0 4 0,-2-2-80,-2-1 0,3 1 9,-3-1 1,2-3-9,2 3 1,-4-1 10,0 4 0,-3-4-18,3 0 1,-2 0 23,2 4 0,-1-3-12,-3-1 0,-2 0-45,2 4 1,3-1 40,1-3 1,1 1-172,-1-4 1,4 4-71,0-1 0,0-1 132,4 2 0,-2-5-49,2 4 1,-3-3 84,2 3 0,-1-4 0,-3 4 1,-3-3-32,0 3 1,-3-1 177,3 1 1,-5 3-3,1-3 0,-6-1 196,-2 1-86,1-5-211,3 8 145,1-9 1,-1 7-72,1-4-409,-1-1 191,6 2 93,0-5 1,2 5-101,0-5 1,-3 1 35,3 2 1,-4-1 113,4 5 1,-5-5-80,1 2 1,2 0 216,-2 0 1,0 3 17,-3-4 0,-1 2 128,0-2 1,-3-2-93,0 3 0,-1 0-49,5 0 0,-1-1-168,0-3 1,5-1-210,-1 1 0,0-1-20,-3 1 1,3 0 105,0-1 1,0 1 21,-3-1 0,-2 1 86,-3-1 0,4 1-23,-4 0 0,0 3 47,0 0 1,-4 1 163,1-5 0,1 1-7,-2 0 0,5-1 124,-4 1 1,3-1-93,-3 1 0,5-1-84,-1 1 0,-2-2-86,2-2 1,-4 6 56,3-2 0,-3 2-4,4-3 1,-6 1 49,2 0 1,-3 3 87,-1 0 1,0 1 13,0-5 1,0 1-126,0 0 0,-4-1 447,1 1-328,-1-1 0,4 1 3,0-1 0,0 1-60,0 0 0,0-1 13,0 1 1,0 3-68,0 1 0,0-1-193,0-4 68,0 1 0,-2 0 133,-1-1 1,-4 1-190,-4-1 0,1 5 83,2-1 0,-2 1-44,2-5 0,-2 1 124,-1-1 0,-1 5 8,1-1 0,1 0-40,2-3 0,-2-2 0,2-2 0,-2 2-343,-1-2 0,1 1 146,2-1 1,-1-2-863,5-2 1,-4 2 452,0 1 1,-4 2-2158,-3-5 2762,-3 5 0,-9-7 0,-3 3 0</inkml:trace>
  <inkml:trace contextRef="#ctx0" brushRef="#br2" timeOffset="135">19861 16343 7850,'-12'0'-453,"6"0"801,-4 0-177,4 0 1,-2-4 240,0 1 1,6-2-80,-2 1 1,3 1 86,1-4 0,0 3-83,0-4 1,0 1-79,0-5 0,0 1 26,0-1 1,0 1 119,0-1 1,5 1-185,2 0 0,0 0 4,0 4 0,1-3 125,3 2 0,1-2-56,-1-1 0,1-1-45,-1 1 1,2 1-64,2 2 0,-2 2-92,2 2 1,-2 2 91,-2-1 1,1 1-77,-1 2 0,-3 2-230,-1 1 0,0 0 121,0 5 0,3-1-156,-2 5 0,-2-1 21,2 1 0,-1-1 51,5 0 0,-1 1 164,1-1 1,-1 1 2,1-1 0,-1 0-35,0 1 1,5-1 12,-1 1 0,4-1 22,-4 1 0,4-1-14,-4 0 1,2-3-53,-2 0 0,3-6 94,5 2 1,-2-3 115,-2-1 0,5 0-108,-5 0 1,6-1 117,-6-3 0,-2 2-114,2-6 1,-5 0 7,2-3 0,-4 0-86,0-1 0,-1 1 106,1-1 1,-6 1-488,-2-1-320,-3 1-383,-1 0 501,0-1 0,-5 5-1372,-3-1 212,3 5-631,0-2 2328,5 5 0,0 0 0,0 0 0</inkml:trace>
  <inkml:trace contextRef="#ctx0" brushRef="#br2" timeOffset="136">20021 16617 7805,'-7'-5'668,"-3"4"-29,9-9 478,-9 4-607,9-6 1,-6 2 601,3 2-364,3-2 22,-4 4-491,5-6 1,0 5 106,0-1 1,0 4-87,0-3 1,0 3-81,0-4 0,1 5-207,3-5 1,-1 4-20,4-3-42,1 4 0,3-3 18,1 2 0,-1 3-112,1-3 0,-1 2 51,0 2 0,1 0 38,-1 0 1,2 0-49,2 0 0,-2 0 91,2 0 0,-1 4 40,1 0 1,-2 4-36,2-4 0,-6 4-84,-1 0 0,-1 2 42,5 2 0,-5-1-106,1 0 0,-5 5 75,0-1 1,4 1-19,0 0 1,0-4-9,0 4 1,1-3 25,3 3 1,1-5 20,-1 1 0,2-1 63,2-3 1,-2-2 134,2 2 0,-1-6-1,1 2 1,-1-3 168,5-1 0,-5-1-34,1-3 0,2-2 102,-2-6 0,0 1-77,-3-1 0,2 1-121,-3 0 1,3-1-174,-6 1 0,1-4-151,-2-1 1,2 1-322,-5 4 1,0 3-6,-4 0 1,0 5-479,0-5 0,-2 5-2127,-1 0 1779,1 1 1297,-3 2 0,0 0 0,-1 0 0</inkml:trace>
  <inkml:trace contextRef="#ctx0" brushRef="#br2" timeOffset="137">21106 15989 7783,'-7'-7'964,"4"-1"-167,1 5 389,2-2 1367,0 5-2198,0 5 0,2 1 72,1 1 1,-1 5 10,1-1 1,-1 0-47,-2 5 0,1 1-81,3 2 0,-3 2 91,3-2 0,-3 2-91,-1-2 1,1-1-107,3 1 1,-2 0-3,1 4 0,-1-4 2,-2 0 1,0-1-196,0 1 1,0-1-28,0-3 1,3 1-54,1 3 0,0-1-69,-4-3 0,0-2 63,0 2 1,0-2 17,0-2 1,0 1 82,0-1 1,0 1-41,0-1 58,0 1-28,0-1 80,0 0-5,0 1 55,0-6-80,0 4-23,0-8-9,5 3-1,-4-5-31,4 0 51,-5 5-7,0-4-340,0 4-1985,0-5-372,0-5 2652,0 4 0,0-9 0,0 3 0</inkml:trace>
  <inkml:trace contextRef="#ctx0" brushRef="#br2" timeOffset="138">6224 17348 7805,'12'0'0</inkml:trace>
  <inkml:trace contextRef="#ctx0" brushRef="#br2" timeOffset="139">6293 17325 7805,'0'-11'0</inkml:trace>
  <inkml:trace contextRef="#ctx0" brushRef="#br2" timeOffset="140">6293 17291 7805,'0'-7'0,"0"-1"969,0 0-592,0 2 1,0-4 199,0 2-207,0 3 129,0-5-263,0 9-81,-5-9 1,2 8 19,-4-1 1,0 0-91,0-1 1,-3 3 39,2-3 31,-2 3 1,-2 1-36,1 0-22,0 0 1,-1 0 95,1 0-87,-1 0 0,1 0 134,-1 0-160,1 0 0,0 5-6,-1 3 1,1-2-28,-1 1 0,1 1 63,-1 4 1,6-5-10,2 1 0,3-1-9,1 5 0,0-5-18,0 1 0,1 0 16,3 3 1,-1-1-7,4-2 1,1 2 25,3-2 0,5 0 0,-1 0 1,1 2 21,0-2 1,-3-2 10,6 2 0,-3-4 36,3 3 0,-1 0-65,1 0 1,2 3 126,-2-2 1,3 2-57,1 2 0,-2-1-41,-2 0 1,3-1-52,-3-2 0,1 5-145,-1-6 0,1 10-23,-4-6 0,3 2 54,-4-5 1,1 6-64,0-3 1,-4 3 60,4-3 0,-8 1-64,0-1 1,-2-3-20,2-1 1,-3 1-59,-5 3 1,0 1 88,0-1 0,-1-3-111,-3 0 1,-2-5-231,-6 5 1,-3-4 113,0 3 1,0-4-11,3 1 0,-3-3 81,0-1 0,-2 0 399,2 0 1,2 0 20,-2 0 1,-3 0 171,-1 0 0,-1 0-167,1 0 0,-3 0 6,3 0 0,-2 0-214,-2 0 0,1 0 103,3 0 1,-1 0-643,5 0 31,0 0-167,3 0-179,6 0-456,1 0 628,5 0 0,10 0-313,5 0 0,3-1 1007,5-3 0,2-2 0,9-6 0</inkml:trace>
  <inkml:trace contextRef="#ctx0" brushRef="#br2" timeOffset="141">7058 17291 6504,'-11'-5'657,"4"-1"0,-2-2-245,6 1 0,-5 3 261,4-4-276,-5 6 1,3-3-74,-5 5 1,-1 0-91,1 0 1,-1 1 93,1 3 1,-1 2-121,1 5 0,-4 1 155,0-1 1,-2 4-67,2 1 1,2 4 47,-2-1 0,-2 3-106,2 0 1,0 1-34,4 0 1,3 4 35,0-1 0,5 1-10,-5-4 1,5 0-189,0 0 1,1-2-30,2-2 0,3 1-157,4-4 0,2 0 33,10-1 0,-3-3-90,3-1 1,0 1 65,4-5 0,-1 0 59,1 0 0,0-4 16,0 1 1,0-3 2,0-1 0,-1 0 106,1 0 0,0-5-131,0-3 0,-1 2 10,-3-2 1,2-1 74,-2-6 1,-2 1-12,-2-5 1,-4 4-16,-3-4 0,1 0-4,-5-4 1,-1-4-109,-3 1 1,0-2 91,0 1 1,-3 3-251,-1-3 1,-9 2-70,2-2 1,-7 4-66,3 1 1,-6 0-203,2 7 0,-2 0 181,-2 3 0,0 6 50,0 2 1,0 3-105,1 1 0,3 1-93,-1 3 0,7 6 184,-3 5 1,4 0 408,0-3 0,1 4 0,-1 2 0</inkml:trace>
  <inkml:trace contextRef="#ctx0" brushRef="#br2" timeOffset="142">7469 17200 7838,'-11'0'223,"-1"0"574,1 0 1,5 0-534,1 0 1,5 1 82,0 3 1,0 2 4,0 6 0,1 0 32,3 4 1,-2 1-101,6 6 0,-2 0 69,2 0 0,1 0-185,-6 0 1,5 1-1,-4 2 1,0-2-40,-4 3 1,1-3 44,3-1 1,-3-4-251,3 0 0,-3-5-30,-1 1 0,1-3-196,3-5 188,-3 3 162,5-3-1,-1-1 16,-4-1-136,4-5 118,-5 0 0,-5-4-400,-3 1 1,2-6 84,-2 1 0,4-2-32,-3-1 1,3-5 81,-4 1 1,6-5-44,-2 1 1,3 1 240,1-1 0,0 0-79,0-4 1,0 0 211,0 0 0,4 2-49,-1 2 1,5-2 76,-4 6 1,3 0 110,-3 4 0,0-1 177,-4 1 0,1 4 204,3 4 208,-3 1-538,5 2 1,-3 2-34,1 1 0,4 4-264,-4 4 0,3 1 0,-3-1 0,5 6-134,-2 2 0,4-2 102,0 2 0,0-5-105,1 2 0,-1-4-12,1 0 1,-1-5-115,1 1 0,-1-6 81,0 2 0,1-2 14,-1-2 185,1 0 0,-1 0-89,1 0 1,-1-6 118,0-1 1,1-3 16,-1-2 1,1 1-20,-1-1 1,0 0-8,1-4 1,-1 3 3,1-7 0,-2 3 54,-3-2 1,4-2-52,-4 6 137,3 0 1,-2 5 16,0 2 87,-6 3 1,3 6-1,-5 3 1,4 4-25,0 7 0,0-1-105,-4 5 0,0 0-9,0 4 1,0 5-189,0 2 1,0-1 82,0 2 1,1-4-291,3 3 0,-2-6 129,6-1 1,0-1-344,3-7 0,-3 0-89,-1-4 407,1 1 1,3-2-301,1-2-341,-6 2-206,4-9 241,-9 4 318,4-5 172,-5 0 255,-5 0 0,-1-5 0,-5-1 0</inkml:trace>
  <inkml:trace contextRef="#ctx0" brushRef="#br2" timeOffset="143">8223 17280 7778,'-5'-7'567,"4"-3"-397,-3 3 1,3 0 255,1 0 1,0 3 564,0-4 96,5 6-240,-4-8-441,4 8 0,-5-1-137,0 6 0,0 4-39,0 4 0,0 2 91,0 2 1,0-1-79,0 5 1,-1 0-14,-3 4 1,3 4-39,-3-1 1,3 5 0,1-5 0,0 2-56,0-1 0,1-7-178,3 3 0,-2-4-415,6 0 0,-4-2 305,3-6 0,0 0-90,0 1 1,0-5-81,-4 1 584,-1-5-46,8 2 67,-9-5-61,4 0 424,0 0-138,-4 0-341,10 0 0,-5-4-135,5 0 0,1-1 96,-1 1 0,1 3-170,-1-3 0,4 2 8,1-2 0,4 1-56,-1-4 1,2 3 105,2-4 0,1 4-24,3-3 1,-3 3-144,3-4 0,-3 6 29,-1-2 0,-5 1-492,-3 0 0,-3 1-111,0-1-1707,-6 1 291,-1 2-41,-20 0 2181,11 0 0,-21 0 0,12 0 0</inkml:trace>
  <inkml:trace contextRef="#ctx0" brushRef="#br2" timeOffset="144">8257 17428 7775,'-11'-5'754,"1"-1"-565,2-6 0,3 5 547,5-1 206,0 6-300,0-9 0,5 10-234,3-3 0,3 2-57,4-2 1,-1 3-233,5-3 0,2 3 98,5 1 0,-2 0-142,3 0 1,-3 0 98,-1 0 0,0 0-354,0 0 1,-4 0-507,0 0-723,-5 0 817,2-5 0,-9 2-413,-4-5 0,-1 5 1005,-2-5 0,-11 0 0,-1-3 0</inkml:trace>
  <inkml:trace contextRef="#ctx0" brushRef="#br2" timeOffset="145">8189 17154 9170,'1'-10'867,"3"2"1,3-1-394,9 6 0,-2-1 169,5 4 1,1-4 89,7 0 1,-3-1-304,2 1 1,0 3-310,0-3 0,-1 3 64,1 1 1,-3 0-841,-4 0 0,1 0-205,-4 0 1,-1 0-2264,-4 0 3123,-4 0 0,3 5 0,-4 1 0</inkml:trace>
  <inkml:trace contextRef="#ctx0" brushRef="#br2" timeOffset="146">8965 17177 8216,'0'-6'1934,"0"-1"-1210,0 3 243,0 3-610,-5-4 0,3 5-100,-6 0 1,2 5 12,-2 3 1,-3 3 50,-1 4 0,1-1 50,-4 5 0,-2 2 3,2 5 1,1-1-169,6 1 1,0 2-1,4-1 0,0 3 26,4-3 0,0 2-26,0-6 1,9 2-1,2-6 0,4 2 26,1-2 0,1-3-26,6-4 0,0-2 13,0-3 0,0 0-642,0-4 0,3-1-759,1 2 0,3-7 1300,-3-1 0,3-5 316,-3 2 0,4-5-212,-5-3 1,1 2-211,-4-2 1,-5-1 97,-3 0 0,1-4-97,-1 1 0,-3-2-17,-5-2 1,-4 0-192,1 0 0,-3 0-381,-1 0 0,-6-1 235,-6-2 1,-5 1-510,-10-1 1,-4 7 340,-7 4 1,-2 2-68,-6 1 1,0 6 123,1 2 1,4 3 126,3 1 0,4 0-14,3 0 0,7 5-181,5 3 1,9 2 519,-1 1 0,2 1 0,-3-1 0</inkml:trace>
  <inkml:trace contextRef="#ctx0" brushRef="#br2" timeOffset="147">9628 17143 7759,'-7'-5'717,"2"-2"0,5 0-52,0-1 114,0 6 211,0-9-519,0 10 1,-3-3-117,-1 8 0,-1 6 19,1 5 1,1 6-69,-4-2 0,4 4-97,-1 3 0,3 0-67,1 4 1,0-3-124,0 3 1,0-1 103,0 2 0,0 1-196,0-6 1,0 5-273,0-5 1,4-3 238,0-4 0,0-5-1280,-4 1 634,5-2-1371,-4-1 937,4-6 1186,-5-1 0,0-5 0,0 0 0</inkml:trace>
  <inkml:trace contextRef="#ctx0" brushRef="#br2" timeOffset="148">9651 17211 7753,'-12'-5'1474,"1"-1"-625,4-6 1,4 6-336,6 2 0,0 3-44,5 1 1,-1 5-64,5 3 1,3 7-35,0 4 1,5-1-235,-1 1 0,2 0 88,-2 4 0,2-1-204,-2 1 1,3 0-214,1 0 205,5-5 68,-4 3 0,9-4-4,-3 2 0,3-3-189,2-4 110,-6-1-45,4 1 1,-9-5-35,2 1 0,-3-4 37,-4 3 1,2-4 69,-6 1 0,0-3-725,-3-1 499,-6 0 0,0 0-1663,-2 0 160,-3 0 656,-1-5 0,-6 2 1045,-5-4 0,-1-1 0,1-3 0</inkml:trace>
  <inkml:trace contextRef="#ctx0" brushRef="#br2" timeOffset="149">10199 17131 7732,'0'-6'0,"0"-4"0,0 2 0,0 2 0,0-2 2,0 6 2,0-3-2,0 5 1,0 5 2127,0 2 1,0 9-979,0 3 0,0 2-768,0 2 1,0 5-297,0 2 0,-1 0-174,-3 0 0,2 0 119,-1 5 1,1-5-528,2 1 1,0-5 246,0 5 0,2-7-497,1-1 1,0-2 182,5-6 0,-5-1-562,5-6 590,-5 2 0,5-7-790,-4 4 1323,0-4 0,1-3 0,2-6 0</inkml:trace>
  <inkml:trace contextRef="#ctx0" brushRef="#br2" timeOffset="150">10530 17154 7744,'-6'-7'1843,"2"-1"-4,3 5-1295,1-2 1,0 7 25,0 1 0,-2 4-267,-1 4 1,0 2-109,-5 2 1,5 3-37,-5 5 0,2 3-83,-2 1 0,3 1-32,5-1 0,0-3 48,0 2 0,1-2-82,3-1 1,2-1-38,6-3 0,0-1-50,4-3 0,-2-2 148,5 2 0,0-6 60,4-2 0,1-4-118,2 1 0,0-3-6,4-1 1,-4 0-263,0 0 1,2 0 108,-1 0 1,3-1-104,-3-3 1,0 1 54,-5-4 0,0 3-256,-3-4 0,1 6-6,-5-2 0,-3 1-729,-4 0-204,-6 1-241,3-8 1630,-10 9 0,-6-14 0,-7 2 0</inkml:trace>
  <inkml:trace contextRef="#ctx0" brushRef="#br2" timeOffset="151">10530 17314 7738,'-11'0'1794,"-1"0"-640,6 0-770,1 0 1,6 0-84,3 0 1,2 0 78,6 0 1,4 0-233,3 0 1,3 0 18,1 0 1,-1 0-197,1 0 0,0-4 97,0 0 0,0 1-541,0 3 0,-6-2-155,-1-1 0,-4 1-1484,0-2 1408,-6-2 704,-1 0 0,-5-6 0,0 1 0</inkml:trace>
  <inkml:trace contextRef="#ctx0" brushRef="#br2" timeOffset="152">10450 17108 7746,'5'-7'1288,"3"-1"0,3 6-411,4-2 1,3 1-195,5 0 1,5 1-365,2-2 0,5 2-144,3-2 0,-4 3-251,0-3 1,1 2 103,-5-2 0,-2 2-1247,-1-1 0,-1-2 1219,-3 1 0,7-5 0,-5 3 0</inkml:trace>
  <inkml:trace contextRef="#ctx0" brushRef="#br2" timeOffset="153">11958 16983 7818,'-12'0'2083,"1"0"-1489,4 0-202,2 0 1,5 5 392,0 3 0,0 3-303,0 4 0,0 3 9,0 5 1,2 3-162,1 1 0,-1 4-225,2-5 0,-3 8 163,-1-3 1,1 3-27,3-7 0,-3 3-177,3-3 1,-2 0 204,2-5-275,-2-4 1,6-1 0,-2-6-149,0 1-812,-4-1 512,9-5 182,-10 4-1425,4-8 481,-5 3-426,0-5-550,0-5 2191,0-2 0,5-9 0,1-2 0</inkml:trace>
  <inkml:trace contextRef="#ctx0" brushRef="#br2" timeOffset="154">12506 16994 7790,'6'-11'546,"4"-1"157,-2 1 1,2 1-238,2 2 1,-1-1 378,0 6 58,-4-6-562,-2 7 1,-6-3-138,-3 5 1,-4 0 1,-7 0 0,-3 5-219,-5 3 1,-1 2 29,-2 2 0,0-1-2,-4 0 1,3 1 99,-3-1 1,5 1-179,3-1 0,0 4-9,7 1 0,0-1 90,3-4 0,2 2-16,2 2 1,0-2 64,4 2 1,0-6-3,4-1 0,0-1-3,0 5 1,5-1-7,3 0 1,7-3 58,4 0 0,2-1 4,2 5 1,5-2 60,3-3 0,2 4-52,1-4 0,-1 3 130,-3 2 1,6-1-85,-6 1 0,5-1-88,-9 0 0,0 1 13,-7-1 1,1 2-16,-5 2 0,-5-2-26,-6 2 1,-3-2-137,-1-2 1,-6 2-153,-5 2 0,-6-2 134,-6 2 0,-5-4-89,-2-3 1,-4 2 37,-4-2 1,1 1-116,-5-2 1,9-2-142,-1-5 0,3 0-501,1 0 426,7 0 1,6 0-73,6 0 1,5-5-655,2-2 1,3 0 1203,1 0 0,5-6 0,1-5 0</inkml:trace>
  <inkml:trace contextRef="#ctx0" brushRef="#br2" timeOffset="155">13637 16869 7807,'-7'0'497,"-3"-5"153,9 3 1,-4-4 206,5 2-602,0 3 0,-4-3 310,0 8 0,-1 2-153,1 6 0,2 0 29,-6 4 0,4-3-115,-3 7 1,4 0-98,-1 6 1,-1 0-77,1 4 1,-3-3-107,3 3 0,-1 1 101,1 3 0,3-3-154,-3-1 1,3 1 14,1 3 0,0-5 29,0-2 0,0-3 54,0-1 1,0-6-6,0-1 0,0-8 141,0 0 0,1-5-10,3 0 0,-2-1-10,6-2 1,-4 0-73,3 0 1,-3 0-117,4 0 11,-1 0 0,5-2 63,-1-1 1,2 0-169,2-5 1,-1 5 88,5-5 1,-4 2-139,4-2 0,0 2 41,4 2 1,-4 1-37,0-4 0,-1 4-123,1-1 0,1-1-342,-4 2 0,-5-3-2501,-3 3 1475,-6 1 284,3-8 0,-6 8 1325,-3-6 0,-2 0 0,-5-3 0</inkml:trace>
  <inkml:trace contextRef="#ctx0" brushRef="#br2" timeOffset="156">13933 16983 7777,'0'-12'0,"0"1"878,0 0 0,4-1-335,0 1 0,4 3 110,-5 0 36,1 6 376,-4-3-780,0 5 0,0 5-118,0 3 0,0 2-2,0 1 0,0 4 77,0 1 1,2 4-226,1-1 1,4-1 150,4 1 0,2-4-256,2 4 1,-1-5-151,5 1 1,-4-2-278,4-2 1,-3-1 136,3-2 1,-5 1-290,1-5 1,-3 0-1944,0-4 1483,-1 0 1127,-4 0 0,3 0 0,-4 0 0</inkml:trace>
  <inkml:trace contextRef="#ctx0" brushRef="#br2" timeOffset="157">14367 16891 7777,'8'0'1837,"0"0"-521,-6 0-523,3-5-359,-5 4 0,-1-3-141,-3 8 1,-2 1-477,-6 3 1,0 2 79,-3-2 0,2 2-20,-2 1 0,-2 1-167,2-1 0,0 0-467,3 1 1,1-1-223,-1 1 1,1-1 357,0 1 1,3-1 230,0 0 0,1 1 203,-5-1 1,5-1 165,-1-2 0,2 2 91,-2-2 0,-1-2-22,5 2 1,-3-5-7,3 5 138,-5-5 1,4 3 938,-3-2-794,3-3 0,5 5 778,0-2-277,0-3 464,0 10-623,0-5 0,0 5-246,0 1 0,0-1-55,0 1 1,0 0 22,0 4-133,0-4 121,0 5 0,0-5-39,0 4 1,0-2-138,0 5 1,2-5 15,1 1 0,0 1-86,5 0 1,-1-1 36,5-4 1,-5 1 0,1-1 0,-2 1-48,2-1 0,-2-3-170,-2-1-387,-3-4 281,4 7-2464,-5-9 1360,0 4 0,0-6-1595,0-3 2854,0 3 0,-5-14 0,-1 2 0</inkml:trace>
  <inkml:trace contextRef="#ctx0" brushRef="#br2" timeOffset="158">14596 16914 7785,'0'-7'202,"0"-1"0,0 4 912,0-3 298,0 4-552,0-7 462,0 9-865,0-4 0,0 6-53,0 3 1,0 3-91,0 9 0,-4 3-66,0 7 0,-3 3-157,3 6 0,-1-1 140,1 0 0,3 0-38,-3 1 1,3-1 11,1 0 0,0-1-242,0-2 1,0-3 63,0-6 0,1 0-605,3-3 0,1-2-675,2-6-690,4 0 961,-5-4 1,1-2-198,1-5-741,-5 0 1920,2 0 0,-5-5 0,0-2 0</inkml:trace>
  <inkml:trace contextRef="#ctx0" brushRef="#br2" timeOffset="159">14836 16960 7799,'0'-11'1287,"0"-1"0,4 5-882,-1-1 0,2 5 89,-1 0 878,-3 1-939,5 2 1,-6 7-9,0 4 0,0 6-116,0 5 1,-6 3-130,-1 1 0,1 3 6,-2 6 0,4-1 26,-4 0 0,5-3-195,-5-1 1,6-1 125,-2 2 1,2-3-165,2-6 1,0-4 9,0-3-1128,0-2 443,0-1 0,2-6-1466,2-2 1357,-3-3 1,4-2-414,-5-3 0,4-2 362,-1-6 0,1 1 856,-4-1 0,-5-4 0,-1-2 0</inkml:trace>
  <inkml:trace contextRef="#ctx0" brushRef="#br2" timeOffset="160">14836 17177 7799,'0'-23'0,"4"2"84,-1 2 1,1-2 354,-4 6 656,0 0 79,0 3 596,0 6-1163,0-4 1,0 10-48,0 0 0,5 5-185,3 6 1,3 2-127,4 2 0,-1-1 15,5 5 1,-1 0-1,1 4 0,3 0-240,-3 0 1,6 0 85,2 0 0,0-2-327,-5-2 0,5 1 133,0-4 0,-1 3-269,-3-4 1,-1 0 158,-3-3 1,1-5 31,-5 1 1,1-4-97,-5 3 337,0-4-802,1 2 481,-6-5 1,-2-5-1058,-8-3 1,2-2 571,-6-1 1,0-1 726,-3 1 0,-6-6 0,0-1 0</inkml:trace>
  <inkml:trace contextRef="#ctx0" brushRef="#br2" timeOffset="161">15281 16869 7815,'1'-11'964,"3"4"1,-1-2-204,4 5-187,-4 0 293,2 4-135,0 0 1,-4 5-306,3 3 1,-3 3-202,-1 5 1,0 1-225,0 6 1,-3 5 107,-1 3 1,-1 2 15,1 1 1,-1 0 7,-3 0 1,2 5-122,2-1 1,3-4-81,-3-4 1,3-4-219,1 0 0,0-3-30,0-4 0,0-2-782,0-6 137,0 1 0,0-5-240,0 1-156,5-6 1356,-4 3 0,9-15 0,-3-2 0</inkml:trace>
  <inkml:trace contextRef="#ctx0" brushRef="#br2" timeOffset="162">15944 16869 7775,'6'-17'-2,"4"8"-185,-2-2 393,2 2 0,-4-2 1222,-2-1-910,-3 6 1,-1-1-22,0 4 0,-6 1-201,-6-1 0,0 5-67,-7 2 1,0 5 111,-4-2 1,-1 4-30,-3 0 1,2 4 105,-6 0 1,5 7-175,-5 1 0,1 1 79,-5 6 0,5 1-75,0 3 0,4 0-44,-1 1 0,5-5-182,3 1 0,3-5 78,9 5 1,2-6-230,5 2 1,1-3-65,3-1 0,7-2-201,8-2 0,-1-2 108,1-6 1,0 1-205,4-1 1,1-1 271,3-2 1,-2-3 142,5-5 0,-3 0 30,4 0 1,-2-1-112,1-3 1,2-3 149,-5-4 1,3 0-21,-3-1 1,-4 1 156,-4-1 1,-5 0-12,1-4 1,-4 4 147,-3-4 1,-3 4-49,-5 0 0,0 1 72,0 0 0,-5-1-100,-3 1 1,-7 3-53,-4 0 0,-4 6-93,-4-2 1,-2 3-139,-5 1 1,1 1-237,3 3 1,2-2-70,5 6 1,5-5-315,3 0 1,6 2-821,1-1 1530,6 0 0,-3-4 0,5 0 0</inkml:trace>
  <inkml:trace contextRef="#ctx0" brushRef="#br2" timeOffset="163">16446 16697 7744,'-6'-5'0,"1"4"1693,5-4-459,0 5-634,0 5 0,0 1-231,0 6 0,0 4-85,0 3 0,0 3-94,0 1 1,-2 1-98,-1 2 1,1 0 96,-2 4 0,3-1 25,1 2 0,0 1-403,0-6 0,0 5 179,0-5 0,0-3-941,0-4 1,0-4 463,0 5 1,5-7-2085,3 3 2570,-3-4 0,5 0 0,-4-1 0</inkml:trace>
  <inkml:trace contextRef="#ctx0" brushRef="#br2" timeOffset="164">16457 17383 7744,'0'6'0,"0"4"1404,0-2-301,0-3-524,0 5 0,4-8 845,0 6-272,5-5-775,-3 7 0,4-8 224,-2 6-615,-3-6 0,-5 5-399,0-3 1,-1-3 441,-3 3-29,3-3 0,-14-1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39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2878 12460 14946,'-11'0'-9,"4"-5"-896,-3 4 1052,4-4 1,-2 1 83,1 0 108,4 0-380,-2 4 802,0 0-274,4 0 1,-4 0-592,5 0 1,-6-5-1,0-1 1</inkml:trace>
  <inkml:trace contextRef="#ctx0" brushRef="#br0" timeOffset="1">2821 12437 17316,'11'0'2225,"6"0"-1725,2 0 1,2-3 279,2-1 1,1 0-317,3 4 1,-3 0-283,3 0 1,2 0-122,1 0 0,9 0-1,2 0 1,8 0-69,0 0 0,4 0-59,-3 0 1,3-1 172,-3-3 0,4 3-33,0-3 1,1 2-166,3 2 0,-1 0 171,0 0 1,-5 0 32,-3 0 0,2 0-39,-2 0 0,2 0 8,-1 0 0,-2 0-27,5 0 1,1 0-30,3 0 1,0 0-36,0 0 0,8 0 70,-1 0 1,-27 0 0,1 0-297,-1 0 1,-1 0-1,-3 0 1,1 0 196,30 0 1,-4 0-134,-3 0 1,-5 2 26,-2 2 1,-5-2-3,-3 6 0,1-6 125,-4 2 0,2-1 3,-3 0 1,2-1 73,-2 1 0,1-1-80,3-2 1,4 0 59,-1 0 0,2-4 16,7 0 1,-6-1 8,1 1 0,-5 2 98,-3-6 0,1 4-18,4-3 1,-4 0-10,0 0 1,-2-2-20,2 5 1,1-4 1,-5 5 0,1-5-24,-5 4 0,-1-1 0,-3 1 1,-2 3 119,-5-3 0,0 3-231,0 1 1,-4 0 279,0 0 1,-4 0-346,4 0 1,-5 0 20,1 0 1,-2 0-67,-2 0 346,1 0-333,-1 0 605,1 0-360,-6 0 0,-1-1 644,-5-3-1307,0 3 90,0-4 222,0-1 0,-1 5-135,-3-3-172,3 3 20,-4 1 862,5 0-821,-5 0 868,-2 0 0,-6 0 60,-2 0 1,1 0-68,-5 0 0,0 1-158,-4 3 0,1-3 79,-1 3 0,4-1 151,0 1 1,0-3-345,-4 3 1,-1-3-146,-3-1 0,0 0 168,-7 0 0,1 0-106,-9 0 0,-1 4 58,-6 0 1,-1-1-519,-7-3 1,-4 0 389,26 0 0,-2 0 0,-3 0 0,-1 0-530,-5 0 1,0 0 0,1 0-1,0 0 372,-4 0 1,-1 0 0,0 1 0,-1 0-416,-6 1 1,-1-1 0,4 0 0,0 0 408,3 1 1,0 0 0,1-2 0,2 1-180,2-1 1,1 0 376,1 0 0,1 0 0,1-2 0,1 0 0,2 0 0,1 0 0,2 1 0,0 0 0,1 0 0,0 0 0</inkml:trace>
  <inkml:trace contextRef="#ctx0" brushRef="#br0" timeOffset="2">7012 8143 15092,'8'0'481,"0"0"0,-1 1 444,5 3 0,-1-3-540,1 3 0,0-3-81,3-1 0,2 0-54,2 0 0,3 2-56,-3 2 1,3-3-43,5 3 0,2-3 34,6-1 1,-1 0 24,0 0 0,5 0 64,3 0 0,8 0-29,3 0 0,3 0-424,1 0 1,3 0 351,-3 0 1,7 0-383,-3 0 0,0 0 396,0 0 0,-4 0-138,-3 0 1,0 1-96,-4 3 0,-1-3 67,-3 3 0,-1-1 17,1 0 1,4-1-1,-1 1 1,6-1-94,-2-2 1,3 0 92,1 0 0,4 0-392,0 0 0,1 0 414,-1 0 1,-3 0-86,3 0 0,1 0 83,-1 0 1,-9 1 163,-6 3 1,-4-3-199,0 3 0,1 1-32,-5-1 1,1 0-9,-1-4 1,-3 3 315,-1 1 1,4 0-295,-4-4 1,8 0 28,0 0 1,-1 0-116,0 0 1,1 0 82,4 0 0,0 0-6,-1 0 1,0 0 49,-3 0 1,1-4 14,-5 0 0,-4 1 171,-3 3 0,-5 0-216,5 0 0,-6 0 354,2 0 1,1 0-371,-2 0 0,1 0 108,-4 0 1,3 3-139,1 1 0,1 0-178,-1-4 1,-5 0 46,1 0 1,-1 0 55,-7 0 0,4 0 89,-4 0 0,-3 0-90,-5 0 241,1 0 1,0 0-124,-1 0 0,-3 4 30,4 0-75,-6-1 103,8-3 0,-7 0-51,5 0 1,-5 0-4,5 0 0,0 0-78,3 0 0,0 0 104,1 0 0,-1 0-92,1 0 0,-1 0 332,1 0 0,-5 0-257,1 0 0,-4 0 150,3 0-220,-4 0 129,2 0 108,-5 0-270,0-5-654,0 4 418,-5-4 0,-2 5 319,-4 0 1,-4-4-78,-1 0 1,-5 1 52,-2 3 0,-2 0 25,-10 0 1,2-4-163,-8 0 1,-3 0 136,-5 4 0,-3-4-171,-5 1 1,1-5 328,3 4 1,6 0-141,5 4 0,5-1 82,-1-3 1,6 3-70,2-3 0,-1 3-18,-3 1 1,0-1 33,0-3 1,-5 3 24,1-3 0,-6 2-41,-2 2 0,-6 0-603,-9 0 0,-2 0 502,29 0 0,-1 0 1,1 0-1,-1 0-53,-2 0 0,1 0 0,2 0 0,0 0 29,-1 1 1,1-2-1,-28 0 174,9-3 1,7 3 23,8-3 0,2 3 14,2 1 0,5 0-21,2 0 0,3 0-72,1 0 0,1-4 46,-1 0 1,0 1-45,0 3 0,-1 0 162,-3 0 0,-3 0-149,-8 0 0,-3 0-426,-5 0 0,-4 0 19,-4 0 1,0 0 34,1 0 0,2 0 265,5 0 0,2 0-46,2 0 0,4 0 194,7 0 1,-2 0-182,3 0 1,-3 0 214,-1 0 1,1 0-57,2 0 1,-1 0 63,6 0 0,-6 0-101,2 0 0,0 3 143,0 1 0,3 0-295,-3-4 1,4 4 164,0 0 0,2-1-95,1-3 0,0 0 24,0 0 1,2 0 69,2 0 0,-3 0-26,3 0 0,-1 0 11,1 0 0,-7 0 7,3 0 0,-2 0 41,2 0 1,-4 2 11,1 2 1,-10-3-47,2 3 0,-3-2 118,3 2 0,0-3-77,-1 3 0,5-3-19,0-1 0,4 0 11,0 0 1,3 2 38,4 1 0,2-1 497,6 1-173,4-1-370,2-2-1760,5 0 963,5 0 693,2 0 0,4 5 0,1 1 0</inkml:trace>
  <inkml:trace contextRef="#ctx0" brushRef="#br1" timeOffset="23">2513 12152 8803,'-12'0'27,"6"0"398,-4 0-87,8 0 1,-3 1 211,5 3 1,2 2-46,1 6 1,-1-5 609,1 1-122,4-6-525,-6 3 1,8-10 215,-5-2 0,0-8-36,-4-4 0,-4-6-30,0-5 1,-1 0-162,1-9 1,3-2-116,-3-5 1,3 0-40,1-3 1,0 0 89,0 0 1,0-3-332,0-5 0,4 0 396,-1 0 0,5-6-407,-6 31 0,0 0 0,0-2 1,0 0 47,-2 0 1,0 0 0,0-3 0,0 0-301,0-1 1,0 0 0,0-2 0,0 0 179,0-2 1,0 1-1,0-1 1,0 1-241,0-3 0,0 0 0,0 1 1,0-1 244,0-2 1,0 1-1,0 0 1,0 1-51,0 2 1,0 0 0,0-1 0,0 1-75,0 6 1,0 0 0,0-2-1,0 1 194,0-28 0,0 3 120,0 1 0,0-1-136,0 1 0,0 0 59,0 4 1,0-4-89,0 0 0,0-1-161,0 1 0,0 3 114,0-3 1,0 7 141,0 5 1,0-2-279,0 2 0,0-5 85,0 5 0,3 1 204,1 6 1,0 2-187,-4 6 1,0 1 613,0 3 0,4-2-580,0 5 1,-1 1 387,-3 3 0,0-9-405,0-2 0,0-3 35,0 3 0,0-4 8,0 0 1,0 0 7,0 3 0,0 6 207,0 2 0,0 1-230,0 3 0,0-1 209,0 9 0,0 3-116,0 5 1,0 3-4,0-4 0,0 4-16,0-3-31,0 4 0,-1-3-82,-3 2-164,3 3-331,-4-4 175,5 5-5249,0 0 5633,0-5 0,0-2 0,0-4 0</inkml:trace>
  <inkml:trace contextRef="#ctx0" brushRef="#br1" timeOffset="24">6784 12140 8686,'-6'-5'1314,"-5"4"-250,10-4 331,-9 5-469,9 0-260,-4 0-70,5 0-152,0-5 0,-2 4-7,-1-3-90,1-3 1,-3-3 105,5-5 1,0-5-147,0 1 0,0-8 151,0-3 0,0-12-60,0-4 0,0-11-354,0 0 1,0 23 0,0-1 64,0 1 0,0 0 1,0-4-1,0 0 86,0 0 1,0 0 0,0 0 0,0 1-96,0-1 0,0 0 1,1 0-1,0 1 9,0-1 0,1 0 0,-1-2 0,0 1-66,0 1 1,1 0 0,1 2 0,0 1-17,-2-1 1,1-1-1,2 1 1,0 0 42,-2-4 1,0 0-1,2 0 1,-1 0-56,-1 0 1,0 0 0,1-2-1,-1 0 35,0 1 0,0-1 1,-1-3-1,-1 0-416,2-1 0,0 0 0,-1-2 0,-1 0 391,0-4 1,0 1 0,2 4-1,0 0-8,0 1 0,0 1 1,1 2-1,-1 1-170,0-2 0,0 0 1,-1 5-1,-1 1 187,2-1 1,0 2-1,1 3 1,-1 2 9,2-29 1,0 7 31,-4 5 0,3 6 136,1 1 0,0 9 172,-4-1 1,-4 2-301,0-2 0,1-1 637,3 1 1,0-1-785,0-4 1,0-2 44,0-9 1,0 3 47,0-2 0,0 3-111,0 4 1,1-1 69,3 5 1,-3 0-78,3 4 1,-3 1 542,-1 2 0,0 4-719,0 8 0,0-1 233,0 5 0,0 0-684,0 3 1,4-3-27,0 0 1,1 0-302,-1 3 1,-2 5 1009,6-1 1,-1 0-1,5-3 1</inkml:trace>
  <inkml:trace contextRef="#ctx0" brushRef="#br2" timeOffset="25">11158 12049 8024,'-6'0'-278,"1"0"2546,5 0-1729,-5 0 0,3-1 226,-1-3-376,1 3 0,-1-9-63,-1 2 1,-1-4-72,1-3 0,3 0-41,-3-8-1,3 2 74,1-10 0,-4-3-165,0-4 1,0-9 132,4 1 0,-4-6-250,0 3 0,1-10 106,3 2 1,0 25 0,0-2-216,0 0 0,0 0 0,-1-1 0,0 0 183,-1-3 1,1 0 0,0 1 0,0 0-16,-1-2 1,1-2 0,0-2 0,0-1-79,1-5 1,0-1-1,0-3 1,0-1-251,0-1 1,0 0 0,0-2 0,0-1 226,0-1 1,0 0-1044,0 2 1,0-1 1125,3-2 1,-1 1 0,-1 2 0,1 1-113,1 0 0,1 1-541,0 6 0,0 1 573,-1 0 0,0 0 60,3 5 1,-1 0 0,-3 0-1,1 0 57,0 1 1,1 0 0,0 2 0,-1 0 152,-2 2 0,1 0-164,1 1 0,1 0 1,-1 3-1,1 0 104,1 0 0,-2-1-125,-2 1 1,1 0 107,8-30-76,-10 31 0,1-1-173,9-29 268,-9-1-111,2 31 1,-1-1-123,4-29 1,-4 27-1,2 0 109,1 2 1,1 0-44,0-2 0,0 1 0,5-23-146,1-3 0,-1 11 1226,0 4 1,-4 13-942,-3 3 0,1 10 2259,-2 4-2086,1 4-495,-4 5-4,-5 2 0,0 10 113,-3 3 1,2-2-322,2 2 0,3 3 384,-3 5 0,3-1 0,1-4 0</inkml:trace>
  <inkml:trace contextRef="#ctx0" brushRef="#br1" timeOffset="95">14881 12494 12537,'0'-6'-1336,"2"-3"630,1 5 224,-1 1 197,3-2 888,-5 3-645,0-3 1,0 5 0,0-5 1,0-1-1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8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2296 15978 7348,'-5'-7'918,"3"2"-75,-8 5-584,4 0 0,-2 0 280,1 0-335,4 0 1,-3 0 461,2 0-14,3 0-395,-5 0 1,6 2 275,0 1-241,0 4 1,0 4-70,0 1 0,0-1-19,0 0 0,0 1 17,0-1 0,0 5-17,0-1 1,4 5-15,0-1 0,1-1-8,-1 1 1,-1 0-26,4 4 0,-4 0-1,0-1 1,3 1-95,-3 0 0,2 0-105,-1 0 1,-2 0 61,1 0 1,-1 3-44,-2 1 0,3-1 60,1-3 0,0 0-70,-4 0 0,0-4 79,0 0 0,0-4-6,0 4 1,1-5 41,3 2 1,-3 0 20,3-1 0,-3 0 2,-1-3 0,0-5-26,0 1 1,0-4-127,0 4 1,0-5 97,0 5-502,0-6-9,0 4-3849,0-6 3687,0-6 1,0 4-1598,0-6 2220,0 1 0,6-10 0,0-1 0</inkml:trace>
  <inkml:trace contextRef="#ctx0" brushRef="#br0" timeOffset="1">2124 16046 7804,'-6'-11'365,"2"-1"81,8 1 0,2 1-51,6 2 1,-5-1 169,1 6-219,0-6 1,3 6-41,0-4 1,1 4-80,-1-1 1,1 3-25,-1 1 0,6 0-13,2 0 1,2-4 1,2 0 1,4 1 16,-1 3 0,10 0-34,-2 0 0,4 0-17,0 0 0,-2 1-57,2 3 0,1 1 67,-1 2 1,-3 3-66,-5-2 0,-5-2 12,2 2 0,-4 3-110,-4 5 1,-4 0-14,-7-1 1,-3-1 69,-5 5 1,-1 0-169,-3 4 0,-8-4 56,-7 0 0,0 0-98,-4 4 1,2-4 36,-10 0 1,1-5 6,-4 1 0,2-2 5,-2-1 1,6-1-7,-7 0 1,5-3-36,0 0 0,-2-6-86,5 2 0,4-3-272,4-1 0,5 0 170,-1 0 0,6 0-1393,2 0 896,4 0 0,-2-1 825,5-3 0,5 3 0,1-4 0</inkml:trace>
  <inkml:trace contextRef="#ctx0" brushRef="#br0" timeOffset="2">3152 16092 7802,'0'-6'0,"-1"-3"-50,-3 5 0,3-1 128,-3 1 974,-2 3-259,4-9-364,-8 3 1,9 0 428,-3-1-310,3 6-144,1-4-197,0 6 0,0 6 22,0 1 1,-4 5-10,0 3 0,0 3-57,4 4 0,0 1 26,0 0 0,0 0-90,0 0 1,4 3-164,0 1 0,4 1 78,-4-1 0,1-2-110,-2 5 0,-1-4 54,1 1 0,3-2-21,-3 2 0,1-5-7,-4 1 1,0-1-19,0-7 0,0 4 97,0-4 0,-1 1-2,-3-5 1,3-3 173,-3-1 1,1-3 76,0 4 178,1-6-175,-3 3-65,0-5 20,4 0-228,-4 0 0,5-1 69,0-3 1,1 3-105,3-3 0,-1-1 93,4 1-37,1-5 1,3 7-27,1-6 1,3 6 34,0-2 1,4-1 128,-4 1 0,6 0-113,-2 4 1,2-4 1,2 0 1,0 1 127,0 3-129,0 0 0,-4 0-17,0 0 1,0 0 0,4 0 32,-1 0 0,0 0-36,-3 0 1,1-4 25,-4 0 0,0 0-216,-1 4 0,-6-4-229,3 1 1,-9-2-276,1 1 1,-3 1 392,-1-4 1,-6 4 1,-5-1 0,2-1 39,-6 1 0,1-3 245,-5 3 0,-8-5 0,3 3 0</inkml:trace>
  <inkml:trace contextRef="#ctx0" brushRef="#br0" timeOffset="3">3072 16332 7825,'0'-12'1694,"5"6"-1308,3 2 0,-2 2 30,2-2 0,-1 3 36,5-3 1,1 3-120,2 1 1,-2-4-39,2 0 1,2 0-87,3 4 1,1-1 3,2-3 1,4 3 21,-1-3 1,2 1-153,-1 0 1,-7 1 3,3-1 0,-4 0-161,0-1 1,-2 3-1325,-6-3 765,0 3-1620,1-4 1620,-6 4 0,-2-6-1160,-8 3 1793,-7 3 0,-2-9 0,-3 4 0</inkml:trace>
  <inkml:trace contextRef="#ctx0" brushRef="#br0" timeOffset="4">3004 16012 7858,'12'-18'1860,"4"2"-1351,-9 4 0,14 1 0,4 1 0,4 1 34,2 1 0,0 1-169,7-5 0,-1 5-126,5-1 0,-8 5 0,4 0 0,-5-2-128,5 1 0,2 0-126,-2 4 1,-1 0-362,-7 0 0,1 0 255,-9 0 1,2 0-1154,-8 0 1,1 1 74,-5 3 1190,2-3 0,-8 9 0,6-3 0</inkml:trace>
  <inkml:trace contextRef="#ctx0" brushRef="#br0" timeOffset="5">3952 16012 7819,'0'-11'-198,"0"4"235,0-3 1236,0 4-337,0-1-120,0 2-249,0 5 1,0 5-318,0 3 0,0 3 26,0 5 0,0-2-102,0 5 1,0 0 33,0 4 1,3 1-89,1 2 0,1 4 48,-1 4 1,1 0-105,3 0 0,-3 1-33,-5-1 0,4 0-243,-1 0 1,1-4 126,-4-4 1,0-2-92,0-1 1,4-5 13,0-3 0,0-2 96,-4-2 0,0-3-589,0-1-206,0-4-470,0 2 393,0-5 322,0-5 0,-4 2-11,0-4 627,-5-1 0,3-8 0,-6-2 0</inkml:trace>
  <inkml:trace contextRef="#ctx0" brushRef="#br0" timeOffset="6">3895 16126 7819,'0'-18'-95,"0"-2"47,0 5 1,0-5 47,0 1 999,5 2-583,6-4 1,4 7 525,8-5-596,2 0 0,7 1 96,2 3 1,-4 6-151,8 1 0,-8 5 34,8 0 1,-6 1-66,2 2 0,-1 0-155,-6 0 1,0 7 63,-5 4 0,1 1-137,0 3 1,0 1-49,0 0 0,-11 3-90,-4-4 0,-2 5-32,-2-1 1,0 3-1,-4 1 1,-6-1-51,-6 1 0,-4 0 48,-7 0 1,0 0-75,0 0 1,-3-2 13,-1-2 0,-5 2 15,2-6 0,2 4 148,1-4 1,0 2 111,5-2 0,-2-3 109,8 4 1,1-7 49,4-2 93,-1 1-51,6 3-93,1 1 0,6-2 22,3-3 0,4 4 136,7-4 0,3 0-73,4 0 1,6-1 101,3 2 0,-2 1-20,1-5 1,1 5-126,3-2 0,0 0-49,1 0 1,-5-3 45,1 4 1,-6-6 0,2 2 1,-3 1-17,-1-1 1,-6 1-134,-2-1 1,-2-3-711,-1 3 1,-5-3 143,1-1-2698,-6 0 1452,3 0 1737,-15 0 0,-2 0 0,-11 0 0</inkml:trace>
  <inkml:trace contextRef="#ctx0" brushRef="#br0" timeOffset="7">4831 16001 7811,'-11'-5'0,"3"2"-714,0-5 0,6 5 714,-2-5-517,3 5 1786,-4-2-476,3 5-406,-3 0 1,5 2-144,0 1 1,4 5 171,0 7 0,0-1-58,-4 5 0,4 0-9,-1 4 0,1 4-120,-4-1 0,4 6-22,0-1 0,0-2-175,-4 1 0,0 1 70,0 3 1,1-1-170,3-3 0,-3 2 38,3-5 0,-2 3-7,2-3 1,-1-2 4,4-6 1,-3-1-96,4-3 0,-2-6-15,2 3 1,-2-5-205,-2 1-492,-3-3 326,4-5-1490,-5 0 1461,-5 0 0,3-1 134,-6-3 0,4 1 406,-4-4 0,1-6 0,-5-5 0</inkml:trace>
  <inkml:trace contextRef="#ctx0" brushRef="#br0" timeOffset="8">4785 16366 7718,'12'0'59,"-1"0"521,1 0 0,4 0-193,3 0 1,3 0 134,1 0 0,-1 0-152,1 0 0,0 0-173,0 0 1,4 0-24,-1 0 0,5 0 0,-5 0 0,0 0-46,-7 0 0,1 0-85,-5 0-984,0 0 542,-3-5-735,-6 4 0,-1-6 498,-5 4 1,-5-2-695,-2-3 1330,-4-2 0,-5-2 0,-2-5 0</inkml:trace>
  <inkml:trace contextRef="#ctx0" brushRef="#br0" timeOffset="9">4694 16046 7798,'11'-11'955,"7"1"-505,5 2 1,1-1-109,7 5 1,-2-3-83,1 3 0,3-4 80,-2 5 0,2-1-274,1 4 1,0 0 105,0 0 1,1 0-394,-1 0 0,-4 0 207,1 0 0,-10 0-244,2 0 1,-4 0-867,0 0-1041,-2 0 2165,-6-5 0,1-2 0,-1-4 0</inkml:trace>
  <inkml:trace contextRef="#ctx0" brushRef="#br0" timeOffset="10">5585 15978 7615,'0'-7'2360,"0"2"-770,0 5-1241,0 5 1,0 2-93,0 4 0,0 2 44,0 2 0,-1 3-90,-3 5 0,2 0-69,-1-1 1,0 3 32,-1 1 1,3 2-152,-3 3 1,2 2 123,-2-3 1,3-1-64,-3 2 0,3-6-106,1 2 1,0-7 25,0-1 1,0-1 27,0 1 0,0-3 42,0-4 0,0-1-60,0 1 58,0-1-212,0 0 138,0-4-34,0 3 166,0-9-86,0 4 338,0-5-310,5-5 1,1 4-38,5-3 1,1-1-25,-1 1 1,2-1-5,2 1 1,3 3 93,5-3 0,1-1-6,3 1 0,-3 1-100,2 3 1,2-4 46,-1 0 1,-1 0-56,-3 4 0,-1 0 26,-3 0 0,1-1-82,-5-3 1,1 3-121,-5-3-95,6-2 1,-6 3-723,0-4 60,-4 4 1,-7-7-519,0 2 1,-9-1 714,-3 2 0,-3-3 748,0 2 0,-3-2 0,-5-2 0</inkml:trace>
  <inkml:trace contextRef="#ctx0" brushRef="#br0" timeOffset="11">5459 16275 8888,'12'-7'811,"3"-1"-340,0 4 1,9-4-115,-1 4 0,4 0 214,-1 4 1,0-1-159,4-3 0,-3 3-12,3-3 1,-4 3-190,0 1 1,-2 0-52,-1 0 1,-1 0-43,-3 0 0,1-1-277,-5-3-663,1 3 0,-9-8 454,1 5 1,-6-1-1065,2 1 1,-8 2-11,-3-6 1441,-3 0 0,-2-3 0,1 0 0</inkml:trace>
  <inkml:trace contextRef="#ctx0" brushRef="#br0" timeOffset="12">5436 16001 7837,'21'-18'1009,"3"3"-416,7 2 0,9 0 384,9-2-2625,-2 2 2000,4-3 0,-1 4 177,-1 1 0,-1 0-23,-6-1 0,3 2-179,-4 2 1,3 0-595,-3 4 0,-1-4 434,-6 4 0,-6 0-1243,-5 4 774,0 0-2248,-11 0 2833,0 0 1,-7 6 0,-5 0 0</inkml:trace>
  <inkml:trace contextRef="#ctx0" brushRef="#br0" timeOffset="13">6784 15978 7815,'6'-1'0,"-2"-3"29,-3-3 0,4 0-134,3-1 166,-3 1 1,0-5 268,-5 1 0,0 3 196,0 0 1,-1 5-204,-3-5 0,-6 5-238,-5 0 0,-6 1 63,2 2 0,-2 0-1,-2 0 0,-4 5 37,1 3 0,-6 2 50,2 2 0,2 3 84,1 0 1,-1 9-110,1-1 0,1 2-121,3-2 0,1 4 94,3 0 1,3 4-217,4 0 1,2 1 6,3-2 0,2 2 27,5-6 0,0 11 0,0-1 0</inkml:trace>
  <inkml:trace contextRef="#ctx0" brushRef="#br0" timeOffset="14">6350 16400 7815,'15'19'1453,"0"0"1,6-1-800,-2 1 0,6-1-569,2-3 1,-1-6-122,-3 3 1,4-5 101,0 1 1,4-3-85,0-5 0,-2 0 121,1 0 1,0-5-128,0-3 0,2 1-1,-6-5 1,1 3-30,-4-6 0,-1 2-2,-3 2 0,-3-1-552,-5 1 1,0 0 261,-4-1 1,-2 1 345,-5-1 0,-10-4 0,-3-2 0</inkml:trace>
  <inkml:trace contextRef="#ctx0" brushRef="#br0" timeOffset="15">7344 16001 7794,'0'-16'624,"0"1"-375,0 0 0,1 5-71,3 2 0,-3 2 569,3 2 560,-3 3-862,-1-4 0,0 6 11,0 3 1,0 6-152,0 5 1,0 7-73,0 1 1,0 4-15,0 8 1,-4-1-14,0 0 0,-1 2-115,2 2 1,1-4 192,-2 0-284,3 1 0,1-6 0,0 5 0</inkml:trace>
  <inkml:trace contextRef="#ctx0" brushRef="#br0" timeOffset="16">7366 16492 7794,'7'0'662,"-2"0"-941,-5 0 0,-10-10 0,-3-3 0</inkml:trace>
  <inkml:trace contextRef="#ctx0" brushRef="#br0" timeOffset="17">7058 15966 7804,'-4'-15'0,"0"0"269,1 0 0,8 3 358,2 1 0,5-1-175,3 1 0,-1 0 113,5-1 1,-1 2-16,1 2 0,6 0-145,-2 4 0,7 0 8,1 4 1,2 0-91,1 0 1,2 0-148,2 0 0,-3 0-13,3 0 1,2 4-127,-2 0 0,-4-1-77,-3-3 0,-6 0-357,2 0 0,-1 0-1300,-3 0 1,1 0 1696,-9 0 0,6-5 0,-4-1 0</inkml:trace>
  <inkml:trace contextRef="#ctx0" brushRef="#br0" timeOffset="18">8931 16195 7818,'-11'-5'783,"4"3"30,2-3-85,5 5-339,5-5 1,3 4-43,7-3 0,-2 3 83,2 1 0,3 0-158,1 0 1,2 0-40,2 0 0,0 0 150,0 0 1,0 0-126,0 0 1,1-4-146,2 0 1,-1 1 42,1 3 1,-2-2-144,-1-2 0,0 3-59,0-3 0,-4-1-282,0 1 1,-9 1-342,1 3-714,-7 0 673,1 0 0,-6 0 263,-3 0 0,-2 0-590,-5 0 0,-1 0 1037,1 0 0,-6 0 0,-1 0 0</inkml:trace>
  <inkml:trace contextRef="#ctx0" brushRef="#br0" timeOffset="19">8931 16343 7791,'0'7'576,"1"-2"678,3-5-922,3 0 0,5 0-73,3 0 1,-1 0-41,5 0 0,0 0 609,4 0 0,1 0-155,3 0 1,-3 0 9,3 0 0,-2 0-266,2 0 0,-3 0-29,3 0 1,1 0-259,-2 0 1,0 0 74,-7 0 1,2 0-535,-2 0 1,-2 0 273,-2 0 0,1 0-762,0 0 480,-6 0-503,0 0 0,-7 0-2574,4 0 3414,-4 0 0,2-5 0,-5-2 0</inkml:trace>
  <inkml:trace contextRef="#ctx0" brushRef="#br0" timeOffset="20">10770 15898 7856,'0'-12'1555,"0"1"-1163,0 5 0,1-3 360,3 5 152,-3 0-278,4 4-345,-5 0 0,0 5-9,0 3 0,0 3-14,0 4 1,-1 3-64,-3 5 0,-2 6 30,-6 6 1,-3 4-91,0 7 1,-5-1-56,1 1 1,-2 2 104,2-2 0,-1 2-243,5-6 0,0-1 77,3 0 0,1-8-80,-1 2 1,5-9 20,-1 1 0,6-7-80,-2-1 1,2-5 36,2 2 1,-1-8-455,-3 0-238,3-5-263,-4 2 638,5-5 0,0-2-154,0-1 0,-4-5-582,0-7 0,-1 1 1136,2-5 0,-4-5 0,-4-6 0</inkml:trace>
  <inkml:trace contextRef="#ctx0" brushRef="#br0" timeOffset="21">10724 15932 7812,'0'-21'1116,"0"1"1,5 0-678,3 5 1,2 4 45,1 3 0,-3 4 382,0-3-241,-6 4-112,8-2 1,-7 10 133,5 3-648,-6 7 0,8 3 0,-3 4 0</inkml:trace>
  <inkml:trace contextRef="#ctx0" brushRef="#br0" timeOffset="22">10838 15955 7812,'0'46'0</inkml:trace>
  <inkml:trace contextRef="#ctx0" brushRef="#br0" timeOffset="23">11078 16537 7812,'5'17'1399,"2"-4"0,-1 3 1758,-2-4 1,-2-5-2410,2 1-881,-3-1 0,5 1 133,-6 0 0,-6-6 0,0 3 0</inkml:trace>
  <inkml:trace contextRef="#ctx0" brushRef="#br0" timeOffset="24">11101 16640 7812,'-6'-5'0,"-4"3"432,2-6-432,-2-5 0,-7 1 0,0-5 0</inkml:trace>
  <inkml:trace contextRef="#ctx0" brushRef="#br0" timeOffset="25">10530 16378 7789,'-6'-12'1383,"6"6"-891,6 1 1,11 3 652,2-1-754,2 1 0,8-4 12,6 2 0,4 3-46,7-3 0,4-1-265,4 1 1,0-1 125,0 1 0,0 2-890,-4-6-534,-1 6 1189,-8-3 0,-5 1-1201,-9 0 1,0-1 610,-8 1 0,-4 2-560,-4-6 1,0 4 1166,-8-3 0,1-1 0,-4-4 0</inkml:trace>
  <inkml:trace contextRef="#ctx0" brushRef="#br0" timeOffset="26">10861 15966 7844,'-11'0'0,"4"0"0,1 0 378,2 0-19,3 0 962,-4-5-404,0 4 200,4-4-331,-4 5 573,5 0-988,5 5 0,0 1 64,2 6 0,0-5-158,-4 1 0,-1 0 227,2 3-293,2 0-26,-5 1 0,9-1 120,-2 1 0,-2-1-94,2 1 0,0 0 141,3 3 1,0-2-131,1 2 0,-1-1-39,1 2 0,-1-4 19,0 4 0,-3 0-27,0-1 0,-2 4-154,2-3 0,1 3 78,-6-4 0,5 1-131,-4-1 0,3-2-30,-3 2 1,5-1 124,-1 2 0,-2-4 24,2 4 0,-2-4 118,2 0-135,2-1 1,-5 0 0,2 1 1,2-4-183,-5-1 182,5 1-307,-8 3 161,4 1 1,-5-5-339,0 1 30,5-6 64,-3 8-186,3-8 113,-5 3-4817,0-5 5209,-5-5 0,3-2 0,-3-4 0</inkml:trace>
  <inkml:trace contextRef="#ctx0" brushRef="#br0" timeOffset="27">11672 15829 7818,'-10'-7'449,"2"-1"743,3 6-193,5-4 992,0 6-1991,5 0 0,-3 0 0,3 0 0</inkml:trace>
  <inkml:trace contextRef="#ctx0" brushRef="#br0" timeOffset="28">11649 16309 7817,'0'23'0,"-4"3"1140,1 1 0,-1-4 1466,4-4 0,0-5-1836,0 1 1,0-6-480,0-1 1,0-4-124,0 3 2,0-4-339,0 7 210,0-9-157,0 4 879,0-5-701,5-5 0,1 4-7,6-3 0,-1 1 44,1 0 1,3 1-9,0-1 0,1 0-21,0-1 1,1 3 6,6-3 0,0 2 94,0-2 0,0 3-97,0-3 1,0 2 55,-1 2 1,0 0-40,-3 0 0,1 0-117,-4 0 1,-1 0 73,-4 0 0,-3 0-248,-1 0 200,-4 0 0,7 0 0,-4 0 0</inkml:trace>
  <inkml:trace contextRef="#ctx0" brushRef="#br0" timeOffset="29">12026 16446 7817,'-10'-1'0,"2"-3"0,-7-2 0,2-6 0</inkml:trace>
  <inkml:trace contextRef="#ctx0" brushRef="#br0" timeOffset="30">12312 15852 7839,'0'-7'-115,"0"-1"1707,0 5-520,0-7 247,0 9-274,0-4 824,0 5-1075,0 5-409,0 1 0,3 10-132,1-1 0,0 4 100,-4-4 1,0 5-98,0-1 1,0 7-57,0 0 0,0 2 168,0-1-368,0-3 0,0 14 0,0-2 0</inkml:trace>
  <inkml:trace contextRef="#ctx0" brushRef="#br0" timeOffset="31">12323 16435 20991,'6'0'205,"5"0"-148,-4 0 0,3 0 4,2 0 1,-1 0 124,1 0 0,3 0-115,0 0 0,7 0 222,1 0 1,1 0-99,6 0 0,-1-2-44,2-1 0,2 1-41,-3-2 0,-1 3-24,2 1 0,-6 0 11,2 0 0,-4 0-16,-4 0 0,1 0-34,-5 0 1,-3 0 140,-5 0-534,1 0-91,-2 0-609,-1 0-22,-5 0 1,-10-5 0,-3-1 0</inkml:trace>
  <inkml:trace contextRef="#ctx0" brushRef="#br0" timeOffset="32">12289 15966 7715,'0'-6'1488,"0"1"-1488,0 5 0,0 0 0</inkml:trace>
  <inkml:trace contextRef="#ctx0" brushRef="#br0" timeOffset="33">12289 15966 7822,'4'12'2675,"-1"-1"1,1-3-2194,-4-1 0,0 1-147,0 3 1,0 1-66,0-1 0,0 1-69,0-1 0,0 1-1,0-1 1,0 4-113,0 0 1,-1 2 93,-3-2 0,3-2-49,-3 2 0,-1-1 22,1 1 1,-3-2 4,3 2 1,0-2-51,4-2 0,-4 5-18,0-1 0,1 0 46,3-4 0,0 1-22,0-1 1,0 1-47,0-1 1,0-3 247,0-1-247,0 1-9,0 3-248,0 1 117,0-6-178,0-1 0,0-5 1,0 0-1</inkml:trace>
  <inkml:trace contextRef="#ctx0" brushRef="#br0" timeOffset="34">12255 16400 7785,'-12'-11'0,"1"0"0</inkml:trace>
  <inkml:trace contextRef="#ctx0" brushRef="#br0" timeOffset="35">11638 15909 7793,'0'-6'285,"0"1"54,0 0 1,0 3-340,0-3 0,5 0 0,1-1 0</inkml:trace>
  <inkml:trace contextRef="#ctx0" brushRef="#br0" timeOffset="36">11649 15875 7793,'0'-6'4250,"0"1"-1972,0 5 1,0 5-2093,0 2 1,0 0-105,0 0 0,0 5 103,0 3 1,0 1-58,0 0 0,0 0 26,0 3 0,0 3 9,0-3 1,4 2-5,0 2 0,0-4 11,-4 0 0,0 0-13,0 4 1,0 0-11,0 0 1,-2-4-58,-1 0 0,1-4 69,-1 4 0,1-5-12,2 1 1,0-2-42,0-2 1,2 1-97,1-1 1,-1 1 66,1-1 1,3-3-97,-3-1 0,2 0 45,-1 0 0,-3 0-238,3-4 26,-2-1 146,-2 8-299,0-9 189,0 4-282,0-5 25,0-5 1,0 3 406,0-6 0,5 0 0,1-3 0</inkml:trace>
  <inkml:trace contextRef="#ctx0" brushRef="#br0" timeOffset="37">11684 16343 7792,'-6'-11'0,"0"-1"0</inkml:trace>
  <inkml:trace contextRef="#ctx0" brushRef="#br0" timeOffset="38">13682 15852 12300,'8'12'1002,"-1"-1"0,-3 2-738,4 2 0,-2-1 150,2 5 1,2 0-89,-2 4 1,2 3-129,1 1 1,1 5-12,-1-2 1,-3 2 0,-1-2 0,1 3-81,3-2 1,-3-2 81,-1 2 0,0-5-268,0 5 0,2-6 39,-5 2 1,4-7 149,-4-1 1,4-5-49,0 1 0,-2-6 112,2-1-132,-5-6-265,7 3-173,-9-5 126,4 0 0,-5-5 36,0-2 0,-5-5 234,-3-3 0,-2-3 0,-1-5 0</inkml:trace>
  <inkml:trace contextRef="#ctx0" brushRef="#br0" timeOffset="39">14139 15875 7796,'10'-9'123,"-2"-2"0,2-7-82,-2 3 1,2-1 573,1 5 1,1 0-179,-1-1 0,-3 5 817,-1-1-666,-4 5-588,2-2 0,-5 0 0,0-1 0</inkml:trace>
  <inkml:trace contextRef="#ctx0" brushRef="#br0" timeOffset="40">14230 15761 7817,'-5'12'0,"-2"4"0,-3 5 956,-2 6 0,-1 5 1312,-2-2 1,3 3-1550,-4 1 1,0 1-407,1-1 1,-2 1-298,2 3 1,1-1 4,-5 5 0,5-5-146,-1 1 0,2-4 167,2-3 0,-1-3-59,1-5 1,4-1-26,4 1 1,1-5 66,2-3 1,0-2-167,0-2 1,2-3 51,1 0 0,-1-5-1515,1 5 1604,4-6 0,-6 9 0,4-5 0</inkml:trace>
  <inkml:trace contextRef="#ctx0" brushRef="#br0" timeOffset="41">13979 16503 7817,'0'-11'0,"-5"-6"0,-1-1 0</inkml:trace>
  <inkml:trace contextRef="#ctx0" brushRef="#br0" timeOffset="42">14413 15978 7800,'0'-12'0,"0"1"631,0 0 969,0-1-111,0 6-590,0-4 39,0 8-589,0 7 1,0 3-26,0 7 0,0-1-130,0 1 0,-4 3-23,1 5 1,-1 0 16,4 0 1,0 0-14,0-1 0,0 3-21,0 1 1,0 0-98,0 4 1,0-5-131,0 2 0,1-4 98,3-4 0,2 1 129,6-5 0,3 1-14,0-5 1,5 1 13,-1-1 0,0-5 162,4-2 0,-2 1-110,5-1 0,2 0-204,-1-4 1,3 0 122,-3 0 1,5-1-506,-2-3 0,-2 2 226,-1-1 1,-5-2-748,-3 1 0,2-4-53,-6 4 0,-5-5-368,-6 2 0,-3 0 625,-1 0 1,-6-1-30,-6-3 1,-4 3-832,-7 1 1557,0-1 0,-5-3 0,-1-1 0</inkml:trace>
  <inkml:trace contextRef="#ctx0" brushRef="#br0" timeOffset="43">14253 16172 7800,'17'-6'1419,"1"-3"-808,4 5 0,2-4 20,3 4 0,6-3-162,5 3 1,4-4 18,-4 5 1,5-2-243,-1 1 0,-3 2-39,0-1 0,-5 0-470,-4-1 1,-3 3 260,-8-3 0,-6 3-1939,-6 1 976,-4 0 1,-4-4-457,-11 0 1,-1-3 1420,-6 3 0,-5-5 0,-5 3 0</inkml:trace>
  <inkml:trace contextRef="#ctx0" brushRef="#br0" timeOffset="44">14185 15921 7826,'11'-8'0,"3"0"718,5 0 1,1 2-203,11 3 0,1-2 20,6 1 1,2-5-10,6 1 0,1 2 57,2-2 0,-2 6-164,3-2 0,-3-1-333,-2 1 1,1-3-21,0 3 0,-4-1 41,0 1 0,-7 1-81,-1-4 0,-1 4-47,-6-1 0,-4-1-99,-4 1 0,-5 1 87,1 3-78,-2-5 295,-2 3-24,-4-3 1,-1 5 55,-2 0-111,-3 0-29,4 0 6,-5 0 1,4 7 55,0 4 1,-1 2-18,-3 6 1,4-3 5,0 7 0,1-1 32,-1 8 1,-3 1 172,3 3 1,-3 1-21,-1 3 1,0-1-106,0 5 0,0-6-244,0-2 0,0 0-17,0-3 0,4-7-133,0-1 0,4-4-24,-5 0 1,1-7-767,-4-4-142,5-6 371,-3 4-509,3-6 0,-5-2 595,0-2 1,-2-2-694,-1-5 0,-4-6 1354,-4-2 0,-1-2 0,1-2 0</inkml:trace>
  <inkml:trace contextRef="#ctx0" brushRef="#br0" timeOffset="45">15110 15795 7826,'6'-11'421,"6"-1"128,-1 1 1,3-2-24,9-2 1,-3 2-136,7-2 0,2 6 234,1 1 0,3 5-215,2-5 1,3 6 39,0-2 0,4 4-115,-4 4 0,2 3-88,-5 8 0,0-1-62,-8 5 0,-2-3-75,-6 3 1,0-5 14,-7 1 0,0 1-113,-8 0 0,-1 4-438,-7-1 1,-8-1 253,-7 1 1,-7 0-184,-5 4 1,-5-1 19,-3 1 1,-2 0-102,2 0 0,1 0 214,4 0 1,5-4 189,2 0 1,4-2 262,4 2 1,3-2-95,5-6 175,4 1 1,2-1-119,5 1 0,5-2 268,3-3 1,2 2-80,1-5 0,7 4 35,5-4 1,1 3 93,7-3 1,-1 4-125,4-5 1,2 5-305,2-4 0,-1 3 138,5-3 0,-6 0-538,2-4 1,0 0 238,-3 0 0,-4 4-2431,-8 0 2508,-5-1 0,4-3 0,-5 0 0</inkml:trace>
  <inkml:trace contextRef="#ctx0" brushRef="#br0" timeOffset="46">15886 16320 7826,'0'-11'0</inkml:trace>
  <inkml:trace contextRef="#ctx0" brushRef="#br0" timeOffset="47">16172 15772 7755,'4'13'1822,"0"2"-912,-1-2-626,2 8 1,-3-2 770,2 8 0,-2-3 388,2 3-850,-3 2-295,4-5 0,-5 8 77,0-5 1,4 3-124,0-3 1,0 3-165,-4-3 1,0-1 88,0-3 0,1-4-394,3 0 0,-3-5-156,3 1 8,-3-2 0,3-5 150,0-1 215,-1-4 0,-3 2 0,0-5 0</inkml:trace>
  <inkml:trace contextRef="#ctx0" brushRef="#br0" timeOffset="48">16240 16298 7755,'-11'-17'0,"0"-1"0</inkml:trace>
  <inkml:trace contextRef="#ctx0" brushRef="#br0" timeOffset="49">15749 15738 7801,'18'-4'0,"5"0"0,5 1 0,6-1 1363,0 0 0,6-4-600,2 4 1,5 1-197,-2 3 0,7 0-477,-6 0 0,6 1 3,-2 3 0,3-3-38,-4 3 0,-3-2 96,-4 2 1,-9-3 25,1 3 0,-11-2 144,0-2-411,-8 0 106,2 0 455,-11 0-184,-1 0 425,-5 0-625,0 5 1,0 1 35,0 5 1,0 5-2,0-1 0,0 5 35,0-1 1,0 7 91,0 0 1,0 6-103,0-2 0,0 3 158,0 2 0,1-1-288,3 0 1,-3-1 96,3-2 0,-1 0-217,0-4 1,-1 0 59,2-5 1,1 0-91,-2-3 0,5-2-163,-4-6 1,1-1-574,-1-2 555,-3-3-1839,4 0 806,-5-4 66,0 4 1,0-6 621,0-3 0,0-2-1193,0-6 1852,0 1 0,-5 0 0,-1-1 0</inkml:trace>
  <inkml:trace contextRef="#ctx0" brushRef="#br0" timeOffset="50">17234 15784 7795,'0'-16'0,"0"1"73,5 0 0,-2 4-90,4-1 0,-4 1 692,1-1 1,-3 5 268,-1-1-451,0 0 0,-1-2-184,-3 3 0,-4 2-118,-7 5 0,-3 0-9,-5 0 0,1 5-1,-1 2 1,-1 5 178,-3 3 1,3 3-113,-3 5 1,-1 3-104,2 1 0,-1 5 86,4-2 1,0 3-159,0 1 0,1 1-36,-1-1 1,5 0-94,3 0 1,7-1 86,4-2 1,3 0-92,1-4 0,6-4-124,6-4 1,2-5 88,9 1 1,-2-3 151,10-5 0,-5 2-89,5-5 1,1 0-86,6-4 0,-3-4 21,3 0 0,-2-3-152,-2 3 0,-1-5-39,-3 1 0,2-6-275,-5-1 0,-1-1 31,-3 0 0,-1 2 158,-3-5 1,-1 0-186,-3-4 1,-2 1 161,2-1 1,-2 1 272,-2 3 1,0-1 16,1 5 0,-2-4 169,-2 3 1,0 1 478,-4 4 1,0-1-359,-4 1 0,0-1 1309,0 1-652,0 0-5,-5-1-248,4 1-34,-9 4-14,8 2 1,-7 7-436,6 1 1,-5 0 10,4 5 1,-1-1 133,1 5 1,3 0 102,-3 3 0,-1-1-272,1 5 1,-1 1 78,1 2 0,3 1-100,-3 0 1,-1 1 16,1 3 0,1-3-90,3 3 1,0 0 44,0 0 0,5 0-179,2-4 0,4-4 126,0 0 1,5-5-74,3 1 1,3-6 138,1-2 1,1-4-41,3 1 1,-2 1-154,5-1 1,-3-1 97,4-3 0,-2-1-158,1-3 0,2 2-169,-5-6 0,2 4-230,-6-3 0,1-1-16,-9-3 0,-1-1-357,-6 1 1,-3-1-151,-5 1 1,-7 0 159,-4-1 970,-1 1 0,-14-1 0,2 1 0</inkml:trace>
  <inkml:trace contextRef="#ctx0" brushRef="#br0" timeOffset="51">17405 16103 7730,'-11'0'1079,"0"-5"-655,4 4 1,8-8-14,11 5 1,1-1-46,6 2 0,1 1-127,7-2 0,0-1-40,4 2 1,2-1-135,-3 4 1,2-4 38,-1 0 0,0 0-819,-4 4 0,-4 0-8,-4 0 0,-5-3-1202,1-1 1925,-2-5 0,-7 2 0,-1-4 0</inkml:trace>
  <inkml:trace contextRef="#ctx0" brushRef="#br0" timeOffset="52">17451 15829 7775,'-6'-5'0,"2"-2"0,3-4 0,7 4 578,5-1 0,6 6-218,6-2 0,3-1-276,1 1 0,5-4 37,-2 5 1,7-1-99,1 4 1,5-1-588,-1-3 1,3 2 367,0-1 1,-4 1-635,-3 2 720,-8 0 0,3-5 0,-3-1 1</inkml:trace>
  <inkml:trace contextRef="#ctx0" brushRef="#br0" timeOffset="53">18251 15692 7775,'-8'0'340,"0"0"625,6 0 347,-3 0-480,5 0-394,-5 0 0,-2 0-174,-4 0 1,-2 2-281,-2 1 1,-2 2 40,-2 3 1,-1 2 23,5-2 0,-4 2 76,4 1 1,-1 2-211,5 2 1,5-2-120,2 2 0,3-2 96,1-2 0,1 1-15,3-1 0,6 1 85,5-1 0,5 0-16,-1 1 1,4-1 30,4 1 1,2 0-8,5 4 0,1-4 15,-1 4 1,3 0-7,-3-1 1,5 6 141,-8-2 1,3-2-81,-7 2 0,-2 0 169,-6 4 0,-3 0-12,-4 0 0,-6 0-21,-2 0 0,-8-1-45,-3 1 0,-14-1 74,-5-3 0,-7-1-72,-5-3 1,-3-4-11,-5 1 0,2-2-199,2-6 1,-1 3 108,5-3 0,5 0-1018,6-4 1,4 0 120,4 0 863,3-5 0,9-7 0,2-5 0</inkml:trace>
  <inkml:trace contextRef="#ctx0" brushRef="#br0" timeOffset="54">19575 15772 7771,'-10'-7'0,"3"-1"0,-2 4 776,5-3-144,0 4 473,-1-2-292,4 0 258,-4 4-166,0-4-386,3 5 0,-3 5-94,5 2 1,0 5 110,0 3 1,0 3-124,0 4 1,0 3-101,0 1 0,-1 2-3,-3 3 0,3 2-51,-3-3 1,3 2-37,1-2 1,0 2-80,0-5 0,0 3 12,0-3 0,1-2-181,3-6 1,-3 1 104,3-4-133,-3-1 1,1-5 14,1-2 1,-1-2-844,1-2 413,-1-3-827,-2 4 0,0-14 522,0-2 1,0-4 256,0-1 0,0-1-70,0-6 1,-5 0 177,-3 0 0,-2-4 142,-2 1 0,2-2 155,3 1 0,-2 3 4,5-3 0,-4 1 164,5 3 1,-1-5-28,4 9 0,1-5 203,3 5 0,1 1 107,2-1 1,7 5-23,-2-1 0,2 2 1,-3 2 1,2 1-70,2 2 1,-2-1 87,2 5-191,-2 1 0,-2-1 9,1 0 0,-5 0-59,1 4 1,-1 1 2,5 3 0,-4-1-37,-1 4 0,-1-3-115,2 4 1,2-2-16,-2 2 1,2 2 79,1-3 1,1 0-190,-1 0 1,2-3-72,2 4 1,-2-6-68,2 2 0,-2-3 133,-2-1 1,1 0-129,-1 0 253,0 0 0,1-3-68,-1-1 0,-3-5 303,0 1 1,-2 2-96,1-2 0,4 1 246,-4-5 0,3-3-123,2 0 0,-1-4 106,1 4 0,-1-4-80,1 3 0,-1 1-32,0 4 1,1 4-59,-1 4 1,-3 1 8,-1 2 1,-3 3-153,4 4 0,-6-4 0,3 7 0</inkml:trace>
  <inkml:trace contextRef="#ctx0" brushRef="#br0" timeOffset="55">20066 15749 7741,'0'40'0,"0"-1"4463,0 3-3063,0 7 0,-1-7-803,-3 8 0,3-5-601,-3-3 1,3-2-55,1-6 0,0-1-7,0-3 0,1-3-48,3-8 1,-3-1 57,3-3 1,1-6-910,-1 2-414,0-7-503,1 1 1881,-4-5 0,9-5 0,-3-1 0</inkml:trace>
  <inkml:trace contextRef="#ctx0" brushRef="#br0" timeOffset="56">20101 16332 7741,'0'-23'0</inkml:trace>
  <inkml:trace contextRef="#ctx0" brushRef="#br0" timeOffset="57">20523 15555 7806,'7'1'1999,"-4"3"0,-1 4-1346,-2 7 0,0 3-61,0 5 0,-5 3-201,-3 1 1,2 5 10,-2-2 0,0 7-105,-3 1 1,0 4-91,-1-4 1,1 1-175,-1-1 0,1-3 19,0-1 0,3-1-12,0-6 0,2-5 31,-2-3 1,2-6-462,2-1-223,3-1-655,-4-10 428,5 4 1,0-10 346,0-2 0,0-5-206,0-3 1,0 1 256,0-5 0,4-1 107,-1-7 1,1 2 157,-4-6 1,4 1 88,0-4 0,1-1 3,-1 1 0,-3 1 171,3 3 0,1-3 326,-1 2 1,3 3-242,-3 2 0,1 5 1268,-1 2-1013,-3 5 0,6-1 1293,-4 7-457,-1-2-723,8 9 1,-4 1-209,6 8 1,-1 3-52,0 4 1,1 2 12,-1 2 1,5 6-87,-1-2 0,4 6 44,-4-2 1,4 3-63,-4-3 1,4 5-14,-3-2 0,3 3 53,-4 1 0,1-4 0,0-4 0,-4-2 87,3-1 0,2-1-96,-2-3 0,-3 1-165,-5-5 1,0 1 44,0-5 0,0-3-870,-4-1 0,-1-3-985,1 4-961,-1-6 1837,-2 3 879,0-5 0,5-5 0,1-1 0</inkml:trace>
  <inkml:trace contextRef="#ctx0" brushRef="#br0" timeOffset="58">20820 16172 7806,'-23'-23'0,"1"0"0</inkml:trace>
  <inkml:trace contextRef="#ctx0" brushRef="#br0" timeOffset="59">20329 15978 7766,'19'0'1556,"0"0"1,0 0-465,4 0 1,2 0-209,6 0 0,1 0-385,10 0 0,-1 0 54,5 0 1,0 0-504,-1 0 1,0 0 39,-3 0 0,-8 0-938,-7 0 0,-3 0 848,-1 0 0,-11 0 0,-2 0 0</inkml:trace>
  <inkml:trace contextRef="#ctx0" brushRef="#br0" timeOffset="60">20957 15966 7716,'-5'-16'0,"-1"-2"0</inkml:trace>
  <inkml:trace contextRef="#ctx0" brushRef="#br0" timeOffset="61">21197 15567 7759,'8'5'2977,"-1"2"1,-4 9-2220,1 3 1,1 7-277,-1 5 1,3 2-66,-3 1 0,4 0 3,-5 0 1,5 3-152,-4-2 0,0 5-67,-4-6 1,3 3 12,1-3 1,0-2-199,-4-5 1,0-1-118,0-6 0,1-4-353,3-1 36,-3-2 1,4-5-1081,-5-1 1497,0-4 0,0 2 0,0-5 0</inkml:trace>
  <inkml:trace contextRef="#ctx0" brushRef="#br0" timeOffset="62">21266 16138 7759,'-12'-23'0,"-9"-5"0,-3-1 0</inkml:trace>
  <inkml:trace contextRef="#ctx0" brushRef="#br0" timeOffset="63">20866 15578 7730,'10'-11'0,"3"3"1689,10 0 1,5 2-791,2-2 1,4 0-261,4 4 1,8-4-246,7 4 0,-1-1-436,2 1 1,-2 3 45,1-3 0,-4-1-238,-7 1 1,-4 1-947,-7 3 0,-5 0 166,-6 0 1014,-4 0 0,-5 0 0,1 0 0</inkml:trace>
  <inkml:trace contextRef="#ctx0" brushRef="#br0" timeOffset="64">21608 15487 7743,'12'0'0</inkml:trace>
  <inkml:trace contextRef="#ctx0" brushRef="#br0" timeOffset="65">21951 15647 7751,'4'-12'0,"0"1"1118,4 4-697,-1-3 1,0 8 205,1-6-37,-5 0-281,2 2 0,-5-4 116,0 2-78,-5 3-123,-2 0 0,-8 1-146,0 1-13,-6-1 0,2 5 120,-7 3 0,2 0 0,-3 7 1,3-1 27,1 9 1,0 0-12,0 4 0,4 4-185,0-1 0,5 6 55,-1-1 1,7-2-66,5 1 0,-2-1 129,1 2 1,0 2-229,4-3 1,5-2-45,3-1 0,3-3-59,4-1 1,3-5 159,5-3 0,0-2 19,0-2 0,5-5 261,2-2 0,3-3-91,1-1 1,-3-1-24,-1-3 0,-1 2-133,2-6 0,-3-3 21,-5-4 0,-1-2-1,1 2 1,-5-3-140,-3-5 0,-1-1 123,1-3 0,-2 1-41,2-8 1,-2 2 1,-2-6 1,5 1 10,-1-1 0,0 6-130,-3-2 0,-5 11 208,1 0 170,-6 8 0,5 0 108,-4 7 169,-1 3-499,3 10 0,-10 1 0,-2 6 0</inkml:trace>
  <inkml:trace contextRef="#ctx0" brushRef="#br0" timeOffset="66">22316 15635 7751,'-6'17'5580,"0"4"-4325,2 6 1,3 3-609,-3-3 1,3 5-378,1-2 0,0 3-187,0 1 1,0-1-44,0-2 1,1 1-138,3-6 0,-2 1 35,6-4 0,-4 0 137,3-1-75,1-4 0,-2-1 0,-1-6 0</inkml:trace>
  <inkml:trace contextRef="#ctx0" brushRef="#br0" timeOffset="67">22351 16195 7696,'11'0'0</inkml:trace>
  <inkml:trace contextRef="#ctx0" brushRef="#br0" timeOffset="68">22339 16195 7696,'0'-7'0,"0"-8"0,0 3 0</inkml:trace>
  <inkml:trace contextRef="#ctx0" brushRef="#br0" timeOffset="69">22625 15555 8593,'6'-5'2829,"4"4"-2150,-9-4 1,8 6-121,-5 3 0,0 3-181,-4 9 0,1 3 18,3 7 0,-3 7-9,3 5 1,-3 6-26,-1-3 1,0 3-146,0-2 1,0-1-33,0-6 0,0 4-107,0-9 0,4 5 95,0-9 0,5 0-269,-1-7 0,2-1 119,1-3 1,1-6-929,-1 2 0,-3-6-37,-1 3-2440,-4-6 2129,2 3 0,-6-6 1253,-3-3 0,-13-7 0,-7-7 0</inkml:trace>
  <inkml:trace contextRef="#ctx0" brushRef="#br0" timeOffset="70">22282 15944 8033,'5'-11'849,"3"4"1,7 2-495,4 5 1,4-4-136,4 0 1,-2-4-34,5 5 1,1-1-111,3 4 0,0-4 37,1 0 1,3-3-160,0 3 0,4-4 89,-4 4 0,2-4-79,-5 0 1,1-6 5,-5-1 1,1-4 53,-2 3 0,-2-4 226,-5 1 1,0 1-133,-1-1 1,-4 5 133,-3-1 1,-3 2 586,-5 2-280,-1 5 1,-6 2-209,0 8 1,0-1-57,0 9 0,0-2-92,0 9 1,-2 1-1,-2 7 0,2-3 26,-6 3 0,5 1-26,-5-2 1,4 6-1,-4-1 1,6-2 25,-2 1 0,3-4-1607,1 0 0,0 2 1091,0-1 1,1-6 285,3-5 0,2 0 530,6-1 1,0-1-120,4-6-222,1 2-217,11-9 1,-2 8-26,4-5 50,1 0-621,3-4 462,0 0-51,-5 0 0,4 0 1,-3 0-179,-1 0 0,-6-1 391,-8-3 0,0-1 0,-4-3 0,-2 3 0</inkml:trace>
  <inkml:trace contextRef="#ctx0" brushRef="#br0" timeOffset="71">23413 16103 7707,'-28'-10'0,"-1"-2"0</inkml:trace>
  <inkml:trace contextRef="#ctx0" brushRef="#br0" timeOffset="72">22956 15978 7722,'23'-5'0,"0"3"0,-1-1 2440,6-4-1591,-4 6 0,8-4-239,-5 5 1,5 0-146,-2 0 0,2 0-262,-2 0 0,-2 0-127,-5 0 1,-1 0-1003,-3 0 470,2-5 456,-13 4 0,7-10 0,-9 5 0</inkml:trace>
  <inkml:trace contextRef="#ctx0" brushRef="#br0" timeOffset="73">23367 15886 7725,'-18'-11'0,"-3"-5"0,3-2 0</inkml:trace>
  <inkml:trace contextRef="#ctx0" brushRef="#br0" timeOffset="74">22979 15635 7799,'23'-7'545,"-1"-1"0,1 4 771,0-3 0,5 4-728,3-1 1,2-1-222,1 1 0,0 0-226,0 4 1,1 0 77,-1 0 1,4 0 154,0 0 1,-4 0-82,-18 0-142</inkml:trace>
  <inkml:trace contextRef="#ctx0" brushRef="#br0" timeOffset="75">23675 15658 7155,'-5'-6'542,"4"-4"159,-4 8-389,5-3 0,0 4 214,0-3 122,0 3-125,0-4 627,0 5-984,-5 0 1,2 0 166,-4 0-192,4 5 1,-7-3-59,2 6 1,3-4 90,2 3 0,-2-3-84,1 4 0,-1-4 42,1 3 0,3-3 7,-3 4 0,3-1-63,1 5 1,0-1 0,0 1 0,0-1 72,0 0 0,0 1-17,0-1 0,0 1-8,0-1 0,1 0 16,3 1 0,-3-1 23,3 1 0,-3 3-39,-1 0 0,1 0 141,3-3 0,-1-1-19,4 1 0,-3-1-26,4 1 1,-5-1 110,5 0-152,0 1 1,2-1-184,-3 1 0,2-1 129,-5 0-236,5 1 1,-3-1-37,6 1 0,-6-5-29,-2 1 1,-3 0 88,-1 3 0,4 0-199,0 1 181,0-1 1,-4 1-73,0-1 1,3-3 243,1-1 0,1-3-115,-1 4 126,-3-6 1,6 7-48,-4-5 96,-1 5-146,3-3 0,-1 2 4,-1-1 0,1-3-53,-4 4-24,0-6-182,0 3 111,5 1-911,-3-5 749,3 4 1,-2-6-1090,1-3 1,0 1-1650,-4-4 3063,0-1 0,-5-8 0,-1-2 0</inkml:trace>
  <inkml:trace contextRef="#ctx0" brushRef="#br0" timeOffset="76">23516 15635 10809,'7'-6'687,"1"2"1,-4 3-368,3 1 1,-3 0 275,4 0-332,-1 0 0,5 0-38,-1 0 1,1 0-89,-1 0 1,0 0 62,1 0 0,-1 0-58,1 0 1,0 1 57,4 3 0,-4-2-128,3 6 123,3-5-135,-5 7 50,8-9 0,-8 5 0,4-3 74,-1 1 0,-2 3-11,5-3 0,-5 4-129,1-5 1,-2 5 59,-2-4 0,1 3-101,-1-3 0,-1 5 118,-2-1-144,2 2 0,-5 1 63,3 1 0,1-1 30,-5 1 1,1-1-42,-2 0 0,0 1 43,5-1 1,-6 1-1,2-1 0,-3 1-3,-1-1 0,4 0 61,0 1 0,0-1-56,-4 1 1,1-1 8,3 1 0,-3-1 95,3 0-298,-3 1 1,3-1-72,0 1 114,-1-1 1,-3 0 0,0 1 0,0-4 49,0-1-117,-5 1 1,4 3-19,-3 1 96,-2-6 0,3 3 45,-4-5 13,4 4 1,-7-5-90,3 5 1,0-6-7,0 2 0,-1 1-92,-3-1 0,3 3 90,0-3 0,2 1 65,-2-1-39,-2-3 1,8 8 116,-6-5-131,6 0 165,-9-4-19,10 5-24,-9-4-86,4 9 0,-5-7-1,4 5 0,-3-6-87,2 2 1,2 1 60,-2-1 1,2 1 20,-2-1 1,2-3-10,2 3 0,1-3-44,-4-1 80,4 5 0,-3-4 119,2 3-93,3-3 0,-5-1 103,2 0 1,1 2-41,-4 2 1,3-3-53,-4 3 1,4-3-131,-3-1 0,3 0 125,-4 0 1,5 0-122,-5 0 0,4 1-33,-4 3 1,5-3-370,-5 3 247,6-3 0,-7 1-86,5 1-808,0-1 357,4 3 816,0-5 0,-5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50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4191 11181 8203,'6'-11'0,"0"-6"2262,0 4-1425,9-3 0,-7-1-311,7-2 0,-2 2-297,-2-2 1,5-4-14,-1-4-23,0 0-458,2 0 351,-5-3 48,10 1 0,-8-4 177,5 3-190,-5-3 27,2-2 1,0 1 154,-1 0-139,0 0-8,1-1 0,-3 4 125,2-4-226,3 4-7,-5-9 0,7 5 48,-5-3-835,6 2 862,-4-8-196,1 8 156,4-3 1,-6 1-308,3 0 142,3 0 56,-9 3 1,8-3 56,-2 0 0,-1-4 169,1 4 0,-1-3-146,1 2-169,2-4 0,-7 8 178,5-3-785,-5 7 736,8-2 1,-9 4 370,2-5 1,1 0-346,0-1 1,4-4-30,-1-3 1,2 1-4,2 0 0,-4 4-13,0-1 1,0 2 5,4 2 1,-4 1 24,0 2 1,-3-2 17,3 3 1,-4-3 220,4-1 0,-5-1-237,1 1 1,2 0 8,-2 0 0,1 2-63,-1-2 1,-2 2 46,2-6 1,-1 2-118,2 2 0,-4 0 108,3 0 0,2-4-67,-2-1 1,2 0 21,-2 1 1,-1 3-19,5-4 1,0 3-45,4-2 0,-4 2 42,0-2 1,-4 2 59,4 2 0,-5 1-58,1 3 0,2-3 395,-2 2 0,0-2-383,-3-1 1,3 0 66,0 0 0,0 1-57,-3 2 0,0-2 13,4 3 0,-4-2-66,4 1 1,-2-2 58,1 3 1,-2-3-56,2-1 0,-3 1 43,0 2 1,-1 2 84,1 2 1,-1 3-51,1-2 0,-1 2 189,0 1 1,-3 1-38,0 3 1,-1-2-29,5 2 1,-5-2 50,1 2-86,-1-2 1,5 2 15,-1-8 1,5 2 1,-1-6 1,4 1-9,-4-5 1,4 2-50,-4 3 1,4 2 12,-3 5 207,-1 5-126,-9-3 1,4 7 104,-2-5-208,2 5-29,-4-3 1,1 10 34,-3-1 1,-3 4 39,3-3-588,-3 4 308,-1-2 0,1 5-615,3 0 1,-1 0 772,4 0 0,1 5 0,3 2 0</inkml:trace>
  <inkml:trace contextRef="#ctx0" brushRef="#br1" timeOffset="1">10587 7024 11698,'0'-12'-469,"0"1"313,0 0-782,0-1 361,0 6 441,0-4 775,0 3-228,0-4-271,-5-1 1,3 6-41,-6 2 0,4-1-29,-4 1 0,1-1 154,-5 2-98,1 1 1,0-3 48,-1 5 438,6 0-402,-4 0 1,7 0 261,-4 0 248,4 0 54,-2 0 77,5-5-544,0 4 435,0-4-458,0 5 1,0 5-343,0 2 0,-1 0 274,-3 0-393,3 1-3,-10 3 41,10 1 267,-4-1-114,5 1 0,0-1 18,0 1 0,0-5 50,0 1-153,5-1 0,2 4 102,4-4 1,-1 3-75,-2-2 1,1 2-80,-6 2 1,5-1 181,-4 0 0,3 1-103,-3-1 0,5 1 12,-1-1 1,-2 0 35,2 1 1,-2-1 24,2 1 1,2-1 41,-3 1 0,0-5 34,0 1 0,1-1-31,3 5 0,1-5 20,-1 1 0,1 0-138,-1 3 1,1-3 187,-1-1 1,-3 1-178,-1 3 1,1 0 109,3-4 1,-1 3-74,-2-2 0,1 2 28,-5 1 1,5-3-194,-2 0 0,-1-1-47,2 5 1,-2-5-63,2 1 234,2 0 0,-5 3 25,3 0 1,2-3 279,-2 0-319,-3-1 0,4 5 236,-6-1-195,6 1 1,-6-1 244,4 0 0,-4 1-34,1-1 1,1 1-72,-1-1 1,1 0-24,-1 1 0,-3-1 14,3 1 1,2-1-12,2 1 0,-2-1 7,2 0 0,-2 1-54,2-1 1,2 1-47,-3-1 1,0 1-22,0-1 1,-4 4 25,1 0 1,1 1-33,-2-5 1,3 4 129,-3 0 0,-1 6 35,1-2 1,-1-1-121,-2 1 0,4-2 99,-1 2 1,2 3-128,-1-3 1,-1-1 89,4 1 0,0-4-155,0 4 0,3-4 54,-2 4 1,-2-5-13,2 2 0,0-2-67,3 1 1,-3-3 16,-1 4 1,1 0-19,3-1 0,-3 1 47,0-5 0,-5 0 14,5 1 1,-2 1 22,2 2 0,2-3-31,-2 4 1,-2-4 24,2 0 1,-1-1 11,5 1 0,-1-1 6,1 0 1,-2 1-19,-3-1 0,3 1 105,-2-1 1,-2 1-95,2-1 1,-4 0 51,3 1 1,-3 3 11,4 0 1,-6 1-8,2-5 0,1 2 23,-1 2 1,4-2-39,-4 2 0,1 1 51,-2 0 0,0-1-26,5-4 1,-5 4-21,5 1 0,0-1-63,3-4 1,-1 2-39,-2 2 0,2-2 4,-2 2 0,2-2 88,1-2 1,-1 2-82,-2 2 0,2-2-25,-2 2 0,2-2 23,1-2 0,-3 4 7,-1 1 1,1-1 21,3-4 1,-3 5 43,0-1 0,-4 1-39,3-1 1,-3-2 34,4 2 0,-5 2-8,5-2 1,-2 2-9,2-2 1,2-2-33,-2 2 1,2 1-40,1-1 0,-1 4 53,-2-3 0,2 0-38,-2-1 0,2-1-21,1 5 1,-3-3 50,0 3 0,-2-4-18,2 4 1,0-1 16,-4 1 1,5 1 36,-1-5 0,2 4-18,1-3 0,1 3-29,-1-4 0,1 4 24,-1-4-29,0 5 15,1-2-31,-1 0 0,-3 2 24,0-5 57,-1 6 1,-1-3 0,1 1 71,-3 0 227,-3-5-235,4 7 0,-1-3 61,0 5-74,-1-5 1,1 2-18,0-5 1,4 5 13,-5-1 0,5-1-48,-4 1 1,5-4-36,-2 4 1,0-5-105,0 2 67,1 1 0,0-3-1,-1 5 1,1-5-39,3 2 0,-3 0-93,-1-1 141,1 1 1,-2-1 24,-2 0-1,1 1 33,-1 0 0,0-2 154,-4 5 1,1-4-116,3 4 0,-2-5-63,6 1 0,-4-1 144,4 1-132,-1-2-112,5 4 58,-6-6 0,4 2-117,-2 2 75,2-2 0,1 3-38,1-5 0,-2 1 46,-3-1 0,4 5-100,-4-1 0,0 1 177,0-1 13,-4-2 50,7 9-31,-9-10 1,8 9-15,-5-6 213,5 5-220,-3-7 1,2 7 80,-1-5-159,1 6 56,-2-9 1,4 9-48,-2-6 5,2 0 1,2 0 21,-1 1 1,0 0-47,1-1 0,-1-1 102,1 5-79,-1-5 1,4 8-3,1-3-45,-1-3 67,-4 6 0,4-4-19,1 5 59,-1 0 0,-2-4-15,2 0 1,-3 0 1,4 3 11,-4 1 155,0-5-148,-1 4 0,1-6 70,-1 3 1,-3 3 47,-1-3 0,1-1-27,3 1 74,-4-5-136,3 2 0,-5-1 29,3 0-43,2 1 0,-8-5 170,6 1-337,-6-1 151,3-5 1,-3 4 21,1-2 1,-1-2 16,2 2 1,-2-4-165,2 3 56,-3-4-748,4 7-445,0-4-331,-3 1 610,8 3 0,-9-7-483,3 4 0,1-3 106,-1 4 0,0-5 1337,-4 5 1,5-5-1,1 2 1</inkml:trace>
  <inkml:trace contextRef="#ctx0" brushRef="#br1" timeOffset="2">14893 7024 12917,'-12'-17'-2056,"6"5"1544,2-4-381,3 4 598,-4 5-254,4-3 256,-10 4 1,9-4 312,-6 2-129,1 3 451,0 0 0,-2 2-117,6-4 1,-6 3-25,1-4 0,3 5 91,1-5 1,-1 0-102,1-3 563,1 5-426,3-5 1,-4 5 50,0-5 116,0 4-92,4-3 1,1 5 254,3-3-220,-2-2 0,6 8 680,-4-6-582,5 6 0,-6-3-107,4 5 0,-3 0 72,4 0 1,-5 0-311,5 0 0,-4 0 81,4 0 1,-5 3-759,5 1 351,0 5 1,-1-3-214,1 6 0,-2-1 32,2 1 1,1-1 11,-6 1 1,6-1 126,-1 0 0,2 2 10,1 2 0,0-2-7,-4 2 0,3 3 242,-2 1 0,-2-1-72,2 1 1,-5 0 164,0 4 1,2 0-5,-1-1 1,1 5-9,-1 0 1,-1-1-10,4-3 0,-3 0-145,4 0 0,-1 0 105,5 0 1,0 3-164,4 1 0,-4-1 57,4-3 0,-4 0-60,0 0 0,-1 0 66,0 0 0,1 3 10,-1 1 1,-3 0 38,0-5 1,-6 5 69,2 0 1,1-1 30,-1-3 1,3 0-22,-3 0 1,1 0-44,-1 0 1,1-1 31,3 1 0,2 0-25,-2 0-45,2 0 0,5-4-230,0 0 127,5 0 1,-6 2-48,5-1 0,-3 1-118,3-2 116,-5 3-71,2 1 152,-4-1 0,-2 1 26,-3 0 196,4 0-134,-10 0 1,4 0 152,-5-1 1,1 5 34,3 0 1,-2 1 202,6-2-311,-5-2 1,7 4 93,-3-5-329,4 0 122,0 0-86,5 0-367,-3 0 346,9-1 1,-10-3-99,4 0 6,1 0 159,-4-1 0,7 4 7,-4-3-119,-1-3 106,-4 6 1,1-4-48,-1 5 123,1-1-9,-1 1 0,0 4 10,1 0 11,-6 4 0,4-5-34,-2 4 0,2-1 83,1 2 7,1 2 0,-1-8-9,1 6 1,3-6-132,0 2 86,0 2-87,2-5 1,-4 4-50,2-5 19,3-1 1,-4 1 8,5 0 1,-5 0-6,1 0 1,-3 3-113,0 1 208,-1 0 1,-1-3 43,-2 3 376,2-3-423,-3 9 0,3-8 102,-3 5 0,2 0 42,-5 0 1,4 3 20,-5-2-114,6-3 0,-2 3 80,4-4 0,-2 3-102,2-3 0,-2 3-40,7-3 1,0 0-71,-1-4-52,6-1-623,-4 1 678,6 0 0,-4 0-109,0 0-168,0 0 288,-1-1 0,2 1-27,-4 0 70,4 0 0,-7 1-50,2 3 0,-3-3-33,0 3 1,-1 0 125,1 0-20,-6 5 1,4-4 26,-2 2 227,2 3-271,1-9 0,5 5-28,-1-2 1,1-3 154,0 3 0,-2 1-215,5-2-37,-5 1 78,2 1 0,-1-4-78,0 3 16,1-3 1,-5-1 307,1 0-215,-1-1 1,0 1 46,1 0 206,-6 0-216,9 0 1,-10 0 179,11-1-303,-11-4 124,10 4 1,-9-8-177,6 5 121,-1-5 0,-3 2-259,-1-4 1,-3-1 163,4 1-430,-6-1 1,7 0-136,-5 1 430,0-6-1864,-4 4 760,0-8 624,0 8-467,0-9 473,0 9 835,-5-9 1,4 4-1,-5-5 1</inkml:trace>
  <inkml:trace contextRef="#ctx0" brushRef="#br1" timeOffset="3">8554 11284 12918,'-11'-5'-2371,"4"-2"825,2 1 805,5 1 2664,0 5-1594,-5 0 92,4 0-68,-4 0 781,5 0-517,0 5 1,5-4-449,3 3 1,3-3 238,4-1 1,-1-1-211,5-3 0,-3 2 161,3-6 0,-2 1 11,2-5 0,3 1 145,-3-1 0,1 1-100,-1-1 1,2 1-102,-6 0 0,5-1 234,-1 1 0,1-1-107,0 1 1,1 3-331,-2 1 1,-1-1 146,1-3 1,0 3-270,4 0 0,0 1 121,-1-5 1,3 1-166,1 0 1,-5-1 46,1 1 0,-1-1 63,2 1 0,-1-1-1,1 1 0,0 0 84,0-1 1,1 1-40,3-1 1,-3 1 17,2 0 1,4-5-94,0 1 1,-1 0 64,2 3 1,-1 1-174,4 0 1,1-1 38,-1 1 0,-4-1 3,1 1 0,-2-4 55,2-1 0,0 1 32,-4 4 1,5-1 20,-2 1 1,2 0-84,-2-1 0,6-1 133,-6-2 1,6 2-37,-6-2 0,3 3 88,1 0 1,-1-3 47,-2 0 1,2-2-33,-3 2 1,3-2-30,2-2 0,-1-2 42,0 2 1,2 1-148,2-1 1,-1 0 105,4-4 0,-4 4-164,1 0 1,-2 4 148,-2-4 0,-1 5-101,-2-1 0,2 2-58,-3 2 1,-2-1-21,-1 1 1,-2-1 117,2 1 1,-3 1-64,2 2 0,0-2-8,0 2 0,-2-2 31,3-1 1,-3 3-93,-1 1 1,1-1 78,3-4 1,-3 1-67,3 0 0,2-5 109,1 1 0,-1-4-3,2 4 0,-1-4-45,5 4 1,-5-2 60,1 2 1,-5 2 35,5-2 0,-5 2-60,5 2 0,-6-1-21,2 1 1,1-2 6,-2-2 0,5 2-94,-5-2 1,5 3-26,-4 0 0,3-3 39,-3 0 0,4-2-9,0 2 0,2 2 22,1-2 1,0-1 8,1 0 0,-1 0 39,0 1-65,-5 2 1,3-4 48,-5 6-2,-1 0-22,-3-1 0,0 1 17,0-1 1,1 5 5,3-1-69,-3 0 0,5-3-22,-2 0 1,-2-1 60,5 1 1,-3-1-40,3 1 0,0-4 77,0-1 0,3 1-5,-2 4 0,-2-1-43,1 1 1,-4 0 86,0-1 0,0 4-55,0 1 0,-2-1-4,3-3 1,-3 1-3,-1 2 1,4-2-24,-1 2 0,1-2-14,-4-1 0,5-1 33,2 1 1,-1-1-55,2 1 1,-1-2 45,5-2 1,-1 2 39,0-2 1,-3 3-12,-1 0 0,-1 2-34,2 2 0,0-2 50,-4 3-82,5-4 1,-4 0 57,2 0 49,3 4-83,-4-8 0,7 7-63,2-7 1,-1-1-74,5 0 0,-1-4-843,5 1 910,0-2 109,5 3 1,-8-3 157,2 6-182,-1-5 0,-3 7 69,1-2 1,-5 2-88,1 2 0,-2-4 295,-2-1-139,0 1 1,4 4-104,0-1-742,5-4 723,-7 3 0,11-7-1,-5 5 0,5-6-46,-5 2 0,2 2-183,2-2 219,-1 5 0,1-7-56,0 6 598,-1 0-534,-4 3 1,-2 1-91,-4 0 49,-1-1 0,0 1-231,0-1 372,-4 1-107,3-1 0,-3 0-25,8-3 207,-2-3-124,8 0 0,-3-4-83,4 3 90,1 3-203,0-6 26,-6 10 118,5-10 1,-10 9-11,3-2 0,-2 2 71,-2 2 0,0 0-113,1-1 1,-5 1 243,1-1 0,-1-3-121,4 0 0,1-2 39,-1 2 0,4 1 28,0-5 1,1 4-109,-1-4-266,-2 0 299,8 1 0,-4-3 146,2 1-248,2 4 63,-8-6 0,7 8-81,-5-5 75,0 5 7,-4-2 1,0 1-73,1 0 56,-1-1-52,-5 5 1,3-2 78,-6-2-28,6 2 1,-4-3 979,3 4-970,2 1 0,-6-4 92,4-1-90,2 1 4,-9 4 1,5-1-22,-2 1 1,-3-4 63,3 0 1,-3 3-43,-1 4-153,-1 1 437,-4-5 0,4 1-93,-3 0 70,2 4-222,-3-3 367,4 4-442,-5-6 1,6 2 66,0 3-126,0-4 92,0 5 0,0-5 68,0-1-308,-1 6 320,1-4 0,0 5-444,0-3 384,0-2-8,0 4 0,-1-2 7,1 0-10,0 1 0,0-1-120,0 0 27,-5 1 62,3 1 1,-3-5 156,5 4-161,-6 2 1,9-5 41,-3 2 90,2-2-113,-2 3 1,1-3-61,3 3 70,-3-3 0,8-1-24,-6 4 1,5-3-22,-5 2 0,2-1 37,-1 1 0,-3-2-16,3 3 0,-3-2 81,-1 1 1,1-2-64,2 2 0,-2-2 117,3-1 0,-2-1-102,2 1 0,-2 0 26,6-1 0,-4 1-10,3-1 1,-3 1-11,3 0 1,-4 0 10,0 4 1,-2-3-9,-1 2 0,0-1 140,0 1 1,0-2-159,-1 3 1,1 0 25,0 0 0,0 0 3,0 0 0,1-3 17,3 2 1,-3 2 6,2-2 0,-2 4 1,-1-3 0,-1 3-57,-3-4 1,1 4 37,-5-3 0,1 4-93,-5-1 1,1 3 34,-1 1-1262,-5-5 383,-1 4-2609,-5-4 3439,-5 10 0,-1 1 0,-5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573"/>
    </inkml:context>
    <inkml:brush xml:id="br0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4979 5402 14861,'0'-11'-223,"0"-1"1,0 1-1,0-1 1</inkml:trace>
  <inkml:trace contextRef="#ctx0" brushRef="#br0" timeOffset="1">4979 5356 14727,'0'12'-89,"0"-1"1,0 2 1,0 2 31,0 3 105,0 5 174,-5 0 80,4 5-182,-9 1-41,9 0 0,-9 4 190,2-3 0,2 7 102,-2 1-19,5 0-175,-7 2 0,5 0 148,-2 6-929,-4 0 746,10-1 0,-8 2-76,6 3-21,-6-3 1,6 0-56,-5-6 1,5 1-18,-5 4 0,4 0 59,-3-1 1,4 0 54,-1-3 0,3-2-83,1-2 1,0-6 44,0 2 1,1-6-265,3 3 0,2-6 29,6 2 1,-2-4-35,-2-4 1,2 1 215,-3-5 1,4 5-217,0 0 0,-3-3 151,-1 2 0,1-5-155,3 2 0,-3-3-2,-1 3 0,2-5 48,7 1 0,-4-1 153,3-3 0,2 2 36,-2 1 0,6-3 89,-2-1 0,2-3 85,2 4 1,0-6-4,0 2 1,1 1 161,2-1 0,0 0-124,4-4 1,-4 4 6,0-1 1,2 5-112,-1-4 0,5 1 23,-2-1 1,3-3-73,1 3 0,6 1-68,1-1 0,3 1-94,-2-1 0,2-3 47,-2 3 1,2-2-161,2 2 0,-2-1 151,-2 4 1,6-3-182,-2 4 1,6-5 155,-2 5 0,4-4-52,-1 3 1,3-3 27,1 4 0,2-6 16,2 2 1,1-1 27,-30-1 0,1 0 1,30-1-309,-2 3 0,-4 1 291,0-2 1,0 5 6,-3-4 1,1 4 63,3-5 1,-1 5-55,0-4 1,-5 0-82,-3-4 0,2 3 130,-2 1 1,6 0 20,-2-4 0,-2 0-17,-1 0 0,-3 0 3,-2 0 0,0 0-90,-3 0 0,-3 0 83,-5 0 0,0 0-22,1 0 1,-1-1 183,0-3 1,-1 1-141,-2-4 0,0-1 369,-4-3 1,0 3-295,-5 0 1,-4 1 191,-3-5 1,-2 5-182,-1-1 1,-2 1 154,-3-5 0,2 5-129,-5-1 0,0 0-104,-4-3 1,0 0-13,0-1 1,0-3-253,0 0 0,0-2 35,0 2 0,0 1-146,0-5 0,0 0 126,0-4 1,1 0-68,3 0 0,-2 1 167,6-1 0,-2-4 33,2 0 1,-2-1 321,-2 2-275,-3 2 0,5-5-44,-6 2 241,0 3-75,0-9 1,0 7-136,0-4 303,0-1-251,0-3 1,0 0 312,0 0-300,0-1 0,5-3 19,2 0 1,8-6 41,4-2 1,3 1-320,1-5 0,4 2 386,-1-2-1298,6 8 1157,-3-7 71,0 13 1,4-3-443,-2 5 439,-3 0 0,5 1-34,-3 2 0,3-2 113,1 3 0,4-2-156,1 1 85,4-2 1,-1 4-37,7-5 1,-1 1 5,6 3 1,-2 2 102,1 5-267,3 0 1,-6 1 71,4 3-244,2-2 285,-4 8 1,2-3-35,3 4 0,-6 1 249,6-1 1,-9 2-275,-2 3 1,0-2 26,-4 5 0,2-1 16,2 1 1,-1 3-18,1-3 0,1 3-40,3 1 1,0 0 51,4 0 0,-2 0-1,-3 0 0,-1 0 51,6 0 1,0 0-51,7 0 1,-3 1 174,3 3 1,-5-3-153,1 3 0,-1 1 134,-24-3 1,1 0 0,28 5-108,-29-5 0,1 0 0,30 7-562,-31-5 1,1 0 564,0 1 1,1 0 0,-1-1 0,1-1 122,2 1 0,1 0-177,-1 0 0,0 0 1,2 1-1,0 1 50,0 0 0,0-1 1,3 1-1,-1 0 1,-2 0 1,0-1-1,2 1 1,0 0-67,2-1 1,0 1 21,-1 0 1,-1 0 0,3-1 0,-1 1 53,-1-1 0,-2 1-247,2 3 0,-2-1 225,-1-2 1,-1 1 0,0 1 0,0 0 1,-3-2 1,0-1-223,1 1 0,-1 0 219,-2 2 1,-1 0-1,26 6 852,-7 5-859,-3 0 1,-7 0 465,-1 1 1,-4-1-370,-1 3 1,-4 0 476,-4-3 1,-6 4-596,-1 0 0,-5 0 434,2 3 1,-4 2-528,0-1 0,-5 1 480,1-2 0,-4 3-387,3 6 1,-3 0 16,4 3 0,-1-1-14,5 5 0,-4-4-18,-1 4 1,5 0-26,3 4 0,0-2 50,-4-2 0,1 2-131,-1-2 1,4 3 146,1 0 0,0-3-39,-1 0 0,3-4 55,5 4 0,0-5 24,0 1 0,5-5-14,2 1 0,7-6 31,1 6 1,5-6 222,-1 3-469,2-6 1,6 4 324,-1-2-1423,6-3 1338,-3 4 0,-21-16 0,0-1 25,1 0 1,1 1-74,0-1 1,1 0 7,0 1 1,1-1 0,-1 0-1,0 0-36,0-2 0,1 1-146,-1 1 1,0-1-1,3-2 1,0-2 194,1 4 1,0-1 0,1-1 0,1 0 24,0 1 1,0 1-42,-1-3 1,2 0 0,2 1-1,1 0 0,3-2 0,1 0-6,-2-1 0,1 1 1,6-1-1,1 0 1,-4 0-1,0-1 20,2 0 1,1 0 0,1-2 0,0-1-313,5 3 0,0 0 0,-2-2 1,0-1 295,6 1 0,0-1 0,-2 0 0,1 0-5,1-1 1,0 0-1,0 0 1,2 0 4,-21 0 0,0 0 0,1 0 0,-1 0 0,0 0 1,0 0-2,1 0 1,1 0 0,0 0 0,1 0 0,-1 0 0,1 0-10,-3 0 1,0 0 0,1 0-643,2 0 1,2 0-1,-2 0 647,-2 0 1,-1 0 0,0 0-1,5-1 1,0-1 0,-1 1 0,-1 0 0,0 0 1,0-1-162,2-1 1,0 0 0,-1 0 165,-3 2 1,-1 2-1,0-2 1,6-2 0,0 0-1,0 0-63,-2 1 0,0 2 1,1-2-1,1 0 0,0-1 1,0 1 103,-1 0 0,1 1 1,-1 0-1,0-2 0,0 1 1,0-1-52,-1 2 1,0-1-1,1 1 1,2 0-1,2-1 1,-1 2 24,0-1 0,0 1 0,0 1 0,0-1 0,0 0 0,0 0-57,-1 0 1,0 0 0,-1 0 0,1 0 0,-1 0-1,0 0 50,-1 0 0,-1 0 0,0 0 0,3 0 0,1 0 0,-1 0-2,-3-1 0,1 1 0,-2 1 0,-1 0 0,0 0 0,-1 0-4,0 0 1,0 1-1,-1-1 1,19 3 0,-1 0-29,3-2 1,0 0 0,-5 0 0,0-1-31,-2 0 0,-2-2 0,0 1 0,-1 0 266,-5 0 0,-1 0 0,0 0 0,0-1-261,-7-1 0,-1 0 0,1 0 0,-1-2-10,-3-1 1,0-1 0,-3 0 0,-2 0 668,28-5 1,-4-5-307,-3 1 0,-5-4 3,-7 4 0,0-4-107,-8 4 0,2-6 773,-10 2 1,0-2-874,-7-2 1,-3-1 798,-4-3 0,-6 2-893,-2-6 1,1 3 539,-1-6 1,0 6-644,-4-6 1,-5 2 55,-3-2-233,-2 0 296,-2-1 0,1 0 15,-1-3 0,1 1 6,0-5 0,-1 5-16,1-1 0,3-1 5,1 1 0,4-5-124,-1 1 0,-1 1 113,1-1 0,-3 2-146,3-2 0,-5-1 66,1 5 0,-3-4 35,-4 4 1,1-4-126,-5 4 1,0-2-190,-4 2 0,-4 3 131,1-3 0,-6-2 53,1 2 0,0 0 289,0 4-248,-7 0 30,8 0 1,-10-1 339,6 1-848,-5 5 711,-2 1-1148,-10 5 1006,-1 0 0,-6 0-52,28 12 1,-1 0-1,-30-11-184,27 12 1,0 1-1,-2-2 1,-1 0 262,-4 1 1,-1 1-155,-4 1 1,0 0 60,0-3 1,0 0 0,-4 4 0,1 2 116,-1-3 0,1 0-908,-1-1 0,1 1 846,-5 1 1,0 1 0,2-2 0,1-1 38,0 3 1,-1 1-58,1-1 0,-1 1 1,-1-1-1,-1 0 1,-1 1-1,0 0 69,1 1 0,-1 0 1,-2-1-1,0 0-62,0 1 1,0 1-324,3 0 1,-1 1 359,-7-3 0,1-1 0,4 3 0,-1 0 0,-2-2 0,-1-1-84,-2 0 1,1 0 84,2 0 0,0 1 0,-2 0 0,1 1-61,-2-2 1,0 0 0,2 3-1,-1 0-31,19-2 1,0 0 0,-1 0 0,-2 1 0,0 1-1,-1 0 81,0-2 1,0 0-1,0 0-3,1 0 1,0 1 0,0 0-117,-3 0 0,0 0 0,1 0 138,3 1 0,0-1 1,0 0-82,-5 0 1,-1 0-1,0 1 1,4-1-1,2 0 1,-1 0 68,-1 0 1,0 1-1,0-1 1,1 0-1,1 0 1,0 0 3,-1 1 1,1-1 0,-1 0 0,1-1 0,0 0 0,0 0-15,-1 0 1,-1-1-1,0 1-7,0 0 1,1 0 0,0 0 17,1 0 1,-1-1 0,0 1-1,1 0 1,0 1 0,-1-1 82,0-1 1,-2-1 0,2 1-221,0 1 1,2 1-1,-2-1 142,-4-2 0,-2-1 0,2 1 0,2 2 1,0 2-1,0-2 166,-1 0 0,-1 0 0,1 0 1,0 1-1,0 0 0,1 0-105,-2 0 1,1 0-1,-1 0-180,0 0 0,0 0 1,-1 1 129,-2-1 0,0 0 1,-1 0-1,2 1 1,0 1-1,0 0-10,0-1 0,0 1 0,0-1 1,2 1-1,0-1 0,0 0 53,-2 0 0,0-1 0,0 0 0,3 1 0,0 1 1,-1-1-25,-2 1 0,0-1 1,0 1-51,3-1 0,0 1 0,1-1 34,0 1 1,1 0 0,0 0 0,2-1 0,1 0 0,-1 0-7,1 1 0,0 2 0,-1-2 0,0 0 0,0-2 1,-1 1 2,1 1 0,-1-1 0,0 1 1,1-1-1,0 0 0,1 0 3,-19-1 0,0 0 0,20 1 1,-1 0-1,-1 0-13,0 2 1,-1 0-1,0-1 1,3 0-1,-1-1 1,1 1 6,-3 0 0,0 1 0,0 0 0,2-1 0,0 1 0,-1-1-3,-3 0 0,0 1 0,0 0 0,2 1 0,0-1 0,1 1-7,-2-1 0,0-1 1,0 1-1,0 0 0,1 1 1,-1 0-12,-1 0 1,0 0 0,-1 0 0,2 0 0,-1 0 0,0 0-6,1 0 0,0 0 1,0 0-1,3 1 0,1 0 1,-1 1 71,0-1 0,0 0 0,-1 0 0,2 2 0,-1 0 0,1-1-33,-3-1 0,0 0 0,0 1 1,2 0-1,0 1 0,0-1-41,-20 0 1,-1 0 0,22 1 0,0-1 0,0 1 16,-2-2 0,1 1 0,-1-1 0,-17 1 0,0 0-2,-2-2 1,-1 0-1,20 0 1,1 0-1,-1 0 10,0-1 0,-1 1 1,0 1-1,2-1 1,0 0-1,0 1-2,-20 1 1,-1 0 0,21-2 0,0 1 0,0 0 18,-2 1 0,1 1 0,-1 0 1,-1-2-1,1 0 0,-1 1-4,3 0 1,-1 0 0,1 1 0,0 0 0,1-1 0,-1 1-14,1 0 0,0 1 0,0 0 0,-1 0 0,1 0 0,-1 0 3,1-1 1,0 1 0,0 0 0,-22 2 0,2-1 36,2 1 0,0 0 0,-1 0 0,-1-1-28,2 1 0,1 0 0,-2-1 0,0 1-24,1 0 1,1 0 0,-1 0 0,1 0 49,1 2 0,0-1 0,1 0 1,-1-1-2,-2 2 1,1-1 0,1 0 0,1-1-35,-1 0 1,0 0 0,2-1 0,1 0 191,2-2 1,1 1 0,-2 3 0,0 0-1,3-1 0,1 0 0,-2 1 0,1 0-51,0-2 1,1 1-1,0 1 1,0 1-62,2 0 0,-1-1 0,-2 3 0,0 0-49,3-3 0,-1 1 1,3 0-1,0 0 200,5 0 1,1-1-1,5 0 1,1-1-389,2 2 1,1-1-1,-23 2 426,6-1 0,8-1-275,7 5 0,9-3 0,6 2 0,0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9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17029 11181 8148,'-7'-1'-403,"3"-3"368,3 3 618,1-4 3268,0 5-3321,-5 0-105,4-5 73,-4 3-275,5-3 133,0 0-198,0-1 0,3-6 28,1 1 0,0 3-42,-4 1 1,4 3 47,0-4 0,0 4-22,-4-3 0,1 3 62,3-4-206,-3 6 0,4-4-46,-5 2 1,1 1 176,3-4-250,-3-1 1,8-3 94,-5-1 0,1 1-63,-1-1 0,-2 1 100,6-1 0,-4 1-3,3 0 0,-3-1 48,4 1 0,-6-1 18,2 1 1,1 3 0,-1 1 0,1-1 28,-1-3 0,-3-1-187,3 1 0,1 3 127,-1 1 0,1-1-155,-1-3 0,-3 3 100,3 0 1,-2 1-20,2-5-65,-3 1 0,8-1 66,-5 1 1,4 0 60,-4-1 0,1 1-57,-2-1 0,-1 1 149,2 0 1,1-1-128,-2 1 0,5-1 139,-4 1 0,1-1-45,-1 1 0,-2-4-39,6 0 0,-4-1-8,3 5 0,-3-1 3,4 1 1,-4 0-92,3-1 0,-3 1 81,4-1 1,-5-3-115,5 0 1,-2 0 86,2 3 1,-2 1-118,-2-1 1,-1 1 72,4 0 0,-3-1-10,4 1 0,-5-1 18,5 1 0,-4-1 0,4 1 1,-5-4-9,5 0 0,-4-1 6,3 5 1,-3 0-5,4-1 0,-4 1 9,3-1 0,-3 1-9,4-1 1,-5 1 0,5 0 1,-4-1-3,3 1 1,-3-2 3,4-2 1,-6 2-1,2-2 0,1 1 3,-1-1 0,4 2-2,-4-2 0,3 2 1,-3 2 0,4-5-1,-5 1 1,5 0 1,-4 4 1,3-2-2,-3-2 1,4 2-1,-4-2 0,5-2-8,-2 2 1,2-4-2,-1 4 0,2-2 9,-3 2 0,0 1-2,0-5 0,0 4 30,0-4 1,3 5-30,-2-1 0,-2-2 117,2 2 0,-4 0-90,3 3 1,-3 1 6,4-1 0,-4 1 0,3 0 0,-3-1-4,4 1 0,-4-1-113,3 1 1,-3-1 108,4 1 1,-2-4-5,2 0 0,2-4-18,-3 3 1,2-3-120,-1 4 0,2-4 102,-2 4 0,0 0 10,0 3 13,2-4 1,-5 3 15,3-2 0,-2 3-10,-2 5 1,-3-3-7,3 2-6,2-2 0,-3-3 2,5-2 0,-2 2-10,2-2 0,2 1 2,-3-1 5,-2 2-3,6-9 1,-5 8 246,5-5-240,-4 6 1,3-8 7,-3 6 263,-1 0-256,4-2 238,-9 5-229,9-5 0,-5 2 20,3 0 0,1-2 39,-6 2 1,5 2-87,-4-2 1,4 1-6,-5-1 0,6 1 90,-1-5-155,2 0 118,-4 1-19,4-4 15,-8 10-302,8-10 272,-9 9 0,8-4-44,-5 1 0,3 4 1,-1-5 52,0 1 0,-2 2 8,3-5 0,0 4-15,0-4 1,2 1 7,-5-1 0,5-2 6,-2 6 1,2-4-15,-1 4 0,2-5 45,-2 1 1,2-3-16,1-1 1,-3 0 27,0 0 0,-1 1-73,5-1 0,-1 1-5,0 3 1,-3-2 30,0 2 0,-2 1-2,2-1 1,2 4 9,-3-4 1,0 5-19,0-2 0,-4 4-18,1 0 17,2 1 0,-3-1-43,4 1 0,-3-2 6,4-2 1,-5 1-7,5-5 0,0 4 18,3-4 0,-1 1-6,-2-1 0,2 3 117,-2 4 1,-2-3-104,2 0 1,-2-1 105,1 5 1,0 0-87,-3-1 0,-3 1 26,3-1 1,1 1-41,-1-1 1,1 5 1,-2-1 0,-1 1-53,2-5 1,1 1 69,-2-1 1,5 1-46,-4 0-6,5-1 1,-7 1 0,6-1 0,-6 5 22,2-1 0,1 4-5,-1-3 0,1 0 5,-1 0 1,-3 0 0,3 3 0,-1-1-12,0-2 1,-1-3-3,1 2 1,3-2-57,-3-2 1,5 1 60,-4 0 0,1 3-93,-1 0 0,-2 0 78,6-8 0,-2 4-90,2-4 1,2 2 81,-2-1 0,2-1-5,1-3 0,-3 1-5,-1 3 1,1 1-7,3-5 0,0 3 1,-4-3 0,3 4-5,-2-4 1,2 4-16,1-4 0,-3 4 18,0-4 0,-1 1-44,5-1 1,-1-3-6,1 3 1,-5-2-99,1-2 0,1-1 121,6-3 1,-2 2-13,2-6 0,-2 6-65,-2-2 1,0 4 47,1 4 0,-1-1 59,1 5 1,-5 0-61,1 3 0,-6 1 22,2-1 0,-1 5-85,1-1-506,-3 5 1,3-2 24,-8 5 649,3 0 0,-10 5 0,5 2 0</inkml:trace>
  <inkml:trace contextRef="#ctx0" brushRef="#br0" timeOffset="1">8623 11272 8288,'-12'0'-50,"2"-1"265,3-3 0,0 3-135,3-3 1,3 2 237,-3-2 265,-2 3-66,5-10 191,-9 10-42,8-4-27,-3 5 1070,5 0-1309,5-5 1,2 3-161,4-6 1,0 5-67,1 0 1,-4-3 295,-1 3-259,1-6 0,3 4-115,1-3 1,-2 2 113,-3 2 0,7 1-155,-2-4 1,2 3 124,-3-4 1,2 1-101,2-5 0,2 2 7,2 3 1,2-7-7,-2 2 1,3-2 25,1 3 0,1-4-21,2-1 0,-2 0-39,3 1 0,-3 2 74,-1-2 0,0 2-80,0 2 1,0-1 41,-1 1 0,0-1 2,-3 1 0,1 1-69,-4 2 0,3-1-9,-4 5 0,1-3-72,0 3 0,-2-4 124,5 5 1,-4-5-77,4 4 1,-1-5 56,1 2 1,3 0-25,1 0 0,0-1-20,4-3 0,-3-1-22,-1 1 0,0-1 93,-1 1 1,1 0-71,0-1 1,-4 2 29,0 2 0,-5-2-1,1 3 1,2 0-4,-2 0 0,4 3-26,-4-4 1,4 2-42,-3-2 0,4-2-13,-1 3 1,-1 0 31,1 0 0,-4 0 25,4 0 0,-4-4 93,4 4 1,-1-2-156,1 1 1,3-2 68,-3 3-95,2 2 84,2-6 1,-5 6 0,-3-2 1,2-2-5,-2 5 1,1-1-1,-2 2 4,2 0-8,4-6 40,-2 2 1,4 0 38,1-1-71,0 1 1,4-5 154,-1 1 1,5-5-138,-5 1 1,5-1 77,-4 0 1,3 4-53,-3-3 0,3 2 2,-3 1 1,3 1 5,-3 0 0,0 3-64,-5 0 1,1 1 42,0-5 1,4 2-7,-1 3 1,5-4 12,-5 4 1,6-3-12,-1-2 0,0-3-60,0 0 1,2 0 56,-3 3 0,3 1-47,2-1 0,-5 1 41,0-1 1,-4 5 116,0-1 0,-5 2-93,-2-2 0,-1-1 1,1 6 1,-3-2 128,-4 1 0,3 1-83,0-4 1,0 3-43,-3-4 0,3 2 36,0-2 0,4-1-145,-4 5 1,4-3 87,-3 3 1,0-4-36,-1 5 0,-2-6 6,2 1 1,2 3 34,-2 1 0,0-1-44,-3 1 1,-1-3 19,0 3 1,0-1-47,-4 1 1,3 3 57,-2-3 0,6-1-60,1 1 0,4-5 52,-4 2 0,6-4-12,-2 0 1,2 3-9,2 1 0,0-1 10,0-3 0,0-1 107,0 1 1,3 0-102,1-1 1,0 1 6,-5-1 1,5 1 6,0-1 1,3 5 14,-3-1 1,3 1-11,-3-5 0,5 1-26,-2-1 0,-1 1-3,2-1 0,-1 1-3,4 0 0,-2-2-117,2-2 0,-4 2 122,8-2 0,-7 2-34,4 2 1,-2-1 20,-7 1 1,5-1 7,-5 1 0,1 3-21,-4 1 1,-2 3 132,-1-4 0,0 2-64,-5-2 0,4-2-27,-4 3 0,4 0-4,-3 0 1,4 0 7,-1 0 12,-3-3-46,6 3 1,-6-4 36,3-1-15,3 6 0,-5-4 0,2 2 0,-3 2-11,-4-2 1,4 2-1,2-3 29,0 1 1,-2 5 28,-5-5 1,5 4-58,-1-3 1,1 0 16,0 0 1,0-2-92,3 5 0,3-5 87,-3 1 0,-1 0-84,1 0 0,-4-2 65,4 2 0,0 2-11,4-2 0,-4 4 20,0-3 1,0-1-12,4-3 1,-4 3 80,0 1 1,0 3-77,4-4 0,-4 1 55,0-5 1,-4 4-37,4 1 0,1-1 97,7-3 1,-3-1-87,3 1 1,-3 0-37,-1-1 1,3 1 25,1-1 1,0 1-3,-5-1 1,1 1-40,0 0 0,0-1 44,0 1 1,0-1-40,-1 1 1,5 0 24,0-1 0,1 1-16,-2-1 0,0 1 12,4-1 1,-1 1 2,2 0 0,-2-1 0,-2 1 0,-3-2 0,2-2 0,2 2 0,-1-2 0,1 2 0,-1 2 0,0-1 0,4 1 0,-2 0 0,-2-1 0,-2 1 0,6-1 0,-5 1 0,5-1 0,-5 1 0,5 0 0,-6-1 0,2 1 0,1-1 109,-2 1 0,1-4-141,-4-1 0,4 4 16,-1 0 1,1 7 0,-4-6 0,-1 2 7,1-2 0,0-1 50,0 1 0,-4 3-47,0 0 0,-4 2 93,4-1 0,-1-2-153,1 5 1,3-5 73,-3 1 1,1-1-31,-1 2 1,3-3 24,-3 2 0,1-1-9,-1 2 1,3-4-1,-3 4 1,2-3-5,2-2 1,0 5-8,0-1 0,0 0 27,-1-3 0,5 0-24,0-1 0,3 1 3,-3-1 0,5-3-64,-2 0 1,2 0 62,-2 3 0,3-3-125,-2 0 0,0-1 110,0 5 0,4-4-42,-4 0 0,4-1 23,-4 5 0,-2-4-19,1 0 1,0-2 35,0 2 1,-1 2 1,-2-2 0,-3 2 55,3 2 0,1-1-66,-2 1 0,2 0 85,-1-1 1,1 1-68,2-1 0,3-3 6,-2 0 1,-2 0-6,1 3 0,-3 2 3,3 2 0,0-4 6,0 4 1,2-5-6,-6 6 1,5-3 11,-5-2 0,1 1-15,-4-1 1,4 1 33,-1 0 0,1 0-29,-4 4 0,3-3 119,1 2 1,0-2-102,-4-2 0,-1 1 37,1 0 0,0-1 13,0 1 1,0-1 2,0 1 1,-1-1 158,1 1 0,1 0-97,3-1 0,-3 1-111,3-1 0,-2 5 57,2-1 1,-3 1-134,3-5 1,-2 1 123,2-1 1,-7 1-49,3-1 1,-4 2 40,0 3 1,1-4-24,-5 4 0,4-2-11,-3 1 0,0-2 6,-1 3 0,-2-2-245,2 1 246,-2-2 9,3 4-188,-3-6 1,5 2 60,-3 2 89,-2-2 1,8 4-138,-2-5 0,2-1 80,-2 1 1,2 3 3,-2 0 1,3 1 49,1-5 1,0 1-55,-1 0 1,1-1 133,0 1 0,4-1-100,-1 1 1,1-1 75,-4 1 0,4 2-57,-1-2 1,1 2 42,-4-6 0,1 2-92,3 2 0,-2-1-10,5 1 1,-4-1 11,0 1 0,1-1 27,-4 1 1,2 3 89,-6 1 0,2 0-91,-2 0 1,1-3 171,-5 2 0,0 2-71,-3-2 0,3 4-36,0-3 0,2 3-111,-2-4 0,-2 4 102,2-3 0,1 3-139,0-4 1,-1 2 29,-4-2-53,6-2 1,-5 5 87,4-2 1,-9 0-675,-3 3 162,-3 3-434,-1-4-37,0 5 1,-5 5-1845,-2 3 2875,-9 2 0,-6 6 0,-8 2 0</inkml:trace>
  <inkml:trace contextRef="#ctx0" brushRef="#br0" timeOffset="2">14790 6875 8405,'0'-6'129,"-5"1"409,4 5-102,-4 0 130,0 0 3,3 0-239,-3 0 2100,5 0-2101,5 0-186,-3 5 1,3-2-154,-5 4 0,3-3 128,1 4 0,0-5-111,-4 5 0,1 0 147,3 3-208,-3 0 1,4 1 32,-5-1 0,4 1-45,0-1 1,1-3 56,-1-1 87,-3 1-38,9 3 1,-7-3-11,5 0 1,-6-5 156,2 5 0,-2-5-96,2 0 0,-3 4 111,3 0 1,-1 0-142,1 0 1,-3 1 1,3 3 0,-3-3-5,-1 0 1,4-1 29,0 5-162,-1-1 0,-1 0 83,1 1 1,-1-1-5,2 1 1,-3-1 10,-1 1 0,4-1 70,-1 0 0,2-3-63,-1 0 0,-1-2 159,4 2 1,-4 2-92,1-3 1,1 0-29,-1 0 0,3-3 42,-3 4 1,5-4 70,-1 3-165,-3 1 1,4 3 57,-6 1 1,2 0-87,-1 4 0,-2-4 47,1 3 0,2 2-9,-1-2 1,1 0-70,-1-3 0,-3-5 81,3 1 0,1 0-29,-1 3 0,1-3 21,-1-1 0,-2-3 36,6 4 0,-4-2-39,4 2 1,-2 2 209,1-3 1,2 4-39,-5 0 42,5 6-93,-8-5 1,8 5-133,-5-6 88,5 6-26,-8-5 0,8 5-129,-5-6-55,5 1 180,-3-1 0,0-3-141,-2-1-55,3 1 182,-6-2-153,9 4 137,-9-8 1,8 8 44,-5-3-66,5 4-23,-8-5 174,9 4-149,-8-4-1,8 6 0,-9 1-22,3 2 3,2-3 0,-3 5-87,4-6 1,-3 1 109,4-1 1,-5 1-131,5-1 1,-4-1 83,4-2 0,-5 2-14,5-2 0,-4-2-13,3 2 90,-4-1 0,6 1-69,-5-1 57,4 1 1,-5 3 256,5 1-281,-6-1 160,8 1-143,-8-1-25,3 1 1,-2 0 15,1 3 27,5-7-32,-3 7 1,2-8 8,0 4 11,-6 0 1,7 1-129,-5-1 124,5 1-16,-8-6 1,8 4-297,-5-2 292,5-3-29,-8 5-41,9-4 55,-4 6 1,1-1 1,-1-1 31,-2-2-37,-3 2 37,9-3 1,-7 4-38,4 0 1,-3 1 41,4-1 0,-6 4-32,2 1 1,1-1 73,-1-4 0,4 1-57,-4-1 0,1 1 129,-2-1 0,0 0-116,5 1 0,-5-1-10,5 1 1,-4-5-12,3 1 1,-3 0-5,4 3 1,-4-3 14,3-1 1,-3 0-9,4 0 0,-4 3 24,3-2 1,-3 2-20,4 1 1,-6 1 46,2-1 0,1 1-43,-1-1 0,3 4 49,-3 1 0,4-1-43,-4-4 1,3 5 26,-3-1-68,5 0 0,-4-4-115,3 1 0,2-5-53,-3 1 160,-2-5-165,6 7 1,-6-4 138,2 5 0,2-3 72,-5 0 1,4 1 7,-5 6 1,2-2 160,-1 2 1,-2-3-136,1 0 0,0 3 34,1 0 0,-3 1-131,3-5 0,1 0 81,-1 1 1,1-1-80,-1 1 0,-2-5 117,6 1-208,-6-1 1,7 5 119,-5-1 0,1-3-24,-1 0 0,-3-1 130,3 5 1,1-1-120,-1 0 0,1 1 131,-1-1 0,-2 1-102,6-1 0,-6 1-44,2-1 57,2 5-5,-4-3-111,8-1 108,-9-2 0,8-4-188,-5 5 176,5 1 1,-8-1 1,8 1-10,-5-1-34,5 1 0,-4-1-4,2 0-1,3 1 100,-8-1-64,8 6 40,-9-5 0,8 6 0,-4-4-32,1 1 1,-2 2 9,4-2 0,-4-1-6,3 5 0,0-5 3,0 1 1,2 2-60,-5-2 1,5 0-138,-2-3 0,0-1 225,0 1 1,-3-1-55,4 0 0,-2 1 43,2-1 0,-2 1-53,-2-1 0,-2 0 173,6 1 1,-5 1-103,0 2 1,2-2 15,-1 2 0,4 2 39,-4 3 0,3 0-43,-3-1 0,4 1-175,-4-5 1,3 1 96,-3-5 0,1 0-171,-1 1 1,-2-2 21,6-2-117,-5 2 289,7-4 7,-4 6 0,2-1-20,-1 0 1,-3 1 103,4-1 0,-4 1 73,3-1 0,-3 1-88,4-1 1,-2 2-63,1 2 0,2-2 36,-5 2 1,5-3-146,-1 0 1,1 3 38,-2 0 0,3 1 19,-2-5 1,-2 4 22,2 0 0,-2 1-3,2-5 1,2 4 38,-2 1 0,1 3-42,-2-4 0,3 5 165,-2-1 0,2 3-76,1 1 1,-3-2-25,0-2 1,-2 1-2,2-4 0,2-1-2,-3-4 0,4 1-22,0-1 1,-3-1 7,-1-2 1,-3 2 52,4-2 0,-5 2-47,5 1 1,-4 1 64,3-1 1,-3 1-41,4-1 0,-4 4-59,3 0 0,-3 4 2,4-3 1,-2 3-127,2-4 0,2 4-49,-3-4 1,0 0 113,0-3 1,-3-1-35,4 1 0,-1-3 57,5 2 0,-5-6 51,1 7 1,-4-4-78,4 4 0,-2-1 160,1 1 1,2-1-84,-5 1 1,4-1-28,-4 0 0,4 5 149,0-1-48,-3 0 1,2-5-275,-4-2 0,-1-2 59,1-2 0,0-3-433,1 3 56,-3-3 229,4-1-385,-5 0 464,5 0 0,2 4 203,4 0 0,0 5 0,1-3 0</inkml:trace>
  <inkml:trace contextRef="#ctx0" brushRef="#br0" timeOffset="3">6259 6875 8115,'-7'-1'-586,"2"-1"208,0-2 1,4-1 1141,-3 1-56,3 3-418,1-10 0,0 9 110,0-6-4,0 6 61,0-3 845,0 5-1184,0 5 1,4-3 175,-1 6-164,1-6 1,0 9 34,0-4 0,1 3 44,-1 2 1,-2-5-24,6 1 1,-4 1 24,3 6 0,-3-2-26,4 2 1,-4 3-17,3 1 0,-3-1-135,4 1 1,-2 0 133,2 4 0,-2-2-132,-2-2 0,-3 1-101,3-4 46,2-6 0,-3 0 201,4-2-147,-4 2 49,7 1 1,-8-1 76,6-2 24,-5 2 1,5-4-103,-4 6 1,5-1 152,-1 1 1,-2-1-123,2 1 0,-4-1-81,3 0 1,-3 6 106,4 2 1,-6-1-197,2 1 1,1-5 104,-1 1 0,3-2 46,-3-2 1,4 0-14,-4 1 1,3-1-20,-3 1 1,4-5 50,-4 1 1,3-4-50,-3 3 1,1 0 2,-1 0 0,-3 3 31,3-2 1,1 2-20,-1 2 0,5 3 45,-2 0 1,0 4-40,0-4 0,-3 4-140,4-3 0,-5 3 84,5-4 1,0 1-168,3 0-51,-5-9 220,5 8 1,-5-8-125,5 4 0,0 1 100,-4-1 1,3-1-82,-2-2 1,1 2 55,-2-2 1,4 2-5,-4 1 1,-2 4 39,-1 1 1,1 0-34,-1-1 0,4-1 161,-5 5 0,5-3-86,-4 3 1,3-4-40,-3 4 0,5-5 5,-1 1 0,-2-2-39,2-2 0,-2 1 27,2-1 1,2 0-34,-3 1 1,0-1-29,0 1 0,0 3 55,0 0 1,3 4 53,-2-4 0,2 4-65,2-3 1,-5 0 14,1-1 1,-1-2-3,5 2 0,-5 3-6,1 1 1,0 1-30,3-1 0,-3 2-8,-1-6 0,1 4 24,3-4 0,0 0 7,-4-3 1,3-1-159,-2 1 1,2-1 140,2 1 0,-5-1 139,1 0 0,-2 1-84,2-1 1,2 6 155,-3 2 1,4 2-75,0 2 1,0 1-63,1 3 1,-2-3-119,-2 3 1,2-7 112,-3-1 0,4-5-255,0 1 0,0-2 151,1-2 1,-5 1-97,1-1 0,0-1 59,3-2 0,-3 6 185,-1-3 0,0 5-78,0-1 1,3 3 175,-2 4 0,-2 1-124,2 0 0,-4 0-47,3 0 0,0-2 130,0-2 0,4 2-79,-4-6 1,-1 0-238,2-3 0,-4-5 135,4 1 0,-5-2-170,5 2 0,-4 2 75,3-3 1,-3 0 60,4 0 1,-2 6-59,2 6 0,2 1 43,-2 0 1,-2 1 356,1-2 0,-3 3-105,4 1 0,0-2-3,3-2 0,-3-1-59,-1-3 1,1-3-216,3-1 1,-1 0 126,-2-3 1,2-2-120,-2 2 1,-2-2 129,2 2 0,-2 2-26,2-2 1,2 2 34,-3 1 1,0 6-54,0 2 1,1 1 169,3-1 0,-3 5-141,0-5 1,-5 4-12,5-8 1,-2 2 30,2-2 0,1-2-145,-5 2 0,5-2 13,-2-2 1,0 1 98,0-1 1,1 4-191,3 0 0,1 4 106,-1-3 0,-3 3 291,-1-4 1,1 4-168,3-4 1,-3 4-11,0-4 1,-2 4-32,1-3 1,4-1 28,-4-4-46,-2 1 0,4-1 0,-5 1 1,1-2 109,-1-3 0,-2 7-80,6-2 0,-4 6 158,3-3 1,0 5-156,0-1 0,4 3 174,-4 1 0,2 3-74,-1 1 0,2-1-34,-3-3 1,4-4-91,0 0 0,-1-5-135,-2 2 1,2-4-37,-2 0 1,-2-1 128,2 1 1,-5 0-68,5 3 0,-6-2 79,2 2 1,1-1-19,-1 2 0,1-3 46,-1 7 1,1-1 45,3 3 1,2 1 65,-2 0 1,-2 0-101,1 0 0,-3-5-36,4-3 0,-6-3 37,2 0 0,1-1-222,-1 1 0,1-6 73,-1-2 1,-3 2 48,3 2 0,1-2 50,-1 2 0,1-1-10,-1 5 1,-2-1 36,6 1 0,-4 3-29,3 0 1,-3 4 142,4-4 0,-2 4-129,2-3 1,-2-2-70,-2-7 91,-3 3 1,6-5-34,-4 3 129,-1-3-39,3 0 1,-1-2-11,-1 4 0,2 1 8,-1 3 0,-1 1 76,4-1 0,-3 1-91,4-1 0,-6-3-154,2-1 0,-3-3 188,-1 4-800,5-6 192,-3 3-70,3-5 180,-5 0 1,1 4-136,3 0 0,-2 5 119,6-2 0,-2 0-2352,2 0 2798,-3-4 0,0 7 0,1-4 0</inkml:trace>
  <inkml:trace contextRef="#ctx0" brushRef="#br0" timeOffset="4">5699 14733 7777,'0'-6'73,"0"-5"661,0 10 50,0-4-80,0 5 86,0-5-152,0 4-73,0-4 1,0 14-279,0 2 0,4 4 43,0 0 0,-1-1-111,-3 5 0,2-1 135,2 1 0,-3 3-81,3-3 0,1 4-5,-2 3 0,3 0-43,-3 4 0,-1-3 0,1 3 0,-1 1-55,-2 3 1,4 0-84,-1 0 1,1 1-95,-4-1 1,0-1 34,0-3 1,4 2-103,0-5 1,0-1 31,-4-3 1,1-4-22,3 0 1,-2-3-11,6 3 0,-6-5 49,2 1 0,-1-6 25,0-2-3,-1 1 1,4 0-551,-2-1 363,-3-4 0,4 3-1360,-5-2 1091,0-3 1,-1 4-1660,-3-5 607,3 0 0,-8-1 1510,5-3 0,-5-2 0,3-6 0</inkml:trace>
  <inkml:trace contextRef="#ctx0" brushRef="#br0" timeOffset="5">5745 14836 7816,'-7'-12'208,"1"2"484,2 3 15,3-4-131,-4 5 1,5-2 600,0 1-370,0 4-71,0-2-215,0 5-191,5 0 0,1 1-25,6 3 1,-1 1-28,1 3 0,-1 3 5,0 1 0,5-1 27,-1 4 0,5 2 4,-1-2 0,-1 5-97,1-1 1,0 3 117,4 1 1,1 0-119,3 0 1,1 3 3,2 1 1,3 3-36,-3-3 0,2 1-145,-1-1 1,0-3 60,-4 2 0,1-2-21,-1-1 0,-3-1 74,2-3 1,-5-1-12,-2-3 1,-4-4 12,4 1 0,-5-1-21,1-3 0,-6-3-79,-1-1 0,-5 1 199,5-1-204,-5-1-30,2-3-6000,-5 0 3021,-5 0 1941,3 0 0,-4-3 150,2-1 1,3-5 865,-3 1 0,3-2 0,1-1 0</inkml:trace>
  <inkml:trace contextRef="#ctx0" brushRef="#br0" timeOffset="6">6544 14550 7994,'0'-6'0,"-1"1"1107,-3 5-242,3 0-361,-4 0 0,5 1-143,0 3 1,-2-2 14,-1 6 0,1 0-86,-1 3 1,0 2-14,-1 2 0,3 3 5,-3 5 1,-1-1 84,1 1 0,-3 5 41,3 3 0,-1 2-108,1 1 1,1 1-21,-4 3 1,4-2-32,-1 2 1,3 1 9,1-1 1,0 1-275,0-5 0,0 0 105,0 0 0,4 1-207,0-1 0,3-5 89,-3-2 1,4-3-15,-4-1 0,3-4 29,-3 0 1,4-5 97,-4 1 1,1-6 29,-2-2 1,-1-3 139,1 4-200,-1-6-156,-2 3-3921,0-5 2690,-5 0-332,-2 0 0,1-1 243,2-3 1421,3-2 0,1-10 0,0-2 0</inkml:trace>
  <inkml:trace contextRef="#ctx0" brushRef="#br0" timeOffset="7">7332 14116 8071,'-5'-6'1169,"4"1"0,-5 6-743,2 3 0,2-2-139,-1 6 1,-2-4 157,1 3 1,-1 2-87,1 7 1,1 1 91,-4 6 0,-1 1-67,-3 3 1,-2 3-29,-2 8 1,1-1-105,-5 5 0,4 0-40,-5 4 0,3-1-283,-2 1 1,2 4 308,6-1 1,1 2-81,2-2 1,-1-2 4,5 3 1,1-7 8,3-1 0,0-2-79,0 2 1,1 3 91,3-4 1,1-1-151,2-2 1,3-3 80,-2 0 1,2-2-82,2-3 1,-1-2 69,0-5 0,5 0-58,-1 0 0,0-6 77,-3-1 1,-1-2 207,0 1 0,0-3-251,-4 4 90,3-9 1,-7 2 5,4-5-172,-4 5 158,7-3-66,-9 1 1,8 3 168,-5-3-297,5 3 120,-8 2-133,4-6 115,-5-1-386,0-5 70,0 5-1310,0-3 751,0 3-790,0-5 0,-5 0 1,-1 0-1</inkml:trace>
  <inkml:trace contextRef="#ctx0" brushRef="#br0" timeOffset="8">8075 14573 7798,'0'-11'-290,"3"3"695,1 0 0,0 5-6,-4-5 0,0 4 119,0-3 316,0 4-298,0-7 245,0 9-444,0-5 1,0 5 0,0-3 0,-1 3-131,-3-3 0,1 3 25,-4 1 1,-1 0-60,-3 0 0,-1 4 33,1 0 1,-4 5-159,-1-2 0,-4 3 97,1 2 0,-2 3-172,-2 0 0,4 4-14,0-4 1,3 5-21,-3-5 1,5 1 103,-1-1 1,6-2-13,2 2 0,4-2-96,-1-2 110,-2 1 0,5-1-123,-3 1 1,3-1 117,1 1 0,5-1 66,2 0 1,3-3-12,2 0 0,-5-2 120,1 2 0,0 2-99,3-3 1,1 0 128,-1 0 1,0-3-35,1 4 1,-5-2-67,1 2 0,-2 2-78,2-3 1,1 0 79,-5 0 0,0 1-140,-4 3 0,0 2 53,0 2 0,0-2 22,0 2 1,0 2-22,0-2 1,-4 2-79,0-2 1,-4-3 42,4 4 1,-3-4 41,3 0 1,-4-1 130,5 1-130,-6-1 1,6 0 112,-4 1 1,3-1-76,-4 1 0,4-5-33,-3 1 1,4 0-51,-1 3 1,-2 0-136,-2 1 1,2-5-155,-2 1 1,5 0 92,-5 3 0,6-3-29,-2-1 1,-1 1 25,1 3 1,-4 1-160,4-1 167,1 1 1,3-1-10,0 0 0,0 1 82,0-1 1,1-1 12,3-2 0,1 2 233,2-2 0,2-2-3,-5 2 23,5-1 0,-3 5-65,6-1 0,-5-3 26,1-1 1,0 0 88,3 0 1,0 4 65,1-4 0,1 0 81,2 0 0,-3-3 65,4 4 1,-4-6-226,0 2 1,-1-2-10,1 2 0,-5-2-903,1 1 465,-6-1-2755,9-2 1721,-10 0 0,9 0 1272,-2 0 0,-3-11 0,0-1 0</inkml:trace>
  <inkml:trace contextRef="#ctx0" brushRef="#br0" timeOffset="9">8497 14664 7168,'-6'-6'1095,"1"1"1,3 5-516,-1 0 1,1 1-140,-1 3 0,0 2-64,-1 6 0,3 4-62,-3 3 0,3 3 126,1 1 1,0 5-12,0 2 0,0 3-112,0 1 0,0 1 17,0-1 1,4 0-73,-1 0 0,5-3-41,-4-1 1,5-4-57,-2 0 1,4-2-68,0-1 0,-3-4 59,-1 0 1,1-5-14,3 2 1,-3-4-219,-1 0 0,-4-1 77,1 1 0,-3-5-467,-1 1 341,0-6 0,1 3-920,3-5-526,-3 0 164,4 0-723,-15 0 1065,8-5 427,-13 4 222,13-9 0,-7 2 0,6-6-234,0-1 0,2-1-51,1 0 698,-5 4 0,-2-10 0,-4 4 0</inkml:trace>
  <inkml:trace contextRef="#ctx0" brushRef="#br0" timeOffset="10">8463 15041 7804,'0'-6'0,"0"-4"774,0 9-185,0-5 740,0 1-632,0 4-297,0-9 309,0 9-251,0-4-152,5 5 1,1 0 4,6 0 40,4 0 0,-2 0 148,5 0 1,4 0-223,4 0 0,4 0 1,0 0 336,2 0-429,1 0-72,0 0 0,-3-2 21,-1-1 0,-4 0 148,0-5-374,-7 6 1,2-7 115,-6 5 181,0 0-1567,-9-1 824,5 4-553,-10-9 0,8 7 456,-5-4 1,-1 3-716,-3-4 1,-1 4 623,-3-3 1,-3 3-450,-9-4 1175,-1 1 0,-11-5 0,-1 1 0</inkml:trace>
  <inkml:trace contextRef="#ctx0" brushRef="#br0" timeOffset="11">8383 14687 7731,'5'-6'0,"1"-4"749,6 2 0,4-1-263,3 2 1,7-4 606,0 4 0,7 1-492,2-2 0,-4 2 200,7-2 0,-5-1-302,5 5 1,-2-3-86,-2 3 0,-3-1-227,-1 1 0,-3 3-127,3-3 0,1 3-903,3 1 1,-9 0 567,-2 0 0,1-2-3165,3-1 3440,0 1 0,1-8 0,1 4 0</inkml:trace>
  <inkml:trace contextRef="#ctx0" brushRef="#br0" timeOffset="12">9285 15315 7924,'-11'0'817,"4"-5"1200,2 4-364,5-4-1166,0 5 0,4 1-25,0 3 0,5 2-29,-2 6 0,0-1 92,0 1 1,-3 4-212,4 3 0,-6 3-34,2 1 1,-3-4-377,-1 0 0,-1 0 126,-3 4 0,-2 2-684,-5-2 0,3-2 350,0-5 1,1-4-1233,-5 3 1,6-6-27,2-1 1562,3-5 0,-4 7 0,-2-4 0</inkml:trace>
  <inkml:trace contextRef="#ctx0" brushRef="#br0" timeOffset="13">9742 14573 7943,'4'-8'1574,"0"1"-763,-1 4-273,-3-2 0,0 4 257,0-3-135,0 3-371,0-4 1,0 6 20,0 3 1,0 2 77,0 6 1,0 4-68,0 3 0,0 3-1,0 1 1,0 3-104,0 1 1,2 5 37,1-2 0,0 3-110,5 1 1,-1 1-105,5-1 0,-5-1 124,1-3 1,0 3-118,3-2 1,-3-3-24,-1-2 1,0-2-23,0-1 0,2-1-67,-5-3 0,5 1 106,-2-5-227,-2 1 1,0-5-130,-5 0 1,0-3-517,0 0-263,0-6 414,0 3-1632,0-5 1,0-5 1804,0-2 1,6-4-483,1 0 0,-2-4 988,-1 0 0,-3-11 0,-1 2 0</inkml:trace>
  <inkml:trace contextRef="#ctx0" brushRef="#br0" timeOffset="14">10199 14619 7805,'0'-18'0,"0"1"0,0 6 2141,5 0-851,-4 4 489,4-3-1099,-5 9 0,0 1-208,0 7 1,0 9-39,0 3 0,0 7-167,0 5 1,-4 3 135,1 4 0,-1 3-94,4 4 0,0-3-287,0 0 0,1-1 3,3 1-565,-3-3 695,9-10 1,-3 3-91,4-5 0,-3-5-187,-1-3 1,-3-1-47,4 1 1,-4-4 62,3-7 0,-4 2-957,1-2 801,-3-3 0,-1 1-1353,0-2 308,0-3-106,0 4 706,-5-5 1,-2 0-242,-4 0 0,-4 0 388,-1 0 1,-4 0 558,1 0 0,-8-5 0,-2-1 0</inkml:trace>
  <inkml:trace contextRef="#ctx0" brushRef="#br0" timeOffset="15">9788 15144 7808,'-12'-11'0,"2"3"176,2 0 1,0 5 861,4-5 622,0 5-1185,4-7 0,0 8 244,0-6 0,5 6-257,3-2 1,3 3 104,4 1 0,1-4-106,6 0 0,1 0-64,12 4 1,-4-4-185,7 1 1,3-3-33,1 3 0,2 0-532,2-5 0,-6 6 266,-1-2 0,-4 2-1932,-1-2 0,-1 3 2017,-2-3 0,-3-3 0,-5 1 0</inkml:trace>
  <inkml:trace contextRef="#ctx0" brushRef="#br0" timeOffset="16">10736 15304 7791,'-5'-6'545,"3"-5"1,-3 9 385,5-6 415,-5 6-324,4-3-447,-4 5 1,1 1-238,0 3 1,-1 7-132,1 8 1,3 3 12,-3 1 0,-1 3-26,1 1 1,1 5 12,3-2 1,-2-1 12,-2 2 1,3-6-7,-3 2 1,-1-3-13,1-1 0,-3-5-1567,3-3 1,-1-3 797,1 0 567,3-6 0,-4 4 0,5-3 0</inkml:trace>
  <inkml:trace contextRef="#ctx0" brushRef="#br0" timeOffset="17">11421 14539 7798,'-8'0'0,"1"0"856,4 0 148,-2 0 211,5 0 1,0 5-895,0 2 1,0 5 6,0 3 0,0-1-21,0 5 0,-4 0-101,0 4 1,1 4 112,3-1 1,0 5-52,0-5 0,0 5-62,0-5 0,1 6-185,3-1 0,1-3 149,2-2 1,2 2-230,-5-1 0,4-4 70,-5-4 0,9-2-3,-4 2 1,0-3-23,-4-9 0,-3 3-379,3-2-313,3-3-362,-6 0-137,4-5-918,-5 0 905,-5 0 0,-1 0 187,-6 0 1031,-4 0 0,-2 5 0,-5 2 0</inkml:trace>
  <inkml:trace contextRef="#ctx0" brushRef="#br0" timeOffset="18">11227 15110 7798,'-12'0'324,"1"0"0,1 1 291,2 3 501,-2-3-111,4 4-334,-6 0-124,6-3 217,1 3-66,5 0-432,5-4 1,1 4 156,6-5 1,0 0-96,4 0 1,-3 0 116,7 0 1,2 0-55,5 0 1,10 0-75,1 0 1,1-1-130,3-3 1,-5 1-1,1-4 1,-3 4-141,0-1 1,-5-1 117,1 2 1,-6-2-192,2 1 1,-4 2 66,-4-1 0,-3-2-929,-5 1-150,-4 0 224,3 4 0,-9-1 257,3-3 0,-4 3-238,-4-3 0,-2 3-753,-6 1 0,1 0 219,0 0 1328,-6 0 0,-1-6 0,-4 0 0</inkml:trace>
  <inkml:trace contextRef="#ctx0" brushRef="#br0" timeOffset="19">11090 14550 7795,'-7'0'0,"2"-1"-13,5-3 104,0 3 109,0-4 1,0 3 263,0-1-375,5 1 1,2-3 101,4 5 0,-3-3 20,-1-1 1,-3 0-38,4 4 0,-4 0 168,3 0-98,-4 0 0,3 0-25,-2 0 0,-2 0 173,6 0 1,-4 0-38,3 0 0,1 0 89,3 0 0,2 0-95,2 0-1,3 0 65,5 0 1,1-1-43,3-3 0,-1 3 2,9-3 1,1 2-182,10 2 0,-8 0-26,0 0 1,-1-3-72,5-1 0,-3 0 99,-4 4 1,-5-4-115,0 0 1,-4 1 114,0 3 1,5-2-178,-4-1 1,1 1-81,-13-1 46,0 1 0,-7 2-374,-1 0-265,-4 0 1,1 0-1108,-8 0 1,1 0-202,-4 0-962,-1 0 2925,-3 0 0,-1 0 0,1 0 0</inkml:trace>
  <inkml:trace contextRef="#ctx0" brushRef="#br0" timeOffset="20">11969 14333 7795,'0'-6'611,"0"-4"1,1 8 80,3-1-227,2 1 1,10 2-91,-1 0 0,4 0 18,-4 0 1,6 2-61,-2 1 1,2 0 69,2 5 1,1-5-92,3 5 1,-7-4-109,3 3 0,-7 1-92,3 3 1,-6-3 53,-1 0 0,-2 1-124,-7 6 1,1-1 134,-4 5 1,-1 0-254,-3 4 0,-2 3 57,-6 1 1,-3 3-19,0-3 1,0 4 42,3-5 1,1 2-72,-1-1 1,2-3-45,3 2 0,-2-6 39,5-5-5,0 3 1,4-6 75,0 3 1,0-7 82,0 2 0,0-9-7,0 5 1646,0-6-1461,5 0 0,-2 0-294,4 0 1,-3 0-14,4 0-111,-1 0 1,5 0 63,-1 0 0,-3 5 136,0 2 0,-1 5-18,5 3 0,-2-1-22,-3 5 1,9 0 191,-1 4 0,0 0-59,0-1 1,-2-3-7,-2 1 0,1-1-96,-1 3 0,1 0-52,-1-3 1,-3 1 46,-1-4 0,-4 3-120,1-4 1,-3 0 150,-1-4 1,0 1-60,0-1 1,-5 1 101,-3-1 0,-6 1-82,-1-1 0,-1-1 126,0-2 0,2 2-53,-5-3 1,2 0-14,-2 0 0,1-3-284,3 4-137,2-6 0,-2 5-1255,7-3 759,-2-3-881,9 4-347,-10-5 1468,10 0 1,6-10 0,8-3 0</inkml:trace>
  <inkml:trace contextRef="#ctx0" brushRef="#br0" timeOffset="21">12494 14082 7118,'0'-6'3188,"0"1"-665,0 5 0,4 1-2256,0 3 1,1 1 104,-1 2 0,-3 5-66,3-1 0,2 2 144,2 6 1,1 0-114,-2 4 1,5 1 188,-1 2 1,5 0 29,3 4 1,2 1-54,-2 3 1,3 0-108,1 1 0,-1-1-33,1 0 1,0 0-103,0 1 1,-1 4-205,-3 3 1,1 2 129,-5 2 0,0 0-64,-3-1 1,-5 0-125,1-3 1,-4 1 23,3-5 1,-3 0-233,4-4 0,-2-1 61,2-2 1,1-4-35,-6-4 0,3 0 27,-3 0 1,-1-5 81,1-3 0,-1 2 21,-2-2 0,0 1 168,0-1 1,-4-2-323,0 2 0,-5-2 143,2-2 0,-4 1 160,0-1 1,0 1-530,-1-1 0,1 1 153,-1-1 1,1 0-43,-1 1 0,1-1-67,0 1 210,-1-1 0,2-3-165,2-1 215,-2-4-277,9 7 428,-9-9-48,9 4 321,-4-5-138,5 0-208,-6 0-1809,5 0 189,-4 0-351,5 0 988,0-5 0,0 3 1033,0-6 0,5 1 0,2-5 0</inkml:trace>
  <inkml:trace contextRef="#ctx0" brushRef="#br0" timeOffset="22">13625 14790 7288,'0'-6'2227,"1"1"-1364,3 5 1,3-4-350,4 0 0,2 0 59,2 4 0,-1-4-14,5 1 0,1-1 55,7 4 0,1-2-176,2-1 0,3 1-15,-2-1 1,-2 1-138,1 2 0,-1 0-70,2 0 1,1-1-256,-6-3 1,-4 3 123,-7-3 1,-2 3-1270,-2 1 206,1 0-245,-6 0-465,-1 0-1150,-5 0 1,-5 0 1669,-3 0 1168,-2 0 0,-6 5 0,-2 1 0</inkml:trace>
  <inkml:trace contextRef="#ctx0" brushRef="#br0" timeOffset="23">13682 14973 7822,'-5'11'-324,"4"-4"1033,-4 3 206,5-4 1,1 0-386,3-2 1,2-3 60,6-1 1,0 0 528,4 0 1,-3 0-533,7 0 1,4 0 474,6 0 1,2 0-463,-2 0 0,3-1 177,-2-3 0,-2 3-287,1-3 1,-4 2-80,0-2 0,-1 3-351,-3-3 0,-4 3-266,-3 1 1,-2 0-83,-2 0 1,-3 0 229,0 0-3116,-6 0 1263,3 0 816,-5 0 0,-5-5 0,-1-2 1</inkml:trace>
  <inkml:trace contextRef="#ctx0" brushRef="#br0" timeOffset="24">15487 14402 7921,'0'-7'0,"0"-3"0,3 4 0,1-6 0,0 1 0,-4 0 0,4-1-6,0 1 1,0-1 199,-4 1 618,0 0-339,-6-1 0,4 2-173,-6 2 1,4-1 39,-3 6 1,3-1-109,-4 4 1,5-4 604,-5 0-507,6 0 1,-9 4 78,4 0 0,0 0-32,0 0 1,-1 2-120,-3 1 0,-1 8-43,1 4 0,-1 5-1,1-1 1,-4 4-60,0 4 1,-6-2 45,2 6 0,3-6 7,1 2 0,3-3 5,5-2 1,-2 1-162,5 0 0,-4 0 15,4 0 0,1-4-88,3 0 1,0-5 95,0 1 0,5 2-69,2-2 1,0-1 51,0-7 0,5 4 42,3-4 0,0 0-50,-3 0 1,-5-4 100,1 0-208,-1 4 1,5-5 109,-1 6 0,-3-5-11,-1 0 0,-3 2-59,4-1 1,-4 0 120,3-4-304,-4 0 270,7 5-217,-9-4 0,4 6 50,-5-3 31,0-3 158,0 9-21,0-4-61,0 6 1,0-1 120,0 1 0,-3-5 77,-1 1-161,-5-1 0,6 4-70,-4-4 1,4 3 65,-1-2 0,3-2-183,1 2 1,0-4 23,0 3 0,0-3 37,0 4 1,0-4-88,0 3-220,0-4 118,0 7 178,0-4 1,0 6 127,0-1 0,-4 0-75,0 1 1,1 3 103,3 0 0,-2 4-48,-1-3 1,1 4-37,-2-1 0,2-1-25,-2 1 0,3 0 1,-3 4 1,3-2-23,1-2 1,0 2 34,0-6 0,1 4 183,3-4 0,1 4-122,3-4 0,0 0 245,-4-3 0,4 1-9,-4 2 0,3-2 189,-3 2-293,0-3 1,-3 0 121,3-1-272,-3 1 138,4-1 0,-3-1-610,1-2 352,-1 2 0,4-9-1052,-2 3 1,2-3-240,6-1 1,4 0-2234,3 0 3629,3 0 0,11-5 0,2-1 0</inkml:trace>
  <inkml:trace contextRef="#ctx0" brushRef="#br0" timeOffset="25">15989 14721 7921,'0'-6'-83,"0"-4"328,0 4 567,0-6-316,0 1 1,0-1 122,0 1 0,0 3-101,0 1 1,0 3 94,0-4 1,0 5 488,0-5-351,0 5 415,0-2-310,0 5-478,0 5 1,0 3-112,0 7 1,0 0-14,0 8 0,-4 0-85,1 11 0,-1-2 0,4 6 0,0 2 46,0-2 0,0 0 4,0-4 0,0 3-258,0-3 1,5 3 47,2-7 0,0-1-136,0 2 1,0-6-39,0 2 1,2-7-5,-5-1 0,1-5-216,-1 1 1,-3-2-75,3-1-110,-3-1 1,-1-3-140,0-1-277,0-4-443,0 2-411,0-5 953,0-5 0,2-2-1545,1-4 2431,-1 0 0,3-6 0,-5-1 0</inkml:trace>
  <inkml:trace contextRef="#ctx0" brushRef="#br0" timeOffset="26">15761 14756 7839,'0'-17'889,"0"5"1,1-9-324,3 6 0,-2 0 54,6 3 1,-2 1-164,2 0 1,3-1 23,1 1 0,1-1-48,6 1 0,0 3-105,3 1 0,1 3-226,0-4 1,1 6 107,3-2 1,-2 3 83,6 1 1,-2 0-121,1 0 1,2 0-113,-5 0 1,-4 5 122,-4 2 1,-2 0-118,2 0 0,-2 2-209,-6 6 0,-3-2 111,0 2 0,-6 3-256,2 1 0,-4 3 147,-4 0 1,-4 1-256,-7 0 1,-3 0 152,-4 0 0,-1-4 48,0 0 1,0-5 112,0 1 0,2 0 112,2-3 1,-2 2 142,6-7-87,0-2 929,3 0-428,1-5 504,5 0-764,1 0 1,6 0-138,3 0 1,3 0 58,9 0 0,-1 2 3,8 2 1,-2-3-37,10 3 1,3-2-32,4 2 0,4-1-82,-4 4 1,4-3-241,-4 4 0,0-2-53,-4 2 0,-1 2 92,-2-3 0,-5 3-3,-7 2 1,2-1-483,-6 1 0,-4 0 581,-3 4 0,-6-2 0,2 5 0,-4-2 506,-4 2 0,-6 3-1078,-5-3 333,-5-2 1,1 3 57,-8-5 1,-2 0 28,-5-3 0,-1-1-185,1 1 554,-5-1-199,3-5 0,-4 3 217,2-5-163,7 0 0,-6 0-133,11-1 1,0 1-2,7-4-1011,-2 0 412,8 0-65,-4 0 0,12-4-418,5 1 0,11-5 1144,8 4 0,2-5 0,2 3 0</inkml:trace>
  <inkml:trace contextRef="#ctx0" brushRef="#br0" timeOffset="27">16720 15258 7799,'-6'-5'1163,"1"-1"-109,5-6-226,0 6 1,0 0 300,0 2 75,0 3-732,5-4 1,-4 6 4,3 3 1,1 2-38,-1 5 0,1 1-121,-1-1 0,-3 6-132,3 2 0,-3 1 32,-1-1 1,0 3-386,0-3 1,0 2-259,0 2 1,-1-5-1444,-3-3 1017,3 3 1,-8-5-673,5 2 0,-1-4 20,1-3 1,3-2 271,-3-2 1230,3-3 0,-4 4 0,-2-5 0</inkml:trace>
  <inkml:trace contextRef="#ctx0" brushRef="#br0" timeOffset="28">17246 14630 7806,'3'-11'-247,"1"-1"0,0 5 170,-4-1 0,0 4-165,0-3 0,0 3 260,0-4 0,-1 6 118,-3-2-31,3 3 29,-4-4 326,-1 3-188,5-3 95,-4 5 0,5-1 526,0-3 279,-5 3-269,4-4 161,-4 5 111,5 0 0,0 5-745,0 2 0,-2 7-7,-1 2 0,1 5-135,-1 2 1,1 5-18,2 6 1,0 0-176,0 1 1,0 3 110,0 0 0,0 4-194,0-4 0,4 0 62,0-4 1,1-1-74,-1-2 0,-3-1 4,3-7 0,-3 1-672,-1-9 304,0 6 0,0-9-198,0 3 1,0-6-462,0-1-659,0-5 88,0 2-600,0-5 1194,0-5 1,0-3 997,0-7 0,-5-3 0,-1-5 0</inkml:trace>
  <inkml:trace contextRef="#ctx0" brushRef="#br0" timeOffset="29">17131 14653 7807,'0'-18'0,"0"-2"365,0 5 1,5-4 547,3 3 0,6 1 116,1 4 0,2 3-499,-2 1 0,-1 3 50,5-4 0,0 6-179,4-2 0,1 2-107,3 2 1,-3 0-98,2 0 0,3 6 26,2 1 0,-2 5-57,2 3 0,-5 3-84,5 4 0,-6 1 14,2 0 0,-3 1 66,-1 3 0,-6-2-233,-1 6 1,-4-1 67,0 4 0,-6 1-150,-2-1 1,-3 0 7,-1 0 1,-1-1 9,-3-2 1,-4 4 53,-7-4 1,-3-1 17,-4-7 1,-1 0-28,0 0 1,-5-4 44,-2 0 0,0-5 67,0 1 0,3-2-60,-3-2 0,3-1 31,-3-2 1,4-2-124,0-2 0,7-3-171,3 3 1,4-2 56,0-2 0,5 0-609,-1 0-651,6 0-1074,-3 0 2578,20-6 0,-1 0 0,14-5 0</inkml:trace>
  <inkml:trace contextRef="#ctx0" brushRef="#br0" timeOffset="30">18011 14310 7807,'-5'-6'0,"3"-4"470,-3 9-176,0-10 1,4 9 488,-3-6-182,-2 6 333,5-8 85,-5 8-659,6-8 1,2 9 57,2-3 1,2-1-57,5 1 1,-3 0-24,0 4 1,-1 0-82,5 0 0,3 0-27,0 0 1,1 0-60,0 0 1,0 4 25,3 0 1,2 5-159,-6-1 0,4 2 66,-4 1 1,-1 1-178,-6-1 1,1 4 57,-6 0 1,1 2-139,-4-2 1,0 3 42,0 5 1,-5 0 121,-3-1 1,-3 1 93,-4 0 0,2 0-81,-2 0 0,2 0 119,2-1 0,1 1-93,2 0 1,-1-4 94,5 0 1,-3-5-67,3 1 0,-1-2 57,1-2 15,3 1-96,-4-1 0,5-3 17,0 0 0,0-6 41,0 3 12,0-5-38,5 0 21,1 5-172,5-3 1,-3 3-19,0-5-162,-6 0 137,8 0-100,-3 0 0,0 0 89,1 0 0,-5 1 53,0 3 0,-1 2-75,-2 5 0,0 2 61,0 2 0,0-1 70,0 5 1,0 0-4,0 4 1,0 1 140,0 3 0,1-3-127,3 3 0,-2-2 23,6 2 1,-2-3-102,2 3 0,2 0-136,-2 0 0,2 0 46,1-4 0,1 3 74,-1 1 1,0 0-123,1-5 0,-1-3 199,1 0 0,-1-3 121,0 3 0,0-5 37,-4 1 1,0-2 255,-4-2 1,-1-3 328,1-1 0,-1 1-310,-2 3 0,-2-3 229,-1-1 0,0 1-224,-4 4 0,-1-5-219,-4 1 1,1-4-60,0 3 0,-2 0-122,-2 0 0,2-1 13,-2-2 1,-2-2-171,2 1 1,-5-1-1107,1-2 1,-3 3 594,-1 1 1,0 0-1169,1-4 0,-4 0 895,3 0 1,-2-4-2619,6 0 3533,3-4 0,-6-4 0,4-6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3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22236 12654 8031,'0'-11'0,"0"-1"0</inkml:trace>
  <inkml:trace contextRef="#ctx0" brushRef="#br0" timeOffset="1">22225 12620 8031,'0'0'0</inkml:trace>
  <inkml:trace contextRef="#ctx0" brushRef="#br0" timeOffset="2">22225 12620 8165,'0'-6'843,"0"-1"-390,0 4-28,0 1 17,0-3 952,0 5-1173,0 5-92,0 2 0,0 4 47,0 0 0,0-3-18,0 0 0,0-1 10,0 5 1,0 3-26,0 0 0,0 2 20,0-2 1,0-1-103,0 5 0,0 0 92,0 4 0,0-4-66,0 0 0,0 0 37,0 4 0,0 0 21,0-1 1,0 0-6,0-3 0,0 6-1,0-2 1,0 3-116,0-4 0,0 1 106,0 0 1,0 0-213,0 0 0,0-4 119,0 0 1,0-5-97,0 1 1,0 2-61,0-2 100,-5 0 1,4-4 74,-3 1-9,3-6-16,1 4-9,0-8 1,0 4-67,0-2 90,0-3-104,0 4 35,0-5-6,-5 0-10,3 0-136,-3 0 34,5 0 0,4-1 63,0-3 1,1 3 10,-1-3 0,-2-1 18,6 1 0,-4 0 45,3 4 1,-3-1 2,4-3 1,-1 3 13,5-3 1,-1 2 34,1-2 0,-1 3-64,0-3 1,1 2 30,-1 2 0,1 0-17,-1 0 0,0 0 21,1 0 1,1 0 39,2 0 0,-2 0 4,2 0 1,-3 0-10,0 0 1,-1 0 11,1 0 0,-1 0-59,1 0 1,-1 0 8,0 0-252,1-5 0,-1 4-60,1-3-30,-6 3 1,0 1-888,-2 0-753,-3 0 427,4 0 1539,-10-5 0,-6 4 0,-7-4 0</inkml:trace>
  <inkml:trace contextRef="#ctx0" brushRef="#br0" timeOffset="3">22156 12951 8031,'7'-1'0,"-3"-3"0,-2 3 0,2-3 0,2 3 0,6 1 0,-1 0 0,1 0 0,-1 0 0,4 0 0,0 0 0,4 0 755,-3 0 0,4 0 1192,-1 0 1,1 0-1252,-1 0 1,3 0-303,-3 0 0,3 0-112,0 0 1,-3-4-183,0 0 0,-5 0-64,2 4 0,-4 0-252,0 0-243,-1 0 320,1-5-1198,-6 4 580,-1-4-399,-5 5 0,-1-1 211,-3-3 1,-2 3 8,-6-3 0,1 3 445,-1 1 0,1-4 491,0 0 0,-6-5 0,-1 3 0</inkml:trace>
  <inkml:trace contextRef="#ctx0" brushRef="#br0" timeOffset="4">22282 12677 8031,'0'-11'-479,"0"3"335,0 1 1,-4 3 749,0-4 1,1 4 492,3-3-525,0 4 0,0-3 270,0 2-440,5 3 1,-3-4-39,6 5 1,-2-2-97,2-1 1,2 1-7,-2-2 0,2 3-20,1 1 0,1 0-157,-1 0 1,4 0 118,1 0 0,-1 0-78,-4 0 1,4 0-90,1 0 1,0 0-289,-1 0 0,-2-1-605,2-3 0,2 3 430,-2-3 0,1 3-527,0 1 0,-4-4-49,4 0 1,-4 0 999,0 4 0,4-5 0,2-1 0</inkml:trace>
  <inkml:trace contextRef="#ctx0" brushRef="#br0" timeOffset="5">22853 12483 8031,'6'-5'372,"0"4"233,-6-9-120,5 8 1,-4-4 240,3 2 164,-3 3-421,-1-4 129,0 5 0,1 4-66,3-1-347,-3 6 0,6-2 28,-4 4 0,-1 4-121,2 0 1,1 6 105,-2-2 1,3 7-141,-3 5 0,-1-1-8,1 5 0,2-2 64,-1 8 1,0-2-105,-4 2 1,0-6 56,0 3 0,0-7-177,0 4 1,0-2 29,0-7 1,0 5-5,0-4 1,-4 3 159,0-3 1,-1-1-8,2-3 1,1 0 96,-1 0 1,-3-4-125,3 0 1,-1-4 74,4 4 0,0-5-41,0 1 1,0-2 14,0-2 0,0 1-33,0-1 0,0-3-17,0-1 1,0-3-56,0 4-291,0-6-777,0 4-1637,0-6 0,-4-6 1843,0-1 876,0-3 0,-1-2 0,-1 1 0</inkml:trace>
  <inkml:trace contextRef="#ctx0" brushRef="#br0" timeOffset="6">22019 12483 8031,'0'-6'0,"0"-4"0,0 8 0,4-4 0,0 2 0,0 3 0,-4-4 0,0 5 2197,5 0-1539,-4 5 1,4 1 74,-5 6-520,0-1 1,0 4-101,0 0 0,0 2 52,0-2 1,0 3-179,0 5 1,0 5 140,0 2 1,0 3-12,0 1 1,0 4 7,0 1 1,-4 2 6,1-2 1,-2-1-58,1-4 1,3 0-7,-3 0 1,2 1 61,2-1 1,-1-4 6,-3 1 0,3-6-2,-3 2 0,3-3 4,1-1 1,0 0-142,0-1 0,-1-4 112,-3-3 1,3-2-127,-3-1 1,3-5-37,1 1-433,0-6-876,0 8 668,0-8-1666,0 3 1991,0-5 0,5-5 0,1-2 1</inkml:trace>
  <inkml:trace contextRef="#ctx0" brushRef="#br0" timeOffset="7">23424 12848 8031,'0'-6'1270,"0"1"2357,0 5-3449,5 0 1,2 0 14,4 0 1,0 0-33,1 0 0,1-1 40,2-3 1,-1 3-129,5-3 1,-5 3-95,1 1 1,-2 0-295,-2 0 1,1 0-120,-1 0 1,-3 0-1249,-1 0 374,-4 0 1,2 1-146,-5 3 451,-5-3 1002,-2 9 0,-9-9 0,-2 4 0</inkml:trace>
  <inkml:trace contextRef="#ctx0" brushRef="#br0" timeOffset="8">23401 12951 8031,'-6'0'99,"-4"5"307,9-3 68,-4 8 1,6-9 366,3 3-441,2-3 0,7-1-80,2 0 0,-1 0 99,5 0 1,-4 0-176,4 0 1,0 0-1,4 0 0,0 0-202,0 0 0,-4 0 90,0 0 0,4 0-625,3 0 0,-3 0 51,-4 0 1,-5 0-163,1 0 1,-2-1-781,-2-3 0,1 3 2,-1-3 1382,1-2 0,-1-1 0,1-4 0</inkml:trace>
  <inkml:trace contextRef="#ctx0" brushRef="#br0" timeOffset="9">24007 12631 8031,'6'-17'-291,"-1"0"0,-4 10-59,3-1 1974,-3 0-468,4 2-88,-5 1-580,0 5 1,0 5-392,0 3 0,0 3 88,0 4 1,0-1-110,0 5 0,-3 0 69,-1 4 0,-1 0-114,1 0 1,1 0 96,-4 0 0,4-1-60,0 1 0,-3 0 13,3 0 0,-5-2 23,4-2 1,-3 2-42,3-6 0,-1 0 78,1-3 79,3-1-8,-4 1-652,5-1-795,0-5 1235,0 4 0,1-8 29,3 2 1,-2-3 31,6-1 0,-1 1-49,5 3 1,-1-3 10,1 3 1,-1-3-265,0-1 0,1 0 89,-1 0 1,2 0-569,2 0 0,-6 0-139,3 0-380,2 0-86,-2 0 97,5-5 1228,-11-1 0,4-11 0,-3 0 0</inkml:trace>
  <inkml:trace contextRef="#ctx0" brushRef="#br0" timeOffset="10">24189 12906 8031,'0'-8'107,"0"0"0,-3 5 678,-1-5-230,0 5 0,4-3 277,0 2-254,0 3 1,-1-4-135,-3 5 1,3 5-56,-3 3 0,-1 3-24,1 4 1,-4-1-53,5 5 0,-1 0-46,4 4 1,-4 1-24,0 3 0,0 1-111,4 2 0,2 3 60,1-2 0,-1 2-389,1 1 0,-1-5 177,-2-2 1,1-1-863,3-3 0,-3 1-229,3-8 0,-3 3-1881,-1-4 2991,0 0 0,-10-3 0,-3-1 0</inkml:trace>
  <inkml:trace contextRef="#ctx0" brushRef="#br0" timeOffset="11">14801 16286 7714,'0'-6'915,"0"-4"404,0 8-442,0-3 231,0 5 0,2 4-770,2 0 1,-3 5-81,3-2 1,1 7-79,-2 2 0,1 0-122,-4-1 1,2 2-86,1 2 1,-1 2 93,1-2 1,3-1-94,-3 1 0,2-5-18,-1 1 0,-1 2-148,4-2 0,-3 0-364,4-3-317,-6-1 98,8 1 413,-8-1 0,3-3-210,-5-1 0,1-4-243,3 1-660,-3-3 559,4-1 916,-5-5 0,0-1 0,0-6 0</inkml:trace>
  <inkml:trace contextRef="#ctx0" brushRef="#br0" timeOffset="12">14721 16515 7991,'-6'-7'428,"1"2"1,5 4-192,0-3 619,0 3-123,0-4-128,0 0-98,0 3-225,5-3 0,1 2 201,6-1-242,-1 0 1,1 3 9,-1-3 0,4 3-29,1-3 1,3 2-197,-4 2 1,5-1 160,-1-3 1,3 3-446,1-3 0,-2 2-274,-2-2 1,3 3-536,-3-3 0,2 1 483,2 0 584,0 1 0,0-8 0,0 4 0</inkml:trace>
  <inkml:trace contextRef="#ctx0" brushRef="#br0" timeOffset="13">16629 16252 8691,'0'-6'2592,"0"0"-1920,0 6-407,0 6 1,1-1-14,3 2 0,-2 5-190,6-1 0,-4 0 109,3 5 0,-3 0-132,4-1 0,-4 6-39,3-2 0,-4-1-132,1 1 0,1-5 59,-2 1 1,1-3-84,-4 0 1,2-2-425,1-2-455,-1 2-951,3-9 775,-5 4 1211,0-5 0,-5 0 0,-2 0 0</inkml:trace>
  <inkml:trace contextRef="#ctx0" brushRef="#br0" timeOffset="14">16526 16400 8156,'-6'0'1327,"11"0"0,2-3-851,9-1 1,-2-1-186,1 1 0,1 3-44,3-3 0,7-1-143,-3 1 1,2 0-183,-2 4 1,1 0-102,2 0 0,-1-1-404,1-3 1,-2 3 317,-1-3 265,5 3 0,1 1 0,6 0 0</inkml:trace>
  <inkml:trace contextRef="#ctx0" brushRef="#br0" timeOffset="15">18308 16149 7834,'-7'-11'467,"2"3"-154,5 0 834,0 6-283,0-3-533,0 5 0,0 5-145,0 3 1,0 5 25,0 3 1,0 3-48,0-4 1,0 5-1,0-1 1,4 2-190,0-2 1,3 1 35,-3-5 0,4 4-451,-4-4 0,7 4-3,-3-3 1,-1-5-898,-7-3 239,0-6-303,0 8 1403,0-8 0,0 3 0,0-5 0</inkml:trace>
  <inkml:trace contextRef="#ctx0" brushRef="#br0" timeOffset="16">18113 16320 7873,'6'-6'1054,"1"2"0,3-1-522,2 1 1,0 1 3,4 3 1,-2-2-167,5-2 0,0 3-143,4-3 1,-1 3-433,1 1 0,0 0 14,0 0 1,-2 0-125,-1 0 1,0 1 263,-5 3 51,5-3 0,-2 5 0,5-6 0</inkml:trace>
  <inkml:trace contextRef="#ctx0" brushRef="#br0" timeOffset="17">19929 16172 7788,'-6'0'84,"1"0"0,4-4 521,-3 0-98,3 1-45,-4-3 150,5 5-373,0-4 0,0 4 245,0-3-271,0 3 0,5-4 0,2 5 0,8 0-16,5 0 1,-3 0-97,2 0 1,2 0-173,5 0 1,-2-4 91,3 0 0,-3 0-86,-1 4 0,-5 0 27,-3 0 1,-2 0-1678,-2 0 77,-5 0 1638,0 0 0,-17 5 0,-1 2 0</inkml:trace>
  <inkml:trace contextRef="#ctx0" brushRef="#br0" timeOffset="18">20066 15955 7874,'0'-8'0,"0"1"1511,0-1-490,0 2 81,0 1-310,0 5-440,-5 0 1,4 6-179,-3 5 1,3 2-65,1 6 0,0 0 38,0 4 1,0 4-133,0-1 1,0 5-334,0-5 1,0 5 230,0-4 0,4 2-379,0-6 0,1 2 214,-1-6 1,-2-1 250,6 1 0,-1-5 0,5 2 0</inkml:trace>
  <inkml:trace contextRef="#ctx0" brushRef="#br0" timeOffset="19">22351 16069 7656,'0'-6'1614,"0"1"-753,0 5-311,0-5 199,0 3-4,0-3-474,0 5 0,5 0-53,2 0 1,3 0 12,2 0 1,-4 0-99,-1 0 1,5 0-142,3 0 1,0 0-187,-4 0 1,5 0 142,-1 0 0,4 0-265,-4 0 1,0 0-215,-3 0 1,-5 0-452,1 0 0,-4 0-485,3 0 1466,-4 0 0,2 5 0,-5 2 0</inkml:trace>
  <inkml:trace contextRef="#ctx0" brushRef="#br0" timeOffset="20">22294 16183 7782,'5'-6'960,"2"2"0,3 3-442,2 1 0,3-4 51,0 0 1,-2 1-16,-2 3 0,2 0-171,6 0 1,3 0-335,-3 0 1,-2 0-102,2 0 1,-1 0-185,1 0 0,2 1-191,-6 3 1,4-3-576,-4 3 1,0 1 438,-3-1 563,-1-1 0,6 2 0,0 2 0</inkml:trace>
  <inkml:trace contextRef="#ctx0" brushRef="#br0" timeOffset="21">23721 15909 7874,'-5'-6'1340,"-1"1"-631,-6 5 100,1 0-152,-1 0-236,1 0 0,1 1-165,2 3 1,2 2-61,2 6 1,2-1 2,-6 1 0,5 0-110,0 3 1,-2-2 84,1 2 1,0-2-106,4-2 0,1 1-65,3-1 1,2-1 16,6-2 0,-1 1-48,1-5 1,3 1-2,0-1 0,5-3-49,-1 3 1,2-3 101,-2-1 0,2-4-20,-2 0 1,7-4-9,0 0 1,1-2-88,-4-2 0,0-3 25,0 0 1,-2-2 65,-2 2 1,-2 1-108,-6-5 0,0 4-8,1-4 0,-6 4-94,-2-4 1,-3 3-42,-1-3 1,-5 4-289,-2-4 0,-5 6 157,-3 2 1,1 1-125,-5 6 0,1-4-159,-1 5 1,-1-1 234,5 4 0,-4 0-38,3 0 1,0 5 186,1 2 0,2 4 279,-2 0 0,-3 0 0,5 6 0,-3 1 0</inkml:trace>
  <inkml:trace contextRef="#ctx0" brushRef="#br0" timeOffset="22">23630 16058 7874,'0'6'389,"0"-1"1,0-4 475,0 3 48,0-2-565,0 8 1,-4-4 178,0 5 1,-3-3-78,3 0 1,-1 1-54,1 6 0,3-3-204,-3 4 0,3-4-82,1 0 0,0 3-71,0 0 0,0 0 75,0-3 0,5-1-82,2 1 1,3-1 80,2 1 1,-1-1-142,1 0 0,4 1-26,3-1 1,-1-4-14,1-4 0,0 2 84,4-1 1,1 0 46,3-4 0,-3-1 4,2-3 0,-5 1-11,-2-4 0,-2 3 119,2-4 1,2 1-103,-6-5 1,-4 0 58,-3-4 0,-5 4-87,0-3 1,-1-3 6,-2-1 1,-5-2-115,-3 2 0,-5-2-207,-6 2 0,-1 2-70,-11 2 0,1 6-275,-4 2 1,3 4-467,1-1 1,6 3 421,1 1 0,1 5 656,7 3 0,-5 2 0,2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66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1793 3666 8092,'0'-11'0</inkml:trace>
  <inkml:trace contextRef="#ctx0" brushRef="#br0" timeOffset="1">1588 3780 8379,'-12'-17'696,"1"-5"-696,4 9 547,2-3-281,5 4 1,2 1 75,1 0 916,-1-1-716,8 1 0,-3-1 228,9 1-672,1-1 62,11 1 0,3 0 100,7-1-62,2 6 0,5-3-121,-3 5 0,1 0 142,-5 4 0,-1 0-224,-7 0 1,1 5 23,-9 3 0,3 2-40,-10 2 1,0-1 124,-4 0 1,1 5 4,-1-1 1,-1 5 75,-2-1 1,-3 3 2,-5 1 1,-5-1 40,-3 1 0,-3 0-81,-4 0 1,-2 4 0,-2-1 0,-2-3 13,2-4 0,-2-1-135,2 1 1,2 1 128,1-5 0,4 1-47,-4-5 0,0-1-6,1-2 1,3 1 77,5-5-345,-1-1 237,-3-3-207,4 0 161,2 0-332,5 0 1,1-3 34,3-1 1,3-1 161,4 1 1,2 3 65,2-3 1,1-1-32,3 1 0,7-4 258,-3 5 0,3-1-94,1 4 1,1 0 100,2 0 1,3 0-98,-2 0 0,2 1 72,1 3 1,-5 1-29,-2 2 0,-4 4-32,-4-4 0,0 5-100,-8 3 0,3-2 77,-6 2 1,-3 3-153,-1 1 0,-4-2 70,-4 2 1,-4-3 57,-7 3 1,0-4-43,-8 4 0,-1-1 28,-7 1 0,-3-1-14,0-3 0,-4-3-117,-4 4 1,-1 0 143,5-1 0,-2 1-28,2-5 0,7-3 108,-4-1 1,9-4-102,-1 1 1,8-3 17,4-1-27,2 0 0,7-1-682,2-3 0,3 1 301,1-4 0,9-1-1493,2-3 0,9 3 39,3 0 1806,0 1 0,0 0 0,-7 2 0</inkml:trace>
  <inkml:trace contextRef="#ctx0" brushRef="#br0" timeOffset="2">1896 3803 8163,'-5'-11'200,"4"-5"73,-3 1 1,-1-4 102,1 4 1,0 0-90,4 3 1,-4 1 151,0 0 0,1 3-141,3 0 1,-4 4 507,0-3-256,0-1 0,4 1 84,0-1 168,0 5-151,0-2-430,0 5 21,0 5 1,0 3 63,0 7 1,0 4-64,0 8 0,0 2 64,0 5 1,0 6-107,0 2 1,0 2-184,0 2 1,0 3-140,0 1 0,0-5 97,0-3 1,0-5-84,0 1 1,0-4 61,0-3 1,4-4-25,0-8 0,3 1 46,-3-5 0,1-3-36,-1-5-9,-3 1 1,4-1 85,-5 1-901,6-5 372,-5 2-1706,4-5 960,-5 0 1257,0-5 0,0 3 0,0-3 0</inkml:trace>
  <inkml:trace contextRef="#ctx0" brushRef="#br0" timeOffset="3">2741 3666 8186,'-5'-16'703,"0"3"-589,-3-2 0,3 6 437,5 1-212,0 6 1736,0-3-1434,0 5 1,-1 6-391,-3 5 1,3 11-15,-3 8 0,3 5 15,1 3 0,-4 2-24,0 6 0,-1 5-16,1 2 1,3 2-220,-3-2 1,3 1 266,1-4 1,1-2-189,3-6 0,-1-3 70,4-4 1,-3-7 149,4-6 0,-5 0-232,5-7 1,-4 0-190,3-3 0,-3-2-1403,4-2 1221,-6 2 0,5-9-1004,-3 3 0,-3-4 737,3-4 1,-3-2 577,-1-6 0,5 6 0,1 1 0</inkml:trace>
  <inkml:trace contextRef="#ctx0" brushRef="#br0" timeOffset="4">3221 3689 8159,'0'-17'177,"0"5"0,0-5-196,0 6 169,0-1 2994,0 6-1441,0 1-1240,0 5 0,1 10-206,3 5 1,-2 11 109,6 4 0,-4 4-49,3 5 1,-3-1 86,4 7 0,-4 2-442,3 7 1,-3 1 153,4-1 0,-5-4-332,5 0 0,-5-8 157,0-4 0,2-8-174,-1-3 0,1-4 74,-1-4-243,-3-3-459,4-4-687,1-6 425,-5-1-1155,4-5 2277,-10-5 0,4-1 0,-5-6 0</inkml:trace>
  <inkml:trace contextRef="#ctx0" brushRef="#br0" timeOffset="5">3072 3700 8308,'13'-11'0,"-3"-4"330,-10-1 1,3-3 462,4 4 0,2 0-142,10 4 1064,-5-1-729,8 1 334,0-1-907,8 1-5,4 5 0,5-3-97,3 5 1,5 0-55,-1 4 1,2 1-201,-6 3 1,1 4 7,-1 7 1,-3 3-97,-4 5 0,-6 3 6,-3 1 1,-7 3-50,-3-3 0,-9 3 66,-3-3 0,-4 1 123,-4-1 1,-7-3 178,-8 2 0,-9-1-108,-6-3 1,-6 1-495,-5 0 0,-1-4 210,0 0 1,4-5-360,0 1 1,11-3-1678,0-5 2134,11 3 0,5-8 0,7 2 0</inkml:trace>
  <inkml:trace contextRef="#ctx0" brushRef="#br0" timeOffset="6">4191 3632 8295,'0'-17'0,"0"5"414,0-5-222,0 6 0,0 3 506,0 1 178,0-1-185,0-4 113,0 6-369,0-4 49,0 9-100,0-4-29,0 15 1,-3 8-84,-1 12 0,-5 9 65,1 7 1,-6 5-240,-1 6 1,0-1 52,4-3 0,-3 2 105,2-6 0,-1 1-374,10-5 1,-5-4-46,4-3 0,-3-8-210,3-3 0,0-8-593,4-4 514,0-2-578,0-2 666,0-4 1,0-7-77,0-8 0,0-7 245,0-4 1,4-4-330,0-4 1,4-6 114,0-5 0,-2-9 181,2 2 0,-4-9-110,3 1 1,1-1 129,4 0 0,-1-2 263,0 3 1,1 6-101,-1 1 0,-1 11 414,-2 4 1,-2 5-230,-2 11 0,-3-1 713,3 5-389,-3 5 355,-1 1 0,2 5-58,2 0 1,2 5-102,5 2 0,5 12-181,-1 4 1,9 13-159,-1 2 0,3 6-440,1 6 0,-2 5 289,-9-24 1,-1-1 0,9 27-204,-1-3 1,-2-6 66,-5 1 1,3-8 29,-4-7 0,1-1-73,0-6 0,-5-2 72,0-6 0,1 2-373,-5-6 1,0-1 10,0-7-1778,-4 4 1692,2-5-2568,-5 0 1584,-5-1 1369,-6-5 0,-7-10 0,-5-2 0</inkml:trace>
  <inkml:trace contextRef="#ctx0" brushRef="#br0" timeOffset="7">4134 4066 8226,'-11'-12'986,"5"6"-845,1-4 381,10 9 0,1-8 272,5 5-595,6-5 742,1 8-538,10-9 1,2 3 229,8-4-369,3-1-271,4 1 1,9 0-525,-1-1 435,5 1 1,-6-1-415,5 1 0,-8 1 348,-4 2 1,-3-1-2056,0 5 2217,-3 1 0,-6-1 0,-2 0 0,-4 2 0,-3 0 0</inkml:trace>
  <inkml:trace contextRef="#ctx0" brushRef="#br0" timeOffset="8">5025 3735 8470,'7'-17'-7,"-6"4"233,-5-2 0,0 3 331,4 0 0,0 1-91,0-1 1131,0 6-663,0 1 801,0 5-1186,0 5-574,5 1 97,-3 11 1,6 6 155,-4 7 0,4 4-139,-4 4 0,1 3 320,-1 5-1422,-3-1 929,4 1 0,-1-2-920,-1-2 686,1-2 1,-2-7 4,1-3 0,-1-2 79,1-5 0,3-5-760,-3-3 601,1-2 0,-3-3-534,3-3 522,-3-2 1,5-6-51,-6-3 0,0-2-173,0-5 0,-6-5-301,-1 1 929,-8-5 0,-8-3 0,-6-6 0</inkml:trace>
  <inkml:trace contextRef="#ctx0" brushRef="#br0" timeOffset="9">4945 3803 8343,'2'-51'-187,"1"6"0,5 3-235,7 4 1,3 6 1751,5-2-755,5 12 1,1-3-81,5 10 0,5-1-104,3 5-1367,3 5 2082,0 1-614,1 5 0,0 0 217,-1 0-277,-4 0-236,4 10 0,-10-1 67,3 10-190,-7-5 0,-9 11 122,-6-2 0,-5 7-117,-3 1 1,-10 0-257,-9 0 1,-11 2 108,-8-3 0,-8 3-401,-4 2 0,-2-2 298,-2-3 1,-1 3 17,-3-3 0,4-2-71,-4-1 1,8-3 96,4-1 0,4-1 197,3-3 1,9-2-10,6-1 0,9-4 16,3 4 1,3-8-80,1 0 1,8 0 360,4 3 1,8-1-187,3-2 0,5 2 281,6-2 0,2-2-386,2 2 0,-3-6-296,3 2 1,-2 1-259,-2-1 0,0 0-337,1-4 0,-2 0-741,-3 0 1565,3 0 0,-14 5 0,3 1 0</inkml:trace>
  <inkml:trace contextRef="#ctx0" brushRef="#br0" timeOffset="10">6213 3746 8135,'0'-23'0,"-5"-5"0,4 9 596,-4-2-374,10 9 476,1 6-261,0 1-174,-1 5 1346,-5 0-986,0 5 0,0 3-198,0 7 0,4 9-257,0 10 1,0 2-129,-4 6 83,0-1-824,0 5 229,0 0 408,5-1 1,-4-3 111,3 0-750,2-5 486,-4-3 0,6-6 29,-4-5 0,4-4-67,-4 0 1,1-9-109,-1 2-912,-3-9 465,4 3 1044,-5-6 0,5 0 1,1 0-1</inkml:trace>
  <inkml:trace contextRef="#ctx0" brushRef="#br0" timeOffset="11">5847 3632 8159,'-5'-29'1027,"4"2"215,-3 8 0,17 2-622,6 6 1,14 3 379,1 1-538,8 4-1557,4-7 1781,6 4-338,5-1 1,4 1 659,0 2-733,-28 4 0,0-1 0,26-4-744,6 5 1,-10 0 405,-2 0 1,-6 0-2995,-5 0 3057,-3 0 0,-10 0 0,-2 0 0,-3 0 0,-1 0 0</inkml:trace>
  <inkml:trace contextRef="#ctx0" brushRef="#br0" timeOffset="12">7332 3575 8158,'0'-23'450,"-5"5"-136,4 7 53,-9 1 46,8 3-60,-8 1 0,9 1 719,-4 5-600,0 0 0,4 5 203,-3 2-223,3 14-166,-5 3 1,5 13-121,-3 5 15,3-6 1,1 18-482,0-9 0,0 4 379,0-4 0,4 1-444,0 0 0,1-6 244,-1-2 1,-2-7-238,6-5 1,-4-1 125,3-3 1,-4 0-767,1-3 1,-2-3-1638,2-4 2635,-3-1 0,9 1 0,-3-1 0</inkml:trace>
  <inkml:trace contextRef="#ctx0" brushRef="#br0" timeOffset="13">8052 3529 8243,'-5'-23'2955,"-2"5"-2590,1 7 1,1 7-300,5 8 1,0 4 240,0 7 616,-5 3-525,4 10 1,-5 2 229,6 8-510,0 8-204,0 1 1,0 7-139,0-4 185,0-1 0,0-3 149,0 0 0,0-6-132,0-2 0,4-7-401,0-5 0,5-3 201,-1-4 0,-3-2-1082,-2-6 1,0-3 61,1-1 1242,-3-4 0,4 7 0,-5-4 0</inkml:trace>
  <inkml:trace contextRef="#ctx0" brushRef="#br0" timeOffset="14">7709 3472 8187,'1'-23'202,"3"0"1,8 7 175,7 4 0,7 1-230,5 3 1031,7 3-766,-3 0 1,11 1 169,0 1-1750,-1-1 1452,16 4 0,-11 1-12,7 3-1238,-8 2 317,-3 6 0,-7-1-1318,-4 0 1660,-1 1 1,-5-5 305,-2 1 0,1-2 0,-2 2 0,1-3 0</inkml:trace>
  <inkml:trace contextRef="#ctx0" brushRef="#br0" timeOffset="15">8520 3609 8187,'-5'6'165,"0"4"41,-3-2 1,2 2-124,2 2 1193,-2-1-770,-1 6 1,-2 0 807,6 6-860,-6 5 1,4 0-39,-3 2 0,3 7-169,5-2 0,0 1 13,0-1 1,5 1 0,3-1 0,3-4-238,4-8 0,-1-1 163,5-3 1,0 1-15,4-5 1,0 1-68,0-5 1,4-3-210,-1-1 0,6-4-401,-2 1 1,1-3 281,3-1 1,-9 0-538,2 0 1,1-5 376,-5-3 1,2-2-646,-2-1 0,-5 3 382,-3 0 0,0 1-716,-3-5 1362,2-4 0,-8 8 0,5-2 0</inkml:trace>
  <inkml:trace contextRef="#ctx0" brushRef="#br0" timeOffset="16">8429 3986 8123,'-7'-5'1908,"2"-2"-1590,10 1-159,7 1-559,11 5 162,6 0 1,1-1 40,1-3 1242,-1 3-684,4-9 0,1 7-223,-1-5 1,0 6-565,0-2 1,-1 2-109,-2-2 0,-1 2 534,-7-1 0,-3 1 0,-8 2 0</inkml:trace>
  <inkml:trace contextRef="#ctx0" brushRef="#br0" timeOffset="17">8531 3643 7945,'-5'-16'4,"7"3"1232,1-2 0,14 2 614,13 2-712,3-1-677,2 1 0,0 1 229,3 2-1323,-2-2 678,3 4 131,0-1 0,-2 2 227,5 5-1697,0 0-2044,-1 0 1597,3 0 1741,-14 5 0,-2-3 0,-11 3 0</inkml:trace>
  <inkml:trace contextRef="#ctx0" brushRef="#br0" timeOffset="18">10599 3632 8115,'0'-22'638,"0"3"1,0 3-198,0 4 0,-2 2-5,-2 3 34,-2-4-1,-5 5-231,-1 0-60,-4 1 1,2 1 238,-5 0-179,-5 0-48,-5 9 1,-7 7 70,-2 7 0,2 4-79,-2 3 1,-1 3-384,1 6 0,0 4-439,4 3 478,4-3 0,6 6 92,5-3 1,10-2-364,2 2 0,4-4 214,3 4 1,10-9-73,6 1 1,4-5 208,3-2 0,5-2 193,2-9 0,-1-2 33,2-7 0,-2 2 97,1-5 0,-2 0 3,-5-4 0,0-2 44,0-1 0,-4-2-318,0-3-29,-5-2 1,1 3-1,-6-4-201,-1 0 1,-5-5 0,4 0 0,-2-1 229,-3 1-10,0-4 1,-7 7-1,-3-2-86,-2 2 65,-2 2-68,-4-1 53,3 1 0,0 4 1,7 2 473,1 0 1,-1 4-392,6-3 24,7 3 1,14 1 0,8 0 0,8 0-308,6 0 278,5 0 1,5-5-124,1-3 0,-6-2 94,1-1 4,-2-6 1,-1 4 0,-2-3-1,-2-1 348,-4-2 0,-7 2 66,-5-2 0,1 0-79,-4-4 0,1-4-63,-9 0 1,-1 1-70,-6 3 0,1 4 100,-6 0 0,1 5 394,-4-1-229,0 7-425,0 3 0,-4 8-28,1 4 1,-5 7-197,4 13 1,-3 3 163,3 8 0,0 3 125,4 5 0,0-1-227,0 1 0,0 0 46,0-1 0,0-3-336,0 0 0,4-9 169,0 1 1,5-8-87,-2-3 0,-1-2-173,2-6 0,-4-1-1055,4-6 929,-6-3 648,3-5 0,0 5 0,2 1 0</inkml:trace>
  <inkml:trace contextRef="#ctx0" brushRef="#br0" timeOffset="19">11250 4249 8106,'-23'-12'0</inkml:trace>
  <inkml:trace contextRef="#ctx0" brushRef="#br0" timeOffset="20">11090 3620 8106,'11'-34'0,"1"5"0,-1 2 970,5 3-644,2 1 1,6 6 98,3 1 996,-3 4-843,9 0 0,-4 5 350,5-1-591,6 5 0,-5-2-158,3 5 1,-2 2 72,-2 1 1,-1 4-323,-2 4 0,-3 2 138,-6 2 0,-4-1-467,-3 5 1,-7-1 260,-4 1 0,-4 3-435,-4-3 0,-9 3 138,-9 5 1,-8-3-2,-8 3 1,-2 1-3,-6-2 0,2 1 218,2-4 1,4 0 259,7 0 1,5-1-159,6 1 0,4-1-175,5-3 0,4 5 118,3-5 1,3 9-212,1-5 1,9 2-2,2-2 0,5 0-25,-1 0 0,3 2 254,4-2-49,1 2 0,1-8 278,3 2 1,-3-3-72,3-4 0,-3-1 0,-1 1 0,0-6 0,-1-2 0,-2-3 0,-1-1 738,-5 0-415,2 0 1,-3-1 994,2-3-867,-2-2 1,3-11 363,-4-2 0,-1-3-279,0 0 0,-3-5-166,0 0 0,-2-8-104,2 1 1,2-8 62,-3 0 0,0 1-92,0-1 0,0-3 13,0-5 0,3-1-10,-2 2 1,-2 6-1,2-3 0,-2 5-179,2 3 1,-2 7 106,-2 12 0,-3 2-231,3 6 118,-3 4 1,3 4-357,0 6 1,5 9 189,-1 7 1,2 9-241,1 6 1,1 5 23,-1 7 0,4 3-92,0 1 0,1 3-437,-5-3 0,0-5 355,1-3 1,-1-1-492,1 1 0,-2-7 367,-2-4 1,0-7 624,-4-1 0,4 0 0,-4-4 0,-1 2 0</inkml:trace>
  <inkml:trace contextRef="#ctx0" brushRef="#br0" timeOffset="21">11626 3963 8214,'-6'-11'1370,"1"4"-1001,10 2 1,7 5-37,7 0 1,3 4 314,5 0 1,3 0-343,9-4 0,2 0-68,9 0 1,-3 0-523,2 0 1,-2 0-547,-1 0 1,-4 0-515,0 0 933,-5 0 0,2 0 411,-5 0 0,-5-5 0,-1-2 0</inkml:trace>
  <inkml:trace contextRef="#ctx0" brushRef="#br0" timeOffset="22">12483 3575 8154,'-11'-13'0,"4"3"1129,2 15-670,5 1 0,0 15 640,0 1-706,0 9 1,0 3-81,0 8 0,1 4-5,3 3 0,-2 3-432,1 5 1,-1 2 160,-2 2 0,0-4-658,0 0 0,-4-6 399,0-10 0,0 1-649,4-7 1,0-4 383,0-8 0,5-5 487,3-3 0,2 3 0,1 0 0</inkml:trace>
  <inkml:trace contextRef="#ctx0" brushRef="#br0" timeOffset="23">12494 4443 8154,'12'0'0</inkml:trace>
  <inkml:trace contextRef="#ctx0" brushRef="#br0" timeOffset="24">12426 3655 8062,'5'-23'621,"8"1"77,10 3 1,3 3-221,5 4 1,2 1 351,-3-1 0,3 2 268,1 3-558,1-3-307,-1 8-174,0-3 29,5 5 0,-3 5 261,2 3-770,-7 2 420,-4 1 1,-5 1 104,-3-1-234,-2 6 154,-6-5 1,-5 9 47,-2-6-482,-8 0 235,-12 2 0,-10-3-38,-12 5 103,-2-5 0,-10 3-430,1-1 0,-8-4 153,3 4 1,5-4 386,7 0 0,3-2 0,1-3 0,5-1 0</inkml:trace>
  <inkml:trace contextRef="#ctx0" brushRef="#br0" timeOffset="25">13237 3643 8187,'0'-11'0,"0"-1"679,0 1-351,0 0 0,0 3 1089,0 0-496,0 6 303,0-3-311,0 5-669,0 5 0,-4 6 1,0 8 1,-1 8 54,1 3 1,3 8-66,-3 4 1,-1 4-16,1 3 1,1 0-94,3 4 1,0-6 132,0-1 1,0 2-389,0-6 0,3 3 147,1-7 1,0-1-313,-4-6 1,4-1 54,0-7 1,-1 1-413,-3-9-475,0 1-1147,5-5-814,-3-5 3086,3-1 0,-5-15 0,0-2 0</inkml:trace>
  <inkml:trace contextRef="#ctx0" brushRef="#br0" timeOffset="26">13614 3643 8069,'-12'-29'3302,"2"6"-2919,2 8-519,3 7 878,5 3-473,0 21 0,0 3-208,0 15 1,0 5 485,0 3 1,0 4 662,0 3 0,0 5-1037,0 6 1,0-1 99,0 2 0,2-5-319,1-7 0,0 3-442,5-10 0,-6 0-95,2-8 1,-1-5 326,0-2 1,-1-8-2904,1-4 1453,-1-2 1706,-2-7 0,0 4 0,0-3 0</inkml:trace>
  <inkml:trace contextRef="#ctx0" brushRef="#br0" timeOffset="27">13225 4123 8108,'-16'-11'964,"8"-1"1081,1 1-1603,4-1 1,4 5 199,3-1 0,4 4-211,7-3 0,4 3-379,8-4 1,7 1 152,8-5 1,7 1-244,5-1-176,1 6 0,1-3-2281,-2 5 2495,-4 0 0,-9 4 0,-2 0 0</inkml:trace>
  <inkml:trace contextRef="#ctx0" brushRef="#br0" timeOffset="28">2535 5642 8498,'0'-6'990,"-5"-5"-713,4 10 772,-4-9-421,5 9-176,-5-9 460,4 8-317,-4-8 172,5 9-129,-5-9 0,-1 3 245,-1-4-658,-3 0 0,5 3 68,-3 0 1,-2 2-152,2-2 1,-2-1-146,-1 6 1,-5-1-1,0 3 236,-2-3 0,-1 3-368,-4-3 1,0 8-194,1 3 1,-5 7-1,-1 3 436,-1 0 1,3 2-184,0 4 1,2 0 29,1 0-139,0 0 64,5 5 1,-2-5 79,5-1 0,-1 1-90,5-4 1,1 2 108,2-2 1,-1-2 0,6-3-71,0 2 43,2-6 190,1 0-179,0-4 73,0 6 0,0-1 0,1-1-71,3-2 0,2 2 46,6-2 0,0 2 0,4 1 300,3 1-3,7-6-268,3 4-344,6-4 492,4 6-132,-3-6 0,8 4 58,-2-2 1,1-2-79,-1 2 0,-3-1 250,-5 5-162,-4-1-48,3 1 1,-9-1-37,2 1 0,-5 0 75,-2 4 0,-7-3-88,0 6 0,-2-5 0,-6 3-175,-2-1 443,0 2 1,-11 1-359,-3 0 142,-7-5 1,0 8-23,-7-3-118,2-3 0,-9 1 100,2-6-150,-2 1-556,-6-1 669,3 1-28,-8-1 1,7-1-33,-5-2 49,10-3-49,-6-5 0,15 0 47,1 0-8,-1 0-294,10 0 0,-3-4-94,4 0-710,1-5 1,4 3-67,4-5-165,1-1 1,9 4-230,4 1 1577,6 4 0,11-7 0,1 4 0</inkml:trace>
  <inkml:trace contextRef="#ctx0" brushRef="#br1" timeOffset="29">3746 5768 10079,'0'-23'0</inkml:trace>
  <inkml:trace contextRef="#ctx0" brushRef="#br0" timeOffset="30">3244 6293 8254,'-7'-6'158,"2"0"0,10 6-158,-4 0 0,5 0 1823,-1 0-786,1 0-392,5 0 153,1 0 1,0 0-235,4 0 1,-2 0 610,5 0-584,5-5-169,0 4 62,4-4 294,-5 5-263,0 0-20,4-5 0,-2 4-290,2-4 0,-2 3 204,1-1 18,-2 1-389,9-8 214,-9 9-161,4-9 49,-5 8 0,0-4 238,0 2-126,0 3-662,-6-9 531,5 9-2314,-9-4 37,-2 5 946,-1-6 776,-8 5 1,1-4-2691,-6 5 3124,1 0 0,-8 0 0,4 0 0</inkml:trace>
  <inkml:trace contextRef="#ctx0" brushRef="#br0" timeOffset="31">3666 5745 8515,'0'-12'0,"0"6"36,0-4 0,1 7 794,3-4 204,-3-1-483,10-3-244,-10 4 1,4 1 504,-5 2-336,0 3 1049,0-4-823,0 0 1,0 2-411,0-4 1,-1 4-1,-3-1 610,-4 3-624,3 1-315,-10 0 263,7 0 0,-12 0 69,5 0 1,-7 4-258,-1 0 0,1 4 0,-5 0 35,3 2 0,5 2 37,0-1 0,0 0 0,-3 1-70,3-1 1,-1 1 31,5-1 1,-1 2 0,5 1 134,-1 1-116,1 0 1,1-2 27,2 2 1,-1-2-133,6 2 0,-5 2-55,4-2 1,-1 1 0,3-2-52,-2 1 192,0 1 25,4 0 0,1-3-14,3 2 119,2-2 0,3-3-120,3-2-45,-3 2 1,11-5 717,-5 2-322,5-2 385,-2-5-297,5 0 0,0 0-342,0 0 170,0 0 8,-1-5 1,1 3-387,0-6 0,-1 2 71,-3-2 325,-3 3-715,-4 0 1,-1 4 309,0-3-770,1-2-631,-6 4-2352,-1-3 2824,-5 5-5597,0 0 5006,5 0 1,2 4 1579,4 0 0,6 5 0,0-3 0</inkml:trace>
  <inkml:trace contextRef="#ctx0" brushRef="#br0" timeOffset="32">15395 3335 8115,'0'-18'0,"0"2"0,0 4 370,0 1 1,-1-1 42,-3 1 0,2 1 78,-6 2 0,6-2-128,-2 2 1,1 0 503,-1 0-42,3-2-202,-4 3-276,5 1 0,-5 1-109,-3 5 0,-2 6 14,-1 6 1,-2 6 15,-2 8 1,1 5-72,-5 7 1,0 2-9,-4 6 0,5 3-276,3 1 0,-3 5 55,-1-2 0,3 3 45,0 1 0,4 0-241,0 0 138,6 0 1,1-1 52,5-3-1116,0-2 1096,0-5 0,5-1-41,3 1-30,7-5 181,-2-2 1,2-5 336,-8 1-379,9-6 0,-11-1 300,10-6-136,-10 1 0,13 0-109,-11 0 1,10-5 16,-6-3 1,3-2 142,-2-2 0,-1-1-244,1-2 1,-1 1 855,0-5-944,1-1 1,-1-3-956,1 0 0,-5-1 500,1-3 1,-2 2-1074,2-6 0,-2 1 122,-2-5 1512,-3 6 0,4-9 0,-5 2 0</inkml:trace>
  <inkml:trace contextRef="#ctx0" brushRef="#br0" timeOffset="34">16332 4306 8089,'-1'-8'0,"-3"0"0,4 6 0,0-2 1205,0 8-843,5 2 0,-5 6 1609,0-1-1266,0 1 1,0 4-517,0 3 0,-1 6 46,-3 2 1,1 5-239,-4-2 1,-1-1 74,-3 2 0,0-6-670,4 2 1,0-7 385,4-1 1,1-1-865,-1 1 1,1-6 1075,2-6 0,-5 1 0,-1 3 0</inkml:trace>
  <inkml:trace contextRef="#ctx0" brushRef="#br0" timeOffset="36">17622 3346 8111,'-6'-29'667,"1"6"667,5 8-1001,5 7-166,1-2 774,6 9 1,-1-4 801,1 5-1246,4 10 0,3 4 243,8 13-140,-3 2 1,8 10-694,-6 3 500,1 8 139,-9 2 1,-2 5 251,-4 0-560,-6 0 429,-1 0-351,-5 0 1,0-1-171,0-3 0,-4-2 46,0-5 0,-3-6-521,3-2 284,-5-7 0,4 1-224,-3-6 0,-2 2-13,3-1 1,-3-7-1142,-2 3 0,-1-3 657,-2 3 1,1-1-812,-5-3 0,4 1-98,-4-5 1683,5 0 0,-8-3 0,5-1 1</inkml:trace>
  <inkml:trace contextRef="#ctx0" brushRef="#br0" timeOffset="40">7595 5551 8251,'0'0'0</inkml:trace>
  <inkml:trace contextRef="#ctx0" brushRef="#br0" timeOffset="41">7492 5630 8404,'-11'-24'843,"1"2"221,2 6 1,3 4-128,5-4-569,0 4 1,0 4 1799,0 0-1515,5 6 1,1-3-127,6 5 0,4 2-210,3 6 0,7 1 201,0 10 0,6 1-157,-2 7 1,3 2-25,2 5 0,-1-3-115,0-1 0,2-1 0,2 2 1,-3 1-192,3-6 0,-1 2 252,1-1 1,-3-3 154,-1 3 1,-1-3-172,-7-1 0,4-6 86,-8-1 1,4 0-70,-7-1 0,-3-1-173,0-6 0,-4 2 0,0-2 0,-2-2-194,-3 2 0,-1-5 184,-6 5 70,5-5-1192,-4 2 446,4-5-2042,-5 0 1890,-5 0 1,2-4-1247,-4 0 1,3-1 348,-4 1 1,5 3-1498,-5-3 3121,5 3 0,-7-4 0,4-2 0</inkml:trace>
  <inkml:trace contextRef="#ctx0" brushRef="#br0" timeOffset="42">8292 5516 8370,'-12'-17'750,"1"0"-485,4 6 0,2-1 114,5 1 906,0-1-250,0 1 111,0-1-554,0 1 0,0 3 325,0 1 417,0 4-443,0 8-578,0 8 0,-1 10 142,-3 0 0,3 8-95,-3 4 1,-1-1-61,1 0 0,0 2-37,4 6 1,0 2-189,0-2 0,0-1 114,0 0 1,4-5-125,0-2 1,4-1 106,-5-6 1,5-4-126,-4-4 0,4-5-367,-5 1 168,1-2-2164,1-2 1139,-4-5-3035,5-1 2039,-6-5 2173,0-5 0,-6-6 0,0-7 0</inkml:trace>
  <inkml:trace contextRef="#ctx0" brushRef="#br0" timeOffset="43">7458 5562 8179,'0'-11'-63,"0"-1"1067,0 1-565,5 4 0,-3 1 251,6 2 471,-5 3-216,2-4-227,0 0 273,-4 4-192,9-5-168,-9 12 129,5 0-255,-1 5 319,-4 6-319,4 1-189,-5 4 0,0 1 50,0 0 0,0 5-84,0 2 1,0 3 20,0 2 1,1 3-38,3 0 1,-3 0-247,3-4 0,-3-1-28,-1-2 1,2 0-12,1-4 0,-1-4 54,2-4 0,-3-5-83,-1 1 0,1-2-111,3-2 1,-3-3 33,3-1-330,-3-4 277,-1 2 1,1-5-1776,3 0 1426,-2 0 1,8-5-1514,-3-3 1,3-2 2039,2-1 0,-1-6 0,1-1 0</inkml:trace>
  <inkml:trace contextRef="#ctx0" brushRef="#br0" timeOffset="44">8748 5539 8141,'-5'-18'0,"4"2"0,-3 4-27,3 1 181,1 5 501,0-4-475,0 3 1,-1 0 994,-3-1-314,3 5 359,-4-2-235,5 5-480,0 0 1,-4 7-103,0 4 0,-1 3 142,1 9 1,3-2-117,-3 10 0,-1-1-144,1 5 1,0 3 34,4 0 0,0 1-79,0-1 0,-1-2-279,-3 2 0,3-3 142,-3 0 0,3-5-377,1 0 0,0-4 158,0 1 1,1-5-137,3-3 1,-3-2 124,3-6 369,-3-4-88,-1 3 1,2-9-163,1 3 300,-1-3 0,8-1-28,-3 0 1,0-1 40,0-3 0,5 3 42,3-3 1,1-1-5,0 1 1,-2-1-244,5 1 0,1 3 91,7-3 1,-3 2-192,2-2 0,-1 3 105,-3-3 0,2-1-98,3 1 1,-7-4 93,3 4 0,-2-3-722,1 3 0,0-4-203,-3 5 0,1-5-583,-4 4 1,-5-1-891,-3 1-1033,-6 3 3329,3-9 0,-15 4 0,-3-6 0</inkml:trace>
  <inkml:trace contextRef="#ctx0" brushRef="#br0" timeOffset="45">8748 5847 8198,'-11'-11'0,"5"0"0,2-1 1067,3 6-541,6-4 1642,1 8-961,5-3-707,1 5 1,3-3 514,0-1 0,7 0-422,1 4 1,1-4-123,6 0 0,-3-1-209,3 1 0,-4 2-80,0-6 0,-2 5-169,-1-5 1,-4 4-311,0-4 0,-5 6-886,2-2-164,-4-2 0,-4 3-3504,-1-4 4851,-4 4 0,-8-7 0,-8 4 0</inkml:trace>
  <inkml:trace contextRef="#ctx0" brushRef="#br0" timeOffset="46">8748 5505 8207,'-5'-18'373,"-1"-3"0,1 8 514,5-2 0,9 3 1477,6 5-1607,0-4 0,2 5 179,2-5 1,7-1-387,5 1 1,3-1 202,4 1 1,-1 0-290,5-1 0,-2 1-572,2-1 0,1 5 163,-4-1 1,-1 6-1541,-4-2 1,-5 2 503,-2 2 981,-3 0 0,-6 6 0,-2 0 0</inkml:trace>
  <inkml:trace contextRef="#ctx0" brushRef="#br0" timeOffset="47">9696 5528 8216,'0'-9'181,"0"-3"36,0 9 1,0-13 351,0 9 1,-1 0 311,-3 0-165,3-1 1,-5 2 217,2 2-465,3-2 1,-5 9-79,6 1 0,-3 12 13,-1 6 1,0 6 137,4 7 1,0 4-88,0 3 1,0 3-407,0 5 1,-4-3-67,0 2 1,1-2-527,3-1 305,0-5 0,0 8 0,0-2 0</inkml:trace>
  <inkml:trace contextRef="#ctx0" brushRef="#br0" timeOffset="48">9651 6076 8216,'0'18'0,"0"2"2727,0-5-1488,0 0-910,0-3-1510,0-1 268,0-4-1420,0-2 2333,5-5 0,6-5 0,7-2 0</inkml:trace>
  <inkml:trace contextRef="#ctx0" brushRef="#br0" timeOffset="49">10484 5505 8248,'0'-23'694,"0"1"881,0 3-772,0 3-510,0 4 1,-3 5-27,-1-1 0,-5 6 341,1-2 0,-7 3-152,-4 1 0,-4 9-401,-4 2 0,0 8 28,-4 0 0,-2 6-2,3 2 1,-2 5-29,1-2 1,0 7 35,4 1 1,0 5-155,5-1 1,0-1 132,3 1 0,4-4-195,7 4 0,3-6 39,5 2 0,1-7-39,3-4 0,8-5 105,7-3 0,2-2 121,2-6 0,0-4 65,0-4 1,3-1-129,1-2 1,0-2 115,-4-1 0,-2-4-92,-2-4 0,-2-1-116,-6 1 1,0-2 70,1-2 0,-5 1-186,1-5 1,-5 1-36,0-1 1,-1-1-62,-2 5 0,-5-4 159,-3 4 1,2-1 17,-2 5 1,0-1 234,-3 1 0,3 5-136,1 2 219,4-2-150,-7 4 83,9-3 0,-3 6-189,8 3 0,0-1 0,7 4 1,-1-3-76,9 4 1,4-6 116,4 2 0,1 1-142,-2-1 1,4 0 98,4-4 0,-4-5 33,1-3 0,-6-2-44,2-1 1,-3-1 113,-1 1 0,0-2-5,-1-2 1,-3 1 146,0-5 1,-5 4-112,2-4 0,-8 3-57,0-3 1,-2 0 125,2-4 1,1 4-100,-5 0 0,1 5 253,-1-1 1,-3 3 166,3 0 87,-3 6-395,-1-4 1,0 10-14,0 0 1,0 5-27,0 6 0,0 7-105,0 5 1,0 5 131,0 6 1,0-2-11,0 2 1,1-5-319,3 9 0,-3-6 81,3 2 1,-3-1-97,-1-6 0,0 3 92,0-3 1,4 0 77,0-5 1,0-3-90,-4 0 0,0-5 56,0 2 1,4-4-194,-1 0 0,1-5-8,-4 1-961,0-5 460,0 2-1622,0 0 105,0-4-111,-5-1 2361,4-6 0,-14-11 0,2-1 0</inkml:trace>
  <inkml:trace contextRef="#ctx0" brushRef="#br0" timeOffset="50">11295 5436 8081,'-5'-23'1401,"4"1"1,-8 4-679,5 3-487,0 7 175,4-2 816,0 9-13,0-4-723,5 20-172,-3-1 1,3 19-9,-5-3 0,0 8 108,0 4 0,4 4-118,-1 3 0,1-2-52,-4 3 0,0-3-324,0-2 1,0 1 263,0 0 1,0-7-475,0-5 0,0-4-62,0-8 0,2 0-222,1-3 1,-1-3-301,1-4 0,-1-4-983,-2-1-1268,0-4 1791,0 2 1329,0-5 0,-10-10 0,-3-3 0</inkml:trace>
  <inkml:trace contextRef="#ctx0" brushRef="#br0" timeOffset="51">10816 5905 8081,'-7'0'3319,"2"0"-1305,5 0-587,10 0 1,4-4-682,13 0 0,8-5 163,11 1 0,1-3-380,6-4 0,-1 2-667,2-2 1,-4 3 261,-4 5 0,-5-2-1468,-3 5 1,-8-3 294,-3 3 0,-3 0 1049,-1 4 0,-5 0 0,-2 0 0</inkml:trace>
  <inkml:trace contextRef="#ctx0" brushRef="#br0" timeOffset="52">11832 5425 8376,'-6'-5'292,"-4"4"0,7-8 377,-5 5 32,6 0-272,-8 9 187,8 7 0,-3 5 1003,5 6-760,0 5-331,0 1-79,0 6 1,0 4 422,0 3-538,5-3 0,-2 6-240,5-4 1,-2 0 107,2 1 0,0-5-465,-4 1 0,4-8 272,-4-3 0,-1-4-145,-3-4 0,4 1-1639,0-5-244,0 0-1208,-4-8 2354,-5-2 0,-2-5 873,-4 0 0,-5-5 0,-2-2 0</inkml:trace>
  <inkml:trace contextRef="#ctx0" brushRef="#br0" timeOffset="53">11626 5585 8376,'0'-27'0,"0"1"1013,0-1-548,6 9 0,0-2 992,5 5-957,1-6 0,4 7 85,3-5 0,3 5 4,1-1 0,5-1 54,2 0 0,3 1-172,1 4 0,4 1-347,0 2 0,4-1 140,-4 5 0,-3 0-201,-5 4 0,-6 4 87,-1 0 0,-5 9-202,-7-2 1,-1 4-5,-2 1 0,-3-2-145,-5 5 1,-1 0 46,-3 3 1,-6 1 102,-5 0 1,-6-1-108,2-3 0,-2 2 80,-2-2 1,-4-2 34,1-2 1,0-1 18,7 1 1,-1-5 198,5 6 1,-1-10 103,5 5 222,5-2-380,1 3 0,7-1-42,6 1 0,4-5 177,11 1 1,5-4-75,3 3 1,3-3-126,4 4 1,-5-5-11,5 5 1,-5 0-189,5 3 0,-4-3 157,-3-1 1,-5 1-174,-7 3 1,-2 5-50,-6-1 1,-4 0 40,-3-4 0,-6 5 21,-5-1 1,-4 4 84,-11-4 0,-4 4-277,-8-4 0,-2 4-12,-2-3 0,-2 3-269,-6-4 0,4 0-40,0-3 1,7-6-46,1-2 1,6 1-294,9-1 0,2-1 356,6-3 1,4-1-366,4-3 0,1 2 70,2-6 934,10-4 0,8-6 0,11-5 0</inkml:trace>
  <inkml:trace contextRef="#ctx0" brushRef="#br0" timeOffset="54">12597 5608 8096,'-5'-23'0,"-1"5"0,-1 2 0,4 4 0,-4 6 0,1-3 0,-5 5 0,3 2 0,0 5 0,2 5 0,-2 7 0,-2 8 0,3 7 4197,2 9-2800,-1-4 0,6 10-67,0-4-1744,6-1 489,0 4 1,7-8-157,2 2 141,3-3 1,4-6-98,1-2 0,1-7-7,3-1 1,-2-8 32,6 0 1,-1-7 71,5 0 0,-1-8-131,0-4 1,0-2 75,1-1 0,-2-5 469,-3 1 1,-2-5-344,-5 1 0,0-3 0,-1-1 0,-5-4-71,-6-4 1,-4-2 0,-7-1 0,-2-2-373,-1-2 1,-9 3 129,-7-3 0,-9 3-213,-6 5 1,-9-1-255,-7 9 1,-4 3 106,1 11 0,2-1 192,1 5 0,6 6 24,6 5 0,5 5-418,10 3 1,5-1 241,3 5 1,7 0-605,5 4 1,6 3 1104,5 1 0,7 0 0,3-5 0</inkml:trace>
  <inkml:trace contextRef="#ctx0" brushRef="#br0" timeOffset="55">13328 5505 8112,'4'-41'0,"0"3"1923,5 8-1188,-3 2 0,4 10 571,-2 3 90,-3 2-674,-5 2 179,0 4 0,0 21-145,0 13-448,0 12 1,-4-1-73,0 8 0,0-2-54,4 10 1,0-6-365,0 1 1,0-2 216,0-1 1,0-1-310,0-4 0,0 1 166,0-7 1,0 0-1321,0-8 1,0-4 609,0-4 0,0-5-2056,0 1 801,0-8 2073,0-2 0,0-5 0,0 0 0</inkml:trace>
  <inkml:trace contextRef="#ctx0" brushRef="#br0" timeOffset="56">13362 5573 8112,'12'-40'512,"-5"-1"-359,1 3 1,3 8 862,5-1 0,-1 3-372,-4 5 1,6-2 419,2 6 0,2 3-410,2 0 0,0 7-129,0 2 0,4 4-281,-1-1 0,1 8-51,-4 4 0,0 3-275,-1 5 1,-4 1 109,-3 6 0,-2 1-333,-1 3 1,-6 2 228,-2 5 0,-6 2-539,-5 2 1,-2 1 262,-10 3 0,-4-3-61,-4-4 0,-4-1 190,0 0 0,2-1 156,-1-2 1,4 0 308,0-4 0,3 0-152,4-4 0,2-1 400,6 1 1,4-5-209,4-3 0,1 2 135,2-2 1,2-1-114,1-6 1,5 2-328,7-3 1,3-2-41,5-1 1,5-3-174,2-1 0,-1 0-1119,2 0 0,-1 0 640,5 0 0,-5-3-2016,1-1 2731,-1 0 0,4-1 0,1-1 0</inkml:trace>
  <inkml:trace contextRef="#ctx0" brushRef="#br0" timeOffset="57">14459 5459 8033,'-12'-29'1367,"1"6"0,3 7-830,1 4 1,-1 1-201,-3-1 1,-5 5 812,1-1 0,-5 6-488,1-2 0,-8 3-191,-3 1 1,-3 6-146,-1 5 0,1 7-219,2 9 0,-1 1 39,6 2 0,-1 3-171,4-2-91,5 2-265,2-4 345,5-1 1,4-6-7,3 1 0,3 0-96,1 0 0,5-5-74,3-3 380,2 3-177,6-6 1,6 4-29,5-9 310,9 3-150,-5-8 0,12 7-254,-5-6 198,5 1 1,-7 0-172,2 0 0,-3 0 87,0-4 1,-6 1-7,-2 3 1,-7-2 14,-1 6 1,-9-4-115,1 3 0,-7 1 0,0 3-24,-8 1 0,-8-1 42,-11 1 0,-6 0 100,-10 4 0,-1-4 195,-6 3 1,-11 2-317,25-9 1,-1-1 0,-1 1 0,0 1 1275,-4-1 0,0-1-1151,-3-1 0,0 1 0,1 2 0,-2 1 0,-3-3 0,0 0 0,-3 0 0,-1 0 0,-2 0 0</inkml:trace>
  <inkml:trace contextRef="#ctx0" brushRef="#br0" timeOffset="58">7823 6578 8465,'-28'0'0,"6"2"0,-1 1-449,0-1 590,15 3 938,-7-5-326,14 0-102,-4 0 346,5 0-658,5-5 1,2 2-3,9-4 0,-2 4 455,5-1-450,0-2 100,3 5-237,1-4 0,5 5 94,3 0 0,3 0 8,4 0 0,4 0 34,7 0 1,6-2-431,-23 0 1,1 1 0,0-1-1,1 1 364,5-2 1,2-2 0,1 1 0,1-1-99,6-2 0,1-1 1,0 2-1,0 0-364,5-2 1,1 0 0,-1 0 0,1 0 404,3 0 0,0 1 1,1-2-1,1 1-40,1 0 0,1 1 1,0 1-1,0-1-112,0-1 1,0 1-1,-1 2 1,1 1 63,0 0 0,0 0 1,-1 3-1,0 0-126,-1-1 0,0 0 0,-1 1 0,-1 1 52,-1 0 1,-1 0 0,0 0 0,0 1-23,0 1 1,0 0 0,-2-1 0,0 0-22,1 3 1,-1 0 0,0-2 0,0 0-71,2 2 1,0-1-1,2-1 1,0-1 34,1 1 1,-2 0-1,-2-1 1,0-1 11,-1 0 1,1 0 0,-3 0 0,1-1-22,5-1 1,0 0 0,-3 1 0,-1 1 43,-2-2 0,0 0 0,-2 1 0,0 1-271,0 0 1,1 0 0,-1 0 0,0 0 272,3 0 1,-1 0-1,0 0 1,-1 0-193,-4 0 1,0 0-1,1 0 1,-1 0 194,-2 0 0,0 0 0,0 0 1,-1 0 108,-5 0 0,0 0 0,0 0 0,0 0-104,-6 0 0,0 0 1,2 0-1,-1 0 681,30 0-395,-3 0 1,1 0 424,-6 0-476,0 0 1,-1 0 115,-3 0 1,-2 0 441,-6 0 0,0-4-578,-3 0 0,0 0-27,-8 4 1,1 0 499,-8 0 1,2 0-534,-6 0 1,1 0 465,-9 0 0,4 2-1127,-3 1 701,-6-1 1,-1 4-354,-6-2-2354,1-3 1626,-4 9 1,-2-9-30,-6 3-4061,-5 3 2353,-9-6 2600,-1 9 0,-10-4 0,-3 6 0</inkml:trace>
  <inkml:trace contextRef="#ctx0" brushRef="#br0" timeOffset="59">16081 5573 8093,'-12'-16'0,"2"3"0,2-2 0,-2 6 548,3 1 0,0 1 245,0-5 1,-1 2-314,-3 3 1,-1-2 81,1 5 1,-1 0-172,1 4 0,-6 0-128,-2 0 1,-3 10 16,-5 6 1,2 8-90,-6 2 0,1 7 47,-5 2 0,6-1-124,3 4 1,1-3 2,3 0 0,8 1-123,2-1 1,8 0-62,1-8 0,8 3 36,6-3 1,6 0 29,5-4 0,6-6 97,3-1 1,3-5 297,4-3 0,4-3-107,7-5 1,-5-7 60,1-4 1,-3-2-62,0-6 1,0 1 113,-8-1 0,0-2-418,-11 2 1,1-3 93,-8-1 0,-1-3-444,-4-1 1,-4-5 239,-4 2 0,-4-3-692,-6-1 1,-6-1 404,-10 1 0,-5 1-592,-2 3 0,0 7 347,0 8 1,1 7 140,-2 4 0,1 3 29,7 1 1,3 1-120,8 3 0,6 2-312,2 6 1,5-1 31,7 1 888,10-1 0,16 5 0,7 2 0</inkml:trace>
  <inkml:trace contextRef="#ctx0" brushRef="#br0" timeOffset="60">16674 5619 8151,'-10'-23'1170,"-5"0"0,0 9-711,0 3-311,2 7 0,2-1 796,-1 5 0,1 1-326,-1 3 1,1 4 163,-1 7 0,5 3-301,-1 5 1,6 6-48,-2 5 1,3 2-178,1 6 0,1-4-296,3 3 1,-2-2-196,6 2 1,-1-5-181,5-2 1,-1-5-636,1-6 1,-2-1-16,-3-3-928,4-3 625,-5-4 1367,0-6 0,4-6 0,-3-6 0</inkml:trace>
  <inkml:trace contextRef="#ctx0" brushRef="#br0" timeOffset="61">16435 5802 8165,'6'-7'1383,"5"4"-830,6 1 1,7 2 375,3 0 1,-2 0-387,5 0 0,1 0-151,3 0 1,0 0-135,1 0 1,-2 0-382,-3 0 1,2 0 176,-5 0 0,-2-1-2423,-6-3 2369,3 3 0,-10-9 0,5 4 0</inkml:trace>
  <inkml:trace contextRef="#ctx0" brushRef="#br0" timeOffset="62">16549 5573 8124,'-17'-16'1004,"5"3"1,0-3-321,8 4-268,8 1-237,8 5 0,5-5 116,6 4 0,6 0 125,6 0 1,7-1-33,11-3-1863,5-6 1562,6 10-549,-31-1 1,1 0 120,29 7 332,-4-9 0,-3 9-1509,-11-3 1,1 3 1517,0 1 0,-1 0 0,1 0 0,0 0 0</inkml:trace>
  <inkml:trace contextRef="#ctx0" brushRef="#br0" timeOffset="63">18559 5219 8058,'4'-11'677,"0"-1"1,4 1-365,0 0-579,2 4 211,2-3 0,-6 4 1903,-1-1-460,0 2-606,-4 5-103,4 0 1,-17 5 36,-3 3-513,-13 7 1,6-1 2,-12 5 1,2 0 40,-6 4 0,4 0-45,3 0 1,0 0 29,4 0 1,4-1-128,4 1 1,6 0 49,2 0 0,5 0-188,6 0 0,1-1 83,3 1 0,3-4-98,8 0 0,-1-3-30,5 3 0,4-4 94,4 4 0,1-5 13,-1 1 1,-2-1 29,5 1 0,-4-2 148,0 2 1,-2-2-148,-1-2 0,-1 1 168,-3-1 1,-3 2 21,-4 2 1,-2-2 121,-2 2 1,-3 1-193,-5 0 1,-5 4 0,-3-1 0,-5-1-129,-6 1 1,-5-4 118,-10 4 1,-2-5-249,-2 1 1,-2 2 71,-6-2 1,-3-1-1663,-1-6 1,-2 0-97,6-4 0,-1 4 1763,9-4 0,1 3 0,7-3 0,3-1 0,3-2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6.99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15841 3461 7490,'0'-7'666,"1"-2"76,3 5-171,-3-4 1,5 5 380,-2-5-763,-2 6 0,3-4 237,-5 2 31,0 2-406,-5-3 0,-2 10 183,-4 3-211,4-3-1,-3 5 165,4-3 0,-6 8 60,1 0-300,0 5-56,-1-2 278,1 5-96,4 0 0,-3 5 0,3 2 74,-3 3 1,-2 2 0,1-1 130,-1 0-152,1 0-754,-1 6 758,1-5 6,0 5-235,-1-6 0,1-1-172,-1-3 167,1-2 0,-1 0 164,1-9 1,5 6 61,2-9-347,3-1 312,1-4-178,0 1 804,0-6-726,0-1-1846,0-5 1292,0-5 1,1 0-576,3-3 0,1-6 1142,2 3 0,9-3 0,-4 3 0</inkml:trace>
  <inkml:trace contextRef="#ctx0" brushRef="#br0" timeOffset="1">15886 3449 8234,'-5'-6'0,"0"-4"785,-2 2-205,2 3 300,5 0 1618,0 5-2248,5 0 0,-3 4 188,6-1-399,-6 6 0,7-2 237,-5 4-218,0 6 1,-4-5 48,0 4 1,0 1-240,0 2 1,0 3 152,0 1 0,0 3 68,0 1 1,0 5 0,0-2 171,0 3 1,0 1-153,0 1 1,0-5 98,0 1 1,0-2-74,0 1 0,5-1 85,3-2 0,2-3-59,1 3 1,-2-3-10,2-1 1,-3-2-108,3-2 0,1 2 99,-5-6 0,2 0-223,-1-3 1,1-1 166,-5 0-273,-1 1 0,-3-1 66,0 1 1,0-5-873,0 1 44,0-6 330,0 9 1,-1-10-856,-3 3 1,2-3 119,-6-1 1352,6 0 0,-14-5 0,4-1 0</inkml:trace>
  <inkml:trace contextRef="#ctx0" brushRef="#br0" timeOffset="2">15589 3952 8283,'0'-8'575,"0"0"1,0 5-236,0-5 1,2 5-1,0-2 882,2 0-622,5 4-111,-3-4 0,10 5 315,-1 0-613,5 0 1,-5-1 26,8-3 0,-5 3-98,9-3 1,-5 1-227,9-1 1,-4 3-307,3-3 0,-1 2 1,2-1-1086,-5-1-194,3 1 1615,-4-2 1,8-2 0,-4-4 0</inkml:trace>
  <inkml:trace contextRef="#ctx0" brushRef="#br0" timeOffset="3">16777 3540 8170,'0'-6'0,"0"-4"674,0 2 0,2 3 595,1 1 45,-1 3-646,3 1-528,-5 0 1,0 5 107,0 3 1,0 7 1,0 4 1,0 3 83,0 1 1,0 4-135,0 4 1,3 2 0,1 1 0,1 4-50,-1 0 0,-1 0 0,3-3 4,-1-1 1,0-1 5,-1-3 0,-1 1 58,4-8 0,-4 2-218,1-6 0,-2-1 103,2 1 1,-3-5-355,3 1 0,-3-2-121,-1-2 1,0-3-945,0-1 74,0-4 443,0 2-2492,0-5 3290,-5-5 0,-1-1 0,-6-6 0</inkml:trace>
  <inkml:trace contextRef="#ctx0" brushRef="#br0" timeOffset="4">16640 3620 8166,'0'-17'818,"5"0"-288,-3 1-174,8 3 1,-4-4-36,5 6 0,5 0 116,-1-1 1,5 1 14,-1-1 1,7 5-210,0-1 0,6 4-40,-2-3 1,5 3 0,2-2 5,1 0 1,0 3-6,-4 3 1,-4 0-160,1 0 1,-7 0 124,-1 0 1,-2 5-131,-5 2 1,-5 2 27,-3-1 0,-6 2-152,2-2 1,-3 6-22,-1 1 0,-6 1-55,-6 0 1,0-2-118,-7 5 0,-2-4 108,-5 4 0,0-4 51,-4 4 1,3-5 62,-3 1 1,4-2 76,0-2 0,3 1-86,4-1 0,-1-3 135,4-1 0,5-3 238,3 4-150,6-6 47,-3 3 185,5-5-262,0 6 0,5-5 251,2 3 1,7 1-84,2-2 1,5 3-20,2-3 0,5 0-32,6 5 1,-2-5-173,2 5 0,-2 0 65,6 3 0,-6-2-73,-2 2 1,-4-2-152,0 6 1,-2-1 54,-1 2 0,-1-2-147,-3 5 0,-4 0 32,-7 3 0,-3 1-96,-5 0 1,-3-4 16,-4 0 0,-6 0 147,-10 4 1,-5 0 59,-2 0 1,-3-4 133,-2 0 0,0-1-12,-3 1 1,1-3-138,-5-4 0,5-2 167,-1-3 1,3-2-72,0-5 0,6 0-863,3 0 1,5 0 110,2 0 688,10-5 0,-11-1 0,7-5 0</inkml:trace>
  <inkml:trace contextRef="#ctx0" brushRef="#br0" timeOffset="5">4443 5368 9870,'-2'-7'871,"-1"4"0,1 3-621,-1 3 0,1 4 134,2 4-244,0 1 1,-4 0 0,1 4 389,0 3-274,-3 7-199,5 3 31,-10 6 0,9 0 78,-6 3-115,1 3 1,-5 8-180,1 1 0,-1 1 61,1-2 1,1 2 26,2 2 1,-1 0 96,5-7 0,-1 2 95,2-6 1,1-6-74,-1-2 1,1-6 7,2 2 1,0-8-9,0 1 1,-1-8-238,-3 0 238,3-2-399,-4-2 1,4-4 407,-3-3-740,2 2 448,-3-5 0,5-1-820,0-7 1,0-4 393,0 0 1,0-5-1211,0-4 1839,5-1 0,7-7 0,6-1 0</inkml:trace>
  <inkml:trace contextRef="#ctx0" brushRef="#br0" timeOffset="6">4443 5528 8291,'0'-23'0,"-4"5"595,0 3 1,0 2 319,4 2 273,0-1-307,0 1-565,0 5 0,2 0-45,1 6 1,0 6-85,5 1 1,-1 3 48,5 2 0,-1 4 15,0 3 1,1 7-61,-1 0 1,6 6 64,2-2 0,-1 3-140,1 2 0,-2 3 62,2 0 1,3 5-145,-3-1 1,-1-1 114,1 0 1,-4 0-105,4 1 0,-5 1-35,1-5 1,-2-1-139,-2-7 0,1 1 243,-1-8 1,-1 2-69,-2-6 1,2-1-171,-2 1 225,-3-5-540,0 2-18,-5-4-53,0-6 135,0-1 0,0-6-463,0-3 1,0 2-579,0-6 1,-4 0 146,0-3 1268,-5-1 0,3 1 0,-5 0 0</inkml:trace>
  <inkml:trace contextRef="#ctx0" brushRef="#br0" timeOffset="7">4306 6019 8090,'0'-8'703,"0"1"0,5 4-257,2-1 1,5-1-141,3 1 0,3-1 500,5 1 0,5 3-300,2-3 0,8-1 30,4 1 0,2-1-160,2 2 0,-4 0-252,0-5 0,-5 2-612,1-1 0,-7-2 391,0 5 1,-10 0-3560,2 4 3656,-8 0 0,2 0 0,-6 0 0</inkml:trace>
  <inkml:trace contextRef="#ctx0" brushRef="#br0" timeOffset="8">1862 8863 8153,'-5'-12'1093,"3"1"-240,-3 4-72,5 2-162,-5 5-377,4 0 0,-6 7 17,4 4 0,1 6 13,-1 5 1,1 3 64,2 1 1,0 1-96,0 7 0,0-2 112,0 6 1,0-3-239,0 0 0,0 3 99,0 0 1,0 4-108,0-4 1,0 0 81,0-4 0,0 0-223,0 1 0,4-6 57,0-3 1,0 1-100,-4-4 1,0 1 92,0-9 0,0 1-221,0-5-425,0 0 123,0 1 1,0-5-1772,0 1 1060,0-5 34,0 2 501,0-5 250,-5 0 431,3-5 0,-13-7 0,2-6 0</inkml:trace>
  <inkml:trace contextRef="#ctx0" brushRef="#br0" timeOffset="9">1313 8817 8236,'0'-6'562,"2"0"-265,1 6 1,0 0 0,5 0 46,1 0 0,1 0 5,1 0 1,6 0-43,2 0 0,2 0 509,2 0-303,5 0-92,1 0 1,10 0-94,3 0 1,7-3 63,0-1 1,3-1-345,1 1 1,-4 3 61,4-3 1,-6-1 170,-5 1 1,1-1-198,-5 1 1,-1 3 110,-7-3 0,3 3-78,-2 1 1,-3-4-126,-2 0 0,-2 0-119,-1 4 1,-5 0-159,-3 0 0,-2-3 453,-2-1-1680,-4 0 718,-2 4-2349,-5 0 3143,-5 0 0,-2 5 0,-4 1 0</inkml:trace>
  <inkml:trace contextRef="#ctx0" brushRef="#br0" timeOffset="10">2558 8668 8793,'0'-6'2405,"0"1"-1402,0 5-636,0 5 0,0 1 50,0 6 1,4-1-106,0 1 1,1 4-5,-1 3 0,-3 7-14,3 0 0,-3 10 5,-1-2 0,0 8 30,0 0 0,0 2-89,0 2 0,0 3-194,0 1 0,0-1 207,0-3-1569,0 0 1223,-5-1-3,4 1-214,-4 0 253,5-6 0,0-2 101,0-7 1,0 1-1,0-7 19,0-3 1,-2-1-55,-1-6 1,1 1 19,-1-5 0,1 0-134,2 1 227,0-6 864,0-1-862,0-5-74,0-5 0,0-1-294,0-6 157,0 1 0,2-5 0,0-3-133,2-3 0,5-1 130,-2 0 0,7-3-215,2-1 1,4-1 49,-1 1 0,2 3-41,2-2 1,0 3 207,0 4 1,0-2 12,0 6 0,0 0 82,-1 4 1,1 3 233,0 0 0,-4 5-37,0-5 0,-4 5-52,4 0 0,-1 1 41,1 2 1,-2 0-62,-6 0 0,1 4-141,-1 0 0,0 5 74,1-2 0,-5 7-41,1 2 1,-5 4-17,0-1 1,-1 0 22,-2 4 1,0-3 116,0 7 0,-2-3-81,-1-1 0,1 2 74,-2-2 1,3 2-86,1-6 0,0 2 15,0-2 1,0-3-60,0-4 0,1 2-143,3-3 0,-2 3-1816,1-6 1446,4 2 0,-5 0-1288,6-2 1,-4-2 1788,3-2 0,1-3 0,3 4 0</inkml:trace>
  <inkml:trace contextRef="#ctx0" brushRef="#br0" timeOffset="11">3461 9251 8238,'0'-12'1370,"0"6"-415,0-4-271,0 9-306,0 6 0,0 2-128,0 9 1,-2 1 143,-2 2 0,3 2-291,-3-2 1,3 2 92,1-2 0,0 3-160,0 1 1,0-2 82,0-2 1,0 2-362,0-6 194,0 5 0,1-7 6,3 2 1,1-6 32,3-1 1,2-6 10,-2 2 107,2-3 0,5-5 8,0 1 1,0-6-144,-3 1 1,-1-2 91,1-1 1,-1-2-71,1-2 0,-1 2 72,0-2 1,-3 1-169,0-1 0,-2 2 83,2-2 1,2-2-110,-3 2 0,-2 0 18,-1 3 0,-1 5 44,1-1-227,-3 6 243,4-4 143,-5 12-130,0 0-1,0 5 0,0 4 1,0 1-14,0-2 0,1 2-163,3-1 175,-3 1 2,9-5 12,-8 0 0,8 1-131,-3-1 0,4-4 0,0-4 151,0-1 0,2-2-70,2 0 0,-2-2 240,2-1 1,2 0-146,-2-4 1,5-1 145,-1-4 0,-1-3-88,1 0 1,-5 0 89,1 3 1,2-3-142,-2 0 1,4-5 36,-4 1 1,1 1-75,-5-1 0,-1 5 104,-2-1 276,2 2-168,-4 1-136,1 6 0,-2 6-7,-5 8 0,0 2 161,0 1 1,0 6-47,0 2 1,-2 1-40,-1-1 0,0 3-140,-5-3 0,5 2 112,-5 2 1,5 0-728,0 0 1,1-4 290,2 0 0,0-5-606,0 1 0,0-2 407,0-2 0,5-1-733,3-2 1,-2-2-516,2-2 1774,5-3 0,-1 5 0,5-6 0</inkml:trace>
  <inkml:trace contextRef="#ctx0" brushRef="#br0" timeOffset="12">4329 9571 8238,'0'6'421,"0"4"-78,0-9 1019,0 5 273,0-6-475,5 0-1497,-4 0 341,9 0-1836,-9 0 1212,4 0 620,-5 5 0,0-4 0,0 4 0</inkml:trace>
  <inkml:trace contextRef="#ctx0" brushRef="#br0" timeOffset="13">1542 10062 7204,'0'-7'3733,"0"2"-3046,5 5-427,-4 0 1,6 0 0,-4 0 1,0 0 33,4 0 0,-3 0-47,4 0 0,0 2 14,3 1 1,0-1 39,1 2 0,4-3-40,3-1 1,3 0 29,1 0 1,1 0 1,2 0 1,1 0-125,7 0 91,-2 0-310,7 0 0,-3 0 310,2 0-173,-2 0 0,9-1-104,1-3 0,0 2-897,3-1 865,3-4 178,-5 6-161,4-4 0,-5 4-32,-1-3 0,2 3 103,3-3 31,-3 3 0,7-3-29,-4 0 0,3 0-189,-4 4 211,1 0 1,-4 0-159,-1 0 41,6 0 1,-3-4-41,6 0 0,-2 1 125,1 3 1,1-4-55,-4 0 0,-1 0 0,-4 3 22,-3-3 1,-3 3 2,-5-3 1,1 3 63,-1 1 0,-5-4 153,-2 0 1,-3 0-113,-1 4 0,-4 0 498,0 0 0,-5 0-623,1 0 0,-2 0 241,-2 0 0,0-3-238,1-1 1,-1 0 62,1 4 1,-1 0-139,1 0-57,-1-5-284,0 4 185,1-4 0,-5 1-129,1 0-705,-5 0 351,2 4-2695,-5 0 1172,0 5 2251,-5-4 0,-2 10 0,-4-5 0</inkml:trace>
  <inkml:trace contextRef="#ctx0" brushRef="#br0" timeOffset="14">5859 8691 8273,'0'-6'930,"0"0"-37,0 2-229,0 3-205,0-5 401,0 6-703,0 6 1,0 0 64,0 5 0,-1 6-54,-3 2 0,-3 2-57,-4 2 0,0 5 72,-1 3 0,1 3-27,-1 4 1,0 1 9,-4 3 1,4 3-212,-3-4 1,1-1 34,-2-2 1,7 1-80,-2-1 1,2-5 82,-2-6 0,3-2 2,1 2 1,4-7-136,-1 3 0,-1-8 88,1 1 1,0-8-525,4 0 125,0-5-882,0 2-152,0-5 0,0-5 725,0-3 759,6-7 0,0-3 0,5-5 0</inkml:trace>
  <inkml:trace contextRef="#ctx0" brushRef="#br0" timeOffset="15">5825 8771 8273,'0'-19'0,"0"0"0,0 5 0,0-1 0,0 2 2835,0 2-1059,0 5-1283,0 0 1,3 12-167,1 1 0,4 3-57,-4 2 0,5 4 9,-2 3 1,3 7-26,2 0 0,-1 6-81,1-2 1,-1 2-107,0-1 0,5 5 43,-1-1 0,4 1-97,-4-1 1,2-2 111,-2-3 1,-2 7-101,2-3 1,-3 3 114,0-3 0,-1 1-203,1-1-1,-2-1 85,-2-3 0,0 1-135,-4-8 1,4 1 40,-4-9 0,1-1 25,-1-6-449,-3 2 154,4-9-1581,-5 4 858,0-5-561,0-5 1,-1-1 177,-3-6 1449,-3 1 0,-9-6 0,-2-1 0</inkml:trace>
  <inkml:trace contextRef="#ctx0" brushRef="#br0" timeOffset="16">5710 9239 8306,'2'-10'679,"2"3"1,-2 2-48,6 5 0,-1-4 48,5 0 0,4-1-216,3 1 1,3 3-42,1-3 1,1-1-234,2 1 1,-1-3 66,1 3 0,2-1-635,-1 1 1,-1 3 349,-3-3 0,-1 3-1150,-3 1 0,2 0 71,-2 0 1,-2-4 1106,-2 0 0,3 0 0,0 4 0</inkml:trace>
  <inkml:trace contextRef="#ctx0" brushRef="#br0" timeOffset="17">6430 8851 8162,'5'-16'0,"-4"3"396,4-4 0,-1 6 10,0 0 0,0 3 590,-4 0 72,0 6-443,0-8-404,5 8 1,-4 2 51,3 8 0,-3 3 94,-1 5 0,4 3-83,0 7 0,0-1-38,-4 1 0,0 2-51,0-1 0,3 4-96,1 0 0,0 1-62,-4-2 1,0 3 23,0-2 1,0 2-203,0 1 1,0 0 97,0 0 0,0-1-124,0-2 1,0-3 51,0-5 1,-1-2 68,-3-2 0,3-2 122,-3-6 1,3-3 76,1-1 158,0-4-252,0 2 437,0-5-273,5 0 1,-1-1 53,7-3 0,-2 1-75,6-4 1,-1 0-55,1 0 1,3-2-148,5 5 0,0-4 147,0 5 1,-1-5-105,1 4 0,1 0 77,3 4 1,-3-3-195,3-1 0,-7 0 89,-1 4 1,-4-1-274,4-3 1,-5 3-79,2-3-1194,-4 3 171,0 1-321,-6 0-1530,-1 0 2743,-5 0 1,0 0 0</inkml:trace>
  <inkml:trace contextRef="#ctx0" brushRef="#br0" timeOffset="18">7070 8840 8127,'0'-12'0,"3"1"751,1-1-122,0 1-36,-4 0 0,0 3 571,0 0-78,0 6-591,0-3-241,0 15 1,0-2 16,0 7 1,0 3-33,0 1 0,0 2-43,0 2 0,0 0 58,0 0 0,0 5-164,0 2 1,4 3-124,0 1 0,-1-1 85,-3-2 1,0 6-153,0-3 0,0-1 86,0-3 1,0-4-63,0 0 1,0-2 81,0-1 1,0-5 141,0-3 1,0-2-63,0-2 112,0-4 46,0 3 31,0-9 29,0 4 0,2-5-45,1 0 1,0 0 122,5 0 0,-1-4-66,5 1 0,0-5-184,4 4 1,-4-1 70,3 1 1,2 3-281,-2-3 0,4 2-102,-4-2 0,4 3 131,-3-3 1,3 3-621,-4 1 1,4 0 290,-4 0 0,4 0-967,-4 0 0,1 0 597,-5 0 1,1 0-2168,-1 0 2914,0 0 0,1 0 0,-1 0 0</inkml:trace>
  <inkml:trace contextRef="#ctx0" brushRef="#br0" timeOffset="19">8360 8920 8166,'0'-12'-1010,"0"5"1020,0-1 1,-4 4 612,0-3 1,-1 3 370,2-4-682,1 1 1,-4-4 587,2 4-246,3-3-326,-9 8 0,3-3-85,-4 5 0,0 0 5,-1 0 1,1 5 9,-1 3 1,-3 3-118,0 5 0,-4 1-73,4 6 0,-1 1 121,5 3 0,5 1-252,2 2 1,2 3 64,2-2 1,3 1 97,5-2 1,4 3 12,11-3 0,4-2 111,-1-1 0,5-8-44,-4-4 1,3-2 89,-3-2 0,3 0-76,-3-4 0,3-2-14,-3-5 0,5 0-202,-2 0 1,-2-5 136,-1-2 0,-1-4-184,-3 0 1,3 0 39,-7-1 0,-4-3-129,-4 0 1,-1-6 33,-6 2 0,0-2-74,-4-2 1,0-5-361,0-2 1,-5-2 195,-3 1 0,-3-5-311,-4 1 0,-3 0 208,-5 4 1,-5 0-146,-2 4 1,-10 5 180,-5 7 0,3 8-25,-4 3 0,3 2 78,-3 2 0,7 7-198,5 4 1,4 2 573,8 6 0,4 0 0,1 4 0</inkml:trace>
  <inkml:trace contextRef="#ctx0" brushRef="#br0" timeOffset="20">8954 8863 8111,'0'-18'0,"0"1"191,0 6 1,0-1 46,0 1 0,0 3 272,0 1 0,0 3 256,0-4 234,0 6-570,0-3 0,0 6-193,0 3 1,0 6 59,0 5 1,0 7-31,0 1 1,0 1-92,0 6 1,0 1 61,0 3 0,1 0-136,3 0 1,1 1-3,3-1 1,2-1-240,-3-3 1,0 2-138,0-5 0,-3-4 171,4-4 1,-4-5-260,3 1 1,-4-6-22,1-2-1420,2-4 821,-5 2-640,4-5 1413,-5 0 0,-5-10 0,-1-3 1</inkml:trace>
  <inkml:trace contextRef="#ctx0" brushRef="#br0" timeOffset="21">8920 9057 8111,'5'-7'0,"-3"2"387,6 5 0,0 0-19,3 0 1,0 0 295,1 0 0,3 0-198,0 0 0,9 0-40,-1 0 0,4 0-145,0 0 1,2 0-86,5 0 0,-4-1-231,1-3 0,-7 3 100,-1-3 0,-2 3-672,-5 1 0,-1 0 103,-4 0-2052,-4-5 1301,-2 4 1255,-5-5 0,-10 1 0,-3-1 0</inkml:trace>
  <inkml:trace contextRef="#ctx0" brushRef="#br0" timeOffset="22">8920 8760 8214,'19'-8'137,"0"1"1,0 3-93,4-4 1,5 2 1416,2-2 1,3-2-625,1 2 0,4 2-98,0-2 0,-1 6-375,-6-2 0,-1-1-245,-7 1 0,1 0-2237,-9 4 1392,6 0 725,-9 0 0,5 6 0,-6 0 0</inkml:trace>
  <inkml:trace contextRef="#ctx0" brushRef="#br0" timeOffset="23">10701 8406 8139,'0'-12'-40,"0"1"0,0-2 148,0-2 1,0 2 553,0-2-421,0 2-61,0 2 1,0 3 313,0 1 0,0 3 352,0-4-518,0 6 1,0-2-74,0 8 1,-1 3 29,-3 9 1,3 3 97,-3 7 1,-1 3-144,1 6 1,1 4-33,3 3 1,-4 4 31,0 3 1,-5 2-466,1 2 1,-2 3 347,-1-3 1,-1 3-205,1 1 0,0-5 33,-1-2 1,5-8 36,-1-4 0,0-4-76,-3-4 1,3-3 20,1-8 1,3-2-178,-4-6 180,6 0-1178,-3-4 1047,5-2-700,0-5 1,0-5 5,0-3 1,0-2-914,0-1 1801,0-6 0,5-1 0,1-4 0</inkml:trace>
  <inkml:trace contextRef="#ctx0" brushRef="#br0" timeOffset="24">10667 8463 8158,'0'-19'-136,"0"0"1,0 5 135,0-1 0,0 2 979,0 1 0,0 5 1064,0-1-923,0 6-758,5-3 0,-2 15-105,4 5 1,1 5 127,3 3 1,2 5-101,2 3 0,-1 5-20,5 2 1,0 6-51,4-3 1,5 4-234,3 1 0,-2-5 72,1 1 0,-4-5 75,0 1 0,-2 0-204,-1-4 1,-1 2 88,-3-9 0,-1-2 185,-3-6 1,-3 1-79,4-4 1,-7-1-197,-2-4 1,-3-1 147,4-2-384,-6 2 0,4-7-1091,-2 4 759,-2-4-1855,3 2 1745,-5-5 1,0-1-1451,0-3 2203,-5 3 0,-2-15 0,-4 4 0</inkml:trace>
  <inkml:trace contextRef="#ctx0" brushRef="#br0" timeOffset="25">10587 8965 7922,'12'-10'503,"-1"3"1,2 2-49,2 5 0,-1-4 384,5 0 0,0-1-323,4 1 0,1 3-10,3-3 1,2-1-213,5 1 0,-1-4-721,-3 5 0,3-1-277,-2 4 0,-3-4 704,-2 0 0,-1 0 0,-3 4 0</inkml:trace>
  <inkml:trace contextRef="#ctx0" brushRef="#br0" timeOffset="26">12609 8760 8056,'0'-12'0,"0"-3"136,0 0 1,0 0 77,0 3 1,-2 1 227,-1-1 0,1-3-65,-2 0 0,-1 0-74,2 3 0,-6 1-71,1-1 0,-3 6-151,-5 2 1,2-1 63,-5 1 0,0 2-52,-3 6 0,-1-2-67,0 6 0,-4 1 32,1 6 0,3-1-118,4 5 0,1 4 20,-1 3 1,0 5-71,7-4 0,-4 7 84,8-4 1,-3 10-35,7-6 0,0 1 134,4-4 0,0 2-2,0-3 0,5-2 111,3-1 0,7-7-101,4-1 1,9-5 412,6 1 0,2-6-156,6-1 0,-2-6 222,2 2 0,1-2-155,-4-2 1,1-4-231,-6 0 1,-2-1-820,-9 1 1,0 3 454,0-3 0,-6-1-1060,-1 1 0,-7-1 644,-2 1 0,-4 2-392,1-6 1,-3 4 995,-1-3 0,-5-6 0,-2-5 0</inkml:trace>
  <inkml:trace contextRef="#ctx0" brushRef="#br0" timeOffset="27">12963 8623 8254,'5'-24'0,"-4"-2"970,3 11-48,2 0-28,-5 3 2,5 6 325,-6 1-868,0 5 0,0 9-101,0 2 0,-4 8 31,0 0 1,-4 7-32,4 0 0,-3 6-258,3-1 1,-1 3 134,1 4 1,3-3-189,-3 3 0,2 2-12,-2-2 0,2 0 30,-1-4 0,-2-1-193,1-2 1,0-3 74,4-6 0,0-4-271,0-3 0,0-2-138,0-1-1174,0-6 627,0-1 2,0-5 0,4-1 1113,0-3 0,-1-2 0,-3-6 0</inkml:trace>
  <inkml:trace contextRef="#ctx0" brushRef="#br0" timeOffset="28">13031 8577 8183,'0'-6'0,"0"-4"1538,0 3-970,0 1 0,1-3 162,3 5 1,-1 2-244,4 5 0,1 5-140,3 7 1,1 1-59,-1 6 0,1 0 104,-1 8 1,4 1-91,1 3 1,4 0-59,-1 1 0,1 3-59,-1 0 1,3 0 73,-3-4 0,2-1-134,2-2 0,-4-4 134,0-4 0,-3-1-192,3-3 1,-4 1-116,4-5 0,-5 1-104,1-5 1,-6-1-1605,-1-2 1365,-1 2 1,0-7-1216,-4 4 593,-1-4-1421,-2 2 2433,-5-5 0,-7 0 0,-6 0 0</inkml:trace>
  <inkml:trace contextRef="#ctx0" brushRef="#br0" timeOffset="29">12871 9000 8089,'12'-8'822,"-1"0"1,1 6-257,-1-2 0,4-1-44,0 1 0,7 0-138,1 4 0,0 0-78,3 0 0,4-3-156,0-1 0,3 0-114,1 4 0,-1-1-235,-2-3 1,2 3-528,-3-3 1,-2 3-568,-1 1 0,-7 0 77,-1 0 1216,-5 0 0,3-6 0,-6 0 0</inkml:trace>
  <inkml:trace contextRef="#ctx0" brushRef="#br0" timeOffset="30">13579 8646 8131,'0'-12'530,"0"1"-205,0-1 1,0 5 33,0-1 657,0 6-612,0-4 0,0 5 224,0-3 65,0 3-329,0-4 1,0 6 138,0 3-260,0 8-4,0 0-10,0 15-35,0-8 1,2 13 195,1-6-179,-1 11-32,3-6 1,-4 13 180,3-2-801,-3-3 479,4 1 0,-1-2 226,0 0-830,0-5 455,1 0 0,-4-13-821,3 3 671,-3-8 0,-1 5-767,0-4 1,0-5 440,0-3 1,0-5-1105,0 5 591,0-5 416,0 2 1,-1-7 683,-3-1 0,-2-9 0,-6-6 0</inkml:trace>
  <inkml:trace contextRef="#ctx0" brushRef="#br0" timeOffset="31">13568 8714 8131,'0'-11'246,"5"-1"1,0 5 693,3-1 0,2 6-312,-2-2 1,2 4-201,1 4 0,4-1 83,1 9 0,5-2-127,2 9 1,0 1-98,3 7 1,0-2-23,0 6 0,-1-2-30,1 1 0,-2 2-46,-1-5 1,0-1 29,0-3 1,-4 0-96,0 0 1,-4-5 130,4-3 0,-5-2-46,1-2 1,-2 0-15,-1 1 1,-1-6 144,0-2 54,-4-3-222,3-1 319,-9 0-162,4 0 0,-5-5-337,0-2 1,0-4 79,0 0 0,-4-2-104,1-2 1,-5-3 42,4-5 0,-3-1-268,3-2 0,-4-3 139,4-6 1,1-3-169,3 0 1,0-1-217,0 1 1,0 2-388,0-2 0,3 4-297,1 3 1,4 5 532,-4 7 0,3 2-1253,-3 6 772,5-1 1134,-8 6 0,9 1 0,-3 5 0</inkml:trace>
  <inkml:trace contextRef="#ctx0" brushRef="#br0" timeOffset="32">15190 8611 8275,'0'-11'0,"-2"-1"-51,-1 1 1,1 0 219,-1-1 1,-2 1 265,1-1 0,-1 5 360,1-1 181,3 6-567,-5-3 1,6 6-156,0 3 1,0 7 133,0 8 0,0 8-58,0 3 1,0-1-154,0 2 0,4 3 77,0 4 0,5 1-174,-1 0 1,0-4 50,0 3 0,2-2-135,-2-2 1,1-5-31,-2-2 0,2-7-200,-5-1 0,1-5-480,-1 1 0,-3-6 33,3-1-1985,-3-6 1121,-1 3 1545,-5-5 0,-6-10 0,-7-2 0</inkml:trace>
  <inkml:trace contextRef="#ctx0" brushRef="#br0" timeOffset="33">14927 8554 8227,'15'-11'33,"1"-1"1,4 1-34,-1 0 0,4 0 1067,3 4 0,0-2-406,4 5 0,-3-4-57,3 5 1,-3-1-102,3 4 1,-3 0-163,4 0 1,-6 1-297,2 3 0,-5-2 72,-3 6 0,2 1-42,-6 6 0,0-2 126,-3 2 1,-2 2-474,-3-2 0,0 1 131,-3 0 0,-3-2-478,3 5 1,-4-5 214,-4 1 0,-3-3-43,-4 0 0,0-1 182,-1 1 0,-4-5 96,-3 1 1,-3-4 231,-1 3 1,2-3-73,2 4 0,-3-6 89,3 2 0,3-3 32,0-1 681,4 0-172,0 0 53,6 0-409,1 5 0,11-2 13,6 5 0,4-5 88,7 5 1,5-4-58,2 3 1,7 1-27,1 3 1,0 1-69,-4-1 1,1 1-34,-1-1 0,-1 2-60,-3 2 0,-2-2-136,-5 2 1,-3 2-221,-4-2 1,-2 4 110,-11-4 1,5 4-230,-4-4 1,-5 4 140,-7-3 1,-3 3-148,-5-4 1,-3 4 92,-7-4 0,-2 0 120,-3-3 0,-6-1-48,3 1 1,-6-1-15,2 0 0,-3-4-14,7-3 0,-3-3 81,6-1 0,5 0-369,3 0 1,5 0 108,7 0 1,1-1-565,2-3 0,3-3 7,5-4 957,0 0 0,10-1 0,3 1 0</inkml:trace>
  <inkml:trace contextRef="#ctx0" brushRef="#br0" timeOffset="34">15829 8646 8206,'7'-30'0,"3"6"494,-3 5 0,0 5-31,0-1 0,0 6 627,0 2-519,-2-1 0,-1 0 710,0 1-959,0 4 0,-4 4-75,0 11 0,0 4 7,0 7 0,-4 0-7,0 0 1,0 4-129,4-1 1,0 6 158,0-2 1,0 3-235,0 2 1,0-1 27,0 0 0,4-1-153,0-2 1,0 2 3,-4-3 0,0-2 144,0-1 0,1-3 22,3-1 1,-3-6 29,3-1 136,-3-4-170,-1 0 1,2-6 132,1-2-47,-1-3 0,4-1 30,-2 0 0,-2-1-79,6-3 1,-4 1 1,3-4 0,1 3-151,3-4 1,5 5 79,-1-5 0,5 4-49,-1-3 1,-1 3 96,1-4 1,4 6-159,3-2 0,1-1-5,-4 1 0,-1 0-127,-3 4 0,1-1-298,-5-3 0,0 3-91,-3-3-1496,-1 3 924,-5 1-515,0 0 1,-8 0 794,-2 0 0,-2 0 870,-5 0 0,-6 5 0,-1 1 0</inkml:trace>
  <inkml:trace contextRef="#ctx0" brushRef="#br0" timeOffset="35">15795 8908 8021,'0'-11'0,"5"-1"0,-2 5 622,4-1 1,5 4-169,3-3 1,1 3 463,0-4 0,1 6-360,6-2 0,5-1 23,3 1 0,-2-1-167,1 1 0,-1 3-175,2-3 1,1 2-241,-6-2 1,0 3 105,-7-3 1,1 2-558,-5 2 0,-1-1 214,-6-3-2432,2 3 1177,-9-4-790,4 5 2283,-10-5 0,-1-1 0,-6-6 0</inkml:trace>
  <inkml:trace contextRef="#ctx0" brushRef="#br0" timeOffset="36">15738 8554 8177,'23'-7'307,"0"-1"-192,5 0 0,2-2-38,8 3 2313,8-4-1784,6 5 1,1-5 296,0-1-1407,1 6 949,3 1 1,-5 1-738,-3 0 430,-2 0 0,-7 4-1987,-6 0 1,-5 2 1848,-6 2 0,-5 2 0,-2 5 0</inkml:trace>
  <inkml:trace contextRef="#ctx0" brushRef="#br0" timeOffset="37">17440 8577 8109,'0'-11'0,"0"-1"349,0 1 1,0 3-26,0 1 0,0 3 270,0-4 0,1 6 339,3-2-549,-3 3 0,8 9-103,-5 4 1,0 7 86,-4 0 1,0 4-261,0 3 1,0 0 67,0 4 1,-2 2-102,-2 6 1,2-2 117,-6 2 1,6 1-280,-2-1 0,3 0 80,1-4 0,0-4-199,0-4 1,0-2 105,0-1 1,1-5-581,3-3 0,-2-2-137,6-2 0,-6-3-1335,2-1 2151,3-4 0,-6 2 0,4-5 0</inkml:trace>
  <inkml:trace contextRef="#ctx0" brushRef="#br0" timeOffset="38">17360 8623 8223,'11'-14'319,"1"2"1,-1 7 508,0-2 0,1 4 1090,-1-1-759,1 3-870,-1 1 0,-3 5-25,-1 3 1,-3 3-153,4 4 0,-6-2 86,2 2 0,-1 2-250,0-2 1,0 4-18,5-4 1,-5 1-54,5-5 0,-4 0-38,3 1 0,1-5 28,3 1 1,-3-5 178,0 0-24,-1-1 1,5-2 76,-1 0 1,-3 0-53,-1 0 0,-3-2-34,4-1 1,-6-4 5,2-4 1,2-1-140,2 1 0,2-2-82,2-2 0,4 0 114,3-8 0,3 3-236,1-7 1,5 2 59,2-2 0,-1 5 75,2-4 1,-10 8 53,2-5 0,-4 8 222,0 0 1,-2 6 93,-6 1 50,0 6 253,1-3-310,-6 5 1,1 5 41,-4 2 0,-1 7-42,1 1 0,-1 11 40,-2 1 1,4 4-56,-1 3 1,1 2-79,-4 2 1,0 1 33,0 3 1,0-1-3,0-3 0,0-4 231,0 1 0,0-2-96,0-7 0,0 5 69,0-5 0,1-3-76,3-4 0,-3-5-246,3 1 0,1-2 130,-1-2 0,1 0-969,-1-4 231,-3 3 1,4-7-1559,-5 4-26,5-4 933,-3 2 1263,3-5 0,-5-5 0,0-1 0</inkml:trace>
  <inkml:trace contextRef="#ctx0" brushRef="#br0" timeOffset="39">18399 8531 8117,'6'-17'799,"5"0"-434,-5 6 0,0 3-112,-2 0 0,-1 6 1018,0-2-838,-1 3 0,3 6-141,-5 3 1,-5 7 111,-3 4 0,2 4-125,-2 3 0,0 3 43,-3 6 0,3-2-69,1-3 1,3 7-42,-4-3 1,5 4 40,-5 0 1,5-3-197,0-1 1,-2-1-260,1-6 0,0-1 210,4-3 0,0-5 70,0-3 1,0-2-26,0-2 0,0-3-64,0-1-98,0-4-248,0 2 112,0-15 0,1 2-132,3-7 377,-3-3 0,9 0 0,-3-4 0</inkml:trace>
  <inkml:trace contextRef="#ctx0" brushRef="#br0" timeOffset="40">18399 8509 8117,'0'-18'-304,"0"1"253,0 6 1,0-1 2315,0 1-1598,0 0 1,5 4 419,3 3 1,7 3-481,4 1 0,3 5 311,0 3 1,6 7-303,3 4 1,-3 3-97,-2 1 1,-2 1-170,-1 2 0,-1 0-98,-3 4 0,1 1-122,-5 3 0,2 1 107,-2 3 0,-1-2-266,5 2 0,-5-2 112,1-2 1,-2-5 19,-2-2 0,1-3-56,-1-1 0,-1-6 228,-2-1-604,2-4 1,-7-2 62,4-2-532,-4-3 422,2 0-1224,-5-3 1,-1 3 688,-3-5 1,1 0-812,-4 0 1,-1 0 207,-3 0 1513,-6-5 0,-1-7 0,-4-6 0</inkml:trace>
  <inkml:trace contextRef="#ctx0" brushRef="#br0" timeOffset="41">18308 8863 7994,'0'-8'51,"0"0"1,1 6 834,3-2 1,2 1-338,5 0 0,2 1 276,2-1 0,3-2-332,5 1 1,5-1-97,2 1 0,3 3-143,2-3 0,-1-1-240,0 1 0,0 0-290,1 4 1,-5 0-314,1 0 0,-7 0 589,-1 0 0,-1-5 0,-4-1 0</inkml:trace>
  <inkml:trace contextRef="#ctx0" brushRef="#br0" timeOffset="42">19267 8531 8094,'6'-11'0,"-1"5"0,-5-5 0,2 10 2063,1-3-1335,-1 3 1,3 6-139,-5 3 0,0 3-173,0 4 0,0-1 73,0 5 1,0 0-15,0 4 0,0 4-162,0 0 1,5 3-83,3-3 0,0 4 4,0 0 0,2-2-222,-2 2 1,2-6 94,1 2 0,-4-7-196,-3-1 1,1-5-405,-2 1 1,1-2-16,-4-2 1,0-3-2252,0-1 1239,0-4 564,0 2 0,-1-5 954,-3 0 0,-2 0 0,-6 0 0</inkml:trace>
  <inkml:trace contextRef="#ctx0" brushRef="#br0" timeOffset="43">18947 8486 8033,'12'-12'0,"-1"5"795,0-1 1,7 4-255,5-3 1,5 3 310,6-4 1,11 4-332,4-3 1,6-1-431,2-3 1,-1 3 84,-3 1 0,-2 3 13,-6-4 0,-8 6-726,-3-2 0,-11 1 414,0-1 0,-4 3-2993,0-3 3116,-2 3 0,-6 1 0,1 0 0</inkml:trace>
  <inkml:trace contextRef="#ctx0" brushRef="#br0" timeOffset="44">20272 8509 8124,'1'-12'398,"3"1"1,-3 3 57,3 0 1,-3 5 68,-1-5 1,0 4-88,0-3 0,-1 0-169,-3 0 0,-2 0-163,-5 4 1,-6 1 132,-2-2 1,-6 3-220,-2 1 1,-3 1 17,3 3 1,-5 3 123,2 4 1,1 2-167,-2 2 0,6 3 62,-2 5 1,3-1-122,1 1 1,4 4 126,0 0 1,6 3-95,2-3 0,5 4 131,6 0 0,1 2-199,3 1 1,2-3 136,5-1 0,7-1 49,5 2 1,0-3 302,4-6 1,-2-4-112,2-3 0,-3-2 146,2-2 1,2-3-65,-1 0 1,1-6-446,-2 2 0,-1-3 140,1-1 0,-3 0-239,-4 0 1,3 0-473,-3 0 1,-3 0-630,-1 0 0,-2-1 1283,-1-3 0,4-2 0,2-6 0</inkml:trace>
  <inkml:trace contextRef="#ctx0" brushRef="#br0" timeOffset="45">20580 8383 8041,'0'-12'0,"0"5"387,0-1 1,2 6 236,1-2 563,-1 3-761,3 1 1,-5 5 96,0 2 0,0 5-104,0 3 1,-4 4-44,0 8 0,0-2-67,4 6 0,0-1-79,0 4 1,0 0 57,0 1 0,0 0-43,0 3 0,4-1-241,0 5 1,4-9 104,-5 1 0,5-7-115,-4 0 1,3-3-261,-3-1 0,0-6-394,-4-1 1,0-4-154,0 0 0,0-1-817,0 0 1,-1 0 1629,-3-4 0,-2 3 0,-6-3 0</inkml:trace>
  <inkml:trace contextRef="#ctx0" brushRef="#br0" timeOffset="46">20957 8486 8028,'0'-29'0,"5"4"728,3 6 1,2 9-236,2-1 1,-5 6 602,1-3-260,-6 6-276,3-4 1,-5 8-142,0 2 0,0 7-170,0 8 0,-1 4 58,-3 4 0,3 2-78,-3 5 1,-1 4 0,1 0 0,1 5-1,3-1 1,0 1-102,0-1 0,0 1 130,0-5 1,3-1-188,1-6 0,5-3 26,-1-6 0,-2-3-155,2 0 1,-2-5-824,2 2 0,0-7 493,-4-2 1,4-3-3108,-4 4 1566,-1-6-181,-3 3 2110,-5-5 0,-1 0 0,-5 0 0</inkml:trace>
  <inkml:trace contextRef="#ctx0" brushRef="#br0" timeOffset="47">20603 8828 8028,'-6'-5'620,"1"4"1,5-5-161,0 2 1,1 1 62,3-4 0,4 4-130,7-1 1,0 2 87,8-2 1,1 3-110,6-3 0,7 1-329,-3 0 1,7 1 133,-3-2 0,4 3-606,-4 1 0,0-4-179,-4 1 0,-4-1-1614,-4 4 2222,-2 0 0,-1-5 0,0-2 0</inkml:trace>
  <inkml:trace contextRef="#ctx0" brushRef="#br0" timeOffset="48">21448 8509 8028,'-6'-12'0,"1"1"1422,5-1-38,0 6 153,0-4-320,0 9-344,0-5-548,0 22 0,0-2-96,0 12 1,0 0 12,0 0 1,0 0 0,0 4 1,0 1-39,0 3 1,0 0-13,0 0 0,0 1-101,0-1 0,0 0-124,0 0 0,0 1 59,0-1 1,0-6-1,0-5 0,0-2 229,0-5-74,0-1 6,0-4-51,0-4 1,1-2 18,3-5 0,-1 0 7,4 0 1,2 0-191,6 0 1,-2-4 116,2 0 0,2-1-190,-2 1 0,5 3 106,-1-3 0,-1 1-119,1 0 1,1 1 27,7-1 1,-3 1-149,3 2 0,-3-3-62,-1-1 1,0-1-36,-1 1 1,-3 3-793,0-3-1034,-5-3-1055,3 1 1839,-6-5 1372,-4-1 0,-7 1 0,-7-1 0</inkml:trace>
  <inkml:trace contextRef="#ctx0" brushRef="#br0" timeOffset="49">21334 8783 8183,'5'-12'218,"2"6"1,5-3-146,4 5 0,1 0 931,6 4 1,1-3-391,3-1 1,-3 0-10,3 4 0,1 0-188,-2 0 1,2 0-208,-1 0 1,-3-4-154,3 0 1,-7 1-304,-1 3 1,-5 0-1638,1 0 1161,-2 0-898,-7 0 808,-1-6 812,-5 5 0,-10-14 0,-3 2 0</inkml:trace>
  <inkml:trace contextRef="#ctx0" brushRef="#br0" timeOffset="50">21391 8497 8089,'5'-11'-314,"2"4"0,8-3 1248,0 3 1,5 0-331,-1 0 1,3 3 214,1-4 1,5 6-298,2-2 0,5-1-48,3 1 0,1-1-182,3 1 0,2 3-129,-2-3 0,1 3-91,-1 1 1,-3-2-238,-4-1 1,-2 1-864,-3-1 0,-7 1 498,-8 2 0,-2 0-946,-2 0 0,-3 0-299,0 0 845,-6 0 930,8 0 0,-3 5 0,4 2 0</inkml:trace>
  <inkml:trace contextRef="#ctx0" brushRef="#br0" timeOffset="51">22316 8440 7754,'0'-6'2942,"0"-4"-2255,0 8 0,0-2-234,0 8 0,0-1 11,0 4 1,0 6-19,0 6 0,0 3-143,0 1 1,0 1 64,0 2 1,0 3-119,0 6 0,4-1 104,0 0 0,0 2-50,-4 2 1,4-3-179,-1 3 0,2 1 109,-1-5 1,-2 1-119,1-8 1,0 0-59,1-5 0,-3-4-154,3-3 1,-3-2-431,-1-1 340,5-6-2050,-4 4 997,4-9-1824,-5 4 898,-5-5 354,-1 0 1810,-5-5 0,-1-6 0,1-7 0</inkml:trace>
  <inkml:trace contextRef="#ctx0" brushRef="#br0" timeOffset="52">22248 8451 8061,'11'-22'-271,"1"-1"1,-1 6 912,1 6 1,0 1-148,3 6 1,-2-4 62,2 4 1,3 1-159,1 3 0,7 1 338,0 3 1,6 6-182,-2 5 0,3 5 10,2-1 0,-1 4-222,0 4 0,4-2-113,0 6 1,-5 3-249,-6 4 0,-4 1 235,-4 0 1,-3-4-144,-4 3 0,-6 1 126,-2 0 1,-3-1 30,-1-4 0,-6 0-42,-6 0 1,-2-1-14,-8-2 1,-5-3-198,-11-5 0,-4-1 124,-8 1 0,-2-5-623,-5-3 0,-4 2 482,1-2 1,1-4-1006,2-3 1,8-2 158,-5 2 0,12-3-1388,8-5 2270,5 5 0,9-5 0,4 5 0,9 2 0,4-1 0</inkml:trace>
  <inkml:trace contextRef="#ctx0" brushRef="#br0" timeOffset="53">2033 11044 8217,'0'-8'-372,"0"1"0,-4 3 126,0-4 900,0 6-200,-1-8 0,3 5 302,-6-3-577,6 3 1,-3 4 273,5-3 291,0 3-196,0-5 1619,0 6-1581,-5 0-59,3 0-399,-3 6 1,5 0 135,0 5 0,0 2-42,0 2 1,0 3 32,0 5 0,0 1 4,0 3 0,0-2 12,0 5 1,0 1-41,0 3 1,0-2-176,0 2 1,0-6 122,0 6 0,0-6-112,0 3 0,1-6 141,3 2 0,-2-3-270,1-1 1,-1-2 29,-2-2 1,3-2-115,1-6 1,0 1-158,-4-1 0,0-3-53,0-1-566,0-4 358,0 2-5133,0-5 5697,0-5 0,-5-2 0,-1-4 0</inkml:trace>
  <inkml:trace contextRef="#ctx0" brushRef="#br0" timeOffset="54">2353 11044 8023,'0'-18'0,"0"6"690,0 4 0,0 4 286,0-4 477,0 6-578,0-3-281,0 5-337,0 5 1,0 1 93,0 6 1,0 4-83,0 3 1,1 3-120,3 1 0,-3 3 17,3 1 1,-2 5 60,2-2 1,-1 3-97,4 1 1,-3 2 2,4 2 0,-4-2-195,3 2 1,-4-7 92,1 0 0,1-6-93,-2 2 0,5-7 79,-4-1 1,0-5-52,-4 1 1,3-6-928,1-1 499,0-6-562,-4 3-3872,0-5 4894,0-5 0,0-6 0,0-7 0</inkml:trace>
  <inkml:trace contextRef="#ctx0" brushRef="#br0" timeOffset="55">2353 11352 7948,'0'-6'596,"0"0"1273,0 2-1302,0 3 1,1-5 41,3 6 1,6 0-174,5 0 1,5 0 203,-1 0 1,7 0 48,1 0 0,3-1-269,-3-3 0,3 3-90,-3-3 0,-1 2-95,-3-2 1,-4 3-470,0-3 0,-5 1 221,1 0 0,-2 1-2051,-1-1 1597,-1-4 0,-1 5-581,-2-6 0,-3 4-1328,-5-3 2376,0-1 0,5-3 0,1-1 0</inkml:trace>
  <inkml:trace contextRef="#ctx0" brushRef="#br0" timeOffset="56">2296 11033 8101,'5'-12'41,"1"5"-41,5-1 0,6 0 1330,2-3 0,8-1 774,3 1-1622,3 0 0,1-1 0,2 1 528,2-1 1,3-2-456,4 3 1,-5-3-151,-6 6 1,0 0-169,-3 0 0,-5-1-919,-3 5 1,-1 0 512,-7 4 1,0 0-1702,-4 0 0,1 0 1870,-1 0 0,1 5 0,-1 2 0</inkml:trace>
  <inkml:trace contextRef="#ctx0" brushRef="#br0" timeOffset="57">3929 10896 8031,'0'-12'235,"0"1"585,0 4-103,0 2-416,0 5 1,4 2 62,-1 1 0,2 9-134,-1 7 0,-2 4 149,1 3 1,-1 3-150,-2 6 0,0 0-108,0 3 0,-4-1 53,0 5 0,-4-1-15,5 0 1,-5-1-169,4-6 0,-3-5 41,3-2 1,-4-3-329,4-1 0,-1-5 158,1-3 1,3-6-1617,-3-2 835,3-4-1434,1 2 2063,0-5 0,0-10 0,0-3 0</inkml:trace>
  <inkml:trace contextRef="#ctx0" brushRef="#br0" timeOffset="58">3906 10941 8031,'0'-15'-207,"0"0"0,0 0 83,0 3 0,0 1 2157,0-1-814,0 6 254,0-4-985,5 8 1,1-1-68,6 6 1,-1 5-40,1 7 0,3 1-138,0 6 0,4 0 47,-4 8 0,6 1-47,-2 3 0,2-1-159,2-2 0,0 2 92,0-3 0,-4-1-118,0 2 0,-1-6 41,1 2 0,1-3 12,-5-1 1,4-1-68,-4 1 0,1-4 61,-5 0 0,-1-5-358,-2 2 1,1-4 90,-5 0-193,4-1 0,-5-1 172,5-2 1,-6-2-2558,2-2 123,-3-3 2616,-1 4 0,-5-5 0,-1 0 0</inkml:trace>
  <inkml:trace contextRef="#ctx0" brushRef="#br0" timeOffset="59">3815 11364 7945,'0'-12'0,"0"6"0,0 0 623,0 2 0,1 3-43,3-3 0,3 1 59,8-1 0,3 3-23,5-3 0,1-1-204,3 1 1,1-3-394,2 3 1,3-4 162,-2 5 0,2-2-835,1 1 0,0 1 481,0-4 0,-3 4-2326,-1-1 2498,1-2 0,3 0 0,0-6 0</inkml:trace>
  <inkml:trace contextRef="#ctx0" brushRef="#br0" timeOffset="60">4546 10987 8120,'0'-12'0,"0"1"822,0 0-66,0 4 844,0-3-476,0 9-96,0-4-764,0 5 1,0 5-27,0 2 1,0 9-31,0 3 0,0 2 60,0 2 1,3 5-231,1 3 1,5 2 94,-1 1 1,-2 4-196,2 0 1,-1-1-93,5-7 0,-1 2-3,0-5 0,1-1 132,-1-3 1,-3-5 69,0-3 0,-5-2-42,5-2 52,-6-5-393,4 0 289,-6-6 0,0-2-99,0-2 1,0-2-136,0-5 0,-2-5 73,-2 1 0,2-5-106,-6 1 1,1-6 51,-5-2 1,1-4 96,-1 5 1,2-6-26,3 2 0,-3 0 155,2 0 1,3 5-105,1-2 1,-1 4 514,1 4 1,0 3 398,4 4 378,0 1-770,0-1 0,5 6-72,3 2 1,2 4-260,2 4 1,4 6 90,3 5 1,4 6-148,4-2 1,1 6 85,2 2 0,7 1-120,-3-2 1,3-2 16,-3 3 1,0 1-128,1-1 0,1-6 320,-1-6 1,0 2-89,-8-2 0,3-3 317,-3-5 0,-2-4-96,-6 0 1,-2-1 581,-6-2-171,1 0-229,-1 0 1,-4-2 64,-4-1 1,-1-5 50,-2-7 0,0 1-411,0-5 1,-5 0 1,-3-4 1,-2 0-370,-2 0 1,5-3 213,-1-1 0,2-5-845,-2 2 1,-2 2 445,2 1 0,3 1-736,1 3 0,-1-3 279,2 7 1,-1 3 144,4 1 1,0 2-267,0 2 0,0 3 384,0 0 0,-1 4-1604,-3-3 1206,2 4 954,-3-7 0,10 9 0,2-4 0</inkml:trace>
  <inkml:trace contextRef="#ctx0" brushRef="#br0" timeOffset="61">5482 10827 7997,'6'-18'0,"-1"2"1535,-5 4-429,0 1 839,0 5-810,0 0-681,0 6 0,-3 3-197,-1 5 0,0 4-31,4 11 0,0 5 58,0 3 1,0 3-59,0 4 0,0-1 137,0 5 1,5-4-109,3 3 0,2-4-239,1 1 0,1-2-21,-1-2 1,-1-5-133,-2-2 0,2-4-249,-2-4 0,-2-3 105,2-4-2066,-6-1 1088,3-4-733,0-2 1380,-3-5 1,3-5 611,-5-3 0,-5-7 0,-2-3 0</inkml:trace>
  <inkml:trace contextRef="#ctx0" brushRef="#br0" timeOffset="62">5391 10816 7959,'6'-18'472,"4"1"0,-7 6-53,4-1 1,1 2 333,3 3 0,5 2-273,-1 5 1,6-4 218,2 0 1,5 0-212,6 4 0,2 5-13,2 3 1,1 2-185,3 1 1,1 6-56,-5 2 1,-1 6-15,-6 2 1,-1 5 13,-7-2 1,1 6-1,-9-2 1,1 7-15,-5-7 1,-5 4 13,-2 0 1,-4-2-1,-4 2 1,-3-3-15,-9-1 1,-3 1-1733,-7-1 1,-3-5 1196,-6-2 0,-3-3 585,0-1 1,-4-4-40,4 0 1,-2-9-636,5 1 0,0-7 193,8 0 0,2-3-1323,6-1 0,4-1 93,7-3 1439,3-2 0,5-11 0,0 0 0</inkml:trace>
  <inkml:trace contextRef="#ctx0" brushRef="#br0" timeOffset="63">7058 10964 8019,'0'-6'0,"5"-4"0,-4 3 48,3-4 0,-2 3 139,-2 1 0,3 3 638,1-4-265,0 1 375,-4 0 221,0-3-371,-5 9-401,-1-4 1,-6 6-76,1 3 1,-1 3 39,1 9 1,-1 0-81,1 3 0,0 4-70,-1 0 1,1 0-11,-1 3 1,1 2-78,-1-1 0,5 5 50,-1-2 0,6 3-210,-2 1 1,4-3-135,4-1 1,6 1 153,5 3 0,4-5-80,-4-2 0,6-4 78,-2-4 0,4-3 224,3-4 1,-4-6-108,4-2 0,-3-3 319,8-1 0,-5-9-108,5-2 1,-2-8-14,1 0 1,2-3-257,-5-1 1,-1-3 177,-3-1 0,-5-1-246,-3 1 1,-3-2 74,-5-5 1,-2-2-638,-5-2 1,0 3 297,0-3 1,-8-2-610,-4 2 0,-8 4-267,-3 4 1,-6 8 586,-9-1 1,-8 13-28,-7 2 0,-9 7 116,27 2 0,1 2 1,-29 5 69,30-2 0,1 3 0,-19 9-247,5 4 680,18-4 0,-3 5 0,12-8 0,-3-2 0</inkml:trace>
  <inkml:trace contextRef="#ctx0" brushRef="#br0" timeOffset="64">7675 10838 7952,'0'-16'411,"0"3"33,0-2 608,0 7-232,0-2 16,0 9-535,0-4 0,-4 14 54,0 2 0,0 8-45,4 0 0,0 4 70,0 4 1,0 1-168,0 2 1,2 7 2,1-3 1,-1 3-224,2-3 1,1 1 96,-2-1 1,5 0-440,-4 0 0,3-5 243,-3-2 0,1-8-660,-1-4 1,-3-2-66,3-2-613,-2-4-1130,-2-2 1486,0-5 1088,0-5 0,0-7 0,0-5 0</inkml:trace>
  <inkml:trace contextRef="#ctx0" brushRef="#br0" timeOffset="65">7561 10804 7952,'0'-23'0,"3"2"470,1 2 0,1 3-38,-1 9 0,-1-2 299,4 5 1,1 0-186,3 4 0,2 2 3,2 1 0,0 5-79,8 7 0,-1 3-135,8 5 0,-3 0 154,3 0 1,0 4-125,0 4 1,2 2-261,-6 1 1,6-3 104,-1-1 1,-3-3-164,-2 3 1,-2-8 115,-1 1 0,0-7 85,0 3 1,-5-5-349,-3 1 0,-3-3 100,0-5-518,-1 4 401,1-5 1,-5 1-2384,1 1 1125,-5-5-2123,2 2 3498,-5-5 0,-5 5 0,-2 1 0</inkml:trace>
  <inkml:trace contextRef="#ctx0" brushRef="#br0" timeOffset="66">8200 10713 7950,'0'-23'0,"0"1"0,0 3 0,1 3 687,3 4 1,-2 5 420,1-1-267,-1 6 1,-1-3 162,3 5-671,-3 0 1,4 10-32,-5 5 1,0 7-81,0 4 0,0 3 22,0 6 0,0 3 5,0 0 1,0 4-11,0-4 0,0 5-64,0-1 0,0 2-69,0 2 0,4-6-152,0-2 1,-1-3 95,-3-5 0,0-3-94,0-8 1,0 1 27,0-5 1,0-3-993,0-5 437,0-4-2218,6 7 1789,-5-9 0,5 4-470,-2-5 1470,-3-5 0,9-1 0,-3-5 0</inkml:trace>
  <inkml:trace contextRef="#ctx0" brushRef="#br0" timeOffset="67">8531 10701 7982,'0'-17'0,"4"0"394,0 6 0,0 3 1542,-4 0-786,0 6 175,0-3-786,0 5 1,4 5-163,-1 3 0,1 7 56,-4 4 0,0 4-59,0 3 0,0 3 27,0 6 1,0-1-68,0 0 0,0 3-36,0-3 1,-4 7-291,1-7 1,-1 7 100,4-3 0,0-4-13,0-3 0,0-6 81,0 2 1,0-7-275,0-1 1,0-9 12,0 2 1,1-5 214,3 1 0,-2-3 8,6-5 0,-4 0 144,3 0 0,5 0-70,3 0 1,4 0-57,-4 0 0,6-1-178,-2-3 0,2 2 112,2-1 1,4-2-44,-1 1 1,-3 0 27,-4 4 1,-1 0-238,1 0 0,1 0-336,-4 0 0,-1 0-1400,-4 0-207,6 0 0,-5 0-24,4 0 2128,-4 0 0,0 0 0,-1 0 0</inkml:trace>
  <inkml:trace contextRef="#ctx0" brushRef="#br0" timeOffset="68">9239 10621 7989,'-5'-6'16,"4"-4"578,-9 9-127,9-10 1,-6 10 1,4-3 1,1 2 168,-2-2 139,3 3-218,1-4-155,0 15 1,5-3-129,3 9 0,2 0 168,1-1 0,5 4-27,-1-3 0,4 0-160,-4-1 0,6-1-324,-2 5 0,1-5 123,-1 2 0,2-4-247,-2 0 0,-1-1 186,1 1 1,-5-2-1287,1-3 0,-2 2 628,-1-5 1,-5 4 662,1-5 0,-1 6 0,5-2 0</inkml:trace>
  <inkml:trace contextRef="#ctx0" brushRef="#br0" timeOffset="69">9799 10564 8008,'0'-11'1200,"0"5"-287,0 0 32,0 6 1,-5 2-249,-3 2 0,-6 3-193,-1 8 0,-5 1-76,1 6 1,-6-1-559,-2 5 0,0-1 165,4-3 1,1-3-782,-1 0 0,5 0 521,3 4 0,2-4-1543,2 0 1,0-5 768,4 2 0,2-4 999,5 0 0,0-1 0,0 1 0</inkml:trace>
  <inkml:trace contextRef="#ctx0" brushRef="#br0" timeOffset="70">9536 10884 9449,'-6'5'1580,"2"3"0,3 2-674,1 1 1,0 2-344,0 2 1,0 2 139,0 2 1,0 6-278,0-2 1,0 2 64,0-2 1,5 0-143,3 0 0,-2 0-118,2 0 0,-5-2-87,5-2 0,-4 2 46,3-6 0,-4-4-1037,1-3 775,-3-1 1,3 1-3809,0 0 1818,0-6 2062,-4 3 0,5-5 0,1 0 0</inkml:trace>
  <inkml:trace contextRef="#ctx0" brushRef="#br0" timeOffset="71">10838 10530 7989,'0'-6'1547,"0"1"-645,0 5-535,0 5 0,0 6 203,0 8 1,0 3-124,0 1 0,2 4-9,1 4 0,0 2-22,5 1 1,-1 0 135,5 1 0,-1 0-266,1 3 0,-2-2-61,-3 2 1,3-3-200,-2 0 1,-2-6 84,2-2 1,-5-5-146,0-3 1,0 2 156,1-6-2111,-3 0 274,4-3-340,-5-1-859,0-5 1662,0-1 1251,0-5 0,0-10 0,0-2 0</inkml:trace>
  <inkml:trace contextRef="#ctx0" brushRef="#br0" timeOffset="72">11090 10644 7975,'0'-7'484,"0"-1"829,0 5-101,0-2-796,0 5 1,3 7 281,1 4 0,0 2-230,-4 6 0,4 4 77,0 3 0,0 7-142,-4 2 0,3 0-102,1 7 0,4-4-158,-4 4 0,3-5-107,-3 1 0,5-8-43,-2-3 1,0-4 162,0-4 0,0-3-182,0-4-83,4-1-2088,-5 1 1040,0-6-2209,-1-1 686,-5-5 2680,0-5 0,5-6 0,2-7 0</inkml:trace>
  <inkml:trace contextRef="#ctx0" brushRef="#br0" timeOffset="73">11090 10816 7975,'0'-7'1613,"5"2"1,1 5-1108,6 0 0,0 0 103,3 0 0,-1 0-160,5 0 0,0 0 327,4 0 0,1 0-98,3 0 1,-2 0-220,6 0 0,-4 0-557,3 0 1,-8-1 128,0-3 0,-5 3-1126,2-3 0,-9 3 617,2 1 0,-7-4-1530,2 0 0,-4-1 62,1 1 1946,-8-2 0,-3-6 0,-4 1 0</inkml:trace>
  <inkml:trace contextRef="#ctx0" brushRef="#br0" timeOffset="74">11113 10541 8034,'5'-10'0,"2"3"0,5-3 1103,3 2 1,3-1-456,4 1 1,6-3 690,3 0 0,7-1-644,4-3 0,6 2 414,1 2 1,9-1-694,-5 1 1,9 3-157,-5 1 0,-2 4-508,-6-1 1,2-1-569,-2 2 1,-3-1-186,-4 4 0,-10 1 1001,-2 3 0,-4-3 0,-4 5 0,1 3 0,0 4 0</inkml:trace>
  <inkml:trace contextRef="#ctx0" brushRef="#br0" timeOffset="75">1839 12015 8032,'-7'0'-559,"2"-2"1739,5-1-251,0 1-394,0-3 1,2 5-147,1 0 0,0 0 96,5 0 1,-1 0-31,5 0 0,-1 0-3,0 0 1,5-1-135,-1-3 0,5 3-88,-1-3 0,-1 3-46,1 1 1,-1 0 73,1 0 1,6 0-170,-2 0 1,4 0 30,-1 0 0,4 0-51,4 0 1,-2 0-20,2 0 0,-1 0-164,9 0 0,0-1 1,3-3 1,0 3 88,-3-3 0,10-1-149,-3 1 0,7-4 204,-7 4 0,6-3 16,-2 3 1,3-4-17,1 5 1,-4-1-5,1 4 1,-5-4 19,5 0 0,-2 0 6,1 4 0,1 0 98,-4 0 0,1 0-97,-2 0 0,3 0-24,5 0 1,0 0 28,1 0 0,-5 0 33,0 0 1,3 0-26,1 0 1,7-1-6,-7-3 0,2 3-61,-2-3 0,0-1-10,1 1 0,-1 1 0,0 3 0,-5 0-18,-3 0 0,3-4 6,2 0 1,-2 0 40,1 4 0,0 0 135,4 0 0,0-4-86,1 1 1,2-3-64,1 3 1,-28 2 0,-1-1 19,29-6 0,-29 5 0,1 0-72,28-4 1,-2-2 44,-5 5 0,5-5-10,-2 1 1,3 2-32,-3-2 0,-1 2 53,-3-2 0,7-2-13,-3 3 1,4 0-5,0 0 1,1 3 4,-30 0 1,1 0 0,2 1-1,1 0-168,-2-1 1,0 0-1,0 0 1,0-1 151,-2 3 1,0 1 0,29-7 18,-29 6 1,1 0 0,28-5-3,-29 5 0,0 0 0,28-3 139,1 1 0,-4 1-132,-4-4 0,3 4 134,-2-1 1,-4-1-217,0 2 1,1-3 193,-2 3 0,1 1-66,-5-1 0,5-3-53,-1 3 1,1-2 28,-5 1 1,6 3-12,2-3 1,-2 1-117,-1-1 0,-3 3 120,-2-3 1,1 2-121,0-2 1,-1 3 94,1-3 0,0 3-5,-1 1 1,1 0 25,0 0 1,-1-2 7,1-1 1,0 1-27,0-2 1,0 2 4,4-2 1,-3 3-5,2-3 0,2-1 11,-1 1 1,2-1-31,-7 1 0,9 3 25,-5-3 0,1 2-20,-1-2 1,2 3 8,-2-3 1,3 1-3,-6-1 0,6 3 4,-6-3 1,2 2 2,-2-2 1,-1 3 29,1-3 0,2 3-29,-2 1 1,6-4 39,-6 0 1,4 0-35,-4 4 1,6-1-12,-6-3 1,2 3 7,-2-3 1,-2 3-11,-2 1 1,4-4 2,-1 0 1,1 0-3,4 4 0,-2-1-52,1-3 1,-6 3 52,3-3 1,-1 3-29,4 1 0,-2 0 21,3 0 0,-2 0 12,1 0 0,-2 0-3,3 0 1,-3-4-1,-2 0 0,1 1-12,0 3 0,-1 0 1,1 0 1,-4 0 112,0 0 1,-5 0-100,1 0 0,1-4 122,-1 0 1,0-1-106,-4 1 1,1 3-6,-1-3 1,-4 1 208,1 0 0,-6 1-181,2-1 0,-3 1 358,-1 2 0,0-1-315,-1-3 1,1 3-39,0-3 0,-4 3-14,0 1 1,0 0-87,4 0 1,0 0 76,0 0 1,0 0-36,-1 0 0,1 0 77,0 0 0,-4 0-2,0 0 1,-1 0 8,1 0 0,-2 0 135,-6 0 1,0-4 326,1 0-336,-6 0 1,0 4 392,-2 0-130,-2 0-779,3 0-2585,-5 0 1,-9 0 822,-3 0 2079,-7 6 0,-14 0 0,-9 5 0</inkml:trace>
  <inkml:trace contextRef="#ctx0" brushRef="#br0" timeOffset="76">13911 10233 7948,'0'-6'404,"0"1"378,0 0 131,0 3-321,0-3 73,0 0-114,0 4 261,0-4-5,0 5 1,0 5-619,0 3 0,0-2 45,0 1 0,0 1-53,0 4 0,0-1 8,0 0 0,0 5-9,0-1 1,0 5 14,0-1 0,0 3 36,0 1 1,0 3-10,0 1 0,0 1-1,0-2 1,0 2 84,0 3 0,0 2-115,0-3 0,0 2-679,0-2 0,0 2-655,0-5 1,0 1 1142,0-2 0,0-2 0,0 3 0,0-8 0,0-4 0,3 2 1059,1-2-499,0 0-249,-4-3-2,0-6-458,0 4 227,0-8-8,5 8-275,-4-9-21,4 4 126,-5-5-3283,0 0 2063,-5 0 0,4-5-1357,-3-3 2677,3-2 0,-4-1 0,-1-1 0</inkml:trace>
  <inkml:trace contextRef="#ctx0" brushRef="#br0" timeOffset="77">13933 10210 7976,'-6'-11'0,"-4"4"2,2 4 0,3 0 1630,1-1-264,3 3 29,1-4-130,0 5-903,5 5 0,2 0-138,4 3 0,0 2 182,1-2 0,3 2-44,0 1 0,6 1-4,-2-1 0,1 4-31,-1 0 1,3 4-46,-3-3 1,2 4-140,2-1 0,1 3 95,3 0 0,-7 5-84,3 0 1,1 1 69,3-2 0,-1-2-134,-3 3 1,4-3 106,-1-1 1,-3 0-76,-4 0 0,0 0 66,4-1 0,-5-3-4,-3 0 1,-2-3-163,-2 3 1,1-5 81,-1 1 1,-1-2-119,-2-2 0,1 0 115,-5 1-136,5-1-1,-8-4 158,4 3-414,-5-9 146,5 4 166,-4 0-556,4-4 161,-5 5-4453,0-6 3916,0-6 1,0 4-47,0-6 1,0 4-1272,0-3 2227,0-1 0,-5-3 0,-1-1 0</inkml:trace>
  <inkml:trace contextRef="#ctx0" brushRef="#br0" timeOffset="78">14653 10107 7340,'0'-6'1066,"-1"0"208,-3 2-80,3 3-318,-4-4-568,5 5 0,-2 0 442,-2 0-204,3 0 250,-4 0-487,5 5 0,0 1 26,0 5 1,1 6-46,3 2 1,-3-1-29,3 1 1,-1 0-56,1 4 0,-3 5 42,3 2 1,-2 3-123,2 1 1,-3 2 94,3 2 0,-3-3-154,-1 4 1,2-4 5,1-1 0,-1-3-94,2-1 1,-3-4 112,-1 0 0,0 2 29,0-1 1,0-4-24,0-4 0,0-5 18,0 1 1,0-2-107,0-2 1,0 0 108,0 1 1,0-5-287,0 1-89,0-5-319,0 7 5,0-9-339,0 4-1953,0-5 1331,5 0 1,-3-5 188,6-3 1341,-5 3 0,7-5 0,-4 4 0</inkml:trace>
  <inkml:trace contextRef="#ctx0" brushRef="#br0" timeOffset="79">15350 9948 7971,'0'-7'415,"0"-3"174,0 9 28,0-9-252,0 8 27,0-3 172,0 5-19,0-5-153,0 4-222,-5-4 0,2 5 54,-5 0 0,5 0 111,-5 0 27,0 0-194,2 5 0,-4-2 94,2 4-38,-2 1-43,-1 3 1,-1-1 41,1-2-128,-1 7 0,1-7-12,0 7 0,-5 1 65,1 0 1,0 4 0,3-1 72,1 3 0,0 0-59,-1 1 0,1 1-20,-1 3 0,1 1-27,0 2 0,-1 3-8,1-2 1,3 1 5,0-2 1,2 3-16,-1-2 1,-2 2-37,5 1 1,-4 3-449,4-3 0,1 3-305,3-7 1,1 2 690,3-2 0,2 3 816,5-2 1,2-2-340,2 1 1,-1 0-174,5 0 1,-5-2-151,2-5 0,0 2-40,-1-2 1,4 2 24,-3-6 1,3-2-1,-4-2 1,1-2-155,0-2 1,-4-3 80,3-1 0,-2-4-5,-1 1 1,-5-3-54,1-1 0,-4 0 14,3 0-440,-4 0 0,3 0-35,-2 0-1002,-3 0 1,4-5-147,-5-3-261,0-2 0,0-1 1862,0-1 0,-5-4 0,-1-2 0</inkml:trace>
  <inkml:trace contextRef="#ctx0" brushRef="#br0" timeOffset="80">15829 10153 7961,'0'-7'561,"0"-1"782,0 5-633,-5-7-142,4 9 0,-9-4 135,2 5-378,3 0-158,-5 0 0,0 0 168,-5 0-275,-6 0 39,4 5 1,-3-2 262,1 4-250,0-4 0,-3 7 65,-1-3 4,0 4 0,0-1 42,0-3 0,4 3-197,0-2 1,4 2 82,-4 2 1,5-1-74,-1 1 1,6-5 39,1 1-104,6-1 0,-3 5 332,5-1 0,6-3-136,5-1 0,6 0 308,6 0 0,1 4-203,2-4 1,4-1 0,5 2 109,3 1 0,-2-3-168,2 2 0,-6 0-21,-2 3 1,-5 4-49,2 0 1,-3 2-87,-1-2 0,-1 2-15,-3 2 0,-2 1-165,-1-5 0,-8 4-94,4-4 1,-4 5 115,-1-5 0,-1 4-105,-2-4 1,-2 2 111,1-2 1,-3-3 59,-3 4 1,-4-4 6,-4 0 1,-2-1 12,-2 1 1,-4-1-137,-8 0 0,-1 5 73,-2-1 0,-6 0-179,6-3 0,-10-2 64,6-3 1,-1 3-46,4-2 1,3-3 52,5-1 1,6 1 37,1-1 0,4 0-190,0-4 0,6-2 92,2-1 1,3 0-683,1-5 0,0 5 363,0-5 1,5 0-1707,3-3 2266,7 0 0,3-6 0,4-1 0</inkml:trace>
  <inkml:trace contextRef="#ctx0" brushRef="#br0" timeOffset="81">16138 9948 7987,'0'-7'-74,"-5"-3"0,2 9 1135,-5-3-691,6 3 0,-4-3 412,2 0 1,1 0 833,-4 4-671,4 0 37,-2 0 644,5 0-1223,5 5 1,1 2-17,6 4 1,1 2-11,2 2 0,-3-2 122,4 2 0,1-1-88,2 1 1,-1 3-187,1 5 0,4 0 70,4-1 1,-3 3-71,-1 1 1,-7 0-132,7 4 1,-4 1 158,0 3 1,-2 0-206,-6 0 1,-3 2 113,-1 2 1,-4-3-138,1 4 0,1-3-278,-1 2 0,-1-6 175,-3 2 1,-1-2-282,-3 2 0,2-4 167,-6-4 1,0 1-91,-3-4 1,0 1 120,-1-9 1,1 0-231,-1-3 1,1-1 100,0 1 0,3-2-977,0-3 1,1 2-571,-5-5 953,1 0 1,-1-4 883,1 0 0,0 0 0,-1 0 0</inkml:trace>
  <inkml:trace contextRef="#ctx0" brushRef="#br0" timeOffset="82">13545 9993 8050,'0'-6'532,"0"-4"673,0 8-218,0-3 1573,0 5-2460,0 5 1,0-2 152,0 5 1,0-1-26,0 5 0,0-1 24,0 1 1,0-1-26,0 0 0,0 1-12,0-1 0,0 2-1,0 2 1,0-1-26,0 5 1,0-4 33,0 4 1,0-1-151,0 1 0,0 1 52,0-4 0,0 4-100,0-1 0,4-1 13,0 1 0,0 0 80,-4 4 0,3 0 57,1-1 1,0 1-51,-4 0 1,1 4-11,3-1 1,-3 2 5,3-1 1,-3-3-98,-1 3 1,0 1 50,0-2 0,-3 5-141,-1-5 1,0 2 98,4-1 1,0-3 51,0 3 0,0-3 85,0-1 0,0 0-104,0-1 1,0 1 166,0 0 1,0 0-93,0 0 1,0 0-133,0-1 1,0-3 124,0 0 0,1-3-31,3 3 0,-3-5-174,3 1 1,-3-2 111,-1-2 1,0 0-119,0 1 1,0-5 68,0 1-150,0 0 0,0-1 41,0 1-83,0-6 0,0 5-261,0-3 219,0-3-308,0 4-1256,0-5 0,5 5 0,2 1 0</inkml:trace>
  <inkml:trace contextRef="#ctx0" brushRef="#br0" timeOffset="83">16937 9833 7944,'-1'-7'89,"-3"-1"321,3 6 15,-4-3 1,5 3 217,0-2-102,0 3-88,0-4 1546,0 5-1882,0 5 1,0 2 25,0 4 1,0 2-1,0 2 0,0-2 30,0 2 1,0 3-30,0 1 1,0-2-35,0 2 0,4 0 58,-1 4 1,1-4-16,-4 0 0,4 0 26,0 4 0,3 4 12,-3 0 0,1-1 94,-1-3 0,-1 4-78,4-1 1,-4 5-3,1-5 1,1 5-21,-2-5 0,3 5 10,-3-4 0,-1 3-6,1-3 1,-1 3-30,-2-3 0,0 3-69,0-3 0,0 3 95,0-3 1,0 3-33,0-3 1,0 4 9,0-5 1,0 2-12,0-1 1,0-2 3,0 6 1,0-6 22,0 2 1,1-5-62,3-2 0,-3 1-12,3-2 1,-2-1 16,2 1 1,-3-4-86,3 4 1,-2-5-101,-2 1 0,0-2 47,0-1-65,0-1 0,0 0-6,0 1 0,0-5-11,0 1 1,0-4 39,0 3-167,0-4 78,0 2-3106,0-5 2600,-6 0 1,4 0-2688,-6 0 3338,6-5 0,-8-1 0,3-6 0</inkml:trace>
  <inkml:trace contextRef="#ctx0" brushRef="#br0" timeOffset="84">17588 10222 7370,'-5'-7'1864,"4"2"-931,-4 0-222,5 4-356,5-4 0,-3 6-91,6 3 0,0-2 13,3 6 0,2-2 183,2 2 0,-1 2-104,5-2 0,4 2 73,3 1 0,2 1-130,-1-1 1,2 1 29,5-1 0,-1 0-95,-2 1 1,2 3-108,-3 0 0,-2 1-11,-1-5 1,-3 0 83,-1 1 0,-2-2-49,-2-2 1,2 2 63,-6-3 1,0 0-182,-3 0 0,-1-4 31,0 1 0,1 1-32,-1-1 0,-3 1 13,0-2 0,-5-1-24,5 2-84,-6-3 169,4-1 108,-6 0-72,0 5-24,0-4 1,-6 4-56,-1-5 0,-3 0-76,-2 0 0,-3 4 44,0 0 1,-5 0-102,0-4 0,-1 3 27,-2 1 1,-5 0-172,-2-4 1,1 4-104,-2 0 1,2 3 106,-2-3 1,-2 1 17,3-1 1,2-3 70,1 3 1,1 1-156,3-1 0,-1 0-225,9-4-115,-6 5-77,9-4-539,-5 4-1164,11-5 1754,1 0 1,6 0-1417,3 0 2057,2 0 0,11 5 0,0 2 0</inkml:trace>
  <inkml:trace contextRef="#ctx0" brushRef="#br0" timeOffset="85">18319 10724 8823,'0'7'2299,"-1"-2"-1643,-3-5 0,1 1-21,-4 3 0,-1-3-183,-3 3 0,-1 1-92,1-1 0,-4 1-19,0-1 1,-6-2-121,2 6 0,-2-5-48,-2 5 1,-1-4-23,-3 4 1,3-5-92,-3 5 0,-1-4 14,2 3 1,-6-3-180,1 4 1,2-4-21,-1 3 1,3-3 80,-3 4 1,6-5-239,1 5 0,1-4 122,7 3 0,0-4-587,3 1 267,6 2-759,1-5 187,5 10 90,0-10 0,6 5 159,6-2 803,4-3 0,7 4 0,0-5 0</inkml:trace>
  <inkml:trace contextRef="#ctx0" brushRef="#br0" timeOffset="86">18776 9890 7711,'6'0'1416,"-1"0"-699,-5 0 0,0 6-251,0 1 0,0 3 64,0 2 0,0-1-151,0 1 0,4 0 91,0 3 0,0-1-118,-4 5 1,0 1 38,0 2 0,0 2 47,0 3 0,1-1-167,3 4 1,-3 0 40,3 5 1,-3-1-68,-1 0 1,0 6-11,0 1 0,0 0-17,0 1 1,0-1-93,0 0 1,4-3-4,0-7 0,1 2 39,-1-3 0,-3-2-105,3-1 1,1-3 53,-1-1 0,-1 0-82,-3 0 1,0-2 106,0-2 0,0 1-205,0-4 1,0-1 50,0-4 1,0 1-181,0-1 0,0-3-572,0-1-399,0-4 150,0 2-4688,0-5 4835,0-5 872,6-1 0,0-11 0,5-1 0</inkml:trace>
  <inkml:trace contextRef="#ctx0" brushRef="#br0" timeOffset="87">19724 10119 7937,'5'-12'0,"-4"6"0,4-4 0,-5 7 0,0-4 1049,0 4 1,0-3 201,0 2-833,-5 3 1,-5-4-133,-5 5 0,-2 0 8,2 0 0,-3 4-103,-5-1 0,1 5 13,-1-4 1,-1 1-14,-3-1 0,3-2-14,-3 6 0,3-2-63,1 2 1,-1 2 80,-2-2 1,5-2-57,-2 2 0,3-1 46,-3 5 0,5-5 1,3 1 1,3-1-46,0 5 0,1-5 13,-1 1 1,5-4-169,-1 3 53,6 1 1,-2 4 161,8-1 1,2-1-70,5-2 0,6 2 264,2-3 1,4 4-87,3 0 1,2-1 52,3-2 1,2 3-142,-3 1 0,3-1-149,1 4 0,-4-1 33,-4 1 1,-2-1 86,-1 5 1,0-3-284,0 3 1,-2-1 87,-2 1 1,-2 2-216,-6-2 0,1 1 115,-1-1 1,-4 3-83,-4-3 1,-1 4 91,-2 4 1,-2-3 59,-1 2 0,-5-3 172,-7-4 0,-3 2-94,-5-6 0,-5 4 74,-2-4 1,1 0-92,-2-3 0,1-1 84,-5 1 0,1-5-40,0 1 1,1-6-414,2 2 0,4-3-174,4-1 1,1 0-397,3 0 1,3-3-600,4-1 1,6-5 740,2 1 0,3-2-802,1-1 1,1-5 229,3 1 1340,2-5 0,11 2 0,0-5 0</inkml:trace>
  <inkml:trace contextRef="#ctx0" brushRef="#br0" timeOffset="88">20078 9982 7917,'5'-12'0,"-4"1"0,4 3 359,-5 1 757,0-1 407,0-3-606,0 4 389,0 2-48,0 5 1,0 5-743,0 3 0,0 6-79,0 1 1,0 5-71,0 0 0,4 1 26,0 2 1,4 5-117,-5 2 0,6 3 143,-1 2 1,-2 0-98,2 3 1,-2-1 126,2 5 1,1-4-66,-6 4 0,6-4-176,-1 4 1,1-5-181,-2 1 0,0-3 81,-3-1 1,-3-3-34,3-1 0,-2-4 108,2 0 0,-3-2-182,3-1 0,-3-1 40,-1-3 1,0 1-110,0-5 0,0 1 5,0-5 0,0-3-1,0-1 0,0-3-438,0 4-834,0-6-842,0 8 1536,-5-8 0,3 3-3132,-6-5 3772,6 0 0,-14 0 0,4 0 0</inkml:trace>
  <inkml:trace contextRef="#ctx0" brushRef="#br0" timeOffset="89">1999 12997 7949,'-2'-6'290,"-1"2"1,1 1 180,-2-1-45,-2 3 1,4-4 291,-6 5 382,5 0-690,-2 0 1,2 5 8,-1 3 1,0 3-85,4 4 0,0 7-76,0 5 1,0 4 12,0 0 0,1 3-37,3 4 0,-1-1 101,4 5 1,-4-2-102,1 2 0,1 1-176,-2-4 1,5 2 12,-4-3 1,3-3-87,-3-5 0,4-4 41,-4 0 1,1-3 66,-1-4 1,-3 1-120,3-4 81,-3-1-362,-1-4 103,0-4-1005,0-2 98,0-5-300,-5 0 1,4-5 332,-3-3 0,-1-3-945,1-5 2022,0-1 0,-1-6 0,-1 0 0</inkml:trace>
  <inkml:trace contextRef="#ctx0" brushRef="#br0" timeOffset="90">2033 13362 7949,'-12'0'1935,"6"0"-1494,1 0 0,6 0-131,3 0 0,-1 0 133,4 0 0,2 4 120,6 0 1,-1 4-181,5-5 1,0 3-51,4-3 1,0-1-48,0 1 1,1-1 30,3-2 1,-3 0-99,2 0 1,-1 0-21,-3 0 1,1 0-69,0 0 0,0-2-135,0-1 0,-5 1-886,-3-1 728,-3-4 1,-1 5-2421,-4-6 1212,-2 5 319,-5-7 1,-5 4 1050,-2-5 0,-4-1 0,0 1 0</inkml:trace>
  <inkml:trace contextRef="#ctx0" brushRef="#br0" timeOffset="91">1896 13088 7894,'16'-17'520,"-3"5"0,5 2-98,-3 2 0,3 2 349,5-2 0,5 2-114,2-2 0,3 0 110,1 4 1,2-4-313,2 4 1,-4 1-33,0 3 0,-1 0-288,-6 0 0,0 0 81,-4 0 0,-2 0-455,-2 0 0,1 0 234,-4 0 1,-1 0-1187,-4 0 1,5 0-124,-1 0 0,0 0 1314,-4 0 0,1 0 0,-1 0 0</inkml:trace>
  <inkml:trace contextRef="#ctx0" brushRef="#br0" timeOffset="92">3266 13054 7849,'-11'0'-328,"0"0"1,3 0 688,0 0 1,4-1-90,-3-3 1,3 3 61,-4-3 0,5 3-73,-5 1 1,4 0 117,-3 0 1,-1 0-3,-3 0 0,-1 0 2,1 0 0,-2 1-107,-2 3 1,1-2-47,-5 6 1,0-1 27,-4 5 0,-1 3-38,-3 0 0,2 6-92,-6-2 1,5 7 66,-5 5 1,6 2-72,-2 1 1,4 0 93,4 1 1,3-1-66,4 0 1,6 3-42,2-3 0,3 2-128,1-10 0,9 5 61,2-5 1,8-4 82,0-7 0,8 0 195,3-3 0,0 1-74,0-10 1,1 1-44,3-4 0,0-1-31,0-3 0,1-2-9,-1-6 0,0-4-49,0-3 1,-1 1-144,-2-1 1,-4-1-71,-8-7 0,1 3 72,-5-3 1,-3-2-207,-5-1 1,-4-3 98,0-2 0,-1 1-389,-2 0 1,-5-4 95,-3 0 1,-3 0-59,-5 3 1,-1 5-104,-6 0 1,-4 5-350,0 3 1,1 4-49,3 6 1,0 6 459,0 2 1,6-1 525,1 1 0,-1 1 0,-1 3 0</inkml:trace>
  <inkml:trace contextRef="#ctx0" brushRef="#br0" timeOffset="93">3769 12917 7834,'0'-11'-51,"0"-1"0,-4 5 51,0-1 0,-1 5 764,1 0 0,2 1 526,-6 2-707,6 0 0,-7 2-201,5 1 1,-4 5-147,5 7 1,-5 3 40,4 5 0,-1 9-67,1 2 0,3 3 145,-3-3 0,3 5-118,1 3 1,0 3-1,0 0 0,0 1-64,0 0 1,4-7-153,0-5 1,3-1 190,-3-6 0,1-4 226,-1-4-547,-3-5 124,9 2 1,-8-8-59,1-1-430,-1-4-803,-2 2 1,0-14-40,0-2 0,-4-8-1292,0 0 2607,-5-3 0,3-1 0,-6 0 0</inkml:trace>
  <inkml:trace contextRef="#ctx0" brushRef="#br0" timeOffset="94">3563 12940 7834,'4'-12'0,"0"1"0,5 0 944,-2-1 1,4 5-377,0-1 1,2 5 343,2 0 0,1-2-364,3 1 0,7 0-273,-3 4 1,3 1-52,1 3 0,-2-1 0,6 4 0,-6-1-14,2 2 1,-3 4 13,-1-1 0,-2 0 0,-2 5 0,-2-4-13,-6 0 0,1 0 13,-1 4 0,-5-4-1643,-2 4 0,-2-3 1122,-2 3 1,-2-2 296,-2 5 0,-7-2 378,-8 2 0,-3 3-269,0-3 0,-2 3-136,-3 1 1,-2-1-117,-6 1 0,1 3 190,0-4 1,9 3 119,2-10 0,7 1-69,1-1 0,8-2 110,3 2 0,3-2-70,1-1 1,1-1-11,3 0 0,3 1 287,8-1 1,3 1-104,5-1 0,0 0 275,0 1 1,3-1-169,1 1 0,3-5-126,-3 1 0,0-2-299,-4 2 1,-4-3 86,0-5 0,-4 4-652,4 0 0,-5-1 355,1-3 0,-2 0-516,-2 0 0,1 0 283,-1 0 0,-3 0-1493,-1 0 0,-3 0 1942,4 0 0,-1-5 0,5-1 0</inkml:trace>
  <inkml:trace contextRef="#ctx0" brushRef="#br0" timeOffset="95">5528 12814 7892,'0'-11'-871,"0"-1"1456,0 1 1,0 3 345,0 1 269,0 4-337,-5-2-76,3 5-470,-3 0 0,5 5 47,0 3 1,0 7-63,0 4 0,0 3-86,0 0 0,-4 6-62,1 3 1,-6 3 74,1 4 1,-2-1-198,-1 5 0,-5 4 136,1 3 1,0-3-224,3-4 1,1-2-33,0 2 0,3-3-96,0-4 1,2-7-14,-2-6 0,3 0-16,5-7-432,-5 0 1,4-7-100,-3 0-1537,3-6 2280,1 3 0,-5-5 0,-1 0 0</inkml:trace>
  <inkml:trace contextRef="#ctx0" brushRef="#br0" timeOffset="96">5436 12803 7878,'12'-18'790,"-6"2"-429,-2 4 0,2 4 48,2 1 0,-2 4 67,2 0 0,-4 1 164,3 2 1,-3 0-222,4 0 0,-1 7 8,5 4 1,-1 2-93,1 6 0,-4 4-85,4 3 0,-3 2 9,6-1 1,-1 1-32,1 2 0,3 7 56,5-3 1,0 3 7,-1-3 0,1 1-27,0-1 1,0-1 14,0-3 0,3 2 27,1-5 0,-4-1-11,-4-3 1,-5-1-82,1-3 0,-2-3 139,-2-4-139,1-1 0,-2-3-639,-3-1 55,-1-4-375,-6 2-3673,0-5 2540,-6 0 0,0-1 269,-5-3 1608,-1 3 0,-4-15 0,-2 4 0</inkml:trace>
  <inkml:trace contextRef="#ctx0" brushRef="#br0" timeOffset="97">5413 13248 7792,'0'-6'932,"0"1"0,2 5-404,2 0 0,-2 0-153,6 0 1,1 0 225,6 0 0,3 0-210,4 0 1,-3-1-15,1-3 1,2 2-217,5-1 0,1 0-248,-1-1 0,-3 3-893,2-3 0,2-1 626,-1 1 0,3-5-2355,-3 2 2709,0 2 0,1-10 0,1 2 0</inkml:trace>
  <inkml:trace contextRef="#ctx0" brushRef="#br0" timeOffset="98">6156 12780 7821,'4'-11'912,"-1"-1"-511,1 1 1,0-1 948,0 1-479,0 4 26,-4-3-567,0 9 1,0-3-51,0 8 0,0 2-22,0 6 0,0 1 0,0 2 0,0 4-65,0 7 1,0 0 28,0 4 0,0 1 38,0 3 1,1 0-52,3 1 0,-3-1-94,3 0 0,-2 0 70,2 1 0,-3 3-129,3 0 1,-1-4-177,1-4 1,-3-4 105,3 0 1,-3-1-39,-1-3 1,0-4-10,0-3 225,0-2-95,0-1 383,0-6-7,0-1 332,0-5 1,5 0-598,3 0 1,3-1-159,4-3 0,3 3 73,5-3 0,1 1-147,3-1 0,-2 3-33,5-3 0,-3 2-21,4-2 1,-5 3 92,5-3 0,-6 3-9,2 1 1,-4-4-54,-4 0 0,-3 0 69,-4 4-358,-1 0 231,0 0 0,-4-1-1719,-3-3-272,-3 3-843,-1-4 1904,-5 0 1,-2 0 1062,-4-3 0,0-7 0,-1 2 0</inkml:trace>
  <inkml:trace contextRef="#ctx0" brushRef="#br0" timeOffset="99">6898 12746 7784,'7'-18'230,"-4"3"-226,-1 2 1206,3 7-484,-4-4-336,4 8 664,-5-3 852,0 5-1537,-5 5 211,4 7-186,-9 0-145,8 10 0,-4-3 430,2 8-314,3 2-130,-4 0 0,5 4 104,0-3 0,0 3-61,0 2 1,0-5-132,0 1 0,-4-1 62,0 4 0,0-3-128,4-1 1,0-1-31,0 2 1,-3-3-150,-1-5 0,0-2 153,4-2 0,0-2 37,0-6 0,-4 1 79,0-1 1,1-3 27,3-1 242,0-4-105,0 2 655,0-5-781,0 5 1,5-4 108,2 3 0,3-3-139,2-1 0,3 0 207,0 0 1,6 0-79,-2 0 1,2-1-165,2-3 1,4 3 76,-1-3 0,2 3-237,-1 1 1,-3-4-125,3 0 0,-5-3-142,-3 3 0,2-1 91,-6 1 0,0 3-672,-3-3-3043,-1 3 2863,-5-5 0,0 4-2832,-6-6 3874,0 6 0,-11-8 0,-1 3 0</inkml:trace>
  <inkml:trace contextRef="#ctx0" brushRef="#br0" timeOffset="100">8931 12643 7858,'0'-12'378,"0"1"-139,0 0 0,0 3 144,0 0 0,0 5-44,0-5 0,-1 5 542,-3 0-578,3-4 0,-4 5 562,5-6-50,-5 6-602,-2-3 1,-4 5-132,-1 0 1,1 0 157,0 0 1,-5 5-203,1 2 1,-5 0 116,1 0 0,-2 1-26,2 3 0,-1 2-182,5 2 0,-4-2 43,4 2 0,-1-2-24,5-2 1,3 1 77,1-1 43,-1 0 0,2 1-8,2-1 0,3 1 52,1-1 0,1-1 4,3-2 0,2 6 170,6-3 1,0 3-46,4-2 1,1-1-121,6 0 0,4 1 162,-1-1 1,6 1-79,-1-1 1,-2 1-75,1-1 0,-1 0 67,2 1 0,-7 3-263,-5 0 1,-1 1-19,1-5 0,-4 2-17,-7 2 1,1-2-97,-6 2 1,1 1 94,-4 0 0,-1 0-2,-3-1 0,-6-2 61,-5 2 0,-9 2-38,1-2 1,-3 0 22,4-3 0,-6 0 38,-3 3 1,2-6-111,-1 3 0,-1-3-152,-3 2 1,5-5-265,2-2 1,3 1 213,1-1 1,5 0-1496,3-4 770,2 0-401,7 0 983,1-5 0,15-2-1437,5-4 1892,6 0 0,7-6 0,1-1 0</inkml:trace>
  <inkml:trace contextRef="#ctx0" brushRef="#br0" timeOffset="101">9251 12803 7870,'0'-13'0,"0"-2"0,4 2 938,0-2 1,-1 2 189,-3 2 597,0-1-674,0 1-164,0 5-601,0 1 1,0 6-58,0 3 1,0 2-66,0 5 0,0 6 63,0 2 0,0 3-143,0 0 1,0 2 81,0 3 0,4 2-152,0 6 1,5-2 29,-2-3 0,7 6-224,2-6 0,4 4 121,-1-7 0,3 0-4,0-5 0,5-3 152,0 0 0,3-8 157,-3 0 0,1-7 61,-2 0 1,-2-3-75,3-1 0,-2-1-16,2-3 1,-3 0-50,3-7 0,-3 2 140,-1-6 1,-4-3 18,0-1 1,-1-3 73,1-1 0,-3-5-284,-4-2 1,-1-3 98,0-1 1,0-2-403,-4-2 0,0-1 165,-4-3 1,-1 3-847,1 4 1,-1 2 470,-2 3 1,-2 2-950,-1 5 0,-2 5 191,-3 3 0,-1 6 23,5 2 0,-1 4 54,1-1 1,3 4 1076,-3 4 0,8 2 0,2 6 0</inkml:trace>
  <inkml:trace contextRef="#ctx0" brushRef="#br0" timeOffset="102">10187 12529 7828,'0'-8'-750,"0"0"1,0 5 2136,0-5-178,0 6-189,0-4-261,0 6-352,5 0 0,-3 7 79,2 4 0,-3 6-131,-1 6 1,1 2-47,3 5 1,-3-2-99,3 10 0,-3-3 97,-1 6 0,0-2-71,0 2 0,0-4-27,0 1 1,0-2-252,0-2 0,0-5 127,0-2 1,2-3-208,1-1 0,-1-5 90,1-3 1,0-2-582,1-2 0,-3-3 10,3-1-2709,-3-4 2252,-1 2 0,0-6 1059,0-3 0,0-3 0,0-4 0</inkml:trace>
  <inkml:trace contextRef="#ctx0" brushRef="#br0" timeOffset="103">9993 12563 7844,'5'-11'0,"3"-1"0,2 1 0,2-1 0,-1 1 0,0-1 0,5 5 1649,-1-1 0,5 6-624,-1-2 1,8 3-342,3 1 0,3 0-230,2 0 0,-1 0-124,0 0 0,0 0-274,1 0 1,-1 5 115,0 2 1,-1 0-186,-2 0 0,-5 5 81,-7 3 1,-2 0-214,-6-3 0,-5 3 80,-2 0 0,-4 1-313,-4 0 0,-2-4-104,-5 4 1,-6 0 218,-2-1 1,-6 1-4,-2-5 1,-3 0 131,3 1 0,-3-1 24,3 1 0,-4-2-36,5-3 1,0 2 179,7-5 0,-1 4 125,5-4 322,0-1 18,8 2-331,2-3 0,7 4 277,1-2 0,9-3-144,7 3 0,2 1 49,2-1 0,1 1-48,3-1 0,2-2 32,5 6 0,1-2-176,-1 2 0,3 2-125,-3-2 0,2 2-118,-10 1 0,1 1 92,-4-1 0,-6 0-225,-1 1 0,-4 3 112,0 0 0,-6 2-144,-2-2 1,-3-2 83,-1 2 0,-5-1 103,-2 1 0,-9-2 83,-3 2 1,-7-2 113,-5-2 0,-2-1 72,-1-2 0,-4 2-136,0-2 1,-2-3-155,2-1 1,7 1 106,-4-2 0,11 1-581,-2-4 1,9 0-153,-2 0 0,5 0-1635,3 0 1645,4-5 1,2-1-593,5-6 1292,5 1 0,7 0 0,6-1 0</inkml:trace>
  <inkml:trace contextRef="#ctx0" brushRef="#br0" timeOffset="104">11307 12517 7846,'6'-11'0,"-1"-1"383,-5 1 0,4 3-53,0 1 1,-1 3 606,-3-4-152,0 1 185,0-5-595,0 1 1,-5 5-31,-2 2 0,-3 2-128,-2 2 0,-4 0 0,-3 0 0,-4 0-2,-4 0 0,2 6-4,-6 1 1,1 3-142,-4 2 0,1 0 120,2 4 1,2-4-156,2 4 0,3 0 71,-2-1 1,7 4-131,3-3 0,5 3 43,3-4 0,3 0-64,5-4 0,0 2 194,0 2 0,7-2-65,4 2 1,6 2 314,5-2 1,6 4-98,3-4 0,2 2-19,1-2 1,0-2-48,1 2 1,-3 1 5,-1 0 0,-3 0-136,-5-1 1,0-2-159,-1 2 0,-4 2-159,-3-2 0,-2 2 154,-2-2 1,0-3-119,-4 4 0,0 0 59,-4-1 1,-1 1 178,1-5 0,-8 0-109,-6 1 0,-2-1 307,-6 1 0,-5-1-80,-6 1 1,-3-1-132,-2 0 0,-4-3-306,-3 0 1,2-5 116,-2 5 1,6-5-876,2 0 1,2-1-86,9-2-1951,-2 0 1984,12 0 0,2-2 1066,7-1 0,3-4 0,1-4 0</inkml:trace>
  <inkml:trace contextRef="#ctx0" brushRef="#br0" timeOffset="105">11672 12529 7885,'-6'-5'0,"-1"2"0,4-5 547,1 6 0,-3-4-153,5 2 1,-1 3 1079,-3-3-334,3 2-592,-4 2 1,1 6-29,0 1 0,-1 5-136,1 3 1,2-1-66,-6 5 0,6 4-69,-2 3 0,-1 2 75,1-1 0,0-2-110,4 6 0,0-2-77,0 1 0,0 3 48,0-2 0,4-2-139,0 1 0,5-4 63,-2 0 1,0-3-134,0-4 1,-4 2-56,1-6 0,-2-4 40,2-3 311,-3-1-131,4 0 160,-5-2 392,0-5-516,5 0 0,3-1-68,7-3 1,-1-3-174,5-4 1,0 3 61,4 1 1,1 0-133,3 0 1,-3-2 43,3 5 0,1-3-75,-2 3 0,2 0-40,-1 4 0,-6 0 116,6 0 0,-9 0-66,5 0 1,-4 0-181,0 0 1,-3 0-591,-4 0 1,-1 0-95,0 0-343,-4 0 1,-2-1-42,-5-3 1402,0-2 0,0-11 0,0-1 0</inkml:trace>
  <inkml:trace contextRef="#ctx0" brushRef="#br0" timeOffset="106">11546 12791 7847,'6'-6'-159,"-4"-3"159,6 5 0,1-3 1246,6 3 1,-1-1-546,5 1 0,1 3 267,7-3 1,-3-1-357,3 1 0,-2-4-123,2 5 1,-3-2-276,2 1 0,-2 2-187,-1-1 1,-1-2-194,-3 1 1,-3 0 238,-4 4-1112,-1-5 1,-1 2 490,-2-4 1,-3 3-1150,-5-4 1,0 1 686,0-5 1,-1 5 1009,-3-1 0,-7-5 0,-7-4 0</inkml:trace>
  <inkml:trace contextRef="#ctx0" brushRef="#br0" timeOffset="107">11558 12483 8175,'5'-6'939,"6"-1"-388,8 4 1,8 0 328,4-5 0,5 2-162,2-2 1,2 2-297,-2 2 0,2 2 189,6-6 0,-5 6-214,-3-2 0,-3-1-491,0 1 0,-5-1-357,1 1 1,-10 3-539,2-3 0,-8 3-2237,0 1 3226,-2-5 0,4-2 0,0-4 0</inkml:trace>
  <inkml:trace contextRef="#ctx0" brushRef="#br0" timeOffset="108">12700 12437 7918,'0'-7'1895,"0"-1"-990,0 6-274,0-4 879,0 6 0,-4 9-1018,0 3 0,-1 7-157,2 0 0,1 4-14,-2 3 1,-1 4 64,2 4 0,-1 0-85,4 0 1,-4 1-207,0-1 0,0 4 123,4 0 1,0-4-154,0-3 0,0-6-56,0 2 1,4-7-142,0-1 68,0-5-298,1 3-1937,-4-11 1047,4-1-1884,-5-5 1753,0 0 1383,0-5 0,0-7 0,0-5 0</inkml:trace>
  <inkml:trace contextRef="#ctx0" brushRef="#br0" timeOffset="109">12266 12437 7833,'6'-11'0,"8"-1"1072,-2 1 0,7 1-443,0 2 0,6-1 154,2 6 0,3-6-296,-3 1 1,8 2 385,0-2 0,7 4-347,-1-3 1,3 3-165,-2-4 1,1 4-346,-5-3 0,4 3-273,-4-4 1,-2 6-944,-5-2 0,1-1 713,-6 1 0,1-3-1351,-4 3 0,-4-1 1837,0 1 0,0-2 0,4-6 0</inkml:trace>
  <inkml:trace contextRef="#ctx0" brushRef="#br0" timeOffset="110">13362 12300 7899,'12'-5'178,"-5"3"43,1-6 1,0 6 593,3-2 0,-3-1-288,-1 1 1,-4-1 1215,1 1-687,-3 3-591,4-4 0,-5 5-143,0 0 0,-5 0-92,-6 0 0,-6 3-289,-2 1 0,-3 5 102,0-1 0,-1-2-139,0 2 1,0-1 129,0 5 1,0-5-231,1 1 0,0 0 49,3 3 1,-1 0 140,4 1 0,1-1 23,4 1 0,4-1 92,4 0 0,1 1-29,2-1 0,0 1 13,0-1 0,7 1 176,4-1 1,2 0-102,6 1 0,4 3 239,3 0 0,5 2-99,-5-2 1,2-1 23,-1 5 1,-3-4-128,3 4 1,-3-3-120,-1 3 1,-2-4 25,-2 4 0,-2 0-157,-6 4 1,-1-4 28,-2 0 1,1 0 61,-5 4 1,-1-4-38,-3 0 1,-5-2 44,-2 2 1,-8-2 237,-4-6 1,-3 5-48,-1-1 1,-5 0-94,-2-3 1,-1-1-154,-3 0 0,2 1-202,-6-1 0,3-3-312,0-1 0,6-4 298,3 1 1,7 1-1949,3-1 0,4-1 157,0-3 2008,6 0 0,1-5 0,5-1 0</inkml:trace>
  <inkml:trace contextRef="#ctx0" brushRef="#br0" timeOffset="111">15350 12072 7872,'0'-6'137,"0"-5"750,0 5-531,0-5 1,0 3 224,0 0 0,-4 5 350,0-5-473,-5 5 1,3-2-199,-6 5 0,0 0-34,-4 0 1,3 0-59,-7 0 0,1 2-14,-3 1 1,-1 0-19,0 5 0,0-1 95,0 5 0,0-1-130,1 0 0,4 1 4,3-1 1,2 1-136,1-1 1,1 1 73,0-1 1,-1 0-63,1 1 1,1-1 85,2 1 1,2 3 20,2 0 1,3 0-147,-3-3 0,2 3 115,2 0 1,7 2 97,4-2 0,2-2 15,6 2 1,4 1 181,3 0 1,7 3-5,2-4 1,-1 4-83,4-4 1,-2 4-173,-2-4 1,4 4 94,0-3 0,-5 3-103,-6-4 0,-3 4 62,-1-4 0,-2 5-193,-2-1 1,-2-2-8,-6-2 0,-5 2-68,-2-2 0,-2 4 126,-2-4 1,0 5-121,0 0 0,-7-3 85,-4 2 0,-2-3-2,-6 3 0,-4-2-4,-3 2 1,-6-1 38,1-3 1,-2-3-20,-1-1 1,-4 1-38,0-5 1,0 2-80,4-1 0,-3 1-49,3-6 1,-2 1 78,9-4 1,2 0-5,6 0 1,2 0-34,6 0-518,0 0 403,4 0 1,3-4-1076,8 1 0,4-5 281,7 4 0,4-5 1046,8 2 0,2-3 0,5-2 0</inkml:trace>
  <inkml:trace contextRef="#ctx0" brushRef="#br0" timeOffset="112">16435 12335 7861,'-5'-12'1684,"3"1"-572,-8-1-4,9 6-721,-9 1 1,7 5 105,-4 0 1,3 1-22,-4 3 0,1 6-46,-5 5 0,4 6 11,1-2 1,-1 2-156,-3 2 1,-1 4 2,1-1 1,5 5-60,2-5 0,-1 5 28,1-4 0,0 0-41,4 0 0,5-3-98,3 3 0,7-3 35,4-1 1,3-2-58,1-2 1,1-2 217,2-6 1,0-4-123,4-3 0,1-3 77,3-1 0,-4-1-63,1-3 0,-2-3-105,1-4 1,2 0 72,-5-1 1,-2-4-65,-6-3 1,1 1-54,-4-1 1,-5-2-272,-3-5 0,-6 0-369,2-4 0,1 3-20,-1-3 1,-1-1-613,-7-3 1,-4 4 491,-7-1 1,0 7-106,-8 1 1,1 2 345,-8 5 1,-5 5-166,-3 3 0,-2 6 164,6-2 0,-6 3-8,10 1 1,-3 4-1159,10-1 1652,3 6 0,3-2 0,-1 4 0</inkml:trace>
  <inkml:trace contextRef="#ctx0" brushRef="#br0" timeOffset="113">17040 12300 7871,'0'-11'-260,"0"5"0,1-3 104,3 5 1,-3-1 2330,3 1-913,-3 3 365,-1-4-1106,0 5 1,-1 5-65,-3 2 1,3 7 4,-3 1 0,-1 6-145,1-2 0,1 6 15,3 2 0,0 1-92,0-2 1,0 2 144,0 3 1,0 2-70,0-3 1,3-1-208,1 2 1,5-6-30,-1 2 0,-2-7-91,2-1 1,-5-5-263,5 1 1,-4-3 203,3-5 1,-4 0-2341,1-3 1155,-3-3-790,4 4 104,-4-5 797,4 0 1,-8-5 1142,-1-3 0,-5-7 0,3-3 0</inkml:trace>
  <inkml:trace contextRef="#ctx0" brushRef="#br0" timeOffset="114">16926 12494 7871,'11'0'591,"1"0"168,-1 0 1,0 2 333,1 2 1,1-3-504,2 3 0,-1-3 240,5-1 0,0 0-315,4 0 0,3 0-56,1 0 1,-2 0-157,-6 0 1,2 0-93,-6 0 1,4 0-889,-4 0 0,0 0 291,-3 0-1220,-6-5 0,0 4-175,-2-3 1781,-2-3 0,-2 1 0,-7-5 0</inkml:trace>
  <inkml:trace contextRef="#ctx0" brushRef="#br0" timeOffset="115">16926 12277 7827,'11'-10'241,"1"3"1,0-2 618,3 5 0,3-4-350,5 5 0,1-3 978,3 3 1,1 0-710,2-4 0,2 4 289,-5-1 1,3-1-457,-3 1 1,-1 0-316,-3 4 0,0-3-576,0-1 0,-5 0-614,-3 4 0,-2 0-1096,-2 0 1414,-5 0 575,-1 0 0,0-5 0,2-1 0</inkml:trace>
  <inkml:trace contextRef="#ctx0" brushRef="#br0" timeOffset="116">18342 11775 7937,'5'-12'0,"-4"1"0,6 3 0,-4 1 0,0 3 0,5-4 0,-6 6 0,4-3 0,-2 5 0,-2 0 0,3 5 0,-5 2 0,-2 9 0,-1 3 0,-4 7 909,-4 5 0,-1 3 1746,1 4 0,-2-1-1696,-2 5 1,1 0-544,-5 3 1,4 1-388,-4 0 1,5 3 29,-1 1 0,2-1 48,1-3 0,6-3-168,2-5 1,3 0 15,1-7 1,0-7-151,0-1 1,0-8-124,0 0 1,0-2-310,0-2 0,0-3-1043,0-1 1083,0-4-2074,0 2 1964,0-5 1,0-5-439,0-3 0,0-2 1135,0-1 0,0-11 0,0-2 0</inkml:trace>
  <inkml:trace contextRef="#ctx0" brushRef="#br0" timeOffset="117">18182 11912 7937,'5'-23'299,"0"4"136,3 0 1,2 5 304,-2-1 1,2 3-267,1 5 0,1-2 319,-1 5 0,0 0-317,1 4 0,-1 7-10,1 4 1,-1 2 9,0 6 1,2 1 77,2 7 1,-1 2-163,5 5 1,-3 0 69,3 1 1,0 4-169,4 3 0,-1-1-60,1 0 0,4 0-33,0 1 0,-1 1-117,-3-5 1,0 4 258,0-4 0,-4-4 8,0-3 0,-5-6 71,1 2 0,-2-3-106,-2-1 1,0-4 42,1 0 1,-2-5-321,-2 1 1,-2-4 203,-2-3-859,-3 2 334,4-3-2457,-5-1 598,0-1 16,0-5 0,-5 0 668,-3 0 0,-2-5 1457,-1-3 0,-11-7 0,-2-3 0</inkml:trace>
  <inkml:trace contextRef="#ctx0" brushRef="#br0" timeOffset="118">18102 12403 7875,'11'0'2075,"1"0"-1146,-1 0 0,5 0-122,-1 0 0,5 0 156,-1 0 0,12 0-269,3 0 0,4 0-255,0 0 1,-5 0 12,5 0 1,-5-1-173,5-3 1,-4 3-825,-3-3 0,1 3-280,-6 1 0,0-2-700,-7-1 0,1 1 641,-5-2 883,5-2 0,-7 0 0,4-6 0</inkml:trace>
  <inkml:trace contextRef="#ctx0" brushRef="#br0" timeOffset="119">19084 12540 8605,'12'1'3091,"-1"3"-300,1-3-937,-6 5 1,0-3-933,-2 1 0,-3 1 1348,3-1-1077,-3-3-653,4 9 1,-3-7 68,2 5-567,-3-6-994,-1 8-450,0-8 0,-1 3 1402,-3-5 0,-3 5 0,-4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50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4191 11181 8203,'6'-11'0,"0"-6"2262,0 4-1425,9-3 0,-7-1-311,7-2 0,-2 2-297,-2-2 1,5-4-14,-1-4-23,0 0-458,2 0 351,-5-3 48,10 1 0,-8-4 177,5 3-190,-5-3 27,2-2 1,0 1 154,-1 0-139,0 0-8,1-1 0,-3 4 125,2-4-226,3 4-7,-5-9 0,7 5 48,-5-3-835,6 2 862,-4-8-196,1 8 156,4-3 1,-6 1-308,3 0 142,3 0 56,-9 3 1,8-3 56,-2 0 0,-1-4 169,1 4 0,-1-3-146,1 2-169,2-4 0,-7 8 178,5-3-785,-5 7 736,8-2 1,-9 4 370,2-5 1,1 0-346,0-1 1,4-4-30,-1-3 1,2 1-4,2 0 0,-4 4-13,0-1 1,0 2 5,4 2 1,-4 1 24,0 2 1,-3-2 17,3 3 1,-4-3 220,4-1 0,-5-1-237,1 1 1,2 0 8,-2 0 0,1 2-63,-1-2 1,-2 2 46,2-6 1,-1 2-118,2 2 0,-4 0 108,3 0 0,2-4-67,-2-1 1,2 0 21,-2 1 1,-1 3-19,5-4 1,0 3-45,4-2 0,-4 2 42,0-2 1,-4 2 59,4 2 0,-5 1-58,1 3 0,2-3 395,-2 2 0,0-2-383,-3-1 1,3 0 66,0 0 0,0 1-57,-3 2 0,0-2 13,4 3 0,-4-2-66,4 1 1,-2-2 58,1 3 1,-2-3-56,2-1 0,-3 1 43,0 2 1,-1 2 84,1 2 1,-1 3-51,1-2 0,-1 2 189,0 1 1,-3 1-38,0 3 1,-1-2-29,5 2 1,-5-2 50,1 2-86,-1-2 1,5 2 15,-1-8 1,5 2 1,-1-6 1,4 1-9,-4-5 1,4 2-50,-4 3 1,4 2 12,-3 5 207,-1 5-126,-9-3 1,4 7 104,-2-5-208,2 5-29,-4-3 1,1 10 34,-3-1 1,-3 4 39,3-3-588,-3 4 308,-1-2 0,1 5-615,3 0 1,-1 0 772,4 0 0,1 5 0,3 2 0</inkml:trace>
  <inkml:trace contextRef="#ctx0" brushRef="#br1" timeOffset="1">10587 7024 11698,'0'-12'-469,"0"1"313,0 0-782,0-1 361,0 6 441,0-4 775,0 3-228,0-4-271,-5-1 1,3 6-41,-6 2 0,4-1-29,-4 1 0,1-1 154,-5 2-98,1 1 1,0-3 48,-1 5 438,6 0-402,-4 0 1,7 0 261,-4 0 248,4 0 54,-2 0 77,5-5-544,0 4 435,0-4-458,0 5 1,0 5-343,0 2 0,-1 0 274,-3 0-393,3 1-3,-10 3 41,10 1 267,-4-1-114,5 1 0,0-1 18,0 1 0,0-5 50,0 1-153,5-1 0,2 4 102,4-4 1,-1 3-75,-2-2 1,1 2-80,-6 2 1,5-1 181,-4 0 0,3 1-103,-3-1 0,5 1 12,-1-1 1,-2 0 35,2 1 1,-2-1 24,2 1 1,2-1 41,-3 1 0,0-5 34,0 1 0,1-1-31,3 5 0,1-5 20,-1 1 0,1 0-138,-1 3 1,1-3 187,-1-1 1,-3 1-178,-1 3 1,1 0 109,3-4 1,-1 3-74,-2-2 0,1 2 28,-5 1 1,5-3-194,-2 0 0,-1-1-47,2 5 1,-2-5-63,2 1 234,2 0 0,-5 3 25,3 0 1,2-3 279,-2 0-319,-3-1 0,4 5 236,-6-1-195,6 1 1,-6-1 244,4 0 0,-4 1-34,1-1 1,1 1-72,-1-1 1,1 0-24,-1 1 0,-3-1 14,3 1 1,2-1-12,2 1 0,-2-1 7,2 0 0,-2 1-54,2-1 1,2 1-47,-3-1 1,0 1-22,0-1 1,-4 4 25,1 0 1,1 1-33,-2-5 1,3 4 129,-3 0 0,-1 6 35,1-2 1,-1-1-121,-2 1 0,4-2 99,-1 2 1,2 3-128,-1-3 1,-1-1 89,4 1 0,0-4-155,0 4 0,3-4 54,-2 4 1,-2-5-13,2 2 0,0-2-67,3 1 1,-3-3 16,-1 4 1,1 0-19,3-1 0,-3 1 47,0-5 0,-5 0 14,5 1 1,-2 1 22,2 2 0,2-3-31,-2 4 1,-2-4 24,2 0 1,-1-1 11,5 1 0,-1-1 6,1 0 1,-2 1-19,-3-1 0,3 1 105,-2-1 1,-2 1-95,2-1 1,-4 0 51,3 1 1,-3 3 11,4 0 1,-6 1-8,2-5 0,1 2 23,-1 2 1,4-2-39,-4 2 0,1 1 51,-2 0 0,0-1-26,5-4 1,-5 4-21,5 1 0,0-1-63,3-4 1,-1 2-39,-2 2 0,2-2 4,-2 2 0,2-2 88,1-2 1,-1 2-82,-2 2 0,2-2-25,-2 2 0,2-2 23,1-2 0,-3 4 7,-1 1 1,1-1 21,3-4 1,-3 5 43,0-1 0,-4 1-39,3-1 1,-3-2 34,4 2 0,-5 2-8,5-2 1,-2 2-9,2-2 1,2-2-33,-2 2 1,2 1-40,1-1 0,-1 4 53,-2-3 0,2 0-38,-2-1 0,2-1-21,1 5 1,-3-3 50,0 3 0,-2-4-18,2 4 1,0-1 16,-4 1 1,5 1 36,-1-5 0,2 4-18,1-3 0,1 3-29,-1-4 0,1 4 24,-1-4-29,0 5 15,1-2-31,-1 0 0,-3 2 24,0-5 57,-1 6 1,-1-3 0,1 1 71,-3 0 227,-3-5-235,4 7 0,-1-3 61,0 5-74,-1-5 1,1 2-18,0-5 1,4 5 13,-5-1 0,5-1-48,-4 1 1,5-4-36,-2 4 1,0-5-105,0 2 67,1 1 0,0-3-1,-1 5 1,1-5-39,3 2 0,-3 0-93,-1-1 141,1 1 1,-2-1 24,-2 0-1,1 1 33,-1 0 0,0-2 154,-4 5 1,1-4-116,3 4 0,-2-5-63,6 1 0,-4-1 144,4 1-132,-1-2-112,5 4 58,-6-6 0,4 2-117,-2 2 75,2-2 0,1 3-38,1-5 0,-2 1 46,-3-1 0,4 5-100,-4-1 0,0 1 177,0-1 13,-4-2 50,7 9-31,-9-10 1,8 9-15,-5-6 213,5 5-220,-3-7 1,2 7 80,-1-5-159,1 6 56,-2-9 1,4 9-48,-2-6 5,2 0 1,2 0 21,-1 1 1,0 0-47,1-1 0,-1-1 102,1 5-79,-1-5 1,4 8-3,1-3-45,-1-3 67,-4 6 0,4-4-19,1 5 59,-1 0 0,-2-4-15,2 0 1,-3 0 1,4 3 11,-4 1 155,0-5-148,-1 4 0,1-6 70,-1 3 1,-3 3 47,-1-3 0,1-1-27,3 1 74,-4-5-136,3 2 0,-5-1 29,3 0-43,2 1 0,-8-5 170,6 1-337,-6-1 151,3-5 1,-3 4 21,1-2 1,-1-2 16,2 2 1,-2-4-165,2 3 56,-3-4-748,4 7-445,0-4-331,-3 1 610,8 3 0,-9-7-483,3 4 0,1-3 106,-1 4 0,0-5 1337,-4 5 1,5-5-1,1 2 1</inkml:trace>
  <inkml:trace contextRef="#ctx0" brushRef="#br1" timeOffset="2">14893 7024 12917,'-12'-17'-2056,"6"5"1544,2-4-381,3 4 598,-4 5-254,4-3 256,-10 4 1,9-4 312,-6 2-129,1 3 451,0 0 0,-2 2-117,6-4 1,-6 3-25,1-4 0,3 5 91,1-5 1,-1 0-102,1-3 563,1 5-426,3-5 1,-4 5 50,0-5 116,0 4-92,4-3 1,1 5 254,3-3-220,-2-2 0,6 8 680,-4-6-582,5 6 0,-6-3-107,4 5 0,-3 0 72,4 0 1,-5 0-311,5 0 0,-4 0 81,4 0 1,-5 3-759,5 1 351,0 5 1,-1-3-214,1 6 0,-2-1 32,2 1 1,1-1 11,-6 1 1,6-1 126,-1 0 0,2 2 10,1 2 0,0-2-7,-4 2 0,3 3 242,-2 1 0,-2-1-72,2 1 1,-5 0 164,0 4 1,2 0-5,-1-1 1,1 5-9,-1 0 1,-1-1-10,4-3 0,-3 0-145,4 0 0,-1 0 105,5 0 1,0 3-164,4 1 0,-4-1 57,4-3 0,-4 0-60,0 0 0,-1 0 66,0 0 0,1 3 10,-1 1 1,-3 0 38,0-5 1,-6 5 69,2 0 1,1-1 30,-1-3 1,3 0-22,-3 0 1,1 0-44,-1 0 1,1-1 31,3 1 0,2 0-25,-2 0-45,2 0 0,5-4-230,0 0 127,5 0 1,-6 2-48,5-1 0,-3 1-118,3-2 116,-5 3-71,2 1 152,-4-1 0,-2 1 26,-3 0 196,4 0-134,-10 0 1,4 0 152,-5-1 1,1 5 34,3 0 1,-2 1 202,6-2-311,-5-2 1,7 4 93,-3-5-329,4 0 122,0 0-86,5 0-367,-3 0 346,9-1 1,-10-3-99,4 0 6,1 0 159,-4-1 0,7 4 7,-4-3-119,-1-3 106,-4 6 1,1-4-48,-1 5 123,1-1-9,-1 1 0,0 4 10,1 0 11,-6 4 0,4-5-34,-2 4 0,2-1 83,1 2 7,1 2 0,-1-8-9,1 6 1,3-6-132,0 2 86,0 2-87,2-5 1,-4 4-50,2-5 19,3-1 1,-4 1 8,5 0 1,-5 0-6,1 0 1,-3 3-113,0 1 208,-1 0 1,-1-3 43,-2 3 376,2-3-423,-3 9 0,3-8 102,-3 5 0,2 0 42,-5 0 1,4 3 20,-5-2-114,6-3 0,-2 3 80,4-4 0,-2 3-102,2-3 0,-2 3-40,7-3 1,0 0-71,-1-4-52,6-1-623,-4 1 678,6 0 0,-4 0-109,0 0-168,0 0 288,-1-1 0,2 1-27,-4 0 70,4 0 0,-7 1-50,2 3 0,-3-3-33,0 3 1,-1 0 125,1 0-20,-6 5 1,4-4 26,-2 2 227,2 3-271,1-9 0,5 5-28,-1-2 1,1-3 154,0 3 0,-2 1-215,5-2-37,-5 1 78,2 1 0,-1-4-78,0 3 16,1-3 1,-5-1 307,1 0-215,-1-1 1,0 1 46,1 0 206,-6 0-216,9 0 1,-10 0 179,11-1-303,-11-4 124,10 4 1,-9-8-177,6 5 121,-1-5 0,-3 2-259,-1-4 1,-3-1 163,4 1-430,-6-1 1,7 0-136,-5 1 430,0-6-1864,-4 4 760,0-8 624,0 8-467,0-9 473,0 9 835,-5-9 1,4 4-1,-5-5 1</inkml:trace>
  <inkml:trace contextRef="#ctx0" brushRef="#br1" timeOffset="3">8554 11284 12918,'-11'-5'-2371,"4"-2"825,2 1 805,5 1 2664,0 5-1594,-5 0 92,4 0-68,-4 0 781,5 0-517,0 5 1,5-4-449,3 3 1,3-3 238,4-1 1,-1-1-211,5-3 0,-3 2 161,3-6 0,-2 1 11,2-5 0,3 1 145,-3-1 0,1 1-100,-1-1 1,2 1-102,-6 0 0,5-1 234,-1 1 0,1-1-107,0 1 1,1 3-331,-2 1 1,-1-1 146,1-3 1,0 3-270,4 0 0,0 1 121,-1-5 1,3 1-166,1 0 1,-5-1 46,1 1 0,-1-1 63,2 1 0,-1-1-1,1 1 0,0 0 84,0-1 1,1 1-40,3-1 1,-3 1 17,2 0 1,4-5-94,0 1 1,-1 0 64,2 3 1,-1 1-174,4 0 1,1-1 38,-1 1 0,-4-1 3,1 1 0,-2-4 55,2-1 0,0 1 32,-4 4 1,5-1 20,-2 1 1,2 0-84,-2-1 0,6-1 133,-6-2 1,6 2-37,-6-2 0,3 3 88,1 0 1,-1-3 47,-2 0 1,2-2-33,-3 2 1,3-2-30,2-2 0,-1-2 42,0 2 1,2 1-148,2-1 1,-1 0 105,4-4 0,-4 4-164,1 0 1,-2 4 148,-2-4 0,-1 5-101,-2-1 0,2 2-58,-3 2 1,-2-1-21,-1 1 1,-2-1 117,2 1 1,-3 1-64,2 2 0,0-2-8,0 2 0,-2-2 31,3-1 1,-3 3-93,-1 1 1,1-1 78,3-4 1,-3 1-67,3 0 0,2-5 109,1 1 0,-1-4-3,2 4 0,-1-4-45,5 4 1,-5-2 60,1 2 1,-5 2 35,5-2 0,-5 2-60,5 2 0,-6-1-21,2 1 1,1-2 6,-2-2 0,5 2-94,-5-2 1,5 3-26,-4 0 0,3-3 39,-3 0 0,4-2-9,0 2 0,2 2 22,1-2 1,0-1 8,1 0 0,-1 0 39,0 1-65,-5 2 1,3-4 48,-5 6-2,-1 0-22,-3-1 0,0 1 17,0-1 1,1 5 5,3-1-69,-3 0 0,5-3-22,-2 0 1,-2-1 60,5 1 1,-3-1-40,3 1 0,0-4 77,0-1 0,3 1-5,-2 4 0,-2-1-43,1 1 1,-4 0 86,0-1 0,0 4-55,0 1 0,-2-1-4,3-3 1,-3 1-3,-1 2 1,4-2-24,-1 2 0,1-2-14,-4-1 0,5-1 33,2 1 1,-1-1-55,2 1 1,-1-2 45,5-2 1,-1 2 39,0-2 1,-3 3-12,-1 0 0,-1 2-34,2 2 0,0-2 50,-4 3-82,5-4 1,-4 0 57,2 0 49,3 4-83,-4-8 0,7 7-63,2-7 1,-1-1-74,5 0 0,-1-4-843,5 1 910,0-2 109,5 3 1,-8-3 157,2 6-182,-1-5 0,-3 7 69,1-2 1,-5 2-88,1 2 0,-2-4 295,-2-1-139,0 1 1,4 4-104,0-1-742,5-4 723,-7 3 0,11-7-1,-5 5 0,5-6-46,-5 2 0,2 2-183,2-2 219,-1 5 0,1-7-56,0 6 598,-1 0-534,-4 3 1,-2 1-91,-4 0 49,-1-1 0,0 1-231,0-1 372,-4 1-107,3-1 0,-3 0-25,8-3 207,-2-3-124,8 0 0,-3-4-83,4 3 90,1 3-203,0-6 26,-6 10 118,5-10 1,-10 9-11,3-2 0,-2 2 71,-2 2 0,0 0-113,1-1 1,-5 1 243,1-1 0,-1-3-121,4 0 0,1-2 39,-1 2 0,4 1 28,0-5 1,1 4-109,-1-4-266,-2 0 299,8 1 0,-4-3 146,2 1-248,2 4 63,-8-6 0,7 8-81,-5-5 75,0 5 7,-4-2 1,0 1-73,1 0 56,-1-1-52,-5 5 1,3-2 78,-6-2-28,6 2 1,-4-3 979,3 4-970,2 1 0,-6-4 92,4-1-90,2 1 4,-9 4 1,5-1-22,-2 1 1,-3-4 63,3 0 1,-3 3-43,-1 4-153,-1 1 437,-4-5 0,4 1-93,-3 0 70,2 4-222,-3-3 367,4 4-442,-5-6 1,6 2 66,0 3-126,0-4 92,0 5 0,0-5 68,0-1-308,-1 6 320,1-4 0,0 5-444,0-3 384,0-2-8,0 4 0,-1-2 7,1 0-10,0 1 0,0-1-120,0 0 27,-5 1 62,3 1 1,-3-5 156,5 4-161,-6 2 1,9-5 41,-3 2 90,2-2-113,-2 3 1,1-3-61,3 3 70,-3-3 0,8-1-24,-6 4 1,5-3-22,-5 2 0,2-1 37,-1 1 0,-3-2-16,3 3 0,-3-2 81,-1 1 1,1-2-64,2 2 0,-2-2 117,3-1 0,-2-1-102,2 1 0,-2 0 26,6-1 0,-4 1-10,3-1 1,-3 1-11,3 0 1,-4 0 10,0 4 1,-2-3-9,-1 2 0,0-1 140,0 1 1,0-2-159,-1 3 1,1 0 25,0 0 0,0 0 3,0 0 0,1-3 17,3 2 1,-3 2 6,2-2 0,-2 4 1,-1-3 0,-1 3-57,-3-4 1,1 4 37,-5-3 0,1 4-93,-5-1 1,1 3 34,-1 1-1262,-5-5 383,-1 4-2609,-5-4 3439,-5 10 0,-1 1 0,-5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3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3198 10770 7964,'0'-6'-1112,"0"0"1287,0 6 160,0-5-9,0 4 87,0-4-131,0 0-17,0 4 160,0-4-49,-5 5-161,3 0 171,-3 0-292,5 0 796,-5 0-598,4 0 1,-5-4-137,2 0 1,1 0 4,-4 4 1,3 0-2,-4 0 1,5 0-28,-5 0-4,0 0 0,-3 0-29,-1 0 1,2 1-118,3 3 0,-3-2 94,2 1 1,-2 2-100,-2-1 0,5 4 49,-1-4 1,1 3-6,-5-3 1,4 4 30,1-5 0,-1 5-101,-3-4 1,3 4 81,1-5 0,3 6-7,-4-1 0,4-2 45,-3 2-32,-1-1 0,1 4 25,-1-4-1,5 3 34,-2-3 0,2 0-18,-1 1 66,0-6-104,4 9 1,0-9-7,0 6 1,4-4-3,0 3 0,1-3 19,-2 4 0,0-5 17,5 5 0,-1-2-26,5 2 0,-1 1 99,0-5 1,2 5-91,2-2 0,-1-1 61,5 2 0,-1 0-61,1 3 1,3-3-8,-3-1 0,1 1-12,-1 3 0,1 1-77,-4-1 1,0 1 28,-1-1 0,-2 1 51,2-1 1,-2 0-104,-2 1 1,1 0 76,-1 4 1,-3-4-68,-1 4 1,-4-4 64,1 0 0,-3-1 5,-1 1 1,0 0 29,0 3 1,0-2 105,0 2 1,-5-2-105,-3-2 1,-2 1-18,-1-1 0,-1-1-14,1-2 1,-4 2 31,-1-2 0,0-2-95,1 2 0,1-6 84,-5 2 1,0-3-214,-4-1 1,4 0-37,0 0 1,1 0 132,-1 0 0,-1 0 15,4 0 0,-3 0 10,4 0 0,0 0 101,4 0 0,-1 0-149,1 0 120,4 0 17,-3 0 45,9 0-595,-4 0 171,5 0-1651,0-5 1427,0 4 1,5-4 568,3 5 0,2-5 0,1-1 0</inkml:trace>
  <inkml:trace contextRef="#ctx0" brushRef="#br0" timeOffset="1">5939 10701 8310,'0'-6'1516,"0"1"95,0 5-1249,-5 0-110,4 5-57,-5 1 1,6 7 47,0 2 1,0 3-3,0 5 0,0 0-108,0 0 1,0-1 122,0 1 0,0 5-239,0 3 1,0 0 101,0 0 1,0 2-120,0-3 0,0 2-28,0-2 0,-3 2 97,-1-5 1,0-2-106,4-6 0,0 2 57,0-6 0,0 0-186,0-4 152,0 1-101,0-1 1,0-3 47,0-1-532,0-4-65,0 2-1146,0-5 0,0-5 835,0-3 0,-1 2 974,-3-2 0,-2 1 0,-6-5 0</inkml:trace>
  <inkml:trace contextRef="#ctx0" brushRef="#br0" timeOffset="2">5893 10861 8143,'0'-11'-1,"0"-1"1,0 1 757,0 0-352,0-1 0,0 5 85,0-1 238,0 5 29,0-2-244,0 0-45,0 4 121,0-4-265,5 5-113,2 0 0,4 5 30,0 3 0,2 2 0,2 1 0,-1 4-179,5 1 1,-3 4 52,3-1 1,0 3-45,3 0 1,5 1 4,0 0 0,-4 0-220,-4 0 1,0 0 46,4-1 0,-1-3 159,1 0 0,-4-5 55,0 2 0,-1 0-49,1-1 1,-2 1-8,-6-5 0,-3-3 83,-1-1 19,1 1-58,3 3-158,-4 1 0,-1-6-605,-2-2 307,-3-3-936,4-1-1969,-5 0 2533,0-5 0,0-1-1059,0-6 1782,-5 1 0,4-1 0,-4 1 0</inkml:trace>
  <inkml:trace contextRef="#ctx0" brushRef="#br0" timeOffset="3">6407 10724 8041,'0'-11'762,"0"-1"-171,0 1-18,0 5 277,0 1-112,-5-1-315,4 5-77,-4-4-204,5 5-173,0 0 262,0 5-188,0 2 1,0 8 216,0 0 29,0 5-280,0-7 0,-4 12 1,0-2-1,2 1 58,0 0-155,2 4 0,0-2 131,0 4 0,0-3 1,0 3 138,0 2-221,0-4-36,0 0 156,0-5 63,0 0-102,0-6 0,0 4 1,0-6-16,0-1 30,0 4-21,0-6 1,0 1-114,0-5 156,0-1-890,0-1 49,0 5 479,0-10-46,0 4-1238,0-5 775,5 0-344,-3 0 0,4-5 1136,-2-3 0,-3-2 0,4-1 0</inkml:trace>
  <inkml:trace contextRef="#ctx0" brushRef="#br0" timeOffset="4">6853 10507 8093,'0'-7'227,"0"-1"202,0 5 0,0-3 558,0 2-47,0 3-55,0-4-85,0 5-432,-6 0 1,4 1-144,-6 3 1,2 2-1,-2 6 0,-2 0 188,3 4-373,-4-4 137,0 10 0,0-3-98,-1 8 1,1-2 121,-1 5 0,1 1-204,-1 3 1,5 4 32,-1 0 1,4 2-69,-3-2 0,4-3 0,-1 3 1,3-2-76,1-2 0,0-1 118,0-2 1,0 0 39,0-4 0,4 0-121,0-5 0,5 1 100,-2 0 0,0-4-5,0 0 0,0-5-8,0 1 1,3 1 47,-2-5 1,2 3-125,2-6-87,-1 2 0,0-3-47,1 1 1,-5-5-806,1 0 544,0-1 338,3-2 0,1 0-1585,-1 0 0,-3-5 1707,-1-3 0,-4-2 0,2-2 0</inkml:trace>
  <inkml:trace contextRef="#ctx0" brushRef="#br0" timeOffset="5">7195 10690 7989,'0'-6'-144,"0"-5"872,0 4 1136,0 2-807,0 0 68,0 0-743,0 3-181,-5-3 0,-1 7-209,-6 1 0,-3 0 107,0 4 1,-4 0-1,4 0 1,-6 4 46,2-4 0,1 3-206,-1 2 1,5-2 124,-1-2 0,0 2 14,4-3 0,-3 2 82,6-1-29,3 2 1,-4-4-175,5 6 0,0-5 101,4 1 0,2-2 7,2 2 0,-2 2 38,6-2 1,-1 2-4,5 1 0,4-3 160,3-1 0,3 1-115,1 4 0,1-1 75,2 0 1,0-3-42,4 0 1,-4-1-158,0 5 1,-5-1 136,-2 0 1,-2 3-147,2-2 1,-2 6 10,-6-7 1,1 3 27,-1-3 1,-4 1-139,-4-1 1,2 1 73,-1-1 1,0 1-50,-4-1 1,-4 0 84,0 1 1,-4-1 54,0 1 1,-6-1-51,-1 0 1,-6 1-116,2-1 0,-1-3 66,1 0 0,-3-2-245,3 1 1,-1 0 4,1-3 0,1-3 15,3 3 0,2-3-532,-2-1 1,6 0 304,2 0 0,3-4-1732,-4 0 1579,6-5 0,-3 3 624,5-5 0,10-6 0,3-1 0</inkml:trace>
  <inkml:trace contextRef="#ctx0" brushRef="#br0" timeOffset="6">7469 10507 8129,'0'-11'-338,"0"4"338,0-3 1536,0 9-337,0-4 4652,0 5-5567,0 5 0,0-2 0,2 4 0,1 2 290,5 1 0,0 3-259,3 2 1,-2-2 0,6 3-1,-1 0 358,1-1-232,3 5-146,0-7 1,3 8-42,-2-2 1,2 3-70,-2 1 0,1 0 14,-5-1 1,1 5-141,-5 0 121,0 4 0,-1-3-288,-2 3 100,2 2 1,-8-8 119,1 6-361,4-6 157,-6 3 0,4-5-523,-5 0 410,0-6 0,-1 1-171,-3-3 284,-2-2 1,-6 4-186,1-6 0,-4 0 128,-1 1 0,0-1-461,1 1 0,2-1 208,-2 1 1,2-5-439,2 1 0,3-4-534,0 3 643,6-4 0,-7 3-2336,5-2 3067,0-3 0,4 4 0,0-5 0</inkml:trace>
  <inkml:trace contextRef="#ctx0" brushRef="#br0" timeOffset="7">11078 10462 8180,'0'-7'0,"0"-3"0,0 4 0,0-6 0,0 5 0,0-1 1966,0 5-523,0-2-646,0 5-147,-5 0-284,4 0 0,-4 2-198,5 1 15,0-1 1,0 9 9,0 1 0,0 0 67,0 7 0,0 0-125,0 4 1,0 0 103,0 0 0,0 5-196,0 2 0,0 3 82,0 2 1,0-1-50,0 0 1,0-4 63,0 1 1,0-2-14,0 2 0,1 0-18,3-4 0,-3 0 21,3-5 0,1 1-40,-1 0 1,0-5 200,-4-3-358,5 3 1,-4-5 97,3 2 0,-3-6-308,-1-2 0,1-4-220,3 1-163,-3-3-1644,5-1-1538,-6 0 2411,-6 0-162,5-5 1593,-4-1 0,5-6 0,0 1 0</inkml:trace>
  <inkml:trace contextRef="#ctx0" brushRef="#br0" timeOffset="8">11649 10530 8060,'0'-11'0,"0"-1"1389,0 6-872,0-4 0,-1 8 793,-3-1-446,3 1 22,-4-3-654,0 4 1,-2-4-86,-4 5 1,0 1 113,-1 3 1,-1-1-234,-2 4 1,-1 0 135,-3 0 1,-3 3-134,3-2 1,1 1-69,-1-2 1,5 4-54,-1-4 0,-1 2 49,0-1 1,5 1 73,3-6 1,5 5-191,-5-4 295,5 5-193,-2-3 156,5 5 0,7 1-4,4-1 0,4-3 13,4-1 0,7 0 153,-3 0 1,3 4-54,1-4 1,-3 0-63,3 0 0,-3-3-67,-1 4 1,-1-2 55,1 2 1,-1 2-201,-3-3 0,-3 3 116,-4 2 0,-1-1-127,1 1 1,-2 3 8,-3 0 0,2 2-94,-5-2 0,0-1 106,-4 5 1,-1-5 2,-3 1 1,0 2 106,-7-2 0,2 0-79,-7-4 1,-1 5 47,-2-1 1,1 0-28,-1-3 1,0-1-50,-4 0 0,0-3 7,0 0 1,0-2-116,1 2 0,3-3-771,0-5 637,5 0 0,-3 0-696,6 0 1,3 0 366,0 0 0,6-2-1818,-2-1 2439,3-4 0,6-9 0,1-2 0</inkml:trace>
  <inkml:trace contextRef="#ctx0" brushRef="#br0" timeOffset="9">12060 10324 7982,'6'-11'0,"-5"5"0,4 1 0,-5 0 0,0 3 0,0-3 2532,0 5-1153,0 5-455,0-3-523,0 13 1,0-8 205,0 9-361,0 6 0,0-3-1,0 8 0,0 2 27,0 2 1,1 6-48,3 1 0,-2 5 0,6-1 0,-5-2-258,0 2 0,0 0 53,1 4 1,-3-7-104,3-5 0,1-1 62,-1-6 0,1-2 269,-1-6 0,-3 2-46,3-6 1,1 4-42,-1-4 0,-1-3 267,-3-5-277,0 1 1,0-1-156,0 1 201,0-5-383,0 2-895,0-5-80,-5 0 1,3-2 516,-6-1 644,6 1 0,-9-8 0,5 4 0</inkml:trace>
  <inkml:trace contextRef="#ctx0" brushRef="#br0" timeOffset="10">14413 10324 7155,'0'-6'2191,"-4"0"-616,1 2-498,-1 3-640,4-4 0,0 6-150,0 3 0,0 2 66,0 5 0,0 2-60,0 2 1,0 3 0,0 5 0,0 5-150,0 2 1,0 5 41,0 3 0,0-2-114,0 6 0,0 0 139,0 4 0,4 0-237,-1-1 0,5 0 57,-4-3 0,3-3 84,-3-5 0,4-3 6,-4-1 0,3-6-22,-3-1 1,1-1-46,-1-7 1,-3 0-195,3-3-141,-3-1 1,3-3 34,0-1-1638,0-4 880,-4 2-1759,0-5 1653,0-5 0,0-2 1110,0-4 0,5-6 0,1 0 0</inkml:trace>
  <inkml:trace contextRef="#ctx0" brushRef="#br0" timeOffset="11">14927 10450 8125,'0'-11'406,"0"-1"206,0 6 1,0 0-81,0 2 583,0 2-209,0-3-539,0 5 1,0 5-165,0 3 1,0 4 155,0 3-178,0 3 28,-5 9 1,4 3-100,-3 4-56,3 0 1,1 0 132,0 1-71,0-1 0,0 0-21,0 0-399,0-4 190,0 3 1,1-13 100,3 3-101,-3-8-16,4 2 113,-5-6-495,5 0 93,-4-4-1107,4-2 539,-5-5-1305,0 0 1655,0-5 1,0 2 636,0-4 0,0-6 0,0-5 0</inkml:trace>
  <inkml:trace contextRef="#ctx0" brushRef="#br0" timeOffset="12">14870 10496 8125,'0'-12'-106,"0"5"0,0-1 1705,0 1-361,0-5-514,0 6 0,1 1-217,3 5 1,2 3 21,6 1 1,4 9-202,3-2 0,3 8-113,1 0 0,1 4 39,3 4 0,-3-2-164,2 6 0,2-1 27,-1 5 0,3-6 69,-3-3 0,0-2 5,-5-1 1,-3-1 28,1-3 0,-7-3 59,3-4 1,-4-1-113,0 1 1,-5-5-266,1 1 192,-5-6-1052,2 4 242,-5-6-1490,0 0 834,-5 0 1,-2-2-249,-4-2 1,3 2 1619,1-6 0,-1-4 0,-3-6 0</inkml:trace>
  <inkml:trace contextRef="#ctx0" brushRef="#br0" timeOffset="13">15350 10404 8098,'5'-17'409,"-4"-5"1,4 9 785,-5-2-289,5 2 242,-4 2-306,4 5-146,-5 1-393,0 15 1,0-1-116,0 10 1,0 1 4,0 7 0,0 1 29,0 2 0,0 4-32,0 1 0,0-1-93,0 4 0,0 1 16,0-1 0,4-3 55,0-5 1,0-5-158,-4 2 0,4-4 95,0-4 0,-1-3-121,-3-4-27,0-1 1,2-1-345,1-2-250,-1-3-809,3 0-1239,-5-4 1949,0 5 0,0-8-619,0-2 1354,0 3 0,0-14 0,0 2 0</inkml:trace>
  <inkml:trace contextRef="#ctx0" brushRef="#br0" timeOffset="14">15738 10245 7995,'6'-12'-78,"-1"6"0,-3-3 1613,1 5-413,-1 0 145,3 4-590,-5 0 1,-4 7-452,0 4 1,-5 2-44,2 6 1,-7 1 56,-2 7 0,0 2-6,1 5 1,2 2-20,-2 2 0,2-1 0,2 4 1,1 1-237,2 4 0,-1-4 74,5 0 0,0-5-20,4 1 0,0-7 50,0 0 1,6-6-76,1 2 1,0-4 103,0-4 1,-1-2-187,2-1 0,2-5-15,-2 1 0,1-1-101,-2-3 0,4-3-117,-4-2 1,-1 3 125,2-3 1,0 1-1052,3-4 1,-3 0 509,-1 0 0,0-1 722,0-3 0,3-2 0,-3-6 0</inkml:trace>
  <inkml:trace contextRef="#ctx0" brushRef="#br0" timeOffset="15">16069 10450 7948,'0'-11'0,"0"-1"0,1 1 0,3-1 791,-2 1-74,3 5-256,-5-5 330,0 10-75,0-9-303,-5 9-247,-2-4 1,-8 5-74,0 0 1,-6 5-6,2 2 0,2 0-13,-2 0 1,1 1 93,-1 3 1,2 0-90,6-4 0,-1 3-78,1-2 0,3 2 24,1 2 0,4-1 11,-1 0 0,3 1 27,1-1 0,0 1 43,0-1 1,1-1 7,3-2 0,3 2-81,4-2 1,5 2-200,4 1 1,-3 1 652,2-1 0,0-1-127,4-2 1,-4 2-232,0-2 0,-1 2-34,1 1 0,-2 1-24,-6-1 0,0 0-93,1 1 0,-5-1 128,1 1 1,-5-1-128,0 0 0,-1 1 92,-2-1 1,-3 1 55,-4-1 1,-1 1-60,-7-1 1,-3 4-27,-1 0 0,-4 1-60,-4-5 0,3 1-159,-2-1 1,3-3-180,4-1 0,2-3-385,6 4-994,-1-6 1231,1 3 1,3-5-602,1 0 0,4-1 517,-1-3 0,3-2 587,1-6 0,5-4 0,2-2 0</inkml:trace>
  <inkml:trace contextRef="#ctx0" brushRef="#br0" timeOffset="16">16355 10210 8025,'0'-6'1547,"0"-4"-380,0 8-494,0-3 52,0 5 48,5 0-75,-4 0-526,4 0 0,0 2 194,3 1 1,-2 4-83,2 4 1,-1 1 51,5-1 1,-1 2-94,1 2 1,-1 3 178,0 5 1,5-1-140,-1 1 0,0 1-21,-3 3 1,-1 1-38,0 2 1,-3 7-16,0-3 1,-6 3-164,2-2 0,-3-2 78,-1-3 1,-1 7-287,-3-3 0,-2 3 129,-6-3 0,1-5-61,0-2 1,-1-3 36,1-1 1,-1-4-79,1 0 0,-1-6-126,1-2 1,3-1-527,1-6-1103,4 5 821,-7-8 696,9 4 1,-4-10 51,5-2 1,0-4-2379,0 0 2698,5 0 0,6-6 0,7-1 0</inkml:trace>
  <inkml:trace contextRef="#ctx0" brushRef="#br0" timeOffset="17">16846 10165 7950,'0'-8'0,"0"0"990,5 6-601,-4-3 1,4 3 211,-5-1 495,0 1-436,0-3 1088,0 5 0,0 5-1411,0 3-45,5 7 1,-3 3-1,3 5-30,0 0 1,-4 5 0,4 2 202,0 3 0,-2 3-103,4 2 0,-3-2 28,4 6 0,-2-4-76,2 4 1,1-4-28,-6 4 0,5-9-134,-4 1 1,1-3-1,-1-1 1,-3 0-80,3-4 1,-2-5 89,2 1 0,-3-3-392,3 0 0,-3-2 101,-1-6-1524,5 1-484,-3-1-1381,3-4 1048,-5-2 2468,0-5 0,-5 0 0,-2 0 0</inkml:trace>
  <inkml:trace contextRef="#ctx0" brushRef="#br0" timeOffset="18">2787 12186 7989,'-4'-8'66,"0"1"273,0 4 52,-1-7 1,3 5-89,-6-3 0,4 0 266,-3 4-149,4 0-188,-7-1-148,4 4 1,-2-4 316,0 5-532,1 0 168,-5 0 0,0 0-85,-4 0 0,4 5 1,-5 1 419,1 0-455,3 10 181,-3-9 0,4 10-156,1-6 0,1 0 0,1 1 130,1-1-136,6 1 1,-4-1 0,6 1-112,0-1 198,0 0 0,2 1 0,0 1-137,2 2 130,5-8-13,-8 9 1,9-10 0,-2 5-26,2 1 1,2-5 2,-1 1 1,0-5-5,6 2 75,-4 0 0,3-4 6,-5 3 0,5-3-56,-1-1 62,0 0 0,0 0-52,1 0 1,-5 0-1,-3 0-21,1 0 26,-4 0 4,5 0 0,-9 1-150,3 3-11,-3-3 124,-1 4 22,0 1-16,0-5 1,0 9 0,0-4 229,0 6-69,-5-1 0,4 1 0,-4-1-11,0 0 1,2 2 114,-5 2-210,6-2 1,-7 7 0,5-4-165,2-2 200,-5 3-16,6-4 1,-4 7-126,5-4-52,0-6 168,0 0-157,0-4 0,1 6 119,3-1-233,-3-5 206,4 4 297,1-8-298,0 3 1,1-5 141,1 0 0,-2 1-75,2 3 0,-2-3-35,-2 3 1,-3-1-2,3 0 0,-2 0 12,-2 4 1,-2 0 0,-2 3 3,-3 1-8,-3-2 0,-3 13 146,-2-3 0,1 2-144,-5 2 0,5 1 76,-1 3-65,7-3 23,-2-1-169,9-1 0,-3-6 103,8 3 1,-2 1-200,6-4 224,-1-1 1,9-4-62,-1 1 56,5-1-14,-7-5 1,3 1 280,-4-3-209,-1-3-385,1 4 1,-5-5-83,1 0-890,-6 0 830,3 0 1,-3-1-46,1-3-1267,-1 3 709,3-10 1053,0 5 0,1-5 0,6-1 0</inkml:trace>
  <inkml:trace contextRef="#ctx0" brushRef="#br0" timeOffset="19">3266 12414 7982,'-6'-7'778,"2"-1"206,3 1-156,-4 0-409,4 2 1,-4 0 33,5 4-3,0-4-318,0 5 0,-2 4 74,-2-1 0,3 6 0,-3-1 68,3 2-224,1-4 62,0 5 1,0-5 43,0 5 1,-1 1 145,-3-1-486,3-4 173,-4 3-37,5-4 196,0 5-399,0-4 225,0 3-52,0-9 26,0 9 148,0-8-5,0 3 631,0-5-618,0-5-89,0 3 57,0-3 588,0 5-666,0 5 1,0 2-1,0 5-25,0 4 1,5 1 29,-4 1 171,9 4 0,-7-5-60,4 6 101,-4 5 14,7-4-435,-4 9 493,1-9-240,3 4 0,-5-5 45,3 0 1,0 0 0,-2-2 150,0-2-192,-4 3 52,3-9-12,-5 3-12,6-4 11,-5-1 1,4 1-127,-5-1 0,0-3 157,0-1 7,0-4-435,0 2-1666,0-5 0,0-5-374,0-3 1514,0-2 0,-4 2-52,0 1-597,0-6 1486,4 0 0,0-8 0,0 3 0</inkml:trace>
  <inkml:trace contextRef="#ctx0" brushRef="#br0" timeOffset="20">3278 12734 7982,'-7'-5'784,"2"4"165,5-4 1297,0 5-1777,5 0-244,-3 0-28,8 0 0,-4 0 140,6 0 27,-1 0 0,0 0 104,1 0 79,4 0-56,-3 0-210,9 0 0,-10 0-88,4 0 1,0-1 0,-1-2 55,-1-1 1,-1 0 87,-2 4-460,1-5 174,-1 4 56,-4-4-206,3 5 0,-9-1-494,3-3-525,-3 3 852,-1-4-3599,0 5 1,-1-4 3864,-3 0 0,-2-5 0,-6 3 0</inkml:trace>
  <inkml:trace contextRef="#ctx0" brushRef="#br0" timeOffset="21">3278 12460 8025,'0'-11'737,"0"4"1,0 1-498,0 2 1,5 3-1,2-4 568,4 0 1,0 4-214,0-3 1,2 2 20,2 2 1,3-1-82,5-3 1,0 3-157,0-3 0,0-1-89,-1 1 0,0 1 82,-3 3-229,3 0 86,-5 0-57,1-5 0,2 3-176,-4-2 44,-1 3-459,-4 1-895,1 0 141,-6 0-2295,-1 0 303,-5 0 3165,5-5 0,-4 4 0,5-4 0</inkml:trace>
  <inkml:trace contextRef="#ctx0" brushRef="#br0" timeOffset="22">3769 12175 7761,'0'-12'-211,"1"2"1511,3 2-837,-3-2 0,9 4 0,-2-4 707,2 2-680,-4-2-134,5 9 1,-5-6-15,5 4 1,1 1-40,-1-1 0,1 1 33,-1 2-318,1 0 0,-5 0 170,1 0 0,-4 0-162,3 0 28,1 5-19,-2-3-172,-1 8 1,-1-4 59,0 6-158,0-1 171,-4 5 0,0 2-316,0 5 406,0 0 30,0 0-161,0 0 115,0 5 1,0-3 4,0 5 0,0-4 7,0 0-30,0-2 1,3 2 0,1-2 306,-1-2-134,-2-7-75,-1 6 0,1-8 86,3 2 1,-3-6-13,3-1 207,-3-1-141,-1 0 17,0-2 324,0-5-459,6 0 52,-5 0 0,5 0-36,-2 0 1,-2-1-189,6-3-19,-5 2-203,7-8 190,-4 9 1,0-5 93,-2 2-184,3 3 1,-5-4-19,6 5 172,-6 0 1,7 5-24,-5 2 0,6 3 249,2 2-162,-1 4 0,6-2 1,-5 5-1,2 2 39,1 0 1,1 2 16,-5 0 111,6 0 32,-5 0-211,0-1-321,-2 6 331,-4-4 0,0 4 0,-2-5 533,-2 0-351,-2-5 0,0 2-8,0-5 1,-6 1 0,-2-6 0,-5-1 118,-2-2-217,-6 1 0,4-1 534,-6 1-14,0-5-370,0 7 1,0-9 358,0 3-2458,6-3 0,-4-1 400,6 0-621,0 0 0,7-1 199,1-3 1861,4-2 0,3-6 0,6 1 0</inkml:trace>
  <inkml:trace contextRef="#ctx0" brushRef="#br0" timeOffset="23">6361 11992 8000,'0'-6'0,"0"-5"589,0 5 23,0 0 292,0-4-290,0 3 1,0 0 161,0-1-171,0 5 135,0-2-287,0 5-411,-5 0 0,3 0 151,-6 0 1,2 5-157,-2 3 0,-2 2-31,2 2 0,-2 0-77,-1 4 1,-1-2 22,1 5 1,0-4-55,-1 4 0,2-4 19,2 4 1,0-4 97,4 4 1,0-5-120,4 2 0,0 0 111,0-1 0,0-3-102,0-5 93,0 1-27,0 3 16,0 1 5,5-6 0,-4-1 5,9 0-2,-8-3 0,8 3 59,-3-5 1,1 0 123,4 0 1,-7 0-72,6 0 0,-2 0-68,2 0 0,1 0 40,-1 0-109,1 0-7,-1 0-139,-5 0-33,-1 0 287,-5 0-91,0 5 159,0-4 1,-1 9-50,-3-2 1,2 2 20,-6 1-110,1 1 223,-5-1-202,1 1 32,-1 4-19,1-3 1,3 8-16,1-2 1,0-1 0,-2 0-85,2-2 0,4 3 1,-1-3 87,3-2-129,1 3 1,0-4 0,0 2 0,0-2-99,0-2 179,0 1 0,0-5-6,0 1 0,1-2-66,3 2 56,-2 2-13,8-9-18,-9 4 1,5-1-1,-2 1-39,4 2 68,-3-5 6,5 8 1,-7-2 158,4 7 1,-3-1-62,4 5-67,-1 0 1,3 4-1,-1 0 85,-1 0 0,-1 0 1,5-1 275,-1 1-205,1 0 0,-2-5 256,-3-3 0,2 2-102,-5-2 1,1-4-112,-1-3 1,-3-4-71,3 3 0,-3-3-209,-1 4 229,0-6-886,0 3-859,0-5 1063,-5 0-2785,4 0 3316,-9 0 0,4-5 0,-6-1 0</inkml:trace>
  <inkml:trace contextRef="#ctx0" brushRef="#br0" timeOffset="24">6818 12209 8006,'0'-12'0,"0"6"0,0-4 0,-1 9 0,-3-3 0,3 3 0,-5 1 0,2 0 0,1 0 0,-4 0 0,4 5 1640,-7 6 0,4 7-123,-6 5-1117,1 5-216,-1-4 1,5 9-223,-1-3 1,2 4 0,-3 3 70,1 1-232,6-5 1,-7-1-11,5-5-120,0 4 184,-1-6 70,4-3 0,-4-1-37,5-6 0,0 0-156,0-3 1,0-5 115,0 1-154,0-6-68,0 3-2103,0-5 2061,0-5 0,0 2-452,0-9 422,0 3 446,5-7 0,-3-1 0,6-2 0,0-2 0,3-2 0</inkml:trace>
  <inkml:trace contextRef="#ctx0" brushRef="#br0" timeOffset="25">6773 12220 8006,'0'-23'0,"-6"6"0,5-4 0,-3 6 1788,3 0-1504,1 4-57,0-1 170,0 6-8,0-4 1,0 7-50,0-5 1,1 6 410,3-2-524,3 8 0,4 2 230,0 11-223,1 1 1,-1 4-1,1 2 349,-1 3-356,1 2-574,4 6 315,-3-1 0,4 0 295,-1 0-386,-4 1 0,9-2 0,-5-2 207,2 0 0,-4-7 1,1 0-118,-2-4 75,-2-6-207,1 3 254,-1-6 481,-5 1-1035,5-1-1315,-10 0 869,4-4-291,-5-2 1,-1-5 67,-3 0 421,-2 0 1,-6 0 712,1 0 0,-6-5 0,-1-2 0</inkml:trace>
  <inkml:trace contextRef="#ctx0" brushRef="#br0" timeOffset="26">6727 12540 8134,'5'-11'1280,"-4"4"-914,9 2 1,-3 1 221,4 1-49,1-6-156,4 8 0,-3-5-156,3 1-238,1 4 0,-3-4-501,5 5 0,-4-4 0,3 0-46,-2 2 842,5 1-114,-9 1 1,6 0-1102,-3 0 931,-2 0 0,8-5 0,-3-2 0</inkml:trace>
  <inkml:trace contextRef="#ctx0" brushRef="#br0" timeOffset="27">7298 12540 11281,'0'6'1785,"0"5"-1289,0-5-275,0 10 1,0 1-214,0 2 220,0 3 56,-5-5-769,4 6 433,-4 0 0,1 0 126,0 0-826,0-6 429,-1 5-2819,4-9 3081,-4 3 1,5-4-53,0-1 1,0-3-1606,0-1 791,0-4 927,0 2 0,0 0 0,0 1 0</inkml:trace>
  <inkml:trace contextRef="#ctx0" brushRef="#br0" timeOffset="28">7595 12095 7983,'-5'-7'292,"4"2"706,-5 5 2225,6 0-2966,-5 0 1,4 2-1,-3 1 1,3 5 358,1 2-438,0 7-8,0 0 0,0 6 18,0 0-58,0 5 40,0 1 0,0 9-176,0 0 1,0 2 0,0-5 9,0-1-8,0 3 1,4-13 54,0 3 0,1-7 1,-3-2-10,2-1 30,0-2 27,1-9-341,-4 4 92,4-3-1651,-5-1-484,5-1 918,-3-5 574,3 0 401,-5 0 1,-5-10-1,-2-3 1</inkml:trace>
  <inkml:trace contextRef="#ctx0" brushRef="#br0" timeOffset="29">7424 12163 7999,'6'-11'0,"-1"-1"1140,0 1-671,-4 0 1,9 3-83,-2 0 0,-2 5 1,2-4 850,1 2-844,6 1 336,-2 4-393,8-5 0,-3 4-54,5-3 1,0 3 59,0 1-421,0 0 1,-1 5-1,1 3 306,0 2 0,-1 2-147,-3 4 1,1-2 158,-5 5 1,0 3-458,-3 5 1,-1 5 42,1-2-376,-6 3 239,-1-4-200,-5 4 369,0-3-61,0-1 0,-5 3-112,-3-6 508,-2 1-238,-6-4 0,2 0-54,-5-1 118,5-4 0,-8-1-112,3-6 51,3 0 1,-5 1-36,6-1 67,-5-4-221,7 3-263,-3-9-1301,4 4 772,1-5 439,5-5 584,0-1 0,6-11 0,0-1 0</inkml:trace>
  <inkml:trace contextRef="#ctx0" brushRef="#br0" timeOffset="30">7926 11889 7993,'0'-6'-70,"0"-4"645,0 8-153,0-8 0,4 8 68,0-6 0,1 6-35,-1-2 1,2-1-19,5 1 1,1 0-141,-1 4 0,2-4 212,2 0-359,-2 1 1,3 3 0,-3 0 305,2 0-174,-2 0-392,3 5 153,-4-4 1,-2 9-9,-2-2 0,0 2 1,-4 3-134,-1 2 1,-2 3-236,-1 4 191,0 1 194,-5 5-34,-1-4-50,-6 9 1,1-5 0,-1 4 54,1-2 0,1 0-64,2 0 210,3 3 0,5-9-38,0 3 0,0-3-100,0-1 1,0-6 20,0-1 0,0 0-139,0-1 174,0-4-197,0-1 202,0-4-166,0 0 112,5-1 161,-4-5-129,5 0 0,-3-1 1,2-3-94,2-3 45,0-3 0,1-2-193,0 1 200,-6-1-3,8 6-222,-8-4 0,4 7 129,-2-4-71,-3 4 0,5-2 61,-2 5 0,-3 5 88,3 3 0,1 2 0,0 3 148,2 2 1,-1 3 56,2 4-241,2 1 266,-4-5-108,6 4 0,-5-5-296,1 6 191,-1 0 0,4 0-422,-4 0 1,0 0 414,-4-1 1,-1-2 125,1-1 0,-1-5-154,-2 1 1,-4-3-19,0 0 209,-5-1-110,3-4 1,-6 1 36,1-4 0,-4 1 225,0-1 1,-1-3-236,5 3 1,-4-2 2,-1-2 1,-3 0-1195,4 0 1,-4 0 572,4 0 1,4-6 516,3-1 0,5-3 0,-2-2 0</inkml:trace>
  <inkml:trace contextRef="#ctx0" brushRef="#br0" timeOffset="31">11661 12038 7961,'-2'-8'65,"-1"0"130,1 6-1,-3-5 141,5 4 451,0 1 197,-5-3-425,4 0-196,-4 4 112,5-4 1054,0 5 1,0 5-1418,0 3 0,0 2 88,0 1 1,0 4 43,0 1 0,0 5-103,0 2 68,0 0-61,0 10 0,0-8 40,0 6 0,0-1-5,0 4 0,0 2-153,0 2 197,0-2-89,0 3 0,0-9-100,0 1 0,0-2 130,0 1 0,0-2-168,0-5-52,0-5 0,0 2 0,0-4 210,0-3-95,0-5-190,0 2-25,0-8 41,0 3 195,0 0-20,0-4-648,0 4-6457,0-5 5466,5 0 1576,-4 0 0,9 0 0,-3 0 0</inkml:trace>
  <inkml:trace contextRef="#ctx0" brushRef="#br0" timeOffset="32">13420 11958 7978,'0'-7'4,"0"-3"1240,0 9-215,0-4 1405,0 5-1662,5 0-261,-4 0-112,4 0-231,-5 0 0,-4 1 43,0 3 1,-5 2-92,2 6 1,-3-1 0,-3 0 0,-1 1 79,-1-1-315,0 1 132,-2 4 1,3-3 4,-5 2 0,5-2 1,-2-2-137,-1 1-6,4-6 183,-3 4 0,5-5 4,-1 3 0,4 1-112,1-5 104,4 4-249,-7-6 222,9 8 0,-8-8-55,5 6 0,0-4-63,4 3 102,0-4 0,0 7-75,0-2 67,0-3 1,5 5-9,3-2 0,4 0 340,3 0-160,-3 2 90,10-3 1,0 3 0,4-1-5,0-2 1,-2 0-82,-1 0 1,-1 2-39,1-5 1,-5 1 0,-3-3 127,-2 2-537,-2 0 217,1-4-998,-6 0-852,4 0-499,-8 0 895,3 0 648,-10 5 0,-2-4 851,-4 3 0,-1 3 0,1-1 0</inkml:trace>
  <inkml:trace contextRef="#ctx0" brushRef="#br0" timeOffset="33">13088 12460 7978,'-6'0'1304,"1"0"765,5 0-1676,5 0 902,1 0-810,6 0 1,3 0 231,0 0 348,5 0-620,-2 5 0,4-3 364,-3 1-514,8 4 1,-10-5 40,6 6 1,0-6-15,-4 2 1,-3 1-429,0-1 108,-4 5 1,0-8 223,-1 3-933,1-3 0,-5 1 320,1 1-2434,-6-1 1398,9 3 780,-10 0 0,9-4-1316,-2 3 1062,2-3 337,1-1 560,6 0 0,0-5 0,6-1 0</inkml:trace>
  <inkml:trace contextRef="#ctx0" brushRef="#br0" timeOffset="34">15430 12083 7911,'-7'-11'0,"-3"-1"0,9 1 639,-3 0-318,3 4 1,1-7 91,0 3 0,0-3 141,0 2 1,5 1-59,2 0 0,5-1-137,3 1 1,-2-1 299,2 1-381,8 0 0,-3-1 127,11 1 12,-1-1-225,4 1 1,1 1 285,-1 2-240,0-2 1,-1 9-32,-2-3 1,-5 3-1,-7 1 0,2 5-153,-6 2 0,-1 5 123,-7 3 0,2 3-323,-5 5 88,0-1 1,-5 5-146,-3 0 0,-4 4-291,-7 0 0,-3 2-209,-5 1 401,0 0 117,1 1 0,-1-1-616,0 0-111,0-5 544,5-1 365,-3-5-168,8 0 0,-3-5-282,4-3 968,1-2-433,-1-2 1,5-3-50,-1-1 470,6-4 352,-4 2-555,6-5 739,0 0-609,6 0-167,0 5 522,10-4-471,-3 4 1,7-5 296,-4 0-87,4 0-246,-2 0 0,6 0 126,2 0 35,-1 0-249,2 0 1,-2 0 361,1 0-334,-7 0-41,8 0 0,-11 4 305,3 0-264,-2 0-88,-6-4 0,1 0 267,-1 0-43,-4 0-1442,3 0 537,-9 0 439,4 0-9719,-5 0 9444,-5 0 1,-1 0-1,-6 0 1</inkml:trace>
  <inkml:trace contextRef="#ctx0" brushRef="#br0" timeOffset="35">2855 13876 7954,'-6'-6'472,"1"-4"-139,5 9-84,0-4 1,-1 1 83,-3 0 502,2 0-119,-3 4-98,5 0-283,-5-5-169,4 4 1,-5-4 166,2 5-263,3 0 48,-10 0 1,9 0 214,-6 0-366,1 0 199,-5 5 1,5-3-110,-1 6-5,0 0-133,-3 3 1,-4 0-38,0 1 32,-1 4 204,5-3-228,-1 9 52,6-10 0,-4 10 124,2-3-196,3 2 60,0-3 1,4 2 112,-3-4-225,3 4 192,-4-7 0,5 7-37,0-5 22,0 0 13,0-3-198,0-6 183,5 4 0,-3-7-13,6 5-29,0-6 37,3 8 1,4-9-14,1 3 292,4-2-131,-2-2 0,1 0 69,0 0 9,0-6-185,-2 5 0,0-5 20,-6 2 89,1 3-318,-1-4-23,-4 5 247,-2 0-173,-5 0-3,5 0 145,-4 0 188,4 5-112,-5 1 0,-4 6-110,0-1 416,-4 5-228,1-3 1,-4 9 200,-1-3-210,1 2 0,0 2-39,-1 0-24,1 5 0,-1-3 109,1 6-247,-1-6 52,1 8 1,0-4 163,-1 6-318,1-6 70,-1 4 1,5-8 165,-1 6-230,6-6 67,-4 3 0,6-5 150,0 0-72,0-1 15,0 1 278,6-5-138,-5-1 0,9-6-103,-2 0 144,2 1-79,1-1 1,1 1-24,-1-1 376,-5-5-243,5 5 1,-5-6 258,5 2-318,-4 3-39,3-8 1,-8 7-402,6-6 224,-6 6 1,7-6-1245,-5 4 844,0-4 0,-4 3-1156,0-2 500,0-3 343,0 4 755,0-5 0,10 0 0,3 0 0</inkml:trace>
  <inkml:trace contextRef="#ctx0" brushRef="#br0" timeOffset="36">3552 14048 8053,'0'-7'795,"0"2"-418,0 0 324,0 4-1,0-4-235,0 5 71,-5 0-362,4 0 0,-10 0 309,4 0-251,-3 0-41,-2 0 0,1 5 58,-1 3 0,1 2 99,0 1-180,-6 1 20,4-1 1,-7 4 0,5 0 1,-4 6-132,4-2 1,-1 2 164,5 2 0,-4 4-47,-1-1 0,2 6 0,7-1 1,-3 2-41,2 1 1,2-1-103,-2-3 0,6 3-14,-2-2 0,3-2-99,1 1 0,5-4-454,2 0 17,8-1 330,-2-8 1,9 0-168,-3-6 383,2 1-25,2-1 1,0-5 207,0-2-199,0-3-16,0-1 453,-6 0-269,5 0 1,-4-1-2,4-3-30,1-2-87,0-5 1,-1-5-2,-3 1 1,1 0 28,-5 4-176,1-6 16,-10 4 146,4-3 0,-7 1-184,4-1-66,-4 1 235,2 4-68,-10-1-206,-2 1 1,-4-1-73,0 1 216,-1 5-589,-4 1 408,-2 5 1,-1-4-109,0 0 1,1 0-81,-1 4 0,2 2-1231,6 1 450,0-1-681,4 3 1898,2-5 0,0 0 0,-1 0 0</inkml:trace>
  <inkml:trace contextRef="#ctx0" brushRef="#br0" timeOffset="37">3940 13876 7944,'0'-11'446,"0"0"56,0-1 455,0 6-317,0-4-208,0 8-100,5-8-111,2 9 0,4-4 149,0 5 0,1 0-128,-1 0 1,5 0-15,-1 0 1,1 0-41,-1 0-70,-2 0 0,5 1 0,-4 3 85,1 4-221,0-3 239,-3 5-158,-6-4 0,3 6 67,-5-1 1,3 4-254,-3 0 95,0 6 1,-4-4 71,0 6-105,-5 0 1,-1-1 92,-6-3-28,1 2 0,-1-3 51,1 5 1,0 0 17,-1 0 14,1-1-42,-1-4 14,6-1 37,-4-6 1,5 1 13,-3-1-51,3-5 58,5 4 38,0-8-208,0 3 139,0-5-41,5 0 1,-2-1-21,4-3 0,-3 2-5,4-1 0,-6 0 48,2-1-31,2 3 0,-3-4-137,4 5 1,-3 1 97,4 3 1,-4 2 30,3 6 1,0 1 92,0 2 1,3 3-110,-2 4 0,2 2 192,2 3-184,-1-3 0,4 5-56,0-2 0,1 1 0,-4 4-51,4-2 57,-4-4 0,5 3 1,-6-4-89,1 2 33,-6 4 1,3-6 62,-5 1 1,0-3-7,-4-4 0,-2 1 0,-2-4 279,-3-2-113,-3 3 315,-2-4-314,1 4 0,-2-10 0,-2 1-268,-4 1 86,2-4 1,-4 4 0,2-6 144,-3 0-750,-1-2 340,1-1 167,4 0-1996,1 0 959,6-5-2014,-1 4 1512,6-9 1679,1 3 0,5-9 0,0-2 0</inkml:trace>
  <inkml:trace contextRef="#ctx0" brushRef="#br0" timeOffset="38">6647 13739 7907,'0'-11'226,"0"3"100,0 1-47,0 4 1,0-7 485,0 2-233,0 3 73,0-5-43,0 9 165,0-9-685,0 8-13,0-3 1,-5 5 151,-3 0 1,-2 2-117,-1 1 1,-1 4 158,1 4-343,-1 1 123,-4-1-5,3 0-128,-3 1 94,4-1 1,-3 1 52,0-1 0,0 1-92,3-1 127,1 0-24,-1 1 12,1 4 1,1-3 38,2 2-121,3-2 89,0-2-13,4-4 1,-4 3 28,5-3-152,0-1 0,1 2 132,3-4-55,2 5 1,6-8-6,-1 3 277,0 3-240,1-6-6,4 4 0,-3-5 220,2 0 1,2 0-119,-2 0 1,0 0-202,-3 0 155,-1 0-228,-5 0 174,4 0 1,-7 4-13,5-1 46,-6 1-6,3 1 193,-5-3-155,0 8 1,-4-8 0,-1 6 223,-1 1-276,3-4 1,-7 9 0,1-3 51,-4 2 1,0 1-1,-2 0-146,2 1 131,1 5 19,1-7-62,0 9 25,4-10 0,-2 6 0,4-4-114,-1 1 1,3 1 31,0-5-300,1 0 184,2 1 1,2-2-96,1-2 425,4-3-210,4-5 1,1 0-14,-1 0 1,-3 0-47,-1 0 1,-3 0 35,4 0-255,-6 5 281,3-4 0,-5 5-12,0-2 1,0 3 0,0 4-13,0 0 131,-5 1 1,3 4-94,-6 3-28,6-2 452,-9 4-259,10-3 0,-8 5-54,5 0 215,-4 0-164,6-6 1,-7 5 62,6-3-142,-1-2 1,4-1 79,0-5 1,0 1 85,0-1-139,0 1 39,0-1 0,0-3 54,0-1-84,0-4-250,5 7 0,-4-9-160,4 4-354,-5-5 459,0 0 0,1 4-947,3 0 1,-1 0 543,4-4 0,-3 0-293,4 0 1,1-1 366,6-3 1,-1 1-1202,5-4 1727,-5-1 0,7-9 0,-3 0 0</inkml:trace>
  <inkml:trace contextRef="#ctx0" brushRef="#br0" timeOffset="39">7172 13888 7901,'0'-12'699,"0"1"-12,-5 0 533,4-1-798,-4 1 0,4 1 269,-3 2-144,3-2-159,-10 8 0,5-3-77,-5 5 0,-1 0-81,1 0 1,-2 2-22,-2 1 0,1 4 7,-5 4 1,1 1-156,-1-1 0,-3 6 13,3 2 0,-1 2-127,1 2 1,3 0 166,4 0 1,-2 3-112,3 1 0,-2 3 3,9-3 1,1 4-101,3-5 1,0 5 134,0-5-9,5 1-2,6-4 1,2-2 3,2-2 0,1 2 0,0-6 264,-2-1-239,3-1-3,-4-7 130,9 4-133,-10-9 0,6 6 0,-4-5 106,1 2-250,6 0 151,-9-4 0,6 0 24,-3 0 0,-2-4-4,2 0 1,-2 0-1701,-2 4 1,-3-3-925,0-1 1289,-1 0 1,5 0 205,-1 0 1,0 1 286,1 3 762,-1-5 0,1 3 0,-1-3 0</inkml:trace>
  <inkml:trace contextRef="#ctx0" brushRef="#br0" timeOffset="40">7389 14310 7821,'7'0'259,"-1"-3"-259,-2-1 1837,-3 0-538,4 4-592,0 0 33,-4 0 1,6 1 304,-3 3-721,-3 2 0,4 10 101,-5-1-598,0 5 199,0-2 0,0 5-645,0 0 506,0-1 1,0 1 101,0 0-428,-5-5 314,4 3 0,-6-8 9,3 2-1508,3-2 1004,-9-2 1,9-3-202,-3 0 821,3-1 0,-4 0 0,-2-2 0</inkml:trace>
  <inkml:trace contextRef="#ctx0" brushRef="#br0" timeOffset="41">7732 13728 9480,'-6'0'1524,"1"1"-914,5 3 120,-6 2-377,5 6 1,-4 0 111,5 4 0,0 1-6,0 6-138,0 5 1,0 0 102,0 3-213,0 2 153,0-4-206,0 5 0,0-4 159,0 1-346,0-1 101,5 0 1,-4-3 0,3-4 3,-2 0-61,-2-5 0,0-2 192,0-4-353,0-1 130,0-4-183,0-2 650,0-5 1,1-4-369,3 0-522,2-5 315,0 8 1,4-8 36,-2 5 0,2 0 46,2 4 0,3-3-32,0-1 1,2 0 4,-2 4-33,3-5 350,4 4-163,-4-4 1,4 3 10,-3-2 1,-1 3 89,1-3-147,-5 3 26,2-4-31,-5 4 59,-4-4-850,3 5 277,-9 0-989,4 0 511,-5 0-480,0-5-878,0 3 1526,-5-8 0,-1 5 339,-6-2 1,-3-4-784,0 4 1233,-5 2 0,-3-11 0,-6 4 0</inkml:trace>
  <inkml:trace contextRef="#ctx0" brushRef="#br0" timeOffset="42">7652 14013 7842,'5'-6'-630,"-2"1"2204,4 5-962,-4-5 1,8 4 67,1-3 549,-1 3-769,11 1 0,-8-2 219,5-2 24,0 3-246,3-4 29,1 5-217,-5 0 1,2 0-117,-4 0 1,3-1 47,-4-3 62,-5 3-52,0-4-923,-3 5 617,-1 0 100,4 0-1556,-9-5 831,4 3-1202,-5-3 440,0 0 309,0 4 0,0-9 182,0 2 991,-5 3 0,-6-5 0,-7 4 0</inkml:trace>
  <inkml:trace contextRef="#ctx0" brushRef="#br0" timeOffset="43">7709 13808 7842,'-6'-8'172,"2"1"0,3-1 621,1-3-344,5 4-32,1-3 0,6 5 828,-1-3-124,5-2-678,-3 4 0,9-2-85,-3 1 1,-2 3-141,3-4-8,-1 6 6,3-8-542,1 8 1,-5-3 270,-3 5 67,3 0-1195,-5-5 1,3 4 255,-4-3-143,-1 3-658,0 1 1728,1 0 0,-1-5 0,1-2 0</inkml:trace>
  <inkml:trace contextRef="#ctx0" brushRef="#br0" timeOffset="44">8257 13534 7909,'0'-12'228,"4"5"49,0-1 0,4 4-11,-5-3 0,2 4 223,-1-1 284,-3 3-443,10-4 1,-9 4-8,6-3 0,-1 3-106,5 1 1,-5 0-55,1 0 1,0 0 80,3 0 1,0 0-90,1 0 0,-4 0 171,-1 0-357,1 0 156,3 0 87,1 0-208,-1 0-145,0 0 0,-4 1 88,-3 3 1,-3-2-208,-1 6 1,0-1 202,0 5 1,-5 1 89,-3 2 0,-2 3 288,-1 4 0,-1 5-118,1 0 1,-1 3 221,1-3 1,1 3-143,2-3 0,3 3 12,5-3 1,0 0-38,0-4 0,0-2-81,0-2 0,0 1-77,0-4 0,1-1 73,3-4 1,-1 1-99,4-1 0,-3-3 83,4-1 1,-4-4-211,3 1 80,1 2-38,3-5-112,1 4-242,-6-5 251,4 0-123,-9 0-70,4 0-268,-5 0 442,6 0 43,-5 5 0,8 3 15,-6 7 1,6-2 279,-1 2 0,-2 3-87,2 1 1,-4-1-44,3 1 1,-3-1-86,4 1 287,-6 2 3,8-3-239,-8 0 0,7 3 196,-6-2-109,6-2 0,-7 3 334,1-5-276,-1 1 0,-2-5 45,0 0 331,0-4-279,0 3 0,-2-5 127,-1 3-82,-4 2-76,-4-9 0,-6 5-105,-2-2-145,3-3 180,-11 5 1,12-3-1740,-8 1 1088,8 0 0,-5-4-4755,4 0 2952,-4-5 2271,7-1 0,-3-11 0,4-1 0</inkml:trace>
  <inkml:trace contextRef="#ctx0" brushRef="#br0" timeOffset="45">11832 13557 7857,'0'-7'24,"0"-3"188,-5 4 0,4-1 211,-4-3-159,5 9 1,-2-8 106,-1 5 698,1-5-450,-3 8 131,5-9-69,0 9 56,0-4-39,0 5 1,0 5-453,0 2 1,0 9-25,0 3 1,0 5 52,0 6 1,1-1-1,2 8 525,1-1-690,5-5 1,-4 9 214,2-6-54,4 5-1018,-10-3 812,9 8 1,-9-8 137,3 2 1,-3-3-44,-1 0 1,0-6-1,0-3 1,0-1 110,0-3 1,0-3-198,0 1-54,0-7-6,0 4 1,0-6-139,0 1 166,0-6-431,0-1-1369,0-5 0,5-10 1,2-3-1</inkml:trace>
  <inkml:trace contextRef="#ctx0" brushRef="#br0" timeOffset="46">13408 13431 7909,'6'-5'845,"5"-1"-314,-5-6-237,5 6 0,-3-3 385,0 5-214,-6 0-139,3-1 137,-5 4-1,0-4-245,0 5 1,-6 5 13,-6 3 0,1 2 123,-4 1-191,-3 1 0,0 0 54,-5 3 1,1-2 27,-1 2 0,1 2 499,3-2-767,-2 0 1,4-2 45,-2 2 0,1-6 60,3 3 1,2-4 33,-2 4-93,7-6-35,-2 4-105,4-8-61,0 8 51,1-9-92,5 4 108,0 0 1,1-2 300,3 4-57,2-4 0,7 3 0,2-3 166,4 1 0,3 1-219,0-2 345,1-1-134,5 8-116,-4-9 0,4 8 70,-5-5-80,5 0-34,-9 1 0,6-4-950,-9 3 58,-1 2-327,-4-5 238,-4 10 0,-2-9-869,-5 6 1,-2-6 700,-1 2-833,-4-3 953,-4 4 897,-1-3 0,-4 3 0,-2-5 0</inkml:trace>
  <inkml:trace contextRef="#ctx0" brushRef="#br0" timeOffset="47">13111 13854 7909,'-6'1'780,"2"3"-181,3-3 672,6 4-752,1-5 1,6 4 54,-1 0 1,2-1 0,2-3 1,-1 4 43,5 0 704,0 0-815,4 1 1,-2-4-27,-2 3 0,2 1-173,-6-1 1,4 0-856,-4-4 437,0 5 0,-3-4-1384,-1 3 0,1-2 456,-1 2 591,-5-3-3391,10 4 3837,-9-5 0,10 0 0,-6 0 0</inkml:trace>
  <inkml:trace contextRef="#ctx0" brushRef="#br0" timeOffset="48">15498 13534 7855,'-6'-5'0,"1"2"0,5-5 1016,-5 6-593,3-8 1,-3 7 222,5-4 359,0 4-192,5-7-319,-3 4 1,8-6 332,-3 1-182,4 4-324,0-3 1,4 5 2,0-2 1,6-2-55,-2 5 0,2-4 258,2 4-264,0-4 1,0 6-61,0-1 1,-4 1-97,0 2 1,-5 2-1,1 1-149,-2 5 1,-2 3 73,0 5 1,-4 1-620,-3 6 404,-3 5 0,-2 1-683,-3 6 588,-3-1 0,-5 1-53,-3 3 55,-3-2 1,-5 7-240,0-5-666,0 0 841,0-3 168,1-1 1,0-5-193,3-2 317,-3-3 0,11-7 425,0-1 1,-1-5-76,5-3 616,1 2-459,1-9 318,5 4 0,5-5-277,3 0 0,7 0 457,4 0 1,3 0-352,1 0 0,1 0-175,3 0 1,-2 4-103,5 0 1,1 0-45,3-4 0,-3 1 122,-1 3 1,-5-3-92,2 3-106,2-3-286,-10-1 152,8 0 0,-14 0-294,2 0 0,-6 0 249,-2 0-2159,-4 0 926,2 0-3627,-5 0 2872,-5 0 818,-2 0 1137,-4 0 0,-11-5 0,-2-1 0</inkml:trace>
  <inkml:trace contextRef="#ctx0" brushRef="#br0" timeOffset="49">3027 15761 7897,'0'-7'-25,"0"-3"47,0 4 1,0-2 371,0 1 1,0 3 169,0-4 163,0 1-447,0-5 0,0 1 396,0-1-424,-6 6 1,4-3 454,-6 5-433,6-4 0,-7 5-14,5-5 1,-1 6-85,1-2 0,2 3-1,-6 1 1,4 0-170,-3 0 1,-1 1 82,-3 3 1,-1 2-22,1 6 0,-4-1 71,-1 0 0,1 1-34,4-1 1,3 2-199,0 2 0,2-2-45,-2 2 0,0-2-28,4-2 1,0 1 94,4-1 0,0 0-24,0 1 1,0-1 7,0 1 1,0-5-58,0 1 105,5 0 1,1-2-24,6-2 1,-1-2 56,1 2 1,-1-3 10,0 3 0,1-3 33,-1-1 1,1 0-56,-1 0 0,-3-1-252,-1-3 232,-4 3-166,7-4 190,-9 5-17,4 0 84,-5 5 1,-5 0 424,-2 3-241,2 2 0,-5-4-85,2 6 0,2-1-3,-2 1 0,0 3-34,-3 0 1,3 5-34,1-1 0,0 2-45,0-2 0,-2 2-7,5-2 0,-1-1-13,1 1 1,3-4-13,-3 4 1,3-5-140,1 2 0,0-3 46,0 3 1,0-7-95,0 2 1,0-2-93,0 2-85,0-4 200,0 3-10,0-9 114,5 4 29,1-5-40,6 0 43,-1 0 95,-5 0-96,-1 0 1,-5 5 50,0 3 1,0 2 0,0 1 1,-5 5 81,-2-1 0,-3 4-54,-2-4 0,5 5 127,-1-1 0,2 2-80,-2-2 0,2 1-56,2-5 0,3 4-17,-3-3 0,4-1 43,4-4 1,-2 1-114,6-1 0,1-3 20,6-1 1,-2-4-60,2 1 1,-3 1-115,0-1-103,-1-1 0,1-3-1695,-1 0 1464,-4 0 1,-1 0-914,-2 0 1438,-3 0 0,4-5 0,-5-1 0</inkml:trace>
  <inkml:trace contextRef="#ctx0" brushRef="#br0" timeOffset="50">3335 15898 7833,'-1'-8'-96,"-3"1"1,3 3 759,-3-4 313,2 6-337,2-8 1,0 7 152,0-5-33,0 6-35,0-3-204,0 5-276,0 5 0,0 2 22,0 9 0,0-2-1,0 5 1,2 3-58,2 5 1,-3 2-27,3 2 0,-3-1-47,-1 8 0,4-2-86,0-2 1,1-3-40,-2-1 0,-1-1 103,1 2 1,3-3-141,-3-6 1,2 0-14,-1-3 1,-2-2-81,1-6 0,-1 0-143,-2 1-203,5-6 19,-4 4-213,4-8-159,-5 3 280,0-5-505,0-5 1,-1-2 216,-3-4 0,3-1-67,-3 1 0,3 0 893,1-1 0,-5-4 0,-2-2 0</inkml:trace>
  <inkml:trace contextRef="#ctx0" brushRef="#br0" timeOffset="51">3301 16126 7833,'-7'0'548,"2"0"2421,5 0-2517,5 0 1,3 0 127,7 0 0,-1 2-193,5 1 0,0-1-135,4 1 0,0-1-71,0-2 0,0 0-27,-1 0 1,1-2-38,0-1 1,-4 1-113,0-1 0,-5-3-614,1 3 1,-2-5 87,-2 4-439,-4-5 0,2 3 220,-6-5 0,1 3-815,-4 0 944,0 1 611,-5-5 0,-6-4 0,-7-2 0</inkml:trace>
  <inkml:trace contextRef="#ctx0" brushRef="#br0" timeOffset="52">3312 15864 7859,'4'-13'579,"0"-2"0,8 2 245,0-2 1,7 2-112,0 2 1,4 0 74,3 4 0,-2-3-323,3 2 0,-3 2-201,-1-2 1,0 6-94,0-2 0,-4 3-110,0 1 1,-1 0-631,1 0 1,-3 0 442,-4 0 1,-1 1-1389,0 3 0,1-3 73,-1 3 1441,1 2 0,-1 0 0,0 6 0</inkml:trace>
  <inkml:trace contextRef="#ctx0" brushRef="#br0" timeOffset="53">3929 16309 9626,'-7'0'1563,"2"5"1,5 1-1025,0 6 1,0 1-3,0 2 0,0 1-128,0 3 0,0 3-135,0-3 1,0 6-246,0 2 0,-3 0 147,-1-5 0,0 1-559,4 0 0,0-4 318,0 0 1,0-5-393,0 1 1,0-6-316,0-1 1,-4-4-2225,0 3 2996,1-4 0,3 2 0,0-5 0</inkml:trace>
  <inkml:trace contextRef="#ctx0" brushRef="#br0" timeOffset="54">4249 15852 7874,'0'-11'0,"0"3"304,0 1 0,1 0-93,3 0 0,-3 0 480,3 3 0,-3 2 360,-1-6-189,5 6 172,-4-3-244,4 5-343,-5 0-220,0 5 1,-1 1 80,-3 5 0,3 6-135,-3 2 0,3 3-69,1 0 0,0 6 66,0 3 0,0 2-13,0 1 0,4-1-271,0-2 1,1 0 103,-2-4 0,0 0-214,5-5 1,-6-3 132,2 0 1,-1-6-273,0-1 0,-1-1-76,1-3 1,-1-2-968,-2 2 105,0-6-691,0 3 1617,0-5 1,5-10-1,1-3 1</inkml:trace>
  <inkml:trace contextRef="#ctx0" brushRef="#br0" timeOffset="55">4500 15784 7878,'0'-12'687,"0"1"193,0-1 1,4 5-27,-1-1-478,6 6 0,-7-5 799,1 3-768,-1 3 1,1-3 11,1 8 1,0 4-75,-4 7 1,0 3-57,0 5 0,4 5-53,0 2 0,0 3 14,-4 1 0,0 1-82,0-1 0,3 0-133,1 0 0,1-1-95,-1-2 1,-3-1 69,3-7 1,1 2-246,-1-6 1,0-2 24,-4-2-126,0-2-457,0-2-616,0-4-125,0-2-775,0-5 40,-5-5 2269,-2-2 0,-4-4 0,0-1 0</inkml:trace>
  <inkml:trace contextRef="#ctx0" brushRef="#br0" timeOffset="56">4203 16115 7782,'-6'-5'1442,"2"3"-869,8-1 1,2-2 155,5 1 1,1 0-265,-1 4 0,6-4-34,2 0 1,2-1-258,2 2 1,0 1 31,0-2 1,0 2-576,-1-2 1,-3 3 303,1-3 0,-7-1-1013,3 1 0,-2-1 148,1 1 930,-2 3 0,3-9 0,-4 3 0</inkml:trace>
  <inkml:trace contextRef="#ctx0" brushRef="#br0" timeOffset="57">4774 15532 7815,'-6'-11'213,"1"0"-320,5-1 0,1 4 40,3 1 1111,-3 4-614,4-7 0,-4 9 725,3-3-292,-3 3-326,9 1-343,-3 0 0,4 0 13,1 0 0,-1 0-126,0 0 0,1 1 80,-1 3 1,1-2-78,-1 6 1,1-2 58,-1 2 0,-3 2-183,-1-2 1,-4 3 12,1 4 0,-3-1 9,-1 5 1,0 0 81,0 4 0,-5 1 2,-3 3 0,2-3 196,-2 3 0,4-3-108,-3-1 1,4 0-194,-1-1 1,-1 0 41,2-3 0,-1 1 37,4-4 1,0-1-13,0-4 0,0 1-229,0-1 171,0-5 0,1 1-245,3-3 227,-3-3 24,4 4 1,-4-5 1,3 0 9,-3 0 0,6-1 6,-3-3 0,-3 1 31,3-4 67,2 4 108,-5-7-106,4 9 1,-3-4 283,1 5-595,-1 0 0,3 5 162,-5 2 0,1 4 56,3 0 0,-3 5 40,3 3 1,1 3 203,-1 1-137,5 0-97,-3 0 0,5-1 22,1 1 1,-1 0 13,1 0 1,-1 0-115,1 0 1,-1-1 78,0 1 0,0-4-101,-4 0 1,0-3 159,-4 3 0,-1-5 241,1 1 0,-3-6-121,-3-2 1,-4 0 143,-4 0 0,-2 3-153,-2-2 0,-3-3-15,-5-1 0,0 1-276,1-1 0,-1 0 127,0-4 1,5 0-1368,3 0 0,2 0-53,2 0 1,5-5 1402,2-3 0,8-7 0,2-3 0</inkml:trace>
  <inkml:trace contextRef="#ctx0" brushRef="#br0" timeOffset="58">6658 15315 7915,'0'-7'1671,"0"-1"-626,0 6-260,0-9 157,0 10-119,0-4-497,0 0 1,-1 4-60,-3-3 1,2 3 70,-6 1 1,4 0-92,-3 0 1,-1 5-17,-3 2 1,-1 4-114,1 0 1,-1 2-8,1 2 0,0-1-52,-1 5 1,1-4-3,-1 4 1,5-4-151,-1 4 1,4-1 106,-3 1 1,4 1-60,-1-4 0,3 3-58,1-4 0,1 1 26,3 0 0,-3-4-114,3 4 1,3-7 5,0-2 1,3 1 116,2 3 0,-1-3 60,1-1 1,3-4-1,0 1 1,0-3-17,-3-1 0,-1 0 9,1 0 1,-1 0 134,0 0-126,1 0 80,-1 0-61,-4 0-7,3 0-37,-9 5 13,4-4 1,-6 8 59,-3-5 1,-1 5-40,-3-1 1,-2 2-2,3 1 1,-4 1-1,0-1 0,1 4-123,2 0 1,-1 2-5,5-2 0,-3-2-95,3 2 0,-4-2 68,5-2 1,-1 1-403,4-1 260,0 0-230,0 1 272,0-1 0,1-1-116,3-2 91,-3-3 67,9 0 196,-3-4-117,4 5 222,-5-6 0,1 3-135,-3 1 1,-3 5 177,3-1 0,-4 2-11,-4 1 0,1 4-74,-4 1 1,-1 4-153,-3-1 1,1-1 60,2 1 0,3-4 0,5 4 0,-4-4 96,0 4 54,0-5 1,6 3 25,1-6 0,-1-3 244,2-1 0,2-3 198,2 4 0,-2-6-193,1 2 1,1 1 589,4-1-680,-1 0 0,0-4-93,1 0 1,-5 0-299,1 0 1,-4 0-926,3 0-340,-4 0 1363,2 0 0,0-5 0,1-2 0</inkml:trace>
  <inkml:trace contextRef="#ctx0" brushRef="#br0" timeOffset="59">7127 15555 7840,'0'-11'0,"-4"3"-24,0 1 27,0-1 0,4-3 556,0-1 0,4 4 220,0 1 379,0 4-216,-4-7-189,0 9-464,0-4 0,1 6-1,3 3 1,-3 4 117,3 7 0,-3 3-65,-1 4 0,0 5-79,0 0 0,-1 8-51,-3-1 0,3 3-103,-3-2 1,-1 1 156,1-1-477,-5 6 212,3-10 0,-2 4 44,1-4 0,3-6-141,-4 2 1,4-4-140,-3-4 1,4-3-253,-1-4 1,3-5 40,1 1 71,0-5-107,0 2 144,0-16 1,1 3-181,3-11 519,3-1 0,4-2 0,0-1 0</inkml:trace>
  <inkml:trace contextRef="#ctx0" brushRef="#br0" timeOffset="60">7195 15544 7844,'0'-12'151,"0"1"0,-4 0 143,1-1 1,-1 4 1266,4 1-471,0 4-340,0-7 405,0 9-679,0 6 1,1 3 56,3 7 1,-2 4-164,6 4 1,-4 0 11,3 3 1,1 3-110,3 2 0,1 1-8,-1-2 1,4 3-125,1-3 0,0 2 70,-1-1 0,-2-3-151,2-6 1,2 1-13,-2 0 0,4-1-43,-4-3 0,1-3 9,-5-4 1,-3-1-231,-1 0 1,0-3-1536,0 0 844,-2-6-2234,0 3 1447,-3-5 1335,3 0 1,-21-5-1,-3-1 1</inkml:trace>
  <inkml:trace contextRef="#ctx0" brushRef="#br0" timeOffset="61">7092 15944 7828,'-11'0'980,"0"0"0,5 0 232,6 0-691,6 0 0,5 0-193,0 0 1,6 0-221,2 0 0,2 0 35,2 0 1,4 0-100,0 0 0,3 0-167,-3 0 1,-1 0-407,-3 0 0,0-2 529,0-2 0,0 3 0,0-4 0</inkml:trace>
  <inkml:trace contextRef="#ctx0" brushRef="#br0" timeOffset="62">7721 15886 8801,'7'8'1943,"1"0"1,-6-5-1519,2 5 0,1 1 34,-1 6 1,0 3-199,-4 5 0,0 3-256,0 1 0,0 7 37,0-3 0,-4 3-128,0-7 0,-5 3 13,2-3 1,0-4-300,0-4 1,4-5-275,-1 1 0,-1-6-133,1-2-1469,1-4 2248,3 2 0,0-5 0,0 0 0</inkml:trace>
  <inkml:trace contextRef="#ctx0" brushRef="#br0" timeOffset="63">8040 15544 7831,'0'-12'0,"-1"2"724,-3 3-205,3-4 731,-4 5-359,5-5 25,0 4 51,0 2-37,0 5 0,0 5-618,0 3 0,0 7 33,0 4 0,1 3-99,3 1 0,-3 8-218,3 4 0,-1 1 31,0-1 1,-1-4-141,1 4 1,4-5 55,0 4 1,0-1-143,0-6 0,-3-4-89,4-4 1,-2-5-315,2 1 1,-2-6-1557,-2-1 901,-3-6 1225,4 3 0,-5-10 0,0-1 0</inkml:trace>
  <inkml:trace contextRef="#ctx0" brushRef="#br0" timeOffset="64">7869 15510 7883,'0'-7'1077,"0"-3"0,1 4-506,3-6 1,6 2-232,5 3 0,4-2 284,-3 5 0,0 0-91,-1 4 0,-2-4-12,2 0 1,3 1-163,1 3 0,3 1-76,1 3 0,-1-2-128,1 6 0,0-1-107,0 5 1,0-1 43,0 1 0,-4 3 77,0 0 1,-2 4-179,2-4 0,-1 6-111,-3-2 1,-3 2-58,-1 2 1,-1 0 28,-6 0 1,4 3-39,-4 1 1,-1 0 93,-3-4 1,-5-1 26,-2 1 1,-3 0 26,-2 0 0,-4 0 7,-3 0 0,-3-4-11,-1 0 1,2-5 7,2 1 1,-2 0-114,6-3 1,0 2-97,3-7 1,1-2-198,0-1 0,3-3-737,0-1 181,6 0 1,-3-5-1445,5-2 2440,0-4 0,0-5 0,0-2 0</inkml:trace>
  <inkml:trace contextRef="#ctx0" brushRef="#br0" timeOffset="65">8646 15258 7811,'-7'-5'-1441,"-3"-1"1292,9-6-57,-4 1 362,5 0 0,-4 3 1150,0 0-734,0 6 180,4-3 1115,0 5-1799,5 0 0,2 1 44,4 3 0,4 1-156,1 3 1,0 2 104,-1-3 1,-1 0-76,5 0 0,-5 0-82,2 0 1,-8 2 112,0-5-122,0 5 129,-2-3 0,0 6 70,-2-1 22,-3 0 1,4 5 163,-5-1 0,-1 0-94,-3-4 1,2 6 120,-6 2 1,4 3-140,-3 0 0,3 1-3,-4 0 0,5 0-88,-5 0 1,5-4-37,0 0 0,1-1-97,2 1 1,0 1 72,0-5 0,0 0-151,0-3 1,0-1 116,0 1 0,2-5-10,1 1 0,0-2-226,5 2 80,-6-3 63,8-5 92,-3 0 0,4 0 3,0 0 1,1 0-6,-1 0 1,-3-4 0,0 0 0,-5-1-152,5 1-9,-5 3 183,7-4 0,-8 10-34,6 3 0,-4 3 70,3 4 1,-3-1-31,4 5 0,-5 0 110,5 4 0,-4 4-30,4 0 0,-6-1 169,2-3 1,-2 0-67,2 0 1,-3 3 65,3 1 1,-4-2-183,-4-5 1,-2 0 40,-5-5 0,-1 0 123,1-3 1,-2-5-183,-2 1 0,1-2-121,-5 2 1,4-3-453,-4-5 1,3 0-756,-3 0 1,4-1 1269,-4-3 0,5-2 0,-2-6 0</inkml:trace>
  <inkml:trace contextRef="#ctx0" brushRef="#br0" timeOffset="66">11855 15441 7502,'-6'-8'-386,"2"1"1,2 3 915,2-4 0,0 5-21,0-5 1,0 4-110,0-3 1,0 3 362,0-4-371,0 0 1,2-2 154,2 3 0,-2-3-177,6 2 0,-1-2 79,5-2 1,-1 5-10,1-1 0,3 4-30,0-3 0,5 4-53,-1-1 0,-1 3-67,1 1 0,0 1-56,4 3 0,-1 4-1,-3 7 1,-2 2 27,-1 2 0,-5 2-110,0-2 1,0 4-1,-8 4 0,1-2-281,-4 5 0,-1 1 109,-3 3 0,-6 0-463,-5 1 0,-6-1 252,2 0 1,-3 2-20,-5 2 0,3-6 48,-3 2 1,3-9 24,1-2 0,2-1 138,2-7 1,2-1 520,6-7-411,4 4 1,1-10 270,2 3-210,3-3 1,-4 0-64,5 3 1,5-3 293,3 3 0,2-3 0,1-1 0,2 0-16,2 0 0,0 0-122,8 0 1,-3 0-14,7 0 0,2-1 67,2-3 0,2 2 64,1-6 0,-1 4-677,-3-3 1,2 0 267,-5 0 1,-2 0-1360,-6 4 0,0 0-48,-7-5 1,2 6-533,-7-2 1,0 2 2005,0-2 0,-4-3 0,2-4 0</inkml:trace>
  <inkml:trace contextRef="#ctx0" brushRef="#br0" timeOffset="67">13511 15224 7784,'6'-11'0,"1"3"256,-4 0 0,0 1-38,5-5 0,-6 5 404,2-1 202,-3 6 328,4-4-665,-4 6 1,3 0 100,-8 0-1,2 0-124,-6 0 1,5 4 43,-5 0 0,0 5-42,-3-1 0,-1 6-135,1 1 0,-4 4-212,0-4 0,-6 5 14,2-1 0,-2 2-130,-2-2 1,1 2 65,3-2 0,1-2-102,3-2 1,4-6-279,-1-1 168,1-1-84,5 5 126,-1-6 1,2 0 48,5-2 104,0-3 1,5 8 105,3-5 0,6 4-52,1-5 0,5 5 155,-1-4 0,3 1 36,1-1 1,1-3-120,3 3 1,-3 1-113,2-1 1,-5 0 76,-2-4 0,-4 1-1362,4 3 194,-5-3-366,2 4-397,-4-5-1277,-6 0 2641,-1 0 1,-15 0 0,-3 0 0</inkml:trace>
  <inkml:trace contextRef="#ctx0" brushRef="#br0" timeOffset="68">13248 15635 7790,'-6'5'1138,"1"-3"-875,5 8 1153,5-9-871,-4 4 0,9-1 1206,-2 0-1202,2 5 1,3-8 6,2 3 1,-1 1 109,5-2 0,0 3-323,4-3 0,-2-1-138,-2 1 1,3-1-172,-3-2 0,-1 0 53,1 0 1,-4 0-1165,4 0 0,-5 0-236,1 0 1,-1 0 1312,1 0 0,-2 0 0,4 0 0</inkml:trace>
  <inkml:trace contextRef="#ctx0" brushRef="#br0" timeOffset="69">15578 15133 7779,'-6'-7'773,"1"-3"1,6 4-405,3-6 0,2 5-110,5-1 1,1 1 405,-1-5 1,6 5-237,2-1 0,2 2 294,2-2 1,0-1-227,0 5 0,1 0-60,3 4 0,-3 0-73,2 0 1,-3 0 100,-4 0 1,2 7-157,-6 4 0,-1 2-37,-7 6 1,-1 1-86,-6 7 0,-2 1 18,-2 2 0,-3 7-353,-8-3 0,-3 3-75,-5-3 0,-1 4-312,-3 1 0,2-1 274,-6-4 1,6-1-116,-2-3 1,7 2-132,1-5 1,1-2-322,-1-6 882,3-2 0,4-7 239,1-3 278,5 4-110,0-10 263,6 4 343,0-5-735,6 0 1,1 0-29,8 0 1,3 0 104,5 0 0,5 0-66,2 0 1,5 0 170,3 0 0,-5 0-87,5 0 0,-5 0-163,5 0 0,-4 0-113,-3 0 0,-7 0-141,-5 0-289,-5 0 0,-2 0 265,-4 0-4171,-5 0 4185,-14 0 0,-3 5 0,-14 1 0</inkml:trace>
  <inkml:trace contextRef="#ctx0" brushRef="#br1" timeOffset="70">17051 12038 7937,'0'-7'-64,"0"2"0,0 4 433,0-3-108,0 3 1,0-6 73,0 4 264,0 1 19,0-3 2457,0 5-2401,0 5-338,5 2 1,2 0 109,4 1-56,-4 5-112,3-1 0,-5 6-81,2-3 0,0 3 13,-3 5 1,-3 0-132,3 0 2,2-1 15,-5 1 0,4-1-154,-5-3 63,0-3 0,2-2-204,1-2 101,-1 2 134,3-8 2,-5 0 58,0 0-14,0-6 853,5 0-579,-4-6 0,4 0 304,-5-5-294,5-6 1,-4-6-403,15-1 103,-9-9 0,11 0 320,-3-5-759,3-5 15,10 2 1,2-9 432,-11 23 1,1 0-1759,15-23 1527,-13 24 0,0 1 0,19-20-729,5 4 408,-6-4 266,5 10 1,-13-5-68,2 6 117,-8 5 0,2 1-75,-5 5 1,-5 5 4,-3 3 1,-2 6-397,-2 2 0,-3 4 198,0-1 0,-6 4-1282,2 4 602,2 2 1342,-5 11 0,5 1 0,-6 4 1</inkml:trace>
  <inkml:trace contextRef="#ctx0" brushRef="#br1" timeOffset="71">17131 13488 7966,'-5'-6'1080,"4"-4"-425,-4 8 60,5-3 1249,0 5-1449,0 5 1,4 3 51,-1 7 1,3 2-4,-3 2-69,-1 2-164,8 2 1,-8 1 3,6 3-112,-6-3-56,9-1 1,-6-2 171,2-2-116,3-2 0,-8-6-166,8 1 110,-9-1 1,6-3 223,-4-1-411,-1-4 68,3 2 228,-5-5 407,0 0-376,0-5 1,0-5-42,0-5-191,5-6 40,-4 3 1,5-9-56,-2-4 1,3-2 256,4-1-692,5 0 340,2-1 0,6-3 48,3 0-2274,2-5 1909,5 2 0,2 0-369,2-1 380,3 5 102,4-2 1,1 4 157,0 1 159,-1 5-252,-4 6-379,-7 1 371,-6 10 0,-6-1-3,-3 5-1577,-3 6 1097,-9-3 0,-2 6-58,-5 3-892,0 7 1615,-5 7 0,-12 5 0,-7 0 0</inkml:trace>
  <inkml:trace contextRef="#ctx0" brushRef="#br1" timeOffset="72">17211 15144 7515,'7'-1'-246,"-4"-3"607,-1 3-169,-2-4 1067,0 5-537,0-5-176,0 3-154,0-3 1446,0 5-1510,5 5 1,1-2 654,6 4-522,-1 1-178,0 3 0,1 5 75,-1-1 1,-1 5 73,-2-1-81,2 3-194,-9 1 1,8 3 34,-5 1 1,0 0-1,-4-5 1,0 1-3,0 0 1,0-4 13,0 0 0,0-5 138,0 1-405,0-7 114,0 2-240,0-9 184,0 5 463,0-6-303,0-6 1,1 0-96,3-5 0,-3-2-72,3-2 1,-1 0-198,0-8 0,5 1 98,7-8 0,-1-1-429,5-3 225,5-5-1007,0 3 731,14-8 344,-7 3 0,12-1-56,-5 0 1,4 6-206,-4-3 0,4 8 425,-4 0 0,3 6 133,-7-2 1,-2 8 20,-10 4-225,1 2-26,-5 2-244,-1-1-107,-11 6-306,-1 1 712,-5 5-988,0 0 0,-5 5 1219,-3 3 0,-7-3 0,-3 0 0</inkml:trace>
  <inkml:trace contextRef="#ctx0" brushRef="#br2" timeOffset="73">9217 16903 11821,'0'6'1964,"5"-1"-1756,-4-5-155,4 5-621,-5-3 214,0 8 1,0-8-347,0 6 0,0-4-1556,0 3 2256,0-4 0,5 7 0,1-4 0</inkml:trace>
  <inkml:trace contextRef="#ctx0" brushRef="#br2" timeOffset="74">9239 17268 8190,'-5'12'1342,"4"-5"-452,-3 1 399,3-5-413,1 7-28,0-9-205,0 9-141,0-9-183,0 4-1499,0-5 0,5 6 0,1 0 1</inkml:trace>
  <inkml:trace contextRef="#ctx0" brushRef="#br2" timeOffset="75">9251 17759 12929,'0'7'3100,"0"-2"-3050,0 0-258,0-4 1,1 4-1915,3-5 2122,-3 5 0,9-3 0,-3 3 0</inkml:trace>
  <inkml:trace contextRef="#ctx0" brushRef="#br3" timeOffset="76">18879 15293 7692,'-7'0'-3,"1"0"72,2 0 1,3-2 394,-3-2 145,3 3 15,1-4-171,0 5 262,0-5-6,5 4-95,-4-4-155,9 5-137,-3 0 0,4 0 54,1 0-188,-1 0 0,2-4-77,2 0 0,-1 0 84,5 4 1,0-1-104,4-3 0,0 3 251,-1-3-428,6-2 100,7 5 1,1-8 51,6 5 1,0-1-46,4 1 1,0 1 44,-1-4 1,1 4-221,0-1 0,-1-1 203,1 2 1,-4-3-20,0 3 1,-6 1-79,3-1 106,-4-4-38,-6 6 1,-5-4-145,-5 5 93,-5-5 0,-1 4-274,-5-3 219,-6 2-268,3 2-1964,-5 0 1474,-5-5-1432,4 4 1242,-9-4 130,3 5 903,-4-5 0,0-1 0,-1-6 0</inkml:trace>
  <inkml:trace contextRef="#ctx0" brushRef="#br3" timeOffset="77">19016 15144 7724,'5'-6'-37,"-4"1"0,5 1 0,-2 0 1,-1-1-934,4 1 485,-4 3 242,2-9 439,0 8 1,-4-4 132,3 2 569,2 3-445,-4-4 111,3 5-32,-5-5-12,0 4 160,0-4 270,0 5-672,0 5 0,-1 1-79,-3 5 0,-4 1-20,-7-1 1,1 1-28,-5-1 1,-4 6-136,-4 2 1,-3-3 100,3-1 0,1 2-196,3-2 0,-4 0 93,1-3 0,3-1-88,4 1 0,1-1-115,-1 0 13,-3-4 202,10 3 1,-4-8-8,9 6-45,-3-5-10,8 2 60,-3-5 85,5 0-86,0 5 180,0-4 44,0 4 0,5-5-22,3 0 1,3 4 164,5 0 1,0-1-34,3-3 0,3 4 108,-3 0-29,2 0-183,7 1 1,-4-2 34,3 4 0,-7-4-75,-1 0 0,-5 3-111,2-3 1,-4 5 275,0-4-573,-1 0 1,-3-4 151,-1 0 0,-4 1-642,1 3-604,-3-3 46,-1 4 0,-1-5 43,-3 0 1,1 0 1198,-4 0 0,4-5 0,-2-1 0</inkml:trace>
  <inkml:trace contextRef="#ctx0" brushRef="#br3" timeOffset="78">20615 14961 7724,'0'-6'-1006,"0"-4"2359,0 3-538,0 1 93,0 1-259,0 5-450,5 0 183,-4 0 316,4 0 590,-5 0-730,0 5-426,0 1 1,0 6 0,0-1 225,0 1 1,0 0-135,0 4 0,0-2-25,0 5 0,0 0 0,0 4 0,0-1 25,0 1 0,0 0-25,0 0 0,0 0 0,0 0 0,1-1 24,3 1 1,-3 0-25,3 0 0,-2-4-596,-2 0 0,0-5-696,0 1 0,0-2 1093,0-2 284,0 1 324,0-1-346,0 1-386,0-6-310,0 4-36,0-9-410,0 4-1414,0-5 577,-6 0 1126,5 0-934,-4 0 936,0 0 1,4-1 588,-3-3 0,-2-7 0,-1-7 0</inkml:trace>
  <inkml:trace contextRef="#ctx0" brushRef="#br3" timeOffset="79">20318 14927 7724,'0'-6'0,"0"1"839,0 5 1,1-4-249,3 0 25,-3 0-310,9 4 0,-3 0 116,4 0 0,0 0 92,1 0-170,-1 0-123,6 0 1,1 0 12,4 0 0,5-1 0,0-3 1,4 3-66,0-3 1,1 3 12,-2 1 0,3 0-71,-3 0 0,3-1 54,2-3 1,-5 2-107,1-1 0,-6 0 15,2-1 0,-5 3-180,-2-3 72,1 3 1,-8 1-210,2 0 232,-7 0-341,-3 0-2477,-5 0 1329,-5 0 0,2 0 195,-5 0 116,6 0 1189,-3 5 0,5-4 0,0 4 0</inkml:trace>
  <inkml:trace contextRef="#ctx0" brushRef="#br3" timeOffset="80">21174 14904 7777,'7'-6'0,"-2"1"0,-5 5 0,0 0 0,0 5 0,0 2 0,0 4 0,0 0 0,0 2 0,0 2 0,0 3 3773,0 5-1387,0-1-1487,0 1 0,0 4-371,0 0 1,0 0-301,0 0 1,-4-1 129,0 4-335,0-5 39,4 3 1,0-5 243,0 0-412,0 0 125,0-5 0,0 2 63,0-5 1,0 0-66,0-3-31,5-1 120,-3 1 25,3-6-273,-5-1-5793,0-5 4993,0-5 0,0 2-388,0-4 0,0 3 1330,0-4 0,-5-4 0,-2-6 0</inkml:trace>
  <inkml:trace contextRef="#ctx0" brushRef="#br3" timeOffset="81">21882 14916 7701,'0'-8'715,"0"0"-96,0 6 113,0-8 45,0 3 203,-5-4-595,-1 5 0,-5 1-70,-1 5 0,-4 0-120,-3 0 1,-3 1 11,-1 3 1,-3 3-71,-1 8 0,-5 2-121,2 2 1,1 1 209,-2-4 1,6 4 31,-2-1 1,4 1-203,4-1 0,-1 3 64,5-3 0,-1 2-293,5 2 96,0 0-72,4 0 0,-2-2-67,6-1 1,-1 1 103,4-2 0,0-1-30,0 1 0,1-5-14,3 1 0,-2-2 45,6-2 0,0 1 126,3-1 1,4-1-85,0-2 0,4-2 376,-3-2 0,4-3-29,-1 3-60,8-3-84,-3-1 1,4 0-124,-5 0 1,3-3-5,1-1 1,-1-5-34,-3 1 1,0-2-149,0-1 1,-1-5-101,-3 1 0,-3 0 90,-4 4 1,-6-1 46,-2 1 0,1-1 11,-1 1 226,-1-1-80,-3 6 1,-5-4-61,-2 2 0,0 3 112,0 1 0,-5-1-64,-3 2 1,-4-1 29,4 4 0,-4 0 17,4 0 1,-6 0-40,2 0 1,1 4-203,-1-1 1,2 5 109,-2-4 1,2 1-125,6-1 1,-1-3-590,1 3-447,-1-3-75,6 4-547,1-4 1858,5 4 0,10-5 0,3 0 0</inkml:trace>
  <inkml:trace contextRef="#ctx0" brushRef="#br3" timeOffset="82">22145 14881 7710,'5'-6'-85,"-4"1"1581,4 0-649,-5 4-95,0-4 98,0 5-416,6 0-125,-5 0 0,4 5 41,-5 2 1,0 3-55,0 2 124,0 4-272,0 2 0,0 5 198,0 0-64,0 0-134,0-1 1,0 6 4,0 3 45,0-3-25,0 5 0,0-8-148,0 6 0,0-6-29,0 2 0,1-7-62,3-1 1,-3-1 78,3 1-366,-3-3 272,4-4 0,-3-5-167,1 1 1,-1-4-679,-2 3 226,0-4-100,0 2-1228,0-5 1141,-5 0 1,2-4-883,-4 0 1769,-1-5 0,-4-2 0,1-7 0</inkml:trace>
  <inkml:trace contextRef="#ctx0" brushRef="#br3" timeOffset="83">22373 14904 7696,'0'-11'497,"6"-1"0,-4 2 302,6 3-77,-6-4-155,3 10-141,-5-4 1,0 6-159,0 3 1,0 3-56,0 4 1,0 5 143,0 3 0,0 3-99,0 1 0,0 1 153,0 3 0,0-3-25,0 2 0,0 0-129,0 0 0,0-1-32,0 1 1,2-2 11,1-1 0,-1-4-100,1 0 0,3-5-120,-3 1 0,5-2-89,-4-1 0,1-1 118,-1 0 0,-3-3-611,3 0 1,-3-5-645,-1 5-560,0-5 640,0 2-1638,0-5 1209,-5 0 1558,-1-5 0,-11-2 0,-1-4 0</inkml:trace>
  <inkml:trace contextRef="#ctx0" brushRef="#br3" timeOffset="84">22077 15247 8320,'5'-6'1575,"-3"0"-1147,6 6 1,-1-1 44,5-3 0,4 3-227,3-3 0,3 3-50,1 1 0,3 0-134,1 0 1,5 0 38,-2 0 1,-2 0-622,-1 0 0,-3-1 240,-1-3-1841,0 3 1403,-6-4 1,-1 3 717,-9-1 0,8-4 0,-2-4 0</inkml:trace>
  <inkml:trace contextRef="#ctx0" brushRef="#br3" timeOffset="85">22945 14859 10260,'6'5'1398,"-1"1"-979,-5 5 168,5 6-280,-4 1 0,6 2 116,-4 3 0,-1-3-170,2 7 0,-2-2 183,2 2-188,-3-3-68,4 4 0,-5-2 49,0 1 1,4 0-69,0-4 1,0-2 0,-4-2 0,0-1 36,0-3 1,3-6 223,1 2-486,0-2 62,-4 3-568,0-6-1499,0-1-239,0-5 0,-1-4 1602,-3 1 1,-1-6-572,-3 1 1277,-2-2 0,-1-7 0,-7 0 0</inkml:trace>
  <inkml:trace contextRef="#ctx0" brushRef="#br3" timeOffset="86">22590 14859 7752,'9'-8'-157,"3"0"0,-3 2 485,6-2 1,4-1 498,4 6 1,5-5-247,6 4 286,5 0-695,2-1 0,6 4 189,2-3 1,-4 3-15,4 1-1,-6 0 86,3 0 0,-2 4 131,-5 0-203,-1-1-75,-9 3 0,-1-5-321,-5 3 1,-6-3-325,-1-1 0,-8 0-889,0 0-104,-5 0 1,0 0 1352,-6 0 0,-9 0 0,-6 0 0</inkml:trace>
  <inkml:trace contextRef="#ctx0" brushRef="#br3" timeOffset="87">20512 15966 7735,'0'-6'1255,"0"-4"55,-5 9-451,4-4 38,-5 5 986,6 0-1518,6 0 0,-4 3 104,6 1 0,-6 5-15,2-1 0,1 2-195,-1 1 0,0 6-69,-4 2 1,1-1 35,3 1 1,-3 3-88,3 5 0,-3 0 18,-1-4 1,0 1 25,0 2 0,0-2-32,0 3 0,0-3-28,0-1 1,4 4-42,0-1 1,0 1-128,-4-4 1,1-4-3,3 0 1,-3-1 112,3 1 1,2-2-152,2-1 0,-3-4 85,-1 4 1,1-4-127,-2 0 0,5-1 22,-4 1 1,0-5 50,-4 1 0,3-4-309,1 3 0,0-3-125,-4 4-121,0-6 0,0 4-188,0-2-812,0-2 251,0 3-192,0-5 1,0 0 0</inkml:trace>
  <inkml:trace contextRef="#ctx0" brushRef="#br3" timeOffset="88">20866 16138 7700,'-5'-7'404,"4"-3"708,-5 4 196,6-6-499,0 6 426,0-4-441,0 9-84,0-4-151,0 5-320,0 5 0,0 1 20,0 5 1,4 1 12,0-1 0,1 4-94,-1 1 1,-3 4-13,3-1 1,-3 3-91,-1 0 1,4 0-3,0-3 1,0 3-131,-4-3 0,1 1 108,3-1 1,-3 1-58,3-4 1,-3-1-185,-1-4 0,1 1-691,3-1-717,-2 0 1152,3 1 0,-4-6-1152,3-2 605,-3-3-238,4-1 709,-5 0 1,0-5-468,0-2 988,0-9 0,0 4 0,0-5 0</inkml:trace>
  <inkml:trace contextRef="#ctx0" brushRef="#br3" timeOffset="89">20854 16115 7728,'-6'-12'0,"-4"1"0,2 0 0,3 3 922,2 0 1,1 5 280,2-5-747,0 5 0,2-2-145,1 5 1,2 2-74,3 1 1,6 4 26,-3 4 0,5 4 117,-1 1 1,-2 3-57,2-4 0,1 5-126,-1-1 0,5-1 172,-5 1 0,1-4-83,-1 4 1,-2-1-50,2 1 0,-2 1-78,-2-4 1,1 0-120,-1-1 1,5-2 47,-1 2 1,1-3-82,0-5 1,-4 3-192,3-2 0,-2-2 104,-1 2 1,-1-5-35,0 0 0,0 0-114,-4 1-908,-2-3-48,-5 4-1863,0-5 2029,-5 0 1,3 0 32,-6 0 1,4-1 981,-3-3 0,-1 3 0,-3-4 0</inkml:trace>
  <inkml:trace contextRef="#ctx0" brushRef="#br3" timeOffset="90">21209 16058 7726,'0'-12'0,"0"1"421,0-1-122,5 6-230,-4 1 1203,9 0-773,-9 4 1,6-4 324,-4 5-538,-1 0 1,7 5 19,-6 2 0,2 0 48,-1 0 1,-2 1-67,1 3 0,2 2-76,-1 2 1,0-2-46,-4 2 0,0 2 33,0-2 0,0 5-150,0-1 1,0-1 18,0 1 0,0 0-30,0 4 1,0 0-57,0 0 1,0-2-129,0-2 0,0 1-26,0-4 1,0 3-126,0-4 0,0 0-828,0-3 783,0-1 1,1-1-1323,3-2 823,-3-3 0,6-5 840,-3 0 0,-3 5 0,4 1 0</inkml:trace>
  <inkml:trace contextRef="#ctx0" brushRef="#br3" timeOffset="91">21665 15864 7768,'0'-12'0,"0"1"0,0 3 993,0 1-50,0 4 77,0-7-187,0 9 87,0-5-471,0 6 0,-3 6-172,-1 1 0,-4 3 48,4 2 0,-5 0-69,2 4 1,-3 1-73,-2 6 1,1 0-52,-1 0 0,1 5-82,0 2 1,-1 3 71,1 2 0,-4 3 21,-1 0 0,0 4-127,1-4 0,6-4-53,-3-4 0,5 0-365,-1 0 1,3-2 198,5-5 1,1 0-3,3-1 0,2-4 72,6-3 1,-1-3 42,1-5 0,3 2-35,0-5 0,0 4 27,-3-4 1,-1-1-307,1-3 0,-5 0-163,1 0-1220,-6 0 665,9 0 1121,-10-5 0,4-6 0,-5-7 0</inkml:trace>
  <inkml:trace contextRef="#ctx0" brushRef="#br3" timeOffset="92">21837 16138 7689,'-7'-12'722,"-3"1"-410,9-1 1,-5 1 295,2 0-433,3 4 1,-6 1 84,3 2 0,2 2 0,-6-6 0,4 5-68,-3 0 1,-1 1-94,-3 2 0,3 0-70,1 0 1,3 0 215,-4 0-156,0 0 1,-3 2-21,0 1 0,3-1 106,0 1-91,1 4 1,-5-1 13,1 6 0,3-2-71,1-3 1,4 3 143,-1-2-154,3 2 0,1 2 46,0-1 0,1 1-157,3-1 0,3 0 97,4 1 0,5-1 87,3 1 0,3-5 25,1 1 1,0-1 141,0 5 1,-2-2-98,-2-2 1,1 2-12,-4-3 0,3 4 0,-4 0 1,0 0 1,-5 1-155,-2-1 0,-3 1 8,-5-1 1,0-3-115,0-1 0,-1 1 92,-3 3 1,-6 0-130,-5-4 0,-4 3-23,3-2 1,-4 2-178,1 1 0,-1-3 27,1 0 1,2-6 77,6 2 1,3-3-450,1-1-499,4 5-502,-2-3 1692,5-2 0,0-12 0,0-6 0</inkml:trace>
  <inkml:trace contextRef="#ctx0" brushRef="#br3" timeOffset="93">21939 15944 7750,'0'-8'-192,"0"0"1007,0 6-148,0-8 374,0 8-174,6-3-90,-5 5-506,9 0 1,-7 2-13,4 1 0,-3 0-25,4 4 1,-2 1-1,2 4 0,2-1 108,-3 0 0,3 2-102,2 2 0,-1-1 26,1 5 1,-1 0-99,1 4 1,-1-4-26,0 0 0,1 0-1,-1 4 0,-1 0-94,-2 0 0,2 0 95,-2-1 0,-2-2-126,2-1 1,-6-2-73,2 2 0,1 3 2,-1-3 0,0-3-114,-4 0 0,0 0 44,0-1 1,-4 1-238,0-5 1,-5 0 6,2 1 0,-2-4-159,1-1 1,-2-4-370,2 0-202,3 4-466,0-6 657,5 4-600,-5-5 1492,4 0 0,-4-10 0,5-3 0</inkml:trace>
  <inkml:trace contextRef="#ctx0" brushRef="#br3" timeOffset="94">22316 15829 7759,'0'-11'0,"0"-1"113,0 1 0,0 3 615,0 1 177,5 4-577,-3-2 0,4 5 48,-2 0 1,-3 1-65,3 3 0,-3 3 18,-1 4 0,4 0-29,0 1 0,0 1 43,-4 2 1,0-1-159,0 5 1,1 0 11,3 4 1,-3 0-122,3-1 0,-3 2 79,-1 3 1,1-3-113,3 3 0,-3 1 31,3-2 1,-1 2 12,1-1 1,-3-2 7,3 6 0,-3-6 14,-1 2 1,-1-3-61,-3-1 0,3-4 20,-3 0 1,1-4-142,-1 4 0,3-5 50,-3 1 0,3-2-68,1-2 0,0-3-6,0 0 0,0-4-90,0 3 0,-4-3-69,0 4-140,1-6-733,3 3-4731,0-5 5858,0-5 0,5-1 0,1-6 0</inkml:trace>
  <inkml:trace contextRef="#ctx0" brushRef="#br3" timeOffset="95">22659 16138 7715,'0'-7'0,"1"-2"-446,3 6-529,-3-1 1035,9 4 0,-3-1 402,4-3 0,1 2 75,-1-1 1,1 1-224,-1 2 0,4 0-16,0 0 0,4-1-121,-3-3 1,4 3-133,-1-3 1,-1 3-266,1 1 0,-5 0-192,1 0 1,-2 0-16,-2 0 0,-3-4-1235,-1 0 1230,-4 1 432,2 3 0,-10-5 0,-1-2 0</inkml:trace>
  <inkml:trace contextRef="#ctx0" brushRef="#br3" timeOffset="96">22568 16275 6102,'12'0'-168,"4"0"0,-2 0 776,5 0 1,0 0-222,3 0 1,1 0-61,0 0 1,0-2-182,0-1 1,3 1-141,1-1 1,-4 0 65,-4-1 1,-1 3-173,1-3 1,-3 3-477,-4 1 0,-1-4-510,1 0 1086,-6 0 0,4-1 0,-4-1 0</inkml:trace>
  <inkml:trace contextRef="#ctx0" brushRef="#br3" timeOffset="97">23287 15727 7747,'0'-8'227,"0"0"50,5 6 0,-2-7 361,4 5 291,-4 0 58,2 4-637,-5 0 0,0 5 36,0 3 1,0 2-111,0 2 0,0-1-17,0 0 1,0 2-90,0 2 0,1-1 13,3 5 0,-3-1-28,3 1 1,1 3-14,-1-3 1,1 2-40,-1 2 1,-3 0-32,3 0 0,-3 3-101,-1 1 1,0 5 9,0-2 0,-5-1 0,-2 2 0,0-6 88,0 2 0,3-3 3,-4-1 0,6-2-45,-2-2 0,-1-1-53,1-3 1,0-2-11,4 2 0,0-6-31,0-1-78,0 0 60,0 3-258,0-5 225,0-1 118,5-5-1770,-4 0 1770,10-5 0,-10-1 0,4-5 0</inkml:trace>
  <inkml:trace contextRef="#ctx0" brushRef="#br3" timeOffset="98">23653 15886 7782,'0'-11'234,"0"5"499,0-4 0,0 7 192,0-5-63,0 6-385,0-3 8,0 5-488,-5 0 0,-2 0 16,-4 0 0,-1 4-26,1-1 1,0 6 92,-1-1 1,1-2-7,-1 2 1,1-4-85,-1 3 1,2-3 193,3 4-135,-4-1 0,6 1 53,-2-1 1,2-3-371,5 4 150,0 0 1,5 3 16,2 0 0,4 1 155,0-1 0,2 1 96,2-1 0,-1-1 53,5-2 0,0 3-50,4 1 0,0-1-68,-1 4 0,1-2 13,0-2 1,-1 2-87,-3 2 1,0-2 25,-8 2 1,6-2-19,-10-2 1,5 1 58,-8-1 1,3 1 47,-3-1-51,0 0 0,-9 1 35,-3-1 1,-3-3 6,-5 0 1,-1-2-29,-6 1 0,-5 2-73,-3-5 0,-2 1 41,-1-1 1,4-1-90,-1 4 0,10-4-66,-2 1 0,8-2-522,-1 2-333,4-3-37,0 4-1262,6-5 1633,1 0 0,5-1 618,0-3 0,5-2 0,1-6 0</inkml:trace>
  <inkml:trace contextRef="#ctx0" brushRef="#br3" timeOffset="99">23995 15864 7792,'5'-12'294,"0"5"19,3-1 0,-2 4 685,-2-3-75,-3 4-269,4-2 189,-5 5 1232,0 0-1948,0 5 1,0-2-62,0 4 1,4-3 52,0 4 1,0-1 104,-4 5-124,0-1 0,1 4 72,3 0 1,-3 2-20,3-2 1,-3-1-14,-1 5 1,0-4-44,0 4 1,0 0-72,0 4 0,0-4-6,0 0 1,2-3 57,1 3 1,-1-4 47,1 4 0,3-1-40,-3 1 0,1-2-61,-4-1 1,4-4 20,0 4 0,0-2-93,-4 1 0,3-3 73,1 4 0,0-4-96,-4 0 0,1-1-58,3 1 1,-3-5 91,3 1 0,-3 0-323,-1 3 180,0-5 36,0 4 88,0-3 26,0-1-14,0 4 159,0-8-241,0 3 14,0-5-357,0 5 140,0-4-242,0 4-184,0-5 1,-5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95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1862 1679 7871,'-5'-12'574,"3"-4"1,-3 3 641,5-2 266,0 2-370,0 2-342,0 5-410,0-5 1,1 10-122,3-3 0,-1 9 79,4 7 0,-3 4-82,4 7 0,-2 5-79,2 3 0,1 3-38,-6 4 0,5 4-141,-4 7 0,1-2-152,-1 3 1,-3 0-34,3 0 1,-3 2-376,-1-6 1,0 1 298,0-9 1,0-2 22,0-5 0,0-4 149,0-8 1,0-3 236,0-4 1,4-1-159,0 0 35,0-4 1,-1-1-915,1-2 723,0-3-319,-4 4 1,0-6 173,0-3 0,0 2 333,0-6 0,0 0 0,0-3 0</inkml:trace>
  <inkml:trace contextRef="#ctx0" brushRef="#br0" timeOffset="1">1679 1839 7994,'0'-29'970,"0"1"0,0 5-376,0 0 0,5 4-286,3 0 1,6 1 150,1-1 1,1 1 279,-1 3 1,3 1-296,5-5 1,4 5-64,-1-1 1,10 2-319,-2 2 0,4 3 104,0 1 1,-1 4-239,5-1-602,-5 3 510,2 6 0,-10-1 0,-2 6 220,-3 3 0,-1 2 1,-2 0-63,-1 4-67,-4 3-141,-10 1 76,-1-1-88,-5 6-6,0 2 0,-6 4 18,-5 0-1,-6 0-603,-6-4 731,-5-3 23,4-4-3,-9 0 1,4-1 148,-5-3 34,0-3-221,-1-4-451,6-1 407,1 0 0,0 1 215,-2-1 1,3-3-968,4 0-969,6-6 886,5 3 983,1-5 0,4 5 0,2 2 0</inkml:trace>
  <inkml:trace contextRef="#ctx0" brushRef="#br0" timeOffset="2">2421 2067 7960,'-11'-11'2774,"-1"4"-2160,6 2-168,1 5 388,5 0 0,0 5-32,0 3-451,0 7-360,5 3 0,0 6 200,3 3 1,2-2-328,-3 6 1,-1-6-68,-3 2 0,2-7 276,-1-1 1,4-5-144,-4 1 0,-1-2 62,-3-2 44,0-4 0,0-1-139,0-2 858,0-3-171,0 4-278,0-15 1,-3 2-193,-1-7 1,0 1-106,4-1 0,1-3-71,3-5 1,6-1 63,6-2 0,-1 0-38,-4-4 0,6 1 73,2-2 1,-2 3-190,3 5 1,-1 4 66,3 0 0,-3 5-23,0-1 0,-3 6 94,3 2 0,-5 4-1,1-1 1,-2 3-122,-2 1 1,0 0 109,1 0 0,-2 5-186,-2 3 1,2 2 54,-3 1 0,2 1-20,-1-1 77,2 0 279,-9-4-232,4 3 0,-1-4 0,0 6 155,-1-1 0,-2 1-47,-1-1 1,0 0 98,0 1 0,0-1-92,0 1 1,0-1-16,0 1 0,0-1-6,0 0 1,0 1-45,0-1 1,5 1-16,2-1 0,0 0-141,0 1 0,1-4 24,3-1 0,1-3 64,-1 4 1,6-6 73,2 2 0,-1-3-50,1-1 0,0 0 112,4 0 1,-1-5-66,1-3 0,4-2 375,0-1 0,-5-6 62,-3-2 1,-1 2-188,1-2 1,-2 0 414,-6-4 1,-5-1-173,-2-3 0,-4 3-91,-4-3 1,-3 7-127,-8 1 0,-3 5-41,-5-1 0,-5 3-14,-2 5 0,-2 2 13,1 5 1,0 3 0,4 1 0,4 5-14,4-1 0,5 6 14,-1 1 0,7 1 124,5 0-359,1 1 0,2 6 0,0 0 0</inkml:trace>
  <inkml:trace contextRef="#ctx0" brushRef="#br0" timeOffset="3">3826 2159 7952,'-5'-17'-1003,"4"4"502,-10-8 1109,10 8 1,-4-3 77,5 4-287,-5 1 161,4-1-179,-9 1 0,7 3 31,-5 1 1,5-1 7,-5-3 1,0 3-171,-3 0 0,0 6 1,-1-3 193,1 0-74,-1 3-102,1-3 1,-6 5 64,-2 0 54,-2 0-165,-2 5-1,0-3-125,0 8 0,4 0 125,0 5 1,0 4-253,-4-3 74,6 4 1,-2-2 199,7 4-682,-2 1 0,13 0-255,-3 0 541,3-5 0,7 2 58,6-5 0,4 0-150,7-3 0,1-2 52,3-2 0,-2-3 386,6-5 1,-2-2 346,1-1 1,-2-4-354,-5-4 0,0-4 0,-2-2 357,-2-1-358,-2-1 0,-10-2 114,1 2-170,-5-3 172,2 4-895,-5-4 0,-5-1 226,-3 0-66,-2 0 1,-7 3 0,-2 3-381,-2 6 1,-1 7-278,3 0 0,-1 3-149,5 1-267,-1 0 1506,10 5 0,6 1 0,6 6 0</inkml:trace>
  <inkml:trace contextRef="#ctx0" brushRef="#br0" timeOffset="4">4260 1553 8212,'-27'-34'0,"1"0"903,4 5 0,6 6 330,4 7 1,1 9 455,-1 3-1156,6 3 0,-3 2-213,5 3-263,1 12 12,3 8 1,-4 12 154,0 2 1,0 8-152,4 7 0,0 9 0,0-29 0,0 0-455,0 1 0,0-1 0,0 1 1,0 0 212,0 27 0,4-8 1,0 0-1127,-2-5 689,0-7 193,-2 3 150,0-13 0,0 6-198,0-11 184,0 1 33,0-4 0,-2 0-784,-2 0 1,2-6-106,-6-1 559,6-4 574,-3 0 0,-5-6 0,-3-1 0</inkml:trace>
  <inkml:trace contextRef="#ctx0" brushRef="#br0" timeOffset="5">3929 2101 8087,'6'-24'457,"-2"5"0,2 2-229,2 1 0,2 2 1528,1 7-806,1-3 469,-1 8-592,6-3-436,1 5 0,6 0-329,2 0 0,4 1 47,4 3 0,0 3-1545,0 4 1024,-5 0 0,3 1-1190,-5-1 1173,0 1 0,-5-5 429,1 1 0,0 0 0,0 3 0</inkml:trace>
  <inkml:trace contextRef="#ctx0" brushRef="#br0" timeOffset="6">4580 2159 8081,'-5'-12'1717,"3"6"-1430,-3-4 0,0 3 1117,4 1-584,-4 1-293,0 5-501,4 0 177,-4-5-630,-1 4 1,0-3-960,-5 8 1,-2 2 676,-2 5 709,2 1 0,-14 4 0,3 2 0</inkml:trace>
  <inkml:trace contextRef="#ctx0" brushRef="#br0" timeOffset="7">2170 2684 7964,'-34'-12'16,"11"5"1098,8-1 0,12-3 97,11-4 0,7 3-610,4 5 0,8 0 148,3 0 0,14-4-429,10 4 1,-21 2 0,1 1-242,5 0 1,2 0-1,3 1 1,2 1 149,3 2 0,1 0 0,1 1 0,0 0-106,0 0 1,0 1 0,1-1 0,-1 1 188,0 2 1,1 0-525,2-3 0,0 0 0,0 4 0,1 0 326,2-1 0,0 0 0,-4-1 0,-2 0-30,-1 1 0,-1 0 0,-4-2 1,-1 0-148,-2 1 0,0 1 1,-2 1-1,0 0 235,-2 1 0,0 0-58,-3-1 0,-2-1 172,30-4 87,-6 0-173,-5-11 1,-4 5 0,-10-5-393,-8 6 253,-4 3 932,-8 2-3358,-2 5 2303,-10-3 1,-3 4 61,-11-2 0,-4 2 0,-11 6 0</inkml:trace>
  <inkml:trace contextRef="#ctx0" brushRef="#br0" timeOffset="8">5882 2033 8181,'-5'-6'-303,"3"0"1153,-3 6-68,5-5 80,0 4-580,5-4 0,2 5 0,4 0 237,1 0 1,3 0-230,0 0 1,5 4-1,-1 0 1,0 3 57,4-3 0,-1 5-104,8-1 1,2-2 123,6 2 77,8-6-785,6 3 585,5-5-1450,0 0 1296,-24 0 1,1 0 0,-1-2 0,0-1 8,5-1 0,0 0 0,-1 1 0,0 0 0,0 0 0,1 0-148,-2 0 0,0 1 0,0-2 0,-1 0 27,3 2 1,0 0 40,-3 0 0,-1 0 84,0 0 0,-1-1 1,27 2-95,-28 0 1,1-2 130,26-3-22,-2 5 0,-6-8-263,-5 5 1,-2 0-104,-2 4 1,0-4 138,-8 1 1,2-2-149,-10 1 248,1 2 36,-4-3 610,-5 5-626,3 0 1496,-8 0-1520,3 0 818,-4 0-808,-1 0 74,-4 0-224,-2 0 153,0 0-495,-4 0 235,4 0-2055,-5 0 1824,0-5 186,0 4 1,-4-9-234,0 2 261,1 3 92,-2-5 1,2 8-91,-5-6 90,6 0 1,-8-2-184,2 3 567,-2-4-190,4 5-56,-5-5 583,5 4-346,-5-3 291,-1 9 1,1-8-112,-1 5-190,1-5-91,0 8 288,-1-4 0,6 4 160,2-3-181,3 3-214,1-5 0,0 5 0,1-1 48,3-2-147,2 0-132,6 4 1,4 0 148,3 0 1,-1 5 123,1 3-321,0-3 83,4 5 0,-4-5 155,0 3-70,-5 2 27,2-4 104,-4 6 0,-5-1-108,1 0 1,-6 1 50,2-1 263,-2 1-277,-2 4 9,-6-3 0,-1 5 93,-8-3-61,-3-2-343,-5 3 29,0-5 285,0 1 0,-1-1-427,-2 1 0,1-1-1371,-1 1 1193,7-1 501,-3-5 0,-1 10 0,-6-4 0</inkml:trace>
  <inkml:trace contextRef="#ctx0" brushRef="#br0" timeOffset="9">10747 1508 8451,'0'-7'-1436,"-1"1"1114,-3 2 60,3 3 221,-4-4-252,5 5 293,0 0 0,-5 5 0,-2 1 0</inkml:trace>
  <inkml:trace contextRef="#ctx0" brushRef="#br0" timeOffset="10">10770 1450 7457,'-6'0'1409,"-1"0"-1187,3 0 0,3 2-1,-3 2 1,-1-2-288,1 6 172,1-1 1,3 5-30,0-1 1,0 1 52,0-1 1,3 0 88,1 1-37,5-1 6,-8-4-51,10 3-21,-5-4-28,5 0 1,1 0 225,-1-6 0,1 0 163,-1 0 1,0 0-128,1 0 1,-1-4 9,1 0-7,-6-5 1,3 3-103,-5-6 1,3 0 7,-3-4 1,0 4-190,-4-4 1,-5 4-1,-3 0 332,-2 1-1210,-1-1 650,-1 6 1,-4 1 0,-2 5-1094,0 0 0,-2 3 140,5 4 1111,5 1 0,-1 13 0,5-3 0</inkml:trace>
  <inkml:trace contextRef="#ctx0" brushRef="#br0" timeOffset="11">13545 1508 8234,'-11'0'0,"3"0"0,0 0-89,0 0 369,3 0 427,-6 0-457,10 0 163,-4 0 125,0 0 11,4 0 11,-4 0 0,10 3-310,2 1 0,-2 1-181,-1-1-138,-3-3 1,3 9-115,0-2 197,0-3 0,-4 5-61,0-2 164,0 2-465,0 2 268,5-1 0,-3-5 137,6-2 1,-4-3 589,4-1-411,-1 0 1,6-6 397,2-5-389,-2-1 1,1-4 0,-4 3 80,3-2 1,-5 1-46,-4-5-318,3 5 0,-6-3 294,4 6-6,-10-1-1005,-1 6 447,-11 1 185,4 5-1,-13 0-1072,7 5 0,-8 3 63,8 7 1132,-3-2 0,10 8 0,-5-3 0</inkml:trace>
  <inkml:trace contextRef="#ctx0" brushRef="#br0" timeOffset="12">16595 1508 9281,'0'-7'2343,"-6"2"-2088,0 5 0,-5 1-8,-1 3 0,2-1-173,2 4 1,-2-3-43,3 4 0,2-1 152,1 5 1,3-1-317,1 1 1,0-5 117,0 1-24,5 0 1,1-1-51,5 1 1,2-6 164,2 2 292,-2-3-19,4-1 237,-1-5-238,-3 4 14,3-9-277,-4 4 1,-1-6 0,-1-1 122,-2-2 0,1 2-247,-6-2 84,1 3 1,-5 0 0,-3 1-659,-3-1 1,-4 2 324,0 3 0,-2 1-983,-2 6 0,2 2 19,-2 2 1251,8 2 0,-4 10 0,5 2 0</inkml:trace>
  <inkml:trace contextRef="#ctx0" brushRef="#br0" timeOffset="13">19141 1428 8432,'-1'-7'1422,"-3"3"-934,3 3 1,-5 1-124,2 0 1,1 0-45,-4 0 0,4 5-65,-1 3 0,-1-2 42,1 2 1,-3-1-133,3 5 1,0 1 10,4 2 1,0-3-73,0 4 1,5-4 77,3 0 1,2-1-114,2 1 0,-1-2 135,0-3 1,1 2-68,-1-5 0,4 4 45,1-4 1,0-1 11,-1-3 0,-2 0 367,2 0-437,3 0 0,-9-5 1,1-2-70,-4-3 1,2-2 1,-4 1 1,-2-1-622,-5 1 0,-4-2 294,-4-2 1,-6 2-1282,-2-2 1,-6 7 769,-2 5 1,4 1 779,4 2 0,0 5 0,-3 2 0</inkml:trace>
  <inkml:trace contextRef="#ctx0" brushRef="#br0" timeOffset="16">10130 4386 8139,'-11'-17'286,"-1"3"-238,1-5 0,5 5 503,2-1 1,3 6 1198,1 1-691,-5 1-490,3 0-329,-8 2-30,9 5 1,-5 0-215,2 0 0,-1 5 98,-3 3 0,-1 6-69,5 1 0,-3 1-92,3-5 1,0 4-100,4 0 0,1 1-107,3-5 1,1 0 123,3 1 1,6-2 20,-3-2 1,4-3 46,1-5 75,-4 0 174,10 0 0,-4 0-188,-1-5 0,1 2 262,-3-5 0,-3 1-37,-1-5 1,-1 1-150,-6 0 0,0-1-424,-4 1 200,0-1 97,-5 1 0,2 0-889,-4-1 1,-1 6 437,-3 2 0,-1 3 522,1 1 0,5 0 0,1 0 0</inkml:trace>
  <inkml:trace contextRef="#ctx0" brushRef="#br0" timeOffset="17">12791 4477 8140,'-5'-11'-101,"0"3"1,-2 0 652,-4 6-29,5-3-139,-5 5 0,-1 4 1,1 1 294,-1 1 1,5 0-215,-1 2-225,6 2 1,-3-4-330,5 6 123,0-1 0,0 1-62,0-1 1,0-3 156,0-1 1,5 0 0,4 0 55,4-3 1,1 1-30,5-1 1,1 0-6,2-4 0,1-5 198,0-3 0,0-2-57,0-1 0,-5-1-112,-3 1 1,-3-1 30,0 1 1,-6-1-225,-2 1 0,-3-4 99,-1 0 0,-9-1-862,-2 5 1,-8 1-210,0 2 1,-3 3 549,-1 5 0,2 1-1117,2 3 1,7 2 1551,9 6 0,1 4 0,2 2 0</inkml:trace>
  <inkml:trace contextRef="#ctx0" brushRef="#br0" timeOffset="18">15692 4477 8123,'0'-11'1677,"2"4"-733,1 3-223,-1 3-275,3 1 0,-4 0-109,3 0 1,-3 5-108,3 3 0,-3 2-81,-1 1-120,0 1 270,0-1-192,0 1 1,4-1-179,0 1 250,5-1 0,-3-3-41,5-1-89,6-4-13,1 2 0,4-5 265,1 0-191,0 0 74,-5-5-100,3-2 227,-3-4-3,0 0-355,-1-1 205,-11 1-23,4-6 1,-9 4-433,3-2 187,-3-3 0,-6 6-156,-6-5 1,-3 7-1,-5 1-294,-1 2 1,-1 5-740,2 2 0,3 5 532,4 7 1,6 4 766,2 3 0,13 8 0,4 2 0</inkml:trace>
  <inkml:trace contextRef="#ctx0" brushRef="#br0" timeOffset="19">18079 4717 8062,'12'-12'502,"-2"5"-36,-3-1-423,4 6 96,-10-3-41,4 5 0,-5-2 391,0-2 0,-5 3 26,-3-3 1,-2 3-197,-1 1 1,-1 4 30,1 0 0,1 5-64,2-2 0,-1 0-284,5 0 1,1-3 169,3 4-109,0-1 1,1 3 113,3-2 0,2 2-314,5-2 1,6-3 11,2-1 1,2-3 50,2-1 0,0 0 234,0 0 1,0-1-74,0-3 1,-6-2-42,-1-6 1,-4 1 32,0-1 0,-6 0-410,-2-4 0,-3 4 181,-1-4 1,-5 4-280,-2 0 1,-4 6-828,0 2 150,-6-2 0,6 10 1106,0-1 0,4 11 0,7 4 0</inkml:trace>
  <inkml:trace contextRef="#ctx0" brushRef="#br0" timeOffset="20">20112 4865 8179,'-11'-5'0,"-1"0"1580,1-2-1147,5 1 1,-5 6 513,4 0 1,0 0-66,0 0-253,4 0-175,-7 0-547,4 0 1,-1 6 153,4 1 0,1 3-21,2 2 0,0-1 157,0 1 1,5-1-373,3 0 0,2 1 125,2-1 1,0-1-20,4-2 1,-4-2-8,3-2 1,2-3 383,-2 3 1,0-3 8,-3-1 0,-1-5 26,1-2 0,-5-3-299,1-2 0,-6 1 86,2-1 0,-2-3-377,-2 0 1,-3-4 159,-5 4 0,-1-1-2362,-10 5 1174,0 0 477,-3 4 798,4 2 0,-4 5 0,4 0 0</inkml:trace>
  <inkml:trace contextRef="#ctx0" brushRef="#br1" timeOffset="23">10793 1667 9825,'0'-6'-64,"0"0"-67,0 2 331,0 3 138,0-9 1,0 7-47,0-5 0,-2 6 127,-1-2-290,1-2 326,-3 4-425,5-3 303,0 0-192,0 4 232,0-4-527,0 5 107,0 5 1,0-2 145,0 4-161,0-4 1,-1 7 112,-3-3-8,3 4 0,-4 0 138,5 0 1,0 2-166,0 2 0,-4-1 238,0 5 1,-1 0-117,1 4 0,-2 1 77,-5 3 1,2 2-96,-3 5 0,3 1-111,-6-1 1,8-15 0,2-4 0</inkml:trace>
  <inkml:trace contextRef="#ctx0" brushRef="#br0" timeOffset="24">10564 2741 8368,'-11'46'0,"3"-4"1860,1-1 0,-1-2-1031,-3 2 1,3 0-541,0 1 0,1-3-104,-5-5 1,5 1-144,-1-1 1,2-4 215,-2 1 1,-1-4-72,5 3 1,-3-5-50,3 2 1,-4 1-67,5-1 1,-2 1-147,1-2 1,1 0 91,-4 4 1,3 0-192,-4 5 1,2-5 62,-2 1 0,-2-2 114,2 1 1,-2 2-83,-1-5 0,1 3 34,2-3 0,-2-1 108,2-3 1,-2 0-98,-1 0 1,-1-4 155,1 0 0,1-4 133,2 4 1,-2-4-158,2 5 1,-2-5 42,-1 4 1,3-5-72,1 1 1,0 1-87,0 0 101,2-1 1,5-4-511,0 1 0,0-5-15,0 1-563,0-5 1,1 2-57,3-5 1,2 0-1432,5 0 2489,1 0 0,4 0 0,2 0 0</inkml:trace>
  <inkml:trace contextRef="#ctx0" brushRef="#br1" timeOffset="25">10850 1679 11432,'-7'-5'-2780,"-3"4"2823,3-3 1,0 2 415,0 2 265,-1 0-221,-3 0-261,-1-5 1,2 3-103,3-6 0,-2 4-17,5-3 0,-5 3 417,1-4-230,3 1 1,-4-1 316,6 1-309,-1 4-396,-1-2 230,3 5 534,-3 0-128,5 5 0,0 1-303,0 6 1,0-5 111,0 1 0,0 0-74,0 3 0,0 2-101,0 2 0,-3-2 435,-1 2-515,-5 3 1,8-11-1,-4 3 1</inkml:trace>
  <inkml:trace contextRef="#ctx0" brushRef="#br0" timeOffset="26">10130 4100 8102,'-6'0'9755,"1"0"-8841,5 0-559,0-5-199,0 4 1,0-6-116,0 4 20,0-4 0,0-4 65,0-1 0,0 0 8,0-4 1,5 3-4,3-7 0,2 0-49,1-6 0,2 0-18,2-4 1,-1-2 0,5-6 0,-4-3 123,4-4 0,-5-1-42,2 0 0,0-5-209,-1-2 0,4 2 206,-4 2 1,1 2 9,-5 1 1,1-2-13,-1 2 0,-1-2-58,-2 6 0,1-2-68,-6-2 0,5 1 121,-4-1 1,1 0-169,-1 0 1,-3 1 167,3-1 1,-3-3-117,-1-1 0,4-3 114,0 3 1,3 1-265,-3 3 1,4 6 169,-4 1 0,1 5 74,-2 4-36,-1 2 1,4 6 0,-3 2 66,0 1-125,1 0 1,-3 0-1,2 0 24,1-1 1,3-3-379,-3-4 205,5 3 1,-3-5 57,6 2-123,-1-2 1,1 0 42,-1 2 14,6-2 0,-3 4 218,5-6 1,-5 6 0,1-2-173,-2 3 0,-2 1 118,0 0 0,0 9 114,-4 3-205,3 2 130,-8-2 15,3 4-136,-5-3 35,0 9 0,0-6 123,0 4-121,0 1 56,0-3-58,0 5 0,0-5 69,0 4-64,0-4-2210,0 5 1783,0 5 0,0 3-55,0 7 0,0 4 215,0 7 0,-4 0 214,0 4 1,-4 5-79,5 3 0,-5 4-130,4-4 0,-3 5 249,3-1 0,-4 3-206,4 5 0,-5-2 269,2 5-21,-3-4 1,1 3-1,-1-4 72,-3 1 1,-2 6 66,-1-2-1353,-1 8 1286,6-29 1,-1-1-1,-1 4 1,-1-1 177,1 0 0,0 1-327,-1-4 1,1 1 0,1 2 0,1-1 108,-1 0 0,1-1 1,2-1-1,-1 0 40,-9 30 103,5-8-108,-2-2-1275,9-5 1084,-3-1 0,8-4-41,-6-3 0,6-7-415,-2-5 321,2-2 0,2-1 1557,0-5-1365,0-2 686,0-4-703,0-1 1,0 1 972,0-1-1155,0-5 1,-1 5 45,-3-4-1659,3-2 718,-4 5-1689,0-3 2835,4-1 0,-4 4 0,5-3 0</inkml:trace>
  <inkml:trace contextRef="#ctx0" brushRef="#br0" timeOffset="27">13557 1782 8419,'-12'-18'-181,"5"1"254,-1 6 1,5 3-342,0 1 285,1-1 0,-2-3 362,1-1 1,-1 5 102,4-1 0,0 4 253,0-3 227,0-1-166,0-3 298,-5-1-744,4 1 0,-6 4-85,3 4-265,3 1 0,-4 7 0,5 2 0</inkml:trace>
  <inkml:trace contextRef="#ctx0" brushRef="#br0" timeOffset="28">13442 1690 8419,'-11'29'0,"0"4"2213,-1-2 1,4 2-1161,1 1 0,3 6-576,-4 1 0,1 5-198,-5 4 0,1-2-411,0 5 1,-1-1 263,1 1 1,-4 7-293,-1-3 0,6-25 1,0 1 204,0-1 0,1 1 0,-2 1 1,0 1-1,0 0 0,0-1 1,-3 3-1,1 1-49,0-4 0,-1 0 0,1 4 1,0-1 55,1-1 0,1 1 0,0-2 1,0 1-21,2-4 0,-1 0 0,0 0 0,1-2-124,-2 28 0,-3-3 21,6-1 1,2-5 21,-2-7 1,6 1 208,-2-5 0,1-1 196,-1-6-307,3 2 1,-4-8 0,4 4 98,-3-1 1,1-1-64,-4-4 0,1 2 171,-2-2 0,-2 5-246,2-9 0,2 4 9,-2-8 0,4 0-70,-3-4 1,3 5-147,-4-1 1,5-4-10,-5-3 1,4 0 163,-3 3 0,-1 4 95,-4 0 0,5 1-122,-1-5 0,1 0 79,-5 1 1,5 1-121,-1 2 121,0-3 0,-2 5-21,3-6 1,0 0 184,3-4 78,3 3-162,-4-8 215,5 8-150,0-9 48,0 4 0,0-6-130,0-3 1,0 1 118,0-4 1,0-1-80,0-3 1,0-1-42,0 1 1,1-4 9,3 0 0,-1-5 17,4 5 0,1-9-100,3 1 1,2-8 87,2-4 0,3-5-155,5-10-17,0-7 0,-10 26 0,0-1 0,1-3 0,0 0-46,1-1 0,-1 0 0,0-3 1,-1 0-287,3-4 1,-1-1 0,-2-2-1,-1-1 288,1-4 0,1-1 0,-2 1 1,1-1-40,0 1 1,1 0 0,-2 0 0,0 1 80,1-1 1,0 0 0,0 5-1,-1 1 163,-1-1 1,0 1 24,-2 8 1,0 0-160,2 1 0,0 0 124,1-22 0,-2 27 0,1 0 0,3-27 36,-4 1 0,1 9 82,-3 2 1,-3 7-81,-1-3 0,-3 9-54,-1-1 0,0 4 223,0-1 0,-4-1-228,0 6 1,-1-5 289,1 5 0,3 4-551,-3 7 1,4 2-460,4 2 0,0 4 181,7 4 1,0 4-1209,8 6 1,1 9 194,7 14 1506,-3 6 0,9 14 0,-4 2 0</inkml:trace>
  <inkml:trace contextRef="#ctx0" brushRef="#br0" timeOffset="29">16971 1679 8560,'-11'-6'-1311,"-2"-3"983,-2 5 0,1 0 492,-5 4 0,1 0-26,-1 0 0,-1 0 146,5 0 0,-4 4-98,3 0 0,1-1 486,4-3 89,4 0-265,-3-5 398,9-1-244,-4-5 546,5-1-1196,0 1 0,0 4 0,0 2 0</inkml:trace>
  <inkml:trace contextRef="#ctx0" brushRef="#br0" timeOffset="30">16960 1782 8560,'34'22'0</inkml:trace>
  <inkml:trace contextRef="#ctx0" brushRef="#br0" timeOffset="31">16926 1816 8492,'0'-12'-17,"-4"5"-8,0-1 1,-4 4 108,5-3 1,-6 3-40,1-4 1,-2 5 218,-1-5 0,-5 5 202,1 0 0,-1-2 194,0 1-80,4 0 1,-5 3 452,6-3-607,4 3 0,1-4 462,2 5 460,3 0 191,-4-6-455,5 5 99,0-4-750,0 5 1,0 5 87,0 3 1,1-2-155,3 2 1,-1-2-32,4 2 0,-3 2-62,4-2 1,-5-2-1,5 1 0,0 0-56,3 0 1,-3 4 72,-1-4 0,5 2-61,3-1 1,1 2 42,0-3 1,0 4-176,3 0 0,3 0 66,-3 1 0,1 1-290,-1 2 1,3-1 41,-3 5 1,1 0 71,-1 4 1,3-1-150,-3 1 0,2 0 131,2 0 0,5 4-40,3-1 0,-1 1 114,4-4 1,-2 3-103,6 1 0,-2 0 124,-2-4 1,-1 1 2,-3 2 0,2-2-26,-5 3 0,-1-3 14,-3-1 1,0 4 36,0-1 0,0 2-15,-1-1 1,1-3 128,0 3 0,0 2-79,0 1 1,-2 0-270,-2 0 0,3-3 144,-3 3 0,-1-5-184,1 2 1,-5 1-59,1-1 1,2-1-48,-2-3 1,1 0 119,0 0 0,-4 0 30,3 0 0,-1-4 64,2 0 1,-4 0-41,4 3 1,0 1 271,-1 0 1,0 1 53,-3 3 1,3-3 132,0 3 1,2-2-119,-2 2 1,3-2-17,5 6 0,0-5-82,-1 5 1,1-6-8,0 2 1,4-2-150,-1 2 0,6-3 76,-1 2 0,2-1-116,1-3 1,0 0 45,0-3 1,-1 6 85,-2-2 1,4 3 44,-4-4 0,4-1 126,-4 2 0,0-3-69,0 7 0,1-3-163,-6-1 0,6-1-7,-2 1 0,0 0 0,0 0 0,1 0 0,3 0 0,0-1 0,0 1 0,6-4 0,2 0 0,-2-1 0,2 1 0,-5-1-178,1-3 1,-3-1-106,0 5 1,-6-1 93,-2 1 1,-3 2 191,-1-1 0,-2-3-82,-2 2 0,3-1 136,-3 1 0,-1 1-5,1-4 1,0 3 128,3-4 0,-3 1-154,0 0 0,1-4 39,2 4 0,-3-5-183,0-3 1,-5 2 144,2-3 1,-4 0-134,0 0 0,-1 0 95,1 0 0,-5 2 60,1-5 0,-4 1-82,3-1 0,-3-2 102,4 6 0,-1-4-27,5 3 1,-1-4 26,1 1 0,-1 1-172,0-1 0,5-1 133,-1-3 0,-4 2-458,-3 2 253,-1-3-492,5 4 0,-6-4-172,-2 3-2559,-3-3-319,-1 4 2047,0-5-2288,-5 0 3957,-1 0 0,-11 5 0,0 2 0</inkml:trace>
  <inkml:trace contextRef="#ctx0" brushRef="#br0" timeOffset="32">18981 1862 8358,'12'-12'0,"-1"1"-228,1-1 1,-5 1-229,1-1 1,-2 1 416,2 0 1,2 3 301,-2 0 0,-2 1 152,2-5 0,-5 5-99,5-1 0,-5 4 524,0-3-204,-1 4-167,-2-7 0,0 8 213,0-6-66,5 5-91,-4-7-263,4 4 0,-5-2 329,0 1-66,0 4-1,0-2 756,0 5 0,-4 1-1053,0 3 0,-4-1 24,0 4 0,-2 1-92,-2 3 0,1 2 78,0 2 1,-5 2-161,1 2 1,-5 2 167,1-2 1,1 3-224,-1 1 1,0-4 53,-4 0 1,2 0-18,2 4 1,-3 0 63,3-1 0,1-3-9,-1 0 0,0 0-34,-4 4 1,0 0 34,1 0 0,-6 4-53,-3-1 1,-3 6 64,-4-2 1,1 0 7,-5 0 0,5-1-174,-1 2 1,3 2 166,0-3 0,-1-2-90,1-1 0,-1 1-7,5-2 0,-1 2 73,2-1 1,1-3-40,2 3 0,2-2-86,-6 2 0,1-2 109,-4 6 1,-4-1-134,-1 4 0,-4-1-137,1-2 0,-2 2 158,-2-3 0,-2-1 104,2 2 1,-2-2-46,6 1 1,-1 2 138,1-5 0,-1-1-133,5-3 1,4 1 42,3 3 1,6-3-23,-2 3 0,-1-3-108,2-1 0,-5 3 48,5 1 1,-6 0-131,2-4 1,0 1-121,0 2 0,-1-2 70,-3 3 1,0-2-24,0 2 0,3-3 59,1 3 0,-1-3 2,-3-1 1,1 3 3,3 1 1,-3 1 175,2-1 1,-6 1-32,-1 2 0,0 2 94,4-6 1,-2 5 27,-2-4 0,4 3-106,0-3 0,1 3-186,6-3 0,-3 3 156,3-3 0,4 0-218,4-5 0,4-3 98,-4 0 0,4-1 167,-4 1 0,5-1-177,-2-3 0,4-2-24,0 2 1,-3-1 130,0 1 0,0-2 15,3 2 1,-3-2 148,0-2-153,0 1 1,3-2 365,1-2-264,4-3 184,2 0-254,5-4 1,5 0 18,3-5 1,3-4-270,5 0 0,1-3 87,6-5 0,0 2-195,0-5 1,5 0 92,2-4 1,-1-3-66,2-1 0,-4-3-3,3 3 0,-3-5-313,3 2 0,1 1-130,3-2 1,0 5-871,0-5 1328,6 1 0,0-5 0,6 1 1</inkml:trace>
  <inkml:trace contextRef="#ctx0" brushRef="#br0" timeOffset="33">17154 1428 8393,'5'-13'-322,"3"-2"0,1 6 419,-2-3 0,3 5 140,-2-1 1,2-2-202,2 2 1,-5 0 127,1 0 0,-6-2 427,2 2-379,-2-2 0,-2-1-42,0-1 0,-2 5 6,-2-1 0,2 4-19,-6-4 0,6 5 76,-2-5 79,-2 0-312,4-3 0,-13 0 0,2-1 0</inkml:trace>
  <inkml:trace contextRef="#ctx0" brushRef="#br0" timeOffset="34">17154 1119 8393,'-40'-5'943,"0"-1"143,6-6 0,-5 1-705,-3 0 0,-3-1-138,0 1-1520,4-1 1357,7 1 0,2 3 215,5 1 1,-3-1-271,3-3 1,-1 0 154,2 4 1,0-3-266,-4 2 1,3 2 85,-3-2 0,-1 2-13,-3-2 0,0-1 349,0 5 1,-2-1-369,-2 2 0,1-2-109,-5-3 0,4 2 84,-4 2 0,-1-1-60,-6-3 0,4-1-96,-4 5 1,3-3 149,-7 3 1,-1 0 44,-3 4 0,-1-4-2,-3 1 1,3-1 43,-3 4 1,10 0-78,2 0 25,-1 0-951,-2 0 965,1-5 1,3 3 9,2-1 58,-7 1-56,6-3 0,-9 4 1,3-3-4,-3-2 1,4 3-48,-5-4 1,2 4-195,6-1 0,-6-1 136,6 1 0,2-3 86,-3 3 0,1-4-21,-8 5 1,0-5 3,0 4 0,0-3 134,-1 3 1,-1-4-111,27 6 0,-1 0 0,0 0 0,-1-1-88,-6 1 0,0 0 0,1 2 1,0-1 119,-2 0 0,-1-2 0,0 1 0,0-1-136,-2 2 1,0-2 0,3 0-1,0-1 197,-3 2 1,0 0 0,3 0-1,1-1-59,2 1 1,0 0 0,-1 2 0,-1-1 5,2-1 0,0 0 1,-1 0-1,0-1 3,-2 1 0,2 0 0,1 0 1,1 0 70,0 2 0,1 0 0,3 0 0,0-1-71,1-1 0,0 0 0,-29 1-39,28-1 1,1 0 0,-28 1 56,-1 1 1,12 0 66,3 0 1,3 0-124,-3 0 0,0 0 43,-4 0-19,14 0 0,0 0-538,-21 5 536,21-4 0,1-1 0,-10 7-75,3-4 1,-5 0 195,5 5-145,-5-6 0,7 5 1,-6-5 183,0 2 0,5 5 0,0-3-181,2 0 5,6 5 1,0-10 1,7 9 2,-4-2-36,-1 2-96,2 1 127,-4 1-52,4-6 1,-5 4 0,0-2 596,-1 2 1,2 0-558,3-2 0,-3 2 447,9-4 1,-8 4-423,5-2 1,1 2-1,3-4-28,0 1 5,0 3 28,0-4-26,0 6 4,6-6 1,-5 4 0,3-2-1,-2 2 55,-2 1 136,-5 1-180,4-1 2,-4 1 1,5-1-11,0 0 3,0 1-103,0-1 99,1 6-15,4-5 0,-4 5-4,3-6 1,1 5 8,-1-1 0,9 0 349,-1-3 0,2-1-227,-3 0-63,1 1 1,1 3-1,1 0-8,1-1 0,2 3 1,-3-1 355,2 2-349,-1 1 0,0 0 10,1 0 1,0-4 2,0 4 1,-2-1-99,5 1 0,-5 1 0,3-3 1,-1 1 0,2-3-28,5 4 0,0-5 32,0 1 0,0 2-24,0-2 0,5 1 138,3 0 0,4-4-108,3 3 1,-3 2 156,4-2 1,1 2-74,2-2 1,-1-1-28,1 5 1,0-5 24,4 1 1,0 2 7,0-2 1,5 4 93,2-4 1,3 0 35,1-3 1,10-1 74,1 1 1,7-1-201,-2 0 0,-1 1-84,-3-1 0,6 1-145,5-1 1,0-3 304,4-1 0,0 1-16,-4 3 1,-1 1-161,-7-1 1,3 1 41,6-1 1,0-3 12,3-1 1,1 0 22,-29-4 0,-1 1 0,27 6 20,-1-2 1,-3-2-34,-22-2 1,-1 0-1,29 0 3,-29 0 1,1-1 0,30 1-14,-30 0 1,-1 0 0,31 0 15,-2 3 0,-27-5 0,-1 0 28,3 2 0,1 0 0,1-2 0,0-1-30,-2 3 0,0 0 0,-1-2 0,0 0 5,-1 2 1,1 0 0,1-3 0,1 0 34,7 1 0,0 0 0,-3 0 0,0 1-180,3-1 1,0 0 0,-4 0 0,0 1 132,0-1 0,0 0 1,0-2-1,1 1-201,3 1 0,-1 0 0,2-1 1,-2 0 299,-3 1 1,0 0 0,0-1 0,0-1-73,-2 2 0,0 0 0,-2-1 0,0-1 3,4 0 1,0 0 0,-1 0 0,-1 0 5,0 0 0,0 0 1,-1 0-1,1 0-20,-2 0 0,0 0 0,29 0 46,-1 0 1,1 0 5,0 0 1,-2 0-63,2 0 0,0 0 28,-31 0 1,0 0 0,1 0 0,0-1-85,1-1 1,0 0 0,-2 2 0,0-1 42,2-1 0,0 0 1,27 1 47,-28 1 1,-1 0 0,31-1 27,-33-1 0,0 0 0,30 1 47,-4-3 1,-1 3-26,0 1 1,-1-4 33,-3 0 1,3 0-86,-3 4 1,2-1 44,-2-3 1,-1 3-43,-3-3 1,2 3 31,2 1 1,-2-4-152,-5 0 1,2 0 3,-2 4 1,-2 0 22,-6 0 1,-2-4 90,2 1 0,1-1 184,-1 4 0,5 0 0,-2 0-208,0 0 1,2-4 0,-5-1 606,-1-1 0,2 2-595,-1-4 1,9-1-41,-1-6 0,-1 2 153,1-2 1,-2-3-203,10-1 0,-6-3-197,2-5 1,-1 3 145,-3-3 0,4-6-1082,-8-1 1088,0-3 4,-13 3 0,-1-4-802,-5 0 718,0 0-271,-5-2-15,-2 5-117,-4 0 381,-1 2-9,-5 4-1128,0 0 828,-6-4 1,-7 5-1141,-4-2 1,-10 3 1631,-5 8 0,-7 1 0,-1 3 0,-7-4 0,-3-3 0</inkml:trace>
  <inkml:trace contextRef="#ctx0" brushRef="#br0" timeOffset="57">2410 8257 8334,'-12'0'-217,"1"0"1207,0 0-146,4 0-11,2 0-281,5 0-304,5 0 0,5 0 71,6 0 0,5 0 2,2 0 1,5 0 13,6 0 1,3 0 31,5 0 1,5 0-102,10 0 0,-24 0 0,0 0-332,1 0 1,0 0 0,5 0-1,0-1 200,1-1 0,0 0 0,2 1 0,2 0-4,3-3 0,1 0 0,1 1 0,0 0-384,2-1 0,1 0 1,-3-1-1,-1 1 358,0 2 1,0 0 0,-2 0-1,-1-1-85,-1 1 1,0 1 0,-2 0-1,1-1-126,-3-2 0,0 0 0,-3 3 0,0 0 113,0-1 1,-1 0-1,-2 0 1,0-1-77,-1 1 0,-1 0 0,25-2 201,-7 4 0,-5-1 25,-3-3 0,-3 3 309,-4-3 0,-6 3-336,-2 1 1,-3 0 571,-1 0 1,-2 0-607,-2 0 0,1 0 369,-4 0 1,-1 0-695,-4 0-308,1 0 293,-1 0 0,-5-1-1801,-2-3 1497,-2 3 1,-9-5-1376,-4 6 1,-6-1 167,-6-3 1756,-4 3 0,-13-4 0,-7 5 0</inkml:trace>
  <inkml:trace contextRef="#ctx0" brushRef="#br0" timeOffset="58">2570 8075 8338,'-5'-12'-454,"3"1"334,-3-1 0,5 5 778,0-1 1,-1 6-228,-3-2 1,2 2 275,-6 2 0,0 0-201,-3 0 1,-2 7-226,-2 4 1,-6 2-144,-6 6 0,-5 0 91,2 4 1,-3 0-165,-2-1 1,1 1 142,0 0 1,5-1-104,2-3 0,-1 1 55,2-5 1,4 1-137,7-5 1,2 0 81,2 1 0,3-5 71,0 1-25,6-5-15,-3 7 1,6-9 252,3 3 0,3-2-77,9 2 0,-2-1 141,5 4 1,5 0-84,6 0 0,-1 3-37,2-2 1,-4 1-115,3-1 0,-1 0-11,2-4 0,0 1-33,-4-1 0,2-3-170,-6 3 0,2-3-886,-6-1 0,-6 0 169,-1 0-1431,-9 0 0,1 2 2142,-8 2 0,-12 2 0,-8 5 0</inkml:trace>
  <inkml:trace contextRef="#ctx0" brushRef="#br0" timeOffset="59">6213 7892 8082,'-6'-8'8,"2"1"1324,3 4-118,1-2 34,0 5 0,0 5-818,0 3 0,0 7 27,0 4 1,0 8-96,0 3 0,0 4 9,0 4 1,0 3-78,0 5 1,0 4-125,0 4 1,0 2-109,0 1 0,3 0-14,1 0 1,1 0-35,-1 0 0,-3-2-53,3-6 1,1-1-38,-1-10 0,1 4 122,-1-4 1,-3-3-72,3-5 1,1-5 98,-1 2 0,0-7-94,-4-1 0,3-5 92,1 2 0,0-7-648,-4-2 73,0 1 1,-1-2-750,-3-2 1,1-3-2621,-4-1 3872,4 0 0,-7-5 0,4-1 0</inkml:trace>
  <inkml:trace contextRef="#ctx0" brushRef="#br0" timeOffset="60">6750 8177 8143,'-12'-6'342,"5"-3"694,-1 5-306,6-5 225,-4 8 493,6-4-966,0 5 1,4 3-37,0 4 1,4 7-164,-4 13 0,1 3-18,-2 8 0,-1 3 6,1 5 0,-1 1-266,-2 2 1,0 2-178,0 2 1,0-3 109,0-8 0,0-2-40,0-2 1,0-7 112,0-1 1,0-6-470,0-5 146,5 3-2059,1-9 1714,6-2 1,-5-7-680,1-8 0,-4-2 1408,3-6 0,-4-4 1,2-2-1</inkml:trace>
  <inkml:trace contextRef="#ctx0" brushRef="#br0" timeOffset="61">6795 8234 8143,'0'-22'0,"0"-1"790,0 0 1,0 5-230,0 3 0,0 2 839,0 2-968,0 4 1,2 2 343,1 5 0,0 3-280,5 5 1,3 6 67,4 12 1,6 5-150,-2 7 0,6 1-165,2 3 0,6 6-632,1-2 1,0 6 457,4-3 1,-3-4-60,-5-7 0,2-3 36,-6 0 0,-3-10 196,-4-2 1,-4-4-151,4 0 1,-6-1-23,-1-3 1,-1-6-321,-3 2-573,-3-2-1231,5-3 1372,-9 5 0,-1-10 675,-7 3 0,-4-3 0,0-1 0</inkml:trace>
  <inkml:trace contextRef="#ctx0" brushRef="#br0" timeOffset="62">7298 8817 8143,'-17'-12'0,"0"1"0</inkml:trace>
  <inkml:trace contextRef="#ctx0" brushRef="#br0" timeOffset="63">7332 8154 8174,'0'-29'0,"0"6"0,-5 2 0,-1 3 0</inkml:trace>
  <inkml:trace contextRef="#ctx0" brushRef="#br0" timeOffset="64">7332 8029 8174,'5'-6'5125,"-3"3"-4552,1 11 0,-1 6-233,-2 12 1,0 7-93,0 5 0,0 10-37,0 2 0,0 6-477,0 5 1,-2-2 128,0-26 0,1-1 0,-1 23 164,-2-2 0,3-5-199,1-2 0,0-7 56,0-5 1,0-4-264,0-8 1,0-4-259,0-3 0,0-2-497,0-1 1,0-5-707,0 1 2007,5-6 1,2-2 0,4-6-1</inkml:trace>
  <inkml:trace contextRef="#ctx0" brushRef="#br0" timeOffset="65">7835 7995 8184,'5'-23'275,"-4"5"500,3 3 711,-3 2-973,4 2 1,-4 3 513,3 0-650,-2 6 1,-8 2-6,-1 8 1,-5 8-61,-3 7 1,-1 2 134,-3 9 1,-3 3-132,3 9 0,-2 1-221,-2 2 0,4 3-21,0 6 1,1 2 70,-1 1 1,10-28 0,1-1-95,-3 29 0,1-3 129,2-8 1,3-2-297,5-10 0,0-1-26,0-7 0,0 1-116,0-8 1,5 1-34,3-9 0,2 0-181,1-3 0,5-6-904,-1-2 0,5-3 867,-1-1 0,3 0-1930,1 0 2439,-1 0 0,6-5 0,1-1 0</inkml:trace>
  <inkml:trace contextRef="#ctx0" brushRef="#br0" timeOffset="66">8349 8326 7989,'0'-34'0,"-4"2"820,0 5 0,0 2-312,4 10 1,-1-1 372,-3 5 1,-2 3-340,-6 1 1,-3 4 46,0-1 1,-9 3-208,1 1 0,-7 1-155,-1 3 0,-1 2 44,2 6 0,-3 4-13,2 3 0,4 3-159,0 1 0,4 4 95,4-1 1,-1 1-191,4-4 0,5 3 53,3 1 0,6-2-155,-2-6 1,8 3 7,4-3 1,3-3-43,4 0 0,0-4 68,8 0 0,-1-1 13,8 1 1,1-2-56,3-3 0,-4 4 58,1-4 0,-4 0-121,3 0 0,-6-3 78,-1 4 1,-1-1 32,-7 5 1,0-5-4,-4 1 1,-4-1-2,-3 5 1,-3 1 0,-1 2 1,-3-3 5,-4 4 0,-3 1-85,-13 2 0,1-1 84,-8 1 1,-2-3 8,-6 3 1,2-4-5,-2 4 0,8-5-414,3 1 1,4-6-1558,4-1-1138,3-6 3160,9 3 0,-3-5 0,4 0 0</inkml:trace>
  <inkml:trace contextRef="#ctx0" brushRef="#br0" timeOffset="67">8577 8063 8009,'-16'-35'955,"8"3"218,0 13 0,6 2 217,2 6-963,0 5 1,0-1 247,0 3 1,5 4-196,2 0 0,0 7-97,0 8 0,5 4-56,3 8 1,2 3 177,-2 8 1,3 0-158,4 8 1,1-3-245,0 7 0,-4-3-99,0-2 0,-9 1 72,2 0 0,-7-2-280,2-2 0,-4 1 204,1-5 1,-4-4-289,-4-3 1,-1-6-123,-3 2 1,-2-3-364,3-1 1,-4-2 59,0-2 0,-4 3-390,0-3 0,-2-2-1545,2-2 2647,2-3 0,-8 0 0,3-1 0</inkml:trace>
  <inkml:trace contextRef="#ctx0" brushRef="#br0" timeOffset="68">9045 7823 8074,'-11'-5'12,"3"0"-1,1-2 1016,4-4 1,-3 10 245,2-3 131,3 3-936,-4 1 0,6 5-90,3 3 0,-3 12 115,3 7 0,-3 11-87,-1 7 1,4 7-131,0 9 1,-2-27-1,-1 0-340,0 1 0,-2 2 1,1 2-1,0-1 116,0 0 1,0 0 0,2 1-1,0 0 75,0-1 1,0 0-1,1-1 1,-1-2-187,0-2 0,0-1 0,1 29-75,4-8 0,-3-3 87,4-8 1,-5 0-82,5-8 1,-5 1 58,0-8 1,-1-4-691,-2-4 1,0-5-1870,0 1 0,0-6 1038,0-1 1378,0-6 212,0 3 0,0-5 0</inkml:trace>
  <inkml:trace contextRef="#ctx0" brushRef="#br0" timeOffset="69">9639 8280 8200,'5'-11'777,"3"-1"0,3 1-532,5-1 1,1 6-141,6 2 915,0 3-594,0 1 1,0 0 233,0 0-352,4 0-23,3 5 0,8 1-90,0 6-123,5-1 128,-2 6 0,-2-5 9,-5 4-24,0-9 0,-11 3 61,0-2 1,-3-2 394,-8 2-186,2 0-133,-8-2 1,0 4 328,-2-2-436,-2-3 0,-8 5-128,-1-2 0,-10 2 89,-6 1 1,-2 1 0,-8-1-19,-2 0 0,-11 5-483,0-1-568,-2 0 0,2-3 676,1-1 1,4 0 0,5 1-1075,9-1 0,5-3 173,11-1-2435,-1-4 1934,6 7 1619,11-9 0,8 10 0,9-5 0</inkml:trace>
  <inkml:trace contextRef="#ctx0" brushRef="#br0" timeOffset="70">10290 8657 8104,'-6'-5'1843,"-4"4"0,0-4-788,-6 5 1,-4 5-225,1 2 1,-8 0 30,-3 0 0,-6 5-785,-6 3 1,2 1 27,-6 0 1,0-4-993,5 4 1,6-4 632,5 0 1,10-2-496,4-3 1,5 4 112,3-4 636,3-2 0,0 5 0,-1-3 0</inkml:trace>
  <inkml:trace contextRef="#ctx0" brushRef="#br0" timeOffset="71">10953 7892 8050,'-5'-18'1844,"3"2"-1236,-3 9 1,5 3-189,0 8 0,-4 9 337,1 10 0,-1 6-234,4 9 0,0 4 74,0 7 0,0 5-505,0 7 1,0-2 54,0 6 1,0-4-126,0 4 0,0-6-179,0 2 1,0-5 107,0-7 0,-4 1 94,0-8 1,0-4-565,4-4 0,0-1 215,0-6 0,0-4-928,0-4 0,0-9 506,0 1 1,2-3-1850,1-1 2738,4-1 1,4-6-1,1 0 1</inkml:trace>
  <inkml:trace contextRef="#ctx0" brushRef="#br0" timeOffset="72">11592 8280 8015,'0'-35'0,"0"4"0,4 6 707,0 2 1,3 1-255,-3 3 1,4-1 353,-4 5 0,-1 0-200,-3 3 0,-1 2 15,-3 2 0,-3 3-346,-8 5 0,-5 0-48,-6 0 0,-3 9-154,-6 3 1,-4 5 142,-3-1 0,3 4-122,1-1 0,4 2 154,3 2 0,4-1-242,8-3 1,3 1-127,4-5 0,6 5-24,2-5 1,6 4 29,5-4 1,2 0 125,10-3 0,5 3 98,7 0 0,2 0-66,1-3 1,0-1-53,0 1 1,1 3 0,-1 0 0,-5 0-3,-2-3 0,-4 3 10,-4 0 1,-3 4-2,-4-4 1,-6 4-88,-2-3 0,-3 3 98,-1-4 1,-10 5-98,-5-1 0,-7 3 72,-5 1 1,-3-2-249,-8-2 0,1 2 79,-5-6 0,5 4-103,-1-4 0,3-1-178,1-6 0,9 1-232,6-6 1,5 1-1807,3-4 1395,5 0 1107,6-5 0,16-6 0,8-7 0</inkml:trace>
  <inkml:trace contextRef="#ctx0" brushRef="#br0" timeOffset="73">12060 7949 8054,'-27'-36'916,"7"8"1145,1 13 131,11 8-1597,2 2 1,6 11 374,0 5 0,0 11-382,0 8 0,0 10 112,0 5 0,0 9-597,0 10 1,2-31-1,0-1-145,0 4 0,0 0 0,2 1 0,1-1 5,-1-2 1,0 0 0,0 1 0,0 0-56,4 26 1,2-5 145,-2-7 0,-2-8 178,2-7 0,-6-1-68,2-6 1,1-4-142,-1-4 1,0-5-1164,-4 1 160,0-2 0,0-6-2561,0 1 3079,0-6 462,0 3 0,-5-5 0,-2 0 0</inkml:trace>
  <inkml:trace contextRef="#ctx0" brushRef="#br0" timeOffset="74">13557 8200 8277,'0'-11'0,"-2"1"668,-2 2 185,3 3 482,-4 5-734,5 0-173,0 5 7,-5 6 1,3 7 640,-6 5-436,5 5-305,-2 6 1,5 7 142,0 4-320,0 1 1,0-1 111,0-4 1,2 3-159,1-6 1,0-4-198,5-4 0,-2-5-245,1-3 0,4 0 202,-4-7 0,0 0-1193,0-3 0,-3-2 602,4-2 0,-5-3 23,5-5 696,-5 0 0,2 0 0,-5 0 0</inkml:trace>
  <inkml:trace contextRef="#ctx0" brushRef="#br0" timeOffset="75">13477 8554 8059,'-8'-16'1014,"0"4"0,7 2-781,1 6 0,5 1 14,7 3 0,-1 0 716,0 0 0,2 0-373,2 0 1,8-4 46,8 0 0,5 0-250,3 4 1,4 0-505,-1 0 1,1-4-241,-1 1 0,-8-3-352,-7 3 1,-3 1-1076,-2-1 919,-4-4 865,-1 1 0,-16-6 0,-2 1 0</inkml:trace>
  <inkml:trace contextRef="#ctx0" brushRef="#br0" timeOffset="76">13454 8292 8128,'0'-23'0,"0"1"141,0 3 0,11 3 216,8 4 0,3 1 43,4-1 1,5 1 404,3-1 1,2 1-653,6 0 1,3 4 45,5 4 0,-1 1-879,-3 2 0,-5 0 414,-3 0 1,-4 5-363,-4 3 0,-2-2 12,-5 2 0,-1-1-901,-3 5 1517,2-6 0,-8 4 0,3-3 0</inkml:trace>
  <inkml:trace contextRef="#ctx0" brushRef="#br0" timeOffset="77">14219 8212 8128,'-11'0'356,"3"0"180,0 0 0,5 0-22,-5 0 0,0 0 143,-3 0 1,-1 5 165,1 2 0,-3 3-285,3 2 0,-3 6-102,6 4 0,2 3-149,-2 5 0,6 0-240,-2 5 1,4 3-42,4 0 1,3 3-17,8-7 1,-1 1 71,5-8 1,2-2-286,5-6 1,-2-2 78,3-6 0,2-1 44,2-2 1,-2-3 69,1-5 1,1-5 20,3-3 0,-5-2-39,-2-1 1,-3-2 62,-1-2 1,-5-3 13,-3-5 1,-7-5-211,-5-2 1,-3-3 50,-3-1 1,-6-4-313,-10 0 0,-6-4 3,-9 4 1,-6 5-174,-6 6 1,-5 4 197,-6 4 1,5 8-28,3 7 0,10 4 32,5 4 0,9 2-199,2 5 0,10 6 131,10 2 0,8 3 477,6 0 0,6 1 0,5 0 0</inkml:trace>
  <inkml:trace contextRef="#ctx0" brushRef="#br0" timeOffset="78">14744 8257 8168,'0'-33'407,"0"3"0,0 7 713,0 8 0,0 2-70,0 2-574,0 4 720,0 2 6,0 5-720,0 10 48,0 3-317,0 15 0,0 2-48,0 9 1,0 5-1,0 7-438,0 1 197,0 1-63,0-1 0,0-1 23,0-6 1,0-4-786,0-3 399,0-7 0,4-5-1071,0-7 1119,0-2-1891,1-6 636,-4-4 1122,4-2 0,-6-5 587,-3 0 0,-2-11 0,-6-1 0</inkml:trace>
  <inkml:trace contextRef="#ctx0" brushRef="#br0" timeOffset="79">14630 8257 8165,'17'-39'432,"2"5"1,3 4 159,5 8 0,-1-1 139,4 0 1,0 5-87,5 3 0,-5 4 67,1 3 0,-1 2 158,4 2-426,6 3-131,-5 1 1,3 6-309,-7 5 0,-1 5 0,-7 0 153,-5 2 1,-6 2-134,-4 7 218,-3-3-1110,-10 9 675,-6-9 218,-7 4-267,-15 0 0,1 1-849,-10 5 879,-5 0 0,0 2-158,-2 2 0,3-6-182,4 2 452,3-2 334,5-3-173,10-1 669,-3-5-515,14 0 1,2-6-68,7-1 1,4-1-1,5-2 249,7-3 0,5-3 110,10 1 0,2 1-737,5-5 150,1-1 0,-1-3 325,0 0 1,-3 4 57,-1 0-2795,-4 0 1254,1-4 509,-4 0 728,0 5 0,0 1 0,0 6 0</inkml:trace>
  <inkml:trace contextRef="#ctx0" brushRef="#br0" timeOffset="80">16629 8212 8090,'0'-30'129,"0"2"1,0 11-87,0 2 0,0 6 892,0 1 1,-5 5 153,-3 0 1,2 3-496,-2 3 0,-3 6 54,-5 10 1,0 3-192,1 12 0,1 3-178,-5 9 1,4 1-45,-4 2 1,5-1-201,-2 6 0,4-10 143,0 2 0,1-8-685,-1 0 0,5-5-9,-1-6 0,6-2-405,-2-10 1,3 0-2058,1-3 2153,0-6 1,1-2-140,3-8 0,2-2 95,5-6 869,1-4 0,-1-2 0,1-5 0</inkml:trace>
  <inkml:trace contextRef="#ctx0" brushRef="#br0" timeOffset="81">16629 8109 8090,'6'-34'0,"3"4"543,-5 4 1,0 7 379,-4 3-284,0 4 0,1 2 435,3 2 0,-3 13-489,3 10 0,1 8 888,-1 8-970,5 4 1,-3 12-141,5 3 0,2 2-447,2 5 0,-2 4-774,2 0-899,3-1 1748,-5-8-475,3-6 1,-1-8 0,1-7 308,-2-5 1,2-3-424,-1-4 0,-3-4-1212,-5-7-972,-4 2 2918,2-9 1,-10 5 0,-2-6 0</inkml:trace>
  <inkml:trace contextRef="#ctx0" brushRef="#br0" timeOffset="82">16400 8429 8063,'2'-12'800,"1"1"1,5 4 26,7 4-634,3-4 40,5 6 0,5-4-239,1 5 0,10-1 113,3-3 0,4 3-187,3-3-985,-2 2 1141,4 2 157,-10 0-2209,3 0 408,-8 0 55,3 0 1447,-10 0 0,-1-5 0,-5-1 1</inkml:trace>
  <inkml:trace contextRef="#ctx0" brushRef="#br0" timeOffset="83">17143 8189 8063,'0'-12'0,"-2"1"0,-1-1 0,1 1 1340,-1 0-600,1 4 1107,2-3-807,0 9-186,0-9 58,0 8 1,0 0-380,0 10 0,0 0-116,0 11 1,0 6-1,2 4-87,1 0 1,-1 5-98,1 0 0,-1 1-366,-2 3 0,-2-3 190,-1 0 1,1-2-336,-1-3 0,1 1 0,2-7-215,0-3 325,0-6 1,0 2-138,0-6 616,0 1-82,0-6-248,5 4 223,-3-8 0,8 6-106,-3-4 0,7 0 0,3-4-11,1 0 80,1 0-1355,4 0 625,-1 0 293,6 0 176,-4-5 1,6 0-1666,-4-3 1,-2-2-401,3 2 0,-7-2 2159,-1-1 0,0-1 0,4 1 0</inkml:trace>
  <inkml:trace contextRef="#ctx0" brushRef="#br0" timeOffset="84">17771 8166 8056,'-18'-23'0,"7"5"2089,7 3 25,3 7-558,6 3-68,-4 5-965,4 11 0,-5 3 209,0 12-339,0 3 1,0 6-183,0-1 80,0 5-922,0 2 863,0 4 1,0-4-458,0 4 1,0-10 74,0 3 93,0-2 0,0-8 150,0-6 1,4 0 200,0-7-109,5 0 87,-3-8 840,10 3-1055,-3-9 0,5 4 331,-3-5-468,-2 0 0,8 0 132,-2 0 124,3-5-1978,1 4 909,0-9-131,-1 3 0,-3-4-388,1 0 1,-7-1-1,4 1 1412,-1-1 0,-3 1 0,4-1 0</inkml:trace>
  <inkml:trace contextRef="#ctx0" brushRef="#br0" timeOffset="85">19849 8177 8040,'0'-17'285,"0"1"-238,0 4 1,2 0 810,2 1-360,-3-1 321,4 6 0,-5-4 289,0 2-80,0-2-550,0-1 0,0 4-248,-5 2 24,-2 5-23,-4 0-63,-5 0 62,-7 0-75,-6 0 0,-6 7 0,1 3 106,0 4 0,1 2-14,2-1 0,0-1-201,4 5 0,5-3-67,7 3 1,4-4 82,3 4 0,3-1 147,5 1 1,10 2 0,7-2 97,7 3-161,5 1-767,15 0 1050,-2-1-58,9 1-189,-5 0 69,-6 0-67,0 0-302,-11-5 329,4 3-31,-14-3 0,6 4 292,-10-3-241,-4 2-58,-6-8 1,-5 8 352,0-2 1,-7 2-280,-4-2-981,-11 2 564,-12-3 0,-7 4-8,-4-3-2808,-6 2 2237,-6-8 1,-3 9 366,28-13 1,0 1-1863,-28 6 2244,3 6 0,2-5 0,6 6 0,1 0 0,1 0 0</inkml:trace>
  <inkml:trace contextRef="#ctx0" brushRef="#br0" timeOffset="88">6393 9878 8339,'-4'-18'885,"0"3"-3,0 2 487,4 1-425,0 1-438,0 5 0,0 7-146,0 10 1,-1 7 29,-3 9 1,1 8-169,-4 11 0,-1 1-10,-3 6 1,1-1-372,2 2 0,-1-4 240,5-4 1,-3-5-441,3-3 1,0-4 235,4-4 1,0-2-270,0-5 0,0-5-699,0-3-747,0-2 195,0-7 635,0-1 1,0-6 49,0-3 958,0-2 0,0-11 0,0 0 0</inkml:trace>
  <inkml:trace contextRef="#ctx0" brushRef="#br0" timeOffset="89">6404 9832 8332,'0'-22'397,"0"3"1,0 3-54,0 4 0,0 1 1097,0 0-796,0 4 0,1 2 98,3 5 0,2 6-231,6 6 1,-1 6-11,1 8 1,3 5 56,0 7 1,4 1-114,-4 3 0,6 6-165,-2-2 0,2 6-148,2-3 1,-1 1-190,-3-4 0,1-6-53,-5-2 1,4-7 8,-4-5 1,1-7-40,-5-3 0,1-4-482,-1 0-2190,-5-1 2031,-1-4 1,-6-2-936,-3-5 0,-3 0 1786,-9 0 0,-6 0 1,-8 0-1</inkml:trace>
  <inkml:trace contextRef="#ctx0" brushRef="#br0" timeOffset="90">6221 10334 8358,'0'-11'676,"1"3"232,3 1 0,4 3-364,7-4 0,3 6-50,5-2 1,1-1 51,2 1 0,4-4-144,4 5 1,1-6 27,4 1 0,0 2-95,3-2 0,-2 2-952,-2-2 0,-6-1-254,2 6 0,-3-5-1898,-1 4 2769,-2 0 0,-5-1 0,0-1 0</inkml:trace>
  <inkml:trace contextRef="#ctx0" brushRef="#br0" timeOffset="91">7009 9912 8259,'-6'-23'0,"1"4"0,5 0 0,0 5 0,0-1 0,0 2 2883,0 2-675,0 4-1135,0 2 0,1 8-568,3 4 1,-3 6-20,3 10 1,-3 5-218,-1 2 0,0 5-17,0 3 1,0-2-275,0 6 1,0-1 140,0 1 1,0 1-140,0-5 0,0 0-146,0-4 1,0-5-227,0-2 0,4-8 211,0-4 1,3-2 149,-3-2 1,5 0 252,-1-4 0,-2-2-86,2-5 1,1 0 199,6 0 1,-1-1-71,5-3 0,-4 2-439,4-6 0,-1 0-119,1-3 0,2 0-193,-1-1 0,-3 5-1261,2-1 0,-5 2 776,2-2 1,-4-1-1716,0 5 2685,-1-5 0,6 3 0,0-5 0</inkml:trace>
  <inkml:trace contextRef="#ctx0" brushRef="#br0" timeOffset="92">7523 9935 8180,'-6'-24'886,"-3"-2"-572,5 11 1,0-4 441,4 4 35,0-1 1,2 6 255,1 3-83,-1 2 1,3 6-395,-5 3 1,0 5 48,0 10 1,0 1-184,0 10 1,0 2-191,0 6 1,0-1-97,0 5 1,0-2-165,0 2 0,0 3-278,0-3 0,0-3 311,0-1 1,0-4-130,0-3 1,4-7 23,-1-5 1,6-6 207,-1-2 1,2-5 403,1-6-259,1 0-29,4 0-716,-3 0 330,9 0 0,-5-5 127,6-2-2258,0-4 1539,5 0 1,-4 0-1487,3-1 0,1 1 0,-2-1 1118,0 1 1108,-2 0 0,-1-1 0,-1 1 0</inkml:trace>
  <inkml:trace contextRef="#ctx0" brushRef="#br0" timeOffset="93">9111 9946 8251,'0'-11'0,"0"-1"-74,0 1 0,0 3 155,0 1 0,0 3 585,0-4 0,-4 1-191,0-5 0,-5 5 228,2-1 1,-4 5-227,0 0 1,-4 1-4,0 2 1,-7 7 5,-1 4 0,0 7-165,-3 8 0,-2 4 77,1 4 0,2 4-109,6 0 0,2 1-224,6-1 0,1-2 128,2 2 1,3-6-224,5-2 1,6-6 69,6-1 1,8-1-287,7-7 1,4-4 149,0-3 0,2-5 115,1 0 1,4-6 98,0-5 0,2-3-90,-2-5 1,-7 2 182,4-5 1,-9 0-81,1-4 1,-4 1-62,-4-1 0,-7 0 60,-4 0 0,-5-4-463,0 1 0,-8-6-172,-6 2 1,-6 0-438,-5 0 1,-10 2 22,-2 1 1,-4 2 329,-1 10 1,8 5-314,-4 6 0,10 3 330,2 1 1,7 5 577,8 2 0,8 3 0,6 2 0</inkml:trace>
  <inkml:trace contextRef="#ctx0" brushRef="#br0" timeOffset="94">9670 9900 8214,'-5'-22'493,"-1"-1"0,0 5 0,2 3 295,2 7 1,-1 2-15,-1 2 0,-1 3 138,1-3 0,3 9-141,-3 6 1,-1 6-292,1 6 0,0 8-241,4 4 1,0 5 23,0-2 1,0 4-190,0-4 1,0 4 110,0-4 0,1 3-504,3-7 0,-2 0-37,1-11 1,4 1-1109,0-8-1282,-2-1 1218,6-4 216,-10-4 1,4-4 608,-5-6 1,0 0 702,0-5 0,-5-4 0,-2-6 0</inkml:trace>
  <inkml:trace contextRef="#ctx0" brushRef="#br0" timeOffset="95">9545 10106 8214,'3'-18'744,"1"3"0,5 7-217,-1 5 0,2 1 363,1 2 0,5 0-303,-1 0 0,6 0-101,2 0 0,1 2-309,7 1 1,-5-1 20,5 1 0,-6-1-1185,2-2 0,-4 0 700,-4 0 1,1 0 286,-5 0 0,1 0 0,-5 0 0</inkml:trace>
  <inkml:trace contextRef="#ctx0" brushRef="#br0" timeOffset="96">9522 9798 8192,'-7'-12'756,"4"1"162,6-1 0,9 2-296,7 3 1,4-2-207,3 5 0,4 0-265,4 4 1,6-4 124,6 0 1,0 1-850,3 3 1,-2 5 337,-1 2 1,-5 9 0,-2 1 0</inkml:trace>
  <inkml:trace contextRef="#ctx0" brushRef="#br0" timeOffset="100">14022 9809 8287,'6'-23'0,"-1"0"0,-5 9 1688,0 3-144,5 7-623,-4-1 1,5 6-167,-6 3 1,-6 8-143,-1 7 0,0 7-161,0 5 0,3 6-181,-4 1 0,2 5-354,-2-1 0,0 1 151,4-1 1,-4 1-735,4-5 0,-3 0 209,3-4 0,-1-5-178,1-2 1,3-4-1808,-3-4 924,3-3 164,1-9 459,0-2 319,0-15 324,0-3 84,0-5 1,4-3 71,-1 2 1,6-8-95,-1-4 1,2-2 90,1-1 1,-3-5 271,0-3 0,-2 1-175,2 0-944,2-6 1375,-4 5 0,6-8-63,-1 8 408,0 3 0,1 2-287,-1 11 602,-4-1 0,1 18 19,-4-2-761,0 7 1,0 0 485,0 8 1,5 7-317,-2 8 1,3 12 100,2 3 1,0 8-181,4 0 0,-4 2 1,5 3 71,-1 3 0,1-3-750,2 2 1,-1-6 276,-3-1 0,1-5-792,3 1 0,2-8 456,-6-3 0,0-8-927,-3-4 1,-1-2 145,0-2 0,-3 0-291,0-4-922,-6-2 2293,3-5 0,-10 0 0,-1 0 0</inkml:trace>
  <inkml:trace contextRef="#ctx0" brushRef="#br0" timeOffset="101">13999 10152 8192,'-12'-12'0,"2"5"0,3-1 1049,-4 5 1,11-2 743,0 5-1008,0 0-368,16 0 1,-4 0 72,11 0 0,6 0-3,6 0-288,4 0 1,9-3-127,-2-1 1,2-1-498,-6 1 1,1-2 306,-1-6-512,-8 6 0,-2-4 357,-5 2 0,-1-3-14,-3-5-340,0 4 1,-5-5-54,-3 6 262,-2-6 226,-7 5 1,3-9 691,-5 6-378,0 0 1,-4 3-83,0 1 448,0 0-303,0 4-86,0-3 1549,-6 9-889,5-4-482,-9 5 1,8 6 728,-6 5 0,4 6-401,-4 6 1,6 3 27,-2 1-388,3 10 61,1-12-378,0 13 0,0-8 133,0 4-326,0 0 0,0-3 335,0-1-381,5-5 194,-4-2 155,9-1-67,-8-10 1,3 0-376,0-2-62,-4-9 440,4 4-66,0-10 54,-4 4 151,5-14 0,-6 6-71,0-10 105,0 0 0,0 0-56,0 0 368,0 0-412,0-4 0,0 0 1,0 2 22,0 1 0,0 4 382,0 5-80,0-1-202,0 1-208,0 4 1,5 7 0,2 9-1,3 5-40,2 5 0,4 3 57,3 1 1,3-1 0,1 1-317,0 0 260,-1 0 0,1-1 0,1-3-212,3-4 178,-3-8 80,4-1 253,-5-6-165,5 0 0,-4-2 0,3-2 544,-3-3-274,-1-3 428,-6-7-527,5-1 1,-11-2 0,2-1 38,-4-4 1,-7-1-215,2-1 95,-3-2-323,-1-5-178,0-1 1,0 1 192,0 0-382,0 0 1,0-1 0,0 1-1607,0 0 0,0 5 311,0 2 608,6 8 1,-3 4 0,8 7 1227,1 4 0,7-2 0,-1 0 0</inkml:trace>
  <inkml:trace contextRef="#ctx0" brushRef="#br0" timeOffset="102">16352 9809 8157,'0'-11'0,"0"-1"0,0 1 0,3 3 1403,1 1 212,0 4-882,-4-2-245,0 10-184,5 6 1,-4 12 384,3 8 0,-3 2-285,-1 1 0,0 4-203,0 0 1,0 4 0,0-3-344,0 2 1,0-8 145,0 1 1,0-3-321,0-1 1,0-2-2131,0-5 1128,5-5 655,-3-2 66,3-4-1573,-5-6 2170,0-1 0,5 0 0,1 1 0</inkml:trace>
  <inkml:trace contextRef="#ctx0" brushRef="#br0" timeOffset="103">16135 9855 8317,'11'-35'0,"-2"8"312,2 4 1,-1 5 0,9 7 638,2-1 1,0 1-105,2-1 0,1 1-312,3-1 1,2 5-67,5-1 0,2 4 34,2-3 1,-1 4-92,5-1 0,0 3-418,3 1 1,-4 5 120,-3 3 1,-8 2-352,-3 1 0,-4 5 238,-4-1 1,-8 5-416,-7-1 0,-4 1 77,-4 0 0,-3 1-30,-9-2 0,-5 1 151,-6-1 1,-3 2 68,3-6 0,-7 0 349,3-3 1,0-2-106,4-3 0,4 4 189,0-4 1,6 0 185,5 0-78,1-4 0,4 3-44,4-2 0,3-3-30,3 3 0,5 1-16,7-1 1,3 3-104,5-3 0,5 5-67,2-1 0,3 1 77,1-2 1,-3 3-252,-1-2 1,-4 2 51,0 2 0,-3-1-189,-4 0 1,-3 5-122,-9-1 1,-2 5-119,-5-1 0,-6 0-254,-6 4 0,-5-6 299,-10 5 0,-7-1-175,-8 2 1,-1-2 128,1-2 0,-1-2-540,5-6 0,2-1 369,9-2 1,6 1-1122,9-5 1054,6-1 1,6-4 125,8-3 1,8-6 527,7-5 0,5-5 0,6 2 0</inkml:trace>
  <inkml:trace contextRef="#ctx0" brushRef="#br0" timeOffset="104">17082 9866 8242,'7'-15'620,"-3"0"1,-3 3 297,-1 5 1,-1 3-292,-3-4 0,-3 6 341,-4-2 1,-4 8-394,0 3 1,-1 5 105,5 3 0,0 4-61,-1 8 1,6 2 10,2 5 1,3 2-549,1 2 1,9 1 22,2 3 0,8 1-420,0-5 0,6-5 314,2-6 0,5-4-294,-2-4 0,3-3 100,2-4 0,-3-5-268,-1 1 0,1-6-222,-6 2 1,1-3-433,-4-1 0,-4-1-2143,0-3 2447,-5-2 0,1-9 812,-7 0 0,2-6 0,-4 3 0</inkml:trace>
  <inkml:trace contextRef="#ctx0" brushRef="#br0" timeOffset="105">17025 10083 8062,'-6'-11'1355,"2"1"-929,8 2 1,7 3 33,8 5 0,3 0-178,1 0 0,5 0-11,2 0 1,5-1-171,3-3 1,1 1 77,3-4 0,-7 3-957,-4-4 1,-10 6 105,2-2 672,-8-2 0,-3-6 0,-7-6 0</inkml:trace>
  <inkml:trace contextRef="#ctx0" brushRef="#br0" timeOffset="106">16991 9786 8215,'13'-23'348,"2"1"0,8 0 512,7 3 1,7 2-230,1 6 1,0 0-192,-3-1 1,-1 1-389,0-1 0,2 0 123,2-4 0,1 7-535,3-2 1,1 7 135,-5 0 68,5 3 1,-2 1 0,4 0-1</inkml:trace>
  <inkml:trace contextRef="#ctx0" brushRef="#br0" timeOffset="107">18738 9763 8147,'0'-11'409,"0"0"853,0-1-603,0 6 0,0 2-211,0 8 1,2 7 250,2 8 0,-3 4-244,3 4 0,-3-2-30,-1 6 1,0-2-261,0 1 0,0 3-190,0-2 1,0-3 132,0-2 1,0-2-36,0-1 0,0-1-370,0-3 0,4-3 2,0-4-207,-1-6 329,-3-1 1,-1-5 269,-3 0 1,2-6 14,-6-6 0,4 0 151,-3-7 0,0 0-138,0-4 1,-3-4-24,2 0 1,-1-4 7,1 0 0,0-2 5,4-1 0,-4 4-149,4-1 0,-3 7 74,3 1 0,0 2 374,4 5-362,0 6 0,5 5-56,3 5 0,3 5-8,4 3 0,3 7 7,5 4 1,5 3-45,2 0 1,3 1 92,2 0 1,-1-4-406,0 0 1,-3-9 156,-1 2 1,-1-8-73,2-1 0,0-1 139,-4-2 0,-4-5 93,-4-3 1,-5 0 130,1-3 1,0 2-115,-3-6 0,4-2 132,-8 2 0,8-5-79,-4 1 0,2-2 60,-3 2-1,1-2-54,-1 2 0,-1-1 32,-2 0 162,2-1 295,-4 8-478,1 2 0,2 8-4,-6 11 1,0 6-202,-7 12 1,2 4 79,-6 4 0,0 5-559,-3 3 1,-4 6 306,-1 2 1,5-1-457,3-3 1,6-2-96,-2-2 0,3 0-321,1-8 0,5 2 619,3-9 0,2-5 588,1-2 0,4-8 0,1 0 0,-1-1 0,-4-5 0,1 6 0</inkml:trace>
  <inkml:trace contextRef="#ctx0" brushRef="#br0" timeOffset="108">19447 10312 8147,'5'-12'0,"-3"-3"-9,6 0 1,-6-6 54,2 2 1,1-4 386,-1-3 0,0-3-37,-4-6 1,4 0 171,-1-3 1,3-2-141,-3-1 0,0-5 39,4 0 0,1 2-31,4-2 0,-5 3-142,1 9 1,-2 2 56,2 9 1,-2 2 635,-2 2-85,-3 2-592,4 11 1,-1 6-214,0 7 1,3 10 90,-3 6 1,5 5-163,-1 6 0,2 4-155,1 0 0,1 5-240,-1-1 1,2 5 116,2-1 0,-2 1-265,2-9 0,1 2-987,0-5 0,-1-4 618,-4-8 0,0-4-264,-4 0 1,2-5 1149,-5 1 0,0-2 0,-4-2 0</inkml:trace>
  <inkml:trace contextRef="#ctx0" brushRef="#br0" timeOffset="109">19367 10106 8070,'0'-11'590,"1"-1"176,3 1 0,2 4-523,5 4 1,6 1 18,2 2 1,0-1 488,4-3 1,2 3-260,10-3 1,3 3 60,0 1 1,5-4-458,-1 0 1,-2 0-494,2 4 1,-9 0-914,1 0 1,-6-3 754,3-1 1,-10-1-1105,2 1 1659,-8 3 0,7-9 0,-4 3 0</inkml:trace>
  <inkml:trace contextRef="#ctx0" brushRef="#br0" timeOffset="110">20315 9752 8140,'0'-33'414,"0"2"1,0 5-4,0 7 0,0 2 985,0 6-457,0-1-233,0 6 1,0 4-140,0 9 1,0 7 56,0 13 0,0 3-153,0 8 0,0-1-178,0 5 1,3-1-280,1 0 0,4-1 96,-4-6 1,1 0-672,-2 1 1,-1-6 436,2-3 1,-3-1-1303,-1-3 0,0-4 359,0-3 1,-1-6-1112,-3-1 1326,-3-6 852,-4 3 0,0-10 0,-1-1 0</inkml:trace>
  <inkml:trace contextRef="#ctx0" brushRef="#br0" timeOffset="111">19995 9706 8073,'0'-39'621,"0"8"-435,0 1 0,10 6-186,5 5 0,9-1 0,3 4 0,6 1 0,1 4 0,3-1 2,9 1 0,-3 3 3,6 1 1,-2 4-4,-1-1 0,0 4-106,-1 4 1,-3 2 940,0 6 1,-6-1-838,-2 1 0,0 4 0,-5 2 0</inkml:trace>
  <inkml:trace contextRef="#ctx0" brushRef="#br0" timeOffset="112">21194 9683 8223,'-5'-17'-279,"4"-5"1,-4 8 1008,5-5 1,-4 5-179,0-1 0,-1 2 240,1 2 0,-2 4-184,-6 4 0,-4 1 41,-3 2 0,-4 11-107,-4 4 1,-2 5-116,-5 3 1,1 5 0,2 2 112,5 3-588,7 2 0,2 0 1,7 2 331,2 1-214,-2-5 1,9-1 178,-3-6 0,7 1-33,1-4-126,9 0 1,-4-1-55,10 1-63,0-5 0,8-3 239,0-7-170,4 2 95,-6-9 1,8 4 29,-3-5-59,-2 0-153,5-5 1,-9-1-52,3-5 0,-3-1-69,-1 1 218,-6-6 0,4 3 0,-6-5-198,-1-1 1,-1-5 46,-2-2 134,0-5-170,1 3 1,-1-5 14,1-1 361,-1 6-215,1-4 0,-2 10-69,-3 1 17,-2-1 0,-1 14 427,0-3-180,0 9-103,-4-2 0,0 6-117,0 3 74,0 7-25,0 7 1,-4 11-134,0 5 199,-5 6-269,3 5 1,-2 2-1517,1 3 0,4-3 0,-1 1 1265,3-5-580,1-4 0,1-6 1,2-2-1,2-6-863,1-4 0,2-5 1846,3-5 0,6 1 0,1-1 0</inkml:trace>
  <inkml:trace contextRef="#ctx0" brushRef="#br0" timeOffset="113">21719 9695 8164,'7'-36'831,"3"-2"0,-8 19-300,6 0 1,-2 9-1,3 4 1021,-1 1-195,-6 1-899,3 9 0,-5 4 299,0 10-226,0 5-273,-5 15 0,3 2 0,-6 5-85,-1-1 1,3 5 35,-2-1 1,6 1-1056,-2-5 0,3-3-1159,1 0 0,0-10 1059,0-2 1,0-4-1757,0-4 2702,0-4 0,0 4 0,0-4 0</inkml:trace>
  <inkml:trace contextRef="#ctx0" brushRef="#br0" timeOffset="114">21388 10026 8262,'-6'-18'0,"1"2"0,5 4 0,1 6 1090,3 2 1,3-1-224,9 1 1,-1-1-114,8 1 0,3 3-485,12-3 1,4-1 14,8 1 1,-2-3-919,5 3 1,-4-1 533,0 1 0,-3 3-906,-4-3 1,-3-1 541,-5 1 0,-1-5-353,-2 2 1,-3 0 96,-6 0 0,0-2 30,-3-6 0,-4 2 467,-7-2 0,1 2 223,-5 2 0,-1-1 604,-3 1 0,-1-1-585,-3 1 1,-1 3 1179,-2 1 0,-4 4-125,4-1 0,0 3 208,0 1 0,3 0-633,-4 0 1,2 6-76,-2 6 0,0 1 227,4 6 1,-4 0-276,4 3 1,1 3-281,3 1 1,1 2 5,3 3 1,2 2-521,5-3 0,6-1 245,2 2 0,2-6-640,2 2 0,5-4 42,3-4 1,-2-7 294,1-4 1,0-2-1428,0 2 832,-2-3 384,-5-5 1,-4 0-767,0 0 0,-9 0 135,1 0 1168,-2-5 0,-2-7 0,-2-5 0</inkml:trace>
  <inkml:trace contextRef="#ctx0" brushRef="#br0" timeOffset="115">21959 9912 8304,'-10'-5'230,"2"-3"0,6 3 297,9 1 1,6 3 255,10 1 1,1 0-230,3 0 0,4 0-427,11 0 0,0 0 70,8 0 1,-5-4-874,-3 0 486,-2 1 0,-1 3 1,2 0-1</inkml:trace>
  <inkml:trace contextRef="#ctx0" brushRef="#br0" timeOffset="116">22439 9878 8304,'18'0'0,"-2"0"0</inkml:trace>
  <inkml:trace contextRef="#ctx0" brushRef="#br0" timeOffset="117">22005 9683 8221,'5'-16'0,"1"-2"0</inkml:trace>
  <inkml:trace contextRef="#ctx0" brushRef="#br0" timeOffset="118">22085 9626 8221,'28'-5'0,"-3"0"2029,6-2-1270,4-4 0,2 10-235,5-3 0,0-1-276,3 1 1,-3 1-484,0 3 0,-9 3 178,1 1 0,-8 4-439,-3-4 0,-2 3 45,-6-3-190,1 0 126,-10-4 322,4 0 1,-7 0 12,4 0 235,-4 0 0,2 1 334,-5 3 0,0-2-190,0 6 1,0 1 515,0 6 1,-4 4-317,0 8 0,-3-2 110,3 6 1,-4-1-65,4 4 1,-3-1-220,3-2 1,0 1-159,4-6 1,0 1 51,0-4 1,4 0-308,0-1 0,0-4 61,-4-3-1582,0-2 1324,0-1 0,-2-6-1091,-2-2 1,2-3 25,-6-1 1449,1-5 0,-5-1 0,1-6 0</inkml:trace>
  <inkml:trace contextRef="#ctx0" brushRef="#br0" timeOffset="119">22633 9581 8198,'3'-26'718,"4"3"0,6 4-220,10 0 0,1 7 559,2 4 1,-5 5-400,2 0 0,2 9 351,5 9 0,0 4-419,0 12 0,-1-1-126,2 4 1,-3 5-278,-6-1 0,-4 3-189,-3-2 1,-7 2-82,-4-3 0,-4 1 143,-4-5 0,-9 4-637,-9 0 1,-10-1 139,-6-7 1,-7 2-488,0-5 0,-1-2 161,-4-6 0,4 1-16,0-4 1,9 0 37,3-1 741,12-2 0,-1 2 0,8-7 0,-3-3 0</inkml:trace>
  <inkml:trace contextRef="#ctx0" brushRef="#br0" timeOffset="120">22530 10266 8198,'10'11'0,"13"-4"0,13-2 0</inkml:trace>
  <inkml:trace contextRef="#ctx0" brushRef="#br0" timeOffset="121">23181 10300 8121,'0'-11'1837,"5"-6"0,-3 5 133,1-4-120,-1 4 1,-2 0-476,0 1 1,0-1 70,0 1 1,0 3-2164,0 1 510,0 4-2446,0-7 0,0 10 2653,0 0 0,5 5 0,1 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9628 1291 8046,'0'-7'83,"0"-3"178,0 2 0,0 2 166,0-2 1,0 5 205,0-5 234,0 0-36,0-3-65,0 0-495,-5-1 0,2 2 118,-4 2-361,-1 3 23,-3 5 0,-1 0 87,1 0-68,-1 0 1,-4 0-30,-3 0-13,2 0 1,-4 4 0,3 1 11,0 2-36,-3 0 0,8 1 0,-4-1 0,1 2 1,2 1 0,-4 2 106,2-1-186,0 1 1,6-1 133,3 1-97,-3-6 60,8 4 4,-3-4 1,1 6-52,1-1 1,-1-3 0,4-1 41,0 2 1,4-2 28,-1 0-31,6 1 179,-2-2-174,4 4-4,0-3 0,2 0 0,1 0 244,1-2-223,6 4 209,-4-3-105,6 0 0,1 5-18,3-4 120,-3-2-90,4 5 1,-1-5 86,-1 3-164,1 2 0,-5-3 1,-2 4-63,-1 0 1,-5 2 63,1 2 27,-7-2-222,2 4 0,-9-2 133,3 0 0,-3 4-35,-1-4 0,-1 6 0,-3-4 108,-4 1-245,-2 4 0,-6-10 125,-2 10 43,-5-9 0,0 7 1,-1-5-1,-1-1 168,-2-1-178,-4-2 3,6 1 1,-6-5 152,4 1-142,0-6 0,5 3 113,-1-5 1,1 0-72,3 0 37,-2 0 1,8-1 0,-2-3 134,2-3 2,1 2-179,6-5 0,-3 3 55,5-4-237,1 4 0,3-3 140,0 3-1137,0-4 1,1 4 566,3-1 1,-2 6 65,6-2 493,-1 3 0,10 1 0,1 0 0</inkml:trace>
  <inkml:trace contextRef="#ctx0" brushRef="#br0" timeOffset="1">13968 3746 7988,'1'-6'-94,"2"1"47,0 0 449,1 3-276,-4-3 0,0 4-197,0-3 184,0 3 13,0-4-58,0 5 0,-5 0 3,-3 0 0,2 0-71,-2 0 0,1-5 0,-5-2 0</inkml:trace>
  <inkml:trace contextRef="#ctx0" brushRef="#br0" timeOffset="2">13911 3700 7988,'-16'0'0,"1"0"0,-1-3 1054,0-1 1,0-4-485,-3 4 0,-1-1-376,4 1 0,-6 2-50,2-6 0,-4 6-2,5-2 0,-1-1-15,1 1 1,-3-1-22,3 1 1,-2 3-156,-2-3 0,-2 3 122,2 1 1,-11-1-165,3-3 0,-8 2-6,1-1 0,-2 1-9,2 2 0,1 0 89,-4 0 0,2 0-18,-2 0 0,3 0 99,-4 0 1,4 0 7,-4 0 1,5 0 42,-1 0 1,1 0-82,-1 0 1,6 0 97,-2 0 1,2 0-125,-2 0 0,-2 0 6,-2 0 1,2 0-28,-6 0 1,0 0-15,-4 0 1,-3 4-165,-1 0 0,-1 1 200,2-1 1,1-2-33,-6 6 0,2-4 9,-1 3 0,-1-3 60,4 4 1,-5-4-249,2 3 1,1 0 240,-1 0 0,7 2-25,-3-5 1,3 4 6,-7-5 0,7 2-34,-3-1 0,3-1 30,-7 4 0,1 0 21,-2 0 1,-2 4-25,3-4 0,-4-1 8,-4 2 1,3 0-2,-3 3 1,1-3 3,-1-1 1,5 0 8,-5 0 0,9 2 4,-5-5 1,4 4 24,0-5 1,2 5 0,5-4 0,4 3-101,1-3 0,4 1 42,-1-1 0,2-3-6,2 3 0,0 1-17,-1-1 0,0 1-8,-3-1 0,2 1 2,-2 3 0,3 2 103,0-3 1,1 0-188,0 0 0,1 1 329,2 3 0,-2-3-292,3 0 0,-2-1 44,2 5 0,-2-2 24,5-3 0,-3 4-1,3-4 1,1 3 1,3 2 0,0-2 25,0-2 1,2 2 15,2-3 0,-2 4-13,6 0 0,-5 0-14,1 1 0,1-1-89,-1 1 1,4 3 79,-4 0 1,3 0-62,-3-3 0,2 3 66,-2 0 0,-3 0 0,3-3 0,1 3 17,-1 0 0,1 1 6,-1-5 1,3 0 91,4 1 0,2-1-64,3 1 0,-2-1-83,5 0 63,0 1 0,4-1-282,0 1 154,0-1 0,0 1-27,0-1 119,5 0-13,-4-4 1,5 3 93,-6-2-105,0 2 1,0-3-1,1 1 235,3 1-221,-3-4 1,5 5 37,-2-2-23,2 2 1,2 0 0,0-1-1,0-3-5,3-1 11,0 4-17,0-3 1,1 2-15,-1 0 13,1-1 1,-1 1 0,1 0-1,-1 0 0,0 3 0,1 0 0,-2 0 52,-2 1 0,2 1 0,-3 0 1,2 3-40,-1-2 1,2 2 0,-2-1 0,3 1-9,4 0 0,-2-3 1,3 2-1,0-2 30,-1-2 1,5 1-1,-2-1 1,1 0 99,0 1-109,0-1-10,4 1 1,0 0 37,0 4-31,-1-4 0,1 5 1,5-6 0,-4 1 7,3-1 1,-2 0-97,2 1 96,-3-1 3,4 1-65,-5 4 1,4-3 58,-1 2-7,1-2-322,-4-2 319,5 1-12,-4-1 7,9 0 45,-4 1 1,9-2 168,0-2-204,0 2-6,1-9 0,1 8 0,3-4 54,-1 1 1,-2-3-25,2 1 0,1 1-12,-5-1 0,6 3-31,-2-3 1,1 4-13,-1-5 47,2 6-12,-9-7 1,9 7-65,-6-6 68,5 6-128,-8-8 118,10 5-793,-10-6 753,10 0 1,-5 3 31,6 1-13,0 0 127,-1-4-121,1 0 0,-2 0 39,-2 0 1,2 1-31,-6 3 1,1-3 0,-2 3-20,1-3 1,1 3 29,-1 0-24,-2 0 1,4-4 29,-2 0 0,-2 5 0,7-4 0,-5 3-407,0-3 329,2-1 55,-5 0 1,4 0 0,-4 1 353,-1 3 1,0-2-346,0 1 0,-1-1 0,0-2 55,2 0-57,-9 5 5,12-4-348,-13 4 342,8-5-15,-9 0 0,7 0-20,-4 0 35,5 0-1,-3 0 325,5 0-323,0 0 17,-4 0-10,3 0-6,-9 0 0,9 1 4,-3 3 0,-1-3-55,2 3 56,-6-3-44,8-1 38,-9 0-3,4 0 0,-4 2 11,3 2 8,-3-3 1,5 4-11,-2-5-6,-3 0 0,9 4 0,-4 0 1,2-2 54,-1-1-54,-4-1 1,5 0 146,-4 0 0,3 0-159,-3 0 1,3 4 11,-3 0 1,4 0 0,-5-4-64,0 0 0,-1 4 275,2-1 1,-3 5-237,2-4 0,-1 0 10,-3 1-12,1-4 12,0 4 0,4-1 1,-1 0-3,0-2 1,-2 1 0,-1-1 14,0 2-16,4 0 1,-2-4 64,2 0 1,-2 0-59,1 0 0,0 0 6,4 0 75,-5 0 1,3 0-52,-5 0 1,4 0 31,-1 0-35,1 0-17,-4 0 1,4 0 25,-1 0-68,6 0 0,-7 0 69,6 0-53,-1 0 1,1-1 0,-2-2 11,-1-1-1,4 0 1,-7 4 0,4 0-14,-1 0 0,-1 0 0,-4-1-12,-1-3 26,-4 3 6,4-4 0,-8 5 9,5 0-16,-5 0 24,2 0 0,-4 0-18,-1 0-8,0 0 7,1 0 0,-1 0 74,1 0 1,-1 0 0,1 0-55,-1 0 56,0 0 1,1-4-35,-1 0-61,-4 1 61,3 3 26,-9 0-261,9 0 220,-9 0-6,4 0-241,1 0 135,-5 0 29,9 0 34,-9 5 10,4-4 8,0 4 1,-2-5-42,5 0 158,-6 0 1,4 0-66,-2 0-28,3 0-20,-1 5 51,4-4-24,-9 4-136,4-5 127,1 0 1,-4 0-73,6 0 60,-1 0-12,5 6-71,-1-5 66,1 4 1,-1-5-1,0 0 1,1 0-1,-1 1 4,1 3 0,-5-3 63,1 3-64,-1-3 2,5-1 0,-1 0 2,1 0 41,-1 5 0,4-3-33,1 1-60,-1-1 1,0-2 4,0 0 47,6 0 0,-4 0 1,5 0 31,-3 0-34,3 0 0,-5 0 26,6 0 0,0 0 0,0 0-7,0 0 1,-2 0 31,-2 0-48,3 0 3,-4 5 1,4-4 4,1 3 0,0-3 22,0-1-45,0 5 0,1-4 33,3 3-52,-3-2 0,9-1 1,-4 1 43,0 2-15,4 0-478,-4-4 469,6 0 12,-6 0-2,9 5 1,-8-4 17,8 3-20,-2-3 0,-3 3-6,-3 0 3,8 0 2,-12 1 19,12-4 1,-9 4-83,5-5-13,-5 5 80,10-3-534,-9 3 540,9-5 1,-1 0 0,2 0-4,0 0-8,2 0 2,-1 0 1,2 0-5,-5 0 1,3 1 33,-7 3-31,8-3 29,-12 4-25,10-5-1,-1 0-55,-4 0 0,10 0 54,-3 0-182,2 0 88,2 0 1,3 0 72,1 0 0,-5 0-30,-3 0 30,5 0 1,0 0 10,3 0 1,-7 0 0,-1 0-84,1 0 265,-4 0-764,6 0 631,-5 0 0,2 0 59,0 0-104,-5 0 39,7 0-90,-3-5 0,5 4 189,-1-3 0,1 3-237,0 1 1,-1 0 109,1 0-802,0-5 790,-1 3 1,5-3 24,-1 5 0,1 0-44,-5 0-15,1 0 122,5 0-97,-4 0 1,4 0 10,-6 0 1,2 0-19,3 0 1,-3 0 0,3 0 20,1 0-83,-4 0 1,8-1 84,-6-3 1,1 3-1,-5-3-14,6-2 29,1 4 0,2-4 16,-1 2-52,-5 3 173,3-4-160,0 0 10,-5 4-49,5-4 0,-5 1 44,0 0 32,-1-5-24,1 8 0,-2-4 1,-2 5 1,1-4 0,-5 0-122,-1 2 115,4 0 0,-6 2 139,4 0 0,-8 0 1,0 0-363,0 0 204,-3 0-123,5 0 108,-9-5-8,4 4 203,-5-4-179,0 0 1,-1 4-1,-2-5 842,-1 1-674,-5 4 0,2-5 240,-4 2 1,-1 3-149,1-3-215,-1-2-4,-5 4 0,5-4 275,-4 2-232,-2 3-53,0-4 0,-1 3 0,1 0-23,2-2 0,-4-1-88,5 1 0,-4 2 24,3-6-5,1 6 0,0-5 67,-1 3 1,1-1 39,3-2-49,-4-3 5,3 8 95,-4-8-86,6 4 1,-2-2-1,-1 1 23,-2-2-28,1 4 14,8-6 1,-3 5 69,2-5-71,-2-1 20,3-4-28,-3 3 0,5-3 17,-3 4-14,-2 1 0,3-1 1,-4 0-1,-1-2 24,1-2 0,-2 0 79,-3 1-56,3 2-37,-8-3 1,7 0 3,-6 1 84,6-5-83,-7 7 0,6-7 12,-4 5 1,4-4 7,-4 3-121,5-4 106,-8 7 1,8-7 8,-5 5 1,3-4-31,-3 4 0,1-5 1,-2 4-1,0-2 1,1 0-9,-4-1 0,0-1 10,0 5 1,-4-5 38,1 1 0,-5 1-8,4-1 0,-5 4 10,2-5 1,-2 5 7,1-4 0,-2 4 52,2-4-168,-7 5 0,2-5 0,-2 2 0,3-2 1,0-5 0,2 5 68,2-2 1,-2 2-1,3 0-231,-4-2 3,0 0 173,5-2-38,-4 0 22,8 0 78,-8 0 1,8 1-103,-6-1 75,0 0 0,1 0 0,-1 1 60,-1 3 0,-1-1 1,-1 4 122,-1-2-171,1 4 0,-1-6 0,0 4-194,-4 2 12,4 2 196,-5-5-272,6 5 235,-6-5 7,5 6 0,-5-1-8,6 1 0,-4 1 0,-1 1-10,2 1 1,2 4 115,0-3 1,1 3 8,-1-4 1,1 6-105,0-2 1,-2 3-40,-2 1 1,2 0 18,-2 0 0,1 0-8,-1 0 0,2 3-3,-2 1 0,-2 5-16,2-1 0,-2-2 36,2 2 0,2-1-9,-2 5 0,3-2-13,0-2 1,1 2 12,-1-3 1,1 3 201,-1 2 1,1 3-36,0 0 1,-1 1-98,1-5 1,-1 4-31,1 0 1,0 1 3,-1-5 0,1 4-14,-1 1 1,1 3-9,-1-4 0,1 0-53,0-4 1,-1 5 56,1-1 0,-1 0 14,1-3 0,-1 0 37,1 3 1,0-2 109,-1 2 1,2-2-132,2-1 1,0 3 12,4 0 1,-4 1-12,4 0 0,-3-4 4,3 4 1,-4 0-37,4-1 1,-3 1 39,3-5 1,-1 4-119,1 0 0,2 2 88,-6-2 0,5-2-10,0 2 1,-2-2-11,1-2 0,-1 1 2,1-1 0,3 0 7,-3 1 1,1 3-3,-1 0 0,3 1 151,-3-5 1,2 0-84,-2 1 0,2 1-8,-6 2 0,4-3-48,-3 4 1,0-2 8,0 1 1,-4-2-12,4 2 0,-3-3-121,-2 0 1,1-1 71,-1 1 0,1-1 41,0 1 0,-2-1 22,-2 0 0,1 1-39,-5-1 0,0-3 118,-4-1 1,0 0-35,0 0 1,-1 2 142,-3-5 0,2 5-139,-6-1 1,2-2-5,-1 2 1,-2-5-79,5 5 1,-3-4 75,3 3 0,-3 0-144,3 0 0,-1 0 72,2-3 1,0-2-99,-4 6 1,3-6 42,-3 2 0,3-1-4,-3 0 1,0-1 69,0 1 0,-2 0 84,6 1 1,-2-3-58,1 3 1,3-3 120,-3-1 1,3 4-238,1 0 1,0 1 117,1-1 0,-2-3-157,-3 3 1,3-3 186,-3-1 1,-1 0-10,2 0 1,-5 0-3,4 0 0,0 0 1,0 0 0,2 0 78,-6 0 0,6 1-83,-2 3 1,-1-3-34,1 3 0,-3-3 52,3-1 0,-3 0-162,3 0 1,-3 4 56,3 0 0,-5 0 30,2-4 0,-3 0 19,-1 0 0,3 0-5,1 0 0,-1 0 47,-3 0 1,4 0 172,-1 0 0,5 0-38,-5 0 0,4 0-43,-3 0 1,3 0-122,-3 0 0,3 0-21,-3 0 1,3 0-132,-3 0 0,0 0 61,0 0 0,-3 0-126,3 0 0,-2-1 130,1-3 0,-2 2 11,3-1 0,1 1 168,-2 2 1,5 0-99,-5 0 1,5 0 80,-5 0 1,2 0-29,-2 0 1,0-3 28,4-1 0,-5 0-56,2 4 1,1 0-4,-2 0 0,2 0-70,-1 0 0,-3 0 58,2 0 1,-2 0-54,-1 0 0,0 0 42,-1 0 1,-1 4-45,1 0 0,-2-1 44,7-3 1,-2 0-6,2 0 1,-2 0-8,5 0 1,-3 0 2,3 0 1,-1 0 13,2 0 0,0 0 5,-4 0 0,0 0 43,-5 0 1,1 0-50,0 0 1,3 0 115,1 0 1,3 0-149,-3 0 0,3 0-86,-3 0 1,4 0 74,0 0 0,1 0-112,3 0 0,-1 0 111,0 0 0,4-3 3,0-1 0,4-4 157,-4 4 1,3-3-107,-3 3 0,5-5 119,-1 1 0,2 2-2,2-2 0,0 5 74,-1-5 0,1 4-144,-1-3 1,1 0-34,0 0 1,-1-3 14,1 2 1,-1 2-129,1-2 0,3 0 5,1-3 0,-1-1 87,-3 1 1,-1 0-42,1-1 1,-4 3 15,-1-2 1,1 2 16,4-6 0,-1 2 48,1 2 0,-1-1 105,1 1 0,0-1-72,-1 1 1,1 0 127,-1-1 1,0 1-184,-4-1 0,4 1 94,-4 0-192,4 4 0,0-3 157,1 2-211,-1-2 76,1-1 0,0-1 41,-1 1 0,1 0 41,-1-1-59,1 1 16,0-1 7,4 1 0,-3-1 1,4 1-18,-1 0 137,-3-6 0,8 4-29,-6-2 17,6 3 1,-9 0-72,4 1-70,-3-1 65,3 1-26,-3 4 0,4-3-12,-6 3 42,1-3-122,-1-2 1,2 5 68,3-1 0,-2 0-70,5-3 0,-5-1 79,2 1 1,0 0-1,1-1 31,1 1 1,-3-1-47,4 1 146,-5 0 0,7-1-51,-6 1-35,6-1 0,-8 1-28,2-1 1,2 1 6,-2 0 0,0-5 38,-3 1-94,5 0 0,-4 3 19,2 1 0,-6 0 1,-1-1-162,1 1 189,1-6-28,-3 5-58,3-5 0,-5 2 45,3 0 65,2-1-50,-3 5-6,-1-6 157,5 5-137,-5-5 1,6 2-28,-1 0 16,-4 0 136,3 3-129,-3 1 12,-1-1 1,4-3 142,-2 0-83,-3 0 0,1 3 1,-5 1 33,3-1 0,-3 1 1,2 0-106,-5-1 56,1 1-10,-9-1 0,3 2-583,-4 3 259,0-4-1017,-5 10 945,3-9 192,-8 9 0,-1-4-2132,-4 5 2307,-6 0 0,4 3 0,-4 1 0,-3-1 0,-4-2 0,29-1 0,0 0 0</inkml:trace>
  <inkml:trace contextRef="#ctx0" brushRef="#br0" timeOffset="3">8840 5413 8749,'0'-6'2009,"0"1"-1589,0 5 0,0 5-68,0 3 1,0 3 228,0 4-411,0-2 1,0 9 0,0-3 279,0 2-243,0 7 1,0-4-76,0 3 1,0 2 122,0 2 1,0 2-167,0 1 0,0-4 86,0 1 1,0-5-105,0 5 0,-4-6-187,0 2 33,0-3 190,4-1-167,0-5-30,0 3 163,0-8 1,0 3-1,0-4-178,0-1-118,0 1 294,0-6-646,0 4-1462,0-4 1855,0 1-955,0-2 364,0-5 1,-5 0 0,-1 0 0</inkml:trace>
  <inkml:trace contextRef="#ctx0" brushRef="#br0" timeOffset="4">8874 5619 8127,'0'-11'1462,"0"-1"-950,0 1 381,0-1-75,0 6-280,0 1 965,0 5-957,5 0-406,1 5 36,6 1 1,-1 6-1,2 0 420,2 4-440,-2 1 109,8 11-67,-3-3 1,4 6-53,-3-4 86,2 5 0,-4-7 165,2 5-199,3-4 1,-6 2-384,3-5 170,3-1 1,-10-3 0,4-1-125,-4-1 245,0-2 1,-1-4 73,0 1 1,-3-2 40,0-2-264,-1 2 1,0-8 214,-4 6-818,4-6 357,-6 3-495,4-5-5846,-5 0 5509,-5-5-556,4 4 1677,-4-4 0,0 0 0,-2-1 0</inkml:trace>
  <inkml:trace contextRef="#ctx0" brushRef="#br0" timeOffset="5">9354 5516 8249,'0'-12'-448,"0"-2"1430,0-2-545,0 1 0,0 4 0,0-1 925,0 1-844,0 5-1,0-5-43,0 10-65,0-4-125,0 5-110,0 5 1,0 1 0,0 7 165,0 2 1,-4 4 36,0 8-336,0 2 1,0 9 192,1 0 0,-5 4-202,4-4-16,-5 6 18,8-4 0,-8 5-64,5-4-16,-4-1 1,6-7 183,-2-3 1,3 2-11,1-5 0,0-2 16,0-6-181,0 3 91,0-10 1,0 5-99,0-6 1,0-3 128,0-1 1,0-3-560,0 4 185,0-6-818,0 3-2479,0-5 2815,0-5-1256,0-1 2027,0-5 0,0 4 0,0 2 0</inkml:trace>
  <inkml:trace contextRef="#ctx0" brushRef="#br0" timeOffset="6">9776 5391 8197,'0'-12'-871,"2"6"1717,1 2-237,-1-2-181,3 4 400,-5-3-321,0 0 398,0 4-1,0-4-579,0 5 1,0 5 0,-2 3 0,-1 3-103,-5 4 1,2 3 0,-3 5 0,-3 1 453,-2 3-616,-1-3-405,4 14 528,-6-8 1,5 15-163,-4-3 0,4 1 1,0 0-1,2-1-75,2 1 9,3-4 0,5 1 99,0-6-288,0-5 518,0 4-211,5-9 0,2 4 1,4-6-30,1-3 0,-1 1 0,-1-5 0,-1 0 92,-1 2-42,-1-9 0,5 7 101,-1-8 521,1-2-835,-1 1 0,-3-5 392,-1 3-236,1-3-3040,-2 4 0,4-5 2669,-2 0 79,-3 0 254,5 0 0,-9-5 0,5-1 0</inkml:trace>
  <inkml:trace contextRef="#ctx0" brushRef="#br0" timeOffset="7">10324 5585 8185,'0'-12'896,"0"1"89,0 0-570,0 4 1,0-3 890,0 2-939,-5 3-163,-1-5 1,-5 5-1,-1-2 192,1 3-285,-6 2 0,0 4 1,-6 0-90,0 2 1,-5 5-130,-3-1 122,4 2 0,-6 1 204,2 1-233,3-1 1,2 0 155,6 1-79,-1-6 1,8 4 0,-2-2 180,2 2-214,7 1 75,-4-4 30,9 3-23,-5-9-110,6 9 0,6-7 207,1 5-43,8-1 1,3 1 333,5-1-217,5-4-8,1 7 1,4-5 77,-2 3-262,2 2 1,-6-4 62,4 6 0,-3-2 1,-5-1-18,0-2 60,-1 6-111,-4 0 0,-1 3 81,-6-4 34,0 4-29,1-3-288,-1 3 1,-4 0 78,-4-1 1,3 4-111,-3-4 75,1 5-125,-9-7-1,-1 9 214,-6-10 0,0 6 1,-4-4-128,-3 1 104,-2 0-74,-2-3 1,0-1 0,-1 1 61,-3-1 0,3 1-302,-4-6 304,5 4 1,6-7-118,1 4 0,4-4-371,0 1 232,6-3 142,-4-1-930,9 0 0,-4-1-1227,5-3 2288,0-3 0,0 1 0,0 1 0</inkml:trace>
  <inkml:trace contextRef="#ctx0" brushRef="#br0" timeOffset="8">10644 5436 8161,'-6'-5'0,"2"-2"2626,3 2-1794,1-1 249,0 1-257,0 4-346,0-4-101,0 5 209,0 5-63,0-4-335,5 10 0,-3-1 601,6 5-333,0 0-40,3 2 1,2 0-151,2 6 1,-2 1 0,2 2 106,-2 0-216,-2 6 0,4-4 0,0 4 1,-1-3 68,-1-1 0,-1 2-259,-1-3 98,0 0 1,-4-1 0,-2 2-266,0 1 124,-4-3 1,4 5-148,-5-4 0,-4 4 0,-1-5-33,-1 0 181,-2 3 70,-3-5 1,-4 4-104,0-5 0,-2 0-31,2-1 1,2-4 18,-2-3 305,2-2-102,2-2 0,1 1-126,2-1-193,-2-4 3,9-2-601,-10-5 392,10 0 442,-4 0 0,0 5 0,-1 1 0</inkml:trace>
  <inkml:trace contextRef="#ctx0" brushRef="#br0" timeOffset="9">13728 6030 8212,'0'-11'227,"0"-1"1,0 1 496,0 0-133,0-1 0,0 4 301,0 1-592,0 4 1,0-3 194,0 2 294,0 3-344,0-4 0,1 14 11,3 2-270,-3 8 0,4-5 537,-5 5-476,0 0 1,0 4-129,0 5 1,2 1 0,0 5 293,2 1-227,0-6 0,-4 8-11,0-3-126,5 3-351,-4-3 294,9 0 0,-9 1 1,5-1 188,-1 0 0,-3-5-97,6-2 1,-4-3 63,3-1 1,-3-5-219,4-3 29,-6-2 0,5-2-112,-4 0 0,-1-3 674,1 0-1629,-1-6 1108,-2 3 0,5 0 0,1 2 0</inkml:trace>
  <inkml:trace contextRef="#ctx0" brushRef="#br0" timeOffset="10">13831 6647 8184,'0'0'0</inkml:trace>
  <inkml:trace contextRef="#ctx0" brushRef="#br0" timeOffset="11">14139 6099 8017,'0'-12'1369,"0"6"-569,0 1 61,0 0-331,0 4 1,1-5-43,3 6-249,-3 0-67,4 0 1,-5 6 44,0 1 1,0 7-21,0 1 1,0 9 0,0-1 261,0 1-418,0 6 160,0-6 0,0 9-83,0-3-115,0-2-424,0 5 438,0-4 1,0 0 248,0-2-343,0 2 92,0-10 1,0 7 0,0-11 220,0-1-475,0-1 146,0-2-183,6 0-163,-5-4 530,4 3 0,-5-9 0,0 4 1</inkml:trace>
  <inkml:trace contextRef="#ctx0" brushRef="#br0" timeOffset="12">14139 6087 8198,'0'-11'1868,"5"5"-1353,3 2 1,-2 2 0,2 2 77,1 0 0,1 4 61,1 0 0,2 9 299,2-2-669,-2 8 0,12 0 1,-2 7-1,1 0 1,4 5 85,-1-5-336,-1 6 60,2-3 1,-4 1 98,3-4 1,-3-3-1,-1-3 167,0-1-160,0-5 0,-6 3-91,-1-6 0,-4-1-17,0-2 0,-5 1-89,1-5-171,-6 5-687,9-8-257,-10 4 410,4-5-2518,-5 0 368,-5 0 1794,4 0 493,-10-5 0,10 2-82,-3-4 0,-1-1 647,2-3 0,-1-6 0,4-1 0</inkml:trace>
  <inkml:trace contextRef="#ctx0" brushRef="#br0" timeOffset="13">14642 6076 8186,'0'-15'499,"0"-1"-253,0 1 185,0 4 1,3-1 0,1 1 361,-1 0 0,2 3 226,-1 0-814,-1 6 0,1-2 163,0 8-165,0 2 1,-4 7 71,0 2 1,0 3-3,0 5 0,0 5 95,0 2-123,0 3-140,0 1-62,0-5 78,0 10 1,0-10-81,0 5 0,0 0 75,0-3 0,0-3 0,0-2-8,0-2 1,0-5-1,0 0 149,0-5-549,0 3 156,0-6-501,0 1-488,0-6 1125,0-1 0,0 0 0,0 2 0</inkml:trace>
  <inkml:trace contextRef="#ctx0" brushRef="#br0" timeOffset="14">14676 6556 8180,'6'-7'-173,"-1"-3"0,0 4 0,2-6 0</inkml:trace>
  <inkml:trace contextRef="#ctx0" brushRef="#br0" timeOffset="15">15110 5916 8041,'5'-11'1289,"-4"-1"-375,4 1-182,-5 4 153,0-3-242,0 9-237,0-4-176,-5 5-28,4 0 0,-9 1 0,2 3 0,-2 4 39,-1 7 1,-1 3 17,1 4 1,-1 3 266,1 1-353,-1 3 0,0 9-58,-3 1 0,3 0 172,1-1-56,-1-3-1026,11 10 805,-9-10 0,9 9 127,-3-6 0,4-4-151,4-4 1,-2 0 38,6 0 1,-2-2-140,2-5 0,1-4 19,-6 0 1,6-5 142,-1 1-234,2-2 927,-4-2-721,5-5 0,-5 1 14,5-3-34,1-3 0,-1 4 0,1-5 0</inkml:trace>
  <inkml:trace contextRef="#ctx0" brushRef="#br0" timeOffset="16">15098 6647 8041,'12'-5'0,"-1"-1"0</inkml:trace>
  <inkml:trace contextRef="#ctx0" brushRef="#br0" timeOffset="17">15144 6613 8004,'6'-5'0,"-1"-2"0</inkml:trace>
  <inkml:trace contextRef="#ctx0" brushRef="#br0" timeOffset="18">15475 6099 7921,'0'-12'453,"0"1"0,0 3 0,0 1 1084,0-2-1137,-5-1 0,3 3 36,-6 3-244,-5 3 0,1 1 59,-4 0 1,-3 0-148,-3 0 79,-1 0 0,-9 1 0,5 3 146,2 4 1,1 1-173,1-2-78,0 4 0,5-5 231,3 5-308,2 1-28,7-6 213,-4 4-194,9-3 1,-4 4 295,5 0-308,0 1 160,10-1-40,-3 1 0,15-1 16,-3 1 0,3 3-57,0 0 0,6 0 153,3-3-104,2 4-384,-4-3 523,-1 3 0,-5-3-143,0 2 1,-2-2 0,-1 2-64,-1-2 24,-5-2 0,-1 4 10,-5 1 0,-2-1-61,2-4 1,-3 2 0,-5 1-75,0 1 1,-1 0 580,-3-3-679,-3-1 1,-5 2-71,-4 2 5,-1-7 168,-6 12 0,-1-15 0,-2 8-280,0-3 1,-5 3 162,5-6-645,-1-2 512,4 6 1,5-10-180,3 3-108,8-3 217,1-1 374,1 0 0,4 0 0,-4 0 0</inkml:trace>
  <inkml:trace contextRef="#ctx0" brushRef="#br0" timeOffset="19">15772 5905 7406,'0'-12'-357,"0"6"1025,0-4 1,-1 8 74,-3-1-256,3-4-73,-4 6 1,5-4-184,-5 0 346,3 4-173,-3-5 351,5 6-49,0 0-359,0 6 0,0-4 0,2 6 221,1 1-30,-1 1-293,13 6 0,-7-2 0,8 5 478,1 2-495,0 5 1,6 0 0,-1 4 335,-3 2-277,2 1-744,-8 1 459,9 0 0,-15 1 80,8-1 0,-9-1-148,1-3 115,-2 3 120,-5-4 1,0 2-438,0-1 205,0-4 1,-5 2-348,-2-6 257,-4 1 1,0 0-200,0 0 101,-1-5 201,1-2 31,-1-4 0,1-2-437,-1-3 0,2 0-2029,3-3 2655,-3-3 0,3 4 0,-4-5 0</inkml:trace>
  <inkml:trace contextRef="#ctx0" brushRef="#br0" timeOffset="20">16252 5813 12968,'0'8'709,"0"-1"1,0 2-491,0 7 1,0-4 15,0 3 0,0 3 68,0 1 1,1 4-90,3 4 0,-3 2 0,3 5 1,-1-2-40,0 2 0,-1-5 49,1 9 0,3-5-152,-3 6 1,5 0 161,-4-1 0,1-4-157,-1-3 0,-2-2 318,6 1-222,-6-2-18,3-5 1,-5 0-51,0 0 1,2-4-7,1 0 0,-1-5-113,2 1 1,-3-2 94,-1-2 1,0-3-312,0-1 102,0-4-836,0 7 407,0-9-550,0 4 589,0-5 0,5 0 1,1 0-1</inkml:trace>
  <inkml:trace contextRef="#ctx0" brushRef="#br0" timeOffset="21">16789 6042 8013,'6'0'2822,"4"0"-1464,-2 0-885,2 5 1,1 1-89,1 5-199,4-4 0,1 3 230,2-2-244,2-3 0,-2 5 2,8-3 55,-3-1-96,9 4 0,-5-5-80,3 2 1,-2 4 0,-4-5 3,2 0 0,-4 3-33,-4-5-64,0 5 0,-2-4 0,0 2 0,-2-1 92,0-1 0,1-3 88,-5 6-147,0-6 1,-3 3 91,0-5 14,-6 0-65,3 5 1,-6-2 42,-3 5-164,-7-6 121,-7 8 0,-5-7-18,0 4 24,-5 1-11,-1 3 1,-5-3-138,0 0 0,-1-4 48,1 3-46,-5-4 1,5 6 64,-1-6 0,2 5-170,7-4 0,0 1 1,7-3-1,4 2-1435,2-1 883,7-2 763,-4 4 0,9-4 0,-4 4 0</inkml:trace>
  <inkml:trace contextRef="#ctx0" brushRef="#br0" timeOffset="22">17360 6453 9680,'-17'0'1724,"3"4"0,-5 1-1033,-1 1 0,-3 2-241,-4 3 1,2 0-101,-5 1-430,4-1 137,-7 1 0,8-5 3,-6 1 0,6 0-206,-2 3 1,5-3-194,2-1 237,-1-4-204,13 2 0,-7-4-761,7 3 729,3-3 338,0 4 0,0-5 0,-1 0 0</inkml:trace>
  <inkml:trace contextRef="#ctx0" brushRef="#br0" timeOffset="23">17919 5790 8084,'0'12'1215,"5"-1"1,-3 6 156,1 2-823,4 2-88,-6 2 1,8 0 232,-5 0-458,0 0 281,1 5-170,-4-4 0,4 9 6,-5-3-39,0 3-123,5 1 0,-4-3 191,3-1-177,-3 1 0,3-1 233,0 1-203,0-6-29,-4 3 0,1-5-134,3 0 1,-3 0 108,3-1 0,-3-4-242,-1-3 0,0-2 46,0-2 0,0-3-737,0 0 253,5-6 0,-3 5 83,1-4-1583,-1-1 1999,-2 3 0,0-5 0,0 0 0</inkml:trace>
  <inkml:trace contextRef="#ctx0" brushRef="#br0" timeOffset="24">18570 5996 8066,'12'-11'0</inkml:trace>
  <inkml:trace contextRef="#ctx0" brushRef="#br0" timeOffset="25">18616 5927 10831,'-8'-6'892,"1"2"1,-2 3-771,-6 1 0,-3 4 17,-5 0 1,0 3-188,0-3 1,-3 5 90,-1-1 1,-3-2-88,3 1 0,-3 0 133,3 0 1,4 2-31,4-5 0,1 5 33,-1-1 0,3-2-19,4 2 0,6-5 53,2 5 1,-1-4-47,1 3 0,0-3-107,4 4 0,2-4 105,2 3 1,3 1 157,8 3 0,3 1-97,5-1 0,4 1 340,-1-1 1,6 0 26,-2 1 1,2-1-138,-1 1 0,0-1-220,-4 1 1,0 0 106,-5 3 1,-2-2-113,-1 2 0,-5-1 107,1 2 0,-3-2-311,0 5 0,-2-5-69,-2 1 1,-3 1-58,-5-1 0,-2 6 53,-1-2 0,-4-3-79,-4 0 1,-4-4 61,-1 0 1,-4-1 124,1 0 0,-3 0-200,0-4 1,-2 2 24,-3-5 0,3 0 12,-3-4 1,8 0-28,4 0 1,-2 0-221,2 0 1,0 0-461,3 0 0,5 0 895,-1 0 0,6-5 0,-3-2 0</inkml:trace>
  <inkml:trace contextRef="#ctx0" brushRef="#br0" timeOffset="26">18330 6487 8059,'12'-11'0</inkml:trace>
  <inkml:trace contextRef="#ctx0" brushRef="#br0" timeOffset="27">19004 5882 8109,'0'0'0</inkml:trace>
  <inkml:trace contextRef="#ctx0" brushRef="#br0" timeOffset="28">18993 5813 14756,'0'12'686,"0"-1"0,0 2-236,0 2 1,0-1-137,0 5 0,0 0 120,0 4 0,0 3-92,0 1 1,4 5-54,0-2 1,-1 3-59,-3 2 1,0-1 14,0 0 0,0 0-90,0 1 1,0-2 54,0-3 0,0 2-162,0-6 1,4 1 107,0-4 0,0-4-13,-4 0 1,0-5-98,0 1 0,0-2 112,0-2 1,0 1-88,0-1 1,0-3 38,0-1 1,0-3 16,0 4 138,0-6-130,0 8-48,0-8-268,0 3-780,0-5 1,0 5-1,0 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13819 10987 8191,'5'-6'166,"-3"0"0,4 3 430,-2-1-31,-3-5 168,9 8-415,-3-9 1,0 7 228,1-5 1,-6 6-176,3-3 12,-5 0-12,0 3 1,0-3-89,0 0 119,0 4-94,0-4 104,0 0-475,-5 4 151,-1-10-56,-5 10-224,-1-4 182,1 5-148,-1 0 109,-4 0 1,-1 0 133,-2 0 0,3 0-39,4 0 0,-3 4 1,-1 1 120,-2 1-126,4-3 1,-8 7 0,3-2 101,-2 2-72,-2-4 35,0 9-46,0-7 0,-1 10 53,-3-3-55,8 3 1,-7 1 64,7 0 0,7 0-127,5 4 0,0 0 64,3-1 1,1-3 68,3 0-126,0 0 36,0 4 1,0 0 0,1-1 148,3-3-111,-3 2-12,9-3 186,-3 0-108,4 3 1,-1-4-33,-2 2 155,7 3-194,-7-10 0,9 6 182,-1-3-136,-4-2-26,10 3 0,-6 0 279,3-1-63,3 0-214,-9-4 0,7 1 49,-5-1 0,4-1-64,-4-2 1,1 1-15,-5-5 1,4 3 131,0-3-99,1 0-4,-5 1 0,4-4-26,1 3 1,3-3 50,-4-1 0,4-1 372,-4-3-244,5 3 1,-6-8 92,5 5-222,-5-4 1,2 5 185,-9-5-209,3 6 45,-3-8 0,-1 7 197,-2-4-599,-3 4 171,-1-7-1480,0 9 821,0-5 495,0 6 1,-1-3-3511,-3-1 1807,-2 0 1957,-1 4 0,-3 10 0,4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4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2238 12003 7978,'-6'-6'14,"0"1"-14,2 5 0,3-5 0,-4-2 0</inkml:trace>
  <inkml:trace contextRef="#ctx0" brushRef="#br0" timeOffset="1">2204 11992 10781,'0'11'1298,"-1"1"-901,-3-1-160,3 1 4,-4-1 158,5 0-207,0 1 1,0 3 192,0 0 43,0 6-251,0-4 1,0 6 213,0 0-184,0 0 1,0 4 147,0-1 8,0 6-546,0-3 420,0 5-165,0 6-7,0-5 1,0 5 289,0-6-390,0 0 66,0 0 0,4-1 251,-1-2-460,1 2 145,1-9 0,-3 3-61,1-8 54,4 2 85,-6-8 1,5 5-173,-2-3-52,-3-8 178,4 9 37,-5-10-336,0 0 203,0 5-766,0-10 238,0 4-204,0-5 829,-5 0 0,4-5 0,-4-2 0</inkml:trace>
  <inkml:trace contextRef="#ctx0" brushRef="#br0" timeOffset="2">2147 11992 8126,'6'-6'0,"5"-3"0,-4 5 0,3-5 0,17 3 0,3-6 0</inkml:trace>
  <inkml:trace contextRef="#ctx0" brushRef="#br0" timeOffset="3">2341 11923 8126,'23'0'1849,"0"0"0,0 0-1280,0 0 339,-1 0-519,-4 5 1,4-2 162,-3 5-683,-3-1 98,6 5 1,-8-1 266,5 0-333,-5 1 0,2-1-16,-9 6 183,3-4 0,-9 8 92,3-2-257,-3 3 66,-1 1 1,-1 3 137,-3 1-294,-2-1 208,-11-3 1,0 0-1,-6 0 238,-5 0-233,4 0 0,-9-4 82,2 0-74,-2-5 1,-5 2-125,0-4 1,-4-1 91,4 0 1,0-3-84,4 0 1,2-6 103,5 2 1,2-3-146,10-1 0,3 0 80,5 0-585,4 0 1,-1 0 626,8 0 0,13 0 0,7 0 0</inkml:trace>
  <inkml:trace contextRef="#ctx0" brushRef="#br0" timeOffset="4">2113 12437 8126,'28'0'0,"6"-5"0,7-1 0</inkml:trace>
  <inkml:trace contextRef="#ctx0" brushRef="#br0" timeOffset="5">2787 12437 7963,'-7'-6'0,"-2"0"712,6 2-361,-1 3 0,4-6 991,0 3-453,0 3 39,0-4-357,0 5 1,0 6-346,0 6 0,0 1 50,0 6 0,1 0-9,3 3 1,1 1-29,3 0 0,2 1-125,-3 3 1,0-3 100,0 3 0,-3-3-110,4-1 0,-6-4 53,2 0 1,-3-9-5,-1 1-60,5-2-122,-3-3 0,2 0 88,-8-6 1,1 0 43,-4 0 0,3-6-105,-4-1 1,1-5-12,-5-3 0,4 1-199,1-5 0,1 0 195,-2-4 1,3-2-274,5 2 0,0-6 110,0 6 0,5-2-258,3 2 0,3 4 198,4 0 0,-1 1 118,5-1 0,0-1 100,4 4 0,0 1-98,0 4 1,0 1 240,-1 2 0,1-1-54,0 5 1,-4 1-42,0 3 0,-4 0-20,4 0 1,-5 0-394,2 0 0,-5 5-128,-3 2 1,1 0-313,-6 0 0,1-3-848,-4 4 878,0-1 796,0 5 0,5-6 0,2-1 0</inkml:trace>
  <inkml:trace contextRef="#ctx0" brushRef="#br0" timeOffset="6">3381 12426 7954,'0'-12'-96,"0"5"1,0-1 95,0 6 1674,0-8-1054,0 8 1,0-4 75,0 2 133,0 3-62,0-4 75,0 5-633,0 5 0,-4-3 0,0 6 0,-4 0-117,5 3 0,-6 4 100,1 1 1,2 0-37,-2-1 1,6-1 4,-2 5 0,2 0-259,2 4 0,0-4-20,0 0 1,2 0-73,2 4 1,2-4-19,5 0 1,2-5 106,2 1 1,-2-2 70,2-2 1,2-4-11,-2-3 1,5-3 308,-1-1 1,4-1-105,4-3 0,-3-4 6,2-7 0,2 2 3,-1-2 0,0-3-26,-4-1 1,-1 1 22,1-1 1,-4 0-43,0-3 0,-6-5-158,-2 0 1,0 1 140,-8 3 1,0-4-290,-7 0 0,-4 5-71,-7 3 1,-4 5-68,-7-2 0,-1 5 128,-7 3 0,3 3-100,-3 5 0,0 0-280,3 0 0,7 4 26,1 0 0,4 5-1318,0-2 1271,3 4 1,9 0 587,4 0 0,-4 1 0,1-1 0</inkml:trace>
  <inkml:trace contextRef="#ctx0" brushRef="#br0" timeOffset="7">4169 12323 7940,'-12'0'0,"1"-5"161,-1 4 4,1-4 0,0 5 166,-1 0 261,1 0-308,4 0 0,-3-4 355,3 0-187,1 0-86,-4 4 173,9 0-316,-9 0-35,9 0 1,-10 4 68,4 0 1,1 5 101,-2-2 61,0 9-254,-3-4 0,-1 10 221,1-3-353,0-3 132,-1 6 0,6-4-22,2 5-111,3 5 244,1-4-233,0 4-144,5-6 117,1 1 1,7-1-64,2-3 1,-1-3 96,5-4 1,-4-1 5,4 1 0,-3-6-22,3-2 0,-2-3-30,2-1 1,3-3-52,-3-4 0,3-2-35,0-10 0,-3 1-2,1-1 1,-8-2-108,0 2 0,-2-4 61,-6-4 1,-1 3 128,-3-3 0,-1-1 0,-3 2 0,-3-5 140,-9 5 0,3-4-736,-7 8 388,-4-4 1,-4 10-1220,-2-3 904,-3 7 1,9 7-357,-3 5 1,3 0 377,1 0 0,6 0-331,1 0 1,5 5 831,3 3 0,-2 2 0,4 1 0</inkml:trace>
  <inkml:trace contextRef="#ctx0" brushRef="#br0" timeOffset="8">4785 11878 8066,'-5'-12'0,"4"1"-103,-9-1 72,9 1 1,-10 0 1288,4-1-562,2 1 0,-5 4 27,8-3-432,-8 9 59,9-4 84,-4 5-201,5 0 20,0 5 1,0 5 57,0 5 1,0 9 38,0-1 54,0 8-129,0-2 0,1 10 104,3 3 37,-3 3-369,9 5 1,-8 2 43,1 5-912,4 1 1055,-6-6-1260,9 3 1103,-9-8 0,8 3 273,-5-8-490,0-3 257,-4-10 1,0-1 55,0-5-186,0 0 301,-5-5 0,2 2-679,-4-5 964,-1-5-909,-3 0 0,-1-4 258,1 1 0,3-2-1100,1-5 1,-1 0 632,-3 0 0,-1 0-265,1 0 0,-5-5 76,1-2 734,0-4 0,-1-5 0,-2-2 0</inkml:trace>
  <inkml:trace contextRef="#ctx0" brushRef="#br0" timeOffset="9">4431 12414 8066,'0'-6'2700,"0"1"-2301,0 5 1,5 0 148,3 0 1,3 0 132,5 0-447,-4 0 226,15 0-201,-8 5 1,13-4 29,-6 3 1,6-3 13,-1-1 1,-2 0 75,1 0 136,-4 0-200,2 0 1,-7-1-575,-2-3 273,3 3 0,-10-5-1516,4 2 0,-8 3 132,0-3 1370,-5 3 0,7-4 0,-4-2 0</inkml:trace>
  <inkml:trace contextRef="#ctx0" brushRef="#br0" timeOffset="10">5962 12049 8094,'0'-6'944,"0"-4"-180,0 8-265,0-3 656,0 5-662,0 5-20,0 2-178,0 4 1,0 6 58,0 2-122,0 2-26,0 2 1,1 5 116,3 2-171,-3 3 25,4 2 0,0-1 75,3 0-156,-3 0 1,4-3-122,-5-1 42,4-4 0,-5 2 47,5-6 1,-5-4-102,5-3 0,-5-2 170,0-1-772,-1-6 230,3-1-1194,-4 0 1072,4-4 1,-5 3-68,0-8-1288,-5-2 826,4 0 1060,-4-5 0,-6 0 0,-1-7 0</inkml:trace>
  <inkml:trace contextRef="#ctx0" brushRef="#br0" timeOffset="11">5836 12049 8094,'0'-11'-80,"1"0"80,3 4 1331,-3-3-330,10 8-516,-5-8 0,5 9-69,1-3 0,-1-1 132,1 1-147,4 0-165,-3 4-96,8 0 52,2 0 0,1 0 192,3 0-304,-3 0 19,-1 0 1,0 0 254,0 0-375,-1 6 55,1-5 1,-1 8-71,-3-5 57,-3 4 10,-4-1 1,-1 0-165,1 1 57,-6 0 0,4 3-144,-9 0 114,4 1 0,-10-1 169,-2 1-374,-8-1 187,2 1 0,-10 0 28,0 3-110,0-2 88,-5 4 1,6-6 264,-1 0-199,0 1 10,5-6 1,2 4 157,4-2 18,1-3 173,-1 5-39,6-8-155,1 8 199,10-9-125,1 4 1,10-4-63,-1 3 434,5-3-301,3 4 0,1-1 50,3 0 0,1 1-121,-2-1 1,1 1-224,-4 3-91,0 2 195,-1-4 0,-2 7-37,-1 2 0,-5-2-18,1 2 1,-4-1-195,-3 1 1,-3-2-69,-5 2-165,0 3 273,0-5 0,-9 7-174,-2-5 22,-8 0 216,1-3 0,-5-1 209,0 1-197,0-1-258,-5 0 271,4 1-11,-9-6 0,8 3-23,-6-5-684,6 0 482,2-4 1,3 0-155,5 0-1038,-1 0 891,10 0 1,1-2 588,5-1 0,0-4 0,0-4 0</inkml:trace>
  <inkml:trace contextRef="#ctx0" brushRef="#br0" timeOffset="12">6601 11969 8062,'-5'-11'-206,"4"4"1325,-4 2-217,5 5 1750,0 0-2033,0 5-219,0-3-167,0 8-380,0-4 208,0 11 0,5-5 44,3 3 0,-2-2-73,1-1 1,1-2 295,4-3-254,-1 4-35,5-5 0,-5 1-286,4 1 137,-5-5 44,6 2 0,-4-4-470,-1 3 271,1-3 145,4 4-287,-3-5 237,8 0 1,-8-4 12,2 1 89,3-1 10,-5-1 0,7-2-71,-5-4 371,1 5-175,-5-5 1,0 5 209,1-5-163,-6-1 50,4 6 702,-8-4-221,3 8 234,-5-3-576,0 5 0,-5 2 247,-3 1-54,-2 9-170,-7 1 1,5 8 64,-4-2-390,-1 8 173,-1 2 1,-5 5 175,0 0-462,0 6 286,6-5 1,-5 8-59,3-4-86,3 4 1,-1-8-333,6 3 1,-1-6 182,1-2 1,3-8-180,1 1 0,4-8 8,-1 0-529,3-7-534,1 2 139,0-9 0,1 4 269,3-5 1,2-5 944,6-2 0,-1-8 0,1-3 0</inkml:trace>
  <inkml:trace contextRef="#ctx0" brushRef="#br0" timeOffset="13">8349 11946 7983,'0'-6'0,"0"1"0,0 0 617,0 3-28,0-8-62,0 9 1,-5-4-133,-3 5 1,-2 1-283,-2 3 0,-4-1 8,-3 4 1,-7 1-67,0 3 0,-2 1 184,1-1 0,2 0-157,-6 1 1,6 3 4,-2 0 0,5 1 15,3-5 1,2-3 37,6-1 93,-1 1-259,6 3 1,2-1 93,8-2 1,2 2 0,7-3 81,2-1 1,3 3 196,5-5-52,5 4-198,1-1 14,5-1 1,-3 4 32,-1-2 1,-1 2-5,2 1 0,-3-2 115,-6 3-336,1-3 73,0 7 0,-5-3-60,-3 2 0,-6-1 74,-1 5 0,-6-4 140,2 4 46,-3 0-290,-6-1-1,-1 4 64,-6-5 1,-3 1 9,0-3 0,-5 2 60,1-2 0,-3-1-33,-1-6 1,0 2-1,0-4 37,1 1 0,3-2-331,0-5 179,5 0 0,-3 0 38,6 0-1362,-1 0 1038,1 0 0,4-2-1970,4-1 1142,1-4 1227,7 1 0,7-9 0,6 2 0</inkml:trace>
  <inkml:trace contextRef="#ctx0" brushRef="#br0" timeOffset="14">8840 11992 8052,'0'-12'98,"0"5"0,0-1-98,0 6 1296,0-3 1146,0 5-1943,0 5 1,-4 5-52,0 5 1,-3 5-229,3-1 0,0 8 28,4 4 1,0 2-198,0 1 0,0 0 120,0 0 1,0-3-98,0-1 0,1-4 32,3 0 0,-1-5 26,4-2 0,-3-5 206,4 1-113,-6-3-48,3 0-887,0-6-3102,-3-1 1871,3-5 667,-10 0 1,-1-1 1273,-1-3 0,-8-7 0,2-7 0</inkml:trace>
  <inkml:trace contextRef="#ctx0" brushRef="#br0" timeOffset="15">8486 11992 8052,'11'-5'0,"7"0"0,5-3 1036,0-2-611,4 9 0,1-8 776,3 5-593,-3 0-257,10-1 0,-12 4 320,9-3-439,-4-2-482,4 4 651,-1-3-114,-5 0 0,3 3-130,-5-6 101,-1 6 0,-3-3 90,0 5-58,-5 0-25,-2-6-30,-4 5 177,-1-4 0,0 5-6,1 0-284,-6 0-71,4 0 0,-7 0 197,4 0-315,-4 0 183,7 0-305,-3 5 149,-1 2 0,-1 4 22,-5 0 0,4 5-137,0-1 165,-1 10 162,-3-6-135,0 9 0,2 0-10,1 3-43,-1 2 1,3 1 76,-5 0-281,0 0 250,0 6 1,0-10-14,0 1 0,0-2-10,0-3 0,4-3 50,-1-4 1,1-5 39,-4 1-201,0-2-269,0-1-1113,0-6 817,0-1-4089,0-5 4015,0-5 0,0-3 743,0-7 0,-5-3 0,-1-5 0</inkml:trace>
  <inkml:trace contextRef="#ctx0" brushRef="#br0" timeOffset="16">9194 11889 8052,'7'-11'0,"1"-1"0,-5 6 0,5 0 1323,-4 2-808,5 3 0,-3-5 302,6 6 0,1 0-305,2 0 0,-2 4-67,2 0 0,1 4-215,-1-5 1,2 6-182,-2-1 1,-1 2 86,5 2 1,-5 3-53,1 0 0,-3 1-152,-5 0 0,2-4 76,-5 4 1,0 0-192,-4-1 0,0 4 7,0-3 0,-5 3-33,-3-4 0,-3 4 123,-4-4 1,-3 2 15,-5-2 0,4-1 111,0 5 1,0-5 5,-4 1 1,5-1-31,3 1 1,4-2 90,3 2 0,-1-2-46,5-2 1,0-3-39,4-1 1,2 1-25,2 4 1,2-2 48,5-3 1,1 3-188,-1-2 0,6-3 37,2-1 0,2 1-85,2-1 1,0 0 133,0-4 1,3 0-7,1 0 0,0 0 32,-4 0 1,-4 0-35,0 0 0,-4 0-429,4 0 1,-9 0 169,1 0 0,-2-4-930,3 0 0,-1 0 64,1 4 1185,-1 0 0,6-5 0,0-1 0</inkml:trace>
  <inkml:trace contextRef="#ctx0" brushRef="#br0" timeOffset="17">10028 12060 7924,'0'-11'533,"0"5"-205,0-4 185,-6 3-212,5-4 1,-8 3 100,5 1 464,-4-1-500,1 2 1,-4-3 260,-1 5-19,1 0-191,0 4 49,-1 0-1,-4 0-243,-2 5 54,0-4-214,2 15 103,-1-9 0,3 11 165,-5-3-269,5 3 51,3 5 1,2 4 217,5-1-328,0 1 163,4 1 0,2-3-334,1 6 127,4-6 1,8 3-145,0-5 0,5-2 99,-1-2 1,3-2 110,1-6 0,0-3 11,0-1 1,3-4 149,1 1 1,1-7-92,-2-1 0,-1-4 76,1 0 0,-2-6-87,-1-1 1,-4-2 26,0 2 1,-5-3-60,1-5 0,-3 1-97,-5-1 1,0-1-285,-3-3 1,-3 2 155,3-6 1,-8 2-440,-4-1 0,-7 2 221,-4 5 0,-8 1-736,-3 3 0,-4 4 500,-4 7 1,-2 3-22,-2 5 1,4 1-1175,8 3 1823,2-2 0,5 13 0,0-3 0</inkml:trace>
  <inkml:trace contextRef="#ctx0" brushRef="#br0" timeOffset="18">10496 11878 8059,'-12'-7'0,"5"-2"64,-1 6 58,1-1 110,-5 4 350,6 0-277,-4 0 0,7 0 131,-5 0 62,6 0-324,-3 0 1,5 1 174,0 3 32,-5 2-192,3 11 0,-3 1 340,5 4-279,0 1 1,0 4 44,0 0 0,4 4-34,0 0 1,5 2-180,-1 1 0,-2 0 100,1 0 1,1-1-173,4-2 1,-5-3 38,1-5 0,-1-2-61,5-2 0,-5-2-887,1-6 553,-5 1-1763,2-6 950,-5-1-37,0-5 0,-5-1 111,-3-3 1085,3 3 0,-10-15 0,2 4 0</inkml:trace>
  <inkml:trace contextRef="#ctx0" brushRef="#br0" timeOffset="19">10382 11912 8059,'6'-6'330,"3"-5"447,-5 4-777,4 2 0,4-5 0,6 3 0</inkml:trace>
  <inkml:trace contextRef="#ctx0" brushRef="#br0" timeOffset="20">10439 11866 8059,'9'5'2147,"2"3"0,-2 6-1556,6 1 0,2 5-169,-2-1 1,9 7-203,-1 1 1,2 4 14,-2 0 0,5 0 58,2 0 0,0 1-16,0-6 0,-3 1 63,3-4 0,-5 0-93,2-1 0,-3-4 113,-1-3 0,-4-2-113,0-1 0,-5-2-179,1-3-209,-2 3 1,-3-7-801,-2 5-1921,-3-6 1474,-5 3-2029,0-5 1634,-5 0 1783,-2 0 0,-4-5 0,0-1 0</inkml:trace>
  <inkml:trace contextRef="#ctx0" brushRef="#br0" timeOffset="21">10918 11889 8078,'7'-16'239,"-1"2"178,-2-5 1,-2 5-69,6-2 1,-2 4 99,2 0 0,-3 5 48,-5-1 1,1 6 294,3-2-570,-3 2 1,4 8-109,-5 1 1,0 8 73,0 4 1,0 0-1,0 3-46,0 2 0,0 2 109,0-4-238,0 6 28,0-4 1,0 11-1,2-2-73,2 3 1,-3 3-12,3-5 0,-3-4-22,-1 1 1,0-2 0,1 0 284,3-6-119,-3 0-469,4-11 209,-5 5-8,0-6 181,0 1-2145,5-6 1180,-3 4 951,3-8 0,0 3 0,1-5 0</inkml:trace>
  <inkml:trace contextRef="#ctx0" brushRef="#br0" timeOffset="22">11021 12392 6775,'12'-11'0,"-1"-1"0</inkml:trace>
  <inkml:trace contextRef="#ctx0" brushRef="#br0" timeOffset="23">11569 11775 7958,'5'-12'0,"-3"5"526,1-1 64,-1 1-153,-2 0 551,0-3-582,0 9 0,-2-4 295,-1 5-423,-4 0-56,-9 0-177,-2 5 1,-6 5 207,-3 5-64,-2 6 5,-5-4 1,0 6 21,-1 0 1,5 5 13,-1 2 0,6 3-32,-2 2 0,3-1-112,1 0 1,6 4-155,1 0 0,9 0 80,3-3 1,3-2-163,1-3 0,5 2 94,2-6 0,9-3 27,3-4 1,2-5 57,2 2 0,4-8 89,-1 0 1,6-5-122,-1 0 0,-2-1 214,1-2 1,-3-5-109,3-3 1,-6-2 108,-1-2 0,-1 1-94,-7 0 1,-3-1-3,-5 1 1,-4-2-170,0-2 1,-1 2 94,-2-2 0,-4 2-108,0 2 0,-9-1 64,2 1 1,-8 3-526,0 1 0,-1 4-126,1-1 1,-2 3-1385,6 1 2037,-5 0 0,7 5 0,-3 1 0</inkml:trace>
  <inkml:trace contextRef="#ctx0" brushRef="#br0" timeOffset="24">11375 12197 7958,'-5'7'0,"-1"-2"0</inkml:trace>
  <inkml:trace contextRef="#ctx0" brushRef="#br0" timeOffset="25">12563 11763 8021,'-5'-11'0,"4"5"559,-4-4 32,5 8 136,0-3 528,0 5 0,0 5-832,0 3 1,3 3-195,1 5 0,0 1 10,-4 6-54,0 5 1,0 0 186,0 2-324,0 3-259,0-3 261,5 4 1,-4-1 250,3-3-72,-3 3-258,4-9 171,-3 4 1,7-5 130,-6 0-619,6-5 284,-7 3 1,6-8 37,-4 2-939,5-2 523,-8-2 1,4-3 465,-5 0 0,11-1 0,1 5 0</inkml:trace>
  <inkml:trace contextRef="#ctx0" brushRef="#br0" timeOffset="26">12654 12312 8021,'0'0'0</inkml:trace>
  <inkml:trace contextRef="#ctx0" brushRef="#br0" timeOffset="27">12848 11809 7995,'6'-11'239,"-5"-1"0,5 1 1034,-2-1-34,-3 6-637,4 1-187,0 5 105,-3 0-146,3 0-1,-5 0-90,0 5-109,0 7-5,0 5 1,0 7 32,0 3 1,0 1 27,0 2 1,0 5-101,0-1 0,0 0-144,0 4 0,0-2 82,0-2 1,4-3-262,-1-1 1,6-8-5,-1 0 261,-3-6 0,1 0-205,-2-4 162,-3-6-1378,9 4 679,-8-9-394,3 4 504,-5-10 568,0-1 0,0-10 0,0-2 0</inkml:trace>
  <inkml:trace contextRef="#ctx0" brushRef="#br0" timeOffset="28">12951 12163 7995,'-6'-23'-1304,"-3"-5"978,5-2 1,-3 1 325,3-2 0,0 2 0,4-1 0,0 2 367,0 5 1,0 0 88,0 0 1,0 6 618,0 1 519,0 4-600,0 0-328,0 6 0,1 2-253,3 8 1,2 3 151,6 9 1,3-2-153,0 5 0,6 0 45,-2 4 1,3 1 159,5 2-151,-3-2-205,4 4 1,0-5 47,3 0 0,-4 0-70,0 0 1,1-2 113,-1-2 1,-1 2-91,-3-6 0,0 0 57,0-4 0,-4-3-81,0 0 0,-5-6-119,1 2 1,-6-3 264,-1-1-301,-6 0 118,8 0 0,-8-1 15,1-3 0,-1-2-358,-2-6 0,0-4 108,0-3 0,-4-3-548,0 0 1,-5-3 292,2-1 1,-2 2-708,1-3 1,-2-1 174,2 1 0,-1-3-29,2 3 0,-2 1 85,5 3 1,-4 0 274,5 0 0,-1 4 42,4 0 1,-4 4 161,0-4 1,0 5-403,4-1 1,0 2 243,0 2 1,4-1 441,0 1 0,5-1 0,-3 1 0</inkml:trace>
  <inkml:trace contextRef="#ctx0" brushRef="#br0" timeOffset="29">13705 11684 8067,'0'-12'0,"0"6"0,0-4 0,0 8 0,0-3 0,0 7 0,0 1 0,4 5 0,0 7 0,3 0 0,-3 8 0,0-2 0,-4 5 0,4 3 0,-1 2 0,1 2 0,-4 1 2429,5 0 0,-3 1-629,1-1-1406,4-5 1,-5 0 49,6-2-596,-6-8 126,4 8 0,-3-15 141,1 4-943,5-4 584,-8 0 0,4-5-83,-5 1-1789,0-6 613,0 3-1948,0-5 3451,-5 0 0,-1-10 0,-5-2 0</inkml:trace>
  <inkml:trace contextRef="#ctx0" brushRef="#br0" timeOffset="30">13591 11706 8062,'11'-11'0,"1"-6"964,4 5-561,2 0 0,6 3 1041,3 6-942,-3-6 1,8 8 224,-6-3 1,10 2-287,-2 2 0,3 6-29,-3 1 1,-4 7-166,1 1 1,-2 6-157,2-2 1,-3 2 108,-6 2 0,-4 1-260,-3 3 1,-7-1-116,-4 9 1,-4-7-145,-4 6 0,-2-2-136,-6 2 1,-8-1 223,-3-3 0,-4-2 190,1-5 1,0 0-54,-4 0 1,1-4 126,-2 0 1,3-6-106,6-2 1,0-1-57,3-6 1,2 4-40,6-5 1,3 1-549,1-4-303,4-5 0,-1-1 94,8-6 924,3 1 0,9-1 0,2 1 0</inkml:trace>
  <inkml:trace contextRef="#ctx0" brushRef="#br0" timeOffset="31">14413 11752 7951,'0'-11'369,"0"-1"464,0 1 1040,0 4-566,0 2-518,0 5 0,0 5-346,0 3 0,0 6-136,0 1 1,-4 9-59,1-1 0,-5 8-150,4-1 0,0 4 122,4 4 1,0-3-122,0-1 0,2-1 41,1-6 0,4-1 45,4-3 0,2-1-166,2-3 1,3-3 39,5-4 1,-1-5 205,1 1 1,0-6-102,0 2 0,0-4-70,0-4 0,0-2 5,-1-5 1,0-2-102,-3-2 0,1 1 72,-4-5 0,3-2-144,-4-5 1,-1 0-11,-7-4 0,2-1 32,-5-3 1,1-4-317,-1 0 0,-3-1 131,3 1 0,-3 6-429,-1-2 1,-4 8-53,1 3 1,-5 6-1213,4 5 407,-5 1 437,3 5 1,0 2 1084,2 8 0,3 2 0,1 5 0</inkml:trace>
  <inkml:trace contextRef="#ctx0" brushRef="#br0" timeOffset="32">15487 11615 7990,'0'-11'0,"0"-1"0,0 1 0,-4 3 0,0 1 1013,0 4-598,-1-7 1,-1 7 484,-6-4-543,1 4 0,-5-2 81,-4 5 0,-2 1-213,-5 3 1,-2 2-10,-5 6 0,-1 4 24,1 3 0,-4 3-121,0 1 0,1 5 73,7 2 1,3 2-1,8-2 0,0 3-142,7-2 1,4 2-65,8 1 1,6-3-99,5-1 0,11-5 78,8 2 0,3-4 374,2-4 1,0 1-117,3-5 1,2 1 56,1-5 1,3-5-64,-6-2 0,1-2-50,-1-2 0,-2 0-22,2 0 1,-7-4-68,0 0 0,-6-5-252,2 1 0,-3-2 129,-1-1 1,-4-1-181,0 1 0,-5-5 90,1-4 1,-2 3 0,-2-2-178,1-2 1,-1-4 15,0-2 1,1-3 24,-1 3 0,-3 2 32,0 6 0,-5-1 135,5 4 0,-5 1 239,0 4-340,-1 4 469,-2 2-147,0 5-10,0 5 0,0 3-5,0 7 0,-2-1 64,-1 5 0,1 0-83,-2 4 0,3 5 139,1 2 1,4 0-121,0 0 0,5-3-40,-2 3 1,3-4 23,2 0 0,-1-3-6,1-4 1,-5 1-37,1-4 1,-4-5-296,3-3 1,-4-5-1220,1 5-772,-3-5 87,-1 2 1319,-5-5 1,2-4 96,-4 0 738,-1-5 0,-3-2 0,-1-7 0</inkml:trace>
  <inkml:trace contextRef="#ctx0" brushRef="#br0" timeOffset="33">15555 11661 7990,'12'-23'0</inkml:trace>
  <inkml:trace contextRef="#ctx0" brushRef="#br0" timeOffset="34">15567 11638 7990,'22'-6'0,"6"-5"0,3 10 2396,7-3-1549,3-2 1,8 5-69,1-3 0,-1 3-203,-3 1 1,-2-4-137,-2 0 0,1 0-152,-5 4 1,-1-1-93,-7-3 1,-2 3 28,-5-3 1,0-1-4,0 1 1,-5-3 2,-3 3 1,-6-1 167,-2 1-126,-4 3 0,3-5 268,-2 6-677,-3-5 198,4 4-116,-5 1 1,0 10 49,0 6 0,0 0 36,0-1 0,0 7 12,0 4 0,0 6-28,0-1 1,0 2-52,0 1 1,0 4 79,0 0 0,0 0-90,0-4 0,4-4 110,0-4 0,0-2-142,-4-1 0,0-4 102,0 0 0,1-5-428,3 1 0,-3-6-431,3-1-320,-3-6-1290,4 9 220,-3-10-446,8 4 2676,-9-5 0,4-5 0,-5-1 0</inkml:trace>
  <inkml:trace contextRef="#ctx0" brushRef="#br0" timeOffset="35">16674 11684 8037,'0'-12'0,"0"1"1148,0-1-199,0 6 539,0-4-758,0 9-250,0-5 177,0 6-310,-5 0 0,3 6 134,-6 1 25,-4 8-334,-1 3 1,-9 6 172,3 3-89,3 2-83,-1 0 0,3 8-27,3-3-73,2 3 0,9-3 92,0 1 1,1-2-165,3-3 0,4-2-5,7-5 1,-1-5 79,5-3 1,1-4 72,7-3 0,-2-3-49,6-5 1,-1-1 79,4-3 1,-3 0-41,-1-7 0,0 2 14,0-6 1,-2-2-56,-5 2 0,-2-5 46,-2 0 0,-2-2-405,-6-5 1,-1-1 169,-2-2 0,-2-3-153,-2 2 0,-3-2 87,3-1 0,-9 1-433,-6 2 0,-6 2-99,-6 3 1,-1 7-329,-2 0 0,-4 6-191,-4 5 1,4 3 596,-1 5 0,6 1-1191,-2 3 1801,8 3 0,-7 9 0,1 2 0</inkml:trace>
  <inkml:trace contextRef="#ctx0" brushRef="#br0" timeOffset="36">17325 11512 8087,'-6'-6'0,"1"1"0,5 0 0,-1 3 0,-3-1 0,3 6 0,-3 5 0,-1 2 0,1 2 0,-1 4 0,1 3 0,2 4 0,-6 4 3458,5 2-2275,-2 5 1,2 0 33,-1 1-696,0-1-202,4 5 0,0-4-361,0-1 85,0 0 0,4-10 241,0 3-229,4-3 0,-1-6 79,-1-2-418,4-4 232,-3-1 1,-1-3-211,-2-1-333,2-4-1688,-5 2 1134,4-5-4069,-5 0 5218,0-5 0,-5-2 0,-1-4 0</inkml:trace>
  <inkml:trace contextRef="#ctx0" brushRef="#br0" timeOffset="37">17211 11649 8087,'5'-11'0,"2"-1"1356,4 1-274,1 5-279,-1-4 5,0 8-417,1-3 1,3 6 681,0 3-491,6 8-262,-4 0 1,7 10 332,3-3-268,-3 3-645,9 0 407,-4 1 29,6 5 1,-2 0-52,-3 3 1,3 0 99,-2-4 0,1 0 18,3-5 1,-2 1-15,-3 0 0,-2-5 178,-5-3-113,-5-2-227,-2-7 0,-4 3-168,-1-5 59,-5 0-241,-1-4-99,1 0 235,-5 0-1803,4 0 475,-5 0 678,-5 0-1688,-2 0 1605,-4 0 1,3-4-1331,1 0 1258,-1-5 952,-3 3 0,-1-6 0,1 1 0</inkml:trace>
  <inkml:trace contextRef="#ctx0" brushRef="#br0" timeOffset="38">17817 11467 7971,'0'-7'787,"0"-3"-309,5 9 367,-4-4 272,4 5-86,-5 0-649,0 10-135,5-3 1,-4 15 87,3-3 125,-3 8-264,-1-3 0,0 10 140,0 0-263,0 1 94,5 4 1,-2-1 20,5 0-122,-6 0 0,7-5-37,-5-2 4,5-3 1,-8-6 123,3 1-1135,-3-5 691,4-2 1,-4-4-485,3-1 83,-3 1 1,1-5-192,2 1 0,-2-5 879,6 0 0,-1-1 0,5-2 0</inkml:trace>
  <inkml:trace contextRef="#ctx0" brushRef="#br0" timeOffset="39">19050 11546 7973,'0'-6'0,"0"-4"0,-1 7 818,-3-4-240,3 4-206,-4-2 682,5 0-627,-5 4 0,-2-4 220,-4 5 7,-1 0-346,1 0 0,-4 1 121,-1 3-75,-4 2-172,2 6 0,-4 3 148,-1 0-106,0 10-57,0-5 1,0 9 53,0-3 59,6 4-151,0-1 1,11 4-22,2-3 1,3 3 226,1 1-359,10-4 156,-3-2 1,16-6 244,0 1-209,0 0-26,10-5 1,-5-2 400,2-4-101,3-6-688,-4-1 502,6-5-82,-1 0 0,-1 0 180,-3 0-558,3-5 209,-8-1 0,2-7-9,-4-2-534,0 2 396,-5-8 1,-2 3-944,-4-5 528,-6 0 371,-1 0 0,-5-5-1172,0-2 668,0-3-312,0-1 338,-5-1 294,-6 1 0,-3 1-120,-5 3-260,-5-3 384,0 9 1,-11 1-103,1 7-573,0 4 635,-11 0 0,11 6-698,0 2 543,0 3 578,15 6-17,-3 1 0,11 6 0,-1-1 0</inkml:trace>
  <inkml:trace contextRef="#ctx0" brushRef="#br0" timeOffset="40">19427 11592 7988,'6'-11'808,"4"-6"-291,-8 5-211,8-5 1,-9 6 883,3-1-777,2 6 0,-5 0 1094,3 2-1035,-2 2 1,-2-1-251,0 6 1,0 5 16,0 7 1,-4-1-99,0 5 1,-4 4 83,5 4 1,-1 3 12,4-3 1,0 5-39,0-2 1,0 3-15,0 1 1,1-1-228,3-2 1,-2 1 48,6-6 1,-4-3-56,3-4 1,-3-5 49,4 1 0,-6-6-532,2-1-29,-3-6 152,4 3 0,-3-6 112,2-3 0,-3-2-10,-1-6 1,-1 1-112,-3 0 1,1-6 59,-4-2 1,0-2 54,0-2 0,-7-5 28,2-3 1,0 2 95,4-1 7,-2-1 0,9 1-169,-3-1 806,2 11-416,2-7 0,0 15 336,0-4-194,0 9 906,6-3-816,0 8 0,5 4 246,1 9-328,-1 1 1,1 9 239,-1-2-16,5 3-150,2 1 0,5 3-83,0 1 1,1 3 122,3-3-367,-3 5 1,8-8 171,-6 2-483,6-7 670,-8 3-179,9-14 1,-9 6 102,3-11 504,-8 1-421,2-4 1,-8 0 248,2 0-109,-2-5 1,-3 3 226,-2-6 215,2-5-641,-9 1 0,4-9-73,-5 6 0,0-9-128,0 1 0,-1-4-2,-3 1 0,-1-2 124,-3-3 0,-2-5-1062,3 1 0,-3 4 455,-2 4 0,1 4-1220,-1 4 0,1 0-493,-1 8-211,6-3 2354,-4 12 0,9-3 0,-4 5 0</inkml:trace>
  <inkml:trace contextRef="#ctx0" brushRef="#br0" timeOffset="41">20957 11078 8095,'0'-6'433,"0"-4"-197,0 3 0,0 1 504,-5 1 22,4 0 111,-4 4 211,5-4-607,0 5 134,0 5-316,0 1 1,0 7 308,0 2-198,-5 3-111,4 5 82,-5-1-200,6 6 0,0 1 177,0 6-69,0-1-79,0 5 1,0-2 147,0 5-106,6 0-227,-5 4 0,9 3 464,-2 1-1136,2-6 828,6 5 0,-7-8 82,3 5-648,-4-1 684,-1-14-408,3 7 290,-9-14 0,8 6 368,-5-7-368,0 3 511,-4-14 1,0 9-385,0-6-66,0 0-309,0-8 1,0 3-691,0-3 241,0-2 242,0 0-1387,0 1 822,0-5 227,0 4-4915,0-5 4249,0-5 1282,0-2 0,0-4 0,0 0 0</inkml:trace>
  <inkml:trace contextRef="#ctx0" brushRef="#br0" timeOffset="42">21448 11192 7950,'5'-11'-1801,"-3"5"3261,3-4-89,-5 8 599,0-3-1658,0 15 1,-1 3 488,-3 10-395,-3 5 56,-4-4-3,-6 14-292,5-8 1,-6 15 167,3-3-535,2 2 367,-3 2 1,0-1 167,1 1-306,0-5 55,3 3 0,2-10 279,3 1-348,2-1 0,5-15-174,0 8 173,0-20-50,0 9 202,0-10-1168,0 0 1035,0-1-1915,0-5 1307,5 0 0,-3-5-82,6-2-939,-6-4 986,9 0 0,-9-2 610,6-2 0,-1-3 0,5-5 0</inkml:trace>
  <inkml:trace contextRef="#ctx0" brushRef="#br0" timeOffset="43">21311 11284 7968,'5'-18'0,"-3"2"-183,1 4-1,4 1 184,-6 4 1583,4 2-398,-5 5-510,5 0 352,2 0-626,4 0 0,0 10 214,1 6 49,4-1-317,-3 12 0,7-3 386,-4 10-250,4 0-424,-2 6 0,4-4 614,1 6-851,0 0 570,0-1-992,0 3 768,0-8 0,-2-1 167,-2-4 58,3-6-226,-9-2 1,7-3 349,-5-5-497,0 1 347,-8-5 0,2-3-1207,-6-1 1435,1-4-788,-4 2-1923,0 0 1018,0-4 383,0 4-708,0-5 0,-5 0 706,-3 0-1159,3 0 1209,-5-5 1,3 4 666,-9-3 0,-1-7 0,-6-2 0</inkml:trace>
  <inkml:trace contextRef="#ctx0" brushRef="#br0" timeOffset="44">21243 11706 7968,'-12'0'0,"5"-3"859,-1-1-493,6 0 1,-2 4 207,8 0 256,2 0-331,5-5 0,6 4 143,1-4-318,10 5 0,2 0 172,8 0-289,3 0-40,-1 0 1,7 0-4,-5 0 1,4 0-91,-8 0 1,-1 0-1171,-7 0 604,-2 0 363,-10-6 0,2 4-2163,-5-6 2292,1 6 0,-10-8 0,-1 3 0</inkml:trace>
  <inkml:trace contextRef="#ctx0" brushRef="#br0" timeOffset="45">22042 11067 7966,'5'-18'-211,"-3"7"215,3 0-2,0 10 1350,-4-4-829,4 5 0,-4 0 156,3 0 301,-3 0-573,5 0 0,-6 5 216,0 3-17,0 7-266,0 3 0,0 5 397,0 0-359,0 4-133,5 3 0,-4 5 323,3 3-170,2-2-882,0 8 1066,1-8-279,3 8 0,-4-3 181,6 4-19,-1 1-296,0-5 1,1 2 169,-1-5-436,-4-5 124,3 0 0,-9-9-121,3 3 137,-3-3 0,-1-5-354,0 0 1,0-5-1516,0 1 1396,0-7-1237,0 2 1414,0-4 1,0 2-734,0-1-1305,5-4 1476,-3 2 0,8-4-40,-3 3 855,3-3 0,7 9 0,1-3 0</inkml:trace>
  <inkml:trace contextRef="#ctx0" brushRef="#br0" timeOffset="46">22476 11855 9477,'2'-6'2924,"1"2"-1208,-1 2 1843,3-3-1776,-5 4-603,0-4-376,0 5-1656,0 5-122,0 1 0,0 6-2397,0-1 3371,0-4 0,0 3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22316 1074 8455,'2'-12'-1342,"1"1"2073,-1 4 0,4-2 306,-2 6 26,-3-6-654,4 8 1,-5-6 201,0 3-176,0 3 421,0-4 393,0 5-1060,0 5-23,0-4 1,0 11 0,0-2 454,0 4-376,0 1-20,-5 2-61,-1 0 0,-2 6 95,1 0 0,3 0 136,-4 0-377,1 0 0,-1 1 343,0 2-411,6 4 213,-8-1 0,5 2 0,-4-4 57,1-2-176,5 5 1,-5-6-89,4 2 27,-5-1 1,8-3 68,-3 1 0,-1-1-58,1-3 1,0 1-91,4-5 34,0 1 0,0-5-146,0 0 284,0 1-482,0-1 279,0-4 1,-1-2-272,-3-5-156,3 0 231,-4 0 133,5-5 1,0 2 0,0-5 0,0-2-1148,0-4 765,0 2 0,5-9 0,2 5 61,4-2 1,1-2-1,2-7 1,3-2-1,0 0 1,-3-4 0,3 2-34,-1-2 367,-3-1 1,4 1-1,-6 3 1,-1 2-349,-2 0 442,2 4-189,-4-4 564,1 0-330,3 9 1,-8-8 0,5 8-338,-2-2 1209,-1 3-491,-4-4-170,0 4 813,0 1-643,5 0 0,-4 6 52,3-1 418,-3 1 374,-1 5-600,0-5 0,1 6-29,3-2-471,-3 2 0,4 6 306,-5 3-184,5-3 1,-3 9 51,2-2 0,1 2-48,-2 1 0,1 5-22,-4-1 1,4 4-37,0-4 0,1 5 69,-1-1-129,-3 3 0,5 2 0,-3 1 129,1 2 0,1 1-77,-1-1 1,-3-3-182,3 2-987,2 4 1,-3-6 1262,4 2 1,5 2-1,3-1 1039,-1-2 0,2-1-854,0-1 1,3 0-538,-4 0 85,5 0 0,-7-2 59,2-2 1,-2-2-1,-3-6-38,-3 1 79,4-6 0,-9 4-136,6-2 117,-6-3 1,3 1 0,-5-2-94,0 4-115,0-3 229,0 5-315,5-9 264,-3 9-372,3-3 220,-5-1 62,0-1-1270,0-5 167,0 5 374,0-4-1768,0 5 2216,0-6 0,0 5 0,0 1 0</inkml:trace>
  <inkml:trace contextRef="#ctx0" brushRef="#br0" timeOffset="1">22111 1553 8240,'5'-11'1243,"2"3"-760,9 1 0,1 3 896,6-4-685,0 6-222,0-9 546,5 10-575,1-9 0,7 9 252,2-3-444,2-2 177,1 4 1,3-8-322,-2 3 0,3 0-1061,0 0 814,1 4 1,-5-6 0,-5 5 333,-4 2-4001,1 1 3807,-9 1 0,4 5 0,-5 1 0</inkml:trace>
  <inkml:trace contextRef="#ctx0" brushRef="#br0" timeOffset="2">22533 4477 8075,'0'-6'-833,"0"-5"1981,0 4-215,0 2-204,0 0 21,0 0 197,0 3-492,0-3 38,0 5-369,0 5 0,0-2 1,0 5 623,0 0-569,0 3 0,0 4 44,0 0 1,0 5 0,0-1 0,0 4 612,0 4-417,0-3-507,0 9 196,0-4 69,5 5 0,-2 1-34,5-1 1,-1-4 0,5 0 101,-1-3 0,0 4-134,1-4 1,-2 3 222,-2-3-493,2-6 1,-8 0 166,6-6 1,-6 0 0,2-4 148,-2 1-443,3-6 70,-4 4-1279,4-8 195,-5 3 0,-1-5 802,-3 0 1,1-2 0,-3-1 0,0-5-1350,-1-2 1487,0-2 0,-5-4-669,1-3 527,-1-3 502,1-1 0,-11-4 0,-2-3 0</inkml:trace>
  <inkml:trace contextRef="#ctx0" brushRef="#br0" timeOffset="3">22305 4488 8093,'8'-17'428,"-1"1"-269,1 4 1,4 0 0,2 1 265,2-1 526,4 1-602,-2 0 0,5-1 1,1 2 785,2 2-652,-2-2-178,9 9 0,-3-5 284,4 2-187,0 3-193,0-4 0,-3 5 208,-1 0-281,-4 0 1,5 5 0,-4 2 309,-2 3-474,-6 2 1,2-1 0,-7 2 378,-4 2-839,1-2 294,-9 8 184,3-3-255,-5 5 1,-5-4 17,-3 0 0,-6-1-128,-1 1 205,-6 2 0,0-4-172,-6 2 263,1 3 1,2-10 0,-2 3 137,-1-2-36,6-7 0,1 3 1,3-4 228,-1 2-83,4-5 5,3 3 275,1-5-62,9 0-117,-5 0 1,8 0-37,2 0 77,-3 0-125,14 0 0,-6 0 193,10 0-60,0 0-192,9 0 0,0 4-94,2 0 1,3 5 202,-2-1-303,2 2 0,1 1 1,-1-1 191,-3-2 1,2 6-247,-5-3-77,-1 3 297,-3-2-171,0-1 0,-5 2 1,-3 1-1,-2 2-169,-2 2 267,-4-4-76,-2 2-160,-5 1 179,0 1 18,-10-1 23,2 5 0,-14-8-37,3 5 0,-4-4 170,-3 4 11,-3-5-614,-6 3 679,6-6 1,-4-3-135,3-1 0,-2-3 82,2 4 0,-2-6-36,5 2-85,6-3 0,0-2 1,6-1 70,1-2 1,1-1 92,2 1-889,5 3 112,1-10 294,5 10-3505,0-9 3778,0 9 0,5-9 0,1 3 0</inkml:trace>
  <inkml:trace contextRef="#ctx0" brushRef="#br0" timeOffset="4">11524 9468 8347,'0'-12'177,"0"6"1,0 0 970,0 2-106,0 3-131,0-4 199,0 5-848,0 5-50,-5 1 0,2 9 483,-5 1-499,1 4 0,-1-2 65,1 4 0,-1 3 78,-3 1 1,-2 3 52,-2 6-146,2-1 0,-7 5 57,4 3 1,1 6-1,4 2 1,-4 3-1389,-1-3 1150,1-1 0,7-8 393,1-3-941,4-3 531,-7-6 1,9 2 116,-3-8-359,3 2 139,-4-12-16,3 3 508,-3-4 1,4-1-882,-3 1 302,3-6-347,-4-1-209,5-5 213,0 0-443,0-5 610,0-1 1,0-6 0,0 0-848,0-4 1,0 2 378,0-5 1,4 0-503,0-4 806,4 6 71,-1-5 1,0 4-414,1-5 567,0 1 94,3-1-72,0-5 210,1 4 1,-1-9 24,1 2 0,-1-2 0,1-1 0,0 0 0,4 0 0,-4-1-590,5 1 935,-6 0 1,-1-1-121,-2 1 158,2 5 1,-4-3-1,5 6 1310,-4 0-1533,-2 7 1,-1-1 363,0 5 0,0-1 538,-4 5-310,0 0-116,0 4 225,0 2-181,0 0 161,0 4-424,0-4-476,0 5 316,0 5-65,0-4 0,0 9-79,0-2-25,0 2 1,0 1 128,5 1 1,-3 1 205,6 2-248,-6-2 0,7 8 425,-5-2-464,5-2 1,-6 8-1,3-2 1,0 1 196,1 0 0,-4 3-234,5-1 133,0 6-39,-2-8 1,4 8 68,-2-5-89,7 9 0,-2-9-133,2 7 1,1-3 0,1-1 200,1-3 1,-3-2-67,4 2 1,-5-3-3,1 3 1,-2-5-13,-2-3 0,1-2-11,-1-6 1,-1 1 193,-2-1-157,2 1-208,-9-1-251,4-5-137,-5 5-663,0-10 842,0 4 2346,0-5-4899,-5 0 796,4 0-1919,-9 0 2070,3-5 789,-4 4-1968,5-4 3015,-4-1 0,-2-5 0,-6-7 0</inkml:trace>
  <inkml:trace contextRef="#ctx0" brushRef="#br0" timeOffset="5">11307 10005 8256,'0'-12'0,"0"6"407,0 1 1,1 4 1678,3-3-1332,-3 2 397,9-3-681,-9 5 1,10 0 374,-4 0-122,8 0-723,-2 0 0,14 5 0,-3 2 0</inkml:trace>
  <inkml:trace contextRef="#ctx0" brushRef="#br0" timeOffset="6">11604 9970 8256,'34'0'0,"-1"-3"0,-3-1 0,2-5 4603,-5 1 0,1 2-2536,-2-2 1,-5 2-1661,1-2 1,-6 0-408,-1 4 0,3-5 0,-1 2 0</inkml:trace>
  <inkml:trace contextRef="#ctx0" brushRef="#br0" timeOffset="7">11923 9890 9693,'-6'6'0,"1"0"0</inkml:trace>
  <inkml:trace contextRef="#ctx0" brushRef="#br0" timeOffset="8">11352 9993 8046,'-7'0'0,"-1"0"89,6 0 258,-4 0 7779,6 0-7749,6 0-344,-5 0 86,4 0 181,0 0-224,1 0-21,1 0 1,-1 0 83,-2 0-24,2 0 0,2 0-49,-1 0 0,0-1 79,0-3 1,4 3 6,-4-3 0,3 3 30,2 1 0,-1 0-74,1 0 0,-1 0-76,0 0 1,5-1 125,-1-3 1,0 2-126,-4-1 0,2 1 55,2 2 1,-2-3 0,4-1-3,-1 1 1,-3 2-68,2 1 37,-2 0 0,-2-1 61,1-3-250,4 3 179,-8-4 0,7 5-153,-8 0 147,4 0 1,-4 0-1,1-2 49,1-2-260,-4 3 197,5-4 0,-7 5-318,4 0 1,-3 0-95,4 0-57,-6 0 0,4 0-116,-2 0-2310,-2 0 1372,3 0 1497,-5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5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20912 8132 8265,'6'-5'2463,"-1"3"-703,-5-8-765,0 9-396,-5-4-280,-1 5 1,-6-4-129,1 0 14,-6 0 1,3 4-70,-5 0 1,-4 5 116,-3 3 1,-6-2-201,2 2 1,-2 0 95,1 3 0,-4 0-222,4 1 0,0 1-34,4 2 0,3-1 95,-3 5 1,7-4 67,1 4 0,9 0-94,-2 4 1,5-1-21,-1-3 0,3 1 118,5-5 0,0 5-64,0-1 0,0-1 12,0 1 1,5-5 31,3 1 1,2-2-26,1-1 0,6-1-7,2 0 0,2 0-4,2-4 1,1-2 9,3-5 0,2 0 16,6 0 0,-1 0 38,0 0 0,-1-1 61,-3-3 1,2 2 39,-5-6 0,-2 5-166,-6 0 0,2-2-880,-6 1 875,-5 0 0,-5 3-3,-5-3 5,0 3 0,0-4 0,0 5 0</inkml:trace>
  <inkml:trace contextRef="#ctx0" brushRef="#br0" timeOffset="1">20421 8748 8049,'6'0'1471,"4"0"1,-7 0-1019,4 0 1664,1 0-1355,3 5 1,1-3 56,-1 2 284,0-3-676,1 4 1,1-4 224,2 3 132,-3-3-389,10-1 0,-8 0 562,5 0-618,0 0 1,8 0-49,-1 0 1,1-1-32,-4-3 1,-4 3-428,0-3 0,-5 3 232,1 1-1984,-2-5 722,-7 3 686,-1-3 511,-5 5 0,5 0 0,2 0 0</inkml:trace>
  <inkml:trace contextRef="#ctx0" brushRef="#br0" timeOffset="2">21688 7949 10357,'-6'10'1775,"-4"-2"-1403,2 7 1,-2 3 136,-1 1-255,-1-3 1,1 10 49,-1-4 0,1 8 131,-1-4 0,0 10-129,-3-2 0,2 12-67,-2-1 0,-2 2-99,2-5 1,0 5-19,3-5 1,1 4-48,-1-8 1,5 0 14,-1-4 1,4-5-145,-3-2 1,4-7 29,-1-1-117,3-5-446,1 3 323,0-11-887,0-1 973,0-5 0,5-5 0,2-1 1</inkml:trace>
  <inkml:trace contextRef="#ctx0" brushRef="#br0" timeOffset="3">21437 8714 7995,'0'0'0</inkml:trace>
  <inkml:trace contextRef="#ctx0" brushRef="#br0" timeOffset="4">21597 7972 9157,'0'6'2335,"0"4"-1129,0-2-807,5 7 0,-3-1 48,6 5 1,0-4-154,3 4 0,2 0 120,2 4 1,2 5-73,2 3 0,2-2 14,-2 1 1,3 1-118,1 3 0,-1 0 15,1 0 1,0-3-146,0-1 0,-1-4 78,-3 0 1,-2 2-131,-1-1 0,-8-4 26,4-4 0,-3-4-35,2 4 0,-3-5 62,-1 1 0,0-6-176,0-1 108,4-1 1,-9 4-541,6-4-1148,-6 3 864,3-8-1748,-5 3 2058,0-5 1,0 0-1</inkml:trace>
  <inkml:trace contextRef="#ctx0" brushRef="#br0" timeOffset="5">21460 8509 8021,'11'-6'2691,"1"5"-1979,-1-3 1,0-1 864,1 2-1040,4-1-154,2 4 148,5 0 0,4 0 209,-1 0 31,6 0-692,-3 0 421,5 0 388,1 0-529,-1 0 1,-1-4 209,-3 0-499,3 0 36,-8 4 1,2-4 265,-4 1-1924,-5-1 782,-1 4 770,-6 0 0,0 5 0,1 1 0</inkml:trace>
  <inkml:trace contextRef="#ctx0" brushRef="#br0" timeOffset="6">2284 14150 12994,'0'12'858,"0"-1"-484,0 1-104,0-1 1,0 6 64,0 2-28,0 7 0,0-2 28,0 3-55,0 2-9,0 0 0,0 6 112,0-1-160,0 0-623,0 6 679,0-5-227,0 4 172,0-4-1,0-6-244,0 4 24,5-9 0,-3 4 231,1-5-13,4 0-361,-6-6 0,5 1 8,-2-3 334,-3-7-491,4 7 0,-3-10 701,2 3-1543,-3-3 783,4-5-267,-5 0 0,0 0 0</inkml:trace>
  <inkml:trace contextRef="#ctx0" brushRef="#br0" timeOffset="7">2170 14196 7906,'11'0'0,"1"-5"0,4 4 2397,-3-9-1553,9 8 0,-5-3 202,6 5-688,0 0 0,-4 0-91,0 0 1,-1 0-51,1 0 1,1 4-83,-5 0 1,2 5 44,-2-2 1,-2 0-67,2 0 1,-2 1 129,-2 3 1,-3 2-223,-1 2 0,-3-2-141,4 2 1,-6 2 107,2-2 0,-3 1-91,-1 0 0,-1-4 112,-3 4 0,-1-4-79,-2 0 0,-5-1 63,1 1 0,-1-1-46,-3 0 1,1 1 66,-1-1 1,1-3 44,-5-1 0,5 0 85,-1 0 1,2 0 259,2-3 91,4-3-204,-3 4-270,9-5 1,1 0 85,8 0 0,7 0 188,4 0 1,2 0-86,2 0 0,4 1-68,0 3 0,3-1 53,-3 4-6,4-4-58,-7 7 0,6-4-29,-4 6 0,-5-1 19,1 0-238,-1 1 108,-3-1 1,-2 1 4,-5-1 0,-4 6 1,-2 0-96,0 1 0,-4 2-36,3-4 1,-8 3 88,-3-4 1,-4 4 3,0-4 1,-4 2 19,0-2 26,-11-2-21,7 3 1,-14-3-21,3 2-154,-3-2 176,-2 3 0,1-8-14,0-1-216,5 1 111,-4-2 1,9 3 79,-3-5-239,3 0 120,6-4 1,2 0-432,4 0 328,1 0 0,4-1-819,4-3 1094,1 3 0,2-10 0,0 5 0</inkml:trace>
  <inkml:trace contextRef="#ctx0" brushRef="#br0" timeOffset="8">3118 14185 9475,'0'12'1069,"0"4"0,0-2-621,0 5 0,-4 3-108,0 5 1,0 4-126,4-5 1,-3 6-3,-1-2 0,-1 3-132,1 2 1,1 3 64,-4 0 1,3 0-179,-4-4 1,5-3 62,-5-1 1,5-6-136,0-1 0,-2-1-230,1-7 1,-1 0 50,1-4-1054,3-4 1337,-4 3 0,-1-9 0,0 4 0</inkml:trace>
  <inkml:trace contextRef="#ctx0" brushRef="#br0" timeOffset="9">3141 14093 7888,'0'12'2922,"0"-1"-2115,0 1 1,1 4-98,3 3 1,-2 3-267,6 1 1,0-1-32,3 1 0,2 1 226,2 3-416,-2-3 1,7 9-1,-5-2 149,-1 2 0,3 5-157,-2 0 1,4-2 8,-4-5 0,2 2-115,-2-3 0,-2-2 1,3 0-12,0 0 58,-3-9 1,2 7 39,-7-11 1,2 0 83,-2-4-266,-3 1 33,5-1 1,-9-3-540,3 0 284,-3-6-1150,-1 8 0,0-7 118,0 4 1240,-5-4 0,4 2 0,-4-5 0</inkml:trace>
  <inkml:trace contextRef="#ctx0" brushRef="#br0" timeOffset="10">3072 14642 7840,'12'0'2549,"-1"0"-1660,0 0 0,6-2-337,2-2 1,1 3-486,-1-3 1,3 3-461,-3 1 1,-1 0 392,1 0 0,-10 0 0,1 0 0</inkml:trace>
  <inkml:trace contextRef="#ctx0" brushRef="#br0" timeOffset="11">3997 14128 8319,'-11'0'927,"-1"0"1,1 0-612,0 0 0,-5 0 67,1 0 0,-5 0-189,1 0 1,1 3-84,-1 1 1,1 4-3,-1-4 0,-1 5 92,5-2-68,-6-2-47,4 5 0,-6-3 16,0 4 1,1 1 26,3-1 0,-1 0-35,5 1 0,1-1 0,6 1 134,4-1-184,3 1-26,1-1 89,0 0 153,5-4 1,2 3-151,9-4 28,2 6 170,5-1 0,0-1 153,-1-2-352,6 2 0,-2-4 160,4 6 1,1-1-190,3 1 0,-5-1 77,-2 0 1,-3 5-141,-1-1 1,-4 4-31,0-4 0,-5 4 22,1-4 1,-2 6 0,-3-4 3,-3 1 1,-2 4 52,-5-3 0,0-1-33,0 1-1,-5-5 1,2 2 96,-9-5-86,3 1 0,-11 2 0,3-1-31,0-3 0,-6-1 80,-4 2-787,-5-5 479,3 5 1,-4-10-642,3 3 0,-3-3 409,2-1 1,3 0 447,2 0 0,12 0 0,4 0 0</inkml:trace>
  <inkml:trace contextRef="#ctx0" brushRef="#br0" timeOffset="12">4271 14196 14625,'0'12'135,"0"0"40,0 3 0,0 3 85,0 5 1,-1 0-1,-3 0 1,3 5 12,-3 2 1,3 3-172,1 1 0,0 1 3,0-1 0,0 0-83,0 0 1,0-4 60,0-4 0,4-2-202,0-1 0,-1-5 39,-3-3 1,2-2 138,1-2 31,-1-4-10,3 3 215,-5-9-112,0 4 392,0-5-496,5 0 0,-3-4-167,6 1 1,1-5 55,6 4 1,-1-3-111,5 3 1,0-4 18,4 4 1,0 0-3,0 4 0,0-3 101,-1-1 0,5 0-55,0 4 0,-1-4-14,-3 0 0,-4 1-107,0 3 1,-5 0-321,1 0 157,-2 0-1127,-1 0 1490,-6 0 0,-1-5 0,-5-2 0</inkml:trace>
  <inkml:trace contextRef="#ctx0" brushRef="#br0" timeOffset="13">4294 14390 7831,'12'0'2376,"4"0"1,-2 0-1412,5 0-7,0 0-584,4 0 1,0 2 201,0 1-388,-6-1 0,4 3 179,-6-5-157,5 5-237,-7-4 1,7 4-1024,-4-5 817,4 0 1,-7 0 222,2 0 10,-3 0 0,-5 0 0,-2 0 0</inkml:trace>
  <inkml:trace contextRef="#ctx0" brushRef="#br0" timeOffset="14">4660 14390 7831,'0'0'0</inkml:trace>
  <inkml:trace contextRef="#ctx0" brushRef="#br0" timeOffset="15">4226 14196 7831,'12'-5'0,"4"0"1678,-9-3-1078,8-2 0,2 5 584,2-2 0,-1-2-489,-3 5 1,3-4-178,5 4 0,-4 1-250,0 3 1,0 0-146,4 0 0,-1-4-346,1 0 223,5 0 0,-14 4 0,1 0 0</inkml:trace>
  <inkml:trace contextRef="#ctx0" brushRef="#br0" timeOffset="16">4648 14116 7831,'35'0'0</inkml:trace>
  <inkml:trace contextRef="#ctx0" brushRef="#br0" timeOffset="17">5905 14093 7837,'-18'0'1536,"-4"0"-1107,3 0 0,-4 5-91,-3 3 0,0 2 11,-4 2 0,3 3-157,-3 0 1,3 9 82,-3-1 1,3 4-86,-3-1 0,4 4-167,0 4 0,3 0 86,4 0 0,3-3-123,9-1 1,2-1 44,5 2 0,1 1 98,3-6 1,7 1-85,8-4 1,8-4-50,3 0 1,3-5-28,2 1 0,3-6 2,0-2 0,0-4-10,-4 1 0,-1 1-157,-2-1 0,-4-1-29,-4-3 0,-1 0 135,-3 0 90,3-5 0,-15 4 0,3-4 0</inkml:trace>
  <inkml:trace contextRef="#ctx0" brushRef="#br0" timeOffset="18">6339 14071 11977,'0'11'1011,"-4"2"-758,0 2 1,-4 3 76,5 4 0,-6 1-68,1 0 0,-1 5 2,2 3 0,-4 2-37,4 1 0,-3 1-127,-2 3 0,1-2 13,-1 2 0,5-4-73,-1-3 1,6-1-109,-2-7 1,3-3 43,1-8 0,0-1-248,0 1 138,0-6 134,0-1 0,0 0 0,0 1 0</inkml:trace>
  <inkml:trace contextRef="#ctx0" brushRef="#br0" timeOffset="19">6316 14071 7820,'5'-12'0,"-4"6"2267,4-4-615,-5 8-824,5-3-233,2 10-294,-1 2 1,4 5 160,-2 4-90,2 1 1,1 6 200,1 0-187,-1 0-128,1 5 1,3 0-59,0 2 1,1 3-6,0-2 1,-2 2 52,5 1 1,-2-4-40,3 1 0,1-6 195,-2 2 0,-2-4-53,-2-4 1,1 1 30,0-5 0,-2 4-175,-7-4 1,2 1-150,-5-5 0,3-3-756,-3-1 109,0 1-309,-4-2 770,0 4 1,-1-8 127,-3 2 0,-2-3 0,-6-1 0</inkml:trace>
  <inkml:trace contextRef="#ctx0" brushRef="#br0" timeOffset="20">6213 14459 7818,'6'0'2593,"6"0"-2194,-1 0 609,1 0 1,9 0 37,-2 0-764,3 0 1,-1 4 47,-2-1 1,3 1-572,-3-4 241,3 0 0,-10 0 0,-2 0 0</inkml:trace>
  <inkml:trace contextRef="#ctx0" brushRef="#br0" timeOffset="21">7184 14071 9169,'-12'-7'1170,"1"3"-710,-1 3-242,1-4 1,-5 4 11,-3-3-419,2 3 106,-5 1 1,5 1 343,-6 3-135,5-3 0,-2 5 38,5-2 1,-5-1-88,5 4 0,-1-3 208,1 4 0,2-2-126,-2 2 0,6 2 95,1-3 0,6 4-89,-2 0 1,3 0-100,1 1 0,0-5 156,0 1 0,6 0 119,5 3 1,2 1 107,6-1 0,0 0-77,4 1 0,0-1-34,0 1 1,1-1-91,2 1 1,-2-1-29,3 0 0,-3 1-47,-1-1 0,-1 1-37,-3-1 0,1 4 48,-5 0 0,-1 1-1,-6-5 1,2 1-134,-2-1 0,-3 4 77,-2 0 0,-1 1-101,-2-5 1,-2 2 59,-1 2 1,-5-2-145,-7 2 1,1-2 49,-5-2 0,-5 0-177,-7 1 0,-2-1-206,-1 1 1,0-2-241,-1-3 1,-1 4-169,1-4 1,4-2 320,8-1 1,1 1-880,3-1 1357,3 0 0,4 1 0,1 1 0</inkml:trace>
  <inkml:trace contextRef="#ctx0" brushRef="#br0" timeOffset="22">7538 14071 7832,'0'-7'2886,"0"2"-764,0 5 1,0 6-1999,0 6 0,0-1 85,0 4 1,0 3 138,0 1 1,0 3-102,0 1 1,0 5 55,0 2 1,1 2-124,3-2 1,-2 3-27,6-2 0,-4-2-221,3 1 0,-3-4 133,4 0 0,-4-3-93,3-4 0,-4-1 22,1-3 0,-3-6 81,-1 3 28,0-4 22,0 4 48,0-6 15,0 4 63,-5-8-141,-2 3 0,0-5 295,-1 0-128,6 0 9,-3 0-352,5 0 0,5-2-116,2-1 0,3 1 64,2-1 0,1 1 73,2 2 1,3-1 21,4-3 0,-1 3-25,2-3 1,-3 2 45,6-2 1,-1 3-29,-3-3 0,5-1-27,0 1 0,-1-4-142,-3 4 0,-4 1-330,0 3-901,-5-5 1025,3 3 0,-10-3-890,1 5 838,-5 0 1,0-4 455,-6 1 0,-4-1 0,-4 4 0</inkml:trace>
  <inkml:trace contextRef="#ctx0" brushRef="#br0" timeOffset="23">7526 14333 8953,'12'-1'3051,"-1"-3"-1879,1 3-613,4-4 1,-2 5 293,5 0-508,0 0 0,4 0 41,0 0-114,0 0 0,-4 0 45,0 0-328,0 0 0,0 0 125,0 0 149,-5 0-1725,2 0 800,-4 0 662,-1 0 0,-5-5 0,0-2 0</inkml:trace>
  <inkml:trace contextRef="#ctx0" brushRef="#br0" timeOffset="24">7492 14048 7831,'28'-12'1250,"1"1"0,9-1-865,0 1 1165,0 5 0,-8-3-142,-4 5-159,3 0-767,-4-1 0,-1 4-252,-5-3 0,-4 3-21,4 1 1,-5 1-210,1 3 0,-7-3 0,-3 4 0</inkml:trace>
  <inkml:trace contextRef="#ctx0" brushRef="#br0" timeOffset="25">9491 13545 10690,'1'13'1630,"3"2"0,-3 3-1187,3 5 1,-3 0 107,-1-1 1,0 5-158,0 0 0,-1 9 116,-3 3 0,3 4-13,-3 2 1,1 2-40,0 3 1,1 2-526,-1 5 1,1 0 235,2 0 1,-3-5 103,-1-2 1,0-5-94,4-3 0,4 0-134,0-8 1,-1 2 120,-3-9 1,4-1-166,0-3 0,0-1-114,-4-3 1,4-3-263,-1-4-253,1-1-762,-4-5-1129,0 4 2518,0-8 0,5 3 0,2-5 0</inkml:trace>
  <inkml:trace contextRef="#ctx0" brushRef="#br0" timeOffset="26">9753 13819 7830,'7'0'5326,"-2"5"-4617,-5 3 1,0 6-148,0 1 0,1 5-264,3-1 0,-3 3-89,3 1 1,-1 1-97,0 3 0,-1-2 96,1 5 1,2 1-190,-1 3 0,4 0 113,-4 1 1,5-2-104,-2-3 1,-2-2 213,-1-5 0,1-4-111,-1 0 1,4-9-116,-5 2 144,1-4-1073,-4 4 473,0-6-1196,0-1 319,-5-5 28,-1 0 1287,-6-5 0,6 4 0,1-4 0</inkml:trace>
  <inkml:trace contextRef="#ctx0" brushRef="#br0" timeOffset="27">9776 13785 10034,'7'0'2386,"-1"0"-1584,-2 0-431,-3 0 0,8 1-14,-5 3 0,3-1-87,-3 4 0,5 0 145,-1 0 1,1 3-144,-2-2 1,3 2 84,-2 2 0,3 0-133,5 3 0,-2 2-1,5 2 1,-4 6 53,4-2 1,-3 4-70,7-1 0,-6 5-52,5 7 0,-1-2 77,2 2 1,-4 1-178,0-1 1,-5-1 96,1-7 1,-2-1 176,-2-2 1,0-7-114,1 3 0,-5-8-24,1 1 1,-5-4 34,0 0 80,4-1-895,-6 1 446,4-6-1400,0-1-53,-4-5-795,5 0 2389,-6 0 0,-6 0 0,0 0 0</inkml:trace>
  <inkml:trace contextRef="#ctx0" brushRef="#br0" timeOffset="28">9833 14185 7815,'17'0'1996,"-4"0"1,8 0-1423,-2 0 1,3 0-147,1 0 1,-4 0-28,0 0 176,-5 0-303,7 0 1,-8 0-370,2 0 68,3 0 1,-5 0 26,2 0 0,-8 0 0,-2 0 0</inkml:trace>
  <inkml:trace contextRef="#ctx0" brushRef="#br0" timeOffset="29">10496 13602 12047,'0'12'1441,"0"3"-1041,0 0 0,0 2 100,0-2 0,4 3-124,-1 4 0,2 3 213,-1 1 0,-1 0-60,4 4 0,1 4-158,3 4 0,-3 2 18,0-2 1,-5 2-80,5 6 0,-5-2-208,0-2 1,-1 2 79,-2-6 1,0 3-162,0-2 0,0-3 139,0-5 1,0-3-46,0-5 0,0-2-117,0-2 0,0 1-15,0-4 1,0-1 7,0-4 1,0 1 41,0-1 1,0-3-468,0-1 193,0-4-1844,0 7 936,0-9 1149,0 4 0,0-5 0,0 0 0</inkml:trace>
  <inkml:trace contextRef="#ctx0" brushRef="#br0" timeOffset="30">11113 14002 7809,'11'-6'2305,"-5"1"1,8 5-1373,-2 0-108,2 0-464,-3 0 1,4-2 30,0-2 0,2 3-129,-2-3 1,-1-1-14,5 2-69,0-6 1,0 7-341,0-1 0,-1-3 183,1 3 0,1-2-871,-4 1 0,-1 3 123,-4-3 724,-4 2 0,3-3 0,-4-1 0</inkml:trace>
  <inkml:trace contextRef="#ctx0" brushRef="#br0" timeOffset="31">11090 14196 7837,'7'4'1506,"1"0"0,0 0-324,3-4 0,0 0-527,1 0 0,0 0 120,4 0 0,-2 0-317,5 0 1,0 0-208,4 0 1,-4-2-229,0-2 0,0 3 68,3-3-91,-4-2 0,-6 5 0,-7-4 0</inkml:trace>
  <inkml:trace contextRef="#ctx0" brushRef="#br0" timeOffset="32">11889 13602 7843,'-1'15'0,"-3"1"0,3 4 0,-3-1 0,3 3 0,1 0 0,0 1 0,0 0 0,0 4 1132,0-1 0,0 10-402,0-2 1,0 4-226,0 0 1,0 2-152,0 2 1,4 1 45,-1-5 1,2 4-213,-1-4 0,-1 0-7,4-4 1,-4-5 0,2-2 86,0-3-205,-4-6 1,4 2 10,-5-5 0,0 1 310,0-5-644,0 0 152,0 1-1251,0-6 245,0 4 1114,0-8 0,-5 3 0,-1-5 0</inkml:trace>
  <inkml:trace contextRef="#ctx0" brushRef="#br0" timeOffset="33">12426 13785 7635,'0'6'1734,"0"4"-1395,0-8-1181,0 8 416,0-4 426,0 1 0,5-2 0,1-5 0</inkml:trace>
  <inkml:trace contextRef="#ctx0" brushRef="#br0" timeOffset="34">12437 13854 7873,'0'0'0</inkml:trace>
  <inkml:trace contextRef="#ctx0" brushRef="#br0" timeOffset="35">12426 14173 7771,'0'12'0,"0"-5"611,0 1-306,0 0 0,4-1 1108,0 1 0,-1-4-681,-3 3 1,4-3 1089,0 4-804,0-6-804,1 8 99,-4-8-1900,9 8 1587,-8-9 0,3 4 0,-5-5 0</inkml:trace>
  <inkml:trace contextRef="#ctx0" brushRef="#br0" timeOffset="36">16480 13499 7834,'-6'-5'1945,"-4"4"-1288,3-4 0,-5 1-7,-3 0-482,2 1-58,-4-2 1,5 3 91,-4-2-109,4 3 1,-5-3 91,6 1 197,-6-1-257,5 4 1,-6-1 15,3-3-38,2 2 0,-9-3 26,3 5 0,2 0 1,-2 0 0,0 0-2,-4 0 1,-4 4 3,0 0 1,-3 1-148,3-1 102,-10-3 1,7 9-19,-8-2 0,2-2 3,2 2 0,4-1-103,-1 5 0,1 1 71,-4 2 0,3-3 14,1 4 1,3-2 7,-3 1 0,4-1-4,-1 5 0,3-5 2,2 1 1,0 2-4,3-2 0,-1 1 61,4 0 1,-3-3-43,4 7 0,4-7-66,3 3 0,0 0 60,-3-1 0,3 2-25,1-2 0,3-2 12,-4 2 1,6-1 22,-2 1 0,-1-2 11,1 2 1,0 2-7,4-2 0,-1 1 127,-3 0 0,3-2-73,-3 5 1,3-4 81,1 4 1,0-4-108,0 4 1,0-4 57,0 4 1,0-3-40,0 3 0,5-5 49,3 1 0,2 3 39,1 1 1,2-2-16,2 2 1,-1-3-10,5 3 0,-4-4-27,4 4 0,0-4-45,4 4 0,0-4 40,0 5 1,0-7-148,0 3 1,1 0 82,2-1 1,-1 1-62,1-5 1,3-1 83,2-2 1,-2 2-56,1-2 1,0-2-3,0 2 0,2-6 28,-6 2 0,6-2-103,-1 2 1,-2-2 105,1 1 0,-3-1-153,3-2 0,1 0 76,3 0 0,-3-2-181,-1-1 1,-1 0-56,2-5-29,2 6 234,-4-8 1,1 7-1,-1-4-96,-1-2 89,-1-2-31,1 0-239,-4 5 253,4-9 1,-9 9-39,0-9 34,0 10 15,4-15 0,-4 12-3,0-7-222,0 2 111,4-3 0,-4 3-204,0-2 20,0-3 221,-1 0-234,3 1 114,-8-5 1,7 4 40,-4-5 0,-1 2-7,-4 2 0,1-3-115,-1 3 384,-5-2-210,5-2 0,-10 0-123,3 0 475,-3 0-195,-1 0 1,0 1 51,0-1-67,0-5 1,-1 2-125,-3-4 0,-3 5-13,-4-2 0,-2 3-551,-2 1 418,-3 0 1,-6 0-192,-2 0 36,1 1 158,-8-1 0,8 4-181,-5 0 1,-1 3-120,-3-3 1,3 4-517,1-4 543,5 5-143,-3-2-627,5-1 1295,-5 5 0,8-6 0,-3 5 0,1-1 0,1 0 0,-2-1 0</inkml:trace>
  <inkml:trace contextRef="#ctx0" brushRef="#br0" timeOffset="37">16012 13854 7972,'-6'11'1068,"-1"0"198,4 1 1,1-1-558,-2 1-558,-2-1-1,5 0 124,-4 1-48,5-1-32,0 1 0,1-1 17,3 1 1,-2-5 49,6 1-32,-5-6-102,7 8 0,-4-8 132,5 2 0,1-3-69,-1-1 0,1 0 22,-1 0 1,1-1 0,-1-3 155,0-4-349,1 3 1,-6-5-76,4 4 1,-8-6-199,1 1 0,-1-2 36,-2-2 1,0 1 217,0-5 0,-5 10 0,-2-1 0</inkml:trace>
  <inkml:trace contextRef="#ctx0" brushRef="#br0" timeOffset="38">16058 14082 15093,'0'6'242,"0"1"-197,0-4 159,0-1-230,0 3 154,0-5-59,0 5 98,0-4 4,0 4-55,0 0-99,0-3 0,0 4 32,0-2 0,0-2 18,0 6 46,-5-6 28,3 9-134,-8-5 1,9 1 36,-3 1 1,2-4-8,-2 4 0,3-5 34,-3 5 1,1 0 6,-1 3 1,3-3 27,-3-1 0,-1 1 2,1 3 0,-3 2 26,3 2 0,-4-1-52,5 5 0,-6-4 152,1 4 1,-2 0-125,-1 4 0,-1 0-83,1 0 0,-1 0 82,1 0 0,-4-1-80,-1 1 1,1-1 41,4-3 0,-1 3-16,1-3 1,-1 2-125,1 2 1,0 0 131,-1 0 0,1-1-63,-1 1 0,1 0 50,0 0 1,-1 0-116,1 0 0,-1 0 36,1-1 1,-2 1-18,-2 0 0,2 0 6,-2 0 1,1 0 16,-1-1 0,2 1 14,-2 0 1,-2 0 1,2 0 1,-4 3 9,4 1 0,-5 4-11,1-5 0,-4 5 9,-4-5 1,2 6-2,-6-2 1,6 2 5,-2-1 0,3 0 88,1-4 0,2 3-85,2-3 1,-2 0 48,6-4 0,-1-1-40,0 1 1,2 0 33,-5 0 0,5 0-27,-1 0 0,3-4-17,0 0 1,1 0-39,-1 4 0,-3-1-11,0 1 0,-4 0-74,4 0 0,-4 0 65,3 0 1,-4 0-12,1-1 0,1 1 24,-1 0 0,1 4-18,-1-1 0,-1 1 12,5-4 0,-4 0 139,4 0 1,-2-1-86,2 1 1,3-5 13,1-3 1,0-2 95,3-2 1,3 1-93,1-1 8,-2-5 18,4 5-487,-3-10 162,5 4-313,0 0 15,0-4 322,0 4 0,-1-1-127,-3 0 53,3 0-817,-4-4 1137,5 0 0,-5 5 0,-1 1 0</inkml:trace>
  <inkml:trace contextRef="#ctx0" brushRef="#br0" timeOffset="39">14630 16389 9300,'-11'0'2602,"-1"0"1,1 5-2461,-1 3 1,1-2-140,0 2 1,-1-1-35,1 5 0,3-1 49,1 0 1,3 1-87,-4-1 0,4 1 3,-3-1 1,4 1-47,-1-1 0,3 0 75,1 1 1,0-1-13,0 1 1,4-1-4,0 1 0,3-5-72,-3 1 108,5-1 1,-3 4-4,6-4 1,-1-2 120,1-5 0,3 0 22,0 0 1,2 0 118,-2 0 1,-3-5-46,4-2 1,0-4 129,-1 0 0,1 0-50,-5-1 0,-3 1-121,-1-1 1,-4-3-104,1 0 1,-3-4 76,-1 4 0,-5-4-672,-3 3 0,-2-3 97,-1 4 443,-6-5 0,10 12 0,-4-2 0</inkml:trace>
  <inkml:trace contextRef="#ctx0" brushRef="#br0" timeOffset="40">15247 16309 7819,'0'0'0</inkml:trace>
  <inkml:trace contextRef="#ctx0" brushRef="#br0" timeOffset="41">15224 16195 7854,'0'-7'6047,"0"-3"-5303,-5 4-512,4-5 1,-8 3-39,5 0 0,-1 2-115,1-2 1,2-1 97,-6 6 0,4-5-126,-3 4 52,-1-5 1,-4 3-95,1-5 0,0 3 40,-1 0 0,1 5 31,-1-5 1,5 4 2,-1-3 1,1 4-10,-5-1 1,1-1 20,-1 1-11,1-5 0,-1 4-139,1-2 0,-4-2 83,0 5 0,-4-1-320,3 1 1,-4 2 33,1-6 1,-6 5-86,-2 0 0,-5 1 107,2 2 1,-2-3 94,2-1 1,-3 0 51,2 4 1,-1 0 31,2 0 0,1 0 207,2 0 0,2 0-41,-6 0 0,6 0 28,-2 0 1,-4 4-7,0 0 0,-4 1-77,4-2 0,2 3-55,-2 1 1,5 2-91,-5-5 1,6 5-1,-2-2 1,3 0 76,1 0 1,2 1 99,2 3 1,-3 1-76,3-1 0,1 2 146,-1 2 1,8-5-38,-4 5 0,3-3 75,-7 7 0,4-4-115,-4 4 0,1-4 24,-1 4 0,1-1-58,3 1 1,2 3-86,-2-3 0,4 2 14,3 2 1,-2-1 18,2-3 1,3 1-14,2-5 0,-3 4 104,3-3 1,-1 3-3,4-4 0,0 4-20,0-4 0,1 2 93,3-2 1,-2-2-66,6 2 1,-5 1-9,0 0 0,3 3-85,-3-4 0,6 4 75,-1-4 0,-2 4-72,2-4 0,-1 2 66,5-2 0,-1-2-12,1 2 1,-1-1 44,1 1 0,3-2 16,0 2 1,4-2 51,-4-2 1,4 1-81,-4-1 0,5 0 48,-5 1 0,4-5-33,-4 1 1,2 0-103,-2 3 0,-1 1 16,5-1 0,-5 0 19,1 1 1,-1-5-14,1 1 1,-2-2-26,2 2 1,2 2 9,-2-2 1,5-2 29,-1 2 0,-1-6 50,1 2 0,0 1-44,4-1 0,0 1 12,-1-1 1,-3-3-49,1 3 1,-5 1-7,4-1 0,-5 1 21,1-1 0,-2-3-2,-2 3-11,0 2 0,1-5 14,-1 3 0,5 1 58,-1-1 0,0 0-64,-4-4 1,6 0 194,2 0 0,-1 0-88,1 0 1,-4 0-48,4 0 1,-4 0-28,4 0 0,-5 0-7,1 0 1,-6 0-103,-1 0 0,0 1 78,3 3 1,-3-3-96,-1 3 1,1-3 58,3-1 1,1 2-95,-1 1 1,4-1 47,1 1 0,0-1-7,-1-2 0,-1 0 9,5 0 1,-3 0-71,3 0 1,-4 0 65,4 0 0,-1 0 12,1 0 0,1 0-11,-5 0 1,5 0 63,-1 0 0,-1 0 16,1 0 1,-5 0-57,1 0 1,2 0 4,-2 0 0,2 0 40,-2 0 1,-1 0 8,5 0 0,-1 0 7,1 0 0,2-4-26,-2 0 1,2-1 21,-2 1 1,1 3-28,-5-3 0,6 3 107,-2 1 0,-3-1-26,-1-3 0,2 3 151,-2-3 0,0 2-125,-3 2 0,-1 0 17,0 0 0,1 0 154,-1 0-185,1 0 0,-1 0-13,1 0 1,-5-3 122,1-1-192,-1 0 0,1 4 14,0 0-28,-6 0 29,8-5 1,-3 4-80,4-3 1,-3-1-81,-1 1 0,1 0 93,3 4 1,-3-4-232,0 1 141,-1-1-100,5-1-31,-6 3-302,-1-3 294,-5 5 278,0 0 0,0 0 0</inkml:trace>
  <inkml:trace contextRef="#ctx0" brushRef="#br0" timeOffset="42">15190 16172 7889,'6'5'0,"0"-4"0,-2 3 0,-1 1 0,4-1 0,-3 0 0,4-4 0,-4 4 0,3-1 0,1 1 0,3-4 0,1 4 0,-1 0 0,1 0 0,-1-4 0,0 3 0,1 1 0,3 0 1061,0-4 0,0 1 1392,-3 3 1,1-3-1860,2 3 1,-2-1-348,2 1 1,-3-3-316,0 3 0,-1 1 0,1-1 0,-1-1 13,1-3 1,-1 4 66,0 0 1,1 0-6,-1-4 0,2 0 76,2 0 0,2 0-59,2 0 0,2 0 71,-2 0 1,-1 0-34,1 0 1,-1 0-18,1 0 0,2 0 21,-2 0 1,-1 0-6,1 0 0,-5 0-53,1 0 1,-2 0-5,-1 0 1,-5 0-175,1 0 149,-1 0 1,9 0-125,-1 0 1,1 0 79,0 0 0,1-4-127,6 0 0,-1-1 22,-3 1 1,1 3 76,-5-3 0,2 3 67,-2 1 1,-6 0 182,2 0 18,-2 0-136,-2 0 277,3 0 78,-9 0 117,4 0 378,-5 0-595,5 0-318,-4 0 142,10-5 33,-10 4-77,9-5 0,-7 6-31,4 0 0,-3 0 36,4 0 0,-1 0-13,5 0 0,-1 0-31,0 0 1,2 0 12,2 0 1,-1 0-94,5 0 0,0 0 64,4 0 1,0 0-25,0 0 0,1 0 24,3 0 0,-3 0-11,2 0 0,-1 0-28,-3 0 1,1 0-7,0 0 1,-4 0 15,0 0 0,-4 0 7,4 0 1,-1 0 11,1 0 0,3 0-7,-3 0 1,1 0-32,-1 0 0,1 0 15,-4 0 0,4 0 3,-1 0 0,-1 0 10,1 0 1,-1 0-1,1 0 1,1 0 20,-5 0 1,4 0 4,-4 0 0,1 4 56,-5 0 0,1 0-69,-1-4 0,0 0 110,1 0 0,-1 1-56,1 3 0,-1-3 8,0 3 0,1-3 3,-1-1 0,1 4 2,-1 0 1,1 0-43,-1-4 0,0 1 3,1 3 1,-1-3-93,1 3 1,-1 1 95,1-1 1,-1 0-175,0-4 151,1 5 0,-1-4-68,1 3 1,-5 1 76,1-1 1,-2 1 2,2-2 0,2-1-16,-2 2 0,-2-3 6,2-1 1,-1 4 68,5-1 0,-5 1-58,1-4 0,-1 0-36,5 0 1,-5 4-30,1 0-16,0 0 5,3-4 7,1 0 0,-5 0-8,1 0 1,-6 1-74,2 3-42,-3-3 92,-1 4-12,0-5 101,5 0-16,-3 0 19,3 0 254,-5 0-192,5 0 161,-4 0-108,4 0 1,-5 1-65,0 3 0,1-3 148,3 3-151,-2-2-24,3 3 0,-4-3 8,3 6-135,-3-6 0,8 5 89,-5-4 1,1 0-170,-1 5 2,-3-6 146,9 8-68,-9-3 1,6 0 64,-4 1 0,-1-4-62,1 3 0,-1-3 16,-2 4 1,1-4-219,3 3 114,-3 1-11,4 3 271,-5 1-219,5-1 258,-4 0-153,5 1 16,-6-1 0,0 1 11,0-1 1,0-3 1,0-1 1,0 1-47,0 3 1,0-3-15,0 0 1,0-1-58,0 5 0,1-5 46,3 1 44,-3-1 0,4 5 1,-5-1-4,0-4-22,0 3 29,0-4 0,-1 0 30,-3-2 0,3-1 15,-3 1 1,1-3-12,-1 3 0,2 1-11,-6-1 108,1 4 1,-5-2-21,1 1-43,-1 3 1,1-5-31,0 3 1,-1 1 1,1-5 0,-1 3-7,1-3 0,0 4-7,-1-4 1,1 3-62,-1-3 0,5 4 80,-1-5 3,0 6 0,-3-4-28,0 3 1,-1-2 135,1-2 0,-1-3-105,1 3 0,-1 1 7,1-1 0,0 1-13,-1-1 1,1-3-5,-1 3 1,-3 1-165,0-1 1,-5 1 52,1-1 0,1-3-208,-1 3 1,0-2 66,-4 2 1,4-3 134,0 3 0,1-1 42,-1 1 1,-1-3 80,4 3 0,-3-3-63,4-1 1,-4 0 149,4 0 0,-2 0-83,2 0 0,3 0-30,-4 0 1,-1 0-148,-2 0 1,1 0 84,-1 0 1,-4 0-301,-4 0 0,-5 0-90,2 0 0,-4 0-91,-4 0 1,2 0 164,-2 0 1,3 0 145,0 0 1,5 4 337,-1 0 0,5 1-124,-5-2 0,5-1 4,-5 2 0,6-3 179,-2-1 0,4 4 227,4-1 1,-1 1-197,5-4 1,0 0 66,3 0 1,1 0-144,-1 0 0,-3 2-248,0 1 1,0-1-59,3 1 1,-3 0 56,0 1 1,-1-3 34,5 3 0,-2-2 56,-2 2 0,2-3-48,-2 3 1,-1-2 31,0-2 1,-3 0 104,4 0 0,-1 3-145,1 1 0,2 0 77,-2-4 1,6 0-1153,1 0 615,0 0 543,-3 0 0,5-5 0,1-1 0</inkml:trace>
  <inkml:trace contextRef="#ctx0" brushRef="#br0" timeOffset="43">15944 16617 10552,'5'7'0,"1"-2"0</inkml:trace>
  <inkml:trace contextRef="#ctx0" brushRef="#br0" timeOffset="44">15555 16572 7846,'-6'1'0,"2"3"4495,-2-3-2086,4 4-1820,-3 0 0,5-2 295,0 4-68,0-4-294,0 2-48,0 0-170,5-4 1,2 4-94,4-5 1,-3 0-13,-1 0 0,-3 0 119,4 0-210,-1 0 192,5 0-399,-6-5-107,4 4 191,-8-9-405,3 9 196,-5-4-512,-5 5 1,-2 0 161,-4 0 1,3 0-733,1 0 662,-1 0 644,2 0 0,1 5 0,5 1 0</inkml:trace>
  <inkml:trace contextRef="#ctx0" brushRef="#br0" timeOffset="45">16446 16606 11014,'0'-6'2525,"0"1"-2883,0 5 281,0 5 64,0-4 1,0 5-7,0-2-154,0-3 0,-1 4-428,-3-5-584,3 5 1185,-4-3 0,5 8 0,0-4 0</inkml:trace>
  <inkml:trace contextRef="#ctx0" brushRef="#br0" timeOffset="46">17839 13454 7835,'0'6'3307,"0"4"-2798,0-2 868,0 2-855,0 1 0,-1 1 138,-3-1-91,3 6-277,-4 1 0,1 6 199,0 2 1,-5 4-82,2 4 1,1 1-7,-2 3 1,0 3-106,-3 5 0,-1-1-204,1 1 1,-2 0 34,-2-1 0,6-3-26,-2 0 0,3-9 72,1 1 0,0-8-190,3-3 1,3-2 186,-3-6-315,3 1-213,1-5 186,0 1-1001,0-6 704,0-1 1,-1-5 465,-3 0 0,3 0 0,-4 0 0</inkml:trace>
  <inkml:trace contextRef="#ctx0" brushRef="#br0" timeOffset="47">17657 14299 7895,'0'0'0</inkml:trace>
  <inkml:trace contextRef="#ctx0" brushRef="#br0" timeOffset="48">17771 13591 7999,'0'-7'5946,"0"2"-4779,5 5-441,1 0-390,1 5 1,3-2 207,-3 5 0,0 3-146,0 4 0,-3 2 353,4-2-334,-1 3-85,5 10 1,1-3 109,2 6 0,-3-2-207,4 1 0,-2 3-14,1-2 0,1 2 118,3 1-346,-2 0 177,-1-5 0,-2 4 93,5-2 1,-5 0-24,2 0 1,-4 1 0,0-6 0,-1 0 99,0-7-463,1-3 159,-6 1 1,3-5 39,-5 4 0,1-7-741,-1-2-274,-3-4-899,4 7-374,-5-9 1170,0 4 1042,0-5 0,-5 0 0,-1 0 0</inkml:trace>
  <inkml:trace contextRef="#ctx0" brushRef="#br0" timeOffset="49">17737 14025 7999,'11'0'0,"6"-5"1985,0-2 0,7 1-397,3 2 646,2 3-1409,5 1 0,-3 0-285,-1 0 0,-3 0-74,4 0-466,-6 0 0,-2 0 0,-7 0 0</inkml:trace>
  <inkml:trace contextRef="#ctx0" brushRef="#br0" timeOffset="50">18228 16229 7830,'0'11'5322,"0"6"-3841,0 2 0,0 3-681,0 0 1,4 5-360,-1 0 1,2 1-102,-1-2 1,-3 0-98,3 4 0,1-5-34,-1 2 1,4 2-167,-4 2 1,3-3-34,-3-2 1,1 2-63,-1-1 0,-2-4 83,6-4 1,-5-5-189,0 1 1,0-4-177,1-3-369,-3 2-990,4-9 1692,-5 5 0,5-1 0,1 1 0</inkml:trace>
  <inkml:trace contextRef="#ctx0" brushRef="#br0" timeOffset="51">18148 16172 7831,'11'0'3338,"6"-5"-2203,0 4 0,8-4-402,1 5 0,3 0-199,6 0 1,-2 0-165,-3 0 0,2 0-118,-6 0 0,5 1-49,-4 3 0,-5 2 7,-3 5 0,-5 1-173,2-1 0,-5 4 95,-3 1 0,1 0-74,-6-1 0,1-2-34,-4 2 0,-1 2-222,-3-2 1,-2 0-96,-6-3 0,-3-1 153,0 1 1,-4-1-54,4 0 0,-4-3 113,3 0 0,-3-5 87,4 5 1,0-5-20,3 0 0,1-1 401,0-2-145,-1 5 321,1-4-82,-1 4-208,6-5-274,-4 0 1,9 1 215,-3 3 49,8-3 1,2 6-71,5-3 0,6-2 18,2 6 1,-1-6-12,1 2 0,4 1 154,3-1 0,5 4-77,-5-5 1,6 6-7,-2-1 1,-2 2-248,-1 1 0,-4 1 70,-4-1 0,1 1-175,-5-1 0,1 1 10,-5-1 1,-3 2 18,-1 2 1,-4-2-51,1 2 0,-4-3-184,-4 0 1,-3-1 105,-4 1 0,-4-1-71,0 1 0,-6-1 219,2 0 0,-6-3-50,-2 0 0,-1-6 140,2 2 1,2 1-9,-3-1 0,3 0-16,1-4 0,4 0-8,0 0 22,5 0-51,-3 0 0,6 0 0,0 0 0</inkml:trace>
  <inkml:trace contextRef="#ctx0" brushRef="#br0" timeOffset="52">19393 16195 7819,'22'0'0,"1"0"0,0 1 2425,0 3 1,-1-2-1217,-3 6 1,1-4-767,-5 3 0,4-3-197,-4 4 0,1-4-51,-5 3 0,0 0 19,1 0 1,-2 3-25,-2-2 1,2 1-22,-3-2 0,-2 4 11,-1-4 0,1 3-197,-1 2 0,0-5-26,-4 1 0,0 0-57,0 3 1,0-3 82,0-1-88,0 1 1,-5 2 57,-3-2 1,-2 1 48,-1-6 1,-2 5-74,-2-4 1,2 1 38,-2-1 1,-2-2-72,2 6 1,-4-6 12,4 2 0,-4 1-149,4-1 1,-2 0-269,2-4 50,2 0 0,-3 0-961,4 0 673,6 0 745,1 0 0,0 5 0,-2 1 0</inkml:trace>
  <inkml:trace contextRef="#ctx0" brushRef="#br0" timeOffset="53">19518 16640 11530,'12'0'926,"-1"0"-772,1 0 1,-5 0 153,1 0-119,-1 0 1,5 0-26,-1 0 0,2 0-75,2 0 0,-1 0 78,5 0 0,-4 0-2,4 0 1,-3-1-28,3-3 0,-4 3-70,4-3 0,-4 3-28,4 1 0,-6-1-175,-2-3 0,1 2-525,-5-1-823,-2 1 1483,0 2 0,-5 5 0,0 2 0</inkml:trace>
  <inkml:trace contextRef="#ctx0" brushRef="#br0" timeOffset="54">20409 16103 7735,'0'0'0</inkml:trace>
  <inkml:trace contextRef="#ctx0" brushRef="#br0" timeOffset="55">20443 16069 7762,'0'12'2786,"0"4"0,0-1-2080,0 8 0,0-3-9,0 7 1,0-2-285,0 2 0,-3-3-148,-1 3 0,-1 1-88,1-2 0,3 5 25,-3-4 1,1 3-168,-1-3 0,3 3 1,-3-3 1,3-2-97,1-6 1,0 1 92,0-4 0,4-1-289,0-4 63,0 1 189,-4-1 1,1-4-1005,3-4 1008,-3-1 0,4 3 0,-5 1 0</inkml:trace>
  <inkml:trace contextRef="#ctx0" brushRef="#br0" timeOffset="56">20375 16572 7770,'0'-12'0</inkml:trace>
  <inkml:trace contextRef="#ctx0" brushRef="#br0" timeOffset="57">20432 16103 7829,'11'5'4998,"1"2"-3709,-1 4 1,1 2-601,-1 2 0,2-1-299,2 5 1,-4 0 20,1 4 1,3 0-74,-4 0 0,3 1 76,-2 2 1,3 0-116,0 4 0,1-3-68,-5 3 1,4-4-273,0 0 1,4-1 125,-3-3 1,-1 1-173,-4 0 0,1-5 88,-1-3 0,1-2-66,-1-2 0,-1 1-122,-2-1-104,2-5 8,-4 5-96,1-10 353,3 4 26,-9-5 0,4 0 0,-5 0 0</inkml:trace>
  <inkml:trace contextRef="#ctx0" brushRef="#br0" timeOffset="58">20946 16046 13289,'0'17'2766,"0"-3"-2068,0 5 1,0 0-298,0 4 1,0 3-19,0 1 1,-1 3-169,-3-3 1,3 5-14,-3-2 1,1 3-62,-1 2 1,2-1-120,-6 0 0,6-1-25,-2-3 0,-1 2 118,1-5 1,0-2-281,4-6 1,0 2 11,0-6 0,0 0-289,0-4-17,0 1-213,0-1-298,0-4 970,0-2 0,0 0 0,0 1 0</inkml:trace>
  <inkml:trace contextRef="#ctx0" brushRef="#br0" timeOffset="59">21448 15932 8714,'-11'5'2350,"3"2"-1804,1 4 1,-2 0-219,-6 1 0,1 0-116,-5 4 0,3 3 14,-3 7 1,-1 0-25,-7 4 0,3 2 38,-2 6 1,2-1 25,1 5 0,4-4-100,0 4 1,5-4 0,-2 4 0,9-6-173,3 2 0,3-3-128,1-5 0,0 2-74,0-5 1,4-1 166,-1-3 1,6 0-48,-1 0 1,2-4 142,1 0 1,1-5 11,-1 1 1,1-6-125,-1-2 1,1 0-177,-1 0 233,0-1 0,-4-1 0,-2 1 0</inkml:trace>
  <inkml:trace contextRef="#ctx0" brushRef="#br0" timeOffset="60">21643 16115 7797,'-2'15'1863,"-2"0"1,2 6-1433,-6-2 1,2 2-94,-2 2 0,-2 1 64,3 3 1,-4-2-194,0 6 0,3-1-24,1 4 0,0-3-220,0-1 0,-2-4 89,5 0 0,-3-3-329,3-4 0,0-2-184,4-6-140,0 1 599,0-1 0,-5-5 0,-2-1 0</inkml:trace>
  <inkml:trace contextRef="#ctx0" brushRef="#br0" timeOffset="61">21517 16480 7751,'0'-11'0</inkml:trace>
  <inkml:trace contextRef="#ctx0" brushRef="#br0" timeOffset="62">21540 16206 7751,'11'0'0</inkml:trace>
  <inkml:trace contextRef="#ctx0" brushRef="#br0" timeOffset="63">21563 16092 7749,'10'5'1171,"-3"3"-805,9 2 0,-13 6 617,9 3 0,-3 2-440,2-2 0,1 6-20,-1-2 0,4 4-167,0-1 1,2 0-135,-2 4 1,-2-3-4,2 3 1,-1-4-25,1 0 0,-2-2-2,2-1 1,0-1 24,-3-3 1,2-3-131,-7-4 0,4-1 233,0 1-826,0-1-366,1 0 69,-1-4 1,-4-1-685,-4-2-754,-1-3 2240,-2 4 0,0-5 0,0 0 0</inkml:trace>
  <inkml:trace contextRef="#ctx0" brushRef="#br0" timeOffset="64">21597 16446 7781,'16'0'1257,"3"0"1,-1 0-544,1 0 1,0 0-701,4 0 1,-1-4-78,-3 0 63,2 1 0,-13-2 0,2-2 0</inkml:trace>
  <inkml:trace contextRef="#ctx0" brushRef="#br0" timeOffset="65">21985 15898 7778,'0'0'0</inkml:trace>
  <inkml:trace contextRef="#ctx0" brushRef="#br0" timeOffset="66">21985 15864 8537,'1'11'1440,"3"0"1,-1-3-958,4 0 0,1 1-40,3 6 0,0-3 222,-4 4 0,7-2-238,-2 1 0,3-1-166,0 5 1,2 4 50,2 3 1,2 2 169,-2-1 1,3-3-177,1 3 0,-4 2 0,0 1 0,-9 0-110,1 0 0,-3-1 0,-1 2 0,-1 0-134,-6-4 0,0 3 105,0-3 0,0 4-215,0-5 1,-7 2-79,-4-1 0,-1-4-11,-3-1 0,1 1-101,-1-4 1,2-2-220,-2-2 0,-1-4-210,0-3 0,1 1 667,4-5 0,-1 5 0,1-3 0</inkml:trace>
  <inkml:trace contextRef="#ctx0" brushRef="#br0" timeOffset="67">22077 16709 7718,'0'-12'0</inkml:trace>
  <inkml:trace contextRef="#ctx0" brushRef="#br0" timeOffset="68">23013 16218 7796,'24'0'1287,"3"0"0,-3 0 1678,3 0 0,-3 0-2165,-1 0 1,-6 0-799,-1 0 1,-4 0-267,0 0-148,-1 0 0,-3 0-1647,-1 0 1047,-4 0 1012,2 0 0,-5 5 0,0 1 0</inkml:trace>
  <inkml:trace contextRef="#ctx0" brushRef="#br0" timeOffset="69">23139 16263 7774,'-23'0'0</inkml:trace>
  <inkml:trace contextRef="#ctx0" brushRef="#br0" timeOffset="70">22865 16389 7774,'-12'11'0</inkml:trace>
  <inkml:trace contextRef="#ctx0" brushRef="#br0" timeOffset="71">22876 16435 7794,'11'0'0,"1"0"0,1 0 1456,2 0 1,-3 0 1894,4 0 1,0 0-2198,-1 0 0,6 0-635,-2 0 0,2-4-122,2 0 0,0 0-197,0 4 1,0 0 12,0 0 1,-2 0-72,-2 0 0,-1 0-112,-3 0-60,-2 0 0,3 0-195,-4 0-421,-6 0 1,0 0 44,-2 0-2035,-3 0 1345,5 0 1291,-6 0 0,-6 0 0,0 0 0</inkml:trace>
  <inkml:trace contextRef="#ctx0" brushRef="#br0" timeOffset="72">23150 16023 7813,'6'7'2562,"0"-2"1,-6 0-1858,0 3 0,0-2-246,0 2 1,0-1-16,0 5 1,0 3-7,0 0 0,0 2-178,0-2 0,-2 1-36,-2 3 0,2 3 10,-6-3 0,4 2-59,-3 2 1,1 1-8,-2 3 1,-2-3-54,2 3 1,2-3 42,-2-1 0,6 0-144,-2-1 0,-1-2-110,1-1 1,0-6 71,4 3 0,0-4-257,0 0 1,0-5-56,0 1 124,0-5 1,-1 5-538,-3-4-491,3 0 1240,-4-4 0,5 0 0,0 0 0</inkml:trace>
  <inkml:trace contextRef="#ctx0" brushRef="#br0" timeOffset="73">23059 16537 7750,'0'0'0</inkml:trace>
  <inkml:trace contextRef="#ctx0" brushRef="#br0" timeOffset="74">23755 16206 7790,'-11'5'1284,"0"3"0,-1 1-570,1-2 0,-1 4-89,1-4 1,-1 3-232,1 2 0,-2-1 60,-2 1 1,2 3-90,-2 0 1,3 2-129,0-2 1,4-1-94,1 5 0,3-4-112,-4 4 1,6-5 29,-2 1 0,4 2 91,4-2 0,-2 0-349,6-3 0,1-5 111,6 1 0,-1-2-27,5 2 0,0-3 132,4-5 1,0 0 43,0 0 0,1 0-30,2 0 96,-1-5-89,8-2 1,-9-4-32,2 0 1,-2-2 57,-1-2 0,-5 1-106,-3-5 89,-2 5 1,-2-8-276,1 3 0,-6-2 66,-2-2 0,-3 0-231,-1 0 1,-2 4 133,-6 0 1,-5 4-226,-9-4 1,-1 6 53,0 2 0,-4 3-56,1 4 1,-2 3-350,1-3 1,3 4 315,-3 4 1,3-2-547,1 6 1061,6 0 0,5 3 0,7 0 0</inkml:trace>
  <inkml:trace contextRef="#ctx0" brushRef="#br0" timeOffset="75">24075 15875 10091,'-5'6'495,"3"6"1,-5-2-217,2 4 1,-4 6 275,2-1-304,-4 3 1,3-2 183,-4 3 1,3 2-79,-6 10 0,-3-1 35,-1 0 0,-2 0-127,-2 1 0,0-1-19,0 0 1,0-1-125,1-2 1,0 4-161,3-4 1,-1 3-245,4-7 0,1 3 207,4-3 1,1-1 9,2-3 0,-1-1 80,5-3 0,0-2 198,4-1 0,-1-4-114,-3 4-3,3-9 0,-4 3 403,5-2-104,0-3-30,0 5-102,0-9-39,-5 5 52,4-6-715,-4 0 386,5 0 1,-5 5-1,-2 1 1</inkml:trace>
  <inkml:trace contextRef="#ctx0" brushRef="#br0" timeOffset="76">23641 16743 7751,'0'0'0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1976 5539 8135,'-7'5'1312,"2"2"-824,5 4 1,0 0-265,0 1 1,-1 3 44,-3 0 1,3 7-158,-3 1 1,3 5 87,1 6 1,0 1-34,0 3 0,4 7 20,0 4 0,3 6-173,-3-2 0,0 3-20,-4 1 0,4 3 103,-1-3 0,1 1-77,-4-8 1,0-1 79,0-3 0,0 0 74,0-1 1,0-8-46,0-3 0,0-11 44,0 0 0,0-4-115,0 0 0,0-2-135,0-6 1,-1-5-604,-3-2 1,3-1-40,-3 1-643,-2-3 0,1 3 1362,-3-8 0,-7-8 0,2-5 0</inkml:trace>
  <inkml:trace contextRef="#ctx0" brushRef="#br0" timeOffset="1">1873 5699 8263,'0'-11'-189,"0"-1"1,1 1 125,3-1 1,2 5 819,6-1 1,1 0-291,2-3 1,-1 3-197,5 1 1,4 4-273,3-1 0,6 3 133,-2 1 1,3 0-67,2 0 0,-1 7 119,0 4 0,-2 4-207,-5 4 0,-1 3 134,-7-3 1,-6 4-136,-2 3 0,-7-2 77,0 3 0,-5 2 20,-7 2 0,-2 2-140,-13 1 1,-2 3 93,-10-3 1,0 2-151,-3-10 1,2 1 103,-2-4 1,0-4-157,4 0 1,-2-6-94,10-2-533,-1 0 266,9-9 1,8 1-150,10-6 1,7 0-543,8-5 1225,3 6 0,9-8 0,3 3 0</inkml:trace>
  <inkml:trace contextRef="#ctx0" brushRef="#br0" timeOffset="2">2455 6224 8320,'-6'0'845,"1"5"-466,5 3 1,0 2-106,0 2 0,1 4 121,3 3 0,-1 4-136,4 4 0,1 3-211,3 8 1,1-6 64,-1 2 0,1-7 23,-1-1 1,0-3 113,1-4 1,-5-2 39,1-6-269,-5 1-210,2-6 1,-10 3-221,-3-5 0,-2 0 238,-2-4 0,1-2-136,0-2 1,-1 2 106,1-6 1,-1 3 226,1-6 0,5 1-149,2-9 0,2 0 221,2-4 1,2-5-32,2-3 1,6-2-20,5-1 1,7 0 58,0 0 1,2 4-74,7 4 1,-1 3-27,5 4 0,3 4 23,0 7 1,-4-1-19,-4 5 1,0 1 0,0 3 1,-2 1-164,-5 3 0,-2 2 96,-1 5 1,0-3-12,-5 0 1,0-2 148,-3 2 1,-5-2-108,1-2 1,-4-3 388,3 3-304,-4 2 1,2-3 186,-5 4 1,-5-3-117,-3 4 1,2-4 56,-2 3 1,2 1-16,-2 3 1,-2 2-47,3 2 1,0-1-94,0 5 1,4-1 79,-1 1 0,3 2-171,1-2 1,0 3 133,0 1 1,5-4-184,3 0 0,3-5 89,4 1 0,3-2-94,5-2 1,1-4 104,3-4 0,1-1-23,2-2 1,7-5 38,-3-3 1,-1-6-23,-2-1 0,-6-2 170,2 2 1,-5-4-94,-2-8 1,-4 3 247,-5-2 1,-4-4-57,-3 0 1,-4-3-75,-4-1 1,-8 5-116,-7 2 0,-9 4-118,-6 4 0,-9 4-254,-7 7 1,-2 3 122,7 5 0,3 4-27,11 0 1,7 5-1,5-2 1,10 5-886,2 3 0,4-1 47,3 5 1042,5-5 0,2 7 0,4-3 0</inkml:trace>
  <inkml:trace contextRef="#ctx0" brushRef="#br0" timeOffset="3">3780 6350 8321,'5'-23'-30,"-3"5"-3,1 3 1,-1 2 88,-2 2 1,1-3 188,3 3 0,-3-3 489,3 6 1,-8-1-197,-4 2 0,-2 2-76,-1 5 1,-6 0-153,-2 0 1,-2 5-7,-2 2 1,0 8-46,0 4 0,0 4-160,1 4 0,0 2 68,3 5 1,4-3-232,7-1 1,3 1 15,5 3 1,5-5 73,3-2 1,11-3-301,4-1 1,11-5 128,0-3 0,3-8 70,-3-3 0,4-8 44,0-3 1,-5-7 264,-6-1 1,0-6-39,-5 2 1,3-2 16,-10-2 0,-4 0-176,-3 0 0,-6-1 79,2-3 0,-8 0-382,-3-4 0,-8-2 151,-4 3 1,-4 2-705,-4 1 1,-3 4 355,-9 4 1,4 8-512,-3 7 1,7 3 233,5 1 0,7 0-514,4 0 1254,7 0 0,3 0 0</inkml:trace>
  <inkml:trace contextRef="#ctx0" brushRef="#br0" timeOffset="4">4420 5688 8322,'-27'-23'268,"1"0"0,0 5-215,7 3 0,3 3 169,4 5 0,1-2 768,-1 5 0,5 0 123,-1 4-732,6 0 0,-3 7-377,5 4 0,0 11 140,0 8 0,1 8 7,3 4 0,1 11-34,2 5 1,3 2-390,-2 1 0,-2-1 269,-2-28 0,0 1 0,2 28-222,-2-29 0,0 0 0,5 23-279,-5-2 1,3-5 228,-3-2 0,4-5-388,-4-3 0,1-3 277,-2 0 1,-1-6-761,2-3 0,-4-5 1146,-4-2 0,4-3 0,-8-1 0,-2-4 0</inkml:trace>
  <inkml:trace contextRef="#ctx0" brushRef="#br0" timeOffset="5">4009 6396 8240,'0'-28'177,"5"7"38,2-1 0,5 6 417,3 1 1,-1 2 75,5 2 0,0 5-248,4 2 1,9-1-435,2 1 1,3 0 120,-3 4 1,2 0-857,2 0 1,-3 1-104,3 3 0,-4-1 812,-3 4 0,2 1 0,-4 3 0</inkml:trace>
  <inkml:trace contextRef="#ctx0" brushRef="#br0" timeOffset="6">4797 6350 8177,'-7'-5'2614,"2"-1"-1620,5-6-209,0 6-578,0 1-42,5 5-953,-3 0 1,1 5 422,-6 2 365,-4 4 0,-14 5 0,-3 2 0</inkml:trace>
  <inkml:trace contextRef="#ctx0" brushRef="#br0" timeOffset="7">2090 7070 8170,'-14'-18'2089,"3"3"-2354,2 7 0,18 3 13,2 5 1,13-4 1340,3 0 0,11 0-448,8 4 1,11-3-325,-24 1 0,2 0 1,1 0-1,1 0-330,4 2 0,1 0 0,2 0 0,1 0 170,6 0 0,1 0 1,3 2-1,2 1-493,0 1 1,0 0 0,1 1 0,1 0 293,-2 1 1,0-1-1,-1-1 1,1 0-62,-2 0 1,0-1 0,3-1-1,1-1 98,-2 1 1,0 0 0,1-2 0,0 0 8,-3-1 1,0-2 0,-1-1 0,-1-2-252,-4-1 1,0-1 0,-1 0 0,-2 0 286,-3 3 1,-2-1 0,-2 0 0,0 1-17,-6-1 1,-2 0 0,23-1 272,-9-1 0,-10 5-45,-1 0 0,-11 1 519,-1 2 1,-10 0-1252,-1 0 1172,-7 0 0,-1 2-4056,-11 1 3661,-5 4 1,-20 4 0,-2 1 0</inkml:trace>
  <inkml:trace contextRef="#ctx0" brushRef="#br0" timeOffset="8">8543 6030 7783,'0'-6'432,"0"1"1670,0 5-1764,5 0 148,-4 0-76,4 0 551,-5 0-868,0 5 0,0-3 69,0 6 0,0 0 18,0 3 0,0 0-24,0 1 0,-1-1-59,-3 1 0,3-1 69,-3 1 1,3 0-130,1 4 0,0-4 65,0 3 0,1 2 9,3-2 0,-3 5-32,3-1 0,-3 3 44,-1 1 0,0 4-50,0-1 1,0 10 29,0-2 0,-4 3-40,1-3 0,-5 3 39,4-3 0,-3 3-112,3-7 0,0 2 82,4-1 0,0 2-8,0-3 1,1-1-31,3 2 1,-1-2 39,4 1 1,-4 2-34,1-5 1,1 7 16,-2-4 0,5 10-111,-4-6 0,0 3 107,-4-3 0,0 2-115,0 2 0,-2-3 24,-1 3 1,1-2-9,-2-2 0,-1 0-171,2 1 1,-1-1 56,4 0 1,0-3 66,0-1 0,4-5 31,-1 2 1,2-3-99,-1-1 1,-2-4 62,1 0 1,0-4 143,1 4 0,-3-5-9,3 1 1,-3-2-12,-1-1 63,0-1-132,0 0 323,0-4-286,0-2 688,0-5-953,0-5 1,0-2-386,0-4 0,4-4-1327,0 0 1981,5-1 0,-3 5 0,5 0 0</inkml:trace>
  <inkml:trace contextRef="#ctx0" brushRef="#br0" timeOffset="9">8588 8463 8074,'0'-12'-1714,"0"6"1825,0-4 0,0 4 3,0-6 307,0 1-57,-5-1-202,4 1 0,-5 1 164,2 2-72,3-2 0,-4 4 62,5-6 1,0 5-103,0-1 0,0 4 447,0-3-132,0-1 110,0-3-141,0-1-224,0 1 0,0-1-65,0 1 0,3-1-25,1 1-136,5 0 0,-8 3 245,3 0-266,-3 6 182,-1-3 98,0 5 0,4 5-231,0 2 0,0 5 172,-4 3 1,0 8-100,0 7 0,0 3 134,0 2 0,0 0-101,0 3 1,0 3 50,0 5 1,1-5-30,3 1 0,-3 1-157,3 7 1,-3-3 103,-1 2 0,0-2 34,0-1 1,2 0-135,1-1 0,-1 1 66,1 0 0,-1-6-144,-2-2 0,0 2 116,0-2 0,0 4-26,0-4 1,0 0 18,0-4 1,0 4-14,0 0 1,0 0-45,0-3 1,0-5 61,0 0 1,0-4-140,0 1 0,0-3 78,0-2 0,4 0 20,-1-3 0,5 1-146,-4-4 1,0 3 73,-4-4 1,3 0 41,1-3 1,0-1 4,-4 0 0,0 2 27,0 2 0,0-2-57,0 2 0,0 2 74,0-2 0,0 0-46,0-3 1,0-1-30,0 0-12,0 1 0,0-1-250,0 1 206,0-6 1,0 0-353,0-2 211,0-3 73,0 5-1054,0-6 0,5-6 0,1 0 0</inkml:trace>
  <inkml:trace contextRef="#ctx0" brushRef="#br0" timeOffset="10">9000 10073 7592,'5'-6'-438,"-4"0"982,3 2 0,-3 1 461,-1-4 49,5 4-190,-4-7 89,4 9-339,1-10-339,-5 10 14,4-4 1,-4 5 17,3 0 0,2 0 93,6 0 1,0 0-128,4 0 0,-2 0 79,5 0 1,1 0-63,7 0 1,-2 0 33,5 0 1,1 0-49,3 0 0,2 0 0,2 0 0,-1 0-142,4 0 0,1 4 127,4 0 0,0 3-255,-1-3 1,0 1 134,-3-1 0,2-3-10,-2 3 0,-1-3 40,0-1 0,-2 0-189,2 0 1,-4 0 63,1 0 1,-3 0 11,-5 0 0,3 0-28,-3 0 1,-2 0 7,-1 0 0,-3 0-20,-1 0 0,-4 0 59,0 0 0,-5 0-109,1 0 1,2 0 102,-2 0 0,0 0-45,-3 0 1,-1 0-14,0 0 1,1 2-23,-1 1 1,1-1-17,-1 2 41,1-3 1,-2 0-136,-3 3 158,3-3-162,-8 4 1,4-5 120,-2 0-41,-3 0-66,4 0 14,-5 0 46,0 5 88,5-3-72,-3 3 45,8-5 1,-8 0-22,6 0 0,-4 3 308,3 1-217,-4 0 1,3-4-16,-2 0-150,-3 0 147,4 0-1132,-5 0 1029,5 0-3,-3 0 47,3 0-116,-5 0-166,5 0 225,-4 0-350,4 0 872,-5 0 0,-5 0-393,-3 0 1,-2 0-243,-1 0 0,-6-4 169,-2 0 1,-7 1-484,-5 3 0,-2-2 31,-1-1 1,-5 1-142,-3-2 1,-1 3 222,1 1 0,-3-4 54,3 1 1,-1-2 235,1 1 0,-2 1-139,2-4 0,3 3 286,1-4 0,-2 2-66,2-2 0,-4-1 79,4 5 1,0-3-3,4 3 1,-4 0-136,0 4 0,-5 0-163,1 0 0,-3 2 96,0 1 1,0 2-2,4 3 0,-3 2-9,6-2 1,1-2 155,7 2 1,-6-4-132,6 3 0,-4-3 387,7 4 1,0-6-47,5 2 0,0-3-5,3-1 0,3 0-184,4 0 0,1 0 83,-1 0-421,6 0 265,-4 0-546,9 0 0,-3 0 266,8 0 1,2 0-2349,5 0 2654,6 5 0,1-3 0,4 3 0</inkml:trace>
  <inkml:trace contextRef="#ctx0" brushRef="#br0" timeOffset="11">11341 10130 6702,'0'-11'654,"0"-1"544,0 6-643,-5-4-6,4 9-122,-10-9 0,9 8-119,-6-2 1,4 2 15,-3-2 1,3 3 274,-4-3-341,1 3 0,-5-3 11,1 0 1,0 0 4,-1 4 0,1 0-120,-1 0 0,1 0 395,-1 0-286,6 0-159,1 0-292,5 0 1,5 0 369,3 0 0,8 4-49,7 0 1,6 0 188,9-4 1,7 4-115,4-1 0,11 1-294,1-4 0,2 0 201,-29 0 1,1 0-1,-2 0 1,0 0 1,3 0 0,0 0 1,-1 0-1,0 0-34,-1 0 0,0 0 1,31 0-78,0 0 1,-6 0-289,2 0 1,-5 0 284,-6 0 0,-2 0 48,-10 0 0,0 4 36,-4 0 0,-4 0-25,-4-4 0,-3 0 9,-4 0 0,-2 0 379,-6 0 0,0 0-357,1 0 0,-5 0 605,1 0-758,-5 0 135,7 0-709,-4 0 1,5 0 327,1 0 1,-4 0-3641,-1 0 3946,-4 0 0,7 0 0,-4 0 0</inkml:trace>
  <inkml:trace contextRef="#ctx0" brushRef="#br0" timeOffset="12">11067 8303 8244,'-12'-5'0,"1"4"0,5-10 0,1 10 0,5-4 1896,0 5 1,5 1-1700,2 3 0,0-1-38,0 4 0,1 1-36,3 3 1,2-3 10,2 0 1,-1 3 80,5 4 1,-1 2 88,1-2 0,6 1 67,-2 4 0,3 1 375,-4-2 1,1 5-281,0-1 1,5 6-72,2-6 1,0 2-163,0-2 0,1 0 0,3 0 0,0-4-252,0 0 1,1 0 91,-1 4 0,-1-1-142,-3-3 0,2 6 51,-5-2 0,3 3-70,-3 1 0,3 1-24,-3 2 1,0 3 30,-5-2 1,-3 1 149,0-2 1,-1 2 1,1-6 1,3 5 46,-3-4 0,2 0-71,2 0 0,0-4-85,0 0 1,4 0 92,-1-4 0,6 2-226,-2 2 1,-2 0 131,-1 0 0,1-4 35,-1 0 0,3 0-8,-3 4 0,2-2-5,-6-2 1,3 4 8,-3 0 1,-4 0-13,4 4 0,-4-3 26,0-2 0,1 5-10,-4 0 1,0-1 61,-1-3 1,-2 0-57,2 0 0,-2-1-4,-2-3 1,1 1 51,-1-5 0,1 0 8,-1-3 1,-3-2-69,-1-3 0,-3 2 55,4-5-319,-6 5 205,8-8-1741,-8 4 821,3-5-2149,-5 0 3138,0-5 0,-10-1 0,-3-5 0</inkml:trace>
  <inkml:trace contextRef="#ctx0" brushRef="#br0" timeOffset="13">8714 6076 8154,'-6'-18'10,"1"5"-33,5 6 0,0-1 300,0-3 295,0-1-258,0-4 1,0 3 601,0-2-259,0 7 190,0-2-70,0 9-220,0-4 865,0 5-1310,5 0 0,1 5 10,6 3 0,-1 2 57,0 1 1,2 2-68,2 2 1,-1 3 62,5 5 1,0-1-29,4 1 0,0 5 37,0 3 1,0 2-57,0 1 0,3 8 34,1 0 0,3 5-282,-3-5 0,5-2 175,-2 2 1,4-4-404,4 4 1,-2-4 184,2 4 1,-6-5 73,-2 1 0,-3-3-139,3 0 1,-4-5 225,0 0 1,0 0-10,0 0 1,-1 2 53,1-6 1,2 1 126,-1-4 0,-3 1-111,-1 3 0,-7-3 6,7 3 1,-6-5 256,2-3 0,-2 3-248,2-3 0,-1-3 190,-3 0 1,-1 0-202,5-1 0,-5 2 132,2-2 0,-3-2-119,3 2 0,-4-6 12,4-1 1,-7-1 36,-2 5 1,1-2 92,3-3 0,-3 2-222,-1-5 1,0 5 64,0-1 0,2-2-130,-5 2 0,4-5 107,-5 5 0,6-4-109,-1 3 1,-2-4 14,2 1 0,-2-2-31,2 2-64,2-3 1,-4 4-194,6-5 1,-5 0-750,1 0 1,-4 0-74,3 0 1166,-4 0 0,7-5 0,-4-1 0</inkml:trace>
  <inkml:trace contextRef="#ctx0" brushRef="#br0" timeOffset="14">8863 5756 8561,'-12'0'78,"1"0"0,-1-1 434,1-3-319,5 3 0,0-6 718,6 4-310,0 1-166,0-8 0,4 8-153,0-6 1,5 4-52,-1-3 1,6 4 51,1-1 0,5 3-123,-1 1 0,3 0 119,1 0 0,4-4-41,4 0 1,3 1-192,4 3 1,7-2 136,4-1 0,2 1-554,-2-2 1,5-1 336,7 2 0,2-5 110,-29 6 1,1 0 0,-3 0 0,0 0 46,33 2 0,-7 0-123,-1 0 0,-2 0 57,-9 0 1,2 0-85,-6 0 1,-3 0-18,-1 0 1,-2 2 118,-2 1 1,0-1-25,1 1 1,-5-1-6,0-2 0,-4 0 134,1 0 0,-3 0-133,-2 0 1,0 0 421,-3 0 1,-2 0-281,-6 0 1,0 0 107,1 0 0,-5 0-150,1 0-277,-5 0-728,2 0 465,-5 0-2848,-5 5 3240,-2-4 0,-9 14 0,-2-2 0</inkml:trace>
  <inkml:trace contextRef="#ctx0" brushRef="#br1" timeOffset="15">11307 5733 9344,'-12'0'-594,"1"0"0,-1 0 954,1 0 1,3 0-67,1 0 1,3 0 532,-4 0-295,6 0 235,-8 0-39,8 0-99,-3 0-102,5 0 0,5 0-96,3 0 0,2 0-74,2 0 1,4 2 103,3 1 1,3-1-181,0 1 1,8-1 195,4-2 0,3 4-149,8-1 1,2 1-169,7-4 0,2 0-218,-3 0 0,4 0 165,4 0 0,-27 0 0,0 0-287,4 0 0,0 0 0,1 0 0,0-1 287,-1-1 0,0 0 0,-1 1 0,0 1-188,-3-2 1,0 0 0,-1 1 0,-1-1-108,1 0 0,-1 1 0,23-1 108,3-1 0,-13 0 87,1-1 1,-8 3 117,0-3 0,-11 3 172,-4 1 1,-4 0-183,0 0 0,-3 0 569,-4 0 1,-5 0-500,1 0 0,-4 0 624,3 0-449,-4 0-945,2 0-1937,-5 0 1,-10 0 2521,-6 0 0,-4 5 0,-3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62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1679 1667 8004,'-5'-6'308,"4"-4"-308,-5 4 0,1-1 0,-1 2 0</inkml:trace>
  <inkml:trace contextRef="#ctx0" brushRef="#br0" timeOffset="1">1645 1610 11732,'0'-6'2778,"1"1"-2149,3 5-339,-3 0 0,4 1-47,-5 3 1,4-1-108,0 4 0,-1-3 80,-3 4 0,4 3-131,0 4 1,1 4 150,-1-4 1,-3 6-165,3-2 1,-1 6-2,0 2 0,-1 5 53,1-2 1,-1 2-46,-2-2 1,1 3 55,3-2 1,-3 2-128,3 1 1,1-4 75,-1 1 1,3-6-118,-3 2 0,1-7 80,-1-1 0,-3-5-45,3 1 1,1-2 26,-1-2 1,0-3-5,-4 0 0,1-6-95,3 2 0,-3-1 132,3 0-641,-3-1 195,-1 3-571,0-5 1,-4-2 405,1-1 0,-2 1-2092,1-1 2641,2-4 0,-8 6 0,4-4 0</inkml:trace>
  <inkml:trace contextRef="#ctx0" brushRef="#br0" timeOffset="2">1679 2227 8114,'34'0'0</inkml:trace>
  <inkml:trace contextRef="#ctx0" brushRef="#br0" timeOffset="3">2010 1713 8020,'0'-11'0</inkml:trace>
  <inkml:trace contextRef="#ctx0" brushRef="#br0" timeOffset="4">2056 1713 8080,'0'-6'0,"0"1"3547,0 5-2640,5 0 1,-3 5-275,6 2 0,0 4 209,3 0-538,0 5 1,5-2 300,-1 5 1,5-3-160,-1 3 1,3 0 266,1 4 1,-1-1-247,1 1 0,0 0 139,0 0 1,0-1-134,0-3 0,0 2-127,-1-2 0,1 1-135,0 0 0,-1 0 0,-3-5 1,1 0-57,-5-3 0,4-1 94,-4 1 1,1-5 25,-5 1 120,1-6-608,-1 8-251,-5-8 135,4 3 0,-8-4-584,2 3-743,-3-3-581,-1 4 876,0 0-2530,0-3 2241,0 8 1650,0-9 0,0 4 0,0-5 0</inkml:trace>
  <inkml:trace contextRef="#ctx0" brushRef="#br0" timeOffset="5">1976 1736 8015,'0'-6'4,"0"-1"765,0 3 9,0 3-270,0-4 406,0 0-141,0 4-169,0-4 42,0 0-31,0 3 37,0-3 435,0 5-828,5 0 1,-4 2 102,3 1 1,-3 0-104,-1 5 1,4-1 92,0 5 1,0 0-82,-4 3 1,1-1 163,3 5 1,-3 0-147,3 4 1,1 0 58,-1 0 0,3 0-79,-3 0 1,4 1-68,-4 2 0,3-1-36,-3 1 1,1-5 92,-1-2 1,-3 0-213,3 3 0,-2 0 122,2-3 1,-2 1-131,1-4 1,0 3-1,1-4 1,-3 0-33,3-4 1,1-3-104,-1 0 85,-1-1 1,-3 1-19,0 0 0,2-6 60,2 2-321,-3-3 81,4-1 209,-5 0 0,0 0 0</inkml:trace>
  <inkml:trace contextRef="#ctx0" brushRef="#br0" timeOffset="6">2113 2284 8038,'0'-6'1106,"0"-4"1,0 3 0,0-4 0</inkml:trace>
  <inkml:trace contextRef="#ctx0" brushRef="#br0" timeOffset="7">2581 1713 8008,'0'-11'0,"0"4"318,0-3-148,0 4 1,0-2 406,0 1 27,-5 4-266,4-7 1,-6 7 602,4-4-441,1 4 0,-3-3 251,5 2 23,0 3-173,0-4-367,0 5 0,0 5 6,0 2 1,0 4 12,0 0 1,0 2 136,0 2 0,0 3-112,0 5 0,0-1 150,0 1 1,0 4-75,0 0 1,0 3 54,0-3 0,4 1-58,0-2 1,4-2-132,-5 3 1,2-3 24,-1-1 1,-3-4-18,3 0 0,-1-5-45,1 1 0,-3-2 46,3-2 1,-3 1-169,-1-1 1,0-3 261,0-1-592,0-4 244,0 2-8666,0-5 8691,0-5 0,0-1 0,0-6 0</inkml:trace>
  <inkml:trace contextRef="#ctx0" brushRef="#br0" timeOffset="8">2992 1645 8067,'0'-12'-136,"0"5"-272,0-1 1685,0 5-216,0-2 243,0 5-191,5 0-602,-3 5 0,3 3-157,-5 7 1,1-1 90,3 5 0,-3 0-79,3 4 1,-3 1 31,-1 3 0,0 2-40,0 5 1,0 1 57,0-1 1,0 4-61,0 0 1,4-4 17,0-3 0,1-2-7,-1 1 0,-2-2-94,6-5 0,-4-1-104,3-3 0,-3 1 78,4-5 1,-6-3-325,2-5 1,-3-3-579,-1 4-758,5-6-297,-3 3 1255,3-5 1,-7-5-1712,-1-2 1,1-4 276,-2 0 1889,-2 0 0,-5-11 0,-7-2 0</inkml:trace>
  <inkml:trace contextRef="#ctx0" brushRef="#br0" timeOffset="9">2901 1690 7942,'0'-17'1471,"0"1"-908,5 4 0,1 0 156,6 1 131,-1 4-476,1-3 0,0 5 221,4-2 527,1 2-638,1-1 0,4 5 578,-3-3-700,2 3 0,6 1 28,0 0 0,0 0-149,0 0 1,-3 5-192,3 3 1,1 3 131,-2 4 1,1-1-211,-4 5 1,-4 2 92,0 5 1,-5 0-12,1 4 0,-2-2-159,-2 6 1,-1-6-60,-2 7 1,-3-9 285,-5 1 1,0-3-93,0-1 0,-5-2 337,-3-2 0,-6-1-80,-1-3 0,-5-2-102,1 2 0,-4-1-32,-4 2 0,-2-4-73,-5 3 1,3-2-50,1-1 0,1-5-137,-2 1 1,7-4 3,5 3 0,5-4 99,-1 1-921,2-3 347,2-1-1734,5 0 1086,1 0-551,5 0 0,6-1 262,5-3 1514,6-3 0,-5 1 0,-1 1 0</inkml:trace>
  <inkml:trace contextRef="#ctx0" brushRef="#br0" timeOffset="10">3655 1736 7951,'0'-11'372,"-5"-1"0,3 5 1152,-1-1-445,1 5 122,2-2 162,0 0-403,0 4-469,-5 6 1,4 4-14,-3 10 0,3-3-132,1 7 1,-4-1 156,0 8 0,0 1-129,4 3 0,0 4-133,0 0 1,0 4-99,0-4 1,2 1-190,1 0 0,5-5 59,7 0 1,-1-5-14,5-6 0,5 0 0,6 0 0</inkml:trace>
  <inkml:trace contextRef="#ctx0" brushRef="#br0" timeOffset="11">3826 2296 7966,'25'-5'6098,"-2"-3"-4169,-2-2 0,1-2-1066,1 1 0,0-4-655,0-1 0,-2-4-330,-2 1 1,2-4 114,-6-3 1,4-2 1,-4-3 0,-1-2-8,-6 3 1,1-7-200,-5-1 1,-1 0 68,-3 4 0,0 1-218,0 2 1,-3 3-90,-1 5 0,-4 6-579,4 1-1547,-5 4 1186,3 5-1464,-5 2 2854,4 5 0,-3 0 0,4 0 0</inkml:trace>
  <inkml:trace contextRef="#ctx0" brushRef="#br0" timeOffset="12">4546 1770 8056,'11'-6'0,"0"-3"-9,1 5 63,-1-5 0,1 8 28,-1-3 266,-5-2 256,5 5-140,-10-4-77,4 5 0,-5-2 238,0-2 324,0 3-194,0-4-194,5 5 1,-4-1 495,3-3-535,-3 3 0,-6-4-100,-2 5 1,-4 1-191,0 3 1,-5 2 82,-4 6 1,-1 3-55,-2 0 0,0 5-68,0-1 1,1 7 38,-1 0 0,1 5-65,3-5 1,-1 6-12,5-1 1,3-2-126,5 1 1,4-3-30,-1 3 0,4-4 27,4 0 0,4-1-92,7-3 1,4 0 40,8-3 0,-2 1 213,5-4 1,1-1-128,3-4 0,2-4 317,2-4 0,-7-1 5,4-2 1,-4 0 26,4 0 1,-6-2 32,-3-1 1,-3 0-155,-4-5 1,2 2 103,-6-2 127,0-2-492,-3 4 138,-6-6-776,-1 1 1,-6 5-409,-3 2 1,1-1-2678,-4 1-1531,-1 0 2824,-3 4 2399,4 0 0,2 0 0,5 0 0</inkml:trace>
  <inkml:trace contextRef="#ctx0" brushRef="#br0" timeOffset="13">5219 1804 8039,'-6'-24'0,"1"3"1010,5 9-639,0 1 1,0 0 119,0-1 1049,0 6-375,0-4 359,0 8-642,0-3-266,0 5-429,0 5 1,0 2 199,0 4 0,0 6-110,0 2 1,0 4 51,0 3 1,0 2-85,0 3 0,0 2-161,0-3 0,0 3 112,0 1 0,4 0-168,0 1 1,1-6 6,-2-2 0,0-7 139,5-1 0,-6-5 139,2 1 0,1-6 70,-1-1-893,0-6 0,-3 3 67,3-5-2536,-3 0 2214,4 0 1,-5-1-1384,0-3 0,-4 2 2148,0-6 0,-4-5 0,1-4 0</inkml:trace>
  <inkml:trace contextRef="#ctx0" brushRef="#br0" timeOffset="14">4888 1759 7966,'5'-12'0,"2"1"1237,4 0-771,5-1 1,-2 2 227,5 2 529,0-2-729,9 4 1,-2-2 996,4 1-1009,1 4 1,3-2 4,0 5 1,0-4-33,1 0 1,0-1-353,3 2 1,-3 1 80,-1-2 0,-1 2-45,-6-2 1,0 3 84,0-3 0,-7 3-110,3 1 0,-4-2 133,0-1 1,-2 1-212,-6-1 1,1 1 91,-1 2 0,-3 0 27,-1 0 1,-3 0 106,4 0 0,-6 5-88,2 3 1,-3 2 106,-1 2 0,0-1-96,0 0 1,0 6 75,0 2 0,0 3-34,0 0 1,0 6-13,0 3 1,0-2-77,0 1 1,0 1-125,0 3 0,0-3-16,0-1 1,0-3 45,0 3 1,0-4-83,0 0 1,0-3 72,0-4 0,0 1-188,0-4 1,0-1-46,0-4 1,0-3-25,0-1 0,0-3-1535,0 4 1252,0-6 1,4 5-3218,0-3 2768,0-3 1,-3 4-2665,3-5 3617,2-5 0,11-2 0,0-4 0</inkml:trace>
  <inkml:trace contextRef="#ctx0" brushRef="#br0" timeOffset="15">5996 1610 8005,'0'-11'0,"-5"0"927,4 4-311,-4 2 1160,5 0-546,0 4-81,0-4-557,5 5 0,-4 1-113,3 3 1,1 3-111,-1 9 1,3 0 129,-3 3 0,1 3-55,-1-3 1,2 7 80,6 5 1,-5 1-111,1-2 1,1 7-65,6-3 1,-2-1-128,2-2 0,-1-6 0,1 2 0,-2-1 7,2-3 1,1 2 9,0-6 1,-1-2-204,-4-2 0,1-3 67,-1-5 0,-3 2-579,-1-5 0,-3 4-1095,4-5 146,-6 1 1,3-3-3421,-5 3 2523,0-3 2320,6 5 0,0-12 0,5 0 0</inkml:trace>
  <inkml:trace contextRef="#ctx0" brushRef="#br0" timeOffset="16">6487 1565 7934,'0'-18'0,"0"3"0,0 2 1900,0 7-555,0-5-607,0 10 735,0-4-329,0 5-464,-5 5-146,4 7-252,-9 10 1,2 4 125,-7 4 36,2 6-346,-3 4 0,0 7 445,1 3-272,-5-3 0,2 5-315,-5-3 0,4-7 89,0 0 1,5-6-166,-1-6 142,2-2 0,3-6 74,2-3-943,-2-3 355,9-10 282,-4 5-2551,5-10 1805,0 4 0,6-5 1032,6 0 0,4-10 0,7-3 0</inkml:trace>
  <inkml:trace contextRef="#ctx0" brushRef="#br0" timeOffset="17">6738 1622 7967,'0'-12'735,"0"6"1,0 0 209,0 2-234,0 3-4,0-4 0,0 6-265,0 3 1,0 2 8,0 5 0,0 2-151,0 2 1,0 3 175,0 5 1,0 4-15,0-1 1,0 10 12,0-2 1,0 3-178,0-3 1,0 0-75,0 1 1,0-5-146,0 0 1,0-4 105,0 0 1,0-3 37,0-4 1,0-2 14,0-6 1,2 1-132,1-1 1,0-5 4,5-2 0,-5-2-75,5-2 1,0 0 243,3 0 1,0 0-123,1 0 1,3-4 113,0 0 1,4-5-84,-3 1 1,4 2-27,-1-2 0,2 2 35,2-1 1,0 0-97,0 3 0,-1 3-48,-3-3 0,1-1-196,-5 1 0,0 1-1039,-3 3-220,4-5-2090,-3 3 1566,3-3 300,-9 0 0,-2 3-1008,-5-6 2632,0 5 0,-5-12 0,-2 2 0</inkml:trace>
  <inkml:trace contextRef="#ctx0" brushRef="#br0" timeOffset="18">6715 1964 8039,'0'-11'0,"6"5"1359,0-5-852,5 10 0,2-8 240,2 6 641,3-6-839,0 7 0,3-7 115,-2 6 531,8-1-721,-3-1 1,4 2 265,-5-4-402,0 4 1,0-6-167,-1 5 0,0-1-117,-3 2 0,-2 1-1387,-6-2 962,0 3 1,-3 0 281,0-3-3220,-6 3 997,3-4 2311,-5 5 0,-10-5 0,-3-2 0</inkml:trace>
  <inkml:trace contextRef="#ctx0" brushRef="#br0" timeOffset="19">6693 1633 7983,'0'-11'1433,"0"4"-604,10-3-472,2 4 1,11-2 1035,0 1 1,6 0-673,6 0 1,0-3 23,7 2 0,-4-2-260,4-2 1,-1 5 151,0-1 0,-1 2-410,-6-2 1,-1-1-298,-3 6 0,2-3-1527,-5 3 0,-4 1 1018,-4-1 1,-5 1-3450,1 2 4028,-2 0 0,-2 0 0,0 0 0</inkml:trace>
  <inkml:trace contextRef="#ctx0" brushRef="#br0" timeOffset="20">8451 1588 8147,'7'-6'0,"-2"0"410,-5 0-145,0-4 1,1 7 96,3-5 389,-3 6 54,4-8-316,-5 3 504,0-4-161,0 5 282,-5-5-709,4 10 0,-9-5 6,2 2 0,-2 3-155,-1-3 1,-1 4-146,1 4 1,-6 2 129,-2 6 1,-2-1-198,-2 0 1,0 2 140,0 2 1,0-1-169,0 5 1,2-1-11,2 1 0,-1 1-51,4-4 0,1 3 138,4-4 0,3 0 5,0-3 0,6-1-142,-2 0 0,8 1 139,4-1 0,7-1 208,4-2 0,6 2-38,2-2 0,8-2 80,0 2 0,1-2 30,-1 2 0,-6 2-186,-3-3 1,2 4-205,-1 0 1,-5 0 170,-7 1 0,-2-5-321,-2 1 1,-5 0 98,-2 3 0,-3 1-29,-1-1 0,-1-3-16,-3-1 1,-2 1-56,-5 3 0,-6 1 35,-2-1 1,-3 0 88,0 1 1,-3-1-153,-1 1 1,2-5 140,-3 1 0,-1-2-336,2 2 0,3 1 127,4-5 1,5-1-683,-2-3 175,9 0-977,2 0 0,6 0 125,3 0 1620,7-5 0,7-1 0,5-5 0</inkml:trace>
  <inkml:trace contextRef="#ctx0" brushRef="#br0" timeOffset="21">8920 1656 8093,'0'-24'0,"0"2"1250,0 11-786,0 0 1,0 3 727,0 0-384,0 6 1450,0-3-1611,0 5 0,0 5-172,0 2 0,0 9-121,0 3 0,-4 3 92,0 5 1,0 2-151,4 6 1,0 0-127,0 3 1,0-1 47,0 5 1,0-5-125,0 1 1,2-4-93,1-4 0,0-2 92,5-5 1,-5-5 381,5-3-271,-6-2 0,5-6 65,-3 1-691,-3-5 268,4 2 105,-5-5-7244,0 0 5365,0-5 1235,0-2 0,0-4 692,0-1 0,-5 1 0,-1 0 0</inkml:trace>
  <inkml:trace contextRef="#ctx0" brushRef="#br0" timeOffset="22">8623 1633 8007,'5'-11'0,"1"-1"811,6 1-235,4 0 511,2-1-648,10 1 0,0 3 225,2 0 299,8 1-534,-7 0 0,9-1-23,-2 4 1,-1-4-139,5 4 1,-5-3 128,1 3-203,-8-5-24,3 8 1,-7-6 170,4 4-850,-4 1 477,1-3 1,-7 5-1927,-1 0 1340,-5 0 0,2 0-2944,-5 0 3562,-4 0 0,-2 5 0,-5 2 0</inkml:trace>
  <inkml:trace contextRef="#ctx0" brushRef="#br0" timeOffset="23">9342 1633 8094,'0'-6'1446,"0"1"-336,5 5-454,-3 0 1107,3 0-1128,-5 0 1,3 1 85,1 3 540,0 2-749,1 6 0,-4 4 255,3 3-21,-2 3-378,-2 6 0,0 1 134,0 5-296,0 0 1,0 2-44,0 2 1,0-6-145,0 2 0,0-7 31,0-1 0,0-2 114,0-1 1,0-5-20,0-3-63,0-2 1,1-3 115,3-2-93,-3 2 1,4-8 66,-5 6 0,1-6-41,3 2 1,-1-2 12,4-2 1,-3 0-97,4 0 1,0 0 86,8 0 0,-2 0-30,5 0 1,0-2 33,4-2 0,-3 3-275,3-3 0,-7 2-63,7-2 0,-4 3-60,0-3 1,1 1-581,-4 0 1,3 1 420,-4-1 1,0 1-1357,-3 2 667,-1-5-2620,0 4 2041,-4-9 1686,-2 9 0,-5-10 0,0 5 0</inkml:trace>
  <inkml:trace contextRef="#ctx0" brushRef="#br0" timeOffset="24">9342 1964 7975,'0'-6'1597,"5"-4"-1018,-3 4 1,12-2 85,-3 0 136,3 6-439,-3-3 1,2 1 217,2 0 1011,3 0-996,5-1 0,4 4 139,-1-3-184,1-2-260,1 5 0,-3-6-211,6 3-24,-6 3 0,2-4-859,-8 5 1,1 0 577,-5 0 1,0-4-1663,-3 0 1,-5 1-222,1 3 2109,-5 0 0,2 0 0</inkml:trace>
  <inkml:trace contextRef="#ctx0" brushRef="#br0" timeOffset="25">9365 1667 8176,'6'-17'431,"1"0"160,-3 6 0,3-1 6,8 1 359,-2 5-520,9-5 1,-5 5 196,6-5 510,5 4-679,1-3 0,4 8 359,-2-6-498,2 5 0,0-2-80,5 5 1,-4-3 13,-3-1 1,-6 0-53,2 4 1,-3 0 36,-1 0 1,-4 0-104,0 0 1,-5 4 117,1 0 1,-6 1 31,-2-2-75,1 4 1,2 6 16,-2 2 1,1-1-171,-6 5 0,5 1 148,-4 7 1,3 2-275,-3 5 0,0 4 68,-4 0 0,0 4-316,0-4 1,0 3 65,0-7 1,0 3-114,0-7 1,0-2 188,0-1 1,0-7 272,0-1 1,4-5 30,0 1 0,0-6-130,-4-1 0,0-4 9,0 3-9,0-4-561,0 2-2090,0-5 0,-2-4-609,-2 0 3255,3-5 0,-14 3 0,2-5 0</inkml:trace>
  <inkml:trace contextRef="#ctx0" brushRef="#br0" timeOffset="26">9982 1702 8066,'-5'-23'257,"3"4"216,-1 0 1,1 4-89,2-4 1,2 5 190,1-2 1,0 4-200,5 0 0,-1 2 528,5 2 0,4-2-212,3 3 0,3 2-2,1 1 1,1 3-248,2 1 1,0 0-158,4 0 1,-1 1-202,2 3 0,1-2 88,-6 6 0,0-1-125,-7 5 0,1 3 10,-5 0 0,0 4-181,-3-3 1,-2 3-180,-2-4 1,-3 4 187,-5-4 0,0 4 178,0-4 0,-9 4-71,-3-3 0,-12 3 209,-2-4 0,-4 0-49,-4-4 0,1 1 49,-9-1 0,5-1-50,-1-2 0,3 1-69,1-5 0,8 1-470,3-1-834,8-3-744,-1 4 1,11-5 350,5 0 0,6 0-1334,9 0 2947,3 0 0,10 0 0,1 0 0</inkml:trace>
  <inkml:trace contextRef="#ctx0" brushRef="#br0" timeOffset="27">10621 2090 7962,'0'6'1697,"0"-1"-1159,0 1 0,0-4 698,0 6 2582,-5-6-1865,4 3 1714,-4 0-1859,5-3 774,0 3-6730,0-5 4148,-5 5 0,-1-4 0,-6 4 0</inkml:trace>
  <inkml:trace contextRef="#ctx0" brushRef="#br0" timeOffset="28">2021 3792 8167,'0'-12'0,"0"5"0,0-1 0,0 0 0,0-3 0,0 0 0,0 3 0,0 0 0,0 1 1505,0-5-172,0 1-191,0 5-580,-5-5 1,0 9-298,-2-6 1,-3 6-43,2-2 0,-3 3-52,-5 1 1,2 0 71,-5 0 1,4 6-64,-4 5 0,1 2 78,-1 6 1,-1 0-180,5 4 1,-4 0 11,3 0 0,1 0-109,4-1 1,-4 5 128,-1 0 1,5 3-95,3-3 1,6 3 147,-2-3 1,3 1-46,1-2 0,5-1 135,2 1 1,9-5-120,3-2 0,2-2-5,2 2 0,0-2 74,0-6 0,-2-1 129,-2-2 1,3 1 72,-3-5 0,-1 0-117,1-4 0,0 0-189,4 0 0,-4-4 119,0 0 1,-4-4-505,4 5 1,-4-5 214,4 4 1,-5-5-352,1 2 1,-2 2-356,-1 1 1,-1-1-743,0 1 0,-3-1 241,0 1 0,-5 3 1276,5-3 0,0 3 0,3 1 0</inkml:trace>
  <inkml:trace contextRef="#ctx0" brushRef="#br0" timeOffset="29">2570 3746 8032,'0'-18'469,"0"2"159,0 4 0,0 5-18,0-1 508,0 6-161,0-3-244,0 5 1,-2 8-106,-1 4-319,1 7 1,-8 4 6,3 7 1,0 3-39,0 1 1,-1 1-99,-3-1 1,-1 4 69,1 0 0,-1 4-220,1-4 1,-1-1 70,1-7 0,3 1-233,1-8 0,4 1 24,-1-9 0,-1 0-394,2-3-1538,-1-6 951,4-1 281,0-5 1,1-5 288,3-3 1,2-6 538,6-1 0,4-5 0,2 2 0</inkml:trace>
  <inkml:trace contextRef="#ctx0" brushRef="#br0" timeOffset="30">2661 3586 8032,'0'-23'0,"0"6"0,0 0 1665,0 6-1044,-5-1 0,4 5 797,-3-1-485,3 5 1,1 0-21,0 6 0,3 9-913,1 7 0,15 8 0,0 2 0</inkml:trace>
  <inkml:trace contextRef="#ctx0" brushRef="#br0" timeOffset="31">2695 3598 8032,'10'39'0,"-2"-2"6146,7 5-6146,3-6 0,0 14 0,5-3 0</inkml:trace>
  <inkml:trace contextRef="#ctx0" brushRef="#br0" timeOffset="32">2992 4226 7862,'-11'-5'0,"-1"-3"-1009,-4 3 1009,3 0 0,-13 0 0,1-2 0</inkml:trace>
  <inkml:trace contextRef="#ctx0" brushRef="#br0" timeOffset="33">2501 4123 8047,'-11'-11'443,"4"-1"-296,-3 6-147,9-4 0,-4 8 0,5-3 0</inkml:trace>
  <inkml:trace contextRef="#ctx0" brushRef="#br0" timeOffset="34">2467 4077 8047,'0'-11'0</inkml:trace>
  <inkml:trace contextRef="#ctx0" brushRef="#br0" timeOffset="35">2844 4043 8032,'23'0'516,"-6"-1"517,-1-3-1033,-4 3 0,0-10 0,-1 5 0</inkml:trace>
  <inkml:trace contextRef="#ctx0" brushRef="#br0" timeOffset="36">2958 4237 7247,'0'6'-292,"0"0"468,0-6 676,0 5-178,0-4 948,0 4-1432,0-5 1,-5 0 0,-1 0 0</inkml:trace>
  <inkml:trace contextRef="#ctx0" brushRef="#br0" timeOffset="37">2707 3666 7911,'16'6'0,"-3"5"0,9 0 0,-5 7 0</inkml:trace>
  <inkml:trace contextRef="#ctx0" brushRef="#br0" timeOffset="38">2730 3632 7977,'-5'-7'0,"3"-3"234,-8 9 573,9-4-149,-9 5-201,8-5-457,-8 4 0,9-4 0,-4 5 0</inkml:trace>
  <inkml:trace contextRef="#ctx0" brushRef="#br0" timeOffset="39">2672 3598 8015,'-11'0'0</inkml:trace>
  <inkml:trace contextRef="#ctx0" brushRef="#br0" timeOffset="40">2661 3598 8015,'0'0'0</inkml:trace>
  <inkml:trace contextRef="#ctx0" brushRef="#br0" timeOffset="41">2981 4260 8004,'11'-11'126,"-4"-1"1,-2 1 0</inkml:trace>
  <inkml:trace contextRef="#ctx0" brushRef="#br0" timeOffset="42">2524 4054 7840,'0'0'0</inkml:trace>
  <inkml:trace contextRef="#ctx0" brushRef="#br0" timeOffset="43">2490 4009 10067,'7'0'2401,"1"0"-1643,-5 0-393,7 0 1,-3-4 96,9 0 320,-4 0-428,10-1 1,-4 4 440,4-3-504,1-2 0,4 5 49,0-3 1,0 2 36,0 2 1,-3 0-106,3 0 0,1 0-27,-2 0 0,2 0-86,-1 0 1,-3 0 58,3 0 0,-7 0-89,-1 0 0,-4 0 140,4 0 46,0-5-621,-1-1 282,-6 0-1766,-7-4 1141,-5 8 649,-5-8 0,-2 9 0,-4-4 0</inkml:trace>
  <inkml:trace contextRef="#ctx0" brushRef="#br0" timeOffset="44">3004 3940 8063,'-22'0'0,"-2"0"0</inkml:trace>
  <inkml:trace contextRef="#ctx0" brushRef="#br0" timeOffset="45">2627 3540 8078,'0'-6'-16,"0"-4"117,0 9 451,0-4 29,0 5 459,0-5-247,0 3-69,0-3-150,0 5-137,0 5 1,0 2-67,0 4 0,0 0-117,0 1 1,-1-1-468,-3 1 1,1-1-76,-4 1 1,0 3-1305,0 0 0,2 5 1592,5-1 0,-6 3 0,0 1 0</inkml:trace>
  <inkml:trace contextRef="#ctx0" brushRef="#br0" timeOffset="46">3666 3609 7777,'0'-6'994,"0"-5"-357,0 5 166,0-5-474,0-1 386,-5 1 16,4 5-243,-4-5 24,0 5-220,3 0 0,-8-3 304,3 5-416,-4 0 0,-1 4-22,-4 0 0,0 4 74,-3 0 0,-3 5-62,3-2 1,-2 3 45,-2 2 1,0 1-56,0 2 1,4-3-13,0 4 1,4 0-164,-4-1 0,5 2-64,-1-2 1,3-2 151,5 2 1,0-2-71,4-2 1,1 1 59,-2-1 1,3-3-8,1-1 0,1 0 61,3 0-40,3 3 0,4-3 37,0 4 1,6-3 367,2-1-268,3-4 1,0 6-2,1-5 0,0 4 95,0 0 1,0-2-187,0 2 0,3-4 68,1 3 1,0 1-199,-5 4 0,1-5 122,0 1 42,-5-1-316,-2 5 134,1-1 0,-8 1-160,2-1 223,-2 0 1,-3 1-109,-2-1 0,-3 1 53,-1-1 1,-1 2-78,-3 2 0,-3-1 59,-8 5 0,-3-4-127,-5 4 1,-4-1 86,1 1 0,-6-2-80,1-6 1,2 0 50,-1 1 1,3-5-5,-3 1 0,8-5-83,-1 0 1,4-1 58,0-2 0,3 0-499,4 0 1,5-4-216,-1 0-528,6-5 1,-4 3 657,6-6 1,2 5-1451,2-1 2166,2 1 0,10-5 0,2 1 0</inkml:trace>
  <inkml:trace contextRef="#ctx0" brushRef="#br0" timeOffset="47">3917 3780 7802,'0'-23'10,"0"6"1200,0 0-739,0 6 0,0-1 221,0 1 501,0 5-291,0-5 572,0 10-463,0-9-419,0 9 0,0-2-167,0 11 0,0 1-118,0 10 0,2 0-6,1 4 1,-1 1-156,2 2 1,-3 4 107,-1 4 1,0 0-266,0 0 1,0-3 70,0-1 1,0 1 117,0 3 1,0-5-128,0-2 1,0-7-94,0-1 0,0-5-92,0 1 0,0-6-74,0-1 1,1-6-27,3 2 1,-2-3-36,6-1 1,0 0 95,3 0 0,0-3 286,1-1 0,4-4-113,3 4 0,-1-3 257,1 3 0,4-5 765,4 2 0,-4 0-1081,-4 0 0,0 4-36,3-1 0,-4-1-645,-3 1 1,-2-1 95,-1 1 1,-5 3-1002,1-3 1645,-6 3 0,3-4 0,-5-1 0</inkml:trace>
  <inkml:trace contextRef="#ctx0" brushRef="#br0" timeOffset="48">4271 4089 8093,'-5'-7'0,"-1"-3"0,-5 4 0</inkml:trace>
  <inkml:trace contextRef="#ctx0" brushRef="#br0" timeOffset="49">3860 3963 8251,'0'-8'1820,"0"1"-1192,0-1 0,9-2 660,3 2 1,3 2-366,0 2 1,3 2 22,5-6 1,3 6-564,1-2 1,3-1-45,-3 1 0,7 0-305,-3 4 1,-1-1 138,-7-3 1,0 3-824,0-3 1,-6 3 496,-1 1 1,-4 0-2696,0 0 914,-6 0-733,-1 0 2667,-5 0 0,0 0 0</inkml:trace>
  <inkml:trace contextRef="#ctx0" brushRef="#br0" timeOffset="50">3963 3700 7929,'0'-11'0,"0"3"0,0 1 1678,0-1-1057,5 2 0,1-4 128,6 2 1009,-1 3-1113,6 0 0,2 1 752,7 0-945,4 0 0,4 1-354,0-1 0,-3-8 58,-1 5 0,-3-5-1031,3 9 0,-1-5 609,2 4 1,1 0-623,-6 4 1,0 0 887,-7 0 0,2 0 0,-3 0 0</inkml:trace>
  <inkml:trace contextRef="#ctx0" brushRef="#br0" timeOffset="51">5425 3483 8076,'0'-17'0,"0"1"256,0 9 1,0-3 886,0 2-711,0 3 0,0 0 1010,0 0-372,0 3-288,-5-3-20,4 5-374,-5 5 0,6 7 125,0 7 138,-5 3-208,4 0-53,-4 6-122,5 1 0,0 4 113,0-2-507,0 7 166,0-2 1,-1 3 220,-3-5-333,3 5 1,-4-8 90,5 7-64,0-2-35,0-7 1,0-1-44,0-6-171,0-4 1,3-1 73,1-6-1991,0 1 706,-4-1 433,0 0 0,1-3 0,3-2 1072,4-1 0,2 4 0,1-2 0</inkml:trace>
  <inkml:trace contextRef="#ctx0" brushRef="#br0" timeOffset="52">5722 4020 15120,'0'6'4017,"0"1"-3125,0-3-623,5-3 1,-4 5 41,3-2 0,-1-3-104,0 3-906,-1 2 585,3-4 0,-5 4 60,0-2-2594,0-3 1890,0 9 0,1-8 758,3 1 0,-3 4 0,4-1 0</inkml:trace>
  <inkml:trace contextRef="#ctx0" brushRef="#br0" timeOffset="53">1747 4603 9490,'0'-7'2333,"2"2"-1944,1 5 0,0 0-133,5 0 0,-5 0 202,5 0 1,0 0-147,3 0 1,0 0 47,1 0 0,-1 0 57,1 0 0,4 0-161,3 0 0,3 0 12,1 0 1,0 0 19,-1 0 1,5 0-105,0 0 0,4 0 72,0 0 1,2 0-151,1 0 1,0 0 71,1 0 1,-5 0-202,1 0 1,-2 0-9,1 0 1,2 0-36,-5 0 0,3-1-34,-3-3 0,3 3 128,-3-3 1,3 3-102,-3 1 1,5 0 122,-2 0 1,2 0-51,-2 0 1,2 0 22,-5 0 1,3 0 92,-3 0 0,3 0-23,-3 0 0,-1 0 112,-3 0 0,4 0 28,0 0 0,-1 0-82,-3 0 1,4-4 36,-1 0 1,1 0-58,-4 4 1,5 0-29,2 0 1,-1-3-13,2-1 0,-4-4 0,3 4 0,-1 1-20,2 3 0,-2-4-129,-3 0 1,0 0 24,4 4 0,-4 0 102,0 0 0,-2 0-171,-1 0 1,0 0 141,0 0 0,0 0-184,0 0 0,3 0 102,1 0 1,5 0 1,-2 0 0,7 0-33,1 0 0,0 0-6,-4 0 0,4-1 18,0-3 1,1 3 16,-5-3 0,0 3 84,0 1 0,-1 0-73,-2 0 0,1 0 142,-6 0 1,5 0-111,-5 0 1,2 0 157,-1 0 1,-2-2-26,6-1 1,-2 1-35,1-1 1,3 1 51,-2 2 0,0 0-84,0 0 1,4 0-290,-4 0 229,4 0 0,-5 0-17,4 0 22,-5 0-12,4 0 0,-8 0 22,6 0 13,-6 0-20,3 0 0,0 0-226,3 0 89,-3 0 1,3 4 72,-4 0-228,0 0 225,0-4 7,-2 0-61,8 0 56,-9 0 0,4 0 31,-6 0 0,1-2 120,0-1 0,0 1-133,0-1 1,-4 1 10,0 2 1,-5-4 381,1 1-124,-2-1 7,3 4 359,-8 0-344,7 0 0,-12 0 158,4 0-165,-4 0-34,2 0-1760,-5 0 955,-5 0 0,2 0-4858,-4 0 5446,-6 0 0,-5 5 0,-5 1 0</inkml:trace>
  <inkml:trace contextRef="#ctx0" brushRef="#br0" timeOffset="54">7732 3563 7835,'-5'-11'18,"4"-1"-10,-10 6-5,5-4 0,-4 7 2,2-4 1,-2 4 1,3-1 0,0-1-1,0 2 1,3-1 0,-4 4 0,1 0-2,-5 0 1,1 0-2,-1 0 1,0 0-2,-4 0 1,0 5-2,-3 2 1,-3 0 153,3 0 1,1 1 3420,-1 3-2773,0 1 1,2-1-360,1 1 0,0-1-404,1 1 1,1 3-16,6 0 0,-1 0 4,5-3 1,1-1 83,3 1 0,6-5 130,5 1 0,6-2 45,6 2 0,8 2-61,4-3 1,7 0 283,-1 0 0,-1 0-135,-2 0 1,-3 4-130,0-4 0,-6 5 9,-3 3 1,-1-3-288,-3 4 0,-4-2-41,-3 1 0,-6-1-51,-1 5 0,-6-4-198,2 4 1,-2-4 147,-2 4 1,-6-3-32,-1 3 1,-8-4 95,-4 4 0,1-5 6,-1 1 1,-4 2 78,-4-2 0,1 0 6,3-3 0,-4-5-74,1 1 1,-1-6 4,4 2 0,4-3-140,0-1 0,5 0 111,-1 0 0,6 0-1239,1 0 951,1 0 1,0-1-1394,4-3 825,1-2 0,7-5 970,3-1 0,7 1 0,3-1 0</inkml:trace>
  <inkml:trace contextRef="#ctx0" brushRef="#br0" timeOffset="55">8223 3620 7884,'0'-11'593,"0"5"66,0-5 689,0 10-479,0-9-493,0 9 1,-1-4 124,-3 5-153,3 0 1,-9 4-89,2-1 1,-2 6-54,-2-1 0,0 6-101,-4 1 0,2 5 122,-5-1 1,4 3-133,-4 1 1,5-3 153,-1 3 1,2-2-134,2 10 0,5-6 8,2 2 0,2 1-157,2-1 1,7-1 13,4-3 0,6 0 89,6 0 1,1-4 76,2 0 0,0-7-62,4 0 1,1-2 33,3-6 0,-1 0-35,-3-4 0,2 0-50,-5 0 1,3-2 56,-3-1 0,3-4 105,-3-4 0,-2-2-82,-6-2 1,2-3 45,-6-5-95,0 0 1,-4 1 337,1-1-213,-6 0 1,-1-5-609,-5-2 0,-1-2 232,-3 1 0,-3 0-344,-9 4 1,-3-5 281,-7 2 0,0 3-607,-4 4 1,-1 6 166,-3 5 1,0 2 113,0 2 0,1 3-394,2 5 1,3 0 382,5 0 1,6 2 583,1 1 0,9 9 0,2 6 0</inkml:trace>
  <inkml:trace contextRef="#ctx0" brushRef="#br0" timeOffset="56">8851 3620 8036,'0'-17'251,"0"5"0,0 2 396,0 2 0,0 2 794,0-1-467,0 4 66,0-2-630,0 5 1,0 5-97,0 3 0,0-1-55,0 5 0,-4 2 25,1 8 1,-1 3-58,4 1 0,0 3 29,0 6 0,0-4-335,0 4 1,0-5 123,0 4 0,1-1-314,3-6 1,-3-2 144,3-6 1,-2 2-159,2-6 110,-2 0-1801,8-3-2203,-9-6 4176,4-1 0,0-5 0,1 0 0</inkml:trace>
  <inkml:trace contextRef="#ctx0" brushRef="#br0" timeOffset="57">8851 3598 8058,'0'-12'0,"0"1"1341,0-1-806,0 1 0,0 3 219,0 1 1,1 4 792,3-1-1015,-2 3-150,3 1 148,0 5-57,1 1-70,0 11 0,5-4-170,-5 8-1,10-3-93,-3 5-57,4 0 150,-1 5-356,-3-4-238,8 4 365,-8-6 0,7 0 139,-4-3-398,-1-2 194,-4-6 1,4-1 44,1-2 5,-1-3 1,-4-5 27,1 0 304,-1 0-300,1 0 1,-2-5-10,-3-3 0,7-2 34,-2-1 1,-2-1 99,-3 1 1,5-5-62,3 1 0,0-5-40,-3 1 0,-1-3 17,1 0 0,-1-5-182,0 0 0,1 1 67,-1 3 1,-1 4 56,-2 0 0,1 9 161,-5-2 130,0 8-159,1-1-100,-4 5 0,4 5-8,-5 3 0,0 7 55,0 4-30,0 8 337,0-3-208,0 14 1,0-9-55,0 5 0,0 5 26,0-5-77,5 3-11,-4-3 0,4-1 63,-5-3 149,5-2-87,-3-5 0,3-1 0,-5-3-72,0 2 1,0-12 67,0 3-30,0-4-1214,0 4 675,0-6-1817,0 4 677,0-8-2391,0 3 1994,0-5 1920,5 0 0,-4 0 0,4 0 0</inkml:trace>
  <inkml:trace contextRef="#ctx0" brushRef="#br0" timeOffset="58">9662 3632 7969,'0'-18'1539,"0"2"-326,0 4 524,5 6-727,-4-4 510,4 8-1071,1-3 1,-5 7-144,3 1 1,-3 9-56,-1 7 1,0 7 187,0 5 0,-4 2 8,0 1 1,-3 0-136,3 1 0,-4-1-306,4 0 0,-3-1 87,3-2 1,0-3-83,4-6 1,0 0 0,0-3 1,0-2 99,0-6 1,5 0 30,3 1 0,2-6-81,1-2 0,5 1-31,-1-1 1,5 0-90,-1-4 1,3 0-189,1 0 1,0-4 119,-1 0 0,1-4-426,0 5 0,-4-5 255,0 4 1,-5-5-545,1 2 1,-2 0 298,-2 0 1,-4 3-248,-3-4 1,-3 5-135,-1-5 0,-1 4 923,-3-4 0,-8 6 0,-5-3 0</inkml:trace>
  <inkml:trace contextRef="#ctx0" brushRef="#br0" timeOffset="59">9582 3895 7999,'0'-8'0,"0"0"1445,0 1-894,5 0 0,2-2 985,4 6-1011,0-1 0,5 3 206,-1-3-267,5 2-175,-2-3 0,5 5-112,0 0 0,1-3 49,2-1 1,-2-1-442,3 1 1,-7 3 227,-1-3 1,-5 3-1900,2 1 1886,-4 0 0,0 0 0,-1 0 0</inkml:trace>
  <inkml:trace contextRef="#ctx0" brushRef="#br0" timeOffset="60">9936 3815 7999,'0'0'0</inkml:trace>
  <inkml:trace contextRef="#ctx0" brushRef="#br0" timeOffset="61">9651 3620 7991,'0'-17'0,"5"0"0,7 7 0,11 2 2714,0-2-1767,5 4 0,-5-6 1849,0 1-1974,5 0 1,-3 3-46,5 0 0,-4 6-327,0-2 1,2-1-903,-1 1 1,-2 0 347,-6 4 0,2 0-818,-6 0 1,-1 5 921,-6 3 0,-3-3 0,-5 0 0</inkml:trace>
  <inkml:trace contextRef="#ctx0" brushRef="#br0" timeOffset="62">11170 3483 7796,'-7'-11'0,"2"0"777,5 4-89,0 2-139,0 0 182,0 4-55,0-4 681,0 5 0,0 5-1066,0 2 0,0 4 0,0 0 1,0 4-29,0 0 0,1 6 95,3-2 1,-2 2-180,1 2 0,-1 1-2,-2 3 1,3-2-52,1 6 0,0-5 47,-4 5 1,0-5-87,0 5 1,0-4 85,0 3 0,0-5-142,0 2 1,1-3 104,3-1 1,-3-4-240,3 0 1,-1-5-56,1 1 260,-3-2-90,9-2-329,-9-4-570,4-2 414,-5-5-1174,0 0 376,0-5 1,-5-4-11,-2-3 1,0-5-315,0 5 1595,4-2 0,-7-2 0,4-2 0</inkml:trace>
  <inkml:trace contextRef="#ctx0" brushRef="#br0" timeOffset="63">11021 3518 7972,'0'-12'675,"0"1"-441,0-1 287,0 6-254,5-4 0,-2 5 441,4-3 1,1-1-254,3 5 0,2-3-47,2 3 1,-1-4-126,5 5 1,5-5 101,7 4 1,1 0-73,-2 4 1,3 0-53,-2 0 1,1 0-89,3 0 0,-6 2-100,-2 1 1,-3 4 16,-1 4 1,-4 1 87,0-1 0,-5 4-243,1 1 0,-6 0 76,-2-1 0,-4-2-125,1 2 0,-3 3 112,-1 1 0,-6-1-65,-6 1 0,-4-4-5,-7 4 0,-4-1-50,1 1 1,-1-3 26,4-4 0,0-1 101,0 1 0,0-2-164,1-3 0,0 2 67,3-5 0,1 0-226,3-4 0,6 0-242,-2 0 1,6 0-1079,-3 0 258,6 0 1,-2-1 169,8-3 1209,2 3 0,10-10 0,2 5 0</inkml:trace>
  <inkml:trace contextRef="#ctx0" brushRef="#br0" timeOffset="64">11775 3540 8054,'0'-11'1278,"0"0"-717,0 4-329,0-3 719,0 9-552,0-4 0,-1 1 219,-3 0 456,3 0-326,-5 4-591,6 0 1,0 5 156,0 3 179,0 2-57,0 2-204,0 4 0,-5 2 85,4 10 1,-4-3 183,5 6-269,0-6-262,0 8-177,5-4 439,-4 5 0,4 1-370,-5-1 151,0-5 0,4 0 67,0-2 0,0-7-144,-4 3 0,4-8 101,0 1 0,3-4 37,-3 0-448,0-1 97,-4-5 776,0 0-4280,0-6 1278,0-6 1736,0 0 267,0-5-1350,0-1 1850,0 1 0,-5-6 0,-2 0 0</inkml:trace>
  <inkml:trace contextRef="#ctx0" brushRef="#br0" timeOffset="65">11684 3552 7909,'0'-18'0,"0"2"0,1 0 765,3 1-417,2 0 0,5 4 355,1-1 1,0 2-268,4 2 0,0-1 96,3 6 0,7-5-147,-4 4 0,4 0-46,-3 4 1,3 2-127,1 1 1,0 4-41,-5 4 0,0 1-61,-3-1 1,1 2 83,-4 2 0,-2-1-205,-7 5 1,2-1 38,-5 1 1,0 2-203,-4-2 1,-2-1 99,-1 1 0,-5-1-147,-7 1 1,1 1 42,-5-4 0,0 3 38,-4-4 0,0 4 56,0-4 0,0 4 48,1-4 1,3 1 27,-1-5 0,10 0-34,-1 1 1,2-1 236,-2 1 0,4-1 214,3 1-205,3-1 1,2 0 29,3 1 1,4-2 148,7-2 0,3 0 135,5-4 1,-3 4-142,3-4 0,-7 1-110,7-1 1,-1-3-108,4 3 1,-5 1-131,2-2 1,-4 1 201,0-4 1,-3 4-640,-4 0-349,-1 0 1,-3-4-833,-1 0-2186,-4 0 1821,2 0 1951,-5 0 0,5 5 0,1 1 0</inkml:trace>
  <inkml:trace contextRef="#ctx0" brushRef="#br0" timeOffset="66">12460 3655 7780,'7'-18'3,"-2"-4"878,-5 10-523,0 0 1,-2 2 203,-1 2 459,1-2-198,-3 4-181,5 1-218,-5 5 1,3 0 299,-6 0-343,0 0-194,-3 10 0,-1-1 132,1 10 0,0 0-64,-1 4 0,5 0-39,-1 0 0,4 3 116,-3 1-112,4 5-125,-2-8-21,5 4 1,5-2 257,3 1-598,2 0 233,1-10 0,1 4-43,-1-6 52,6 0 0,0-5 103,6-2-22,0 2 1,4-9-47,-1 3 0,2-4-32,-1-4 0,-3-2-80,3-6 1,-1 1-37,-3 0 1,2-2-48,-5-2 0,0 1 132,-1-5 0,-3-4 52,-4-4 0,-1-3 0,1 3 0,-6-5 0,-2 2 0,-4-2 0,-4 2-294,-2-3-293,-11 9 437,-6-4 149,-6 10-746,-5 1 476,0 6 0,-4 1-211,-1 2 1,5 3-230,4 5 1,4 1-1097,0 3 932,7 3 875,-3 4 0,9 6 0,-3 0 0</inkml:trace>
  <inkml:trace contextRef="#ctx0" brushRef="#br0" timeOffset="67">13065 3506 8020,'0'-6'452,"0"-4"163,0 3 366,0 1-309,0 1 243,0 5-544,6 0 1,-4 5-112,6 3 1,-6 3 2,2 4 0,-3-1 0,-1 5 1,0 4-49,0 4 0,0 1 28,0-2 1,0 4-122,0 4 1,0-4 105,0 1 1,0-2-16,0 1 1,4-2-11,0-5 1,0 0-176,-4 0 1,4-5 100,-1-3 0,5 1-277,-4-1 0,1-3-250,-1-4 1,-3-5-1001,3 5-2110,2-6 1698,-5 4 333,4-6 1477,-5 0 0,0 0 0</inkml:trace>
  <inkml:trace contextRef="#ctx0" brushRef="#br0" timeOffset="68">12928 3518 8043,'7'-18'702,"8"1"1,-6 10-238,10-1 419,0 1-525,-1-5 0,3 4 210,-2 1-118,3-1 1,5 1 286,-1-1-441,6 5-124,-8-2 1,8 5 21,-6 0 1,2 0 28,-1 0 0,-7 2-214,3 1 0,-6 0 88,2 5 1,-7-1-108,0 5 1,-2 3 0,-6 0 0,0 2-127,-4-2 1,-6 1 39,-1 3 1,-8 3 31,-4-3 1,-2-1 1,2 1 1,-2-5-83,2 1 1,-7 1-200,0 0 1,-1-5 106,4-3 1,5-2-538,3 2 1,2 1-139,2-6-1765,5 1 2675,1-4 0,10 5 0,1 2 0</inkml:trace>
  <inkml:trace contextRef="#ctx0" brushRef="#br0" timeOffset="69">13557 3506 8038,'-7'-11'514,"-3"-1"-312,9 1 0,-6 3 143,4 1 609,1 4-156,-3-2 510,5 5-479,0 0 0,0 5-566,0 3 1,0 7 191,0 4 1,0 4-100,0 4 1,-1-2-219,-3 5 1,3 1 5,-3 3 0,3-1-166,1-2 1,1 2-93,3-3 0,-3-2 97,3-1 0,-1-3-2,0-1 0,-1-6 37,1-1 1,-1-4 34,-2 0 0,0-1-18,0 0 69,0-4 3,0 3 18,0-9 110,0 4-20,-5-5-20,3 0 0,-3-1-32,5-3-22,0 3 1,4-5-47,0 2 0,4 1 4,-5-4 0,7 4 18,2-1 1,-1-1-74,5 1 0,1-1 13,2 2 0,3 1-149,1-2 0,1-1-11,3 2 1,-6-2 95,6 1 1,-9 2-401,4-1 0,-5 1 171,2 2 0,-6-1-378,-2-3 1,-3 3-104,-5-3-2974,-1 3 3691,3 1 0,-5 0 0</inkml:trace>
  <inkml:trace contextRef="#ctx0" brushRef="#br0" timeOffset="70">13465 3735 7946,'0'-7'861,"0"2"-320,5 0-105,-3 4 124,8-9-267,-4 8 1,5-3 454,1 5 0,4-3-255,3-1 1,3-1 25,1 1 1,3 3-150,1-3 1,4-1-122,-5 1 1,1-1-28,-4 1 0,-2 3-417,-2-3 1,2 3-703,-6 1-1235,0 0-330,-3 0 2462,-6 0 0,-1 0 0,-5 0 0</inkml:trace>
  <inkml:trace contextRef="#ctx0" brushRef="#br0" timeOffset="71">13465 3449 8132,'12'-6'956,"-6"-4"-716,4 3-1,2 1 244,0-4 0,10 8-244,-4-8 61,9 4 325,-2 0 1,8-3 90,-3 5-298,3-5-86,1 8 1,-1-6 148,-2 4-678,2 1 213,-4-3 0,0 5-709,-2 0 0,-3 0 515,-1 0 1,-4 0-1411,0 0 1,-5 0 1587,1 0 0,-2 5 0,-2 2 0</inkml:trace>
  <inkml:trace contextRef="#ctx0" brushRef="#br0" timeOffset="72">14139 3426 8062,'0'-7'0,"0"-1"0,0 5 1070,0-7-197,0 9 176,0-4 1677,0 5-2339,0 5 37,0 1-221,0 11 1,0 2 146,0 8 5,0-3-181,0 9 1,0 0 232,0 5-368,0 0 1,0-4 310,0 0-118,0 6-303,0-10 1,0 7 138,0-10-200,0-1 113,5-3 0,-2-4-81,4 0 116,-4-5 1,3 1-670,-2-7 288,-3-3-1950,4 0 1079,-5-4-3128,0 4 4364,0-15 0,0-2 0,0-11 0</inkml:trace>
  <inkml:trace contextRef="#ctx0" brushRef="#br0" timeOffset="73">14093 3483 7998,'0'-11'0,"0"-2"0,0-2 601,5 7 1,2-7 82,4 8-285,-4-4 221,3 5 1,0-3 410,5 5-544,5 1-187,-7-2 1,9 3 148,-3-2 1,2 3-159,2 1 1,1 4-85,3 0 1,-7 5 46,3-2 1,-4 0-141,0 0 0,-2 2 75,-6 6 0,0-2-140,1 2 0,-5-2-1,1-2 0,-5 5-107,0-1 1,-1 4-90,-2-4 1,-2 5 63,-1-1 0,-5-1 22,-7 1 1,-3 0 95,-5 4 0,0 0-143,0 0 0,1 0 116,-1-1 0,0 1 141,0 0 0,2-4 59,1 0 1,4-5-55,5 1 1,4-2 144,3-1 0,-1-1-61,2 0 0,0 1 162,7-1 1,-2 1-64,6-1 1,3-1 37,5-2 1,4 1 95,-1-6 1,-1 5 75,1-4 0,0 1-259,4-1 1,-1-3-48,1 3 1,-4-3-1,0-1 1,-5 4 211,2 0-211,-4 5 0,-4-8 126,-1 3-367,-4 2 0,2-5 0,-5 4 0</inkml:trace>
  <inkml:trace contextRef="#ctx0" brushRef="#br0" timeOffset="74">15715 3278 7991,'0'-12'5,"0"5"0,0-1-2,0 6 343,0-3 181,0-1 448,0 5-334,0-9-255,0 9 0,0-6 153,0 4 220,0 1-301,0-8 76,0 9 11,0-4-302,5 5 1,-2 1-23,4 3 1,-4-2 21,1 6 1,2-4-41,2 3 1,-2 1 39,2 4 1,-1 0-48,5 3 0,0-1 12,4 5 1,-2 0 11,5 4 1,-2-4-121,2 0 1,3 0 59,-3 4 0,-1 0-65,1 0 0,-1-1 100,1-3 0,1 2-206,-5-2 1,0 3 107,-3 1 0,3-1-63,0 1 1,0-4 39,-3 0 1,-1-1 6,1 1 0,-1 1 3,1-4 0,-1 3 9,0-4 0,1 0-5,-1-3 1,1-1 15,-1 0 0,0 1-45,1-1 1,-1-3 141,1-1-218,-1-4 0,1 6 88,-1-5-200,-5 0-207,4-4-422,-8 0-1215,3 0 918,-5 0 221,-5 0 1,2 0-292,-4 0-79,-1 0 1,-3-4 572,-1 0 0,5-1-1257,-1 1 1888,0-2 0,-3-6 0,-1 1 0</inkml:trace>
  <inkml:trace contextRef="#ctx0" brushRef="#br0" timeOffset="75">16218 3312 8050,'0'-11'643,"0"-1"15,0 1-180,0 4 0,0-3 276,0 3-239,5 2 1,-4-2 287,3 3-91,-3 3-478,-1-4 1,0 6 23,0 3 1,0-1 20,0 4 0,-4 2-39,0 6 0,-4-1-26,0 5 0,-6-3 46,-1 3 1,-2-4-160,2 4 1,1 0 84,-5 4 0,-1 3-202,-7 1 1,3 4-9,-3-5 1,-2 6 22,-1-2 0,0 2 58,0-1 0,3 0-36,-3-4 0,5 0 38,-2-5 0,7 1 16,1 0 0,3-4-115,-3 0 0,9-5 106,-1 1 1,3-2-275,1-1 40,-4-1-177,10 0-962,-4-4 529,5-2-581,0-5 170,5 0 1,-2 0 1188,4 0 0,1-5 0,3-2 0</inkml:trace>
  <inkml:trace contextRef="#ctx0" brushRef="#br0" timeOffset="76">17029 3358 8083,'11'0'-50,"-5"0"403,-1-5-23,-5 3 1,0-4 539,0 2-132,0 3-66,0-4-313,0 5 1,-1-4 59,-3 0 1,2 0-112,-6 4 1,4 0-1,-3 0 1,-2 0-46,-6 0 0,1 0-14,-5 0 1,0 6 92,-4 1-166,0 3 1,0 2-2,0-1 15,-5 6 1,4-3 15,-2 5 1,-4 0-116,0 4 1,2-1-40,1 1-14,3 0 0,5 0 194,0 0-336,5 0 212,-2-1 0,9 1 11,4 0 1,1-4 1,2 0 14,0 0 154,10-1-190,-2 4 1,14-9 363,-3 7 1,7-7-109,5 3 0,2-4 110,1 0 0,0-6-56,1-2 1,3 1-184,0-1 0,-2 0 24,-5-4 0,1 0-135,-6 0 1,1 0 35,-4 0 1,-2-4-111,-2 0 1,-2-1 159,-6 1-465,-4 3 102,3-9-301,-9 8 0,4-4-33,-5 2-1062,0 3 1,-1-4-161,-3 5-494,-2 0 1,-2 0 2211,0 0 0,1 5 0,-5 1 0</inkml:trace>
  <inkml:trace contextRef="#ctx0" brushRef="#br0" timeOffset="77">17691 3232 8065,'0'-6'-387,"0"-4"387,0 3 0,-1 0 0,-3-1 0,3 5 0,-5-2 0,6 5 0,0 0 0,0 5 0,0 3 0,0 7 0,0 3 0,-5 5 0,3 0 0,-6 0 0,4 3 0,-3 1 4148,-1 5-2416,2-3-520,-4 5-745,3 0 1,-4 1-175,0-1 1,3-4 20,0 1-581,1-1 212,-5 5 1,2-6-31,3-3-4,1-2 1,3 2-3,-1-3 0,0 1 188,4-9 1,0 4-201,0-4 0,0 1 131,0-5-46,0-5-331,0 4 63,0-8 153,0 3-444,0-5 351,5 0-1015,-4 0 261,4 0-1290,-5 0 1131,-5 0 395,4-5 744,-4 3 0,0-13 0,-1 3 0</inkml:trace>
  <inkml:trace contextRef="#ctx0" brushRef="#br0" timeOffset="78">17611 3301 7990,'5'-17'0,"-4"-6"0,6 0 1151,-4 1-679,4 4 1,-1 6 1116,-2 1-1115,-3 5 0,1 1 16,1 5 0,-1 1 117,1 3-381,-1 7 181,3 2 0,-3 8 217,6-2-372,-1 8 0,4-3 415,-4 3-442,8 2-400,-7-5 372,14 9 1,-5-5-67,6 2 1,0 3 94,0-2 0,0-2-113,0 2 1,-2-5 64,-2 5 1,2-6-110,-6 2-53,0-3 0,-4-1 250,1-1-325,-1 1 164,1-5 1,-5 2-156,1-4 159,-6-1 1,7-4 364,-5 1-465,0-1 1,-4 1 191,0-1-606,0-5 196,5 4 101,-4-8-1078,4 3 382,-5 0-685,0-4 329,0 4 1,-5-5 25,-2 0-1120,2 0 957,-6 0 565,5 0 732,-10 0 0,-2-10 0,-5-3 0</inkml:trace>
  <inkml:trace contextRef="#ctx0" brushRef="#br0" timeOffset="79">17542 3700 7946,'2'-6'10,"2"2"1573,-3 3-992,9 1 0,-4 0 814,6 0-678,4 0-281,2 0 171,5 0-304,0 0 1,1-1 116,2-3-1029,-1 3 491,2-4 0,-4 5-46,0 0 0,3 0-85,-4 0 1,4 0-2452,-7 0 2690,2 0 0,7 0 0,1 0 0</inkml:trace>
  <inkml:trace contextRef="#ctx0" brushRef="#br0" timeOffset="80">18833 3323 7934,'0'-17'1,"0"0"943,0 11-107,0 1 427,5 5-743,-4 0 1,4 1 139,-5 3-496,0 2 0,0 9 136,0 1 1,2 4 350,2-1-324,-3 8 1,4-2 56,-5 5 0,0 1-53,0 3 48,0 0-187,5 1 1,-4-5 133,3 1-106,-3-6-56,-1 8 1,4-9 106,0 3-107,0-8 1,-1 1-159,1-5 1,1 1 38,-1-5 223,-3 0-944,10 1 510,-10-6 0,5 3-26,-2-5-1447,-3 5 458,4-8-1623,-5 4 1402,5-5 332,-3 0 1069,3 0 0,-5 0 0,0 0 0</inkml:trace>
  <inkml:trace contextRef="#ctx0" brushRef="#br0" timeOffset="81">19347 3358 7939,'11'-18'281,"-3"1"391,0 6-281,-6 5 2,8-4 139,-3 8 158,-1-8 304,-1 4-553,-5-1 96,0 2-241,0 5 1,-5 0-120,-3 0-110,-2 0 153,-6 0-99,-2 5-54,-5-3 98,0 8 0,-3-8-156,-1 6 49,-5 0 0,8 2 139,-3-3-355,3 4 111,7-5 1,-4 5 51,6 1 1,0-1 93,3 1-73,6-1 58,-4 0-34,9 1-12,-4-1 11,5 1 0,5-5 54,2 1 71,-2 0-106,11 3 0,-8 0 62,11 1 163,1 4-228,2-3 0,6 3 67,3-4 97,2-1-156,-4 1 0,-1 3 43,-5 0-36,0 0 1,-2-2-103,-2 2 1,-2-2 74,-6 2 39,-5-2-180,5 3 59,-10-3 1,4 4 126,-5-6-163,0 0 95,-5 1 1,-2-1 22,-4 1-19,-5-1-10,-2 1 0,-5-1-145,0 0 149,-5-4-2,4 3 0,-4-9-174,5 3-29,0 2 197,1-4-1349,4 3 869,-4-5 1,13 0-1339,-2 0 1798,2 0 0,-2-5 0,-1-2 0</inkml:trace>
  <inkml:trace contextRef="#ctx0" brushRef="#br0" timeOffset="82">20169 3358 7979,'0'-12'902,"0"1"-142,0 5 188,0 0 183,0 6 1,0 7-732,0 4 1,0 2-53,0 6 0,0 1 285,0 7-465,-5-3 1,4 8 168,-3-6 40,3 1-195,1 1 1,0-4 182,0 3-338,5 2 42,-4-5 1,8 0 17,-5-5 109,5-5 1,-8 3-470,3-6 0,1 0 79,-1 1-1747,0-6 958,1 4-2196,-4-8 1451,4 3 1728,-5-5 0,-10-5 0,-3-2 0</inkml:trace>
  <inkml:trace contextRef="#ctx0" brushRef="#br0" timeOffset="83">19861 3346 8051,'11'-11'0,"1"-1"0,0 5 385,4-1 1,1 4 597,6-3 1,1 3-280,3-4 407,7 6-663,2-8 1,4 7 480,-2-4-550,3 4 0,1-6-54,0 5 0,-9-5-59,1 2 1,-3 0-77,-1 0 1,-6 4 157,-5 0-226,-5-4 0,3 6 268,-6-3-14,-5 3-349,-1 1 106,1 0-166,-5 0 97,4 0 18,-5 0 37,0 5 0,0 1-22,0 6 1,0 4 303,0 3-317,5 3 0,-4 2 93,3 3-135,-3-3 51,-1 9 1,0-4-106,0 5-85,0 0 181,0 1 1,0-1-133,0 0 14,0-5 0,0 3 484,0-5-269,5-1 1,-2-4-38,5-3 0,-5-1 121,5-3-164,-6-2 0,5 3 140,-3-4-759,-3-6 223,4 4-940,-5-9-1403,0 4-3681,0-5 3815,-5 0 2504,4-5 0,-10-1 0,5-5 0</inkml:trace>
  <inkml:trace contextRef="#ctx0" brushRef="#br0" timeOffset="84">21163 3369 8077,'6'-11'35,"4"-1"-35,-3 6 828,4-4-242,1 3-279,-1-4 1,-5 3 649,-2 1-261,-3 4 44,-1-7-296,0 4 1,-1-1-140,-3 4 0,-2 1-71,-5 2 1,-6 0 6,-2 0 0,-3 2 8,0 1 0,-1 4 5,0 4-79,-5 1 1,4 4 38,-3 3-137,3-2 1,1 8 79,0-2-86,1 2 1,0 2 229,3 0-507,-3 4 178,10-2 0,-1 2 33,5-1 0,6-3-134,-2 3 0,4 0 144,4 0-189,2-2 88,6-5 0,0-4 110,4 0 6,-4-5-17,10 2 1,-4-5 6,4-4-17,-4-2-1,4 0-181,-4-3 181,4 3 0,3-5-1,1 0-215,-7 0 208,8 0 1,-9-5-13,4-3-16,1-2 19,0-2 1,-4 1-125,0 0 122,-5-6 1,3 1-49,-6-3 0,0-2 25,1 6 19,-6-5 34,-1 7-26,-5-3 1,0 4-15,0 1 244,0-1-231,-5 6 1,-1-3 74,-6 5-66,-4 0 1,2 3-66,-5-3 0,0 3 1,-4-3 1,2 3-385,2 1 0,-2 4 178,6 0 0,-4 3-1533,4-3 1179,5 5 0,-1-4-140,4 3-423,2 2 507,0-9 685,5 9 0,-5-3 0,-2 4 0</inkml:trace>
  <inkml:trace contextRef="#ctx0" brushRef="#br0" timeOffset="85">21540 3358 8040,'6'-12'551,"-2"1"-103,-3-1-57,-1 1-160,0 0 512,5-1-378,-3 6 1,3-4 166,-5 2 362,5 3-514,-4 0 0,4 4 492,-5-3-164,0 3-385,0-4 0,0 7-93,0 6 1,0-1 281,0 9-227,-5 1 0,2 1 61,-4 5-186,4 0 13,-2 0 0,1 4 230,1 4-441,-1-3 211,4 10 0,0-8-198,0 8 40,0-7 54,0 2 1,1-9-194,3 3 91,-3-3 1,8-1-60,-5-1 77,0-4 0,-1-1 126,1-6-790,0 1 468,1-1 1,-4-3-386,3-1 1,-3-3-486,-1 4 1,2-6 375,2 2-1664,-3-3 629,4-1 1740,-5 0 0,0-5 0,0-1 0</inkml:trace>
  <inkml:trace contextRef="#ctx0" brushRef="#br0" timeOffset="86">21860 3323 7902,'0'-17'0,"0"-5"0,1 9 3,3-2 1448,-3 8-644,9-4 512,-9 10-814,4-4 1,-3 5 98,1 0 1,-1 5-181,2 3 0,-3 8-13,-1 7 0,0 5-99,0 6 1,0-2-65,0 2 0,0-1-27,0 9 1,-1-4-164,-3 4 1,2-8-171,-1 4 0,1-8 165,2 4 0,0-7-287,0-1 1,0-3 139,0-4 1,0-2-697,0-6 0,4 0-118,0 1 36,0-6 0,-3 1-148,3-4-1240,-3-1 2260,4 3 0,-10-10 0,-1-2 0</inkml:trace>
  <inkml:trace contextRef="#ctx0" brushRef="#br0" timeOffset="87">21585 3666 7919,'0'-11'1128,"-5"4"-266,4-3-213,-4 9 391,5-9-606,5 8 1,-2-3 229,4 5 469,1 0-684,8 0 1,2 0 220,5 0-270,5 0-236,-4 0 0,9 0-183,-3 0 58,3 0 1,-2 0-864,-1 0 1,-4 4 583,0 0 0,-2 0-1631,-1-4 0,-5 0 1871,-3 0 0,3 0 0,0 0 0</inkml:trace>
  <inkml:trace contextRef="#ctx0" brushRef="#br0" timeOffset="88">22316 3392 7971,'7'-11'0,"3"-1"0,-5 1 0,3-1 1203,2 6-730,-9 1 1,8 4 285,-5-3 417,-1 3-711,-3-5 1,2 6 386,2 0-521,-3 6 0,4 0 52,-5 5 1,-1 6-161,-3 2 1,1 4 272,-4 3-221,4-2 1,-2 9 59,5-2-27,0-3-140,-5 5 0,4-8 223,-3 6-508,3-6 156,1 3 1,0-5-397,0 0 318,0-6 1,3 0-623,1-6 407,0 1-1739,1-1 919,-4-5-759,4 0-87,-5-6-134,0 0 2054,-5-6 0,-1-5 0,-5-7 0</inkml:trace>
  <inkml:trace contextRef="#ctx0" brushRef="#br0" timeOffset="89">22031 3392 7966,'4'-11'0,"-1"-1"580,1 1-251,1-1 1,2 5 94,4-1 568,1 6-584,-1-9 0,2 6 595,2-2-643,-2-3 1,9 7 259,1-5 0,5 6-184,6-2 1,-1-1 16,-2 1 0,2-3-100,-3 3 0,0-1-208,0 1 0,-1 3 79,2-3 0,-3 1-317,-6-1 1,0 3-248,-3-3 1,-3 3-1200,-4 1 523,-1 0 1,-3 0 457,0 0 1,-6 5 557,2 3 0,-3 2 0,-1 1 0</inkml:trace>
  <inkml:trace contextRef="#ctx0" brushRef="#br0" timeOffset="90">22899 3883 7900,'-12'0'2609,"6"0"-1142,1 0 5268,5 0-5168,0-5-873,0 4 476,0-4-2247,0 5-1816,0 5 1,0-3 2892,0 6 0,5-6 0,1 4 0</inkml:trace>
  <inkml:trace contextRef="#ctx0" brushRef="#br0" timeOffset="91">3415 5265 8201,'-7'-6'-103,"-3"-3"486,3 5-136,2 0-1,0 4 63,0-5 218,3 4 124,-3-4-281,5 5-188,0 0-182,0-5 0,0 3 0,0-3 0</inkml:trace>
  <inkml:trace contextRef="#ctx0" brushRef="#br0" timeOffset="92">3346 5231 8026,'7'0'0,"-1"0"3041,-2 0-3041,-3 5 0,9-4 0,-3 4 0</inkml:trace>
  <inkml:trace contextRef="#ctx0" brushRef="#br0" timeOffset="93">3392 5276 8250,'11'16'2582,"1"-1"0,-2 5-1245,-2-1 1,3-1-784,0 1 1,1-4-277,3 4 0,2 0-160,-2 4 0,5 0-13,-1 0 1,8 0 80,3 0 1,-1 1-44,2 2 1,-6-2-6,2 3 1,0-3-130,-5-1 1,3 0 105,-10 0 1,1-4-126,-1 0 1,-6-5 29,3 1 0,-3 1 17,2 0 1,-3-5-127,-1-3 172,-4-1-9,2 5-209,-5-6 75,5-1 1,-4-4 104,3 3-239,-3-2 246,-1 3-181,0-5 0,-5 0 0,-1 0 1</inkml:trace>
  <inkml:trace contextRef="#ctx0" brushRef="#br0" timeOffset="94">3837 5174 11199,'-6'5'866,"-3"1"-789,5 5 1,-5 2 100,2 2 0,-3 3-122,-2 5 0,0 0 3,-4 0 0,2 5-87,-5 2 0,0 2-73,-3-2 0,-1 3 135,0-2 0,0 2-32,0 1 1,4-4 124,0 1 1,0-2-13,-4 2 1,5-4-67,3-4 0,-1 0 36,0 0-51,6-5 0,0-1 42,3-1 0,-2-4 59,1 4 1,-1-4 59,5 0 1,1-5 268,3 1 183,0-5-98,0 7-407,0-9-2112,0 4 1478,0-5-681,0-5 1173,0 4 0,5-9 0,1 3 0</inkml:trace>
  <inkml:trace contextRef="#ctx0" brushRef="#br0" timeOffset="95">5071 5368 8137,'0'-7'0,"0"-3"2309,0 9-656,0-4-488,-5 0-871,-2 4 1,-4-8-135,0 5 35,-1 0 0,1 4-182,-1 0 1,-4 4 60,-3 0 0,1 5-11,-1-2 1,0 3 124,-4 2 1,4 0-164,0 4 1,4 0-19,-4 3 1,5 7 41,-1-4 1,2 8 9,2-4 0,0 6 1,4-2 1,2 0-21,5 0 1,0-4 40,0 0 1,6-2-8,5-1 1,2-1-47,6-3 1,0 1 186,4-5 0,0-1 175,0-6 0,3 1 432,1-5 0,1-1-383,-1-3 1,-3 0-103,2 0 1,-2-3-228,-1-1 1,-1-4 129,-3 4 0,1-3-328,-5 3 0,1-4-269,-5 4 0,-3-3-295,-1 3 0,-4-1-967,1 1-1614,-3 3-677,-1-9 2260,0 8 1650,0-3 0,0 0 0,0-1 0</inkml:trace>
  <inkml:trace contextRef="#ctx0" brushRef="#br0" timeOffset="96">5505 5356 8120,'0'-11'0,"0"0"0,0 4 924,0-3-175,0 9 148,0-9-171,-5 3-244,4 1-78,-5 1-143,6 5 1,-3 5-133,-1 3 0,-5 7 139,1 4 1,-2 4-89,-1 3 0,-1 3 58,1 6 1,-1 3-119,1 0 1,3 1 66,1-1 1,3-2-305,-4 2 1,5-6 104,-5-2 0,5-5-71,0 2 0,1-7-14,2-1 0,0-8-145,0 0-693,0-7 360,0 6-1689,0-9 1624,5-1 1,-2-6 639,5-6 0,-6-4 0,3-2 0</inkml:trace>
  <inkml:trace contextRef="#ctx0" brushRef="#br0" timeOffset="97">5448 5311 8120,'0'-12'0,"1"1"0,3-1 1285,-3 6-274,4-4-201,-5 4 365,0-1-232,0 2-235,5 5-327,2 5 1,4 3 131,0 7 21,1 3-208,-1 10 1,2 1 55,2 5 1,-1 4-87,5 0 1,0 2-145,4-2 1,-1-3 100,-3 3 1,2-7 17,-2-5 0,-1 2-32,1-1 0,-5-4-141,1-4 1,-2-5-39,-2 1 1,1 2-191,-1-2 1,-3-4-603,-1-3 591,-4-1 1,3 4-573,-2-4-344,-3-2 102,4-5 1,-6 0 61,-3 0-785,-2 0 1,-7 0 1677,-2 0 0,-3-5 0,-4-1 0</inkml:trace>
  <inkml:trace contextRef="#ctx0" brushRef="#br0" timeOffset="98">5402 5756 8071,'0'-6'832,"0"-4"-832,0 3 1185,5 1-698,1-4 0,6 9 250,-1-3 76,1 2 0,0-1 48,4-1-500,1 0 0,6 0 107,0 0-235,0 1-293,5 3 125,-4-5 0,5 3-646,-2-2 1,-2-1 451,6 2 0,-6-5-1253,2 4 1,-4 0 665,-4 4 1,1 0 715,-5 0 0,0-5 0,-3-1 0</inkml:trace>
  <inkml:trace contextRef="#ctx0" brushRef="#br0" timeOffset="99">6076 5356 8120,'-5'-11'0,"4"5"940,-5-5-271,6 10-496,0-4 2521,0 5-2410,0 5 1,0 5 120,0 6 0,-1 9-166,-3 2 0,3 4 3,-3 4 0,2-1 26,-2 0 1,3 2-270,-3 2 0,3-4-38,1 0 0,0-1-75,0-6 0,3-2-70,1-6 1,4-2 117,-4-6 0,3 1 8,-3-1 1,1-5 48,-1-2 0,-3-1-478,3 1 1,-1-3-126,0 3-1666,-1-3 1194,3-6 1084,-5-2 0,5-4 0,1 0 0</inkml:trace>
  <inkml:trace contextRef="#ctx0" brushRef="#br0" timeOffset="100">6030 5402 8143,'0'-11'1498,"1"0"-973,3 4 0,-1-2 1075,4 5-1101,-4-5 1,7 8 75,-2-3 1,3 8-37,4 4 1,-1 7-4,5 4 0,-3 2-162,3 2 0,0 1-118,4 3 0,-1-3-232,1 3 0,-1-1 77,-3-3 1,2 5-149,-2-9 0,2 4 113,-2-8 1,2 1-234,-2-5 1,-2 0 25,-2 1 0,2-5 28,-2 1 1,0-5-314,-4 0-188,1 4-654,-1-6 543,1 4-1765,-6-5 1784,-1 0 1,-6 0 705,-3 0 0,-7-5 0,-7-1 0</inkml:trace>
  <inkml:trace contextRef="#ctx0" brushRef="#br0" timeOffset="101">6498 5311 8128,'0'-18'275,"0"1"0,0 10-275,0-1 1584,6 6-676,-5-3-423,4 5 24,0 0 0,-2 6 256,4 5-252,-4 1-214,2 14-60,-5-1 271,0 9-1014,0 5 743,0 2 0,0 4-75,-5-4 1,2 0 194,-4-3-120,4-3-630,-2 0 451,0-8 1,4-5 190,-3-3-893,2 3 351,2-10-1508,0 5 1588,0-6 1,0-3-2141,0-1 2436,6-4 0,0 2 0,5-5 1</inkml:trace>
  <inkml:trace contextRef="#ctx0" brushRef="#br0" timeOffset="102">7778 5276 8057,'-12'-5'0,"6"4"96,1-4-96,0 5 1419,3 0-366,-3 0-466,5 0 0,-1 5-170,-3 3 0,3 7-53,-3 4 0,3 4-93,1 3 0,0 1-88,0 7 1,0-2 63,0 6 0,4 2-198,0-2 1,-1-2 69,-3-5 1,4 1 57,0-6 1,4 0-182,-5-7 0,5-3 34,-4-4 0,5-1-640,-2 0 0,0-4 32,0-3-2281,-4-3 624,2-1 389,0 0 1846,-4 0 0,-1-10 0,-6-3 0</inkml:trace>
  <inkml:trace contextRef="#ctx0" brushRef="#br0" timeOffset="103">7538 5311 8057,'6'-12'214,"4"1"53,-2-1 1,3 1-161,5 0 855,-4 4 0,6-3 34,-3 2-609,3 3 114,5-5 0,0 5 298,0-2-567,4-4 79,-2 10 1,6-8-26,-4 5-174,0 1 1,-5 3 264,1 0-338,0 5 0,-4-3 310,0 6-117,-5-1-377,3 5 121,-11-1 1,3 5-5,-5-1-194,-1 0 1,-3 0-487,0 0 375,-5 1 193,4 0 0,-9-3-59,2 2 0,-6-2 96,-1-2 1,-1 1 71,0-1 1,2-1-65,-5-2 1,5 2 149,-1-2 0,-1-3 22,1-2 1,3 3 117,4-3 1,2 2 219,-1-1-230,1-2 6,6 3 0,2-5-118,2 0 1,2 3 283,5 1 0,5 0-83,-1-4 1,6 4-90,2 0 1,0 1-34,4-1 1,1-2-145,-2 6 0,2-1 23,-1 5 1,-3-5-99,3 1 0,-5 1-174,-3 6 0,-2-2 116,-6 2 0,-1-1-133,-2 1 0,1-2 52,-5 2 0,-2 2 1,-5-2 1,-5 0 74,-7-4 0,-3 5 19,-5-1 1,-1 0-22,-3-3 1,2-2 36,-6-3 1,5 2 19,-5-5 0,6 4-28,-2-5 0,7 1-172,1-4 0,5 0 115,-1 0 0,6 0-851,1 0 1,6-1 418,-2-3 1,4 2 591,4-6 0,2 0 0,6-3 0</inkml:trace>
  <inkml:trace contextRef="#ctx0" brushRef="#br0" timeOffset="104">8349 5311 8019,'0'-18'0,"0"1"1144,0 6-658,0 5 1,0-1 971,0 4-974,0 1 0,1-3 365,3 5-398,-3 0-222,4 5 59,-5 2-117,5 9 0,-4-2 229,3 5-342,-3 0 113,5 4 1,-5 5 171,3 2-430,-3 3 169,-1-3 0,0 3-262,0-3 169,0-2 0,1 4 31,3-6 0,-3 0 93,3-7 1,-3-2 163,-1-1-221,0-4 1,0 1 75,0-5-10,0-1 42,0 0 37,0-2 139,0-5-138,5 0 1,-2 0-102,5 0 0,-1 0-3,5 0 0,-1 0 5,0 0 1,2-4 104,2 0 1,3-1-136,5 1 0,0 3 6,0-3 1,-1-1-102,1 1 1,1-3 73,3 3 0,-4 0-330,0 4 0,0-4 142,-4 0 1,-3-1-1285,-1 2 477,-2 1 394,-2-3-852,-4 5 201,-2 0 264,-5-5 1,-1 4 935,-3-3 0,-8-2 0,-5-1 0</inkml:trace>
  <inkml:trace contextRef="#ctx0" brushRef="#br0" timeOffset="105">8360 5539 8037,'1'-7'0,"3"-1"1134,-3 5-679,10-7 0,-5 8 64,5-6 0,1 4 274,-1-3-232,6 4 0,-2-3 95,8 2-270,-3 3-70,8-4 0,-9 1 30,0 0-116,0 0-274,-1-1 1,2 4 186,-5-3 88,1-2-1045,-5 4 1,-3-3 226,-1 5 520,-4 0-2378,2 0-601,-5 0 3046,0-5 0,-5-1 0,-2-6 0</inkml:trace>
  <inkml:trace contextRef="#ctx0" brushRef="#br0" timeOffset="106">8292 5265 8062,'17'-5'0,"5"-1"0,-3-6 2041,2 1-1302,7 4 1,5-3 61,5 3 177,1-4 1,-4 4-9,3-1-642,-2 6-154,3-3 1,-6 1-284,-3 0 1,2 0 155,-5 4 0,-2 0-47,-6 0 0,3 5 0,-4 2 0</inkml:trace>
  <inkml:trace contextRef="#ctx0" brushRef="#br0" timeOffset="107">9833 5196 8092,'0'-11'658,"0"5"-211,0 1 0,0 0-211,0 3 535,0-3 531,0 5-806,0 5-319,0 2 0,0 5 456,0 4-346,5 1 0,-3 10-64,2 0 1,-3 4 29,-1 0 0,4 2-208,-1 1 1,1 4 75,-4 0 1,0-4-229,0-3 1,0-6 70,0 2 33,0-3-852,0-6 610,0 3 1,1-8 49,3 2-1729,-2-2 1238,3-7 1,-5 1-1035,0-3 806,0-3 914,0 4 0,0-5 0</inkml:trace>
  <inkml:trace contextRef="#ctx0" brushRef="#br0" timeOffset="108">9845 5276 8061,'0'-11'133,"0"0"66,0-1 0,0 5 1458,0-1-1037,0 5 0,0-3 943,0 2-1072,0 3 1,1-3-207,3 8 0,-3-1-135,3 4 0,2 2-96,2 6 1,2-1 6,1 5 0,1-4-154,-1 5 0,2-5 74,2 4 1,-2-5-310,2 1 1,-1-4 70,1-3 1,-2 1 74,2-5 1,2-1 201,-2-3 1,0 0-35,-3 0 0,3-5 0,0-2 41,-1-3 1,-1-2-37,-2 1 310,6-1-115,-5-4 10,5 3-72,-1-8 1,-3 3-11,2-5 23,3 0-363,-5-5 302,3 4 13,-4-4-41,-1 10 26,0-3-6,1 8 0,-6 2 203,-1 1-16,-5 8-179,0-3 91,5 5 1,-3 2-105,1 1 42,-1 4-298,-2 9 114,0-3 1,0 8-12,0-2 0,0 7 73,0 1 0,0 8-177,0-1 0,0 3 55,0-3 1,0 1-63,0-1 1,0 0 71,0 0 0,4-4 257,-1-4 0,1-5-26,-4-2 1,1-5 6,3 1 1,-3-3-175,3 0 1,-2-4 75,-2-1-1560,0 1 1149,0-2 1,0 0-2460,0-2 1545,0-2 1314,0 3 0,5-10 0,1-2 0</inkml:trace>
  <inkml:trace contextRef="#ctx0" brushRef="#br0" timeOffset="109">10701 5174 7984,'0'-18'0,"0"3"0,0 2 1326,0 7-272,0-5-307,0 10 0,0-3-302,0 8 0,-1 4-77,-3 7 0,2 3-129,-6 5 0,1 5-45,-5 2 1,1 4 44,-1 4 0,2 2-112,2 2 0,0 2-28,4-2 0,-4-2-82,4 2 0,1-10-213,3-1 1,-4-6 128,0-2 0,0-5-1039,4-3 606,0-3-623,0 0 764,0-6 1,4-2-777,0-8 0,5 2 506,-2-6 1,0-3 628,0-5 0,1-4 0,3 2 0</inkml:trace>
  <inkml:trace contextRef="#ctx0" brushRef="#br0" timeOffset="110">10679 5151 7984,'-6'-17'0,"5"5"0,-3-4 1410,3 4-367,1 0-423,0 6 484,0-4-439,0 9-64,0-5 1,5 17 27,3 4-259,2 5-145,1 3 93,1 5 1,3 2 19,0 8-113,6 3-279,-4 0 1,6 3 167,0-2 54,0-3 1,-2 4 169,-2-5-318,3-5 49,-4-5 0,0-5 264,-3 0-347,-3-5 136,0-2 0,-1-4 106,1-1-934,-1 1 332,-5-1-245,5 0 54,-5-4-2547,0 3 1377,-1-9-361,-5 4 2096,0-5 0,-10 0 0,-2 0 0</inkml:trace>
  <inkml:trace contextRef="#ctx0" brushRef="#br0" timeOffset="111">10621 5585 7933,'-6'-5'549,"1"3"1,6-3-550,3 5 0,2 0 0,6 0 0,1 0 0,2 0 0,-1-1 0,5-3 0,4 3 0,3-3 0,1 3 0,-4 1 0,3-4 0,1 0 0,0 1 0,-4 3 0,-4 0 0,0 0 0,-5-6 0,2 0 0</inkml:trace>
  <inkml:trace contextRef="#ctx0" brushRef="#br0" timeOffset="112">11284 5265 8067,'6'-11'94,"-1"-1"188,-5 1 1189,0-1-620,5 6-308,-3 1-155,3 5 955,-5-5-619,0 4-303,5 1 16,-4 6-146,4 5 0,-5 6 88,0 2 43,0 2-247,0 7 0,0-2 166,0 4-137,0 1 0,0-1-216,0 1 1,4-1 115,0 4 0,-1-5-421,-3-2 0,4-4 177,0-4 1,0-3-1683,-4-4 877,5-1-2403,-4 1 1847,9-6 1501,-8-1 0,8-10 0,-4-1 0</inkml:trace>
  <inkml:trace contextRef="#ctx0" brushRef="#br0" timeOffset="113">11033 5231 8045,'6'-18'0,"4"3"750,-2 7 1,3-2-203,4 2 1,3-2 288,5-1 0,1 1-197,3 2 1,-1-1 46,9 5 0,-6-3-306,9 3 0,-5-1-150,5 1 0,-3 3-477,0-3 0,-2 3 224,-3 1 1,-2 0-1191,-5 0 1,-2 0 172,-1 0 1039,1 5 0,-8 1 0,3 6 0</inkml:trace>
  <inkml:trace contextRef="#ctx0" brushRef="#br0" timeOffset="114">12095 5219 8044,'0'-7'-80,"0"-1"80,0 6 0,0-4 1552,5 1-133,-4 4-715,4-9-265,-5 9 0,0-9-228,0 8 1,-5-4 135,-3 2-214,-2 3 1,-2-4-199,-4 5 296,-1 0-101,-11 0 0,0 1 188,-3 3-87,3 2-148,0 11-462,-1-5 508,0 10 1,1-4-249,5 5 104,0-1 1,2 6-51,2 3 0,4 2 135,7 1 1,3-3-185,5-1 1,9 0 64,2 5 0,8-6 159,0-2 0,7-3-195,0-2 1,6-4 17,-1-3 1,-2-7 82,1-4 1,-1-3-18,2-1 0,1 0 105,-6 0 1,5-5-122,-5-3 1,1-3 184,-4-4 0,0 1-77,-1-5 0,-2 0-6,-1-4 0,-2 0-22,2 0 1,-1-5-147,-3-2 0,-2-3 9,2-1 1,2-3 101,-2 3 1,4-7-213,-4 7 1,0-2 102,-3 6 0,-6 6 10,-2 5 0,1 5-29,-1-2 364,0 9-266,-9 2 0,-2 6-41,-4 3 0,1 7 36,2 8 160,-2 3-147,9 1-12,-9 5-151,8 1 168,-3 5 0,5-1 15,0-3 230,0 9-237,0-9 0,0 8 19,0-7-104,0 2 90,0-14 1,1 7-204,3-7 89,-2-2 1,4 3-126,-2-5 0,-3-3-784,3-5 150,-3 1 314,-1-2 1,0 1 534,0-4 0,5-1 0,1 3 0</inkml:trace>
  <inkml:trace contextRef="#ctx0" brushRef="#br0" timeOffset="115">12746 5162 7953,'5'-18'1179,"-4"2"-718,4 5 1,-4 4 213,3 3-90,-3 3 21,5 1 115,-6 0-43,0 10-297,0 3-159,0 10 269,0 5-177,-6 1 1,4 9 290,-6 0-139,6 5-1157,-8-2 696,8 4 67,-8-4 0,9 1-220,-3-8-71,3 3 220,1-13 0,0 0 222,0-5-200,0-5-25,5-2 864,-4-2-1768,9-4 913,-8 1-1376,8-2 1,-8-5-87,6 0-1281,-6 0 2736,4 0 0,-6-11 0,0-1 0</inkml:trace>
  <inkml:trace contextRef="#ctx0" brushRef="#br0" timeOffset="116">12369 5516 8056,'0'-6'3023,"5"1"-2298,2 5 218,4-5-298,0 4 96,0-5 0,2 6 60,2 0-342,3 0 213,5 0-304,0-5 0,1 4 90,3-3-680,-3-2 0,7 5 253,-4-3 101,5 3-1310,-8-4 0,3 3 361,-8-2-2732,2-2 3549,-8 5 0,3-9 0,-4 3 0</inkml:trace>
  <inkml:trace contextRef="#ctx0" brushRef="#br0" timeOffset="117">13134 5185 8057,'0'-6'0,"-1"-3"0,-3 5 700,3-5-263,-4 8 685,5-4 573,0 5-1265,0 5-198,0 1 239,0 11 1,0-5-182,-6 15-58,5-8 139,-9 9-138,4 0-416,-1 1 415,-3 5 11,4 1 0,-2-1-138,1 0-115,4 0 242,-2 1 0,5-1-252,0-5-52,5-1 130,-4-5 77,10-5-173,-5 3 167,0-8 80,4-2 278,-3 0-258,4-10 0,1 4 106,-1-5-195,0 0 1,1 0 183,-1 0-181,6 0 215,-5-5-122,10-2 1,-3 0-145,8-1 0,-2 2 107,6-2 1,-5-2-363,5 2 0,-6 2 125,2-1 1,-3 3-822,-1-4 1,-4 4-518,0-3 568,-5 4 0,1-3-2656,-8 2 1957,-1 3 1507,-6-4 0,0 0 0,0-2 0</inkml:trace>
  <inkml:trace contextRef="#ctx0" brushRef="#br0" timeOffset="118">13065 5471 7940,'7'-12'356,"3"2"227,-2 2 0,3 0 172,4 4 1,-1-1-285,5 1 0,-4 3 28,4-3 1,1-1-149,2 1 1,1-1-71,0 1 1,0 3-48,0-3 1,0-1-494,-1 1 0,-3-1-116,0 1-1797,-5 3-974,3-4 3146,-6 5 0,-4-5 0,-2-2 0</inkml:trace>
  <inkml:trace contextRef="#ctx0" brushRef="#br0" timeOffset="119">13077 5185 7988,'11'-11'280,"1"-1"1,3 2 430,0 2 1,5 2-114,0 2 1,1 3 126,2-3 1,5-1-108,2 1 1,7 1-199,1 3 1,2-2-253,-2-2 0,-4 3 71,0-3 1,0 3-51,-3 1 0,-3-4 24,-2 1 1,-3-1-79,-4 4 0,-2 0-32,-6 0 1,1 0 335,-1 0-395,0 0 1,-3 0 160,0 0-93,-6 0-31,8 5 0,-7 5-16,5 5 1,-5 5 27,5-1 0,-6 4 26,2 4 0,1 2-119,-1 5 1,0 5 100,-4-1 1,0 0-228,0-4 1,0 3 52,0-3 1,-1 2-19,-3-10 0,3 1 58,-3-4 0,3-6-170,1-1 0,0-4-233,0 0 1,0-5-81,0 1-2008,0-5 1006,0 2-35,0-5 0,-4-2 1553,0-1 0,-5-9 0,3-6 0</inkml:trace>
  <inkml:trace contextRef="#ctx0" brushRef="#br0" timeOffset="120">13648 5151 8075,'6'-18'0,"4"2"1223,-2 4-738,2 6 0,5-3 184,1 5 1,0 0 155,-1 4 0,1 0-208,6 0 0,0 0-191,8 0 1,1 5 46,3 3 0,-3 6-169,-1 1 0,-1 5-305,2-1 0,-3 3-36,-5 1 0,-6 1-87,-2 3 1,-3 1-97,-4 2 0,0 7 169,-4-3 1,-1 0-91,-7 1 1,-6-4 80,-5 7 1,-7-6 153,-1-1 0,-1-5-85,-6 5 1,4-6 68,0 2 1,-2-8-106,1-4 0,2-2-244,6-2 23,2-5 0,2 3-866,0-5 909,-1 0 0,5-4-1779,0 0 0,0-1 1984,4-3 0,-3-2 0,3-6 0</inkml:trace>
  <inkml:trace contextRef="#ctx0" brushRef="#br0" timeOffset="121">15018 5219 8028,'-6'-6'0,"1"-4"0,5 9 0,0-5 0,0 6 0,-5 0 0,4 0 0,-4 6 0,1 1 0,0 8 0,-5 3 0,8 10 0,-8-3 0,5 6 0,-1-3 0,1 6 0,3-6 0,-3 6 0,4-2 0,4 2 3042,-3-5 1,6-1-402,-4-5-1780,-1 0-1205,3 0 328,0-5 0,-4-2 91,3-4-1967,-3-1 666,4-5-832,-3-1-589,3-5 2174,-5 0 0,-5-5 0,-2-1 0</inkml:trace>
  <inkml:trace contextRef="#ctx0" brushRef="#br0" timeOffset="122">14596 5162 7993,'5'-11'0,"1"1"0,6 2 1353,4-2-849,2 9 0,10-8 1066,2 5-1058,8-5 0,4 8 295,8-3-1431,-3-2 926,9 4 0,-6-3-192,4 5 0,-4 0 54,-4 0 1,-4 0-64,0 0 0,-7 0 83,0 0 1,-4 0-114,-8 0 1,-3 0-370,-8 0 271,-1 5 0,-3-2-249,0 5 785,-6-6 0,2 7-357,-8-5 0,-2 5-18,-6-2 0,3 8-21,-2 4 0,2-1-29,-6 1 1,-2 5 22,2 7 1,0-2-224,4 2 0,-1-1 73,1 4 0,4 0-149,4 1 1,1-6 60,2-2 0,3-1 101,4-3 1,2 1-31,10-9 1,-3 1 235,3-5 0,-4-3-98,4-1 1,1-4 24,7 1 0,-2-4 114,6-4 0,-2-1-76,1-3 0,2-2 96,-5 2 0,3-6-71,-3-1 1,-1-5 37,-3 1 1,-4-4-62,0-4 1,-6 2-400,-2-5 0,0-1 164,-8-3 1,0 0-644,-7-1 0,-9-2 220,-9 3 1,-8-1-26,-8 8 0,-2 5-559,-6 7 1,-5 4 361,-2 3 1,7 3-1017,4 5 1753,6 0 0,3-1 0,2 5 0,3 5 0</inkml:trace>
  <inkml:trace contextRef="#ctx0" brushRef="#br0" timeOffset="123">16720 4865 8037,'0'-7'109,"0"-1"1,0 4 397,0-3 247,0 4-261,0-2 1249,0 5-1304,0 5 0,0 3-24,0 7 0,0 0-94,0 8 0,0-1 216,0 8 1,0 0-54,0 5 1,0 3-156,0 0 0,0 5-260,0-1 0,0 1 108,0-1 0,0 1-124,0-5 0,1-1 54,3-7 0,-1-2-166,4-5 1,-3-1 43,4-3-292,-1-3 177,0-4 1,-1-2-658,-2-3-922,-3-1-36,4-6-1708,-5 0 2935,-5-6-1095,4 5 1614,-9-9 0,-2-1 0,-5-7 0</inkml:trace>
  <inkml:trace contextRef="#ctx0" brushRef="#br0" timeOffset="124">16674 4911 7943,'0'-11'-13,"0"-1"14,0 1 1203,6 4-203,0 2-104,5 0 1,-3 4-360,0-3 0,3 9 21,4 7 0,5 4-190,0 7 0,1 5-3,2 2 1,5 3-67,2 2 1,1 3-224,3 0 1,-6 4-193,6-4 1,-6 0 322,3-4 0,-6-5 140,2-2 1,-3-3-84,-1-1 0,-2-2 93,-2-2 1,-2-2-165,-6-6 0,1-3-155,-1 0 30,-5-1 115,4 0-1308,-8 3-979,3-9 661,-5 4-2015,0-5 2496,-5 0 336,3-5 1,-6 2 624,4-4 0,-10-6 0,1-5 0</inkml:trace>
  <inkml:trace contextRef="#ctx0" brushRef="#br0" timeOffset="125">17303 4854 8013,'0'-17'867,"5"5"-126,-4-5-103,9 6 374,-9-1-596,4 6 0,-5 0 220,0 2-118,0 3 98,0-4-202,0 15-323,0 2 80,0 11 0,-3 1 302,-1 3-245,-5 2-597,3 5 240,-1 6 165,2-5 1,1 10 273,1-3-460,-6-3 0,7 4 38,-1-5 100,-4 5 430,6-7-330,-4 3 1,5-8 61,0-1 0,0-8-7,0 0 1,1-6-388,3-1 151,-3-2 0,4-2-588,-5 0 0,0-3 114,0 0-1048,0-6 78,0 3 880,0-5 0,5-5 0,2-1 1</inkml:trace>
  <inkml:trace contextRef="#ctx0" brushRef="#br0" timeOffset="126">17919 4648 7911,'0'-11'732,"0"-1"-376,-5 6 0,3 1 368,-6 5-414,0 0 1,-7 6 43,0 6 42,-5 4-144,2 7 0,-5 1 75,0 3 105,0 2-296,1 5 1,-1 6 323,0 2-297,5 2 0,0 2 93,3-1 1,4 1-28,-1 0 0,2-1 31,6 1 1,1-2-16,3-2 0,0-2-43,0-6 1,5 0 15,2 0 0,3-4-136,2-4 0,-3-5 69,2-2 0,-6-5-177,7 1 0,0-2-28,4-2 1,-1 0 13,-4 1 0,2-2-366,2-2 1,-2-2 219,2-2 1,-2-3-728,-2 3 658,6-3 0,-5-1-2770,4 0 3025,-9 0 0,3-5 0,-3-1 0</inkml:trace>
  <inkml:trace contextRef="#ctx0" brushRef="#br0" timeOffset="127">17954 5014 8015,'0'-28'0,"0"5"840,0 10 0,1 4 285,3 6-460,2-1-192,0 4-244,5 5 693,-10 1-347,9 6-274,-4 4 0,6 3 499,-1 8-512,1 2 1,3 5 113,0 1 1,1-1-116,0 0 1,-4 3-201,4-3-58,1 3 1,-4-9 16,2 2 1,-2-2-5,-2-5 1,5-5-135,-1-3 103,0-2 0,-3-6-596,-1 1 0,-3-5 77,-1 0-86,1 4 1,-1-6-1975,1 3 1656,-5-3-1307,7-1 2219,-9-5 0,4-1 0,-5-6 0</inkml:trace>
  <inkml:trace contextRef="#ctx0" brushRef="#br0" timeOffset="128">18330 4911 7958,'0'-17'0,"0"9"0,0-4 0,0 7 1218,0-3-261,0 6-520,6-3 0,-6 7-215,0 6 1,-6 1 856,-5 10-336,-5 0-354,-2 9 1,-5 1 170,0 5-393,-5 6 0,3-1-1290,-6 3 1317,1 2 1,-2-7 138,-2 5-885,7-5 476,-6 2 1,10-10-14,1-2-780,-1-8 272,5 3 268,1-10-740,11 5 191,1-11-928,5-1 1511,0-5 295,5 0 0,7 0 0,5 0 0</inkml:trace>
  <inkml:trace contextRef="#ctx0" brushRef="#br0" timeOffset="129">18502 4660 7965,'0'-29'1180,"0"2"-282,5 8-225,-4 7 71,4 7-367,-5 5 0,1 0 337,3 0-326,-2 0 1,4 10 272,-2 6-344,2 4 1,5 8 23,1 2 0,1 3 74,2 2 0,3 0 91,4 3 0,1-1-153,0 5 0,-1 0-171,-3 3 1,1-3 68,-5 0 0,4 0-216,-3 4 0,-5-2 50,-3-2 0,-6-1-23,2-3 1,-3-5-41,-1 5 0,-5-3-243,-3 3 0,-5-1-513,-3-10 0,-4 0 340,1-5 0,-3 0-1086,0-3 0,0 1 17,3-4 1231,-3-1-2242,10-9 2474,-5 4 0,6-3 0,-1 4 0</inkml:trace>
  <inkml:trace contextRef="#ctx0" brushRef="#br0" timeOffset="130">20158 4877 7955,'0'-7'635,"0"2"8,0 0-30,0 4 158,5-4-333,-4 5 0,6 1 232,-4 3-224,-1 7 40,8 7-188,-9 5 1,4 1 34,-5 3 53,5 2-109,-4 5 0,6 0 56,-3 1 58,-3-1-211,9 0 1,-5-3 181,3-1-361,2 1 55,-4-2 1,2-3-267,-1-7 172,-4-2 97,2-6-1488,0 1 993,-4-1 1,4-3 64,-5-1-2087,0-4 721,0 2-745,0-5 2482,-5-5 0,-1-6 0,-5-7 0</inkml:trace>
  <inkml:trace contextRef="#ctx0" brushRef="#br0" timeOffset="131">19975 4865 8011,'6'-11'0,"1"-1"629,-3 1 0,2 0-173,5-1 1,6 5 230,2-1 0,2 4-267,2-3 0,1 4 47,3-1 1,2 3-104,6 1 1,-1 0-137,0 0 0,0 0-128,1 0 1,-2 4 155,-3 0 0,-2 4-264,-5 0 0,-2-2 94,-2 2 0,-7 0-315,-8 3 0,1-3 2,-2-1 1,-4 1-52,-6 3 1,-4 1 56,0-1 0,-5 1 118,-4-1 1,3-1 18,-2-2 0,0 2 14,-4-2 0,4 2 43,0 1 0,5-3-27,-1-1 0,-2 0 137,2 0 0,3 2-121,5-5 152,4 5 14,-7-3 1,10 2-130,0-1 1,5 0 245,7 0 1,4 4-66,3-4 0,7 3 50,0 2 1,6 0-53,-2 4 1,-2-4-29,-1 4 0,1 1-13,-2 2 0,1-1-122,-4 1 0,-5-1-111,-3 1 1,-4-1 83,-3-3 1,-3-1 0,-5 4-408,0-2 266,0-1 0,-6-3 0,-6-2-157,-5-2 1,-5 2 105,-1-3 1,-1 0 25,-3 0 0,-1-4-62,-2 1-32,-3-3-91,4 4 17,-5-4-269,4 4 391,2-5 1,7-5-956,2-2 702,2 2 1,10-6-229,-1 4 705,6-3 0,-3-7 0,5-1 0</inkml:trace>
  <inkml:trace contextRef="#ctx0" brushRef="#br0" timeOffset="132">20786 4877 7991,'0'-17'1831,"0"5"-1213,0-5 114,0 11-373,0 1 1,1 5 161,3 0 60,-3 0-279,9 5 0,-2 1-68,7 5-148,-2 1 1,9 3 280,-3 0-314,-3 1 30,6 0 0,-5-3-78,6 2 0,4-2 94,0-2 0,1-1-448,-2-2 1,-2-3 172,3-5 1,-3 4-350,-1 0 0,0-1 194,0-3 0,-4-1 122,0-3 0,-5 2 241,1-6 0,-3 0-102,0-3 1,-4 3 88,-1 1 0,-4-1-69,0-3 1,-1-1 627,-2 1-399,0 0 0,-2 0 203,-1 4 0,-4-2-84,-4 5 0,-7 2 37,-5 5 0,-1 4-124,-6 4 1,1 6-42,-2 2 0,-1 4-83,6 3 1,-5 3 74,5 6 0,-1 3-148,4 0 1,5 4 79,3-4 1,2 0-206,2-4 1,5-5 68,2-2 0,-1-7 43,1-1 0,0-5-281,4 1 1,1-2-1164,3-2 1043,-2 1 400,3-1 0,0 1 0,1-1 0</inkml:trace>
  <inkml:trace contextRef="#ctx0" brushRef="#br0" timeOffset="133">3461 6727 8294,'-6'-6'772,"5"-5"-389,-4 10 1,5-5 118,0 2 220,0 3-39,0-4-384,0 5 1,0 6-35,0 5 0,0 6 143,0 6 100,0 5-196,0 1 1,0 9-68,0 0-40,0 5 0,0-4-59,0 3 0,0 1-126,0-4 1,0-6-7,0-7 1,0-2-47,0-1 0,0-4-459,0 0 1,0-9 263,0 2 1,0-3-946,0 2-493,5-5-1221,-4 5 2886,5-10 0,-12-1 0,0-6 0</inkml:trace>
  <inkml:trace contextRef="#ctx0" brushRef="#br0" timeOffset="134">3723 6750 8048,'0'-12'0,"4"1"969,0-1-103,0 6 197,1-4-679,1 9 0,2-4 48,-1 5 0,-4 10-144,1 5 1,1 5 95,-2 3 1,1 5-158,-4 3 1,0 7-192,0 3 0,0 0 65,0 1 0,0-5-182,0 1 0,0-8-8,0-3 1,0-7 59,0-1 6,0-5-692,0-2 462,0-2 0,0-8-63,0 6-994,0-6 252,0 4-709,0-6 1318,0-6 0,0 0-309,0-5 584,0-1 1,0 0 134,0-4 0,0 2-92,0-5 1,-1 0 60,-3-3 1,3-3-46,-3-1 0,-1-3 406,1-6 0,0 5 74,4-1 1,0 7 304,0 1 0,0 2 342,0 6-248,0-1 0,4 9-67,0-1 1,4 7-254,-5 1 1,6 5 33,-1 6 1,3 2-183,5 2 0,1 4-19,6 8 1,0-3-32,0 3 0,4-2-157,-1 2 1,7-3 0,1 3 0,1-3-116,3-1 1,-3-4-11,0 0 0,-2-5 120,-3 1 1,1-8 410,-9-3-263,4-3 1,-10-1-75,3 0 0,-2 0 147,-6 0 1,-3 0-29,-1 0 334,-4-5-266,2-1 0,-4-5 343,3-1-430,-3-4 0,4 2-241,-5-5 0,0 0 157,0-4 1,-1-5-343,-3-3 1,2-2 154,-6-1 0,4 0-524,-3 0 1,4 4 131,-1 4 0,-1-2-51,2 1 1,-1 4-853,4 4-971,0 5 831,0-2 1,-1 10 686,-3 2 1,2 4 760,-1 4 0,-4 7 0,1 7 0</inkml:trace>
  <inkml:trace contextRef="#ctx0" brushRef="#br0" timeOffset="135">4683 6658 7993,'0'-11'0,"0"0"0,0-1 1776,0 6-862,0-4-545,0 8 680,-6-3-641,5 5 1,-5 2 228,2 1-367,3 4 0,-8 9 18,5 3 1,-4 4-29,5 4 1,-1-2-16,4 6 1,0-1 8,0 4 0,0 2-207,0 2 0,5-3 119,3 3 0,-2-6-199,2-1 1,-2-6 6,1 2 1,4-8-107,-4-4 0,0-2-143,0-2 1,-4-3-652,1-1-1714,2-4 1915,-5 2 1,6-6-190,-4-3 0,-1-3 377,1-4 0,-1 0 537,-2-1 0,0-4 0,0-2 0</inkml:trace>
  <inkml:trace contextRef="#ctx0" brushRef="#br0" timeOffset="136">4523 6658 7993,'6'-11'443,"4"0"169,-2-1 0,2 1-57,1-1 1,2 5 101,2-1 0,3 5 171,5 0 1,4 1-319,-1 2 0,10 0-49,-2 0 1,4 5-113,0 3 0,1 6-217,3 1 0,-2 6 58,-6-2 0,-1 6-241,-3 2 0,-3 3-5,-8-3 1,0 4-88,-7 0 159,1 2-694,-11 1 617,3 0 0,-12-3-23,-4-1 1,-3-3 108,-9 3 0,2-5 0,-10-3 184,6 1-83,-8-10 0,4 7-24,-6-5-42,1 1 31,0-10 0,0 3 12,-1-5-35,6 0 0,3-4-351,6 0 1,4 0 2,5 0 1,4-2-1287,3-2 1,3-2 694,1-5 0,10-1 871,6 1 0,9-1 0,4 1 0</inkml:trace>
  <inkml:trace contextRef="#ctx0" brushRef="#br0" timeOffset="137">5471 6647 8057,'-7'-11'0,"-3"-1"0,2 1 771,3 4 11,-5 2-270,4 0 230,-6 4-377,6-4 0,-3 6 260,5 3-422,1 2 0,1 7 63,-1 2 1,1 4-1,-2 8 1,3-2-140,1 6 0,0-2 60,0 1 1,1 3-111,3-2 0,-1 2 132,4 1 1,2-5-370,7-2 0,-2-3 81,5-1 1,0-5 125,3-3 1,5-8 120,0-3 0,4-2 134,0-2 0,-2-2 13,2-2 0,-6-2-166,2-5 1,-3-1 19,-1 1 1,-2-4 40,-2-1 1,-1-4-126,-3 1 0,-2-3 105,2 0 0,-6-2-237,-1-3 1,-5 1-94,5-4 0,-5 1-53,0-2 1,-1-2-445,-2 3 0,-2 6 323,-1 1 0,0 4-780,-5 0 0,5 7-216,-5 9 414,5-4 0,-2 7 896,5 0 0,0 5 0,0 7 0</inkml:trace>
  <inkml:trace contextRef="#ctx0" brushRef="#br0" timeOffset="138">6419 6613 7950,'5'-12'0,"-4"1"969,3-1 191,-3 1 176,-1 0-637,0-1-92,-5 6-351,-1 1 1,-7 5-157,-2 0 0,-2 1 121,-2 3 1,-4 3 13,0 9 1,1-2-1,-5 5 1,-1 3-15,1 5 1,-1 5 13,2-2 1,5 0-1,-1 0 1,6 0-22,1 5 1,8-1-418,3 0 1,2-1 161,2-2 1,11 0-1060,4-4 0,6 2 881,6-6 0,1 1 1027,2-9 0,3-1-207,-2-6 1,-2-3-296,2-5 0,-6 0-121,2 0 0,-2-1-305,2-3 0,-7 1-362,3-4 0,-8 4-427,0-1 1,-2 2 166,-2-2 742,-4 3 0,3-4 0,-4 5 0</inkml:trace>
  <inkml:trace contextRef="#ctx0" brushRef="#br0" timeOffset="139">7035 6613 7990,'0'-12'0,"0"6"640,0-4 10,0 8-208,0-8 201,0 9-33,0-4-298,-5 5 0,4 9 51,-3 2 1,3 8 232,1 0-427,0 8 0,-4-2 1,0 6 1,-1-1 83,1 5 0,3-4-216,-3 4 1,3-5 74,1 4 1,0-1-216,0-6 0,0-4 78,0-4 1,0-5-481,0 1 0,0-6-824,0-2-927,0-4 929,0 2 1326,0-5 0,0 0 0</inkml:trace>
  <inkml:trace contextRef="#ctx0" brushRef="#br0" timeOffset="140">6624 6613 7990,'6'-12'0,"10"1"455,-1-1 1,6 5 383,6-1 1,2 2-351,6-2 1,3-1 59,0 6 1,5-5-156,-1 4 0,1 0-146,-1 4 0,2-3-9,-2-1 1,-3 0-180,-1 4 1,-3 0 57,-5 0 0,2-4-21,-5 0 0,-5 0-129,-3 4 85,-5 0-172,3 0 200,-6 0 108,-4 6 1,-2 0-54,-5 5 1,0 5 12,0-1 1,0 6-46,0 2 0,-4 1-107,0 7 0,0-2 47,4 1 0,0 7-144,0-3 0,0 2-5,0-6 0,0 2 94,0-5 1,0-1 66,0-3 1,0-5-49,0-3 0,2 1-113,1-5 100,-1 3 0,3-12-1783,-5 6-224,0-5-896,0 2 2908,0-5 0,0-5 0,0-2 0</inkml:trace>
  <inkml:trace contextRef="#ctx0" brushRef="#br0" timeOffset="141">7663 6498 7963,'0'-16'983,"0"3"-118,0 2-136,0 1-171,0 8 247,0-3 1,4 7-304,0 1 1,5 9-25,-1 7 0,-2 4-160,1 3 0,1 4-28,4 4 1,0 1-69,3 3 1,-2-2-66,2 2 1,-1-1 21,2 1 0,-4-4-87,3 0 0,-2-4-110,-1-8 1,-1 0 36,0-3 0,-3-2-390,0-6 0,-6-3 201,2-1 0,-1-4-2298,0 1 1156,-1 2 476,3-5 836,-5 4 0,-5-10 0,-2-1 0</inkml:trace>
  <inkml:trace contextRef="#ctx0" brushRef="#br0" timeOffset="142">8132 6510 7970,'0'-23'0,"0"5"0,0 3 865,0-3-497,0 11 1,0-9 207,0 9 412,0 2-106,0 0-162,0 5-456,0 5 0,-5 2 60,-3 9 1,-2 6-102,-2 9 1,1 3-67,0 4 1,-2-1 93,-2 5 1,2 0-208,-2 3 0,1-3 71,-1 0 1,2-6-379,-2-2 0,6-5-97,1-6 1,6-1-205,-2-3 0,-1-3-1621,1-4 1592,0-6 1,5 3-588,3-5 0,-1-1 1180,4-3 0,1-5 0,3-1 0</inkml:trace>
  <inkml:trace contextRef="#ctx0" brushRef="#br0" timeOffset="143">8280 6544 7951,'0'-18'449,"0"-2"-315,0 5 1,0 3 1377,0 5-465,5 4 553,-4-2-1065,5 5 0,-6 9-72,0 3 1,0 8-150,0 3 1,0 1-32,0 6 0,-4-3 15,0 3 0,0 1-77,4 3 1,0-3-178,0-1 1,0-3 127,0 3 0,1-5-150,3 2 0,-1-7 50,4-1 0,1-5-113,3 2 1,2-4-8,2 0 1,-1-6 79,5-2 1,-1-3-58,1-1 0,4 0 82,0 0 0,0 0-119,3 0 0,-2-1 76,-1-3 0,4 2-384,0-6 1,-2 4 162,-6-4 0,3 5-616,-3-5 0,-3 2-668,-1-2 0,-6-1-24,-1 5-123,-6-4 886,3 1 752,-5-4 0,-5-1 0,-1 1 0</inkml:trace>
  <inkml:trace contextRef="#ctx0" brushRef="#br0" timeOffset="144">8269 6784 7992,'-7'-11'552,"4"-1"68,6 1 1,4 1 801,4 2-894,6-2 1,-5 7-105,4-4 1,1 3-200,2-4 1,3 6 28,1-2 0,3-1-28,1 1 0,0 0 0,-4 4 0,-2-4 282,-2 1-282,3-1 0,-10 4 225,4 0-451,-9 0 0,-7-5 0,-6-2 0</inkml:trace>
  <inkml:trace contextRef="#ctx0" brushRef="#br0" timeOffset="145">8292 6464 8012,'0'-18'535,"0"2"148,0 5 1,5 0-48,2 4 542,8-3-697,-2 8 1,5-8 245,-3 3 209,-2-4-544,13 0 0,-6 3 495,6 1-517,3 4 1,-1-3-930,3 2 1,0 3 406,-4-3 1,1 3-2508,-1 1 2659,-8 0 0,7 5 0,-8 1 0</inkml:trace>
  <inkml:trace contextRef="#ctx0" brushRef="#br0" timeOffset="146">10050 6316 8054,'-6'-12'812,"-4"6"-73,9-4-260,-4 9 293,5-5 1161,0 6-1606,5 11 0,-4-2 365,3 10-425,-3 5 0,-1 5-12,0 5 0,0 2-9,0 2 1,0-3-232,0 3 1,0-2 78,0-2 0,0-1-61,0-2 0,0-4 86,0-4 1,0-4-18,0 0 0,4-5-453,0 2-151,-1-4-2011,2 0 0,-2-6 295,5-2 2218,-6-3 0,8-1 0,-3 0 0</inkml:trace>
  <inkml:trace contextRef="#ctx0" brushRef="#br0" timeOffset="147">10324 6350 8078,'6'-16'429,"-5"3"519,3-2-631,2 7 1,-4-1 470,6 5 456,-5 0-558,2 4 1,-5 7-247,0 4 1,0 7 129,0 9 1,0-1-233,0 9 0,0 0-160,0 7 0,-4 2-27,0-2 1,0-2 45,4-2 0,0-3-256,0-1 0,2-4 146,1-4 1,0-3-545,5-4 0,-2-2 245,1-6 1,4-1-1038,-4-2 1,0 1-158,0-5-1715,-4-1 3121,2-3 0,-10 0 0,-2 0 0</inkml:trace>
  <inkml:trace contextRef="#ctx0" brushRef="#br0" timeOffset="148">10039 6647 7980,'0'-6'130,"5"-3"64,3 5 1,2-1-195,1 1 1900,1 3-1226,4-4 0,3 1 68,8 0-55,-3-5-565,9 8-335,-4-4 1,7 1 221,2 0 52,-3 0-2555,5 4 1928,-6 0 0,-1-3-66,-3-1 632,-2 0 0,-5 4 0,0 0 0</inkml:trace>
  <inkml:trace contextRef="#ctx0" brushRef="#br0" timeOffset="149">10747 6373 8070,'0'-12'349,"0"1"-291,0 0 1,1 3 1332,3 0-890,-3 6 0,4-5 469,-5 4-602,6 1 0,-1-1-295,2 6 1,3 4-31,-2 4 1,2-3-129,2-1 0,-1 1-488,0 3 0,1 1 358,-1-1 0,6 1-243,2-1 1,-1-5 102,1-2 1,0 1-31,3-1 1,1 0 110,0-4 1,-1-1 299,-3-3 0,2 3-75,-2-3 0,2-1 88,-2 1 1,1-5 375,-5 1 1,0 2-177,-3-2 0,-5 2 467,1-2 1,-5-2-307,0 3 1,-1 0 1069,-2 0-921,0 4 0,-5-2-119,-3 5 0,-3 0-123,-5 0 1,2 5-24,-5 3 0,4 3-136,-4 4 1,4 3 84,-4 5 1,1 4-89,-1-1 1,-1 6 102,5-1 0,-5 3-147,5 4 0,-4-4 101,4 0 0,0-1-298,3-6 0,5 4-48,-1-5 1,6-3 80,-2-4 1,-1-5-35,1 1 0,0-2 104,4-2 0,0-3-808,0 0 1,0-5 359,0 5 0,0-4-1261,0 3 1,1-3 120,3 4 1581,-3-6 0,10 9 0,-5-5 0</inkml:trace>
  <inkml:trace contextRef="#ctx0" brushRef="#br0" timeOffset="150">11558 6510 7978,'0'-12'-158,"0"1"183,0 0 0,0-1 291,0 1 0,0-4-55,0-1 1,4 1 265,0 4 0,-1 3 341,-3 0-84,0 6-135,0-3-263,-5 15 1,3 3 2,-6 10 1,4 4-111,-3 4 1,3 2 78,-4 1 0,6 0-134,-2 1 1,3-1-172,1 0 1,0 0 73,0 1 0,0-6-201,0-2 1,0-3-38,0-1 1,0-6 115,0-1 0,3-4-805,1 0 0,0-5-20,-4 1-2421,5-6 2366,-4 3 0,4-6-625,-5-3 1500,0 3 0,-5-14 0,-1 2 0</inkml:trace>
  <inkml:trace contextRef="#ctx0" brushRef="#br0" timeOffset="151">11364 6373 7978,'23'-18'0,"-1"2"426,1 4 1,1-2 38,3 3 0,1-3-114,2 6 1,2 2 302,-5-2 1,5 6-223,-2-2 0,-1 3-7,2 1 0,-6 1-204,2 3 0,-5 2-195,-2 5 1,-4 5-96,-5-1 1,-4 4 122,-3-4 0,-4 5-384,-4 0 0,-8 1 198,-7 2 1,-4-4-35,-3 0 0,-2-5 32,-3 1 0,0-2-157,4-2 1,-3-3 63,3 0 0,0-2-575,4 2 1,6 0-786,1-4-24,9 0 1611,2 1 0,15-4 0,3 4 0</inkml:trace>
  <inkml:trace contextRef="#ctx0" brushRef="#br0" timeOffset="152">12083 6510 7978,'0'-6'130,"0"-5"-65,0 4 0,-1-2-65,-3 1 1747,-2 3-1089,-6 5 1,1 0 648,0 0-707,-1 0-187,1 10-376,-1-2 145,1 14 0,1-5 183,2 6-375,-2 5 0,9 0 132,-3 2 103,3 3-212,1-8-55,5 8-74,6-9 225,7 4 0,5-7-139,0-2 1,3-2-148,1-6 237,5-5 0,-3 0 117,5-6 0,0 0-68,1 0 0,-5-3-159,0-5 1,0 5 94,0-9 0,-2-1 293,-5-2 1,-2-1-250,-1 0 1,-4-1 99,-5-6 1,0 0-203,-4 0 1,2-3 49,-5-1 1,-2-5-265,-5 2 0,-8 1 100,-4-2 0,-9 6-591,1-2 0,-11 3 330,0 1 1,-8 10-953,0 6 1,-5 4 118,1 3 1011,-2 0 0,13 5 0,-5 2 0</inkml:trace>
  <inkml:trace contextRef="#ctx0" brushRef="#br0" timeOffset="153">13077 6373 8103,'0'-8'0,"0"1"0,0-1 514,0-3-218,0-1 416,0 6-357,0-4 1,0 7 118,0-4 495,0 4-234,0-2-498,0 5 152,0 10 0,-1 3 107,-3 10-200,3-1 119,-5 6-149,6 2 0,0 0 293,0 0-367,0 1 0,0-1-127,0 1 1,2-1 59,2 5 0,-2-6-307,6-3 0,-4 1 178,3-4 1,-3 1-737,4-9 0,-6 0 412,2-3 1,1-5-2901,-1 1 1414,0-5 1814,-4 2 0,0-5 0,0 0 0</inkml:trace>
  <inkml:trace contextRef="#ctx0" brushRef="#br0" timeOffset="154">12666 6350 8075,'5'-6'-257,"2"-4"257,9 2 0,1 3 1045,6 1 0,6 1-420,6 0 1,5 1 164,10-1 0,-2 1-270,5 2 1,-4 0-420,0 0 1,-2 0 88,-1 0 0,-1 0 44,1 0 0,-7 0-98,-4 0 0,-2 0 78,-7 0 1,0-1-86,-7-3 18,-3 3 0,-8-4 184,-1 5-241,-4 0 167,2 0 1,-6 0-145,-3 0 1,3 1 40,-3 3 0,3 4-185,1 7 1,0 3 112,0 4 0,0 3-113,0 1 0,0 3 65,0 6 1,0 0-118,0 3 0,0-5-88,0 5 0,0-6 171,0 2 0,0-1 72,0-6 1,0-4-64,0-4 0,3-5 187,1 1 1,0-2-18,-4-2-604,0 1 1,0-5-16,0 1-2728,0-6-1072,0 3 4240,0-5 0,0 0 0</inkml:trace>
  <inkml:trace contextRef="#ctx0" brushRef="#br0" timeOffset="155">13854 6316 8077,'0'-12'488,"3"1"780,1-1-112,5 6-726,-8 1 0,4 6 185,-5 3 0,0 8-198,0 7 1,0 3 75,0 5 0,0 1-120,0 2 0,0 7-180,0-2 1,0 5 55,0-2 0,0 0-152,0-3 0,0-1-316,0 0 0,0-5 266,0-2 1,4-7-833,0-1 0,1-5 7,-1 1-876,-3-2 0,4-5-313,-5-1 1967,0-4 0,-10 2 0,-3-5 0</inkml:trace>
  <inkml:trace contextRef="#ctx0" brushRef="#br0" timeOffset="156">13488 6636 8120,'5'-7'1112,"3"3"1,2 3-552,1 1 0,1 0 432,-1 0 1,9 0-432,3 0 1,6 0-110,-2 0 0,9 0-99,-2 0 1,3 0-788,-3 0 1,0 0-224,1 0 1,-6 0 558,-3 0 0,-3 4 97,-4 0 0,3 0 0,-4-4 0</inkml:trace>
  <inkml:trace contextRef="#ctx0" brushRef="#br0" timeOffset="157">14162 6373 8023,'0'-12'203,"5"6"407,-4-4 160,9 4 7,-8-1-269,3 2 638,-5 5-482,0-5-275,5 4 20,-4 1 0,4 6-111,-5 6 1,0 0 311,0 3-381,0 3-29,0 5 1,0 4 293,0-1-113,0 1-152,0 1-237,0-4 57,0 9 180,0-9-495,0 4 252,0 0 0,0-4 197,0 3-412,0-8 0,0 1 120,0-5 39,0 1 1,1-6-264,3-3 343,-3 3-63,10-8 474,-10 3-334,9-5 0,-4-1 164,6-3 1,4 1-39,3-4 1,-1 3-122,1-4 0,4 4 31,4-3 1,1 4-188,-2-1 1,0-1-40,4 2 0,-5-3-170,2 3 0,-3 1-162,-1-1 1,-1 1 177,-3 2 0,-3-3-2702,-4-1 1261,-6 0 1698,4 4 0,-14-5 0,3-2 0</inkml:trace>
  <inkml:trace contextRef="#ctx0" brushRef="#br0" timeOffset="158">14150 6590 7938,'12'-10'783,"-1"2"1,2-1-339,2 5 0,-1-3-77,5 3 1,-4-1 484,4 1 0,2 2-323,5-6 0,0 4-110,4-3 1,-1 4-338,2-1 1,1-1-295,-6 1 0,-3 0-906,-4 4 1,-5-1 283,1-3-1081,-7 3 1914,-3-4 0,-10 0 0,-1-1 0</inkml:trace>
  <inkml:trace contextRef="#ctx0" brushRef="#br0" timeOffset="159">14128 6350 8049,'5'-8'365,"2"1"1,7 0 188,1 0 0,11-3 79,1 2 0,6-1 80,5 2 0,0-4-234,7 4 0,-2 2-473,7 1 1,-4-1 63,-4 1 1,-1 0-358,-6 4 0,0 0-369,-8 0 0,-4 0 656,-4 0 0,-5-5 0,2-1 0</inkml:trace>
  <inkml:trace contextRef="#ctx0" brushRef="#br0" timeOffset="160">15121 6247 8140,'12'-5'1863,"-1"-1"-632,0-1-742,-4-3 1,-3 9-123,-8-3 1,0 3-145,-7 1 1,0 0-125,-8 0 1,0 0 13,-3 0 1,-1 4 114,0 0 1,0 4-100,0 0 1,2 1 110,2-1 1,1 2-226,3-3 1,6 3 38,-3 2 0,8 1 63,1 2 1,1-2 51,2 2 1,3-1-26,5 1 1,0-2 65,11 2 0,4 1-41,4 0 0,1 3-85,-1-4 0,2 5 48,5-1 1,-4-1-111,1 1 0,-6-4-26,2 4 0,-7-4-102,-1 4 1,-9-3-43,2 3 1,-7-5 121,3 1 1,-6 1-85,2 0 0,-12-1 38,-3-4 1,-9 1-49,-3-1 0,-1 3 80,-7-2 0,-3 1 85,-4-5 1,-2 1-119,2-1 0,-1 0-100,-3-4 1,4 0-219,8-4 1,3 0-504,8 0 0,2 0-1242,6 0 1106,5 0 1030,1 0 0,15-5 0,2-1 0</inkml:trace>
  <inkml:trace contextRef="#ctx0" brushRef="#br0" timeOffset="161">15578 6304 8022,'0'-11'439,"0"-1"-67,0 1 331,0 0-204,0-1 1,4 5 1018,0-1-1045,-1 5 1,-3 0-16,0 6 0,0 5-154,0 7 0,0 3 139,0 5 0,0 4-43,0-1 0,0 6-106,0-2 0,-3 0-18,-1 0 0,-1 0-48,1 5 1,3-1-223,-3 0 0,3-3 71,1-1 1,1-4-316,3 0 1,-3-3 168,3-4 0,1 1-543,-1-4 1,3-5-944,-3-3 280,0-1 1,-3 0-999,3-4 1095,-3-1 1178,4-2 0,0-5 0,2-2 0</inkml:trace>
  <inkml:trace contextRef="#ctx0" brushRef="#br0" timeOffset="162">16126 6304 8138,'7'-11'757,"3"-1"-9,-4 1-2,6 0 83,-1-1-468,-5 6 671,-1-4-590,-5 8 1,-1-3 245,-3 5-677,-2 0 169,-5 0 0,-6 0-57,-2 0-32,-3 5 0,0-2-5,-1 5 0,0-5 92,0 5 0,-1-4-165,-3 3 0,3 1-30,-2 3 0,3 1-12,4-1 0,2 1 124,6-1 0,1 1-17,2-1 0,-1 0 0,5 1 1,2-2 5,6-2 0,2 2 167,5-3 1,6 4-20,2 0 1,4 0 97,3 1 0,0 3-61,4 0 1,-3 0-65,3-3 0,-4-1-87,0 1 0,-3 3-18,-4 0 1,1 2 8,-4-2 0,-2-2-148,-7 2 1,2 1-122,-5 0 1,-1 3 72,-7-4 1,-3 1-67,-4 0 0,-9-4 60,-3 3 0,-8 2-93,1-2 166,-3 0 0,-5-3 8,0-1 0,-2-3-12,2-1 0,7-3-319,-4 4 196,9-6 1,-1 4-228,8-6 1,6 0-1147,6 0-158,4 0 0,-1 0 818,8 0 0,4-4 860,7 0 0,8-5 0,6 3 0</inkml:trace>
  <inkml:trace contextRef="#ctx0" brushRef="#br0" timeOffset="163">16515 6784 8024,'-7'0'3411,"2"0"-2573,5 0 1113,-5 0-531,4 0-646,-9 0 1296,3 0-519,1 0-590,1 5-644,5-4 1,0 6-418,0-4 0,0 0-1175,0 5-586,0-6 1393,0 8 468,0-8 0,0 8 0,0-4 0</inkml:trace>
  <inkml:trace contextRef="#ctx0" brushRef="#br0" timeOffset="164">3461 8177 8048,'0'-7'168,"0"-1"1,0 4 834,0-3-264,0-1 1,0 0 149,0 1 81,0 4-307,0-2 385,0 5 0,0 5-854,0 3 0,3 7 0,1 4 1,4 3 62,-4 1 0,1-1-25,-2 1 1,0 1-194,5 3 0,-6-3 140,2 3 1,1 1-277,-1-2 0,3 5 65,-3-5 1,0 1 2,-4-4 1,4-1 30,0-3 1,3 1 69,-3-5-121,0 0 0,0-3 123,0-1-288,-1-4 190,-3-2-5613,0-5 3149,-5-5 2488,-1-2 0,-6-4 0,1-1 0</inkml:trace>
  <inkml:trace contextRef="#ctx0" brushRef="#br0" timeOffset="165">3164 8177 8213,'-7'-11'0,"-3"5"0,9-5 0,-4 10 0,5-9 0,1 9 0,3-3 0,2 3 0,6 1 0,3-4 0,0 0 0,5 0 0,-1 4 0,3-1 0,1-3 0,5 3 0,2-3 0,3-1 0,1 1 5169,1-5-3109,4 8-582,-3-9-615,8 9-657,-3-10 11,4 10 0,-3-5 155,0 2-358,0 3 51,-2-4 1,-4 1-24,-6 0 0,-4 0-381,1 4 330,-3 0-362,-2 0 277,-4 0 0,3 0-60,-6 0 0,0 0 105,-4 0 1,-3 0 90,0 0 1,-5 0 283,5 0 1,-5 2-223,0 1 0,0-1-87,1 1 0,-3 4 73,3 0 0,-3 4-17,-1 0 1,-5 2 15,-3 2 1,-2-1-134,-1 5 0,-4 4 90,-1 3 1,0 6-214,1-1 1,4 3 113,-4 4 0,9-3-103,-5 3 0,3 2 71,0-2 0,2-1-51,2-7 0,3 1 188,-3-9 0,3 3 151,1-10 1,0 0 12,0-4 1,0-3-59,0 0-894,0-6 325,0 3-3419,0-5 1974,0-5 0,0-1 227,0-6 1629,5 1 0,-4-11 0,4-2 0</inkml:trace>
  <inkml:trace contextRef="#ctx0" brushRef="#br0" timeOffset="166">3997 8075 8213,'0'-18'0,"0"-3"0,0 6 1425,5 5-357,-3 0-278,3 4 807,0-1-352,-4 2-13,9 5-579,-3 0 0,8 7 127,0 4 1,2 4-282,-2 4 0,1 7-107,3-4 0,4 8-144,0-4 0,0 6-82,3-2 0,0 3 81,0 2 1,-1-1-208,1 0 0,-2 0 169,-1 1 0,0-1-77,0 0 1,-2-5 15,-2-2 0,-2-7-37,-6-1 0,-3-5-57,0 2 0,-6-4 112,2 0 0,1-5-254,-1 1 150,0-5 0,-6 3-893,-1-2 0,0-3 407,-5 3 0,5-3-1556,-5-1 0,0-1-548,-3-3 0,-4 1 1413,0-4 1,-2 3 1114,2-4 0,-3-4 0,-5-6 0</inkml:trace>
  <inkml:trace contextRef="#ctx0" brushRef="#br0" timeOffset="167">3952 8474 8120,'0'-6'1096,"0"-4"-650,5 9 1,1-8 74,5 5 1,1-1 52,-1 1 0,2 3 1017,2-3-1065,3-2 0,10 4 42,2-2 1,2-1-49,-1 2 1,2-1-432,-3 4 1,2-4 42,-2 0 1,2 0-573,-5 4 1,3-1 331,-3-3 1,-1 3-1069,-3-3 0,-4 3 474,0 1 0,-4-1-392,4-3 0,-3 3 1094,3-3 0,-5-3 0,2 1 0</inkml:trace>
  <inkml:trace contextRef="#ctx0" brushRef="#br0" timeOffset="168">4797 8132 8062,'0'-12'409,"0"1"-341,0-1 0,0 1 1772,0 0-658,0-1 471,0 1-605,0 4-655,0 2 0,4 7-80,-1 1 0,1 9-51,-4 7 0,0 2-141,0 2 0,0 1 112,0 3 0,4-2-247,0 6 1,0-1 80,-4 5 0,1-5-394,3 0 1,-3-5-87,3-3 1,-3 0 53,-1-7 58,0 0 150,5-3-339,-4-1 46,4-4-30,-5-2 1,4-7-17,0-1 0,1 0-35,-1-5 0,-2 1 204,6-5 0,0 0 84,3-3 1,1 1 307,-1-5 1,0-1-151,1-2 0,1-2 86,2-3 0,2 2-23,6-6 0,0 6 516,0-2 1,0 4 43,0 4 1,-2 3 254,-2 4 0,2 1-57,-6-1 1,3 5-1,-6 0 600,-2 2-527,-6 2-627,6 3 0,-8 5-15,1 2 1,-3 5 3,-3 3 0,-4-1-142,-4 5 1,-2 4-134,-2 3 0,-3 2 122,-5-1 1,4-3-401,0 3 1,0 1 115,-4-2 1,1 1-2,-1-4 0,1-4 222,3 0 1,4-5 239,7 1 1,3-2-207,5-2 0,0 1 59,0-1 1,0-3 187,0-1 1,2-4-77,1 1 1,4 1 140,4-2 0,8 1-130,8-4 1,2 0-176,9 0 1,-6-1-150,-2-3 0,-1 3-425,2-3 1,-3-1 1,-5 1 0,-2 0-521,-2 4 0,4 0-66,0 0 1,0-3 103,3-1 1053,-2 0 0,-1 4 0,0 0 0</inkml:trace>
  <inkml:trace contextRef="#ctx0" brushRef="#br0" timeOffset="169">5802 8029 8076,'0'-12'0,"0"1"429,0 5 117,0 1 162,0 0-60,0 3 144,0-8-302,0 9 0,0-3-29,0 8 0,1 2-157,3 6 1,-3 3 2,3 0 0,-3 7-54,-1 0 1,0 1 5,0 4 0,0 1-19,0-1 0,0 3-181,0-3 0,1 3 54,3-3 0,3-1 101,4-3 1,4 0 318,1 0-296,4-5 0,-2-2 28,4-4-113,1-1 4,0-5 1,-1 3 185,-3-5-54,2 0-102,-3-4 0,5 0-262,0 0 117,-5 0 0,2-1-350,-5-3 1,0 1-1574,-3-4-2015,-1 4 2876,1-7 1,-6 4-1631,-2-6 2651,-3 6 0,-6-9 0,-1 2 0</inkml:trace>
  <inkml:trace contextRef="#ctx0" brushRef="#br0" timeOffset="170">5756 8257 8267,'17'-11'914,"2"-1"0,0 5 567,4-1 0,-2 4-747,10-3 1,3-1-60,4-3 1,0 1-170,-4 2 0,-1-1-845,-2 5 0,-5-3-203,-7 3-181,3-5-747,-9 8-1626,-2-4 3096,-6 0 0,-15-2 0,-3-4 0</inkml:trace>
  <inkml:trace contextRef="#ctx0" brushRef="#br0" timeOffset="171">5768 8017 8121,'0'-11'0,"0"3"0,0 1 996,10-1-551,-3-3 1,14-1 266,-6 1 0,9 0 272,-1-1 0,9 1 338,2-1-913,0 6 1,9-4-481,-5 2 1,4 3-239,-4 1 1,0-1-460,-3 1 1,-5 1 767,0 3 0,1 0 0,3 0 0</inkml:trace>
  <inkml:trace contextRef="#ctx0" brushRef="#br0" timeOffset="172">7926 7778 8266,'6'-12'530,"0"1"127,-6 4-278,5-3 757,-4 9-141,4-4 30,-5 0-244,5 4-320,-4-4 1,9 8 66,-2 1 0,2 6-101,2 2 1,0-1 154,4 4 0,-3 3-108,7 1 1,-5-1-168,4 1 0,-4-1-219,4 1 1,-1 1 98,1-5 1,2 4-251,-2-3 1,3 3 87,1-4 1,-2 0-26,-2-4 0,2 0-613,-6-4 0,0 2 292,-3-5 1,-5 4-1130,1-5 0,-6 2-178,2-1-342,-3-3 1,-1 6 1969,0-3 0,0-3 0,0 4 0</inkml:trace>
  <inkml:trace contextRef="#ctx0" brushRef="#br0" timeOffset="173">8680 7755 8640,'0'-12'0,"0"1"1461,0 0-247,0 4 0,0 1 170,0 2-1222,0 3 0,-1-3 1,-4 8 323,-7 3-493,1 4 1,-6 0 196,6 0 1,-6 2 174,-2 2-560,3-2 0,-5 7 167,6-5 272,0 6-1148,-2-3 437,5-1 346,-5 5 1,6-8 0,1 4-3857,2-2 3661,-2-1 0,5 1 1,-4-1-1,3-1-980,1-2 1,-3 4 1295,4-1 0,0 0 0,-1-3 0,-1-1 0</inkml:trace>
  <inkml:trace contextRef="#ctx0" brushRef="#br0" timeOffset="174">8383 8120 8167,'6'-6'1548,"-1"1"-634,0 0 368,-3 3 1068,3-3-1721,-5 5 1,0 2 218,0 1 0,-4 8-175,0 4 1,0 5 57,4-1 1,0 3-238,0 1 1,0 1-120,0 2 0,4 2-215,0 3 0,4 0 42,-5-4 1,5 1-49,-4-1-70,5-8 1,-8 6-4,3-10 0,1 1 194,-1-5-36,-1 0-489,3 1 234,-5-6 0,4 0-373,-5-2-505,0-2 608,0 3-5935,0-5 5068,0-5 458,0-2 695,0-4 0,0-1 0,0 1 0</inkml:trace>
  <inkml:trace contextRef="#ctx0" brushRef="#br0" timeOffset="175">9719 7789 8089,'0'-6'574,"0"-4"-191,0 8 259,0-8 15,0 9-44,0-4-44,0 0 302,0 3-569,-5-3 1,3 4 76,-6-3 1,4 3 91,-3-3-191,-1 3 1,-4 1-60,1 0 0,-4 4-29,0 0 0,-6 3 0,2-3 1,-2 5-56,-2-2 0,-1 5-55,-3 3 1,-2-1 103,-5 5 0,-1-4-155,1 4 1,4-1 57,-1 1 0,10 3-100,-2-3 1,8-1 54,-1 1 1,7-4-149,2 4 1,4-5 3,-1 1 0,3 2-131,1-2 1,0 0-2,0-4 0,1 1 144,3-1 1,1 1 92,3-1 0,7-3-78,0-1 1,7-3 542,5 4 1,1-6-132,2 2 0,7-3 167,-3-1 0,-2 0-219,-6 0 1,1 0-142,-4 0 0,1 0-911,-9 0 0,1-3 148,-5-1-1018,0 0 680,1 4-938,-6 0 0,-2 0 1893,-8 0 0,-2-5 0,-6-2 0</inkml:trace>
  <inkml:trace contextRef="#ctx0" brushRef="#br0" timeOffset="176">9137 8417 8098,'11'0'0,"2"0"1021,2 0 1,-1-4 3240,5 1-3484,0-1 1,9 2 244,2-1 1,0 1-440,0-1 1,-3 0-16,3-1 0,3 3-182,1-3 0,-1 2-65,-6-2 1,-7 3-72,3-3 0,-8 2-195,1 2 1,-4 0-255,0 0 1,-5 0-1111,1 0-3835,-5 0 5143,2 0 0,-5 6 0,0 0 0</inkml:trace>
  <inkml:trace contextRef="#ctx0" brushRef="#br0" timeOffset="177">10804 7652 8061,'0'-6'384,"0"-5"116,0 10 324,0-4-90,0 0-182,0 4 0,0-6 209,0 4 23,0 1-193,0-3 123,-5 5-426,4 0 1,-6 2 22,4 1 1,0 5-9,-5 7 0,5 3 14,-5 5 0,0 0-69,-3 0 0,1 1-15,2 2 1,-6 3-62,3 6 1,-3-4 59,3 4 1,-1-4-241,1 7 1,-1 2 85,1-2 1,3-4-222,1-3 0,3-6 7,-4 2 0,6-3 10,-2-1 0,3-6-64,1-1 172,0 1 1,-4-4-85,0 2 1,0-6 35,4-1-106,0-6 0,-1 3 97,-3-5 0,3 2-1339,-3 1 560,3-1 1,-1 3-437,-1-5 1,0-1-63,-5-3 1,6 1 198,-2-4 1153,3 4 0,1-12 0,0 2 0</inkml:trace>
  <inkml:trace contextRef="#ctx0" brushRef="#br0" timeOffset="178">10690 7732 8061,'0'-23'0,"0"2"999,0 1-556,0-1 0,1 8 235,3-2 1,-1 0-248,4 3 1,-4-2 949,1 7-954,2 2 0,-4 0 42,6 5 1,-4 2-90,3 6 1,1 1-39,3 10 1,1 0-46,-1 4 1,2 1-9,2 2 1,-2 0-4,2 4 1,2 1-55,-2 3 1,5 0-84,-1 0 1,3 1 45,1-1 0,-4 0-72,0 0 1,-5-1 131,1-2 0,-2-2-132,-2-2 1,0-3 35,1 2 1,-1-3-2,1-4 0,-5 2-175,1-6 1,-4 3 121,3-7 0,-3 3-190,4-6 0,-6-2 58,2 2 0,-1-6-930,0 2 328,-1-3-800,3-1-1339,-5 0-562,-5 0 2335,3 0 0,-8-5 995,3-2 0,-9-4 0,-1 0 0</inkml:trace>
  <inkml:trace contextRef="#ctx0" brushRef="#br0" timeOffset="179">10576 8143 8000,'1'-8'822,"3"1"1,-2 4-143,6 0 1,-4 1 216,3 2-179,1 0 0,7 0-274,0 0 1,6 0 34,-2 0 1,2-1-175,2-3 1,4 2 1,-1-6 0,5 5-333,-4 0 1,3-2-335,-3 1 1,-1-1-309,-3 1 1,-1 3-1841,-3-3 2508,2 3 0,-3-5 0,5 0 0</inkml:trace>
  <inkml:trace contextRef="#ctx0" brushRef="#br0" timeOffset="180">11604 8052 8025,'-7'-7'45,"2"2"0,5 4-20,0-3 704,0 3-55,-5-4 1029,4 5-620,-4 0 535,5 0-1120,5 0 1,1 0-125,6 0 0,4 0 176,3 0 1,7 0-14,0 0 1,2 0-92,-1 0 0,-3 0-147,2 0 0,-1-4-15,-3 0 0,1 0-139,0 4 1,0-3 83,0-1 1,0 0-218,-1 4 1,0 0 69,-3 0 0,-2-4-1549,-6 0-569,0 1-1299,-4 3 1098,-2 0 1,-5 1 2236,0 3 0,-10-3 0,-3 4 0</inkml:trace>
  <inkml:trace contextRef="#ctx0" brushRef="#br0" timeOffset="181">12620 7732 7949,'-5'-11'261,"-1"-1"1,-1 1-262,3-1 783,3 6-419,6-4 1,-3 7 1036,1-4-442,-1 4-243,-2-7 0,1 9 173,3-3-155,-3 3-499,4 1 1,-1 6 159,0 5 0,5 2-77,-2 6 1,3-4 111,2 4 1,3 2-84,0 5 0,4 0-65,-4 4 0,4 1 77,-3 3 0,4 0-82,-1 0 0,3 1-178,0-1 1,0-5 95,-3-2 0,1-3 113,-4-1 0,3-2-87,-4-2 1,0-2-105,-3-6 1,-2 1-7,-3-1 0,3-3-86,-2-1 0,-2-4-983,2 1 567,-5 2-2285,2-5 1245,-5 4-2032,0-5 2047,-5 0 0,-2-1-1399,-4-3 2815,-1 3 0,-4-14 0,-2 2 0</inkml:trace>
  <inkml:trace contextRef="#ctx0" brushRef="#br0" timeOffset="182">13088 7663 8000,'0'-22'0,"4"4"0,0 3 0,1 3 1786,-1 5-281,-3-4 63,4 5-992,-5 0 1,-4 2-195,1 8 0,-8 2-104,0 5 1,-2 7-24,-6 5 0,3 0 25,-7 4 0,1 2-54,-8 1 1,1 3-95,-2 1 1,-2 2-153,3 2 1,2 3-164,1 4 0,-1-2 295,2-4 1,-5 1-18,5-9 1,0-1 258,7-7 1,-2-2-69,2-1 0,1 0 36,-1-5-85,5 0-237,-3-3 209,6-1 126,5 1-415,-5-6 413,10 4-320,-4-9-399,5 4-574,0-5 218,5 0 1,0-1 333,3-3 0,1 2-739,-6-6 0,6 4 1147,-1-3 0,2-1 0,2-3 0</inkml:trace>
  <inkml:trace contextRef="#ctx0" brushRef="#br0" timeOffset="183">13397 8314 7977,'-7'0'5011,"2"5"-3428,5-3-750,0 3-82,0-5 291,5 0-658,2 0 0,0 0 0,1 0 846,1 0 1,-3 0-694,2 0-2833,-6 0 1839,8 0-4094,-8 0 2279,-2 5 2272,-7-4 0,-9 14 0,-2-2 0</inkml:trace>
  <inkml:trace contextRef="#ctx0" brushRef="#br0" timeOffset="184">3826 9651 8101,'0'-12'639,"1"1"-357,3-1 0,-3 1-15,3 0 0,-3-1 88,-1 1 521,0-1-481,0 1 1,0 3 361,0 1-451,0 4 0,-1-6 16,-3 5 1,-2 1-96,-5 3 0,-2 0-167,-2 0 1,-1 0 76,-6 0 0,0 6-34,-8 5 1,-1 2 147,-3 6 1,-4 0-196,0 4 0,1 5 60,6 2 0,0 3 6,4 2 1,0 3-167,5 0 1,4 4 111,3-4 1,3 0-151,5-4 1,1 0 69,6 1 0,7-6-24,4-3 0,2-2 51,6-1 0,0-1 143,4-3 0,3-1 49,1-3 0,4-6 190,-5 2 0,5-7 114,-5 0 0,5-3-399,-5-1 1,1 0 0,-4 0 0,0-1-523,0-3 1,-1-1-1,0-4 1,-2 1-716,-1 0 1,-5-1 0,0 0 0,-4 1-1644,-2-1 1829,0-1 939,3-1 0,1-6 0,-1-1 0</inkml:trace>
  <inkml:trace contextRef="#ctx0" brushRef="#br0" timeOffset="185">4203 9468 8092,'-6'-24'2121,"2"5"-1951,2 5 1516,2 7-400,0 2-541,-5 16-167,4-4-273,-4 15 0,1 1-1,0 7 0,1 2 101,3-2-228,0 8 0,0-3-70,0 6 1,0 3 275,0-6-447,0 5 128,0-8 0,1 5 215,3-6 91,-3 0-268,4-5 0,-1-1 207,0-5 66,-1 0-144,-3 0 1,4-5 7,0-3-320,0-3 96,-4 0 1,0-1-468,0 1-1138,0-6 26,0 4 0,0-7-1201,0 4 1096,5-4 0,1 2 1669,6-5 0,4-5 0,2-1 0</inkml:trace>
  <inkml:trace contextRef="#ctx0" brushRef="#br0" timeOffset="186">4717 9948 7972,'0'-17'0,"1"4"1491,3-2-1043,2 2 1,4 2-1,-2 0 1103,-4-1-910,2 1 119,-5-1-268,5 1 0,-6 0-365,0-1 0,-2 2 0,-2 1 136,-3 1 0,-3 6-302,-2-2 0,-4 3 0,-5 2-163,-4 3 199,-4 7 57,0 2 0,-3 7-118,5-4 26,1 4-15,3-2 1,1 4-109,3 1 35,3 0 106,4 0-74,6 0 0,1-4 0,5 0 45,0 1 56,0-3-274,5-1 265,6-4 0,3-1 1,5-1 3,2-2-30,0-3 1,6-5 345,0 0-199,-1 0 1,-3-5 224,0-3-58,0-2-252,-6 4 0,1-4 86,-3 2 1,-2-2 0,1-2 89,-5 1-94,1 0 32,-3-6-64,-1 4 0,0-4-130,-2 1 120,2 4 1,2-6-171,0 3-58,-6 2 190,3 2-384,0 0 155,-3 10-190,3-4 247,-5 5 0,0 1 32,0 3 1,0 6 69,0 6 1,0 4-9,0-1-19,0-3-48,0 6 354,0-9-162,5 8 1,1-7-66,5 5-106,1-5 1,1-1 99,2-6-94,-3-4 0,6 6-4,-3-5 0,-1-1-111,5-3 156,-5 0 8,8-5 1,-8 3 6,5-6 1,-5 1-16,1-5 1,-2 1 36,-2-1 1,1 1-86,-1 0 119,1-1 0,-1-3 289,0 0-344,1-6 371,4 9-202,-8-10 1,7 9-20,-7-2 0,-2 2 276,2 2 16,-6 5-271,3 1 0,-5 6 45,0 3 1,0 6-63,0 5 1,-3 5 201,-1-1 1,0 2-116,4-2 1,0 5-174,0-5 1,0 5-158,0-5 0,0-2-388,0-2 0,1-3-281,3 0-712,-3-1-1337,9-4 2077,-3-2 0,0-7-739,1-1 1494,-5-4 0,12-4 0,-3-1 0</inkml:trace>
  <inkml:trace contextRef="#ctx0" brushRef="#br0" timeOffset="187">5174 9571 7972,'-7'-23'0,"-2"5"1545,6 3-966,-1 2 0,4 2 804,0-1 491,0 6-1590,0 1 1,4 6-61,-1 3 0,6 2-1108,-1 6 0,2-1 288,1 1 596,1 4 0,-1 2 0,1 5 0</inkml:trace>
  <inkml:trace contextRef="#ctx0" brushRef="#br0" timeOffset="188">5573 9890 7904,'0'-6'704,"0"1"0,-1 5 500,-3 0-74,3 0-543,-9 0 1,5 1-138,-3 3 1,-1 2-92,6 6 0,-5-3-182,4 2 1,-4-2 53,5 6 0,-1-2-147,4-2 1,0 1 83,0-1 1,1-1-159,3-2 1,-2 1 30,6-5 1,0 3-37,3-3 1,1 0 39,-1-4 1,0 0 63,1 0 0,3-1-206,0-3 164,0-2 1,1-2 99,-1 0-255,0 1 64,-3-5 1,-1 1 36,0-1 41,-4 1 0,3 0-35,-2-1 1,-2 1-22,2-1 1,-6 1 101,2-1 12,2 1-108,-5 0 69,5 4-91,-6 2-36,0 5 89,0 5-231,0-3 89,0 8 1,0-4 32,0 5 63,0 1 1,1 3-128,3 0 1,-2 1 63,6-5 1,-4 0-192,3 1 1,1-1 60,3 1 1,-3-6 124,-1-2 1,2-3-1,5-1 74,2 0-76,-1 0 1,-3 0-1,4 0 1,-4-5 164,4-3 1,0 0-14,-1 0 0,1-2-50,-5 2 1,0-2 168,1-1-37,-1-1 1,-3-3 0,-2 0 44,-1 1 1,4 1-133,-1 2 153,-3-1-74,0 6 0,-4-3 263,3 5 81,-3 0-472,4 4-258,-5 0 0,0 5 157,0 3 0,0 2-225,0 2 1,0 3-1037,0 0 983,0 0-1157,0-3 1,0 3 658,0 0 1,2 4 256,1-4 603,4 1 0,9 0 0,2 2 0</inkml:trace>
  <inkml:trace contextRef="#ctx0" brushRef="#br0" timeOffset="189">6350 10039 11654,'-5'-6'4649,"4"1"-4131,-4 5-1571,5 0 908,0 5 0,-2-3 0,0 6-749,-2 1 495,-5-4-2614,3 5 1466,-6-9 1547,1 9 0,-6-8 0,0 3 0</inkml:trace>
  <inkml:trace contextRef="#ctx0" brushRef="#br0" timeOffset="190">3426 10507 8111,'0'-6'703,"0"1"308,0 5 68,5 0-293,-3 0-345,8 0 1,-4 0-10,6 0 1,-1 0-122,0 0 0,2 0 128,2 0 0,3 0-65,5 0 0,5 0 142,2 0 0,8-1-120,4-3 0,4 1-78,3-4 0,2 3-5,2-4 0,7 4-206,-3-3 0,3 0 199,-3 0 1,1-2-126,3 5 1,-2-4 69,2 5 1,1-5-75,-1 4 1,-29 0 0,0 1-104,29-1 0,-28 1 1,-1 1 115,29-2 1,0 3-174,-4-3 1,-4-1-126,0 1 119,-4 0 1,1 4 0,-4 0 17,0 0 0,-2 0 0,-2 0 111,-4 0 0,-2 4-36,-2 0 1,-1 0 23,-3-4 0,3 3-2,-2 1 0,1 0-2,-2-4-315,3 0 384,-9 0 0,8 0-47,-5 0-226,4 0 362,-7 0 0,4 0-350,-5 0 15,0-5 0,-1 4 79,-3-3 1,1-1-28,-5 1 1,0 0-69,-3 4 80,-1-5-1426,1 4 670,-6-4-3092,-1 5 2143,-5 0 1694,-10 0 0,-3 5 0,-10 1 0</inkml:trace>
  <inkml:trace contextRef="#ctx0" brushRef="#br0" timeOffset="191">7549 9354 8100,'0'-7'-334,"0"-3"1123,0 9 1,-1-5 497,-3 2-367,3 3-239,-4-5-208,5 6-138,0 0 0,0 6-70,0 1 1,0 5 77,0 3 1,0 3-38,0 4 1,0 1-56,0 0 0,0 5-49,0 2 1,0 3 48,0 2 1,-4-2-136,0-3 1,0 7 75,4-3 0,0 2-203,0-6 0,0 2 39,0-5 0,0 3-47,0-3 0,0-4-16,0-4 1,0-6 124,0 3 1,2-4-466,1 0 1,-1-5 7,2 1-1691,-3-5 987,-1 2 105,0-5 0,-5-5 1,-2-2-1</inkml:trace>
  <inkml:trace contextRef="#ctx0" brushRef="#br0" timeOffset="192">7492 9468 8148,'0'-18'0,"0"2"0,0 4 1378,0 1-861,0 4 0,1-3 550,3 3-277,-3 2 707,5 0-1053,-1 5 0,0 2-1,2 6 1,3 1-119,-2 10 1,3-4 94,5 4 1,-2 1-120,5 7 0,0-3-53,4 3 0,1-3-67,2-1 1,0 3-121,4 1 0,-3-1 152,3-3 0,-3 0 28,3 0 1,-4 0-108,0 0 1,-5-4 32,-2 0 1,-5-5 76,1 1 1,-2-2-106,-2-2 1,-1 0 3,-2 1 1,2-4 42,-2-1 1,-3-3 224,-2 4-643,4-6 100,-6 3-2243,4-5-4488,-5 0 6863,-5-5 0,-1-1 0,-6-6 0</inkml:trace>
  <inkml:trace contextRef="#ctx0" brushRef="#br0" timeOffset="193">8109 9331 7974,'0'-12'0,"0"1"272,0 0 1,0 3 753,0 0 773,0 6-678,0-8-515,0 8 1,0-1-156,0 6 0,0 0-156,0 5 1,-4 0-19,0 8 1,0-2-39,4 5 1,-3-2 8,-1 2 0,0 7-82,4-3 0,0 7 14,0 1 0,-4 0-46,0 0 0,1 6-211,3-3 1,-4 4-123,0 0 1,0-4 154,4 0 1,0-1 45,0-6 0,0 0 43,0-4 1,0-4 31,0 0 1,0-5-52,0 1 23,5-2-582,-4-2-279,5 0-2415,-1-4 1440,-4-2-678,4-5 2465,-5 0 0,5-5 0,1-2 0</inkml:trace>
  <inkml:trace contextRef="#ctx0" brushRef="#br0" timeOffset="194">8703 9148 7936,'6'-11'-44,"-1"3"2,-5 0 1322,0 6-755,0-3 1,0 4 493,0-3-125,0 3-585,0-5 0,-4 12-85,1 1 0,-5 1 154,4 3 1,-5-2-77,2 6 1,-4 3 34,0 1 1,0-1-61,-1 1 0,1 4-11,-1 3 0,1 2-149,-1-1 0,1 2 70,0 5 1,-1 4-61,1 1 0,1 4 54,2-1 1,-1-2-314,5 2 1,-3-5 107,3 1 0,0-4-66,4-3 0,0 0 93,0-4 1,1 0 92,3-5 0,-1 0-29,4-3 1,1-2 12,3-6 0,5 0-158,-1 1 0,1-2 102,0-2 0,-2 0 106,5-4 0,0 0-51,3-4 1,-3 0-286,1 0 0,-7 0-285,3 0 1,-4 0-353,0 0 1,-1 0-947,1 0-871,-6 0 2660,4-5 0,-9-1 0,4-6 0</inkml:trace>
  <inkml:trace contextRef="#ctx0" brushRef="#br0" timeOffset="195">8897 9342 7913,'0'-23'9,"1"6"-2,3 1 1248,-3 9-274,9-3-258,-8 8 315,8-8-138,-9 9-254,4-4-258,0 5-221,-4 5 1,8 1 29,-5 6 24,5-1-136,-3 6 0,6-3-67,-1 5 0,-3-2 288,-1 2-360,1 3 74,3-4 1,2 1 288,2 0-832,-2-5 403,4 2 0,-5-4-99,4-1-860,-4 1 724,10-1 0,-10-3-1564,4-1 1278,-4-4 0,0 2 5,-1-5 1,1 0 635,-1 0 0,0-5 0,1-2 0</inkml:trace>
  <inkml:trace contextRef="#ctx0" brushRef="#br0" timeOffset="196">9342 9377 7946,'7'-7'21,"-2"-3"0,-5 2-21,5-2 1814,-4 4-431,4-4 239,-5 9-855,0-5-26,0 6-62,-5 0-436,-1 6 1,-6 0-207,1 5 1,-4 1 25,-1-1 0,-3 4-75,4 1 1,-1 3 84,0-4 1,4 4-357,-4-4 0,5 4 101,3-4 0,0 4-689,4-3 0,-4-1-644,4-4-258,1 1 1117,-3-1 1,5-3-257,-3-1 331,3-4 139,1 2 220,0-5-128,5 0 610,-4 0 0,5-1 496,-6-3 992,5 3 872,-4-4-1115,4 5-663,-5 0 0,1 5-358,3 2 1,-3 3-24,3 2 0,-3 3-187,-1 0 0,0 6 85,0-2 1,0-2-29,0 2 0,0 0-3,0 4 1,0-4-234,0 0 0,0-1 112,0 1 0,0-2-179,0-6 1,0-3 77,0-1 0,0-3-883,0 4 585,0-6 0,2 3-916,1-5 207,-1 0 0,4 0-712,-2 0 1,-3-1-1579,3-3 3191,2-2 0,1-11 0,4 0 0</inkml:trace>
  <inkml:trace contextRef="#ctx0" brushRef="#br0" timeOffset="197">9456 9057 7962,'6'-12'1354,"-5"6"-1050,9-4 1,-4 9 196,6-3 224,-6-3 0,4 6-252,-2-3 1,2 4 122,1 4 0,-3 4-133,0 7 0,-1-1 40,5 5 0,-1 0-52,1 4 1,-1 3 3,0 1 0,5 5-63,-1-2 0,0 2-119,-4-1 0,5 5 108,-1-1 0,4 3-92,-4 0 1,-1 0-136,-6 0 0,2 4 68,-2-8 1,-3 3-212,-2-3 0,-1-1-111,-2-2 0,0 0-172,0-4 1,-2 0 130,-1-5 1,0-3 25,-5 0 0,1-1-134,-5 1 1,1-2 37,0-6 1,0-3-570,4-1 0,-3-4-1583,2 1 1245,-2-3 447,-2-1-1673,6 0 1144,-4 0 461,9 0-618,-4 0 1357,5 0 0,0-5 0,0-1 0</inkml:trace>
  <inkml:trace contextRef="#ctx0" brushRef="#br0" timeOffset="198">7127 9182 7999,'0'-11'-820,"0"3"1159,0 1 913,0 4-372,0-7-441,5 9 673,-4-9-383,4 8-441,-5-3 1,1 7 0,2 1 116,1 5 1,-1 2 0,-3 2 383,0-1-638,0 5 0,2 2 0,0 6 556,2 3-439,0 2 0,-4 5 28,0 1 1,4 4 0,1 3 277,1 2-389,-3 2 1,6 5-1,-4 2 320,1 3-445,-4-4 1,7-1 0,-5-7 100,-1-2 0,-2 0 1,-1-7 141,0-2 0,0-6 77,0 0-153,0-3-283,0-6 263,0 3 94,0-8-298,0 3-94,0-4 344,0-6-869,0 4 295,0-9 135,0 5-7510,0-6 7696,5 0 0,1-11 0,6-1 0</inkml:trace>
  <inkml:trace contextRef="#ctx0" brushRef="#br0" timeOffset="199">3563 11135 7884,'0'-6'386,"0"-4"-160,0 4 370,0-1-151,-5-3 411,4 9-394,-4-9 0,4 8 210,-3-1-127,3 1-308,-5 2 1,3 5-71,-1 3 0,0 2 67,4 2 1,0 3-41,0 0 0,0 7 2,0 0 1,0 2 13,0 7 0,0-1-91,0 5 1,4 3 35,0 0 0,1 5-75,-1-1 0,-3 6 64,3 2 0,-3 3-227,-1-4 0,0-3 200,0-4 1,0-2-42,0 2 51,5-2-26,-4-11 0,4-2-5,-5-8 0,4 1 0,0-5-12,-2-1 0,1-5 142,1-1-351,-3-6 23,9 3-434,-9-5 348,5 0 0,-8 0-1863,-2 0 1347,3-5 1,-9-1 0,4-6-1687,-1 1 2390,-3-6 0,4 0 0,-6-6 0</inkml:trace>
  <inkml:trace contextRef="#ctx0" brushRef="#br0" timeOffset="200">3472 11192 7915,'0'-11'480,"0"-4"177,0 0 1,1 3-219,3 5 0,-1-1-12,4-3 0,0-1-33,0 1 0,3 3-171,-2 0 1,2 5 109,1-5 133,6 5-151,6-2 1,-4 5 230,0 0-381,5 0 1,-2 0 30,4 0 1,1 2-76,-8 1 1,2 0 209,2 5-496,-5-1 193,4 5 55,-10-6-141,10 4 69,-9-3 1,3 5-211,-4 3 1,-5-2 124,1 2 0,-6-1-113,2 2 0,-4 1 57,-4 6 0,-7 0-65,-8 0 0,-3 0 110,-1-1 1,-3 1 68,-1 0 0,-5-4-72,2 0 0,-3-4 5,-1 5 1,4-7 13,4 3 1,3-7 9,4-2 0,2 0-390,6 0 215,0-2-1363,4-5 1130,2 5 0,14-3-489,3 1 0,7-1-3,0-2 959,2 0 0,2-5 0,0-2 0</inkml:trace>
  <inkml:trace contextRef="#ctx0" brushRef="#br0" timeOffset="201">3997 11535 7941,'7'0'1784,"-2"0"-1029,-5 5 0,0 1 51,0 6 1,0 1-70,0 2 0,0 3-297,0 4 1,0 1-90,0 0 1,4 5-118,-1 2 1,2 0-226,-1 0 1,-1-4 98,4 0 0,-3-3 6,4-4 0,-4-2 317,3-6-9,-4 0-288,2-4 54,-5-2-237,0-5 133,-5-5 0,2-2-165,-4-4 1,3 0 134,-4-1 1,6-1-141,-2-2 1,3 1 21,1-5 0,0-1-30,0-7 1,6 2-304,5-6 0,2 6 174,6-2 1,0 3-62,4 1 0,0 6 64,0 1 1,-1 5 182,1 3 0,0 0-119,0 4 0,0 0-7,0 4 0,0-4 81,-1 0 1,-4 0-3,-3 4 1,2 2-94,-2 2 90,0-3 0,-5 9 95,-2-2 0,1-2-108,-5 2 0,0-5 254,-4 5 1,0-4 4,0 3 74,0 1 0,0 3-53,0 1 0,-4-1-20,0 1 1,-5-1-94,1 1 1,2-1 0,0 0 96,1 1-132,-4-1 1,8 2 51,-3 2 0,2-2-107,2 2 89,0-2-31,0-2 0,6 1-181,1-1 193,-2 0-17,5-4 14,2 3-147,0-4 0,6 1 52,-3-4-52,-2 4 108,9-6 1,-4 4-19,4-5 1,5-5 2,0-3 1,-1 2-21,-3-2 1,0 1 11,0-5 1,-4 0 196,0-3 0,-5 2-109,1-2 0,-2-2 219,-2 2 0,-4-5-67,-4 1 1,-1-3-169,-2-1 0,-2 0-218,-1 0 1,-5 4 93,-7 0 1,-7 3-153,-5 1 1,-6-1 85,-1 9 1,-1 2-683,-7 1 0,10 4 319,2 4 1,6-2-595,4 6 1,5-4 102,8 3 990,2 1 0,5 3 0,0 1 0</inkml:trace>
  <inkml:trace contextRef="#ctx0" brushRef="#br0" timeOffset="202">5162 11569 7888,'-5'-11'0,"0"-1"0,-3 1 0,-2 0 0,4-1 0,-5 1 247,-1-1 1,5 6 900,-1 2 1,4 3-497,-4 1 1,1 5-215,-5 3 0,1 3-27,0 4 0,-2-1-45,-2 5 1,1-1-152,-5 1 1,5 3 13,-1-3 0,3 2 13,4 2 1,0-4-136,4 0 0,0 0 108,4 4 1,1-5-109,3-3 1,2 2-148,6-2 1,4 0 82,3-4 0,-1-4-26,1-3 0,0-3 81,4-1 1,0 0 66,0 0 0,-2-1-66,-2-3 1,2-3 28,-6-4 1,4 0-8,-4-1 1,-3-1-30,-5-2 0,-1 1-3,2-5 1,-3 1-70,-5-1 0,0-2-260,0 2 0,-5-3-114,-3-1 1,-7 1-584,-4-1 1,-2 1 420,-2 3 1,-4 3-828,1 4 1,-4 6 615,7 2 1,3 3 726,9 1 0,-1 0 0,1 0 0</inkml:trace>
  <inkml:trace contextRef="#ctx0" brushRef="#br0" timeOffset="203">5676 11090 7917,'-5'-18'0,"4"1"450,-3 6-157,-2 0 1,3 0 331,-4 4 1,3 2-211,-4 5 0,4-4 401,-3 0-582,4 0 0,-6 6 90,5 1 1,1 4-58,3 4 1,0 4 116,0 1 1,0 8-56,0-1 1,0 3-98,0 1 1,0 2-107,0 5 0,3 6 92,1 2 1,4 3-4,-4 5 1,3-6 3,-3 6 0,4-7-116,-4 2 1,4-1 117,0-10 0,-3 1-47,-1-8 1,1-2 55,-1-6 0,0 2 294,-4-6-818,0 0 242,0-3-799,-5-1 0,-1-3 451,-1-1 0,-3-4-370,2 1 0,-2-3 283,-2-1 0,0-1-773,-3-3 0,1-1 319,-5-3 1,1-2-46,-1 2 0,-3-6 986,3-1 0,-2-10 0,-2 1 0</inkml:trace>
  <inkml:trace contextRef="#ctx0" brushRef="#br0" timeOffset="204">5425 11546 7920,'11'-6'0,"-2"-3"291,3 5 1,-3-3 487,6 3 0,-3 0 203,0 4 1,-1 0-447,1 0 0,-1 0 221,1 0 1,3 0-302,0 0 1,1 0-316,0 0 1,-4 2 62,4 1 1,0-1-1016,-1 1 1,1 2 265,-5-1 1,0 0-164,1-4 1,1 4 707,2 0 0,-3-1 0,5-3 0</inkml:trace>
  <inkml:trace contextRef="#ctx0" brushRef="#br0" timeOffset="205">6007 11638 8026,'7'0'1351,"-2"0"-278,-5 0-280,5 0 631,-4 0-333,4 0 3270,-5 0-3618,0 5-1226,0-4 457,0 4-1822,0-5 1587,0 5 1,-1-3-1572,-3 1 0,-2 3 329,-6-3 0,-4 2 1503,-3-1 0,-3 3 0,-1 4 0</inkml:trace>
  <inkml:trace contextRef="#ctx0" brushRef="#br0" timeOffset="206">3540 12232 8022,'0'-7'722,"0"2"365,0 5-744,6 0 53,-5 0 1,9 0 274,-2 0-93,7 0-175,3 0 1,4 0 231,6 0 0,3 0 136,7 0-357,-3 0-530,10-5 579,-5 4 1,1-4-236,3 0 204,-3 4 1,6-5 189,2 6-393,4-5 156,4 4 1,2-4 256,6 5-413,-10-5-832,-20 4 0,1 1 831,17-5-27,-20 2 0,1 1-84,30 0 1,-31 0 0,1-1 201,31 3-244,-32 1 0,1-2 81,24-4 0,-1 4 164,-7-3-767,-3 3 504,-2 1 1,0 0 281,-3 0-468,-3-5 153,-5 3-10,1-3 0,-1 5 1,-5 0 158,-2 0 1,-4 0 320,-4 0 1,-2 0-295,-1 0 750,-4 0 0,1 0-722,-5 0 197,-6 0 1,4 0-212,-2 0-31,-2 0-24,3 0-6233,-5 0 4747,-5 0 0,-2 0 1327,-4 0 0,-6 5 0,-1 2 0</inkml:trace>
  <inkml:trace contextRef="#ctx0" brushRef="#br1" timeOffset="268">10222 9502 8137,'-7'-6'188,"2"1"52,5 5 1420,0 0-1419,0-5 386,0 3-236,0-3 1384,0 5-1451,5 0 0,-2 0 57,4 0 1,1 0-127,4 0 1,-1 0 70,0 0 0,1-3 0,-1-1 224,1 1-359,-1 2 19,0 1 0,5 0-37,-1 0 1,4-1-1,-4-3 0,2 3 43,-2-3 0,1 1 36,3-1-246,-2 3 1,-1-4 165,-3 0 84,4 4-365,-6-4 233,0 5 0,1-2 116,-1-1-436,-4 1 182,-2-3-34,0 5 182,-4 0-1070,4 0-1978,-5 0 1329,-5 0 0,3 0 755,-6 0 1,2 1-783,-2 3 1612,3-2 0,0 8 0,-2-4 0</inkml:trace>
  <inkml:trace contextRef="#ctx0" brushRef="#br1" timeOffset="269">11181 9182 8112,'-1'-11'0,"-3"0"126,3 4 0,-4-3 780,5 2-520,0-2 550,0-1-232,0-1-466,0 6 258,0 1 0,-2 1 207,-1 0-466,1 1 368,-3 3-106,5 0-314,0 5-7,0-4 0,0 10 10,0 1 0,0 0 79,0 7 1,0 2-141,0 5 0,0 0 110,0 4 1,4 1-228,0 3 0,0 2 3,-4 2 0,3-2-192,1 6 1,4-5 93,-4 1 1,1-4-40,-1-3 0,-2 1 167,6-6 0,-6-3 15,2-4-122,2-5 0,-3 1 49,5-7-961,-6-3 447,3-5-3449,-5 0 2690,0-5 1,0-1 1287,0-6 0,-5-4 0,-1-2 0</inkml:trace>
  <inkml:trace contextRef="#ctx0" brushRef="#br1" timeOffset="270">11238 9125 8110,'-10'-11'0,"2"-1"2010,3 6-363,5 1-62,0 0-697,0 4 0,5 4-609,3 9 0,0 2-27,3-3 1,-2 1 64,6-1 1,-1 6-81,1 2 1,3 1 61,5-1 1,0 3-86,0-3 0,3 2-93,1 2 0,3 0 26,-3 0 1,0 0 88,-5-1 1,1 1-201,0 0 0,-4-4 108,0 0 1,-5-1-185,1 1 32,-2 2 0,-3-8 73,-2 2 1,1-2 44,-5-1 1,3-5 91,-3 1-37,0-6-384,1 8 256,-4-8-999,4 3 438,-5-5-6721,0 0 5000,0-5 2245,0-2 0,-5-4 0,-1 0 0</inkml:trace>
  <inkml:trace contextRef="#ctx0" brushRef="#br1" timeOffset="271">11741 9034 8238,'0'-18'0,"0"5"671,0 6 0,0-1-195,0-3 1,0 3-182,0 1 1,0 3 1787,0-4-823,0 6-329,0-3-650,0 5 1,0 5-81,0 2 0,0 7 49,0 1 1,0 7-8,0 1 0,0 2-32,0 9 0,0-4-79,0 8 1,0-5 25,0 5 1,0-1-14,0 1 0,3-3-18,1 3 0,0-2 80,-4-2 0,1-5 88,3-2 0,-3-4-107,3-4 1,-3-3-100,-1-4 0,0-1-81,0 1 0,4-5-354,0 1-654,0-6-219,-4 3-1674,0-5 218,5 0 1805,-4-5 1,8 3 869,-5-6 0,5-5 0,-3-4 0</inkml:trace>
  <inkml:trace contextRef="#ctx0" brushRef="#br1" timeOffset="272">12323 8897 8096,'0'-12'0,"0"5"0,0-1 0,0 4 1097,0-3-175,0 4-215,5-7 204,-4 9-135,5-4 222,-6 5-624,0-5 1,-2 3-141,-2-1 0,2 3 17,-6 3 0,1 0 4,-5 5 0,0 3-97,-4 4 0,4 6 93,-4-2 0,-1 6-1,-2 2 0,-3 6-14,-1 1 0,2 1-26,2 7 0,1 0 15,3 4 0,6-2-137,-3-2 0,9 1 64,-1-5 0,2 0 33,2-3 0,0-6-47,0-3 0,6-1 58,1-3 1,3 0-154,2-3 1,-1 3 107,1-3 0,-1-3-105,0-1 0,2-2 60,2-2 1,-2 3-61,2-2 0,-2 2 86,-2-7 0,1 2-193,-1-1 0,1 1 29,-1-5 1,0-1 93,1-3-204,-1 5 0,1-3 106,-1 2 1,-3-3-724,-1-1 1,-3 0-64,4 0-866,-6 0 1,5 0 767,-4 0 1,-1-1-2005,2-3 2924,-3 2 0,-1-8 0,0 4 0</inkml:trace>
  <inkml:trace contextRef="#ctx0" brushRef="#br1" timeOffset="273">12609 9091 7983,'-5'-6'0,"3"-4"1012,-2 2 63,-2 3-216,5-5-89,-4 8 334,5-3-796,0 5 0,1 5-83,3 3 1,-2 2 199,6 2 0,0 4-143,3 3 1,0 3 189,1 1 0,3 7-71,0 0 1,2 6-66,-2-6 0,-1-2-13,5-1 0,-4 1-37,4-1 1,-5-5-64,2-3 0,-4-5 16,0 2 0,-1-4-196,0 0 1,1 2 171,-1-3-560,-4 3 294,3-8 1,-8 1-1152,6-3 207,-5 2-259,2-5-1890,-5 4 1478,0-5-973,-6-5 2639,0 4 0,-5-14 0,-1 2 0</inkml:trace>
  <inkml:trace contextRef="#ctx0" brushRef="#br1" timeOffset="274">12951 9091 8101,'0'-18'0,"4"2"535,0 4 0,1 2 398,-1 3 419,-3-4-338,4 10-511,-5-4 0,-5 10-236,-3 3 1,-2 7-31,-1 4 0,-6 4-108,-2 4 1,2-2 121,-2 5 1,-4 5-207,-4 3 0,-3 4 1,2-4 193,-2-2 0,4 0-139,-5-2 0,6-5-11,-2-2 1,7-7 67,1-1 1,6-5 34,2 2-494,-1-9 132,6 3-1294,0-3 567,1-1-587,5-1 0,1-5 664,3 0 1,2 0 819,6 0 0,4-10 0,2-3 0</inkml:trace>
  <inkml:trace contextRef="#ctx0" brushRef="#br1" timeOffset="275">13317 8840 8027,'-7'-5'655,"-3"-2"37,9 1-11,-4-4-135,5 3 610,0 1-689,0 1 1,1 5-143,3 0 0,-1 0-96,4 0 1,-1 5 77,2 3 1,3-1-79,1 5 1,-1-3 159,5 6 1,0-1-41,-1 1 1,4 2-83,-3 2 0,4 3 114,-1 1 1,1 0-74,-1 4 1,2-2 33,-6 2 1,0-2-114,-4 6 1,1-3-50,-1 6 1,-4-5 48,-4 9 1,-1-5-242,-2 5 1,0-2-46,0-2 0,-5-4-142,-3 1 0,-3-6 105,-5 2 0,2-3 30,-5-1 1,2-4-121,-2 0 0,-2-5 14,6 1 1,0-3-395,3-5 1,1 2 190,0-5 1,3 1-1411,0-1 102,6-3 689,-3 4 0,5-6-111,0-3 0,5 1 511,2-4 0,0-1 592,0-3 0,6-6 0,5 0 0</inkml:trace>
  <inkml:trace contextRef="#ctx0" brushRef="#br1" timeOffset="276">13956 8714 8023,'0'-7'443,"0"-1"782,0 5 227,-5-2-1002,4 5 0,-4 5 111,5 3 1,0 0-155,0 3 1,0-1 114,0 9 0,4 1-103,-1 7 0,6 2 164,-1 6 0,-2 3-150,2 0 0,-4 5 20,3-1 1,-4 2-87,1 2 0,-3 0-109,-1-1 1,-1 1-103,-3 0 1,3-1 86,-3 1 0,-1-5-236,1-3 0,0 0 117,4-4 0,0 1-150,0-8 0,0-4 98,0-4 1,0-5 55,0 1 1,0-2-69,0-2 86,0 1-364,0-1-48,0-4-1396,0-2-916,0-5 0,0-5 699,0-3 1879,-5-2 0,4-7 0,-4-1 0</inkml:trace>
  <inkml:trace contextRef="#ctx0" brushRef="#br1" timeOffset="277">14767 9045 8180,'0'-11'598,"0"5"34,-5 0-176,4 1 379,-9 4-234,8-4-61,-8 5-77,9 0 317,-4 0-53,5 0 0,5 0-107,3 0-295,2 5 1,6-2 100,3 4 1,7 0-127,0 0 0,6 3-160,-2-2 1,3 2 79,2 2 0,3-5-91,0 1 0,-1-2 44,-7 2 0,2 1-148,-5-6 1,2 3-130,-6-3 0,1-1 80,-9 1 1,0 2-46,-3-1 1,-5 0 113,1-4-76,-6 0 0,2 1 84,-8 3 1,-2-1-31,-5 4 1,-6-4 18,-2 1 0,-4 2-5,-3 2 0,-4-2-193,-4 2 1,-1-1 121,-4 5 0,5-5-212,0 1 1,0-4 63,3 3 0,5 0-32,3 0 1,0 0 64,4-4 0,6-1-492,2 1 65,2-1-164,3-2 1,-1 0-557,3 0-98,3 0 1394,-4 0 0,5 0 0</inkml:trace>
  <inkml:trace contextRef="#ctx0" brushRef="#br1" timeOffset="278">14950 9468 8027,'-10'-1'-179,"2"-3"0,2 3 974,2-3 30,3 2-339,-9 2 184,8 0 5,-8 0-163,9 0-104,-4 0 116,5 0 55,0 6-207,0-5 1,5 4 0,1-5-24,6 0 0,4 0 34,3 0 1,-1 0-141,1 0 1,0-4 122,4 0 0,4-5-123,-1 2 1,2 0 39,-1 0 1,1-1-97,2-3 1,2 3-97,-6 1-23,1-1 0,-5 0-187,-3 1 1,-3 4 207,-4-1-901,4 3 592,-8 1 1,3 0 41,-7 0-673,-3 0 523,4 0 0,-6 0-130,-3 0-1178,-7 5 1,2-4 1635,-2 3 0,2 8 0,-3 0 0</inkml:trace>
  <inkml:trace contextRef="#ctx0" brushRef="#br1" timeOffset="279">15852 8840 8011,'0'-18'0,"0"1"508,0 6 0,0 3-22,0 1 1,0 3 376,0-4 235,0 6-254,0-3-477,0 5 1,0 5-103,0 2 1,0 4-20,0 0 0,0 2 49,0 2 1,0 0-30,0 8 1,0-3-133,0 7 0,1 2 123,3 2 1,-2 3-101,1 4 1,2-1 71,-1 5 1,4-2-123,-4 2 0,3-1 39,-3-3 0,5-3 5,-1 3 1,0-2 40,0-2 1,1-1-171,-5-2 0,1-3 25,-1-6 0,-3 0-36,3-3 0,-3-2-52,-1-6 0,0 0 136,0 1-1183,0-6 533,0 4-1911,0-8 922,0 3-1056,0-5-28,0-5 2628,0-2 0,5-9 0,1-2 0</inkml:trace>
  <inkml:trace contextRef="#ctx0" brushRef="#br1" timeOffset="280">16263 8885 8058,'0'-17'0,"0"4"981,0 5-545,0 6 1,2-3 945,1 5-505,-1 0-441,3 0 0,-4 0-204,3 0 1,1 5 22,2 2 1,4 7-9,-4 2 0,5 0 75,3-1 1,-2-1 47,2 5 1,1-5-83,0 2 0,3-4-207,-4 0 1,4-1 115,-4 0 0,4 1-431,-4-1 1,2-3 183,-2 0 0,-2-5-978,2 5 0,-1-5 508,1 0 1,-2 2-1459,2-1 1116,-2 0 862,-2-4 0,1 0 0,-1 0 0</inkml:trace>
  <inkml:trace contextRef="#ctx0" brushRef="#br1" timeOffset="281">16800 8863 7978,'6'-12'1258,"0"1"-194,-6-1 484,0 6-578,0 1-549,0 5 0,-6 1-345,-1 3 0,-3 2 101,-2 6 0,0-1-478,-4 1 1,2 4 255,-5 3 0,4-1-877,-4 1 1,5-4 460,-1 4 1,2-5-891,2 1 1,1-1 458,2 2 0,2-8 892,2 4 0,3-3 0,-4 2 0</inkml:trace>
  <inkml:trace contextRef="#ctx0" brushRef="#br1" timeOffset="282">16583 9091 7978,'-6'0'1991,"1"0"-199,5 0 1,0 5-981,0 3 0,0 2-340,0 1 1,1 2 65,3 2 1,-3 3-141,3 5 0,-2-3-187,2 3 0,-3-3-246,3 7 1,-1-3 131,1-1 0,-3-2-27,3-2 1,-3-2 102,-1-6 0,1 1-271,3-1-150,-3-4-299,4 3-348,-5-9-465,0 4-5717,0-5 7077,5-5 0,-3-6 0,3-7 0</inkml:trace>
  <inkml:trace contextRef="#ctx0" brushRef="#br1" timeOffset="283">17143 8680 8007,'0'-12'1430,"0"6"-825,0-4 265,0 9-138,0-4 28,0 0-118,0 3-259,0-3 1,1 5 190,3 0 156,-3 0-426,4 5 1,-5-2-64,0 4 1,1 1 106,3 3 1,-3-2-68,3 3 1,-2-3 129,-2 6 1,0 3-128,0 1 0,3 6 122,1 2 1,1 4-49,-1 0 0,-1 2 53,4 1 1,-3 2-219,4 2 1,-6-3 47,2 3 1,-1 2-212,0-2 0,-1 0 93,1-4 0,-1-5-134,-2-2 1,0 1 7,0-2 0,0 0-1,0-7 0,0 1 34,0-5 1,0 4-134,0-3 318,0-1 1,0-4-25,0 1-191,0-6 165,0 4-733,0-8-512,0 3-1378,0-5 0,0-5 1,0-2-1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0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8177 11935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9479 11044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9776 10964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0" timeOffset="3">11901 11763 8241,'0'-6'796,"0"1"420,0 5-1122,5 0 281,-4 0-132,9 0-86,-4 0 1,6 0-35,-1 0 1,1-4-6,-1 0 0,2 1-15,2 3 1,-2-4-32,2 0 1,-1 0 72,1 4 1,-2 0-155,2 0 0,-2-1 148,-2-3 0,2 3-168,2-3 0,-2 3 122,2 1 1,-2 0-61,-2 0 0,4 0 6,1 0 1,0 0-5,-1 0 0,3 0 44,5 0 0,0 0-16,0 0 0,3-4-67,1 0 1,-1 0 68,-3 4 1,-1-3-113,-3-1 1,1 0 95,-5 4 1,4 0-92,-3 0 1,-1 0 48,-4 0 0,1 0-8,-1 0 0,2 0-38,2 0 1,-1 0 44,5 0 0,-4 0 88,4 0 0,0 0-78,4 0 1,0 0-30,0 0 1,0 0 29,0 0 0,-4 0-36,0 0 1,-4 0 18,4 0 1,-4 0-5,4 0 0,-4-4 16,4 0 0,-3 1-8,3 3 0,0 0 101,4 0 1,-1 0-95,1 0 0,0 0-13,0 0 0,0-4-6,0 0 1,0 0-2,-1 4 0,1-4-22,0 1 1,-1-1-107,-3 4 0,1-2 34,-5-1 0,4 1 69,-4-1 0,4 1 35,-3 2 1,4 0-59,-1 0 1,-1 0 100,1 0 1,-4 0-42,4 0 0,-4 0 11,4 0 1,0 0-7,4 0 1,-4 0 11,0 0 0,-3-4-107,3 1 0,-4-1 79,4 4 1,-5 0-21,1 0 0,-1 0 9,1 0 0,-2 0-51,2 0 1,-2 0 38,-2 0 0,1 0 54,-1 0 0,1 0-21,-1 0 1,4 0 5,0 0 1,2 0 43,-2 0 0,-1-1-57,5-3 1,-5 3 59,1-3 1,2 2-50,-2 2 1,0 0 2,-3 0 0,3 0-3,0 0-3,0 0-4,-3 0-3,-1 0-118,-4 0 0,-4-3 115,-6-1 1,-4 0-1874,-4 4 1361,-1 0 0,1 0-1369,0 0 1888,4 0 0,-3 0 0,4 0 0</inkml:trace>
  <inkml:trace contextRef="#ctx0" brushRef="#br0" timeOffset="4">12666 10850 8228,'-7'-7'1055,"2"2"-193,5 5 100,0 0-660,5 5 0,-2 2-53,5 4 1,-1 1-91,5-1 1,-2 1 80,-3-1 0,3 0-122,-2 1 0,2-1 48,2 1 1,-1-1-27,1 0 0,-1 1-151,0-1 1,1 1 119,-1-1 1,1-3-188,-1-1 1,-1-3-3,-2 4-527,2-6-302,-4 8-674,1-8 278,-2 3-649,-5-5 1954,0 0 0,0 0 0</inkml:trace>
  <inkml:trace contextRef="#ctx0" brushRef="#br0" timeOffset="5">13100 10907 8228,'0'-11'129,"1"3"401,3 0 444,-3 6-328,4-3-410,-5 5 1,-1 0 147,-3 0-355,-2 0 0,-6 3-6,1 1 1,-4 5 93,-1-1 0,1 2-343,4 1 1,-4-1 125,-1-2 1,1 2-322,4-2 0,-1 2 225,1 1 0,-1 1-89,1-1 0,3-3-65,1 0 1,3-1-107,-4 5 0,5-5 36,-5 1 0,4-2 30,-3 2 0,3 2 390,-4-2 0,4 0 0,-3 0 0,-1 2 0,-3-3 0</inkml:trace>
  <inkml:trace contextRef="#ctx0" brushRef="#br0" timeOffset="6">12860 11113 8228,'0'-7'0,"0"1"617,0 2-118,0 3 555,0-4-59,0 0-495,-5 3 1,4-1-123,-3 6 1,1 0-82,-1 4 1,3 1-152,-3 4 0,3 0 135,1 3 0,0-1-213,0 5 1,0 0 120,0 4 1,0-4-162,0 0 0,0-3-78,0 3 0,0-5-29,0 1 1,0-6-40,0-2 0,1-3-459,3 4-481,-3-6 523,4 3 535,-5-5 0,0 5 0,0 2 0</inkml:trace>
  <inkml:trace contextRef="#ctx0" brushRef="#br1" timeOffset="7">8394 13774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8">9262 14219 6887,'0'-6'810,"0"1"1,0 3-444,0-2-347,0 3 250,0-4-62,0 5 18,0 5 1,0-2-56,0 4 0,0 1 9,0 3 0,4 1-29,0-1 0,0 1-47,-4-1 1,0 2 43,0 2 0,4 1-33,-1 4 0,1 1 60,-4-2 0,0 3-29,0 1 0,0-1-15,0 1 0,0 0-47,0 0 1,4-2-25,0-1 0,0 0 40,-4-5 1,0 0 24,0-3 0,0-5-10,0 1 0,0-4-1731,0 3 1276,5-4 337,-4 2-340,4-5 0,-5-1-1898,0-3 1573,0-2-540,0-6 1208,0 1 0,0-6 0,0-1 0</inkml:trace>
  <inkml:trace contextRef="#ctx0" brushRef="#br0" timeOffset="9">9308 14208 8392,'0'-7'1130,"0"2"-565,0 5-264,5 5 0,1 2-36,6 4 1,-5 2-140,1 2 0,0-2 91,3 2 1,2 1-150,2 0 0,-2 0-77,2-1 1,-2 2 130,-2 2 1,0-3-84,1-4 0,-1 3 101,1 0 0,2 0-145,-3-3 0,3-2 106,-6-2 0,2 2 181,1-3-223,1 3 0,-1-2-10,1 0 0,-5-6 34,1 2-178,-6 2 1,5-4-805,-4 1 410,-1-1-420,3-2-1499,-5 0 2408,-5 0 0,3-5 0,-3-2 0</inkml:trace>
  <inkml:trace contextRef="#ctx0" brushRef="#br0" timeOffset="10">9639 14173 8233,'0'-11'-1057,"0"-1"1280,0 1 412,0 0 1,0-1-164,0 1 0,1 3-129,3 1 0,-2 3 193,1-4 26,-1 6-404,-2-3 69,0 5 1,0 5-209,0 2 0,1 7-43,3 1 1,-3 6 104,3-2 1,-3 2-49,-1 2 0,0 4-90,0-1 0,0 5 79,0-4 1,0 3-76,0-3 0,0-1 74,0-3 0,0-4-101,0 0 1,0-5 60,0 1 1,0-2-87,0-2 1,0-3 18,0 0-195,0-6-438,0 8 189,0-8 90,0 3 0,1-7 88,3-1 1,-3 0-299,3-4 1,1 3 649,-1-4 0,5 0 0,-3-3 0</inkml:trace>
  <inkml:trace contextRef="#ctx0" brushRef="#br1" timeOffset="11">9970 14048 14342,'0'-7'769,"-5"2"0,0 7-60,-2 1 0,-4 0-210,4 4 0,1 1 157,-2 4 0,0 3-381,-3 0 1,3 4-113,1-4 0,-1 9-178,-3-1 0,3 3 73,0-4 1,5 3-211,-5 1 1,5-2-351,0 3 0,-2-3-58,1-1 0,0 0-227,4 0 1,0-2 127,0-2 1,4 1 54,0-4 0,3 3 176,-3-4 1,5 1-343,-2 0 650,4-4 0,0 5-149,0-6 127,1-4 0,-1 2 33,1-6 0,-5 1-507,1-4 1,-4 0-167,3 0-1126,1 0 1908,3 0 0,1 5 0,-1 2 0</inkml:trace>
  <inkml:trace contextRef="#ctx0" brushRef="#br1" timeOffset="12">10085 14208 9279,'0'-7'434,"0"2"220,0 5 0,1 5-511,3 3 0,-2 2 79,6 1 1,-1 2-181,5 2 0,-1-1 124,1 5 1,-1-1-93,1 1 0,-1 3-132,0-3 0,5-2 104,-1 3 0,-4-7-97,-3 3 1,0 0 171,3-1 1,0-1-147,1-6 1,-5 2 68,1-2 0,-2-2-15,2 2-151,2-6-329,-9 8-1071,10-8 667,-10 3-1375,4-5 2248,-5 0 1,-5 0-1,-2 0 1</inkml:trace>
  <inkml:trace contextRef="#ctx0" brushRef="#br0" timeOffset="13">10347 14150 8584,'-5'-6'0,"4"1"0,-5 1-95,2 0 286,3 1 1,-10 4 58,4 3 0,0 2-146,0 5 0,-1 5-176,-3-1 1,-4 5 40,-1-1 0,1 8 161,4 3 0,-2-2-99,-2-1 0,2 1 80,-2-2 1,6 0-200,1-7 1,1 1 35,-5-5 0,5 1-105,-1-5 1,4-1-72,-3-2-497,4 2-661,-7-4 787,9 1 599,-4-2 0,5-5 0,0 0 0</inkml:trace>
  <inkml:trace contextRef="#ctx0" brushRef="#br1" timeOffset="14">10427 14048 12390,'0'-12'-722,"0"5"306,0-1 1188,0 5 1,0-3-83,0 2 1,2 3 220,1-3 1,0 3-712,4 1 1,-3 1-129,4 3 0,0-1-71,3 4 0,0 5 27,1 3 0,-1 5-64,1-1 0,-1 3 124,0 1 1,1 3-146,-1 1 1,1 3-182,-1-3 0,-5 5 285,-2-2 0,-2-1 114,-2 2 1,0-5 209,0 5 0,0-2-545,0 2 0,-6-4 228,-1-4 1,-7 0-519,-1 0 0,-1-1 160,5-3 1,0-2 471,-1-1 0,-4-4 0,-2 5 0</inkml:trace>
  <inkml:trace contextRef="#ctx0" brushRef="#br0" timeOffset="15">11078 13534 7668,'12'-7'673,"-1"-3"1,1 9-486,-1-3 0,-3 3-33,-1 1 0,1 0-83,3 0 79,1-5 1,-1 4-117,0-3 0,2 1 63,2-1 1,-2 3-34,2-3 1,-1-1 42,1 1 1,-2-3-88,2 3 0,2 0 51,-2 4 1,2-4-15,-2 1 0,-2-1-54,2 4 1,1 0 92,-1 0 0,1 0-153,-5 0 1,4 0 118,1 0 0,-1 0-43,-4 0 1,4 0 22,1 0 0,4 0-11,-1 0 0,1-1 4,-1-3 1,3 2-1,-3-1 1,1-2 8,-1 1 1,3-1 3,-3 1 1,-1 3-105,1-3 0,-5 3 90,1 1 0,1 0-89,0 0 1,-1 0 72,-4 0 1,2 0-68,2 0 0,2 0 45,2 0 0,2 0-2,-2 0 1,7 0 19,0 0 1,1 0-13,-4 0 0,0 0 7,0 0 0,-1 0-4,1 0 0,0 0-6,0 0 1,-2 0 2,-1 0 0,0 0-7,-5 0 1,4 0-13,-4 0 1,1 0-6,-5 0 1,5 3 16,3 1 1,3 1-1,1-1 0,0-3 47,0 3 0,3-3-44,1-1 0,0 0 4,-5 0 1,5 0-1,0 0 1,-1 0 27,-3 0 0,-1-3-28,-3-1 1,2 0-1,-2 4 0,-1 0-13,1 0 1,-4 0 15,4 0 1,-3 0-17,3 0 0,0 4 12,4 0 0,3-1 67,1-3 1,0 0-64,-5 0 0,2 0 10,3 0 0,-3 0-4,3 0 0,-3 0 25,-1 0 1,-2-3-18,-2-1 0,3 0 2,-3 4 1,-1 0-35,1 0 1,-4 0 29,4 0 0,-4 0-5,4 0 1,0 0-4,4 0 0,0 0 47,0 0 1,4-1-52,-1-3 1,1 3 2,-4-3 0,3 1-5,1-1 1,-4 3-2,-4-3 1,0 3 12,4 1 1,0-4 0,-1 0 0,-3 1 29,1 3 0,-3 0-34,2 0 1,3 0 35,-3 0 0,-1-2-38,1-1 1,-4 1 3,4-1 0,-5 1-35,1 2 0,-2 0 40,-2 0 1,1 0-97,-1 0 0,1 0 88,-1 0-48,0 0 0,1 0 20,-1 0 8,1 0 1,-1 0 147,1 0 1,-1 0-139,0 0 0,2 0 15,2 0 0,-2-4-2,2 1 0,2-1 80,-2 4 1,0-4-60,-3 0 1,-1 0-6,0 4 0,5-1 7,-1-3 1,4 3 129,-4-3 0,5 2-91,-1-2 1,-1 3-40,1-3 1,-1 1 48,1-1 1,-1 3 35,-3-3-42,-2 3 1,3-3-4,-4 1 0,-5-1-156,1 4 0,-4 0 166,3 0-169,-4 0 0,3 0 13,-2 0-24,-3 0 11,9 0 0,-3 0 71,4 0 0,-3-4-200,-1 0 164,1 0-7,3 4 1,-3 0-181,0 0-301,-6-5-1020,3 4 1127,-5-4 0,-5 5 428,-2 0 0,-4 5 0,0 1 0</inkml:trace>
  <inkml:trace contextRef="#ctx0" brushRef="#br0" timeOffset="16">12426 13922 8540,'-4'11'370,"0"1"1,0-1-209,4 1 1,0 4-105,0 3 1,0 4 153,0 4 0,-3-3-91,-1 2 0,0 2 17,4-1 0,0 0 16,0-4 1,1-1-158,3 1 1,-3-1 78,3-3 1,-3 1-161,-1-5 0,4 1 103,0-5 1,0 0-182,-4 1 1,0-5-41,0 1-610,0-5 129,0 2-195,0 0 754,0-4 1,-5-6 0,-2-8-1</inkml:trace>
  <inkml:trace contextRef="#ctx0" brushRef="#br0" timeOffset="17">12369 13968 8403,'0'-12'360,"0"6"0,1-3-133,3 5 0,-2 0 716,6 4-594,0 6 1,7 0-163,0 5 0,2 1 24,-2-1 0,1 1-149,3-1 1,3 2 108,-3 2 0,-1-1-148,1 5 0,-4 0-61,4 4 0,-5 0 109,1-1 1,-2-3-36,-2 1 0,3-1 72,-2 3 0,2-3-135,-7 0 0,3-5 40,2 2 1,-5-4-11,1 0 0,-2-5-42,2 1 1,-2-5-327,-2 0-722,-3-1 792,5-2 1,-5 0-1362,3 0 1172,-3 0 1,4-2-560,-5-1 1043,0 1 0,0-13 0,0 2 0</inkml:trace>
  <inkml:trace contextRef="#ctx0" brushRef="#br0" timeOffset="18">12803 13808 8550,'0'-7'0,"0"2"176,0 0 1,0 3 422,0-6 273,0 6-591,0-3 1,0 6-174,0 3 1,0 3 126,0 8 1,0-1-221,0 5 0,-4 1 111,0 2 1,0 1-63,4 0 1,-1 5 37,-3 2 1,3 3 43,-3 2 1,-1-1-137,1 0 0,1-1 115,3-2 0,-4 0-124,0-4 0,0-2 54,4-6 1,0 2 40,0-6-62,0 0-361,0-3 236,0-1 1,1-5-418,3-2-820,-3-3 599,5-1-131,-1 0 1,0-5 859,2-2 0,3-3 0,-3-2 0</inkml:trace>
  <inkml:trace contextRef="#ctx0" brushRef="#br0" timeOffset="19">13123 13785 8250,'0'-12'-139,"0"6"888,0 1-5,-6 0-145,5 3-517,-4-3 1,1 10 135,1 3 0,-5 2-202,4 2 1,-5 4 125,2 3 0,-7 4-51,-2 4 0,1-2 74,4 5 1,1-3-89,2 4 0,-1-2 11,5 1 1,-1 3-7,1-2 1,3 0-105,-3 0 1,3 4 91,1-4 0,0 3-99,0-7 0,1 3 117,3-3 1,-3 2-154,3-6 1,3 2-19,0-6 0,0-2 45,0-2 0,1-2 22,3-2 1,1-1-6,-1-2 0,-3 1-15,-1-5 1,1-1 33,3-3 1,1 4-275,-1 0 1,-3 0-129,-1-4-1022,-4 0 32,7 0 1394,-9 0 0,4 5 0,-5 1 0</inkml:trace>
  <inkml:trace contextRef="#ctx0" brushRef="#br0" timeOffset="20">13225 14002 8489,'0'-13'-132,"0"-2"370,0 13 217,0-8 130,0 9-466,0-4 0,2 5 34,1 0 0,0 1-177,5 3 0,-5-1 133,5 4 1,-4 1-95,3 3 1,1 2 12,3 2 1,1-2 103,-1 2 0,1-2-177,-1-2 0,-1 1 144,-2-1 1,2 0-188,-2 1 0,2-5 27,1 1 0,-3-4-92,-1 3 1,-3-4-516,4 1 0,-4-2-104,3 2-379,1-3 1151,3 5 0,1-6 0,-1 0 0</inkml:trace>
  <inkml:trace contextRef="#ctx0" brushRef="#br0" timeOffset="21">13648 13887 8250,'0'-6'-837,"0"-4"628,-5 9 0,2-4 933,-4 5 0,3 0-153,-4 0 1,1 5-493,-5 2 1,1 3-176,-1 2 0,1-1-148,0 1 1,-5 3 56,1 0 1,0 2-134,3-2 0,5-2-55,-1 2 1,4-3 95,-3 0 1,4-5 278,-1 1 0,-2 0 0,0 3 0</inkml:trace>
  <inkml:trace contextRef="#ctx0" brushRef="#br0" timeOffset="22">13431 14093 9686,'0'11'210,"0"2"3,0 2 0,0-2-101,0 2 0,4 2 4,0-2 0,-1 4-135,-3-4 0,4 4 113,0-4 1,1 1-183,-1-5 1,-3 1-64,3-1 275,-3 0-356,-1 1 215,0-1 1,0-3 73,0-1 11,0-4-75,0 2 3,0-5 1,5 5 0,2 2 0</inkml:trace>
  <inkml:trace contextRef="#ctx0" brushRef="#br0" timeOffset="23">13728 13762 8281,'-6'-7'1241,"0"2"-731,6 5-66,0 0 0,4 2-310,0 1 0,4 0 103,-5 5 1,6-1-112,-1 5 0,-2 0 58,2 4 1,0-3-13,3 7 0,0-5 4,1 4 1,-5 0-55,1 4 1,-2 0 18,2-1 1,1 1-162,-5 0 1,5 1 108,-2 3 0,-2-3-139,-1 3 1,1-2-35,-1 2 0,0-3 100,-4 2 0,0 2-86,0-1 1,0 0 106,0-5 1,-5 1-55,-3 0 0,2-1 36,-2-3 0,4 1-4,-3-5 0,0 0 2,0-3 1,-3-1 1,2 1 0,2-6-430,-2-2 342,0 2 1,1-5-683,-1 3 492,6-2 1,-5-2-1681,3 0 878,3-6 1061,-4 5 0,5-14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27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9799 12369 8341,'-6'0'677,"-1"0"-146,4 0 82,1 0-47,-3-5-147,5 3 8,0-3-277,0 5-21,0 5 1,0-2 93,0 5 0,0-1-158,0 5 1,0-1 114,0 0 0,0 2-186,0 2 1,2 3 100,1 5 0,-1 0-24,1 0 1,-1 5 18,-2 2 1,1-1-22,3 2 1,-3-1-133,3 4 1,-3-4 85,-1-4 1,4-2-99,0-1 1,1-4 77,-1 0 0,-2-5-191,6 1 238,-6-2-338,8-1 51,-8-1 159,3-5 1,-5 1-380,0-4 205,0-1-340,0 3-1408,0-5 1473,0-5 1,-1 3-532,-3-1 694,2 1 1,-3 1-111,5-3 474,-5 3 0,3-4 0,-6 5 0,6 0 0,-9 0 0,9 0 0,-6 0-80,6 0 223,-8 0 0,3-4 210,-4 0 0,3 1-53,1 3 0,3 0-55,-4 0 0,4-4 232,-3 0 0,3 0-127,-4 4 0,6-1 843,-2-3-195,3 3-196,-4-4-355,3 5-320,-3 0 108,5 0 53,5 0 0,0 5-274,3 2 1,2 4 10,-2 0 0,-2 0-137,2 1 1,-1 3-66,5 0 61,-1 1 1,1-5-5,-1 0 0,-3-3 86,-1 0 0,-3-6-75,4 2 127,-6-3-69,3-1 198,-5 0 0,4-5-37,0-2 1,1-5-93,-1-3 0,2 1-1,6-5 1,-1 0 36,0-4 0,1 0-8,-1 0 1,-1 4-158,-2 0 0,1 5 136,-5-1 0,3 2-350,-3 2 177,0 5-1337,-4 1 1485,0 5 0,-10 5 0,-3 1 0</inkml:trace>
  <inkml:trace contextRef="#ctx0" brushRef="#br0" timeOffset="1">12803 12312 8345,'0'-8'-250,"0"0"0,-1 6 405,-3-2 1,2 2 369,-1-2-118,1 3 0,2-6 218,0 3-144,0 3 41,0-4-479,0 5 95,0 5 1,0 1 30,0 6 1,0 1-68,0 2 0,0 4 111,0 7 0,0 1-60,0 7 1,0-6 4,0 7 0,0-2-146,0 5 1,0-5 85,0 5 1,4-9-200,0 5 0,0-7-27,-4-1 0,0-3-79,0-4 0,0 2-58,0-6 1,0-4 105,0-3 0,1-6-262,3 2 138,-3-3-368,4-1 385,-5 0 0,0-5-192,0-2 1,0 0-9,0 0 0,0 3 13,0-4 0,0 5-19,0-5 61,0 5 411,-5-7 0,0 8-225,-3-6 269,3 6-44,0-3 197,4 5 1,-5 0 369,2 0 287,3 0 280,-4 0-379,5 5 154,0 1-547,0 5 1,0 1-158,0-1 0,0 1 304,0-1-400,0 0 1,3 1 159,1-1 1,1-3-450,-1 0-70,-3-6 293,9 3 0,-3-5 263,4 0 0,1-5-129,-1-3 1,0-7-18,1-4 0,3-4-14,0-3 1,2 2-690,-2-3 1,-2 0 312,2 4 1,-4-1-917,-3 9 1146,2 0 0,-9 3 0,5 1 0</inkml:trace>
  <inkml:trace contextRef="#ctx0" brushRef="#br0" timeOffset="2">11901 11958 10423,'0'6'437,"0"0"-266,0-2-1,-6-3-96,5 10 0,-5-6 153,2 2-207,3 3 1,-6-3 92,4 4 1,0 1-123,-5-1 1,5 0 90,-5 1 0,4-1-99,-3 1 0,3-1 34,-4 1 0,4-1-6,-3 0 1,3 1 28,-4-1 0,5 2 5,-5 2 0,4-2 19,-3 2 0,-1 3-32,-4 1 0,1 1 80,0-1 0,-1 4-75,1 0 0,-1 0 82,1 3 0,-2-2-94,-2-1 0,2 0 9,-2 0 0,2-1-74,2-3 1,3 1 92,1-5 1,-1 4-68,-3-4 0,1 2 56,2-2 1,-3 3-127,-1 5 0,1 0 98,-5-1 0,3 3-66,-3 1 1,0 0 73,-3 4 0,1-5 0,3 2 0,2 1-25,-2-1 0,2-2 10,2-6 1,-1 1-37,1-4 1,3 3 36,1-4 0,0 4-10,0-4 0,-3 2 8,2-2 1,-2-1-50,-2 5 0,4-4 38,-4 4 1,3 0-7,-6 4 1,4-5-10,3-3 0,-2 1 12,2 0 1,-1 3-49,2-4 36,-3 0 1,7-5-258,-5-2 228,6 2-348,-3-9-210,5 4-186,0-5 1,5 0-1,1 0 1</inkml:trace>
  <inkml:trace contextRef="#ctx0" brushRef="#br0" timeOffset="3">14173 11866 8433,'-6'-6'42,"1"1"0,4 5 609,-3 0 38,3 0-176,-5 0 556,6 0 0,0 5-926,0 3 1,2-2-94,2 2 0,-3-1 57,3 5 0,2-1 78,2 0 0,-2 1-54,2-1 1,-5 2 113,5 2 0,-4-1-73,3 5 0,-3-4-6,4 4 0,-6-1-21,2 1 0,1 3 2,-1-3 1,1 2-156,-1 2 0,-2 0 106,6 0 1,-4 0-170,3 0 1,-3-1 93,4 1 1,0 0-104,3 0 1,-3 0 121,-1 0 1,1 1-2,3 2 1,1-1 19,-1 1 1,0-6 10,1-1 1,-1-1-62,1 1 1,-5 2 30,1-6 1,-2 4-111,2-4 1,2 5 101,-2-1 0,1-1-61,-2 1 1,3-4 36,-2 4 0,-2 1-110,2 2 1,-2 1 87,2 0 0,1-1 4,-5-3 0,3 2 6,-3-2 1,1-1 9,-1 1 1,-2-4 47,6 4 1,-5-3-33,0 3 1,2-2 60,-1 2 1,4-1-48,-4-3 0,3-1-74,-3 5 0,4-5 20,-5 2 0,5-4-109,-4 0 0,1-2-86,-1-3 1,-3 4 109,3-4 0,-2 0-88,2 0 1,-3-3-70,3 4-187,-2-6 0,-2 4-272,0-2-1646,0-2 1275,0 3 0,-2-2 1088,-2 1 0,-2 5 0,-5-3 0</inkml:trace>
  <inkml:trace contextRef="#ctx0" brushRef="#br0" timeOffset="4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5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6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7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8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9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10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11">15372 11569 8281,'12'-3'-49,"-1"-1"1,2 0 1208,2 4 0,8-1-470,8-3 1,3 3 139,4-3 0,2 1-304,6-1 0,0 2-208,0-6 0,-5 6-272,1-2 0,-6 1-282,-2 0 0,-1 1 236,-6-1 0,-1 1 0,-3 2 0</inkml:trace>
  <inkml:trace contextRef="#ctx0" brushRef="#br2" timeOffset="12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13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4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5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6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74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17554 10827 8180,'0'-8'-299,"0"1"314,0 4 437,0-7-133,0 9 0,0-6 257,0 4-213,0 1 188,0-3-310,0 5-39,0 5 0,4-2-116,-1 5 1,1-5 42,-4 5 1,0 0 67,0 3 1,0-2-90,0 2 0,4-2 62,0 6 1,0 3-80,-4 1 0,0-1 93,0 1 1,0 0-179,0 4 1,0 1 139,0 3 0,0-2-9,0 5 0,0 0-20,0 0 1,-4 3-5,0-2 0,0-4-45,4 0 1,0 1 49,0-1 0,0-1-56,0-3 1,0-1 70,0-3 1,0 1-185,0-5 1,0 4 82,0-3 0,0-1-111,0-4 0,4 1 40,0-1 1,0 0 33,-4 1 1,4-1-50,-1 1 0,1-5 70,-4 1 1,0 0-125,0 3 0,0-3 114,0-1 0,0-3-308,0 4 288,0-1 0,0 1-822,0 0-243,0-6-636,0 8-599,-5-9 1283,4 5 1031,-4-6 0,0-11 0,-2-1 0</inkml:trace>
  <inkml:trace contextRef="#ctx0" brushRef="#br0" timeOffset="1">17794 11055 8353,'0'-11'21,"0"5"1,1-3 385,3 5 292,-3-5-142,4 8 359,-5-9-228,0 8-319,5-3 19,-4 5-162,5 5 1,-5 6-91,3 4 0,-3 1 126,3-1 0,-3 3-232,-1 5 1,0 0 68,0 0 1,0 1-107,0 3 0,1-3 105,3 2 0,-3 2-123,3-1 1,-3-1 22,-1-3 0,0-1-46,0-3 0,4-3-30,0-4 1,0-1 67,-4 1-136,0-1 1,0-3 91,0-1 0,1-4-1325,3 1 521,-3-3-858,4-1 220,-5 0 62,0-5 1434,0-1 0,-5-6 0,-1 1 0</inkml:trace>
  <inkml:trace contextRef="#ctx0" brushRef="#br0" timeOffset="2">17805 11090 8306,'0'-8'-741,"0"0"818,0 6 1386,0-8-473,0 8-508,0-3 1,1 5-29,3 0 0,3 2-197,4 1 1,0 4-113,1 4 0,3 1 144,0-1 1,4 2-181,-3 2 0,4 1 180,-1 4 0,-1 1-233,1-2 1,-4 3 49,4 1 0,-4-4-81,4 0 1,-4-4 93,4 4 1,-5-5-5,2 1 1,-4-2-55,0-2 1,-1 1 76,1-1 1,-1-1-138,0-2 1,0 2 14,-4-2 1,2-2 66,-5 2-795,5-6 534,-8 8 1,5-9-1432,-2 3 731,-3-2-310,5-2 0,-8-2 484,-2-2 1,3 2-758,-3-6 1461,-2 6 0,5-13 0,-4 2 0</inkml:trace>
  <inkml:trace contextRef="#ctx0" brushRef="#br0" timeOffset="3">18239 10964 8268,'0'-11'8,"0"-1"63,0 1 1,0 3 801,0 1-242,0 4 312,0-2-270,0 5-492,0 5 1,0 1 14,0 6 0,0 3 0,0 0 1,0 7-21,0 1 1,0-1 5,0 5 0,0-1-117,0 0 0,0 2 59,0 3 1,0 2 12,0-3 0,-4-1 35,1 2 0,-1-6-101,4 2 1,0-5 29,0-2 1,0 0-28,0-5 0,0 0-263,0-3 289,0-1-471,0 1 157,0-6-323,5-1 97,-4-5-966,4 0-148,-5 0 511,0-5 0,0 2-472,0-4 1515,0-1 0,5-8 0,2-2 0</inkml:trace>
  <inkml:trace contextRef="#ctx0" brushRef="#br0" timeOffset="4">18616 10701 8163,'0'-7'-183,"0"-1"221,0 6 0,0-5 250,0 3-31,0 3 107,0-9 1,0 9 138,0-4 61,0 5-200,0-5-95,0 3 126,0-3 365,0 5-533,0 5 1,-4-2-164,0 4 1,-1 2 72,2 7 0,-3-2-130,-1 5 0,-3 0 69,2 3 0,-2 3-62,-2 1 0,1 0 122,0 4 0,-5 1-5,1 3 1,0 0-46,4 0 1,3 1-7,0-1 0,6 0-39,-2 0 1,3-3 70,1-1 0,0-3-74,0 3 0,0-4 53,0 0 0,4 0-94,-1 0 0,6-3-28,-1 0 1,1 0 91,-2-4 1,3-1-115,-2 1 1,1-5 103,-1 1 0,2-2-119,-3-2 0,2 0 98,-1 1 1,2-2-70,-2-2 0,-2 1 44,2-6 0,-5 1-417,5-4-212,-5 5-253,7-3-188,-9 3-595,4-5 1124,-5 0 0,-5 0 0,-1 0 0</inkml:trace>
  <inkml:trace contextRef="#ctx0" brushRef="#br0" timeOffset="5">18776 11021 8259,'0'-11'0,"0"3"712,0 0-117,0 6 312,0-3-97,0 0-561,0 4 0,1-3 3,3 8 1,-1-2-21,4 6 1,1-1-19,3 5 0,1 3 0,-1 0 1,0 5 23,1 0 0,3 1 14,0 2 1,4 0-115,-3 0 1,-1-1 80,-4 1 1,1-1-115,-1-3 0,0 2 98,1-1 1,-1-4-167,1-1 1,-1-1-35,1 1 1,-1-2-151,0 2 1,-3-3-157,0-5 275,-1 4-1143,5-5 483,-6 0-1245,4-1 790,-9-5-61,-1 0 1,-6 0 1203,-5 0 0,-1-5 0,1-1 0</inkml:trace>
  <inkml:trace contextRef="#ctx0" brushRef="#br0" timeOffset="6">19084 10941 8216,'0'-11'133,"0"4"0,0 1 363,0 2-51,0 3 1,-1-4 349,-3 5-529,3 0 0,-8 1-3,5 3 1,-5 2 27,2 6 0,-3 4-119,-2 3 1,1 3 15,-1 1 1,-4 3-53,-3 1 0,-3 5 70,-1-2 0,4 3-180,0 1 1,2-3 70,-2-1 0,-2-4 12,6 0 0,-4-2 60,4-1 1,1-1-162,6-3 1,-2 1 40,2-5 1,3 1-131,1-5 0,2-3-936,-2-1 504,3-4-1290,-4 2 1292,5-5 0,1 0-1355,3 0 1866,-3 0 0,14 0 0,-2 0 0</inkml:trace>
  <inkml:trace contextRef="#ctx0" brushRef="#br0" timeOffset="7">19233 11055 8329,'0'-7'574,"0"-1"-55,0 6-33,0-3 0,1 5 206,3 0-327,-3 0-133,4 0 1,-5 1-87,0 3 0,0-2 40,0 6 1,0-1 84,0 5 1,0 3-225,0 0 1,0 6-4,0-2 1,0 2-25,0 2 1,0 0 84,0 0 1,0 0-104,0-1 1,1 0 56,3-3 1,3 1-12,4-4 0,0-1-63,1-4 0,1-1 110,2-2 1,-3 1-81,4-5 1,-2-1 36,1-3 0,-2 0 20,2 0 0,-1-1-54,1-3 0,-2-2-4,2-5 1,1-1-30,0 1 0,-5-2-3,-3-2 0,-1 1-95,5-5 1,-6 0 90,-2-4 0,1 0-249,-1 0 1,0-1 74,-4-2 1,0 1-45,0-1 0,0 7 81,0 4 1,0-2-161,0 2 1,0 3-245,0 5 76,-6-1-458,5 2 159,-4-4-821,5 8 1607,0-3 0,5 0 0,2-1 0</inkml:trace>
  <inkml:trace contextRef="#ctx0" brushRef="#br0" timeOffset="8">19712 10896 8273,'0'-12'-118,"0"6"778,0 1 1760,0 5-2166,5 0 0,-3 5-155,2 2 0,2 4 90,2 0 1,0 0-183,0 1 1,2-1 0,-2 1 0,3-1-88,4 0 1,-2 1 2,2-1 0,-2 1 102,-2-1 1,1-3-506,-1-1 1,-3-3 203,0 4 0,-2-4-1645,1 3 1921,4-4 0,-5 7 0,5-4 0</inkml:trace>
  <inkml:trace contextRef="#ctx0" brushRef="#br0" timeOffset="9">20078 10930 8273,'0'-7'-11,"0"-3"1,4 8 304,-1-6 181,1 6-486,-4-3 187,0 5 1,-4 1-80,1 3 1,-5-2-142,4 6 1,-1-4 132,1 3 1,2 1-200,-6 3 15,1 1 0,-5 3 71,1 0 1,-1 0-63,1-3 1,3-1 115,1 1 1,-1 3-90,-3 0 0,3 0 79,0-3 0,5-1-4,-5 1 1,5-1 68,0 0 63,1 1 1,2-1 85,0 1 1,0-5 22,0 1 132,0-6-287,0 3 1,0-3 235,0 2-86,0-3 12,0 4 149,0-5-8,0-5 181,0 4-428,0-10 1,2 10 423,1-3-102,-1-2-45,3 5-219,-5-4-138,0 5 8,0 5 0,0 1-84,0 5 0,1 1 51,3-1 1,-3 2-88,3 2 1,-3-1 42,-1 5 1,4-4-74,0 4 1,0-5 85,-4 2 0,0-4 0,0 0 1,3-1 62,1 1-17,0-1-104,-4 0 59,5 1 1,-4-5-243,3 1 168,-2-5-996,-2 2-6725,0-5 7772,5 0 0,1-10 0,5-3 0</inkml:trace>
  <inkml:trace contextRef="#ctx0" brushRef="#br0" timeOffset="10">20192 10633 8168,'-6'-8'-80,"2"1"1390,3 4-381,1-2 668,0 5-1154,5 5-192,1 1 1,6 6-46,-1-1 1,0 6 36,1 2 1,-1-1-29,1 1 1,0 0-14,4 3 1,-4 3-67,3 1 1,-2-2 59,-1 3 1,-1 1-150,0-1 0,0 3 68,-4-3 0,3 3-144,-2-3 0,-3 3-16,-1-3 0,-3 5 114,-1-2 1,0 2-202,0-2 1,-1 2 27,-3-5 0,1 3-7,-4-3 0,1-1 55,-2-3 1,-2 0-109,2 0 1,-1-4 57,2 0 1,-4-5 56,4 1 0,1-2-284,-2-2 279,5-4 0,-3 1-671,2-4 179,3 0-588,-4-4 428,5-5 0,0-1-288,0-6 0,4 1 994,-1-1 0,11-4 0,-1-2 0</inkml:trace>
  <inkml:trace contextRef="#ctx0" brushRef="#br0" timeOffset="11">20638 10610 8304,'0'-8'-467,"0"1"292,0 4 0,0-3 1396,0 2-199,0 3-32,0-4-423,0 5 0,0 5-351,0 2 1,0 4 22,0 0 1,1 5 17,3 4 0,-3 2 46,3 5 0,1-2 32,-1 6 0,3 1-52,-3 6 0,4-2-122,-5 6 1,5-4 131,-4 4 1,0-5-257,-4 1 1,1-2 137,3-2 1,-3 0-266,3 0 0,-3-1 27,-1-2 1,-1 2-101,-3-3 1,3 0-13,-3 0 0,1-5 118,0 2 0,1-4 165,-2-4 0,3 1-106,1-5 183,0 6 0,1-9 22,3 4-78,-2-4 41,8 0-433,-9-6-29,4-1 0,-4-5-789,3 0 145,-3 0 101,4-5 1,-5-1 834,0-6 0,-5 1 0,-1-1 0</inkml:trace>
  <inkml:trace contextRef="#ctx0" brushRef="#br0" timeOffset="12">21140 10930 6449,'-6'-5'1896,"1"3"-1059,5-3-203,-5 5-153,3-5-31,-3 4 86,5-4 296,0 5-688,5 0 0,-2 0 39,4 0 1,1 4-130,3 0 0,-3 4 79,0 0 1,3-2 21,4 2 1,2-2-49,-2 2 1,2 2 13,2-2 0,2-2-23,-2 2 0,-1-5 57,1 5 0,-1-5-155,1 0 1,1 0 75,-5 1 0,4-3-145,-3 3 0,-1-3 31,-4-1 1,1 4 19,-1 0 11,0 0-9,1 1 0,-2-3-101,-2 6 164,-3-6-74,-5 8 39,0-3 1,-2 3 76,-1-2 1,-4-2-78,-4-2 0,-6 1 25,-2 2 0,-2 4-36,-2-4 1,-4 0 1,1 0 0,-6 1-103,1 3 1,-2-3 113,-1-1 0,5-3-122,2 4 1,1-4 96,3 3 1,-1-4-158,9 1 1,-1-2-172,5 2-452,5-3-116,0 4 101,6-5 1,2 0-340,2 0 0,2 0 1145,5 0 0,1 5 0,-1 2 0</inkml:trace>
  <inkml:trace contextRef="#ctx0" brushRef="#br0" timeOffset="13">21505 11272 8839,'0'8'869,"0"0"1,-5-6-462,-2 2 1,-3 1-132,-2-1 0,-4 3-29,-3-3 0,-3 5-138,-1-1 1,-3-2 114,-1 2 1,-5-2-179,2 2 1,2 2 75,1-3 1,1-1-243,3-3 1,-1 2-71,8-1 1,1 0-123,4-4 1,3 4-413,1 0 163,4-1 1,-2-1-12,5 2 0,1-3 171,3 3 0,2-3 400,6-1 0,-1 5 0,1 1 0</inkml:trace>
  <inkml:trace contextRef="#ctx0" brushRef="#br0" timeOffset="14">21917 10644 8131,'0'-6'292,"0"1"1,0 4 246,0-3-82,0 2-126,0-3 277,0 5-439,0 5 1,0-2 101,0 5-87,5-1 0,-4 6 69,3 2 1,-3-1-61,-1 5 1,1-4-26,3 4 1,-3 0 17,3 4 0,-3 1-69,-1 3 0,0-3-74,0 3 1,0 2 126,0 1 0,-1 3-122,-3 2 0,3-4 86,-3 4 1,3-5-50,1 4 0,0 1 44,0-5 1,0-1-76,0 2 0,0-6 36,0 2 0,0-4 9,0-4 0,4 2-40,0-2 1,1-2-99,-1-2 1,-3-2-14,3-2 1,-2-1 178,2-2-416,-3 2 97,4-9-651,0 4 204,-3-5-98,3 0-446,-5 0-903,0-5 284,0-1 1802,0-5 0,5-1 0,1 1 0</inkml:trace>
  <inkml:trace contextRef="#ctx0" brushRef="#br0" timeOffset="15">22214 10918 8131,'0'-7'-219,"0"-1"254,0 6 1,0-5 414,0 3 1,-2 3 198,-1-3-65,1 3-106,-3 1-120,5 0 0,4 1-89,0 3 1,1-1-186,-1 4 0,-2 1 85,6 3 0,-1 2-37,5 2 0,-1-2 35,1 2 1,-1 3-108,1 1 1,-1-1 70,0 1 0,1 0-131,-1 4 1,1-4 31,-1 0 0,-1 0 108,-2 4 1,2-6-143,-2-1 0,0 0 53,0-1 0,2 1-33,-2-5 1,-2 0 44,2 1 0,-6-5-127,2 1 0,1-4-68,-1 3 1,1-4-534,-1 1 53,-3-3 220,4-1-2074,-5 0 1449,0-5 0,-1 2 1017,-3-4 0,-2-1 0,-6-3 0</inkml:trace>
  <inkml:trace contextRef="#ctx0" brushRef="#br0" timeOffset="16">22476 10884 8131,'0'-11'223,"0"4"326,0 2 70,0 5 353,-5 0-745,4 0 0,-9 5 28,2 3 0,-2 2-55,-1 2 1,-1 4 39,1 3 0,-6 4-141,-2 4 0,-4-2 36,-3 5 0,2-3-117,-3 3 0,-1 0 152,1 0 0,5-3-33,3-8 1,5 2 12,-2-2 1,5-2 16,3-2 1,-1-2-162,6-2 1,-2-1 193,1-2-182,2 2-244,-3-4-496,5 1 323,0-2 1,2-5-1144,1 0-617,4 0 1506,4 0 1,1-4 652,-1 0 0,0-5 0,1 3 0</inkml:trace>
  <inkml:trace contextRef="#ctx0" brushRef="#br0" timeOffset="17">22693 10610 8131,'0'-8'1270,"0"1"-806,0 4 75,0-2 161,0 0-220,0 4-150,0-4-153,0 5 1,0 5-79,0 2 1,0 5 26,0 3 0,0-1-134,0 5 1,2 0 163,1 4 0,-1 0-40,1 0 1,-1 5-3,-2 2 1,3 3 151,1 1 1,0 1-87,-4-1 0,0 4-6,0 0 0,0 0-35,0-4 1,0-3 19,0-1 1,0-1-86,0 2 1,0 1 90,0-6 1,0-3-116,0-4 0,0-1 78,0 1 1,0-3-98,0-4 1,0-1 56,0 1-175,0-1 0,1-1-178,3-2-159,-3 2-713,5-9 452,-6 4-2828,0-5 2384,0-5 0,3-1 1129,1-6 0,5-4 0,-3-2 0</inkml:trace>
  <inkml:trace contextRef="#ctx0" brushRef="#br0" timeOffset="18">23184 10804 8131,'0'-11'1191,"0"4"-573,0 2-77,0 5-256,0 5 0,0 6 20,0 4 1,0 5-66,0-1 0,-1 3-16,-3 1 0,3 3 31,-3 1 0,3-1-153,1-3 0,0-1 107,0-3 0,0 1-259,0-5 1,0 1-61,0-5 1,0 1-28,0-1 1,0-3-375,0-1 0,1-3 73,3 4-1198,-3-6 715,4 3-254,-5-5 515,0 0 660,0-5 0,0-1 0,0-6 0</inkml:trace>
  <inkml:trace contextRef="#ctx0" brushRef="#br0" timeOffset="19">22990 11033 8131,'4'-8'949,"0"0"0,5 6-473,-2-2 1,5 1-66,3 0 1,-1 0-172,5-5 0,0 6-1,4-2 1,1-1 29,3 1 1,-3-3-30,2 3 0,-3-1-1,-4 1 1,2 3 30,-6-3 0,4 1-31,-4 0 1,-4 1-240,-3-2 0,0 3 0,3 1 0</inkml:trace>
  <inkml:trace contextRef="#ctx0" brushRef="#br0" timeOffset="20">23618 10576 8131,'0'-12'1484,"5"6"-832,-3 1-513,3 5 1,-5 1 99,0 3 1,0 2 31,0 6 1,0 4-33,0 3 1,0 4 51,0 4 0,0-2-37,0 6 1,0-1-38,0 4 0,0 1-34,0-1 0,0 0-157,0 0 1,0 1-104,0-1 1,0-1 100,0-3 0,0 2-92,0-5 1,0-1 30,0-3 0,0 0 22,0 0 1,0-4 24,0 0 0,0-5-15,0 1 0,0-2-21,0-2 0,0 1-1,0-1 0,0-3-463,0-1 331,-5-4 1,3 3-1256,-1-2 523,1-3-497,2 4 0,2-14 1388,1-2 0,4-3 0,4 3 0</inkml:trace>
  <inkml:trace contextRef="#ctx0" brushRef="#br0" timeOffset="21">23858 10747 8131,'0'-6'640,"0"1"-37,0 5-194,5 0 1,-2 5-119,4 2 1,0 3-10,0 2 0,4-1-96,-4 1 0,3 3-15,2 0 1,-1 0 17,1-3 1,-1-1-109,0 1-134,1 4 1,-1-3 173,1 2 1,-2-6-433,-3-1 0,4-5 154,-4 5 1,3-5-511,2 0 0,-5 2-31,1-1 0,-4 0-988,3-4 1686,-4 0 0,2 5 0,-5 1 0</inkml:trace>
  <inkml:trace contextRef="#ctx0" brushRef="#br0" timeOffset="22">24292 10713 8244,'-11'0'750,"-1"4"-529,1-1 0,-2 6-45,-2-1 0,2 3-37,-2 5 1,-1-4-160,0 3 0,1-1-218,4 2 1,-1-4 165,1 4 0,-1-4-498,1 0 1,3-1 326,1 1 1,4-1-923,-1 0 610,-2 1 555,5-1 0,-9 1 0,3-1 0</inkml:trace>
  <inkml:trace contextRef="#ctx0" brushRef="#br0" timeOffset="23">24052 10975 9243,'0'-6'1539,"0"1"0,-3 14-1292,-1 2 1,-1 3 6,1-2 1,3 3-134,-3 0 0,2 2 22,2-2 1,0-1-104,0 5 0,0-4 57,0 4 0,0-4-234,0 4 1,0-3 73,0 3 1,2-5 106,2 1-266,-3-2 48,9-2-658,-9 0-196,9-4-524,-8-2 332,3-5 855,-5 0 0,0-5 0,0-2 0</inkml:trace>
  <inkml:trace contextRef="#ctx0" brushRef="#br0" timeOffset="24">24452 10576 7996,'0'12'2065,"0"4"-1698,0 1 1,0 6 133,0 0 0,1 1-205,3 3 0,-3 2 6,3 5 0,-3 1-33,-1-1 1,2-1-124,2-3 0,-3 3 22,3-2 1,-2-3-113,2-2 0,-3-5-4,3-2 0,-3 0 13,-1 4 0,4-4-25,0 0 1,0-5 48,-4 1 0,0-1-196,0 1 1,4-2 128,-1 2 0,1-2-195,-4-2 0,0-3-40,0-1 1,0-3-302,0 4-1411,0-6 1021,0 8 904,0-8 0,-10 8 0,-3-4 0</inkml:trace>
  <inkml:trace contextRef="#ctx0" brushRef="#br1" timeOffset="25">20626 11901 8131,'0'-12'641,"0"1"-317,0-1 0,0 5 155,0-1-125,0 6 1,0-5 124,0 3 120,0 3-382,0-4 0,0 6-30,0 3 1,0 2-11,0 6 1,0-1-108,0 1 0,0 3-93,0 0 1,-4 5 55,0-1 0,1-1-10,3 1 0,0 0 32,0 4 1,0 0-144,0 0 0,0 0 13,0 0 0,0-4-43,0 0 1,0-5 56,0 1 0,0-3 78,0 0 1,3-1-384,1 1 0,1-6-129,-1-2-1088,-3-3 675,5-1-386,-1 0 520,-4 0 774,4-5 0,-5-1 0,0-6 0</inkml:trace>
  <inkml:trace contextRef="#ctx0" brushRef="#br1" timeOffset="26">20752 11946 8131,'0'-6'121,"0"-4"0,0 7 727,0-4-240,0 4 0,0-2-296,0 5 0,0 5-58,0 3 1,0 2-146,0 1 1,0 4 81,0 1 0,-4 4-213,0-1 0,0-1-56,4 1 0,0-4-143,0 4 1,0-4 118,0 4 1,0-5-119,0 2-236,5-4 1,-2-2 180,5-2 0,-6-2-513,2-2 0,-2-3-139,2 3 476,-3-3 1,5-2 450,-6-3 0,0-2 0,0-5 0</inkml:trace>
  <inkml:trace contextRef="#ctx0" brushRef="#br1" timeOffset="27">20786 11969 8131,'-5'-6'584,"4"-4"347,-4 8-312,5-3-225,0 5 0,1 4-101,3 0 1,-2 5-43,6-2 1,-1 3-47,5 2 0,-1-1-31,1 1 1,-1-1-112,0 1 1,2-1 143,2 0 1,-2 1-133,2-1 1,-2 1 36,-2-1 0,1-1-167,-1-2-158,1 2 17,-1-4 0,-3 5-970,-1-4 901,-4 3 0,2-7-1434,-5 4 677,0-4-701,0 2 1516,0-5 0,0 5 0,0 1 0</inkml:trace>
  <inkml:trace contextRef="#ctx0" brushRef="#br1" timeOffset="28">21014 11901 8131,'0'-12'701,"0"5"-110,0-1 224,0 5-7,0-2-406,0 5 1,0 5-174,0 3 0,0 3-244,0 5 1,0 0 97,0 3 1,-3 3-139,-1-3 1,0 2 9,4 2 0,0 0-39,0 0 1,0-2 74,0-2 1,0 2 41,0-6 1,0 0-63,0-3 0,1 2 76,3-3 0,-3 3-442,3-6 0,-3-2-21,-1 2-1243,0-6 208,0 3 952,0-5 1,0 0 0</inkml:trace>
  <inkml:trace contextRef="#ctx0" brushRef="#br1" timeOffset="29">21151 11901 7937,'0'-12'-582,"0"6"1618,0 1 1151,0 5-1932,0 5 0,0 1-95,0 6 0,0 0 94,0 3 1,0 2-223,0 2 0,0 3 0,0-3 0,0 2-132,0 2 0,2-4-154,2 0 1,-3-5 147,3 1 0,-2-2-770,2-2 634,-3 1 1,4-5-1193,-5 1 419,0-5 510,0 2 1,0-7 504,0-1 0,-5-4 0,-1-4 0</inkml:trace>
  <inkml:trace contextRef="#ctx0" brushRef="#br1" timeOffset="30">21117 11866 8131,'0'-7'-1062,"0"-1"1062,0 6 0,4-5 0,0 3 0,1 3 0,-1-3 0,-2 3 0,6 1 0,-1 0 0,5 0 0,-1 1 0,1 3 0,3 2 0,0 6 0,2-1 0,-2 1 0,-2-1 0,2 1 0,-3-1 0,0 0 0,-4 5 0,-1-1 0,-4 1 1051,0 0 0,-1-2-7,-2 5 1,0-2-1360,0 2 203,-5-2 1,-3-1-1,-7 3 48,2-2 1,-7 3 10,5-5-1,-4 1-18,3-5 1,-3-1 48,4-2 0,0 1-91,3-5-247,1-1-26,0-3-458,4 0 505,2 0 0,6 0 340,3 0 0,3-5 0,4-1 0</inkml:trace>
  <inkml:trace contextRef="#ctx0" brushRef="#br1" timeOffset="31">21414 12243 9290,'-1'7'2156,"-3"-4"-1030,3 4-729,-4-6 1,5 5-67,0-2 179,0-3-1239,0 4-96,0-5 1,5-5-1,1-1 1</inkml:trace>
  <inkml:trace contextRef="#ctx0" brushRef="#br1" timeOffset="32">21597 11855 8131,'0'-6'894,"-5"0"-82,4 1 146,-5 4-161,6-4-647,0 5 0,0 5 33,0 3 1,0 2 14,0 1 1,-3 5-107,-1-1 0,0 5 93,4-1 1,0 3-204,0 0 0,0 1 35,0 0 0,0-1-72,0-3 1,0 1-26,0-5 1,1 3 2,3-7 0,-3 3-181,3-6 194,-3 2-1053,5-3 431,-5 3-1248,4-9 1372,-5 4 0,0-6 562,0-3 0,0-2 0,0-6 0</inkml:trace>
  <inkml:trace contextRef="#ctx0" brushRef="#br1" timeOffset="33">21768 11855 8131,'0'-12'596,"0"1"-116,0 0 423,0 4-445,0 2 0,-4 6-158,1 3 1,-1 4-102,4 7 1,0-1 70,0 5 0,0 0-165,0 4 1,-4 4 134,0-1 0,0 5-122,4-5 0,0 2 64,0-1 1,0-4-484,0 0 0,0-6-21,0-5 1,4-1-735,0 1-882,0-6 864,-4 4 256,0-9 1,0 3-6,0-8 823,0 3 0,-5-9 0,-2 4 0</inkml:trace>
  <inkml:trace contextRef="#ctx0" brushRef="#br1" timeOffset="34">21585 12060 8131,'0'-6'980,"2"0"-534,2 2 1,-2 3-108,6-3 0,-1 3-293,5 1 1,-1 0 143,1 0 1,-1 0-269,0 0 0,5 0 90,-1 0 0,4 0-524,-4 0 0,0 0 159,-3 0 1,-5 0-550,1 0-771,0 0 919,3 0 754,-5 0 0,5 5 0,-5 1 0</inkml:trace>
  <inkml:trace contextRef="#ctx0" brushRef="#br1" timeOffset="35">21871 11980 8131,'-5'-11'33,"4"0"282,-4-1-113,5 1 0,0 3-35,0 1 188,0 4-550,0-2-1468,0 5 1157,0 5-161,0-4 349,0 4 224,5-5 0,-3 0 94,6 0 0,-4 0 0,3 0 0,-4 0 0,7 0 0,-4 0 0</inkml:trace>
  <inkml:trace contextRef="#ctx0" brushRef="#br1" timeOffset="36">21928 11923 6679,'0'-6'248,"0"0"641,0 2-256,0 3-102,0-10 54,0 10-28,0-9-1,0 9-14,0-4 175,0 5-488,5 0 1,-4 1-219,3 3 52,-3 2 1,-1 6-16,0-1 1,2-1-50,2-2 1,-3 2-86,3-3 1,1 0 43,-1 0 104,4 1 0,-3 0-92,3-1 1,1-3 88,-5 4 0,1-6-136,-1 2 0,-2 1 71,6-1-245,-6 0-254,3-4-475,1 0-591,-5 0 1067,4 0 0,-6 0-1162,-3 0 1666,3 0 0,-10 0 0,5 0 0</inkml:trace>
  <inkml:trace contextRef="#ctx0" brushRef="#br1" timeOffset="37">22168 11878 8072,'0'-12'0,"0"6"0,1-3 485,3 5-100,-3-5 762,4 8-348,-5-4-385,0 5-294,-5 0 1,-1 1 65,-6 3 0,0-1-288,-3 4 1,2 1 121,-2 3 1,-2 5-241,2-1 0,0 0 125,3-4 1,2 1-504,3-1 1,-2 1 51,5-1 0,-4-3-146,4-1 0,1-3-191,3 4 883,0-6 0,-5 8 0,-2-3 0</inkml:trace>
  <inkml:trace contextRef="#ctx0" brushRef="#br1" timeOffset="38">21985 12003 8072,'-6'0'815,"1"0"195,5 0-730,-5 5 0,3-2 124,-1 5 0,1-5-118,2 5 0,0 0-113,0 3 0,0 0 75,0 1 1,0 3-210,0 0 0,0 1 109,0-5 1,0 5-120,0 2 0,4 0-348,0-3 124,0-7 0,-3 1-34,3-5-878,-3-1 438,4-3-2008,-5 0 2677,5 0 0,-3-5 0,3-1 0</inkml:trace>
  <inkml:trace contextRef="#ctx0" brushRef="#br1" timeOffset="39">22271 11866 7788,'0'-6'1805,"0"1"-1379,0 5 0,0 5-146,0 3 1,0 3-67,0 4 1,0-1 15,0 5 1,0 0-117,0 4 0,0 0 33,0 0 1,0-4-206,0 0 1,0-1 39,0 1 0,0-3-190,0-4 0,0-1-49,0 0 73,0-4-595,0 3 313,5-9-162,-4 4 1,4-6 102,-5-3 1,0 2-245,0-6 1,0 4 768,0-3 0,-5-6 0,-1-5 0</inkml:trace>
  <inkml:trace contextRef="#ctx0" brushRef="#br1" timeOffset="40">22214 11901 8039,'0'-12'31,"0"1"0,1 1 329,3 2 82,-3-2 0,8 3-122,-5-4 1,4 3-43,0 1 1,2 4-20,2-1 1,3-1-29,0 2 0,2-1-86,-2 4 1,-2 0-100,2 0 1,1 0-349,0 0 316,-1 0-280,-4 5 202,1 1 0,-6 6-40,-2-1 0,-4-3 56,-4-1 1,-2 1 34,-6 3 0,-3 1-28,0-1 1,-6-1-77,2-2 1,-1 2-499,1-2 0,-1 2 245,4 1 0,3-3-608,5-1 1,2-3 977,2 4 0,2-6 0,-3 3 0</inkml:trace>
  <inkml:trace contextRef="#ctx0" brushRef="#br1" timeOffset="41">22499 12197 8071,'6'0'4054,"0"0"-909,-6 0-4401,5 0 905,-4 6 351,4-5 0,-5 4 0,0-5 0</inkml:trace>
  <inkml:trace contextRef="#ctx0" brushRef="#br0" timeOffset="42">17668 13271 8253,'0'-6'-98,"0"-4"11,0 2 146,0 3 1,0-1 316,0 2-138,0-3 0,-4 0 18,0-1 0,1 4 287,3-3-278,0 4 0,0-3-64,0 2 29,0 3 0,-2-4 31,-1 5 1,1 1-22,-1 3 1,0 2-205,-1 6 1,3-4 96,-3 4 0,-1-3-137,1 6 0,0 3 41,4 1 0,0 4 25,0 3 1,0 0 38,0 4 1,0-1 11,0 2 0,-3 2 24,-1-3 0,0 7-15,4 1 0,0 0-94,0-4 0,0 4 36,0 0 0,0 4-98,0-4 1,0 1 79,0-5 1,4 0-36,0 0 1,1-1 53,-2-2 0,-1 0-20,2-4 0,-2-2 37,2-5 1,-3 0 21,3-5-116,-3 0-289,-1-3-562,5-6 419,-3-1 1,1-5-275,-6 0 1,1-1-613,-1-3 1,1 2 1329,2-6 0,-5 0 0,-1-3 0</inkml:trace>
  <inkml:trace contextRef="#ctx0" brushRef="#br0" timeOffset="43">17839 13545 8076,'0'-11'874,"0"4"-426,0 2 552,0 0-248,0 4-558,0-4 0,0 6 69,0 3 1,4 2-100,0 6 1,0 0 5,-4 4 1,0 1-98,0 6 1,0-2 51,0 1 1,0-1-196,0 5 0,4 2 60,-1-1 0,1 0 51,-4-5 1,2 1-73,1 0 1,-1-4 40,1 0 1,-1-5-276,-2 1 0,0-6-155,0-1 1,0-4-804,0 3 110,0-4-432,0 2 247,0-5 1298,0-5 0,-5-2 0,-2-4 0</inkml:trace>
  <inkml:trace contextRef="#ctx0" brushRef="#br0" timeOffset="44">17862 13557 8076,'-5'-12'0,"3"1"126,-6-1 1,4 1 807,-3-1-214,4 6 375,-2-4-420,5 9-441,0-4 0,5 10-108,3 2 1,3 3 136,4 2 1,-1 1-93,5 2 1,-3-1-5,3 5 1,0 0-132,3 4 0,1-4 51,0 0 1,0-1-129,0 1 0,0 1 94,-1-5 1,-2 4 60,-1-4 0,-4 4-61,4-3 1,-5-1 58,1-4 0,-2-3-89,-2-1 0,1 0 68,-1 0 1,-3 2-4,-1-5 0,-3 4-168,4-4-444,-6-1-873,3-3-158,-5 0 0,-5 0 819,-2 0 1,0-3 735,0-1 0,-1-5 0,-3 3 0</inkml:trace>
  <inkml:trace contextRef="#ctx0" brushRef="#br0" timeOffset="45">18285 13362 7984,'-5'-6'1800,"3"1"-1268,-3 5 0,4 0-213,-3 0 0,3 5-181,-3 3 0,3 2 72,1 1 1,0 6-156,0 2 1,0 2 71,0 2 1,0 4 25,0-1 0,0 9 5,0-5 0,0 4-30,0-7 1,0 4 58,0-5 0,-4 1-31,0-4 1,1-4-110,3 0 1,0-5 73,0 1 0,0-2-227,0-2 1,3-3-280,1-1 71,0-4 0,-3 2-906,3-5 570,-3 0-1076,4 0 1197,-5 0 1,0-5-807,0-3 1335,0-2 0,0-6 0,0-2 0</inkml:trace>
  <inkml:trace contextRef="#ctx0" brushRef="#br0" timeOffset="46">18582 13145 8120,'0'-11'121,"0"5"1,1-3 538,3 5 103,-3 0-191,4 4 247,-5 0-745,0 5 1,-4 2 80,1 4 0,-6 2-99,1 2 1,2-1 162,-2 5 1,0 1-75,-3 7 0,0 0-69,-1 7 1,1-4-101,-1 4 0,1 5-41,0-5 0,3 0 73,0 0 0,2-2-78,-2 6 0,3-4-95,5-3 0,0 2-302,0-3 0,0-1 382,0 2 1,0-6 480,0 2 0,5-4 384,3-4 0,2 1-533,2-5 1,-1 2-225,0-2 0,1-6 12,-1 2 0,1-3-59,-1 0 1,-3 1-5,-1-6 0,1 5-6,3-4 1,-3 0-189,0-4-117,-1 0 0,1 3-544,-1 1 249,-4 0-1645,2-4 1992,-5 0 1,5 0 0,1 0 0</inkml:trace>
  <inkml:trace contextRef="#ctx0" brushRef="#br0" timeOffset="47">18730 13420 8199,'-5'-12'-625,"4"1"1007,-4 4 836,5 2-245,0 0-313,0 4-533,5 1 1,0 8 69,3 7 0,2-1-6,-3 5 1,3 0 18,2 4 1,-1 1-23,1 2 0,3 0-167,0 4 1,0-1 97,-3 2 1,3-3-176,0-5 1,1-2 141,-5-2 0,-3 2-102,-1-6 0,1 0 66,3-4 0,-3 1-62,-1-1 1,-3-4-285,4-4-12,-6 4 0,5-6-1545,-3 3 868,-3-3-1023,4-1 2008,-5 0 0,-5-5 0,-2-1 0</inkml:trace>
  <inkml:trace contextRef="#ctx0" brushRef="#br0" timeOffset="48">19016 13420 8198,'0'-12'75,"-5"1"0,2 1 418,-4 2 303,4-2-469,-7 8 1,3-3 16,-4 5 1,2 5-99,-2 3 1,2 7-115,-6 4 0,1 4 49,-2 4 1,2-2-130,-5 6 1,2-1-138,-2 4 0,-2-1 36,6-2 1,0-3-49,3-5 1,2-2 17,3-2 1,-2 2-493,5-6 1,0-4-43,4-3-342,0-6 0,1 3 955,3-5 0,3 0 0,4 0 0</inkml:trace>
  <inkml:trace contextRef="#ctx0" brushRef="#br0" timeOffset="49">19107 13499 8119,'0'-6'127,"0"1"0,0 4 329,0-3 1,1 3 486,3-3-574,-3 3 0,5 2-192,-6 3 0,0 2 76,0 5 1,0 5-149,0-1 1,0 5 147,0-1 1,3 3-140,1 1 1,1 0-15,-1-1 0,-1 0-222,4-3 0,1 1-120,3-5 1,1 1 130,-1-5 0,0-1-36,1-2 1,3-3 98,0-5 0,2 0 28,-2 0 1,-1-1 7,5-3 0,-1 1 48,1-4 1,-1-5 20,-3-3 1,-1-4 116,5 4 1,-5-5 16,1 1 0,-6-3-76,-1-1 0,-2 0-154,1 0 1,2-2 114,-5 2 1,0-2-140,-4 6 1,0 2 95,0 2-608,0-3 288,-5 6 0,2 0-511,-4 8-1675,4 3 2473,-2 1 0,5 0 0</inkml:trace>
  <inkml:trace contextRef="#ctx0" brushRef="#br0" timeOffset="50">19507 13317 8119,'0'-12'360,"0"6"294,0-4-416,0 9 1,4-3-108,-1 8 1,5-2 106,-4 6 1,5-1-73,-2 5 0,0-1 102,0 1 1,1 0-254,3 3 0,1-1-50,-1 5 1,1-5-86,-1 2 1,0-4-202,1 0 1,-1-1 165,1 1 0,-1-2-296,1-3 1,-5 2-107,1-5-239,-1 0 1,1-4-39,0 0 834,-6 0 0,8 0 0,-3 0 0</inkml:trace>
  <inkml:trace contextRef="#ctx0" brushRef="#br0" timeOffset="51">19872 13317 8119,'0'-12'453,"0"1"50,0 5-265,0 0 1,-1 8-510,-3 2 0,2 2 105,-6 5 1,0 1-41,-3-1 1,3-3-346,1-1 1,0 1 281,0 3 1,-2 1 268,5-1 0,-10 1 0,2-1 0</inkml:trace>
  <inkml:trace contextRef="#ctx0" brushRef="#br0" timeOffset="52">19712 13488 8119,'-7'1'-508,"-1"3"0,4-3 254,-3 3 0,4-1 902,-1 1 0,2-3-108,-2 3 1,3-2-90,-3 2 0,3-2-112,1 6 0,0 0 43,0 3 1,0 1-83,0-1 0,0 4-47,0 0 1,0 4-125,0-3 1,0 3 67,0-4 1,1 4-188,3-4 0,-3 0 19,3-3 0,-3-1-61,-1 1 0,1-1 134,3 1 0,-3-5-124,3 1 1,-2-4-183,-2 3 135,0-4-313,5 2 143,-4-5-1410,4 0 1408,-5 0 1,5-5 0,1-2-1</inkml:trace>
  <inkml:trace contextRef="#ctx0" brushRef="#br0" timeOffset="53">19964 13168 8113,'-7'-11'85,"1"1"-85,2 2 1577,3 3-431,-4 5-444,5 0-464,5 5 0,-3 0 61,6 3 0,0 6-74,3-3 0,1 4-1,-1 1 1,2 0-47,2 3 0,-2 3 60,2-3 0,1 4-224,-1 3 1,1 0 57,-5 4 0,1-3-143,-1 3 1,-3-3 52,-1 3 0,-4-3-81,1 3 1,-3 0-77,-1 0 0,-1 3-19,-3-3 0,-3-2-54,-4-1 1,0-3 79,-1-1 1,5-4 60,-1 0-56,0-5-618,-3 3 235,5-6-813,0-5 367,6-1 297,6-15 1,-4 6 694,6-7 0,-6-3 0,3-4 0</inkml:trace>
  <inkml:trace contextRef="#ctx0" brushRef="#br0" timeOffset="54">20306 13111 8129,'0'-18'-385,"-5"2"321,4 4 0,-4 5 1610,5-1-356,0 6-92,0-3-618,0 5-315,5 0 1,-4 6-76,3 5 1,2 2 109,2 6 0,-2 1-105,2 7 1,-2 2 82,2 6 1,1 3-110,-5 0 0,-1 4 31,-3-4 1,0 3-150,0-2 0,0 2 43,0-3 0,0 4-99,0-4 1,0 1-134,0-5 1,0-5 92,0-2 0,0-1-44,0-3 1,0 1-40,0-9 146,0 6 0,0-9-362,0 4 5,0-4 1,0-4-586,0 0-720,0-6 1744,0 3 0,5-10 0,2-1 0</inkml:trace>
  <inkml:trace contextRef="#ctx0" brushRef="#br0" timeOffset="55">20672 13477 8129,'0'-7'904,"0"2"-203,0 5-146,0-5-172,0 4 0,1-4 131,3 5-257,2 0 0,6 0-111,-1 0 0,2-4 52,2 0 0,-2 0-74,2 4 0,-1 0 107,1 0 0,-2-1-516,2-3 0,1 3-158,0-3 0,-1 3-354,-4 1 1,1-1 107,-1-3 0,-3 3-1314,-1-3 2003,-4 3 0,7 1 0,-4 0 0</inkml:trace>
  <inkml:trace contextRef="#ctx0" brushRef="#br0" timeOffset="56">20649 13614 8129,'6'0'520,"4"0"1,-7 0-44,5 0 0,-5 0-8,5 0 0,0 0 35,3 0 0,4 0-196,0 0 0,2-4-170,-2 0 1,-1-1-38,5 1 0,-4 3-149,4-3 1,-5-1 91,2 1 0,-2 0-323,1 4-209,-2-5 1,3 4 487,-5-3 0,1 3 0,-1 1 0</inkml:trace>
  <inkml:trace contextRef="#ctx0" brushRef="#br0" timeOffset="57">21151 13043 8129,'0'-12'-530,"0"5"1384,0-1 168,0 5-480,0-2 0,0 4 144,0-3-61,0 3-550,0-4 0,0 6 109,0 3 1,0 2-68,0 6 1,4 0 118,0 4 1,0 1-144,-4 6 0,0 1 33,0 3 1,4-2-122,-1 6 0,1-1-14,-4 5 1,4 3 93,0 0 1,0 4-71,-4-4 1,0 4 89,0-4 1,0 1 37,0-1 1,1-2-56,3 2 0,-3-4-25,3-4 1,1 2 4,-1-5 1,3-1-13,-3-3 0,1 0-15,-1 0 0,-3-5-127,3-3 0,-1-2-314,0-2 261,-1 0 1,3-3-589,-5 0 0,1-6-104,3 2-197,-3-3 1,4-2 150,-5-3 1,1 2 52,3-6 1,-2 0 823,1-3 0,4-5 0,-1-2 0</inkml:trace>
  <inkml:trace contextRef="#ctx0" brushRef="#br0" timeOffset="58">21426 13271 8129,'0'-11'0,"-2"3"617,-2 0-21,3 6 173,-4-3-530,5 5 1,0 5 64,0 2 1,0 4-99,0 0 0,0 6-111,0 2 0,0 2-64,0 2 1,0 1 89,0 3 0,0-2-225,0 6 1,0-6 41,0 2 0,0-1 38,0-3 0,0 2-33,0-5 0,1-4-292,3-1 1,-3-2-104,3-2 1,-2-3-304,-2 0 1,1-6-1111,3 2 1865,-3-3 0,4-1 0,-5 0 0</inkml:trace>
  <inkml:trace contextRef="#ctx0" brushRef="#br0" timeOffset="59">21391 13351 8129,'-5'-11'0,"4"-1"0,-4 5 147,5-1 0,0 4 770,0-3-508,0 4 0,1-2 71,3 5 1,1 5-332,3 3 0,2 3 120,-3 4 1,7-1-160,2 5 1,3 0 85,-4 4 1,5 0-103,-1 0 0,3 0-25,1-1 1,-1 1 29,1 0 1,0-4-41,0 0 1,-1-4 64,-3 4 0,-2-5 82,-1 2 1,-4-5-49,3-3 1,-6 1 152,-1-6-13,0 6 39,3-7 76,-5 3-103,-1-5 0,-5-5-208,0-3 0,0-6 69,0-1 0,0-6 0,0 2 1,0-2 45,0-2 0,0 0-29,0 0 1,0-3 38,0-1 1,0-3 30,0 3 1,0-4-187,0 5 0,0-1-338,0 4 1,0 0-300,0 1 0,0 0 30,0 3 1,-1-1 366,-3 4-4890,3 1 2166,-4 4 2892,5-1 0,-5 6 0,-1 1 0</inkml:trace>
  <inkml:trace contextRef="#ctx0" brushRef="#br0" timeOffset="60">22031 13111 8129,'0'-11'81,"0"-1"1,1 5 194,3-1 1,-3 4 101,3-3 1,-3 3 182,-1-4-273,0 6 1,0-5 220,0 4-411,0 1 1,-1-3 53,-3 5 0,2 5-64,-6 3 1,2 7-85,-2 4 1,-2 4 34,2 4 1,-1 1-4,2 2 1,-3 7 8,2-3 0,3 3-54,1-3 0,3 0 51,1 1 0,0-1-121,0 0 0,1-3 36,3-1 1,2-5 38,6 2 0,-5-4-4,1-4 0,0 1-97,3-4 1,-3-1-163,-1-4 121,1 1-198,3-1 0,1-1 88,-1-2 1,-3-3-302,-1-5 1,-3 0-649,4 0-146,-1 0 1351,0 0 0,3 0 0,-4 0 0</inkml:trace>
  <inkml:trace contextRef="#ctx0" brushRef="#br0" timeOffset="61">22191 13180 8129,'0'-12'1258,"0"6"-455,0-4-524,0 8 0,5 2-123,2 8 1,0 6 82,0 1 1,1 7-132,3 1 0,-2 1 68,3 6 1,-7-4-221,6 0 0,-2 2-6,3-1 1,3 3-58,0-3 0,-4-4-61,-3-4 1,0-5 77,3 1 1,-1-2-101,-2-2 141,2 1 0,-5-5-361,3 1 1,-2-6-534,-2 2-451,-3-3 742,4-1 652,-5 0 0,5 0 0,2 0 0</inkml:trace>
  <inkml:trace contextRef="#ctx0" brushRef="#br0" timeOffset="62">22476 13191 8129,'0'-18'0,"0"2"226,0 4 174,0 1 0,-1 5-105,-3 2 1,2 3 142,-6 1 0,4 6-419,-3 5 1,-1 2 146,-3 6 1,-5 4-188,1 4 1,-5 4 66,1 0 0,-3 2-144,-1 1 0,1 0-14,-1 1 0,4-6-5,0-3 0,5-3-36,-2-4 0,5 2-40,3-6 1,3-4-840,5-3 417,0-6-148,0 3 1,2-5 762,1 0 0,4-5 0,4-1 0</inkml:trace>
  <inkml:trace contextRef="#ctx0" brushRef="#br0" timeOffset="63">22476 12963 8129,'0'-12'0,"0"5"798,0-1-153,0 5-212,0-2 0,0 7-117,0 1 0,5 4-76,3 4 0,2 4 84,2 1 1,-1 4-71,0-1 1,5 6-80,-1 2 0,0 5 64,-4-2 1,1 3-214,-1 2 1,-1-1 61,-2 0 1,1 0-308,-5 1 0,0-1-63,-4 0 0,0 0-223,0 1 0,-6-5 93,-1 1 0,-3-6 115,-2 2 0,0-3-67,-4-1 1,4-1 18,-4 1 1,1-5-765,4-3 1109,-3-2 0,8-2 0,-6 1 0</inkml:trace>
  <inkml:trace contextRef="#ctx0" brushRef="#br0" timeOffset="64">22750 13260 8089,'0'-7'509,"0"2"0,0 6-254,0 3 1,0-1-17,0 4 1,0 1-65,0 3 1,2 2-9,1 2 0,-1 2-1,2 2 0,-3 2 37,-1-1 0,1-3-185,3 2 0,-2 0 55,6 4 1,0-4 40,3 0 0,0-5-193,1 1 1,3-2 119,0-1 0,4-1-120,-3 0 0,3-4 76,-4-3 1,0-3-74,-3-1 0,3 0 162,0 0 1,0-1 76,-3-3 0,-1-3-38,0-4 1,1 0-55,-1-1 0,-3-4 33,0-3 1,-1-3-14,5-1 1,-6 0-223,-2 1 0,1-1-25,-1 0 1,-1-1-145,-3-3 0,0 4 42,0 0 1,0 2-483,0 6-596,0-1 919,0 5 0,0 3-491,0 1 908,0 4 0,0-2 0,0 5 0</inkml:trace>
  <inkml:trace contextRef="#ctx0" brushRef="#br0" timeOffset="65">23299 13020 8129,'0'-7'531,"-6"2"-142,5 5 200,-4 0-230,5 0 0,0 5-249,0 3 0,0 6 144,0 1 1,0 7-129,0 1 1,0 5 90,0 6 0,0 0-203,0 0 1,4 4 2,0 0 1,3 1-79,-3-5 1,1-5-178,-1-2 1,-3-3 133,3-1 0,1-6-53,-1-1 1,0-4 103,-4 0 0,1-6-871,3-2 325,-3 2-198,4-5 1,-5 3 16,0-8 780,0 3 0,-5-14 0,-1 2 0</inkml:trace>
  <inkml:trace contextRef="#ctx0" brushRef="#br0" timeOffset="66">23264 13145 8129,'0'-17'-207,"0"5"0,4 2 83,0 2 0,1 3 887,-1 2 0,-2 3-203,6 3 1,-4 4-311,3 4 1,1 2-2,3 2 1,1-1 29,-1 5 1,2 0-161,2 4 1,-1 1 79,5 3 0,-4-3-84,4 2 0,-3-3 44,3-4 1,-5 2-200,1-6 1,-1 1 59,1 0 1,-2-8-3,2 4 1,-2-4 89,-2-1 0,1-2 2,-1-5 1,0 0 201,1 0-203,-6 0 1,0 0 225,-2 0 0,-2-1-71,1-3 0,-1-2-108,-2-6 1,0-3-11,0 0 0,0-5-98,0 1 0,0-3 24,0-1 1,0 0-138,0 0 0,0-3-79,0-1 1,0-3-288,0 3 0,0-3-208,0 3 1,0 2 294,0 6 0,0-3-458,0 3 1,0 2 271,0 2 1,0 6-724,0 2 629,0-1 0,0 0 624,0 1 0,5-1 0,1-3 0</inkml:trace>
  <inkml:trace contextRef="#ctx0" brushRef="#br0" timeOffset="67">23915 12803 8129,'0'-7'229,"0"-3"610,0 9-501,0-4 1,-4 6-100,1 3 1,-5 2-75,4 6 1,-5 4 88,2 3 1,-3 3-53,-2 1 1,1 5-2,-1 2 1,2 4-1,3 4 1,-4-1-116,4 5 1,0-4 30,0 4 0,4-1-277,0 1 0,1-3 109,2-5 1,0-3-158,0-1 0,0-6 109,0-1 1,5-1-14,3-7 0,1 0 2,-2-4 1,4 1 63,-4-1 0,2-3 0,-1 0 1,2-5-29,-3 5-160,4-6 0,0 4-96,0-6-994,1 0 914,-1 0 0,-4-2 410,-4-2 0,4-2 0,-1-5 0</inkml:trace>
  <inkml:trace contextRef="#ctx0" brushRef="#br0" timeOffset="68">23938 13065 8129,'0'-6'0,"0"0"0,0 2 186,0 3 61,5-4 0,-4 6-59,3 3 1,1-2 50,-1 6 1,4-1-183,-4 5 1,4 1 81,0 2 0,-2-1-120,2 5 0,-2-5 84,2 1 0,1 1-96,-5 0 0,5-1-114,-2-4 1,0-3-562,0 0-505,1-6 832,3 8 1,1-8 340,-1 1 0,0-1 0,1-2 0</inkml:trace>
  <inkml:trace contextRef="#ctx0" brushRef="#br0" timeOffset="69">24315 12997 8129,'-6'0'-120,"-4"0"216,2 0 0,-2 1 0,-2 3 1,1-1 60,-1 4 0,1 2-311,0 6 1,-5-2-16,1 2 0,0-1-62,4 1 0,-1-2 41,1 2 0,3 2 183,0-2-370,1 0 1,1-3 114,2-1 0,-1-3 262,1-1 0,0-4 0,4 7 0,0-9 0,0 4 0</inkml:trace>
  <inkml:trace contextRef="#ctx0" brushRef="#br0" timeOffset="70">24098 13225 7806,'0'7'1837,"0"-1"-1347,0-2 1,0-2-45,0 6 1,0 0-57,0 3 1,0 0-217,0 1 1,0 3-121,0 0-1,0 2 21,0-2 0,0-2 139,0 2 0,0 1-239,0 0 1,1-1-209,3-4 106,-3 1 1,4-1 53,-5 1 1,2-5-100,2 1-578,-3-6 352,4 9-1332,-5-10 771,0 4 960,0-5 0,0-5 0,0-2 0</inkml:trace>
  <inkml:trace contextRef="#ctx0" brushRef="#br0" timeOffset="71">24338 12826 8129,'-12'-12'-151,"6"5"1630,2-1-426,3 5-784,1-2 0,1 7 0,3 1 0,-1 0 27,4 5 0,1 0-57,3 8 1,1 0 112,-1 3 0,1 3-114,-1-3 0,3 6-1,-3 2 1,3 1-19,-6-2 0,1 4-131,-2 4 1,2-4-159,-5 1 0,1-5 119,-1 5 1,-3-4-472,3 3 0,-3-5 202,-1 2 1,0 1-300,0-1 0,0-2 226,0-6 0,0 1 68,0-4 1,0 0 102,0-1 1,-1-6-42,-3 3 1,2-5-615,-6 1 145,6-3-14,-9-5 0,9 0-275,-6 0 921,6 0 0,-8-5 0,3-2 0</inkml:trace>
  <inkml:trace contextRef="#ctx0" brushRef="#br0" timeOffset="72">24589 12769 8129,'0'-12'53,"0"6"0,0-1 961,0 4 25,0 1-735,5-3 1,-4 7-51,3 1 1,1 0 9,-1 4 0,0 1-25,-4 4 1,4 4 35,0 3 1,-1 3-22,-3 0 1,0 1 45,0 0 1,2 4-47,1-1 1,-1 2-65,2-1 1,-2-2-31,2 6 1,-3-1-119,3 5 0,-3-5-191,-1 0 1,0 0 106,0 0 0,0 2-62,0-5 1,0 4 25,0 0 0,0-2-38,0 1 0,0-3 42,0 3 0,0-4 50,0 0 0,0-1 61,0-3 1,0 0 17,0-3 0,1 1 166,3-4 1,-2 3-60,1-4 1,-1 0 8,-2-4 1,0 1 80,0-1-301,0 1 1,0-1 69,0 1-77,0-6 0,1 3 71,3-5-54,-3-1-354,4-3-457,-5 0 401,5 0-1619,-4-5 1069,4-1 999,-5 0 0,-10-10 0,-2 4 0</inkml:trace>
  <inkml:trace contextRef="#ctx0" brushRef="#br0" timeOffset="73">18616 14893 7540,'-6'0'1172,"1"0"1447,5 0-2450,0-5 0,1 3 43,3-1 0,-2 1-185,6 2 0,-4 0 73,3 0 1,1 0 15,3 0 1,-2 0 12,3 0 0,-4 0 12,8 0 0,-4 0-37,0 0 1,3 0-13,0 0 1,6 0-15,-2 0 0,-2 0-151,2 0 1,-1 0 64,1 0 0,1-3 95,-4-1 1,0 0-221,-1 4 1,-3-1 88,-1-3-608,1 3 0,-10-4-834,6 5-753,-6 0 1577,-7 0 0,2 3 662,-9 1 0,-2 5 0,-4-3 0</inkml:trace>
  <inkml:trace contextRef="#ctx0" brushRef="#br0" timeOffset="74">18593 15087 8091,'-6'1'4,"2"3"643,3-3-81,1 4 1,4-3 307,-1 1-564,6-1 0,-2 3 55,4-5 0,2 0-86,2 0 0,-1 0 72,5 0 1,0-1-169,4-3 1,0 1-1,-1-4 1,1 3-81,0-4 1,-4 4-248,0-3 1,-5 3-849,1-4 1,-6 6 77,-1-2-667,-6 3 1,4 2 1580,-6 3 0,-6 2 0,0 6 0</inkml:trace>
  <inkml:trace contextRef="#ctx0" brushRef="#br0" timeOffset="75">19233 14539 8091,'0'-7'890,"0"2"1904,0 5-2557,0 5 1,0-2-115,0 5 1,0 3 126,0 4 1,4 6-148,-1-2 0,1 2 110,-4 2 0,0 4-223,0-1 1,0 10-6,0-2 0,0 3 19,0-3 0,0 0 68,0 1 1,0 3-155,0 0 1,0 4 6,0-4 0,0-4 89,0-4 1,0 0-81,0 0 1,0-2 105,0-5 1,1-4-74,3 0 1,-1-5-52,4 1-55,-4-2 0,3-3-16,-2-2-263,-3-3-202,4-5-1621,-5 0 1142,0-5 151,-5-2 0,4-4 948,-3-1 0,-2 1 0,0 0 0</inkml:trace>
  <inkml:trace contextRef="#ctx0" brushRef="#br0" timeOffset="76">19541 14744 8091,'-5'-6'988,"4"-4"-580,-4 9 1,3-8 453,-1 5-533,1 0 0,-3 5-95,5 3 1,-1 6-49,-3 6 1,3 4 29,-3-1 1,3 4-52,1 3 1,0 2-1,0 3 1,0 2-210,0-3 1,0-1 0,0 2 1,0-2-165,0 1 0,0-2 67,0-5 0,0-1-160,0-3 0,0-3-614,0-4-384,0-1 174,0 1 242,0-6 0,0-2 474,0-8 0,1-2 408,3-6 0,-3-4 0,4-2 0</inkml:trace>
  <inkml:trace contextRef="#ctx0" brushRef="#br0" timeOffset="77">19518 14824 8091,'0'-6'879,"2"1"-311,1 5-173,-1 0 1,6 5-84,-4 3 1,5 2-78,-1 1 1,2 4-107,1 1 1,1 4 80,-1-1 1,4 2-109,1 2 1,3 0-22,-4 0 0,4 0-193,-4 0 0,4-4 54,-4 0 0,4-5-101,-3 1 1,-1-2 152,-4-2 0,1 0 76,-1 1-225,1-6 221,-1 4-1024,0-8 211,-4 3 328,-2-5 1,-6-2-190,-3-1 0,3 0-1023,-3-4 1631,-3 4 0,1-12 0,-5 2 0</inkml:trace>
  <inkml:trace contextRef="#ctx0" brushRef="#br0" timeOffset="78">19895 14710 8062,'0'-11'0,"-5"4"0,4 1 621,-3 2-155,3 3 308,1-4-576,-5 5 0,3 5-15,-1 2 1,0 4 9,-1 0 0,3 6-110,-3 2 1,-1 2-6,1 2 0,-1 4 111,1-1 0,3 6-188,-3-2 1,-1 2 3,1-1 0,-1-2-106,2-2 1,1-5 28,-2 1 1,3-1-39,1-7 0,0 0-130,0-3-48,0-1 1,0-3-970,0-1 925,0-4 0,-1 2-502,-3-5 454,3 0 0,-4-1-24,5-3 1,0-3 403,0-4 0,5 0 0,1-1 0</inkml:trace>
  <inkml:trace contextRef="#ctx0" brushRef="#br0" timeOffset="79">20066 14550 8062,'0'-11'252,"0"3"618,0 1-326,0 4 300,0-2-214,0 5 1,0 5-398,0 3 0,0 3 29,0 4 0,-5 3-79,-2 5 1,0 1-111,0 3 1,-5-2-149,-3 5 0,0 2-204,4 6 0,-1-2 29,1 2 0,1-3 113,2 0 0,3-1-269,5 0 1,0-3 331,0-1 0,0-5 74,0 2 0,1-3 405,3-1 0,1 0-232,3 0 0,2-2-350,-3-2 1,7-1-36,2-3 0,-1-2 83,-4 2 0,1-6-60,-1-1 1,0-4 54,1 3 0,-1-4-7,1 1 0,-1-3-125,1-1 0,-1 0-221,0 0 0,-3 0-72,0 0 0,-6-1-209,2-3 768,-3-3 0,-1-9 0,0-2 0</inkml:trace>
  <inkml:trace contextRef="#ctx0" brushRef="#br0" timeOffset="80">20215 14756 8062,'-5'-12'0,"4"5"0,-3-1 1264,3 6-291,1-4-51,0 6-659,0 6 0,1 1-14,3 8 0,2-1-153,5 5 0,-3 0 101,0 4 0,-1 0-190,5 0 0,0 1 70,4 3 1,-4-3-94,3 2-1,-2-1 74,-1-3 0,-2 0-251,-3-3 0,3 1-40,-2-4 1,2-2-24,2-7 0,-5 2-89,1-5 1,-4 3-783,3-3-1038,-4 0 790,2-4 1376,-5 0 0,0-5 0,0-1 0</inkml:trace>
  <inkml:trace contextRef="#ctx0" brushRef="#br0" timeOffset="81">20489 14767 8062,'0'-18'0,"0"6"625,0 4-101,0 0 354,0 2-164,0-4-452,-5 9 0,-1 1-56,-6 7 0,1 5 0,-1 3 0,-4 3-146,-3 5 1,0 2 105,-4 5 0,3-3-307,-7 7 1,4-2 145,4 2 0,-1-1-383,5-2 1,-1-5 69,5-7 0,1 2-50,2-6 1,2-4-531,2-3-417,3-5 3,-4 7 610,5-9 692,0-1 0,5-6 0,1-6 0</inkml:trace>
  <inkml:trace contextRef="#ctx0" brushRef="#br0" timeOffset="82">20569 14539 8062,'0'-7'-274,"0"2"1778,0 0-482,0 4-51,0-4-427,0 5-312,0 5 1,0-2 108,0 4 0,4 5-94,0 3 0,4 1-6,0 0 0,-2 1-35,2 6 1,-2 0-82,2 0 0,2 1-6,-2 3 0,-2-2-194,2 5 0,-4-3-87,3 4 0,-4-5 100,0 5 0,-1-2-131,-2 1 1,0 3 77,0-2 1,-4-3-122,0-2 0,-5-2 81,2-1 0,0-4-20,0 0 0,0-5-46,0 1 0,-2-6-203,5-1 1,-4-4-441,5 3 1,-2-4-188,1 1-466,2-3 1030,-3-6 0,5-1 487,0-6 0,0 1 0,0-1 0</inkml:trace>
  <inkml:trace contextRef="#ctx0" brushRef="#br0" timeOffset="83">20889 14459 8062,'0'-7'605,"0"-3"4,0 9-44,-5-4-99,3 5-18,-3 0 0,5 1-153,0 3 0,0 6-24,0 5 0,0 7-8,0 1 0,0 5-30,0 6 1,0 0-60,0 1 0,0 4-89,0 3 0,0-2-95,0 2 1,-3-1 45,-1 1 1,0 1-15,4-5 0,-1 0 44,-3-4 0,3 1-145,-3-1 1,2-5 13,2-2 0,0-5 77,0-2 1,0 0-55,0-5-110,0 5 0,0-7-330,0 2 153,0-7-1142,0-3-837,0-5 2308,0-5 0,0-7 0,0-5 0</inkml:trace>
  <inkml:trace contextRef="#ctx0" brushRef="#br0" timeOffset="84">21266 14721 8062,'-5'-6'192,"3"-4"499,-3 9-97,5-4 817,0 5-1196,0 5 0,0 2 17,0 9 1,0 1-110,0 6 0,0-4 36,0 0 1,0 0-165,0 4 0,0 0-1,0 0 0,0-2 78,0-2 0,1 2-287,3-6 1,-2 0 29,1-3-1126,-1-1 637,-2 0-71,0-4 0,1-2-474,3-5 70,-3 0 1149,4 0 0,-5-5 0,0-2 0</inkml:trace>
  <inkml:trace contextRef="#ctx0" brushRef="#br0" timeOffset="85">21071 14927 8062,'7'0'0,"-2"0"0,0 0 389,3 0 0,2 0 13,1 0 1,6 0 101,2 0 0,2-4-92,2 0 1,1-3 60,3 3 0,-3-5-372,3 2 1,-3 0 100,-1 0 1,-4 4-1784,0-1 1113,-5 3 468,2 1 0,-4 0 0,-1 0 0</inkml:trace>
  <inkml:trace contextRef="#ctx0" brushRef="#br0" timeOffset="86">21734 14436 8062,'0'-11'0,"0"3"-4,0 0 1,0 5 301,0-5-34,0 5 320,0-7 30,0 9 39,0-9-188,0 9-88,0-5 236,0 6-496,0 6 0,0 0-30,0 5 1,0 2 61,0 2 1,0-1-25,0 5 0,0 4-86,0 4 0,0 4 43,0 0 1,0 3-139,0 4 0,0-1 115,0 5 1,-1-2-169,-3 2 1,3 2 52,-3-6 1,1 1-72,-1-1 0,3-4 95,-3 1 1,3-2-20,1-7 1,0 1-47,0-4 0,0-6 52,0-1-389,0 1 222,0-4-559,0 4-98,0-11-18,0-1 74,0-5 273,0-5 0,0 2-317,0-4 423,0-1 434,0-3 0,0-6 0,0-1 0</inkml:trace>
  <inkml:trace contextRef="#ctx0" brushRef="#br0" timeOffset="87">21917 14550 8062,'-7'-5'326,"2"4"169,5-4 0,0 10-148,0 2 1,-4 7 101,1 2 1,-1 4-279,4-1 1,0 6 61,0 2 0,0 5-160,0-2 1,0 3 46,0 1 0,0-3-160,0-1 1,0-3-35,0 3 0,-1-4-120,-3 0 0,2-6-360,-1-5 0,1-3-67,2 0-1106,0-1 708,0-4 580,0-2 0,0-7 439,0-1 0,0-4 0,0-4 0,0-1 0</inkml:trace>
  <inkml:trace contextRef="#ctx0" brushRef="#br0" timeOffset="88">21871 14721 8062,'0'-11'-961,"0"0"1916,0 4-32,0 2-185,0 5-445,5 0 0,-2 7 58,4 4 0,1 2-148,3 6 0,1-4 14,-1 4 1,4 0-30,1 4 0,3 0-134,-4 0 0,1-4 77,0 0 1,-3-2-203,6 2 1,-5 2 1,2-6 0,0-1 164,-1-6 1,2 0 36,-2-4 0,-6 0 66,2-4-90,-2 0 1,-1 0 60,0 0 0,-6-1 148,2-3 0,-3 1-158,-1-4 1,0-2 20,0-6 0,-4 1-132,1-5 0,-3 3 115,3-3 1,1 0-306,-1-3 0,-2-3 76,1-1 1,0 0-298,4-4 0,0 3 2,0-3 0,4 4-160,0 0 1,1 6-32,-2 0 1,-1 7-214,1-3 117,4 4 0,-6 0-239,3 1 330,-3 4 0,-1 1-370,0 2 927,0 3 0,-5-9 0,-1 3 0</inkml:trace>
  <inkml:trace contextRef="#ctx0" brushRef="#br0" timeOffset="89">22511 14310 8062,'0'-7'-196,"0"-1"1598,0 6-439,0-3-521,-6 5 1,4 6-128,-6 5 1,1 2-93,-5 6 0,1 1-36,-1 7 0,1 2-63,0 5 0,-1 2 83,1 2 1,3-2 0,1 2 0,3 2-190,-4 2 0,6-1 4,-2 1 1,2-6-149,2 2 1,2-2 76,2-2 1,-2-3-153,6-1 1,-4-6 38,3-1 0,-1-4-47,2-4 1,2-3-198,-2-1 72,2 1 1,1-7-502,1 2 276,-6-2-228,4-5 0,-7-1 223,4-3 1,-4-2 563,1-5 0,-3-1 0,-1 1 0</inkml:trace>
  <inkml:trace contextRef="#ctx0" brushRef="#br0" timeOffset="90">22533 14607 8062,'0'-6'0,"0"-4"728,0 9-8,0-5 445,0 6-999,5 6 1,-2 0-120,5 5 1,-5 5-72,5-1 1,0 0 69,3-4 1,0 1-558,1-1 443,-1 6 1,1-5-194,-1 4 0,-3-7-156,-1-2 0,0-3-326,0 4 0,0-6-184,-4 2 122,-1-3 805,3-1 0,0-5 0,1-1 0</inkml:trace>
  <inkml:trace contextRef="#ctx0" brushRef="#br0" timeOffset="91">22899 14584 8062,'0'-11'-1404,"0"5"2917,0-4-1101,0 8 1,-1-7 103,-3 6-399,-3-1 1,-4 8 115,0-1 0,-1 6-112,1-1 0,-1-2 84,1 2 0,-1-1-296,1 5 0,0-1-9,-1 1 1,2 0-76,2 4 0,-2-4 101,3 4 0,0-5-89,0-3 1,3 2-270,-4-3 0,4 2-67,-3-1-471,4 2 640,-7-4 1,9 2-405,-3 0 734,-2-6 0,4 3 0,-3-5 3011,5 0-2026,0 5-432,0 2 0,0 4-213,0 0 0,4 1-107,0-1 0,0 2-69,-4 2 1,0-2 68,0 2 0,4-2-269,-1-2 1,1 4-12,-4 1 1,0-5-96,0-3 0,0-1 7,0 5 1,0-5-315,0 1-95,0-5 1,0 3-16,0-2-370,0-3 626,0 4 1,0-6-642,0-3 0,0-2 944,0-6 0,0 1 0,0-1 0</inkml:trace>
  <inkml:trace contextRef="#ctx0" brushRef="#br0" timeOffset="92">22910 14288 8062,'0'-7'420,"0"-3"761,0 9-183,0-4-371,0 5-286,5 5 0,-2 1-108,4 6 0,0 0 26,0 3 1,4 3-13,-4 5 0,3 1-73,2 3 0,-1-2 22,1 6 0,-1-1-103,0 4 0,1 2 19,-1 2 0,-4-3-235,-4 4 0,-1-4-53,-2-1 1,0 1 19,0-1 1,0-4 20,0 1 0,-2-6 14,-1 2 0,-2-3-111,-3-1 0,-2-2 61,2-2 1,2 0-93,-2-7 0,4 1-942,-3-10 806,4 6 0,-3-8-447,2 3 1,3-4 325,-3-4 1,3-2-404,1-5 923,5-6 0,1-1 0,6-4 0</inkml:trace>
  <inkml:trace contextRef="#ctx0" brushRef="#br0" timeOffset="93">23287 14721 8062,'-1'-6'0,"-3"2"0,3 3 0,-4 1 0,5 0 0,5 0 0,-3 0 0,6 0 0,0 0 0,3 0 0,0 0 0,1 0 0,3 0 1844,0 0 0,2 0-1360,-2 0 1,-1 0-1251,5 0 1,-5-4-2131,1 0 2896,-2 1 0,-2 3 0,1 0 0</inkml:trace>
  <inkml:trace contextRef="#ctx0" brushRef="#br0" timeOffset="94">23516 14436 8062,'6'-6'-324,"-1"-5"324,-5 10 1124,0-4-53,0 5 1,4 1-877,0 3 1,1 4-15,-2 7 0,-1 0-141,2 8 1,-2-3 128,2 7 1,-3 2-166,3 2 0,1 0 49,-1 0 0,0 2-156,-4-3 1,3 0-63,1 0 1,0-5-43,-4 2 0,1-4 122,3-4 0,-3 1-103,3-5 1,-2-3-459,-2-5 1,0-3 277,0 4 1,1-6-1703,3 2 1268,-3-3 802,4-6 0,-5-1 0,0-5 0</inkml:trace>
  <inkml:trace contextRef="#ctx0" brushRef="#br0" timeOffset="95">23573 14584 8062,'0'-7'467,"0"-1"115,0 6 504,0-3-662,0 5 1,3 5-22,1 2 0,5 3-99,-1 2 1,1 4 19,-2 3 0,5 3-147,-1 1 0,1 0-98,3-1 0,1 1-89,-1 0 0,5 0 89,-5 0 0,4-4-177,-4 0 1,0-5 55,-3 1 1,2-6 88,-3-1 0,3-6 70,-6 2-1,2 2-22,-4-4 1,3 1 107,-5-6 0,0 0-34,-4-5 0,0 1 120,0-5 1,0 1-268,0 0 0,-4-5 116,0 1 0,0-5-225,4 1 0,-4-3 132,1-1 1,-1-1-237,4-2 1,0 0-2,0-4 1,0 4 24,0 0 0,0 0-83,0 0 1,0 5-136,0-1 0,0 3-210,0-1 0,0 4 199,0 5 0,0 3-465,0 0 0,0 5 155,0-5 0,0 4-692,0-4 622,0 6 777,0-8 0,5 3 0,1-4 0</inkml:trace>
  <inkml:trace contextRef="#ctx0" brushRef="#br0" timeOffset="96">24212 14276 8062,'0'-6'339,"0"-1"681,0 4-487,0 1 0,-1-3-171,-3 5 1,2 5-68,-6 3 1,0 3-34,-3 5 0,0 1-57,-1 6 0,-1 1-31,-2 3 1,3 2-88,-4 5 0,4 1-97,0-1 1,2 0 47,2 0 1,2 5-261,2-1 1,3 0 111,-3-4 1,3-4-43,1 1 1,0-2 55,0 1 1,0-2-112,0-5 1,1-1 20,3-3 0,-1-1 93,4-3 1,-3-2 39,4 2 0,-2-6-20,2-2 1,2-4-122,-3 1 0,0 1-11,0-2-310,1 1 206,3-4-507,1 0 1,-5 0-417,1 0 1232,-6-5 0,9-6 0,-5-7 0</inkml:trace>
  <inkml:trace contextRef="#ctx0" brushRef="#br0" timeOffset="97">24201 14607 7988,'0'-11'465,"0"5"916,0-5-472,0 10-477,5 1 1,1 8-282,6 7 1,-1-1 81,0 5 0,1 0-134,-1 4 0,1 0 99,-1-1 0,1 1 35,-1 0 0,-3-4-233,-1 0 0,0-5-395,0 1 1,3 1-116,-2-5 0,-2 3 232,2-6 1,-4-2-832,3 2 421,-4-6-1168,7 8 1256,-9-8 0,6 3 600,-4-5 0,-1-5 0,3-2 0</inkml:trace>
  <inkml:trace contextRef="#ctx0" brushRef="#br0" timeOffset="98">24475 14550 8062,'0'-6'0,"-5"-4"523,4 8 1,-6-4-100,3 2 1,2 3 174,-6-3 0,2 8-121,-2 4 0,-2 2-175,3 1 0,-7 6-293,-2 2 0,0 2 118,1 2 0,-2 1-80,-2 3 1,-2 1 122,1 2 1,4 2-577,1-5 0,-2-5 193,2-2 1,4-3-583,3 2 0,5-6 125,0-5 0,1-5-846,2 5 476,0-5 1039,0 2 0,5-10 0,2-7 0,4-6 0</inkml:trace>
  <inkml:trace contextRef="#ctx0" brushRef="#br0" timeOffset="99">24441 14402 8062,'0'-12'397,"0"6"0,0 0 394,0 2 497,0 3-850,0-5 1,1 8 24,3 2 1,1-2-170,2 6 0,4 4-40,-4 7 1,3 3-21,2 1 1,-5 5-15,1 2 1,-2 3-175,2 1 0,-3 1 80,-5-1 1,0-1-241,0-3 1,0 3 93,0-2 1,0-2-182,0 2 0,-4-6 107,0 2 1,-3-5-180,3-3 0,-5 3 53,1-3 0,-2-2-82,-1-2 1,-1-1-369,1 1 1,3-6-172,1 2-887,-1-2 628,-3 3-151,4-6 1251,2-1 0,5-5 0,0-5 0,0-1 0</inkml:trace>
  <inkml:trace contextRef="#ctx0" brushRef="#br0" timeOffset="100">24715 14367 8062,'0'-11'-1860,"0"0"1430,0-1 2119,0 1-1059,0 4 0,0 1 83,0 2-161,0 3 96,0-4-29,0 5-79,0-5 351,0 4-158,0-4 96,0 5 0,-4 1-640,0 3 0,0 2-58,4 5 0,0 1-50,0-1 1,0 6 96,0 2 1,0 2 10,0 2 0,0 5-34,0 3 0,0 1 141,0 3 1,0-1-185,0 0 1,0 2-125,0 2 0,0 1 93,0 3 1,0-6-59,0-6 0,0-1-10,0 2 1,0 0-237,0-4 0,0 0 21,0-4 0,-3-1 62,-1 1 1,0 0 66,4 0 0,0-5 27,0-3 1,-4 1-57,0 0 1,0-5 41,4-3 1,0-4-66,0 3-207,0-4 150,0 2-5179,0-5 5361,6 0 0,-5 5 0,4 1 0</inkml:trace>
  <inkml:trace contextRef="#ctx0" brushRef="#br0" timeOffset="101">18616 16229 7711,'-6'0'-234,"1"0"4014,5 0-3632,5 0 1,-3 0-131,6 0 65,-6 0-119,9 0 95,-5 0 1,5 0-14,1 0 0,-1 0-104,1 0 0,-1 0 49,0 0 1,1-1-21,-1-3 1,1 3 22,-1-3 0,0 3-3,1 1 1,-1 0-7,1 0 1,-1 0-35,1 0-63,-1 0 0,0 0 30,1 0 23,-1 0 1,1 0 6,-1 0-57,1-5-19,-1 3 56,0-3 0,-3 5-160,0 0-300,-6 0 149,3 0-367,-5 0 0,-10 5 1,-3 2-1</inkml:trace>
  <inkml:trace contextRef="#ctx0" brushRef="#br0" timeOffset="102">18559 16457 9352,'11'0'441,"-3"0"-221,0 0 1,-1 0 34,5 0 1,-1-3-28,0-1 1,1 0-1,-1 4 0,1 0 16,-1 0 0,4-4 14,1 0 1,0 1-49,-1 3 1,-1 0-3,5 0 0,-5 0-32,1 0 0,2-4-87,-2 0 0,4 0 86,-4 4 1,2 0-141,-2 0 0,-2-1 21,2-3 1,-2 3 158,-2-3-346,1 3 1,-5 1-264,1 0-138,-6 0-139,3 0-440,-5 0 363,-5 0 1,3 0-449,-6 0 0,4 0 1196,-3 0 0,-1 0 0,-3 0 0</inkml:trace>
  <inkml:trace contextRef="#ctx0" brushRef="#br0" timeOffset="103">19553 15909 7563,'0'-6'657,"0"1"1,0 4-278,0-3 12,0 2-11,0-3 501,0 5-745,0 5 1,0 2 7,0 4 0,0-2 14,0 3 0,0-4 19,0 8 0,0 0-1,0-1 1,0 6 8,0-2 1,0 2-27,0 2 1,0 0-41,0 0 0,0 0 52,0 0 0,0-1-23,0 1 0,0 1-29,0 3 1,0-3 9,0 3 1,-4-3-31,0-1 1,0 3-110,4 1 1,0 0 188,0-5 1,0-2-68,0-1 1,0-2-45,0 2 0,0 2 28,0-6 0,0 0-20,0-3 1,0-1-38,0 0 1,4-3-203,0 0-73,0-6 98,-4 8-290,0-8 83,0 3-4161,0-5 3944,0-5 0,0 2-814,0-5 1375,0 6 0,5-8 0,1 3 0</inkml:trace>
  <inkml:trace contextRef="#ctx0" brushRef="#br0" timeOffset="104">19907 16092 7852,'-12'-11'0,"6"3"-7,2 0 165,3 6 0,1-5 355,0 4-63,0 1 235,0-3 236,0 5-699,0 5 0,4 2 13,-1 4 0,5 1-20,-4-1 0,3 2-3,-3 2 0,4-1-99,-4 5 0,3 0 55,-3 4 0,5 0-90,-1-1 1,2-2 99,1-1 0,-2 0-12,2 3 1,-6 1-72,7 0 1,-3 0-1,2 0 0,1-2 51,-1-2 1,2 2-15,2-6 1,-2 0-23,2-3 1,-2-1-21,-2 0 1,-3 1-135,-1-1 1,1-3 130,3-1 1,-1-3-91,-2 4-253,2-6 1,-5 5-2,3-3-821,2-3 419,-9 4-129,4-5 0,-5-1 30,0-3 0,0 1-157,0-4 1,-1 3 360,-3-4 0,-2 2 554,-5-2 0,-6-2 0,-1 4 0</inkml:trace>
  <inkml:trace contextRef="#ctx0" brushRef="#br0" timeOffset="105">20295 16103 7900,'0'-6'614,"0"1"-98,0 5 165,-5 0-302,-2 0-311,1 0 94,-4 0 0,5 1 55,-3 3 0,-2 1 26,3 3 1,-5 3-28,-3 1 1,1-1-1,-5 4 1,0 3 27,-4 1 0,3 3-28,-3 0 1,3 1-233,-7 0 0,3 4-8,1-1 0,0 1-1133,0-4 0,0 0 928,1 0 1,3-1 228,-1 1 0,7-4 0,-3 0 0,4-5 907,0 2-397,6-4-358,-4 0 1,7-5-181,-4 1 0,4-4-273,-1 3 149,3-4-302,1 2-1236,0-5 853,5 0 0,0-1-37,3-3 175,2-2 699,-9-1 0,9-3 0,-3 4 0,4-6 0</inkml:trace>
  <inkml:trace contextRef="#ctx0" brushRef="#br0" timeOffset="106">20500 16092 7874,'0'-11'0,"0"3"24,0 0 1,0 5 344,0-5-82,0 5 0,0-3 168,0 2 265,0 3-333,0-4-9,0 5 0,0 5-177,0 3 1,0 2 25,0 1 1,0 2-1,0 2 1,0 2-230,0 2 1,0 3 54,0 1 1,-3 0 8,-1 4 0,0-3 46,4-1 1,0 1-80,0 2 1,0-1 54,0 1 1,0-2-25,0-1 0,0-1 73,0-3 0,0 1-1,0-5 1,0 1 43,0-5 1,4 0-96,0 1 0,1-5-158,-1 1 147,-3 0 0,5-1-79,-2 1-192,-3-6-531,4 4-80,-5-6-2947,0 0 2520,-5 0 80,4 0 1159,-9 0 0,9 0 0,-5 0 0</inkml:trace>
  <inkml:trace contextRef="#ctx0" brushRef="#br0" timeOffset="107">21151 16081 7922,'-5'-7'-507,"4"-3"1160,-4 9 124,5-4-316,0 5 0,0 5-152,0 2 1,1 4-43,3 0 1,-3 4-42,3 0 0,-3 6 13,-1-2 1,0 1-99,0-1 0,0 3 77,0-3 1,0-1-141,0 1 0,4-6 96,0 3 0,0 0-260,-4-1 0,0 1-15,0-5 0,4-3-301,-1-1 252,1 1 0,-4 0-245,0-1-369,0-4 1,0 3 354,0-2 1,-1-3-488,-3 3 1,2-3 344,-6-1 0,4 0 551,-3 0 0,-1-1 0,-3-3 0,-6 3 0,-1-4 0</inkml:trace>
  <inkml:trace contextRef="#ctx0" brushRef="#br0" timeOffset="108">21003 16378 8635,'11'0'781,"1"0"1,1-4-354,2 0 1,-1-1-166,5 1 1,0 3 101,4-3 0,-1-1-139,1 1 0,-4-1-180,0 1 1,-3 3-162,3-3 1,-5 3-340,1 1 0,-3 0-74,0 0 0,-1 0-627,1 0 0,-5 0-464,1 0 1619,-5 0 0,7 0 0,-4 0 0</inkml:trace>
  <inkml:trace contextRef="#ctx0" brushRef="#br0" timeOffset="109">21665 15898 8011,'0'-7'-528,"0"2"212,0 0 1241,0 4-147,0-4 1601,0 5-2174,0 5 1,0-2 21,0 4 1,0 1-44,0 3 1,0 2 42,0 2 1,0-1-128,0 5 1,-1 1 69,-3 7 1,3-1-103,-3 4 0,-1-3 74,1 3 1,1-1-107,3 2 1,0 0 53,0-4 0,0 0-8,0-4 1,0-1-44,0 1 1,3 0 60,1 0 1,4-1 18,-4-3 0,3 1-42,-3-5 1,1 4-7,-1-4 0,-3 2-23,3-2 0,-3-2-132,-1 2 0,4-6-269,0-2 151,0 1-263,1 4 62,-4-6-1047,4-1 51,-5-5-330,0 0 1306,0-5 0,0 2 144,0-4 1,-4 3 278,0-4 0,-4 1 0,1-5 0</inkml:trace>
  <inkml:trace contextRef="#ctx0" brushRef="#br0" timeOffset="110">22019 15966 7919,'0'-6'268,"0"-4"87,0 9 208,0-10 170,0 10-261,0-4 0,0 5-320,0 5 0,-1 3 93,-3 7 1,3-1-80,-3 5 0,3 0 52,1 4 1,-4 0-94,0 0 1,1 3-43,3 1 0,0 0-83,0-5 1,-4 1 78,0 0 1,0 0-60,4 0 1,0-2-78,0-2 1,0 2 17,0-6 0,0 0-70,0-3 0,0-5-373,0 1 84,5-1 0,-3 1-471,1 0-493,-1-6 291,-2 3-328,0-5 761,0-5 638,0-1 0,-5-11 0,-2 0 0</inkml:trace>
  <inkml:trace contextRef="#ctx0" brushRef="#br0" timeOffset="111">21974 16046 7919,'0'-6'-420,"0"-4"660,0 3 0,1 1 396,3 2 0,-2 3-238,6 1 1,0 0-112,3 0 0,0 5-5,1 3 0,3 2-92,0 1 0,2 5 28,-2-1 0,-2 4-53,2-4 0,1 4 0,0-4 0,0 4 24,-1-3 0,-1 0-178,5-1 1,-5-2 146,2 2 0,-4-2 10,0-2 1,-2 1-62,-3-1 1,4-1-14,-4-2 0,0 2 51,0-2 0,-3-2-53,4 2 0,-6-5-188,2 5-686,2-5 235,-4 2 1,4-2 354,-2 1 192,-3 0-3225,4-4 3225,-10-5 0,-1-6 0,-6-7 0</inkml:trace>
  <inkml:trace contextRef="#ctx0" brushRef="#br0" timeOffset="112">22339 15921 7921,'0'-7'9,"0"-3"159,0 9 1,1-5 344,3 2 180,-2 2-234,3-3-28,-5 5-208,0 0 1,0 5 8,0 3 0,0 4-34,0 3 1,0-1-11,0 5 1,-2 0 0,-1 4 0,1-1-61,-2 1 1,-1 4-151,2 0 0,-5 1-3,4-2 0,-1-2 116,1 3 1,3-4-94,-3-4 0,3 1 65,1-5 0,0 4-72,0-3 0,0-1 36,0-4 1,0 1-114,0-1 0,1-3-96,3-1-83,-3 1 1,8 0-503,-5-1 149,5-4 1,-7 2-1271,6-5 1206,-5 0 1,2-1-172,-5-3 853,0-3 0,0-4 0,0 0 0</inkml:trace>
  <inkml:trace contextRef="#ctx0" brushRef="#br0" timeOffset="113">22625 15784 8036,'6'-12'259,"-1"6"144,-5-4-110,0 8 0,1-3 167,3 5 339,-3-5-584,5 4 0,-6-3-170,0 8 0,0-1 141,0 4 0,-4 1-38,0 3 0,-5 4 2,1 1 0,-2 4-2,-1-1 1,-2 6-122,-2 2 0,2 5 119,-2-2 1,2 3-113,2 1 1,1 1 110,2-1 1,-1-1-30,5-3 0,1 2-16,3-5 0,0-1-26,0-3 0,1 0-9,3 0 1,-2-4-92,6 0 0,0-4 63,3 4 1,0-5-203,1 2 49,-1-4 1,1 0 38,-1-1 0,4-5-95,1-2 0,0 1-120,-1-1 1,-2 0-264,2-4 0,-2 0-700,-2 0 309,-4 0 1,1-1 475,-4-3 1,-1 0 469,-7-7 0,-2 2 0,-6-8 0</inkml:trace>
  <inkml:trace contextRef="#ctx0" brushRef="#br0" timeOffset="114">22728 15886 8032,'0'-6'-320,"0"1"774,0 5 14,5 0 0,-3 1-115,6 3 0,-4 1-179,3 3 1,1 2-37,3-2 0,1 2-9,-1 1 1,0 1-40,1-1 0,3-3-147,0-1 0,1-3-189,-5 4 1,0-6 163,1 2 0,-1 1-505,1-1 0,-1 0-553,1-4-422,-1 0 1562,0 0 0,-4 0 0,-2 0 0</inkml:trace>
  <inkml:trace contextRef="#ctx0" brushRef="#br0" timeOffset="115">23070 15864 8032,'6'-8'-984,"-2"0"1324,-2 6 940,-2-3-450,0 5-333,-6 0-350,0 5 0,-5 1-110,-1 6 1,5-2-131,-1-3 1,2 3 117,-2-2 1,-1 2-25,5 2-102,-4-1 1,1 1-229,-4-1 1,3 0 60,1 1 0,4-5-435,-1 1 444,-2 0 0,3 2-153,-4-3 411,4 4 0,-2-9-81,5 6 0,-1-6-75,-3 2 145,3-3 1,-4 1 218,5 1 32,0-1 281,0 3 110,0-5 38,0 5-139,0-4 0,0 9-177,0-2 1,0 2 97,0 1 1,0 2-114,0 2 1,-4-1-92,0 5 1,0 0-9,4 4 1,0-4-30,0 0 1,0-1-102,0 1 0,0 1 150,0-4 1,4 0-143,0-1 1,1-3 14,-1-1 0,-3 1-94,3-5 0,1 0-8,-1 0 0,0-3-421,-4 4 255,5-6-345,-4 3-731,4-5-2125,-5 0 2697,0-5 1,0-1-927,0-6 1567,0 1 0,-5-6 0,-1 0 0</inkml:trace>
  <inkml:trace contextRef="#ctx0" brushRef="#br0" timeOffset="116">23150 15715 8008,'0'-6'1047,"0"-4"-563,0 8 186,0-3-186,0 5-256,5 5 1,3 2 10,7 4 0,-2 2 14,2 2 0,-6-2-31,-2 2 0,0 3-15,0 1 1,2 4-21,-5 3 0,0 3-134,-4 6 1,0-1-37,0 0 1,0 0 49,0 1 1,0-1-108,0 0 0,0 1 33,0-1 0,0-5 50,0-2 1,-4 1-41,0-2 1,0 1-6,4-4 0,0-4-59,0 0 1,-3-5 61,-1 1 1,0-2-292,4-2 1,-1 0 23,-3 1 1,3-4-471,-3-1 0,3-3-486,1 4-415,0-6 1158,0 3 0,0-6 5,0-3 1,3 2 473,1-6 0,5-5 0,-3-5 0</inkml:trace>
  <inkml:trace contextRef="#ctx0" brushRef="#br0" timeOffset="117">23424 16149 8008,'0'-11'-772,"1"3"1162,3 0 934,-2 6-880,8-8 1,-4 8-88,5-1 1,-3 1-100,0 2 1,-1 0-3,5 0 0,-5 0-202,1 0 1,0 0-39,3 0 0,0 0-229,1 0-62,-1 0 1,1 0-1121,-1 0-937,1 0 2332,-1 0 0,-5 0 0,-1 0 0</inkml:trace>
  <inkml:trace contextRef="#ctx0" brushRef="#br0" timeOffset="118">23675 15795 6696,'-6'-5'798,"1"4"-471,5-4-50,0 5-154,5 0 79,-4 0 174,10 0-267,-5 0 1,0 1 394,-2 3-123,-3-3 20,4 4-58,-3-5 63,3 0-118,-5 0-120,0 5 1,0-2-112,0 4 1,0 1 113,0 3 1,0 1-16,0-1 1,0 4 10,0 1 0,-2 4 2,-1-1 1,1 4-80,-1 3 1,1-1 5,2 1 1,0 2-97,0-1 0,0-1 129,0-3 0,0 1-186,0 3 0,2-4 88,1 0 0,0-2-120,5-5 1,-5 3 42,5-4 1,-2 0-70,2-4 1,-2 1-32,-2-1-308,-3 1-457,9-1 382,-8-5-335,3 0 135,-5-6-588,0 0 1,-1-6 1316,-3-1 0,-3-3 0,-4-2 0</inkml:trace>
  <inkml:trace contextRef="#ctx0" brushRef="#br0" timeOffset="119">23687 16035 8100,'0'-12'-644,"1"5"258,3-1 796,2 6 1,6-3 368,-1 5-401,1 0 1,-1 1-187,0 3 0,1 3-35,-1 9 1,1-2-7,-1 5 1,1-4 14,-1 4 1,-1 0-99,-2 4 1,2 0 70,-3-1 0,2-3 113,-1 0 0,2-1-47,-2 1 0,2 2 73,1-6 0,-3 0-48,0-4 1,-2 1-12,1-1 1,0-3 1,-3-1 1,-2-3 40,6 4 0,-4-6 86,3 2-129,-4-2 1,3-2 200,-2 0-278,-3-6 0,4 0-2,-5-5 0,0-2-18,0-2 1,0 1-174,0-5 0,0 0 43,0-4 1,0 0-153,0 0 0,2 0-24,1 1 1,-1-1 75,1 0 0,-1 0-345,-2 0 0,0 5 176,0 3 0,1-1-192,3 0 1,-3 0-51,3 1 1,-3 2-513,-1-2 501,0 2 0,0 2-126,0-1 1,0 5-470,0-1 313,0 5 812,0-2 0,5 5 0,1 0 0</inkml:trace>
  <inkml:trace contextRef="#ctx0" brushRef="#br0" timeOffset="120">24246 15795 8104,'2'-6'-1037,"2"2"1947,-3 3 3,4 1 466,-5 0-1168,-5 5 1,2 1 12,-4 5 0,-5 6 27,-3 2 1,0 3-115,3 0 1,-3 3 106,0 1 0,0 2-232,3 3 1,1 2-66,-1-3 0,1 3-53,0 1 0,4-1 134,3-2 1,3 0-67,1-4 0,0 0 49,0-4 0,1-4 28,3 0 0,-1-2 22,4 2 1,0-1-74,0-3 0,4-2 10,-4 2 0,3-2-28,2-2 1,-1-3-134,1 0 1,0-4-16,3 3 1,-2-4-204,2 0 0,-2-1 79,-2-2 0,-3 0-435,0 0-1011,-1 0 1748,0 0 0,-2-5 0,-5-2 0</inkml:trace>
  <inkml:trace contextRef="#ctx0" brushRef="#br0" timeOffset="121">24201 15909 8118,'11'0'419,"1"5"0,-1 2 2,0 4 0,1 4-87,-1 1 1,-3 4 103,0-1 0,-1-1-193,5 1 1,-1 0 22,0 4 0,-3-1-59,0 1 1,-1-1-17,5-3 0,-2 1-61,-3-5 1,4 1-15,-4-5 1,0 0-175,0 1 1,0-1-159,0 1 1,2-5-684,-5 1-680,5-6 1152,-3 9 1,2-10-1444,-1 3 507,-4-3 1361,2-1 0,-5-5 0,-5-1 0,-2-6 0</inkml:trace>
  <inkml:trace contextRef="#ctx0" brushRef="#br0" timeOffset="122">24452 15955 8070,'0'-6'0,"0"1"193,0 5 40,-5 0 1,0 5-59,-3 2 0,-3 5-34,-1 3 1,1 3-162,-4 4 0,-2 5 177,2 0 0,-1 1-112,0-2 1,4-2-112,-4 3 0,1-4 97,4-4 1,-3-1-149,6-3 1,3-6-32,1 2 1,2-6-502,-2 3-75,3-6-446,-4 4 625,5-6 545,5 0 0,1-6 0,5 0 0</inkml:trace>
  <inkml:trace contextRef="#ctx0" brushRef="#br0" timeOffset="123">24441 15749 8125,'0'-7'92,"0"-1"119,0 6 244,0-3 0,0 6-80,0 3 0,1-2-19,3 6 0,-3 3-10,3 4 0,1 4-40,-1-3 0,3 8-6,-3-1 1,5 2 14,-1-2 1,-2 1-73,2 3 1,-2-2-16,2 5 1,0-3-221,-4 4 1,0-6 97,-4 2 0,0 0-172,0 0 0,0 4 8,0-5 0,-1 1 20,-3-4 0,1 0-19,-4-1 0,3 0-149,-4-3 0,5 1-38,-5-4 1,5-1 88,0-4 1,-2 1-406,1-1 101,0 0-711,4 1 566,0-6 0,-1-1-925,-3-5 798,3 0 731,-5-5 0,1-1 0,-1-6 0</inkml:trace>
  <inkml:trace contextRef="#ctx0" brushRef="#br0" timeOffset="124">24703 15647 8100,'0'-7'433,"0"2"-115,5 5 1,-3-1 564,1-3-147,-1 3-499,-2-4 0,0 6 22,0 3 1,0 2-4,0 6 1,0-4-30,0 4 0,0-3 20,0 6 0,0 1 30,0 0 0,0 4-24,0-1 0,0 3 0,0 0 0,0 1-54,0 0 1,0 0 36,0 0 1,0 1-219,0 3 1,0-3 108,0 2 1,1 0 26,3 0 0,-3-1-46,3 1 0,-3-2 15,-1-1 0,0 4-35,0-1 1,1 1-89,3-4 0,-2 0 7,1 0 1,-1-1 98,-2 1 1,0 0-122,0 0 1,0-4 128,0 0 1,0-1-19,0 1 1,0 1 1,0-5 1,3 1 15,1-5 0,1 0-28,-1 1 1,-1-1-4,4 1 1,-4-1-46,1 1 0,1-5 53,-2 1 1,1-4-135,-4 3 1,2-4-17,1 1-185,-1-3 164,3-1-4604,-5 0 2996,0-5 1688,-5 3 0,-2-3 0,-4 5 0</inkml:trace>
  <inkml:trace contextRef="#ctx0" brushRef="#br1" timeOffset="125">18308 16812 7782,'0'-7'963,"0"-3"48,0 9-76,0-4-338,0 5 1,0 5-387,0 2 0,0 0-96,0 0 0,0 5-1,0 3 1,-4 1-133,0 0 1,0 0 12,4 3 1,0 2-67,0-6 1,0 4-40,0-4 0,0 4 111,0-4 0,4 1-129,0-5 0,1 0 19,-1 1 1,-3-5-21,3 1-29,2-5 0,-3 2-609,4-5 47,-4 0 173,2 0 1,-5-2-924,0-1 1470,0 1 0,-5-8 0,-2 4 0</inkml:trace>
  <inkml:trace contextRef="#ctx0" brushRef="#br1" timeOffset="126">18125 16812 8331,'6'-7'-180,"-1"-3"0,-3 9 409,1-3 1,2 1 1300,3 0-1029,2 1 1,-3-3 229,4 5-520,0 0 1,1 0 47,-1 0 1,1 0-37,-1 0 1,4 0 35,1 0 1,-1 0-186,-4 0 1,1 0 25,-1 0 1,0 0-212,1 0 0,-4 0 111,-1 0-207,1 0-33,3 0 247,1 0 0,-2 2-26,-3 1 0,0-1 4,-3 1-78,-3-1 110,4-2-14,0 5 1,-4-3 52,3 6-27,-3 0 1,1 3 82,1 0 1,-1 2-89,1 2 0,-1-1 20,-2 5 1,0-4-8,0 5 0,0-3-34,0 2 1,0 2 47,0-6 0,0 0-110,0-3 99,0 4 1,0-3 44,0 2-121,0-2 13,0-2 0,4-3-760,-1-1 261,1-4-1023,-4 2-2022,0-5 3567,5 0 0,2-5 0,4-2 0</inkml:trace>
  <inkml:trace contextRef="#ctx0" brushRef="#br1" timeOffset="127">18776 16812 8300,'0'-12'-64,"0"6"0,0-1 64,0 4 0,-1 1 1692,-3-1-1109,3 1 1,-6-2-130,3 1 0,2-1-243,-6 4 0,1 1-140,-5 3 1,1 2 115,-1 6 0,1-1-176,0 1 1,-1 0 56,1 3 1,-1-1-77,1 5 1,1-3 2,2 3 1,-1-4 75,5 4 1,1-1-190,3 1 0,0 1 70,0-5 1,0 1-98,0-5 0,3 0 103,1 1 0,5-5-176,-1 1 0,2-2 144,1 2 1,1-3-370,-1-5 271,1 0 0,-1 0 86,0 0 0,-3 0-419,0 0 267,-6 0 118,3-5 1,-1-1 39,0-6 1,0 5 5,-4-1 0,0 0 50,0-3 0,0 0 8,0-1 1,-4 4 108,0 1 1,0 3-85,4-4 100,-5 6 0,3-7 136,-6 5 170,5 0-314,-2 4-103,5 0-220,5 0 226,2 0 1,4 0-47,1 0 1,-1-3 26,0-1 1,1-1 0,-1 1 0,1 1 57,-1-4 0,1 3 22,-1-4 1,-3 5 13,-1-5 1,0 4-28,0-4 1,2 5 98,-5-5 1,0 4-66,-4-3 1,1 0 208,3 0-178,-3-3 1,4 7 127,-5-5-14,0 6 3,0-3-156,0 5 0,-1 5-148,-3 2 0,3 4 134,-3 0 0,1 4-27,0 0 1,1 6 19,-1-2 1,1-1-59,2 1 1,0-2-45,0 2 1,0 2-5,0-6 0,0 4 15,0-4 60,5 0 0,-2-4-323,4-4 266,-4 3-877,2-8-181,0 3-563,-4-5 1003,5 0 1,-5 0 648,3 0 0,-3-5 0,4-2 0</inkml:trace>
  <inkml:trace contextRef="#ctx0" brushRef="#br1" timeOffset="128">19061 16857 8220,'0'-6'0,"0"-4"0,0 8 0,-5-3 0,4 5 0,-4 2 0,5 1 0,0 8 0,0 4 0,0 4 0,0-4 0,0 5 695,0-1 0,0 7 1863,0 0-2069,0 1 1,0-5-215,0-3 1,4 1-446,0-5 1,-1 4-72,-3-4 0,0-3-244,0-4-904,0-1 1012,5-1 0,-3 1-1921,2-3 1138,-3-3 1160,-6 4 0,-2-5 0,-4 0 0</inkml:trace>
  <inkml:trace contextRef="#ctx0" brushRef="#br1" timeOffset="129">18890 17074 8215,'0'-6'0,"0"-4"328,0 8 0,5-3-64,3 5 0,2-3 21,1-1 0,2 0-116,2 4 1,2 0-104,2 0 0,2-4-133,-2 0 1,-2 1-830,-2 3 399,3 0 0,-5 0 205,2 0 292,-8 0 0,4 0 0,-5 0 0</inkml:trace>
  <inkml:trace contextRef="#ctx0" brushRef="#br1" timeOffset="130">19244 16926 8215,'0'-7'631,"0"-3"47,0 9 174,0-4-646,0 5 1,4 1 72,0 3 0,0 2-151,-4 6 0,0-1 19,0 1 1,1 3-51,3 0 1,-3 5 5,3-1 0,-3-1-281,-1 1 1,0-5-176,0 1 0,4-2-5,0-2-339,-1 1 312,2-1-402,-3-4-271,3-2-394,-5-5 1452,0 0 0,-5 0 0,-2 0 0</inkml:trace>
  <inkml:trace contextRef="#ctx0" brushRef="#br1" timeOffset="131">19096 16926 8187,'6'-5'344,"4"3"-3,-2-1 1,2 0 170,1-1 1,6 2-60,2-6 1,2 6-153,2-2 0,4-1 208,0 1 0,-1-4-123,-3 4 0,-1-3-335,-3 3 0,-3 0 110,-4 4 0,-1 0-1712,0 0 1551,-4 0 0,-2 0 0,-5 0 0</inkml:trace>
  <inkml:trace contextRef="#ctx0" brushRef="#br0" timeOffset="132">17360 15612 9632,'-8'5'636,"0"3"1,5-2-479,-5 2 0,0 1-5,-3 6 0,-4-2 10,0 2 0,-4 1-120,3 0 1,-5 4 100,-2-1 1,-1 1 26,-7-1 1,0 4-213,-7 0 1,-3 0 57,-5 4 0,1-2-142,-1 2 1,-1-2 276,-3 5 0,3-4 4,-2 0 1,6 2-42,1-1 1,1 0-7,-1-4 1,-1-1-149,5 1 0,-4 0 107,4 0 1,-4-4-144,4 0 1,0-5 162,4 1 0,4-2-221,-1-2 1,7-3-22,1-1 0,2-4-220,5 1 233,1-3 235,4-1 0,3 0-586,1 0 332,4 0-598,-2 0-1686,5 0 0,5 0 2444,3 0 0,2 0 0,1 0 0</inkml:trace>
  <inkml:trace contextRef="#ctx0" brushRef="#br0" timeOffset="133">16138 16320 8213,'0'-7'0,"0"-1"0,1 4 53,3-3 123,-3 4 640,4-7-193,-5 9-249,-5-9 1,2 8 236,-4-1 211,4-4-628,-7 6 0,8-4 15,-6 5 1,0 0-8,-3 0 1,0 5-16,-1 3 0,-1 3-222,-2 4 1,-1-2 61,-3 2 1,-2-2-179,6-2 1,0 1 97,4-1 0,-1 1-87,1-1 0,-1-3 99,1-1 97,4-4 1,-1 3 33,4-2-90,0-3 0,4 4 0,0-5 0</inkml:trace>
  <inkml:trace contextRef="#ctx0" brushRef="#br0" timeOffset="134">15886 16423 8329,'0'0'0</inkml:trace>
  <inkml:trace contextRef="#ctx0" brushRef="#br0" timeOffset="135">16058 16457 8187,'34'2'1041,"0"2"0,-1-3 1381,-2 3 0,-3-3-1756,-6-1 0,-4 0-46,-3 0-620,-2 0 0,-1 0 0,-1 0 0</inkml:trace>
  <inkml:trace contextRef="#ctx0" brushRef="#br0" timeOffset="136">16275 16480 8226,'-33'5'0,"-3"2"0,-9 4 0</inkml:trace>
  <inkml:trace contextRef="#ctx0" brushRef="#br0" timeOffset="137">7127 15806 8256,'0'-6'-269,"0"-4"1,0 7 236,0-4 149,0-1 256,0-3-22,0-1 22,0 1-373,0 0 0,0-1 0,0 1 0</inkml:trace>
  <inkml:trace contextRef="#ctx0" brushRef="#br0" timeOffset="138">7115 15749 8112,'0'12'1275,"0"-1"0,0 4-701,0 1 0,0 3-229,0-4 0,0 4-154,0-4 0,0 4-136,0-4 0,0 6-2,0-2 0,0 2-12,0 2 0,0 0-5,0 0 0,0 4 3,0-1 1,0 6 40,0-2 1,1 0 29,3 0 0,-1-5 13,4 2 0,-3 1-20,4-1 1,-4-1 9,3-3 0,-4-1-80,1-3 0,-2 1-8,2-5 1,-3 4-76,3-3 1,-3-1 78,-1-4 0,0 1-58,0-1 0,0-3 29,0-1-11,0-4 1,0 3 57,0-2-7,0-3-97,0 4-159,0-5 216,-5 0 0,-1 0 0,-6 0 0</inkml:trace>
  <inkml:trace contextRef="#ctx0" brushRef="#br0" timeOffset="139">7138 16560 8094,'18'5'0,"-2"2"0</inkml:trace>
  <inkml:trace contextRef="#ctx0" brushRef="#br0" timeOffset="140">7446 15909 8044,'0'0'0</inkml:trace>
  <inkml:trace contextRef="#ctx0" brushRef="#br0" timeOffset="141">7435 15989 8022,'0'29'1468,"0"-6"0,0 3-860,0-4-576,0 9 38,0-7 1,0 8-73,0-6 74,0 1 0,0-4-23,0 0 0,0 0-6,0-1 1,0-3-26,0 0 0,0-5 46,0 2 1,0-7-175,0-2 58,0 1 0,1-2-378,3-2 227,-3 2 203,4-4 0,-5 3 0,0-5 0</inkml:trace>
  <inkml:trace contextRef="#ctx0" brushRef="#br0" timeOffset="142">7446 16400 8145,'-5'-16'0,"-1"-2"0</inkml:trace>
  <inkml:trace contextRef="#ctx0" brushRef="#br0" timeOffset="143">7446 16012 8556,'3'8'760,"5"-1"0,-5 1-268,9 3 0,-3 1-49,2-1 1,1 2-185,-1 2 0,2-1-172,2 5 0,-1 0 135,5 4 1,-4 0-68,4 0 32,-5-1-70,8-4 1,-8 3 65,5-6 0,-4 4-1,4-4 1,-5-1-17,1-6 0,2 2 168,-2-3-169,0-2-39,-9 6 0,5-10-27,-4 3 199,-2-3-357,0 4 66,-5-4 194,0 4 218,0-5-176,0-5-170,0-1 1,-1-7-116,-3-2 0,2 1 44,-6-5 0,6 4 55,-2-4 0,-1 0-251,1-4 1,0 0-29,4 0 1,0 0-22,0 1 1,0-1 57,0 0 0,0 0-126,0 0 1,0 0 97,0 0 0,1 4-102,3 0 0,-3 2 57,3-2 1,1-2 88,-1 6 0,0 0-282,-4 3 210,5 1-106,-4 5 347,4 1 0,-5 0 0,0-2 0</inkml:trace>
  <inkml:trace contextRef="#ctx0" brushRef="#br0" timeOffset="144">8200 15715 8643,'-7'1'994,"-1"3"1,2 3-830,-2 4 1,-2 0-63,2 1 1,-2 3 0,-1 0 0,-1 4-53,1-3 1,-1 5 79,1 2 1,0 1-121,-1 6 1,5 0 73,-1 0 1,2 3-132,-2-2 0,3-2 130,5 1 0,-1 1-5,-3 3 0,3-5-5,-3-2 0,4 1 14,4-2 1,-2 1-33,6-4 0,-1 0 15,5 0 0,-1-4 26,1 0 1,-1-4-20,0 4 1,1-5-89,-1 1 1,1-2 47,-1-2 0,0-1-105,1-2 1,-4 1 36,-1-5 0,-3 3-308,4-3 104,-1 0 1,1-4 34,-1 0-884,-4 0 555,7 0 528,-9 0 0,4 0 0,-5 0 0</inkml:trace>
  <inkml:trace contextRef="#ctx0" brushRef="#br0" timeOffset="145">8337 15944 8157,'0'-8'-269,"0"0"1,-1 6 761,-3-2 1063,3 3-992,-4 1-80,5 0-351,5 5 1,-4-3 44,3 6 1,2 0-83,2 3 0,-2 0 88,2 1 0,-1-1-123,5 1 0,-4-1 34,-1 0 1,1 0-84,3-4 1,-1 3-122,-2-2 0,2 1 80,-2-1 1,2 0-619,1-4 365,1 5 282,-1-8 0,1 9 0,-1-3 0</inkml:trace>
  <inkml:trace contextRef="#ctx0" brushRef="#br0" timeOffset="146">8680 15909 8157,'-6'0'823,"-1"0"-589,3 0 1,3 2-202,-3 1 1,-2-1 0,3 4-124,-4-2 0,3-2 119,-4 6 1,5-4-7,-5 3 0,4-3 77,-3 4 1,3-2-67,-4 2 0,2 2 292,-2-3-169,-2 4 0,5 0-22,-3 0 0,2 1-22,2-1 0,3 1 12,-3-1 1,3 1 11,1-1 0,0 0-28,0 1 1,0-1 35,0 1 0,0-1 14,0 1 0,0-1 15,0 0 0,0 1-56,0-1 0,0 1-6,0-1 1,0 0-5,0 1 0,0-1-25,0 1 1,1-2-5,3-3 1,-3 4 40,3-4 1,-3 0-74,-1 0 1,0-3 101,0 4 23,0-1-137,0 5-25,0-1 54,0 1-248,0-1-174,0 0 228,0 1-430,0-6 130,0-1-850,0 0 628,0-3 652,0 3 0,0-5 0,0 0 0</inkml:trace>
  <inkml:trace contextRef="#ctx0" brushRef="#br0" timeOffset="147">8817 15715 8157,'-6'-6'195,"0"1"0,5 5 476,-3 0 124,3 0-305,-4 0-115,5 0-226,0 5 0,4 1 1,0 6 1,1-1 40,-1 0 1,-2 1-112,6-1 1,-1 1 35,5-1 0,-1 4 60,1 1 1,-1 4-54,0-1 0,0 2-15,-4 2 1,2 1-5,-5 3 0,4 1-10,-5 2 0,2 3-2,-1-2 1,-3-2-126,3 1 1,-2 1 87,-2 3 0,0-3-37,0-1 0,-2-5-161,-2 2 0,2-7-70,-6-1 1,5-5 101,-5 2 1,2 0 26,-2-1 0,-1-3-190,5-5-252,-5 1 2,8-2-206,-4-1-18,5-5-816,0 0 1052,0-5 1,0 3-40,0-6 1,1 4 550,3-3 0,-3 4 0,10-12 0,-5 2 0</inkml:trace>
  <inkml:trace contextRef="#ctx0" brushRef="#br0" timeOffset="148">9125 16252 8157,'0'-12'0,"0"5"269,0-1 0,0 4 145,0-3 0,4 3 196,0-4 0,1 5-189,-1-5 0,-2 4 34,6-3 0,0 4-168,3-1 0,-3-1-1,-1 1 1,5 1 16,3 3 1,-4-2-62,-3-2 1,-1 3-192,5-3 0,-1 3 7,1 1 0,-1 0-308,1 0-61,-1 0 0,0 0-353,1 0 0,-5 0-657,1 0 1321,-5 0 0,7 0 0,-4 0 0</inkml:trace>
  <inkml:trace contextRef="#ctx0" brushRef="#br0" timeOffset="149">9628 15761 9328,'0'11'-78,"0"1"70,0-1 1,0 6 99,0 2 0,-1 2-9,-3 2 1,2 1-8,-1 3 1,1 2-50,2 5 1,0 0-8,0 1 0,-3-5 65,-1 1 1,0-2-23,4 1 0,0-2 36,0-5 1,0-1-63,0-3 0,0-3-2,0-4 0,0-1-75,0 0-320,0-4 193,5 3-228,-4-9-485,4 4 880,-5-5 0,5 0 0,2 0 0</inkml:trace>
  <inkml:trace contextRef="#ctx0" brushRef="#br0" timeOffset="150">9639 15978 8108,'0'-7'843,"5"2"-446,2 5 1,4 5-145,0 3 1,1 3-37,-1 5 0,1-2 0,-1 5 1,1 0-33,-1 4 0,0-1-94,1 1 0,3 0 1,0 0 0,4 0 62,-3 0 0,3-6-32,-4-1 1,1-4 20,0 0 1,-4-1 6,3 1 1,-2-2-67,-1-3 0,-5 2-4,1-5 0,-4 0 104,3-4-180,-4 0 514,2 0-405,-5 0 1,0-5 27,0-3 0,-4-2-71,0-1 0,-1-2 2,1-2 0,3 1 6,-3-5 0,-1 0-165,1-4 1,1-4-30,3 0 1,0 1 57,0 3 0,0 0-205,0 0 0,0 2 87,0 2 1,0-2-183,0 6 1,0 0-453,0 4 333,0-1 0,0 1-268,0-1 745,0 6 0,5-4 0,1 3 0</inkml:trace>
  <inkml:trace contextRef="#ctx0" brushRef="#br0" timeOffset="151">10347 15692 9783,'-11'0'257,"-1"0"0,5 5-254,-1 3 1,1 2 30,-5 2 0,5 3 49,-1 0 0,0 5-24,-3-1 1,0 3 60,-1 1 1,4 0-3,1-1 1,1 5-26,-2 0 0,-1 3 1,5-3 0,-1 5 0,1-2 0,3 2 68,-3-2-367,-2 3 283,5-9 1,-4 4-39,5-5 0,0 0-125,0 0 0,5-4 141,2 0 1,2-5-20,-1 1 0,6-2 52,-3-2 0,3 1-60,-2-1 0,-1 0-1,0 1 1,1-5-4,-1 1 0,-1-4 4,-2 3 0,2-4-83,-2 1 1,2-2-208,1 2 0,-3-3-354,0 3-396,-6-3 1011,8-1 0,-9 0 0,5 0 0</inkml:trace>
  <inkml:trace contextRef="#ctx0" brushRef="#br0" timeOffset="152">10450 15886 8591,'12'0'1185,"-5"5"-844,1 3 0,-2 2-123,2 2 0,2 0 64,-3 4 1,4-2-19,0 5 0,0 0-23,1 3 0,-1 1-55,1 0 1,-1 0-64,1 0 0,-5-4 17,1 0 1,-1-1-164,5 1 0,-1 1 232,1-5-324,-1 0 0,-1-3-15,-2-1 1,1-3 77,-5 0 1,3-5-690,-3 5 483,0-6 0,-3 4-1089,3-6 1347,-3 0 0,4 5 0,-5 1 0</inkml:trace>
  <inkml:trace contextRef="#ctx0" brushRef="#br0" timeOffset="153">10758 15875 8119,'0'-6'1576,"0"1"-696,0 5-928,-5 0 0,3 5 58,-6 2 0,1 7-4,-5 1 0,0 7 21,-4 1 0,2 4 44,-5 3 0,5 3-16,-1-3 1,-1 0-105,0 0 1,-3-1 24,4 2 0,0-3-103,3-6 0,1-4-213,0-3 205,-1-2-484,6-1 162,-4-6 457,8-1 0,-3 0 0,5 1 0</inkml:trace>
  <inkml:trace contextRef="#ctx0" brushRef="#br0" timeOffset="154">10884 15715 11251,'1'12'343,"3"-1"1,-1 2-190,4 2 1,1-2 2,3 2 0,1 1-58,-1 0 0,1 3 58,-1-4 1,-1 5-117,-2-1 1,2-1 124,-2 1 1,0 0-131,0 4 0,1 0 40,-5-1 1,0 1-147,-4 0 0,0 1 46,0 3 0,0-3-92,0 3 0,0 1 44,0-2 1,-4 1 44,0-4 0,-5 0-99,1-1 0,2-3 74,-2 0 1,2-1-90,-1 1 1,-4-2 40,4-6 1,0-1-123,0-2-117,-1 2-399,2-4 77,-4 1-131,8-2 792,-3-5 0,5-5 0,0-2 0</inkml:trace>
  <inkml:trace contextRef="#ctx0" brushRef="#br0" timeOffset="155">11181 15612 10236,'1'12'553,"3"-1"1,-3 1-321,3-1 0,-3 4 146,-1 0 1,2 6-121,2-2 0,-3 4-16,3 3 1,-2-2-20,2 3 0,-3-2 0,3 2 0,1 0-201,-1 7 0,0-5 82,-4 9 0,0-5-99,0 5 1,4-2-17,-1-2 1,1-3 98,-4-1 1,0-3-71,0 3 0,0-5 18,0 2 0,4-4-3,0-4 0,0 3-16,-4-3 0,0-3-66,0-1 0,3-1 115,1 2 1,0-4-106,-4 3 1,0-6 81,0-1 1,0-4-142,0 3 111,0-4-16,0 2-97,0 0-240,0-4-211,0 4-13,0-5 0,-5-5 1,-1-1-1</inkml:trace>
  <inkml:trace contextRef="#ctx0" brushRef="#br0" timeOffset="156">5014 15761 7957,'0'6'574,"0"-1"-153,5-5-248,-4 5 0,5-3 127,-2 1-30,-2-1-117,3 3 0,-2-3-67,1 6 0,0-4-6,-4 3 0,0 1 36,0 3 1,1 1-26,3-1 0,-3 2-60,3 2 1,-1-1 82,1 5 1,-3 0-25,3 4 1,1 0 8,-2 0 0,1 1-36,-4 2 0,0 0-14,0 4 1,4 1-9,0 3 0,0 0 5,-4 0 0,0 1-112,0-1 1,0-1 76,0-3 1,0-2 36,0-5 1,4 0 145,-1 0 0,1-4-145,-4 0 1,0-5 310,0 1-222,0-2 24,0-2-90,0 1 1,1-6-151,3-2-104,-3-3-503,5-1 245,-6 0 1,0-5-1,0-1 1</inkml:trace>
  <inkml:trace contextRef="#ctx0" brushRef="#br0" timeOffset="157">5379 15944 8351,'-6'-7'-224,"1"2"1739,5 5-404,0 0-660,0 5 1,4 2-198,-1 4 1,6 2 16,-1 2 0,1-1-77,-2 5 0,4 1-187,-4 7 0,7-3 160,1 3 0,1 0-172,-5 0 1,2 4-33,2-5 1,-2 5 164,2-5 0,1 1-135,0-4 1,0-4 109,-1 0 0,-2-4 8,2 4 1,-6-5 13,-1 1 0,-1-6 133,5-1-190,-6-1 0,3 1-148,-5 0-590,0-6 352,1 3-465,-4-5-287,4 0-472,-5 0 1542,-5 0 0,4 0 0,-4 0 0</inkml:trace>
  <inkml:trace contextRef="#ctx0" brushRef="#br0" timeOffset="158">5756 15955 8262,'0'-11'21,"0"4"1,0-3 330,0 2 732,0 3-121,0 0-691,0 5 0,-1-4 135,-3 1-270,3-1 0,-8 9 86,5 3 0,-5 2 0,2 1 0,-4 3-25,0-3 1,-4 10-243,0-2 0,-6 4-11,2 7 0,1 1-5,-1 3 1,0 1-49,-3 3 1,-1-2 89,0 2 0,5-6-98,3-2 1,-2-4 186,2 0 0,1-3-11,7-4 1,-4-2 62,4-6 1,2 0-91,1 1 0,1-2-5,0-2 1,1-2-106,-2-2-314,3-3-7,1 4-460,0-5 382,5 0 0,-2-1-277,4-3 1,-3 2 752,4-6 0,-1 5 0,5-2 0</inkml:trace>
  <inkml:trace contextRef="#ctx0" brushRef="#br0" timeOffset="159">6122 15692 8190,'-7'-11'817,"2"-1"-147,5 6-170,0 1-104,0 5 0,0 5-151,0 3 1,0 6-15,0 1 1,0 5-19,0-1 0,0 4-109,0 4 0,1-3 38,3 2 1,-2 4-149,1 0 0,2 3 33,-1 1 1,4 6-121,-4 2 0,1 1 17,-1-1 134,-3-3 0,4-5-55,-5 0 0,4-3 54,-1-1 0,1-4 65,-4 0 0,0-1-66,0-3 0,0 0 136,0-3 1,0-3-108,0-4 0,0-1-82,0 1 1,0-1 55,0 1-55,0-6-822,0 4 597,0-9 0,2 4-1223,1-5 520,-1 0-378,3 0 1302,-5 0 0,0 0 0</inkml:trace>
  <inkml:trace contextRef="#ctx0" brushRef="#br0" timeOffset="160">6567 16023 7992,'0'-6'2129,"0"1"-1245,0 5-637,0 5 1,-4 5-1,0 6 1,1 4-11,3-1 0,0 5-30,0-1 1,0 3-15,0-3 1,0-1-58,0 1 1,1-2-222,3-5 0,-3 3 89,3-4 1,1-4-838,-1-3 361,-1-1 0,-1 1-1054,1 0 630,-1-6 896,3 3 0,-5-5 0,0 0 0</inkml:trace>
  <inkml:trace contextRef="#ctx0" brushRef="#br0" timeOffset="161">6476 16240 8103,'-7'-5'1075,"2"4"46,5-9-601,0 9 1,5-4-110,3 5 1,3-2 89,5-1 1,1 0-101,6-5 1,1 5-150,3-5 0,-2 5-153,6 0 1,-6-2-199,2 1 1,-3-1-338,-1 1 0,-2 3 436,-2-3 0,-2-3 0,-6 1 0</inkml:trace>
  <inkml:trace contextRef="#ctx0" brushRef="#br0" timeOffset="162">11741 15841 8405,'-12'0'-570,"1"0"441,4 0 1,-3 0 596,3 0 1,0 0 150,0 0 223,4 0-527,-2 0 16,5 0-80,5 0 0,2 0-33,4 0 0,0 0 238,1 0 1,3 0-22,0 0 0,6 4-124,-2-1 1,2 5-103,2-4 0,-1 3-132,-3-3 0,5 5 65,-5-1 1,5 1-189,-5-2 0,1 3-68,-1-2 0,3 1 86,-3-2 1,-1 2-21,1-5 0,-4 1 172,4-1-217,-5-3 131,2 4 0,-4-3 91,-1 1 19,1-1-68,-1 3-129,-5 0 153,-1-4 160,-5 4-200,0 0 1,-1-3 34,-3 1-67,-2 4-41,0-1 1,-4 0 10,2-2 1,-2 1-20,-2-1 0,0 4-8,-4-4 0,4 4 93,-3 0-276,-3-3 106,0 5 0,-9-3-223,1 4 180,-6 0 1,8-3-59,-3 0 0,3-2-266,1 2 164,6 2-91,-5-9-36,9 4 30,-3 0-833,4-4 180,6 5 326,1-1 729,5-4 0,0 9 0,0-4 0</inkml:trace>
  <inkml:trace contextRef="#ctx0" brushRef="#br0" timeOffset="163">12220 16218 7968,'-11'1'130,"-1"3"0,1-3 737,0 3 0,-1 1-362,1-1 0,-2 3-241,-2-3 0,1 4-56,-5-4 0,0 4 9,-4 0 1,4 1-129,0-2 1,0 2 51,-4-5 1,0 4-146,0-4 0,4 3 61,0-3 0,4 4-136,-4-5 0,1 5-350,-1-4 1,-1 5 82,5-2-840,-1-2 350,5 6 369,5-10-1068,1 9 1535,5-9 0,0 9 0,0-3 0</inkml:trace>
  <inkml:trace contextRef="#ctx0" brushRef="#br0" timeOffset="164">12631 15669 8245,'-5'-11'229,"4"5"0,-4-1 180,5 4-142,0 1 0,0-2 58,0 8-73,0-2-64,0 8 0,0-4 154,0 5 1,0-3-83,0 0 0,4-1-16,0 5 0,1 0 133,-1 4-180,-3-4-13,4 10 1,-1-4-146,0 4 1,-1 1 130,-3 0 1,0 4 58,0-1 0,0 6-272,0-1 1,0 5-314,0 3 0,0-1 139,0-4 257,0 0 4,-5 0 1,4-1 47,-3-2 1,-1-3 0,1-5 1,0-1 99,4 1 0,0-5-64,0-3 0,0-2-52,0-2 11,0 1 52,0-6-325,0 4 77,0-8 29,0 3-1418,0-5-88,6 0 792,-5 0 180,4 0 613,-5 0 0,0-5 0,0-2 0</inkml:trace>
  <inkml:trace contextRef="#ctx0" brushRef="#br0" timeOffset="165">12848 15909 8181,'0'-7'766,"0"-1"-116,0 5 243,0-7-384,0 9-24,0-4 123,0 5-483,6 0 0,0 5 150,5 3 1,1 3-90,-1 4 1,4-1 57,1 5 1,0 0-78,-1 4 0,-1 0-20,5 0 0,-3 1-190,3 3 0,-4-3 92,4 2 1,-1-1-127,1-3 1,1 0 43,-5-3 1,0-3 126,-3-4 1,-1-1-34,1 1 0,-1-2-3,1-3 0,-5-1 45,1-6-221,-6 5-452,8-4-152,-8 4-787,3-5 1016,-5 0 0,0-5 0,0-1 0</inkml:trace>
  <inkml:trace contextRef="#ctx0" brushRef="#br0" timeOffset="166">13203 15921 8105,'0'-8'0,"0"0"460,0 1 38,0-5 391,0 1-513,0 5 1,-2 1-101,-2 5-38,3 0-128,-9 5 1,4 1 74,-6 5 0,0 6 3,-4 2 0,2 4-15,-5 3 1,0 0 27,-4 4 1,1 1-137,-1 3 1,-5 0-133,-3 1-753,3-1 812,1-5-66,4-1 167,5-10 0,3 2 58,7-5-173,-2 0 0,9-3-3,-3-1-174,3-4 1,1-1-36,0-2 513,0-3-1081,0 4 0,1-5 31,3 0 1,2 0-953,5 0 1723,-4-5 0,8-1 0,-2-6 0</inkml:trace>
  <inkml:trace contextRef="#ctx0" brushRef="#br0" timeOffset="167">13420 15692 8107,'0'-6'0,"0"0"392,0 2-36,0 3 240,0-5-59,0 6-236,0 6 1,0 0-32,0 5 1,0 6-30,0 2 0,3-1 21,1 1 0,0 0 29,-4 3 1,4 1-50,0 0 1,-1 1-1,-3 3 1,0 1-60,0 2-178,0 3 168,0 2 1,-1 0-196,-3 3 54,3-2-221,-9-2 52,9 0 128,-4-5 1,3-1 80,-2-5-184,3 0 175,-4-5 1,5-2-24,0-4-139,0-1 162,0 1-162,0-1 31,0 0 0,1-4-598,3-3 165,-3 2-1216,5-5 760,-6 4 957,5-5 0,1 0 0,5 0 0</inkml:trace>
  <inkml:trace contextRef="#ctx0" brushRef="#br0" timeOffset="168">13876 15864 8133,'0'-7'1729,"0"2"-1194,0 5 1,0 5-279,0 3 1,0 2-25,0 1 0,4 1 0,0-1 0,0 6-42,-4 2 0,0 1-80,0-1 1,4 1-196,-1-4 0,1 3 94,-4-4 1,0 0-291,0-3 1,0-1 61,0 0 0,4-3-367,0 0 163,0-6 0,-3 5-983,3-4 1405,-3-1 0,4 3 0,-5-5 0</inkml:trace>
  <inkml:trace contextRef="#ctx0" brushRef="#br0" timeOffset="169">13751 16058 8114,'5'-8'705,"2"1"1,4 3-322,0-4 1,2 4 103,2-3 0,-2 4-4,2-1 1,1-1-180,0 1 1,0 1-232,-1 3 0,-2-4-209,2 0 0,-1 0-205,1 4 1,-2 0-148,2 0 1,-2 0 486,-2 0 0,-4 0 0,-2 0 0</inkml:trace>
  <inkml:trace contextRef="#ctx0" brushRef="#br0" timeOffset="170">14299 15658 8138,'0'-6'988,"0"1"-685,0 5 0,-4 1-56,0 3 0,1 2 29,3 5 1,0 6-164,0 2 0,0-1 127,0 1 1,0 1-6,0 7 0,1-3-37,3 2 1,-3 4-102,3 0 1,-3 2 6,-1-2 0,0 7-131,0-3 1,-1 3 92,-3-3 0,3-1-127,-3-2 1,1 1-80,-1-6 0,3 1 147,-3-4 0,3-4 32,1 0 1,0-5 0,0 1 0,0-6 39,0-2-89,0 1 30,0 4-309,0-6-538,0 4-1242,0-9 2069,0 4 0,0 0 0,0 2 0</inkml:trace>
  <inkml:trace contextRef="#ctx0" brushRef="#br0" timeOffset="171">14425 15704 8174,'6'-12'-1163,"-1"6"2363,-5 1-237,0 5-238,5 0-215,1 0-224,6 5 0,-5 3 18,1 7 1,0-1-46,3 5 1,4-4 36,1 4 0,-1-1 70,-4 1-353,1 2 69,-1-8 1,0 7 47,1-4 1,-1-1-200,1-4 1,-1-1-270,1-2-90,-1 2 0,0-9-30,1 3 1,-1 1 208,1-1 1,-5 0-1350,1-4 1598,-6 0 0,9 5 0,-5 1 0</inkml:trace>
  <inkml:trace contextRef="#ctx0" brushRef="#br0" timeOffset="172">14904 15715 8146,'0'-8'-754,"0"1"646,0 4 1287,0-2-232,0 5-477,-10 5-289,8 2 0,-17 2 180,7 2-425,-2-2 1,3 9 155,-1-3 0,0-1-168,-4 5 0,2-1-118,-5 1 0,5 1-126,-1-5 0,2 0 202,2-3 0,1 1 66,2 2 1,-1-6-36,6 2 1,-1-2-152,4 2 238,0-4 0,-5 3 0,-2-4 0</inkml:trace>
  <inkml:trace contextRef="#ctx0" brushRef="#br0" timeOffset="173">14699 15955 8146,'0'-6'498,"0"1"-61,0-1-196,0 5 500,0-4 554,0 5-1042,0 5-72,0 2 0,0 0-47,0 1 1,0-1 81,0 5 0,0 4-191,0 3 0,0-1 159,0 1 0,0 0-264,0 4 0,0 0-59,0 0 1,0 0 29,0-1 0,0-4 205,0-3 1,0-2 37,0-2 1,0-3 62,0 0-180,0-6 1,0 5 20,0-4-223,0-1-477,0 3-96,0-5-586,-5 0 63,3 0-501,-3-5 1782,5 3 0,-5-8 0,-1 4 0</inkml:trace>
  <inkml:trace contextRef="#ctx0" brushRef="#br0" timeOffset="174">15121 15624 8034,'0'-12'33,"0"1"1,0 3 227,0 1 384,0 4 308,0-2-618,0 0 0,0 5 26,0 0 1,0 5 52,0 6-126,0 1-116,0 4 1,0 2 16,0 5 1,0 1 9,0 3 1,0-3-29,0 3 0,-1 0-10,-3 0 0,3 5-14,-3-2 0,-1-1-150,1 2 0,0-4 53,4 3 0,-3-5-49,-1 2 1,-1-3 48,1-1 1,3 4-148,-3-1 0,1-3 47,-1-4 1,3-1-72,-3 1 1,2-1 79,-2-3 17,3-2 0,-4 3 68,5-4 0,0-5-13,0 1 1,0-4 47,0 3-58,0-4-600,0 2 212,0 0-1485,0-4 809,0 9 1043,0-8 0,5 8 0,1-4 0</inkml:trace>
  <inkml:trace contextRef="#ctx0" brushRef="#br1" timeOffset="175">12494 16686 8086,'-6'0'-152,"-4"0"452,9 0 105,-4 0 1759,5 0-1436,0-5-417,0-2 1,3-4-23,1 0 1,5 3-15,-1 0 0,2 0-97,1-8 0,2 2-1,2-5 1,3 0-57,5-4 0,0-5 91,-1-2 0,6-3-173,3-1 0,3-4-352,4 0 0,3-7 305,4 0 1,-19 20 0,-1 0 31,2-1 1,0-1 0,0-1-1,1 0-300,1 1 1,-1 1 0,1-2 0,0 0 259,-1-1 1,1 1-1,-1 0 1,1 0-47,-1 1 0,1 1 1,1-2-1,1 1-29,-1 2 0,1 0 0,-3-1 1,0 0 66,-4 3 0,1 1 0,0 0 0,0 1-235,20-14 1,-2 2 211,-8 3 0,-7 6-13,-6 5 1,-4 5 66,-6-1 0,-2 6 587,-3 1-475,3 6 805,-8-9-1723,3 10 715,-5-4 0,-5 5-632,-3 0 1,-2 4 715,-1 0 0,-6 5 0,-1-3 0</inkml:trace>
  <inkml:trace contextRef="#ctx0" brushRef="#br1" timeOffset="176">4900 17074 8395,'0'-7'1322,"0"-1"-908,0 5 124,0-7-259,0 4 0,1-5-16,3-1 0,-2 1-130,6-1 1,-1 1 70,5-1 1,-1-8-1,1-3 1,3-5-35,0 6 0,7-9-138,1 4 0,1-8-35,6-3 0,1-5-381,3 1 0,-4-4 204,1-3-964,-1 2 1162,-13 19 1,0 0-698,3 2 0,0 0 655,-3-3 0,1 1 0,4-1 1,-1 1 7,-1-1 0,-1 0 1,1 0-1,1-1-217,-2 1 1,0 1-1,3-4 1,0 0 197,-2 3 0,1 1 0,1 1 0,0 0-20,-1 2 1,0 0 0,18-22-180,-5 1 213,0 6-22,1 1 1,-6 6-9,-3 2 1,-3 3 173,-4 5 1,-2 6-88,-6 1 1,-1 4 755,-2 0-626,2 1 1184,-9 4-1374,5 2 406,-6 5-1453,0 0 1071,0 5 0,-11 2 0,-1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2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8177 11935 7458,'0'-7'63,"0"2"219,0 0-163,0 4 0,2-4 136,1 5-111,-1 0 0,4 0 93,-2 0-213,-3 0 1,5 0 214,-2 0-298,-2 0 166,8 0 0,-8 0-60,6 0 0,-4 0 24,3 0 1,1-4 3,3 0 0,1 1-27,-1 3 1,1 0 16,-1 0 1,-3 0-17,-1 0 1,1 0 92,3 0-175,1 0 1,-1 0 78,0 0 0,-3 0-16,0 0 1,-1 0 35,5 0 1,-1 0 9,1 0 0,0 0 10,4 0 1,-3 0-39,7 0 0,-3-4 60,2 0 1,2 0-45,-6 4 0,4-4-26,-4 1 0,0-1 43,-3 4 1,-1 0-118,1 0 0,-1 0 36,0 0 0,1 0-10,-1 0 0,2 0-12,2 0 1,-1 0 43,5 0 1,-5 0 9,1 0 0,3 0-19,1 0 0,3 0 25,1 0 0,-4-2-18,0-1 1,0 1 32,4-1 0,-1 1-25,1 2 0,-1-1 5,-3-3 1,2 3 22,-2-3 0,3 3-25,1 1 0,0-4 22,0 0 0,-1 0-20,1 4 1,0 0-11,0 0 0,0-3-2,0-1 0,-4 0-10,0 4 0,0 0-13,4 0 1,-4-1-3,0-3 1,0 3-34,3-3 1,1 3 48,0 1 0,0 0-9,0 0 0,0-4 3,0 0 0,-1 0 32,1 4 1,1 0-30,3 0 0,-3 0-8,3 0 0,-7 0 5,-1 0 0,-1 0 4,1 0 1,1 0-7,-5 0 0,6-4 8,-2 1 0,-1-1 47,1 4 1,1 0-48,6 0 0,-1 0 46,1 0 0,1 0-47,-4 0 0,6-4 3,-6 0 1,2 0-12,-2 4 0,0 0-6,0 0 0,-4 0-25,0 0 0,-1 0 40,1 0 0,-2-3-36,-1-1 1,-3 0 23,7 4 1,-5 0 55,4 0 1,-1 0-58,1 0 1,2 0 3,-2 0 1,3 0 2,1 0 0,-1-1 0,1-3 1,-1 3-18,-3-3 0,2 2 20,-1 2 0,0 0-22,-1 0 1,2 0 8,-2 0 0,-1-1-2,1-3 0,-4 3 4,5-3 0,-5 3-40,4 1 0,-4 0 30,4 0 1,-1 0-2,1 0 0,2 0 12,-2 0 0,3 0-11,1 0 1,0 0 0,0 0 0,-2 0 1,-2 0 1,3 0 20,-3 0 1,2 0-2,2 0 0,0-4 2,0 0 0,-4 1 19,0 3 0,-1 0 4,1 0 1,1 0 53,-5 0 1,3-2-74,-7-1 1,3 1 47,-6-2 1,2 3-35,2 1 1,-5 0 91,1 0-108,-1 0 0,1 0 7,0 0-180,-6 0 206,8-5-1295,-8 4 882,3-4 1,-8 1 365,-4 0 0,-11-5 0,-11 3 0</inkml:trace>
  <inkml:trace contextRef="#ctx0" brushRef="#br0" timeOffset="1">9479 11044 8370,'0'-6'-309,"-1"-3"317,-3 5 0,2-1 674,-6 1-387,6 3 0,-7-6 490,5 4-495,0 1 0,4-4 356,0 2-73,0 3 0,0-4 386,0 5-766,0 5 1,1 0-130,3 3 1,-1 2-13,4-3 0,1 5 67,3 3 1,1-2 0,-1 2 1,1-2 12,-1-2 1,0 2-32,1 2 0,1-2 47,2 2 1,-3-1 14,4 1 1,-2-2-20,1 2 1,-2-2-57,2-2 0,-1 1-24,1-1 0,-2 0-6,2 1 0,-4-5 9,-3 1 0,2-2-109,-2 2 0,-2-2-9,2-2 205,-6-3-701,8 10 143,-8-10-785,3 4-34,-5-5-5050,0 0 6272,-5 0 0,3 0 0,-3 0 0</inkml:trace>
  <inkml:trace contextRef="#ctx0" brushRef="#br0" timeOffset="2">9776 10964 8266,'0'-6'432,"0"-4"-21,0 8 455,0-3-250,0 5-234,-5-5-113,4 4 0,-8-3-157,5 8 0,-5-2 64,2 6 1,-3 0 47,-2 3 0,1 2-166,-1 2 0,-4 3 99,-3 5 0,-3 1 1,-1 2 0,-3 0 1,-1 4 0,-3-3-40,3 3 0,0-4-8,4 0 1,2-2-140,2-1 1,2-1 52,6-3 1,1-6-252,2-6 176,3 1-201,5-2-374,0-1 0,6-10 233,6-3 0,1-2 392,6-1 0,0-6 0,3 0 0</inkml:trace>
  <inkml:trace contextRef="#ctx0" brushRef="#br1" timeOffset="7">8394 13774 8864,'7'0'1903,"-2"0"-1580,0 0-110,-4 0 124,9 0-20,-3 0-191,4 0 1,0-2 9,1-2 1,-1 3-23,1-3 0,-5 3-36,1 1 1,0 0-104,3 0 0,4 0 153,0 0 0,1-4-173,-5 1 1,2-1 141,2 4 1,-1 0-129,5 0 1,-4-2 31,4-1 0,-4 1-60,5-1 0,-3 0 39,2-1 1,2 3-1,-6-3 0,4 3-88,-4 1 0,4 0 83,-4 0 1,6-4-89,-2 0 1,-2 0 98,3 4 0,-1 0-57,3 0 1,1 0 52,0 0 0,1 0 8,3 0 0,-4 0 4,0 0 1,3-1 0,-3-3 0,1 3 4,-5-3 0,3 3 1,-3 1 0,-1 0-26,1 0 1,-2 0 23,2 0 0,5 0-18,-5 0 0,6 1 13,-6 3 1,2-3-2,2 3 0,1-3-8,3-1 1,-3 0-1,3 0 0,-3 2-13,-1 2 1,-1-3 16,1 3 1,-4-3-17,0-1 0,-1 1 13,1 3 1,3-3-12,-3 3 1,-2-3 6,2-1 0,1 2 45,2 1 1,1-1-11,0 1 0,4-1 7,-1-2 1,1 0-9,-4 0 0,0 0-14,0 0 1,-1-2-27,1-1 1,0 1 28,0-1 1,-2 1-54,-2 2 0,-1 0 45,-3 0 0,2 0-65,2 0 1,3 0 54,-3 0 1,1 0-3,-1 0 0,6 0 35,-2 0 0,3 0-38,-4 0 1,5 0 65,0 0 1,3-4-54,-3 1 1,-1-1 17,-3 4 0,4 0-5,0 0 0,-2-4-1,-6 0 1,3 0-4,-3 4 0,1 0-5,-1 0 1,1 0-3,-5 0 0,8 0 4,-4 0 1,4 0-4,-8 0 0,4-1 2,-3-3 1,3 3-1,-4-3 1,5 3 0,-1 1 0,-1 0 0,1 0 0,-1-4 38,1 0 0,2 1 5,-1 3 1,-3 0-14,2 0 0,0-4-17,4 0 1,-4 0 8,0 4 1,0 0-4,4 0 1,-4-1-4,0-3 1,4 3-13,4-3 1,-4 3-3,-4 1 1,-4 0 28,4 0 0,-5 0 3,1 0 0,-2-1 4,-2-3 0,1 2-19,-1-1 0,-3 1 34,-1 2-31,-4 0 1,3 0-22,-2 0 0,-3-1-113,3-3-331,-3 3 32,-1-4 1,-1 5-567,-3 0 0,-2 0 977,-6 0 0,-4 5 0,-2 1 0</inkml:trace>
  <inkml:trace contextRef="#ctx0" brushRef="#br0" timeOffset="8">9262 14219 6887,'0'-6'810,"0"1"1,0 3-444,0-2-347,0 3 250,0-4-62,0 5 18,0 5 1,0-2-56,0 4 0,0 1 9,0 3 0,4 1-29,0-1 0,0 1-47,-4-1 1,0 2 43,0 2 0,4 1-33,-1 4 0,1 1 60,-4-2 0,0 3-29,0 1 0,0-1-15,0 1 0,0 0-47,0 0 1,4-2-25,0-1 0,0 0 40,-4-5 1,0 0 24,0-3 0,0-5-10,0 1 0,0-4-1731,0 3 1276,5-4 337,-4 2-340,4-5 0,-5-1-1898,0-3 1573,0-2-540,0-6 1208,0 1 0,0-6 0,0-1 0</inkml:trace>
  <inkml:trace contextRef="#ctx0" brushRef="#br0" timeOffset="9">9308 14208 8392,'0'-7'1130,"0"2"-565,0 5-264,5 5 0,1 2-36,6 4 1,-5 2-140,1 2 0,0-2 91,3 2 1,2 1-150,2 0 0,-2 0-77,2-1 1,-2 2 130,-2 2 1,0-3-84,1-4 0,-1 3 101,1 0 0,2 0-145,-3-3 0,3-2 106,-6-2 0,2 2 181,1-3-223,1 3 0,-1-2-10,1 0 0,-5-6 34,1 2-178,-6 2 1,5-4-805,-4 1 410,-1-1-420,3-2-1499,-5 0 2408,-5 0 0,3-5 0,-3-2 0</inkml:trace>
  <inkml:trace contextRef="#ctx0" brushRef="#br0" timeOffset="10">9639 14173 8233,'0'-11'-1057,"0"-1"1280,0 1 412,0 0 1,0-1-164,0 1 0,1 3-129,3 1 0,-2 3 193,1-4 26,-1 6-404,-2-3 69,0 5 1,0 5-209,0 2 0,1 7-43,3 1 1,-3 6 104,3-2 1,-3 2-49,-1 2 0,0 4-90,0-1 0,0 5 79,0-4 1,0 3-76,0-3 0,0-1 74,0-3 0,0-4-101,0 0 1,0-5 60,0 1 1,0-2-87,0-2 1,0-3 18,0 0-195,0-6-438,0 8 189,0-8 90,0 3 0,1-7 88,3-1 1,-3 0-299,3-4 1,1 3 649,-1-4 0,5 0 0,-3-3 0</inkml:trace>
  <inkml:trace contextRef="#ctx0" brushRef="#br1" timeOffset="11">9970 14048 14342,'0'-7'769,"-5"2"0,0 7-60,-2 1 0,-4 0-210,4 4 0,1 1 157,-2 4 0,0 3-381,-3 0 1,3 4-113,1-4 0,-1 9-178,-3-1 0,3 3 73,0-4 1,5 3-211,-5 1 1,5-2-351,0 3 0,-2-3-58,1-1 0,0 0-227,4 0 1,0-2 127,0-2 1,4 1 54,0-4 0,3 3 176,-3-4 1,5 1-343,-2 0 650,4-4 0,0 5-149,0-6 127,1-4 0,-1 2 33,1-6 0,-5 1-507,1-4 1,-4 0-167,3 0-1126,1 0 1908,3 0 0,1 5 0,-1 2 0</inkml:trace>
  <inkml:trace contextRef="#ctx0" brushRef="#br1" timeOffset="12">10085 14208 9279,'0'-7'434,"0"2"220,0 5 0,1 5-511,3 3 0,-2 2 79,6 1 1,-1 2-181,5 2 0,-1-1 124,1 5 1,-1-1-93,1 1 0,-1 3-132,0-3 0,5-2 104,-1 3 0,-4-7-97,-3 3 1,0 0 171,3-1 1,0-1-147,1-6 1,-5 2 68,1-2 0,-2-2-15,2 2-151,2-6-329,-9 8-1071,10-8 667,-10 3-1375,4-5 2248,-5 0 1,-5 0-1,-2 0 1</inkml:trace>
  <inkml:trace contextRef="#ctx0" brushRef="#br0" timeOffset="13">10347 14150 8584,'-5'-6'0,"4"1"0,-5 1-95,2 0 286,3 1 1,-10 4 58,4 3 0,0 2-146,0 5 0,-1 5-176,-3-1 1,-4 5 40,-1-1 0,1 8 161,4 3 0,-2-2-99,-2-1 0,2 1 80,-2-2 1,6 0-200,1-7 1,1 1 35,-5-5 0,5 1-105,-1-5 1,4-1-72,-3-2-497,4 2-661,-7-4 787,9 1 599,-4-2 0,5-5 0,0 0 0</inkml:trace>
  <inkml:trace contextRef="#ctx0" brushRef="#br1" timeOffset="14">10427 14048 12390,'0'-12'-722,"0"5"306,0-1 1188,0 5 1,0-3-83,0 2 1,2 3 220,1-3 1,0 3-712,4 1 1,-3 1-129,4 3 0,0-1-71,3 4 0,0 5 27,1 3 0,-1 5-64,1-1 0,-1 3 124,0 1 1,1 3-146,-1 1 1,1 3-182,-1-3 0,-5 5 285,-2-2 0,-2-1 114,-2 2 1,0-5 209,0 5 0,0-2-545,0 2 0,-6-4 228,-1-4 1,-7 0-519,-1 0 0,-1-1 160,5-3 1,0-2 471,-1-1 0,-4-4 0,-2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3:58:56.85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11512 11843 7995,'0'-6'-743,"0"1"1355,0 5-166,-5 0 172,4 0-119,-4 0 1154,5 0-1461,0 5-199,0 1 1,0 6 45,0-1 0,0 1 60,0-1 0,0 1 0,0-1 1,0 0-16,0 1 1,0-1 39,0 1 1,0-1-25,0 0 1,0 1-129,0-1 0,0 1 135,0-1 1,0 1-171,0-1 1,1 4 100,3 0 1,-3 2-9,3-2 0,-3-2 0,-1 2 1,0 2-1,0-2 1,0 0 5,0-4 1,0 2 4,0 2 1,4-2 6,0 2 0,0-2 5,-4-2 0,1 5-83,3-1 0,-3 0 33,3-3 1,-2-1-3,2 0 1,-3 5-41,3-1 0,-3 0 56,-1-4 0,4 1-53,0-1 1,0 5 42,-4-1 0,4 0-32,0-4 1,-1 1 23,-3-1 1,4 4-11,0 1 0,0-1 8,-4-4 1,1 5-1,3-1 0,-3 4 23,3-4 0,-3 4-22,-1-4 1,0 4 89,0-3 1,0 3-81,0-4 1,0 1 1,0 0 0,0-4 7,0 4 0,0 0-15,0-1 1,0 0-15,0-3 1,0-1-4,0 1 1,4-1-3,0 1 1,0-1-9,-4 0 0,0 5-37,0-1 0,0 0 49,0-3 1,0 3-3,0 0 1,0 4-1,0-4 0,0 2-56,0-2 0,-4-2 50,0 2 1,0 1-5,4 0 1,0-1 35,0-4 1,0 4-23,0 1 1,0-1 56,0-4 1,0-3-64,0 0 1,0-1 163,0 5-146,0-1 0,0 0 43,0 1 1,0 3-40,0 0 0,0 1 1,0-5 1,0 0-4,0 1 0,0-1 8,0 1 0,0-1 8,0 1 1,-1-1-14,-3 0 0,3-3-3,-3 0 7,3-1 24,1 5 1,0-1-1,0 0 1,0-4-48,0 3 1,0-8-13,0 6-510,0-5 156,0 2-1483,0-5 70,0-5 1792,0 3 0,0-8 0,0 4 0</inkml:trace>
  <inkml:trace contextRef="#ctx0" brushRef="#br0" timeOffset="1">8257 12163 8455,'-5'-6'-1097,"4"1"1000,-4 0 1,1 2 405,0-4-16,0 4 154,4-2-156,0 0 238,0 4-134,0-4-198,0 5 0,-3-2-158,-1-2 322,0 3-387,4-4 0,0 6 112,0 3 0,0-1 87,0 4-79,0 1 1,0 3-42,0 1 0,0-1 57,0 1 1,0 3-4,0 0 1,0 2 81,0-2 0,4-1-75,0 5 1,-1 0-15,-3 4 1,4 0 24,0-1 0,1 0-161,-1-3 1,-3 6 139,3-2 1,1 3-68,-1-4 0,0 1 12,-4 0 1,4 0-114,-1 0 0,1 3 104,-4 1 1,0 5-22,0-2 1,4-1 43,0 2 0,0-6-20,-4 2 0,0 1 34,0-1 0,0-1-42,0-3 1,0-4 1,0 0 1,0 0 4,0 4 1,0-4-10,0 0 0,0 1-37,0 7 0,3-3 44,1 3 1,4-3-177,-4-1 0,1 0 154,-2-1 0,-1 0-139,2-3 0,-2 3 112,2-3 1,-3-2-22,3 2 1,-3-3 42,-1 3 1,0-4 2,0 4 0,0-4 34,0 4 1,0-5 27,0 1 1,0 2 11,0-2 1,0 0-59,0-3 0,1 3-88,3 0 1,-2-3 113,1-5-356,-1 1 166,-2 3-88,0-4 0,0-1-21,0-2-38,0-3-362,0 4 85,0-5-895,5 0 1451,-4 0 0,4 0 0,-5 0 0</inkml:trace>
  <inkml:trace contextRef="#ctx0" brushRef="#br1" timeOffset="2">7572 12335 8455,'11'0'608,"-3"0"-170,0 0-380,-1 0 144,5-6 14,-1 5-114,1-4 1,-1 5-110,0 0 1,-3 0 53,0 0 0,-5 0 46,5 0 1,0 0-111,3 0 0,-1-1 101,-2-3 0,2 3-140,-2-3 1,2 3 73,1 1 1,1 0-3,-1 0 1,0 0 21,1 0 0,-1 0-4,1 0 0,-1 0-9,1 0 0,-1 0 12,0 0 1,1 0-18,-1 0 1,1 0 20,-1 0 1,1 0-6,-1 0 1,-2 0-18,2 0 0,-2 0 0,6 0 1,-1 0 47,2 0 1,0 0 2,3 0 1,3 0-61,-3 0 0,-2 0 28,2 0 1,-3 0-27,3 0 0,-4 0 28,4 0 0,-5 0-30,1 0 0,-1 0-8,1 0 0,-2 0-9,2 0 1,-1-2 14,1-1 1,-2 1 2,2-1 1,2 1-15,-2 2 0,5 0 17,-1 0 1,-1-1-23,1-3 0,0 3 18,4-3 0,0 3-26,0 1 0,0 0 19,-1 0 1,1-4-2,0 0 0,-1 0-8,-3 4 1,2 0-5,-2 0 1,-1 0 7,1 0 1,0 0 1,4 0 1,-4-1 59,0-3 0,0 3-47,4-3 0,1 3 3,3 1 0,-2 0-18,6 0 0,-5-4-2,5 0 1,-2 1 9,1 3 0,2-2-1,-5-1 0,3 1-21,-3-2 0,-1 3 20,-3 1 0,1 0-19,3 0 1,-3 0 9,3 0 0,2 0-18,1 0 1,3-1 2,2-3 0,3 3-1,0-3 0,4 3-26,-4 1 0,1-4 33,-1 0 0,-6 0-4,2 4 0,-3 0-2,-1 0 1,2-1 36,-5-3 1,3 3-36,-3-3 0,1 3 42,-2 1 1,0 0-22,4 0 1,-1 0 5,2 0 0,2 0-4,-3 0 0,-1 0 0,2 0 1,-5-1-5,5-3 0,-5 3-1,5-3 0,-6 2 0,2 2 0,1 0 0,-1 0 0,-1-1 19,-3-3 1,0 3 5,0-3 1,0 3 2,-1 1 1,1 0-2,0 0 0,1 0 6,3 0 1,-3-1-45,3-3 0,-2 3 27,2-3 0,-2 3-16,5 1 0,-3-4 15,4 0 0,-2 0-58,1 4 1,-1 0 30,-2 0 1,-3-4-7,3 1 0,-3-1 13,-1 4 0,1-1-1,3-3 0,-3 2 14,2-1 1,0 1-12,0 2 0,0-1 7,4-3 0,-2 3-5,6-3 0,-6 3 3,7 1 0,-4-1 0,3-3 0,-3 3-1,-1-3 1,0 3-3,0 1 0,-1 0 1,-2 0 0,-3-2-1,3-2 1,-3 3 0,-1-3 0,3 3 31,1 1 1,3 0-30,-3 0 0,3 0-1,-3 0 0,4-4 2,-5 1 0,5-1 0,-5 4 1,5 0-4,-5 0 1,5 0-2,-4 0 1,-3-2-6,-2-1 0,-1 1 8,5-1 0,-1 1-7,-3 2 0,1 0 3,0 0 0,0 0 2,0 0 0,3 0 0,1 0 0,3 0 0,-3 0 0,4-4-8,-5 1 0,5-1 7,-5 4 1,1 0-30,-4 0 0,0 0 25,0 0 1,1-4 5,2 0 1,-2 0-8,3 4 0,-3 0 11,-1 0 1,1 0-6,3 0 0,-3-3 1,3-1 1,-3 0-5,-2 4 1,5 0 1,0 0 1,1-1 3,-2-3 1,-2 3-5,3-3 1,-3 3-7,-1 1 1,1 0 4,3 0 1,-3 0-6,3 0 0,-3-4 6,-1 0 1,-1 0 0,1 4 0,0 0-1,0 0 0,1 0 0,3 0 0,-3 0 4,2 0 0,-1 0-4,-3 0 0,1 0 4,0 0 0,0 0-3,0 0 1,0-1-1,-1-3 1,1 3-1,0-3 0,0 3 0,0 1 0,-4-4 4,0 0 0,-1 0-1,1 4 1,1-1-4,-5-3 0,4 3 1,-4-3 0,2 3-6,-2 1 1,-1-1 5,5-3 0,-5 3-78,1-3 0,2 2 55,-2 2 1,2-3-5,-2-1 0,-3 0 13,4 4 1,0-1-3,-1-3 1,1 3 31,-5-3 1,4 3-33,1 1 0,0-4 14,-1 0 1,-2 0-4,2 4 0,2-4-44,-2 1 1,4-2 29,-4 1 0,2 2-2,-2-1 0,-1-2 18,5 1 1,-5-4-3,1 4 0,-1-3 28,1 3 0,-2-4-36,2 5 1,-2-3 28,-2 3 0,2 0-17,2-5 0,-2 5 3,2-5 1,-2 4 1,-2-3 1,1 3-3,-1-4 1,0 4-6,1-3 0,-4 3 2,-1-4 1,1 2-8,3-2 0,1 0 6,-1 4 0,0-4 1,1 4 0,-1-5-1,1 2 0,-5 0-6,1 0 0,0 0 6,3 0 0,0-3 0,1 2 0,-5-2 1,1-1 0,-2 3 0,2 0 0,1 1 37,-5-5-37,5 1 0,-4-1 6,2 1 0,2 0-4,-5-1 0,1 1 3,-1-1 1,-3 5 56,3-1 0,-2 2 5,2-2 1,-2-2-28,1 2 0,-1 2 6,-2-2 0,0 1 20,0-5 0,-2 5 10,-1-1-90,1 1 0,-7-5 52,6 1 0,-6 1-21,1 2 0,2-1-17,-2 5-8,0-5 1,-3 4 40,0-2 0,3-2 36,0 5-17,1-5 1,-5 4-26,1-3 0,3 2 12,1 2 0,-1 2-40,-3-6 1,-1 4 0,1-3 1,-1 3-5,1-4 1,0 4-7,-1-3 1,1 4 5,-1 0 0,1-3 8,-1 3 1,0-2-28,-3 1 0,2 2 21,-2-1 1,2 0-7,2-1 0,-2 3 8,-2-3 0,2 2-1,-2-2 0,2 3 29,2-3 1,-5 3 3,1 1 0,0-4-22,3 0 1,1 0 2,0 4 1,-2 0-21,-2 0 0,2 0 18,-2 0 1,-2 0-14,2 0 1,-4 0 11,4 0 0,-4 0-99,4 0 0,-6 0 45,2 0 0,1 0-11,-1 0 0,4 0 43,-4 0 0,5 4-2,-1 0 1,1 0 51,-1-4 0,6 1-60,-3 3 1,0-3 146,-3 3 0,-1-3-125,5-1 1,-2 0 78,-2 0 1,1 0-47,-5 0 1,4 0-7,-4 0 1,4 1-49,-5 3 1,5-3 46,-4 3 0,5-3-83,-1-1 0,-1 0 68,0 0 1,1 4-77,4 0 0,-1 0 59,1-4 0,-1 0-8,1 0 1,-4 1 44,0 3 1,-2-3 9,2 3 0,2-3-29,-2-1 0,-2 4-7,2 0 1,-4 0-24,4-4 0,-4 3 30,4 1 0,-4 0-30,3-4 0,-3 0 22,4 0 0,-4 0-15,4 0 0,0 0 6,3 0 0,1 0-3,-1 0 1,5 0-2,-1 0 0,1 0 2,-5 0 0,-1 0-42,-2 0 0,2 0 42,-2 0 0,3 0-351,0 0 189,1 0-549,-1 5 1,6 1 717,2 6 0,13-1 0,4 1 0</inkml:trace>
  <inkml:trace contextRef="#ctx0" brushRef="#br1" timeOffset="3">12597 11318 8111,'0'-6'56,"-5"1"315,4 5 0,-8-2 148,5-1-112,0 1 31,-1-3-339,4 5-29,-9 0 0,4 0 36,-6 0 0,4 0-118,1 0 1,-1 0 152,-3 0 0,-1 0-82,1 0 1,0 0 40,-1 0 0,-3 0-65,0 0 1,-1 0 52,5 0 0,-2 0-53,-2 0 0,2 2 19,-2 1 1,1-1-7,-1 1 0,2-1-79,-2-2 0,-1 1 100,0 3 1,-4-3-157,1 3 1,-1-3 130,1-1 1,-3 0-70,3 0 0,-1 0 49,1 0 1,-2 0-81,6 0 1,-4 0 53,4 0 1,-4 0-6,4 0 0,-6 0 0,2 0 0,2 0 2,-2 0 0,3 1 30,-3 3 0,2-3-19,-2 3 0,-2-3-5,6-1 1,-4 0 5,4 0 0,-1 0-16,5 0 1,0 0 6,-1 0 1,1 0 0,-1 0 0,1 0-48,0 0 1,-2 2 47,-2 2 1,2-3-27,-2 3 0,2-3 17,2-1 1,-5 0-16,1 0 1,-1 0 16,0 0 1,2 0-1,-5 0 1,4 0 1,-4 0 0,1 0 3,-1 0 1,2 0 12,1 0 0,2 0-15,-5 0 1,5 0-23,-1 0 0,1 0 21,-1 0 1,2 0-25,-2 0 0,-1 0-3,0 0 1,-4 0-3,1 0 0,-3 1 23,0 3 1,-1-3-1,0 3 1,-1-3-30,-3-1 1,3 2 17,-3 1 1,-1-1 34,2 1 1,-1-1-31,4-2 0,1 0 29,-1 0 1,0 0-25,0 0 1,1 0 34,3 0 1,-2 0-13,2 0 0,-3 0 3,-1 0 1,1 0 27,-1 0 1,-4 0-36,0 0 1,-1 0 28,2 0 0,2 0-24,-3 0 0,-1 0-6,1 0 0,1 0-1,3 0 1,0 4-3,0-1 1,0 1 8,1-4 0,-1 0-4,0 0 1,1 0-3,3 0 0,-1 0 0,5 0 1,-6 0 21,2 0 1,3 0-18,1 0 0,-2 0 7,2 0 0,0 0-17,3 0-4,1 0-72,0 0-208,-1 0-334,1 0 164,4 0-115,-3 0 190,9 0-869,-9 0 1248,8 0 0,-8 5 0,4 2 0</inkml:trace>
  <inkml:trace contextRef="#ctx0" brushRef="#br2" timeOffset="4">9102 11352 9742,'-6'0'-675,"1"0"391,0 0 196,4 0 183,-4 0 1033,5 0-940,-5 0 97,3 0-58,-8 0 99,4 0-222,-6 0 1,1 0-20,-1 0 1,5 0 91,-1 0-103,1 0 0,-5 0-1,1 0 0,3 4-27,1 0 0,3 0 66,-4-4 1,1 0-119,-5 0 1,5 0 93,-1 0 1,0 0-163,-3 0 1,-1 0 110,1 0 0,0 0-1,-1 0 0,1 4-85,-1-1 0,-3 1 72,0-4 1,0 0-61,3 0 0,1 0 69,-1 0-37,1 0 0,0 4 35,-1 0 0,1 0-34,-1-4 1,1 0 11,-1 0 1,1 1-7,0 3 1,-1-3 8,1 3 0,-4-3 0,-1-1 0,1 0-24,4 0 1,-1 0 18,1 0 0,-1 4-17,1 0 0,3-1 18,1-3 0,-1 0-14,-3 0 1,3 0-27,0 0 21,1 0 1,-5 0 8,1 0 1,-2 4 34,-2 0-29,2 0 0,-3-4 0,3 1-28,-2 3-5,2-3 1,-3 4 36,4-5 1,1 4 25,0 0 7,-1 0-7,1-4-46,-1 0 1,1 0 0,-2 1 12,-2 3 0,2-3 21,-2 3 0,-1-3-10,0-1 1,-4 4 11,1 0 1,-3 1-26,0-1 0,-1-2 0,0 6 0,1-4 10,3 3 0,-2-3-1,2 4 0,-2-5 3,2 5 0,2-4 1,1 3 0,4-3 10,-4 4 1,4-6-16,0 2 1,1 1-6,-1-1 1,1 4 0,0-4 1,-1 3-7,1-3 1,-4 4 9,-1-5 1,-3 5 26,4-4 1,-5 5-19,1-2 1,-2 0 7,2 0 0,-1 0-10,5 0 1,-4 2-1,4-5 1,-1 4-12,5-5 0,0 5 10,-1-4 1,1 1-26,-1-1 1,2-2 7,2 6 1,-2-6 5,3 2 1,-3 1-5,-2-1 0,1 4-6,-1-5 0,1 5 0,-1-4 1,1 3 6,0-3 0,-1 4 31,1-4 1,-1 3-32,1-3 1,3 1 14,1-1-8,-1-3-7,-3 9 0,1-7 16,2 5-8,-2-6 0,3 7 3,-4-5-2,0 5 0,-1-3 25,1 5 1,-1-3-20,1 0 0,-1-1-15,1 5 0,0-5 16,-1 1 1,1-2-34,-1 2 1,5 2 7,-1-2 0,4-2 20,-3 2 0,3-5-25,-4 5 0,4-4 15,-3 3 0,3-3 31,-4 4 0,5-4-31,-5 3 1,5-3-11,0 4 1,-2-4 3,1 3 0,-1-3 0,1 4 0,3-5-7,-3 5 1,1-4-15,-1 3-2,3 1 1,-8 3 17,6 1 1,-3-1 13,3 1 0,1-5-38,-1 1 59,-4 0-2,6 3-35,-4 0-12,5 1-25,0-1 13,0 1 0,0-1 1,0 0 0,0-3 8,0 0 1,0-4-33,0 3 1,5 1 0,-3 3 22,6 1 1,-4-5 5,4 1 1,-5-4 29,5 3 1,0-3 15,3 4 1,2-5 76,2 5 1,-1-5 19,5 0 0,-4 0-26,4 1 0,-4-3-10,4 3 0,-1 1 83,1-1 0,-1 0-70,-3-4 1,-2 3-91,2 1 1,2 0 26,-2-4 1,0 0-17,-3 0 1,3 4-52,0 0 0,1-1 57,0-3 1,-2 0-33,5 0 1,0 0 30,4 0 0,3 0-124,1 0 0,5-3 122,-2-1 0,-2-1-323,-1 1 0,-1 3-129,-3-3 448,2 3 1,-7 1 0,5 0-1</inkml:trace>
  <inkml:trace contextRef="#ctx0" brushRef="#br1" timeOffset="5">15578 11307 8337,'-1'-8'-217,"-3"0"0,3 5 508,-3-5 1213,3 5-540,1-7-653,0 9 0,-2-5 68,-1 2 174,1 3-77,-3-4-28,5 5-212,0 0 0,-1 5-195,-3 2 1,2 3 65,-6 2 1,4 4-46,-3 3 1,0 3 50,0 1 0,-5 1-159,1 3 0,-1 0 75,-3 4 1,-1 1-11,0-6 1,1 5 16,4-5 0,-1 5-117,1-5 1,5 0 106,2-7 0,-1 2 12,1-2 0,0-2-69,4-2 1,0-2 61,0-2 0,0-3-82,0 0 1,0-5-146,0 5-392,0-5-618,0 2-2340,0-5 2040,0-5 1506,0 3 0,0-13 0,0 2 0</inkml:trace>
  <inkml:trace contextRef="#ctx0" brushRef="#br1" timeOffset="6">15532 11295 8337,'0'-11'649,"0"-1"252,0 1-251,0 0 1,0 3 181,0 0-247,0 6 119,5-3-183,-3 5-319,8 0 1,-5 1 57,3 3 1,0 2-139,-4 6 1,5 0 124,-1 3 0,-2-1-230,2 5 1,-1 0-36,5 4 0,-1 5 22,1 3 1,0-2 74,4 1 1,-4 0 40,3 0 1,2 2-145,-2-6 0,0 1 119,-3-4 0,2 0-52,-3 0 1,3-4 56,-6 0 1,2-5-7,1 1 0,-3-3-58,0 0 0,-5-4-109,5-1 1,-5-3-498,0 4 217,4-6-239,-6 3 105,4-5-2823,-5 0 2026,-5-5 0,2 3 1284,-4-6 0,-6 0 0,-5-3 0</inkml:trace>
  <inkml:trace contextRef="#ctx0" brushRef="#br1" timeOffset="7">15372 11569 8281,'12'-3'-49,"-1"-1"1,2 0 1208,2 4 0,8-1-470,8-3 1,3 3 139,4-3 0,2 1-304,6-1 0,0 2-208,0-6 0,-5 6-272,1-2 0,-6 1-282,-2 0 0,-1 1 236,-6-1 0,-1 1 0,-3 2 0</inkml:trace>
  <inkml:trace contextRef="#ctx0" brushRef="#br2" timeOffset="8">8086 13454 10858,'-8'0'326,"1"0"-149,4 0-255,-7 0-80,4 0 228,-6 0 0,5 0 6,-1 0 41,6 0-37,-9 0 0,9 0-14,-6 0 1,4 0 2,-3 0 0,3 0-9,-4 0 1,5 0 5,-5 0 1,4 0-102,-3 0 0,3 0 153,-4 0-223,6 5 159,-9-4-113,5 4 0,-2-5 33,1 0 1,3 0-35,-4 0 43,6 0 6,-8 0 1,3 4 9,-4 0 1,3 0 1,1-4 0,-1 0-34,-3 0 0,3 0 12,0 0 1,1 0-81,-5 0 1,1 0 47,0 0 0,-1 0-6,1 0 0,-4 0 34,-1 0 0,1 3-10,4 1 1,-1 0 41,1-4 1,-4 0-45,-1 0 0,1 0 50,4 0 1,-2 4-30,-2 0 0,2-1 19,-2-3 0,-2 2-23,2 2 0,0-3-5,4 3 0,-5-2-21,1 2 19,0-3 0,3 4-13,1-5 0,1 2 23,2 1 1,-2-1-74,2 1 0,-2 0 62,-1 1 0,3-3 0,1 3 1,-1-2-11,-3 2 21,-1-3 0,1 8-7,-1-5 0,1 1 3,0-1 1,-1-1-32,1 4 1,-1-4 24,1 1 1,-1 2-25,1 2 0,0-2 16,-1 1 0,1-3 21,-1 4 1,1-4 13,-1 3 0,1 0 6,0 0 1,-1 3-10,1-2 1,-1-2 10,1 2 0,1 0-90,2 3 0,-2-3 68,2-1 0,2-3-261,-2 4 207,1-1-11,-5 5 1,1-1 31,0 1 0,3-5-2,0 1 1,5-4 40,-5 3 0,4-3 11,-4 4 0,5-5 77,-5 5 0,2-4-118,-2 3 1,-1-3 112,5 4 0,-1-4-133,2 3 0,1-4 23,-8 7-28,9-9 71,-4 9-1,5-8 1,-1 7 63,-3-6-66,2 1 1,-3-3 61,5 3 0,-1-2-4,-3 1 49,3 4-22,-4-6-50,0 9 0,4-7 29,-3 5-34,3-5 0,1 3-9,0-2 45,0-3-41,0 4 0,0-3 32,0 1-75,0-1 0,0 4 11,0-2-15,0-3 28,0 9-8,0-3 1,0 0-48,0 1 0,0-4 52,0 3-41,0-4 24,5 7 49,-4-4 0,5 1 73,-2-4 19,-3 4-58,9-6 18,-3 9-43,4-9-8,1 10 1,-1-9-63,0 6 0,-3-6 53,0 2 0,-2-1-24,2 0 0,2-1 30,-3 1 0,4 3 0,0-3 0,-3 2 4,-1-1 0,1-2 8,3 1 1,1 2-48,-1-1 1,-1 1 32,-2-1 0,2-3-34,-2 3 0,2 1 28,1-1 1,2 0 21,2-4 1,-2 4-5,2-1 0,2 1 0,-2-4 1,4 0-21,-4 0 0,4 4 3,-4 0 1,6 0-62,-2-4 0,-2 0 62,2 0 1,-3 1-42,3 3 0,0-3 30,4 3 1,-4-3-105,0-1 1,3 1 72,5 3 0,0-3-9,-4 3 0,-1-2 11,1-2 1,3 0 1,-3 0 1,6 0 9,-6 0 0,-2 0-8,-2 0 1,0 0-2,4 0 1,0 0-11,0 0 0,-4 0 1,0 0 1,-1 0 7,1 0 0,3 0-3,1 0 1,0 0 6,4 0 1,1 0-1,-2 0 0,2 0-26,-1 0 1,-3 0 18,3 0 1,-3 0-27,0 0 1,-2 0 24,1 0 0,0 0 19,0 0 0,-3 0-13,3 0 0,-3 0-1,7 0 1,-3 0 2,-1 0 0,1-2 7,3-2 1,-3 3 6,3-3 0,0 3-11,0 1 1,-4-4-25,-4 1 0,-1-1 21,1 4 1,-3 0-6,-4 0 4,-1 0 0,-3 0-6,-1 0 6,-4 0 3,2 0-1348,-5 0 1348,-5 0 0,-1 5 0,-6 1 0</inkml:trace>
  <inkml:trace contextRef="#ctx0" brushRef="#br1" timeOffset="9">10987 14322 8397,'0'-7'850,"0"2"1,1 5-699,3 0 1,2 0 83,6 0 1,-1-3-110,1-1 1,3 0 98,0 4 0,5 0-179,-1 0 1,7-4 11,0 0 1,2 1-88,-1 3 0,2-4 135,5 0 0,2-1-22,2 1 1,1 1-100,3-4 0,3 4 110,-3 0 1,1-3-137,-1 3 0,1-5 22,-5 4 1,-1-1-50,-7 1 1,2 3 86,-6-3 0,1 2-8,-4-2 1,-4 3 15,0-3 0,-5 3-1,1 1 1,-2-4-52,-2 0 0,-3 0 63,-1 4-93,-4 0 0,3 0 95,-2 0-1108,-3 0 587,4 0 480,-5 0 0,-5 0 0,-1 0 0</inkml:trace>
  <inkml:trace contextRef="#ctx0" brushRef="#br1" timeOffset="10">14036 14082 9124,'0'-6'1654,"0"1"-1232,0 5 145,5 0-334,2 0-11,4 0-254,1 0 0,-1 0 72,0 0 1,-3 0-127,0 0 0,0 0-2,8 0 1,-4 0 174,4 0 1,0 0-53,-1 0 1,4 0 16,-3 0 0,0 0-43,-1 0 1,-1 0 37,5 0 0,-1-2 5,1-2 0,3 3-45,-3-3 0,2 2 51,2-2 1,-1 3 45,-3-3 0,2 3-54,-2 1 0,-1-2 94,1-1 0,-5 1-58,1-1 1,-2 1 8,-2 2 0,1-1 1,-1-3 1,1 3-8,-1-3 1,1 3-120,-1 1 1,0 0 117,1 0 0,-1-4-194,1 0 0,-1 0 156,0 4 0,1-1-160,-1-3 1,1 3 105,-1-3 1,1 3-12,-1 1 0,0-1-6,1-3 1,-1 3 2,1-3 0,-1 3 13,1 1 0,-1-4-2,0 0 0,2 0 78,2 4 0,-2-1-68,2-3 0,2 2 26,-2-6 1,1 5-21,0 0 0,-2-3-26,5 3 0,-4-5 1,4 4 1,-5-3-6,1 3 1,-2-1-79,-2 1 1,1 1 86,-1-4 1,-3 3-25,-1-4 11,1 6 1,3-7 40,1 5 0,-1-1-37,1 1 1,-1 2-47,0-6 0,1 6 8,-1-2 1,2-1-2,2 1 0,-2 0-14,2 4 1,-2-4 37,-2 0 0,2-1-46,2 2 1,-6 1 29,2-1 0,-2-3 94,3 3 1,-1-2-43,1 1 1,-1 1 12,0-4 1,-3 0-19,0 0 0,1-4 11,6 4 1,-3 1-8,4-2 0,-4 2-7,0-2 0,-1-2 11,1 2 0,-1 2-13,0-2 1,0 4 17,-4-3 1,2 3-18,-5-4 0,4 5 80,-5-5 0,1 4-5,-4-3 1,0 3 13,0-4 0,4 4 34,0-3 1,0 3-80,-4-4 1,1 4-20,3-3 0,-2 1 35,6-2 0,-4-1-92,3 5 0,-3-5 47,4 2 0,-5 0-11,5 0 0,-4 0 17,3 0 1,-4-3-8,1 2 0,1-2-30,-1-2 1,0 5 32,-4-1 1,0 1-22,0-5 1,0 1 29,0-1-20,0 1 1,3 0 7,1-1 0,0 1-34,-4-1 25,0 1 1,0-1-1,0 1 1,0 3 40,0 1 0,0-1-32,0-3 94,0-1 0,0 1-86,0-1 0,-5 2 2,-3 3 0,-2-3-21,-1 2 1,-1 2 3,1-2 1,-1 2-15,1-2 1,-4-2-16,0 2 0,-4-2-41,3-1 0,1 3 61,4 0 1,-5 1-22,1-5 0,-1 2 9,0 3 0,4-4-7,-3 4 0,-2-2 18,2 1 0,-4 0 0,4 4 0,-4-4-4,3 4 1,-4-1-1,1 1 1,-3 3-15,0-3 1,3 3 12,-1 1 0,3-1 44,-2-3 0,-3 3-36,3-3 1,1 3-229,-1 1 0,4 0 52,-4 0 0,4 0-117,-4 0 0,5 0 154,-1 0 0,2 0-132,1 0 0,5 0-442,-1 0 0,4 0-87,-3 0 809,4 0 0,-7-5 0,4-2 0</inkml:trace>
  <inkml:trace contextRef="#ctx0" brushRef="#br1" timeOffset="11">16103 13271 8379,'0'-8'66,"0"0"194,0 6 564,0-3 1234,0 5-1814,0 5 1,-3 1-22,-1 6 1,0-1-36,4 1 0,0 4-19,0 3 0,0 4-99,0 4 1,-1-3 145,-3 2 1,3 2-136,-3-1 1,3 0 102,1-5 0,0 1-200,0 0 0,0-4 97,0 0 1,0-4-130,0 4 0,0-5 150,0 2-309,0-4-231,0 0 170,0-1-1023,0-5 595,0 0-374,0-6 1,0-6-1,0 0 1</inkml:trace>
  <inkml:trace contextRef="#ctx0" brushRef="#br2" timeOffset="12">15932 13259 9879,'0'-11'-114,"0"-1"1,4 5 404,0-1 1,1 4 210,-1-3 0,-2 3-141,6-4 1,-1 5 51,5-5 0,0 4-15,4-3 1,-1 4-55,8-1 1,-3 3-82,7 1 1,1 0 118,-2 0 1,1 0-258,-4 0 0,2 1 108,-2 3 1,1-3-164,-9 3 0,4 2 57,-3 2 1,3-2-248,-4 2 1,-4 0-60,-3 3 1,-4-1-49,3-2 0,-4 2-22,1-2 0,-3 2 168,-1 1 0,-5-1-218,-3-2 1,-2 2 74,-1-2 0,-5-2-10,1 2 0,-1-2-4,0 2 0,0 0 122,-3-4 0,-1 4 52,4-4 0,1-1 140,4-3 1,3 4 48,1 0 1,3 0-217,-4-4 185,6 0-164,-3 0 247,5 0 0,1 4-16,3 0 0,2 1-44,5-2 0,1 2 85,-1 3 1,4 2-127,1-2 1,4 1 13,-1-2 1,-1 3-43,1-2 1,-1 4 51,1 3 0,1-3-190,-5 4 0,0-4 115,-3 0 0,-2 0-202,-2 4 1,0-4 84,-4 4 1,4 0-49,-4-1 0,-1 4 93,-3-3 0,-1 0-18,-3-1 1,-6-2-2,-5 2 0,-7-2 14,0-2 0,-5 1 35,-4-1 1,-2-3-24,3-1 1,-2-4 6,2 1 1,-2-3 6,5-1 0,5 0 10,3 0 1,5 0 7,-2 0 1,8 0-6,0 0 0,5-1 28,0-3-15,1 3 0,12-4 0,3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1.921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8474 2216 7686,'0'-7'796,"0"2"-240,0 5-309,0-5 51,0 4-36,0-4 1112,0 5-1189,-5 0 96,4 0-155,-4 0 1610,5 0-1733,-5 0 1,2 0 16,-4 0-375,4 0 235,-2 0-269,5 0 102,0 5 226,0 1 0,0 2 7,0-1-3,0-4 1,0 7 104,0-2 0,0-2 25,0 2 0,0-4 6,0 3 0,0-3-34,0 4 22,0-1-97,0 5 1,0-1 60,0 0 1,0-3-59,0 0 49,0-1 0,0 1 15,0 0 18,0-6-35,0 8 1,1-5 45,3 3-34,-3 2-12,4-9 0,-3 9 20,2-2 23,-3-3-197,4 5 192,-5-3-299,0 4 254,0-5-195,0 5 141,0-10-54,0 4-430,0-5 396,0 5-438,0-4 141,0 9-1403,0-3 1829,5 4 0,1 1 0,6-1 0</inkml:trace>
  <inkml:trace contextRef="#ctx0" brushRef="#br1" timeOffset="1">5162 2330 9115,'0'11'314,"0"1"0,0 3-190,0 0 0,0 2 44,0-2 1,0-1-72,0 5 0,-4-4-26,1 4 0,-1-1-12,4 1 1,0-3-13,0-4 1,0-1-310,0 1 83,0-1-11,0 1 1,0-5-96,0 1-624,0-6-171,0 8 1080,0-8 0,10 8 0,3-4 0</inkml:trace>
  <inkml:trace contextRef="#ctx0" brushRef="#br1" timeOffset="2">5642 2307 8244,'4'-8'-1032,"0"1"940,-1 4 7,-3-7 175,5 9 0,-3-6 121,1 4-13,-1 1-9,-2-3 412,0 5 1,-2 4-590,-1 0 1,-4 9 94,-4-2 1,-4 4-82,-1 1 1,-4 5 53,1 6 1,-4 4 2,-3 0 1,2 2 17,-3 1 1,7 0 1,1 1 0,-1-1-42,-2 0 1,3-3 26,0-1 0,5-4-38,-2 0 0,0 2 37,1-1 1,3-6-165,5-5 141,-1 1 1,0-4-376,1 2 118,4-7-122,-2-3 177,5-5 1,1 0-531,3 0 161,-2 0 1,8-1 169,-3-3 0,0 1-566,0-4 903,1-1 0,3-3 0,1-1 0</inkml:trace>
  <inkml:trace contextRef="#ctx0" brushRef="#br1" timeOffset="3">6144 2307 8435,'-6'-8'-211,"2"1"290,-2 4 239,5-2-393,-4 5 119,5 0 317,0-5-286,0 4 51,0-4-171,-5 5 183,-2 0 1,-4 4 70,-1-1 0,5 6-28,-1-1 1,0 3-70,-3 5 0,0-3 66,-1 7 1,0-5-113,-4 4 16,4 0 0,-6 5 88,3 3-207,2-3 17,-9 4 0,8 0-52,-5 2 23,0 3 0,-6-3 188,2 1-895,-2-6 796,7 3 1,-1-6-414,0-3 404,5 2 0,-3-8 13,6 2-220,0 3 198,-1-10-12,1 7 17,-1-9-232,6 1 0,2 1-613,8-4 193,-3 0-575,9 1 1200,-8-4 0,13-1 0,-2-6 0</inkml:trace>
  <inkml:trace contextRef="#ctx0" brushRef="#br1" timeOffset="4">6784 2284 8308,'-10'-1'0,"2"-3"412,3 3 6,5-4 429,0 5-598,0 5 0,-10 5 24,-5 5 1,3 2-124,1-2 0,-3 7 117,-5 4 1,-10 2-209,-2-1 0,-8 2 17,5 5-1082,-3 0 1091,8 1 0,-3 0-122,5 3 1,-1-2-46,2 2 190,2-8-1009,-4-2 795,0-5 0,8-1-127,-3-3-143,7 2 231,-5-8 1,9 3 51,1-4-529,0-6 876,9 4 0,-3-7-904,5 5 927,0-6-528,5 3 0,2-5-452,4 0 146,6-5 557,5-1 0,3-11 0,2-1 0</inkml:trace>
  <inkml:trace contextRef="#ctx0" brushRef="#br1" timeOffset="5">7469 2216 8562,'0'-7'0,"0"2"476,0 5 142,-5 0-123,-1 0-326,-11 5 43,10 2 0,-12 4 377,7 0-345,-7 6 0,1 1-29,-4 5 1,-5 5-102,0 2 1,-6 3 54,-1 1 0,0 2-215,-4 2 0,-2-1-39,2 5 1,-4-2 223,4 2 0,2-3-269,5-4 0,3-2-20,5-3 0,1 0-8,-1-7 1,5 1-90,3-8 0,6-1-814,1-4-976,6 1 1481,-3-1 1,10-4 44,2-4 511,8-6 0,3-4 0,5-4 0</inkml:trace>
  <inkml:trace contextRef="#ctx0" brushRef="#br1" timeOffset="6">8029 2170 8476,'-12'0'-533,"1"0"514,0 5 0,-2 1 360,-2 6-132,2 4 0,-10 2 179,0 5 1,-1 1-91,-6 3 1,-1 2 42,-3 5 0,-2 4-294,-2 0 1,3 5 68,-3-1 1,-2-1 2,2 1 1,2-5 15,5 1 1,3-8 6,5-3 0,6-3-204,1-1 0,4-6-117,0-1 0,5-4-56,-1 0-1126,6-6 555,-4 4-885,6-8 1191,0 3 500,0-5 0,6-5 0,0-2 0</inkml:trace>
  <inkml:trace contextRef="#ctx0" brushRef="#br1" timeOffset="7">8326 2387 8307,'-5'6'-193,"3"-1"114,-8-5 1,8 4 769,-6 0-392,1 5 0,-1-3 23,0 6 0,-1 3-104,-6 0 1,1 5-100,-5-1 0,1 3 79,-1 1 1,-2 1-288,2 3 0,-3-7-6,-1 3 1,2-3-29,2 3 0,-3-2 95,3-1 0,3 0-164,0-5 0,0 0 84,1-3 1,0-1-233,3 1 1,4-1 8,1 0 1,3-3 14,-4 0-211,6-1 0,-3 1-37,5-1 564,0-4 0,-5 7 0,-2-4 0</inkml:trace>
  <inkml:trace contextRef="#ctx0" brushRef="#br1" timeOffset="8">5379 4534 6180,'-6'0'899,"1"-5"-498,0 4 71,3-4-190,-3 5 413,5 0-476,0-5 164,0 3-147,0-3 134,0 5-195,0 5 1,0 2 24,0 4 0,-3-2-336,-1 2 0,0-2 47,4 6 1,0-2 146,0-1 0,0 3 60,0 0 1,1 5-28,3-1 1,-3-1 18,3 1 1,-3-1-22,-1 1 0,4 3-81,0-3 0,0-2 96,-4 2 1,0-5-168,0 2 0,0-4 14,0 0 0,0-1 27,0 1 1,0-1-200,0 0 238,0 1 1,0-1-290,0 1 246,-5-6-690,3 4 181,-3-9-31,5 4 1,5-5-18,3 0 583,-3 0 0,5-10 0,-3-2 0</inkml:trace>
  <inkml:trace contextRef="#ctx0" brushRef="#br1" timeOffset="9">5596 4180 6596,'0'-6'712,"0"1"836,0 5-1429,0 5 1,-4 1-15,1 5 1,-6 6 8,1 2 1,-6 4-7,-1 3 1,-4 4 17,4 4 0,-6 1 74,2 4 0,2-4-156,-2 3 1,5 0 11,-2-4 1,4 2-176,0-9 1,2-1 127,2-3 1,-2 0-154,3 0 0,2-5 97,1-3 1,-1-2-170,1-2 0,0-3-13,4-1-262,0-4-117,0 2-354,0-5 509,5 0 0,-2 0-150,4 0 603,1 0 0,3-5 0,1-2 0</inkml:trace>
  <inkml:trace contextRef="#ctx0" brushRef="#br1" timeOffset="10">6053 4226 8365,'0'-12'13,"1"5"71,3-1 1,-3 4 310,3-3-373,-3 4 182,-1-7 112,0 9-138,0-4 1,0 3 42,0-1-29,0 1 1,-3-2-129,-1 8 1,-1 3 104,1 4 1,-2 2-119,-6 2 0,-3 4 90,0 8 0,-6-2-70,2 5 1,-2 6-5,-2 6 1,-1 2-289,-3 2 0,-2 1 140,-5 2 0,3-3 121,1 0 1,5-1-75,-2-3 1,3-4 100,1-3 1,5-6-220,3-6 0,2-4 93,2 0 1,4-9-489,4 1-258,1-2 258,2-2 0,7-2 274,4-5 1,2-3 272,6-4 0,5-6 0,5-10 0</inkml:trace>
  <inkml:trace contextRef="#ctx0" brushRef="#br1" timeOffset="11">6704 4191 8205,'-11'-11'-134,"-1"5"248,1 1 1,-1 5 219,1 0 1,0 1-64,-1 3 117,-4 2-275,-2 11 1,-5 4 114,0 6 179,0 4-146,0-1 1,-3 4 139,-1 0-452,1 11 1,1-4 81,-1 9 1,-2-3 124,-3-1 1,0-5-135,4 1 0,0-2 80,5-2 1,0-1-162,3-11 0,-1 0 23,4-7 0,1 1-203,4-5-988,-1 0 510,1-3-163,5-6 0,2-1 539,8-5 1,3-2 340,8-6 0,3-5 0,5-9 0</inkml:trace>
  <inkml:trace contextRef="#ctx0" brushRef="#br1" timeOffset="12">7218 4226 8264,'-5'-7'0,"4"2"0,-4 0 46,5 4-32,0-4 1,-2 5 603,-2 0-347,3 5 0,-9 5 176,2 5 0,-6 6-128,-1-2 1,-5 6-229,1 2 1,-6 6 108,-2 1 0,-5 0-218,2 4 1,-2 2-102,2-2 0,-2 0 68,5-4 1,1-1 59,3-3 0,1-2-354,3-5 115,3-5-245,4 4 270,6-15 1,-3 8-45,5-7-1110,0-3 1359,4 5 0,5-8 0,2 3 0</inkml:trace>
  <inkml:trace contextRef="#ctx0" brushRef="#br1" timeOffset="13">7800 4226 8194,'0'-8'0,"0"0"0,0 6-261,0-8-21,0 9 798,0-5-62,0 6-9,-5 0-254,-1 6 1,-7 5-16,-2 8-196,-3 8 116,-10 2 1,-1 5 20,-5 0 1,2 1-153,-2-1 0,6 0-17,-6 0 48,7-4 0,1-2-21,6-6 0,0 1-223,5 0 0,1-5-330,6-3 1,-1-2-61,6-2 638,-1 1 0,4-1 0,0 0 0</inkml:trace>
  <inkml:trace contextRef="#ctx0" brushRef="#br1" timeOffset="14">8303 4146 8119,'-8'0'-173,"1"0"1,3 5 188,-4 2 721,1 4-404,-10 5 1,3-2 237,-5 5-326,0 0 1,-4 5-126,0 3 1,-1-2-142,-2 6 1,0-5 102,-4 5-65,5-6 1,-3 8 210,5-2-1277,0-3 942,0 0 1,2-6-220,1 1 0,4-1-211,5-3 0,0 1 133,4-5-639,-3 1 1043,8-5 0,-8 5 0,4 2 0</inkml:trace>
  <inkml:trace contextRef="#ctx0" brushRef="#br1" timeOffset="15">8451 4351 8377,'0'-6'315,"0"1"-52,0 5 0,-1 5-92,-3 3 0,2 2-53,-6 1 1,-3 6 30,-4 2 0,-6 2-36,2 2 0,-2 1-2,-2 3 1,0 1-15,0 2 1,-1 2-167,-3-5 1,3 4 110,-2 0 1,-1-3-136,4-2 1,-1-3 84,9-4 0,0 2-87,3-6 29,-4 0 1,7-4-99,-3 1 55,9-1 1,-3-3 77,6 0 0,-3-5-55,-1 5 4,0-6 82,9 4 0,7-6 0,5 0 0</inkml:trace>
  <inkml:trace contextRef="#ctx0" brushRef="#br1" timeOffset="16">8623 4546 6701,'-7'0'509,"2"0"-154,0 5-252,4-4 1,-5 8 63,2-5 1,3 1-60,-3-2 0,1 0 162,-1 5 1,2-5-52,-6 5 0,1 0 5,-5 3 0,-3 6-88,0 2 1,-6 1 9,2-1 0,-2 6-138,-2-2 1,0 3 149,0-4 0,2-3-142,2 0 0,-2-1 56,6 1 1,0-2-500,4-6 259,4 1 1,1-1-1018,2 0 1185,3-4 0,1-2 0,6-5 0</inkml:trace>
  <inkml:trace contextRef="#ctx0" brushRef="#br2" timeOffset="17">8840 4991 6368,'0'-6'0,"0"0"0</inkml:trace>
  <inkml:trace contextRef="#ctx0" brushRef="#br2" timeOffset="18">8851 4968 10399,'7'0'788,"3"0"0,-8 0-582,6 0 0,-4 0 14,3 0-115,1 0 1,3 0 1,1 0 1,-1 0-1,1 0 0,-1-1-67,0-3 1,5 3 69,-1-3 0,0 3-98,-4 1 1,5 0 75,-1 0 1,1 0-135,0 0 1,-4 0 120,4 0 0,-4 0-6,0 0 0,3 0 21,0 0 1,2 0-30,-2 0 0,-2-4-28,2 0 1,1 0 31,0 4 1,4-1 38,-1-3 1,-1 3-35,1-3 0,-4 2-119,4-2 0,-4 2 67,4-1 1,-4 0-18,4-1 0,-3 3-45,3-3 0,-4 3 78,4 1 0,-5 0-30,1 0 0,2 0-15,-2 0 1,1 0-26,0 0 0,-2 0 43,5 0 1,-5 0-26,1 0 0,3 0 16,1 0 0,-2 0-4,2 0 0,-3 0-23,3 0 1,0-1-3,4-3 0,-2 3-13,-2-3 1,-1 3 32,-3 1 1,2 0-106,2 0 1,1 0 88,-5 0 1,2 0-17,-2 0 1,-2 0 5,2 0 0,-1 0-1,1 0 1,-2 0 75,2 0 0,1 0-68,0 0 0,4-2 57,-1-2 0,-1 3-47,1-3 1,-1-1 15,1 2 0,1-1-3,-5 4 1,5 0 25,-1 0 1,1-4-16,2 0 1,-1 0 1,5 4 0,0 0-72,0 0 1,4-4-7,4 1 0,0-1 13,0 4 0,-1 0 33,-2 0 0,2-1 80,-3-3-74,-2 3 1,0-5-29,-5 6 81,0-5-55,0 4 1,-4-5-20,0 2 21,0 3 8,-2-9 0,4 8-597,-6-2 288,0-2-17,-3 5-1080,-1-4 1418,-5 5 0,5-5 0,-5-2 0</inkml:trace>
  <inkml:trace contextRef="#ctx0" brushRef="#br2" timeOffset="19">8680 3986 9044,'6'0'763,"-1"0"-633,0-5 0,-2 4 11,5-3 1,-5 2 0,5 2 1,-4 0-47,3 0 1,-3-1 169,4-3-208,-1 3 56,5-4 0,-1 5-72,1 0 0,-5 0 66,1 0 0,-4 0-153,3 0 1,1 0 92,3 0 1,-3 0-14,0 0 0,-1 0 12,5 0 1,-1-4 68,0 0-82,6 1 1,-4 3 20,2 0 1,-2 0-31,-2 0 32,0 0 0,1 0-15,-1 0 17,1 0-38,-1 0 0,0 0-43,1 0 54,-1 0 1,1 0 47,-1 0 1,1-2-50,-1-1 1,4 1 57,0-2 0,1 3-49,-5 1 1,1 0-1,-1 0 1,0 0-25,1 0 0,-1 0-11,1 0 1,-1-4-61,0 1 0,1-1 88,-1 4 0,1 0-48,-1 0 1,1 0 23,-1 0 0,0 0-9,1 0 7,-1 0 1,1 0 5,-1 0-50,6 0 45,-5 0 0,6 0-15,-3 0 14,-2 0 0,7 0-28,-4 0 1,3 0 26,-4 0 0,5 0-100,-1 0 0,-1 0 84,1 0 0,-1 0 4,1 0 0,2-1-8,-2-3 1,3 2-4,1-1 1,-2 1 0,-2 2 1,2 0 2,-6 0 1,4-1 14,-4-3 0,4 3-15,-4-3 1,6 3 31,-2 1 1,1 0-25,-1 0 0,-1 0-15,-3 0 0,-1 0 12,5 0 1,-1 0 11,1 0 1,2 0-3,-2 0 0,-1 0-1,1 0 1,0-4-11,4 0 1,0 1 1,0 3 1,-4 0-51,0 0 1,0-2 47,4-2 0,0 3-97,-1-3 0,-3 3 86,1 1 1,-1 0-91,3 0 1,-3 0 70,0 0 0,-3 0-1,3 0 0,-1-4-4,1 0 0,2 1-31,-2 3 25,-2 0 90,4 0-68,-8 0 0,8 0-21,-1 0 130,1 0-95,-3 0 0,3-4 26,-2 0 0,-1 0-2,1 4 0,0-1 149,4-3-164,0 3 0,-4-5 34,0 2 0,0 2-28,4-1 12,0 1-13,0-3 9,-6 4 1,5-4-42,-3 5 0,-1-4-9,1 0 0,0 1-147,4 3-2,0-6 169,-1 5 0,1-4-160,0 5 151,-5 0 0,2 0 36,-5 0 0,4-4-56,-3 1 0,-1-1 175,-4 4-154,1 0 1,-1 0-29,0 0 113,1 0-67,-1 0 0,2-2 17,2-1 154,-2 1-155,3-3 1,1 5 271,2 0-269,3 0 22,0 0-59,1 0 47,0-5 1,0 4 19,0-3-105,0 3 82,-1 1 0,1 0 23,0 0-68,0 0 42,0-5 0,-2 4 1,-2-3 138,3 2-152,-4 2 0,5 0-10,-1 0 21,1 0 1,0 0-60,0 0 1,4 0-131,-1 0 1,5 0-504,-5 0 448,-4 0 1,0 0-144,-3 0-883,-3 0 1260,1 0 0,-11 0 0,-1 0 0</inkml:trace>
  <inkml:trace contextRef="#ctx0" brushRef="#br2" timeOffset="20">9388 2090 8323,'0'-6'-1293,"0"1"1249,0 5 646,5 0-455,-4 0 299,9 0-247,-8 0 138,8 0-115,-4 0-113,1 0 1,3 0 241,-3 0-228,3 0 0,2 0 110,-1 0 0,1 0-47,-1 0 1,1 0-18,-1 0 0,0 0 16,1 0 1,-1 0-154,1 0 1,-1 0 30,1 0 1,3 0 32,0 0 0,0 0-5,-3 0 1,3 0-8,0 0 1,4 0-104,-4 0 0,4 0 108,-3 0 1,3 0-106,-4 0 0,4 0 94,-4 0 1,4 0-70,-4 0 1,6 0 62,-2 0 0,2 0-65,2 0 0,0 0 43,0 0 1,0 0 8,0 0 1,-1 0-31,1 0 0,0 3 21,0 1 1,0 0-26,0-4 1,-3 0 21,3 0 1,-4 1-82,4 3 0,-1-3 74,-3 3 0,3-3-70,1-1 1,1-1 54,3-3 0,-7 3-13,3-3 1,-3-1-4,3 1 0,-1-3 5,-3 3 0,-3-4-43,-5 5 38,-4-6-9,-2 7 0,-5-8 0,0 4 0</inkml:trace>
  <inkml:trace contextRef="#ctx0" brushRef="#br2" timeOffset="21">5356 4203 7885,'0'-6'-892,"0"0"1676,0 6-356,0-5-178,0 4 111,0-4-215,5 5 0,-2 0 176,5 0-86,-6 0-163,8 0 0,-7 0-55,4 0 0,-3-1 108,4-3 0,-4 3-49,3-3 0,1 3 122,3 1-157,1 0 0,-1 0 27,1 0 0,-1-2-1,0-1 1,2 1 11,2-2 1,-2 3-14,2 1 1,-2 0 8,-2 0 1,5 0 8,-1 0 0,4 0-54,-4 0 1,2 0 43,-2 0 0,1-1 64,3-3 1,2 3-64,-6-3 1,5 2 61,-1-2 1,3 2-39,1-1 1,-1 1-1,1 2 0,0-3-96,0-1 0,0 0 87,0 4 0,0 0-132,-1 0 0,1 0 118,0 0 1,0 0-53,0 0 0,3-4 17,1 0 0,5 1 6,-2 3 0,-1-4-25,2 0 1,-6 0-4,2 4 1,1-4-79,-2 0 1,1 1 96,-4 3 0,0 0-97,0 0 1,-1 0 77,1 0 1,0-2-97,0-1 0,-1 1 20,-3-1 1,2 1-9,-2 2 1,-1 0 55,1 0 42,0 0-43,4 0 0,0 0 47,0 0 0,-1-4-53,1 1 0,0-1 162,0 4 0,0-1-138,0-3 1,-4 2 68,0-1 1,0 1-71,4 2 0,-1-1 3,1-3 0,-1 3-11,-3-3 0,5 3-10,-5 1 0,5-4-1,-5 0 1,-1 1 15,1 3 1,-1 0 6,1 0 0,1 0-13,-5 0 1,4-4 92,-3 0 1,4 0-78,-1 4 1,-1 0-19,1 0 0,-4 0-31,4 0 0,-1-1 24,1-3 1,2 3-11,-2-3 0,-1 3 25,1 1 1,0 0-12,4 0 1,-4 0-6,0 0 1,-4 0 11,4 0 1,-3 0-3,3 0 1,-2 0 3,2 0 0,2 0-1,-6 0 1,4 0 3,-4 0 0,6 0-53,-9 0 47,5 0 0,-2 0-35,0 0 0,0 0-6,-3 0 1,-1 0 23,1 0-102,4 0 102,-3 0 1,3 0-60,-4 0 50,4 0 2,-3 0 1,5 0-62,-3 0 62,-2 0 1,4 0-51,-1 0 50,-4 0 1,9 0 3,-6 0 0,1 0 0,0 0 0,-4 0 6,3 0 0,-2 0 0,-1 0 0,0 0 100,4 0-103,-4 0 0,5 0 26,-6 0 0,1-2 22,-1-1 151,5 1-173,2-3-8,0 5 127,-2 0-118,-4 0 1,-1-1 14,1-3 45,-1 3-53,1-4 0,-1 5 21,0 0 48,-4 0-71,3 0 0,-4 0 1,6 0 26,-1 0 7,-5 0-14,0 0-2,-1-5-117,-4 4 99,4-5 1,-4 6 15,3 0-656,-3 0 128,4 0 142,-5 0 0,0 6 0,0 0 0</inkml:trace>
  <inkml:trace contextRef="#ctx0" brushRef="#br3" timeOffset="22">6795 3266 8166,'0'-6'-2,"-1"0"207,-3 2-166,3 3 1,-5-6 261,2 3 289,-2 3-262,-1-4 0,1 5 120,2 0-83,3 0-257,-9 0 1,3 0 119,-4 0 0,-1 0-229,1 0 0,0 0 132,-1 0 1,1 1-18,-1 3 0,5-1 34,-1 4 1,1-3-172,-5 4 1,4-4 107,1 3 1,3 0-153,-4 0 1,6 3-26,-2-2 135,-2 2 0,4 1-86,-1 1 1,1-4 159,2-1-83,0 1 0,5-1 1,3 1 1,2-4 2,2 3 1,-1-4 41,1 1 1,0-3 3,3-1 0,-1 0-30,5 0 0,-5 0 10,2 0 1,0 0-96,-1 0 0,1-1 81,-5-3 1,0-1-118,1-3 0,-5 2 99,1 2 0,-4-1-244,3-3 83,-4-2 96,2 4 0,-5-6-75,0 1 81,0 0 0,0-1 42,0 1 1,-5 1-38,-3 2 1,2-2-65,-2 2 1,1 2-76,-5-2 0,1 6-229,0-2 1,-1-1 139,1 1-509,-1 0 288,6 4 471,-4 0 0,3 5 0,-4 2 0</inkml:trace>
  <inkml:trace contextRef="#ctx0" brushRef="#br3" timeOffset="23">7184 3266 8081,'0'-6'-644,"0"1"618,0 5 247,0-5 233,0 4-55,-5-4-24,3-1-202,-3 5 1,4-4 217,-3 5-239,3 0 191,-9 0-371,3 0 1,-4 0 94,0 0 0,3 0-67,0 0 1,1 1 69,-5 3 0,5-1-90,-1 4 0,2-3 71,-2 4 0,-1-4 10,5 3 0,-1-3-2,2 4 1,1-5 67,-1 5-18,1 0-43,2 3 1,5 0-66,3 1 1,-2-6 62,2-2 1,0 1-112,3-1 1,4 0 65,0-4 1,2 0 0,-2 0 0,-1 0 7,5 0 1,-5-4-5,1 0 1,2-5 31,-2 2 1,0-4-31,-3 0 0,-5 0 40,1-1 1,-6 1-26,2-1 0,-4 5-268,-4-1 0,-6 2 89,-5-2 0,-5 2-372,1 2 0,1 3-477,-1-3 1,0 4 97,-4 4 890,5-3 0,-3 14 0,3-2 0</inkml:trace>
  <inkml:trace contextRef="#ctx0" brushRef="#br3" timeOffset="24">6841 3346 8260,'-6'0'-203,"-4"0"526,8 0-398,-8 0 104,9 0 82,-4 0 202,0 0 156,3 0-88,-3 0 1864,5 0-1836,5 5-194,-3-3 0,8 7-18,-2-6 1,-2 6 5,1-1 0,-3-2-122,4 2 0,-2-1 73,2 5 1,2-5-158,-2 1 1,-2 3 62,2 5 0,-5-1 21,5-4 1,-4 1-49,3-1 1,-3 1 55,4-1 0,-2 4 55,2 1 0,2-1-53,-2-4 1,0 1-38,0-1 1,2 4 44,-2 0 0,-2 1-79,2-5 0,-2 1 88,2-1 0,2-3-117,-2-1-25,-3 1 177,5 3-304,-9 1 233,9-1-206,-9-5 174,5-1-291,-6 1 363,0-5 6,0 4-103,0-5 2,0-5 1,0 2 7,0-4 1,0 3-12,0-4 0,-4 4-220,0-3 1,-5 3 136,1-4 0,2 1-74,-2-5 0,1 1 49,-5 0 1,1-1 34,0 1 1,-1-1-149,1 1 0,-1-1 71,1 1 1,3-4 181,1 0 1,-1-1-78,-3 5 1,-1-2-86,1-2 0,1 2 55,2-2 0,-1 2 17,5 2 0,1 0-33,3-1 1,0 4-48,0 1-20,0-1 25,0-3 91,0 4 1,0 1-38,0 2 1,1 3-51,3-3 6,-3 3 7,4 1 10,-5 0 26,0 5-101,0-4 0,0 6 101,0-4 0,0 0-199,0 5 1,0-5 109,0 5 1,1 0-91,3 3 0,1 1 76,3-1 0,2 4-411,-3 0 1,4 2-14,0-2 1,0 2-136,1 2 0,-1 2 728,1-2 0,4 3 0,2 1 0</inkml:trace>
  <inkml:trace contextRef="#ctx0" brushRef="#br3" timeOffset="25">7047 3392 6630,'0'-6'705,"0"1"-463,0 5 16,0-5-52,0 3 22,0-3 141,0 5-18,0-5 13,0 4-5,0-4-14,0 5-25,0-5 45,0 3-220,0-3 161,0 5-271,-5 5-8,3-3 1,-3 4 26,5-2 0,-4-2-20,1 6 1,-5-4 51,4 3 1,-5 1-22,2 3 0,0 1 18,0-1 1,-1 1-36,-3-1 0,-1 4 26,1 1 1,1-1-52,2-4 0,-2 4 5,2 1 0,2-1-93,-2-4 0,5 1 67,-5-1 0,4 1-133,-3-1 0,3 0-2,-4 1 0,6-5 122,-2 1-17,-3 0 1,2 3-7,-2 1 1,-2-5-59,5 1 0,-4-4 129,5 3-65,-6 1 0,4 3 23,-3 1 1,2-5 17,2 1-46,3-6 0,-4 9 59,-1-10-49,5 4 37,-4-5 11,5 0-10,5 0-15,-4-5 0,10-2 3,-4-4-3,3 0 0,2-1-3,-1 1 1,1-1 1,-1 1 1,1-2-1,-1-2 0,0 2-10,1-2 1,-1-1-2,1 0 0,-5 0-46,1 1 1,-1 1 49,5-5 0,-2 3-103,-2-3 1,1 4 88,-6-4 0,5 5-70,-4-1 0,1-2 39,-1 2 20,-3 0 1,8 4 208,-5-1-154,-1 6 285,-3-4-176,0 8 113,0-3-205,0 5-26,-5 5 1,0 2-10,-2 4 1,-2 1-98,5-1 0,-5 0 95,1 1 0,0 4-39,0 3 1,-6-1 22,3 1 1,-3 0 45,2 4 0,1 0-37,-1 0 0,1-4 15,0 0 1,3-5-75,0 1 0,4 1-7,-3 0 0,4-5-77,0-3-25,1-1-371,2 5 111,0-6-46,0-1 104,0-5 145,0 5 31,0-3 101,-5 3 0,3-4 100,-6 3 0,5-2-219,0 6 356,-4-6-34,6 9 53,-4-10-107,5 4 361,0-5-412,5 0 0,1 0 0,6 0 0</inkml:trace>
  <inkml:trace contextRef="#ctx0" brushRef="#br1" timeOffset="26">15076 2193 8170,'-7'-1'0,"3"-3"0,3 2 0,1-3 1240,0 5 0,0 5-934,0 3-381,0-3 230,0 5 0,0-3 72,0 4-281,0 0 166,0 1 1,0 1 142,0 2-327,0 3 194,0 4-42,0 1 13,0 0 1,0 0 116,0 0-209,0 0 87,0-1 1,0 1 82,0 0-160,0 0 87,0 0 0,0-4 61,0 0-187,-5 0 99,4 4 1,-4-5 88,5-3-229,0 3 45,0-6 0,0 5-63,0-6 34,0 1 0,0-5-129,0 1 239,0-1-165,0 5 1,0-5 28,0 1 27,0-5 3,0 2 285,0-5-91,5 0 1,1-4-121,6 0 0,-5 0 79,1 4 0,-1-1-63,5-3 1,0 3 45,4-3 0,-4 3-75,4 1 1,-2 0 3,1 0 0,-1-1-1,5-3 1,-4 3-14,4-3 1,0 2 12,4 2 0,4-3 9,-1-1 1,1-1-66,-4 1 0,-2 3 56,-2-3 0,-2 1-79,-6 0 0,-3 1-176,-1-2-438,-4 3-835,2 1 1061,-15 0 1,2-1-607,-7-3 1,2 3 97,2-3 960,5 3 0,-10-4 0,4-2 0</inkml:trace>
  <inkml:trace contextRef="#ctx0" brushRef="#br1" timeOffset="27">15041 2467 8335,'8'0'1371,"0"0"-985,-1 0 0,5 0-92,-1 0 0,0 0 63,1 0 1,3 0-111,0 0 1,6 0-15,-2 0 0,2-1-22,2-3 1,0 3-32,0-3 1,3-1-210,1 1 1,3-4 109,-3 4 0,0-1-104,-4 2 0,-4 1 36,0-2 0,-5-1-483,1 2 1,-6-2-77,-2 1-947,-4 2 678,2-3 1,-10 5-290,-3 0 0,-2-3 1104,-1-1 0,-6-5 0,-1 3 0</inkml:trace>
  <inkml:trace contextRef="#ctx0" brushRef="#br1" timeOffset="28">15041 2181 8017,'0'-6'228,"0"-4"-64,5 9-1,2-4 507,4 5-333,1 0 0,0-4 10,3 0 0,-1 0-84,5 4 1,-3 0-59,3 0 0,0-4 28,4 1 1,-1-3-126,1 3-53,5 1 1,-4-4-210,3 2 1,-3 2 159,-1-6 0,-4 6-737,0-2 0,-5 2 396,1 2 1,-2 0-1380,-2 0 1714,-4 0 0,3-5 0,-4-1 0</inkml:trace>
  <inkml:trace contextRef="#ctx0" brushRef="#br1" timeOffset="29">15635 2181 9137,'7'5'826,"-2"-3"0,-2 8-526,1-3 0,1 7-33,-1 2 0,1 5-203,3 2 1,2 1 111,-2 7 1,2-5-124,1 5 0,1-5 48,-1 5 0,2-6-32,2 2 0,-2-3 32,2-1 0,-3-4 4,0 0 0,-2-5-62,-2 1 1,2 0 84,-3-3 1,0 0-145,0-8 92,-4 5 1,6-6-345,-5 4-47,-1-4-134,-3 2 0,0-6-279,0-3 1,0 1 343,0-4 1,-3 3-1600,-1-4 1983,-5 1 0,3-5 0,-6 1 0</inkml:trace>
  <inkml:trace contextRef="#ctx0" brushRef="#br1" timeOffset="30">16058 2124 8014,'0'-6'270,"-5"-4"574,3 9-424,-3-5 121,0 6-243,4 0 1,-5 2-163,2 2 35,3 7 0,-10 3-85,4 5 1,-2 1 84,1 7 1,-6 2-153,3 5 1,-3 2 88,3 2 0,-5-3-88,1 4 1,-1 0 93,0-1 0,4-5-77,-4-6 0,8 1-1,0-2 0,4 0 6,-3-7 0,3-3-203,-4-5 1,6 1-264,-2-1-1057,2 1 748,2-6-387,0-1 529,0-5 591,6 0 0,0-10 0,5-3 0</inkml:trace>
  <inkml:trace contextRef="#ctx0" brushRef="#br1" timeOffset="31">16161 2216 8033,'0'-12'0,"0"1"470,0 4-163,0 2 0,0 4 509,0-3-528,0 3 0,0-3-163,0 8 0,0 2 80,0 6 0,1 0-156,3 4 1,-3 1 122,3 6 0,-3 1-154,-1 3 1,0 1 52,0 2 0,0 0-31,0-4 0,0-2-76,0 3 0,0-3 119,0-1 0,-1-1-44,-3-3 1,3 1 48,-3-5 1,3 0-15,1-3 0,0-1 19,0 1 0,0-5-55,0 1 35,0-6 4,-6 9-211,5-10 129,-4 4 4,5-5 52,0 0-74,5 0 0,-4-1 41,3-3 1,3 3-50,0-3 1,5 1 27,3-1 0,-1 3 2,5-3 0,0-1 12,4 1 1,1-1-4,2 2 1,-4 1-33,5-2 1,-10 2 23,6-2 1,-6 3-54,2-3 1,-5 2 48,1-2-849,-2 2 339,-2-3 0,-5 4-293,-2-3 1,-4 3-244,-4-3 0,2 3 1050,-6 1 0,-4-5 0,-6-1 0</inkml:trace>
  <inkml:trace contextRef="#ctx0" brushRef="#br1" timeOffset="32">16103 2455 8084,'0'-6'826,"5"1"0,2 5-439,4 0 1,4-4-67,1 0 0,4 1-57,-1 3 1,6-4-33,2 0 1,5-1-73,-2 1 1,-1 2-82,2-6 0,-8 5-360,3 0 0,-8-2 237,5 1 0,-8-4-741,0 4 1,-6 1 405,-1 3 1,-6-2-910,2-2 633,-2 3 655,-8-4 0,0 0 0,-5-1 0</inkml:trace>
  <inkml:trace contextRef="#ctx0" brushRef="#br1" timeOffset="33">16081 2204 8084,'6'-6'9,"4"1"55,-4 0 0,11 2 288,2-4-253,3 4 106,5-7 1,-1 4-18,4-6 1,1 5-93,3-1 0,0 2 122,1-2-338,-1-2 1,-5 7-403,-2-4 1,1 4 328,-2-1 1,-3-1 192,-4 1 0,-5-4 0,3 1 0</inkml:trace>
  <inkml:trace contextRef="#ctx0" brushRef="#br1" timeOffset="34">16674 2124 8092,'0'-6'351,"0"1"708,0 5-882,6 0 0,-5 6 263,3 6-263,-3-1 0,3 11-25,-1-3 1,3 7 112,-3 5 1,-1-1-145,1 4 0,0-2 77,1 6 0,-2-2-198,6-2 1,-6-1 10,2-2 1,1-4-53,-1-4 0,1-1 44,-1-3 0,-3-3 119,3-4-166,-3-1 1,1-1 84,1-2-933,-1-3 652,3-5 1,-6-1-644,-3-3 1,1 1 374,-4-4 1,3-1-828,-4-3 1335,6-1 0,-14 1 0,4 0 0</inkml:trace>
  <inkml:trace contextRef="#ctx0" brushRef="#br1" timeOffset="35">16697 2170 8024,'4'-11'-258,"0"-1"129,5 1 1,-3-1 128,6 1 1105,-1 5-677,5-5 0,1 6 222,2-2-208,8-3-150,-8 8 1,12-7 127,-4 6-249,5-1 1,-8 4-180,3 0 0,-3 1 123,-1 3 1,-4-2-194,0 6 0,-7 0 89,0 3 0,-2 0 12,-6 1 1,-1-1-66,-3 1 1,0 4-77,0 3 1,-6 3 4,-5 1 0,-6 1-33,-6 2 0,-5-1 80,-2 1 1,-3 2 58,-1-1 1,3 1 2,1-2 0,4-5-8,0 1 1,7-5 6,4 2 1,2-5-12,1 1 0,2-2 62,3-2 0,2 1 3,5-1 1,0-3 11,0-1 0,5-4 17,2 1 1,3 1 139,2-1 0,4 1-36,3-2 0,3-1-113,1 2 1,1-3-31,3-1 1,-3 0 37,2 0 1,0 0-125,0 0 0,-3 0-101,0 0 1,0 0-230,-4 0 1,-3 0-449,0 0 0,-4 0-155,0 0 980,-1-5 0,1 3 0,-1-3 0</inkml:trace>
  <inkml:trace contextRef="#ctx0" brushRef="#br1" timeOffset="36">17314 2044 8030,'0'-11'-142,"-5"5"142,4-5 1003,-4 10-175,5-4-193,0 5-644,0 5 210,0 1 0,3 6-155,1-1 114,5 6 0,-3-3-164,6 5 1,1 0 68,2 4 0,-1-4-197,5 0 1,-5-5 105,1 1 1,1-2-350,0-2 0,-1 0 137,-4 1 0,1-4-413,-1-1 1,1-4-270,-1 0 1,-3-1 919,-1-2 0,1 5 0,3 1 0</inkml:trace>
  <inkml:trace contextRef="#ctx0" brushRef="#br1" timeOffset="37">17737 2090 8065,'0'-11'77,"0"4"273,0-3 265,0 9-265,0-9-301,0 8 1,-2-3 56,-1 5 0,0 2-56,-5 1 1,1 4 147,-5 4 1,5 1-585,-1-1 1,0 0 59,-3 1 1,0 3-153,-1 0 0,1 4-125,-1-3 1,5 0 335,-1-1 0,2-2 267,-2 2 0,-2-2 0,4-2 0</inkml:trace>
  <inkml:trace contextRef="#ctx0" brushRef="#br1" timeOffset="38">17565 2284 8020,'-6'0'1274,"1"0"1,5 5-838,0 3 0,-1 2-24,-3 1 1,3 2-121,-3 2 1,2 3 74,2 5 1,0-4-201,0 0 1,0 0 0,0 4 0,0-2-150,0-1 0,4 0 68,0-5 0,4 0-26,-5-3 0,3-5 18,-3 1-348,-1 0 1,4-2 1,-2-2-567,-3 2-472,4-5-643,-5 4 1949,0-5 0,0 0 0</inkml:trace>
  <inkml:trace contextRef="#ctx0" brushRef="#br1" timeOffset="39">18479 1873 8126,'-11'0'0,"4"-5"0,2 4 571,5-4 87,0 5-162,5 5-256,2 1 277,-1 5-323,4 1 0,0 3 195,5 0-25,1 6-185,0-4 1,-2 2 179,5 0-136,-5-5-44,8 8 1,-10-9 2,4 2 0,0-2-98,-1-2 0,1 0-250,-5 1 145,0-1 0,1-3-611,-1 0 0,-3-6 378,-1 2 1,-3-2-1926,4 2 990,-6-3 7,3 5 1182,-5-6 0,0 0 0,0 0 0</inkml:trace>
  <inkml:trace contextRef="#ctx0" brushRef="#br1" timeOffset="40">19016 1839 8078,'6'-5'-729,"-1"-2"845,-5 1 0,4 0 888,0 2-177,0 3-209,-4-5-357,0 6 0,-5 6-421,-3 1 0,-2 3 141,-2 2 1,-3-1-204,0 1 0,-2 0 112,2 4 1,1-3-149,-5 7 1,5-5 51,-1 4 0,-2-1-22,2 1 0,0 2 19,4-2 1,0-1-40,4 1 1,-2-4-21,5 4 0,0-5 68,4 1 0,0-2-183,0-1 383,0-1 0,0 0 0,0 1 0,0-1 0</inkml:trace>
  <inkml:trace contextRef="#ctx0" brushRef="#br1" timeOffset="41">18764 2193 6888,'0'-8'696,"0"1"444,0 4-98,0-2 239,0 5-834,-5 0-198,4 0 0,-5 5-135,2 3 1,3 3 119,-3 4 1,3-1-188,1 5 1,0 0 47,0 4 1,0 0-177,0 0 1,0-2 38,0-2 0,0 2 143,0-6 1,0 1 87,0 0 1,1-4-91,3 4 1,-3-7 202,3-2-191,-3 1 1,-1-1-157,0 1 10,0-5-459,0 2-4903,0-5 5397,0-5 0,-5-2 0,-1-4 0</inkml:trace>
  <inkml:trace contextRef="#ctx0" brushRef="#br1" timeOffset="42">19712 1987 8194,'4'-7'-1175,"0"-1"1007,0 5 1039,-4-7-80,5 9 217,-4-9-449,4 4 1,-5-2-65,0 0-150,0 6 25,-5-3 50,4 0-236,-9 3 1,3-3-26,-4 5 1,0 0 47,-1 0 0,-3 0-135,0 0 0,-6 2 146,2 1 1,-2 4-240,-2 4 1,0 2 26,0 2 0,4-1-9,0 5 0,1-4 94,-1 4 1,-1-1-125,5 1 0,3 1 15,5-4 0,0 3 85,0-4 1,2 0-124,5-3 0,1 3 114,3 0 0,2-1 67,6-6 0,0 2-88,4-3 0,1 0 161,6 0 0,1-4-145,3 1 0,-2-3 11,6-1 0,-6 0-117,2 0 0,-3-4 81,-1 0 1,-2-3 52,-2 3 1,2-4 9,-6 4 0,-1-1 7,-7 2-114,4 1-69,-10-8 1,-1 9-88,-8-3 172,-2 3 0,-11 1 0,-4 0 0</inkml:trace>
  <inkml:trace contextRef="#ctx0" brushRef="#br1" timeOffset="43">19404 2433 11011,'11'0'944,"1"0"0,-1 0-531,1 0 1,0 0 9,4 0 0,-2 0-113,5 0 1,-4 0-95,4 0 0,-4 0-68,4 0 0,-4-4-156,4 0 1,-1 0-139,1 4 1,-2 0 116,-6 0 0,3-1-2772,-2-3 2801,-4 3 0,-8-4 0,0 5 0</inkml:trace>
  <inkml:trace contextRef="#ctx0" brushRef="#br1" timeOffset="44">20466 1873 7979,'5'-11'-1578,"-3"-1"2159,3 6-314,-5-4 0,3 7 42,1-4 147,0 4 139,-4-7-501,0 9 40,5-5 1,-4 5 212,3-3-2,-3 3-163,-1-4 29,0 5 1,0 5-130,0 3 1,0 2-64,0 1 1,-1 5 121,-3-1 0,3 9-12,-3-1 1,-2 3-69,-2 1 0,-1 1 54,2 2 1,-3 7-99,2-3 1,-2 3 90,-1-2 1,3-2-110,0-3 0,2 2 88,-2-6 0,2 1-134,2-4 0,3-4 74,-3 0 1,-1-5-16,1 1 1,0-2-187,4-2 242,0 1-504,0-1 150,0 0-807,0-4 405,0-2-1177,0-5 1278,-5 0 1,4-1 586,-3-3 0,3-3 0,1-4 0</inkml:trace>
  <inkml:trace contextRef="#ctx0" brushRef="#br1" timeOffset="45">20489 1816 8079,'-11'-18'47,"4"2"-47,2 4 0,1 5 489,1-1 212,-1 5 524,4-2-266,0 5-779,5 0 1,0 2 54,3 1 0,2 4-60,-3 4 0,3 2 25,2 2 1,-1-1 0,1 5 0,-1 0-77,1 4 1,3-3-1,0 3 1,2-3-135,-2 7 0,-3-2 54,4 2 1,0-1-44,-1 4 0,4 0 113,-3 5 1,-1-2-75,-4-3 0,-1 3-15,-2-2 1,1-3-4,-5-2 1,3-2 95,-3-1 0,1-4-10,-1 0 1,-3-5-112,3 1 1,-1-3 174,0-5-453,-1 4 232,3-5-520,-5 0 0,1-1-577,3-5-423,-3 0 20,4 0 1047,-5-5 1,-1-1 501,-3-6 0,-2 1 0,-6 0 0</inkml:trace>
  <inkml:trace contextRef="#ctx0" brushRef="#br1" timeOffset="46">20443 2296 8022,'-3'-8'-311,"-1"0"155,0 6 964,4-3-319,0 5 115,0-5 127,0 3-428,0-3 0,5 5-43,3 0 1,3 0-71,4 0 0,3 0-106,5 0 1,0-3-63,0-1 0,-1 0-266,1 4 1,0-1-747,0-3 1,0 3 192,0-3 797,5 2 0,-4-3 0,4-1 0</inkml:trace>
  <inkml:trace contextRef="#ctx0" brushRef="#br1" timeOffset="47">21060 2204 8037,'0'-6'-159,"1"1"1134,3 5-573,-3 0 0,10 0 44,-4 0 1,0-4-133,0 0 1,1 0-146,3 4 1,6 0 33,2 0 1,-2-1-84,3-3 0,-1 3-116,3-3 0,-3 2-54,0-2 0,-3 3-649,3-3 1,-4 1 39,4-1-1282,-5 3 1941,2-4 0,-4 5 0,-1 0 0</inkml:trace>
  <inkml:trace contextRef="#ctx0" brushRef="#br1" timeOffset="48">21643 1907 8052,'0'-11'67,"-6"-1"106,5 1-68,-4 5 1053,5-4-202,0 8-232,5-3-442,-4 5-108,10 0 0,-5 1 21,5 3-69,-4 3 1,4 5 79,1 4 0,-1 1 26,4 6 0,-1 0-100,1 0 1,3 1 22,5 3 0,-4 0-278,0 4 1,-1 1 100,1-6 0,2 2-100,-2-1 0,2-3 140,-2 3 1,1-7 48,-5-1 0,1-5-55,-5 1 0,0-2 40,1-2 1,-5-1-63,1-2 70,-5 2 1,5-7-654,-4 4 225,0-4-1224,-4 2-2034,0-5 3626,-5-5 0,-6-1 0,-7-6 0</inkml:trace>
  <inkml:trace contextRef="#ctx0" brushRef="#br1" timeOffset="49">22134 1759 7991,'-4'-8'527,"0"1"-132,-5 4 6,3-2-144,-1 5 0,-3 3 82,3 4-63,-3 1-79,-7 13 1,3 2 140,-5 8 57,-5 2-460,-5 6 1,-11 3 295,20-18 0,-1 1-147,-2 1 1,1 0 0,-1 2 0,0-1 11,1-2 0,-1-1 0,-20 25 143,5-11 1,1-2-67,10-5 0,6-4 53,5-8 0,4-2-464,0-1 1,2-8 114,2 4-663,3-3 570,5-3 349,0 4 1,0-8 0,0 3 0</inkml:trace>
  <inkml:trace contextRef="#ctx0" brushRef="#br1" timeOffset="50">15133 3358 8201,'-7'-7'1185,"2"2"-883,5 0 37,0 4 57,0-4-170,0 5-48,0 5 1,0 1 177,0 6-187,0 4 122,0-3-99,0 8 36,0-3-57,0 0 0,0 5-39,0 0 1,0 0 99,0 3 1,0 2-217,0-1 0,1 1 108,3-2 1,-2-2-151,1 3 0,-1-3-17,-2-1 1,0-1-10,0-3 0,0 1 85,0-5 1,0 0-21,0-3-254,0-1 0,1-1-91,3-2-955,-3-3 473,4 0-95,0-4 1,0 3-15,3-8 923,2 3 0,-4-14 0,6 2 0</inkml:trace>
  <inkml:trace contextRef="#ctx0" brushRef="#br1" timeOffset="51">15578 3346 8152,'0'-11'0,"0"5"701,0 0 6,0 1 200,0 4-665,0 6 0,0 4 122,0 10 1,-1-2-52,-3 5 0,3 0-141,-3 8 0,-1 1 5,1 3 0,0 4 30,4 0 1,-4-3-18,1-5 0,-1-5-117,4 2 0,0-7-74,0-1 0,0-5 25,0 2 0,4-4-304,-1 0 221,1-1 0,0-3-1362,0-1-105,0-4-759,-4 2 1947,0-5 1,-5 0 0,-2 0-1</inkml:trace>
  <inkml:trace contextRef="#ctx0" brushRef="#br1" timeOffset="52">15133 3792 8152,'0'-7'557,"0"2"42,5 0-97,1 4 39,11-4-210,-5 0 1,10 4 261,-3-3-397,8-3 1,2 2-83,5-2 0,0-3 128,0 2 0,1-1-480,-1 1 0,-1-2 242,-3 3 1,-2 0-1153,-5 0 1,-1 4 276,-3-1 871,2-2 0,-8 5 0,4-4 0</inkml:trace>
  <inkml:trace contextRef="#ctx0" brushRef="#br1" timeOffset="53">15932 3335 8166,'-1'-10'397,"-3"2"-138,3 3 1,-4 4 105,5-3 157,0 3-96,0-4 52,0 5-296,0 5 1,0 2 242,0 9-255,0 1-58,0 6 1,-4 1 113,0 3-29,-5 2 1,3 5-250,-6 1 1,1 3 48,0 0 1,-1-4-190,1-4 0,1-4 103,2 1 1,-2-5-292,2-3 0,3-2-28,1-6 0,2-1-836,-2-2 28,3 2 132,-4-9 690,5 5 1,0-8 393,0-2 0,5-2 0,1-5 0</inkml:trace>
  <inkml:trace contextRef="#ctx0" brushRef="#br1" timeOffset="54">15818 3369 8166,'8'-18'0,"-1"3"96,-4 8 46,7-4 1,-5 9 182,3-6 1,2 6 255,-3-2 0,3 6-115,2 2 1,-1 6-170,1 2 1,-1 4 84,1 7 0,3 1-139,0 3 0,4-2-182,-4 6 0,4-1-46,-3 4 1,4-1 109,-1-2 0,-1 1-33,1-6 0,-4 1 110,4-4 1,-5-4-89,1 0 1,-2-5 16,-2 1 1,1-2-64,-1-2 1,-1 1 55,-2-1 1,1-3-285,-5-1-404,-1-4-622,-3 2-1158,0-5 1701,-5 0 0,-1-1-449,-6-3 1,1 1 1091,0-4 0,-6-1 0,-1-3 0</inkml:trace>
  <inkml:trace contextRef="#ctx0" brushRef="#br1" timeOffset="55">15829 3746 8053,'0'-6'-419,"0"-4"0,2 8 1431,1-2-557,4-2 0,0 5 73,1-3 1,3 2-106,5-2 1,4 2-221,-1-1 1,3-2 42,0 1 0,1-4-355,0 4 1,0-3 126,0 3 1,3-4-758,1 4 1,-2-3 202,-6 3 1,3-4-68,-3 5 0,-1-1 603,1 4 0,-5-5 0,2-2 0</inkml:trace>
  <inkml:trace contextRef="#ctx0" brushRef="#br1" timeOffset="56">16743 3346 8065,'0'-7'0,"0"-1"335,0 0 14,0 2-33,-5-4 0,-1 5 136,-6-3 1,1 3-173,-1 5 1,0 0-34,-4 0 1,2 0-109,-5 0 0,4 0 94,-4 0 0,4 1-196,-4 3 0,4 3 48,-4 4 1,5 0-136,-2 1 0,4-1 38,0 1 0,5-1 58,-1 1 1,2-1-57,-2 0 0,3-3 24,5 0 0,0-1 46,0 5 0,0-5 3,0 1 0,0-4 17,0 3 0,5-3 16,3 4 1,2-1 1,1 5 1,6-5-26,2 1 1,2 0 9,2 3 1,0 0-33,0 1 0,-1-1 36,-3 1 0,-2-1-116,-1 1 0,-4 3 93,3 0 1,-3 0-148,-5-3 0,-1-1 138,-6 1 0,0-1-8,0 0 0,-7 1 57,-4-1 1,-6 4-65,-6 1 1,-6 0-42,-5-1 0,0-2 52,-4 2 1,2-2-109,2-2 1,1-4 7,2-3 1,9 1-148,6-2 0,4 1-237,0-4 1,6-5-519,2-2 1,4 0 950,4 0 0,7-1 0,7-3 0</inkml:trace>
  <inkml:trace contextRef="#ctx0" brushRef="#br1" timeOffset="57">17588 3198 8145,'0'-8'417,"0"1"-56,0 4 20,0-2 11,0 5-1,0-5-333,0 4 123,0-4 0,1 6 181,3 3-274,-3-3-15,10 9 0,-5-4 208,5 6-98,6-1 0,1-1 164,4-2 1,1 2-164,0-2 0,8 1 49,-1-2 0,4 2-15,-7-5 0,3 4-162,-3-5 1,0 5 33,-4-4 1,-4 3-111,0-3 0,-5 4-77,1-4 0,1 1 140,0-1 1,-5-3-97,-3 3 150,-1 2-194,5-5 172,-1 9-101,-5-8 116,-1 3 0,-5-4 102,0 3-95,0-3 1,-5 5-42,-2-2 1,-3-1-31,-2 4 0,0-3 37,-4 4 0,0-2-122,-3 2 1,-3 2 113,3-2 1,-2 0-135,-2 0 0,1 1 102,3-5 0,-1 3-205,5-3 1,-2 1-65,2-1 1,2-3-636,-2 3 341,2 2 0,2-4 209,-1 2 0,5-3-712,-1-1 0,6 1-607,-2 3 1650,3-3 0,-4 9 0,-2-3 0</inkml:trace>
  <inkml:trace contextRef="#ctx0" brushRef="#br1" timeOffset="58">18228 3529 7492,'-12'0'722,"1"5"0,-1-4 144,1 3-556,0 3 0,-2-5 77,-2 6 0,-2-2-130,-2 2 1,-4 2-156,0-3 0,-3 4 127,-5 0 0,0-1-89,4-2 1,-3 2 88,3-2 0,0-2-119,4 1 0,6-4-342,1 1 226,-1 2 1,4-5-741,-2 3 581,7-2 0,3-1-1004,5 3 485,0-3-136,0 4 1,5-5-8,3 0 827,2 0 0,6 0 0,2 0 0</inkml:trace>
  <inkml:trace contextRef="#ctx0" brushRef="#br1" timeOffset="59">18981 3198 8017,'-5'-7'0,"4"2"49,-4 0 179,5 4-10,0-4 181,0 5-301,0-5 225,0 4-46,0-4 585,0 5-760,0 5 1,0-3-89,0 6 1,0-1 19,0 5 39,0 4 0,0 2 78,0 5 0,0 1-49,0 3 1,0 1-5,0 2 1,-4 3 10,0-2 1,1-2-137,3 1 0,0-3 116,0 3 0,0-4-115,0 0 0,0-3 55,0-4 1,0 1-12,0-4 0,0-1-182,0-4 0,1-3 86,3 0-57,-3-1 1,5 0 27,-2-4-787,-3-1 285,4-2-877,-5 0 748,0-5 738,0-2 0,0-4 0,0-1 0</inkml:trace>
  <inkml:trace contextRef="#ctx0" brushRef="#br1" timeOffset="60">18947 3175 7987,'0'-6'255,"0"-4"314,0 8-371,5-3 0,0 6 210,3 3 1,6-1-32,-3 4 0,5 5-97,-1 3 0,-2 4-51,2-4 0,1 6-8,-1-2 1,1 2-33,-5 2 1,6 0-74,2 0 1,-2 0-43,2-1 0,-5 1 57,2 0 0,0-1-183,-1-3 33,6 2 1,-9-4 152,4 2-207,-9-3 52,8 1 1,-11-5 154,8 4-185,-3-4 154,-3-5-31,4 3 11,-4-4-45,1 1-117,3 3 131,-9-9 7,4 4-508,-5-5 126,5 0 235,-3 0-865,3 0 284,-5 0-253,0-5 360,0-1 0,-2-6-996,-1 1 1558,1-1 0,-13 1 0,2 0 0</inkml:trace>
  <inkml:trace contextRef="#ctx0" brushRef="#br1" timeOffset="61">19415 3095 8006,'0'-11'155,"0"4"186,0-3-1,0 9-4,0-4 61,0 0-56,0 3-15,0-3 1,4 10 71,0 3-351,0 2 123,-4 2 0,1 4 20,3 3-81,-3 3 0,6 1 23,-4-1 0,-1 6 31,1 3 0,-1-2-207,-2 1 0,0-3 33,0 4 1,0-2-27,0 1 1,0 2 72,0-5 1,-4-1-11,0-3 1,0 0 12,4 0 0,0-4 37,0 0-87,0-5 0,0 2 70,0-4 0,0-5-704,0 1 291,0-6-842,0 4-1398,0-6 2085,5-6 1,-3 4 508,1-6 0,9 1 0,1-5 0</inkml:trace>
  <inkml:trace contextRef="#ctx0" brushRef="#br1" timeOffset="62">19804 3027 7964,'0'-12'288,"0"6"10,0-4 192,0 8 227,0-3 524,0 5-1203,0 5 0,-4 3 46,0 7 0,-5-1 70,2 5 0,-3 0-91,-2 4 1,1 0 49,-1 0 1,1 1-98,-1 2 1,-3 2 58,0 3 0,4 2-30,3-3 1,2 3 12,-2 2 1,-1-5-104,5 0 0,0-3 78,4 4 1,0-5 26,0 5 0,2-6 66,2 2 1,-2-7-66,6-1 1,-1 0 41,5 4 1,-1-5-23,1-3 0,-1 1-41,0 0 0,1-1-13,-1-4 1,2-3-6,2 0 1,-2-5-171,2 5 0,-2-6 113,-2 2 1,-3-2-843,-1-2 611,1 0 1,0 0-770,-1 0 0,-4-2-9,1-2 1044,-3 3 0,-1-14 0,0 2 0</inkml:trace>
  <inkml:trace contextRef="#ctx0" brushRef="#br1" timeOffset="63">19907 3209 7910,'0'-11'-32,"0"3"438,0 1 92,0 4-111,5-2-14,-4 5-129,9 0 1,-7 5-49,4 3 1,-3 2 25,4 1 0,-1 4-4,5 1-53,-6-1 0,4-2-107,-2 2 0,2-2 70,1 2 0,-3-3-106,0 0 1,-1-2 65,5-2 1,-1 2-275,0-3 0,1-1 119,-1-3 1,1 2-538,-1-1 1,1 0-13,-1-4 0,0 0-1097,1 0 1713,-6 0 0,4 0 0,-3 0 0</inkml:trace>
  <inkml:trace contextRef="#ctx0" brushRef="#br1" timeOffset="64">20363 3141 7922,'-6'-5'682,"-4"3"-360,4-3 1,-6 7 60,1 1-295,-1 4 76,-4 4 0,2 2 165,-5 2-302,5 3 68,-8 5 1,6-4 233,-3 0-1047,-3 0 579,9 4 1,-3-1-1350,5 1 770,-1-5 718,6 4 0,-4-10 0,3 5 0</inkml:trace>
  <inkml:trace contextRef="#ctx0" brushRef="#br1" timeOffset="65">20124 3415 7922,'0'-7'526,"0"2"366,0 5-611,0 5 1,0-2 11,0 5 1,0-1-28,0 5 1,-4 3-87,0 0 0,0 4 66,4-4 1,0 6-150,0-2 1,0 1 80,0-1 0,0 1-26,0-4 1,0 3 25,0-4 0,1-4 121,3-3-232,-3 0 30,5 3 0,-5-5-664,3-2 375,-3-3-1348,4-1-1597,-5 0 3137,-5-5 0,-1-1 0,-6-5 0</inkml:trace>
  <inkml:trace contextRef="#ctx0" brushRef="#br1" timeOffset="66">20489 2981 7842,'-5'-6'1312,"4"0"-1127,-4 6 1430,5 0-1333,0 6 0,0 0-133,0 5 1,5 1 169,2-1 0,3 1-66,2-1 0,1 2 21,2 2 1,-3-2-78,4 2 0,-2 3 53,1 1 0,-6-2-204,2 2 1,-2 2 105,3 5 0,-5-2-190,1 3 0,-6 1 37,2-1 0,1 3-129,-1-3 0,0 4 59,-4 0 0,-2-2-92,-1 2 0,0-6 11,-4 2 0,3 1 114,-4-2 0,1-3 12,-5-4 1,4-1-8,1 1 0,-1-1 117,-3-3 0,3-2-97,1 2 0,0-6-88,0-2 39,-4 1 1,9-1-418,-6 1 135,6-5-230,-3 2-227,5-5 446,0 0 0,0-5 0,0-2 0</inkml:trace>
  <inkml:trace contextRef="#ctx0" brushRef="#br1" timeOffset="67">20980 3415 7891,'-6'0'78,"1"0"1003,5 0-710,5 0-210,-4 0 1,9-4 45,-2 0 1,2 0 12,1 4 1,5-1-33,-1-3 1,4 3 26,-4-3 1,5-1-132,-1 1 0,-1-3 84,1 3 0,-1-1-247,1 1 0,-2 3-80,-6-3 1,0-1-205,1 1 105,-1 0-184,1 4-1067,-6 0 782,-1 0 727,-5 0 0,0 5 0,0 2 0</inkml:trace>
  <inkml:trace contextRef="#ctx0" brushRef="#br1" timeOffset="68">21585 3129 8098,'0'-11'97,"0"5"0,0-1 453,0 3-196,0 3 63,0-4-32,0 5-1,0-5-41,0 4-166,0-4 0,0 6-76,0 3 106,6 2 0,-5 5-108,3 1 0,-3 4 137,-1 3 1,0 3-71,0 1-25,5 0 1,-4 3 123,3 1-399,-3 10 121,-1-12 1,0 12-224,0-10 180,5 4 0,-3-7-78,1 3 1,0-3 146,1-1 0,-3-5-31,3-3 0,-2-2 72,2-2-345,-3 1 180,5-1-989,-6-5-34,0-1 357,0-5 0,0-5-629,0-2 1406,0 2 0,-6-11 0,0 4 0</inkml:trace>
  <inkml:trace contextRef="#ctx0" brushRef="#br1" timeOffset="69">21528 3118 8098,'7'-5'0,"-2"4"0,-4-5 262,3 6-122,-3 0 0,9 0 194,-2 0 0,2 2 216,1 2 1,5 2-115,-1 5 1,8 5-186,-4-1 0,6 4-102,-2-4 0,1 5 87,7-1 1,-6 3-105,2 1 1,-5 0 35,-3-1 1,3-2 24,-3-1 0,1-2 12,-1 2 0,-2-1-71,-6-3 1,3-2-33,-2 2 1,2-2 46,-7-2 75,3 1-9,2-1-7,-6 1-65,4-6 1,-8 0-797,1-2-1042,4-3 1695,-6 4 0,4-6 0,-5-3-3012,0 3 1967,-5-9 0,2 7 1045,-4-4 0,-1-1 0,-3-3 0</inkml:trace>
  <inkml:trace contextRef="#ctx0" brushRef="#br1" timeOffset="70">22008 3015 8007,'0'-11'213,"0"4"1,0 1 155,0 2 1,0 3 113,0-4-18,0 5 1,4 1-263,0 3 0,-1 4 53,-3 7 0,4-1-143,0 5 1,0 1 113,-4 7 0,1-2-102,3 6 1,-3-5-31,3 5 1,-3-1-98,-1 4 1,0-3 116,0-1 1,0-4-140,0 0 0,0-3 68,0-4 40,0 3 0,0-8 57,0 5-260,0-5 7,0 2 184,5-4-297,-3-1 48,3-5-549,-5 5 504,0-10 1,1 8-1458,3-5 753,-3-1 34,4-3 0,-5-1 892,0-3 0,0-2 0,0-6 0</inkml:trace>
  <inkml:trace contextRef="#ctx0" brushRef="#br1" timeOffset="71">22488 2878 8018,'0'-6'-136,"0"1"233,0 5 172,0-5 188,0 3-253,0-3 1,-2 4 281,-1-3-304,1 3 288,-3-4-404,0 5 15,-1 5 0,-6 1 22,1 6 0,0 0-6,-1 4 0,1 0-37,-1 3 1,1 4-53,-1 0 1,1 3 105,0 5 1,-1 2 47,1-3 1,-1 3-50,1 2 1,5-1-10,2 0 1,3-1-16,1-2 1,0 0 25,0-4-20,0 5 1,1-8-28,3 2 14,2-1 0,4-3-77,-2 1 2,2 0 0,-5-4 122,3 0-295,2-5 213,-4 3 0,5-6-50,1 0 0,-4-3-19,-1 0 1,1-2-332,3 2 167,-4-3 79,3 0 1,-4-4-130,5 3 84,-4-3 1,3-1-447,-2 0 0,-2 0 208,1 0 1,-3-1-556,4-3 0,-6 1 945,2-4 0,3-6 0,-1-5 0</inkml:trace>
  <inkml:trace contextRef="#ctx0" brushRef="#br1" timeOffset="72">22522 3049 8040,'0'-6'297,"0"-4"57,5 9 409,-4-4-381,9 5 0,-3 1 278,4 3-487,1 2 0,-1 10 110,0 3 0,5 3 14,-1 1 0,4 0 78,-4 0-421,0-1 219,-3 1 0,-1 0-79,1 0-58,-1 0 137,1 0 0,-1-4-298,0 0 118,1-5 0,-5 2-494,1-4 358,-5-1 1,7 0-76,-3 1 0,0-5-81,0 1 0,-3-5-548,4 0 92,-6 4 0,5-6-928,-4 3 1683,-1-3 0,8-6 0,-4-1 0</inkml:trace>
  <inkml:trace contextRef="#ctx0" brushRef="#br1" timeOffset="73">22876 3072 8040,'0'-11'-221,"-1"1"-334,-3 2 1618,3-2-614,-4 9 1,3-8 15,-2 5 0,2 1-152,-6 7 1,1 3-216,-5 4 0,0 5 84,-4 3 0,-1 8-120,-6 4 0,-5 3 4,-3 4 1,0-3-243,0 4 0,3-4 224,5-1 1,6-5-69,1-2 1,5-4-469,3-4 354,-2 3 1,9-10-626,-3 4 219,3-9 132,1-2-539,0-5 255,5 0 692,-4 0 0,9-5 0,-3-1 0</inkml:trace>
  <inkml:trace contextRef="#ctx0" brushRef="#br1" timeOffset="74">22956 2810 8016,'0'-7'546,"0"2"1732,0 5-2141,0 5 1,4-2 95,0 4 0,4 2-55,0 6 0,2-2-29,2 2 1,0 3 55,4 1 0,-4 3-144,3 1 77,-2-1 1,-3 3 139,-2 1-288,2 3 138,-9 1 0,8 3 126,-5-3-234,0 3 92,-4 1 1,0 1-104,0-1-30,-5-5 0,-2 3-7,-4-6 111,0 1 1,0-4 76,4 0-247,-3 0 151,3-6 0,0 4-19,-1-6 0,2 0-92,-2-4 0,-2 1 140,2-1-192,3-4 63,-5 3 0,9-8-748,-3 6 234,3-6-1617,1 4-1582,0-6 3749,0-6 0,5 0 0,1-5 0</inkml:trace>
  <inkml:trace contextRef="#ctx0" brushRef="#br1" timeOffset="75">23230 2672 7830,'0'-6'273,"0"1"823,0 5-755,0-5-324,0 4 126,0-4 694,0 5-751,0 5 0,0-3 173,0 6-165,0-1 1,0 5 32,0-1 1,0 1 27,0-1 1,0 4-3,0 1 1,0 4-15,0-1 0,0 1 56,0-1 0,0 3 141,0-3-188,0 2 0,0 2 44,0 0 0,4 0 102,0 0-112,-1 5-57,3-4 0,-5 8 127,3-6-203,-3 6 100,4-3 1,-4 2-176,3-1 6,-3-5 1,-1 5 87,0-4 0,0-3-178,0 0 1,0 0 71,0-4 76,0 2 1,0-2 20,0 0-306,0-5 249,0 8 0,0-9-31,0 2 85,0-2-51,0-2 0,0 0 3,0 1-158,0-1 158,0-4-260,0 3-6,0-9 113,0 9-267,0-9 301,0 5-1064,0-6 0,0 5 0,0 1 0</inkml:trace>
  <inkml:trace contextRef="#ctx0" brushRef="#br1" timeOffset="76">18707 2901 8223,'-6'-6'431,"1"0"-174,5 6 1392,0 0-1485,0-5 16,0 4 157,0-4-432,0 5 297,5 5-242,-4-4 1,4 10 40,-5-4 1,2 3 41,1 2 1,-1 0 78,2 4 1,-3 1 0,-1 6 1,0 0 39,0 0 1,4 5-59,-1 2 0,1 3 11,-4 2 1,0-1 6,0 0 0,0-1 36,0-2 1,1 5-36,3-1 1,-2 1-26,1-1 0,0-5 36,1 1 1,-3-2-8,3 1 0,1 3-47,-1-2 1,1-2 38,-1 1 1,-3-3-49,3 3 1,-3-4 41,-1 0 1,4-1-136,0-3 0,-1 1 17,-3 0 1,0-4 27,0 0 1,4-4 9,0 4 1,0-5 73,-4 2 71,0-4-63,0 0-91,0-1 103,0-5-94,0 0-366,0-6-100,0-6 0,0 4-129,0-6 1,0 1-1039,0-5 0,0 5 1599,0-1 0,0 0 0,0-3 0</inkml:trace>
  <inkml:trace contextRef="#ctx0" brushRef="#br1" timeOffset="77">23516 3004 8240,'0'-7'-563,"-6"2"1167,5 5-105,-4 0-310,5-5-74,0 4 173,0-4 1050,0 5-990,5 0-213,2 5 1,0-3 93,1 6 0,-1-2 139,5 2-206,4 2 214,-3-3-230,9 4 0,-5 0 205,6 1-116,0-1-77,5 1 1,-4-1 3,3 0 0,1 1 21,-2-1 1,-2-3-114,-1 0-44,-8-1 0,11 1 8,-11-1-22,0 1 1,-3 0 194,-1-1-315,-5-4 66,5 2 1,-10-4 183,3 3-299,-3-3 37,-1 4 140,0-5-15,0 5 134,0-3-120,-5 3 0,-1-5-31,-6 0 1,-3 0 1,0 0 0,-6 3-130,2 1 157,-2 0 1,-2 0 17,0 0-237,-5 0 98,4 1 1,-5-3 3,2 6 1,4-4-167,1 3 0,0-4-170,7 1 35,0 2 60,3-5 0,2 5-723,2-2 684,3-2-1060,5 3 290,0-5 297,0 5 853,5-4 0,2 4 0,4-5 0</inkml:trace>
  <inkml:trace contextRef="#ctx0" brushRef="#br1" timeOffset="78">23984 3369 8980,'-12'0'749,"1"4"-205,0 0 0,-6 3-66,-2-3-16,-3 5-201,0-8 0,-6 9-32,-3-2-52,-2 2 0,-1-2-41,0-1 100,-1-4-59,6 7 0,-2-7-266,4 4 0,5-4 144,7 1 1,2-2-602,2 2 0,3-3 278,1 3 0,4-1-855,-1 0 1,4-1 255,4 2 1,3-2-612,4 2 1478,5-3 0,2 4 0,5-5 0</inkml:trace>
  <inkml:trace contextRef="#ctx0" brushRef="#br1" timeOffset="79">24224 2901 8220,'0'-6'-844,"0"0"3925,0 6-2895,-5 0 1,3 6 107,-2 1 0,-1 8-30,2 4 0,-2 3-40,1 1 1,2 1-13,-1 3 1,-2 2 88,1 5-115,0 5 1,3-3-14,-3 2-86,3-2 0,-4 0-73,5-1 0,0 5 36,0-6 1,0-1-27,0-2-8,0-1 1,0 0 126,0-4 0,0-3-2,0-4 0,0 1-178,0-4 113,0-1 1,0-4-39,0 1 1,0-5-251,0 1 303,0-6-865,0 4-2471,0-6 2667,0-6-1258,0 0 1836,0-5 0,-6-6 0,0-1 0</inkml:trace>
  <inkml:trace contextRef="#ctx0" brushRef="#br1" timeOffset="80">24315 3004 8084,'6'-7'960,"-1"2"-387,-5 5-279,6 5-59,-5 2-64,9 4 64,-4 1 0,1-1 0,3 0-69,-4 1 10,6-1 0,-1-1 177,0-2-298,1 2 43,-6-4 0,4 5 32,-2-4-132,2 3 90,1-8-328,1 8 98,-1-4-210,1 1 257,-6-2 0,0-2 83,-2 1-871,-2 0 286,3-4 136,-5 5-742,0-4 244,0 4 959,0 0 0,-5 2 0,-2 4 0</inkml:trace>
  <inkml:trace contextRef="#ctx0" brushRef="#br1" timeOffset="81">24726 3027 8081,'-6'-6'-210,"-4"5"-52,2-3 0,2 3 843,-2 1-276,0 0 0,-3 1 20,0 3 1,-5 1-119,1 3 1,-1 2-144,0-2 1,4 2 65,-3 1 1,1-3-215,-2-1 0,4 1-91,-4 3 0,4 1-109,0-1 0,5 1 68,-1-1 0,4-1-146,-3-2 1,3 2-28,-4-2 0,6-2 81,-2 2 0,3-5-99,1 5 316,0-5 1,0 3 90,0-2 0,0-3 0,0 4 0,0-5 0,5 0 0,-4 0 0,4 0 0,0 0 0,-4 0 202,4 0-202,-5 0 0,0 5 0,0 3 0,-1 2 0,-3 1 2665,3 6-736,-4-4-1257,0 8 0,4-4 77,-3 2-257,3 2-449,1-3 37,0 5 1,0 0 271,0 0-482,0-6 203,0 5-170,0-9 93,0 3 0,0-5 258,0 1-579,0-1 86,0-4-1048,0 3 692,5-9-909,-4 4 457,4-5 407,-5 0-690,0-5 1330,0 4 0,5-14 0,1 2 0</inkml:trace>
  <inkml:trace contextRef="#ctx0" brushRef="#br1" timeOffset="82">24738 2947 8072,'0'-17'0,"0"8"0,0-2 888,0 2-164,0 3 308,0 0 372,0 6-1211,0 6 1,0 5 188,0 8-76,0 3-102,0 6 1,-4 4-117,0 7 0,0 4 97,4-1 1,0 6-136,0 1 1,4 0-57,0-8 0,5 3 94,-2-6 0,0 2 106,0-6 0,-3-2 108,4-9 1,-6-1-124,2-3 1,1 1 153,-1-5-337,0 0 0,-4-3 248,0-1-678,0-4 1,0-1 116,0-2-1413,0-3 546,0 4-397,-5-5 0,2 0 1581,-5 0 0,1 0 0,-5 0 0</inkml:trace>
  <inkml:trace contextRef="#ctx0" brushRef="#br1" timeOffset="83">15121 4614 10000,'0'13'666,"0"2"1,4 3-398,0 5 0,1 3 0,-3 2 21,2 1 0,0 2 0,-4 3-185,5 0 1,-4 1-37,3-1 1,-3-1-108,-1-3 0,0 2 147,0-5 0,0-1-46,0-3 0,0-4 54,0 0 1,0-5-220,0 1 1,0-2 60,0-2 0,0-3-697,0 0-125,0-6-522,0 3-3026,0-5 4411,-5-5 0,4-1 0,-4-6 0</inkml:trace>
  <inkml:trace contextRef="#ctx0" brushRef="#br1" timeOffset="84">15121 4797 8165,'-5'-12'195,"4"5"364,-3-1-101,3 1 0,1-1 201,0 0-208,0 6 0,5-2-93,2 8 1,5 2 94,3 6 0,3 3-78,5 0 1,1 5-158,3-1 1,-2 3-37,5 1 0,-4 0-116,0-1 1,2 5-59,-1 0 1,0-4 179,-5-4 0,1-2-178,0 2 1,0-1 0,0-3 0,-5-2 6,-3 2 0,-3-3 68,0-5 1,-2 3-108,-2-2 0,1-2-31,-6 2 0,5-4-531,-4 3-1146,0-4 866,-4 2-2414,0-5 1839,-5-5 1439,-2-1 0,-4-6 0,-1 1 0</inkml:trace>
  <inkml:trace contextRef="#ctx0" brushRef="#br1" timeOffset="85">15624 4614 8080,'0'-11'-226,"0"-1"1,0 5 225,0-1 1167,0 5-269,0-2-52,0 5 1,0 5-426,0 3-245,0 7 0,0 3 10,0 5 1,0 5 77,0 2 0,0 5-242,0 3 1,0-3 84,0 3 1,-2 2-85,-1-2 1,1-4 36,-1-4 1,1-4-11,2 0 1,0-2 36,0-1 1,0-5-125,0-3 0,0-2-9,0-2 1,0 1 90,0-1 1,0-3-1394,0-1 691,0-4-417,0 2 1,2-5 434,1 0 1,0 0 638,5 0 0,-6-5 0,3-1 0</inkml:trace>
  <inkml:trace contextRef="#ctx0" brushRef="#br1" timeOffset="86">15978 4694 8016,'-7'-11'0,"2"-1"0,5 5 495,0-1 115,-5 5 326,4-2-536,-4 5 1,5 5-150,0 3 1,0 6-24,0 1 1,-1 9 92,-3-1 1,3 5-94,-3 2 1,3 1-138,1 7 1,0-2 17,0-2 0,0 0-105,0 0 0,0-4-26,0-4 0,3-3 58,1-4 0,0-2-231,-4-6 0,1 0 92,3 1 1,-3-5-417,3 1 129,-3-5-1304,-1 2 559,0-5 1,0-5 535,0-3 0,-1-2 599,-3-2 0,-2 1 0,-5 0 0</inkml:trace>
  <inkml:trace contextRef="#ctx0" brushRef="#br1" timeOffset="87">15772 4683 8016,'5'-17'0,"-2"4"0,4-2 0,1 4 0,3 3 0,0-2 0,-4 2 0,5 2 0,-1-2 0,2 6 0,6-2 0,0-1 0,4 1 0,0 0 0,-1 4 0,5 0 0,0 0 0,3 0 0,-3 0 0,-1 4 0,-3 0 0,-1 5 0,-3-2 3213,-3 4-1941,1 0-1027,-4 6 0,2-5 14,-8 3-440,-2-2 103,-5-1 1,-1 3 153,-3 0-235,-2 5 84,-10-7 1,2 5 135,-5-3-223,0-2 80,-4 3 0,0-4-10,0-1 84,0 0 0,-2 1-6,2-1 1,-5-1-13,9-2 1,0 1 267,8-5 1,3 0 80,0-4-229,6 0 0,-2 1-28,8 3 1,3-3 127,9 3 1,1-3-99,6-1 0,1 0 10,3 0 0,-2 4-43,6 0 0,-6-1 22,2-3 1,-3 4-122,-1 0 0,-4 5 55,0-1 1,-4 2-112,4 1 1,-5 0 99,1 1 0,-6 1-197,-1 2 0,-6-1-33,2 5 0,-4-1 120,-4 1 0,-2 1 121,-5-5 1,-6 4-70,-2-4 0,-3 2 45,0-2 0,-2-2-48,-3 2 0,1-2 22,-4-2 1,3-1-2,-3-2 0,8-3-125,0-5 0,2 0-277,1 0-591,3 0 111,5 0 0,4-5 386,3-3 0,4-2-313,4-1 0,3 3 841,4 1 0,5-6 0,2-5 0</inkml:trace>
  <inkml:trace contextRef="#ctx0" brushRef="#br1" timeOffset="88">16446 4683 8003,'0'-12'381,"0"1"-197,0-1 1,0 5 183,0-1 36,0 6 112,0-4 427,0 6 0,0 7-728,0 4 0,0 2-87,0 6 1,0 1 98,0 7 0,-4 0-153,0 7 1,1-2 110,3 6 1,0-2-114,0 2 1,0-2-99,0 2 0,0-6-98,0-2 1,3-4 64,1 0 0,1-5 138,-1-2 1,-3-5-211,3 1 0,1-3 110,-1 0 0,1-4-965,-1-1 423,-3-4 54,9 2 0,-7-5-115,5 0 1,-6-2-343,2-1 0,1 0 966,-1-4 0,5-1 0,-3-4 0</inkml:trace>
  <inkml:trace contextRef="#ctx0" brushRef="#br1" timeOffset="89">16777 4705 8003,'0'-11'-376,"4"-4"263,0 0 0,1 1 1584,-1 6-294,-3-2-91,4 3-637,-5 1 0,4 7-154,0 11 1,0 0 60,-4 8 0,0 4-91,0 6 0,0 3-144,0 1 1,0 1 119,0-1 0,0 4-209,0 0 1,0-1 5,0-7 1,0 2-55,0-5 1,0-2-29,0-6 1,0 1 99,0-4 0,1-2-893,3-7 362,-3 3-1504,4-3 912,-5-1 104,0-1 1,-1-5 231,-3 0 1,-1-1-254,-3-3 984,-7-2 0,2-6 0,-10 1 0</inkml:trace>
  <inkml:trace contextRef="#ctx0" brushRef="#br1" timeOffset="90">16446 5059 8003,'-11'0'419,"4"-5"-235,2 4 1,5-5 134,0 2 0,1 3 103,3-3 1,3 1-4,4 0 193,0 1-319,6-3 0,1 4 130,5-3-449,-1 3-105,1-4 0,0 3-261,0-1 414,5 1 0,-4-4-834,3 2 1,-3 2 479,-1-6 1,-1 6-362,1-2 0,-4 2 693,0 2 0,-5-5 0,3-1 0</inkml:trace>
  <inkml:trace contextRef="#ctx0" brushRef="#br1" timeOffset="91">17063 4660 8013,'0'-17'755,"0"5"-4,0-5-197,0 11-151,0 1 1,0 6-127,0 3 0,0 6-23,0 5 0,0 9 0,0-1 1,0 7-29,0 1 0,0 3-103,0 4 1,0-2-25,0 2 0,1 1-201,3-1 1,-3-3 81,3-5 0,-3-6-133,-1-1 0,1-1 60,3-7 0,-2 0-118,1-4-232,-1-4-479,3 3 81,-4-9 0,4 3 359,-5-8 0,0 2-290,0-6 1,0 0 20,0-3 751,0 0 0,-5-1 0,-1 1 0</inkml:trace>
  <inkml:trace contextRef="#ctx0" brushRef="#br1" timeOffset="92">16971 4717 8013,'7'-12'0,"3"-3"227,-2 0 1,5 0 60,3 3 1,4 2 123,-1 3 1,0-4-23,4 4 1,-3-2 129,7 1 1,-3-1-122,-1 6 0,3-1-157,1 4 0,0 0-201,-4 0 1,-4 1 65,0 3 1,-5 2-117,1 6 1,-4-1 100,-3 0 0,1 1-123,-5-1 1,-1 6-236,-3 2 0,-5 1 134,-2-1 1,-3 3-78,-2-3 1,-8 2 72,-3 2 1,-2 0-4,2 0 0,-1 0 98,-3 0 0,4-4 82,0 0 1,2-2-29,6 2 1,1 2 133,6-6 0,-1 4-57,5-4 0,0 0-79,4-3 1,2-1 187,2 1 0,2-5-74,5 1 1,1-4-7,-1 3 1,4-4-38,1 1 1,4-3-206,-1-1 1,3 0-213,0 0 0,5 0-279,0 0 1,-1 0-49,-3 0 1,0-1 248,0-3 1,0 3 412,0-3 0,-6-3 0,0 1 0</inkml:trace>
  <inkml:trace contextRef="#ctx0" brushRef="#br1" timeOffset="93">17988 4603 7948,'-6'-17'0,"0"4"416,6-3-244,0 10 1,-1-5-13,-3 4 907,3 2-451,-4-5-28,0 8-284,-1-3 1,-6 1 128,1 1-407,-1-1 143,-4 4 0,-2 1-9,-5 3 0,0 2 13,1 6 1,-1-1 193,0 1-377,0 4 177,0-3 1,4 4-250,0-1 104,5 1 1,1 1-108,6-3 1,4-2 125,0-1 0,1 3-62,2 0 0,2 0 101,1-3 0,7-1-90,6 1 0,4-1 79,-1 0 1,3 1-94,0-1 0,5 1 77,0-1 0,-2-1-136,-6-2 0,1 2 26,-4-2 1,-1 2-62,-4 1 1,-1 2 73,-2 2 1,-3-2 29,-5 2 0,0-1 11,0 1 1,-1-2-17,-3 2 1,-7-1 145,-8 1 1,-4-2-81,-4 2 0,-1-2-85,-2-2 1,-7 1-155,3-1 0,-3-1-277,3-2 0,3-2-221,1-2 0,6-3 690,1 3 0,0-3 0,5-1 0</inkml:trace>
  <inkml:trace contextRef="#ctx0" brushRef="#br1" timeOffset="94">18696 4614 8042,'0'-6'0,"0"-1"-349,0 4 926,0 1-296,0-3 0,0 4 281,0-3-71,0 3 288,0-4-231,0 5-192,0 5 1,0 2-56,0 9 1,1-2 23,3 5 0,-3 4-137,3 3 1,-3 6 28,-1-2 0,0 1-168,0 3 0,0-6 72,0 6 1,4-2-62,0 2 1,0-1 43,-4-2 1,1-3-258,3-6 1,-3-3-19,3 1-246,-3-7 1,-1 4-721,0-6-799,5-4-255,-3-2 1025,3-5 1166,-5 0 0,0-5 0,0-2 0</inkml:trace>
  <inkml:trace contextRef="#ctx0" brushRef="#br1" timeOffset="95">18993 4637 7990,'0'-6'465,"0"0"0,0 1-127,0 4 607,0-4-589,0 15 1,-4 3-55,0 10 1,-3 5-49,3 2 0,-1 1-37,1 3 0,1-2-71,-4 6 1,3 1-90,-4-1 0,6-1-171,-2-7 0,3-2 133,1-5 0,0-5-450,0-3 0,0-2 107,0-2 188,5-5-1203,-4 5 358,4-10 415,0 4-221,-3-5 189,3 0 598,-5-5 0,5-1 0,1-6 0</inkml:trace>
  <inkml:trace contextRef="#ctx0" brushRef="#br1" timeOffset="96">18959 4694 7990,'0'-11'636,"0"4"1,1 2-101,3 5 0,0 1-118,7 3 1,-2 4-98,6 7 1,3-1-39,1 5 0,6 0-82,2 4 1,5 1 37,-2 3 1,2-3-185,-2 2 1,2-3 108,-5-4 1,3 2 128,-3-6 0,-2 0-74,-6-4 0,1 1-227,-4-1 1,-1-1-99,-4-2 200,1 2 1,-2-7-1013,-3 4 489,-1-4-525,-6 2 0,-2-5-84,-2 0-163,-2 0 0,-5-1 1201,-1-3 0,1-2 0,-1-6 0</inkml:trace>
  <inkml:trace contextRef="#ctx0" brushRef="#br1" timeOffset="97">19461 4603 8069,'0'-12'-141,"0"5"-285,0-1 426,0 5 1364,0-2-343,0 0-36,0 4 0,0 10-256,0 10-423,0 5 1,0 4-39,0 2 0,0 3-6,0 2 1,0-1-143,0 0 0,-1 0 75,-3 1 1,3-2-161,-3-3 1,1-1 38,0-2 0,1-7-297,-1 3 1,1-6-644,2 2 1,0-5 468,0 1 0,0-2-885,0-2 0,-3-3 59,-1-1 1223,0-4 0,4 7 0,0-4 0</inkml:trace>
  <inkml:trace contextRef="#ctx0" brushRef="#br1" timeOffset="98">20500 4443 7960,'0'-12'-398,"0"6"1,0-4 702,0 2 886,0 3-468,0-5-151,0 4 287,0-1-274,0-3-350,0 9 1,0-3 6,0 8 0,0 3 29,0 9 1,0 1-44,0 6 0,0 5-46,0 3 1,0 2 0,0 1 1,0 1-15,0 4 0,0 0-196,0 3 0,0-3 51,0-5 1,-1-1-35,-3-2 0,3 1 89,-3-6 1,3 0-173,1-7 0,0 1-70,0-5 1,0 0-122,0-3 1,0-1 37,0 1 0,0-5-426,0 1-1422,0-6 841,0 3 414,0-5 1,-1-5 838,-3-2 0,3-3 0,-4-2 0</inkml:trace>
  <inkml:trace contextRef="#ctx0" brushRef="#br1" timeOffset="99">20238 4454 8014,'0'-16'-131,"4"7"-63,-1-3 1,6 3 198,-1-2 1071,-3 5-623,10-4 0,-6 7 243,10-5-182,0 6-199,9-8 0,1 7 258,6-4-372,-1 4 1,4-3-84,0 2 0,4 3 112,-4-3 0,0 3-176,-4 1 0,-1 5 108,-2 2 0,-3 3-98,-6 2 1,-4-1 9,-3 1 0,-3 3-237,-5 0 1,-2 5 0,-5-1 1,-1-1 8,-3 1 1,-6 0 77,-5 4 0,-7 0-100,0 0 0,-2-4 103,-7 0 1,6-4 43,-2 4 0,-1-5 19,1 1 0,1-6-27,3-1 0,5-2 443,3 2-132,2-3 176,7-5-300,1 5 0,6-4-99,3 3 0,4-1 187,7 0 1,-1-1-145,5 1 0,1 2-39,7-1 0,-3 4 40,2-4 1,-1 5-27,-3-2 0,1 3-2,0 2 0,0-1-45,0 1 0,-5 0-24,-3 4 1,-4-3-146,-3 7 1,1-5-101,-5 4 1,-1-4 92,-3 4 1,-6-1 61,-5 1 0,-6 1 34,-6-5 1,-5 4-10,-2-3 1,-3-1-73,-1-4 1,3-3-145,1 0 1,2-5-217,1 5 1,2-6-150,10 2-182,-1-2 1,10-8 345,2-1 1,5-2 482,7 1 0,5-7 0,10 2 0</inkml:trace>
  <inkml:trace contextRef="#ctx0" brushRef="#br1" timeOffset="100">21094 4751 8056,'0'-6'1295,"2"1"-845,1 5 609,-1 0-598,3 0 1,0 0 197,2 0 78,4 0-373,0 0 0,4 0 169,0 0-38,6-5-321,-3 3 0,6-3 20,2 5-6,-2-5 1,4 4-313,-5-3 0,0-1 171,0 1 0,-5 0-927,-3 4 0,-2-3 38,-2-1-2098,-5 0 2940,-1 4 0,-10 5 0,-1 1 0</inkml:trace>
  <inkml:trace contextRef="#ctx0" brushRef="#br1" timeOffset="101">21848 4351 8093,'0'-11'0,"-4"3"620,0 1 81,1 4-241,3-2 1,-2 5-166,-1 0 0,1 5 30,-1 3 1,-3 7-90,3 4 0,-2 8 34,1 3 0,3 1-35,-3 3 0,2-1-30,2 9 1,0-5-65,0 1 0,-3 1-123,-1-1 0,0-1-175,4-7 1,0 1 117,0-8 1,0 2-34,0-6 1,0-3 78,0 0 0,0-4-478,0 0 303,0-1 0,0-3-1559,0-1 178,0-4 1045,0 2 1,-5-20 0,-1-4 0</inkml:trace>
  <inkml:trace contextRef="#ctx0" brushRef="#br1" timeOffset="102">21722 4408 8093,'7'-5'0,"-1"4"124,-2-3 0,2 3 680,6 1-627,-1 0 0,2 5 365,2 3 1,3 6-109,5 1 0,3 4-24,1-4 0,3 9-121,-3-1 0,4 4-72,-5-1 0,5-1-18,-5 1 1,5-2-15,-5-1 0,1 0 16,-4 0 0,-2-4 83,-1 0-48,1-5-306,-8 2 66,3-4 0,-6-5 318,-2 1-659,2 0 290,-9-2 0,8 0 17,-5-2-843,0-3 357,-4 4-1920,0-5 1733,-5 0 1,2 0-697,-4 0 1407,-1-5 0,-3-1 0,-1-5 0</inkml:trace>
  <inkml:trace contextRef="#ctx0" brushRef="#br1" timeOffset="103">22305 4283 8039,'0'-7'-246,"0"-3"246,0 3 826,0 2-79,5 0-149,-4 5 30,4 0-306,-5 0 0,0 5 123,0 2 53,0 8-325,0 3 0,0 8 70,0 4-13,0 1-43,0 8 1,0 0-63,0 3-77,0-3 0,-3 5-41,-1-6 1,-4 2 57,4-5 1,-1 0-80,1-8 1,3-1 118,-3-3 1,3-1-179,1-3 0,-4-1-46,0-3-453,1-3 0,1 4 93,-1-9-1143,1 3 455,-3-8-970,5 3 2137,0-5 0,0-5 0,0-2 0</inkml:trace>
  <inkml:trace contextRef="#ctx0" brushRef="#br1" timeOffset="104">22773 4203 8074,'0'-12'-276,"0"1"276,0 5 0,0-4 957,0 8-191,0-3 385,0 5 1,-5 1-931,-2 3 1,-5 8-4,-3 7 0,-3 2 45,-5 2 0,3 5-166,-3 3 0,4 2 114,-4 1 1,2 0-81,5 0 1,-1 6 121,5 2-1108,-2 2 994,13-3 15,-9 3 1,9-9-801,-3 4 609,8-4 1,2-2-63,5-2 1,2 0 127,2-4 1,-1-4-30,5-4 0,-3-5 58,3 1 1,-2-2 189,2-2 0,-1-1-480,-3-2 0,-1-2 194,5-2 0,-1-3-862,1 3 0,-2-3 408,-6-1 1,0-1-1547,1-3 2038,-1-2 0,1-6 0,-1 1 0</inkml:trace>
  <inkml:trace contextRef="#ctx0" brushRef="#br1" timeOffset="105">22842 4443 8022,'0'-12'48,"0"1"0,0-1-48,5 6 1380,-4 1-259,4 0-490,0 4-38,2 1-285,4 6 0,0 7 183,1 2-11,-1 3-309,1 5 1,3 1-105,0 2 119,5-2 0,-6 8-234,5-5 1,-3 3 101,3-3 1,-4 2-21,4-6 1,-5 1-48,1-9 0,-2 3-351,-2-7 0,1 3 190,-1-6 1,-1-2-1272,-2 2-129,2-5-718,-4 2 2292,6-5 0,-6-5 0,-1-2 0</inkml:trace>
  <inkml:trace contextRef="#ctx0" brushRef="#br1" timeOffset="106">23173 4363 8112,'0'-12'0,"0"1"593,0 5 30,0 1 367,0 5-578,-5 0 0,2 6 90,-4 5 0,-2 6-199,-6 6 0,2 5-102,-2 2 0,-2 3 37,2 1 0,-5 4-129,1 0 0,-3 2 115,-1-2 1,4-6-449,0 2 1,1-8-560,-1 1 0,3-8 456,4-4 1,5-2-222,-1-2 0,4-4-1035,-3-3 957,4 2-819,-2-5 1445,10 4 0,2-10 0,4-1 0</inkml:trace>
  <inkml:trace contextRef="#ctx0" brushRef="#br1" timeOffset="107">23264 4249 8052,'0'-7'708,"5"-3"1,2 9-250,4-3 480,1 3-515,4 1 0,-2 5 189,5 2 38,0 4-320,4 5 0,0 2 766,0 5-740,-1 0 1,1 4 6,0 4 0,-5 6-118,-3 1 1,-2 5-135,-2-1 1,-4 1 119,-4-1 0,-1 2-167,-2-2 1,-5-3 62,-3-1 0,-2 2-467,-2-2 0,-3-1 106,0-7 1,-2-2-74,2-5 1,-3 0-382,-4 0 0,-1-6-790,0-1 0,4-4 1477,0 0 0,-5-1 0,-5 1 0</inkml:trace>
  <inkml:trace contextRef="#ctx0" brushRef="#br1" timeOffset="108">3929 6636 8557,'0'-7'1123,"0"2"0,0 14-894,0 2 0,0 7-7,0-3 0,0 7 103,0 1-108,0 0-161,0 10 129,0-4 0,4 3 131,-1 2-163,1-2-32,-4 12 1,0-10-114,0 0 123,0 1-96,0-6 1,0 4 19,0-3 76,0-2 19,0-5-200,5 0 50,-3-5 1,4 2 169,-2-5-243,-3 1 62,4-10 0,-4 3 114,3-5-347,-3-1 158,4 2 1,-3-3-687,2 2 539,-3-3 0,4-2-225,-5-3 0,0 1 180,0-4 0,0-1-652,0-3 1,-4-1 344,0 1 0,-3-1-622,3 1 1207,-5-6 0,3 0 0,-6-6 0</inkml:trace>
  <inkml:trace contextRef="#ctx0" brushRef="#br1" timeOffset="109">3746 6773 8019,'0'-12'-362,"-5"6"0,4-4 774,-3 2 0,4-2-3,4-2 0,2 5 70,5-1 0,6 1-95,2-5 0,4 1-42,3-1 1,0 1-88,4 0 0,-3-1 0,3 1 0,0 1-134,0 2 1,2 3 107,-6 5 0,1 0-183,-4 0 1,0 1 149,0 3 0,-6 2-303,-1 6 0,-1-1 96,-4 1 1,2 0-60,-9 3 0,3-2 65,-3 2 1,0 2-222,-4-2 0,-5 4 25,-3-4 1,-3 4-65,-4-3 0,1 0 186,-5-1 0,0-2 10,-4 2 0,0-2 125,0-2 0,0 1-105,0-1 0,4-3 217,0-1 1,9-4 53,-1 1 94,2 2-2,3-5-245,0 4 1,8-5 124,2 0 1,6 0-54,5 0 1,10 0 82,2 0 0,3 0-63,1 0 0,2 4-3,-3 0 0,-1 4-95,2-5 1,-6 6-3,2-1 1,-7 3-128,-1 5 0,-3-2 107,3 5 1,-7-4-166,0 4 1,-2-4 39,-6 4 1,-1 0-187,-3 4 146,0-5 1,-6 3 15,-5-2-145,-1 3 219,-9 1 0,-1 0 36,-5 0 16,-4-1-52,2-4 0,-6-1-35,1-6 32,5 0 1,-3-3-80,5 0 1,2-6 79,6 2 0,3-3-338,4-1 0,2-5 100,2-2 1,-1-4-728,6 0 1,0 0 101,7-1 0,4 1 899,7-1 0,3-9 0,4-3 0</inkml:trace>
  <inkml:trace contextRef="#ctx0" brushRef="#br1" timeOffset="110">4557 6738 8147,'0'-11'1313,"0"-1"-809,0 6 0,1 1 119,3 5 1,-1 0-193,4 0 1,1 1-15,3 3 1,2 2-108,2 6 0,-1 1 27,5 2 1,-5-3-82,1 4 1,2 0-226,-2-1 1,2 2-87,-2-2 1,-3-2-69,4 2 1,-4-2-119,0-2 0,-1 1-349,1-1 0,-5-3-1543,1-1 1549,-1-4 1,5 3-1066,-1-2 806,-4-3 843,3 4 0,-4-10 0,6-1 0</inkml:trace>
  <inkml:trace contextRef="#ctx0" brushRef="#br1" timeOffset="111">5117 6670 8204,'0'-12'120,"0"6"7,0 1 1,-2 1 126,-2 0 716,3 1-544,-9 3 1,4 1 245,-6 3-223,1 2-264,-1 10 0,0-2-100,-3 5-12,2 0 1,-7 1-77,4-1 1,0 0-646,1 3 616,2 1-1417,-4-5 996,6 4 1,3-10 50,1 4-1044,-1 1 546,2-4 900,1 3 0,0-4 0,-2-1 0</inkml:trace>
  <inkml:trace contextRef="#ctx0" brushRef="#br1" timeOffset="112">4865 6967 8717,'-6'11'1081,"1"1"-377,5-1 1,0 0-232,0 1 1,0-1 258,0 1 0,0 3-283,0 0 0,0 4-27,0-4 0,0 6-161,0-2 1,4-2-145,-1 3 0,5-7 65,-4 3 1,0 0 30,-4-1 1,4 1-91,-1-5 1,1-3-158,-4-1 1,0-3-1496,0 4 812,0-6-1565,0 8 706,0-8 1576,0 3 0,0 0 0,0 1 0</inkml:trace>
  <inkml:trace contextRef="#ctx0" brushRef="#br1" timeOffset="113">6099 6658 8083,'-5'-11'0,"3"0"490,-3-1-285,5 6 1,-3-1 146,-1 4 60,0 1 117,4-3-265,0 0 0,2 5-29,6 0 0,-5 5 0,4 7 0,-3 5 29,0 6 1,1 1-30,3 7 0,0 1-1,-4 6 1,5-4 29,-1 0 1,-2 0-30,2-3 0,-5 1-1836,5-2 0,-5 2 1269,0-6 0,0 0 332,1-7 0,-3 1 0,3-5 1130,-3 1-618,-1-5-1337,0 0 203,0-4 234,0 3-1022,0-9 292,0 4 884,0-5 1,0 0 0</inkml:trace>
  <inkml:trace contextRef="#ctx0" brushRef="#br1" timeOffset="114">6430 6693 8228,'0'-18'30,"0"1"344,0 11 374,0-4-93,0 9 84,0-4-362,0 5 0,0 10 14,0 5 0,0 6-64,0 6 1,0-1-119,0 4 1,1 2 39,3 6 1,-1-1-185,4 4 1,-4-6 54,1 3 0,1-9-172,-2 5 1,1-7 61,-4 0 0,4-5-92,0-3 46,0-2-760,1-6 319,1-4 140,0 3-1057,5-9 414,-10 4 432,4-5-936,-5-5 930,0 4 0,0-9-271,0 2 825,0-2 0,0-2 0,0 1 0,0 0 0</inkml:trace>
  <inkml:trace contextRef="#ctx0" brushRef="#br1" timeOffset="115">6430 6795 8201,'0'-22'0,"0"4"49,0 3 35,0 2 0,4 1 598,0 1 265,-1 5-385,2-4 1,2 8-137,4-2 0,2 8-26,2 4 0,4 7-218,8 4 1,-2 3 15,6 1 0,-1 1-14,4 2 0,1 4-133,-1 4 0,0-5-72,0-2 0,-1-3 60,-2-1 1,-2-2 77,-2-2 0,-3 1-11,2-4 1,-7-1 44,-3-4 1,0-3-53,-1 0 1,-3-5-278,-5 5 0,-3-5-654,4 0-643,-6 4-826,4-6 1658,-6 4 1,-2-9-634,-2 0 638,3-4 638,-9 6 0,-1-8 0,-7 4 0</inkml:trace>
  <inkml:trace contextRef="#ctx0" brushRef="#br1" timeOffset="116">7012 6636 8241,'0'-12'764,"0"1"246,0 4-172,0-3-471,0 9 1,-3 5-118,-1 7 1,0 8 199,4 0 0,0 4-185,0 4 1,0 3-77,0 8 0,0-2-118,0 2 1,4 1 52,0-1 1,-1 4-189,-3-4 1,4-1 77,0-7 0,0-2-207,-4-5 0,0-1 100,0-3 0,4-3-255,-1-4-504,1-1-518,-4 1 58,0-6 0,2-1 66,1-5 1246,-1 0 0,3-5 0,-5-1 0</inkml:trace>
  <inkml:trace contextRef="#ctx0" brushRef="#br1" timeOffset="117">7298 6647 8113,'0'-11'-189,"0"4"1188,0 2-568,0 5 0,0 5 240,0 3-6,0 2-327,0 6 1,0 3 125,0 8 76,0 2-240,0 11 1,4-4-91,0 6-32,-1 0 1,-1-1-123,1-3 0,-1-3 55,2 0 1,1-2-189,-2-3 1,2-6 118,-1-5 1,-2-5-447,1 1 0,0-6-19,1-1-1204,-3-6 858,4 4 0,-4-8-248,3-2 0,-3-2 277,3-5 0,-3-5 740,-1 1 0,0-5 0,0 2 0</inkml:trace>
  <inkml:trace contextRef="#ctx0" brushRef="#br1" timeOffset="118">7207 6693 8113,'0'-18'0,"3"1"393,1 6 0,5 3-69,-1 1 0,6 4 220,1-1 0,4-1 7,-4 1 0,9 1 46,-1 3 1,8 0-138,-1 0 1,4 5-177,4 2 0,-2 5-251,2 3 0,0-1 146,-4 5 1,3 0-245,-6 4 0,-5-3 136,-3 3 0,-3-3-211,-8 7 1,2-2 48,-7 2 1,-2-3-16,-1 3 0,-3 1 273,-1-2 0,-5 1-72,-2-4 1,-8 3-4,-5 1 1,-5 0 10,-2-4 0,-4-2-141,0-2 0,0 2 91,0-6 94,3 0-460,0-9 210,4 4 1,-4-7-770,5 5 597,6-6 0,0 3-787,6-5 0,4-1 91,4-3 530,1 3-753,2-4 420,0 0 774,0 3 0,5-3 0,2 5 0</inkml:trace>
  <inkml:trace contextRef="#ctx0" brushRef="#br1" timeOffset="119">7892 7218 8021,'6'0'3643,"4"5"-2536,-8-4 1132,3 4-1038,-5 0-228,5-3-199,-4 8-1005,4-9-527,-5 4-531,5-5-2354,-4 0 3643,5 0 0,-6 0 0,0 0 0</inkml:trace>
  <inkml:trace contextRef="#ctx0" brushRef="#br1" timeOffset="120">8783 6658 8068,'-7'-11'-104,"1"0"-52,2-1 1,3 4 155,-3 1 1173,3 4-235,-4-2-140,3 0-487,-8 4 1,9-3-104,-3 8 0,3 2 40,1 6 0,-4 4 55,0 3 1,1 8-71,3 3 1,0 3-131,0 2 1,0 4 96,0 3 0,0-2-161,0 2 1,3-5-196,1 1 1,0-4 113,-4-3 1,1-3 17,3-5 0,-3-2 86,3-2-962,-3-2 440,4-6-1604,-3 1 1184,3-6 1,-4-1 879,3-5 0,-3-5 0,4-1 0</inkml:trace>
  <inkml:trace contextRef="#ctx0" brushRef="#br1" timeOffset="121">9068 6636 8175,'0'-12'850,"0"6"18,0 1-375,0 5 0,0 6-26,0 5 0,0 7 147,0 9 0,1 2-136,3 5 1,-2 2-155,1 2 0,4 5-268,0 3 0,0 2 120,0-6 0,0-3-84,0-1 0,0-7-40,-4-5 0,0-2-181,4-1 0,-4-5-224,1-3 1,-2-6-1377,2-1-1254,-3-6 2114,5 3 1,-8-5-512,-2 0 1380,3 0 0,-14-10 0,2-2 0</inkml:trace>
  <inkml:trace contextRef="#ctx0" brushRef="#br1" timeOffset="122">8714 7012 8175,'0'-6'-326,"5"-3"1183,3 5 1,3 1-265,4 3 0,3 0-119,5 0 1,5 0-147,2 0 0,3-4-284,2 0 1,3-4 79,0 5 1,-1-5-768,-7 4 0,2-4 170,-6 5 0,0-1-72,-7 4 1,1-4 544,-5 0 0,1 0 0,-5 4 0</inkml:trace>
  <inkml:trace contextRef="#ctx0" brushRef="#br1" timeOffset="123">9342 6658 8171,'5'-6'-354,"-3"-4"89,3 9 1863,-5-4-390,5 5-707,1 0 1,6 3-143,-1 1 0,0 5-73,1-1 1,3 6-43,0 1 0,4 0-257,-3-4 1,3 5-188,-4-1 1,4 0-269,-4-3 0,2-1-115,-2 0 1,-3 0-41,4-4-534,-4 3 0,0-8 1157,-1 1 0,1 4 0,-1-1 0</inkml:trace>
  <inkml:trace contextRef="#ctx0" brushRef="#br1" timeOffset="124">9879 6590 8077,'0'-12'-14,"5"6"424,-4-4 203,4 9-163,-5-4 0,-1 5-40,-3 0-44,3 0-190,-9 5 0,4 1-344,-6 5 163,6 1 1,-4 1-175,2 2 0,-2-3-462,-1 4 0,-1 0-1153,1-1 1794,-1 1 0,1 0 0,-1 2 0</inkml:trace>
  <inkml:trace contextRef="#ctx0" brushRef="#br1" timeOffset="125">9639 6807 8077,'-6'-5'1692,"1"3"-936,5-3 0,-4 7-289,0 1 1,0 4 51,4 4 1,-1 6-216,-3 2 0,3 4-125,-3 3 0,3 0 85,1 4 0,1-3-166,3 3 0,-3-3-4,3 3 0,1-4-181,-1 0 0,4-5-204,-5-2 0,2-5 171,-1 1 0,-2-6-309,1-2 0,0-4-70,1 1-1434,-3-3 1366,9-1 0,-7-1-1309,4-3 1876,-4-2 0,7-6 0,-4 1 0</inkml:trace>
  <inkml:trace contextRef="#ctx0" brushRef="#br1" timeOffset="126">10142 6567 7996,'0'-11'680,"0"4"-312,0 2 0,0 6-18,0 3 0,0 6 78,0 6 0,0 4 122,0-1 1,0 8-147,0 3 1,0 3 3,0 1 1,0 6-45,0 2 0,0 1-242,0-1 1,0 1 31,0-5 0,-4-1-81,0-7 1,0-2 58,4-5 1,0-2-79,0-2 0,0-2-526,0-6 199,0-4-1081,0-2 668,0-5-259,5 0 1,-3-5 124,1-3 1,-1-2-24,-2-2 0,0-3 175,0 0 0,-4-4 668,0 4 0,-10-11 0,1 2 0</inkml:trace>
  <inkml:trace contextRef="#ctx0" brushRef="#br1" timeOffset="127">9868 6601 7996,'6'-16'-102,"5"2"50,1-5 1,1 5 51,6-1 1459,0 2-876,8 1 0,-1 5 64,4-1 428,1 1-568,8 0 1,-2 1 421,5 2-618,-10 3 0,9-4-365,-6 5 0,1 5 126,-1 2 1,-6 4-20,-2 0 0,-5 0 61,-3 1 0,-2 1-220,-6 2 1,-4-2-23,-3 2 1,-3 2-121,-1 3 0,-7-3 56,-4 2 0,-5-1 66,-7 1 1,-5 1-204,-3-4 0,-3-1 105,-4-4 0,4 1 161,-1-1 1,6-1-18,6-2 0,6 1-171,1-5 251,4-1 0,0 2 0,1 2 0</inkml:trace>
  <inkml:trace contextRef="#ctx0" brushRef="#br1" timeOffset="128">10587 7149 7947,'-6'7'0,"-3"-1"0,5-2 0,0-2 2835,4 6-1852,0-5 0,0 3 2179,0-2-1587,0-3-677,0 4-344,0 0-1748,0-4 1035,0 5 0,2-8-4075,1-2 4234,-1 3 0,8-9 0,-4 4 0</inkml:trace>
  <inkml:trace contextRef="#ctx0" brushRef="#br1" timeOffset="129">12243 6441 8110,'0'-11'64,"0"5"1,0-1 310,0 3-182,0 3 0,0-5 436,0 2-29,0 3-76,0-9 3,0 8-185,0-8 14,0 9 60,0-4-69,0 5 0,0 5-228,0 3-235,0 2 99,0 6 29,0 2 93,-5 5 1,3 0 26,-6-1 29,0 6-82,-3 7 1,-1 0 102,1 3-82,0 3-14,-1-6 1,1 10-64,-1-3 82,6-3 0,-4 4-10,2-5 1,2 0-222,-2-3-192,6-6 141,-3 4 187,5-9 1,0 4 6,0-5-187,-5-6 20,3 0 172,-3-6-305,5 1-3,0-6 407,0-1-1279,0-5 914,5-5 1,-3-1-925,1-6 1,0 0 15,1-4 1152,-3 4 0,9-10 0,-3 4 0</inkml:trace>
  <inkml:trace contextRef="#ctx0" brushRef="#br1" timeOffset="130">12232 6407 7957,'0'-13'668,"0"-2"-11,0 14-306,0-4 1,1 5 49,3 0-145,-3 0 1,5 0 176,-2 0 1,-1 5 146,4 3-296,1 2-113,-2 1 0,3 4-13,-5 1 0,5 4 41,-1-1 1,2 2 85,1 2-57,1 0 0,-1 0-535,5 5 492,-3-4 0,7 9 185,-4-3-491,4 3 130,-12-3 1,11 3 152,-8-3-145,-2 3-1,1 6 1,-5-4-24,3-1 122,2 0-52,-4-5 0,2 1 5,-1-4 1,-3-5 51,4-2-39,-6-5 72,4 2-4,-1-5 21,-4 1-35,4-6 2,-5-1-481,5-5 90,-4 0-457,4 0-923,-5 0 1210,0-5 1,-3-1-126,-1-6-1475,0 6 898,-1-4 1126,-1 4 0,-11-6 0,-1 1 0</inkml:trace>
  <inkml:trace contextRef="#ctx0" brushRef="#br1" timeOffset="131">12118 6967 7810,'0'-7'447,"0"2"96,0 0-225,0 4-16,0-4 75,0 5-52,5-5 450,-4 4-435,9-5 1,-2 6 549,7 0-445,-2-5-163,8 4 0,-4-5-129,2 2 83,7 3 54,-7-9-922,9 8 535,-5-8 1,4 8 117,-1-6-1885,1 5 1280,-4-7 0,-4 9-19,0-3 603,0-2 0,-1 5 0,-2-4 0</inkml:trace>
  <inkml:trace contextRef="#ctx0" brushRef="#br1" timeOffset="132">12780 6830 7960,'6'0'516,"4"0"-187,-3 0 34,4-5 880,-4 3-757,3-3 0,-4 4 32,5-3 1,1 2-6,-1-6 0,1 5-200,-1 0 1,4 0-54,1-1 1,-1 3-107,-4-3 69,6 3-56,-5-4 0,5 4-583,-6-3 319,1 3 132,-1 1-2046,-4 0 735,3 0 669,-9 0-1896,9 0 2503,-9 0 0,10 0 0,-5 0 0</inkml:trace>
  <inkml:trace contextRef="#ctx0" brushRef="#br1" timeOffset="133">13317 6510 8057,'0'-12'0,"0"1"897,0 0-333,0-1 92,5 6 399,-4-4-317,4 8-156,-5-8 311,0 9-168,0-4-151,0 5-536,5 0 54,-4 5 0,10 5 399,-4 5-259,3 6-58,2-4 1,1 8 151,2 1-36,3 3-58,-1 1-850,5 3 792,-4-4 1,4 5 131,1 0-221,-5 1-48,4-6 1,-10 0-22,4-2-30,-4-3 157,0 4 0,-1-7-55,1-2-115,-6-2 125,4-1 0,-7-3-244,4 2 736,-4-7-674,7 2 82,-9-9-197,4 9 35,0-8-176,-3 3 156,3-5-4022,-5 0 3786,0-5 1,0 2-1503,0-5 982,0 6 545,0-8 1,-5 5 394,-3-3 0,-2-2 0,-2 4 0</inkml:trace>
  <inkml:trace contextRef="#ctx0" brushRef="#br1" timeOffset="134">13751 6498 8028,'0'-11'-460,"0"0"184,0-1 276,0 1 933,0 4-150,0 2 88,0 0 17,0-1-69,0 0-390,0 1-157,0-1 0,-2 5 353,-1-3-395,1 3-1,-3 6-199,0-4 142,-1 10 0,-6-1 230,1 5-300,-5 5 70,3 3 0,-9 3 173,3 4-275,-2 0 35,-2 5 1,-1 1-55,-3 6-152,-2-5 0,-4 13 313,2-8-886,-2 2 594,9-9 188,-4 4 1,7-15-41,2 2-90,2-2 182,6-6-253,5-1 67,-5-6 0,10-3 565,-3-1-1023,3-4 702,1 2 0,0-4-833,0 3 434,0-3-108,0 4-1458,0-5 778,5 0 405,1 0 564,11-5 0,-4-1 0,3-5 0</inkml:trace>
  <inkml:trace contextRef="#ctx0" brushRef="#br1" timeOffset="135">14996 6658 7918,'0'-11'-356,"0"0"538,0-1 1,0 4 52,0 1 0,-2 3 147,-1-4 96,1 1-314,-8-5 1,8 5 207,-6-1-188,5 6 1,-5-5 332,4 4-269,-5 1 0,2-3-10,-4 5 49,0 0-60,-1 0-86,-4 5 1,2 2 54,-5 4 1,4 2-11,-5 2 1,3 3-61,-2 5 1,-2-1-48,6 1-103,0 0 225,-2 5-255,5 1 52,0 5 0,3-3 188,6-1-282,-6-4 79,7 7 1,-1-9 147,6 2 101,9-1-167,6-3 0,4-4 64,1-3 218,5-2-286,1-1 0,7-6 406,2-2-249,-2-3 0,2-5 73,-8 0-199,3-5 30,-4 3 1,0-5-599,-2-1 0,-8 5 277,-4-1 0,-2 5-1789,-2 0 682,-4-4-55,-2 6-104,-5-4 1465,0 5 0,0 0 0</inkml:trace>
  <inkml:trace contextRef="#ctx0" brushRef="#br1" timeOffset="136">15464 6533 7854,'0'-12'31,"0"1"-16,0-1-6,-5 6-6,4-4 1769,-5 9-494,6-4-823,0 5 1,0 5-174,0 2 1,-5 9 73,-2 3-40,2 2-152,0 7 0,-2 1-47,-4 6-54,4 4 101,-3-9 1,5 12-13,-2-8-76,2 3 0,-4-6-241,5-1 0,-4-4 51,4 0 63,1-2-567,3-6 263,0-1 6,0-6 147,0 0-1876,0-4 1325,0-2 1,1-6 168,3-3 1,-2-3-215,6-4 798,-6-6 0,9 0 0,-5-6 0</inkml:trace>
  <inkml:trace contextRef="#ctx0" brushRef="#br1" timeOffset="137">15418 6487 7924,'0'-11'0,"4"-1"510,0 1 36,0 4 231,-4 2-190,5 5 0,1 5 7,5 3 0,-2 3-193,3 5 1,-3 1-15,6 6 0,3 1-120,1 3 0,-2 2 8,2 6 0,-1-1 111,1 0-993,3-5 677,-4 4 0,1-5 150,0 3 1,-4-3 27,4-6 1,-5 0-326,1-3 0,2-3 54,-2-4 0,-4-5 9,-3 1 0,-1-2 80,5 2 607,-6-3-1541,4 0 316,-8-4-1179,3 5 585,-5-6 515,0 0-1009,-5 0 1048,3 0 0,-9-4-990,0 0 1582,-1-5 0,-9 3 0,3-6 0</inkml:trace>
  <inkml:trace contextRef="#ctx0" brushRef="#br1" timeOffset="138">15338 6910 7942,'0'-7'955,"5"-2"-717,3 6 1,2-1 120,1 4-63,6 0 0,1 0 250,5 0 1,3-4-102,1 0-279,5 0 0,-3-1 165,5-2-591,0 2-185,1-6 481,-6 5-1044,4 0 776,-9 1 1,3 1 20,-8 0-1559,2 0 766,-8 4 1004,3-5 0,-4-1 0,-1-6 0</inkml:trace>
  <inkml:trace contextRef="#ctx0" brushRef="#br1" timeOffset="139">16001 6521 7915,'-7'-11'0,"2"3"578,5 1-114,0 4 9,0-2 0,0 6 161,0 3-95,0 2-239,0 6 0,0 6 257,0 5-115,-5 4 55,4 3-380,-4 3 1,5 0 53,0 5 1,0 0-28,0-4 0,0-1-134,0-3 1,4 2 228,-1-5-647,1-6 352,1 1 1,-3-9-396,1 2 131,-1-8 115,3 4-951,-4-10 239,4 4-747,-5-5 540,0 0 435,0-5 689,0-1 0,0-6 0,0 1 0</inkml:trace>
  <inkml:trace contextRef="#ctx0" brushRef="#br1" timeOffset="140">15898 6567 7922,'0'-18'357,"5"7"110,-4 1 11,4 3-232,0 1 0,2 1 543,4 5-453,1 5 1,3 1 106,0 6 126,5-1-294,-2 1 0,9 4 127,-1 3-331,1 3 33,1 6 0,0-6-1,2 1-137,3 5 198,-4-14 1,1 12-81,-4-11 80,3 0 0,-8-4-208,2 1 23,-8-1 0,5-1-3,-5-2 0,1 1-38,-5-5 1,-3 3 159,-1-3-752,-4 0 249,2 1-1114,0-4 511,-4 4-34,4-5 0,-6 0 35,-3 0 1007,3 0 0,-9-5 0,3-1 0</inkml:trace>
  <inkml:trace contextRef="#ctx0" brushRef="#br1" timeOffset="141">16469 6453 8001,'0'-12'-1622,"0"1"2510,0 5 1,0-1 282,0 3-48,0 3 0,-4 10-638,0 10 0,0 6-191,4 2 0,0 2 186,0 6 0,-3-1-149,-1 0 0,0 2-265,4 2 0,0-7-399,0 4 279,0-9 98,0 2 0,0-5-714,0 0 0,0-5 377,0-3 1,0-2-928,0-2 0,1-1 94,3-2 1126,-3-3 0,10 0 0,-5 1 0</inkml:trace>
  <inkml:trace contextRef="#ctx0" brushRef="#br1" timeOffset="142">17485 6419 7998,'-1'-12'0,"-3"1"534,3 4 65,-4 2-154,5 5 839,0 0-525,-5 10-442,4-2 0,-4 15-15,5 0 1,0 5 32,0 6 0,0 0-239,0 0 1,0 1 76,0-1 1,1-4-120,3 1 0,-3-2 143,3 1 0,1-5-416,-1-6 0,-1-5-160,-3 1 1,2-6-1044,1-2 52,-1 1-1035,3-2 2016,-5-1 1,-5-15 0,-2-2 0</inkml:trace>
  <inkml:trace contextRef="#ctx0" brushRef="#br1" timeOffset="143">17234 6430 7998,'10'-6'0,"-5"-5"498,11 4-56,-6 2-272,11-5 0,-2 8 647,8-1-454,-3-4 0,5 6 119,-2-3 0,2-1-146,5 1 0,1 0-34,-1 4 1,-4 0-63,1 0 1,-6 0-136,2 0 1,-7 2 28,-1 1 0,-5 4-159,1 4 0,-7 1 5,-4-1 0,-3 1-275,-1-1 0,-1 4-103,-3 0 1,-7 4 167,-9-3 1,3 0 3,-2-1 0,-4-2 87,-4 2 0,4-3 207,4-5 0,2 3-27,-2-2 68,2-3 0,9 4 21,1-5 85,4 0 0,-1-4 72,8 0 1,3 3-133,4 1 0,2 4-37,2-4 1,3 3 13,5-3 1,1 1 173,2-1 0,-2 1-43,3 3 0,-3 2-148,-1-3 0,-1 0-25,-3 0 0,1 1-124,-5 3 0,-1 5-76,-6-1 0,-3 0 36,-5-3 0,-1 4 93,-3 3 7,-3-2 1,-9 3-45,-3-5 0,-7 4-30,0-4 1,-5 1-42,5-5 0,-5-1-15,5-2 0,-1 1-58,4-6 0,2 1-263,2-4 345,2 0 1,11-1 695,2-3-616,3 3 0,11-14 0,2 2 0</inkml:trace>
  <inkml:trace contextRef="#ctx0" brushRef="#br1" timeOffset="144">18056 6419 8133,'-6'-12'0,"-4"1"1628,9 4-544,-4 2-431,5 5 1,0 7 190,0 4-207,0 0-308,0 11 1,3 1-80,1 7 1,4 3-99,-4 2 0,3-4 9,-3 4-80,5-9 0,-8 12 279,3-7-557,-3-3 190,4 0 1,-3-7 19,1-2-238,-1 3 131,-2-10 1,0 5-107,0-6 232,-5-4 1,2 2 87,-5-6-4,6 6 17,-3-7-25,0 3 254,3-5 270,-3 0-471,5 0-185,5-5 1,2 2-109,4-5 52,1 6 1,3-4 83,0 2 0,5 2-155,-1-1 1,3 1-218,1 2 1,-2-3 134,-2-1 1,3 0-320,-3 4 0,-2-1 192,-2-3 1,-3 3 37,0-3 118,-1 3 1,-4-1 203,-4-2 0,-1-2 0,-2-5 0</inkml:trace>
  <inkml:trace contextRef="#ctx0" brushRef="#br1" timeOffset="145">17988 6693 7987,'0'-7'0,"0"-3"815,0 9-434,5-4 0,-1 5 504,7 0-539,-2 0 1,9-4 110,-3 0 285,3 0-400,10-1 0,-3 4-150,6-3 0,-6-1 146,2 1-56,2 1-1016,-10-3 603,7 5 0,-13-4 109,2 5-893,-2-5 443,-7 4 472,-1-4 0,-5 0 0,0-2 0</inkml:trace>
  <inkml:trace contextRef="#ctx0" brushRef="#br1" timeOffset="146">17931 6384 8094,'1'-10'522,"3"2"1,3 0-80,9 4 1,-2-4 271,5 4 1,1-4-230,7 0 0,6 2-200,5-2 0,7 4-386,-3-3 136,5 4 0,-7-2 204,1 5-2773,4 0 2533,-15 0 0,8 5 0,-8 1 0</inkml:trace>
  <inkml:trace contextRef="#ctx0" brushRef="#br1" timeOffset="147">19290 6361 7968,'0'-11'537,"0"5"379,0 1 99,0 0-323,0 3-344,0 12 1,0 4-55,0 13 1,1 2-132,3 2 0,-3-1 176,3 4-113,-3-2-368,-1 7 212,0-4 0,2-1-317,1 0 168,-1 0 85,3 1 0,-2-6-615,1-2 440,0-8 0,-4 1-488,0-5 0,4-3-26,0-5-472,0-4 347,-4 2-220,0-5 1028,0-5 0,0-7 0,0-5 0</inkml:trace>
  <inkml:trace contextRef="#ctx0" brushRef="#br1" timeOffset="148">19267 6441 7991,'5'-11'0,"-4"0"0,3-1 541,2 1-226,-4 4 1,4 1 102,-2 2 342,-3 3-390,4-4 0,-1 6 158,0 3-66,5 2-293,-3 6 1,6 0 313,-1 4-300,0-4 1,5 9-39,-1-6 1,0 5-156,-4-1 1,2-1-126,2 1 1,-2-5 158,2 1 0,-2-6-448,-2-1 310,1-1 1,-1 0-12,1-4 0,-5-1 120,1-2 1,-4-2 13,3-1 0,0 0 77,0-5 1,3 0-65,-2-8 0,2 2-74,2-5 1,-1 4 83,0-4 0,5 1-140,-1-1 1,4-2 72,-4 2 0,4-3-73,-4-1 1,4 0 88,-3 1 0,-1 4-13,-4 3 0,-3 3 374,0 5-239,-6-4 10,3 10 0,-4-4-85,3 5 1,-2 5 120,1 3 1,-1 3-42,-2 4 1,0 4 99,0 8 1,0-2-128,0 6 1,0 3-46,0 4 0,0 0 27,0-3 1,3-5-5,1 0 1,0-3 200,-4 4 0,1-10-110,3 2 1,-3-4-181,3 0 1,-1-2-126,1-6 0,-3 0-652,3 1 315,-3-1 1,-1-3-1285,0-1 161,0-4 560,0 2 1055,5-5 0,-4 0 0,4 0 0</inkml:trace>
  <inkml:trace contextRef="#ctx0" brushRef="#br1" timeOffset="149">20226 6281 8020,'0'-6'1201,"0"1"1,-3 19-504,-1 5 276,-5 5-566,3 4 0,-6 1 270,1 6-355,4 4 0,-3-2-244,3 5 1,-2-4 104,1 3 1,-1-4-245,5 1 1,-3-7 100,3-5 1,0-3-108,4-4 0,0-2-38,0-6-1501,0 1 21,0-6-587,0-1 1110,0-5 0,0-5 1061,0-3 0,5-7 0,2-3 0</inkml:trace>
  <inkml:trace contextRef="#ctx0" brushRef="#br1" timeOffset="150">20101 6293 8105,'0'-12'206,"0"5"416,0-1-352,5 6 1,-3-3-1,6 5 1,-4 5 727,3 2-470,1 3 1,8 7 281,-3 1-417,4 5 0,-1 4 165,3 4-143,8 2-237,-3 1 0,4 0 178,-5 1-1140,0-1 878,-1 0 1,1-3 93,0-1 1,-4-4-98,0 0 1,-5-3-106,1-4-45,-2-2 1,-3-6-969,-2 0 436,2 1 1139,-9-1-2273,9-4 1117,-8-2 0,1-2-73,-6 1-1193,1 0 759,-8-4 1115,4 0 0,-11 0 0,0 0 0</inkml:trace>
  <inkml:trace contextRef="#ctx0" brushRef="#br1" timeOffset="151">20044 6727 8105,'11'0'0,"0"0"0,5 0 0,-1 0 0,6 0 0,2 0 0,1 0 0,7 0 0,-1 0 1588,5 0 0,-1 0-1180,0 0 1,-3-4-1162,-1 0 0,-5 0-727,2 4 1480,-8 0 0,3 0 0,-5 0 0</inkml:trace>
  <inkml:trace contextRef="#ctx0" brushRef="#br1" timeOffset="152">20763 6361 8074,'0'-11'0,"1"5"547,3 2 853,-3-2-748,5 4 322,-6-3-553,0 10 1,0 2 426,0 4-532,0 5 1,1 2 131,3 5-258,-3 5 0,4 1 191,-5 5-220,5 6 14,-4-5 1,6 5 175,-4-6-442,-1 0 122,3-5 1,-1-2-672,-1-8 487,1 3 1,0-10-248,0 4 0,1-8-1094,-1 0-1348,-3-5 2035,4 2 1,-5-7 806,0-1 0,-5-4 0,-1-4 0</inkml:trace>
  <inkml:trace contextRef="#ctx0" brushRef="#br1" timeOffset="153">20443 6327 8004,'7'-11'0,"4"-1"329,1 1 0,1 5 539,10 2 1,0-3-119,11 0 471,-2 2-894,18-5 1,-8 3 191,7-4 0,-2 3-100,-1 1 0,-1 3-447,1-4 45,0 6 1,-3-7 240,-5 5-1911,0 0 1236,-14-1 0,3 4 435,-8-3 1,-3-2 0,-4-1 0</inkml:trace>
  <inkml:trace contextRef="#ctx0" brushRef="#br1" timeOffset="154">21608 6361 8029,'0'-11'0,"0"0"33,0-1 55,0 1 0,-5 3 285,-2 1-14,-4-1-187,-5 2 0,2-5 132,-5 4-3,0 2-129,1 0 1,-7 5 310,2 0-311,-2 0 0,-2 1 230,0 3-127,1 7-103,-2 7 1,2 2 81,-4 3 0,4-1 4,0 8 0,3 1-173,4 3 0,4 0-14,7 0 0,3 4-114,5 0 0,3 1-9,4-5 0,6 0 127,10 0 1,5-5 35,2-2 0,3-7-37,1-1 1,1-5 155,-1 2 0,-2-9-70,2-3 1,-6-3-236,6-1 1,-6 0-218,2 0 0,-3-1-404,4-3 1,-10-1-22,2-2 0,-8-4-1601,0 4 2318,-2-3 0,-2-7 0,1-1 0</inkml:trace>
  <inkml:trace contextRef="#ctx0" brushRef="#br1" timeOffset="155">21814 6316 8073,'0'-12'0,"0"1"756,5-1-57,-4 6-233,4 1 0,-3 5 188,1 0 1,-1 5-246,1 3 1,2 7-42,-1 4 1,0 3 404,-4 0-462,5 6 1,-4-1-69,3 7 0,-2-2-112,-2 6 161,0-2-505,5-7 220,-4 4 1,4-5 231,-5 2-814,5-2 430,-4-10 0,8 2 62,-5-5-550,5 1 459,-8-5 0,5-3-117,-2-1-1461,-2-4 804,3 2-1129,-5-5 2077,0 0 0,5 0 0,1 0 0</inkml:trace>
  <inkml:trace contextRef="#ctx0" brushRef="#br1" timeOffset="156">22248 6247 8080,'0'-6'0,"0"0"0,0 2 784,0 2-402,0-3 0,4 7 133,-1 1 0,1 5 131,-4 7 0,0 3-21,0 5 99,0 5-335,0-4 0,0 10 85,0 0-229,0 1-69,0 9 0,4-7 81,0 5-158,0-10 1,-1 6 93,1-8 1,1-3-70,-1-4 1,-3-2-233,3-6 0,1 1 73,-1-5 1,0-3-1936,-4-1 991,0-4-2003,0 2 2982,0-5 0,0-5 0,0-2 0</inkml:trace>
  <inkml:trace contextRef="#ctx0" brushRef="#br1" timeOffset="157">21837 6636 7949,'5'-7'1030,"2"3"0,5 3-238,3 1 1,0 0-313,8 0 0,-1-1-240,8-3 1,2 3-290,6-3 0,-1-1-312,5 1 1,-6-1-174,2 1 0,-2 3 344,-2-3 0,-5-1 190,-2 1 0,-3-5 0,-1 3 0</inkml:trace>
  <inkml:trace contextRef="#ctx0" brushRef="#br1" timeOffset="158">22488 6304 8202,'0'-11'905,"0"5"690,0-5-552,0 10-561,0-4 0,0 6-175,0 3 0,1 4 107,3 7 0,-3 3-185,3 5 1,-3-1-40,-1 1 0,4 1-108,0 3 1,0 2 119,-4 5 0,0-1-269,0-2 0,1 1 76,3-6 1,-3 1-144,3-4 1,-3-2-15,-1-2 164,0 3 0,0-9 193,0 2-9,0-8 1,1 2 44,3-5 288,-3 0 96,4-4-345,0 0 1,2-1-22,4-3 1,1 3-57,-1-3 0,2 1-45,2-1 1,-1 3-53,5-3 0,0-1-220,4 2 0,0-1 28,0 4 0,-1-4-251,1 0 1,0 0-478,0 4 1,-5 0-56,-3 0-1841,3 0 1957,-6 0 0,4-1-1931,-9-3 2680,-2 3 0,-10-9 0,-1 3 0</inkml:trace>
  <inkml:trace contextRef="#ctx0" brushRef="#br1" timeOffset="159">22442 6578 8096,'0'-11'338,"5"1"-315,3 2 1,-2 3 1051,2 5 0,-1-1-368,5-3 1,4 3-225,3-3 0,-1 1-228,1 0 1,4 1-139,4-1 1,0 1-365,0 2 1,-3 0 255,3 0 1,-1 0-995,-3 0 1,3 0 539,-7 0 1,-3 0 444,-1 0 0,-2-5 0,-1-1 0</inkml:trace>
  <inkml:trace contextRef="#ctx0" brushRef="#br1" timeOffset="160">22453 6224 8222,'12'-6'481,"-1"2"-151,1-2 1,3 5 25,0-3 1,5 3 171,-1 1 0,8-4-220,4 0 1,-1 0-85,4 4 1,-1 0-151,9 0 1,-5 0 144,1 0 1,-2 0-739,-2 0 0,-4 0 343,1 0 0,-6 4-789,2 0 0,-8 0 207,-4-4 0,-2 0-910,-2 0 1668,1 0 0,-1 0 0,0 0 0</inkml:trace>
  <inkml:trace contextRef="#ctx0" brushRef="#br1" timeOffset="161">23139 6167 8194,'6'0'-1256,"-1"-5"2417,-5 4-256,5-4 97,-4 5-655,5 0 1,-6 5 75,0 3 1,0 5-119,0 3 1,0 5 164,0 2 0,0 3-94,0 8 0,3-2-65,1 6 1,0-2-161,-4 2 0,1 2 29,3 2 0,-1 1-207,4-5 0,-4-5 126,1-6 0,1-3-67,-2-2 0,2-2-22,-1-1-320,-2-6-341,3 4-377,0-11-70,-4-1 1,4-6-36,-5-3-623,0-2 1139,-5-11 0,2 5 617,-4-3 0,-6-3 0,-5 0 0</inkml:trace>
  <inkml:trace contextRef="#ctx0" brushRef="#br1" timeOffset="162">23070 6202 8109,'17'-12'0,"-5"2"134,4 2 1,1-1 283,2 6 1,3-1 326,1 4 1,1 0-88,3 0 1,2 0 39,5 0 1,-1 5-247,-3 3 1,7 3-311,-3 4 1,3 2 109,-2 2 1,-2 6-308,-3-2 0,-1 4 48,-2-1 0,-8-2 78,0 3 0,-6 1 24,-6-1 1,2 3-332,-5-3 1,-2 3 211,-5-3 0,-5 3 31,-7-3 0,-4 1 292,-8-2 1,-2-1-60,-5 1 0,-6-5-478,-2-2 1,-6-6-1250,-1 3 839,-6-4 334,13 0-325,-7-1-2063,8-4 2702,-4-2 0,-1-5 0,0 0 0,0 0 0,1 0 0,-1 0 0</inkml:trace>
  <inkml:trace contextRef="#ctx0" brushRef="#br1" timeOffset="163">4169 8154 8123,'0'-7'674,"0"-1"40,0 6 203,0-8-244,0 8 288,0-3-366,0 5 1,0 9-237,0 3-121,0 7 169,5-2-228,-4 11 0,8 1 343,-5 6-283,5-6-30,-3 4 0,0-3-20,-2 8-86,-3-7 0,-1 7 0,0-9-74,0 0-59,0-1 1,0-6-279,0-3 1,0-3 198,0-4-7,0-1-1110,0 1 419,0-6-392,0-1 542,0 0 336,0-4 0,-1 4-1279,-3-5 527,3 0-308,-9-5 1381,3-1 0,-9-5 0,-2-1 0</inkml:trace>
  <inkml:trace contextRef="#ctx0" brushRef="#br1" timeOffset="164">3826 8177 8048,'0'-11'-205,"5"1"-51,3 2 0,7-1 1453,4 5-690,3 1 0,5-1 233,4 0 0,4-5-281,7 2 1,1 0-300,11 0 0,-5 0 86,5 0 0,-10-2 0,2 5 0,-3-4-166,2 5 0,-4-1-175,-3 4 0,-2 0-347,-2 0 0,-5 0-796,-2 0 0,-4 0 464,-4 0 1,1 4-184,-5-1 1,0 5 956,-3-4 0,-6 5 0,9-3 0,-2 5 0</inkml:trace>
  <inkml:trace contextRef="#ctx0" brushRef="#br1" timeOffset="165">4774 8109 8048,'-11'0'78,"-1"1"271,1 3 1,-1-2-51,1 6 1,-1-4 150,1 3 1,-2 2 10,-2 7 1,2-2 44,-2 5 0,2 0-175,2 3 1,3 1 52,1 0 1,4 4-153,-1-1 0,8 5 115,4-4-116,7-1-497,3 2 345,0-9 0,7 7 297,-2-11-401,7 0 71,-6-4 0,9-3-63,-2 0 30,2-6 0,1-1-13,0-4 1,1-8-116,-1 0 0,0-4 28,0-4 0,-1-3 100,-2 3 0,-3-2-30,-5-2 1,-6-4 44,-1 0 0,-5 0 124,-3 0 0,-3 0-41,-5-7 1,-5 6-258,-3-6 1,-7 3-141,-4 1 0,-9-2-37,-6 6 1,-2 3-417,-6 4 1,-1 10 323,-6 1 0,2 6-427,-3 2 1,4 8-12,5 4 853,1 7 0,5-5 0,-1 7 0,2 7 0,2 7 0</inkml:trace>
  <inkml:trace contextRef="#ctx0" brushRef="#br1" timeOffset="166">6761 7823 7965,'-4'-7'27,"1"-1"419,-6 6 59,7-9 132,-3 10-172,5-4 1,-1 5-59,-3 0 1,3 1-66,-3 3-114,3 2 231,1 11-144,0 1 1,1 6 26,3 2-8,-3 9-163,9 0 1,-8 8 258,1-5-259,-1 6 1,-2-4-178,0 6 1,4-2 107,-1-2 0,2-2-214,-1-6 0,-1-5 110,4-2 0,-3-5-354,4-2 0,-4-4-10,3-5-437,-4 1 0,3-6-468,-2-2-541,-3-3 1290,4-1 0,-5-5 61,0-2 1,-1-5-408,-3-3 868,3-3 0,-9-5 0,3 0 0</inkml:trace>
  <inkml:trace contextRef="#ctx0" brushRef="#br1" timeOffset="167">6487 7915 8015,'0'-24'83,"0"-2"40,0 11 0,1 0-119,3 3 1087,2 6-633,6-4 1,4 9 29,3-3 1,4-1-60,4 1 1,2-4 325,5 4-430,1 1 0,0-1-73,3 0 0,2 0-23,1 4 1,0 4-162,-3 0 0,-6 5 98,2-2 1,-7 7-185,-1 1 0,-3 1-28,-4-5 0,-3 4-125,-9 1 0,2 3-100,-5-4 1,-2 1 106,-5 0 1,-5-2 58,-7 5 1,-3-5 72,-5 1 1,0-3-27,0 0 0,-3-1 15,-1 1 0,0-1 147,5 1 0,0-2-17,3-3 1,3 0 482,4-4-358,6-1-40,1 3-280,5-5 0,1 0 111,3 0 0,3 1 205,9 3 0,3-3-153,7 3 1,3-3 76,6-1 0,-5 4-136,1 0 1,-2 5-14,1-2 0,-2 3 19,-5 2 1,-4-1-61,0 1 1,-5 3-89,1 0 1,-6 6 46,-1-2 1,-6 1-44,2-1 1,-8 2 78,-3-2-57,-9 3 155,-1 1-88,-11 0 1,-1-2 174,-6-2 29,1 3-183,0-9 1,-4 2 143,0-8-139,5-1-210,5-6 1,5 0-336,0 0 0,5 0 133,3 0-1581,2-6 1284,7 0 1,2-5 735,8-1 0,7-4 0,7-2 0</inkml:trace>
  <inkml:trace contextRef="#ctx0" brushRef="#br1" timeOffset="168">7458 8154 9737,'6'0'1233,"4"0"-19,-2 0-771,2 0 1,3 0 316,2 0 1,2 0-79,2 0 0,6 0-564,-2 0 0,1 0 70,-5 0 1,2-1-483,-1-3 1,0 3 253,-1-3 0,-1 3-1257,-3 1 1,-6-4 106,2 0 1190,-7 1 0,1 8 0,-5 1 0</inkml:trace>
  <inkml:trace contextRef="#ctx0" brushRef="#br1" timeOffset="169">8189 7823 7966,'0'-11'988,"0"-1"-542,0 6-151,0 1 1,0 6 352,0 3-392,0 8 1,0 5 330,0 6-281,0 5 0,0 1 61,0 6-208,0 4 9,0-4 1,0 9 169,0-6-700,0 5 394,0-8 0,0 7-192,0-8 149,0-2 1,4-6-172,-1-4 0,2 0-57,-1-7 1,-2-2-653,1 2 1,-1-6-45,-2-1-596,5-6 705,-4 3 918,4-5 1,-5 0 0,0 0 0</inkml:trace>
  <inkml:trace contextRef="#ctx0" brushRef="#br1" timeOffset="170">8154 7858 7984,'0'-18'0,"0"1"129,0 6 0,2 3 740,2 1-459,-3 4 347,9-2-383,-4 10 1,6 1 339,-1 6-453,6 4 0,-2-2 108,8 5 0,-2 0 191,10 4 0,0 4-237,8 0 0,-4 3-81,3-3-1060,-2 4 600,3-7 250,-9 4 0,7-5-267,-10 0 49,0-5 204,-5 3 1,0-8-15,-3 2 0,-2-2-92,-6-2 0,0 1-691,1-1 352,-6 1 1214,4-6-2266,-8 4 1207,3-9-408,0 5-446,-4-1 0,3-4 1126,-8 3 0,-2-3 0,-6-1 0</inkml:trace>
  <inkml:trace contextRef="#ctx0" brushRef="#br1" timeOffset="171">8828 7743 8099,'0'-6'549,"0"-4"100,0 9 338,0-4-691,0 15 1,0-3 196,0 8 311,-5 3-414,4 5 0,-4 6 291,5 6-397,0-1 0,-4 4-62,0 0-45,0 5 1,1-4 177,-1 3-1196,0-2 883,4-6 0,0-5 84,0-2-490,0-3 332,0-6 0,0-2-57,0-4-1205,0-1 363,0 0-634,0-4 434,5-2-15,-4-5 1146,4 0 0,1-5 0,0-2 0</inkml:trace>
  <inkml:trace contextRef="#ctx0" brushRef="#br1" timeOffset="172">9331 7618 8048,'6'-12'0,"-1"5"1136,-5-1-307,0 6 130,0-4-185,0 6-296,-5 6 1,-1 0-61,-6 5 1,1 6-120,0 2 1,-6 4-103,-2 3 1,1 7 149,-1 5-1093,0 6 864,1-4-30,2 6 0,1 1-69,-1 2 1,3-2 81,5 3 0,-1-8-345,5-4 182,0 2 0,4-4 24,0 2-256,0-8 207,6-2 0,1-5-65,8 0 0,-2-2 164,2-1 0,-1 0-126,1-5 0,-1-4 114,5-3 0,-3-2 278,3 2 1,-4 1-419,4-5 1,-5 0-824,1-4 468,3 0 0,-5-2-1679,2-2 1026,-2 3 1148,-2-9 0,-5 4 0,-1-6 0</inkml:trace>
  <inkml:trace contextRef="#ctx0" brushRef="#br1" timeOffset="173">9514 7903 7943,'-5'-29'0,"3"6"0,-2 8 0,3 6 1085,1 1-248,0 6-29,0-3 1,1 5-306,3 0 1,3 1 20,4 3 1,0 6-163,1 5 0,1 7-19,2 1 0,-1 1-73,5 6 1,0 1-93,4 3 0,-4 0-2,0 1 1,-2-6-117,3-3 0,0 1-178,-5-4 1,2 2 126,-2-6 0,-3-2-588,4-2 1,-7-2 292,-2-2 0,0-3-1279,0-1 256,3-4-542,-8 2 823,8-5-106,-9 0 1134,4 0 0,-5-10 0,0-3 0</inkml:trace>
  <inkml:trace contextRef="#ctx0" brushRef="#br1" timeOffset="174">9868 7789 8187,'0'-18'0,"0"3"945,0 2-177,0 7-161,-5 1 33,3 5-293,-8 0 0,4 5 641,-6 3-621,1 2 1,-4 6 86,-1 3 0,-4 8-187,1 3 0,-2 5-246,-2 3 0,-1 2 134,-3 6 0,3-2-307,-3-2 0,3-2 171,1-6 1,5-5-853,3-2 0,3-4 25,0-4 0,6-3-1070,2-4 1161,3-6-379,1 4 393,0-9 703,5 4 0,1-10 0,6-1 0</inkml:trace>
  <inkml:trace contextRef="#ctx0" brushRef="#br1" timeOffset="175">10039 7583 8050,'0'-11'2061,"0"0"-1349,0 4 41,5 2-384,-4 5 0,6 0 109,-4 0 254,-1 0-393,13 5 1,-7 3 118,7 7 738,3 3-706,-6 5 0,10 5 557,-3 2-540,2 3-977,2 6 867,0 2-126,0 0 0,-1 3 106,-3-2-302,-3 2 20,-5 2 1,0-4 85,-4 0 0,2-2-151,-5 2 0,0-2-584,-4-6 397,-5 0 1,2-1-57,-5-2-1570,1 2 1132,-5-9 1,0 4-2226,-3-6 1931,2 1 1,-5-4-16,3 0 960,-3-5 0,-5 5 0,0-7 0,1-3 0</inkml:trace>
  <inkml:trace contextRef="#ctx0" brushRef="#br1" timeOffset="176">4260 9868 8057,'-11'0'0,"-1"0"261,1 0 88,-1 0-327,1 0 147,5 0 0,-1 0 474,3 0 297,3 0-77,-4 0-208,5 0 1,5 0-413,3 0 0,3 0 6,4 0 0,-1 0 15,5 0 0,5-4-17,7 0 1,3 0 13,4 4 1,0-4-176,8 1 1,6-6 83,9 1 1,1-2-596,-1-1 1,-1 0 446,-28 7 1,0 1 0,28-6-116,1 5 1,-4-4-91,-4 5-34,-2-1 147,-5 4 1,-2 0 4,-2 0 0,-4 0-63,-7 0 1,0 1-82,-4 3 1,0-3 93,-5 3 1,1-3-48,0-1 0,-1 0 46,-3 0 0,1 0-97,-5 0 0,1 0 380,-5 0 0,-3 0-668,-1 0 374,-4 0 1,2-1-122,-5-3-173,0 3 1,-1-8 78,-3 5 0,-1-1-205,-3 1 0,-2 3 103,2-3 0,-2 3 116,-1 1 0,-1-4 182,1 0 1,3 1 86,1 3-15,-1-5 1,-2 2 280,2-5-25,-2 6 1,5-5-52,-3 4 1,2 1 344,2-1 0,3 0 110,-3-1 474,3 3-318,1-4 44,0 5-512,5 0 1,1 0-3,6 0 0,0 0-8,4 0 0,1 0-44,6 0 1,0 0-199,0 0 1,0 0 131,0 0 1,-4 1-289,0 3 99,0-3 0,-1 6-154,-3-4 88,-3-1 248,0 8-61,-1-4 13,-4 1 0,-2 3 25,-5-3 1,-5 0-69,-3 0 1,-8 1 25,-7 3 1,-1 1 482,-7-1-200,1 1 0,-1-1-706,1 0 0,4 1-1149,0-1 0,3-1 1490,4-2 0,-3 2 0,4-4 0</inkml:trace>
  <inkml:trace contextRef="#ctx0" brushRef="#br1" timeOffset="177">6773 9171 8099,'-7'0'417,"2"-5"97,5 4-159,0-4 2437,0 5-2639,-5 5 1,4-3 97,-3 6 1,-1-4-139,1 3 1,0 1 47,4 3 1,-5 2 13,-2 2 1,0 4-2,0 8 1,-1 6 13,-3 5 0,-2 5 100,-2-1 1,-2 6-322,-2 2 1,-1 3 128,5-4 0,-1 1 121,5-4 1,0-5-320,-1 1 0,6-9 9,2 2 1,1-9 27,0 1 1,1-8 48,-1-4 0,1-2-61,2-2-306,0 1 144,0-6-162,0-1-1436,0-5 1,0-5 742,0-3 1,0-2-432,0-1 1525,0-1 0,0-4 0,0-2 0</inkml:trace>
  <inkml:trace contextRef="#ctx0" brushRef="#br1" timeOffset="178">6773 9285 7989,'0'-11'408,"0"-1"1,0 5 330,0-1 488,0 6-69,0-4-483,0 6 1,1 6-446,3 1 1,-2 3 187,6 2 0,-1 4-87,5 3 0,3 4-92,0 4 1,4 2-133,-3 5 1,4 0 109,-1 1 1,-1 0-198,1 3 1,-2-2 63,2 2 0,2-3-34,-6 0 54,0-6 0,-3 3 0,-1-6 54,1 6-99,-1-8 0,0 3 132,1-8-102,-1 2 1,-1-4-83,-2 2 0,1-3 119,-5-4 0,3-1-443,-3 1 181,0-6-760,1-1 483,-4-5-91,4 0-231,-5 0-1354,-5 0 1347,-1-5 1,-6-1-702,1-6 0,0 5 1443,-1-1 0,-4 0 0,-2-3 0</inkml:trace>
  <inkml:trace contextRef="#ctx0" brushRef="#br1" timeOffset="179">6498 9776 8096,'7'-5'491,"-2"4"0,0-5 252,3 2-506,2 2 838,6-3-636,2 5 0,6-1 289,3-3 425,2 3-690,5-4 1,0 5 234,1 0-589,-1 0 98,0 0 0,-3-4-189,-1 0 33,-4 1 1,5 3 219,-4 0-2275,-6 0 2004,-4 0 0,-1-5 0,2-2 0</inkml:trace>
  <inkml:trace contextRef="#ctx0" brushRef="#br1" timeOffset="180">8292 9445 8054,'0'-11'-496,"0"4"1720,0-3-321,0 4-574,0-6 1,0 5 119,0-1 1,0 4 154,0-3-275,0 4 1,-2-6-98,-2 5 0,2-3 85,-6 3-110,1 0 1,-2 4-94,-3 0 0,6 0 36,-9 0 0,5 2-201,-6 1 1,-1 5-36,-2 7 0,-3-1 138,-1 5 0,0 0-101,1 4 0,-1 4 60,0-1 0,5 2-83,3-1 0,3-2 37,5 6 0,2-2-73,5 1 1,0 2 28,0-5 1,6 3 84,6-3 0,0 0-56,7-5 1,2 1 27,5 0 1,-2-1-96,3-3 1,1-3 88,-1-4 1,3-6 202,-3-2 0,3-3-7,-3-1 1,3-1 16,-3-3 1,1 1-179,-2-4 1,-3-1 50,0-3 1,-1-1-501,-7 1 0,3 3 215,-7 1 0,2 3-826,-9-4 1,3 4 244,-3-3 1,0 3 807,-4-4 0,0 1 0,0-5 0</inkml:trace>
  <inkml:trace contextRef="#ctx0" brushRef="#br1" timeOffset="181">8817 9365 8059,'0'-18'-241,"0"7"0,0 5 835,0 2 946,0 3-897,0-5 1,-1 6-172,-3 0 1,1 7-207,-4 4 1,3 6-35,-4 6 1,2 1 27,-2 2 0,-2 3-117,3 6 1,0-1-135,0 0 0,3 1 39,-4-1 1,4-1-228,-3-3 1,4 2-929,-1-5 760,3-6 0,-3-1 15,1-4-390,-1-1 89,4-9 146,0 4-973,0-8 1170,0 3 1,5-20 0,1-4 0</inkml:trace>
  <inkml:trace contextRef="#ctx0" brushRef="#br1" timeOffset="182">8817 9251 8059,'6'-12'0,"-1"1"744,-5 5-12,0 1 31,0 5-445,5 5 0,-2 2 30,5 9 425,-1 1-382,5 11 1,3 0 530,0 3-595,5 7 1,-6-7-96,5 11 1,0-5 29,4 1 0,-1-2-216,-3-2 1,-1-1 79,-3-3 17,-2-2 1,3-6-33,-5-3 0,1-3-267,-1-4 26,-4-1-543,3 1 1,-8-2 18,6-3-1467,-6-1 899,4-6 114,-12 0 0,0 0 87,-5 0 1021,-1 0 0,-4-11 0,-2-1 0</inkml:trace>
  <inkml:trace contextRef="#ctx0" brushRef="#br1" timeOffset="183">8714 9673 9224,'12'0'1077,"-1"0"-719,0 0 0,6 0 93,2 0 155,2 0-291,2 0 0,5 0 201,3 0-535,2-5 0,5 3-153,0-6 1,0 2-345,-4-2 0,-3-2 279,-1 3 0,-5 0-952,2 0 1189,-3 4 0,-1-7 0,0 4 0</inkml:trace>
  <inkml:trace contextRef="#ctx0" brushRef="#br1" timeOffset="184">9388 9274 8010,'0'-7'2708,"0"2"-2402,0 15 0,0 3 47,0 10 0,0 1-55,0 3 0,0-1-212,0 9 0,0-4-28,0 7 0,1-2-108,3-2 1,-1-1 205,4-2 1,-4-1 160,1-7-302,2 2 0,-5-12-20,3 2 1,1-2-271,-1-2-96,0-4 1,-4-2 370,0-5 0,0 0 0</inkml:trace>
  <inkml:trace contextRef="#ctx0" brushRef="#br1" timeOffset="185">9365 9399 8010,'6'-17'138,"0"0"101,-6 6 1,0 3 805,0 0-658,5 6 0,-3-2 63,6 8 0,-4 2-61,3 6 1,5 0 173,3 4 0,1 1-76,0 6 1,1 4-57,6 0 0,0 0-349,0 0 0,3-3 97,1 3 0,0-3-210,-4-1 0,-1-2 28,1-2 231,0-2-361,0-6 121,-5 1 1,-2-6 7,-4-2 278,-1 2-252,1-4 488,-1 3-292,0-5 0,-3-2 23,0-1 849,-6-4-455,3-4-157,-5-6 94,0-1-294,0 1 0,0-9 136,0 3-423,0-2 76,0-3 1,0-1 302,0-5-379,-5-1 62,4 1 0,-4 4-728,5-1 325,0 6 251,0-3 0,0 5-1631,0 0 1103,0 6 1,0 0-940,0 6 0,0 3-22,0 0 1588,5 6 0,1-3 0,6 5 0</inkml:trace>
  <inkml:trace contextRef="#ctx0" brushRef="#br1" timeOffset="186">10770 9262 8058,'0'-11'0,"0"5"374,0-5-200,0 10 0,0-5 175,0 2 103,-5 3-46,4-4 255,-5 5-79,6 0-271,0 5 1,0 1-68,0 5 0,0 6 85,0 2 1,0 6 76,0 2-173,6 5-148,-5 2 89,4 2 1,-4 3 174,3-5-605,-3-5 237,4 4 0,-5-9-32,0 3-676,5-3 523,-3-6 0,3-2-1070,-5-4 660,0-1-731,0-4-1002,0-2 2009,0-5 0,-10-10 0,-3-3 0</inkml:trace>
  <inkml:trace contextRef="#ctx0" brushRef="#br1" timeOffset="187">10530 9262 8058,'0'-23'211,"1"6"69,3 1 0,4 4-22,7 0 0,-1 5-30,5-1 1,0 4 183,4-3 0,1 4 115,3-1-295,-3-2 156,4 5-136,0-4 0,-1 5 97,4 0-310,2 0 135,-9 0 1,4 1 174,-5 3-388,0-3 228,-1 9 0,-4-3-278,-3 4 47,-2 0 0,-7 5-218,-2-1 1,-2 1 166,-2 0 0,-2-4-95,-2 3 0,-6-2 114,-5-1 0,-4-1 79,4 0 0,-5-3-24,0 0 0,-1-2 67,-2 2 1,0 0-6,0-4 1,4 1 120,0-1 0,9-3 479,-1 3-125,2-2-581,3-2 1,2 0 172,8 0 1,3 3 200,8 1 1,4 1-118,8-1 1,2-1-59,6 4 0,-1-3-35,0 4 1,-1-5-21,-3 5 1,2 0-155,-5 3 1,3 2 111,-3 2 1,-5-1-246,-7 5 0,-3-4 92,0 4 1,-6-1-278,-2 1 241,-3 3 0,-3-6-111,-6 3 161,1 3 39,-15-5 1,3 3-19,-8-1 5,-2-5 1,-5 2-89,0-5 1,-1-3 76,1 0 1,4-6-382,-1 2 0,6-3 167,-2-1 1,8-1-735,4-3 1,3-2 413,5-6 0,2 1 619,5 0 0,0-6 0,0-1 0</inkml:trace>
  <inkml:trace contextRef="#ctx0" brushRef="#br1" timeOffset="188">11318 9217 8058,'0'-12'0,"0"6"701,0 1 1359,0 5-1576,-5 0 1,4 6 702,-3 6-823,3-1 1,1 12 144,0 0 0,0 1-128,0 6 0,1 4-211,3 5 0,-2-1 77,6-4 0,-4-1-244,3-3 0,-4 2 83,1-5 0,1 2-103,-1-6 0,-1 1-88,-3-9 0,2 0-294,1-3 97,-1-1 113,3 1 191,-5-6 0,1-1 5,3-5 0,-2 0 186,6 0 1,0 0-36,3 0 174,6-5-283,0 4 1,4-9-36,1 2 1,-1 2 4,5-2 0,-2 5-293,-1 0 1,0-2 106,0 1 1,-1-1-153,-3 1 0,1 3 53,-5-3 0,0 2-880,-3 2 1,-5-3-908,1-1 50,-5 0 2003,2 4 0,-16 0 0,-1 0 0</inkml:trace>
  <inkml:trace contextRef="#ctx0" brushRef="#br1" timeOffset="189">11284 9525 8058,'-5'-6'452,"3"-4"-153,-3 8 0,5-4 4,0 2 0,5 3 97,3-3 1,7-1-52,4 1 593,3 0-565,6-1 1,-3 3 305,6-6-509,-1 6 1,4-9-296,1 4 0,-5 0 162,1 0 0,-6 4-944,2-1 0,-8-1 169,-4 2-1557,-2-6 2291,-7 7 0,-1-8 0,-5 4 0</inkml:trace>
  <inkml:trace contextRef="#ctx0" brushRef="#br1" timeOffset="190">11295 9171 8143,'7'-6'253,"3"-5"185,-3 4 1,5-2-77,3 1 563,3-2-500,0 4 0,4-6 193,1 1-122,5 5-188,6-4 0,1 4-605,-1-1 253,-5-3 0,7 8-371,-6-1 1,4 1 287,-7 2 127,0 0 0,-5 5 0,1 2 0</inkml:trace>
  <inkml:trace contextRef="#ctx0" brushRef="#br1" timeOffset="191">12780 9114 8188,'-5'-12'0,"2"5"0,-4-1 623,4 6 59,-2-3 313,5 5 506,0 0-1256,0 5 1,0 7 163,0 11 0,0 1-119,0 7 0,0 3-187,0 4 0,1 0 42,3-4 1,-3 2-227,3 2 0,-2-6-23,-2 2 0,3-4-344,1 1 0,0-7-545,-4-5 0,4-5-16,0 1-1444,-1-2 1050,-3-2 1403,0-4 0,0-7 0,0-7 0</inkml:trace>
  <inkml:trace contextRef="#ctx0" brushRef="#br1" timeOffset="192">12734 9182 8171,'5'-16'-181,"-3"3"-45,1-2 0,0 4 1867,1 3-471,-3-2-539,4 9 1,-4-5-215,3 6 0,1 6 61,3 1 1,3 5-30,1 3 1,-3-1-173,6 5 1,-4-1-108,8 1 0,-5 2-117,1-2 0,2-1-131,-2 1 1,2-5 128,-2 1 0,-2-2-310,2-2 1,-2-1 116,-2-2 1,-3-3-431,-1-5 212,1 0 151,3 0 0,-3-4 220,-1 0 1,0-8-77,0 0 0,4-2 134,-4 3 0,3-5-111,2-4 1,-1 0-12,1 1 1,0-6 36,3 2 0,-2-2-96,2 2 1,-2 1 98,-1 3 0,-1-1-6,0 5 0,0-1 375,-4 5-270,-2 5 156,0-5-227,-3 10 0,3 1 217,-5 8 0,1 7-92,3 4 0,-3 3 142,3 0 1,-3 9-13,-1-1 1,1 6-124,3-6 1,-3 3-41,3 2 0,1 1 116,-1-1-116,0 1-223,1-11 200,-4 2 0,8-4 116,-5 0-248,5-5 119,-8 3 0,5-8 69,-2 2-790,-3-7 467,5 2 0,-5-9-1329,3 3 359,-3-2-78,4 3-399,-5-4 1169,0 4 1,0-15 0,0-3 0</inkml:trace>
  <inkml:trace contextRef="#ctx0" brushRef="#br1" timeOffset="193">13671 9011 8021,'0'-11'-76,"0"3"76,0 0 974,0 6-138,0-3 750,0 5-1194,0 5 0,0 6 215,0 8 195,-5 3-437,-2 6 1,-4 2 355,0 8-550,4 3 1,-3 1-102,2 0 0,0-2 96,0 2 0,2 1-319,2-5 0,2-3 219,-1-5 1,-2-6-246,1-1 0,0-5 26,4-7-727,0 1 1,0-5-772,0 1 604,0-6 0,0 2 18,0-8 0,0-2 158,0-5 871,0-1 0,5-4 0,1-2 0</inkml:trace>
  <inkml:trace contextRef="#ctx0" brushRef="#br1" timeOffset="194">13648 9011 8021,'0'-16'232,"0"3"291,0-2-232,0 2 230,5 7 57,-4 1 393,4 5-603,0 5 0,1 6 199,1 8 1,3 4 93,-2 4 1,3 2 14,5 5 1,-3 2-221,7 2 1,-1-2-116,3 6 1,1-1-237,0 1 1,-1 1 33,-3-5 1,1-4-21,-5-3 0,0-6-165,-3 2 0,-1-7-759,1-1 481,-1-5-1653,1 3 622,-6-11 865,-1-1-1336,-5-5 485,0 0 542,-5 0 799,-1 0 0,-11-5 0,-1-1 0</inkml:trace>
  <inkml:trace contextRef="#ctx0" brushRef="#br1" timeOffset="195">13522 9388 7950,'5'-6'484,"3"2"1,11 3-179,4 1 0,6 0 848,-2 0 1,4 0-511,0 0 0,11 0-327,3 0 1,4 0-83,-4 0 1,-4 1-1820,-3 3 1355,3-3 1,-6 9 0,5-4-1</inkml:trace>
  <inkml:trace contextRef="#ctx0" brushRef="#br1" timeOffset="196">14527 9114 7530,'-6'-8'658,"2"1"61,-2 4-108,5-7 1,-5 7 198,6-4-225,0 4-65,0-2 108,0 5 1,0 7-369,0 4 0,0 2-108,0 6 0,0 0 79,0 4 1,0 3-104,0 1 1,-3 5 54,-1-2 0,-1 3-116,1 1 1,3 1 73,-3-1 1,3-1-242,1-3 0,0 2 11,0-5 1,3-6-20,1-6 1,0-2-256,-4-1 0,0-5-26,0 1-496,0-6 1,0 2 113,0-8 435,0-2-1658,0-5 882,0-1 1112,-5 1 0,-1-6 0,-6-1 0</inkml:trace>
  <inkml:trace contextRef="#ctx0" brushRef="#br1" timeOffset="197">14128 9057 8081,'0'-7'0,"3"1"0,1 2 622,5 3-301,3-4 0,1 4 128,7-3 572,-1 3-570,3-5 0,6 1 195,3-2 177,7 2-414,-3-5 1,12 3 348,-5-4-618,5-1 1,-6 2 102,4 3 0,-3-4 6,0 4 1,-5-3-219,1-2 0,-2 5 132,-2-1 1,-5 4-218,-2-3 0,-7 4 112,-1-1 1,-9 3-255,2 1 0,-7 0-68,2 0 231,-4 0-181,2 0 210,-5 5 0,0 1 139,0-5-124</inkml:trace>
  <inkml:trace contextRef="#ctx0" brushRef="#br1" timeOffset="198">15532 9068 8152,'0'-11'-341,"0"-1"1,0 5 520,0-1-145,0 0 0,0 1 684,0-1 1,0 4-208,0-3 1,-1 0-227,-3 0 0,2-2-29,-6 5 0,1 0-129,-5 4 0,-1-3 27,-2-1 0,1 0-36,-5 4 1,0 0 16,-4 0 1,0 1 50,1 3 1,-1-1-108,0 4 0,-1 1 73,-3 3 0,3 2-107,-3 2 1,3 3 110,1 5 1,-3 0-198,-1-1 1,2 5 41,6 0 1,-2 4-66,6 0 0,0 1 85,4-2 0,0 2-14,4-6 1,2 5 38,5-4 1,0-2-7,0-6 0,9 3 146,2-3 0,8-3-76,0-1 0,4-2 147,4-2 1,-2 0-64,5-4 0,1 2 67,3-5 1,-3 0-102,-1-4 1,1-2-3,3-1 1,-5 0-149,-2-5 1,1 5 142,-2-5 0,-4 2-506,-7-2 0,-2-1 183,-2 5 0,-3-3-752,-1 3 0,-4-5 421,1 1 0,-4 2-923,-4-1 1,1 3 440,-4-4 0,3 2 982,-4-2 0,6-2 0,-3 4 0</inkml:trace>
  <inkml:trace contextRef="#ctx0" brushRef="#br1" timeOffset="199">15761 8954 8143,'0'-18'225,"0"6"172,0 4 1,0 4 691,0-4-279,0 6 109,0-3-115,0 5-529,0 5 1,0 3 6,0 7 0,0 3 30,0 4 1,0 6-115,0 3 0,1 2-86,3 1 1,-3 0 158,3 1 0,1 0-30,-1 3 0,1-2-212,-1 2 0,-3-7 21,3 0 0,-3-6-402,-1 2 0,1-8 220,3-4 0,-3-2 16,3-2 1,-3-3-287,-1 0-636,6-6-757,-5 3 1292,4-5 1,-5-1-589,0-3 1,0 2 446,0-6 0,0 0 644,0-3 0,0-1 0,0 1 0</inkml:trace>
  <inkml:trace contextRef="#ctx0" brushRef="#br1" timeOffset="200">16138 8943 8048,'0'-12'776,"0"5"-170,0-1 578,0 5-276,0-2-488,0 21 0,0-5-111,0 16 0,-4-2 65,0 5 1,0 7-102,4-3 1,-1 8-28,-3 0 0,3-2-200,-3-2 0,3 0 119,1-4 0,0 1-209,0-8 0,0 0 85,0-4 0,0-6-384,0-1 0,1-5 24,3-3-1627,-3 2 593,4-9 694,-5 4 1,0-6-1113,0-3 1771,-5-2 0,-1-6 0,-6 1 0</inkml:trace>
  <inkml:trace contextRef="#ctx0" brushRef="#br1" timeOffset="201">15704 9331 8048,'0'-6'-170,"0"-5"1,5 6 1204,2-2-629,4 2 1,0 5-57,0 0 1,6-4-126,2 0 1,4-1-81,3 1 0,4 3 86,4-3 1,0-1-547,0 1 1,1-1 230,-1 1 0,-5 3-734,-2-3 1,-3-1 206,-1 1 611,-6 0 0,0-1 0,-6-1 0</inkml:trace>
  <inkml:trace contextRef="#ctx0" brushRef="#br1" timeOffset="202">16389 8965 8165,'0'-11'357,"0"5"1,0-1 306,0 3 524,0 3-168,0-4-691,5 15 1,-2 3-146,4 10 1,-4 0 58,1-1 0,1 10-94,-2 2 0,1 1 52,-4-1 1,0-1-88,0 9 1,0-4-34,0 4 0,-5-8-218,-2 4 1,0-10 53,0 3 1,0-6 77,0-2 1,0-4 343,3 0-225,3-5 243,-4 2-178,5-4 52,0-6-57,0-1 0,5-5 97,3 0 0,3-4-269,4 0 0,-2-4 97,2 0 0,3 3-180,1 1 0,-1-1 109,1 1 0,0-3-154,4 3 1,0 0 41,0 4 0,-1 0-85,1 0 0,-4 0 71,0 0 1,-4 0-55,5 0 1,-7 0-114,3 0 0,-4 0 108,0 0 1,-5 0-463,1 0 1,-4 0 207,3 0 1,-4-1-742,1-3 0,-4 3 531,-4-3 0,-2 1 621,-6 0 0,-4-4 0,-2-4 0</inkml:trace>
  <inkml:trace contextRef="#ctx0" brushRef="#br1" timeOffset="203">16366 9297 7994,'0'-7'0,"0"-3"678,0 4-339,5-1 1,5 2 112,6 5 304,-1 0-359,1-5 0,6 4 74,5-3-8,4 3-228,-2-4 1,2 4-35,-1-3 1,-3-1 137,3 1-716,-4 0 358,-3 4 0,-3-1 189,-5-3-1590,0 3 597,-8-4 519,3 5-2582,-9 0 2886,-6-5 0,-8-2 0,-9-4 0</inkml:trace>
  <inkml:trace contextRef="#ctx0" brushRef="#br1" timeOffset="204">16263 8943 7994,'12'-12'-98,"0"1"-50,4-1 1,3 1 147,7-1 1324,-2 1-811,15 0 0,-8-1 237,11 1-1610,0-1 1058,4 6 0,-1-3-295,1 5 103,-5-5 0,1 8-747,-8-3 1,1 3 106,-8 1 634,0 0 0,-5 5 0,1 1 0</inkml:trace>
  <inkml:trace contextRef="#ctx0" brushRef="#br1" timeOffset="205">17143 8931 8084,'0'-7'385,"0"-1"147,0 0 112,0 2 260,0-4-351,0 9 0,0-5-397,0 17 79,0 1-44,0 11 0,0 0 36,0 0-128,0 5 0,4 1-96,-1 5 0,1 2 72,-4 2 1,0-3-165,0 3 0,0-2 30,0-2 1,4-1 2,0-2 1,0-3 62,-4-6 0,3-3-83,1 0 1,0-5-117,-4 2 1,0-7-761,0-2 14,0-4 0,-1 2 400,-3-5 0,3-2-207,-3-1 0,-1 0 745,1-4 0,-10-6 0,1-5 0</inkml:trace>
  <inkml:trace contextRef="#ctx0" brushRef="#br1" timeOffset="206">16994 8965 8084,'5'-11'208,"-3"0"0,8-1-78,-3 1 0,5 1 65,3 2 0,-1 3 251,5 5 0,0 0-79,4 0 1,5 0 36,2 0 0,3 0-98,2 0 0,-1 5-53,0 3 1,4 6-113,0 1 0,-1 5-127,-7-1 1,1 3 128,-8 0 0,1 5-88,-9 0 0,-4 5-218,-3-2 1,-5 2 94,0-2 0,-11 3-106,-8-2 1,-5 2-102,-6 1-426,-7 0 427,-2-5 268,-8 4 1,3-5-37,-4 3 24,-1-8 7,5-2 0,2-8 55,5 2-52,5-2 1,2-7-212,8-2 0,2-3 123,6-1 1,5-5-903,2-3 0,8-2 998,3-1 0,14-6 0,3 0 0</inkml:trace>
  <inkml:trace contextRef="#ctx0" brushRef="#br1" timeOffset="207">18330 8954 8067,'0'-11'356,"0"-1"512,0 6-57,0 1-578,0 5 1,-1 6 191,-3 5 0,3 6-75,-3 6 1,3 1-94,1 3 1,0 0-22,0 4 0,0 2 29,0-3 1,0 2-189,0-1-39,0 2 1,0-8 311,0 5-562,0-4 189,0-3 1,0-3 136,0-5-1011,5 0 329,-4-3-168,4-6-315,-5 4-815,0-8 852,0 3 1,0-14 1013,0-3 0,-5-7 0,-1 2 0</inkml:trace>
  <inkml:trace contextRef="#ctx0" brushRef="#br1" timeOffset="208">18045 8965 8067,'6'-12'0,"4"-4"0,-2 9 474,2 2-215,2-5 1,4 7 63,3-5 427,8 6-381,2-3 0,7 5 134,2 0-328,2 0 0,5 0 4,-3 0 1,2-1-95,-2-3 1,-3 3-169,-1-3 0,-4 2 17,-3 2 268,2 0-374,-9 0 158,-1 0 0,-3 0 90,-5 0-198,1 0-2,-10 0 225,4 0-36,-9 0 127,4 0 36,-15 6 0,3-4 64,-9 6 0,0-1 28,1 5-217,-6-1 211,9 1-193,-10 4 1,10-2 100,-4 5-318,4 0 207,0 4 1,2 1-16,2 3-74,-2-3 1,9 7 34,-3-4 1,3 5-52,1-2 125,10-2-302,-2 0 93,13 0 0,-3-5 160,5 0-283,0 0 224,5-11 1,1 4-74,5-9 67,0-2 0,1-5-45,-1 0 0,-1 0-178,-3 0 208,3-10 1,-4 2-31,6-7 22,-6-3 0,-1 1 118,-5-6-116,0-5 1,-6 3 0,-1-6-9,-4-4 4,-5-1 1,1-5-4,-4 3-514,0-2 309,-9-6 0,-6 5-264,-8 3 294,-8 3 0,-4 9-267,-7 4 1,-4 10 81,-7 1 0,2 8-152,-2 3 1,3 7 59,4 8 1,8-1 462,7 5 0,8 5 0,3 5 0</inkml:trace>
  <inkml:trace contextRef="#ctx0" brushRef="#br1" timeOffset="209">20101 8566 10328,'1'16'624,"3"3"1,-3 4 154,3 4-452,-3 2 1,-1 6 14,0 3 0,0-1-61,0 5 0,0 0-260,0 4 0,4-4 136,0-1 0,1 0-194,-1 1 0,-2-7 36,6-4 1,-4-2-37,3 2 0,-4-5-139,1-7 0,-2-2-470,2-6-1315,-3 1 893,4-6-649,-5-1 1151,-5-15 0,3 2-96,-6-7 0,0-3 662,-3-1 0,-6-7 0,0-4 0</inkml:trace>
  <inkml:trace contextRef="#ctx0" brushRef="#br1" timeOffset="210">19827 8691 8154,'11'-17'89,"0"-5"15,1 9 1,3-3 137,0 4 0,7 1 467,1-1-528,0 1 1,10 1 215,-3 2 0,4-1-89,4 6 1,-2-5 91,2 4 1,1 0-159,-1 4 0,4 0-138,-4 0 1,-1 5 9,-6 3 1,0 2-102,-4 2 1,-4 0-32,-4 4 0,-9-4 109,1 3 1,-7 2-244,0-2 1,-4 4 81,-4-4 0,-7 2-97,-8-2 1,-4-1 103,-4 5 1,-3-5 47,-8 1 1,2 2 59,-2-2 0,3 0 109,0-3 1,6-5 85,3 1-201,1-5 0,8 5 14,1-4 363,4 0-26,5-4-67,2 0-388,5 5 76,5-4 0,3 6 345,7-3-156,8-3 1,8 8-26,7-6 0,2 5 112,6-4-211,-6 5 1,4-3 51,-6 6 0,0-1 60,-4 0-255,-5 1 67,4 4 1,-12-2 261,1 5-461,-6-5 148,0 8 0,-6-8-29,-2 5 0,-3-4-80,-5 4 0,-6-1-208,-6 1 359,-4 2 0,-12-3-129,-3 5 0,-7 0 100,-4 0 0,-6-4-171,-1 0 0,-1-5 164,4 1 1,2-4 79,2-3 1,8 1-64,7-5 0,8 0-16,4-4 30,2 0 0,7-6-17,2-1 36,3-3 0,10-6 77,2 1-82,13 0 0,-5-1 0,9-2 0</inkml:trace>
  <inkml:trace contextRef="#ctx0" brushRef="#br1" timeOffset="211">20832 9285 8091,'-7'-6'2829,"2"1"-2626,0 5 1849,4 0-535,-4 0-680,5 5-948,-5-4 204,3 4-142,-3 0-493,5 2 542,0-1 0,-5 4 0,-1-4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13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57D200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2159 11329 8233,'0'-6'0,"0"0"0,0 2 287,0 3 9,0-4 0,0 0 492,0 3-367,0-8 0,0 8 88,0-6 27,0 0-349,0 2 1,-4 0 212,0 2-150,-5 3-63,8-10 1,-9 10 10,2-3 5,3 3 0,-5 1-178,2 0 0,-6 1 47,-1 3 1,-5 4-320,1 7 176,-3-2 1,-2 10 19,-3-1-81,3 6 81,-4 7 0,2-5-136,-1 1 104,0 4 0,8 1-58,0 2 151,10-3 1,-6-4 9,8-1 0,1-3 6,3 3 0,1-1-19,2 2 244,5-3-235,2-5 1,6-1 9,2 1 193,-3-5-187,10 4 1,-3-10 346,8 4-338,-3-4 0,8-4 78,-6-1 0,5-4 24,-5 1 1,2-3-21,-1-1 1,-3 0-12,3 0-10,-3-5-84,-1 4 52,-1-9 0,0 7 83,-3-5-292,-3 6 54,1-3-1009,-4 0 353,3-2-613,-4 1 0,-5 0-172,1 2 1526,-6 3 0,9-10 0,-5 5 0</inkml:trace>
  <inkml:trace contextRef="#ctx0" brushRef="#br0" timeOffset="1">2672 11272 8088,'0'-6'0,"-3"-4"0,-1 2 710,0 3 27,4 0 838,0 5-865,-5 0-475,4 0-29,-9 10 0,7-1 23,-5 10 1,1 5 20,-5 7 0,1 2-194,0 1 1,-1 5 62,1 3 0,-2 3-63,-2 0 1,2 1-95,-2 0 0,2-1-287,2 1 0,-1-2 124,1-2 1,5-4 73,2-7 0,-1-3 79,1-5 1,0-9 28,4-3-896,0-2-76,0-3-460,0-1 1125,0-15 0,4 1-209,0-10 0,3 4-468,-3-4 1003,5 0 0,-3-9 0,6-1 0</inkml:trace>
  <inkml:trace contextRef="#ctx0" brushRef="#br0" timeOffset="2">2604 11295 8088,'0'-11'0,"-1"1"0,-3 2 638,3-2 1004,-4 9-1211,5-4 0,0 10-167,0 2 1,1 3-30,3 2 1,3 4-1,8 3 1,2 7 29,2 0 0,3 6-30,-3-1 1,2 0-1,2 0 1,0 2 29,0-3 0,0-1-1830,-1 2 1,0-5 1239,-3 5 1,1-6 324,-4 2 3424,-1 2-3218,-4-5-7,1 4 1,-5-5-29,1 0-163,-6 0 71,9-6-65,-10 0-1,4-6 24,-5 1 1,1-2 324,3-2-869,-3-3 165,4-5 224,-5 5-1111,0-4 340,0 4-1390,-5-10 1524,-1-1 1,-2-6-731,1 1 1485,-1-1 0,-3-4 0,-1-2 0</inkml:trace>
  <inkml:trace contextRef="#ctx0" brushRef="#br0" timeOffset="3">2421 11786 8079,'12'0'1808,"-1"0"-1207,0 0 1,6-1 156,2-3 1,4 3 69,4-3-539,2 3 0,5 1 138,0 0-748,6-5 303,-5 4 0,3-6 260,-7 3-750,2 3 452,-4-9 0,0 9 129,-2-3-73,-3-2 0,-1 4 0,-1-3 0</inkml:trace>
  <inkml:trace contextRef="#ctx0" brushRef="#br0" timeOffset="4">3506 11318 8155,'0'-11'133,"0"4"49,0-3 0,1 8 387,3-6-205,-2 5-68,3-7 1,-5 8 124,0-6 0,-2 6-276,-1-2 0,0 1 339,-5-1-348,1 3 0,-6-4 81,-2 5 0,2 5-121,-2 3 0,-3 2 18,-1 1 1,-1 2 30,1 2 0,-3 2-6,3 2 0,-1 2 20,1-2 0,-1-1-114,4 1 1,0-4 107,1 5 0,6-7-163,-3 3 0,7-1 108,-2-4 38,4 3-306,-2-7 246,10 4 1,3-5 95,7-2 49,3 3-157,5-6 1,6 4 291,5-5-167,0 5 0,6-4 247,-6 3-206,5-3 1,-5 3-2,1 0-363,-1 5 290,-10-3 1,3 6 85,-8-1-399,2 0 115,-8 1 0,2 1-282,-7 2 220,2 3 1,-9 4-40,3 1 0,-9 0-35,-6 0 1,-7 0 126,-9 0 0,-2-1 1,-5 1-84,-1 0 119,1-5 0,4-2-42,-1-4 0,5-2-121,-5-2 0,6-3-74,-2-5 1,3 0-274,1 0 0,4-2-130,0-1 1,9-4-453,-1-4 0,7-1-388,0 1 1495,8-6 0,7 5 0,7-5 0</inkml:trace>
  <inkml:trace contextRef="#ctx0" brushRef="#br0" timeOffset="5">3872 11318 8032,'-5'-13'161,"3"-2"1,-3 13 818,5-6-532,0 5 321,0-2-63,0 5-241,0 5 193,0 2-311,0 9 1,0 2 132,0 5-122,0 0-186,0 0 1,4 1-111,0 2-3,0-2 1,-1 9-137,1-2 91,0 2 0,-4-3 225,0 1-560,0-1 227,0-1 0,0-1 30,0-5 0,-4-1-52,0-3 1,-3-3-41,3-4 167,0-1-13,-1 1 2,4-1 2,-4-5 0,1 1 97,0-3-81,0-3 9,4 4 472,0-5-437,5 0-19,2 0 1,4 0 276,1 0-270,4 0 0,-1-4 82,8 0 1,-1-1-36,8 1 1,-3 2-148,3-6 1,-3 4 122,3-3 1,-4 3-247,1-4 0,-3 5-63,-2-5 277,1 5-690,-5-2 425,-1 0 1,-10 4-528,1-3 333,-6 3 221,3 1 1,-6 0-1824,-3 0 1348,-2 0 1,-5 0-1123,-1 0 1794,1 0 0,-6-5 0,-1-2 0</inkml:trace>
  <inkml:trace contextRef="#ctx0" brushRef="#br0" timeOffset="6">3769 11604 8099,'0'-7'0,"0"1"627,0 2-303,5 3 0,3-6 72,7 4 0,0 0 372,8-4-340,-3 4 303,13-7-369,-4 9 1,4-6 175,-2 3-462,2 3 22,-9-4 0,8 5-26,-6 0 0,1-4-175,-4 0 0,-2 1-732,-2 3 1,-3-2-406,-9-1-213,3 1 1453,-8-3 0,-7 0 0,-8-1 0</inkml:trace>
  <inkml:trace contextRef="#ctx0" brushRef="#br0" timeOffset="7">3803 11272 8013,'5'-6'0,"2"-3"618,4 5-301,0-5 0,7 7 179,5-6-28,0 1-1,10 0-695,-4-3 201,5 9 84,1-9 0,-5 9 69,0-3-1129,-4 2 555,7 2 448,-9 0 0,9 0 0,-4 0 0</inkml:trace>
  <inkml:trace contextRef="#ctx0" brushRef="#br0" timeOffset="8">4797 11204 8029,'0'-6'0,"0"-5"453,0 4-281,0-3 0,0 2 353,0 0-339,0 6 0,0-8 187,0 2 34,5 3-146,1-5 0,6 9 83,-1-3 41,0 3-213,1 1 0,3 0 69,0 0-69,6 0 1,-5 0 26,3 0 0,1 0 25,-4 0 6,-1 5-400,-4 1 178,-4 10 0,2-2 182,-6 5-488,1 0 220,-4 4 1,-2 4 158,-6 0-240,0 4 70,-13 4 1,2 1-132,-8 6-889,3-10 988,-4 11-114,0-12 221,4 8 1,-3-10-441,8-2 618,-2-3-88,8-1 0,-3-6-100,4-1 184,6-4 15,-4 0-145,8-6 1209,-3 4-1171,5-8 684,0 3-658,5-5-30,2 5 1,8-4 472,0 3-304,6-3 1,-7-1 315,5 0-430,-5 0 1,7 0 95,-2 0-61,3 0-31,1 0 1,-2 0-277,-2 0 100,3 0 0,-5 0 148,6 0-568,-5 0 246,-1 0 182,-6 0 0,0 0-1792,1 0 791,-1-5 473,-4 4-1430,-2-4 493,-5 5 1510,0 0 0,0 0 0</inkml:trace>
  <inkml:trace contextRef="#ctx0" brushRef="#br0" timeOffset="9">5402 11718 10828,'0'-7'3751,"0"2"-2912,0 5-80,5 0-112,-4 0-1369,4 0-2874,-5 0 3596,-5 0 0,-6 5 0,-7 2 0</inkml:trace>
  <inkml:trace contextRef="#ctx0" brushRef="#br0" timeOffset="10">1759 12357 8237,'-7'0'2,"2"0"1110,5 0-441,0-5-44,0 4 62,0-4-314,0 0-287,0 4 125,5-4-54,-3 5 91,8 0 0,-9 0-354,9 0 141,-3 0 1,4 1 252,0 3-349,1-3 173,4 4 0,1-5 96,2 0 148,8 0-127,-8 0 1,14 0 202,-3 0-235,3 0 1,3-1-9,2-3 1,-2 1 16,6-4 0,-4 3-111,4-4-45,-5 6 1,2-5 307,-4 4-1131,-1 1 719,0-3 1,-3 5 153,-1 0-330,1 0 172,3 0 1,1 0-127,3 0 212,3 0-4,5 0 1,-1-4 125,1 1-140,0-6 0,1 2 20,2-4-6,-7 5 1,8-3 35,-9 5-175,-1-5 143,-1 8 1,-5-4 31,1 5-211,-6 0 79,4 0 1,-9 0-48,3 0 69,-3 0 43,4 5 0,-3-4 29,5 3-47,1-3 33,-2-1 1,4 0-6,-2 0 1,2 0-33,1 0 145,-5 0 135,4 0 1,-8-4-252,6 1 48,-6-1-36,3 4 1,-5 0-1,0 0 2,0 0-13,0 0 0,-1 0-40,1 0 35,0 0 0,1-4-13,3 0 18,-3 0 1,8 4-1,-6 0-224,6-5 217,-8 4 0,8-5-5,-6 2-29,1 3 21,1-5 1,-4 3 139,3-1-137,-3 0 1,-5 4-18,0 0 302,0-5-273,-1 4 0,2-4 77,-5 5 20,6 0-74,-9 0 29,10-5-9,-4 3-9,5-3 0,3 5 46,1 0-185,-1 0 136,-3-5 0,0 4-233,0-3 227,0-2-12,0 4 0,0-3 150,-1 5-151,1-5-24,0 4 67,-5-4-50,-2 5 1,0 0 3,-1 0-32,0 0 33,-4 0 0,1 0 27,-1 0-111,1 0 90,-1 0 1,-3 0-227,-1 0-7,-4 0 201,2 0-460,0 0 219,-4 0-51,4 0-947,-5 0 1,-10 0-1,-3 0 1</inkml:trace>
  <inkml:trace contextRef="#ctx0" brushRef="#br0" timeOffset="11">6487 11215 8214,'0'-11'65,"0"-1"1,0 5 368,0-1-186,-5 6-178,4-8 302,-4 8 0,5-3 189,0 0-62,0 4-408,0-4 281,0 5 0,0 5-251,0 1 65,-5 6 0,3 0 49,-2 4 1,3 1 14,1 6 1,0 1 153,0 3-368,-5 2 5,4 5 0,-4 1-98,5-1 72,0 0 0,-4-3 134,0-1-348,0-5 166,4 3 0,0-5-130,0 0 89,0-5 1,0 2-183,0-5-499,0 1 112,0-5-249,0-5-741,0-1 339,0-5 1294,0-5 0,0-6 0,0-7 0</inkml:trace>
  <inkml:trace contextRef="#ctx0" brushRef="#br0" timeOffset="12">6430 11147 8214,'0'-7'270,"-1"-1"664,-3 4-461,3 0-225,-4 4 527,5 0-450,5 5 0,1 1 109,5 6 181,1-1-292,4 1 1,2 3 140,5 0 6,5 5-142,-4-2 0,9 5 44,-3 0-299,3 0 113,-3-1 0,1 1 183,-4 0-183,0 0 0,-1-4 186,1 0-301,0 0-243,-10-1 482,5 3-465,-9-8 149,3 9 0,-1-10 156,0 4-231,-4-9 83,-1 3 184,-4-3-414,0 4 115,5-4 426,-10-2-1139,4 0 313,-5-4-404,0 4-3440,0-5 4357,-5 0 0,-1-5 0,-6-1 0</inkml:trace>
  <inkml:trace contextRef="#ctx0" brushRef="#br0" timeOffset="13">7035 11055 8250,'-5'-6'-111,"-1"1"111,-1 5 1286,-3 0-759,9 10 1,-8-1 504,5 10-533,1 0-187,-3 4 0,4 5 348,-6 2-345,6 3-196,-3 2 0,1-1 62,0 0 1,-1 0 6,1 1 1,3-6-119,-3-3 0,3 1-302,1-4 222,0 2 0,0-12 79,0 2-764,0-2 399,0-2 112,0-4-1290,0 3 956,0-9 0,0 5-473,0-2-236,0-2 572,0 3 655,0-5 0,5-5 0,1-2 0</inkml:trace>
  <inkml:trace contextRef="#ctx0" brushRef="#br0" timeOffset="14">7332 11192 8132,'0'-6'-921,"-1"1"789,-3 5 1315,3 0-709,-4 0 1,0 0 369,-3 0-496,-2 0 0,2 0 103,1 0 50,-1 5-191,-3-4 0,-1 10 109,1-4-129,4 3-110,-3 7 0,4-1 180,-5 3 37,-1 3-187,1-4 0,1 4 104,2 1-74,3 5 0,0-4-329,4 4 175,-5-5 1,10 0 190,0 0-598,10-5 291,-6 3 0,13-8 91,-2 2-239,3-2 134,6-7 0,-4 0-143,3-2 118,2-2 1,-1 3 58,2-5 0,3-4-41,-2 0 80,-4-5-474,6 3 459,-8-6 0,2-3 20,-4 0 0,0-4-4,0 4 1,-5-6 22,-3 2 0,-2-6 90,-2-2 1,-5-4-304,-2 0-8,-2 3 192,-8-5 0,-1 8-261,-8-6 109,-8 6 1,-4-3-252,-7 5 0,1 7-1,-9 4 164,0 6-1776,-4 6 1432,6 5 1,-3 5-188,5 5 747,5 6 0,5-4 0,5 6 0,0 0 0,0 0 0</inkml:trace>
  <inkml:trace contextRef="#ctx0" brushRef="#br0" timeOffset="15">8783 11113 8135,'-4'-8'324,"0"0"-24,0 6 61,4-3 423,0 5 1,0 5-545,0 2 1,-1 7-93,-3 2 1,3 4 271,-3-1-179,3 8-186,1 2 125,0 5 0,0-4-264,0 1 92,0-1 0,0 1-245,0-1 1,0-6-78,0-1 248,0-5-416,5-7 180,-4 1 70,4-1-1179,-5-4 389,0-2 1022,0-5 0,0 0 0</inkml:trace>
  <inkml:trace contextRef="#ctx0" brushRef="#br0" timeOffset="16">8543 11147 8296,'16'-7'299,"2"-3"169,5 3 1,1 0 563,3 0-653,-3-1 0,9-3 130,-3-1 20,3 6-321,1-9 0,1 8 178,-1-4 1,-4-3-131,1 6 1,-6-4-144,2 4 1,-4 2 303,-4-2-161,-3 6-336,-4-4 213,-1 6-181,1 0 38,-1 0-25,-5 0 1,1 2 151,-3 2 1,-3-2 14,3 6 1,-2-1-51,2 5 0,-3-1 48,3 1 0,-3 3 47,-1 0-68,0 5-240,0-2 216,5 5 0,-3 0 115,1 0-356,-1-1 95,-2 6 1,0 0 140,0 3-48,0 2 1,0-8-7,0 6 0,0-6-10,0 2 1,3-5-9,1-3 14,0 3 0,-4-9 20,0 2-161,5-7 175,-4 2 39,5-4-842,-6 0 255,0-1-5668,0-5 6160,5-5 0,1-6 0,5-7 0</inkml:trace>
  <inkml:trace contextRef="#ctx0" brushRef="#br0" timeOffset="17">9811 11021 8153,'0'-11'380,"0"-1"705,0 6-608,0-4 65,0 9 151,0-10-299,-6 10 150,0-4-212,-5 5 1,-1 0 115,1 0-237,-6 5 1,0 1-42,-6 6 1,0 1 71,0 2 0,0 4-5,0 7 0,-1 0 5,-2 4 0,1 1-141,-1 3 0,3-4 133,4 1 0,2-1-313,6 5 1,5-2-14,2-3 0,3 2-27,1-6 1,5-3 154,2-4 0,7-3 13,2 3 1,4-7-481,-1 0 1,-1-2 188,1-6 0,0-1 87,4-3 0,-1 0 30,1 0 0,0-5-151,0-2 0,-2-2 182,-1 1 1,-4-3-20,-5-1 0,-3 1-61,0-4 0,-6 2 73,2 2 1,-4-5-121,-4 1 0,2 0 101,-6 4 1,0-5 48,-3 1 0,-4 0-178,0 3 296,-1 1 1,5 1 102,-1 2 328,6 3-266,1 5-199,5 0 61,5 0-59,7 0 0,2 0-49,5 0 1,0-4-12,3 1 0,5-2 7,0 1 1,-1 2-118,-3-1 0,0-2 16,0 1 96,0-5 0,-2 4 145,-2-3-130,3-2 0,-8 4-38,5-6 228,-5 1-86,2 5 0,-8-8-35,0 2 1,-2-2 145,2 3 1,-3-2-103,-5-2 1,3 2 19,1-2 1,0 2 186,-4 2 11,0-1 232,0 6-236,0-4-175,0 9 13,0-4-43,-5 5 0,4 5 101,-3 2-301,3 3 212,1 7 0,0-2 78,0 8-258,0-3 151,0 8 0,0-4 23,0 3-33,5-3-13,-4 9 1,5-8-156,-2 6 42,-3-6 1,4 3-119,-5-5 0,2-1 131,2-3 1,-3-3-154,3-4 0,-3-1-182,-1 0 0,0-3-736,0 0 299,0-6-332,0 3-717,0-5 1279,5 0 1,1 0 587,6 0 0,-1-10 0,1-3 0</inkml:trace>
  <inkml:trace contextRef="#ctx0" brushRef="#br0" timeOffset="18">10484 10987 8214,'0'-6'289,"0"-5"294,0 10 1,-1-4-68,-3 5 653,3 0-695,-4 5 0,4 7 160,-3 7 0,3 2 73,-3 2 1,3 9 285,1 2-611,0 3 0,0-3-185,0 0 1,0 1 1,0-1 1,0-1-368,0-3 0,0 2 256,0-5-133,0-1 0,0-4-71,0-3 1,1 0 73,3-8-1068,-3 3 667,4-12 0,-4 4-1473,3-2 971,-3-3 252,4 4-872,-5-5 412,0-5 517,0 4 0,-1-9 636,-3 2 0,-2-2 0,-5-2 0</inkml:trace>
  <inkml:trace contextRef="#ctx0" brushRef="#br0" timeOffset="19">9993 11375 8163,'-6'0'2484,"1"0"-2372,10-5 70,6 4 1,3-4 1160,5 5-856,0 0 1,5 0 23,3 0 0,2-2-107,6-1 0,3 1-892,0-1 0,0 1 395,-4 2 1,0 0-1313,1 0 1,-2 0 1404,-3 0 0,3 0 0,-4 0 0</inkml:trace>
  <inkml:trace contextRef="#ctx0" brushRef="#br0" timeOffset="20">11010 11010 8156,'0'-7'954,"-5"2"-580,3 5 0,-3 5-132,5 3 0,-1 3 220,-3 5 1,3 1-83,-3 6 0,3 1 58,1 3 0,-4-2-116,0 6 1,0-5-24,4 5 0,0-2-123,0 2 0,0-4-117,0-4 0,0 0 31,0 0 0,2-5 283,2-3-1436,-3-2 653,4-2-1657,0-5 659,-4 0 395,4-6-437,-5 0 605,0-6 845,0 0 0,-5-10 0,-1-2 0</inkml:trace>
  <inkml:trace contextRef="#ctx0" brushRef="#br0" timeOffset="21">10713 11033 8156,'6'-6'0,"4"5"0,-3-5 0,4 2 950,6 3-532,0-4 0,6 1 240,0 0 239,5-5-511,1 8 0,9-9 555,0 2-543,0 3 1,-3-5 89,-1 2-703,0 3-170,0-5 398,-4 9-1728,-3-9 1256,-4 8 0,-5-3 181,-3 5 278,-2 0 0,-2-5 0,1-1 0</inkml:trace>
  <inkml:trace contextRef="#ctx0" brushRef="#br0" timeOffset="22">12414 10793 8130,'0'-8'219,"0"0"0,-3 5 140,-1-5 352,0 6 62,4-4 1198,0 6-1792,0 6 1,1 0 113,3 5 1,2 6 122,6 2 0,-1 2-28,1 2-208,4 5 0,-3-2 19,2 4 1,3-3-50,1 3 1,-1 1 209,1 3-445,0 0 129,4-5 0,-1 4-45,1-2-344,0-3 433,-5 0 0,3-6-94,-1 1 1,-3 0 213,2 0-407,-5-5 154,3 3 1,-6-9-55,1-1 0,-5 1-160,1-5 0,-4-1-440,3 2-529,-4-5 847,2 2-1854,-5-5 1111,0 0 526,-5 0 0,-2-4 598,-4 0 0,0-5 0,-1 3 0</inkml:trace>
  <inkml:trace contextRef="#ctx0" brushRef="#br0" timeOffset="23">12803 10781 8123,'5'-11'68,"-3"-1"237,6 1-68,0 0 420,-2-1-321,-1 6 1,-4 1 126,3 5 264,-3 0-47,4 0-392,-5 0 131,0 5-225,-5 1 0,-1 7 304,-5 2-319,-1 3 1,0 9-72,-4-1-39,-1 6 0,-8-5 139,-1 7 1,-3-1-106,-6 9 1,-3-4-191,0 4 1,-4-6 32,4 2 0,1-2 18,7-2 38,-3 1 1,9-6 78,-3-3 1,8-5-19,4-2 1,6-5 101,1 1-12,1-2-51,1-2-1300,0-5 426,6-1-658,0-5 1,4-1 663,0-3 1,9 2 765,-2-6 0,8-4 0,-1-6 0</inkml:trace>
  <inkml:trace contextRef="#ctx0" brushRef="#br0" timeOffset="24">13648 10781 8040,'0'-11'-265,"0"5"132,0 0 1,0 5 993,0-3-122,0 3 182,0-4-483,0 5 0,-5 0-10,-3 0-102,-2 0-125,-6 5 1,2-2 54,-5 4-83,-6 1 0,0 7 8,-5 0-62,-1 6 0,-3-4 62,0 6 1,-1 1-118,1 3 1,5-2 282,2 6-858,3-6 634,6 3 0,-2-1 112,5-1-306,0 1 196,3-4 1,6 0-203,2 0 174,3-6 0,1 4-13,0-6 1,5 4 7,3-4 28,7 0 298,3-3-215,9-1 1,3-3 88,4-1-102,0-4-81,0 2 0,4-5 115,1 0-301,4 0 217,-8-5 1,3 2 12,-7-4 0,-3 3 1,-5-4 0,-6 6-422,-1-2 40,-4-2-1984,-5 4 1667,-2-3 0,-10 5-1059,-3 0 1,-2 0 1603,-2 0 0,-4 5 0,-2 2 0</inkml:trace>
  <inkml:trace contextRef="#ctx0" brushRef="#br0" timeOffset="25">14310 10644 8135,'0'-11'590,"0"4"153,0 2 193,0 5-516,0 5-180,-5 2 150,4 4-210,-9 6 0,4 2 109,-6 7 0,4 0-30,1 4 0,-3 2 88,-2 6-152,-7-2 0,12 7-35,-9-5 1,2 5 79,-1-1 1,1-2-232,-5 2 1,5-5 60,-1 1 1,2-4-101,2-3 1,3-3 42,1-5 0,4-6-26,-1-1-338,3-4-393,1 0-1241,0-6 1443,0-1 0,0-6-484,0-3 0,4-2 433,0-6 0,3 1 593,-3-1 0,5-9 0,-3-3 0</inkml:trace>
  <inkml:trace contextRef="#ctx0" brushRef="#br0" timeOffset="26">14253 10599 8135,'0'-17'330,"0"8"172,0-2 1,4 6-38,0-3 57,0 6-172,-4-4 1,1 8 9,3 2 242,-3 2-287,9 10 1,-3 2 688,4 5-517,-5 0-184,9 5 1,-7 0 244,7 2-353,3 3 0,0-4 64,5 6 1,0 1-20,-1-1 0,1 1-8,0-5 0,-1 2 23,-3 1 0,1-1-70,-5-2 1,4-3 41,-4-6 0,1 2-19,-5 3 1,1-4-100,-1 0 0,-1-2-115,-2-5 0,1-1-37,-6-4 0,5 1 225,-4-1-1353,0 0 596,-4 1-1911,5-6 1313,-4-1 0,3-5-189,-8 0 0,-1-1-990,-3-3 2352,-2-2 0,-1-6 0,-7 1 0</inkml:trace>
  <inkml:trace contextRef="#ctx0" brushRef="#br0" timeOffset="27">14128 11101 8155,'0'-6'754,"5"-4"1,1 8 3,5-1-457,6-4 1,2 5 548,8-6 0,2 4-274,5-3 1,5 3-220,3-4 0,-1 4-115,1-3 0,-3 4-302,-1-1 1,-1-1 101,-10 2 1,-2-1-43,-6 4 0,-2 0 0,-6 0 0</inkml:trace>
  <inkml:trace contextRef="#ctx0" brushRef="#br1" timeOffset="28">11318 12335 7036,'0'-7'468,"0"2"409,0 5-820,-5 0 0,2 0 4,-4 0 0,3 0-9,-4 0 0,5 0 8,-5 0 1,4 0 75,-3 0-74,4 0 63,-7 0-115,4 0 0,-2-1 15,0-3-27,1 3-12,-5-4-5,1 5 0,-1 0-28,1 0 0,0 0 61,-1 0 1,1 0 46,-1 0-57,1 0 1,0 0 66,-1 0-61,1 0 0,-5 0 38,1 0 1,-1 0 5,0 0 1,4 0-22,-3 0 98,2 0-107,1 0 1,0 0 27,-3 0-83,2 0 59,-4 0 1,6 0-22,0 0 1,-1 0-14,1 0 1,-2 0-6,-2 0 0,2 0 3,-2 0 1,1 3-11,-1 1 0,2 0 28,-2-4 0,-2 0-5,2 0 1,-4 4 22,4 0 1,-6 0-20,2-4 0,2 0 38,-2 0 0,0 0-18,-4 0 0,0 0 8,0 0 1,-4 0 1,1 0 0,-1 0 1,4 0 1,-3 0-38,-1 0 1,0 0-6,4 0 1,1 0-4,-1 0 1,-4 3-5,0 1 0,1 0-6,3-4 1,0 0 24,0 0 17,0 0-26,-4 0 1,1 0-4,-4 0 99,4 0-92,-2 0 0,4 0 0,-2 0 0,2 0-1,-3 0 1,3 0-18,1 0 0,-4 0 26,1 0 0,-2 1-127,1 3 120,3-3-6,-4 4 1,1-3-54,1 1 0,-5-1 42,5 2 0,-6-3-4,1-1 0,0 4 11,0-1 1,2 1 2,2-4 1,3 0 15,-2 0 0,2 0-24,1 0 0,0 0 23,0 0 1,-1 0-11,-3 0 0,3 0-1,-2 0 0,0 0 1,0 0 0,0 0-1,-4 0 1,3 4-3,-3 0-1,4 0 0,-7-4 1,8 0-2,-6 0 1,5 0 1,-5 0 0,6 0-20,-2 0 0,-1 3 18,2 1 1,-1 0-1,4-4 0,0 0-1,0 0 0,-3 0 0,-1 0 0,1 0 2,3 0 0,0 0 1,0 0 0,-4 4 2,1 0 0,-2-1-3,1-3 0,2 2-47,-6 2 0,1-2 30,-4 6 1,-4-6-3,-1 2 1,1 1 14,4-1 0,-4 1-3,0-1 1,0-3 0,4 3 0,-1 1 0,1-1 0,0 0 69,0-4-71,-1 5 5,1-4 0,-4 5 21,0-2 0,-1-1-14,1 4 0,2-3-2,-2 4 1,-1-6-3,1 2 1,2 1-1,2-1 0,2 3 0,-6-3 1,2 4-2,2-4 1,2 3-8,-2-3 0,6 4 7,-6-4 1,4 3-9,-1-3 0,-2 4 9,3-5 0,2 5-1,1-4 0,-1 3 1,1-3 0,-7 5 0,4-1 0,-4-2 0,7 2 0,-5-4 1,2 3 0,-3-4 4,-2 0 0,2 3-5,3-3 1,-3 5 76,3-4-72,-3 5 24,3-8 1,-3 5 5,3-2 0,1-1-13,-2 4 1,5-3 5,-5 4 0,1-5 1,-5 5-1,1-5-13,5 7 0,-3-8-14,6 6 0,-5-4 19,4 3 1,1-3-51,3 4 1,0-4 47,0 3-72,-5-4 58,4 2 1,-4 0-10,6 2 1,-3 0-2,-1 0 0,2-3 18,-3 4 0,3-4-12,1 3 1,0 0 17,0 0 1,1 3-15,-1-2 0,0-2-2,0 2 0,0-2 16,0 2 0,2 2 2,2-2 1,-3 1-11,3-2 1,1 3 3,-1-2 0,5 1-6,-1-2 0,-1 4-1,0-4 1,1 0 28,4 0 0,-4 0-25,-1 0 1,1 3 9,4-2 0,-2 2-12,-2 1 0,2 0 0,-2-4 1,2 3-12,2-2 1,-1 2-3,1 2 1,1-1-4,2 0 0,3-3-24,5 0 1,0-5 28,0 5-117,0-5 112,0 7 1,0-8-9,0 6 12,0-6 1,0 5 0,0-3 1,1-3 2,3 3 0,-1 1 3,4-1 1,-3 3 7,4-3 0,-1 1-14,5-1 0,-1-3 164,1 3 1,-1 1-125,0-1 1,2 1 4,2-1 1,-2-3 8,2 3 1,-2 1 9,-2-1 1,5-1-45,-1-3 1,0 4-7,-4 0 0,1 0-59,-1-4 1,2 4 73,2 0 1,-2-1-79,2-3 0,2 0 57,-2 0 1,5 0 36,-1 0 1,4 0-11,4 0 1,-2 0 7,6 0 1,-5 0-9,5 0 0,-6 0 10,2 0 0,-3 0-54,-1 0 1,-1 0 39,1 0 1,0 2-64,0 1 1,-4-1 33,0 1 1,0-1-11,4-2 1,0 0 3,0 0 1,3 0-3,1 0 1,5 0 0,-2 0 1,-1 0 6,2 0 0,-1 0 18,4 0 1,-3 0-17,-1 0 1,-3 0 4,3 0 1,1 0 19,3 0 0,0 0 2,1 0 1,-4 0-19,4 0 0,-4 0 0,7 0 1,-2-2-11,-2-1 0,1 1 13,-1-1 0,-1 1-30,-3 2 1,2 0 29,-5 0-49,4 0 39,-1 0 0,3 0 2,-3 0 1,7 0-2,-3 0 0,3 0 4,-3 0 1,0 0 4,1 0 1,-5-3 2,1-1 1,-1 0-10,4 4 1,-1 0-11,-2 0 0,0 0 11,-4 0 1,5 0-20,-2 0 0,3 0 17,2 0 1,0 0 31,3 0 0,-1 0-28,5 0 1,-2 0 1,2 0 1,-2-4 5,-6 0 1,0 0-6,0 4 0,-1 0 0,-2 0 1,1 0 0,-6 0 1,2 0 21,-1 0 1,-2-3 4,6-1 0,-5 0 1,5 4 1,-1 0-30,4 0 0,-1 0 4,-2 0 0,6 0 37,-3 0 1,3-1-28,-3-3 1,4 3-9,0-3 1,1 3 12,0 1 0,-4 0 0,3 0 0,-2-2-14,-2-1 1,0 1-1,0-2 0,1 3 34,-1 1 1,0 0 4,1 0 0,3 0-77,0 0 1,4 0 49,-4 0 0,0-4-37,-4 1 1,0-1-5,0 4 1,-3 0-8,-1 0 0,0 0 10,0 0 0,3 0-9,-3 0 1,3 0 20,2 0-18,-1 0 13,0 0 0,1-4-3,-1 0 1,0 0 3,0 4 0,1 0-2,-1 0 1,0 0 1,0 0-1,-4-5 1,3 4 1,-4-4 24,5 5 1,-4 0 0,1 0 1,-2 0-9,2 0 1,0-1 4,-4-3 0,3 3-8,-3-3 0,1 3 7,-1 1 0,-2-2-18,5-2 0,-3 3 10,4-3 0,-5 2 12,5-2 1,-1 3-31,4-3 0,-3 1-4,-1 0 1,-3 1 3,3-1 1,-3-3-2,3 3 0,-4-2 11,1 1-26,2 2 23,-5-8 0,8 8 48,-6-6 1,2 4-49,-1-3 0,-3 3 22,2-4 1,2 5-9,-1-5-27,0 0 20,1 2 1,-3-4-9,5 2 1,-3 2-6,4-2 1,-6 2-16,2-2 1,1-2 24,-2 3 1,-3 0 11,-4 0 1,0-1-20,4-3 0,-5 3 44,-3 0 1,1 1-13,0-5 1,3 1 5,-4-1 1,1 1 0,0 0 0,-4-2 3,4-2 1,-3 2 10,3-2-112,-4 2 84,5-3 0,-1 3-186,3-2-14,-2 2 180,-1 7 1,-4-5-148,-1 4 0,1-3-2,-1-2 159,1 1-45,-1 4 1,-5-3-58,-2 3 112,-3-3-102,-1-2 38,0 1 1,0-1 11,0 1 0,-5-2-127,-2-2 1,-3 2 126,-2-2 0,5 2 15,-1 2 0,2-4 7,-2-1 0,-2 1 3,2 4 1,3-1-75,1 1 12,-2 0 33,0 4 0,-6-3-248,1 2 8,-1-2 239,-4 4 0,-2-3-612,-5 5 0,-6 0 643,-5 4 0,-11 0 0,-7 0 0</inkml:trace>
  <inkml:trace contextRef="#ctx0" brushRef="#br1" timeOffset="29">12346 12335 8326,'-5'-12'-1120,"4"6"862,-4-4 1293,5 3-162,0 1 144,0-4-472,-6 3-27,5 1-129,-4 1 0,5 5 53,0 0-276,0 5 40,0 7 1,-4 1-105,0 6 89,-4 6-41,6-1 0,-8 9-190,3-3 73,-4 3-22,0-4 0,0 8-31,-1-3-76,1 8-533,-1-6 517,-4 3 64,3-5 1,-3 3-327,4-3 198,6 3 92,-4-13 1,5 4-29,-3-5 132,3-5-3,0-2 1,4-4-57,-3-1 765,3-4-706,1 3 213,0-9-499,0 4-960,0-5 873,5 0-975,1-5 798,0-1 1,4-6-996,-2 1 862,-3-1 663,5-4 0,2-2 0,5-5 0</inkml:trace>
  <inkml:trace contextRef="#ctx0" brushRef="#br1" timeOffset="30">12357 12312 8326,'-5'-18'0,"0"1"0,-2 6 577,-4 0-224,10 4 0,-5-2 36,2 6 437,3-1 53,-4 4-647,5 0 27,5 0-65,1 5 1,6 2 444,-1 9-380,0-4-65,6 10 1,1-3 29,4 8 1,0-3 229,-3 2-384,3-2 30,-5 4 0,2-3 268,0 1-391,1 3 60,-3-5 1,5 6-20,-3-4-30,-3 3 0,5 1-78,-6-4 0,-1 2 63,-6-1 0,2-2-112,-3-6 178,-2 3 1,0-9-3,-5 2-175,5-3 52,-3 0 0,3-4 43,-5-1-341,0-4 41,0 7-612,0-9 345,0 4-711,0-5 1,-4-1-347,0-3 521,0 3 243,-1-9 903,-1 3 0,-10-4 0,-2-1 0</inkml:trace>
  <inkml:trace contextRef="#ctx0" brushRef="#br1" timeOffset="31">12175 12757 8279,'0'-6'0,"0"-1"438,0 4-1,0 1-247,0-3 1,1 1 385,3 1-65,-3-1-220,9 4 1,-4-1 213,6-3 0,3 1-129,0-4 1,11 3 60,0-4 0,6 2 72,2-2-255,6-2-216,-5 4 1,5-4-298,-6 2 345,0-2 21,0 9 0,-6-8-2083,-5 5 1976,0 0 0,-10 4 0,3 0 0</inkml:trace>
  <inkml:trace contextRef="#ctx0" brushRef="#br2" timeOffset="32">6247 13031 15202,'-6'0'24,"-4"0"-2543,3 0 2519,-4 0 0,0 5 0,-1-3 3223,6 8-4142,1-9 0,5 5-176,0-2 503,0-3 161,0 4 258,0-5 513,5 0-266,1-5-149,6-1 230,-6 0 24,-1-4-330,-5 8 29,0-3-596,0 5 514,-5 0 0,4 5-1870,-3 3 2074,-3 2 0,6 1 0,-4 1 0</inkml:trace>
  <inkml:trace contextRef="#ctx0" brushRef="#br2" timeOffset="33">6681 12780 7976,'-5'-6'-164,"4"-5"911,-4 10-523,5-4 1594,0 5-1602,0 5 1,0 2 13,0 4 0,0 5 107,0 3-169,0 3 1,0 1-55,0 0 1,1 0 79,3-1 1,-3 1-223,3 0 0,-3 0 51,-1 0 0,4-2-76,0-2 0,0-1 51,-4-3 0,3-2-181,1 2 1,0-6-5,-4-1-324,0-6 189,0 3-962,0-5 869,0-5 1,0 2 414,0-9 0,0 3 0,0-7 0</inkml:trace>
  <inkml:trace contextRef="#ctx0" brushRef="#br2" timeOffset="34">6624 12769 7976,'-5'-12'0,"4"4"0,-3 1 0,3 4 1122,1-7-393,5 9-15,1-4-363,0 5 1,8-4 107,-2 0-63,2 0-200,-3-1 1,2 4-3,2-3-97,-2 3 0,5 1 27,-3 0 1,-3 0 113,4 0 0,-4 4-279,0 0 1,-5 4 89,1 0 0,-2 2-369,2 2 264,2-1 1,-9 2-149,3 2 0,-2-2 17,-2 2 1,-2-2 64,-2-2 0,-2 0 58,-5 1 1,-1-4 21,1-1 1,-1 1 54,1 3 1,1-3-50,2-1 0,-2-3 285,2 4-170,3-6 164,-5 3-158,9-5-27,-4 0 113,5 0-134,5 5 1,1-3 104,6 2 1,-1-3-102,1-1 1,3 0 126,0 0 1,4 4-117,-4-1 0,4 3 132,-3-3 1,3 0-167,-4 4 1,0-3-4,-4 4 1,1-4-174,-1 3 166,1 1 0,-5 3-115,1 1 1,-6-1 120,2 1 1,-8-1-94,-3 0 0,-5 2 52,-3 2 0,1-2 52,-5 2 1,-1-2-22,-7-2 0,3 1 70,-2-1 1,1-3 18,3-1 1,0-4-76,3 1 1,2-3-224,6-1 0,3 0-41,1 0-180,4 0 1,-2-5 156,5-3 1,5 2-1028,3-2 1,3 1 67,5-5 1228,1 1 0,6 0 0,0-1 0</inkml:trace>
  <inkml:trace contextRef="#ctx0" brushRef="#br2" timeOffset="35">7138 12986 7976,'-6'0'659,"-4"0"-323,3 0 96,1 0-96,-4 0 502,8 0-482,-3 0 1,4 1 124,-3 3 1,3-2-203,-3 6 1,3-1-13,1 5 1,0-1-16,0 1 1,0-1-224,0 0 0,0 1 78,0-1 1,5-1-9,3-2 1,-2 2-66,2-2 0,-1-3-168,5-1 1,-2-2-79,-3 2 1,4-3 106,-4 3 0,3-3-96,2-1 1,-1-1 69,1-3 0,-5 2 23,1-6 0,-4 2 72,3-2 1,-4-2-6,1 2 1,-3-2-21,-1-1 1,0-2-2,0-2 1,-1 2-226,-3-2 0,-4 2 82,-7 2 1,1 0-233,-5-1 1,4 6 129,-4 2 0,3 3-290,-3 1 1,5 0-66,-1 0 662,3 5 0,0-4 0,1 4 0</inkml:trace>
  <inkml:trace contextRef="#ctx0" brushRef="#br2" timeOffset="36">7389 12746 7981,'0'-12'-282,"0"1"0,-4-1-56,1 1 338,-1 0 1030,4 4-190,0-3-145,0 9-87,0-9 17,0 8 51,0-3 167,0 5-619,0 5 1,0 2-48,0 4 1,0 2 61,0 2 0,0-1-124,0 5 1,0-4 81,0 4 0,4 2-215,-1 5 0,1-2-168,-4 3 1,4-3 119,0-1 0,0 2-28,-4-2 0,0 3 94,0-7 0,0 1-43,0-1 0,0-3 55,0-4 1,0-1-98,0 1 38,0-6 53,0 4 40,0-9 10,0 5 301,0-6-346,0-6 1,0 0 24,0-5 1,0 3-137,0 1 1,1-1 131,3-4 0,-2 5-172,6-1 1,-4 1 45,3-5 0,1 2 27,3 2 1,1 0 24,-1 4 0,1-4 2,-1 4 0,1-1 6,-1 1 1,0 3-3,1-3 1,-1 3 9,1 1 1,3 0-3,0 0 1,0 0-57,-3 0 0,-1 1 33,1 3 0,-5-1-9,1 4 0,-4-3 5,3 4 1,-4-4 7,1 3 1,-3-3 99,-1 4 0,-1-1-92,-3 5 0,-4-1 53,-7 0 1,-3 1-45,-5-1 1,0 1 101,1-1 0,-1-3-33,0-1 0,1-3 10,3 4 0,-1-6 14,5 2 1,0-3-91,3-1 0,5-1-936,-1-3 1,5 1 962,0-9 0,6 3 0,4-7 0</inkml:trace>
  <inkml:trace contextRef="#ctx0" brushRef="#br2" timeOffset="37">14230 12060 8164,'0'-6'0,"0"1"490,0 5 61,0-5-186,0 4 136,0-4 417,0 5-807,5 0 282,-3 0-299,8 0 66,-4 5 0,4 1 46,-2 5-237,2 1 148,-9 4 1,10 2 37,-4 5-19,-2 0-34,5 0 1,-5 5 176,3 2-135,2 3-38,-3 1 0,0 2 126,1 2-99,-1-3 0,4 1-51,-4-6 17,3 1 1,-3-2 96,4-2-211,1-3 13,-1-6 0,-1 2 154,-2-5-162,2 0 90,-4-3 0,2-6 64,-1-2-243,-4 2-39,7-4 104,-9 3 139,4-5 425,-5 0-333,6 0 1,-5-5 28,3-3-95,-3-2-53,-1-2 1,1 0 97,3-4-370,-3-1 138,4-6 0,-1 0-12,0 0-266,5 0 227,-3-5 0,6 0-582,-1-2 376,0-3 74,1 4-818,-1-5 787,1-1 0,3 0-142,0-3 170,0 2 87,-3 2 1,-1 2-185,1 6 349,-1-6-73,0 8 1,1 0 145,-1 5-61,-4 5 56,3-3 1,-9 9 82,3 1-97,-3 4 131,-1-2-1339,0 5 854,0 5 1,0 2-91,0 4 1,0 0-112,0 1 0,0-4-983,0-1 1474,0 1 0,0 3 0,0 1 0</inkml:trace>
  <inkml:trace contextRef="#ctx0" brushRef="#br2" timeOffset="38">14276 12346 7986,'-6'0'0,"-4"0"486,8 0-317,-3 0 0,4 0 168,-3 0 328,3 0 59,-4 0 277,5 0-663,0-5-166,5 4 53,1-4 0,6 5 125,-1 0-181,1 0 0,3-2 225,0-2-391,5 3 166,-7-4 0,9 5 169,-3 0-372,2 0 78,-3-5 0,3 4-151,-1-3 84,1 3 40,2-4 1,-2 2 32,-1-5-155,1 6-124,-8-3-551,3 5 493,-4 0-1198,-6 0 437,-1 0 901,-5 0 1,-5 5-1,-1 1 1</inkml:trace>
  <inkml:trace contextRef="#ctx0" brushRef="#br2" timeOffset="39">15190 12072 8331,'-12'0'1552,"6"0"-1163,1-5 1036,5 4-421,0-5 663,0 6-1407,5 0 340,1 0-405,6 6 0,-5-4 59,1 6 0,0 1 16,3 6 0,0-1 85,1 5-95,4 0-65,-3 4 0,5 1 130,-3 2-1,3-1-64,0 8-757,3-4 661,-8 0 1,7 3 120,-5-6-198,6 1 1,-7-4-69,5 0-102,-5-1 0,3 0 193,-1-3-305,-9 3 152,8-10-30,-8 10 115,4-9 1,1 3-96,-1-5 0,-1 1 670,-2-1-862,2-4 203,-9 3 57,9-9-564,-8 4 56,8-5 307,-9 0-965,4 0 310,-5 0-1728,0-5 1728,0-1 1,-4-2-203,1 1 0,-5-5 82,4-3 961,0 0 0,-1-2 0,-1-1 0</inkml:trace>
  <inkml:trace contextRef="#ctx0" brushRef="#br2" timeOffset="40">15658 12015 8259,'0'-12'0,"0"1"870,0-1 3,0 6-417,0 1 1,-1 1 603,-3 0-570,3 1 14,-9 8 1,3 1 213,-4 5-465,-6 6-56,-1 1-374,-4 5 291,-1 5-62,0 1 200,-5 10-1137,-1-3 889,-5 8 0,1-5 272,2 3-23,-2 3-480,9-10 154,-4 4-734,5-4 878,0-1-578,6-5 571,0-1 394,6-10-764,-1-2 1219,1-4-1063,5-1-162,0 1-467,6-6-1041,0-1 524,0-5-403,6 0 845,0-5 854,5-1 0,6-6 0,1 1 0</inkml:trace>
  <inkml:trace contextRef="#ctx0" brushRef="#br2" timeOffset="41">16366 12083 8571,'0'-6'2820,"0"1"-1913,0 0-664,0 4 1,0-6 139,0 3 1,-5 3-110,-3-3 0,2 3-112,-2 1 0,0-4 18,-8 0 1,4 1-120,-4 3 0,-1 5-232,-2 2 1,-3 3 123,-1 2 0,-2-1 9,-6 1 1,5 4 92,-9 3 0,4 3 27,-4 1 1,5-1-41,0 1 1,4 1 36,0 3 1,6-3-94,5 3 1,0-3 86,4-1 1,-2 1-44,9 3 0,0-7 40,4 3 1,2-4-112,1 0 1,5 1 79,7-5 0,4 1-60,8-5 0,-2-1 49,6-2 0,3 1 102,4-6 1,0 1-97,-4-4 0,-3 0 152,-1 0 0,0-1-1,0-3 1,2 2-95,-6-6 1,0 5-108,-7 0 0,1-2 188,-5 1-457,1 0 211,-5 4 1,-5-1-397,-2-3 283,-3 3 1,-2-4-931,-3 5 0,-2 0-2381,-5 0 3498,4 0 0,-8 5 0,2 1 0</inkml:trace>
  <inkml:trace contextRef="#ctx0" brushRef="#br2" timeOffset="42">16960 11958 8042,'0'-12'0,"-5"6"429,4-4-242,-4 8 1,5-4 187,0 2 294,-6 3 6,5-4-56,-4 5-51,5 0-147,0 5-248,-5 1 1,3 12 172,-6 5 126,0 0-207,-3 10 0,-1-3 81,1 8-330,0 3 171,-6 5 1,4 3-129,-2 1-1251,3 4 1286,-5-7 0,4 4-61,-2-5-346,2-6 285,7 0 31,-4-6 79,9-5 1,-4-2 139,5-8-349,0-3 35,0-4 104,0-1 523,0-5-746,0-1 0,1-5-65,3 0-697,-3-5 594,9-1 0,-4-9-1577,6 0 1267,-1-6 1,1 3 688,-1-4 0,6-6 0,0-1 0</inkml:trace>
  <inkml:trace contextRef="#ctx0" brushRef="#br2" timeOffset="43">16926 11969 8042,'0'-6'0,"0"-4"953,0 3-156,0 1 344,0 1-194,0 5-238,0 5-357,0 1 1,5 7 170,2 2-91,4 3-159,-5 0 1,8 7 72,-3-2-117,3 7-27,-2-6 0,0 9-119,4-2-15,-4 2 24,5 1 0,-2 0 48,0 1-103,0-6 1,-2 3-60,2-6 9,-2 6 0,0-8 71,-6 3-122,1-3 27,3-1 1,-3-2 107,0-2 1,-5-2 13,5-6 1,-5 1 21,0-1-341,-1 0 88,3-4-989,-4-2 540,4-5-1334,-5 0 1320,-5 0 0,0-1-191,-3-3-703,-2-3 932,9-4 0,-9 0 571,2-1 0,-2 1 0,-1-1 0</inkml:trace>
  <inkml:trace contextRef="#ctx0" brushRef="#br2" timeOffset="44">16766 12494 8042,'6'-5'787,"4"4"1,-3-5-241,4 2 441,1 3-578,4-9 0,1 7 221,2-5-23,7 6-315,-7-8 0,9 5 54,-5-3-116,0-2-44,-5 9 1,2-8-808,-5 5 353,0 0 249,-3 4-2368,-1-5 1240,-4 4 1146,3-4 0,-4 5 0,5 0 0</inkml:trace>
  <inkml:trace contextRef="#ctx0" brushRef="#br2" timeOffset="45">17748 11958 8182,'-4'-8'924,"0"0"-143,1 6-12,3-3 2864,0 5-3235,5 0-986,-4 0 511,4 5 1,-4-3 131,3 6-2531,-3-5 2476,10 2 0,-5 0 0,5 1 0</inkml:trace>
  <inkml:trace contextRef="#ctx0" brushRef="#br2" timeOffset="46">17771 12414 8037,'0'8'487,"0"0"-172,0-6 0,0 5 60,0-4 427,0-1-28,5 3-228,-4-5 1012,4 0-2383,-5 0 1,0 0 0</inkml:trace>
  <inkml:trace contextRef="#ctx0" brushRef="#br2" timeOffset="47">18822 11866 8052,'-7'-11'-338,"-3"5"338,9-5 1105,-4 10-240,5-4 566,0 5-751,0 5-414,0 1 1,0 10 98,0-1 61,0 5-137,0-2 0,0 9 20,0-1 0,0 6-15,0-2 0,0 3-123,0 2 133,0-1-214,0 0 1,-4 4-78,0 0 1,0-3 256,4-5-219,-5 1-37,4-2 1,-4-1 165,5-6-375,0-4 144,0-1 1,0-6 14,0 1-935,0-1 308,0-5-1234,0-1 67,0-5 254,5-5 768,-4 4 283,4-9-297,-5 4 822,0-6 0,0-4 0,0-2 0</inkml:trace>
  <inkml:trace contextRef="#ctx0" brushRef="#br2" timeOffset="48">18764 11878 8165,'0'-17'0,"0"5"0,0-1 0,0 5 0,6 1 0,-5 0 0,9 2 0,-2 5 0,2 5 0,1 3 0,2 6 0,2 1 0,3 9 0,5-1 0,0 2 832,-1-2 0,1 4 3305,0 0-3012,5 4-637,-4-2 0,4 2-80,-5-1 1,-2-4-238,-2 0-122,3-2 255,-4-1-323,0 0 151,3-5 0,-8 2 56,2-5-251,-2 1 192,3 0 1,-7-7 81,3 2-313,-4-2 48,-1 3-434,-2-6 223,-5 4 130,5-8-1066,-4 3 613,4-5 172,-5 0-1726,-5 0 1376,4-5 1,-9-1-118,2-1 883,3-3 0,-5-2 0,4-5 0</inkml:trace>
  <inkml:trace contextRef="#ctx0" brushRef="#br2" timeOffset="49">19370 11775 8047,'-1'-10'630,"-3"2"-329,2-2 0,-3 7 459,5-4 259,0 4-228,-5-2-502,4 5 1,-4 5 65,5 3 0,0 3-95,0 5 1,-1-1-93,-3 8 0,3-2 63,-3 10 0,1-1-153,-1 4 1,3 1 92,-3-1 0,3 1-257,1 4 0,-4-5-72,0 0 1,1-1 103,3-6 0,0-1-95,0-3 0,0-1 56,0-3 0,-2-3-202,-1-4 1,1-5 107,-1 1 1,1-4-1728,2 3 852,0-4 31,-5 2 1,4-6 1030,-3-3 0,8-2 0,2-6 0</inkml:trace>
  <inkml:trace contextRef="#ctx0" brushRef="#br2" timeOffset="50">19827 11546 8099,'0'-11'527,"0"5"147,0 1-290,0 0 125,-5 3-332,3-3 1,-8 5 236,3 0 140,-4 5-258,0 2 1,0 9 137,-1 3-8,-4 3-233,-2 1 1,-1 6 135,0 5-152,0 5 0,-4 7-1212,0 0 1331,5 5-119,-3-10 1,8 13-210,-2-9 0,3 4 234,5-4 1,-2-4-183,5-3 0,0 0-37,4-4 0,2 2-45,1-10 0,4 1 122,4-4 0,-3-4 428,-1 0 0,1-5-590,3 1 0,0-6 272,-4-1 1,2-4-956,-5 3 348,5-4-85,-3 2 0,5-5-100,1 0-575,-6 0 0,3-2 21,-5-1 1176,0 1 0,1-8 0,1 4 0</inkml:trace>
  <inkml:trace contextRef="#ctx0" brushRef="#br2" timeOffset="51">20044 11889 8112,'0'-11'0,"-4"-1"0,0 1 0,-1 3 806,1 1-283,3 4-1,-9-7 341,8 9-460,-8-4 1,4 1 187,-5 0-153,-1 0-160,1 4 1,-1 0 137,1 0-453,-1 5 215,-4 2 1,2 0-67,-5 1 126,0 5-102,1-1 0,-3 6-214,2-3 256,2-2 1,1 5-170,4-3 0,2-2 40,2 2 0,-1-3-142,6 0 27,-1-1 0,10 1 214,6-1-217,4 1 130,7-6 0,4 3-129,-1-5 153,6 5-34,-3-3 0,2 1-116,-1 1 101,-5 0 0,0 2-227,-6-3 216,-5 4 1,2-5 18,-5 5-205,1 1 82,-1-1 1,-4 1 98,-4-1-216,-1 0 84,-2 1 1,0-1 43,0 1 19,-5 4 20,-2-8 51,-9 12-51,3-12 1,-10 8-32,0-4 65,1-1-31,-6-5 1,5 5-27,0-4-440,0-2 283,0 5 0,0-8 8,1 2-889,4-3 680,1-1 0,7-1-1426,3-3 845,2-3 991,5-4 0,0 0 0,0-1 0</inkml:trace>
  <inkml:trace contextRef="#ctx0" brushRef="#br2" timeOffset="52">20158 11638 8247,'-5'-6'1249,"3"0"-627,-3 6 1151,5 0-1260,5 0 0,2 6-26,4 1 0,4 7-79,1 1 1,3 2-14,-4-2 1,4 3-175,-4 5 0,4-1 16,-4 1 1,5 0-186,-5 0 3,0 0 0,-4 0 233,1 0-257,-1-1 39,1 6 0,-6-4 79,-2 3-523,-3 2 267,-1-5 1,0 9-393,0-2 278,-5-3 108,-1 5 1,-10-8-352,1 6 285,-5-6 1,3 2-293,-2-8 273,-2 2 0,8-8-4,-2 2 0,1-2-172,-1-2 0,6-3 6,-3-1-932,9-4 224,-8 2-854,10-5 1004,-4 0 926,5-5 0,5-1 0,2-6 0</inkml:trace>
  <inkml:trace contextRef="#ctx0" brushRef="#br2" timeOffset="53">20592 11626 8162,'0'-17'0,"0"1"0,0 4 839,0 0-28,0 6-237,0-4 491,0 3-187,0 1-205,0 1 541,0 5-772,0 5-137,0 1-123,5 11 1,-3 2 369,6 8-370,-5-3 0,2 13 188,-5-3 0,1 8-97,3 0 1,-3 1-189,3-1 1,-3 1 104,-1-5 1,0 1-262,0-1 0,0-5 100,0 5 1,0-5 92,0 5 0,0-6-3,0-1 1,0-5-120,0 5 1,0-5-79,0 5 1,0-6-139,0 2 1,0-7-37,0-1 1,-4-4-6,0 4 0,1-8 121,3 0 1,-2-3 124,-1-1 9,1-2 1,-4-5 1,2 0 0,2 0-4530,-6 0 4530,5 0 0,-12-5 0,3-1 0</inkml:trace>
  <inkml:trace contextRef="#ctx0" brushRef="#br2" timeOffset="54">18559 11626 8132,'0'-6'1194,"0"1"194,0 5 1,-4 5-1106,0 3 0,0 6 114,4 1 1,-1 5-47,-3-1 0,3 8-62,-3 3-1,3 5 15,1 3 0,0 1-49,0 3 1,-4 2-138,0-2 1,-3 3 137,3 0 0,0-3-118,4 0 0,-4-1 64,1 1 0,-1-3-147,4-5 0,0-1-16,0-2 0,4-4-22,-1-4 0,2 0-4,-1 0 1,-1-5 69,4-3 0,-4-2-262,1-2 215,-3-5 0,0 3-1120,3-5 140,-3 0-209,4-4-308,-5 0 0,-3-1 1462,-1-3 0,-5-2 0,3-6 0</inkml:trace>
  <inkml:trace contextRef="#ctx0" brushRef="#br2" timeOffset="55">21094 11843 8122,'0'-6'-275,"0"-4"275,0 4 1328,0-1-326,-5 2 154,4 5-379,-4 0 1237,5 0-1739,5 5 1,3-2 112,7 4-146,3 1-63,4 3 0,1-3 179,0 0-323,5-1 13,1 0 0,4 2 12,-2-6-119,2 6 192,-4-8 0,1 8-182,1-5 40,-6 0-46,3 1 0,-6-2 29,-3 4 1,-3-4 40,-4 1 11,-1 2 41,0-5 4,-4 9-36,-2-8 0,-5 4 121,0-2-100,0-3-12,-5 9 1,-2-7 8,-4 4 1,-5-3 50,-4 4-186,-1-6 139,-2 8 1,-1-5 32,-3 3-610,3 2 320,-4-8 1,2 6 23,-1-4-1066,5 5 776,1-8 1,8 6-1879,-2-3 1155,2-3 177,7 4-779,-4-5 1791,8 5 0,-3-4 0,5 4 0</inkml:trace>
  <inkml:trace contextRef="#ctx0" brushRef="#br2" timeOffset="56">21608 12197 8122,'7'0'-116,"-1"-3"-229,-2-1 1786,-3 0-601,4 4-444,-10 0 1,-1 0 837,-6 0-805,1 5 0,-4 0 455,-1 3-516,-4 2 1,-3-4 95,-7 6-229,2-6-56,-5 4 1,4-3 237,-6 4-411,6 0 173,-4 1 0,10-5-516,1 1 1,4-4 294,6 3-2224,6-4 803,1 7 756,5-9-1483,0 5 2190,5-6 0,6 5 0,7 1 0</inkml:trace>
  <inkml:trace contextRef="#ctx0" brushRef="#br2" timeOffset="57">22465 11672 8073,'0'-11'0,"0"3"26,0 0 208,0 1 0,0 1 304,0 0-187,0 1 0,0 4 96,0-9-151,-5 9 1,2-4 83,-4 5-92,-1 0-113,-3 0 0,-2 0-69,-2 0 187,-3 5-162,-5-4 1,0 9 58,0-2 1,1 2 160,-1 1-244,-5 1-49,4 4 1,-4-3 72,5 2 1,4 2-1,0-2 1,5 0 30,-1-4 1,6 5-25,1-1 1,6 0-145,-2-3 26,3-1 1,2 0 103,3 1 0,3-1 8,8 1 1,3-1-2,5 1 1,5-1-14,2 0 0,0 1-14,0-1 0,-3 1 22,3-1 0,-4 0-156,0 1 0,1 1-45,-4 2 0,1-2 111,-9 2 0,3 1-84,-7-1 1,3 5 94,-6-5 1,-3 4-192,-1-4 0,-3 4 31,-1-4 1,-6 4 122,-6-3 1,-1 0-38,-6-1 1,-1-2 156,-6 2 1,0-2-109,-4-2 1,0 1 13,0-1 1,-2-1-198,6-2 1,-5 1 116,5-5 1,0-1-80,7-3 1,3 0 4,4 0-589,6 0 0,1-5-153,5-2 1,5 0-408,2 0 1,5 0 457,3 0 809,-2-3 0,8 3 0,-3-4 0</inkml:trace>
  <inkml:trace contextRef="#ctx0" brushRef="#br2" timeOffset="58">23002 11912 8038,'0'-11'191,"0"3"153,0 0 1,0 1 58,0-5 289,5 6-346,-4-4 0,4 7 115,-5-4 370,0 4-51,0-2 1118,0 5-1668,0 5-57,0 7 0,0 1 114,0 7-57,0-1 58,0 3-248,0 6 38,0-4 0,0 6 267,0-4-542,0-2 192,0 9 1,1-7 42,3 4-243,-3-4 163,10-4 0,-9-4-281,6-3 1,-5-6 28,5 3-922,-5-3 648,7-3-1441,-9-1 540,4-5 904,-5 0 1,-10-10-1,-3-3 1</inkml:trace>
  <inkml:trace contextRef="#ctx0" brushRef="#br2" timeOffset="59">22865 12072 8038,'-7'0'-282,"2"0"3220,5 0-1922,5 0-616,2 0 1,4 0 758,0 0-568,1 0-268,4 0 0,2-4 324,5 0-233,0 0-184,0-1 94,5 4-137,-4-4 0,4 1 188,-6 0-494,6 1 160,-4 3 1,3-4 216,-8 0-1016,3 0 385,-10 4-905,10 0-731,-9 0 598,-2 0 1411,-1 0 0,-9 0 0,5 0 0</inkml:trace>
  <inkml:trace contextRef="#ctx0" brushRef="#br2" timeOffset="60">23790 11661 8097,'0'-17'-234,"0"10"0,0-9 234,0 9 879,0 2-123,0 0-161,0 0 263,0 3-457,0-3 1,-4 6 273,0 3-196,0-2-243,-1 13 261,4-8-291,-4 15 1,5-4 48,0 5 0,0 4-1,0 4 1,0-1 159,0 5-228,0-4-9,0 14 1,0-8 177,0 4-1067,5-4 838,-4 8 1,4-9-551,-5 6 410,0-10 175,0 6-260,0-14 243,0 9 1,0-12 108,0 1-145,0-1 390,0-4 0,0 0-564,0-6 0,-1 0-203,-3-4-790,3 3 962,-4-3-1537,5-1 0,-1-1 72,-3-5 1562,2 0 0,-8 0 0,4 0 0</inkml:trace>
  <inkml:trace contextRef="#ctx0" brushRef="#br2" timeOffset="61">22659 11615 8097,'0'-11'-24,"0"4"353,0-3 26,0 4 144,0-1-161,0 2 0,0 4 17,0-3 370,0 3-3,0-4 370,0 5-915,0 5 0,0 1 172,0 6-112,5 4 58,-4-3-157,4 9 39,-5-5 1,0 10 176,0 0-278,0 4 130,0-2 1,0 6 148,0-1-213,0 5 6,0-3 1,0 4 227,0-1 1,0-3-170,0 6 1,0-5-61,0 1-609,0 3 747,0-6-426,0 0 160,0-2 1,0-8 92,0 5 1,0-6-34,0-1 1,0-1-46,0-7-151,0 0 60,0-3 194,0-1-375,0 1 14,0-6-1201,0-1-4418,0-5 5843,0-5 0,-5-1 0,-1-6 0</inkml:trace>
  <inkml:trace contextRef="#ctx0" brushRef="#br2" timeOffset="62">21917 11638 8097,'-7'-6'285,"2"0"-164,0 1 831,4 4-187,-4-4-165,5 5-221,0 0 5,-5 0 0,3 0-153,-3 5-54,5-4 1,0 11 271,0-1-154,0 1-58,0 9 41,0-3-41,0 5-1,0 0 1,0 5-80,0-4 20,0 9 1,0-4 176,0 5-290,0 0 33,0 1 1,0-1 432,0 0-322,0 6-81,0-10 0,0 8 56,0-8 1,0 2 142,0-1-235,0 2 60,5-9 1,-3 4 151,2-5-239,-3-1-9,-1 1 0,0-5 231,0-3-361,0-2 81,0-2 0,0 1-45,0-1 7,0-4 1,0-1-46,0-2 141,0-3-87,0 4-1410,0-5 1032,0-5 0,0 2-3129,0-4 3530,0-1 0,5-3 0,1-1 0</inkml:trace>
  <inkml:trace contextRef="#ctx0" brushRef="#br2" timeOffset="63">8040 12460 10348,'0'8'269,"0"-1"-264,0-4 1,0 3 183,0-2-210,0-3 122,0 10-20,0-10 44,0 9-19,0-9-5,0 4-31,0-5 35,0 5-64,0-3 28,-5 8 4,4-9-69,-4 4 98,5 0 11,0-4-273,0 10 195,0-5 0,-1 2 17,-3-1-21,3-4 0,-5 7 0,6-4 158,0 6-146,-5-6-13,4 9 1,-5-7 92,2 7 1,1 3-67,-4 1 1,3-1 5,-4 1 1,5 0 64,-5 4-87,5-6 3,-7 5 0,8-8 32,-6 5 0,6-4 6,-2 4 0,-1-4-58,1 4 25,0-5-13,4 8 0,-4-9-10,0 2 23,1 3 1,3-6-124,0 5 111,-5-1 0,3-3 46,-1 2-52,1-2-3,2-2 0,-1 2 13,-3 2 40,3-2-50,-4 3 1,1-4-79,0-1 79,0 1 15,4-1-72,-5 1 52,4-6-3,-4 4 83,5-9-57,0 4 124,0-5-119,-5 0 0,4 0-660,-4-5 369,5 4 0,0-5-1674,0 2 977,0 3 933,0-10 0,-6 10 0,0-4 0</inkml:trace>
  <inkml:trace contextRef="#ctx0" brushRef="#br2" timeOffset="64">6270 13134 8372,'0'-6'-233,"0"1"1228,0 5-869,-5 0 100,4 0 45,-4 0 224,5 0-318,5 0-7,-4 0-196,4 5 107,-5-4 0,4 5 77,0-2-157,-1-3 169,-3 4-35,6 0-19,-5 2-43,9 4 1,-7-3 143,4-1-90,1 1 11,3 4 1,1-1-31,-1 0 1,0 1-84,1-1 52,-6 1 0,4-1-51,-2 0 0,1 1-1,-2-1 1,4 1 11,-4-1 1,3 4-112,2 1 1,-2-1 9,-2-4 98,2 1 0,-4 3-6,5 0 1,1 2-10,-1-2 0,1-1 184,-1 5-179,6-5 1,-5 7 24,4-2 68,-4-2-75,0 4 1,-1-3 13,1 5 0,0-4 8,3 0 0,-2 0 10,2 4 1,-2-4-5,-2 0 1,5-4-2,-1 4 1,1-1-8,0 1 1,-4 3-106,4-3 0,-4-1 40,0 1 1,3-4-299,0 4 0,-3 0 237,-5 4 1,1-4 62,3 0 1,1 0 0,-1 4 339,-5-6 1,5 5-361,-5-4 41,5 5 1,1-2-6,-1-2 0,-3 2-4,-1-6 1,1 1 9,3-1-44,1-2 35,-1 4 0,1-6 6,-1 1-39,1-1 29,-1 0 0,-3 1-24,-1-1 1,0-3 17,0-1 15,3-4-22,-8 7-1,8-4-4,-9 6 8,9-6 0,-9 1 2,3-4-33,-3-1 35,-1 8 1,2-9-49,2 3 52,-3-3-1,4-1 129,-5 0-129,-5 0 37,4-5 1,-6 4-86,3-3 66,3 3 1,-5 1-225,2 0 215,3 0-10,-9 0 7,8 0-322,-8 0 298,9 0 0,-8 1-19,5 3-317,0-3 291,-1 9-23,4-3 0,-4 4-20,5 0 0,0-3 33,0 0-14,0-1 65,0 5 1,0-5-20,0 1 1,1-2 41,3 2 1,-1-2 15,4-2 1,1-3 15,3 3 0,4-3 17,1-1 1,-1 0 38,-4 0-81,1 0-12,4 0 0,-3-3 224,2-1 21,3-5-238,-5 2 223,3-4-200,-4-5 0,-1 3 40,0-2 264,-4 2-287,3 2 1,-9-1 56,3 1-58,-3 4 11,-6-3 1,-1 5-115,-6-2 1,-3-2 82,0 5 0,-5 0-515,1 4 211,2 0 0,-5 0-501,10 0 493,-5 0 0,6 1-420,-1 3 0,6-1 705,2 4 0,3 1 0,1 3 0</inkml:trace>
  <inkml:trace contextRef="#ctx0" brushRef="#br2" timeOffset="65">7743 13968 8057,'0'-7'-7,"0"-3"181,0 9 0,2-8 329,1 5-96,-1-5-59,3 8 103,-5-4-102,0 5-2,0-5-114,0 4 115,0-4 538,0 5-744,5 0 91,-4 5-1,4 1-233,-5 5 65,0 6 0,0-3 210,0 5-419,0 5 144,-5 5 0,-1 6 184,-6-1-385,1 5 158,0-3 1,-1 8-175,1-2-467,-1-3 794,6 1-249,-4-6 3,8-5 0,-6-1-51,4-5-108,0 0 165,4-6 0,0 0 2,0-6-81,0-4-49,0-2 869,0 0-923,5-4 125,-4 4 0,4-6-178,-5-3 1,0-2 61,0-6 0,0 1-305,0-1 232,0-4-1,0 3-494,0-8 566,0 3 1,2-6 305,1-3 0,-1 3 0,3-4 0</inkml:trace>
  <inkml:trace contextRef="#ctx0" brushRef="#br2" timeOffset="66">7778 13979 7875,'0'-7'575,"0"-1"160,0 5-54,0-2 392,0 5 0,5 2-725,2 1 72,-2 4-232,6 4 1,-9 4 189,6 1-34,-1 4-170,0 3 0,2 1-73,-6 2 189,6 4-58,-2-6-260,4 4 59,-5 0 0,4-4 157,-2 2 1,2-1-126,2-3 0,-1 0 130,1-3-308,-6 3 108,4-10 0,-4 5-19,6-6 1,-5 1-74,1-1 0,-4-3-560,3-1 371,-4-4 27,2 2-1191,-5 0 765,0-4-191,0 4 486,-5-5 1,-1 0-237,-6 0-632,1 0 513,-1-5 747,-4 4 0,-2-9 0,-5 3 0</inkml:trace>
  <inkml:trace contextRef="#ctx0" brushRef="#br2" timeOffset="67">7675 14402 8052,'0'-7'581,"5"2"90,1 0-354,1 4 0,3-5 126,-3 2-52,4-3-109,0 1 0,4-3 66,0 5-250,6-4 75,-9 1 1,9 0-272,-6-1 0,0 4 114,-3-3 1,-1 4-916,0-1 1,0 2 128,-4-2 770,3 3 0,-3-4 0,4 5 0</inkml:trace>
  <inkml:trace contextRef="#ctx0" brushRef="#br2" timeOffset="68">8120 13888 8022,'0'-12'288,"0"6"266,0 1 102,0 0-243,0 4-70,0-4 936,0 5-1078,0 5 0,2 2 142,1 8-334,-1-2 191,3 9 0,-5-3 144,0 7-459,0 4 141,0 4 1,0-2-35,0 2 0,0-6 125,0 6-293,0-2 142,0-3 0,0-1 129,0-5-218,0-6 173,0 5 0,0-9 40,0 2-314,0-2 306,0-2-21,0 0-704,0 1 239,0-6-1001,0-1 644,0-5-58,0 5 270,0-3 76,0 3 0,1-5 473,3 0 0,-3 0 0,4 0 0</inkml:trace>
  <inkml:trace contextRef="#ctx0" brushRef="#br2" timeOffset="69">8314 14196 8022,'0'-6'-455,"0"1"2249,0 5 0,0 5-1220,0 2-14,0 9-252,0-4 1,0 9 34,0-6-271,0 5 114,-5-7 0,4 7-218,-3-5 0,3 1 44,1-5-19,0 0 379,0 1-277,0-6-441,0 4 200,0-8-604,0 3-2039,0-5 1331,0-5 690,-5-2 311,4 1 1,-4-4 456,5 2 0,-6-7 0,0-3 0</inkml:trace>
  <inkml:trace contextRef="#ctx0" brushRef="#br2" timeOffset="70">8337 13933 8020,'-5'-6'-830,"3"0"712,-6 2 1338,5 3-200,-2-4-354,5 5-703,0 0-18,0 5-1394,0-4 728,5 9 721,-3-9 0,8 10 0,-4-5 0</inkml:trace>
  <inkml:trace contextRef="#ctx0" brushRef="#br2" timeOffset="71">8611 14162 8020,'0'-6'134,"0"-5"37,0 10 1,-1-8 171,-3 5-22,3 1-121,-9 3 0,7 0 255,-4 0 1,3 0 160,-4 0-486,1 0 70,0 0 0,-3 0 143,3 0-318,-4 5 45,0 1 0,3 5 330,1 1-394,-1-1 44,2 6 0,-1-5-48,4 4 15,1 1 27,-3-4 0,5 5-54,0-3 1,0-2 76,0 2-156,0-2 0,4-2 202,0 1-412,5-6 197,-3 4 1,6-9 76,-1 3-330,0-3 208,1-1 1,-1 0 19,1 0-70,-1 0 145,0 0 0,1-3 55,-1-1-98,1-5 34,-1 3 224,1-6-217,-1 6-1,0-4 58,-4 3 1,2 0 91,-6-1 1,3 4-118,-3-3 307,-1 4 22,3-2-13,-5 0-90,0 4-128,0-4 619,0 5-627,0 5 0,0-3 166,0 6-106,5-6 1,-3 7-50,6-5-58,0 5 0,3-4-81,0 3 0,1-3 86,-1-5 0,2 4-156,2-1 1,-2 1-31,2-4 21,-2 0 38,3 0 1,-3-4 56,2 1 1,2-5-124,-2 4 1,0-5 31,-3 2 146,4-3-62,-3-2 0,3 1-61,-4-1 215,-6 1-57,4 4 0,-9-3 175,3 3 22,-3-3-230,-1-2 134,0 1-47,0-1 0,-5 2-13,-2 3-82,-3 1 43,-7 1 0,3 4-163,-5-3-132,0 3 274,-4 1 1,-3 5-131,-1 3 1,2 3 56,6 4 1,-3-1 70,3 5 1,1 0-62,-1 4 1,6 0-80,2 0 91,0 5-4,4-4 24,1 4-11,1-5 1,5-4 14,0 0-28,5-5 25,1 2 0,10-4 138,-1-1-69,10-5 0,-6-1-82,8-5 771,2 0-774,0-5 267,5-1 501,-4-5-452,3-1 0,-9 1-23,2-1 0,-7 5-80,-3-1 1,-4 6 288,0-2-1600,-6 3 843,-1 1 0,-6 0 377,-3 0 1,-7 5 0,-7 1 0</inkml:trace>
  <inkml:trace contextRef="#ctx0" brushRef="#br2" timeOffset="72">14276 13614 8032,'0'-12'541,"0"1"-268,0-1 105,0 1 230,0 5-5,0-5 88,0 10-346,0-4 362,0 5-707,0 5 172,0 2 1,0 4 172,0 0-324,0 6 140,0-4 1,0 9 97,0 1-152,0 0-11,0 10 0,0-5 31,0 2-23,0 9 1,-4-9 0,-1 8-59,-1-2-137,3 3-267,-2-9 259,5 8 71,0-8 0,0 0 75,0 1 1,0-10-139,0 2 0,0-8 176,0 0-234,0-7 0,0 2-1002,0-9 1131,0 5-2349,0-6 1871,0-6 0,0 0-743,0-5 787,0-1 454,0-4 0,-5-2 0,-1-5 0</inkml:trace>
  <inkml:trace contextRef="#ctx0" brushRef="#br2" timeOffset="73">14253 13477 8059,'-6'-7'0,"-4"2"845,8 5-85,-3 0-153,5-5 92,0 4-350,0-4 0,2 6 116,1 3-78,4-3 1,8 13 379,0-2-464,6 1 1,-7 4 189,5 2-353,-5 3 34,7-5 0,-3 9 175,5-3-295,0 2 149,-1-2 1,1 3 144,0 1-292,-5 0 29,3 1 1,-4-3 321,2 5-504,-3-4 111,1 2 0,-4-5 144,2-1-243,3 1 68,-6 0 1,5-5 19,-6-3-23,-4 3 0,3-5 21,-3 2 0,0-6 88,0-2 0,-3 0-503,4 0 118,-6-2-1142,3-5-2193,-5 0 2358,-5-5 0,-1 0 628,-6-2 0,5-4 645,-1 4 0,1-3 0,-5-2 0</inkml:trace>
  <inkml:trace contextRef="#ctx0" brushRef="#br2" timeOffset="74">14767 13511 8093,'0'-12'495,"0"1"-318,0-5 0,1 4 178,3 1 0,-2-1 769,1 5-651,-1-3 22,-2-2-189,0 6 1,3-1 393,1 4-58,0 1-551,-4-3 1,0 7 158,0 1 1,4 5-57,0 7 0,-1 2 42,-3 2 0,0 7-169,0 1 0,0 1 0,0 4 302,0 3-500,0-1 135,0 11 0,0-8 100,0 5-19,-5-6-8,4 4 1,-5-7 40,2-3 0,3 2-12,-3-6 0,3 0-216,1-7 39,0 2 0,1-8-171,3 2 0,-3-2 106,3-1 0,-2-2-414,2-3 0,-3 0-167,3-4-459,-3-1-149,-1 3 291,0-5 0,0-5-739,0-3 1773,0-2 0,6-1 0,0-1 0</inkml:trace>
  <inkml:trace contextRef="#ctx0" brushRef="#br2" timeOffset="75">15350 13225 8124,'0'-11'-991,"0"3"850,0 1 1403,0 4-302,0-2-240,0 0 313,0 4-210,0-4 34,0 5 1,-5 5-360,-3 2-378,-2-2 1,-3 11 132,-2-1 1,5 1-140,-5 3 1,4 6 124,-4 5 0,-1 3-141,0 1 0,-3 6 45,4 1 0,-4 5-356,4 4 0,-2 2 270,2 5 1,4-5 48,-1-3 1,6 2-125,6-1 0,0-5 110,0-3 0,1-5-15,3 1 1,2-6 28,6-2 0,-1-4-209,1 0 1,-1-3 88,0-4 1,1 1-76,-1-4 1,1-1 274,-1-4 0,1 1-293,-1-1 1,-3-3-63,-1-1 0,0-3 91,0 4 0,0-6-359,-4 2-493,-1-3-646,3-1 870,-5 0-573,-5-5 0,3 3 112,-1-6 1167,1 6 0,-8-9 0,-3 5 0</inkml:trace>
  <inkml:trace contextRef="#ctx0" brushRef="#br2" timeOffset="76">15635 13477 8054,'0'-12'204,"0"1"144,0-1-152,0 1 0,0 0 15,0-1 0,0 4 356,0 1-118,0 4 116,0-2-20,0 0-52,0 4-313,0-4-50,-5 5 1,-1 0-101,-6 0 1,5 5 72,-1 3 0,-1 2-97,-6 1 1,2 1 44,-2-1 1,1 0-144,-1 1 1,2-1-1,-2 1 153,2-1-13,7 0 0,-3 1-86,5-1 34,-5 1 0,8-1-12,-3 1 0,3-5 27,1 1 0,0-4-7,0 3 1,0-3-236,0 4 236,5-6 0,-2 7-107,4-5 0,-3 1 73,4-1-21,-1-3 0,1 8 25,-1-5 0,0 1-4,0-1 0,2-2-7,-5 6 139,0-6-117,-4 8 0,0-7 223,0 5-206,0-1-11,0 5 238,0-1 0,-4-2-23,0 2-183,-5-2 259,8 8-115,-9-6 0,5 1-51,-3-1-102,-2 0 0,9 1 142,-3-1-143,-2 6 0,5-5-77,-3 4 1,2-4 12,2 0-81,0-1-32,-5 1 72,4-6 1,-4 4 84,5-2 1,0-2-343,0 2 150,0-6 18,0 8 56,5-8 130,-4 3-122,4 0 156,-5-4 1,0 5-54,0-2 0,0-1-19,0 4 1,2-3 88,2 4 0,-3-4-69,3 3 1,-3 1 55,-1 3 0,0-3-95,0-1 0,0 1-233,0 4 64,0-1 1,5 0 112,3 1 0,-2-5 12,1 1 1,1-4 26,4 3 0,-1-4-149,0 1 1,1-3-147,-1-1-998,1 0 1361,-1 0 0,0 0 0,1 0 0</inkml:trace>
  <inkml:trace contextRef="#ctx0" brushRef="#br2" timeOffset="77">15932 13499 8033,'0'-11'2,"0"3"411,0 1 127,0 4 325,0-2-6,0 0-337,0 4 0,-4 10-286,0 10 1,1 1-7,3-1 0,0 4-60,0 4 0,0 6-10,0 1 0,-4 0-141,0 4 0,0-2-84,4-2 0,0-4 45,0 1 1,2-7-18,1-1 1,-1-2 129,1-5 1,0-2-575,1-7 235,-3 3-442,4-8 288,-5 3-1460,0-5 790,0-5 1,-1-2-120,-3-4 1189,3-1 0,-9-4 0,3-2 0</inkml:trace>
  <inkml:trace contextRef="#ctx0" brushRef="#br2" timeOffset="78">15749 13545 8035,'0'-11'1,"0"-1"34,0 1 14,5-1 1,-2 5 50,5-1 929,-6 6-625,8-8 0,-2 7 188,7-5-343,-2 6 1,8-7 142,-2 5 1,3-5-119,1 2 1,0 2-184,0 1 1,3-1 167,1 1 0,-4 0-251,-4 4 0,-4 0 89,4 0 0,-5 5-202,1 3 0,-6 2 42,-1 1 0,-6 1-15,2-1 0,-3 1-152,-1-1 0,-5 4 102,-2 0 1,-5 1-46,-3-5 1,2 4 141,-2 1 1,-3-1 128,-1-4 0,3 1-59,0-1 0,3 1 145,-3-1 0,4 0-125,-4 1 0,7-5 275,2 1-283,4-5 27,-2 2 1,7-2-24,1 1 1,5 1 14,7-1 1,-1-3-44,5 3 1,-4 1 18,4-1 1,-1 1-122,1-1 1,2-2 51,-6 6 1,4-4-6,-4 4 0,0-1-33,-3 5 1,-2-1 76,-3 0 1,2 1-147,-5-1 1,0 1 100,-4-1 1,-5 4 12,-3 1 1,-7 0-12,-4-1 0,-3-1 118,0 5 1,-3-5-78,-1 1 0,0-2 31,-4-1-41,10-1 1,-6-1-326,11-2 1,1-2-80,6-2-233,-2-3 129,9 4 69,-4-5-1311,10 0 1065,1-5 1,11-1 680,2-6 0,8 1 0,2 0 0</inkml:trace>
  <inkml:trace contextRef="#ctx0" brushRef="#br2" timeOffset="79">16320 13796 8036,'0'-6'1230,"0"-4"55,0 9-374,0-4-514,0 15 1,0-3-84,0 9 1,-3-2 123,-1 1 0,0-1-160,4 5 0,0-4-211,0 4 0,1-1 125,3 1 0,1-3 38,3-4 1,2-1 28,-2 1 0,3-6-29,4-2 0,-2-3 0,2-1 1,2 0-123,-2 0 0,0-1-460,-4-3 0,5-1-313,-1-3 1,-4-2 55,-3 2 1,-2-2 405,2-1 1,-2-4 190,-2-1 0,-3 0 230,3 1 1,-4 1-129,-4-5 1,-6 1-433,-5-1 0,-7 1 134,0 3 1,-4 6-112,-8-2 0,2 7-110,-6 0 1,9 3-261,6 1 1,2 5-966,5 2 1654,1-2 0,4 11 0,-1-4 0</inkml:trace>
  <inkml:trace contextRef="#ctx0" brushRef="#br2" timeOffset="80">16720 13374 8094,'0'-12'-74,"-5"1"553,4 5 599,-4 1-751,5 5 0,0 1 116,0 3 1,0 2-208,0 5 0,0 6-44,0 2 0,0 0 59,0 4 0,0-2-125,0 10 1,0-1-100,0 5 1,0 3 134,0 0 0,0 1-15,0-1-82,5-2 1,-4 3-1,3-6-32,-3-3 1,-1-3 63,0-8 1,0 1 145,0-4 0,0 0-53,0-1-73,0-7 6,0 7 5,0-14-194,0 10 414,-5-10-94,4 4-149,-4-5 0,1-1-157,0-3 1,0 1 75,4-4 0,0-1-227,0-3 0,0 3 13,0 0 1,0-3-73,0-4 1,0 0 36,0 3 0,2 1 85,1-1 1,0 2 60,5 3 1,-1-4-44,5 4 1,0 2 89,3 1 1,-1-1-57,5 1 1,-3-1 138,3 1 1,-1 3-57,1-3 1,2 3-118,-2 1 0,-2 0 5,-2 0 0,-2 1-17,-2 3 1,-1-2 62,-2 6 1,1 0-14,-6 3 0,1 1 75,-4-1 0,-9 4-81,-2 0 0,-12 2 155,0-2 1,-3-2 0,-1 2 1,2 2 104,-6-2 1,4 0-90,-3-4 1,8-4 87,0-3 1,6 1-675,1-2 1,6 1 232,2-4 0,4-5-367,-1-2 1,8-4 68,4 0 569,2 0 0,6-6 0,2-1 0</inkml:trace>
  <inkml:trace contextRef="#ctx0" brushRef="#br2" timeOffset="81">16994 13340 8065,'0'-12'-223,"0"1"690,5-1 0,2 2 181,4 3-200,1-4-266,-1 10 1,0-8-7,1 5-38,-1 1-149,1 3 0,-1 0 275,0 0-369,-4 0 125,3 0 0,-8 1-62,6 3 60,-5-3 0,2 9 2,-5-2 0,0-2 64,0 2 1,0 1 4,0 6 1,-2-1 130,-1 5 1,-2 0-73,-3 4 0,-1 0 337,5-1-265,-5 1 0,8-1 64,-3-3-10,3 2-154,-4-3 1,4 1 130,-3 0-177,3-5 68,1 3 1,1-6-150,3 1-25,-3-6 0,5 4 213,-2-2-402,-3-3 166,10 5 0,-9-9-257,6 3 276,-6-3 0,8-1 50,-2 0 0,-2 0 81,2 0 188,0 0-255,3 0 1,-1-1 56,-2-3-62,2 3 91,-9-4-183,4 5 1,-3 5 110,1 2 1,-1 4 30,1 0 1,-1 2-52,-2 2 7,0-2 51,5 8-58,-4-3 1,4 1 153,-5 0-147,0 0 1,0 4 2,0 0 1,0 0 22,0-1 0,0 0-202,0-3 176,0 3 0,-1-10 66,-3 4 1,1-4 104,-4 0 1,3-5 25,-4 1-163,1-6-9,-5 4 1,5-3-442,-1 1 198,1 0-1,-5-4-420,6 0 213,-4 0 159,3 0-1796,-4-5 1299,5 4 0,0-10-230,6 4 1,0-3 964,0-2 0,0-4 0,0-2 0</inkml:trace>
  <inkml:trace contextRef="#ctx0" brushRef="#br2" timeOffset="82">17394 13214 8025,'0'-6'-254,"0"-5"269,-5 10 675,4-4 0,-6 1 303,3 0-6,3 1-269,-4 3-214,5 0-125,-5 0-189,4 0 40,-4 5-16,5-4 1,4 9 154,-1-2 1,5 2-95,-4 1 1,6 5-16,1-1 1,1 5 215,3-1-212,3 3-91,-6 1 0,9 3 225,-6 1-168,5 5-566,-7-3 449,3 5-28,-4-5 1,-2 8 34,-2-3 0,1 3-178,-6-3 1,1 4 208,-4 0-214,0 6 66,-5-9 1,3 6-253,-6-3-74,0-8 285,-3 8 0,-4-10-102,-1 3 37,1 2 1,0-10-76,0-1 179,0 1 0,-1-10 547,1 2-985,0-2 63,3-2 20,1 1 71,0-1-351,4-5-441,-3 0 228,9-6-1724,-4 0 2571,5 0 0,5 0 0,1 0 0</inkml:trace>
  <inkml:trace contextRef="#ctx0" brushRef="#br2" timeOffset="83">17965 13431 8041,'-6'-5'24,"1"4"1629,5-4 359,0 5-1612,5 0 1,2 0 77,9 0-247,-4 0-58,10 0 0,-4 0 173,4 0-309,1 5 10,0-4 0,0 8 123,0-5 0,3 4-108,1 0 1,2-2-474,-6 2 213,8 0 129,-18 3 0,13-3-224,-11-1 1,0-3 37,-3 4 90,-1-6-74,-4 3 191,3 0 0,-9-2 5,3 5 44,-3-6 1,-2 4 134,-3-2 0,-2-3-41,-6 3 1,-4 3 171,-3 0 0,-3 0-85,-1 0 0,-1 1-64,-3 3-249,-2-4 81,0 3 0,1-5-111,5 2 0,6 2-829,1-5 561,4 5 0,1-6-201,4 4 1,2-3 629,5 4 0,5-1 0,1 5 0</inkml:trace>
  <inkml:trace contextRef="#ctx0" brushRef="#br2" timeOffset="84">18479 13751 8041,'-11'0'203,"-6"0"0,4 0 382,-2 0 1,1 0-107,-1 0 0,-4 1-122,-8 3 1,2 1 284,-6 2 0,5 4-197,-5-4 1,2 0-154,-1 0 1,6 0-279,5 0 1,5 2-335,-2-5 0,5 1-768,3-1-965,3-3 2053,5 9 0,10-9 0,3 5 0</inkml:trace>
  <inkml:trace contextRef="#ctx0" brushRef="#br2" timeOffset="85">18810 13340 8041,'0'-7'0,"0"-3"105,0 2 0,0 2 164,0-1 1,1 3 218,3-4 0,-1 4-82,4-3 0,-3 0-124,4 0 0,-1 0-8,5 4 0,-1 1 14,1-2 1,-1 3-71,1 1 0,-1 1-15,0 3 1,1 3-18,-1 4 1,1 2-117,-1 2 0,-1-1-245,-2 5 126,2 0 71,-9 4 1,4 5-223,-5 2 1,-5 3 32,-2 1 0,-9 6-101,-3 2 1,-6 2 89,-2 2-1214,-4-1 1345,7-4 0,-8-3 36,5-7 1,4-5 157,4-7 0,5 2 127,-1-6 1,6-1 105,2-7-56,4 4 1,-2-5-198,5 0 0,1-1 661,3-5 1,2 0-484,6 0 1,3 0-190,0 0 0,6 0-6,-2 0 0,2 0-110,2 0 0,0 0 92,0 0 1,-2 0-187,-2 0 207,3-5-153,-9 4 1,7-4-184,-5 5 1,-3-1-240,-5-3 0,-3 3-1637,4-3 1472,-6 2 627,3 2 0,-5 0 0</inkml:trace>
  <inkml:trace contextRef="#ctx0" brushRef="#br2" timeOffset="86">19644 13602 8041,'-12'0'0,"1"0"329,0 0-156,4 0 0,1 0 470,2 0-265,3 0 174,-4 0 9,5 0-330,5 0 148,-4 0-103,14 0 0,-2 0 12,10 0 1,0 0-1,0 0 0,3-4-25,1 1 0,5-1-30,-2 4 1,-1 0-105,2 0-116,-1-5 189,-1 3 0,3-3-226,-5 5 60,4-5-62,-6 4 0,2-5 39,-4 2 1,-1 3-70,-3-3 0,-3 3-130,-4 1 1,-1 0 82,1 0-382,-6 0 128,-1 0-467,0 0 401,-4 0-22,5 0-898,-6 0 1,-4-2 655,0-2 411,-5 3 88,8-4 1,-6 5 139,4 0 0,0-4-65,-5 1 1,5-5 376,-5 4-226,5-5-39,-7 8 734,9-9-519,-9 9 1,7-8-28,-4 5 427,4 0-144,-2-1-162,5 4 106,0-4 95,0 5-31,0-5-177,0 3-139,5-3 1,5 5 152,6 0-145,-1 0 0,1 0-123,3 0 1,3 0 79,1 0 0,0 4-143,-1 0 1,-3 0 31,1-4 0,-7 1-15,3 3 1,-4-3 81,0 3-60,-6-3-11,4 4 0,-10 0-14,0 3 1,-6 2 25,-9-2 1,-4-2 20,-8 2 1,3-1-337,-3 5 1,2-5 107,-2 1 0,8-2-674,0 2 0,5 1-175,3-6 1032,4 6 0,2-2 0,5 4 0</inkml:trace>
  <inkml:trace contextRef="#ctx0" brushRef="#br2" timeOffset="87">21414 13328 8033,'0'-11'152,"-5"4"255,4-3-62,-4 9-70,0-9 1,-2 5 106,-4-3 0,-1 3-62,1 5 1,0-4-91,-1 0 0,-1 1 90,-2 3 1,-3 5-135,-4 2 0,-1 3-15,0 2 0,-1 4-42,-3 3 1,3 3 114,-3 1 1,3 1-126,1 3 0,6-2 58,2 5 1,3-4-233,4 0 1,3 2 46,5-1 1,3-2-103,5-6 0,-1 2 58,8-6 0,3 4-18,1-4 1,3-3 67,1-5 1,-1-4-16,1 1 1,0-3-318,0-1 1,0 0 120,0 0 0,-4 0-267,0 0 0,-5-1-896,1-3-569,3 3 1945,-6-10 0,5 5 0,-6-5 0</inkml:trace>
  <inkml:trace contextRef="#ctx0" brushRef="#br2" timeOffset="88">21631 13340 8116,'0'-7'738,"0"-3"-372,0 9 0,-1-4 103,-3 5 1,2 1 115,-6 3 0,2 3-146,-2 9 0,-2 0-171,2 3 0,-1 3-227,2-3 0,-3 6 79,2 2 0,2 3-50,-2-3 1,4 3 101,-3-3 1,0 3-706,0-3 0,-2-1-449,5-7 1,-1-3 507,1-5 0,3-3-1144,-3 0 444,3-6 249,1 3 925,0-5 0,5-10 0,1-3 0</inkml:trace>
  <inkml:trace contextRef="#ctx0" brushRef="#br2" timeOffset="89">21574 13328 8116,'6'-18'0,"-1"2"114,-5 4 0,4 5 690,0-1 265,0 6-623,-4-3 0,4 6 16,-1 3 0,6 3-75,-1 9 1,0-3 65,3 7 0,-2 2-207,6 5 0,2 5-52,-2-2 0,4 2-195,-4-2 0,4 3 86,-4-2 1,2-2-101,-2 1 0,-2-5 55,2-3 1,-2 0-127,-2-7 1,1 0-41,-1-3-164,0-1-408,-4 1-353,3-1 397,-9-5 0,-1 0 258,-7-6 1,0 0-724,0 0 0,-1 0 1119,-3 0 0,-1-6 0,1 0 0</inkml:trace>
  <inkml:trace contextRef="#ctx0" brushRef="#br2" timeOffset="90">21460 13637 8112,'6'-6'0,"4"5"-224,-2-3 663,2 3 1,7 0 129,2-3 0,3 3-163,5-3 1,2 3-321,6 1 0,3-4 111,0 0 0,1-1-481,-1 1 0,-6 3 215,2-3 0,-7-1-610,-1 1 0,1-3 91,-4 3 0,-3 0 588,-8 4 0,-1-5 0,0-1 0</inkml:trace>
  <inkml:trace contextRef="#ctx0" brushRef="#br2" timeOffset="91">22099 13317 8112,'2'-12'0,"1"1"388,-1 5-31,3-5-10,-5 10 444,0-4-396,0 5 0,0 6-24,0 6 0,0 0-34,0 8 0,-4 0-100,0 6 1,0 1-38,4 7 0,0-6 67,0 7 1,-3-4-344,-1 4 1,0-2-85,4-3 0,0-2-112,0-5 1,0-5 160,0-3 1,4-3 81,0 0-29,-1-6-34,-3-1-49,5-5 143,-3 0 0,3-5-40,-5-2 0,0-4 4,0 0 0,0 0 112,0-1-336,0-4 259,0 3 0,0-9-244,0 3 97,-5-2 1,3 2 294,-1 0-184,1 0 0,2 0-37,0 0 449,0 5-95,0-3-192,0 6 240,0-1-27,0 6 88,0 1-34,5 5-327,2 0 1,4 1 48,1 3 0,4 4 115,3 7-354,3-2 88,1 8 0,1-3 204,2 5-517,-2-6 239,4 5 0,-5-5 52,0 2-11,0-3 84,0-4 1,0-1 186,-1 0 1,0-4-123,-3-3 1,3 1 545,-3-2-253,-3 1-151,1-4 830,-6 0-638,-5-5 1,3 3 140,-5-6 1,0 0 75,-4-3 0,0-6-271,0-2 1,-5-2-223,-3-2 0,-1 0 97,2 0 39,-3 0-60,3 1 1,0-1-665,-1 0 377,5 0 0,-2 0-1123,5 0 0,0 1 593,0-1 1,2 1-1208,1 3 0,4-1 201,4 5 1645,-4 4 0,3 1 0,-4 4 0</inkml:trace>
  <inkml:trace contextRef="#ctx0" brushRef="#br2" timeOffset="92">14242 14779 7979,'0'-12'-420,"0"1"1617,0-1-307,0 1-220,0 5-307,0 0-156,5 17 0,-4-2-1,3 10 1,-3 0-25,-1 3 1,4 1-31,0 0 1,0 0-28,-4 0 1,0 3-150,0 1 1,1 5-68,3-2 1,-3-1 147,3 2 1,-3-6-61,-1 2 0,0-4-64,0-4 1,4 1-377,0-5 207,0 1-815,-4-5 284,0-5-847,0-1-66,0-5 1680,0-5 0,5-6 0,1-7 0</inkml:trace>
  <inkml:trace contextRef="#ctx0" brushRef="#br2" timeOffset="93">14276 14824 7988,'5'-17'-181,"-4"4"-46,3 5 0,-2 4 136,-2-3 1040,0 4-558,0-2 0,1 5 208,3 0-40,-3 0-390,4 0 0,-1 5 35,0 3 1,4-2 34,0 2 1,6-1-145,1 5-141,6-1 143,-9 1 0,9-2-74,-6-3 1,4 2 255,-4-5-608,0 5 215,-3-8 0,3 4-266,0-5 281,0 0 8,-8 0 1,3 0-88,-3 0-27,4-5 168,0 4 1,2-9 13,2 2 4,-2-2 1,3-1 184,-4-1-179,-1 1 0,4-2 58,0-2 1,1 1 12,-5-5 1,-3 4-30,-1-4 306,1 5-181,-2-3 1,1 10 361,-4-1-273,-1 5 216,3-7-99,-5 9 49,0-4-289,0 20 0,0-5 45,0 13 1,0-3-16,0 3 0,-2 5-64,-1 3 0,1 2-152,-1 1 0,1 1-14,2 4 0,0-4 40,0 3 0,0-2-45,0-2 1,0-5 83,0-2 1,0-7 41,0-1 1,0-5-44,0 1-229,0-2 236,0-2 0,4-3-269,0 0-17,0-6-317,-4 3-3333,0-5 3188,0-5 0,0-1 743,0-6 0,0 1 0,0 0 0</inkml:trace>
  <inkml:trace contextRef="#ctx0" brushRef="#br2" timeOffset="94">15098 14699 7926,'0'-7'-655,"-5"2"1748,4 5-656,-4 5 1,1 3 608,0 7-550,1 3-228,-3 5 1,4 1 248,-6 3-298,6 2-27,-8 5 0,3 4 20,-4 0 1,-1 4 116,1-4-1050,0 0 764,-1-9 0,2-1 15,2-5 0,0-1-118,4-3 0,-1-3 137,1-4-726,3-1 278,-5-5-902,6-1 410,0-5 361,0-5 0,0-1-61,0-5-472,0-1 354,0 1 681,0-1 0,0-4 0,0-2 0</inkml:trace>
  <inkml:trace contextRef="#ctx0" brushRef="#br2" timeOffset="95">15007 14756 7926,'0'-18'0,"0"1"110,0 6 1,4 0 329,0-1-111,-1 6 486,3-4-352,-5 8-104,9-3 0,-8 5-88,6 0 0,-4 5 41,4 3 1,-1 4 108,5 3 1,-2 2-123,-3 6 1,7 1-24,-2 3 0,2 1-194,-3 2 1,0 6 87,1-6 0,3 6-248,0-6 0,1 0 133,-5 0 0,3-6-243,-3-1 1,3-1 122,-6-7 0,1 0-85,-2-4 75,4 1 1,-9-2-233,6-2-252,-6 2-674,3-9-876,-5 4 1491,-5-5 1,-1 0-869,-5 0 1486,-1-5 0,-4-1 0,-2-6 0</inkml:trace>
  <inkml:trace contextRef="#ctx0" brushRef="#br2" timeOffset="96">14927 15133 7941,'11'-7'402,"1"-2"146,-1 6 0,5-2 303,-1 1 1,5 2-328,-1-1 1,3-2-193,1 1 0,3-1-296,1 1 0,-2 3-248,-6-3 0,5 1 64,-5-1 1,6 3-399,-6-3 546,-3 3 0,1 6 0,-6 2 0</inkml:trace>
  <inkml:trace contextRef="#ctx0" brushRef="#br2" timeOffset="97">15612 14710 8007,'0'-6'277,"0"-1"400,0 4-450,0 1 1,0-2 371,0 8-372,0 3-57,0 4 1,0 6 215,0 2 0,0 2-74,0 2 1,0 5-82,0 2 1,0 0 109,0 0-370,0 0 100,0 5 0,0-5 38,0 1 0,2-6-170,1 2 0,-1-8-228,1-4 1,0-4-195,1-3-209,-3 2-420,4-9 113,0 4 1,-3-6 311,1-3 687,-1-2 0,-2-5 0,0-1 0</inkml:trace>
  <inkml:trace contextRef="#ctx0" brushRef="#br2" timeOffset="98">15327 14756 8007,'1'-12'0,"3"1"0,-2 1 597,6 2 0,1-1-143,6 5 1,-1-1-84,5 2 1,1 1-33,7-2 1,1-2 146,2-1 0,7 0-172,-2 0 1,-2-1-36,-3-3 1,-1 3-471,2 0 0,-3 2-227,-6-2 0,1-1-515,0 6 0,-1-5 433,-3 4 1,-3 0-1112,-4 4 1611,-1 0 0,0 0 0,1 0 0</inkml:trace>
  <inkml:trace contextRef="#ctx0" brushRef="#br2" timeOffset="99">16275 14664 8070,'0'-6'0,"-2"-4"0,-1 2 0,0 2 565,-4-2 0,-1 6-115,-4-2 1,1-1 41,0 1 0,-1 0-157,1 4 1,-4 0-110,-1 0 0,-4 2-24,1 1 0,1 4-15,-1 4 1,1 4-4,-1 1 1,-2 8-129,2-1 1,1 2 16,-1-2 1,5 3 45,-1 1 1,6 4-203,1-5 1,6 5-34,-2-5 0,3 1-30,1-4 0,9 0 36,2-1 1,8 0-170,0-3 1,3-6 100,0-6 0,1-4 130,0 1 1,0-3 8,0-1 0,2 0-47,-2 0 1,2-4-193,-6 0 1,-2-5-48,-2 2 1,-2 1-199,-2-2 0,-1 4-50,-2-4 1,2 2-292,-2-1 1,-3-4 863,-1 4 0,2-3 0,0-7 0,6-1 0</inkml:trace>
  <inkml:trace contextRef="#ctx0" brushRef="#br2" timeOffset="100">16549 14619 7967,'0'-12'508,"0"1"41,0 5 551,0 0-248,0 6-492,-5 0 0,2 7-92,-4 4 0,3 2 117,-4 6 1,6 0-211,-2 4 1,-1 3-1,1 1 1,0 5-9,4-2 1,0-1-154,0 2 0,0-2-130,0 2 1,0-4-66,0-4 1,0-4-138,0 0 1,1-6-17,3-1-123,-3-1-308,10-5-463,-10 1 589,4-2 1,-1-7-917,0-1 1555,4-4 0,-1-4 0,4-1 0</inkml:trace>
  <inkml:trace contextRef="#ctx0" brushRef="#br2" timeOffset="101">16766 14630 7967,'5'-11'-210,"-4"-1"592,3 1 25,-3 5 222,-1 0-46,0 1 477,0 4-716,0 11 1,0 0 206,0 13 0,-1-1-162,-3 4 1,3 0-154,-3 4 1,3 1 98,1 3-616,0 0 273,0-5 1,1 4 38,3-2 1,-3-3-13,3-2 0,-3-6-198,-1-5 1,2-3-864,1 0-995,-1-1 860,3-4-505,-5-2 1682,0-5 0,-5 0 0,-2 0 0</inkml:trace>
  <inkml:trace contextRef="#ctx0" brushRef="#br2" timeOffset="102">16423 14973 8057,'0'-7'417,"0"1"169,0 2 0,1 3-179,3-3 1,4 2-128,7-2 1,2 3 325,2-3 1,6-1-144,-2 1 0,6-4-407,-2 4 1,1-1-280,-2 2 1,2 1-534,3-2 0,0 3 756,-4 1 0,5 0 0,-3 0 0</inkml:trace>
  <inkml:trace contextRef="#ctx0" brushRef="#br2" timeOffset="103">17679 14390 8015,'0'-6'-851,"0"1"1327,0 5 1,0 5-7,0 3 0,0 3 130,0 4 0,0 3-218,0 5 1,4 5-115,0 2 1,0 3-29,-4 1 1,0 2-13,0 2 0,0-2-113,0 2 1,0-7 47,0 0 1,4-6 9,0 2 1,-1-7-104,-3-1 0,0-5-258,0 1-223,0-2 0,2-3 71,1-2-1676,-1-3 939,3-5 38,-5 0 1,0-5 53,0-3 985,0-2 0,-5-6 0,-2-2 0</inkml:trace>
  <inkml:trace contextRef="#ctx0" brushRef="#br2" timeOffset="104">17440 14425 8015,'0'-12'0,"3"1"0,1-1 441,5 6-213,-8-4-57,10 3 0,-4 0 226,8-1 0,3 1-42,5-5 1,0 1-67,0-1 1,1 5-26,2-1 1,4 2-1,4-2 1,4-1-81,0 5 1,0 1-73,-4 3 0,-4 0-135,-4 0 1,-2 3 71,-1 1 1,-5 5-181,-3-1 0,-7 6 21,-4 1 1,-3 1-62,-1 0 1,-5 0 80,-3 3 1,-3 2 29,-4-6 0,1 4-42,-5-4 0,-1 4 0,-2-4 0,-1 0 117,0-3 0,4-1-38,0 1 0,5-5 137,-1 1 0,3-4 18,5 3 72,-3-4-121,8 2-33,-3-5 1,6 0 46,3 0 1,3 4 7,4 0 1,4-1 97,0-3 1,10 4-87,-3 0 0,4 1-42,-3-1 0,-2-2-48,-2 6 1,5 0-9,-5 3 0,4-3 28,-8-1 0,5 2-97,-5 6 0,0-2 41,-4 2 1,-3-1-26,0 2 0,-6-2-139,2 5 0,-8-4 50,-3 4 0,-7-5-25,-2 1 0,-5-1 35,-2 1 1,-1-2-13,-7 2 0,2-3-59,-1-5 1,-2 3-187,5-2 1,1-3-8,3-1 1,5-3-920,3-1 635,7 0 0,3-5-11,5-3 672,5-2 0,12-1 0,7-1 0</inkml:trace>
  <inkml:trace contextRef="#ctx0" brushRef="#br2" timeOffset="105">18182 14710 8015,'0'-6'385,"0"1"114,-5 5 148,4-5-152,-4 3 0,1-2 16,0 8 0,0-1-77,4 4 1,0 5-113,0 3 1,0 2-161,0-2 0,1 3-133,3 4 1,-1-4 129,4-3 1,1 2-174,3-2 1,1-3 75,-1-5 0,1 0-122,-1 0 0,4-2-142,1-5 0,3 0 74,-4 0 1,5 0 96,-1 0 1,-1-5 49,1-2 1,-4-4-7,4 0 1,-5 0 21,1-1 0,-6-1-80,-1-2 1,-6 1 43,2-5 1,-2 1-128,-2-1 0,-7-2 91,-4 2 0,-3 2 37,-9 2 0,-1 0 0,-7 3 0,-5 0-1007,1 8 109,4 0 521,-2 4 1,10 4-172,0 0 0,1 5 548,7-2 0,0 8 0,3 3 0</inkml:trace>
  <inkml:trace contextRef="#ctx0" brushRef="#br2" timeOffset="106">18696 14288 8039,'0'-12'728,"0"1"-255,0-1 12,0 1 144,0 4-369,-5 2 1,2 10-15,-4 3 0,4 7 28,-1 4 0,3 3 0,1 1 1,0 0-168,0-1 0,4 6 138,0 3 0,5-2-187,-2 1 0,0 1-22,0 3 0,-3-3-163,4-1 1,-6-1 102,2 2 0,-3-3-71,-1-6 0,0 0 6,0-3 0,0-2-75,0-6 0,0 0 2,0 1 85,0-6 197,0 4 4,0-8 228,0 3 1,-4-14-84,1-3 1,-1-2-148,4 3 0,0 0 16,0-1 0,0 1-130,0-1 0,4 1 84,-1-1 1,6 1-168,-1 0 0,6 0 24,1 4 0,5-2-101,-1 5 0,-1 0 71,1 4 1,0 0-191,4 0 0,0 0 137,0 0 0,-4 0-68,0 0 0,-5 0 5,1 0 1,-2 4 72,-2 0 1,-4 5 1,-4-2 0,-1 4 57,-2 0 1,-2 0 97,-1 1 1,-5-1-77,-7 1 0,-3-1 117,-5 1 0,-4-1-70,1 0 1,-2 1 151,1-1 0,-1-3-135,-2 0 1,3-6-6,8 2-400,-2-3 0,9-2-322,1-3 0,6-2 706,8-6 0,9 1 0,6-1 0</inkml:trace>
  <inkml:trace contextRef="#ctx0" brushRef="#br2" timeOffset="107">19724 14402 8039,'5'-7'0,"-4"-3"30,3 3 124,-3-4 1,-1 4 282,0-1 0,0 4 367,0-3 103,0 4-606,0-2 1,-1 6-46,-3 3 1,3 6 33,-3 6 0,3 4 134,1-1 0,0 3-237,0 0 1,0 5-15,0 0 1,0-1-167,0-3 1,0 0 94,0 0 1,4-4-595,-1 0 1,3-5-48,-3 1 1,-1-2-1102,1-2 561,-1-4-223,-2 3 1302,0-9 0,-5 4 0,-2-5 0</inkml:trace>
  <inkml:trace contextRef="#ctx0" brushRef="#br2" timeOffset="108">19553 14276 8039,'11'-10'-374,"0"2"0,1-1 557,-1 6 0,2-2 478,2 1 1,3 2-247,5-1 0,3 1-34,1 2 1,5 0-235,-2 0 1,2 0 45,-2 0 0,2 0-90,-5 0 1,3-1 215,-3-3-512,0 3 193,-10-4 1,0 5 195,-6 0-466,1 0 229,-6 0-84,4 0 75,-9 5 0,4 1 42,-5 6 1,-1-1 37,-3 1 0,-2 4 167,-5 3 1,-1 3-100,1 1 0,3-1 285,1 1-321,4 5 1,-2-4-12,5 3 0,0 1-59,0-1 1,9-1-9,2-3 1,10-1 98,1-3 1,6-3-210,7-4 1,-5-6 56,0-2 312,6-3-229,0-1 0,3-1 58,-5-3 0,-2-4 120,2-7 0,-6 2-125,6-2 170,-7-3-81,1 6 0,-10-9-46,-3 6-34,-8-5 1,-1 2-47,-6-5 1,0 0 79,0 1 0,-11-5-426,-4 0 1,-8 1 157,-7 3 0,-2 1-204,-10 3 0,0 0 0,-3 6-185,-1 3-30,5 6 309,2-1 0,9 5-1075,-1 0 846,11 5 1,-2 2 496,11 4 0,-1 6 0,1 1 0</inkml:trace>
  <inkml:trace contextRef="#ctx0" brushRef="#br2" timeOffset="109">21391 14082 8061,'0'-17'0,"0"5"0,0-5 730,0 6 256,0-1 164,0 1-364,0 5-248,0 1-252,0 20 0,-4 0 0,1 15 0,-6 2-158,1 6 1,-2-1 118,-1 5 0,-1-1-265,1 0 0,3 4 91,1-3 1,3-3-463,-4-1 1,6-4 66,-2-3 1,-1-3-80,1-5 1,0-6 151,4-1 1,0-8-427,0 0-788,0-5 661,0 2 0,1-7 133,3-1 0,-1-4 669,4-4 0,0-2 0,0-2 0,3 1 0,-2-5 0,2 0 0,2-4 0</inkml:trace>
  <inkml:trace contextRef="#ctx0" brushRef="#br2" timeOffset="110">21391 14116 8061,'0'-25'5,"0"2"1,0 8 353,0 0 420,0 2 324,5 6-734,-3 2 0,4 7-107,-2 1 0,-2 9 228,6 7 0,0 3-103,3 0 0,2 6 47,2 3 0,-1 2-223,5 1 0,-4 0-177,4 1 1,-4-1-158,4 0 0,0 0 149,4 1 0,-4-5 162,0 0 0,-5-5-46,2-3 0,-8-3-177,0-3 1,-2-7-302,2 2-82,-3-2-140,-5 2 277,0-4 0,-5-2 24,-3-5 1,-2 0-119,-1 0 375,-6 0 0,0-5 0,-6-2 0</inkml:trace>
  <inkml:trace contextRef="#ctx0" brushRef="#br2" timeOffset="111">21266 14482 8061,'5'-7'420,"2"4"0,9-4-261,-4 6 0,11-4 131,0 5 0,5-1-139,6-3 0,0 2-108,1-1 1,3-2-112,0 1 0,0-4-355,-4 4 1,-1-3-603,-2 3 1,-4-5 1024,-4 1 0,0-2 0,0-1 0</inkml:trace>
  <inkml:trace contextRef="#ctx0" brushRef="#br2" timeOffset="112">21905 13979 8061,'0'-6'-776,"0"-4"2092,0 8-297,0-3-479,0 15 0,0-1-72,0 10 0,0-2-18,0 6 0,0-2-205,0 10 0,0-1 15,0 4 0,0 2-72,0 2 0,0 3-133,0 4 0,0-4-109,0-3 0,0-2 121,0-2 0,0-5-245,0-2 1,0-5 21,0-2 1,1-4-310,3-5 35,-2 1-250,3-1-494,-5-4 165,0-2 0,1-5-692,3 0 1701,-3-5 0,9-2 0,-4-4 0</inkml:trace>
  <inkml:trace contextRef="#ctx0" brushRef="#br2" timeOffset="113">22134 14310 8287,'-7'5'941,"3"3"-196,3-3-377,1 10 1,-4-6 387,1 10 1,-1 0-307,4 4 1,0 0-83,0 0 0,0 0-200,0-1 0,0-2-178,0-1 1,0-5 44,0 1 1,0-3-187,0 0-382,0-6-954,0-1 616,5-5 0,-4-5 359,3-2 1,-3-4-1512,-1 0 2023,0-5 0,5-2 0,2-5 0</inkml:trace>
  <inkml:trace contextRef="#ctx0" brushRef="#br2" timeOffset="114">22077 14082 8107,'7'0'0,"1"0"245,-6 0-67,8 0 0,-3 0-191,4 0 0,1 0 70,-1 0 1,2 4-581,2 0 523,3 4 0,5-1 0,-1 4 0</inkml:trace>
  <inkml:trace contextRef="#ctx0" brushRef="#br2" timeOffset="115">22533 14230 8107,'7'-11'0,"-2"5"206,-10-5 1,2 10 376,-4-3 0,3 3-130,-4 1 0,1 0 135,-5 0 0,-1 5-78,-2 3 1,2 2-200,-2 1 0,-1 2-15,1 2 0,-4 3-57,3 5 0,1-2-15,4-1 1,-1 1-21,1-2 1,3 3-96,1 1 0,4-1-4,-1 1 0,3-5-206,1-3 0,4 2-385,0-2 283,10 0 119,-7-8 1,11 1-224,-3-4 0,2 4 120,2-4 1,2-1-3,-2-3 1,3-1 17,1-3 0,0-1 56,-1-2 1,0-3 72,-3 2 1,-3 2 18,-4-2 0,-1 2 86,1-2 1,-5-2-109,1 2 0,-6 2 220,2-2 0,-1 6 312,1-2-166,-3-2 1,4 3 35,-5-5 128,0 6-77,0-3-182,0 5-255,0 5-70,0-4 0,0 6-42,0-4 1,5-1 99,3 1 0,-2 2-20,2-1 1,3 0-30,4-4-92,6 5 150,-9-4 0,9 4 4,-6-5 0,4-1 2,-4-3 0,5 2 131,-1-6 1,-1 4-139,1-3 419,-5-1-238,3 2 0,-6-4 9,1 2 0,-2-2 126,-3-1 0,2-1-208,-5 1 0,4-1 69,-5 1 0,1-4-254,-4-1 1,-1 1 134,-3 4 0,-3 3-265,-9 1 0,2 4 9,-5-1 1,-1 3 14,-7 1 1,3 5 156,-2 3 0,1 3-10,3 4 1,-1 3-12,0 5 1,1 0-2,3 0 0,0 3 144,8 1 0,-2-1-54,9-3 0,1 0 124,3 0 1,1-4 68,3 0 0,6-5 171,5 1 0,5-3 45,-1-5 1,8-2 246,3-5 0,3 0-381,2 0 1,-5 0-259,1 0 0,-5-1-650,5-3 1,-11 2 256,-1-6-3706,-5 6 4073,-8-3 0,-1-1 0,-5 0 0</inkml:trace>
  <inkml:trace contextRef="#ctx0" brushRef="#br2" timeOffset="116">3403 15898 8146,'0'-11'797,"0"4"0,0 1-208,0 2 121,0 3-275,0-4 68,0 5 0,2 5-299,1 3 1,0 2-50,5 1 1,-1 4 81,5 1 1,-5 4-31,1-1 0,0 4-169,3 3 1,0-1 66,1 1 1,-1 2-140,1-1 0,-1 1 103,0-2 0,1 4-77,-1 4 1,1-4 47,-1 1 0,1-6-153,-1 2 0,-1-3 260,-2-1 1,2-2-110,-2-2 1,-2-2 30,1-6 1,-3 1-79,4-1 0,-4-1-7,3-2-162,-4 2-138,2-9 1,-4 8-176,3-5-255,-3 0-1186,4-4-2008,-5 0 3940,0-5 0,0-2 0,0-4 0</inkml:trace>
  <inkml:trace contextRef="#ctx0" brushRef="#br2" timeOffset="117">3963 15898 8195,'-1'-11'140,"-3"-1"0,3 1 303,-3-1 0,1 1-54,0 0 1,1 3 148,-2 0 0,2 6-191,-2-2 1,3 2 442,-3-2-436,3 2-108,-4 8 0,2 7-140,-4 14 0,-1-1 325,-3 4-403,-1 6 47,1-1 1,-1 6 40,1-3 0,-4 1-179,-1 3 0,5 1 1,3-5 1,2 4-71,-2-4 0,-1-1 39,6-7 1,-2-2 140,1-5 1,3 0-164,-3 0 0,2-5 68,2-3 1,0-6-251,0-2 1,0-3-635,0 4-452,0-6 194,0 3-353,0-5 683,-5 0 1,4-1 858,-3-3 0,-2 3 0,0-4 0</inkml:trace>
  <inkml:trace contextRef="#ctx0" brushRef="#br2" timeOffset="118">3403 16275 8082,'-5'-11'-123,"4"4"0,-3 2 736,8 5 0,2 0-160,6 0 0,-1-1 1,1-3 0,4 3-143,3-3 0,4 3-69,4 1 0,2-4-55,5 0 1,-3-3-116,-1 3 1,-3-1-7,3 1 0,-6-1-267,-1-3 0,-1 3-721,-7 5 0,1-4 464,0 0 0,-6 1 458,5 3 0,-5 0 0,7 0 0</inkml:trace>
  <inkml:trace contextRef="#ctx0" brushRef="#br2" timeOffset="119">4180 15990 8222,'0'-7'-395,"0"-3"2051,0 4-487,0-1-647,0 2 0,1 5-209,3 0 0,0 2-58,7 1 1,-2 4-66,6 4 1,-2 1-163,-1-1 0,3 4 86,0 0 1,4 1-201,-4-5 1,2 0 30,-2 1 0,-2-1-81,2 1 1,-2-1-413,-2 1 1,0-5-30,1 1-117,-1-6 1,1 3 36,-1-5 0,-3 4-1026,-1 0 782,-4 0 901,2-4 0,-5 5 0,0 1 0</inkml:trace>
  <inkml:trace contextRef="#ctx0" brushRef="#br2" timeOffset="120">4774 15910 8222,'0'-7'356,"-5"-3"181,-1 9 1,-6-4-166,1 5 0,-1 5 104,1 2 0,-1 4-311,1 0 0,-4 2 84,0 2 0,-6 3-283,2 5 0,1-4-38,-1 0 1,5-2-449,-1 2 1,3 2 18,0-6 1,6 1-1449,2 0 606,-2-4 1343,4 5 0,-8-11 0,4-1 0</inkml:trace>
  <inkml:trace contextRef="#ctx0" brushRef="#br2" timeOffset="121">4546 16138 9703,'-7'5'962,"-2"-2"-579,5 4 1,-1 1 93,2 3 0,1 4-199,-1 1 1,1 4-1,2-1 1,0 4-179,0 4 0,0 0 115,0 4 0,4-4 29,0-8 1,1 2-31,-1-2 0,-2-4-10,6-3 1,-6-1-77,2-3 1,-1 1-106,1-2-338,-3 4 202,4-10-958,-5 4-2489,0-5 1333,-5 0 2227,4-5 0,-10 4 0,5-5 0</inkml:trace>
  <inkml:trace contextRef="#ctx0" brushRef="#br2" timeOffset="122">5813 16001 8045,'0'-6'151,"0"-5"1,0 9 1001,0-6-601,0 6 0,-1-7-235,-3 5 0,3-1 200,-3 1-296,-2 3 1,-1-4-107,-4 5 0,-2 0-13,-2 0 1,-3 5 114,-5 3 1,-1 2-220,-2 1 0,0 2-18,-4 2 0,1 2 6,-2 2 1,3 1 120,5-5 0,2 4-4,2-4 1,2 1-141,6-5 1,1 0 136,2 1 0,3-1-120,5 1 0,1-5 126,3 1 1,2-4-178,6 3 0,4 0 66,3 0 0,2 2-19,-2-5 0,2 4 12,-2-5 0,3 1-100,1-4 1,-5 5-7,-3 3 1,-3 1 76,0-2 0,-1 4-155,1-4 159,-6 3 1,-1 3 20,-5 2 1,0-2 20,0 2 1,-5-2 128,-3-2 0,-7 4-100,-4 1 1,1 3 105,-1-4 0,0 0-127,-3-3 1,0-1-2,3 0 1,-1-3-799,4 0 358,1-6-426,9 3 179,1-5 1,10-3 674,2-1 0,9-5 0,1 2 0</inkml:trace>
  <inkml:trace contextRef="#ctx0" brushRef="#br2" timeOffset="123">5813 16481 11797,'0'6'-726,"5"-1"1,2-5 0,4 0 0</inkml:trace>
  <inkml:trace contextRef="#ctx0" brushRef="#br2" timeOffset="124">6144 16115 8184,'-6'-5'0,"-3"3"448,5-6 776,1 5-738,-2-2 0,2 14 85,-5 3 1,6 3-137,-2 0 0,-1-1-190,1 5 0,0 4-18,4 4-1,0 0-32,0 0 0,0-1-220,0 4 0,0-6 36,0-1 0,4-2-94,0-5 1,1-1-54,-1-4 1,1-3-501,3 0-296,-3-6 418,-5 3-480,0-5 1,3-1 42,1-3 952,0-2 0,-4-6 0,0 1 0</inkml:trace>
  <inkml:trace contextRef="#ctx0" brushRef="#br2" timeOffset="125">5905 16092 8184,'0'-6'995,"0"-4"-547,0 9 1,5-5 92,2 6 0,5-3 33,3-1 0,3-1-31,5 1 0,4 1-158,4-4 0,2 3-68,1-4 1,0 5-163,1-5 0,-2 4-212,-3-3 1,-2 4-213,-5-1 0,-2 3-1515,-1 1-1866,1 0 3650,-8 0 0,3 5 0,-4 1 0</inkml:trace>
  <inkml:trace contextRef="#ctx0" brushRef="#br2" timeOffset="126">6441 16355 8134,'0'6'-127,"-1"3"1,-3-5 2259,3 0-825,-4 1 350,5-4-1198,0 4 0,0-3 65,0 1-608,0-1 0,1 3-959,3-5 1064,-3 0-22,4 5 0,0-4 0,2 4 0</inkml:trace>
  <inkml:trace contextRef="#ctx0" brushRef="#br2" timeOffset="127">7515 15898 8065,'0'-6'655,"0"1"1,0 6-204,0 3 1,-4 0-89,0 7 1,1-1 35,3 9 0,-4 0-149,0 4 1,0 5 12,4 2 1,0 0-167,0 0 0,0 1 3,0 3 1,0 0-58,0 0 0,0-1 52,0-2 0,1-3-149,3-5 1,-1-2 93,4-2 1,-4-2-126,1-6 1,1 1 9,-1-1 0,-1-3 92,-3-1 0,2-4-1249,1 1 696,-1 2-930,3-5 358,-5 4 467,0-10 0,-4-1 640,0-6 0,-5 1 0,3 0 0</inkml:trace>
  <inkml:trace contextRef="#ctx0" brushRef="#br2" timeOffset="128">7287 16024 8223,'3'-12'-358,"1"1"1,5 1 142,-1 2 1,2-2 1154,1 2 0,4 0 36,1 0-86,4-2-487,-2 3 0,5-3 45,-1 3 0,3-3-136,1 2 0,3 2-158,6-2 1,-5 4 109,1-3 1,-6 4-146,2-1 0,-5 3-11,-3 1 1,-2 4-165,-6 0 0,-1 4-27,-2 0 1,-3 2-101,-5 2 0,0 3 53,0 0 0,-5 5-79,-3-1 1,-7-1-43,-4 1 0,-2-1 144,-2 1 1,-4-1 26,1-3 0,0-2 45,7 2 0,-1-2-34,5-2 104,-1-5 354,5 4-240,5-8-52,1 3 0,10-1 214,2-1 0,5 1-61,3-4 1,3 4-111,4 0 1,0 1-74,-3-1 0,4-2 1,0 6 0,0-4-44,3 3 1,-5 1-163,-2 3 0,-2 1 43,2-1 0,-2 1-187,-6-1 1,-3 2 0,0 2 1,-6-1 70,2 5 1,-4 0 143,-4 4 0,-6-2 0,-5-2 0,-6 2 103,2-6 1,-4 4-162,-3-4 311,2 0-220,-9-3 1,9-1 60,-3 1 0,3-6 112,1-2 1,9-3-575,3-1 307,2 0 0,2-1-718,4-3 0,10-2-17,5-6 1,8 1-248,3-1 1,0 1 1108,3 0 0,3-1 0,1 1 0</inkml:trace>
  <inkml:trace contextRef="#ctx0" brushRef="#br2" timeOffset="129">7983 16332 8203,'0'-7'-198,"0"-1"-299,0 5 1371,0-2 1,-1 5-274,-3 0 0,2 5 166,-6 3 1,4 2-266,-3 2 1,4 0-122,-1 3 1,3-1-258,1 5 1,1-3-154,3 3 1,0-4 122,7 4 0,-1-5-77,9 1 1,-1-3-216,1-5 1,7-2 93,-4-5 0,5 0-145,0 0 0,-3 0 35,2 0 1,-1-5 156,-3-2 0,0-4 138,-3 0 0,-1 0 184,-3-1 1,-6-3-126,2 0 0,-7-2-25,0 2 1,-3-3-114,-1-5 1,-1 1 56,-3-1 0,-7 0-222,-8 0 0,-3 0 19,-1 0 1,-5 6-163,-2 1 1,-4 7 26,-4 2 0,6 4-252,-2 0 0,11 1-318,0 2 0,8 4 334,-1 0 1,8 5 514,0-2 0,5 4 0,-2 0 0</inkml:trace>
  <inkml:trace contextRef="#ctx0" brushRef="#br2" timeOffset="130">8531 15852 8008,'-5'-11'115,"4"0"1,-5 0 693,2 4 1037,3 2-1485,-4 5 0,5 6-155,0 6 1,1 5-46,3 10 0,-2-2 14,6 6 0,-4 3-310,3 4 0,-4 4 115,1-4 1,1 4-65,-2-4 1,5 0-81,-4-4 1,0-2-140,-4-5 0,0 3 242,0-7 1,1 1 161,3-5 0,-3-1 94,3-3 1,-3-2-120,-1 2 0,0-6 297,0-1-122,0-6-88,0 3 45,0-5-18,-5 0 0,2 0-26,-4 0 0,3 0 9,-4 0 26,6-5-119,-3 4 0,5-9 152,0 2-102,0-2 0,1-1-209,3-1 1,-2 2-5,6 2 1,0-2-126,3 3 0,2 0 118,2 0 0,-1 4-65,5-1 1,-1 2-49,1-2 1,1 3-157,-5-3 0,1 3 15,-5 1 1,3 5 120,-3 2 1,3 2 24,-6-1 1,-3 2-68,-1-2 366,2 2-97,-5 1 0,3 1-70,-8-1 0,-2 0 150,-5 1 0,-6 0-90,-2 4 0,-4-4 90,-3 4 0,-4-4 118,-4 0 1,1-5-45,3 1 0,-2-4-140,5 3 1,2-4-205,6 1 1,2-3-873,6-1 345,5 0 0,7-4 713,10 0 0,6-10 0,6 2 0</inkml:trace>
  <inkml:trace contextRef="#ctx0" brushRef="#br2" timeOffset="131">9673 15990 8008,'0'-12'-813,"0"4"841,0 1 1,0 3 1088,0-4-342,0 1-367,0-5 1,-1 2-106,-3 3 0,2-2 71,-6 5 0,1 0-194,-5 4 1,-4 0 160,-3 0-266,-3 0 132,-1 0 1,-1 5 30,-2 3 1,-2 6-67,-3 1 1,-2 5 36,3-1 1,-3 7-253,-2 0 0,2 5 220,3-4-695,2 4 469,5-7 0,2 4-29,2-5 0,6 0 67,5 0 1,6-4-150,-2 0 0,3-1 23,1 1 1,6-3 85,5-4 1,2-1 81,6 0 1,0 0 250,4-4 1,1 0-217,3-4 0,-3-1 151,3 1 0,0-1-80,0-2 0,0-2-104,-4-1 0,-1 1 12,1-1 0,-1-3-89,-3 3 1,-3-2-203,-4 1 1,-1 1-93,1-4 0,-5 4-325,1-1 1,-6 2-720,2-2-682,-2 3 2064,-2-4 0,-6 0 0,0-2 0</inkml:trace>
  <inkml:trace contextRef="#ctx0" brushRef="#br2" timeOffset="132">9274 16184 8083,'-12'0'-918,"1"0"956,-1 0 1,5 0 571,-1 0 527,6 0-317,-8 0-386,8 0 34,-3 0-69,5 0-119,5 0 1,-2 0 33,4 0 1,1 0-85,3 0 1,1-2 2,-1-1 0,5 1 7,-1-1 0,5 0 35,-1-1 1,-1 3-230,1-3 1,-4 2 105,4-2-998,-5 2 631,8-3 0,-10 5-255,4 0 1,-4 0-361,0 0 0,-1 0-700,1 0-644,-6 0 2174,-1 0 0,-5 0 0,0 0 0</inkml:trace>
  <inkml:trace contextRef="#ctx0" brushRef="#br2" timeOffset="133">9502 15841 8178,'0'-11'0,"1"-3"34,3 2 0,-2-2 236,1 7 77,-1 2 1,-1-2 1005,3 3-1061,-3 3 0,4 1-48,-5 8 1,-5 3-17,-3 4 1,-2-1 63,-1 5 0,2 6 15,-3 5 1,6 3-76,-9 1 0,5 1-139,-6-1 0,0 4-45,1 0 0,-4 4-164,3-4 1,-3 4-84,4-4 1,0 0 101,4-4 1,3-5 273,0-2 0,2-3-101,-2-1 0,3-5 88,5-3 0,-1 0 7,-3-3 77,3 2-179,-4-8-332,5 0-1158,0-1 1044,5-5 1,-2 0-769,4 0 0,-3 0-568,4 0 465,-1-5 1248,5 4 0,-1-14 0,0 2 0</inkml:trace>
  <inkml:trace contextRef="#ctx0" brushRef="#br2" timeOffset="134">9970 15841 8110,'0'-11'153,"0"-1"1194,0 1-264,0 4-459,0 2 0,0 7-227,0 1 0,5 5-160,3 7 1,-3 2-24,-1 2 0,2 2-34,2-2 1,2 3-99,2 1 0,-1 0 108,0 0 0,1-4-213,-1 0 1,4-5 49,1 1 1,-1-4-101,-4-3 1,-3 1-457,0-5 1,-1-1-1,5-3-406,-1 5 1,0-3-863,1 1 641,-1-1 0,-3-2 1156,-1 0 0,-4-5 0,2-2 0</inkml:trace>
  <inkml:trace contextRef="#ctx0" brushRef="#br2" timeOffset="135">10484 15841 8090,'0'-6'0,"0"-4"401,0 8 1,0-4 66,0 2 0,-1 3-29,-3-3 1,2 4-246,-6 4 0,-1 2-53,-6 6 1,5 0-63,-5 4 0,3 1 119,-7 6 1,1 0-681,-1 0 1,-1-2-70,5-2 0,1 3-359,6-3 0,-1-2 380,6-2 530,-6-3 0,7 0 0,-3-1 0</inkml:trace>
  <inkml:trace contextRef="#ctx0" brushRef="#br2" timeOffset="136">10256 16115 8090,'0'-6'557,"0"1"639,0 5-14,-5 0-466,-1 0-3,-1 5-343,-3 6 1,7 2-43,-4 2 1,4 2-75,0-2-1,0 5-75,-1-1 0,3 5 0,-3-1 0,3 6-236,1-6 0,0 1 132,0-5 0,4 2 101,-1-6 1,3 0 70,-3-3-59,-1-1-21,3 0-131,-5-4-36,0-2-371,0 0-1405,0-4 998,0 4-2936,0-5 3715,0-5 0,0-1 0,0-6 0</inkml:trace>
  <inkml:trace contextRef="#ctx0" brushRef="#br2" timeOffset="137">11055 15990 8003,'0'-12'876,"0"1"-346,0 4-265,0 2 0,-1 1 132,-3 1 899,3-1-287,-4 4 1119,5 0-2908,5 5 1,-2-4 585,4 3 1,1 2-1371,3 2 1,-1-2 1563,-2 2 0,7 0 0,-2 3 0</inkml:trace>
  <inkml:trace contextRef="#ctx0" brushRef="#br2" timeOffset="138">11055 16332 8043,'-6'5'1204,"1"-3"-768,5 3 4875,0-5-4595,5 0-1442,-4 0 478,4 5-857,-5-4 861,5 4 0,-2-5 244,5 0 0,-1 5 0,5 1 0</inkml:trace>
  <inkml:trace contextRef="#ctx0" brushRef="#br2" timeOffset="139">12232 15852 8066,'0'-11'-1507,"0"5"2507,0-4-604,0 8 1,0-4 541,0 2-460,0 3 20,0-4-27,0 5 0,0 5-264,0 2 1,0 4 6,0 0 0,0 6-14,0 2 0,0 3-139,0 5 0,0-2 117,0 6 0,0-1-133,0 5 0,0-1 66,0 0 0,0 2-199,0 2 0,0-1-14,0 4-742,0-4 762,0 3 1,0-10 89,0 0 1,1-4-23,3 1 0,-3-5 71,3-3 1,-3-2 66,-1-6-177,0 1 1,0-5 128,0 1 383,0-6-783,0 4-547,0-6 345,0-6 0,0 0-270,0-5 0,0 3-826,0 1 1622,0-1 0,0-9 0,0 0 0</inkml:trace>
  <inkml:trace contextRef="#ctx0" brushRef="#br2" timeOffset="140">12277 16001 8198,'0'-6'0,"0"-1"680,0 3 536,0 3-234,0-4-522,6 10 1,0 2-154,5 4 0,4 4-44,1 0 0,4 4 30,-1-3 1,3 4-106,0-1 1,1 3-115,0 0 0,0 1-35,0 0 1,-2 0 27,-2 0 1,3 0-133,-3-1 0,-1 1-25,1 0 1,-5-4 129,1 0 0,2-5 23,-2 1 1,-1 2 8,-7-2 1,3 0-2,-2-3 1,2-1 19,2 1 1,-5-5-139,1 1 1,-4-4 104,3 3-334,-4-4 1,3 2-673,-2-5-478,-3 5 237,4-4-744,-5 4 1356,-5-10 0,3 4 577,-6-3 0,1-2 0,-5-1 0</inkml:trace>
  <inkml:trace contextRef="#ctx0" brushRef="#br2" timeOffset="141">12814 15898 8308,'5'-16'763,"-3"3"-41,3-4 207,-5 6-74,0 5-99,0 1-328,0 5-214,0 5 0,0 2 36,0 9 0,0-2 15,0 5 1,0 1-1,0 7 1,0 0-16,0 4 0,0 2 15,0-3 1,-4 3-90,0 2 0,0 3-174,4 0 0,-1 1 92,-3-1 0,3-2-487,-3 2 0,2-7-318,-2 0 0,2-6 497,-1 2 1,1-4 226,2-4 0,0-3 20,0-4 0,0-5 38,0 1-219,0-6-291,0 4-84,0-6 0,5 0 0,-2-2-171,5-2 0,-5 2-1301,5-6 1995,-5 6 0,2-13 0,-5 2 0</inkml:trace>
  <inkml:trace contextRef="#ctx0" brushRef="#br2" timeOffset="142">13294 15727 6583,'6'-6'489,"1"0"-239,-4 6 12,-1 0-115,3-5 11,-5 4-7,0-4 352,0 5-311,0-5 1,1 4-3,3-3 190,-3 3-234,4 1 1043,-5 0-764,5 0-194,-4 0-150,5 0 182,-6 0-297,-6 0 136,5 0 0,-5 0-130,2 0-73,3 0 176,-4 0-13,5 5 0,-4-3 31,0 6 1,-1-4 11,1 3 1,2 1 31,-6 3 1,2 1 18,-2-1 1,-5 2-1,6 2 0,-6-1-30,6 5 0,-4-4-30,0 4 0,0-1-11,-1 1 1,4 3 5,1-3 1,3 2-19,-4 2 0,5 0-11,-5 0 1,5 1 7,0 3 0,1-5-11,2 1 0,0 4-62,0-4 0,2 2 84,1-2 0,0 1-152,5 3 1,-1 1 106,5 2 0,-1-2 1,1-5 0,-1 3-33,0 1 1,1-4-3,-1-4 0,1-1 12,-1 1 1,0 1-1,1-5 1,-1 1-16,1-5 0,3-1 25,0-2 1,0 1 71,-3-6 1,-1 5-58,1-4 40,-1 0-51,1-4 0,-5 0 25,1 0 48,-1 0-37,0 0-62,3-5 0,-8 3-216,6-1-963,-5-4 483,2 6-695,-5-9 0,-4 7 230,0-4 1,-1 4 1158,1-1 0,3-2 0,-4 0 0</inkml:trace>
  <inkml:trace contextRef="#ctx0" brushRef="#br2" timeOffset="143">13637 15910 8091,'-6'-7'19,"5"1"-11,-3 2 79,3 3 743,1-4-235,0 0-412,5 3 38,2-3 0,4 10-38,0 3 1,1 6 24,-1 1 1,1 2 21,-1-2 0,2-2-63,2 2 1,-6-1-14,2 1 1,-1-2 17,6 2-46,-4-2 1,5-2-65,-6 0 0,-3-4 127,-1-3-264,1 2 0,0-5-350,-1 3-625,-4-3-43,2-1 1,-5 2-115,0 1 1207,0-1 0,-5 3 0,-1-5 0</inkml:trace>
  <inkml:trace contextRef="#ctx0" brushRef="#br2" timeOffset="144">14093 15864 8317,'0'-6'537,"0"-5"187,0 10-66,0-4-270,-5 5-36,-1 5-158,-5 1 0,-5 10-145,1-1 0,-1 5 98,0-1 1,4-1-411,-4 1 1,0 0-85,1 4 1,3-5-291,5-3 1,3-2 347,-4-2-1071,6 0 353,-3 1 374,5-1 633,0-4 0,-5 3 0,-2-4 0</inkml:trace>
  <inkml:trace contextRef="#ctx0" brushRef="#br2" timeOffset="145">13899 16127 8317,'-6'0'967,"-4"5"1,5 1-390,-3 5 0,2 1-62,2-1 32,3 6-242,-4 1 1,5 3-199,0-2 1,0 3 115,0-3 1,1 2-115,3 2 1,1 0-28,2 0 1,3-4-101,-2 0 0,-2-5 22,2 1 1,-4-2-126,3-2 0,-4-3-28,1-1-313,-3-4-707,-1 2-605,0-5 1087,0-5-1037,-5 4 1723,-1-9 0,-6 3 0,1-4 0</inkml:trace>
  <inkml:trace contextRef="#ctx0" brushRef="#br2" timeOffset="146">14299 15761 8049,'0'-6'-157,"0"-4"-238,0 2 672,0 3 1,0-1 1408,0 2-368,0 3-493,0-5-212,0 6-347,0 6 1,0 0-1,0 5 0,1 1 38,3-1 0,-1 4-29,4 1 0,1 3-15,3-4 0,1 5-12,-1-1 1,2 3-209,2 1 0,-1-1-55,5 1 0,-5 1-86,1 3 0,-2-3 125,-2 3 0,1 2-86,-1 1 0,-5-2 61,-2-1 1,-3 2-101,-1 2 0,0-1-36,0 4 1,-1-6 135,-3 7 0,-2-5-6,-5 0 0,-1 0 16,1-4 0,-1-5-42,1 1 0,0-6 12,-1-1 0,2-2-33,2-2-90,-2 0 1,8 0-603,-6-4-1106,6-2 1318,-4-5 1,6-1-741,0-3 0,-5 2 1274,-2-6 0,-3 0 0,-2-3 0</inkml:trace>
  <inkml:trace contextRef="#ctx0" brushRef="#br2" timeOffset="147">11923 15658 8215,'0'-6'233,"0"-4"435,0 9-296,0-10 31,0 10-30,0-4 77,0 5-202,0 5 0,0-2-6,0 4 0,0-3 59,0 4 0,0-1-32,0 5 1,0 0-18,0 4 0,0-2 31,0 5 0,0 0-100,0 4 1,0 1-11,0 2 1,0 3-142,0 6 1,0 0 39,0 3 1,0 2-77,0 2 0,0 2 50,0-2 0,0 1-82,0-1 1,0 1 89,0-5 0,0 0-2,0-4 0,2-4 64,1-4 1,-1 1 16,2-4 1,-2-2 122,2-5 1,-3-4-147,3 3 0,-3-6-100,-1-1 97,5 0-340,-3-2 211,3-1-337,-5-5-570,0 0-1112,5 0-1269,-4 0 1893,4 0 1417,-5-5 0,5-1 0,1-6 0</inkml:trace>
  <inkml:trace contextRef="#ctx0" brushRef="#br2" timeOffset="148">14744 15773 8386,'0'-12'-241,"0"6"266,0-4 0,0 7 201,0-5 0,0 5 318,0-5-146,0 6 161,0-4-128,0 1-92,0 4 171,0-4 0,-1 15-78,-3 5-117,3 1-116,-4 5 0,4 1 54,-3 4 1,3 6-51,-3-1 1,2 2-27,2 1 1,0 1-99,0 3 1,0-5-87,0 6 0,0-3 130,0 6 1,0-1-78,0-3 0,0-3-35,0 3 1,0 1-158,0-5 0,0 3 81,0-7 1,-3-2 54,-1-1 1,-1-3 111,1-1 1,3-2-12,-3-2 0,3 1-148,1-4 1,0-1 103,0-4 1,0-3-218,0 0 1,0-5-223,0 5-87,0-5-283,0 2-678,0-5 631,5-5 1,0-2-1428,2-4 2236,4-1 0,-10-4 0,4-2 0</inkml:trace>
  <inkml:trace contextRef="#ctx0" brushRef="#br2" timeOffset="149">15224 15967 8145,'0'-12'480,"-5"6"205,-1-4 302,-1 9-238,2-5-161,5 6-149,0 0-190,5 0 1,-2 6 17,4 1 1,1-1-12,3 2 1,2-2-44,2 2 0,2 2-24,2-2 0,2 1-90,-2-2 0,3 2 64,1-5 0,4 0-131,-1-4 1,1 4 64,-4-1 0,-2 1-163,-2-4 1,2 1-193,-6 3 102,0-2 24,-4 3 149,-4 0 1,-2-3 43,-5 6 0,-1-4 43,-3 3 1,-8-3 10,-7 4 1,-3 1-82,-5 6 1,1-2 11,-4 2 0,0-3-97,-5 0 0,1-1 74,0 1 1,5-2-288,2-3 1,4 2-630,4-5-441,3 5-227,4-8-805,6 4 1585,6-5 781,6 0 0,6-5 0,-1-1 0</inkml:trace>
  <inkml:trace contextRef="#ctx0" brushRef="#br2" timeOffset="150">15589 16332 8869,'-11'0'879,"-2"1"-225,-2 3 1,1-1-154,-5 4 1,-1 1 24,-7 3 1,2 0-184,-6-4 1,6 3-214,-2-2 1,3 2-189,1 2 0,6-6-115,1-2 0,4 1-960,0-1-409,6-1 1542,1-3 0,5 0 0,0 0 0</inkml:trace>
  <inkml:trace contextRef="#ctx0" brushRef="#br2" timeOffset="151">16320 15715 8078,'0'-11'0,"0"5"496,0-4-261,0 8 69,0-3 399,0 5 0,4 5-544,0 3 1,0 3 74,-4 5 1,0-3 37,0 6 1,0 2-39,0 5 1,0 0-63,0 4 0,4 1 46,-1 3 0,1-2-124,-4 2 0,0-1 35,0 9 0,0-5-109,0 1 1,0-1 78,0 1 0,0-3-129,0 3 0,0-4-2,0-3 0,0 1 28,0-6 0,0 0-48,0-7 1,0 1 182,0-5-81,5 0 0,-2-4-239,4-4-466,-4 3 17,2-8 54,-5 3 0,0-7-48,0-1 0,0 0-403,0-4 1,0 3-268,0-4 1302,-5 0 0,-1-3 0,-6 0 0</inkml:trace>
  <inkml:trace contextRef="#ctx0" brushRef="#br2" timeOffset="152">16652 15818 8078,'0'-11'324,"0"4"663,0 2-253,0 5 0,3 5-355,1 3 1,5 3-131,-1 5 1,2 0 32,1 3 0,-3 3-48,0-3 1,3 2-190,4 2 0,0-4-56,-3 0 0,-1-5-111,1 2 0,-1-4 108,1 0 1,-1-2-100,0-3 0,1-2-1158,-1-5 583,1 6-1646,-1-5 938,0 4 1396,-4-5 0,-2 0 0,-5 0 0</inkml:trace>
  <inkml:trace contextRef="#ctx0" brushRef="#br2" timeOffset="153">17120 15818 8078,'0'-12'0,"0"-4"495,0 9-261,0 2 0,-1 0 178,-3 5 0,1 0-43,-4 0 1,-1 5-70,-3 2 0,-1 5-138,1 3 1,-4-1-130,-1 5 1,0-4-566,1 4 0,2 0 403,-2 4 0,6-4-442,1 0 1,2-5 57,-2 1-992,3-2 1505,0-2 0,-1 1 0,-6-1 0</inkml:trace>
  <inkml:trace contextRef="#ctx0" brushRef="#br2" timeOffset="154">16880 16069 8942,'0'12'947,"0"-1"1,0 1-430,0-1 0,0 2-145,0 2 1,0-1 9,0 5 1,0-4-33,0 4-297,0 0 122,0 4 0,0-1 27,0-3 1,4 1-150,0-5 1,-1 1-10,-3-5 1,0 0 135,0 1-891,0-6 529,0-1 0,2-5-469,2 0-465,-3 0-952,4 0 1508,-5 0 0,0 0 0</inkml:trace>
  <inkml:trace contextRef="#ctx0" brushRef="#br2" timeOffset="155">17417 15647 6343,'0'-6'2507,"0"-5"-1606,0 10-273,0-4 320,0 5-694,0 5 1,0 3-30,0 7 0,0-1 127,0 5 50,0 5-197,0 0 0,0 8 20,0-5 1,0 6-1,0 1 1,0 0-82,0 4 0,0-1 87,0 1 1,0 1-107,0 3 0,0-1 9,0-3 0,0-5-225,0 5 1,0-9 130,0 5 0,0-7-78,0 0 0,-1-3 78,-3-1 0,2-2-73,-1-2 0,1 2 201,2-6-98,0 0 1,0-7 24,0-1-30,0-4-266,0 2-4658,0-5 2167,0-5 2692,5-2 0,-3-4 0,3 0 0</inkml:trace>
  <inkml:trace contextRef="#ctx0" brushRef="#br2" timeOffset="156">17908 15887 8078,'0'-7'516,"0"-3"-19,0 4 0,0 0 156,0 0-41,0 6 1,0 7-423,0 4 0,0 2-66,0 6 1,0 0 227,0 4-353,0 0 28,0-6 1,0 8 51,0-6 0,0 5-164,0-5 1,0-3 99,0-1 1,0 2-44,0-2 1,0-3 18,0-5 0,0-3-288,0 4-873,0-6 505,0 3-3565,0-5 4230,0-5 0,-5 4 0,-2-9 0,-4 3 0</inkml:trace>
  <inkml:trace contextRef="#ctx0" brushRef="#br2" timeOffset="157">17725 16092 8078,'-6'0'453,"1"0"1,14 0 101,2 0 1,3 0-138,-3 0 0,6-3 71,2-1 1,6 0-59,2 4 0,1-1-160,-1-3 1,-3 3-70,2-3 0,2-1-1,-1 1 1,-2-4-412,-6 4 0,2 1 236,-6 3 1,0-2-1978,-4-1 1458,1 1 1,-4-3-2397,-1 5 2889,-4 0 0,2 0 0</inkml:trace>
  <inkml:trace contextRef="#ctx0" brushRef="#br2" timeOffset="158">18433 15681 7971,'0'-6'0,"0"-4"0,0 2 0,-5 3 0,4 0 0,-4 6 0,5 3 0,-4 2 0,0 6 0,0 4 0,4 3 0,0 3 0,0 1 0,0 5 0,0 2 0,0 3 0,0 1 0,0 1 0,0-1 0,0 0 0,0 0 0,0 1 1874,0-1 0,0-4-1151,0 1 0,0-6-480,0 2 1,0-8-49,0-4-167,0 3 0,0-5 191,0 2 1,0-6-127,0-2-224,0-4 1,2 2 239,2-5-11,-3 0 0,5 0-3520,-2 0 2478,-3 0 1,9-1-608,-2-3 1551,-3 3 0,10-10 0,-2 5 0</inkml:trace>
  <inkml:trace contextRef="#ctx0" brushRef="#br2" timeOffset="159">19655 15773 7995,'0'-12'8,"0"6"165,0-4 1,-3 7 82,-1-5 0,-1 6 256,1-2 212,3 3-121,-10 1-91,5 0-331,-5 0 1,-1 0 14,1 0 0,-1 0-1,1 0 1,-2 5-15,-2 3 1,2-2-140,-2 1 1,-1 1 80,0 4 1,1-2-134,4-3 1,-1 3-23,1-2 1,1 2-22,2 2 1,3-1 135,5 0-49,0 1 0,5-1 56,3 1 1,6-1-3,1 1 1,4-1-69,-4 0 0,4 1 48,-4-1 1,6-1-42,-2-2 1,1 2-4,-1-2 0,-4 2-105,-7 1 0,1 5 52,-5-1 0,-1 0-146,-3-4 1,-5 2 95,-2 2 1,-8-2-66,-4 2 0,-4-2 37,-4-2 0,2 1 37,-6-1 1,5 1 88,-5-1 0,6-1-130,-2-2 1,8 1-78,4-5 0,2-1-364,2-3-42,4 0 0,4 0 32,6 0 0,9-5-232,7-2 1,2 0 194,2 0 1,1 0 598,3 0 0,7-8 0,7 2 0</inkml:trace>
  <inkml:trace contextRef="#ctx0" brushRef="#br2" timeOffset="160">19758 16035 7995,'0'-11'581,"0"-1"8,0 1 289,0 0-419,-5 4 0,-1 2 58,-6 5 0,5 1-186,-1 3 0,0 3 51,-3 4 1,3 2-213,1 2 1,4 1 55,-1 3 0,3 3-141,1-3 0,0-1 1,0 1 1,9-4-146,2 4 1,8-5 6,1 1 1,2-3-108,5-5 1,2 2 43,5-5 0,1 0-63,-1-4 1,0-1 269,1-3 0,-1-3-90,0-4 1,-4 0 121,1-1 0,-7-1-50,-1-2 1,-5 2 168,-7-2 0,-5-2-145,-2-3 1,-2 3-30,-2-2 1,-11-2-337,-4-5 1,-10 2 122,-6-3 0,-7 4-220,-4 4 0,-2 4-5,-2 7 0,1 3-320,-1 5 1,3 0 86,5 0 0,1 4-35,10 0 1,6 5 636,5-2 0,1 6 0,4-2 0,2-2 0</inkml:trace>
  <inkml:trace contextRef="#ctx0" brushRef="#br2" timeOffset="161">3483 17189 8183,'0'-12'-305,"0"1"0,2 1 1728,1 2-686,-1-2-369,3 9 173,-5-4-327,0 0 1,1 3 155,3-2-364,-3 3 144,4 1 161,-5 0-131,0 5 1,0-2 10,0 4-20,0 1 46,0-2 0,4 5 18,0-4 1,0 5-4,-4 3 0,1 3 30,3 4 1,-3 1 87,3 0-64,-3 5-102,-1 1 1,1 5-70,3 1 0,-3 4 113,3 3 0,-3-1-232,-1 0 1,4 5-528,0 4 620,5-6 0,-4 0-91,3-2 0,1-1 1,-4 0-75,1-2 1,2-5 124,3-3 1,-3-6 6,-1 2 1,-3-8-158,4-4 147,-6-2 0,7-2-212,-5 0 822,0-4-708,-4 3-303,0-9 387,0 4-1043,0-5 640,0-5 1,-4 3-414,0-6 0,-4 0-655,5-3 0,-1 0 1439,4-1 0,-5-4 0,-2-2 0</inkml:trace>
  <inkml:trace contextRef="#ctx0" brushRef="#br2" timeOffset="162">3906 17394 8126,'0'-11'1446,"0"5"-329,0 0-176,0 1-24,0 4-654,0 11 0,0 0 23,0 13 0,0 1-32,0 3 0,1 5 254,3-2-329,-3 3 1,4 1-165,-5 1 1,0 3 0,0 0 57,0-1 0,0-2-207,0-1 0,0-4-39,0-4 1,4-3-188,0-4 1,0-2-129,-4-6-72,0-5-1229,0-1 385,0-5 217,0-5 681,0 4 223,0-9 0,0 4-720,0-6 1003,0-4 0,-5 3 0,-2-3 0</inkml:trace>
  <inkml:trace contextRef="#ctx0" brushRef="#br2" timeOffset="163">3929 17509 8062,'0'-18'-64,"0"3"1,-1 2 719,-3 1 1,2 5 358,-1-1 35,1 6-668,2-9 0,5 10 236,3-3 0,3 4-98,5 4 1,-1 3-211,8 4 1,-3 2 108,7 2-505,2 3 143,0 5 1,2 3 219,-1 1-1032,-5-1 809,-2-3-212,-1 0 173,-4 0 1,-1 0-102,-1 0 0,-4-2-68,0-2 0,-1-1 19,1-3 1,-2-2 54,-3 2 55,3-2 0,-7-3-13,5-2 559,-6 2-1544,3-9-476,-5 4-1407,0-5 2298,0-5 608,-5 4 0,4-14 0,-4 2 0</inkml:trace>
  <inkml:trace contextRef="#ctx0" brushRef="#br2" timeOffset="164">4420 17257 8113,'-6'-6'1260,"-5"1"-261,10 0-528,-4 3 1,1-1 37,0 6-3,1 4-194,3 9 1,0 2 84,0 5 1,0 5-78,0 2 1,0 5-285,0 3 0,-4-2 95,0 6 1,-1-4-263,1 4 110,3-5-64,-9 7 1,7-13-63,-4-1 0,4-2 28,-1-5-689,3 3 505,1-14 0,0 5-91,0-6-854,0-5 225,0 0 35,0-6 0,5 0 0,3-2 988,2-2 0,1-2 0,1-5 0</inkml:trace>
  <inkml:trace contextRef="#ctx0" brushRef="#br2" timeOffset="165">4683 17177 8125,'0'-11'-370,"0"-1"615,0 1 0,0 3 1371,0 1-1043,0 4 0,0-3 576,0 2-538,0 3-135,0-4-366,-6 20 56,5-6 0,-13 21 0,3-6 255,-2 4 0,0 7-182,2 3 0,-2 5 15,-2-1 0,2 1 0,-2-1 0,4 2-59,3-2 1,2-1 54,2 1 1,3-6 50,-3 2 1,4-6-63,4-1 0,2-6 15,6 2 0,-1-5-728,0-3 1,1-2-863,-1-6 0,4 1 1336,1-1 0,0-3-949,-1-1 0,-1-4-395,5 1 913,-5-3-296,8-1 421,-9 0 1,7 0-272,-5 0-801,0 0 1378,-3-5 0,-1-1 0,1-6 0</inkml:trace>
  <inkml:trace contextRef="#ctx0" brushRef="#br2" timeOffset="166">4888 17246 8131,'-11'-24'0,"4"2"674,-3 16 1211,9 1-801,-4 5-485,5 0 1,1 6-257,3 5 1,1 2 8,3 6 0,2-4-287,-3 4 0,0 1 52,0 2 0,1 0-591,3-3 0,1 1 357,-1-5 1,1 3-867,-1-6 316,0 2-334,1-8 0,-1 4 0,1-2-462,-1-4 1463,1-3 0,-1 4 0,0 1 0</inkml:trace>
  <inkml:trace contextRef="#ctx0" brushRef="#br2" timeOffset="167">5276 17303 8131,'-6'-11'-703,"1"4"1076,5-3 961,-5 4-851,4-1 299,-9 2-304,3 5 0,-4 5-185,-1 3 1,1 2 15,-1 2 0,-3 3-320,0 0 1,0 0 90,3-3 1,1 3-675,0 0 485,4 0 0,-2-3 71,6-1-984,-1 1 1,0-1 304,0 0 0,0 1 22,4-1 1,0-3-60,0-1 754,0-4 0,0 7 0,0-3 0</inkml:trace>
  <inkml:trace contextRef="#ctx0" brushRef="#br2" timeOffset="168">5082 17497 9023,'-6'8'1149,"2"-1"0,-1 1-659,1 3 0,0 1 4,4-1 1,0 2-156,0 2 1,0-1-207,0 5 1,0-4 57,0 4 0,0 0-83,0 4 0,0-4-264,0 0 0,0-5 190,0 1 1,0-2-1342,0-1 684,0-1-1142,0-5 77,0-1 717,0-5 0,4-1 971,0-3 0,10-2 0,-1-5 0</inkml:trace>
  <inkml:trace contextRef="#ctx0" brushRef="#br2" timeOffset="169">5379 17052 8227,'-6'-5'1007,"-4"3"-97,8-3 79,-3 0-481,5 4 0,0-3 138,0 8 1,2 2-209,1 6 0,0-1 32,5 1 0,-1 0 231,5 3-428,-1 3-86,6 5 0,-3 0-32,5 0 1,-5 0-111,1-1 1,1 5-177,-1 0 0,-1 1 136,-6-2 0,2 3-29,-2 6 0,-3-5-55,-1 1 0,-3-1-177,-1 4 1,-1-3-77,-3-1 75,-2-4 107,-6 7 0,1-8 86,-1 5-555,1-4 382,-1 2 1,1-10-1029,0-3 584,-1-3 85,6 0-911,-4-1 488,8-4-412,-3-2 1431,5-5 0,0-10 0,0-3 0</inkml:trace>
  <inkml:trace contextRef="#ctx0" brushRef="#br2" timeOffset="170">5893 17577 8332,'-6'0'1022,"-4"0"-225,8 0 335,-3 0-282,5 0 0,5 0-574,3 0 0,2 0 100,2 0 0,0 0-116,4 0 0,-4 0-5,3 0 0,3 0-47,1 0 0,-2 0-112,-2 0 0,1 0 72,0 0 0,-1 0-210,-4 0 1,1 0 111,-1 0 1,1-4-142,-1 0 0,0 1-639,1 3 0,-5 0 0,1 0-624,0-5 0,-1 3 75,1-2 1259,-6 3 0,9 1 0,-5 0 0</inkml:trace>
  <inkml:trace contextRef="#ctx0" brushRef="#br2" timeOffset="171">6864 17097 9506,'0'12'534,"0"0"-114,0 4 1,-4 1-119,0 6 1,-3 5-155,3 3 1,-5 2 83,1 1 0,-2 5-16,-1 3 0,-1-1-111,1 1 0,0-2 65,-1 2 0,2-3-158,2-4 0,0-5 92,4 1 1,0-10-58,4 2 0,0-8-49,0 0 0,0-6-177,0-1 16,0-5-398,0 2-207,0-5-10,0-5 1,0-2-338,0-4 1,0-1-85,0 1 1199,0 0 0,5-6 0,1-1 0</inkml:trace>
  <inkml:trace contextRef="#ctx0" brushRef="#br2" timeOffset="172">6807 17314 8235,'7'-21'-313,"1"2"1,-4-2 542,3 6 0,0 0 498,0 4 1,2-1-85,-5 1 1,1 3-209,-1 0 0,-1 6 158,4-2 1,-3 3-107,4 1 0,-2 1-66,2 3 1,2 7-73,-3 8 1,3 4 59,2 4 0,-1-2-209,1 6 1,-2-1-98,-3 4 0,4 1 82,-4-1 1,3 0-175,2 1 1,-1-5-5,1 0 0,-1-4 17,1 0 0,-1-1-171,0-3 1,1-3-43,-1 0 1,-1-5-141,-2 2 1,1-4-111,-5 0 0,1-6-1064,-1-2-427,-3 2 350,4-4 967,-5 3 0,0-7 157,0-1 0,-5 0 455,-3-5 0,-7 1 0,-3-5 0</inkml:trace>
  <inkml:trace contextRef="#ctx0" brushRef="#br2" timeOffset="173">6738 17611 8202,'-6'0'1218,"2"0"-848,8 0 1,6-4-57,5 1 1,7-2 80,1 1 0,1 1-89,6-4 1,1 3-203,3-4 1,0 2-148,1-2 0,-1-1-275,0 6 0,-3-6 302,-1 1 16,-5 3 0,3-5 0,-5 4 0</inkml:trace>
  <inkml:trace contextRef="#ctx0" brushRef="#br2" timeOffset="174">7378 17120 8228,'0'-6'0,"0"-4"973,0 8-147,0-3-193,0 5 0,-1 5-96,-3 3 0,3 7-91,-3 4 1,2 4-151,2 4 1,0 2-40,0 5 1,-3 6-72,-1 1 0,0-1-112,4-2 1,0 0-75,0-4 0,-4 3 90,0-7 1,1-2-239,3-1 1,0-4 79,0-4 1,0-3-257,0-4 0,0-1-56,0 1 1,0-5-222,0 1 0,1-6-200,3 2-326,-3-2 185,4-2 1,-4 0 362,3 0 1,-1-2 578,4-2 0,1-2 0,3-5 0</inkml:trace>
  <inkml:trace contextRef="#ctx0" brushRef="#br2" timeOffset="175">7572 17451 8203,'0'-6'1530,"0"-4"-577,-5 9 344,4-4-841,-9 5 0,8 5 5,-2 2 0,2 7 33,-2 1 1,3 6-190,-3-2 1,3 2-245,1 2 0,0-1-16,0-3 1,0 1-182,0-5 1,0 2-87,0-2 0,0-6-968,0 2 61,0-7 429,5 1-535,-4-5 0,5 0-223,-2 0 1458,-2-5 0,8-6 0,-4-7 0</inkml:trace>
  <inkml:trace contextRef="#ctx0" brushRef="#br2" timeOffset="176">7583 17246 8203,'0'-18'-176,"0"2"1,0 4 904,0 1 1,0 3 308,0 0 78,0 6-794,0-3 0,2 5-769,2 0-17,2 0 0,5 5 464,1 3 0,4 2 0,2 1 0</inkml:trace>
  <inkml:trace contextRef="#ctx0" brushRef="#br2" timeOffset="177">7778 17463 8024,'-12'-5'1266,"1"3"-771,-1-3 1,1 5 165,0 0 0,-1 5 85,1 3 1,-1 2-167,1 2 1,1 0-160,2 4 0,-1-2-406,5 5 0,1-5 77,3 1 0,0 1-30,0-1 0,5 1-40,2-5 1,3 1-189,2-1 1,3-1-51,0-2 1,4-3-230,-3-5 1,4 0 103,-1 0 1,2 0 113,2 0 0,-4-4 142,0 0 0,-3-3-13,3 3 0,-5-5 138,1 1 1,-2 2-19,-2-2 0,0 2-12,1-2 1,-1-2 33,1 3 0,-6 0 113,-2 0 1,1 3 343,-1-4-332,-1 6 0,-3-5 305,0 4-151,0 1-209,0-3-814,0 5 606,6 5 0,-5-2-41,3 4 1,-2 0 33,2 0 0,-2 2-3,6-5 1,-4 1 93,4-1 0,-1-3 5,5 3 1,3-3-11,0-1 0,2 0 7,-2 0 1,-3 0 71,4 0 0,0-5-87,-1-2 1,1 0 72,-5 0 1,0 0-51,1 0 0,-2-3 75,-2 2 0,1 2-18,-6-2 1,1 0 109,-4-3 0,0 0-144,0-1 0,-1 2 9,-3 2 0,-4-2-44,-7 3 1,-3 1 2,-4 3 1,-3 3-130,-1 3 1,-3 1 134,-6 8 0,1-2 40,0 9 0,5 0-11,2 4 0,4 0 5,4-1 0,0 1-62,8 0 0,-2 0 9,9 0 1,0 0-22,4 0 1,2-6 62,1-2 0,5-2-230,7-1 1,4-2-51,8-3 1,-3-2-86,3-5 1,1 0-11,-2 0 0,5-3-241,-5-1 0,1-4-81,-4 4 1,-2-3 676,-1 3 0,6-5 0,-2 3 0</inkml:trace>
  <inkml:trace contextRef="#ctx0" brushRef="#br2" timeOffset="178">8429 17040 8253,'0'-12'339,"3"-4"-283,1 9 1,1 0 552,-1 0 0,-1 0 108,4 0 0,-3 2 184,4 5 1,-1-4-389,5 0 0,-1 0-96,1 4 1,-1 0-216,0 0 1,1 2-147,-1 1 0,-1 4-79,-2 4 1,1 4 116,-5 1 0,1 4-36,-1-1 0,-3 3 77,3 0 1,-3 1-626,-1 0 1,-4 4 183,0-1 1,0 2 78,4-1 0,-1-3 9,-3 3 264,3-3-85,-4-6 1,5 2 23,0-5 1,1 0-41,3-3 0,-3-1-289,3 1 293,3-6-79,-6 4-36,9-9 126,-4 4 1,2-5-46,0 0 140,-6 0 164,3 0 0,-5-1 336,0-3-194,0 3-57,0-4-181,0 5-59,0 5 1,0 1 10,0 6 0,0 4-28,0 3 0,-4-1-18,1 1 0,-1 0-13,4 4 1,1 4-95,3-1 0,-3 1 108,3-4 1,1 1-83,-1 3 0,3-7 51,-3 3 0,4-3-12,-4 3 1,1-2-82,-1-2 0,-3 2-142,3-6 0,-3 0 33,-1-3 1,0-1-126,0 0 0,-5 0-699,-3-4 1,-2 2 437,-1-5 0,-6 0-1057,-2-4 1646,-8 0 0,-2 0 0,-5 0 0</inkml:trace>
  <inkml:trace contextRef="#ctx0" brushRef="#br2" timeOffset="179">6613 17017 8228,'0'-6'871,"0"-4"-83,5 4-289,-4-6 1065,9 1-340,-9-1-134,5 6-522,-6 1-56,0 5-386,-6 5 1,0 3-184,-5 7 1,-1 3 107,1 4 16,-6 1 1,7 0-1,-2 0-253,1 0 0,0 3-10,7 1 0,-3 4-52,3-5 0,0 1 8,4-4-312,0 0 353,0-1 1,0-4-76,0-3 0,0-2-465,0-2 146,5 1 422,1-1 76,6-4 1,-5-2-76,1-5 1,0 0 61,3 0 0,-3 0 156,-1 0 1,1-4-23,3 0 1,1-4 182,-1 5 0,-3-5 28,-1 4-69,1 0 1,0 1-169,-1-1 34,-4 0-19,2 4 8,-5 0 0,0 5 73,0 3 1,0 3 133,0 4 1,0 2-189,0 2 122,-5 2 1,2-7-7,-4 5 157,4 1-252,-2 2 1,4 2 50,-3 3 1,3-3 0,-4 4 36,-1 0 0,4-3-44,-6 6 0,4-6-67,-3 2 1,4-3-138,0-1 1,0-4 128,-1 0-42,3-5 0,-4 2-169,5-4 129,0-6-431,0 4 1,1-8 196,3 1 0,-2 2-1997,6-1 2281,0 0 0,3-9 0,1-1 0</inkml:trace>
  <inkml:trace contextRef="#ctx0" brushRef="#br2" timeOffset="180">8908 16903 8300,'-5'-6'-413,"4"1"1,-4 4 963,5-3 1178,0 2-1160,0-3 1,0 7-5,0 1 1,0 4-96,0 4 1,0 6-214,0 2 0,0 7 304,0 5 0,1 4-112,3 7 0,-3-4-163,3 8 0,1 1-191,-1 2 1,0 2-52,-4-1 0,4-7-64,-1 3 0,2-1 158,-1 1 0,-1 2-116,4-6-64,-4-3 1,2 4 0,-5-4 101,0-3 1,0 2 31,0-3 1,0 0 111,0-8 0,0-2-186,0-6 1,0-2-245,0-6-882,0 1 753,0-6-1,0-1-756,0-5 1,0-5 480,0-3 1,0-2-265,0-1 1,0-2 61,0-2 833,5 2 0,-4-8 0,4 3 0</inkml:trace>
  <inkml:trace contextRef="#ctx0" brushRef="#br2" timeOffset="181">9331 17326 8089,'0'-12'0,"0"6"1377,5-4-281,1 9-437,1-4 0,3 5 14,-3 0 1,4 5-190,0 2 1,4 2-124,0-1 1,6 2-264,-2-3 1,2 4 95,2 0 0,4-1-113,-1-2 0,2 1 76,-1-6 0,-3 5-30,3-4 1,-4 1-70,-4-1 1,1-2-179,-5 6 0,0-6 50,-3 2 1,-5-1 82,1 1-210,-5-3 295,7 4-89,-9-5-7,4 0 292,-5 0-230,0 5 1,-5-4 1,-3 3 0,-7 1 20,-4-1 0,0 5-31,-4-1 1,2 2-175,-10 1 170,6 6-35,-8-5 1,4 5-185,-6-6 0,2 4-171,3 1 0,2-2-385,5-7 1,5 2-212,3-5 262,3 5 0,5-7-193,3 6 0,4-6 866,4 2 0,8 3 0,5-1 0</inkml:trace>
  <inkml:trace contextRef="#ctx0" brushRef="#br2" timeOffset="182">9788 17668 8183,'6'-5'1981,"-1"4"-1318,-5-4 1,-1 5 182,-3 0 1,-2 0-207,-6 0 0,-4 0-217,-3 0 1,-3 5-8,-1 3 0,-1 2-84,-2 1 1,-2 1-411,-3-1 1,-1 2-213,6 2 0,0-6-214,7 2 1,-1-6-159,5 3 0,1-4-2425,6 3 972,3-4 2115,5 2 0,10-5 0,3 0 0</inkml:trace>
  <inkml:trace contextRef="#ctx0" brushRef="#br3" timeOffset="183">11615 13922 10769,'-6'0'-1492,"1"-1"1039,5-3 96,0 3 250,0-4 1394,0 5-769,-5-5-188,3 3-48,-3-3 35,5 5-57,0 0 0,-5-4 132,-3 1 1,2-1-121,-1 4 0,-1-1-120,-4-3 1,1 2-11,0-1 1,3 1 246,0 2-190,1 0 1,-5 0-108,1 0 1,3 0-105,1 0 0,3-3 110,-4-1 1,1 0-144,-5 4 0,5 0 149,-1 0 0,-3 0-148,-5 0 1,-3-1-12,4-3 1,-5 3 10,1-3 1,-3 3 43,-1 1 1,1 0-8,-1 0 0,0 0 36,0 0 1,0 0-42,0 0 1,1 0 35,-1 0 1,2-4-40,-1 0 1,1 0 39,-5 4 0,1 0-10,3 0 0,-1-1-22,0-3 0,-1 3-6,-3-3 0,2 3 7,-6 1 0,6 0-56,-2 0 1,-1 0-14,2 0 1,-1 0 28,4 0 0,0 0 51,1 0 0,-1 0-9,0 0 0,0 0 36,0 0 0,0 0 108,1 0 0,-1-4-122,0 0 0,4 0 34,0 4 0,0-4-56,-4 1 1,0-1 31,0 4 1,0 0-83,1 0 1,0 0 79,3 0 1,-3 0-87,3 0 0,-2 0 50,-2 0 0,0 0 3,0 0 1,0 0 8,1 0 0,-1 0 8,0 0 1,-4 0-14,1 0 1,0 0-8,7 0 0,-6 0-29,2 0 0,-2-4 24,2 0 0,-4 0 6,0 4 1,1 0 8,3 0 0,-4 0 1,1 0 1,-2 0 5,1 0 1,2 0 3,-6 0 0,5 0-2,-5 0 0,4 0 5,-3 0 1,3 0 23,-3 0 0,-1 0-25,-3 0 0,0 0-16,0 0 0,3 0 3,1 0 0,-1 0-1,-3 0 0,4 0 0,-1 0 0,6 0-3,-2 0 1,3 0-3,1 0 1,4 0 5,0 0 0,4 0-9,-4 0 1,0 0 6,-4 0 1,0 0-64,0 0 0,-1-3 25,-3-1-118,3 0 138,-9 4 1,0 0-24,-5 0 1,3 1-1,1 3 0,3-3 49,-3 3 0,1-3-37,6-1 1,-3 0 24,3 0 0,0 0-4,5 0 1,-1 0 108,0 0 0,0 0-40,0 0 1,0 0 7,0 0 1,2-1-78,2-3 0,-8 3 7,1-3 1,-2 3-81,-3 1 0,5 0 61,-5 0 0,4 0-53,-3 0 0,5 0 64,-2 0 1,-1 0-64,1 0 0,5 0 54,3 0 0,-2 4 27,-5 0 0,1-1 2,-1-3 0,0 2 12,0 1 0,2 0 29,-3 5 0,2-6-45,-2 2 1,3-1 24,-3 0 0,3 0-9,1 4 0,-3-4-3,-1 1 0,-1 1-18,1-1 0,3 3 11,-2-3 1,2 1-19,1-1 1,-4-1-12,0 4 1,1-3-38,3 4 0,-1-5 51,-3 5 1,3-4-45,-3 3 0,3-4 29,1 1 1,-1 1 9,-2-1 1,2 3-5,-3-3 0,2 4 4,-2-5 0,3 5 12,-3-4 0,-1 4 5,2-5 1,-5 5 22,4-4 1,0 3-26,0-3 0,2 4 9,-6-4 0,6 4 2,-2 0 1,-1-2-17,1 2 1,1-4 0,3 3 0,0 0 5,0 0 1,0 2 30,1-5 0,3 1-2,0-1 1,1-1 24,-1 4 0,1-4-48,3 0 0,2 3-13,-2-3 1,2 6 5,2-1 1,-2-2 22,-2 2 0,1-4-77,-5 3 16,5 1 1,-4 2 31,3-2 1,6-2-10,-2-2 1,5-2 3,-1 6-65,4-6 85,-7 9 0,4-6-30,-6 2 1,5 3-20,-1-2 0,1-2 16,-5 2 0,-1-4 23,-2 3-4,3 1 1,-9 4-13,6-1 36,-5 0 1,7 1-44,-2-1 1,-2-1 30,2-2 0,0 2-31,3-2 1,1-2 22,0 2 49,-1-6 0,1 7-31,-1-5 0,6 1 7,2-1-6,-2-3 1,-1 8-3,-4-5 1,5 1-21,2-1 0,1-3 63,0 3-137,1 2 1,-3-3 17,5 4 0,-4-3-15,1 4 1,-1-5 9,4 5 0,0-4-163,0 3 59,0 1 66,5 3 0,-4-3-1,3 0 1,-3-4-42,-1 3 162,5-4 1,-2 6-78,4-6 0,1 5 190,3-4 0,1 1-76,-1-1 0,2-2 11,2 6 0,2-2 13,2 2 0,2 1 7,-2-6 1,3 5-26,1-4 0,1 4 54,3-5 1,-3 5-119,2-4 1,4 1 24,0-1 1,-1-3-20,2 3 0,-1-2 9,4 2 0,2-3 5,2 3 1,1-3 2,3-1 0,1 0-4,-5 0 0,4 0-5,-4 0 1,0 0 4,-3 0 1,3 0-28,0 0 0,0 0 12,-4 0 0,-1 4-35,-2 0 0,2 1-20,-3-1 0,2-3-5,-2 3 0,6 1 21,-6-1 1,7 1-4,-3-1 1,7-3 47,8 3 0,0-3-33,4-1 0,0 0-185,4 0 0,-5-4 144,-2 0 1,-3 1-6,-2 3 1,1 0 13,0 0 1,-2 0-7,-2 0 1,-1 0 65,-3 0 1,-3 0-14,3 0 1,-2 3 1,-2 1 1,5 0-38,3-4 1,4 0 201,4 0 0,3 0-328,8 0 0,-2 0 202,6 0 0,-5-4-46,1 0 1,1-3 20,-1 3 0,-3-5-24,-1 2 1,-6 0-5,6 0 1,-4 3 12,1-4 0,-4 4 9,-4-3 0,1 4 9,3-1 0,-3-1-20,2 2 1,-1-5 21,2 4 0,-2-4 17,5 5 1,-3-2 0,3 1 1,-2 3-4,6-3 0,-6-1 3,6 1 1,-12 0 140,1 4-161,-8 0 5,7-5 0,-10 4 286,3-3-276,-2 3 1,-2 1 269,0 0 1,1-2-238,-1-1 1,0 1-31,0-2 0,1 2 42,-1-2 1,4 3-144,0-3 1,1-1 126,-1 1 1,-1-1-181,5 1 138,0 3 0,2-8-32,-2 5 1,1 0 7,-5 4 1,1-3 4,-5-1 0,0-1 21,0 1-59,1 3 284,-1-4 1,-2 3-292,2-1 0,-2 1-2,6-1 0,-7-3 9,0 3 1,-2-1 25,1 4 0,2-4 240,-5 0-227,5-5 0,-7 7 35,5-6 0,-3 4-23,3-3 1,-3 3 16,4-4 0,-2 5 1,1-5 1,2 4-26,-5-4 25,4 6 1,-7-4-101,3 2 68,-3 3 1,-1-8 5,0 5 0,0-5-19,0 1 0,-1 2 29,1-2-18,0 1 1,-4-5-37,0 1 124,-5-6-133,3 5 0,-6-9-6,0 6 0,0-5-18,-4 1 0,2-3-183,-5-1 39,0-4 110,-4 2 1,0-4-382,0 3-20,-5 1 405,-7 3 1,-12 1-548,-10 6 0,-7 5-120,-8 6 1,-11-1 506,28 3 1,-1 0-1,-2-2 1,1-1 0,-30-1-1</inkml:trace>
  <inkml:trace contextRef="#ctx0" brushRef="#br1" timeOffset="184">12357 13899 8477,'-11'-6'-1243,"5"1"1213,1 0 779,5 3-378,-6-8 1,5 8 871,-3-6-450,3 6-84,1-3-278,0 5-145,5 0-189,-4 0 1,5 8 91,-6 4 1,1 3-30,3 0 1,-3 2 132,3 2-116,-3 7-47,-1-7 0,0 9 126,0-5 1,1 4-73,3 0 0,-3 3-16,3-3 0,-1 3 132,0-3-559,-1 4 231,8-6 0,-9 5 18,3-7 0,-2 2-177,2-6 0,-2-2 150,1-2 1,0-2-321,1-2-628,-3 1 400,4-6-1439,-5 4 1173,5-9 0,-4 3-76,3-8 0,1 2 66,-1-6 861,0 1 0,-9-15 0,-2-2 0</inkml:trace>
  <inkml:trace contextRef="#ctx0" brushRef="#br1" timeOffset="185">12197 13876 8211,'0'-11'0,"0"0"184,0-1 0,4 4 21,0 1 0,5 3 16,-1-4 0,2 5 84,1-5 0,6 4 68,2-3 1,2 0 60,2 0-217,5 2-32,-4 5 1,9 0-127,-2 0 1,0 0 156,0 0 0,0 0-122,-4 0 1,4 1-60,-5 3 0,-4 2-122,-7 5 0,-2 1-27,-2-1 0,-1 1-100,-2-1 1,-3 1-139,-5-1 175,0 0 71,-5 6 0,-1-4 35,-6 2 0,1 1 21,-1-1 0,0 1 38,-4-5-20,4 6 44,-5-5 1,2 1-7,0-5 1,-2-2 104,2 2 14,2 2 168,-3-4-219,4 0-97,6 0 58,1-1 0,10-4 65,3 3 1,3-2-33,4 2 178,-2-3-96,9 9 1,-5-7-55,6 5-36,0-1-11,0 0 0,0 3 77,0-3-74,-6 3 11,5 2 0,-9-1-112,2 1 105,-2-1 1,-3 1-28,-3-1 0,-2 4 56,-5 0-20,0 6 0,-5-7 25,-2 5 1,-10 0-11,-6 4-74,-5-6 35,-11 5 1,2-8-189,-5 5-1046,1-5 1223,-5 2 1,5-5-906,3-4 226,8 3 371,7-8 278,1 3 0,15-5 0,-3 0 0</inkml:trace>
  <inkml:trace contextRef="#ctx0" brushRef="#br2" timeOffset="186">10245 17132 8043,'-8'-4'-228,"0"0"0,6-1-800,-2 1 2518,3 3-428,-4-9-31,3 8-644,-3-3 0,5 4 59,0-3-69,0 3 57,0-4-92,0 5-277,0 5 0,0 1 116,0 6 1,4-1-14,0 1 0,0 4-93,-4 3 0,3 7 79,1 0 1,4 7-15,-4 1 1,0 6 6,-4 5 1,1 1 31,3 0 1,-3 0-53,3-1 0,-3 3 99,-1-2 1,0-3-122,0-8 1,1-3-15,3-1 0,-3-4-439,3-8 0,-1 1-1414,0-5 1762,-1 0 671,8-3-284,-9-6-38,4-1-1096,-5-5 240,0 0-522,0-5 1,0 3 245,0-6 0,0 0-612,0-3 1395,0 0 0,-5-1 0,-1 1 0</inkml:trace>
  <inkml:trace contextRef="#ctx0" brushRef="#br2" timeOffset="187">10496 17223 8070,'0'-11'1762,"0"4"-962,0 2-79,0 5-603,5 5 0,-3 2 116,6 4 0,0 2-106,3 2 1,0-2 69,1 2 1,-1 3-118,1 1 1,-1-3-69,1-1 1,-1-2-210,0-2 1,1 1-11,-1-1 0,-3-1-169,-1-2 1,-3 1-1012,4-5 469,-6 0-681,4-4 430,-1 0 1168,-4 0 0,9 0 0,-4 0 0</inkml:trace>
  <inkml:trace contextRef="#ctx0" brushRef="#br2" timeOffset="188">10918 17177 8070,'0'-6'516,"0"-4"-49,0 9 432,0-5-595,-5 6 1,0 2-63,-2 2 1,-4 2 166,4 5-370,-3 1 136,-2-1 0,1 6 176,-1 2-622,1-3 286,0 6 0,3-8-1050,0 5 678,1-5 0,-1 2-855,0-4 0,5-1 1212,-5 0 0,6 1 0,-4-1 0</inkml:trace>
  <inkml:trace contextRef="#ctx0" brushRef="#br2" timeOffset="189">10747 17429 8070,'-6'0'668,"-4"0"-441,8 0 1,-4 0 34,2 0 1,3 1 248,-3 3 0,3-2-97,1 6 0,0-1 134,0 5-147,0 4-195,0-3 0,4 9 73,-1-3 1,5-2-74,-4 2 0,3-3-99,-3 3 1,4-2-15,-4 2 0,3-2 103,-3-6 1,1-3-17,-1 0 1,-3-5-20,3 5-380,-3-5 164,-1 2-238,0 0-77,0-4-425,0 4-4956,0-5 5751,0-5 0,0 4 0,0-4 0</inkml:trace>
  <inkml:trace contextRef="#ctx0" brushRef="#br2" timeOffset="190">11192 17017 8108,'-6'-11'0,"-3"3"0,5 1 0,1 4 1032,3-2-179,0 5 602,0-5-525,0 4-654,0 6 0,0 4 80,0 10 91,0 0-195,0 4 1,0 5-39,0 2 0,1 3 15,3 1 0,-3 4-75,3 0 1,1 6-162,-1-3 1,-1 0-217,-3 1 1,2-8 163,2 4 0,-3-10-174,3 3 177,-3-6 36,-1-2 0,1-2 129,3-2 0,-3-1-111,3-3 203,-3-7 9,-1 7-119,0-8 206,0 4 109,0-5-487,0 0-4512,0-6 3268,0-6 1325,5 5 0,2-9 0,4 4 0</inkml:trace>
  <inkml:trace contextRef="#ctx0" brushRef="#br2" timeOffset="191">12038 17486 8000,'-7'0'63,"2"0"184,5 0 255,-5-5-21,4 3 247,-4-3-377,5 5-162,5 0 1,1-4 43,6 1 0,-4-1-15,4 4 1,-2 0 65,9 0 0,-4 0 0,4 0 0,4 0-154,4 0 0,1-1 92,-2-3 1,2 2-162,3-1 0,6 1 32,-3 2 0,8 0-75,0 0 0,2-1 76,2-3 1,3 3-329,1-3 1,-1 3 228,-3 1 1,-2 0-109,-2 0 0,3 0-60,-4 0 38,4 0 163,-5-5 0,0 4-88,-6-3 61,5 3 0,-4 1-69,-1 0 1,-1 0 58,-6 0 1,0-4 1,0 0 1,-3 0 4,3 4 1,-3 0 39,-1 0-46,-5 0 1,3 0-166,-2 0 79,-2 0 0,3-1 34,-5-3 1,2 3-18,-2-3 42,-2 3 0,3 1-26,-4 0 1,-1 0 32,0 0 1,1 0 6,-1 0 1,4 0 7,1 0 0,0 0 25,-1 0 0,-2 0-89,2 0 0,2 0 48,-2 0 1,0 0-76,-3 0 1,-1 0-1,1 0-24,-1 0 97,0 0 0,-3 0-25,0 0-16,-6 0 24,3 0 69,-5 0-19,-5-5 0,3 2-1,-6-5 1,5 5 158,0-5-167,-4 6 1,1-7 130,-5 5 0,3-4-100,0 4 117,1-4 1,-5 6-26,1-2 0,3-1 142,1 2 1,3-1 20,-4 4-138,1 0 1,-5 0 13,1 0 1,3 0 101,1 0-321,4 0-63,-2 0-472,5 0 593,5 0 0,1 0 32,6 0 0,-1 4 1,1-1 1,4 5 166,3-4-193,-2 5-11,4-8 0,-7 5 52,5-2-35,-5-3 40,8 10 73,-10-10-88,5 9 1,-6-9 43,1 3-35,-1 2 5,-4-4 3,3 3 6,-9-5 175,4 5 1,-6-3-97,-3 6 1,-4-4 246,-7 3 0,-3-3-72,-4 4 1,-6-1-138,-3 5 1,-2-1-264,-1 1 0,1-5-327,2 1 1,5-6-273,7 2 1,4-1 146,7 1 543,-2-3 0,8 4 0,-3-5 0</inkml:trace>
  <inkml:trace contextRef="#ctx0" brushRef="#br2" timeOffset="192">15121 17189 7940,'0'-8'-17,"0"0"1,0 5 398,0-5-159,0 6 1,-1-7 509,-3 5-446,3-5 1,-8 6-57,5-4 1,-5 4 119,2-1-177,-3 3 1,-6-3-146,1 1 1,-1-1 70,0 4 1,-1 1-29,-6 3 0,0-2 29,0 6 0,-4 0-102,1 3 1,-2 4 108,1 0-193,3 6 152,-4-3 0,5 1 6,0 0 0,2 0 3,2 4 1,4-1-91,7 1 100,-2 0-17,9 0 1,-3 0-130,8 0 1,2-2 117,5-2 0,2 1-5,2-4 0,3 3 10,5-4 0,4 0 3,-1-3 1,7-2 15,1-3 1,1-2 7,3-5 0,-3 0-181,0 0 0,-1-1 108,0-3 0,-5 2-580,-2-6 1,-4 6 253,-4-2 1,1-1-212,-5 1 1,-1-1-846,-6 1-407,2-2 1772,-9-6 0,4 1 0,-5 0 0</inkml:trace>
  <inkml:trace contextRef="#ctx0" brushRef="#br2" timeOffset="193">15475 17143 7979,'0'-6'254,"0"-4"551,0 8-340,0-3 0,0 4 287,0-3-189,0 3 1,-4 6-207,1 10 0,-6 5-20,1 3-303,-2 0 134,4 0 1,-4 4-22,2-1 1,-1 5-185,1-5 0,-2 5-253,3-5 0,-2 1 181,1-4 1,3-1-409,5-3 0,-4-3-349,0-4-270,1-1 740,3-5 0,1-1-105,3-5 0,-3-1 63,3-3 1,-2 2 181,2-6 0,-1 1-4,4-5 0,-3-3 260,4 0 0,-6-6 0,8 4 0,-3-6 0</inkml:trace>
  <inkml:trace contextRef="#ctx0" brushRef="#br2" timeOffset="194">15521 17086 7979,'0'-11'0,"0"3"809,0 0-49,0 6 108,0-3-509,0 5 0,4 1 88,0 3 1,4 2-147,0 6 1,1 0 110,-1 3 0,6 7-177,-3 5 0,7 3 0,-3-3 0,1 4-148,0 0 0,-4-2 151,4 2 1,-2-6-156,1 2 1,-3-3-35,4-1 0,-4-1-126,0 1 1,-1-4-41,1 0 1,-2-5-153,-3 1 0,2-6-328,-5-1 178,5-5-1147,-8 7 197,4-9 599,-5 4 1,-1-9 158,-3 0 0,-2-1 611,-6 2 0,-9-4 0,-3-4 0</inkml:trace>
  <inkml:trace contextRef="#ctx0" brushRef="#br2" timeOffset="195">15315 17406 7979,'0'-8'391,"0"0"0,5 6-27,3-2 0,3-1 79,5 1 1,3 0-74,7 4 1,4-3 8,4-1 1,1 0-184,3 4 1,2-1-146,2-3 1,2 3-108,-2-3 0,-3 1-299,-1 0 1,-3 1-650,-5-2 0,-2-1 487,-5 2 0,-2-5-928,-2 4 1445,-2 0 0,-6-1 0,1-1 0</inkml:trace>
  <inkml:trace contextRef="#ctx0" brushRef="#br2" timeOffset="196">16023 17132 7979,'-6'-7'-188,"1"-3"-47,5 3 0,0 0 471,0 0 0,0 3 1234,0-4-30,0 6-1010,0-3 0,0 6-275,0 3 0,0 3 61,0 8 0,0 3-178,0 5 1,4 1 31,0 3 0,-1 1 54,-3 2 0,0 2-33,0-5 1,2 3-246,2-3 1,-3-1-1,3-3 1,-3-5 15,-1-3 0,1-2-171,3-2 111,-3-4 97,4-2 155,-5-5-27,0 0 0,0-5-28,0-3 0,0-2 13,0-2 0,-3-3-147,-1 0 0,0-4 130,4 4 0,-1-6-25,-3 2 0,3 2 16,-3-2 1,2 5 182,2-2 1,0 4 78,0 0 143,0 1-56,0 4-38,0 2 0,2 5-178,2 0 0,2 5-225,5 3 0,2 7 42,2 4 0,4-1 112,8 1 0,-6 0-188,6 4 0,-5-4-16,4 0 0,-2-5 27,-1 1 0,1-3 127,3-5 1,-3 2 115,3-5 1,-7 0 131,-1-4 1,-1 0-86,1 0 1,-3 0 238,-4 0 1,-2-1 55,-2-3 0,-2-3 191,-2-4 1,-3-2-238,3-2 0,-4-3-111,-4-5 0,2 1-122,-6-1 0,0 0-81,-3 0 0,1-1-334,2-3 1,-2 7 210,2-3 0,3 4-923,1 0 0,3 3 437,1 4 0,0 1-2283,0-1 1598,0 6 0,1-3 1198,3 5 0,8 1 0,5 3 0</inkml:trace>
  <inkml:trace contextRef="#ctx0" brushRef="#br2" timeOffset="197">17200 17029 8128,'0'-7'602,"0"2"-42,0 0 412,0 4-234,0-4-403,0 5 1,4 1-21,-1 3 1,1 4-30,-4 7 0,0 4-46,0 8 0,4 1 30,0 2 0,0 3-112,-4-3 1,1 3-123,3 2 1,-3-1-176,3 0 1,-3-3 111,-1-1 1,4-8-194,0 1 1,0-8-480,-4 0-700,0-2 131,5-7-802,-4-1 1287,4-5 0,-5-5 783,0-3 0,0-2 0,-5-6 0,-1-2 0</inkml:trace>
  <inkml:trace contextRef="#ctx0" brushRef="#br2" timeOffset="198">17211 17097 8128,'7'-6'277,"3"1"1,-8 5-111,6 0 1,-6 1 186,2 3 0,1 2 202,-1 6 0,5-1-137,-1 1 0,2-1-180,1 0 1,2 2-161,2 2 0,-2-6 46,2 3 1,-1-5-93,1 1 0,-1 1 27,5-5 0,-4-1-58,4-3 1,1 0-102,2 0 0,1-3-129,0-1 0,0-5 6,0 1 1,-2-2 72,-2-1 0,2-1 122,-6 1 0,4-1 52,-4 1 1,0-2 86,-3-2 1,3 1-65,0-5 1,-1 4 122,-6-4 1,2 5 6,-2-1 220,-3 7 56,5-2-338,-9 9 0,4 1-135,-5 7 0,0 5 45,0 3 1,0 3 37,0 5 0,0 4-21,0 4 1,0 3-99,0 4 0,0-2 62,0 2 0,0-6-18,0-2 1,0-5-158,0 2 1,0-4 118,0-4 1,0-3-475,0-4-353,5-1-385,-4 1-5,5-6-451,-6-1 1717,5-5 0,1-5 0,5-1 0</inkml:trace>
  <inkml:trace contextRef="#ctx0" brushRef="#br2" timeOffset="199">18148 16995 8103,'0'-7'254,"0"1"356,0 2 5,0 3 223,0-4-232,0 15 1,0-1-134,0 10 1,-4 4-96,0 3 1,-5 10-115,2-2 1,-2 8-13,1 0 1,-2-2-98,2 2 1,2-5-124,-2 1 1,6-6 33,-2-2 1,3-8-354,1 1-1093,0-8 661,0 2-505,0-11 618,0-1 0,0-6-258,0-3 0,4-2 286,-1-6 1,6-1-286,-1-2 863,-3-3 0,5-4 0,-4-1 0</inkml:trace>
  <inkml:trace contextRef="#ctx0" brushRef="#br2" timeOffset="200">18136 16995 8100,'5'-12'0,"-3"6"509,3 1-124,0 5-71,-4 0 0,9 5 109,-2 2 1,2 7 486,1 2-495,1 9 0,1-5-42,2 11 0,-1-2 65,5 1 0,-4 6-234,4-6 1,-4 6 31,4-6 1,-3 2-239,3-1 0,-5-4 125,1-4 0,1-1-175,-1-3 0,1 1-184,-5-5 1,1 1-297,-1-5 1,0-3 205,1-1 1,-5-4-603,1 1-1167,-5-3 1464,2-1 0,-5-1-137,0-3 1,-5 1 767,-3-4 0,-7-1 0,-3-3 0</inkml:trace>
  <inkml:trace contextRef="#ctx0" brushRef="#br2" timeOffset="201">18102 17360 9304,'11'-6'619,"-3"1"-339,0 5 1,4 0 238,7 0 1,7 0-125,0 0 1,6 0-396,-1 0 0,2-4 98,1 0 1,4 0-812,0 4 1,-4 0-33,-3 0 1,-6-4 744,2 1 0,-3-6 0,-1 2 0</inkml:trace>
  <inkml:trace contextRef="#ctx0" brushRef="#br2" timeOffset="202">18879 17029 7914,'0'-8'-486,"0"1"1835,0 4-302,0-2 1072,0 5-1689,0 5 0,-4 5-15,0 5 0,0 7-101,4 1 0,0 1-15,0 6 1,0 1-160,0 3 1,0-3 108,0-1 0,2-5-325,1 2 0,0-3-134,4-1 0,-3-1-263,4-3 1,-4-7 10,3-4 1,-4-4-1389,1 3-187,-3-4 1260,-1 2 1,0-6-502,0-3 1278,-5 3 0,-7-15 0,-5 4 0</inkml:trace>
  <inkml:trace contextRef="#ctx0" brushRef="#br2" timeOffset="203">18536 17052 8086,'11'-5'0,"1"2"0,-1-5 0,6 5 1034,2-5-579,8 5 1,-1-5 185,8 4 0,-2-4 169,6 4 1,2-1-356,-2 1 0,5 2-178,-1-6 1,-2 6-596,2-2 1,-1-1 114,1 1 0,-3-4-116,-5 5 1,-3-2-2286,-1 1 2604,-4 3 0,1-10 0,-4 5 0</inkml:trace>
  <inkml:trace contextRef="#ctx0" brushRef="#br2" timeOffset="204">19553 16972 8011,'0'-7'0,"1"-2"652,3 6-322,-3-1 0,4 3 1093,-5-3-964,0 3 1,-4-6-81,0 3 1,-6 3-129,-1-3 0,-1 4-1,-3 4 1,-3 2-64,-1 6-1,-2 3 19,-2 0 1,4 6-134,0-2 1,1 4 98,-1 3 0,3 0-243,4 4 0,1-1-80,-1 2 0,6 0-50,2-4 0,3 3 110,1-3 1,6 0-86,6-4 0,0-2 38,7-2 1,0-2-140,4-6 1,4-1 32,0-2 0,3-3 137,-3-5 1,3 0-24,-3 0 0,4-4 69,0 0 0,1-5 104,-2 2 0,2-7-61,-6-1 1,5-6 135,-4 2 0,-1-2-97,-3-2 1,-1-1 18,-3-3 0,1-1 65,-5-2 0,0-2-82,-3 5 1,-1-4 52,1 0 1,-2 3 15,-3 2 1,2 5 134,-5 2 0,0 5-133,-4-1 0,1 4 104,3 3 1,-3 2-138,3 2 40,-3 3 0,-1-3-310,0 8 0,0 3 88,0 9 1,0 1-36,0 6 1,2 0 83,1 0 0,-1 3 28,2 1 0,1 1 35,-2-1 0,2-3 10,-1 2 1,-1-3-162,4-4 0,-4-1 140,1-3 1,-3-2-205,-1 2 1,1-2 19,3-2-1446,-3 1 7,4-1 1644,-5 1 0,-5-1 0,-1 0 0</inkml:trace>
  <inkml:trace contextRef="#ctx0" brushRef="#br2" timeOffset="205">20455 16926 8002,'-5'-18'408,"3"7"583,-3 1-463,5 8 1,0-1 286,0 6 1,0 5-375,0 7 0,-3 4-136,-1 8 0,-4 2-151,4 5 0,-5 1 72,2-1 1,0 0-151,0 0 0,4-1-119,0-2 1,1 1-249,2-6 0,-4 0-463,1-7 1,-1 1-30,4-5-315,0 0-939,0-3 488,0-6 1549,0-1 0,-5 0 0,-2 2 0</inkml:trace>
  <inkml:trace contextRef="#ctx0" brushRef="#br2" timeOffset="206">20055 17212 8045,'0'-12'0,"0"1"0,5 1 1619,3 2-1012,7-2 0,-1 7 868,5-4 1,-4 4-716,4-1 0,5-1-131,7 1 0,2 1-165,1 3 0,0 0-883,1 0 1,-2 0-294,-3 0 0,0 1-616,-7 3 0,1-2 1328,-8 6 0,-1-1 0,-4 5 0</inkml:trace>
  <inkml:trace contextRef="#ctx0" brushRef="#br2" timeOffset="207">21574 16949 8087,'0'-12'-215,"0"1"0,0 0 310,0-1 1,0 1 105,0-1 1,0 1 402,0 0-197,0-6 1,0 4-64,0-2 1,4 6 156,0 2-77,-1 4 0,-3-3 163,0 2-481,0 3 1,0-3 77,0 8 0,0 2 33,0 5 1,0 6-23,0 2 0,-5 8-126,-2 3 1,-3 4-21,-2 4 1,-1-1 111,-2 5 1,3-4-267,-4 4 1,4-1 60,0 0 1,5 0-94,-1-3 0,5-7-20,0-1 0,1-2-43,2-5 1,0 1-14,0-9 0,2-3-193,1-5 1,0-3-425,5 4 0,-5-6 342,5 2 0,0-7 26,3 0 0,0-10 70,1 2 1,-1-9-117,1 1 1,-2-2 507,-2-2 0,2 0 0,-4 0 0</inkml:trace>
  <inkml:trace contextRef="#ctx0" brushRef="#br2" timeOffset="208">21540 16789 8087,'0'-23'0,"4"5"0,-1 3 584,6 2-23,-2 2-187,-1 5 0,4 4 240,-2 6 0,-2 6 15,2 2 1,1 4-200,6 7 1,-3 1-43,4 3 0,-2 0-95,1 7 1,-1-1-118,5 9 0,0-6-5,4 3 1,0 0-170,-1-1 1,1 0 49,0-4 0,-4 1-151,0-1 0,-4-5-221,4-2 0,-5-3 212,2-1 1,-4-6-102,0-1 0,-1-4 59,1 0 1,-5-2-1193,1-3-77,-6-1-522,3-6 694,-5 0 1247,-5 0 0,-6-11 0,-7-1 0</inkml:trace>
  <inkml:trace contextRef="#ctx0" brushRef="#br2" timeOffset="209">21528 17223 8074,'5'-6'753,"3"2"1,0 1-347,3-1 1,-1 3 123,9-3 1,2-1-312,5 2 1,3-3 27,6 3 1,-1 1-757,0-1 0,-1-3 109,-2 3 0,0-2-1579,-4 1 1978,0 3 0,-5-10 0,1 5 0</inkml:trace>
  <inkml:trace contextRef="#ctx0" brushRef="#br2" timeOffset="210">22191 17097 8159,'-7'-6'2220,"2"-4"-1067,5 9-680,0-4 0,2 5-166,1 0 0,4 0-276,4 0 0,1 0 100,-1 0 0,4 0-686,0 0 0,6 0-184,-2 0 0,-1-4-1542,1 0 2281,0 0 0,3-1 0,1-1 0</inkml:trace>
  <inkml:trace contextRef="#ctx0" brushRef="#br2" timeOffset="211">22773 16778 8044,'-6'-12'-316,"1"6"1147,5-4-80,0 8-346,0-3 886,0 5-1023,5 0 0,-4 7 0,3 4 0,-3 2 26,-1 6 0,0 4-29,0 3 0,0 6-66,0-2 1,-1 3 60,-3 2 0,3-5-208,-3 1 0,3-1-74,1 4 0,0-4-84,0-4 0,0-2 76,0-1 1,1-1-334,3-3-32,-3-3-295,9-4-887,-3-1 690,4-5 286,0 0 0,-4-12 6,-3-1 0,-3-3 595,-1-2 0,0 1 0,0-1 0</inkml:trace>
  <inkml:trace contextRef="#ctx0" brushRef="#br2" timeOffset="212">22636 16812 8044,'5'-12'0,"-2"1"463,4 0-174,-4-1 1,7 2 123,-2 2 1,-2 0-94,2 4 1,3-1 143,4 1 0,6 3-51,-2-3 0,2 2-111,2 2 1,4 0-138,-1 0 1,5 0-1,-5 0 1,1 4-64,-4 0 1,0 4-89,0-4 1,-6 4-147,-1 0 1,-5-2 105,-3 2 1,-3 0-318,-5 3 0,0 0 157,0 1 0,-9-1 24,-3 1 0,-7-1-26,0 1 0,-3-1 43,-5 0 1,3 0 216,-3-4 1,3 2-141,1-5 1,2 3 205,2-3 1,2 4-101,6-4 0,4 1 258,3-1-160,3-3 1,1 5-48,0-2 1,5-2 34,3 6 1,6-4 12,1 4 0,5-2-19,-1 1 0,7 4 2,0-4 1,1 0-166,-4 0 1,0 1 125,0 3 0,-1 1-179,1-1 1,-5 4-8,-3 1 1,-3-1-142,-5-4 1,-2 4 118,-5 1 1,0 3-78,0-4 0,-8 1 35,-4 0 0,-7-4-2,0 4 1,-4-4-210,-3 0 1,3-5 58,0 1 0,1-2-1437,7 2 369,0 2 1389,8-9 0,2 9 0,5-3 0</inkml:trace>
  <inkml:trace contextRef="#ctx0" brushRef="#br2" timeOffset="213">23196 17132 8044,'0'-12'0,"0"1"204,0-1 1,0 5 357,0-1 0,-1 6 800,-3-2-472,2-3-236,-8 6 0,8-3-216,-6 8 0,6 4-75,-2 7 0,-1-1-240,1 5 0,1-1-149,7 1 1,-1 2 143,4-2 1,2 2-70,6-2 0,-1-3-302,5-4 1,0-1 97,4 1 0,1-6-157,3-2 1,0-3 36,7-1 1,-7-1 168,3-3 1,-5 1 114,-2-4 1,-1-1 10,-3-3 1,-3-2-18,-4-2 0,-6-3-20,-2-5 0,-3 0-118,-1 0 1,-5 1 75,-2-1 1,-12 0-220,-4 0 1,-8 2-106,1 1 0,-7 4-106,-1 5 0,-4 0 84,4 4 0,4 2-89,3 5 1,10 1-84,-2 3 577,8 2 0,-2 6 0,6-1 0</inkml:trace>
  <inkml:trace contextRef="#ctx0" brushRef="#br2" timeOffset="214">23698 16743 8078,'0'-35'0,"0"6"0,0 10 1078,0 10-657,5-7 0,-3 14 605,1-6-243,-1 6-428,-2-3 1,1 5-103,3 0 1,-2 10-88,6 5 1,-4 5-107,3 3 0,-4 6 18,1 6 1,1 0-34,-1 7 0,3-4-203,-3 4 1,4 0 85,-5 4 0,1-7-165,-4-5 0,4-1 94,0-6 0,0 2 108,-4-6 0,0 1 143,0-9 40,0 0 310,0-3-233,0-6 349,0-1-93,0-5-340,-5 0-56,3-5 1,-3-1-15,5-6 0,0 1-15,0 0 0,0-5-173,0 1 0,0 0-124,0 3 174,0 1-93,5 0 0,2 0 67,4 4 1,2 2-120,2 5 0,-1 0-10,5 0 1,0 0 99,4 0 0,-4 5 14,0 2 0,-5 0-12,1 0 0,2 1-39,-2 3 1,-4 1 37,-3-1 1,-4 2 134,3 2 1,-4-2-108,1 2 1,-4-1 209,-4 1 0,-6-2-56,-6 2 1,-5-2-50,-2-2 0,-1-4-87,-7-3 1,6 1-91,-2-2 1,7 1-470,1-4 0,4 0 254,-4 0 1,6-5-1420,2-2 1799,-1-4 0,11 0 0,-4 0 0</inkml:trace>
  <inkml:trace contextRef="#ctx0" brushRef="#br2" timeOffset="215">24018 16641 8256,'0'-18'0,"0"1"0,1 7 506,3 2 1,-3 2 642,3 2-535,-3 3 0,5-4-126,1 5-310,3 0 0,2 0 14,-1 0 0,4 0-171,1 0 1,-1 0 29,-4 0 0,1 4 137,-1 0 0,1 3-375,-1-3 0,0 5-217,1-1 32,-1-3 121,1 5 126,-6-4 0,-1 6 194,-5-1 0,0-3 82,0-1 90,0 1 0,-1 3-130,-3 1 1,1-1 41,-4 0 1,3 5-89,-4-1 1,6 4 29,-2-4 1,-1 5-40,1 0 0,-1 1-94,1 2 1,3-4 48,-3 0 1,3 0-38,1 4 0,4-4 7,0 0 1,4-5 30,0 1 0,0 2-23,3-2 0,-5 0 34,10-3 0,-6-1 9,5 0 0,-1 0 24,1-4 1,-2 3 1,2-2 1,-1-2 36,1 2 1,-3-4 132,-1 3 1,-1-3 36,-6 4 1,4-5 199,-4 5-105,-1 0 0,-3 3-23,0 1 1,0 0-113,0 3 0,-5-2-80,-2 2 0,-3-2-168,-2-1 1,1 1-739,-1-1 0,-3 2 417,0-7 1,-4 2-1451,4-1 1,-6 1 1793,2-5 0,-7 5 0,-4-3 0</inkml:trace>
  <inkml:trace contextRef="#ctx0" brushRef="#br2" timeOffset="216">22465 16561 8237,'6'0'0,"-1"0"526,-5-6 126,5 5 411,-3-4-218,3 5 300,-5 0 1,0 5-1030,0 3 1,-5 2 149,-3 1 0,-2 6-354,-2 2 1,2-1-102,3 1 0,2 0-148,5 4 1,0-2 83,0-2 1,1 3-40,3-3 1,6-1 92,5 1 1,0-5 118,-3 1 0,-1-2 54,1-2 1,-1-3-73,0-1 1,0-3 151,-4 4 0,3-5-76,-2 5 1,-2-4 28,2 3 1,-2-3 18,2 4-12,2-1 1,-7 5 2,4-1 1,-4-3-2,0 0 0,-1-1 48,-2 5 0,0-1-68,0 0 0,-2 1 205,-1-1 1,1 1-8,-1-1-99,1 6-111,2 0 0,0 1-282,0-3 270,0-2 0,2-2-22,1 1 0,0-5 24,5 1 0,-5-2-14,5 2 1,-6 2 13,2-2 1,-2-2-136,-2 2 87,0-1 1,-2 5 73,-2-1 0,-2-3 0,-5-1 0,-1 1 27,1 4 1,-1-1 113,1 0 1,3 0-182,1-4 0,0 7 40,0-3-92,2 3 0,5-2 60,0-1 1,0 1-13,0-1 0,5-3 24,2-1 1,5-3-19,3 4 1,3-6-262,5 2 0,-2 1 299,-2-1 0,3 0 0,-4-4 0</inkml:trace>
  <inkml:trace contextRef="#ctx0" brushRef="#br2" timeOffset="217">15007 18057 8008,'-11'0'0,"3"-4"223,0 0 0,2-1 232,-2 1 100,3 3 100,5-4 1001,0 5-1296,0 5 0,2 3 16,1 7 1,0-1-72,5 5 1,-5 0-158,5 4 0,-5-1 79,0 1 1,-1 0-237,-2 0 1,3 0-120,1 0 1,0-4-125,-4 0 0,0-5-1,0 1 0,0-2-752,0-2-8,0-5 0,1-1-150,3-5-90,-3 0 835,4 0 1,-5-5 417,0-2 0,-10-8 0,-2-3 0</inkml:trace>
  <inkml:trace contextRef="#ctx0" brushRef="#br2" timeOffset="218">14619 18022 7483,'5'-6'507,"6"1"275,8 5 1,8-4-248,3 0 1,10 1-159,5 3 0,6-4-351,6 0 0,-2 0 155,2 4 1,-3-4-1,7 1 1,-5-1-18,-6 4 0,-2 0-168,-10 0 0,3 0-5,-7 0 0,-4 0-340,-11 0 0,-2 0-852,-6 0 585,-4 0 270,3 0 1,-10 0-30,0 0 1,-5 0 80,-7 0 1,1 0-206,-1 0 0,-4 0 499,-3 0 0,-3 0 0,-1 0 0</inkml:trace>
  <inkml:trace contextRef="#ctx0" brushRef="#br2" timeOffset="219">15624 18102 8008,'0'-11'755,"0"0"-18,0-1-518,0 1-162,0-1 0,-2 5 549,-1-1-182,1 6 0,-6-5-42,4 3 1,-5 3-99,1-3 0,-2 8-59,-1 4 0,-2 2 17,-2 1 0,2 6-133,-2 2 1,-2 2 46,2 2 1,5 4-100,6 0 1,3-1 54,1-3 0,1 0-144,3 0 0,7 0-114,8-1 1,7 0 85,0-3 1,5 0-101,-4-8 0,4 2 13,0-9 0,3 0 282,4-4 1,-2-7-73,2-4 0,-3 0-24,-1-5 1,-1-1-50,-2-2 0,-3 1 4,-5-1 0,-7 4 0,-4-5 1,-6 1-7,-6-3 1,-3-1-243,-4 0 1,-3 0 57,-13 0 1,-3 0-344,-8 1 0,-7 3 8,-4-1 1,-1 10-196,-3-1 1,2 7 205,1 0 1,5 3 45,3 1 1,8 4-23,3 0 496,13 5 0,-1-3 0,9 5 0</inkml:trace>
  <inkml:trace contextRef="#ctx0" brushRef="#br2" timeOffset="220">17017 17931 8008,'-6'-11'-103,"-1"-1"0,4 1 103,1-1 790,-3 1-461,5 5 1,0-1 892,0 3-610,0 3 18,0-4-295,0 5 0,0 9-79,0 2 0,0 12 121,0 0 0,0 8-127,0-1 1,0 7-23,0 1 1,4 1-53,0-1 0,3-2-89,-3 2 1,5-6 13,-1-2 0,2-5-239,1 2 0,-3-4-433,0-4 1,-2-3 309,2-4 0,0-4-911,-4-1-319,5-4 365,-8 2 1,4-7 473,-5-1 1,0-4 651,0-4 0,-5-6 0,-1 0 0</inkml:trace>
  <inkml:trace contextRef="#ctx0" brushRef="#br2" timeOffset="221">16789 17942 8008,'0'-11'0,"3"0"0,1-1 681,10 1-373,-6-1 0,13 1 519,-2 0-539,3 4 1,6-3 39,2 2 0,5 2 101,3-2 0,2 5-112,6-5 0,0 6-52,-1-2 1,-3 2-228,0 2 1,-9 6 34,1 1 0,-8 2-114,-3-1 0,-6 2 61,-5-3 1,-2 4-190,-2 0 1,-3 0 80,-5 1 0,-5-1 10,-3 1 0,-3-1-5,-5 0 0,-1 1-100,-6-1 0,-1 1 89,-3-1 1,2-1 52,-6-2 1,6 2 110,-2-2 0,4-2-3,4 2 1,3-6 385,4 2-326,1-3 200,5-1-183,0 5-218,6-3 0,6 7 97,1-6 0,8 6 211,4-1 0,4-2-92,4 2 0,2-1 11,5 5 1,-1-1-44,-2 1 1,-2 3-10,-2 0 1,-7 4-71,3-4 0,-8 6-97,0-2 0,-3-2 100,-5 3 1,-2-1-170,-5 3 0,-6 1-112,-5 0 1,-7-4-69,-9 0 1,-3-1-51,-8 1 1,2-3 117,-2-4 0,1-5 99,-1 1 0,6-5-105,-2 0 1,8-1-201,-1-2 0,12-2 19,3-1 0,8-1 97,1-8 0,8 4-1249,6-8 1586,6 4 0,11-5 0,1-1 0</inkml:trace>
  <inkml:trace contextRef="#ctx0" brushRef="#br2" timeOffset="222">17714 18194 8008,'0'-12'0,"1"5"955,3-1 1,-2 4-376,6-3 1,0 4 62,3-1 1,0 3-208,1 1 0,1 0 74,2 0 0,3-4-137,4 0 0,1 1-302,0 3 1,-1-4 269,-3 0-1746,2 0 1094,-8 4 0,3 0 245,-4 0 66,-1 0 0,1-5 0,-1-1 0</inkml:trace>
  <inkml:trace contextRef="#ctx0" brushRef="#br2" timeOffset="223">18605 17794 8008,'0'-11'-95,"0"-1"721,0 1-174,-5-1 382,-2 1-475,1 5 1,-4 1 209,2 5 19,-2 0-303,-7 0 0,0 0 43,-6 0 1,0 6-24,0 5 0,0 1 133,0 3-210,1 3-1,4-6-311,1 10 152,6-9 0,1 7 224,2-5-309,-2 0 59,9 2 1,-4-4-62,5 2 1,0-3-228,0 0 0,5-1-118,2 1 1,0-5 164,0 1 0,1-2-74,3 2 1,1 1 14,-1-5 0,1 1 130,-1-1 1,-3-3-43,-1 3 355,1-3-253,-2 4 1,4-4-66,-2 3 249,-3-3-168,5 4 0,-7-3-27,4 1 274,-4-1-88,2 3 1,-5-3 55,0 6-66,5 0 73,-4 3-58,4 0 0,-6 1-38,-3-1 0,2 4 101,-6 1 0,1 3-122,-5-4 0,1 5-10,-1-1 0,2 2-3,3-2 1,-2 2 38,5-2 1,0 3 107,4 1 1,1-2-103,3-2 0,-1 2 127,4-6-138,1 0 2,8-4 227,-3 1-234,4-1 1,-7-3 95,-3 0-260,3-6 51,-3 3 189,4 0-573,1-4 214,-6 5-1732,-1-6 878,-5 0 1,-5-6 0,-1 0-1</inkml:trace>
  <inkml:trace contextRef="#ctx0" brushRef="#br2" timeOffset="224">18833 17965 8008,'0'-23'155,"1"1"87,3-1 1,2 5-473,6 3 0,-1 2-130,1 2 2146,-6-1-1262,4 1 1,-9 3 612,3 1-732,-2 4 0,-4-1 36,-2 8 1,2 4-170,-6 7 1,-1 4 219,-6 8 0,3-2-101,-4 5 1,4 5-174,0 3 1,1 1-83,-1-1 0,2-2-158,3 2 0,-2-3-7,5 0 0,0-6-251,4-3 1,0-3-314,0-4-791,0-2 199,0-6 1,1-4 482,3-4 1,-3-3-223,3-3 1,1 0 288,-1-5 0,4-3-284,-4-4 919,-1 0 0,-3-7 0,0-2 0</inkml:trace>
  <inkml:trace contextRef="#ctx0" brushRef="#br2" timeOffset="225">18867 17851 8008,'0'-16'962,"0"3"-739,0-4 25,0 11 28,5 1 1142,2 5-856,4 10 0,2 0 222,2 13 0,-1-1-315,5 8 1,-4 1-72,4 3 0,0 4-209,4 0 0,-4 5-1,0-1 1,-4 1 67,4-1 0,-5-4-376,2-7 1,-4 0-112,0-4 1,-1-4-31,1-4 1,-2-5 0,-1 0-1833,-2-5 706,-4 1-1463,7-9 2152,-9 4 0,-1-5 698,-7 0 0,-9-10 0,-1-3 0</inkml:trace>
  <inkml:trace contextRef="#ctx0" brushRef="#br2" timeOffset="226">18833 18194 8008,'0'-12'0,"0"5"0,0-1 0,5 6 739,3-2 0,6 1-302,1-1 1,1 3-256,0-3 0,1 3-165,6 1 1,5-4-261,3 0 1,-2-1 35,1 2 0,-1 1-192,2-1 0,-3-3-1261,-5 3 1660,-1-6 0,1 2 0,0-4 0</inkml:trace>
  <inkml:trace contextRef="#ctx0" brushRef="#br2" timeOffset="227">19450 17805 8008,'-4'-17'138,"0"1"1,-3 4-139,3 0 1280,0 6-781,4-4 1,-1 9 55,-3-3 1,1 4 27,-4 4 0,4 3-208,-1 8 0,-1 8 58,1 8 0,-3 2-223,3 1 1,0 5 16,4 3 1,0 3-288,0 0 94,0-4 0,0 2-507,0-5 377,0 0 1,0-9-46,0-2-777,5-3 630,-3-6 0,6-2-17,-4-4-766,0-6 273,1 4-424,-4-8 1,6 3 460,-3-5 0,-2 0 761,6 0 0,-1-11 0,5-1 0</inkml:trace>
  <inkml:trace contextRef="#ctx0" brushRef="#br2" timeOffset="228">19575 18125 8008,'0'-6'1142,"0"1"-97,0 5 90,0 5 0,0 1-464,0 6 1,4 4-242,0 3 0,0-1-191,-4 1 1,4 0-53,-1 4 1,1-4-165,-4 0 0,1-5-524,3 1-364,-2-2 1,4-3 186,-2-2-845,-3-3 0,5-5 9,-2 0 1514,-3 0 0,4-11 0,-5-1 0</inkml:trace>
  <inkml:trace contextRef="#ctx0" brushRef="#br2" timeOffset="229">19575 17942 8008,'0'-11'1297,"2"5"-1570,1 2 0,4 3-792,4 1 0,1 0 774,-1 0 1,4 5 290,1 2 0,4 3 0,-1 2 0,2-1 0,2 1 0</inkml:trace>
  <inkml:trace contextRef="#ctx0" brushRef="#br2" timeOffset="230">19941 18068 8008,'-7'0'0,"-3"0"524,3 0-131,2 0 695,-6 0 0,5 0-477,-5 0 0,-1 5 199,1 3 1,-1 2-334,1 1 1,3 5-114,1-1 0,4 0-211,-1-4 0,3 5-183,1-1 1,0 1 145,0 0 0,5-4-40,3 4 0,2-4-312,1 0 0,5-2 118,-1-3 0,5 0-341,-1-3 1,-1-3 155,1 3 0,0-3 62,4-1 0,0-4 149,0 0 0,-4-5 69,0 2 1,-2-3-6,2-2 1,2 1 10,-6-1 0,0 1 123,-3 0 1,-1-1-66,1 1 1,-2-1 133,-3 1 0,-2 3 164,-5 1 235,0 4-291,0-2-99,0 5-42,0 5-378,0 1 0,0 2-7,0 0 1,2-4 15,1 3 0,4-4 62,4 0 0,1-1 29,-1-2 0,0 0 79,1 0 1,-1 0-13,1 0 1,-1-4 87,1 0 0,-2-5-93,-3 2 0,2-4 272,-5 0 0,4 0 12,-5-1 1,1 1-2,-4-1 0,-1 1-154,-3 0 0,-2 3-26,-6 0 1,0 6-3,-4-2 1,-1 3-6,-6 1 0,1 1-52,3 3 0,-2 2 57,2 6 0,-3 0-52,-1 3 1,4-1 50,0 5 0,4-3 6,-4 3 0,6-2-75,2 3 1,1 1-1,6-2 1,0 1 12,4-1 0,1 2-98,3-6 1,4 0 83,7-3 0,3-2 16,5-3 1,1 0 16,2-3 0,2-3-121,3 3 1,0-3-163,-4-1 0,4-4-59,-5 0 0,3-1-262,-6 1 0,3 2-83,-7-6 1,-3 4-1059,-1-3 1756,-2-1 0,-2-8 0,1-2 0</inkml:trace>
  <inkml:trace contextRef="#ctx0" brushRef="#br2" timeOffset="231">20546 17794 8008,'0'-23'0,"1"2"533,3 2 0,6 2-228,6 6 0,-1 1 298,-4 2 0,1-1-200,-1 5 0,2-3-143,2 3 0,-2 0-90,2 4 0,-2 0-101,-2 0 1,0 0 45,1 0 0,-5 0-249,1 0-11,0 0 280,-2 5-182,-1 1 1,-5 6 91,0-1 0,-9 2 73,-2 2 0,-4 7 19,-1 4 0,2 5 148,-5-5 0,7 5-81,0-4 1,2 3-26,6-3 1,1 3-130,3-3 1,0-1 99,0-3 1,5-1-218,2-3 1,3 1 12,2-5 0,0 1-56,4-5 0,-2 0 96,5 1 0,-5-2-10,1-2 1,1 1 55,0-6 0,-1 2-32,-4-1 282,1-2-257,-1 8 0,-1-8 5,-2 6 5,-3-6 1,-4 9-13,3-4 1,-3-1 74,3 2 0,-3 0 130,-1 3 1,0 1-99,0-1 0,2 2 130,1 2 0,-1-2-38,1 2 1,0-3 32,1 0-64,-3-1 1,4 1-94,-5-1 0,0-3-25,0-1 0,-5-4 12,-3 1 1,1 1-107,-5-1 1,2-1-86,-9-3 0,4 0-297,-4 0 0,-1 0-149,-7 0 1,3-3 254,-3-1 1,4-1-920,4 1 1,3 3 166,5-3 0,0 1-731,4 0 1780,2 1 0,5-8 0,0 4 0</inkml:trace>
  <inkml:trace contextRef="#ctx0" brushRef="#br2" timeOffset="232">21151 18376 8059,'0'-11'3468,"0"0"-1490,0 4-892,0 2-1554,0 5-191,6 0 1,-5 1 658,3 3 0,2 3 0,0 4 0</inkml:trace>
  <inkml:trace contextRef="#ctx0" brushRef="#br2" timeOffset="233">23744 17920 8059,'-8'-8'0,"1"0"0,4 6 1020,-2-8-215,5 8-183,0-3 51,0 5 1,0 5 294,0 3-612,0 7 1,0 4-20,0 8 0,1 2 57,3 5 1,1-2-46,3 2 1,1-3-79,-5 3 1,4-3-39,0-5 1,-2-2-91,2 3 1,-2-4-135,2-4 1,1 1-133,-5-5 0,3 1-466,-3-5 1,0-3-101,-4-1 1,1-4-2133,3 1 921,-3-3 1359,4-1 0,-5-1-946,0-3 1487,-5-3 0,-1-4 0,-5 0 0</inkml:trace>
  <inkml:trace contextRef="#ctx0" brushRef="#br2" timeOffset="234">23744 17931 8059,'0'-11'0,"0"-1"253,0 1 0,0 3 446,0 1 0,4 3-90,0-4 0,4 6-180,0-2 1,7 1-128,4-1 1,4 3-70,4-3 0,7 2 68,8-2 1,2 3-111,2-3 1,0 3-127,-1 1 0,-3 0 115,0 0 1,-6-4-141,-2 0 1,-1 0-66,-6 4 1,-2 0 39,-6 0 120,-2-5 212,-6 4 26,-5-4-115,-1 5 63,-5 0-487,0 5 0,-3 1 205,-1 6 0,-4 4 43,4 3 1,-1 4 188,1 4 1,3 1-81,-3 2 1,-1 3-43,2-2 1,-1 3-84,4 4 0,0-3 40,0 3 0,1-1-3,3 1 0,-2-3-185,6-1 0,0-1 107,3-6 1,0 2-127,1-6 1,-2 1-1,-2-9 0,0 0 72,-4-3 80,5-1 32,-8-5 67,4-1 1,-15-5-41,-5 0 0,-10-1 158,-6-3 1,-8-2-320,-7-5 1,-5-1-94,-6 1 0,0 1-303,0 2 0,-2-2 212,1 2 0,4 3-304,8 1 0,12 3-1245,7 1 1784,8 0 0</inkml:trace>
  <inkml:trace contextRef="#ctx0" brushRef="#br4" timeOffset="235">11695 18011 8059,'-6'-6'-6,"1"-4"1,5 7 586,0-5 929,0 6-11,0-8-561,0 8-286,0-3-224,0 5 0,3 5-243,1 3 0,1 6-81,-1 1 0,-3 6 93,3-2 0,1 2-15,-1 2 1,1 4-186,-1-1 1,-3 5 78,3-5 0,-2 5-84,2-5 0,-2 1 105,1-4 1,-1 0-122,-2 0 0,3-6 4,1-1 1,0-7 55,-4-2-384,0-4-616,5 2-844,-4-5 1313,4 0 0,-6-5-697,-3-3 1,3 2 506,-3-2 0,3 0-586,1-3 1271,0 0 0,0-6 0,0-1 0</inkml:trace>
  <inkml:trace contextRef="#ctx0" brushRef="#br4" timeOffset="236">11923 18045 8059,'0'-11'899,"2"1"-138,1 2 244,-1-2-582,3 9 1,-4-8 493,3 5-583,-3 5 1,4 9-107,-5 6 1,0 4 6,0-1 0,0 8 0,0 3 0,0 3-53,0 1 0,0-3-87,0-1 0,4-4-358,0 0 1,0-3 90,-4-4-335,5-2 1,-3-7-466,6-3-451,-6-2 336,3-5 303,1-5 1,-5-1 215,3-5 0,-3-1 193,-1 1 1,-5-1 104,-3 1 0,2-2 270,-2-2 0,2 2 0,-2-2 0,-2-8 0,4-1 0</inkml:trace>
  <inkml:trace contextRef="#ctx0" brushRef="#br4" timeOffset="237">11935 18102 8059,'0'-11'0,"0"0"370,0-1 270,0 1 260,0 4-592,5 2 0,1 10 123,6 3 0,-3 2-214,2 2 1,-2 0 14,6 3 0,3 3-143,1 5 0,2-1 91,2-3 0,0 2-63,0-2 1,0 2-20,0-2 1,-4-3-139,0-4 0,-5-1-75,1 0-27,3 1 1,-6-5-398,4 1-483,-9-5-900,-2 2 1393,-5-5 1,-5 0-933,-2 0 1461,-4 0 0,-5-5 0,-2-2 0</inkml:trace>
  <inkml:trace contextRef="#ctx0" brushRef="#br4" timeOffset="238">12266 17988 8059,'0'-13'98,"-1"-2"-98,-3 8 1675,3 2-531,-4-6-639,5 10 0,0 1-192,0 8 1,0 3-125,0 4 0,0 4-28,0 8 0,0-2 14,0 6 1,3-1-132,1 5 1,0-1 66,-4 0 0,4-3-308,0-1 1,-1-6 101,-3-1 1,4-5-178,0-7 0,1 1-184,-1-1-240,-3-5-362,4-1-1001,-5-5 1255,0 0 804,0-5 0,0-1 0,0-5 0</inkml:trace>
  <inkml:trace contextRef="#ctx0" brushRef="#br4" timeOffset="239">12403 18034 9613,'1'11'1219,"3"1"1,-3 4-505,3 3-208,3 3-371,-6 6 0,5-3 29,-2 6 0,-3-5 8,3 5 1,1-6-90,-1 2 1,0-8-310,-4-4 1,0-2 185,0-2 0,1-5-1451,3-2 36,-3-3 481,4-1 1,-5-1 306,0-3 1,0-2-79,0-5 0,-4-1 744,1 1 0,-6-1 0,2 1 0</inkml:trace>
  <inkml:trace contextRef="#ctx0" brushRef="#br4" timeOffset="240">12346 18057 7671,'8'-8'-388,"-1"0"1009,-4 6-21,7-8-176,-4 9 545,6-10-564,4 10 0,-2-4 220,5 5-176,-5 0-137,8 0 0,-5 0 56,6 0-194,0 5 0,-4 1-16,0 6 1,0 3-134,4 0 0,-5 6-9,-3-2 0,-2 2 160,-2 2 1,-4 4-278,-4-1 1,-3 2-21,-3-1 1,-5-3 87,-7 3 1,-3-1 49,-5-3 0,-4 3-96,1-7 0,-5-3 20,5-1 0,-1-3-162,4-5 0,5-2-702,3-5 0,2 0 446,2 0 0,5-1-369,2-3 0,5-2 846,7-5 0,4-6 0,11-1 0</inkml:trace>
  <inkml:trace contextRef="#ctx0" brushRef="#br4" timeOffset="241">13088 18000 8059,'-6'-5'389,"1"2"165,5-5 1,0 6 137,0-3 82,0 5 0,-4 1-513,0 3 1,0 6 62,4 5 0,0 6-139,0-2 0,0 3-66,0 5 1,2-3 55,2 3 0,-2 1-114,6-2 0,-4 0-21,3-7 0,-3-3-313,4-4 1,-5-1-323,5 1 0,-4-6 23,3-2-1270,-4 2 969,7-5 1,-7 1-937,4-6 1809,-4-5 0,7 3 0,-4-6 0</inkml:trace>
  <inkml:trace contextRef="#ctx0" brushRef="#br4" timeOffset="242">13282 17931 8059,'0'-8'-58,"0"1"58,0 4 1246,0-2-755,0 5 0,0 7 992,0 4-965,0 0 0,0 12-35,0 0 0,2 1-65,2 7 0,-3-1-197,3 4 1,-2-2-111,2 2 1,-1-7-175,4 3 0,-4-2 147,0-5 0,0 1-858,1-8-289,-3-1-764,4-4 303,0-4 351,-4-2 1,3-5 382,-8 0 790,-2-5 0,-10-2 0,-2-4 0</inkml:trace>
  <inkml:trace contextRef="#ctx0" brushRef="#br4" timeOffset="243">13077 18148 8059,'1'-8'741,"3"1"1,2 4-151,6 0 0,0 1-52,4 2 1,-2-1-317,5-3 0,0 3-180,4-3 1,-1 3-63,1 1 1,0 0-352,0 0 1,-2 0-145,-2 0 1,3 0 272,-3 0 0,-2 0-925,-2 0 1,-6 0 110,-2 0 1055,-4 0 0,7-5 0,-4-2 0</inkml:trace>
  <inkml:trace contextRef="#ctx0" brushRef="#br4" timeOffset="244">13477 18034 8059,'0'-6'0,"0"-5"254,0 4 124,0 2 315,0 0 270,0 0-811,0 3 0,0-2 46,0 8 1,0-1-105,0 4 1,1-3 46,3 4 0,-2-2-160,6 2 0,-1 1-73,5-6 0,-1 5-81,1-4 1,0 4-304,4-5 0,0 1 201,3-4 0,3 0-18,-3 0 0,-1-1 102,1-3 1,-5 2 107,1-6 0,-3 4-36,0-4 354,-1 1 40,1-5 486,-6 1-105,-1 5-129,-5-4 1,-1 8-16,-3-2 1,2 4-147,-6 4 1,0 0 23,-3 7 0,-1-2-153,1 7 1,2 1-46,-2 2 1,2 2-10,-6-2 0,2 6-88,2-2 1,-5 2-78,1-2 0,1 0-240,6 0 1,0-5-403,4-3 0,0-2 74,4-2 0,0-3-162,0-1 0,1-4 97,3 1 0,2-3-276,6-1 1,-1 0 241,1 0 649,-1-5 0,6-2 0,0-4 0</inkml:trace>
  <inkml:trace contextRef="#ctx0" brushRef="#br4" timeOffset="245">13876 17965 8059,'0'-12'0,"0"0"628,0 8-29,0 3-146,0-4 0,0 6 280,0 3 0,0 4-324,0 7 0,-3-1-177,-1 5 1,0 0 151,4 4 0,0 4-190,0-1 0,0 2-77,0-1 0,0-3-12,0 2 1,0-1-226,0-3 1,1-3 38,3 1 0,-3-10-518,3 1 229,2-2 0,-3-3-17,5-2-298,-6-3 0,3-6 250,-5-2 1,0-1-497,0-3 0,0 2 303,0-6 0,0 2 101,0 1 1,-5 0 526,-2-3 0,-7 1 0,-2-5 0,-4-1 0,2-2 0</inkml:trace>
  <inkml:trace contextRef="#ctx0" brushRef="#br4" timeOffset="246">13774 17977 8059,'5'-12'-404,"-4"1"0,9 3 603,-2 1 0,-2 4 462,2-1 1,-1-1-151,5 1 1,0 1 87,4 3 1,-4 0-166,4 0 1,-3 0-202,3 0 0,-4 0 56,4 0 0,-2 0 205,1 0-454,-3 5 1,5 0-30,-6 2 0,-4 4-48,-3-4 1,-3 3-105,-1 2 0,0-1-251,0 1 0,-1-1-92,-3 0 1,-1 1 213,-3-1 0,-2 1-702,2-1 1,2-1 176,-2-2 0,2 2 795,-2-2 0,-2-3 0,4 0 0</inkml:trace>
  <inkml:trace contextRef="#ctx0" brushRef="#br4" timeOffset="247">14071 18308 8059,'0'-6'0,"0"-5"1949,0 10-1210,0-4 1,0 4 1243,0-3-747,0 3 464,0-4-1772,0 5 1,-6 5-1,0 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8.94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2341 5882 5771,'-7'-7'569,"0"2"-84,2 0-393,1-1-18,4 0 257,0 0-202,0 1 140,0 4-269,0-9 0,0 9 0,0-4 0</inkml:trace>
  <inkml:trace contextRef="#ctx0" brushRef="#br0" timeOffset="1">2341 5768 10437,'0'6'533,"0"0"-354,0-2-24,0-3 3,0 9-10,0-8-18,0 8-65,0-4 0,0 2 0,0-1 104,0 2-30,0 1-114,0 2 1,0-1-1,2 1-57,1-1 106,-1 1-111,3-1 0,-5 4 0,0 0 90,0-1 0,0-1-18,0-1 0,0 0-1,0 3 0,-4-2 5,0 2 0,0-6 93,4-1-100,0-1 47,0 0 0,0-1 86,0-2-110,0-3 1,0 9 1,0-7 30,0 5 0,0-1-61,0 5 1,0-1 0,0 0-35,0 1 62,0-1 3,0-4-60,0 3 0,0-4-64,0 6 1,0 3 0,0 0-150,0-1 233,0-6 49,0 2 1,0-4-88,0 5 283,0 1-2,0-6-248,0 4 119,0-8 1,0 8 0,0-3-66,0 4 1,0 0-6,0 0 1,0 2 0,0 1-36,0 1 0,0 1 61,0-5 0,0 4-313,0 0 264,0-4 0,0-1 42,0-3 1,0 3-33,0 2 11,0-1-8,0 1-39,0-1 1,2 1 1,1-1 0,-1 0 0,1 1 1,-1 1 47,-2 2-189,-5-3 157,3 5-10,-3-1 0,4-2-42,-3 5 1,3-3 28,-3 3 1,3-4 21,1 4 1,0-5-23,0 1 0,0 2 48,0-2 1,0 0-17,0-3 0,0-1 58,0 0-31,0 1 0,0-1 4,0 1 0,0-1 14,0 0 1,0 1-38,0-1 0,0 1-22,0-1 1,0 4 26,0 1 0,0 0-112,0-1 1,0-2 96,0 2 0,0-2-93,0-2 1,0 1 57,0-1 0,0 1-8,0-1 1,0 0 41,0 1 0,0-1-33,0 1 1,0 0 48,0 4 0,0-4-38,0 4 1,4-4 18,-1 0 0,1 0-26,-4 4 0,0-4-1,0 4 0,0-4-43,0 0 0,4-1 54,0 0 0,0 2-136,-4 2 0,0 2 112,0 2 1,0 2-7,0-1 1,0 1-5,0 2 1,0 0 246,0 0 1,0-4-98,0 0 0,0-4 36,0 4 1,0-5-123,0 1 0,0-2 11,0-2 0,0 1-3,0-1 1,0 1 28,0-1 0,-2 4-145,-1 0 1,1 2 118,-1-2 1,1-2-36,2 2 1,0 2-24,0-2 0,0 0 5,0-4 1,0-3-35,0 0 0,0-5 56,0 5 0,2-5-37,1 0 30,-1 4 0,3-5-91,-5 6 78,5-6 33,-4 9 0,4-9-67,-5 6 1,0-4-21,0 3-6,0-4-16,0 7-228,0-9 164,0 4 14,0-5 1,5 0 0,2 0 0</inkml:trace>
  <inkml:trace contextRef="#ctx0" brushRef="#br0" timeOffset="2">2410 7960 8040,'0'0'0</inkml:trace>
  <inkml:trace contextRef="#ctx0" brushRef="#br0" timeOffset="11">3575 7755 8308,'-12'6'-860,"1"-1"0,3-5 1170,1 0 199,4 5 100,-2-3-210,5 3 141,0 0-161,0-4 312,0 9-287,0-9 159,0 4 772,0-5-822,5 0-102,-4 0-175,10-5 1,-9 4-118,6-3 0,-1-1 94,5 1 1,-1-3-187,1 3 1,-1-5 151,0 1 1,2-2-32,2-1 0,-2 0-94,2-1 0,2-3 106,-2 0 0,4-6-128,-4 2 0,0 2 92,-3-3 1,-1 7-38,1-3 1,-5 5 144,1 3-215,-6-2 121,9 9-56,-10-4-187,4 5-836,-5 0 543,-5 0 181,-1 0-1510,-6 0 1115,6 0 1,-3 5-92,5 2 703,0-1 0,4 4 0,0-4 0</inkml:trace>
  <inkml:trace contextRef="#ctx0" brushRef="#br0" timeOffset="12">4134 7287 8169,'-6'0'-2,"0"-4"87,2 0 397,3 0-77,-4 4 685,5-5-731,0 4 0,1-8 126,3 5 0,-2-5 240,6 2-468,-6 1 1,8 0 181,-2 2 0,2-2-47,2-5 227,-1-1-424,6 6 1,-5-6 44,3 1 22,-2 0-118,4-6 0,-5 6 65,4-1 0,-4-3-72,0 0 1,2 0-199,-3 3 1,2 1-108,-9-1 0,1 5-1020,-2-1-119,-1 5 28,3-2 1,-6 5-1458,-3 0 2736,2 0 0,-3 5 0,5 2 0</inkml:trace>
  <inkml:trace contextRef="#ctx0" brushRef="#br0" timeOffset="13">4511 6590 8254,'0'-7'0,"0"-3"-480,0 9 345,0-4 1,-1 1 759,-3 0 131,3-4-21,-4 6-483,0-8 0,3 8 375,-1-6-123,-4 5-301,6-7 1,-5 9 237,2-3-501,3 3 249,-4 1 0,3-4 201,-2 0-325,3 0 112,-4 4-242,0 0 68,4 0 93,-4 0 0,3 4 55,-1 0 6,1 0-314,-8 1 92,9-4 83,-4 4-136,5 0 48,-5-3 1,4 4 172,-3-2-69,2-3 0,2 5 76,0-2 1,0-1-69,0 4 0,0-3 31,0 4 0,0-1-17,0 5 1,4-5-37,0 1 0,4 0 56,-5 3 1,6 1-141,-1-1 0,2 2 138,2 2-31,4-2-12,-3 3 1,7-3 91,-5 2 0,6-2-64,-2 2-27,2-2-57,2-2 57,-5 0 0,2 1 46,-5-1-135,1 1 132,-5-1 6,0 1 20,1-1-68,-6 0 0,-1-3 16,-5 0-15,0-1 0,0 1-330,0-1 66,0-4-163,0 7-24,-5-9 1,3 4 130,-6-5-30,5 0 100,-7 0 1,9-1 25,-3-3 0,3-2-574,1-5 764,0-1 0,-5-4 0,-1-2 0</inkml:trace>
  <inkml:trace contextRef="#ctx0" brushRef="#br0" timeOffset="14">4591 6556 8254,'0'-7'-729,"0"2"1,-1 5 1139,-3 0 113,3 0 124,-4-5 313,0 4-601,3-9 1,-3 7-90,5-4 0,0 3 64,0-4 1,4 4 67,0-3-136,5-1 67,-8-3-102,9 4 1,-5-3 169,3 3-140,2-4-66,-4 5 0,6-4-17,-1 2 14,1-2 0,-1 0-165,1 2 0,0-2 136,3 3 1,-2-2-98,2 1 0,-2-1 53,-1 5 0,-1-1-219,0 2 0,-3 1 24,0-2 0,-1 3-66,5 1 1,-5 1 95,1 3 1,-1-1-61,5 4 0,-6 1-135,-2 3 241,2 1 1,-4 3-84,1 0 1,0 6-5,1-2 0,-3 1 45,3-1 1,-3 3-9,-1-3 0,-4 2-19,1 2 60,-6 0-27,2 5 1,-3-4-2,3 3-1,-4-3-9,5-2 99,-5 1-78,4 0 0,-3-5-19,2-3-46,3-2 52,-5-2 5,9 1-178,-4-1 162,5-5-221,0 0-3497,0-6 3151,0-6 0,1 4 616,3-6 0,2 1 0,6-5 0</inkml:trace>
  <inkml:trace contextRef="#ctx0" brushRef="#br0" timeOffset="15">4934 6396 9944,'0'-7'448,"0"-3"1,1 8-141,3-6 107,-3 5-96,9-7 205,-8 4 11,8-5-24,-4-1-327,5 1 0,0-1 185,-4 1-336,3-1 185,-3 6 0,4-4-31,1 2 0,-1-2-11,0-1 0,5-4 235,-1-1-628,0 1 190,-3 4 0,-1-1-648,0 1 358,-4-1-345,-2 1 102,0 5 0,-5-3-686,0 5 0,-1 0 100,-7 4 1146,5 5 0,-7 2 0,4 4 0</inkml:trace>
  <inkml:trace contextRef="#ctx0" brushRef="#br0" timeOffset="16">5402 5950 8355,'0'-6'-933,"0"1"2156,0 0-196,0 4-241,0-5-298,0 6 131,0-5-227,0 4 67,0-4 831,0 5-897,0-5 160,0 4-260,5-9 0,1 3 81,6-4 56,-1-6-141,1 5 0,3-6 384,0 3-276,6-3 1,-4-4-95,6 3 0,0-1 217,0 5-175,0-6-520,-6 4 187,0 4 1,-9-1 257,-1 10-783,-4-5 340,2 8 198,-5-4-3389,-10 10 3364,2 1 0,-19 16 0,3 2 0</inkml:trace>
  <inkml:trace contextRef="#ctx0" brushRef="#br1" timeOffset="147">15681 7892 12757,'-6'0'115,"0"-5"829,6-2 1,0 0 1443,0-1-1510,0 1 1,2 0-45,2 3 0,-3 2 510,3-2-649,2 3-183,0-4-580,1 5 1,3 5 0,-4 1 0</inkml:trace>
  <inkml:trace contextRef="#ctx0" brushRef="#br1" timeOffset="148">15727 7846 10745,'0'0'0</inkml:trace>
  <inkml:trace contextRef="#ctx0" brushRef="#br0" timeOffset="149">15784 7766 8442,'6'-18'3333,"4"2"-2460,-2 5 1,6-5-392,1 1 0,0-1-297,-3 0 0,4 0-71,3-3 0,-1-3-42,1 3 1,-1-2 30,1-2 0,2 0-72,-2 0 0,3 0 69,1 0 1,1-3-71,2-1 1,-1-3 59,1 3 1,-2-3 30,-1 3 0,4-4 8,0 5 1,3-1-4,-3 4-43,-1 0 1,-4 1 11,-3-1 1,6 0 24,-2 0-77,2-5 29,-2 4 0,0-8 52,0 6-329,0-6 259,0 3 0,3-5-28,1-1 18,0 1 0,-3 0-2,2-1 0,-2 5 22,3 0-23,-3 4 1,-2-2 1,-3 5 1,2 4 17,-2 0-146,3 0 119,-4-4 1,3 4-65,-2 0 68,-2 0-12,4-3 1,-7 2-127,5 1 116,1 0 1,2-3-53,1-1 0,-4 0 48,0 0 1,-1 0-35,1 0 26,3 1 0,-10 2 73,4 1 1,0 4 13,-1-4 0,1 5-19,-5-1 205,5-3-122,-3 6 0,7-5-119,-4 6 51,4-6-77,-2 4 0,5-8 5,-1 2 1,1-1 115,0 1-361,0-3 100,0 4 1,-2-1 76,-2 0 0,2 5-32,-6-1 0,-4 3 9,-3 5 1,-4 1-70,3 2 311,-4 2-78,2-3 1,-5 4 275,0-3-293,5 3 0,-2-5-12,4 2 0,-3 3-19,4-3 0,-5-1-18,5 1 0,-5-1-18,0 1 0,0 3-17,1-3 91,-3 3-91,4 1-424,-5 0 234,0 5-1896,0-4 962,0 9 1134,0-3 1,-5 9 0,-1 2 0</inkml:trace>
  <inkml:trace contextRef="#ctx0" brushRef="#br0" timeOffset="207">16366 5699 8344,'6'0'1038,"1"1"259,-3 3 0,-2-3-472,6 3-472,-1-3-172,5-1 1,-5 4 224,1 0-402,-5 0 309,7-4-149,-9 0 132,9 0-143,-9 5-81,10-4 54,-10 4 1,9-1-20,-2 0 0,-2 4 74,2-5 1,-1 5-64,5-4 0,-1 1 257,0-1-281,6-3 1,-4 5-104,2-2 1,-2-3 125,-2 3 0,-3 1-65,-1-1 216,1 5-369,3-3 0,-1 6 93,-2-1 0,2-3-54,-2-1 1,2 1 93,1 3 1,5 1 221,-1-1 0,4 1 6,-4-1 0,5-1-201,-1-2 0,2 2 63,-2-2 0,2 2-34,-2 1 1,-1-3 131,1-1 0,-4 0-95,4 0 0,-1 3 85,1-2 1,3-2-66,-3 2 0,2 0-97,2 3 0,1-1-24,3-2 0,-2 3 92,6 1 0,-5-1-160,5 4 1,-6-2 78,2-2 1,-3 1-66,-1-1 1,0 1 71,0-1 1,-4 1-151,0-1 0,-5 0 109,1 1 0,1-1-58,0 1 0,3 0 57,-4 4 1,5-4 5,-1 3 1,3-1-21,1 2 1,-1-4 17,1 4 0,0-2-16,0 1 1,0-3 19,0 4 1,3 0-30,1-1 1,1 2 29,-2-2 0,-1-2-48,1 2 0,0-2 45,0-2-75,-2 1 65,4-1 1,-7-1 31,1-2-32,-6 2 1,9-4 7,-10 6 118,6-6-125,-9 4 1,6-5 13,-3 3 24,-2 2-36,3-4 0,0 2 7,-1 0 1,4-2 5,-4 2 0,4 2-37,-4-3 40,6 3 0,-4 1-92,6-4 77,0 3 0,0-3 2,0 4 1,-2 1-8,-2-1 0,3-3 45,-3-1 1,1 1-3,-1 3 1,2-3-23,-6-1 0,4 0 4,-4 0 0,4 2 76,-4-5-60,6 5-19,-9-8 1,10 8 25,-3-5-12,-2 5-1,4-3-79,-3 1 62,5 3 1,0-4 26,-1 5-33,1 1-6,-5-1 0,4-1 13,-3-2 275,2 7-270,-3-12 1,4 16 106,-3-8-104,2 3 0,3-2 1,3-1 1,1 1 59,2-1-17,3 0-678,-4 6 646,6-4 1,-1 4 37,0-1-272,1-4 95,-6 5 1,2-6-212,-4 1 305,0-1 1,-4 0 0,-1 1 232,1-1-228,-5-4 0,4 3 64,-3-3 1,3 4-56,5 0 1,-1 0 354,4 1 1,-3 3-316,3 0-25,1 0-345,3 2 356,-5-4 1,0 4 14,-2-1-235,-3-4 90,4 10 0,-2-8-8,1 5 96,0-5 0,-4 6-41,-1-5 0,1 4 18,0-3 0,-1-1-150,-3-4 1,2 1 148,-2-1 1,-1 1-5,1-1 0,0 4-167,4 0 1,0 1-24,0-5 0,0 1 110,-1-1 1,1 4-22,0 0 0,0 1 148,0-5 1,0 0-92,-1 1 1,1-1 161,0 1 0,0-1-91,0 1 0,0 3 23,0 0 0,-4-1-63,0-6 1,0 3 12,3 0 1,0-3-26,-3 3 1,1-2 22,-4 3 0,4-1 46,-1 1 1,2-1-54,2 0 0,0 0 164,0-4 1,-1 3-146,-3-2 1,2 2 168,-2 2 1,-1-2-84,1-3 1,-1 3 153,1-2 0,1 1-42,-5-1 1,2 2-40,-2-3 0,-2-2 205,2-1-237,-2 3 0,-2-2 107,1 2-74,-1 3 1,0-7-64,1 5 1,-6-5 57,-2 5-864,-3-5-992,4 2 1023,-3-5 701,-8 0 0,-1 5 0,-10 1 0</inkml:trace>
  <inkml:trace contextRef="#ctx0" brushRef="#br1" timeOffset="208">19952 7846 14311,'-6'0'-759,"1"0"1747,5 0-1244,0-5 327,0 4 0,0-6 202,0 4-19,0 1 264,0-3-594,0 0-13,0 4 525,0-4-151,0 0-590,0 4 251,0-5 1,0 5 56,0-3 43,0 3 1,1-4 104,3 5 1,-2-5-148,6-3 89,-5 3-102,2-5 155,0 9 1,0-9 116,2 2-34,4-2-98,-5 4 0,5-5-45,1 4-76,-6-3 70,4-2 0,-3 1 167,4-1-181,0 1 1,1 0 46,-1-1 0,1 1-20,-1-1 0,2-3-48,2 0 1,-1-4 160,5 4-186,0-6 0,3 5-45,-3-3 0,2-3 120,-2 3-205,-2 3 153,4-6 0,-4 6-44,2-3 32,2-3 0,-8 8-43,2-5 45,3 5 1,-5-6 82,2 4-253,3-4 153,0 7 1,1-7 37,0 5-210,-5-5 178,7 2 1,-3-5 34,5 0-154,0 0 82,0 1 0,-1-1-6,1 0 32,0 0-16,0 0 0,0 0 98,0 0-103,-6 1-16,5-1 1,-4 1 7,4 3 0,0-2 23,-3 2-55,8-3 47,-8-1 0,9 0-35,-5 0-120,-1-4 160,1 2 0,0-2-200,0 4 180,0 0 0,0 0 3,-1 0 0,1 2-14,0 2 1,0-3 37,0 3-23,0-3 1,-1 1-46,1 2 194,0-3-171,-5 4 0,4-1 5,-3 0 327,2 5-283,-3-7 0,3 4 255,-2-2-236,3-2 1,0 7-25,-3-5 0,1 3-4,-5-3 15,6 6 0,-8-8 17,7 6 1,-7 0-30,3 3 0,-4-3 31,0 0 0,-1 1 71,1 6-216,-6-2 203,4 9-336,-4-9 309,6 3-173,-6 1-20,4-4 109,-8 9 0,7-6-71,-6 3-76,6 3-113,-7-4 407,3 0-209,-5 4-25,5-4 61,-4 5-285,4-5 334,-5 3-582,0-3 201,0 5-36,5 0 0,-2 0-965,4 0 1344,-4 0 1,7 0-1,-4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7721 8006 6613,'-7'-1'723,"3"-3"-564,3 3 35,1-4 981,0 5-1121,0-5 155,0 3-210,0-3 226,0 5 1,1-4-52,3 1 24,-3-1-115,5 4 0,-5-2-137,3-1 201,-3 1-254,4-3 223,-5 5-45,0 0 88,0-5-94,5 4 135,-4-9-107,9 4-40,-8-1-13,8-3 0,-8 9 17,6-3-11,-5-2 1,5 3-10,-4-5 1,4 5 149,-4-5-96,5 0 80,-3-3-73,5 0 72,1-1-116,-1 1 1,1 1-3,-1 2 0,-3-2-28,-1 2 1,1 2-15,3-2 1,1 1 20,-1-5 0,1 2 11,-1 2 0,0-2 24,1 3 1,-1-3-31,1-2 1,-1 2 60,0 2 1,1-2-60,-1 3 0,-3-4 2,0 0 0,-2 3 3,1 1 0,4 0-7,-4 0 1,0-3-30,0 2 1,0 2 38,0-2 1,3 0-42,-2-3 0,-2 3 24,2 1 1,-4-1 43,3-3-42,1-1 0,2 1 1,-2 0 0,2-1-19,-3 1 17,4-1 0,0 1-15,0-1 1,1 1 15,-1 0 1,-1-1-29,-2 1 1,2 3 40,-2 0-71,2 1 1,1-5 45,1 1 0,-5 3 0,1 1 0,-2-1-19,2-3 0,2 3 11,-2 1 1,-2-1 99,2-3-95,-1-1 0,5 1-3,-1-1 0,-1 1 8,-2-1 1,2 2-37,-2 3 1,1-4 8,-2 4 0,3-3-3,-2-2 1,2 5-3,2-1 0,-1 0 10,0-3 0,1 1 40,-1 2 0,1-2-37,-1 3 1,0-4 46,1 0 0,-1 0-39,1-1 1,0 1 77,4-1 1,-4-3-67,4 0 0,-4 0 5,0 3 1,0-3 53,4 0 1,-4-2-51,4 2 1,0 2-48,-1-2 0,0-1 45,-3 0 1,3 0-59,0 1 0,2 1 50,-2-5 0,-2 5-29,2-2 1,2 2-5,-2-1 1,0 3-5,-4-4 1,1 4 1,-1 0 0,4 1 1,1-1 1,-1 1 28,-4 0 0,5-1-16,-1 1 0,1-2 45,0-2 1,-4 2-41,3-2 0,-1 1 0,2-1 0,-2 1 9,5-5 0,-4 3 1,4-3 0,-4 2-40,4-2 0,-4-3-7,4 3 0,-3 1-59,3-1 1,-5 5 79,1-1 1,-2-1-44,-2 0 1,0 1 28,1 4 1,-1-2-75,1-2 1,0 2 77,4-2 1,-4 1-2,3-1 0,2 2 59,-2-2 0,4 1-62,-4-1 1,2 2 131,-2-2 0,-2-2-73,2 2 1,2 0 96,-2 3 0,0 1-62,-4-1 1,1 1 108,-1 0-146,-4-1 0,2 1 16,-6-1 1,5 5 56,-4-1-210,0 6-18,-4-9-1535,0 10 783,0-4 875,0 0 0,5 4 0,1-4 0</inkml:trace>
  <inkml:trace contextRef="#ctx0" brushRef="#br0" timeOffset="1">7766 5905 7313,'-6'0'773,"1"0"-375,5-5 112,0 3-143,0-8 161,0 9-165,0-4 137,0 0-258,0 3-24,0-3 168,0 5-315,5 0 0,-3 0 106,6 0-137,-5 0 0,5 2 37,-4 1-56,5-1 1,-6 3 147,4-5-259,-4 5 0,3-3 177,-2 6-244,-3-5 179,4 7-8,-5-9 1,0 5 58,0-2-31,0-3 1,2 4 100,1-5-89,-1 0 242,3 0-191,-5 0-68,0 6-237,0-5 183,0 9 0,1-9-95,3 3 10,-3 2 28,4-4 54,-5 3-41,0 0 57,0-4-6,0 4 118,0-5-127,5 5 29,-4-4 2,5 5-22,-6-6 19,0 5-1,0-4-30,0 9 23,5-9-9,-4 4 44,4 0-36,-5-3 47,0 3-46,0-5 11,5 0-24,-4 5 23,4-4-14,-5 4 9,5-5-8,-3 5-12,3-3 14,-5 3-7,0-5 5,5 0 2,-4 0 0,4 0-551,-5 0 1,-5 5 0,-1 1 0</inkml:trace>
  <inkml:trace contextRef="#ctx0" brushRef="#br0" timeOffset="2">7789 5927 8149,'0'-6'-209,"0"1"495,0 5-44,0-5 186,0 4-66,0-4 698,0 5-822,0-5 10,0 3-80,0-3 445,0 5-648,0 5 154,0-3 48,0 3 234,0-5-120,5 0-133,-4 0-46,4 0 1,-3 3-55,2 1 87,-3 0-15,4-4-63,-5 5 54,0-4 16,5 4-65,-4 1-11,4-5 1,-3 8 47,1-6-4,-1 1-38,3 1 1,-4-2 126,3 4-112,-3-4 6,4 2-18,0 0 71,-4-4-14,5 5-221,-6-1 155,5-4 1,-4 5 72,3-2-29,-3-3-46,4 4 0,-4-3 95,3 1 13,2-1-124,1 8 30,-1-9-38,4 9 0,-8-7-48,1 4 65,-1-4 0,1 3-180,1-2 208,5-3 0,-8 10-148,5-10 128,-1 9-29,-4-9 48,4 9-55,0-8 0,-2 3 133,4-5-129,-4 5 1,3-4 78,-2 3 0,-2 1-53,6-1 0,-5 1 22,0-1 0,2-2-15,-1 6 1,1-4-102,-1 3 1,-3-3 117,3 4-24,-3-6-203,-1 8 183,6-8 0,-5 4-63,3-2 40,-3-3 18,-1 9-105,5-9 99,-4 10-20,9-10 14,-8 9-40,3-9 31,0 4 2,-4 0 1,8-2 1,-5 5 0,1-5-1,-1 5 36,-3-5-35,9 7-1,-7-8 31,4 6-26,-4-6 12,2 9 0,-1-5-11,-1 5 1,5-3-15,-4 0 1,0-5 23,-4 5-12,5 0 0,-3 2 7,6-3 39,-6 3-36,9-3-7,-5 4 1,2-3 25,-1-1 0,-4-3-22,0 4 0,0-6 103,1 2-74,-3 3 21,9-1 1,-7 2-40,4-1 1,-4-3 143,1 4-149,2-6 1,-3 7-2,4-5 0,-3 3 11,4-3 0,-6 1 3,2-1 0,1-1-53,-1 4 1,1-4 49,-1 1 1,-2 1-7,6-1 0,-6 1-6,2-2 1,-1 0-46,1 5 0,-3-5 28,3 5 0,1-4-2,-1 3 1,1-4-18,-2 1 21,-1 2-4,8 0 0,-8 2 0,6 0-14,-5-6 16,7 8-21,-9-3 21,4 4 1,-5-3-1,0-1 0,5-4-1,-4 7 1,4-7 196,-5 4-191,0-4 18,6 2 0,-4-1 7,6-1 0,-4 2 2,3-1-30,1-2 16,-2 3 0,0-2 28,-2 1-90,3 0 63,-1 1 0,0-2-50,-2 4 54,-3-4-16,10 7 0,-9-5 1,6 3 0,-5 2 1,5-3-6,-5-2 1,3 6 5,-2-4 0,-2 0 1,6 0 1,-4-3 4,3 4 0,-3-5-7,4 5 1,-4-4 0,3 3 1,-3-3 41,4 4 0,-2-4 9,2 3 1,0-3-197,-4 4 0,5-4 90,-1 3 0,-2 0 47,2 0 189,-6 3-100,8-3 0,-7 0-92,5 1-130,-6-6 130,8 9 0,-7-9-11,4 6 10,1-6-8,-2 8 18,5-3-20,-10-1 17,9 4 3,-4-3-13,6 4 58,-1 0-51,-5-4 10,5 3-10,-5-4 2,0 1 0,3-1-4,-5-2 4,5-3 4,-3 9-83,1-9 77,3 10-2,-9-10-118,4 4 111,0 0 1,-2-2-6,4 4-27,-4-4 31,2 2 1,-4-1-21,3-1 40,-3 1-38,9 1 105,-8-3-87,8 3 0,-8-2 53,6 1-47,-5 0 0,3 0-1,-2 0 32,-3-1-26,4 3 2,0-5 0,1 9-2,1-9 0,-1 8 3,-2-5 61,-3 0-63,9 1 0,-7-3 39,5 6-32,-6-6 5,8 9-29,-3-5 26,-1 0-4,4 4-30,-9-8 29,9 8 0,-7-8 6,5 6-39,-1-5 34,0 7 0,-2-4-26,-5 6 19,0-1 0,3-3 33,1-1-34,0 1 2,1-2 0,-2 4 140,4-2-130,-4-3-11,7 5 1,-4-9 5,6 3 0,-1 1 14,1-1-57,-1 0 46,0 1 1,0-3 10,-4 6-202,3-5 183,-8 7 0,6-8-18,-4 6 8,5-6-5,-8 9 11,5-5-15,-1 5 9,-4 1 77,9-6-79,-9 4 34,9-8 0,-3 6 6,4-4 1,-3 1-25,-1-1 4,1-3-57,3 5 0,-3-3-15,0 1 1,-1 1 31,5-1 0,-5-1-21,1 4 59,-5-4 0,7 7-150,-4-9 141,0 4 0,5-1-3,-4 0-83,-2 0 78,5 1 0,-7-3-30,4 6 24,-4-6 4,7 9 0,-7-9-7,4 6-3,1-6 9,-2 3 0,4 0 27,-2 3-28,2-3-1,-3 5 70,3-3-61,-4-1 0,2 4-10,-1-2 143,1 2-130,3-4 1,-3 4 8,0-2 43,-1 2-43,5 2 1,-5-5 0,1 1 1,-1-1 6,5 5-33,-1-6 25,1 4 0,-1-5 6,1 3-21,-6 2 13,4-4 0,-4 2-1,6 0-34,-1-6 29,1 8 0,-1-7-88,0 5 89,-4-6-2,3 8 0,-7-5-9,4 3 6,-4-3-6,7 0 17,-9 1 1,8 2-10,-5 0 0,1-2 1,-1 2 0,-2 0-5,6-4 23,-6 0-18,8-4 8,-8 5 3,8-4-7,-9 5 0,9-3 2,-2 1-4,-3 5 1,0-8 2,0 9-3,-4-8 1,10 8 2,-10-9-3,9 9 1,-9-8 1,4 3-1,-5-5 0,5 0 137,-3 5-127,3-4 61,-5 4-2176,0-5 0,-1-4 2105,-3 0 0,-8 1 0,-5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1:02:15.4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</inkml:definitions>
  <inkml:trace contextRef="#ctx0" brushRef="#br0">8029 6921 9854,'5'-6'374,"-3"1"27,6 5-39,-5 0 66,7 0-272,-4 0 0,4-2 141,-2-1-275,2 1 101,-4-3 0,2 5 1,0 0-57,1 0 0,-3 0 0,1 0 52,2 0-13,1 0 1,2-1 47,-1-3 0,-2 3 0,3-3 1,-3-2 46,6-2 0,-3-1-55,0 2 0,-1 2 84,1 5-121,4-6 0,-3 4-118,2-6 1,-2 2 171,-2-2 0,1-1-181,-1 6 0,0-6 84,1 1 1,-1 2-104,1-2 1,3 1 109,0-5 0,6 5-70,-2-1 1,2 0 54,2-3 1,-4-2-90,0-2 0,0 2 76,4-2 0,0 1 5,0-1 1,-1 6-24,1-2 1,-4-2 13,0-2 1,-1-1-77,1 5 74,3-5-163,-5-2 146,6 0 1,-2-4 4,1 3 0,-1 2-65,5-2 1,2-4 29,-1-4 0,5-3 0,-3 2 3,0-1 0,-1 2-14,-5-4 24,0 6-318,0-3 315,-6 10-8,5-3 0,-9-1 1,2-4-69,3-1 0,-4 4 67,5 0-3,-5 0-325,2 1 318,1-6 1,0-2-26,6-4-171,0 0 83,0 0 1,0-2-163,-1-2 235,1 3-9,0-10 1,-5 11-145,-3 0 128,-2-1-42,-2 11 253,-4-4-200,-2 5 0,-2 1-87,1-1 247,0 5-142,-4-4 0,0 6 57,0-3-40,0-3 0,0 6 173,0-3 0,0-3-149,0 3 0,0 1-54,0-1 123,0 5-99,0-7 276,0 8-272,0-3-19,0 4 406,0 6-183,0-4-414,0 8 311,0-3-705,0 5-446,5 0 1,-2 4 536,4 0 0,1 4 551,3-5 0,6 6 0,1-2 0</inkml:trace>
  <inkml:trace contextRef="#ctx0" brushRef="#br1" timeOffset="1">9411 4420 12250,'-7'-5'-1522,"2"2"1286,5-4 0,0 3 242,0-4 1,0 4-27,0-3 0,0 3-51,0-4 23,0 6 0,0-4-4,0 2 0,3 2-41,5-1 0,-5-2 0,10-1 127,1 0 1,-3 2 11,5-3-110,-9 4 2289,3-2-972,-3 5-543,4 0-499,1 0 1,0 0-136,3 0 0,-1 0 0,4 0-6,-1 0 0,-2 0-216,-4 0 1,1 0 103,-1 0 1,-3 4-412,-1 0 74,-4 5 370,2-3 0,-5 5-316,0 1 334,0-1 1,-5 1 0,-3-1 44,-2 0 1,-1 1 0,-1-1 0,-2 1 0,0-2 239,0-3-253,9 4-11,-10-5 133,9 5 1,-4-3-67,2 0 24,-2-1 0,7 1-18,-4-1-25,4-4 0,-2 3-109,5-2 0,1-3 1,3 5 23,4-1 25,2-4 35,1 4 97,1-5 0,3 0-86,0 0 0,4 4 59,-3 0 1,0 1-1,-2-3 30,1 2-310,0 0 214,2 1 1,-4 0-81,2 3 83,-7 2 0,0-8-240,-4 6 212,5 5 0,-8-1-16,3 3 185,-8-2-187,3-1-29,-9-1 131,-1 0 1,-2 1-70,-2-1 14,-3-4 0,4 3 78,-5-3-81,0-2 0,-4 2-23,0-3 57,0-3-310,0 4 0,1-5 116,-1 0 1,1 0-1680,3 0 1220,3 0 0,7 1 561,5 3 0,10-3 0,12 4 0</inkml:trace>
  <inkml:trace contextRef="#ctx0" brushRef="#br1" timeOffset="2">12209 5242 9104,'0'-7'-1196,"0"-1"1374,0 5-51,0-2 1,0 4 216,0-3-64,0 3-98,0-4 2020,0 5-1872,-5 5-149,4 1 1,-6 6-13,3-1 1,3 1 0,-3-1 215,3 0-226,-4 1-16,4-1 6,-9 6 0,7-1 42,-5 3 0,2 5 0,-3-2 154,2 2-186,-1-2-144,2 6 139,-5 0-29,10-4-236,-9 4 158,9-1 1,-8-1-118,5 4 94,0-4 15,4 7-57,0-4 0,0 0 43,0-2 0,2-2 108,1 2-247,-1-3 191,8 4 0,-4-2-61,6 1 0,-5 0 0,1-4-4,1-1 0,1 0 0,1-2 63,1-1-32,-1-5 0,0 3 0,0-6 20,-4 1 0,2-5 16,-5 1 0,5-4-87,-2 3 57,-1-4-808,-1 2 514,-5-5-1971,0-5 1181,0 4-645,0-5 1,-2 6 1679,-1 0 0,-4 0 0,-4 0 0</inkml:trace>
  <inkml:trace contextRef="#ctx0" brushRef="#br1" timeOffset="3">12277 4340 12315,'0'-6'-35,"-5"-5"552,4 10-330,-4-4-163,5 5 513,0 0 0,0 5-288,0 3 1,0 6 176,0 1-728,0 5 485,0-2 0,0 5 316,0 0-349,0 0-64,0-1-198,0 1 0,0-4 121,0 0 68,0-5 0,0 7 82,0-6-924,0 0 547,0-4 0,4 1-1482,0-1 0,-1 2 1669,-3 2 1,6-2 0,0 3 0</inkml:trace>
  <inkml:trace contextRef="#ctx0" brushRef="#br0" timeOffset="4">8257 9137 8829,'0'-7'755,"0"2"430,0 5-821,5 0-162,2 0-69,4 5 92,-5-3-38,5 3-50,-5-5-90,0 0 91,4 5-20,-3-4 0,0 4-33,1-5 46,0 0 168,3 0-194,0 5 0,-3-4 30,0 3 0,-1-2 155,5-2 0,3 0-81,0 0-39,0 0 0,1 0-45,-1 0 1,4 0-1,-3 0 72,2 0 0,-4 0-157,1 0 1,-2 3 0,-2 2 125,1 2 1,-1-3-189,1 3-111,-1 1 222,1-2 33,4 9-192,-3-12 1,3 8 182,-4-7-59,4 2 0,-2 3 8,5 3 0,-4-7-35,4 6 1,-3-2-81,3 3 108,-5-1-15,7 0 0,-8 1 0,3-1 13,1 1 1,-1-5 30,3 1-165,-2 0 117,-6 8 1,5-3 30,-1 2-26,10 3-10,-11-6 7,8 10 23,-11-4 1,4 1 0,1-1 0,-1-1-82,1 1 0,-3 1 71,2 4 1,-2-5-20,-2 3 0,1-3 0,0 5-12,4 0 1,-4 1-12,4 2 1,-5 0-239,-3 4 253,2-4-244,-4 7-89,1-9 311,3 9 1,-5-9-3,2 3 0,4 0 3,-4 0 1,-1 0-22,2-4 0,-5 1 4,0 2 1,2-4 244,-1 5-240,0-6 4,-4 2 0,0-5 89,0-3 1,0 3 50,0 5 0,0-4-125,0 0 1,0-5-54,0 1 61,0-2-5,0-7 0,0 4-94,0-2 0,0-2-184,0 2-13,0-6 210,0 3-2108,0-5-303,0 5 1225,0-3 769,0 3 335,0-5 0,5 5 0,2 1 1</inkml:trace>
  <inkml:trace contextRef="#ctx0" brushRef="#br0" timeOffset="5">7287 8851 8245,'0'-7'-52,"0"-1"1,0 4 634,0-3 0,0 3 230,0-4-470,0 6-92,0-4 0,0 6 85,5-5 41,1 4-126,5-9 0,1 5-8,-1-3-88,6-2 1,-5 9-166,4-3 186,-4 3 1,0 1 175,-1 0-410,1 0 0,-1 1 92,0 3 1,-3 1-9,0 3-136,-1 7 132,0-8 0,-1 14-222,-2-6 56,-3 5 272,4 3-602,-5 1 251,-5 9-72,-1-9 198,-6 9 1,1-9-1,-1 3 1,1-4 110,0-4-66,-1 3 0,2-10-69,2 3 285,-2-2 1,5-1 195,-2-1-377,-4 0 1,10-3 17,-3 0 0,3-5 389,1 5 1,0-5-121,0 7 0,5-9-26,3 3 1,4-3 234,7-1 0,0-1-212,8-3 1,1-2 0,0-5 118,1 4 0,-3-3 16,0 2-119,-2 3-465,-1-5 0,-5 9 155,-3-3 271,-2 3-2933,-2 1 1637,-4 0 708,3 0 344,-9 10 0,-1-3 0,-6 10 0</inkml:trace>
  <inkml:trace contextRef="#ctx0" brushRef="#br0" timeOffset="6">12574 9011 8340,'0'-6'81,"0"1"385,0 0 6,0 3-209,0-3 1,2 5-116,1 0 1,-3 0 936,0 0-1028,-5 0 56,-1 0 0,-3 1 0,4 2 64,-1 1 1,-2 5-19,-3-2 0,-1 3-34,1 2 1,-1-1 10,1 1 1,-4 4 45,0 3 0,-6-1-33,2 1 1,-2 4 88,-2 4 0,1 0-58,3 0 0,-2-1-92,2 4 0,1 0-40,-1 5-81,5-1-121,-8 0 212,10 0 0,-9 1 41,6-1-36,0 0 1,0 1 77,-1-1-60,1 0 26,4 5-875,-1-3 870,-4 13-27,8-7 1,-7 5 84,7-5-669,3-10 603,-5 11 0,9-16 1,-3 7 70,3-1 0,1-4-283,0 2 198,5-1 1,-3 0 99,6 1-174,0-6 77,3 3-19,-5-5 0,5-4 60,-4 0 0,-1-1-85,2 1 0,-4-3 431,4-4 0,-6-5-460,2 1 1,1-4 386,-1 3 0,0-3-607,-4 4 294,0-6-483,0 4 256,0-1-326,5-4-343,-4 4-518,4-5-4437,-5 0 5767,5 0 0,1-5 0,6-1 0</inkml:trace>
  <inkml:trace contextRef="#ctx0" brushRef="#br0" timeOffset="7">12791 8634 8393,'7'-11'0,"-2"3"0,-5 1 0,1 4-14,3-1 185,-3-2-44,4-1 1,0 1 372,3 2 1,2-2-55,1-2 1,1 3-148,-1 1 0,5-1-67,-1 2 0,1-5 32,-1 4 0,-2 0-164,2 4 0,-2 0 103,-1 0 0,-1 5-72,0 3 0,-4 2 30,-3 2 0,-3 4-275,-1 3 0,0-1 90,0 1 1,0 0-115,0 4 0,-5 0-13,-3 0 1,2-1-54,-2 1 1,1 0 101,-5 0 0,1-2 92,-1-1 1,1-4 45,-1-5 0,5 1-50,-1-1 0,6-3 241,-2 0-225,-3-6 0,6 4 327,-3-2-32,3-3-45,6 5 0,2-6 83,4 0 1,2 0-62,2 0 1,1 1-22,3 3 1,3-3-94,-3 3 1,3-3 101,0-1 0,-2 0 57,-1 0-178,0 0 1,2 0-5,-2 0 1,-2 0 7,-6 0 0,1 0-153,-1 0 0,-3 0-480,-1 0 448,-4 0 1,3 1-1542,-2 3 1193,-3-3 1,-1 8-1206,-7-5 0,-4 4 1593,0-5 0,0 6 0,-1-2 0</inkml:trace>
  <inkml:trace contextRef="#ctx0" brushRef="#br0" timeOffset="8">15110 7149 8329,'0'-6'-85,"0"1"168,-5 5-33,3 0 339,-3 0 65,5 0-454,-5 0 0,4 5 0,-4 1 0</inkml:trace>
  <inkml:trace contextRef="#ctx0" brushRef="#br0" timeOffset="9">14973 7389 8086,'0'27'2,"0"0"2387,-5 4-1557,3-7 1,-4 8-415,2-5 0,3 5-207,-3-2 1,3 3-198,1 1 1,-4 1 70,0-1 1,0 0-146,4 0 0,2-1 52,2-2 0,-2 0-37,6-4 0,-6 0 15,2-4 65,2-6 0,-3 0 25,5-6-114,-1 6 0,1-8 76,-1 2-41,-4-7 34,7 6 3,-4-9 0,2 8-143,0-5-25,-6 0-429,3-4 39,0 0 540,-3 0 0,8 0 0,-4 0 0</inkml:trace>
  <inkml:trace contextRef="#ctx0" brushRef="#br0" timeOffset="10">15384 6636 12254,'-8'1'471,"1"3"0,4 2-428,-1 5 1,-1 1-24,1-1 0,-1 1 145,2-1 1,1 4-78,-2 1 1,-1 3 66,2-4 1,-1 4-166,4-4 0,0 4 74,0-4 0,1 4-116,3-3 1,-2 0 45,6-1 1,0-6-55,3 3 0,0-4 114,1 4 0,3-6-10,0-2 1,6-3 130,-2-1 0,2-1-123,2-3 0,-1-2 37,-3-6 0,2 1-10,-2 0 0,-1-1-94,1 1 0,-1-4 44,1-1 0,-3 0-3,-4 1 1,-1 1-97,1-5 0,-1 0 66,1-4 1,-5-1-239,1-3 0,-4 3 72,3-3 1,-4 4-195,1 4 0,-8-1 73,-4 5 1,-3 3-3,-5 5 0,-1 4-178,-6-1 1,-4 3-136,1 1 1,-5 1-174,4 3 0,1 1 11,3 3 768,0 2 0,10-4 0,3 6 0</inkml:trace>
  <inkml:trace contextRef="#ctx0" brushRef="#br0" timeOffset="11">15121 7115 10634,'0'7'590,"0"3"0,-4-8-536,1 6 158,-1-6-248,-1 3 179,3 1 0,-4-1 138,2 2-258,3 3 1,-8-7 105,5 5 33,-5-1-187,3-1 43,0 5 1,-3-5 47,5 5 1,-4 1-134,5-1 0,-5 1-71,4-1 1,-1 4 130,1 1 1,3-1-698,-3-4 1,-1 1 98,1-1 605,1 0 0,3 1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3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2090 11649 7967,'0'28'1951,"0"3"1,0 2-1077,0 1 1,0-4-316,0 1 0,-4-1-244,0 5 0,1-2-316,3-3 1,0-1 49,0-2 1,0-7 49,0 3 0,0-4-62,0 0 0,0-2 42,0-6 0,0 0-90,0 1 0,0-5 80,0 1 1,3-4-210,1 3 0,0-3-176,-4 4-504,0-6-216,0 3-471,0-5 1506,-5 0 0,4 6 0,-4 0 0</inkml:trace>
  <inkml:trace contextRef="#ctx0" brushRef="#br0" timeOffset="1">2067 11638 8045,'-6'-12'-344,"1"1"593,5 0 0,-4 3 519,0 0-326,0 1-19,4 0-221,0-3 0,0 8-16,0-6 1,2 6 44,1-2 1,0-1-15,5 1 0,-5-4 14,5 4 1,1-3-28,6 3 1,-1-5 55,5 2 0,0 0-77,4 0 1,0 3-26,0-4 0,3 6 36,1-2 1,3-1-218,-3 1 1,0 0 145,-4 4 1,-1 0-161,1 0 0,-5 5 36,-3 3 0,-2-2-61,-2 2 0,-4 3 17,-4 4 0,-1 2-63,-2-2 1,-2 2-28,-1 2 1,-5 2 82,-7-2 1,-3 7-74,-5 0 0,-3 1 55,-1-4 0,-1-2-18,1-2 0,2 3 36,-5-3 0,4-1 36,-1 1 0,3-5 18,2 1 1,4-6 232,3-1 0,3-5 150,5 5-293,-4-6 1,10 5 34,-3-3 5,3-3 133,1 9 0,5-4-97,3 6 0,2-2 258,1-2-13,6 2 37,-5-4-226,10 5 0,-4 1 71,5-1-58,-1 6 0,6-4 0,3 3 55,2 1 1,-3-5-63,1 3 0,-6 2 181,2-2-413,-3 5 55,-1-7 1,-2 4 269,-2-6-453,-2 0 161,-6-4 0,1 2-50,-1-5 120,-5 4 0,5-6 31,-4 1-162,-2-1 77,0-2 46,-5 0 0,-5 0-989,-2 0 0,0 0 464,0 0 0,-1 0-3230,-3 0 3662,-1 0 0,1 0 0,-1 0 0</inkml:trace>
  <inkml:trace contextRef="#ctx0" brushRef="#br0" timeOffset="2">3175 11626 7985,'19'-6'0,"-4"0"0,-15 2 467,0 3-178,0-9 1,0 7 104,0-5 235,0 6-308,0-8 0,0 3 120,0-4-17,0-1-226,0 1 1,-1 0 43,-3-1-71,3 1 0,-5-1-68,2 1 0,1 3 141,-4 1 1,0-1-190,0-3 1,-3-1 123,2 1 0,-2 3-197,-2 1 0,1 4 12,-1-1 1,-3 3-59,0 1 0,0 0-34,3 0 1,1 0 96,0 0 1,-1 1-83,1 3 0,-1-1 64,1 4 1,-1 1-56,1 3 1,0 1 77,-1-1 1,5 6 10,-1 2 0,0 2-15,-3 2 1,1 5 195,2 2 1,-1 2-49,5-1 1,1 5-42,3-1 0,0 1 59,0-1 0,1 3-40,3 0 0,3 0 153,9-4 1,-2-3-15,5-1 1,1-4 65,7 0 0,-2-2-102,5-1 0,-4-1-38,0-3 0,1 0 34,-4-8 1,2 3-10,-6-6 0,-2-2 47,-2 2 1,-2-6 147,-2 2-503,1-3 138,-1-1-467,-5 0-275,-1 0-608,-5 0-143,-5 0-1281,-1 0 785,-5 0 1943,-1 0 0,6 0 0,1 0 0</inkml:trace>
  <inkml:trace contextRef="#ctx0" brushRef="#br0" timeOffset="3">3255 11638 8014,'-6'-5'720,"1"4"-9,5-10-61,0 10-8,0-9-338,0 9 1,0-6 277,0 4-336,0 1 0,1-4 62,3 2 1,-2-1-81,6-3 0,-1-2-55,5 3 0,0-4 83,4 0 1,-2 0-84,5-1 0,-2 1 55,3-1 0,1 2-138,-2 3 0,-1-4-95,1 4 1,0 2-31,4 1 0,-4-1 3,0 1 1,-5 0 28,1 4-108,3 0 1,-6 5 116,4 3 0,-5 2-58,-3 2 0,-3 4 44,-5 3 0,0 3-17,0 0 0,-1 4 17,-3 4 1,-6 2-14,-6 10 0,-4-4 3,1 4 0,-3 1-127,0 7 0,3-9 80,0 1 0,1-1 63,-1-3 0,2-4 90,6-3 0,-1-7-43,1-1 0,1-2 234,2-6-129,3 1 257,0-5-323,4 0 340,-4-4-359,5-2-504,0 0 152,0-4 229,0 4-4932,0-5 4990,5 0 0,1 5 0,6 2 0</inkml:trace>
  <inkml:trace contextRef="#ctx0" brushRef="#br0" timeOffset="4">4363 11604 7975,'0'-7'936,"0"2"-592,0 0-65,-5-1 0,3-2 0,-3 1 420,0-2-451,4 4 1,-9-4 193,2 5-271,3-5 1,-5 8-10,2-3 0,-6 3 0,-2 1 153,-2 0 0,-1 1-91,-4 3 0,-1 2-59,-2 5 1,-2 1 108,-3-1-74,-2 6-76,4 1 0,0 6-43,2 2-700,-2 4 553,5 4 54,-4 0 1,3 0 224,2 1-252,-3-1 0,12 0 226,-5 0-607,10 1 337,-6-1 0,13-4-117,-6 1 107,6-6 65,-4 8 1,12-9 102,1 3-175,3-3 1,6-6 167,-1-3-8,10-2-39,-6-2 1,13-1 14,-5-2-3,4-3 0,-2-5 0,6 0-16,-6 0 0,8-1-24,-3-3 32,3-2 335,-3-11-346,-5 4 1,0-3 18,-2 4-226,-8 1 0,6 0 299,-9-1 0,-1 1-191,-4-1 0,0 5 153,-4-1 0,-2 1-197,-5-5 33,0 1 249,0 4-8,0-3-197,-5 4 1,3 0-73,-6 2 88,0-3 0,-3 5-33,0-6 137,-1 6-99,-4-3 1,-1 5 91,-2 0-83,-3 0 1,1 0 0,-7 0-142,-1 0 135,3 0 0,-3 0 0,4 1-368,-2 3 1,6-3 115,5 3 1,4-3-1234,0-1-928,6 0 2441,6 0 0,6-5 0,6-1 0</inkml:trace>
  <inkml:trace contextRef="#ctx0" brushRef="#br0" timeOffset="5">4671 11626 7985,'-6'-6'1267,"-4"-4"-911,3 9 1,0-8 467,-1 5 433,6 0-998,-4 4 0,6 5-20,0 3 0,-3 2 19,-1 1 1,0 10-65,4 2 0,-1 7 0,-2-1 296,-1 0-395,1 9 1,3-3-55,0 7 1,0 1 279,0-5-981,0 0 654,5-4 1,1-5-398,5-2 374,1-3 0,4-2 1,2-3-42,0-4 36,3-2 0,-3-6 0,5 0 118,0-2-307,0-2 252,0-3-97,-1 0 0,1-5 1,0-2 67,0-3 0,0-3 1,0-2 4,-1-4-1,1-3 152,0-1-154,0 0-14,-5 1 1,-2-3 0,-4-1 104,-1-5 0,-5-2-292,-2-1 185,-2 5-483,-2-9 254,-6 7 113,5-8 1,-8 9 78,6-1-438,-6 11 601,2-2-415,-4 11-7,5-1-64,-5 6 0,9 1-699,-6 5 516,6 0 1,-3 1-744,5 3 1300,0-3 0,0 10 0,0-5 0</inkml:trace>
  <inkml:trace contextRef="#ctx0" brushRef="#br0" timeOffset="6">5539 11546 8062,'0'-17'482,"-1"2"805,-3 7-665,3-2 1,-8 7 1075,5-4-1412,0 4 1,3-1 62,-3 8-176,3 7 1,-4 7 1,1 6-84,0 3 0,0 2 0,4 7 163,0 2 1,0 1-231,0 3-93,0 2 1,0-4 0,0 2-86,0-4 1,0-3 71,0-1 2,0-4 14,0-2 1,0-7 100,0-2 1,0-1-24,0-3 0,0-6 84,0 2 0,0-5-65,0 1 124,0-4-86,0 2 1869,0-5-1875,6 0 1,0 0 32,5 0 1,5 0 0,-1 0 1,6-1-128,2-3 1,0 2 176,4-1-97,2 1-182,-5 2-61,4-5-202,0-1 211,-4 0 197,4-5-152,-10 10 57,-2-4 1,-1 1 67,1 1-403,-1-1 214,-4 4 0,-3 0-85,-1 0-588,-4 0-656,7 0-838,-9 0-132,-1-5 2502,-6 3 0,-10-3 0,-2 5 0</inkml:trace>
  <inkml:trace contextRef="#ctx0" brushRef="#br0" timeOffset="7">5448 11935 8065,'0'-12'1161,"0"1"-697,5 0 1,-3 4 255,6 3 0,-4-1-243,3 2 0,2-1 41,7 4 0,6-4-140,9 0 1,2-4-278,1 5 0,2-5 21,2 4 0,-7-1-61,4 1 1,-9 3-171,1-3 0,-4-1 156,-4 1 0,-3-3-1713,-4 3 872,-1 0-525,-4 4 1,-2-1 95,-5-3 1223,-5 3 0,-7-4 0,-6 5 0</inkml:trace>
  <inkml:trace contextRef="#ctx0" brushRef="#br0" timeOffset="8">5436 11604 8186,'5'-12'457,"-2"1"-326,5-1 0,4 1 1170,7-1 1,3 1-531,1 0 0,6-5 151,5 1 0,7-5 0,7 2 441,1 0-1010,6-3 0,-9 8-896,-1-2-156,1 7 575,-10-2 1,-2 9-98,-7-3 1,-8 3-681,-4 1 901,-3 5 0,-5 6 0,-2 7 0</inkml:trace>
  <inkml:trace contextRef="#ctx0" brushRef="#br0" timeOffset="9">7298 11604 8048,'0'-8'38,"0"0"1,0 5 202,0-5 1,4 4 221,0-3-116,-1-1 166,-3-4-22,0 6-58,0-4-201,0 9 118,0-9-162,-5 8 0,-1-4 5,-5 2 0,-2 3-15,-2-3 1,-3 3 168,-5 1-354,-5 5 69,-1 1 1,-5 6-51,-1-1-41,6 6 136,-4-5 1,5 11-17,-2 0-113,2 0 45,5 10 1,1-4-49,3 5 1,-1 0 170,5 1-288,0-1 86,8 0 1,2-1 162,5-2-234,0 2 163,0-4 0,2 0-123,1-2-32,9-3 120,6-6 0,4 2 269,1-5-142,5 0 1,-3-3 365,6-1-278,-1-4 1,3-2 33,-2-5 52,2 0-101,-9 0 0,8-2-84,-6-1 0,0 0-20,-7-5 1,1 5-975,-5-5 449,1 5 314,-5-2 1,-3 2-2134,-1-1 1436,-4 0 1,3 4-1846,-2 0 2656,-3-5 0,9-1 0,-3-6 0</inkml:trace>
  <inkml:trace contextRef="#ctx0" brushRef="#br0" timeOffset="10">7892 11626 8037,'0'-6'46,"-1"-3"713,-3 5-515,2-4 1,-4 5 387,2-5-317,3 6 1,-5-7 87,2 5 7,3 0-238,-10 4 1,5 0 172,-5 0-278,-6 0 134,-1 0 1,-1 5 63,0 3-93,0 2 1,-3 3 2,-1 2 0,0 3 62,0 5 1,0 0-212,0-1 107,0 6 0,4-2 165,0 4-278,11-4 104,-8 7 0,15-8-102,-3 5-12,3-4 1,2 2 48,3-6 0,7 1-184,8 0 0,7-1 48,0-3 1,6-3 145,-1-4 0,2-2-30,1-3 1,-1-1-13,-3-6 1,2 0-16,-5 0 0,4-2 16,0-2 1,2-3 69,1-8-33,0 2-734,-4-9 618,3 10 0,-9-10 113,2 3-192,-2-3 144,-6 0 0,-1-5-63,-6 0 0,-4-4-8,-4 0 0,-1-1-60,-2 2 1,-2-3-155,-1 3 1,-9-2 43,-7 1-472,-3-2 421,0 14 1,-10-7-869,-2 7 1003,2 2 1,3 6-705,2 7 0,7 3 78,-3 1 769,8 0 0,-2 5 0,6 1 0</inkml:trace>
  <inkml:trace contextRef="#ctx0" brushRef="#br0" timeOffset="11">8486 11569 8109,'0'-17'0,"0"5"727,-5 2-4,3 9-244,-8-9 605,9 8-236,-4-3-197,5 5-282,-5 0-176,4 5 0,-5 5 193,6 6 39,-5 4-153,4 3 0,-4 6 160,5 5-224,0 1 0,0 3-113,0 0 1,0 5 94,0-1 0,5-3-243,3-1 1,3-2 61,4-2 0,2-5-245,2-2 1,2-7 176,-2-1 0,3-9-130,1 2 1,1-9 45,3 1 0,-2-4 180,6-4 1,-6-2-10,2-5 0,0-6 285,0-2-308,0-2 434,-4 3-243,-1-9 1,0 7 10,-3-11 198,3 6-182,-10-8 0,5 4 61,-6-5-335,1-6 70,-1 5 1,-1-8-356,-2 5 202,2-1 1,-9 3 6,3 1 0,-3 1-174,-1 11 1,-1-1-1593,-3 9 1359,-2 5 0,-6 5-2077,1 5 2611,5 0 0,-10 5 0,4 1 0</inkml:trace>
  <inkml:trace contextRef="#ctx0" brushRef="#br0" timeOffset="12">9399 11489 8099,'0'-11'438,"0"5"-83,0-5-119,0 10 500,0-9 22,0 9-249,0-4-55,-5 5 119,4 0-219,-4 0-239,5 0 62,0 10 1,1-1 49,3 10 0,-3 5 15,3 6 1,1 3-162,-1 2-18,5 4 1,-8-2-319,3 5 217,-3-1 0,3 4 66,0-3-1167,0 2 1004,-4-8 0,0-1-251,0-4 213,0-6 182,0-2 0,0-3-66,0-5-21,0-4 3,0-1 67,0-9-387,0 4 331,0-5-1055,-5 0 471,3 0 372,-8-5 0,9-1-1304,-3-6 1580,-2 1 0,-1-6 0,-4 0 0</inkml:trace>
  <inkml:trace contextRef="#ctx0" brushRef="#br0" timeOffset="13">9297 11535 8099,'6'-11'717,"-2"-1"-345,2 1 1,0-1-7,6 1-130,-1 0 1,6-1 445,1-4-323,9 3 1,0-4 136,7 6-23,-2 0-296,7-6 1,-1 8 177,1-2-357,-1 2 179,-4 3 1,-1 0 176,-3 6-453,-2 0 165,-10 6 0,2 0-238,-4 5 137,-6 6 35,0 1 0,-9 6-1,3 2-33,-8-2 0,-2 4-588,-11 0 458,0-4 0,-11 4-80,-3-5-328,-2 0 363,-1 0 1,-5 0-140,-3 0-436,2-6 456,6 0 0,6-10-1056,5 1 376,6-5-111,0 2 1119,11-5 0,6-5 0,6-2 0</inkml:trace>
  <inkml:trace contextRef="#ctx0" brushRef="#br0" timeOffset="14">10153 11409 8043,'0'-17'0,"-5"5"542,4 2-252,-4 4 1,3-1 191,-1 4 280,1-4-18,-3 6 202,5-4-583,-5 5 0,4 1-46,-3 3 0,3 7-73,1 8 0,0 3-53,0 1 1,-4 5 53,0 2 1,0 5-134,4 3 0,0-2 234,0 6-592,0 0 189,0 4 100,0-1 1,0-4-182,0-3 126,0-2 0,0-7 52,0-2 1,0-5 16,0-3 0,0-2 67,0-6 47,0 1 61,0-6 28,0 4 451,0-8-642,0 3 94,0-5 46,6 0-75,0 0-58,5-5 1,5 2-158,-1-5 157,5 1 1,-2-1-167,5 1 21,5 4 1,-3-6 175,5 5-658,-4-5 383,7 8 1,-9-8-85,3 5-233,-3 1 253,-1 3 0,-1 0-1395,1 0 469,-5-5-480,-2 3-342,-4-3 1980,-6 5 0,4 0 0,-3 0 0</inkml:trace>
  <inkml:trace contextRef="#ctx0" brushRef="#br0" timeOffset="15">10713 11489 8059,'0'-17'0,"-5"0"1282,3 6-277,-3 4 570,5 2-484,0 0 103,0 4-1020,0 11 0,0 4 175,0 13 160,0 2-335,0 5 1,-3 3 73,-1 5-811,-5-5 752,8 7 0,-10-8-747,4 2 598,2-3 1,0-6-474,5-1 402,0-5 0,0-1-6,0-3-95,0-3 436,5-4 1,1-2-218,6-3 679,-1-2-732,5 1 1,2-5 179,5 3-179,0-3 1,1-5-164,3 0 67,-3-5 0,5 7-102,-2-6 1,-3 2-318,2-2 0,-5-1 123,-2 6-872,-5-6 769,2 7 0,-4-6-149,-1 4-1094,-5 0 436,-1-1-572,-5 4 1839,-5-10 0,-1 5 0,-5-5 0</inkml:trace>
  <inkml:trace contextRef="#ctx0" brushRef="#br0" timeOffset="16">10587 11752 8104,'-6'-18'0,"2"3"0,8 7 848,2 3-583,6 0 0,3 4 52,0-3 1216,0-2-950,2 5 0,2-6 103,7 3-410,4 3 1,4-8-487,0 6 1,0-6 209,1 1 1,-1 2-402,0-2 0,-8 6 187,-4-2-1159,-6-3 0,-5 5 1373,-7-6 0,-8 1 0,-2-5 0</inkml:trace>
  <inkml:trace contextRef="#ctx0" brushRef="#br0" timeOffset="17">10621 11375 8003,'-5'-11'673,"4"-1"-321,-4 1 0,10 3 345,3 1 1,2 3-271,1-4 0,6 4 364,2-3 0,4 3-295,3-4 0,5 2-342,7-2 1,2 2 59,6 2 1,0 3-534,-1-3 1,0 3-183,-3 1 0,-4 0-1152,-8 0 1653,-2 5 0,-10 6 0,-2 7 0</inkml:trace>
  <inkml:trace contextRef="#ctx0" brushRef="#br0" timeOffset="18">1999 12609 10443,'6'-5'593,"0"3"-163,-2-2 69,-3 3-188,10 1 0,-5-1 57,5-3-144,-4 3-10,3-4 1,0 1-13,5 0 1,0 0-95,-3 4-316,-1-5 246,6 4 1,-7-4 108,5 5-328,0 0 1,4-4 19,0 0 226,0 1-180,-1 3 56,9 0 1,-8-2-49,8-2-64,-3 3 47,-1-4 0,-1 4 34,1-3 70,5 3-31,-9-4 261,8 5-220,-9 0 1,1 0-5,0 0 35,0 0-20,4 0 0,-1 0 16,1 0-47,0 0 39,5 0 0,-3 0 14,6 0 29,-6 0-45,8 0 0,-7 0-36,4 0 33,0 0 0,0 0-8,-4 0 1,2 0-8,-1 0 9,0 0 0,-5 3 3,1 1 1,0 1 6,0-1 158,0-3-77,0 10 0,-1-9-65,1 6 1,0-6-12,0 3 1,5-5 86,2 0-77,3 0 0,2 0-8,-1 0 0,-2 0-15,2 0 1,-2-3-96,6-1 112,-3 0 1,-1 0 14,1 0-126,-1 1 98,0 3 1,-3 0 0,-1 0-112,1 0 106,3 0 1,0 0-4,0 0-13,6 0 13,-5 0 0,10 0 5,-3 0-9,-3 0 6,10 0 1,-11 0 11,8 0-599,-3-6 584,3 5-790,0-4 792,-6 5 1,3 0-3,-5 0 120,1 0-122,0 0 0,-4 0 14,3 0 128,-2 0-126,3 0 0,-4 0 30,-1 0-16,5 0 3,-13 0-107,17 0 95,-18 0 1,13 0 15,-7 0-196,2 0 171,1 0 0,-4 0 579,1 0-533,-6 0-45,8 0 1,-7 0-6,4 0 1,-5 0 3,2 0 1,-2 0-3,2 0 1,-3 0-1,3 0 3,2 0-1,-5 0 1,8 0 8,-6 0-30,6 0 298,-3 0 0,6 0-292,-1 0 0,0 0 122,0 0 0,1 0-116,-1 0 0,0 0 2,0 0 1,5 0 6,-1 0 0,1 0-8,-1 0 1,-1 0 179,5 0-833,-11 0 660,13 0 232,-14 0-222,9 0 0,-1 0-356,1 0 359,4 0 6,-8 0 0,13 0-76,-2 0 84,7 0-5,-6 0 1,7 0-57,-1 0 0,-4-1 62,9-3-1295,-4 3 1271,3-9 1,0 7-9,0-5 0,1 6-181,-1-2 0,-5 2 184,-3-2 49,-2 3-45,4-5 0,-3 6 9,5 0-21,-4 0 15,6 0 1,-3-3-69,6-1 0,-5 0 57,0 4 0,-3-4-12,3 0 0,-4-1 7,5 2 0,-1 1-3,4-2 1,-1-1-10,-3 2-452,-2-6 458,0 7 1,-3-6 23,5 4-20,-10 0 2,12-1 1,-13 4-88,7-3 89,-7 2 6,3-3 1,-6 4 44,3-3 0,-2 2 467,-1-2 1,0 3-504,3-3 1,-2-1-34,-2 1 0,-1-1-12,5 1 1,-4 2 0,4-6 0,-9 2 215,1-2 1,-3 2-208,-1 2 0,2 1-6,-5-4 42,4 4 538,-7-2 0,6 4-607,-4-3 0,0 3 432,4-3 0,-4 3-414,0 1 1,0 0 37,0 0 1,-2-4 27,3 0-49,2 0-5,-5 4 0,5 0 182,-2 0-176,-3 0-3,4 0 154,0 0-136,-4 0 1,5-4 12,-2 1 37,-3-1-34,9 4 0,-4 0 15,6 0-9,-1 0 0,0 0 1,0 0 8,1 0-27,-6 0 11,4 0 1,-4 0 180,5 0-178,0 0-507,1 0 463,-1 0 45,0 0 0,4 0 20,0 0-252,0 0 229,-3 0 0,-1 0 5,0 0-43,1 0 29,-1 0 1,0 0-8,0 0 9,-5 0-16,4-5-117,-3 4 115,-1-5 4,4 6 0,-5 0-129,2 0 128,-2 0 0,-1-3-12,-1-1-195,1 0 197,-4 4 1,-4 0-26,0 0-142,-5 0 156,2 0 1,-4 0-114,-1 0 573,1 0-593,-6 0-179,-1 0 265,-5 0 12,5 0-209,-4 0 140,5 0-5,-6 0-1302,-6 0 642,0 5 803,-5-4 0,-6 10 0,-1-5 0</inkml:trace>
  <inkml:trace contextRef="#ctx0" brushRef="#br0" timeOffset="19">11672 11375 7956,'0'-6'764,"0"1"-24,0 5-35,0-5-1,0 3-5,0-3-186,0 5-487,0 5-2202,0-3 2176,5 8 0,2-4 0,4 6 0</inkml:trace>
  <inkml:trace contextRef="#ctx0" brushRef="#br0" timeOffset="20">11672 11843 7965,'0'12'0,"0"-1"525,0-4 37,0 3-152,0-4 340,0 6-357,0-6 0,0 0 73,0-2 719,0-3-704,0 4 1,0-3 394,0 1-457,0-1-391,-5 3-701,4-5 685,-4 5-2119,5-4 1053,0 4 1054,0-5 0,5 0 0,1 0 0</inkml:trace>
  <inkml:trace contextRef="#ctx0" brushRef="#br0" timeOffset="21">13043 11307 8165,'0'-12'-121,"0"1"-1,0-1 122,0 6 1274,0-4-266,0 9-196,0-4 811,0 5-1619,0 5 88,0 1 1,-4 12 177,0 5-27,-5-1-61,8 11 0,-9 0-58,2 5-183,-2 6-874,-1 1 946,-6 2 77,4 9 1,-8-8 75,2 6-355,-3-6 151,4 3 1,-2-12 118,5-5-551,5 0 410,0-15 1,8 4-394,-2-7 142,3-9-486,1 8-28,0-13 1,0 1 713,0-6 0,5-4-333,3-4 1,6-6 443,1-2 0,0 3 0,-3-1 0</inkml:trace>
  <inkml:trace contextRef="#ctx0" brushRef="#br0" timeOffset="22">13111 11170 8165,'-6'-12'553,"-3"5"735,5-1-600,0 5 332,4-2-244,0 5-213,5 0-73,-3 5-308,8 7 1,-4 7 407,6 8-61,-1-3-347,0 14 1,2-7-61,2 11-1113,-2 0 1234,4 4-283,-1 0 93,-3-1 1,8 5 225,-2-1-377,-2 1 80,4-10 0,-8 2 146,2-8-731,3 3 678,-5-8 0,2 1-59,-7-4 139,2-7-84,-9 3 1,4-9-479,-5 2 1039,0-3-1615,0 0 1,-1-2 812,-3-2 1,1-3-1056,-4-5 0,-1-2 502,-3-1 1,-1 0 722,1-4 0,-11-6 0,-2-5 0</inkml:trace>
  <inkml:trace contextRef="#ctx0" brushRef="#br0" timeOffset="23">12860 11821 8050,'6'-7'0,"1"2"0,-4 5 968,4-5-583,4 4 1,6-4 216,2 5 45,7-5-303,4 3 1,4-6 135,0 4-472,0-5 54,6 2 0,-5-4-1063,3 0 774,-7-1 0,0 2-416,-4 2 1,-2-2 260,-6 3 382,3 2 0,-9-6 0,3 5 0</inkml:trace>
  <inkml:trace contextRef="#ctx0" brushRef="#br0" timeOffset="24">13614 11250 8026,'0'-18'-165,"0"1"1,0 6 688,0-1 0,0 5 357,0-1-128,0 1 1,0-1 244,0 0-14,0 6-236,0-3-410,0 20 0,0-1-81,0 13 0,0-1 40,0 5-111,0-1 1,0 11-104,0-3-20,0 2 1,1 6 207,3 0-1372,-3 5 1176,4-4 1,-5-1 40,0-4-570,0 0 326,0-6 0,0 1 72,0-11-355,0 1 222,0-9 1,1 2-1026,3-5 434,-3-5-514,5 0-36,-6-3 666,0-1 0,5-1 664,2-5 0,3-10 0,2-3 0</inkml:trace>
  <inkml:trace contextRef="#ctx0" brushRef="#br0" timeOffset="25">13911 11558 8052,'-5'-6'0,"3"-5"1147,-3 5-673,5 0 1,-1 1 245,-3 5 400,3 0-668,-4 5 0,5 2 53,0 9 0,0 1-191,0 6 0,0 1-64,0 3 0,4 2 98,-1 5-58,1 1-744,1-1 516,-3-5 1,3-1-492,-5-5 402,0-5 1,0-2 96,0-4-1301,0-1 458,0-5-1341,0-1 1868,0-5 1,-5 0 0,-2 0 0</inkml:trace>
  <inkml:trace contextRef="#ctx0" brushRef="#br0" timeOffset="26">13979 11272 8045,'-6'-11'679,"1"0"-582,5 4 994,0 2-26,0 5-1122,0 5 1,4 2 90,-1 4-34,6 0 0,-2 6 0,4 1 0</inkml:trace>
  <inkml:trace contextRef="#ctx0" brushRef="#br0" timeOffset="27">14413 11615 8062,'0'-11'0,"0"-1"0,0 1 1218,0 4-747,0-3 1,-5 4 1097,-3-6-725,3 6-334,-5-4-35,4 9-179,-6-9 0,-3 8 53,0-1-277,0 1 103,-2 2 0,0 5 174,-6 3-598,0 2 272,0 7 0,0 0 205,0 6-406,6 5 128,-5-4 1,9 8-262,-2-5 237,2 4 0,7-3-72,2 3-119,3 2 148,1-14-108,5 7 13,1-13 87,6 4 1,3-7 73,0-3 284,6 3-263,-4-8 0,6 3 176,0-5-165,0-5 0,1-2 5,3-4 1,-3 3 16,2 1 1,-3-1 18,-4-3 1,-1 1 2,-3 2 0,-3-2 43,-1 2-59,0 3 1,-8-1-18,5 2 195,-6 3 7,8-9 77,-8 8-242,3-3 0,-4 5 24,3 0 14,-3 0-206,4 0 230,-5 0-42,5 0-6,1 5-58,6-3 196,-1 8-162,1-9 1,-1 5-87,1-2 92,-1-3-14,6 4 1,-4-5-68,7 0 76,-7 0 14,9 0-108,-4 0 88,5-5 0,-1-1 10,1-5 246,-5-1-259,4 1 1,-8-1 71,5 1 1,-5-2 18,1-2 0,-4 2-110,-3-2 45,-3-3 5,0 6 0,-4-9-244,3 6-29,-8 0 270,-2-2-374,-11 10 204,0-8 0,-7 13-4,-3-2-71,-2 3 158,-11 6 1,1 7-5,-3 7 0,-1 2-31,5 2 0,4 1-55,3 3-425,6 2 625,2 5 1,8-3-119,7-1 159,3-4 0,8 2 71,4-6 0,6 1-88,10 0 1,5-6 110,2-6 0,3-1-96,1-6 0,1 0 307,-1-4 0,0-2-779,0-1 0,-1-2 343,-2-3 1,-3 2-1518,-5 2 1545,-6 3 0,5-10 0,-4 5 0</inkml:trace>
  <inkml:trace contextRef="#ctx0" brushRef="#br0" timeOffset="28">15601 11489 8051,'-6'-11'0,"0"0"6,1-1 61,4 1 1,-4-1 67,5 1 1008,-5-1-670,4 1 0,-6-4 374,4 0-437,1-6 1,-8 9 40,4-10-263,-1 4 1,-3 0 188,3 3-299,-9 3 96,4-5 0,-10 8 231,3-2-363,-2 7 36,-7-1 1,0 5 23,-3 0 1,-2 5 47,9 1 1,-5 11-278,2 2 93,8 2-465,-7 2 384,13 5 99,-4 1 1,7 3 26,3 2-334,-3-2 200,8 7 0,-2-1 3,8 1-64,3 4 158,9-8 1,3 8 248,8-5-2,2-5-244,5 0 0,1-8 539,-1 1-295,-5-2 0,4-5 275,-3 0-273,3-5 0,-2-1 14,-1-5-144,1-6 40,-2 8 1,3-8 216,-6 1-721,-4-1 288,-6-2 0,-4 0 135,-1 0-604,-4 0 209,-2 0-80,-5 0 156,0-5 1,-2 3-1557,-1-2 1166,-4 3 0,-4 1-124,-1 0-223,1 0 589,5 0 0,-4-4 415,2 1 0,-2-6 0,-2 2 0</inkml:trace>
  <inkml:trace contextRef="#ctx0" brushRef="#br0" timeOffset="29">15567 11524 8069,'-7'-12'-150,"2"1"373,5-1 1,0 5 381,0-1 1,4 1 453,0-5-674,5 1 1,-3-1 19,5 1 0,2-2-133,2-2 1,2 2-16,2-2 0,4-1-24,0 0 1,-1 1-102,5 4 1,-4 1 129,-4 2 1,1-1-35,-4 5 1,3 0 121,-4 4-291,0 0 17,-4 0 0,5 7 196,-1 4-457,0 1 161,-3 9 1,-2-6-143,-3 8 1,2-1 99,-5 8 1,0 1-235,-4 3 1,-3 4 129,-4 0 1,-7 5-183,-13-1 0,-2-1-55,-5 1 1,-1-9 151,1 1 1,4-7 139,-1-1 0,7-2 117,1-1 0,5-6 7,7-6-87,0 0 0,4-8-78,3 5-607,3-6 462,1 3 1,1-5 216,3 0-1470,8 0 1554,0-5 0,10-6 0,-4-7 0</inkml:trace>
  <inkml:trace contextRef="#ctx0" brushRef="#br0" timeOffset="30">16400 11238 8033,'-5'-6'941,"4"-4"29,-9 3-175,9 1 123,-4 1-560,5 5 1,0 6 134,0 6-218,-6 4 0,5 12 70,-3 3 40,-2 1-136,5 8 1,-6-3-48,4 5-887,1-1 915,-8 5-358,9 0 166,-9-1 1,7-3 274,-4 0-1020,4-5 720,-7 2 1,9-4 37,-3-1 1,3-9 14,1-2 1,0-8-37,0 1 110,0-4 845,0-5-888,5 3 688,1-9-691,0 4 300,4-5-197,-3 0 0,4-1-26,1-3 0,-1 1-48,1-4 1,4 3-27,3-4 0,-1 6-69,1-2 0,-4-1-82,4 1-85,0 0 0,0 4-20,0 0 0,-1-3-205,1-1 107,3 0-408,-10 4 414,10 0 0,-9 0-98,2 0-1531,-3 0 1203,-5 0 0,-1 0-129,-2 0-1137,-3 0 799,4 0 1144,-10-5 0,-1-1 0,-6-6 0</inkml:trace>
  <inkml:trace contextRef="#ctx0" brushRef="#br0" timeOffset="31">16229 11684 8077,'0'-12'-43,"0"1"1217,0 4-705,0 2 0,1 1 235,3 1 279,2-1-592,11-1 0,2 2 33,8-4 1,2 3 6,5-4 0,5 4-206,3-3-146,-2 4 97,4-7 0,-12 4-841,2-6 552,-7 6 1,-1-3-2376,-7 5 1235,-2-5-1193,-11 3 2446,-1 0 0,-10-9 0,-1 2 0</inkml:trace>
  <inkml:trace contextRef="#ctx0" brushRef="#br0" timeOffset="32">16252 11204 8116,'0'-6'0,"5"-5"0,3 4 815,2-3-420,1-2 0,6 2 106,2 2 469,2-2-581,7 4 0,1-2 220,6 1-279,4-1-137,-4 2 1,5-1-644,-6 4 367,-5 1 0,2-3-125,-8 5 0,2 0-585,-6 0 793,-3 0 0,1 0 0,-6 0 0</inkml:trace>
  <inkml:trace contextRef="#ctx0" brushRef="#br0" timeOffset="33">16926 11524 8052,'0'-7'494,"0"2"0,-2 5 73,-1 0-278,1 5 1,-3 3 24,5 7 0,0-1 136,0 5 0,0 0-5,0 4 1,0 0 158,0 0-315,0 0-85,5 4-30,-3-2 0,3 1 173,-5-7-127,5 3-17,-4-9 0,4 3-63,-5-5-115,0-4 207,0-2 945,0-5-898,0-5-256,0-2 32,0-4 1,1-2 13,3-2-22,3 2 1,4-7-79,0 5 0,5-5-295,-1 1 0,6-3-50,2-1 1,1 0-278,7 0 1,-1 4-89,5 0 0,-1 5 250,0-1 1,0 2 28,1 2 0,-5 3 106,1 1 1,-10 1 174,2-2 0,-8 3 15,0 5 0,-2-1-166,-1-3 232,-6 2 0,0-3 125,-2 5 781,-3 0-640,4 0 0,-6 4 510,-3 0 0,2 5-320,-6-1 0,4 5 318,-3 3 1,4 4-194,-1-1 1,-1 3 204,1 0-389,1 6 1,3-4 253,0 3-377,0 2 0,0-5-130,0 3 0,3-4 154,1-4 0,1 1-261,-1-5 56,-3-4 0,5-1 176,-6-3-1221,0-2 424,5 1-1833,-4-6 1171,4 0 785,-5 0 1,0-6 504,0-1 0,-5-3 0,-1-2 0</inkml:trace>
  <inkml:trace contextRef="#ctx0" brushRef="#br0" timeOffset="34">17405 11215 8073,'12'-6'89,"-1"2"1,1-1 1082,-1 1-689,1 0 0,-1 6-678,0 2 0,1-2 117,-1 6 0,2-5-830,2 5 908,-2 0 0,3 3 0,-4 1 0</inkml:trace>
  <inkml:trace contextRef="#ctx0" brushRef="#br0" timeOffset="35">17976 11615 8048,'0'-11'704,"0"-1"-181,0 6-176,0-4 852,0 3-723,-5-4 0,2 3 292,-9 1 91,3 4-489,-12-2 0,3 5 465,-5 0-399,-5 0 58,4 5-24,-9 7-297,9 5 1,-4 6 173,5 0-414,0 5 157,6-4 1,0 9 182,6-3-276,-1-2 176,6 5 1,1-5-381,5 3 53,0-3 152,5-5 0,6-2-132,8-2 11,3-2 275,6-11 1,5-1 969,5-5-651,5 0-961,-2 0 550,-1-5 120,5 4 0,-14-9-204,4 2-1655,-9 3 1198,-3 0 1,-6 1-1584,-6 0 1036,-5 0 1028,-1 4 0,-5-5 0,0-1 0</inkml:trace>
  <inkml:trace contextRef="#ctx0" brushRef="#br0" timeOffset="36">19747 11387 8114,'0'-12'0,"-4"5"246,0-1-59,0 5 0,4-2 1513,0 5 0,4 9-1064,0 3-398,0 7 0,-4-2 200,0 11-145,0-4 1,0 9-28,0-2 0,0 2-15,0 1 0,3 2-126,1 2 173,0-3-120,-4 5 1,0-7-195,0-3 68,0 3 33,0-9 0,1 0-77,3-5 1,-3-5-243,3 2 0,-2-8-592,-2 0 614,0-5-1376,0 2 398,0-5 414,0-5 0,0-2-229,0-4 0,-2-1-530,-2 1 820,3-6 715,-9 5 0,4-10 0,-6 4 0</inkml:trace>
  <inkml:trace contextRef="#ctx0" brushRef="#br0" timeOffset="37">19667 11444 8114,'11'-12'-282,"1"6"-70,-1 2 0,2-2 211,2-2 1497,3 3-828,5-5 0,-1 7 526,1-4-334,5-1-361,1-3 1,6 3 134,-1 1 1,-4 4 157,1-1-396,-1 3-78,-1 1 1,-2 5 178,-8 3-359,-2 2 90,-11 6 1,3-2 268,-5 5-360,-1 0 60,-8 4 1,-2 1-297,-9 3 131,-1-8 65,-11 13 1,2-13-311,-4 7 235,5 4 54,-8-6 0,7 4-244,-4-6 333,4-4-408,-2 4 596,6-10-114,4 5 1,3-6-90,7 1 199,-2-1-82,9 1 0,-3-5 250,8 1-29,2-1-266,10 0 0,2 2 727,5-6-486,5 6 0,-3-7 387,6 1-423,-6-1 1,7-2 146,-5 0-452,-1 0 241,-3 0 1,-1 1 468,-3 3-1384,-3-3 415,-4 4 249,-1-5-673,-5 5 280,-1-4-1968,-5 5 271,0-6-268,0 5 687,-5-4 1699,4 4 0,-9 0 0,4 1 0</inkml:trace>
  <inkml:trace contextRef="#ctx0" brushRef="#br0" timeOffset="38">20398 11455 7995,'0'-18'0,"0"2"0,0 4 951,0 6-573,0 1 1,0 4 211,0-3 686,0 3-764,0-4 0,1 6 442,3 3-500,-3 2-171,4 11 0,-1-2 336,0 8-336,0-3-57,-4 8 130,5 0-187,-4 1 1,4 5 15,-5 0 1,0-1-110,0-2 1,0 2 262,0-3-415,0 3 146,0-3 1,0-3-199,0-4 92,0-5 1,0-1-104,0-6 102,0 0 0,1-4 113,3-3-56,-3 2 46,4-5 39,-5 4 144,0-5 15,5 0-151,2-5 198,9-1-230,-3-1 1,3-1-98,-4 4-55,-1 0 147,1 4 0,4-4-151,3 0-27,-2 1 170,4 3-174,-3 0 49,0 0 0,3 0 50,-2 0-778,-2 0 500,5-6 0,-10 5-51,3-3-1286,-2 3 328,-7 1-1109,0 0 1246,-6-5 465,0 4 692,0-4 0,-11 5 0,-1 0 0</inkml:trace>
  <inkml:trace contextRef="#ctx0" brushRef="#br0" timeOffset="39">20341 11729 8001,'0'-11'0,"3"3"0,1 1 625,5-1-291,-3 2 0,7-3 134,2 5 410,-2 0-504,9-1 0,0 3 767,9-6-583,-3 5-166,5-2-247,-4 0 25,0 4 0,3-8 227,-5 5-788,-1 0 345,-8 4-204,4-5-301,-10 4-1909,5-4 1556,-16 5 904,-2-5 0,-16 4 0,-1-4 0</inkml:trace>
  <inkml:trace contextRef="#ctx0" brushRef="#br0" timeOffset="40">20329 11432 8069,'5'-6'0,"-2"-4"0,4 2 0,6 2 0,6-2 0,4 1 0,4-5 0,-1 1 0,8-1 0,2 1 0,6-1 2332,2 1-464,-3 0-847,0 4-394,3-3-1412,-14 9 771,8-4 0,-13 1 296,1 0-2545,-2 0 1248,-6 9 1015,-6 2 0,-2 4 0,-4 1 0</inkml:trace>
  <inkml:trace contextRef="#ctx0" brushRef="#br0" timeOffset="41">21071 11444 8053,'0'-12'0,"0"5"0,0-1 624,0 0-25,0 2-168,0 1 362,0 0-394,0 4 0,2-4 407,2 5-574,-3 0 0,4 5 231,0 6-275,-4 7 1,4 5 187,-5 0 137,0 4-339,5 3 0,-3 4 174,1 0-376,-1 0 82,-2 1 1,0 2-331,0-3 231,0 3 63,0-13 0,0 4-331,0-6 205,0-4-7,0-1 1,0-6-359,0 1 204,0-6-1649,0-1-1847,0-5 3765,0-5 0,5-1 0,1-6 0</inkml:trace>
  <inkml:trace contextRef="#ctx0" brushRef="#br0" timeOffset="42">21049 11695 7459,'11'0'1305,"0"0"-740,1 0 0,4-4 138,3 0 0,4-1 100,4 1 1,2 2-265,5-6 0,1 2-87,-1-2 0,0-2 240,0 3-460,-4 2-29,3-6 0,-13 9-651,3-6 282,-8 6 199,1-3-1852,-9 0 725,3 3 611,-9-3-2333,4 5 2816,-10-5 0,-6 4 0,-7-4 0</inkml:trace>
  <inkml:trace contextRef="#ctx0" brushRef="#br0" timeOffset="43">21071 11432 8053,'12'-11'0,"-4"3"0,-1 1 903,1-1-490,8 2 0,2-4 187,5 2 487,0-2-646,5-2 0,1 5 285,5-1-688,-5 0 38,9 2 1,-11-4-147,7 2 92,-7 3 76,1 0 1,-5 1-1569,-1 1 781,-4-1 689,-1 4 0,-6 0 0,1 0 0</inkml:trace>
  <inkml:trace contextRef="#ctx0" brushRef="#br0" timeOffset="44">21757 11455 8053,'-5'-6'0,"3"-4"900,-3 8-171,5-3-153,0 5 402,-5 0-557,4 0 1,-4 5 234,5 3 130,0 7-404,0 3 0,-1 5 558,-3 0-423,3-1-230,-5 6 1,6-2-2,0 4 1,4 1 61,0 3-205,0-5-43,-4 4 1,4-7 247,0 4-533,-1-5 216,-3-2 1,4-2 241,0-6-463,0 0 52,-4-4-85,0-4 72,0-2 1195,0-5-854,0-5-132,0 3 46,0-3 1,0 4 126,0-3-341,5 3 79,1-4 0,6 5-34,-1 0 172,6-5-63,-5 4 1,10-4-80,-3 5 71,2 0 0,6 0-240,0 0 96,-1 0 1,1-4 143,0 0-374,4 0 199,-7 4 1,4-4 5,-5 1-1255,0-1 869,0-1 0,-7 2-1708,-4-5 1055,-1 6 273,-9-3-1178,3 5 1397,-10-5 0,-2 4 680,-4-3 0,-6 2 0,-1 2 0</inkml:trace>
  <inkml:trace contextRef="#ctx0" brushRef="#br0" timeOffset="45">21688 11718 8053,'0'-7'0,"0"-3"0,1 5 1153,3-2-490,3-4-215,-1 10 356,9-9-34,-2 9-270,10-9 59,5 8-114,-4-8-165,14 9 0,-6-8 68,9 5-479,-4-5 198,-2 8 0,-3-4 190,-1 5-355,-3-5 148,0 4 1,-7-4-1444,-2 5 588,3-5 456,-14 3-1920,7-3 1072,-14 5 1197,4 0 0,-15-5 0,-3-1 0</inkml:trace>
  <inkml:trace contextRef="#ctx0" brushRef="#br0" timeOffset="46">21608 11432 8053,'8'-7'516,"0"-1"-342,-1 0 0,10 1 201,2-1-143,2 1 0,7-5-201,6 6 354,7-4 1,9 3 273,-1-4-287,0-1-198,7 6 0,-6-4 173,7 2-279,-8-2 53,2 4 0,-9-3-83,0 5 1,-9-3 182,1 3 1,-8-4-107,-4 4 1,0 1 74,-7 3-452,0 0 145,-3 0 25,-1 0 476,-4 5 1,-1 1-246,-2 5 1,-3 6 152,3 2 0,-2 4-195,2 3 1,-3 4 229,3 4 16,-2 0-798,-2 0 591,5 6-21,-4 0 0,4 5 27,-5-3 0,4 1 139,0-5-393,4 0 76,-6-9 1,7-1 135,-6-5 135,6 0-164,-7-6 0,4-4 56,-2-5-101,-3-6 140,4 8 162,-5-8-469,0 3 129,0-5 0,0-5-469,0-3 0,-5-2 52,-3-1-1782,3-1 1372,-5 1 1,3-5-156,-9 1-681,4-5 1068,-5 2 0,1-1-119,-3 0 0,-3 0 726,-1-4 0,0 0 0,0 1 0</inkml:trace>
  <inkml:trace contextRef="#ctx0" brushRef="#br0" timeOffset="47">22385 11478 8053,'16'-23'-206,"-2"2"-51,5 2 1,0 2 486,4 6 1,4-3 519,0 2 1,0-2-15,0 7 1,2 0-42,6 0 202,-6 4-501,4-2 0,-4 5 17,5 0 1,-5 0-140,-2 0 1,1 4 73,-1 0-141,-6 5-33,1-3 0,-10 5-2,4 1 0,-9 0-106,-3 4 1,-3 0-135,-1 3 77,-5 3-75,-6 1 0,-8 2-308,-8 5 384,3-4-1143,-14 7 976,8-4 61,-15 0 0,10 0 131,-3-2 1,3-3-5,5 3 0,4-7 261,11-1 1,0-5-94,7 1 0,3-2 344,1-2-241,3 1-91,6-1 0,3 1 915,7-1 1,5-3-670,11-1 1,1-4-76,9 1 0,5-3-161,4-1 0,5 0-339,3 0 1,-6 0 192,1 0-1756,-5 0 1524,-7 5 0,-7-2-3614,-7 4 3771,-8 1 0,0 1 0,-8 2 0,-2 3 0</inkml:trace>
  <inkml:trace contextRef="#ctx0" brushRef="#br0" timeOffset="48">2318 13282 8025,'0'-7'0,"0"-1"429,0 6-128,0-8 0,0 7 42,0-5 558,0 6-136,0-8-10,0 8-257,0-3 710,0 5-919,0 5 129,0 7-152,6 6 0,-5 6 80,3 2-306,2 4 161,-5 4 1,4-2 144,-5 2-550,5-2 214,-3 12 1,3-7-61,-5 5-631,0-6 679,0 4 1,0-6-303,0 0 1,0-5 112,0-2-231,0-3 278,0-6 0,0-1-118,0-6 106,0 0 722,0-4-609,0-2 475,0-5-273,0-5 21,5 3 29,-4-8-146,4 9-70,0-9 1,2 7 3,4-4 86,0 4-104,1-7 1,4 7-95,3-4 1,4 3 165,4-4-179,-3 1 127,9 0 1,-4-3-45,5 3 18,1 2 15,-1 0 0,-1 1-60,-3 0 1,-2-4 35,-5 5-389,0-1 74,-5-1 193,-2 3-1185,-4-3 333,-6 5-2462,-1 0 3472,-15 0 0,2 0 0,-8 0 0</inkml:trace>
  <inkml:trace contextRef="#ctx0" brushRef="#br0" timeOffset="49">2296 13614 8193,'0'-7'0,"0"1"0,0 2 756,5 3-404,1-4 1,5 4 128,1-3 535,4 2-576,2-8 0,10 5 385,2-2-223,9-4-289,-4 5 0,8-5-44,-5-1-54,5 1 1,-8-1-457,-1 1 0,-1 1 243,-6 2 1,-5-1-288,-3 6 1,-5-5 184,2 4-15,-9 0-2053,-2 4 1747,-5 0 1,-10-5-1,-2-1 1</inkml:trace>
  <inkml:trace contextRef="#ctx0" brushRef="#br0" timeOffset="50">2296 13305 8060,'0'-11'0,"0"5"757,0-5-420,5 5 1,2-2 24,9 1 0,3-2 124,7-6 1,7 1 620,5-5-735,10 0 1,-4-4-281,9 0 1,-1 1 293,1 3-1221,-7 3 409,-2-1 394,-3 5 1,-2-4 81,-4 9-1913,-6 2 1339,-11 0 1,-2 3 85,-5-1 438,-4 1 0,-2 7 0,-5 2 0</inkml:trace>
  <inkml:trace contextRef="#ctx0" brushRef="#br0" timeOffset="51">3198 13134 8174,'-1'-10'0,"-3"2"0,2 3 1106,-3 5 335,5 0 1,-3 5-981,-1 3 0,-4 8-8,4 7 0,-3 3 157,3 8-344,0-2 1,0 12 160,1-2-1314,-1 2 1070,-1 7 0,2-3 183,-4 6-700,4-11 330,-2 6 1,1-13-533,0 2 499,-5-8 1,8-7-3,-3-8-393,3-2 164,1-2 174,0-4-496,-5-2-512,4-5 945,-4 0-1625,5-5 1118,0-2 0,0-5-86,0-4-462,0 4 1212,5-10 0,1 4 0,5-4 0</inkml:trace>
  <inkml:trace contextRef="#ctx0" brushRef="#br0" timeOffset="52">3186 13225 8174,'0'-22'320,"0"-1"0,0 4 74,0 0 1,4 8 172,0 0 327,0 2 0,-3 3-295,3 2 1,2 4 172,6 4 0,0 3-36,4 9-338,1 6 1,6 4 129,0 4 1,1 6-190,3 6-1197,-3 2 1056,4-3 1,-5 2-192,0-5 1,-2 4-720,-2-4 591,3 0 182,-10-4 1,5-5-35,-6-2-674,1-3 412,-1-1 1,1-5-51,-1-3-376,-5-7 1110,-1 2-1586,0-9 1417,-3 4-695,3-5-849,-5 0 1,-5-1 565,-3-3-361,-2 3 409,-1-9 650,-1 3 0,-9-4 0,-4-1 0</inkml:trace>
  <inkml:trace contextRef="#ctx0" brushRef="#br0" timeOffset="53">3118 13694 8141,'-6'-5'0,"6"-2"1641,11-4-1042,2-1 0,4 5 1683,-1-1-1165,1 1-438,11-5 338,2 1-613,4-1 0,0 1-302,0-1 1,1-2-460,-1 3 1,-4-3 119,1 6 1,-6 3-172,2 2 1,-4 1 407,-4 2 0,2 5 0,-3 2 0</inkml:trace>
  <inkml:trace contextRef="#ctx0" brushRef="#br0" timeOffset="54">4180 13271 8044,'0'-6'399,"0"-4"-142,-5 3 1,4-4 244,-3-1-116,-2 1-184,4 0 0,-8-1 539,3 1-313,-4 4 1,0-3 75,-6 9-302,5-4 0,-10 1 144,3 0-42,-2 5-131,-2 1 0,1 12 232,3-3-308,-2 8 76,-2-1 1,2 10-138,-1 2 1,1 3 87,-2 2 0,6 0-130,1 3 0,4 2 268,0 1-1375,6 4 1071,1-10 0,7 5-18,6-6-374,5 0 309,15-5 0,5-5-21,5-4 0,5-10 15,-1 1 1,-2-7 132,2 0-548,0-3 520,4-6-637,-6-7 640,0 0 1,-5-9-24,3 6-178,-7-5 549,7 2 0,-14-1-360,3 0-405,-3 0 269,-1 1 1,-6-3-71,-1 2-7,-4-3 86,-5-1 1,1 0 35,-4 1 1,5-1 1,-8-4 196,3 0-178,-2-4 0,-1 3-94,3-3 442,-3-2-153,4 9 1,-5-4 322,0 6 0,0 4-112,0 3 1,0 6 1325,0 1-1076,0 5-92,0-2-524,-5 10 208,4 7-10,-4 6 0,5 6 13,0 2 1,0 7 94,0 5-208,0 6 76,0-9 0,5 10 60,2-4-1259,-2 4 1053,0 1 0,-1-6-293,0-2 222,5-7 1,-7-3 38,6-6 1,-5-4-220,0-3 259,-1-7-973,-2 2 286,0-9 1250,5 5-2471,-4-6 1220,4 0 0,-5-2 718,0-2 0,5-2 0,1-5 0</inkml:trace>
  <inkml:trace contextRef="#ctx0" brushRef="#br0" timeOffset="55">4957 13077 8120,'0'-12'0,"0"6"1066,0 1-191,0 5-207,0 5 779,0 7-910,0 5 1,0 7 250,0 3 675,0 7-872,0 7 1,0 6 381,0 2-1704,5-2 1025,-4 9 1,4-13-245,-5 3-837,0-3 842,0 3-667,0-6 525,0 0 0,0-11 185,0-2-977,0-8 400,0-8 1313,0-1-3083,0-3 1549,0-1-949,0-1 1290,0-5 1,0-5 0,0-1 0</inkml:trace>
  <inkml:trace contextRef="#ctx0" brushRef="#br0" timeOffset="56">4546 13637 8097,'-6'-12'850,"5"4"208,-3 1 1,8 3-339,4-4 24,7 6-347,-2-3 0,4 1 619,-1 0-512,1-5-193,11 3 0,2-4-20,4 2-114,0-2 0,4 8-1348,0-6 871,0 5 0,-3-2 332,-1 5-32,0 0 0,-5 5 0,-1 2 0</inkml:trace>
  <inkml:trace contextRef="#ctx0" brushRef="#br0" timeOffset="57">6087 13237 8080,'0'-12'24,"0"1"58,0 0 153,0-1-1,-5 6-58,4-4 0,-5 3 176,2-4 168,3-1 58,-10 6-47,5-4-266,-10 4 0,3-1 146,-2 3-19,2 3 0,-4 6-158,5 7 117,-10 5-161,4 6 1,-4 5 191,-1 3-424,0 7 218,0 2 0,4 1 36,0-3 0,9 1-75,-2-1 1,9 0 214,-1-3-1198,13-1 788,3 0 0,16-5-303,3-2 293,2-8 1,2-2-42,3-6 0,2-5 100,2-2 0,1-4 227,-5-4 0,1-3-112,-1-8 1,-2-3-3,2-5 0,-6-1-22,-2-3 1,-8 6-54,0-6 1,-8 7-235,-2-3 1,-6-4 97,-6 4 1,-5-6-535,-3 2 1,-7-3 562,-4 3 1,-6 1-682,-2 3 0,-8 1 247,0 3 1,-5 3-216,2 4 1,-3 2 266,7 3 1,-2 0-188,10 3 647,-1 3 0,9-4 0,2 5 0</inkml:trace>
  <inkml:trace contextRef="#ctx0" brushRef="#br0" timeOffset="58">6784 13134 7939,'-5'-11'-284,"2"3"190,-4 0 94,4 6 1352,-2-8-259,5 8-163,0-3 1,-4 15-233,1 6-239,-1 9-106,4-1 0,0 13-92,0-3-193,0 3 0,0-1 318,0 2-980,0-3 660,5 5 0,0-6-125,2 0-119,4-5 211,-5-1 0,2-9 187,-1 0-517,-4-5 1,6-1 13,-6-6-988,1-4 1170,-4 2-2951,0-5 2774,0-5 0,0 2-1067,0-4 676,-5-6 669,4 0 0,-9-8 0,3 3 0</inkml:trace>
  <inkml:trace contextRef="#ctx0" brushRef="#br0" timeOffset="59">6441 13100 7939,'5'-18'614,"3"3"1,2 7-137,2 4 0,8 3 144,3 1 0,7-4 219,1 0 0,5 1-317,3 3 0,4-2-246,-1-1 0,2 1-47,2-2 1,-4-2-514,-1-1 0,-4 1 238,1 3 1,-6 1-413,-2 2 1,-5 0 345,-3 0 110,-4 0 0,-6 0 0,-1 0 0</inkml:trace>
  <inkml:trace contextRef="#ctx0" brushRef="#br0" timeOffset="60">7287 12997 8079,'-7'-6'428,"2"1"742,0 5-585,4 0 105,-4 0-314,5 5 0,0 2-7,0 8 0,1 7 59,3 5 1,-3 4 256,3 0-450,2 2-60,-5 6 1,5 1 1,-6 1-879,0 4 995,5-10-579,-4 0 267,4-2 0,-5-9 241,0 2-1032,0-2 612,0-6 1,0-1 44,0-6-1659,0 1 1187,5-6 1,-4 0-1075,3-2 1699,-3-3 0,4 4 0,2-5 0</inkml:trace>
  <inkml:trace contextRef="#ctx0" brushRef="#br0" timeOffset="61">7663 12928 8122,'0'-6'919,"0"1"-557,0 5 0,0 5 222,0 3 0,0 7 221,0 4 1,0 4-239,0 3 0,2 5-178,1 7 1,-1 3 83,2 4 0,-3 2-112,-1 3 1,4-3-364,-1 2 0,1-7-2,-4-4 0,0-7-78,0-5 0,0-3-151,0-4 1,0-2-1279,0-6-651,0 0 1534,0 1 0,-1-6-1661,-3-2 2289,3-3 0,-9-11 0,3-3 0</inkml:trace>
  <inkml:trace contextRef="#ctx0" brushRef="#br0" timeOffset="62">7241 13362 8050,'0'-6'-229,"5"1"1,1 4 973,6-3 1,4 3-200,3-3 1,0 3-24,4 1 0,2-4-151,10 0 0,0-4-227,3 5 1,-1-5-228,5 4 0,-5-3-318,1 3 1,-3-4 357,0 4 42,-11 0 0,7-1 0,-6-1 0</inkml:trace>
  <inkml:trace contextRef="#ctx0" brushRef="#br0" timeOffset="63">7972 13031 8240,'-5'-18'98,"3"6"195,-1 4 1239,1 6-944,2-3 1,0 6 39,0 3 0,0 3 586,0 8-762,0-2 306,0 14-380,0-8 1,0 10 186,0-2-596,0 2 78,5 5 0,-3-1 329,1-2-654,-1 2 279,-2-4 1,0 0-163,0-2 165,5-3 0,-4-3-234,3-2 0,-3-2 41,-1-6 59,5 1 175,-3-6-43,8 4 1,-8-9-18,6 3 247,-1-3-102,5-1 1,-1 0-68,1 0 251,-1 0-115,1 0 1,0 0 128,3 0-226,3 0 1,1 0-142,0 0 1,3 0 150,1 0 1,6 0-483,-6 0 0,-2-1 88,-2-3 162,-5 3-1109,8-4 805,-9 5 0,-1 0-38,-4 0-1706,-6 0 539,9 0-607,-10 0 2236,4 0 0,-10-5 0,-2-1 0</inkml:trace>
  <inkml:trace contextRef="#ctx0" brushRef="#br0" timeOffset="64">7972 13271 8122,'0'-11'-264,"0"4"264,0-3 1255,0 9-728,5-4 0,1 4 765,6-3-861,4 2 0,7-3 31,7 5 0,3 0-156,2 0 1,-1-3-253,0-1 1,3 0 152,-3 4 0,-2-4-600,-9 0 1,0-3 315,-1 3 0,-4-1-2114,-3 1 1223,-7 3 968,-3-4 0,-5 5 0,0 0 0</inkml:trace>
  <inkml:trace contextRef="#ctx0" brushRef="#br0" timeOffset="65">7960 12963 8304,'12'-7'0,"-1"-3"0,2 4 0,2-6 966,8 6-572,6-4 0,7 4 840,2-6-593,-3 1-1080,10-1 932,-5 1-218,1 5 1,-2-3-446,-5 5 126,1-5 99,-1 8 1,-1-4 126,-3 5-141,-2 0 148,-5 0 0,-1 1 191,-3 3-295,-3 2 354,-4 5 0,-1 6-297,1 2 260,-6 3 1,3 5-70,-5 4 1,1 3-130,-1 4 0,-3 3-293,3 5 0,-3-1 152,-1 1 0,0-2-246,0-2 1,0 0 37,0-8 0,0 2-26,0-9 43,0-6 1,0-4-180,0-6 19,5-5 388,-4 5-225,4-10-488,-5 4 0,-1-9 254,-3 0 1,3-5-707,-3 2 0,-1-3 81,1-2 506,-5 1 1,4-1-179,-2 1 1,-3-4-365,2-1 1020,-2 1 0,-2-6 0,1-3 0</inkml:trace>
  <inkml:trace contextRef="#ctx0" brushRef="#br0" timeOffset="66">8623 13065 8136,'5'-29'0,"1"-2"0,6 4 0,0 0 497,4 4-174,-4 1 0,9 0 89,-6 3 1,5 2 577,-1 6-592,3 5 627,0 1-570,-4 5 1,4 0 198,-3 0-42,2 0-293,2 0 1,0 6 193,0 5-605,0 1 147,0 9 1,-2-7-47,-2 5 52,-2 0 1,-6 8-289,1 0 1,-6 1 138,-2-2 1,-4 7-505,-4 5 0,-4-1 266,-7-6 0,-3 2-428,-5-3 481,-4-2 1,2 2-259,-1-7 762,7 3-208,-3-9 1,10 1 197,-4-3-188,4-2 0,5-1 612,3-1-451,3 0 0,1-3 92,0 0 542,5-1-503,2 0 1,5 1 229,4-4-37,1 0-226,6 1 0,8-4-443,-1 3 45,6-3 105,-2-1 0,1 4-2053,3 0 1377,-2 0 1,-3-4 676,-3 0 0,3 5 0,-3 1 0</inkml:trace>
  <inkml:trace contextRef="#ctx0" brushRef="#br0" timeOffset="67">4831 10930 6853,'-6'6'444,"1"-1"144,5-5-54,0 0 46,-5 0-237,3 0 1,-4 0-165,2 0 0,3-1 48,-3-3 0,-1-2-51,1-6 1,-5 0 45,2-4 0,0 2 56,0-5-123,-1-5 1,-3 0-30,-1-2-72,1 1 0,-1-2 272,1-4-490,0-2 160,-1-1 0,1-2-190,-1-2 172,1-2 1,-1-5 90,1 3-1487,0-7 1348,-6 2 0,4-9 33,-2 3 1,6-3-240,2 3 1,0-7 110,0-1 220,2 5 0,5 0-8,0 3 0,1 6 18,3 1 1,2 5 52,6-1 1,-1 2-94,0 6 1,2 4-31,2-1 0,-1 2 55,5-1-29,-5 2 0,7 1 548,-6 0 1,5 1-735,-1 3 71,-2-5 0,4 4 209,-2-3 1,-2 7-206,-2 1 1,-2 5 36,-2-1-90,0 2 96,1 2-80,-6 4 258,-1 2-134,-5 5-588,0 0 562,-5-5 0,3 2-29,-6-4 1,4 4 117,-3 0 0,3 1-75,-4 2 0,1 0 13,-5 0 0,1 0 66,-1 0 0,3 0-38,-2 0 0,6 0 191,-6 0-190,2 0 194,-3 0-161,1 0 288,-1 0-254,1 0 1,3 0 299,1 0-147,4 0 15,-7 0-296,9 0 233,-4 0-403,5 0 0,2-4 96,6 1 0,1-7 249,10-2 0,4-4-82,3-7 1,6 0 104,-2 0 0,2-2-114,-1 2 0,-3-1 15,-6 9 0,0-1-81,-3 5 149,3-1-75,-10 6-240,5-4 275,-11 9-264,-1-4 190,-5 5 1,0 1 50,0 3 0,-1 2 114,-3 5 1,-2 5-54,-6-1 0,2 6-89,3 2 0,-4 1 104,4 7 1,0-2-69,0 2 1,3 5 25,-4-1 0,5 1 6,-5-1 1,4-5-130,-3 1 0,4-6 141,-1 2-520,-2-8 252,5-3 1,-4-4 111,5-1 0,1-5 55,3-2 0,2-3-1806,5-1 673,1-5 1112,-1-6 0,1-7 0,-1-5 0</inkml:trace>
  <inkml:trace contextRef="#ctx0" brushRef="#br0" timeOffset="68">10496 12986 8096,'0'-12'0,"0"6"470,0-4-19,-5 8-211,3-3 432,-3 5 177,5-5 141,0 4-347,0-4-515,0 5 1,0 5 285,0 3-356,0 7 119,0-3 0,0 11 177,0 0-257,0 0 102,0 10 0,0-4 135,0 5-468,0 1 111,0-6 1,0 4-7,0-3-10,0-2-51,0 5-128,0-9 176,0-1 1,0-3 152,0-4-720,0-1 243,0-4-556,0 1-688,0-6 1073,0-1-635,-5-5 627,4 0 0,-5-5 545,2-2 0,-2-4 0,-6 0 0</inkml:trace>
  <inkml:trace contextRef="#ctx0" brushRef="#br0" timeOffset="69">10153 12951 8194,'0'-6'135,"1"1"726,3 5-493,-3 0 1,11 0 106,-1 0 0,6-1 362,6-3-503,0 2 1,8-8 33,4 3 1,6-3 62,1-2-537,3 1 1,3-1 369,-2 1-1004,2-1 477,-8 1 287,6 0 1,-5 3-112,-3 0-87,-8 6 0,2-7-5,-5 5-282,-6 0 324,1 4 0,-10 0-52,4 0-120,-4 0 1302,-5 5-1073,3-3 50,-9 8 193,4-4 92,-10 6-114,4-1 1,-9 0 73,2 1 0,-2 1-103,-1 2 0,3 3 60,0 4 1,1-1-50,-5 2-47,1-3 0,-4 13 20,-1-3 0,5 7 82,3 1-510,6 0 401,-8-3 1,8-5 56,-1 0-209,6 1-1,4-7 1,5 3-105,4-8 216,1-3-31,6 1 186,0-11-176,0-1 0,5-5 0,2 0 265,3-5-126,2-1 1,-1-7-80,0-2 109,0-3-117,1-5 1,-2 0 151,-3 0-136,-2-4 1,-6 1 41,-3-4 1,1 3 136,-5-3 1,-1-1-286,-6-3 1,-3 1 97,-5 2 1,-3-2-453,-4 3 1,-6 1 179,-10-2 1,-2 7-145,-6 1 1,0 6-131,-11 5 0,-4 7-301,-4 5 1,-2 5-504,7 7 1,0 4 1282,7 3 0,8 3 0,-3 1 0</inkml:trace>
  <inkml:trace contextRef="#ctx0" brushRef="#br0" timeOffset="70">12517 12826 8145,'0'-12'0,"-5"6"0,4-4 784,-4 8-15,5-3 408,0 5-855,0 5 0,0 3 494,0 7-394,0 3-121,0 5 0,0 5 195,0 2-255,0 3-109,0 2 1,0-1 89,0 0 1,0 0 139,0 1-555,0-1 211,0-5 0,1 3 296,3-6-665,-3-4 270,4 0 1,-5-10-527,0 3 436,0-2 1,2-7-1720,1-2 915,-1-2 470,3-2 0,-7-2-187,-1-2 1,0 2 691,-5-6 0,1-4 0,-5-6 0</inkml:trace>
  <inkml:trace contextRef="#ctx0" brushRef="#br0" timeOffset="71">12163 12803 8117,'-6'-12'0,"1"1"755,5 5-258,0-5-1,5 10 182,1-4-357,11 5 0,-3-4 131,5 0-55,5 1-124,5-2 0,5 0 114,1-3 28,4-2-237,1 3 1,2-3 38,0 3-9,-5-3 1,4 3-43,-3-4 0,-8 3-145,1 1 0,-6 4-31,-2-1 1,-2 3 8,-2 1 1,-2 0 12,-6 0-41,1 0 0,-1 5 99,1 3-153,-6 2 44,-1 1 0,-1 4 346,0 1-255,-1 4 0,-3-1 111,0 8 1,0-2-81,0 5 0,0 1 27,0 3 1,4-2 50,0 2-66,0-2-703,-4 7 689,5-5 0,-2-1 3,4-2 1,-3 1-24,4-6 1,-6 1-11,2-4 6,2-5 1,-4-2 14,1-5 66,4 1-796,-6-1 5,4-4-1726,-5-2-513,0-5 2892,0-5 0,-5-2 0,-1-4 0</inkml:trace>
  <inkml:trace contextRef="#ctx0" brushRef="#br0" timeOffset="72">13271 12711 8110,'0'-22'0,"0"4"0,0 3 850,5 7-451,-4 3 1,4 4 186,-5-3 359,0 3-546,0-5 0,4 12 412,0 1-518,0 8 1,-4 8 139,0 8 340,0 2-879,0 6 447,0-3 1,0 9-175,0 1-84,0 0 0,0 4-124,0-4 0,0 0 74,0-1 205,0-4-588,0-7 305,0-1 0,0-12-434,0 1 217,0-6 185,0 0 1,1-6-430,3-2 42,-3 2-1039,4-9 1134,-5 4-199,0-5-996,0-5 941,0-1 1,0-5 622,0-1 0,-5 1 0,-1-1 0</inkml:trace>
  <inkml:trace contextRef="#ctx0" brushRef="#br0" timeOffset="73">12837 13134 8063,'0'-6'1061,"-5"-5"55,4 10-678,1-4 1,10 4-7,5-3 337,10 3-364,0-9 0,10 7 79,3-4-375,-2-1-95,13-4 0,-6 1-632,11 0 472,-6-1 0,3 1-402,-6-1 0,-4 6-1517,-3 2 2065,-8-2 0,-2 5 0,-5-4 0</inkml:trace>
  <inkml:trace contextRef="#ctx0" brushRef="#br0" timeOffset="74">13614 12746 8015,'0'-12'487,"-5"6"113,3 1-257,-3 0 421,5 3-62,0-3-64,0 5 0,0 5-63,0 3-345,0 2-1,5 7 19,-3 1-62,3 9 0,-2-1 186,1 4-509,0 1 157,-4 3 0,0 4 24,0 0 0,-4 0-148,0-4 0,-3-1-96,3-2 0,-1-3 109,1-5 0,3-2 87,-3-2-49,3-2 46,1-11-60,0 4 39,0-8 169,0 3 197,0-5 1,5-2-31,3-1 1,2 0-85,1-5 75,6 6-197,-5-8 1,10 7-43,-3-4 0,2 4 2,2-1 1,4-1 7,0 1 1,4-1 118,0 1-292,2 3 59,1-4 1,0 5 166,1 0-465,-6-5 218,-1 4 1,-7-4 60,-2 5-529,3-5 184,-15 3-928,9-3 622,-10 5 119,0-5-643,-1 4 551,-10-9 230,-1 8 457,-5-3 0,-6 0 0,-1-1 0</inkml:trace>
  <inkml:trace contextRef="#ctx0" brushRef="#br0" timeOffset="75">13591 12986 8589,'6'-7'1242,"6"3"-770,4-2 0,2 5 163,9-9-308,2 3 1,7-3 188,6 2 61,0-2-272,-1 4 1,2-5 136,-5-1-1119,0 1 787,-9-1 0,-5 5-707,-5-1 271,-5 6 293,-2-4 1,-3 5-869,-5-3 517,-1 3-18,-3-4-1427,-5 5 1829,-1 0 0,-11 0 0,0 0 0</inkml:trace>
  <inkml:trace contextRef="#ctx0" brushRef="#br0" timeOffset="76">13522 12700 8031,'12'-5'0,"-6"-1"0,5-2 670,1 0-220,4 1-1,12 0 286,2-3-359,4 4 0,0-4 123,0 2-391,6-2 64,-5 4 1,8-6-467,-5 1 295,0 4 1,-7-1 103,-1 4-1662,-4 0 1557,-3 4 0,-2 0 0,-3 0 0</inkml:trace>
  <inkml:trace contextRef="#ctx0" brushRef="#br0" timeOffset="77">14413 12631 8142,'-6'-11'-97,"1"5"97,5 1 3171,0 5-2502,0 5-328,0 1 1,0 11 20,0 2 1,0 3 52,0 5 1,4 4-109,-1 7-67,6-3-305,-8 10-63,5-10-482,-6 9 666,0-8 9,0 8 0,0-8-75,0 2 0,0-6-58,0-2-87,0-9 78,0 5 0,0-13 33,0 2-61,0-2 338,0-7-551,0 4 827,0-8-1020,0 3-686,0-5 820,5 0 1,-4-2-1762,3-1 973,2-4 1165,0 1 0,6-9 0,-1 2 0</inkml:trace>
  <inkml:trace contextRef="#ctx0" brushRef="#br0" timeOffset="78">14813 12689 8056,'0'-22'0,"0"3"0,0 2 1162,0 11-174,0 1-290,0 5 213,0 5-525,0 1 1,4 12 274,-1 5-59,1 0-289,-4 15 0,2-5 3,1 13-976,-1-8 950,3 11-240,-5-8 33,0 5 0,0-5 266,0 1-1175,0-10 818,0 6 1,0-13-3,0 6-505,0-11 346,0 2 0,1-8-617,3-3 1260,-3 3-746,4-13-118,-5 4-162,0 1 135,0-5-830,0 4 0,0-18 316,0-2 611,0-3 1,0 6-126,0-4-220,0-1 665,0-6 0,-10 0 0,-3 0 0</inkml:trace>
  <inkml:trace contextRef="#ctx0" brushRef="#br0" timeOffset="79">14710 12826 8056,'4'-23'0,"0"0"289,5 0-101,-8 5 1,10 1 535,1 1-420,-1 4 1,7-5 130,-3 6 291,-2-1-188,13 1-59,-7-1 196,20 6-335,-9-4 1,8 9 118,-7-3-221,2 3-64,-9 1 0,6 0 14,-7 0 0,1 3-74,-9 1 1,0 5-222,-3-1 96,-6 2 64,4 6 0,-8-2-301,1 5 0,-1 2 44,-2 5-321,-10-2 342,2 9 1,-17-3-31,2 4-88,-8 0 147,7 0 1,-8-3-79,6-1-264,-6-4 411,13 2 1,-6-9 222,9 0 251,1-5-256,9 7 1,1-7 488,5 5-374,0-5 1,1 3 476,3-6-181,2 1 1,7-1-245,2 0 1,4 0 57,8-4 0,-2 2-40,6-5-365,-1 5 83,4-8 0,-1 4 12,-2-5-47,2 0 0,-5 0-752,2 0 0,-2 4 401,-5 0 0,-1 1-1363,-3-1 0,-3-3 1713,-5 3 0,1 2 0,-1 0 0</inkml:trace>
  <inkml:trace contextRef="#ctx0" brushRef="#br0" timeOffset="80">16378 12654 8075,'-7'-5'0,"2"3"0,5-6 1215,0 6-251,0-9-245,0 10-196,0-4 1,0 15 9,0 5-117,0 11-241,0-2 1,0 13 102,0-3-44,0 3-651,0 2 279,0-3 173,0 8 1,0-8 281,0 2-330,5-3 39,-4-1 1,5-3-73,-6-1-497,0-9 375,5 5 0,-4-13-1311,3 2 753,2-2 99,-5-7-725,4 4 314,-5-8-255,0 3 1293,0-15 0,-5 2 0,-1-8 0</inkml:trace>
  <inkml:trace contextRef="#ctx0" brushRef="#br0" timeOffset="81">16309 12769 8075,'5'-30'-885,"-2"6"1048,4 5 0,-3 4 430,4-4 0,-6 9 566,2-2-560,-3 9-182,4-8 344,-3 10-293,3-4 0,0 10-234,-4 1 312,9 6-239,-9 4 1,11 2 151,-1 5-407,1 0 123,9 5 1,-4-4-72,2 3-23,2-3 1,-3-2 269,5 1-687,-5-5 285,3 4 73,-8-10-378,4 0 252,-6-2 0,0-8-67,1 6 0,-1-5-22,1 0 1,-5-1-20,1-2-17,-6 0 191,9-5 1,-5-2-44,5-4 123,1-6-70,4 5 0,2-11-150,5 0 143,0 0-556,0-5 340,-1 0 13,1-1 189,0-5 0,-1 1 129,-3 2-129,2 3 1,-9 7 66,-1 2 0,-1 2 224,-6 6-140,5 0-146,-8 4 312,4 2 20,-5 5 55,0 0 1,0 5-159,0 3 0,0 8 48,0 7 0,0 3-26,0 8 0,0-1-97,0 9 0,0 0 61,0 3 1,0 1-981,0 0 942,0-1-81,0-4 37,0 3 1,0-8-505,0 2 513,0-8 1,0 1 21,0-8 1,2-3-54,1-9 0,-1 1-104,1-1 27,-1 1 1,-1-6 1080,3-2-2398,-3-3 923,4-1-3709,-5 0 4113,0-5 0,0 4 0,0-4 0</inkml:trace>
  <inkml:trace contextRef="#ctx0" brushRef="#br0" timeOffset="82">17417 12620 8069,'0'-11'-489,"1"3"1241,3 0 0,-3 5 292,3-5 283,-3 5-888,-1-2 0,0 7-280,0 1 0,0 6 175,0 10 1,-4 3 115,1 12 0,-6-1-231,1 9 1,-6 1 160,-1 7-393,0-8 1,-1 11-22,1-7 65,-5 2 1,7-6-277,-2 0 202,7-11 0,-2 6-18,3-10 0,2-4-25,1-4 1,-1-5-59,1 1-638,0-8 176,4-2-1048,0 1 1260,0-5 1,0 3-675,0-8 1,0-3 498,0-4 1,1-2 87,3-2 0,3 1 481,4-5 0,0-5 0,1-5 0</inkml:trace>
  <inkml:trace contextRef="#ctx0" brushRef="#br0" timeOffset="83">17405 12677 8069,'7'-23'220,"-2"6"79,-5 1 1,0 4 79,0 0 88,0 6-176,0 1 1,1 5 604,3 0-487,-3 0 0,9 5 192,-2 2 0,2 9-188,2 3 0,3 7 50,0 5 1,4 3-164,-4 4 1,6 3-263,-2 4 1,-3 1 106,-1 0 1,2-2-106,-2-2 1,4 1 8,-4-5 0,0 0-8,-3-3 0,-1-6-138,1-2 0,-1-5 33,1-3 1,-5-2-198,1-6 0,-6 1 25,2-1 108,3-5-1072,-6 0 779,4-6 1,-6 0-18,-3 0-1441,3-6 1187,-10 5 1,6-9 691,-2 2 0,-9-7 0,4-3 0</inkml:trace>
  <inkml:trace contextRef="#ctx0" brushRef="#br0" timeOffset="84">17188 13134 8158,'7'0'0,"-1"-1"0,-2-3 770,2 3-360,11-4 0,-3 3 85,5-2 920,0 3-867,9-9 0,1 8 679,5-6-656,0 0-267,6-3 1,-3 1-28,4 2-910,-4-2 936,3 4-1714,-11-1 1076,4-3 0,-9 9 285,2-3 50,-6-2 0,1 4 0,-3-3 0</inkml:trace>
  <inkml:trace contextRef="#ctx0" brushRef="#br0" timeOffset="85">18056 12734 7982,'0'-6'0,"0"-4"458,0 3-174,0 1 1,2 1 512,1 5-58,-1 0-305,3 0 0,-5 5 4,0 3-213,5 7 264,-4 3-216,4 5 0,-1 6 64,0 5-80,0 0-74,1 6 0,-4-6-106,3 0 4,-3 5-41,-1-3 0,4 2-168,0-8 234,-1 3-63,-3-13-984,0 6 662,0-13 0,0 3 48,0-4-1755,0-1 562,0-4 798,0-2 0,0-7 626,0-1 0,-5-4 0,-1-4 0</inkml:trace>
  <inkml:trace contextRef="#ctx0" brushRef="#br0" timeOffset="86">17679 12780 8054,'6'-17'0,"-1"9"0,2-4 0,8 3 0,1-2 0,4 3 0,3 1 1486,0-1-906,5-3 1,5-1 800,5 1-725,10-1-504,-6 6 0,12-4 403,-4 2-352,-1-2 1,-3 0-776,0 2 458,-6-2 1,-4 9-472,-6-3 1,-8 3 584,1 1 0,-3 0 0,3 0 0</inkml:trace>
  <inkml:trace contextRef="#ctx0" brushRef="#br0" timeOffset="87">18913 12700 8094,'0'-11'0,"0"-1"0,0 1-59,0-1 64,0 6 1,-1-4 209,-3 2 597,3 3-389,-10-5 0,9 5 180,-6-3-367,1 3-63,0 5 0,-7-4 88,3 1 0,-8-1 93,0 4-276,-3 5 99,-1-4 0,-1 13 236,-2-2-195,2 7-41,-9-2 0,9 11 177,-3 3-1017,3 2 746,6 1 0,-2 0-105,4 0 53,1 6-31,4-5-323,4 5 261,2-6 0,7-2 40,1 2 0,9-6-67,7 6 1,4-7 15,3-1-187,-1-7 128,8-2 1,-3-11 188,8-2-5,-2-3 1,3-2-82,-5-3 1,4-2 21,0-5 0,0-2-353,-3-2 0,-1 1 131,0-5 1,-5 3-241,-2-3 259,-3 0 1,-5-4-76,0 1-446,-5-1 748,3 0 1,-6-4-655,0 1 322,1-6 1,-4 3-67,-1-6 475,1 1-559,-2 5 394,-1-4 483,0 4-337,-3 0 1,3 1 22,-5 5 905,0 5-684,0-3 0,0 12 0,0-3 412,0 8-83,0-6 248,0 9 164,-5-4-577,3 10 0,-3 3 278,5 7-584,-5 3 0,4 6 216,-3 2 1,3 1-39,1 7-119,0-2-968,0 12 825,0-3 1,0 0 290,0-3-388,0 2 61,5-4 1,-4 2-732,3-8 504,-3-2 150,-1-5 0,1-4-708,3 0 511,-2-5 0,3-1-2257,-5-6 1967,5-4-930,-4 2 0,5-1 418,-2 0 1019,2-6 0,6-4 0,-1-5 0</inkml:trace>
  <inkml:trace contextRef="#ctx0" brushRef="#br0" timeOffset="88">19621 12620 8030,'6'-18'-284,"-1"2"237,-5 4 0,4 5 1690,0-1-1104,0 6 1,-3-2 194,3 8 0,-3 7 39,3 8-372,-3 3 626,-1 6-778,0 1 384,0 5-281,0 5 1,-1 3-128,-3 8 0,3-6-160,-3 6 1,3-10 336,1 6-737,0-8 296,0 1 0,0-10 242,0-2-467,0-3 268,0-6 1,1-3-80,3-7-920,-3 2 341,9-9 671,-8 4-1819,3-5 488,-5 0-143,0-5 993,0-1 0,0-2 464,0 1 0,-5-1 0,-2-3 0</inkml:trace>
  <inkml:trace contextRef="#ctx0" brushRef="#br0" timeOffset="89">19198 12974 8235,'12'0'616,"-1"0"930,6 0-963,-4 0 1,9 0 1223,1 0-1247,5 0 0,6 0-48,1 0 1,3 0-146,0 0 0,5-1-358,-1-3 1,-2 1 78,2-4 1,-1 4-990,1 0 1,-8 0 621,-7-1 0,-3 3 279,-1-3 0,-6 3 0,0 1 0</inkml:trace>
  <inkml:trace contextRef="#ctx0" brushRef="#br0" timeOffset="90">20306 12426 8119,'0'-8'0,"0"1"442,0 4-144,0-2-59,0 5 522,0-5-386,0 4 0,2-4 113,1 5 53,-1 0-241,3 5 1,-4 2-63,3 9 1,-3-2 14,3 5 1,-3 0-1,-1 3 1,4 5-16,0 0 1,0 3 14,-4-3 1,0 3-1,0-3 0,0 3-15,0-3 1,0 1 14,0-1 1,0-3-720,0 2 1,0-3-854,0-4 1,0 3 1318,0-3 0,0 2 0,0 2 0,0 0 0</inkml:trace>
  <inkml:trace contextRef="#ctx0" brushRef="#br0" timeOffset="91">20386 13203 8119,'5'6'2306,"-3"-1"-357,3-5 4697,-5 0-6598,5 0-48,-4 0 0,9 0 0,-3 0 0</inkml:trace>
  <inkml:trace contextRef="#ctx0" brushRef="#br1" timeOffset="92">17874 13625 7990,'-7'-8'0,"4"1"542,-4 4-204,6-7 99,-4 9-212,5-4 1427,0 5-1416,0 5-44,0-4 11,0 9 0,4-3 146,-1 4-257,6 1 42,-7-1 0,8 0 195,-3 1 14,3 4-216,2-3 1,4 7 159,3-5 0,3 6 116,1-2-408,5 2 171,1 2 0,5-1 10,0-3 0,6 2 21,2-2 1,2-2-44,2-2 0,-4-2-117,0-2 0,-2 1 40,2-1 0,-1 1 27,-3-1 1,-3 0-159,3 1 0,-6-5-17,-1 1-95,-1 0 93,-1 3 0,3-3 156,-5-1-191,-1-4 44,-3 2 0,-1-1 56,-3 0 0,2 3-13,-2-3 1,-2 0-52,-2-4 0,-2 4 5,-2-1 1,0 1 63,1-4 1,-4 0-26,-1 0-654,-4 0-662,7 0-807,-9-5 1424,-1-1 727,-6-6 0,-11 1 0,-1 0 0</inkml:trace>
  <inkml:trace contextRef="#ctx0" brushRef="#br1" timeOffset="93">17999 13568 8006,'5'-6'14,"-3"-5"327,3 10 118,0-4-145,-4 0 1,5 3 26,-2-6 42,-3 5 113,5-2 9,-6 5-278,0 0 114,5 0 180,-4-5-302,4 4 1,-6-4-102,-3 5 1,1 0 222,-4 0-427,-1 5 143,-3-4 0,-5 8 139,1-5-468,-5 5 208,2-8 0,-5 8-87,0-5-13,6 0 216,-5 1 1,4-4-85,-4 3 0,3-3 28,-1-1 1,7 0-16,-3 0 1,4 0 59,0 0 37,1 0-53,4 0 0,-3 0-100,3 0 104,2 0 12,-1 0 108,1 0-104,4 0 28,-4 0 61,5 0-88,0 5-159,0-4 154,0 4-51,0-5 30,0 5 1,0 2-38,0 4 1,4-2 22,0 3 0,5-4 15,-2 8-11,-2-4-10,5 5 0,-3-3 3,4 5 1,1-1 12,-1 1-63,0 2 52,-4-3 1,3 0-49,-2-3 0,0 1-5,0 0 0,1-1-38,-5-4 67,5 1-132,-8-1-18,4 1-33,0-6-21,-4-1 138,4-5-1462,-5 0 1547,-5-5 0,-6-1 0,-7-6 0</inkml:trace>
  <inkml:trace contextRef="#ctx0" brushRef="#br1" timeOffset="94">19575 13876 8286,'0'-6'620,"0"-4"-365,0 9 156,0-4-184,0 5 108,0-6 218,0 5 10,0-4 280,0 5-685,0 5-159,0 2 154,0-1 0,0 5-122,0 1 0,0-1 41,0 4 0,-3 3 20,-1 1 1,-1 4 14,1 4 0,3-2-14,-3 5 1,3-3-64,1 4 1,0-2 95,0 1 0,0 2-60,0-5 0,0-1 27,0-3 0,5 0-138,2 0 0,0-2 89,0-2 1,1 2-15,3-6 1,2 0 0,2-3 0,-1-2-7,5-3 1,-4 2 72,4-5 0,-1 0 8,1-4 1,3 0 9,-3 0 0,2-1-53,2-3 0,0-4 9,0-7 1,4 1 40,-1-5 0,2 0 1,-1-4 1,-3-5-51,3-2 0,-3-7-4,-2-1 0,0-4-32,-3 4 0,-4-4-93,-7 4 0,1 0-118,-5 4 1,-2 1 135,-6 2 1,2-1-183,-6 6 208,1-1-28,-5 9 0,1-2-140,-1 5 1,5-3-15,-1 7 0,4-2-719,-3 9-465,4 0-759,-2 4 2147,5 10 0,5-2 0,1 9 0</inkml:trace>
  <inkml:trace contextRef="#ctx0" brushRef="#br1" timeOffset="95">20318 13854 8150,'-4'-8'-546,"0"0"136,0 6 274,4-3 1377,0 0-440,0 3-327,0-3 121,0 5-369,0 5 1,0 2 30,0 4 0,0 6 105,0 2-311,0 2 32,0 2 0,-4 5 322,1 2-469,-1-2 1,-1 9 59,-3-3-88,3 3-24,-5-3 277,4 1-276,-1-1 0,2-5 205,0-1 28,4-5-274,-4 0 73,5-5 0,0-2-113,0-5-350,0 1 394,0-1-4,0-4-1131,0-2 629,0-5 177,5 0 1,-3-2 480,6-1 0,-5-9 0,2-6 0</inkml:trace>
  <inkml:trace contextRef="#ctx0" brushRef="#br1" timeOffset="96">20318 13876 8262,'0'-11'685,"0"5"-203,0 1 395,0 5-533,5 0 0,1 5 229,6 2-287,-1 8 0,4-1 35,0 5 1,2 0-69,-2 4 0,3 0-225,5 0 0,-2 4 121,-2-1 1,2 1-72,-6-4 1,4 0 67,-4-1 0,4-3-158,-4 1 0,1-5-63,-5 4 0,-1-5-8,-2 1 1,2-2 65,-2-2 1,2-3 95,1-1 1,-3-4-243,-1 1 1,-3-3-6,4-1-695,-6 0 597,3 0 1,-5-1-807,0-3 0,-5 3 67,-2-3 1005,2-3 0,-16 1 0,2-5 0</inkml:trace>
  <inkml:trace contextRef="#ctx0" brushRef="#br1" timeOffset="97">20832 13751 8133,'-5'-18'0,"3"1"-188,-1 6 188,1 5 604,2 1-135,0 0-113,0 3 0,0-2-65,0 8 1,0 4 118,0 7 0,-1 3-113,-3 5 1,-1 5-121,-3 2 0,-2 7-24,3 1 1,-5 5 24,-3-1 0,2-1-164,-2 0 0,2 1 96,2 4 1,3-5-195,1-3 0,0-8 64,0-3 0,2-1-55,5-3 1,0 1-111,0-8 0,0-1-693,0-4 521,0-4-729,0-2-112,0-5 253,5 0 0,1-5 945,6-3 0,-1-7 0,0-3 0</inkml:trace>
  <inkml:trace contextRef="#ctx0" brushRef="#br1" timeOffset="98">21277 13785 8095,'-5'-18'0,"4"7"214,-4 1-214,5 8 0,0-4 0,0 2 861,-5 3-504,3-4 1,-8 5 14,3 0 1,-4 0-17,0 0 0,-6 0-271,-2 0 1,2 5 11,-2 3 0,0 6-135,-4 1 0,0 4 153,0-4 1,2 4-14,1-4 1,4 4 137,5-3-379,-1-1 227,1-4 1,4 1-50,4-1 0,1 0 59,2 1 0,0-1-13,0 1 0,7-2 82,4-3-190,6 4 93,5-5 1,3 4 67,1-2-322,-2 2 239,4-4 0,-1 6-55,-1-1 0,1-3-8,-4-1 1,-5 1 24,-3 3 1,-2 2 20,-2 2 1,-1-2-23,-2 2 1,-3 2 15,-5-2 0,0 4 45,0-4 0,-6 5-4,-6 0 1,-4 0 8,-7-1 1,-1 2-12,-3-2 122,-2-2-147,0-1 1,-3-4-199,5-1 207,1 1-13,3-6 1,5-1-951,3-5 503,7 0-588,3-5 640,5-1 0,3-6-187,4 1 540,6-6 0,10 0 0,0-6 0</inkml:trace>
  <inkml:trace contextRef="#ctx0" brushRef="#br1" timeOffset="99">21745 13774 8150,'0'-7'400,"0"2"-134,0 5 238,0 5-262,0 2-61,0 4 0,0 5 233,0 4 1,-3 2-126,-1 5 0,-4 2-46,4 5 0,-5 2 180,2 2-350,-3-2 23,-2 8 1,2-7 102,2 5 1,-2-9-55,3 1 1,0-7-237,0-1 0,4-3 90,-1-4 0,3-2-614,1-6 282,0-5-958,0-1-79,0-5 0,0-5 775,0-2 595,0-3 0,-5-7 0,-1-1 0</inkml:trace>
  <inkml:trace contextRef="#ctx0" brushRef="#br1" timeOffset="100">21323 13831 8150,'11'-18'-513,"2"3"548,2 7 1,-1 3 14,5 5 1,0-4-20,4 0 1101,5 1-706,1 3 0,9-2 50,0-2 0,7 2-156,0-6 1,-3 5-248,4-5 1,-3 5 99,3 0 0,-6-3-309,-2 3 0,-6-1-15,-1 4 1,-7-1-15,-1-3 1,-1 3 31,-3-3 1,-2 2-351,-2 2 259,-2 0 0,-6 2-107,1 2 278,-5-3 65,2 4 262,-5 0-110,0-4 127,0 9 1,-2-3-116,-1 4 1,0 6 117,-5 2 1,1 2-71,-5 2 0,1 5-86,0 2 1,-5 5-3,1 3 0,-4-1-51,4 4 0,0 1-5,3 4 1,1-5-44,-1-3 0,2 0-161,3-4 0,-2 2 137,5-10 1,0 0-284,4-7-159,0-3 163,0-4-720,0-6 157,0-1 363,0-15 0,0 1-123,0-10 1,4 4 588,0-4 0,-1 0 0,-3-4 0</inkml:trace>
  <inkml:trace contextRef="#ctx0" brushRef="#br1" timeOffset="101">22111 13774 8081,'6'-18'406,"-1"-4"0,-5 15 5,0-9-264,0 15 88,5-4 3,-3 5 1,6 5 518,-4 3-302,5 2-240,-3 6 0,6 2 135,-1 5 1,2 5-65,2 2 0,-2 1-29,2 3 0,2-2-226,-2 6 0,0 1 165,-3-1 0,0 0-109,3-3 0,-2-1 36,2 0 1,-2-3-92,-2-1 1,1-5 8,-1 2 0,-3-3-108,0-1 0,-1-5 57,5-3 1,-5-2-88,1-2 1,-4-1-411,3-2 0,-4-2-32,1-2-297,-3-3 1,-1 3 76,0-8 1,-1 2-165,-3-6 0,-3 1 407,-4-5 1,-4-1 515,0-2 0,-11-3 0,2-4 0</inkml:trace>
  <inkml:trace contextRef="#ctx0" brushRef="#br1" timeOffset="102">21882 14208 8105,'-6'-12'437,"1"6"-231,5 1 0,2 5-233,6 0 1,0-4 42,7 0 1,3 0 620,1 4 1,2 0 36,2 0-389,5 0-133,1 0 0,9 0-129,0 0 0,6-1-239,-3-3 0,-1 2-166,-2-6 0,1 6-1115,-1-2 1374,-5-3 0,0 1 0,-4-5 0</inkml:trace>
  <inkml:trace contextRef="#ctx0" brushRef="#br1" timeOffset="103">22648 13854 8105,'0'-12'-438,"0"6"515,0-4 1,1 8 137,3-1 30,-3 1 0,4 4 314,-5 1 0,0 1-31,0 8 1,4-2-82,0 9 1,-1 1-162,-3 7 0,0 1-34,0 2 0,0 7-102,0-3-119,0 3 112,0-3 1,0-3-37,0-1 1,0-1-31,0 2 0,4-3-208,0-5 1,4-2-54,-5-2 0,5-2-219,-4-6 0,1-1-1191,-1-2 723,-3-3 120,9-5 0,-9-1-68,3-3 132,-2-3 255,-2-4 432,-6-5 0,0-2 0,-5-5 0</inkml:trace>
  <inkml:trace contextRef="#ctx0" brushRef="#br1" timeOffset="104">22431 13876 8105,'0'-22'0,"1"2"0,3 1-59,2 5 63,10-2 0,4 5 866,6-1-374,3 1-247,6-1 1,-1 2 289,0 3 0,0 1-151,1 6 1,-1 0-288,0 0 1,-3 0 70,-1 0 0,-5 6-102,2 1 0,-3 3-227,-1 2 0,-5-1 126,-3 1 1,-6-1-92,-1 0 0,-6 5 30,2-1 0,-3 1-122,-1 0 0,-6-2 5,-6 5 1,-4-5 54,-7 1 0,0 1 134,0-1 1,-1 1-1,-2-5 0,2 1 14,-3-1 1,4-3 3,4-1 404,-3-4-147,10 7 142,-5-9-224,11 4 1,6-5 9,8 0 1,7 0-36,4 0 1,4 0 109,3 0 1,5 0-141,7 0 0,-3 0 1,3 0 1,-7 2-104,-4 1 1,-3 0 57,-2 4 1,4 1-110,-3 4 0,-3-1 35,-9 0 0,1 5 5,-1-1 1,-4 4 26,-4-4 0,-1 5 0,-2-1 1,-7 3-51,-4 1 0,-6 0-3,-5 0 1,-6-2 12,-3-2 0,1-1 35,-5-3 1,4-6-21,-7 2 1,-2-3-57,2 0 0,5-3-160,7-5 1,3 0-74,4 0 1,4-5-383,7-3 1,3-2-144,5-2 1,10 1 806,5 0 0,6-6 0,1-1 0</inkml:trace>
  <inkml:trace contextRef="#ctx0" brushRef="#br1" timeOffset="105">23390 13796 8157,'0'-11'-744,"0"5"1410,0 1-27,0 5 627,5 0-821,-4 0 0,6 1-58,-4 3 1,-1 6-33,2 5 0,-3 7 49,-1 0 1,0 3-42,0 5 104,0 0-286,0 0 1,0 6 182,0-1-387,0 2 87,0-3 1,0 0-87,0 0 56,0-5-350,0 4 47,0-8 212,-5 3 0,3-7 68,-1-2-94,1-2 105,2-6 0,-1-1-117,-3-2 24,3 2 253,-4-9 193,5 4 0,0-6 185,0-3-407,0 3 0,0-5 266,0 2-347,0 3 1,1-6-137,3 3 0,2 3 288,6-3-404,-1 3 254,1 1 0,4 0-58,3 0 0,3-1-116,1-3 1,-2 3 4,-2-3 0,3 3 102,-3 1 1,-1 0-175,1 0 0,-5 0-145,1 0 0,-3 0-263,0 0 1,-5 0-357,1 0-195,-5 0 580,7 0 546,-9 0 0,4 0 0</inkml:trace>
  <inkml:trace contextRef="#ctx0" brushRef="#br1" timeOffset="106">23847 13888 8164,'0'-29'0,"0"6"0,0 8 0,4 6 1196,-1 1-273,6 5-53,-7-2-561,3 5 0,-5 2-31,0 1 1,0 8 85,0 4 82,0 10-132,-5-6 1,3 14-46,-2-2 0,3 2-90,1 1 1,-4-4 30,1 1 0,-1-4-39,4 3 1,0-5-136,0 2 0,0-3 335,0-1-659,0 0 234,0-5 1,0 2 90,0-5 1,1 0-113,3-3 1,-3-5 97,3 1 1,-2-5 82,2 0-215,-2 4 200,8-6 1,-4 4 110,5-5-133,1 0 1,1 0 3,2 0 1,-3 4-61,4 0 1,-2-1-10,1-3 0,1 0-62,3 0 1,2 0 129,-6 0-214,5 0 167,-7 0 0,7 0-8,-5 0 0,1 0-391,-5 0 1,1 0-15,-1 0-693,0 0 286,-4 0-1196,-2 0 79,-5 0 1912,-5-5 0,-7-1 0,-5-5 0</inkml:trace>
  <inkml:trace contextRef="#ctx0" brushRef="#br1" timeOffset="107">23835 14128 8116,'5'-18'0,"3"1"245,7 6 0,3 5 354,5 2 0,-4-1 117,0 1 0,-5-4-237,1 4 1,3 1-220,1 3 1,1 0-84,-1 0 1,3 0-106,-3 0 0,1 0 315,-1 0-1655,3 0 927,-10 0 0,1 0 181,-5 0 160,-6 5 0,3-4 0,-5 4 0</inkml:trace>
  <inkml:trace contextRef="#ctx0" brushRef="#br1" timeOffset="108">23755 13785 8180,'14'-22'191,"5"3"0,6 3 238,9 4 1,0 5 1302,0-1-823,6 1-518,-5-5 1,7 2 990,0 2-2115,0-2 1272,14 4-95,-14 0-161,7-5 1,-11 10-86,0-3-1630,0 3 1122,-19 1 1,3 0 257,-11 0 52,-4 5 0,-2 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19198 11398 8209,'-1'-10'-1180,"-3"2"2639,3 3-990,-9 0 1,9 3 306,-3-6-591,3 5 1,-1-2 389,-1 5-97,1 0 0,-3 0 939,5 0-1015,0 5-52,0 2-164,0 9 0,0-2 140,0 5-110,0 0 1,0 4 125,0 0-177,0 0 0,0 1 156,0 3 48,0-3-188,0 9 0,0-3-31,0 8 1,1-2-139,3 2 0,-1-3-257,4 0 187,1-6 1,0 3-127,-1-6 0,0 0 136,0-7 1,3-3-54,-2-5 0,-3 1-48,-1-1-143,-3-4 230,4 3-199,-3-9-101,3 4-255,-5-5-2205,0 0 1874,0-5 0,-4-1 67,0-6 881,0 1 0,4-1 0,0 1 0</inkml:trace>
  <inkml:trace contextRef="#ctx0" brushRef="#br0" timeOffset="1">19039 11421 8201,'0'-12'809,"5"2"-479,2 3 0,0-2 281,0 5-306,6-5 0,1 4 407,5-3-186,-5-2-279,7 4 235,-3 0-297,5-5 0,4 9 247,-1-6-310,1 6 63,-4-3 1,3 5 31,1 0 0,1 0 31,-1 0 0,-3 1-188,2 3 32,-1 2 2,-8 5 1,0 1-304,-6-1 111,1 1 81,-1 4-274,-5 2 198,0 5 1,-6 0 60,0 0-113,-6 4 85,-5-2 0,-7 8 56,-5-3 64,-5-2-80,-1 5 1,-6-9 215,-3 3-181,2-3 0,1-6 51,4-3 1,6-6 18,-2-2 0,3-4-473,1 1 0,5-4 192,3-4 0,4-3 196,3-4 0,-2 0 0,4-1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49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2558 16161 8177,'0'-7'-82,"0"2"1,0 0-1,0-1 1</inkml:trace>
  <inkml:trace contextRef="#ctx0" brushRef="#br0" timeOffset="1">2558 16126 8168,'0'0'0</inkml:trace>
  <inkml:trace contextRef="#ctx0" brushRef="#br0" timeOffset="2">2513 16069 8168,'-12'0'0,"-3"4"366,0 0 1,-6 1 639,2-1 0,2 2-620,-2 5 0,0 1-223,-4-1 1,4 1-43,0-1 0,1-1 1,-1-2 0,-1 2-39,4-2 1,0 2 17,1 1 0,2 4-132,-2 1 0,3-1 40,5-4 0,-4 1 29,4-1 1,2 1-43,1-1 0,-1 0-7,1 1 1,0-1-21,4 1 0,0-1-6,0 1 1,2-1 19,1 0 0,5-3 26,7 0 1,-1-5 190,5 5 0,4-5-111,4 0 1,1-1 35,-2-2 0,-2 0-55,3 0 0,1 1 19,-1 3 0,-1 1-73,-3 2 0,0 4-18,0-4 1,-2 7-61,-2 1 1,2 4 102,-6-3 0,4 3-146,-4-4 1,0 5 109,-3-1 1,-1-1-120,1 1 0,-5-4 74,1 4 0,-6-4-2,2 5 1,-8-7 39,-3 3 1,-8 0 2,-4-1 0,-4 4 68,-4-3 0,2 3-80,-6-4 0,-1 4 102,-6-4 0,3 0-79,-3-3 0,1-2 126,-1-2 1,0 1-118,0-6 0,0 1 4,7-4 0,3 0-88,2 0 1,3-1-412,4-3 25,2 3 26,6-9 1,6 8 422,5-1 0,0-4 0,5 1 0</inkml:trace>
  <inkml:trace contextRef="#ctx0" brushRef="#br0" timeOffset="3">3164 16229 8275,'-7'0'1408,"2"0"-872,5 0-191,0 5 0,0-1 112,0 7 1,0 0-147,0 8 1,0 0-1,0 3 1,0 1-51,0 0 1,0 4 316,0-1-332,0 6-106,0-3 1,0 0-57,0-2 0,0-3 87,0-1 1,0-1-149,0-3 0,0 2 334,0-2-785,0-2 352,5-1 0,-3-8-383,1 0 145,-1-1-787,-2-1 1101,0 0 0,-5-6 0,-2 0 0</inkml:trace>
  <inkml:trace contextRef="#ctx0" brushRef="#br0" timeOffset="4">3129 16697 8129,'-11'-11'0</inkml:trace>
  <inkml:trace contextRef="#ctx0" brushRef="#br0" timeOffset="5">2764 16275 8339,'1'-8'348,"3"1"0,6 4-299,5-1 1,6-1-50,-2 1 0,3-1 1614,5 1 0,-1 3-717,4-3 0,0-2-431,5-2 0,5 2-222,6-2 0,1 1-338,6-5 0,1 1 456,3 0-1841,-5-1 1540,3 1 1,-11-2-225,1-2 0,-7 3 130,0 1 0,-7 1-39,-4 6 0,-8 0 66,-4 4 1,-2 0 191,-2 0 391,-5 0-411,4 0 1404,-8 0-1338,3 5-123,-5 2 1,0 4-11,0 0 0,0 1-145,0-1 0,-4 2 120,0 2 0,-3 3-127,3 5 1,-5 0 47,1-1 0,-2 3-19,-1 1 1,1 2 46,2 3 0,-2 5-11,2-1 1,-2 1-80,-1-1 0,3 3 74,0 0 1,2-1-143,-2-7 1,0 2 128,4-6-203,0-4 87,4 0 1,0-10-73,0 4-179,0-4 106,0-5-301,0-2-556,0-5 1,0-5-415,0-3 0,1 2 1538,3-2 0,-3-5 0,4-4 0</inkml:trace>
  <inkml:trace contextRef="#ctx0" brushRef="#br0" timeOffset="6">3735 16183 8158,'0'-17'720,"-5"-5"0,3 9-38,-2-2 94,3 7 718,1-2-999,0 9 1,4-3 211,0 8-404,5 7-61,-3 2 204,5 14-265,1-8 1,-1 14-12,1-3 1,3 0-132,0 0 1,4 0-155,-4 5 0,6-2 142,-2-3 0,1 2-29,-1-5 0,1 0-34,-4 0 1,3-4-77,-4 0 0,0-2-45,-3-5-9,-1 4 175,0-7 1,1 3-62,-1-5 0,1 1-114,-1-1 0,-3-3-441,-1 0 0,-3-5-126,4 5-515,-6-6 462,3 4-1151,-5-6 1937,0 0 0,-10 5 0,-2 1 0</inkml:trace>
  <inkml:trace contextRef="#ctx0" brushRef="#br0" timeOffset="7">3472 16583 8187,'0'-11'1169,"0"4"-775,0-3 1,1 9 0,3-4 32,4 0 1,6 2-79,1-4 0,9 0 155,-1 0 1,11 0 28,0 3-413,-2 3 64,1-4 0,-4 1-400,5 1 1,-1-5 260,-2 4 1,1 0-2274,-6 4 2228,6 0 0,-8 0 0,4 0 0</inkml:trace>
  <inkml:trace contextRef="#ctx0" brushRef="#br0" timeOffset="8">4374 16092 8130,'-6'0'67,"-4"-5"1,8 2 456,-1-4 139,1 4 203,2-2-201,0 5-410,5 5 0,-2 3 84,5 7 0,-5 3-67,5 5 0,-5 3 0,0 1 0,2 5-81,-1-2 0,0 6 15,-4 6 0,0-9-79,0 5 0,1-5-192,3 1 1,-1-1-51,4-3 138,-4 3-23,2-9 0,-1 1-306,-1-6 0,5-5 164,-4 1 0,0-6-1055,-4-2 6,5-4-447,-4 2 1086,4-5 1,-5-1-77,0-3 1,0-3-132,0-4 759,-5 0 0,-1-6 0,-6-1 0</inkml:trace>
  <inkml:trace contextRef="#ctx0" brushRef="#br0" timeOffset="9">4237 16275 8130,'-5'-12'0,"4"1"0,-4-1 176,5 1 0,0 0 331,0-1 0,5-3-46,2 0 150,9 0-277,-4 3 0,10 1 148,-3-1 8,3 1-311,0-1 1,2-2 74,3 3 1,-3-3-1,3 6 1,-3 2-161,-1-1-48,0 4 1,0-2 49,-1 5 0,0 1-33,-3 3 1,1 2-1,-6 6-262,-4-1 0,1 2 88,-8 2 1,1 2-103,-4 2 0,-5 2-42,-3-2 0,-6-1 90,-1 1 1,-5-1 40,1 1 0,-3-3 80,0-4 1,-1-1 5,0 1 0,4-1-78,0 0 296,5-4-32,2-2-87,2 0 1,9-3 394,-3 6-121,3-5-106,1 2-169,5-5 0,3 3 229,7 1 0,3 1-37,4-1 1,1-3-116,0 3 0,5 1 21,2-1 0,0 1 12,0-1 0,-1-1 6,2 4 0,0 1 99,-4 3 1,0 2 121,-4 2 1,-4-1-4,0 5 0,-5 0-414,1 4 0,-8-4-1195,-3 0 0,-4 0 971,-4 4 1,-4 0 243,-11 0 0,-2-2-231,-9-2-125,-6 3 0,-1-10 101,-4 4 219,4-4 0,-8 0 346,3-1-860,3-4 648,0-2 0,10-5-273,2 0 195,3 0 1,6-5-1065,3-3 691,7-2 1,3-2-442,5 1 0,1 0-1640,3-1 2608,3 1 1,14-1 0,3 1 0</inkml:trace>
  <inkml:trace contextRef="#ctx0" brushRef="#br0" timeOffset="10">5231 16172 8173,'-12'-5'0,"5"0"250,-1-3 441,6 3-215,-4 0 0,6 2 369,0-4 351,0 4-486,0-2-466,6 15 0,-5-1 78,3 10 1,-3 0 73,-1 4-310,5 5 17,-4-4 1,4 9 66,-5-2 1,2 2-134,1 1 1,-1 4 240,1 0-688,-1 0 349,3 1 1,-4-4-67,3-1 1,-3-1 79,-1-6 1,0-1 292,0-3-242,0-5 65,-5-2 0,4-4 166,-3-1-141,3-4 46,1 3 3,0-9 122,0 4-19,0-5-204,0-5 46,0 4 0,5-6-139,2 4 79,9-4 1,-4 0-1,5 0-153,-1 2 1,7-2 183,8 3-190,-3-5 50,5 8 0,0-6-81,5 3 155,0 3 1,-4-4-40,0 5 1,-3-1-3,-1-3 0,-4 3-473,0-3 0,-6 3 211,0 1 1,-7 0-796,3 0 329,-4 0 205,-5 0 571,-2 0 0,-5 0 0,0 0 0</inkml:trace>
  <inkml:trace contextRef="#ctx0" brushRef="#br0" timeOffset="11">5927 16172 8223,'0'-23'0,"4"4"317,0 0 0,4 9 1389,-5-2-520,6 4-769,-7 1 1,6 3-16,-4 8 0,0 4-89,-4 7 1,0 4-41,0 8 0,0-2-50,0 6 1,0-3-146,0 6 0,0-3 112,0 8 1,0 0-86,0-1 0,0 1-281,0-1 0,0-3 120,0-1 1,0-1-135,0-6 0,0-2 95,0-6 1,4 1 151,0-5 0,3 1-16,-3-5 127,5-5-137,-3 5 0,2-10 26,0 3 0,-1-2 20,5 2 0,3-3 226,0 3-211,5-3-32,-2-1 0,5 0-5,0 0 1,0 0-43,0 0 0,-1-1-138,1-3 1,0 3-56,0-3 0,0-1-331,0 1 0,-2-1-1087,-2 1 727,-2 3 176,-11-4-155,4 0 1,-10 4-1,0-3 850,-5 3 0,-11-4 0,-2-2 0</inkml:trace>
  <inkml:trace contextRef="#ctx0" brushRef="#br0" timeOffset="12">5859 16480 8159,'-5'-11'-179,"4"-1"179,-3 1 338,8 0 1,1 3 509,2 0 1,8 5-142,1-5 1,5 5-251,6 0 1,2 1-64,5 2 0,8-1-30,0-3-1203,5 3 947,-6-4 1,2 5-284,-5 0-316,0 0 425,-14 0 0,3-1-1912,-8-3 1035,2 3-1757,-8-4 2912,-2 5 1,-11-6-1,-6 0 1</inkml:trace>
  <inkml:trace contextRef="#ctx0" brushRef="#br0" timeOffset="13">5916 16103 8174,'5'-16'199,"1"8"1,11-7 389,2 7 1,11-2-112,5-1 1,3-1 155,0 1 1,10 0 221,5-1 1,3 2-298,-10 2 1,2 0-246,-6 4 0,-3-4-444,-1 4 0,-3 1-438,-5 3 1,-3 1 277,-8 3 0,-8 2-895,-7 5 1185,-3 1 0,-6 4 0,-1 2 0</inkml:trace>
  <inkml:trace contextRef="#ctx0" brushRef="#br0" timeOffset="14">1964 17268 8349,'0'-6'-142,"0"0"142,0 2 942,5 3 1,-2-4-292,5 5 0,-1-2-299,5-2 1,3 3-32,0-3 1,5 3 136,-1 1 0,3 0-180,1 0 0,1-4-17,3 0 1,-2 1-376,5 3 0,-3-4 156,4 0 1,-1-1-56,4 1 0,-3 3-66,-1-3 0,-1-1-111,2 1 0,6-3 187,-3 3 1,4-1 7,0 1 0,3 3-161,4-3 1,0 1 175,-3-1 1,2 3-5,-2-3 0,2 3-21,2 1 0,3 0-268,1 0 0,3-1 228,-3-3 1,3 3-17,-3-3 1,7 1 58,-4 0 1,5 1-8,-4-1 1,-2-3 111,1 3 1,0-2-110,4 1 1,0 3 150,1-3-906,-6 2 776,-2-3 0,5 4 125,2-3-118,3 3 0,-3 1-13,0 0 18,-5 0 1,2 0-5,-4 0 0,-1 0-66,-3 0 1,0 0 276,0 0 1,4 0-129,4 0 1,-2-4-58,1 0 0,0-3 80,4 3 1,4-4-208,0 5 0,-28 0 1,0 1 109,0-1 0,-1 2 0,29-1 11,-4-1 1,2 1 50,-5 2 1,4 0-337,-5 0 0,-2 0 58,-1 0 1,2 0 78,1 0 1,-2 0 228,-2 0 1,-3 0-176,-4 0 0,1 0-3,-5 0 0,-4 0 233,-3 0 1,-2 0 6,1 0 0,0 0 223,-4 0 1,-2-3-345,3-1 0,-7 0 275,-1 4 1,-1 0-303,1 0 1,-2 0-72,-6 0 1,0 0-51,1 0-1361,-6 0 686,-1 0 639,-5 0 1,-5 0-1,-1 0 1</inkml:trace>
  <inkml:trace contextRef="#ctx0" brushRef="#br0" timeOffset="15">7241 16355 8325,'-12'0'0,"1"0"-194,0 0 1006,4 0-57,2 0 1111,5 0-1607,5 0-49,2 0 1,5 0 277,3 0 0,-1 0-101,5 0 0,1 0 265,2 0-328,1-5-65,0 3 18,5-3-83,-4 5 1,8 0 194,-6 0-467,6-5 121,-8 4 1,8-4-597,-5 5 450,-1 0 1,-4-4-798,-3 0 0,-3 0 467,-4 4 1,-1 0-2983,1 0 1840,-6 0 1575,-1 5 0,-15-3 0,-3 3 0</inkml:trace>
  <inkml:trace contextRef="#ctx0" brushRef="#br0" timeOffset="16">7287 16549 8325,'-12'0'1414,"6"0"-859,1 0 0,10 4 38,2-1 1,4 1 62,0-4 0,5 0-131,3 0 0,0 0-12,4 0 0,-1-1-22,8-3 187,1-2-295,3-1 1,4-3-239,0 3-82,5-3 0,-6-1-1537,5 4 1144,-10-3 0,5 8-634,-11-1 0,-3 1 964,-4 2 0,-10 0 0,1 0 0</inkml:trace>
  <inkml:trace contextRef="#ctx0" brushRef="#br0" timeOffset="17">8805 16046 8096,'0'-6'-1114,"0"-4"2307,0 9-272,0-10 40,0 10-343,0-4-357,0 5 1,2 6 33,2 6 0,-3 4-15,3 7 1,-3 1-157,-1 3 1,0 5 126,0 2 0,-4 7-244,0-7 1,-3 3 12,3-3 1,0 0-4,4 0 0,-1-1 164,-3-2-327,3 2 115,-4-14 0,5 6-3,0-10-159,0 1 111,5-5 0,-4-3-689,3-1 413,-3-4 143,-1 2-1786,0-5 1313,5 0-527,-4 0 1215,4-5 0,-5-1 0,0-6 0</inkml:trace>
  <inkml:trace contextRef="#ctx0" brushRef="#br0" timeOffset="18">8771 16206 8219,'-6'-16'306,"1"3"492,5-2-521,0 7 0,0-2 334,0 2 1,1 3-27,3 2 0,-2 1-63,6 2 1,0 2-178,3 1 1,6 4 54,2 4 1,2 6-107,2 2 0,1 2-16,3 2 0,-3 0-228,3 0 1,0 3 85,0 1 0,4 0-198,-5-4 1,5-4 22,-5 0 1,1-4-85,-4 4 0,0-5 59,-1 1 0,1-2 44,0-2 1,-5-1 17,-3-2 1,-2-2 6,-2-2 0,-1-1-856,-2 4 384,2-4-2196,-9 7 659,5-9 2004,-6 4 0,-6 0 0,0 2 0</inkml:trace>
  <inkml:trace contextRef="#ctx0" brushRef="#br0" timeOffset="19">9411 16012 8224,'0'-18'710,"-5"2"10,3 4 157,-3 1 343,5 5-860,0 1 1,4 6-67,0 3 0,4 7 8,-5 8 0,1 5-53,-4 7 0,0 0-144,0 11 1,0 0-28,0 4 1,0-2-183,0-2 1,0 1 30,0-5 1,0-3-159,0-5 0,0-5 90,0 2 0,0-8 34,0-4 0,0 2-234,0-2 0,0-4 97,0-3 1,0-4-770,0 3-561,0-4 1574,0 7 0,0-3 0,0 4 0</inkml:trace>
  <inkml:trace contextRef="#ctx0" brushRef="#br0" timeOffset="20">9868 16103 8178,'-5'-17'0,"2"0"0,-5 6 312,6 4 0,-4 2 168,2 5 0,-3 0 0,-4 3 0,0 3 0,-1 6 1185,1 0-1619,-6 11 1,3-3 197,-5 11 1,1-1-248,-1 5 1,4-2 51,8-3 1,-2 6 35,5-6 1,0 4-84,4-7 1,1 2-202,3-6 1,4 5 26,7-9 0,-1 4 10,5-8 1,0-1 124,4-6 1,1-3 35,3-5 0,2 0 150,5 0 0,0-2-8,1-1 0,3-5-27,0-7 0,0 1 23,-4-5 1,-1 1 21,-3-1 1,-3-4 58,-8 0 1,-2-1-92,-6-6 1,-5 1-183,-2-2 1,-4-3 41,-4 0 0,-4 3-491,-11-3 303,-1 2-1033,-18 3 49,-2 1 768,-12 10 1,-5 7-92,0 7 0,1 3-291,2 1 0,9 9 799,7 2 0,3 4 0,5 0 0,2 3 0</inkml:trace>
  <inkml:trace contextRef="#ctx0" brushRef="#br0" timeOffset="21">11215 15955 8121,'0'-11'803,"0"4"-400,0 2 0,-4 6 16,1 3 1,-1 3 5,4 4 1,0 5-95,0 3 0,0 4-49,0 4 0,-1 2-44,-3 5 1,3 2-52,-3 2 0,-1 1-61,1 3 1,-4 3-184,4-3 1,-3-4 87,3-4 0,0-5-239,4-6 1,0-2 59,0-2 1,0-2-115,0-6 1,0-3-513,0 0 1,1-6-75,3 2 252,-2-3 1,4-2 8,-2-3 0,-3-2-108,3-6 1,-3 4 694,-1-4 0,0 3 0,5-12 0,1 3 0</inkml:trace>
  <inkml:trace contextRef="#ctx0" brushRef="#br0" timeOffset="22">11044 16092 8128,'-6'-18'0,"-1"-2"436,3 5-136,3-1-121,-4 5 1,11 0 318,6-1 1,6 1-89,8-1 0,4 1 116,4 0 1,4 0-62,0 4 1,4-2-149,-4 5 0,4 0-77,-4 4 1,0 5-16,-4 3 1,-5 3-44,-2 5 1,-4 0-145,-4 3 1,-8 7-94,-7-4 1,-3 4 93,-1-3 1,-5 1-462,-2 2 0,-10-2 46,-6 3 1,-5 1-106,-6-1 1,4-1 241,-1-3 0,1 4-35,-5-1 0,5 1 84,0-4 1,4-4 60,0 0 0,5-1 190,2 1 0,9-1-108,-1-3 133,7-3 0,1 5 96,11-6 0,1 1 63,10-1 1,4-3-88,3-1 0,7-4 59,2 1 1,0-3 97,7-1 0,-4 0-72,4 0 0,-1-4-357,0 0 1,1-1 192,-7 2 1,0 1-932,-8-1 0,-2 1-118,-6 2 0,-2 0 970,-6 0 0,-5 0 0,-1 0 0</inkml:trace>
  <inkml:trace contextRef="#ctx0" brushRef="#br0" timeOffset="23">12118 16092 8091,'0'-6'-255,"0"1"1,0 3 458,0-1 1,0 0 652,0-5-487,0 6 0,-2-7 498,-2 5-510,-2 0 0,-5 4-93,-1 0 0,0 2 133,-4 1 0,4 4-69,-4 4 0,0 6-25,1 2 1,-1 0-106,5 4 0,0-3 0,-1 7 0,2-3-205,2-2 1,0 5 78,4 0 0,0-1-298,4-3 0,5 0 156,3 0-219,2-5 225,6 3 0,2-8-44,5 2 1,5-2-57,2-2 0,3-4 88,2-4 0,-1-1-23,0-2 0,4-2 265,0-1-520,0-4 350,-3-4 0,3-4 125,0-1 1,-5-3-43,-7 4 0,-2-5 14,-1 1 1,-6-3-101,-6-1 1,-1-1-10,-6-2 1,-1 0-111,-7-4 0,-8 3-251,-7-3 0,-3 8-397,-5-1 396,-2 3 167,-11 2 0,0 7-409,-6 7 1,0 3 173,1 1 1,4 2-184,3 6 1,9 0-143,6 7 770,5 2 0,8-6 0,3 4 0,1 0 0</inkml:trace>
  <inkml:trace contextRef="#ctx0" brushRef="#br0" timeOffset="24">13271 15921 8239,'-5'-18'0,"-1"-2"0,-6 4 690,6 6 0,0 0 313,2 2-687,-3-2 0,-4 0-50,0 3 1,-2 1 565,-2 6 0,-1 7-386,-6 4 1,0 2-339,-8 6 1,3 4 101,-4 3 0,6 6-66,-2-1 1,5 3-184,2 4 0,0-1 63,5 5 0,0-4-371,3 4 1,2-6 154,3 2 1,1-6-143,6-1 0,2-2 44,2 1 1,2-3 24,5-8 0,6 1 221,2-4 0,2-3-20,2-5 0,1 1 64,3-5 1,2 0-89,5-4 0,1-2 136,-1-2 0,-4 2-48,1-6 1,-4 2-33,3-2 0,-5-2-2,2 3 0,-7-4-23,-1 0 92,-5 0 0,-2-1 118,-8 1 1,-4-1-48,-4 1 1,-4 0-65,-7-1 0,-3 1 22,-5-1 0,0 6-36,1 2 1,-5-1 7,0 1 0,-1 0-117,2 4 1,5 0-221,-1 0 1,6 0-657,1 0-1112,2 0 2069,7 0 0,1 5 0,5 2 0</inkml:trace>
  <inkml:trace contextRef="#ctx0" brushRef="#br0" timeOffset="25">13602 16012 8111,'-6'-5'-609,"1"4"406,5-4 1147,0 5-425,-5 0 0,0 1 8,-3 3 1,-1 2-259,5 5 0,-3 6-58,3 2 0,-4 4-91,5 3 1,-5 0 92,4 4 1,0 0 38,4 0 1,0 2-212,0-6 1,2 5-278,1-5 0,5 1 151,7-4 0,-1-1 105,5-3 0,0-3-6,4-5 1,0 0-6,0-4 1,0-2 207,-1-5 1,1 0-155,0 0 1,1-1 184,3-3 1,-3-2-44,3-6 0,-3 0 51,-1-3 1,-4 1-88,0-5 1,-5 0 4,1-4 1,-6 0 108,-2 0-345,-4-5 54,2 4 0,-5-9-151,0 3 0,-1-2 84,-3 1 0,1 0-807,-4 4 420,-1-5 34,2 13 1,-3-2-296,5 9 0,-1 2-578,1 2 381,3-2 1,-3 10 258,8 0 661,2 0 0,11 10 0,1-3 0</inkml:trace>
  <inkml:trace contextRef="#ctx0" brushRef="#br0" timeOffset="26">14390 16023 8111,'-5'-17'545,"4"0"804,-4 6-679,5-1-287,0 6 527,0 1 0,0 15-311,0 5 1,0 6-117,0 1 0,0 6-170,0 3 0,0 2-44,0 1 1,0 0-85,0 1 1,0 0-154,0 3 0,0-4-22,0 1 0,0-2 145,0-7 0,1 5-398,3-4 1,2-2 92,6-6 1,3 1-53,0-5 0,2-3 81,-2-5 1,3 0 90,4 0 1,5-1 15,0-6 1,5 0 11,-2 0 1,3 0-198,1 0 0,-1-2 70,-2-2 1,2 2-151,-3-6 1,-2 2-293,-1-2 1,-8-1-410,-4 6 1,-4-6 225,-3 1 1,-3 2-1018,-5-2 1771,-10 6 0,-3-9 0,-10 5 0</inkml:trace>
  <inkml:trace contextRef="#ctx0" brushRef="#br0" timeOffset="27">14299 16332 8259,'0'-12'0,"0"1"0,6 1 517,6 2 1,-1-1 125,4 6 0,3-3 394,1 3 0,8 0-525,3-4 0,5 4-207,3-1 1,-3 3-423,3 1 1,-6 0 179,-2 0 0,-6 0-1960,-1 0 1202,0 0-667,-10 0 1362,-2 0 0,-11 0 0,-6 0 0</inkml:trace>
  <inkml:trace contextRef="#ctx0" brushRef="#br0" timeOffset="28">14299 16023 8155,'0'-17'727,"0"0"1,6 6-205,6-1 0,4 1 165,7 0 1,1 0-172,3 4 1,3-3-4,8 2 0,3 2-221,5-2 1,-1 5-37,1 0 0,-5 1-377,-3 2 1,-4 2-1024,-4 1 1143,-2-1 0,-5 13 0,0-2 0</inkml:trace>
  <inkml:trace contextRef="#ctx0" brushRef="#br0" timeOffset="29">16126 15921 8250,'7'-5'-459,"3"-2"0,-8-4 1397,6-1-520,0 1 1,-1 0 505,1-1-225,-6 1-2,3-1-286,-5 1 1,-1 1-221,-3 2 0,-2 3 0,-5 5 0,-6 4-43,-2 0 1,-8 8 102,-3 0 1,-3 7-143,-1 0 1,3 6 25,1 2 0,3 1-261,-3-2 1,4 0 114,0 4 0,5 1 108,2 3 1,9-4-218,-1 1 0,7-4-290,0 3 0,9-1 94,7 2 1,4-3 128,7-6 0,5-3 145,2 0 0,7-5 48,1 2 0,5-9 188,-1-3 1,-1-3-135,1-1 0,-6 0 73,3 0 0,-8 0-87,0 0 0,-6-1 42,2-3 0,-4 2-306,-4-6 0,-3 4 83,-4-3 1,-5-1 180,1-3 1,-6-1-29,2 1 0,-3 3 25,-1 1 64,0-1 309,0-3-172,0 4-151,-5 2 1,-1 5-177,-5 0 0,3 5 94,0 3 0,2-2-94,-2 2 1,3 1 83,5 6 0,0-5-11,0 5 0,5-8 67,3 4 1,7-2 1,4 2 0,8-4 78,3-3 1,3-3 249,2-1 1,4 0 10,3 0 0,-2-1-108,2-3 1,0-3-206,4-4 0,-6 0 54,-1-1 1,-4 1-28,-1-1 0,-5-3 17,-2 0 0,-7-6-28,-1 2 0,-8-3-90,0-5 1,-7 2-128,0-6 0,-4 6-255,-4-2 0,-9-1 192,-10 2 0,-7 3-242,-12 4 1,-5 10 23,-10 1 1,-1 6-451,-3 2 0,2 2 370,-2 6 1,4 1-5,4 10 0,3-4-72,9 4 0,4 4-368,10 3 921,0 1 0,14-4 0,-4 0 0,4 0 0,4-1 0</inkml:trace>
  <inkml:trace contextRef="#ctx0" brushRef="#br0" timeOffset="30">17177 16092 8110,'6'-23'0,"-1"5"169,-5 3 1,4 2 344,0 2 0,0 3 501,-4 1 390,0 4-713,0-2-440,0 5 1,0 5 58,0 3 1,-1 7-75,-3 4 1,2 3-64,-1 1 0,1-1 63,2 1 1,0 4 0,0 0 0,0 3-197,0-3 1,5 3-361,3-3 1,7-2 161,4-6 0,0 1 29,4-4 1,-1-1 3,8-4 1,-3 0 99,3-4 1,1-2 172,3-5 1,0 0-91,1 0 1,-2-1 100,-3-3 0,2-2-101,-6-6 0,1 0 18,-4-4 1,-2 0 475,-1-3 1,0-4-155,-5 0 0,-1-1-500,-6-6 0,1-1 72,-6-3 1,1-2-151,-4-2 1,0 3-290,0-3 0,-1 7-311,-3 5 1,2 3-541,-6 4-552,5 2 978,-7 6 893,9 4 0,-4 7 0,5 7 0</inkml:trace>
  <inkml:trace contextRef="#ctx0" brushRef="#br0" timeOffset="31">18102 15898 8165,'0'-12'0,"0"1"161,0 0 0,0 3 781,0 0 314,0 6-793,0-3 1,0 6-218,0 3 0,0 3-23,0 9 0,0 3 15,0 7 1,0 4 19,0 4 1,0 4-16,0 0 0,0 4-197,0-4 1,0 4 4,0-4 0,0 0-288,0-4 1,0-5 146,0-2 0,0-3-160,0-1 1,0-5-90,0-3 1,0-6-615,0-2-126,5 1-608,-4-2 1070,4-1 1,-5-6 154,0-3 1,0-2-115,0-5 576,0-1 0,-5-4 0,-1-2 0</inkml:trace>
  <inkml:trace contextRef="#ctx0" brushRef="#br0" timeOffset="32">17919 15955 8165,'7'-18'0,"7"0"101,-3 3 1,8 5 197,0-5 0,7 8 78,0-4 0,6 2 162,-2-2 1,7-1-147,1 1 1,4 1 90,-4 2 1,4-1-142,-4 5 0,0 1-103,-4 3 0,-4 5-30,-4 2 1,-7 3-75,-3 2 1,-9 4-130,-3 3 1,-4 3-46,-4 1 1,-5 1-281,-10 3 0,-6-2-352,-13 5 0,2-4 343,-2 0 1,-5-3-273,1-4 1,2-2 209,9-6 0,-1 1 8,6-1 0,4-5-411,7-2 76,2 3 330,7-6 1,2 4 385,8-5 0,7-5 0,7-1 0</inkml:trace>
  <inkml:trace contextRef="#ctx0" brushRef="#br0" timeOffset="33">18742 15852 8336,'0'-18'0,"-5"2"0,3 8 1374,-2 1-394,3 4 355,1-2-779,5 5 1,-3 9-175,1 2 1,-1 8-122,-2 0 0,0 7 32,0 0 1,0 6-98,0-1 0,-2 5-129,-1 3 1,1-1-41,-2-4 1,-1 0 59,2 0 0,-2-3-173,1-1 0,2-8 30,-1 1 0,1-8 147,2 0 0,-1-2-74,-3-2 21,3 1 0,-4-5 29,5 1 10,0-6-209,0 4 373,0-6 0,5 0-174,3 0 1,2 0 22,1 0 0,6 0-40,2 0 1,4-4 25,3 0 0,3-4-119,6 4 1,3-1 117,0 2 0,4 0-173,-4-5 0,4 6-83,-4-2 1,-1-1-196,-7 1 1,2-1-237,-6 1 0,-3 3-491,-4-3 1,-9 3-2500,2 1 3602,-8 0 0,-4-5 0,-7-1 0</inkml:trace>
  <inkml:trace contextRef="#ctx0" brushRef="#br0" timeOffset="34">19518 15864 8266,'0'-25'930,"0"-1"-513,5 18 0,2-6 40,4 10 1,-5-1-143,-2 2 1,-1 1 401,1-2-223,-3 3 0,4 8-145,-5 4 1,0 3-30,0 9 0,0-3-80,0 7 0,-1 4 13,-3 0 0,3 4-17,-3-4 0,-1 2-72,1 1 0,-4 0-178,4 1 1,-3-2 70,3-3 0,0-2-227,4-5 0,0 0 94,0 0 0,0-4-74,0 0 0,5-7 245,3 0 1,3-1-64,5-3 1,-2-3 251,5-1 1,5 1-129,6-1 0,1-1-130,3-3 1,-2 0 11,6 0 0,-2 0-230,3 0 1,-8 0 2,4 0 0,-9-1-289,1-3 0,-4 2-561,-4-6 0,-3 6 439,-4-2 1,-6-3-817,-2 0 1,-4 0 155,-4 0 1260,-2-1 0,-6-3 0,1-1 0</inkml:trace>
  <inkml:trace contextRef="#ctx0" brushRef="#br0" timeOffset="35">19530 16149 8123,'-7'-11'511,"2"3"169,5 0 1,5 5-28,3-5 268,2 5-548,2-7 1,4 8 218,3-6 273,3 6-475,6-3 0,1 1 152,5 0-363,5 0 1,-3 4-68,2 0 0,-6 0-160,-2 0 1,-6 0-743,-1 0 0,-1 0 519,-7 0 1,-4 0-3075,-3 0 3345,-6 0 0,4 0 0</inkml:trace>
  <inkml:trace contextRef="#ctx0" brushRef="#br0" timeOffset="36">19575 15841 8288,'0'-18'0,"5"1"0,3 6 0,7 0 1021,4-1 0,2 3-377,-2-2 1,6 2 215,-2-6 1,7 6-413,1 1 1,2 2-204,1-2 0,-4 3-251,1 5 1,-2-4-363,2 1 0,-3 0-380,-6 7 1,0-2-2165,-3 6 2912,-3 0 0,-4-2 0,-1-1 0</inkml:trace>
  <inkml:trace contextRef="#ctx0" brushRef="#br0" timeOffset="37">20740 15795 8246,'0'-18'0,"0"2"0,2 9 1475,1 4-279,-1-4-611,3 6 1,-7-5-276,-1 2 1,-1 3-80,-8-3 1,-2 3-87,-8 1 1,-1 0-184,0 0 1,-1 3-102,-3 1 0,3 4 181,-3-4 1,2 4-55,-2 0 0,7 1 33,-3-1 1,7 2-135,-3-3 1,5 0 146,-1 0 0,6 0 229,1 0-169,5 3 0,-2-3-2,5 4 1,2-1 172,1-2 0,5 2-90,7-2 1,-1 2 133,5 1 1,2 2-70,5 2 1,3-2-34,6 2 1,-1 3-29,0 1 1,2 2 3,2 2 1,-4-4-24,0 0 1,-3 0-181,-5 4 1,-5-1-67,2-3 1,-9 2 129,-3-2 0,-1-1-112,-6 1 1,0-1 68,-4 1 0,-2 1 51,-1-4 1,-5 3 31,-7-4 1,-4 1 154,-8 0 0,-2-4-156,-5 4 1,-2-8 8,-2 0 1,-1-2-142,-3 2 0,-1-3 104,5-5 1,1 0 13,6 0 1,4 0-135,4 0-288,5 0 93,1 0 0,12-4-273,5 0 1,7-3 532,8 3 0,8-5 0,6 3 0</inkml:trace>
  <inkml:trace contextRef="#ctx0" brushRef="#br1" timeOffset="38">20466 3883 7886,'0'-8'-1071,"0"1"1702,0 4-216,0-2 1,0 4 288,0-3-543,0 3 1,-1-4 216,-3 5-326,3 0 268,-4 0 0,5 0-321,-5 0 256,3 0-255,-3 0 0,0 5 0,-1 1 0</inkml:trace>
  <inkml:trace contextRef="#ctx0" brushRef="#br1" timeOffset="39">20421 3883 7951,'-6'12'0,"0"-1"0</inkml:trace>
  <inkml:trace contextRef="#ctx0" brushRef="#br1" timeOffset="40">20375 3986 7912,'-7'34'2377,"-3"2"-2377,3 2 0,-3-18 0,-2 0 0</inkml:trace>
  <inkml:trace contextRef="#ctx0" brushRef="#br1" timeOffset="41">20318 4214 7833,'-4'42'2155,"0"0"-1077,0 0-684,-1-1 1,4 3-114,-3-2 1,3-3-138,1-1-209,0-7 88,0-3 1,0-6 31,0 1-109,5 0 73,-4-5 0,8 2-180,-5-5-6,0 1 104,1-5-179,1 1-242,0-6 484,0-1 0,-1 0 0,1 1 0</inkml:trace>
  <inkml:trace contextRef="#ctx0" brushRef="#br1" timeOffset="42">20215 4625 7920,'0'8'0,"0"0"2236,5-1-1465,1 5 1,6-1-113,-1 1-319,-4 4-223,3-3 0,-5 3-210,2-4 61,4-1-19,-5 1 0,0-1 122,-2 0 62,2 1-122,-4-1 106,3-4-89,-5-2 1488,0-5-988,0-5 1,0-6 119,0-4-398,5-5 219,1-3-287,6-1 1,-1-9 153,0 2-382,6-2 232,1-1 0,1 2 186,0 6-676,-5-1 220,2 14-1334,-4-3 1418,-6 5 0,4 4 0,-4 2 0</inkml:trace>
  <inkml:trace contextRef="#ctx0" brushRef="#br1" timeOffset="43">20021 2821 8097,'-17'11'2348,"5"6"-1615,-5-4 1,6 3-384,-1-5 0,6 1-177,2-1 0,-1 1-149,1-1-70,0-4 56,4 3 1,0-8-3,0 6 0,2-4 3,1 3 1,1-4 140,8 1-136,-3 2-1,7-5 125,1 4-122,0 0 1,6-3 25,0 1-47,5-1 24,-4-2 1,5 3 22,-2 1 4,-3 0-21,4-4 0,-6 4 82,-3 0-84,2 5 0,-8-7 21,2 6-46,-7-1 25,-3 5-22,0-1 1,-4 2 6,3 2 0,-8-1 39,-4 5 67,-7 0-93,-3 4 0,-4 4 7,-1-1 0,0 0-1,0-7 1,0 2-54,0-2 41,1-2 9,4-1 134,-4-4 40,10-6-10,0-1-150,2-5 196,9 0-140,-4 0 47,5 0-1071,0-5 640,0-1 0,6-6-1122,5 1 1,6-1 640,6 1 1,0 0 768,-1-1 0,6-4 0,2-2 0</inkml:trace>
  <inkml:trace contextRef="#ctx0" brushRef="#br1" timeOffset="44">20181 2764 8660,'0'-6'855,"0"0"1469,0 6-1899,-5 0-66,3 0 56,-3 0-176,0 0-30,4 0 1,-9 2-31,2 2-119,-2-3 179,-1 9-214,-1-4 65,1 1 1,-1 3 235,1-3-802,-6-2 389,0 6 1,-5-9 60,3 6-755,3-6 544,-1 3 1,8-5-965,-2 0 548,7 0 653,-1 0 0,10 5 0,1 2 0</inkml:trace>
  <inkml:trace contextRef="#ctx0" brushRef="#br1" timeOffset="45">20603 2775 8126,'0'-11'-996,"0"-1"854,0 1 974,0 0-457,0-1 1,-1 1-24,-3-1 1,3 5 491,-3-1-456,3 6 195,1-4 883,0 6-1226,0 6 172,0 0-233,0 5 1,0 5 39,0-1 1,0 5 0,0-1 0,1 6-20,3 2 0,1 5 15,3-2 0,2 3-203,-3 2 0,0-1 29,0 0 1,-3-1-149,4-2 90,-6 2-47,8-9 1,-7 0-74,5-5 71,-6-5 18,8 2 1,-8-8-265,1-1 356,-1-4-1015,3 2 276,-4-5 206,4 0-310,-5 0 0,0-5-1888,0-3 2687,-5-2 0,-6-6 0,-7-2 0</inkml:trace>
  <inkml:trace contextRef="#ctx0" brushRef="#br1" timeOffset="46">20386 2821 8126,'-11'-6'-351,"4"1"1422,2-1-201,5 5-316,0-4-97,0 0 296,0 4-381,0-9 0,2 7 115,1-5-68,-1 6-210,8-8 0,-4 5 8,6-3 1,3-2-1,0 2 0,5-2-1,-1-1 1,4-2 142,4-2-433,2 2 136,5-8 0,1 7-151,-1-5 1,1 3-451,4-3 1,-4 5 367,3-1-2105,-7 2 1638,-4 2 0,-4 1 638,0 2 0,-5-2 0,-2 4 0</inkml:trace>
  <inkml:trace contextRef="#ctx0" brushRef="#br1" timeOffset="47">21003 2558 8126,'-5'-6'709,"4"1"32,-4 5 1741,5 0-1897,0 5-406,0 6 1,0 7 293,0 5-294,0 0 1,0 5-18,0 2-111,0 3 0,0 5 307,0 0-585,-6 0 246,5-3 0,-4-2 156,5-3-198,0-2-2,0-5 0,0-5-16,0-3-134,0-2 15,0-2-1101,0-5 710,0-1-3804,0-5 3807,0-5 1,0-1-265,0-5 812,5-1 0,-4-4 0,5-2 0</inkml:trace>
  <inkml:trace contextRef="#ctx0" brushRef="#br1" timeOffset="48">20992 2558 8126,'-6'-17'0,"5"4"494,-3 5 258,3 1 733,-4 0-787,4-3-133,-4 9-249,10 1 0,1 6 154,6 6-16,4 4-167,-3 2 0,8 6 72,-2 3-336,3-3 19,1 9 0,3-5 65,1 2-951,5 3 1038,-8-4 1,4 0-669,-5-2 400,-1-8 0,1 1 166,0-4 0,-5-1 0,2-4 68,-5 1-246,1-1 551,-5 1 1,-1-5-302,-2 1-123,2-6-160,-9 3 0,4-3-399,-5 2 251,0-3 167,0 4 1,-1-5-1011,-3 0 0,-2 0 59,-5 0-918,-1 0 1219,1 0 0,-2 0 750,-2 0 0,-8 5 0,-6 1 0</inkml:trace>
  <inkml:trace contextRef="#ctx0" brushRef="#br1" timeOffset="49">20969 3004 8130,'6'-5'0,"4"2"546,-2-5-154,2 6-106,1-8 1,6 3 404,2-4-285,2 0 0,2-1-661,5-4 363,-4 3 1,8-4 250,-5 6-948,4 0 510,-6-6 0,4 4 187,-3-2-108,-7 8 0,13-4 0,-8 5 0</inkml:trace>
  <inkml:trace contextRef="#ctx0" brushRef="#br1" timeOffset="50">21483 2410 8039,'-7'-7'1467,"2"2"-919,5 5-274,0 0 1,0 5 314,0 3-324,0 2 1,4 7-45,0 2 1,5 6 13,-2 2 1,7 8 139,2 0-457,-1 1 138,-4-1 0,4 1-179,1-1 216,-1 2-65,-4-13 1,-1 0-81,-2-5 22,2-5 1,-7 2-244,4-4 164,-4-6 1,6 0-186,-5-2-290,-1-3 418,-3 4-2287,0-5 654,0-5 936,-5-1 460,-1-5 403,-5-1 0,-6 1 0,-1-1 0</inkml:trace>
  <inkml:trace contextRef="#ctx0" brushRef="#br1" timeOffset="51">21357 2558 8039,'0'-11'0,"0"-1"476,0 1-209,0 0 1,0-1 77,0 1 295,0-1-300,5 1 1,3-1 136,7 1-103,-2 0-129,8-1 0,-3-3 127,5 0 1,0 0-128,-1 3 0,1 2-130,0 2 1,0-1 154,0 6-352,-5-1 116,3 4 1,-8 0 218,2 0-560,-2 5 276,-2 1 1,-3 3-50,-1 3 1,-4-4-76,1 8 1,-4 0 54,-4-1 0,-4 6 106,-7-2 1,2-1-94,-2 1 0,-1-5 158,1 1 0,-1-3 8,5 0 0,3-1-5,1 1 1,3-6 112,-4-2-137,6 2-11,-3-5-4,5 10 0,1-10 47,3 3 1,3-3-23,9-1 1,-3 0 124,7 0 1,0 0 8,6 0-275,-1 0 129,8 0 1,-8-4 49,5 0-205,-4 1 74,2 3 0,-5 1 2,-1 3 0,-3-2-148,0 6 1,-5-1-84,2 5 44,-4-1 191,0 1 1,-6-1-18,-2 0-47,-3 6 41,-6-4 188,-1 8-81,-6-3 0,-8 4-121,-3-3 344,-2 2-172,-3-3 1,2 1-28,-4 0 162,5-5-97,-3-3 0,2-2-569,4-5 254,-4 5 1,13-8 105,-2 3-890,3-3 468,5-6-2003,2-1 1065,10 0 1423,-4-5 0,15 0 0,-4-7 0</inkml:trace>
  <inkml:trace contextRef="#ctx0" brushRef="#br1" timeOffset="52">22054 2330 8244,'-5'-18'0,"3"5"318,-1 6-129,-4-1-38,6-3 942,-4-1-190,0 6-211,4-4-186,-5 9 63,6-10-193,0 10 48,0-4-76,0 5 1,0 5-167,0 3 0,2 6 33,2 1 0,2 5 193,5-1-448,1 3 228,-1 6 0,2-3 47,2 6-219,-2-1 4,3-1 1,-4 3-480,-1-5 291,0-1 136,1-3 1,-4 0-196,-1 0 10,-4-5 248,2-2 214,0-5-89,-4 1-126,4-6 248,-5-1 1509,0-5-1839,0-5 0,1 4 200,3-3-215,3-2 125,4 5 0,2-8-8,2 5-179,-2-5 159,8 3 0,-3-6-20,5 1 0,0-1 1,-1 1 1,1 0-429,0-1 192,0 1 105,-5-1 0,2 5-1268,-5-1 569,1 6 368,-5-9-1969,0 10 688,1-9 813,-6 9 919,-1-4 0,-10 0 0,-1-2 0</inkml:trace>
  <inkml:trace contextRef="#ctx0" brushRef="#br1" timeOffset="53">22511 2147 8137,'-7'-18'0,"2"2"794,5 4-376,0 6 0,0 0 955,0 2-696,0 3 11,0-4-54,0 5-511,0 5 0,4 1 60,0 5 1,3 2 236,-3 2-324,5 3 84,-3 5 0,2 0 13,0 0 0,-2-1-64,2 1 0,2 1-208,-3 3 15,3-3 46,-3-1 1,3-1 43,-2-3 1,-2-3 128,2-1-199,-6-2 24,8-2 0,-3 0 112,4-4 253,0 3-298,1-8 1,-1 3 49,1-5 259,4 0-126,-3 0 0,8-4-246,-2 0 1,3-5 131,1 2-359,-5-4 207,3 5 1,-3-4 114,5 2-1295,0-2 802,-6-1 0,4 3-46,-6 1-1321,0-1 1057,-8-3 1,1 3-531,-4 0 0,0 5 575,-4-5 0,-5 5 679,-3 0 0,-7-4 0,-3 1 0</inkml:trace>
  <inkml:trace contextRef="#ctx0" brushRef="#br1" timeOffset="54">22545 2376 8457,'5'-7'1011,"0"-3"-520,3 2 131,2-2-299,-4 4 1,11-4 151,2 2 0,2-6-86,2-1 1,1 0-343,3 3 0,-3 1 184,3-1-805,-3 1 480,-2 0 1,-4 3-313,-3 0 1,-2 6-621,-1-2 1,-5 2-83,1-2 1108,-6 2 0,-2-3 0,-6 5 0</inkml:trace>
  <inkml:trace contextRef="#ctx0" brushRef="#br1" timeOffset="55">22465 2136 8137,'5'-12'633,"1"-4"-337,6 8 1,3-11 132,0 8 0,2-3 198,-2 2 0,-1 1 12,5-1-751,0 1 160,4 0 0,-2 0-258,-2 4 1,2-2 236,-6 5-27,-5 0 0,0 4 0,-3 0 0</inkml:trace>
  <inkml:trace contextRef="#ctx0" brushRef="#br1" timeOffset="56">20432 3906 7830,'0'-6'-404,"0"1"1,0 3 386,0-2 281,0 3 145,0-4 279,0 0-146,0 4-245,0-9 8,0 8-162,0-3 0,0 4 144,0-3-163,0 3 172,0-4 595,0 5-716,0 5-19,0-4-6,0 4 152,0 0-217,-5-3 0,4 4 86,-3-2-128,-3-3 58,6 4 0,-5-1 20,2 0 21,3 5 48,-4-8-179,0 9 1,2-4 87,-5 6-201,6-6 43,-3 4 115,0-8-11,3 8-156,-3-4 128,0 5 1,4-3-8,-3 0 0,3-5 43,1 5 53,0-5-82,0 7 0,0-8 22,0 6-7,0-6 14,0 9-37,0-5-17,0 5 0,0 1-4,0-1 0,-1-3-8,-3-1-20,3 1-15,-4 4 51,5-1 0,0-5 1,0 4-18,0-2 10,0-3 8,0 5-34,0-8 30,0 8 0,0-4-10,0 5 1,0-3-1,0 0 0,0-1-29,0 5 1,0-5-197,0 1-231,0 0 118,0 3-378,0 0 325,0-4-13,0-2-794,-6 0 445,5-4 763,1 4 0,7-5 0,4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1154 948 8565,'0'-18'-730,"0"3"2040,0 2-250,0 2-33,0-1-302,0 6-404,0 1 21,0 5-242,0 5 0,0 1 98,0 6 0,0 1 48,0 2 0,3 3-81,1 4 0,1 2 34,-1 3 1,1-2-132,3 6 0,-2-6 130,-2 2 0,-3 1-167,3-1 1,1-1-26,-1-3 1,0-4-132,-4 0 0,0-5-605,0 1 302,5-2-197,-4-2 362,9-4 0,-7-2-717,4-5 1,-3-1 323,4-3 1,-6-6-522,2-6 1,-3 0 1176,-1 1 0,-10-3 0,-3-5 0</inkml:trace>
  <inkml:trace contextRef="#ctx0" brushRef="#br0" timeOffset="1">1325 777 8415,'0'-18'-444,"-1"1"534,-3 6 0,1 0 36,-4-1 0,3 1 159,-4-1 0,1 5 53,-5-1 1,1 4-290,-1-3 1,0 4 82,-4-1 1,-1 3-151,-6 1 1,0 4 109,0 0 0,0 4-46,0 0 0,1 6 114,-1 1 1,0 4-31,0-3 0,1 8 32,3-1 0,-2 2-2,2-2 1,2 5 131,2 2 1,0 3-85,3 1 1,-2 1 97,7-1 1,2 1-141,1 3 1,3-2 102,1 2 1,6-2-102,5-2 1,2-4-54,6 1 0,2-5 13,5 5 0,0-10 47,4 2 0,-3-7 35,3-1 1,1-4-35,3-3 1,5-3 113,3-5 1,-1-1-77,1-3 0,1-3-58,6-4 0,-6-5 142,3-4 1,-3-6-183,3-5 0,-4-2-9,0-1 1,-6-1-136,2-3 0,-7-1 44,-4-6 0,-5 0-159,-3-8 1,-7 0-624,-8-4 1,-9 0 307,-7-1 1,-11 6-674,-11 3 1,-8 10 228,-11 8 0,-7 8 902,25 17 0,-2 1 0,1 0 0,0 2 0,-4 2 0,0 2 0,-2 3 0,1 0 0</inkml:trace>
  <inkml:trace contextRef="#ctx0" brushRef="#br1" timeOffset="2">1062 651 11823,'-40'17'0,"0"0"0</inkml:trace>
  <inkml:trace contextRef="#ctx0" brushRef="#br0" timeOffset="3">2238 3826 8238,'-11'0'-166,"5"-5"1,1-1 0</inkml:trace>
  <inkml:trace contextRef="#ctx0" brushRef="#br0" timeOffset="4">2204 3815 8238,'-11'0'-143,"4"-2"312,4-2 115,-4 3-74,6-4-3,-4 5-4,5 0-43,0-5 58,0 4-24,0-4 190,0 5-341,0 5 23,5 1 1,-4 6-68,3-1 1,-3 0-70,-1 1 0,0-1 120,0 1 1,0-1-115,0 1 0,0 3 100,0 0 1,0 4-58,0-4 0,0 4 29,0-4 1,0 5 50,0-5 0,4 4-54,0-4 1,0 2 139,-4-2 0,4-1 6,-1 5 0,2-4-104,-1 4 1,-2-4-59,1 4 1,-1-4 69,-2 5 1,3-1-123,1 3 0,0-3 109,-4 0 0,0-1-87,0 1 1,0-1 55,0-3 0,0-2 40,0 2 0,4-2 81,0-2 1,3 1-94,-3-1 126,5 1 1,-6-1-119,4 0 1,-3 2-22,4 2 0,-6-2 39,2 2 1,1 2-124,-1-2 0,0 4 76,-4-4 0,0 4-9,0-4 0,0 5-83,0-5 0,0 4 86,0-4 0,0 2-44,0-2 1,0-3 27,0 4 1,3-4 129,1 0 1,0 3-75,-4 0 1,0 0 101,0-3 1,0-1-75,0 1 0,0 3 26,0 0 0,0 4-62,0-4 1,0 6-23,0-2 0,0 1-94,0-1 0,0 1 127,0-4 1,0 3-101,0-4 0,0 1 66,0 0 0,4-4-80,0 4 1,-1-4 58,-3 0 0,0 3-28,0 0 0,4 5 37,0-1 1,0 3-1,-4 1 0,0-4 39,0 0 0,0 0-44,0 4 0,0 0 80,0-1 0,0-2-66,0-1 0,0-5-24,0 1 1,0 1 29,0-1 1,0 1 1,0-5 0,0 1 30,0-1 0,0 0-34,0 1 0,0-1 21,0 1 0,0-5-24,0 1 0,0 1 112,0 6 0,0-2-91,0 2 0,0-2 77,0-2 0,0 0-55,0 1 1,0-1 7,0 1 0,0-1-55,0 1 1,-4-1 21,0 0 1,0 1 7,4-1 0,0 4 4,0 1 1,-3-1-113,-1-4 1,0-3 134,4 0-136,0-1 112,0 0-91,0-2-506,0-5 0,0-5 301,0-3 1,1 2 243,3-2 0,2 0 0,6-3 0</inkml:trace>
  <inkml:trace contextRef="#ctx0" brushRef="#br1" timeOffset="5">3438 5825 9256,'6'0'740,"-1"0"-269,-5-5 1,4 2-37,0-5-192,0 6 0,-1-4-13,1 2 0,1 1-56,-1-4 1,-1 3-17,4-4 1,-3 4 19,4-3 1,-1 0 15,5 0 0,-5-3-91,1 2 1,1-2 16,6-2 1,-1 1-74,5 0 0,-4-2 2,4-2 0,-4 1 45,4-5 1,-3 3 5,3-3 0,-1 4-11,1-4 0,1 0 97,-5-4 1,5 0-64,-1 1 0,2-1 22,-2 0 0,2 0-33,-2 0 1,-1 0 26,1 1 1,0-3-43,4-1 0,0 0 36,0-4 1,0 3 55,-1-3 1,1 1-76,0-2 1,0-1 35,0 6 0,-4-1-3,0 4 0,-1 0 4,1 1 1,2 0-123,-2 3 0,-1-3 85,1 3 0,-1-2-155,1-2 0,2 4 78,-2 0 0,-1 0-68,1-4 1,-1 0 92,1 0 1,1 4-138,-4 0 1,0 2 112,-1-2 0,-1-2 3,5 6 1,-5-2 71,1 2 0,2 3-95,-2-4 0,4 0 56,-4 1 0,6-6-20,-2 2 0,-1-2-14,1-2 0,-2 0 41,2 0 1,3 0-124,-3 1 1,-1-1 66,1 0 0,-1 4-26,1 0 0,-2 1 201,-1-1 1,-4-1-142,4 4 1,-2-3 20,1 4 0,-1-4-43,5 4 0,-4-4 7,4 4 1,-4-4 9,4 3 0,-4-3-55,5 4 1,-3-4 39,2 4 0,2 0-30,-6 3 0,1 1-10,0-1 0,-4 1-2,3 0 0,-2 0 16,-1 4-3,-1-3 0,-1 7-33,-2-5 0,-2 6-54,-2-2 247,-3 3 0,8 0 277,-5-3-735,0 2-3624,-4-3 3507,0 5 0,-5 5 0,-2 2 0</inkml:trace>
  <inkml:trace contextRef="#ctx0" brushRef="#br0" timeOffset="6">10736 3849 8067,'-7'0'-967,"2"-1"1103,5-3 0,-1 2 344,-3-1-321,3 1 1,-5 2 112,2 0 27,2 0-159,-8 0 1,8-3 291,-6-1-126,6 0 120,-3 4 92,5 0-501,0 5-79,0-4 85,0 4 1,0-3 120,0 1-95,0-1 74,0 3 334,0-5-349,0 5-59,0-4 1,0 6 69,0-4-118,0-1 0,0 4 107,0-2-49,0-3 0,0 5 90,0-2 10,5-3-24,-4 10-63,4-5 0,-5 2 60,0-1 0,0-3 10,0 4-49,0-6 77,0 8-244,0-3 194,0 4-177,0 0 120,0 1 13,0-1 61,0 1-105,0-1 1,0 1-37,0-1 1,0-3 41,0-1 1,0-3-82,0 4 1,0-5 64,0 5-36,0-5 1,0 7 21,0-3 0,0 0 4,0 0 1,0-3 142,0 4-143,0-1 0,0 5 41,0-1 0,0-3-24,0-1 1,0-3-20,0 4 1,0-4-7,0 3 1,0-3 1,0 4-3,0-6 15,0 8 1,0-3-9,0 4 1,0-3 9,0-1 5,0 1 0,0 3-13,0 1 1,0-5 6,0 1 1,0-4-3,0 3 0,0-3 25,0 4 43,0 0-40,0 3 1,0-3-37,0-1 36,0 1-98,0 3 97,0 1-56,0-1 26,0 0 1,0 1-45,0-1 1,0-3 16,0 0 13,0-1 67,0 5 0,0-1-61,0 0 1,0-3 3,0 0 1,0-1 2,0 5 1,0-1 48,0 1 0,0-1-23,0 0 0,0 2 4,0 2 1,0-2-2,0 2 1,0-2 17,0-2-89,0 1 1,1-1 53,3 1 1,-3-1-90,3 0 84,-3 1 0,1-1-22,1 1 0,-1-1 28,2 1 1,-3-1-8,-1 0 1,0 1 74,0-1 1,0 2-77,0 2 1,0-2 32,0 2 0,0 2-19,0-2 0,0 4-4,0-4 0,0 0 10,0-3 1,0 0-80,0 4 0,0-4 32,0 3 0,0-2-8,0-1 1,0 0 6,0 4 1,0-4 15,0 3 1,0 2 30,0-2 0,0 0-37,0-3 0,0 3 52,0 0 1,0 0-42,0-3 1,0 3 2,0 0 0,0 1 2,0-5 0,4 4-1,-1 0 1,1 2-25,-4-2 0,0-2-7,0 2 1,0 2 72,0-2 0,0 0-55,0-4 0,0 1-22,0-1 1,0 1 23,0-1 1,0 4-25,0 1 0,0-1 2,0-4 13,5 1 1,-3-1-8,1 1 0,-1-1 6,-2 0 0,1 0-33,3-4 0,-3 3 24,3-2 0,-3-2 7,-1 2 1,0-1 3,0 5 1,0-1 0,0 1 0,0-1 2,0 1 0,0-1-15,0 0 0,0 1 126,0-1 1,0-3-95,0 0-30,0-1 26,0 5 1,0-5-12,0 1 30,0-6-78,5 8 43,-4-8-5,4 8 1,-5-8 35,0 6-27,0-5 1,0 3-26,0-2 30,0-3-275,0 4-222,0-5-1,0-5-255,0-3 1,4-2-880,0-1 1,4-1 1626,-5 1 0,6 5 0,-2 1 0</inkml:trace>
  <inkml:trace contextRef="#ctx0" brushRef="#br0" timeOffset="7">1804 3598 7886,'-6'0'0,"-4"5"0,9-4 0,-4 4 0,5-5 0,5-5 0,1 2 0,5-4 0,1 3 0,-1-4 0,1 1 0,-1-5 0</inkml:trace>
  <inkml:trace contextRef="#ctx0" brushRef="#br0" timeOffset="8">2044 3438 7905,'28'-23'835,"3"0"0,7 0 1101,4 0 1,-2 0-1395,2 1 1,-6-1-293,-2 0 1,-5 5-54,-6 3 0,-1 2-61,-3 2 0,-7 1 37,-4 2 83,-1-2-221,5 4 141,-6-1-438,-1 2-172,-5 5-1234,0 0 1079,5 0-768,-3 0 0,4 1 1357,-2 3 0,-3 3 0,4 4 0</inkml:trace>
  <inkml:trace contextRef="#ctx0" brushRef="#br0" timeOffset="9">13774 1268 8579,'6'-12'-35,"-1"1"217,-5-1 0,0 1 76,0 0 0,0-1 26,0 1 1,0 3 297,0 1 0,1 0-225,3 0 1,-1-2 182,4 5-254,-4-5 1,7 8-37,-2-3 1,5-1-96,3 1 0,-1 0 165,-4 4 1,2 0-281,2 0 1,-2 5 106,2 3 1,2 1-143,-2-2 1,0 7-45,-3-2 0,-2 3-105,-3 0 1,2-1-60,-5 5 1,0 0 155,-4 4 0,-9 4-73,-2-1 1,-9 5 79,1-4 1,-2 3-104,-2-3 1,0 1 99,0-2 1,2-3-82,2 0 1,2-2 111,6-5 0,1 3-13,2-4 0,-1-4 178,5-3 1,1-4-91,3 3 121,0-4 0,1 2-54,3-5 1,2 0 208,5 0 1,2 0-55,2 0 0,4-5 14,8-3 0,2-1-116,5 2 0,-1-3-8,-2 2 0,1 2-33,-6-2 0,1 2-189,-4-2 1,-2 2-297,-2 2 1,-2 3 206,-6-3 0,-3 3-638,0 1 1,-5 0-61,5 0-1521,-6 0 358,4 0 1414,-6 0 1,0 0-1</inkml:trace>
  <inkml:trace contextRef="#ctx0" brushRef="#br0" timeOffset="10">13911 948 8187,'-27'-8'0,"0"1"0,8 4-318,4-1 0,4-1 325,-8 1 0,3 1 569,-3 3 0,5 0-243,-1 0 1,-1 1-46,0 3 0,-3-2-127,4 6 1,-5 0 45,1 3 0,-7-2 171,0 2 0,-5 3-79,5 9 1,-5 1-170,5 3 1,7-2 70,3 6 1,2 3 9,-5 4 0,-1 6-77,5 2 0,-4 0-84,4 3 1,4-4-36,8 0 0,3-2 98,3 7 1,5-4-177,7-4 0,8-3 79,8-5 1,-1-5-20,4-2 1,-1-4 85,9-4 0,-4-4-10,4-7 1,-5 1 21,1-6 1,-1 1-30,1-4 0,-1-5 125,4-3 0,1-3-98,4-4 1,0-3-192,-1-5 1,0-1 219,-3-3 0,1-2-77,-5-5 1,0-5 0,-4-3 0,-5 1-117,-2-1 0,-3-5 92,-1-6 1,0-3-116,0-1 0,-6 4-159,-1 0 1,-9 3 72,-3-3 0,-8 10-177,-3 1 0,-14 10 60,-5 5 0,-12 12-419,-8 4 1,-3 8 74,-12 3 0,-2 10 102,26-1 1,-2 1 0,1 3 0,-1 0 538,1 0 0,0 0 0,1 1 0,1-1 0,6-1 0,-1 1 0,-1 2 0,0 1 0,-2 2 0,1-1 0</inkml:trace>
  <inkml:trace contextRef="#ctx0" brushRef="#br0" timeOffset="11">15944 5699 8239,'0'-6'817,"0"1"1,1 1-570,3 0 1,-3-1 54,3 1 1,2-1-61,2-3 0,-2-2 5,2 3 1,-1-4-64,5 0 1,-1 0 63,0-1 0,1 1-143,-1-1 0,6-3 115,2 0 0,-1-2-147,1 2 1,-4 1 46,4-5 0,-4 1 15,4-1 0,0-2-18,4 2 1,-4 1 37,0-1 1,4 0-54,4-4 0,-1 0 52,-3 0 0,0-2-125,0 2 0,3-7 107,1 3 0,1-1-117,-1-2 0,-3 4 103,2 0 1,2-2-56,-1 1 1,1-5 28,-1 2 0,-2 1-15,5-2 0,-3 5-78,3-5 1,-3 5 73,4-5 1,-6 6-29,2-2 0,1-2 27,-2-2 1,5 2-71,-5-1 1,1 7 63,-4-4 0,3 2-90,1-6 0,4 2 69,-5 3 0,6 0-14,-2-4 0,3 4-112,2 0 1,-5-2 112,1 1 0,-6-1-6,2 2 1,0 2-9,0-3 0,-4 3 37,-4 1 1,-1 0 0,1 0 0,1 0 5,-5 1 0,1 3-62,-5-1 1,0 5-5,1-4 1,-1 5-3,1-1 0,-2 2 42,-3 2 0,4 1-119,-4 2 0,0-1 109,0 5-109,1-4 1,-1 3-273,1-3-469,-5 3-1273,2 5 1,-5 1 2092,0 3 0,-5 2 0,-2 6 0</inkml:trace>
  <inkml:trace contextRef="#ctx0" brushRef="#br0" timeOffset="12">23162 3917 8427,'0'-6'808,"0"-4"0,0 7-237,0-4 67,0 4-399,0-7 0,0 7 235,0-4-205,0 4 235,0-2-540,0 5 0,0 5 85,0 3 1,0-2 51,0 2 0,0 0-10,0 3 1,0 0 105,0 1-23,0-1 1,0 1-67,0-1 0,0 0-12,0 1 1,0-1 46,0 1 1,0-1-80,0 1 1,-4 3 37,0 0 0,0 2 9,4-2 1,-1-3-13,-3 4 1,3-4-5,-3 0 0,3-1 33,1 1 0,0-1-28,0 0 0,0 1-24,0-1 1,0 1 34,0-1 0,0 1-130,0-1 1,0 0 27,0 1 1,0-5-15,0 1 1,0 0-16,0 3 1,0 1-20,0-1 1,0 0 23,0 1 0,0-1 30,0 1 0,0-5-37,0 1 0,0-1 26,0 5 0,0-1 89,0 1-82,0-1 0,0 1 4,0-1 0,0 0 143,0 1-70,0-1 1,0 1 80,0-1 0,0 1-77,0-1-47,0 0 1,0 1 17,0-1 0,0-3-128,0-1 1,0 1 72,0 3 0,0-3-102,0 0 1,0-1 114,0 5 0,0-1-27,0 1 0,-2-1-77,-1 0 0,1 1 19,-1-1 245,1 1 0,2-1-100,0 1 0,0-1 93,0 0-142,0 1 1,0-1 5,0 1 0,0-5-39,0 1 1,0-1-16,0 5-119,0-1 147,0 1 0,0-1-75,0 1 64,0-1 0,-4 0-17,1 1 22,-1-1 0,4 1 1,0-1 1,0 0 8,0 1 1,0-4 4,0-1 0,0 1-22,0 3 0,0 1 9,0-1 0,0 0 97,0 1-94,0-1 1,0 1 98,0-1 0,0 1-96,0-1 1,0-3 16,0-1-57,0 1 1,1 3-2,3 1 0,-3-5-136,3 1 168,-3-1 0,-1 5-28,0-1 1,0 1 6,0-1 1,0 1 53,0-1-46,0 0 0,0 1 8,0-1 1,0-3-58,0 0 30,0-1 1,0 5-139,0-1 151,0 0 0,0 1 92,0-1-97,0 1 1,0-1 148,0 0-143,0 1 0,0-1 12,0 1 1,0-5-32,0 1 0,0-4-26,0 3-54,0 1 0,0 3 86,0 1-35,-5-1 1,4 1 17,-3-1 1,3-3 130,1-1 0,0-3-166,0 4 22,-5-6 32,3 8 87,-3-3 0,5 0-35,0 1 1,0-4 222,0 3 45,0 1-181,0 3-22,0 1-835,0-1 424,0 1 324,0-1 0,0-3-48,0-1 80,5-4-55,-3 7 0,3-7 21,-5 4 0,0-3-14,0 4 1,0-5 49,0 5 0,0-4-59,0 4 1,0-5-20,0 5-102,0-6 59,0 9 0,0-9 24,0 6 1,0-6 21,0 8 0,0-7 22,0 5 77,0-6-54,0 8 26,0-8-45,0 8 1,0-8 4,0 6 11,0-6-14,5 9 11,-4-10 0,4 5-16,-5-2 11,0-3 6,0 9 6,0-8 28,0 8-34,0-9 127,0 9-117,0-8 195,0 3-5883,0-5 5673,-5 0 0,-6 0 0,-7 0 0</inkml:trace>
  <inkml:trace contextRef="#ctx0" brushRef="#br0" timeOffset="13">14436 3518 9410,'5'-7'2348,"1"-3"0,6 5-2067,-1-3 0,-3 0-127,-1 4 0,1-5 84,3 1 1,5 1-174,-1-5 0,1 7 69,0-6 1,1-2-75,6-2 0,0-4 57,0 4 0,4-4-86,-1 3 0,5-3 70,-5 4 1,1-4-18,-4 4 1,-4 0 109,0 3 1,-5 1-65,1-1 0,-3 5 195,-5-1-204,3 5 0,-8-3-154,1 2 169,-1 3-418,-2-4 1,-2 5-1258,-1 0 1,0 1 774,-5 3 0,6-1 764,-2 4 0,3 1 0,1 3 0</inkml:trace>
  <inkml:trace contextRef="#ctx0" brushRef="#br0" timeOffset="14">16515 3712 8123,'0'-8'-1176,"0"1"1245,0 4 0,0-3 1171,0 2-556,0 3-237,0-4-62,5 5 72,1 0-22,5 0-206,1 0 0,-5 0 229,1 0-179,-5 0 162,2 0-145,-5 0 97,0 5-168,5-4-28,-4 4 1,5-1-117,-2 0 0,3-1 45,4-3 0,-3 0-13,-1 0 0,5 0-68,3 0 0,0 0 48,-4 0 1,1 4-78,-1 0 1,1 0 84,-1-4 1,-3 4-107,-1-1 1,1 2 93,3-1 0,1-1-218,-1 4 122,1 1 1,-1 3-8,1 1 0,-1-5 32,0 1 0,5-2 18,-1 2 1,5 1 48,-1-5 0,1 5-40,-1-2 1,3 0 111,-3 0 1,-2-3-83,-2 4 0,-2-2-6,-2 2 0,0 2 12,1-3 0,-1 2-6,1-1 1,-1 2 5,0-2 1,2 2-17,2 1 0,-1 1-7,5-1 1,-3-1-11,3-2 0,-4 2 33,4-2 0,0 0-25,4 0 0,0 2 5,-1-2 1,-3-2-48,1 2 0,-7-2-16,3 2 0,0 2 12,-1-2 0,1 0-9,-5 0 0,1 2-17,-1-2 0,0 2 36,1 1 0,0 1-71,4-1 1,-2 1 53,5-1 0,-4 0-29,4 1 0,0-1 77,4 1 0,0-1 5,-1 1 1,1-1 11,0 0 0,-4-3-46,0 0 0,-1-1 15,1 5 0,1-5-8,-4 1 0,-1 0-3,-4 3 0,2-3-2,2-1-1,-2 0-2,2 0 0,-1 3-22,1-2 0,-1 2-11,5 1 1,-4-3-19,5 0 1,-3-1 43,2 5 0,2-5-30,-6 1 1,4 0 20,-4 3 1,2-3-14,-2-1 0,-2 0 8,2 0 0,-1 3-3,1-2 1,-5-2 11,5 2 1,-5-2 2,6 2 0,-4 1-14,0-5 1,-1 4 5,1 0 1,0 1-30,4-1 1,-2 2 25,5-3 1,-4 0-6,4 0 0,-4 1 3,4 3 1,-4-3-13,4 0 0,-5-1 10,2 5 0,0-5-1,-1 1 0,0-1-5,-3 5 0,1-5 4,2 1 1,-2-2-1,2 2 0,-3 2 1,0-2 1,1 1-45,2-2 1,-1 3 37,5-2 1,0 2 16,4 2 0,-1-1-3,1 0 0,4 1 1,0-1 1,-2 1 43,-6-1 0,3-1-27,-3-2 0,-2 5 27,2-6 0,-1 6-33,1-5 0,3 2 18,-3 1 1,-1-3-18,1-1 1,0 1 0,4 3 0,-6-1 11,-1-2 0,0 2-3,-1-2 0,2 1-10,-2-2 1,-4 4 0,1-4 1,-1-1 1,-3 2 1,2-4 3,1 4 0,5-2-3,-1 1 0,5 4-1,-1-4 1,3 3 1,1 2 0,-1-1-21,1 1 1,0-1-6,0 0 0,-1 1 37,-3-1 1,1 1-18,-5-1 0,4-3 23,-4-1 0,4 1-23,-3 3 0,0-3-6,-1 0 0,-1-1 8,5 5 0,0-1-27,4 1 0,-4-5-15,0 1 0,0-1-8,4 5 1,-4-1 27,0 1 0,-5-1-9,1 0 0,2 0 6,-2-4 0,4 3-3,-4-2 1,2 2 16,-2 2 0,-1-2-5,5-3 0,-4 4 2,4-4 0,-3 3-24,3 2 1,-2-5-1,2 1 1,2 0-49,-6 3 0,4-1 57,-4-2 1,1 1-9,-5-6 0,0 6 0,1-1 1,-1-3 15,1-1 0,-1 1-11,0-1 1,-3 3 0,0-3 0,-1 4-5,5-4 1,-2 1 4,-3-2 0,4 0 11,-4 5 1,3-6-11,2 2 1,-5 1-32,1-1 27,0 5 0,3-7 34,1 6 0,-5-4-22,1 3 0,-4-4 3,3 1-40,1 2 1,3-1-2,1 3 0,-4-2-38,4-2 1,-3 1 60,6 2 0,-2 0-11,-2-3 0,1-2-5,-1 6 1,-1-4 55,-2 3 0,2-4-20,-2 1 0,2 1 5,1-2 1,1 5-2,-1-4 0,0 3 9,1-3 0,3 4 30,0-4 0,2 5-36,-2-2 0,-1 0-5,5 0 1,-1-1 3,1 2 0,1 2 144,-5-2 1,0-2-93,-3 2 1,3-4 132,0 3 1,1 0-122,-5 0 1,-1 0 11,-2-4 1,2 0-81,-2 4 1,0-3 70,0 4 1,2-4-152,-2 3 0,6-3 142,1 4 1,0-4-152,-3 3 0,-1-3 71,0 4 0,1-5-3,-1 5 1,1-2-41,-1 2 1,-3 1 3,-1-5 0,-3 5-68,4-2 1,-2 0 105,2 0 1,2-3-106,-2 4 1,-2-6 74,2 2 0,-5 1-2,5-1 1,-4 1 90,3-1-13,1-3 0,0 4-12,-1-5 0,-3 4 54,4 0-257,-6-1 171,8 3-164,-3-5 155,4 9-43,0-9 1,-3 8-9,0-5 278,-6 0-58,8-4 376,-8 0-318,8 0 1,-8 0-143,6 0 1,-4 1 3,3 3 37,1-3 1,2 5-460,-2-2 293,2-3-177,-4 10 210,6-10 0,-5 4 28,1-5 238,-6 5-241,4-4 0,-5 4-124,3-5 148,-3 0 1,4 2-173,-5 1 88,0-1 0,1 3-427,3-5 180,-3 0-472,4 0-358,-5 0 327,0 5-585,0-4 1,-1 8 1400,-3-5 0,-2 0 0,-5-4 0</inkml:trace>
  <inkml:trace contextRef="#ctx0" brushRef="#br0" timeOffset="15">22887 3552 8484,'-6'0'1162,"1"-5"-569,5 4 1,0-6 331,0 3-559,5 3 0,-2-4-74,4 5 1,-3-4 169,4 0 0,-5 1-61,5 3 1,0-4 464,3 0-527,1-5 1,3 3 17,0-6 0,0 5 115,-3-1 1,5-1-138,6-6 0,1 2-8,7-2 0,-5 1-35,5-1 1,-1 1-93,5-5 0,-2 4 45,-3-4 0,-1 5-96,-2-2 1,-3 3-88,3-3 1,1 4-66,-2-4 1,0 5-103,-7 3 1,1-2 80,-5 3 1,0-2-197,-3 1 231,-1 3-161,1 0 64,-6 4-342,-1-4-722,-5 5-233,0 0 0,-4 5 1383,0 2 0,-4 3 0,1 2 0</inkml:trace>
  <inkml:trace contextRef="#ctx0" brushRef="#br1" timeOffset="16">4020 12552 8321,'-6'0'1083,"-4"0"-856,8 0 191,-8-6-309,9 5-91,-4-4 275,5 5 574,0 0-676,5 0 151,-4 0-135,9 5-63,-3-4 1,0 5-24,1-6 0,-4 3 46,3 1 1,-3 0-35,4-4 0,-4 1-13,3 3 0,1-1 16,3 4 0,1-3 4,-1 4 0,1-5-68,-1 5 0,0-2 49,1 2 1,-1 1-43,1-5 0,-1 3 89,0-3-168,1 5 0,9-8 0,4 4 0</inkml:trace>
  <inkml:trace contextRef="#ctx0" brushRef="#br1" timeOffset="17">4306 12689 8639,'11'11'-22,"1"0"1,-2-3 2407,-3 0 0,3-5-1241,-2 5 0,2-4-1146,2 3 1,-1-4-1,0 2 1</inkml:trace>
  <inkml:trace contextRef="#ctx0" brushRef="#br1" timeOffset="18">4431 12791 11039,'7'0'0,"-2"0"0</inkml:trace>
  <inkml:trace contextRef="#ctx0" brushRef="#br1" timeOffset="19">4466 12803 11366,'11'5'4987,"0"1"-4074,1 6 0,-1-5-526,1 1 0,-1-4-356,1 3 0,-2-3 72,-3 4 0,3-4-183,-2 3 151,2-4 0,2 3-88,-1-2 0,0-2 2,1 6 1,-1-4 43,1 3 1,-5-3-33,1 4 0,0-6 0,3 3 0</inkml:trace>
  <inkml:trace contextRef="#ctx0" brushRef="#br1" timeOffset="20">4705 12940 9255,'12'5'87,"4"1"1,2 6-1</inkml:trace>
  <inkml:trace contextRef="#ctx0" brushRef="#br0" timeOffset="21">4797 13008 8522,'10'5'2964,"-2"3"0,2-2-1629,-3 2 1,3-2-962,2 2 0,-1 1-298,1-5 1,-1 3-78,1-3 0,-5 4 3,1-4-75,-1-1 57,5 2 0,-2-2-4,-2 5 1,2-6 19,-3 2 0,0-2-1,0 2 1,1-1 80,3 4 0,1 0-83,-1 0 1,1 3 79,-1-2 1,2 1-65,2-1 1,-2 2-3,2-3 1,-2 0 15,-2 0 1,0-4-126,1 1 0,-5 1-7,1-1 1,0 1 85,3-2 1,0-1 16,1 2 1,-1 1-23,1-2 1,0 5 79,4-4 0,-4 1-76,4-1 1,-4-2 71,0 6 0,0-1-50,4 5 1,-4-4 11,4-1 0,-3 1 46,3 3 1,-4 1-46,4-1 0,0 0 1,-1 1 1,1-2-4,-5-2 0,0 2-24,1-3 1,-1 0 25,1 0 0,-1 0-32,1 0 0,3 2 15,0-5 0,0 4-1,-3-5 0,3 6 16,0-1 0,2 1-1,-2-2 0,-1 4 113,5-4 0,-4 3-112,4 2 1,-5-1 112,1 1 0,2-5-89,-2 1 1,1-1 23,0 5 0,-4-1-4,4 1 0,0-5 2,-1 1 1,1-4-12,-5 3 0,0-3-4,1 4 0,-1-4 23,1 3 0,-1-4-23,1 1 1,-1 2-14,0 1 1,5 0 18,-1 0 1,4 1-78,-4 3 1,4 0 23,-4-4 1,4 2-8,-3-5 1,-1 4-42,-4-5 1,1 5 68,-1-4 1,-3 1-37,-1-1 1,1-3 21,3 3 1,1 1 144,-1-1 0,1 4-90,-1 0 0,6 2 114,2 2 1,2 3-84,2 0 0,-4 4-27,0-4 1,0 4-155,4-3 0,-5-1 97,-3-4 1,-1-3-114,1 0 1,-2-5 75,2 5 1,-2-2 17,-2 2 0,4 1-18,1-5 1,-1 4 160,-4 0 1,4 1-16,1-1 0,-1 2 9,-4-3-1,5 4-96,-1 0 0,0-1 15,-4-2 1,1 1-79,-1-6 1,1 5 82,-1-4 0,1 3-172,-1-3 1,-1 1 86,-2-1 1,2-3 4,-2 3 1,-2-1 15,1 1 0,1-2-4,4 6 1,-1-6 49,0 2 0,1 2-44,-1 2 1,1 1 118,-1-2 1,0 4-102,1-4 1,-1 0-27,1 0 0,-1 0 39,1 0 0,-1 2-39,0-5 0,1 3-22,-1-3 0,-1 1-11,-2-1 1,2-3 40,-2 3-3,2 3 1,1-5-40,1 6 0,-1-6 10,1 2 14,-1 2 0,0-1 12,1 3 1,-1-2 14,1-2 1,-5-1-34,1 4 40,0-4 0,3 6 58,0-5 1,-3 3-74,0-3 1,-1 4 112,5-5 1,-1 5-91,1-4 1,3 5-2,0-2 1,1 0 9,0 0 1,-4-3-62,4 4 1,0-2 52,-1 2 0,-1-2-4,-6-2 0,2-3 21,-2 3 1,2 1-26,1-1 0,1 1 100,-1-1 1,4-2-92,1 6 0,-1-2 29,-4 2 0,4 2-13,1-2 1,0-2-49,-1 2 0,-2-2 4,2 2 0,-2 2-12,-2-3 0,2 0-34,2 0 1,-2 0-14,2 0 0,2 3 37,-2-2 1,1 1 12,0-2 1,-4 2-109,4-5 1,-4 4 92,0-4 0,-1 3-62,1-3 1,3 4 89,0-5 0,0 5 6,-3-4 1,3 5 10,0-2 0,4 2 10,-4-1 0,4 2-3,-3-2 1,3 0-34,-4 0 1,4 2 127,-4-2 0,4 2-99,-4 1 1,4 0 168,-3-4 0,-1 3-68,-4-2 0,2 1-41,2-2 0,-2 4-56,2-4 0,-2 0 44,-2 0 0,5 1 48,-1 3 1,0-3-52,-4-1 1,5 1-54,-1 3 0,0-3 39,-4 0 1,5-2-110,-1 2 1,0 2 112,-3-3 1,3 4-6,0 0 0,0-3 29,-3-1 1,-1 0-35,1 0 1,-1 3 13,0-2 1,5 2-17,-1 2 1,5-1-40,-1 0 1,-2-3 44,-2 0 1,-1-2-5,1 2 1,-2 2-16,2-3 1,-2 0-12,-2 0 1,1-3 41,-1 4 0,0-6 4,1 2 0,-5 1-20,1-1 0,-2 1 28,2-1-91,2-3 1,-5 5 87,3-2-142,2-2 0,-7 6 48,4-4 1,-3 1-53,4-1-165,-6-3-87,8 10 0,-5-9-559,3 6 0,-2-6 417,-2 2 0,-1-3-2786,4-1 2402,-4 5 1,3-5 866,-2 0 0,-8-5 0,3-6 0</inkml:trace>
  <inkml:trace contextRef="#ctx0" brushRef="#br0" timeOffset="22">8897 15235 8480,'-15'-16'0,"-4"-2"0</inkml:trace>
  <inkml:trace contextRef="#ctx0" brushRef="#br0" timeOffset="23">3438 14847 7766,'-7'0'-37,"2"0"0,5 0 0</inkml:trace>
  <inkml:trace contextRef="#ctx0" brushRef="#br0" timeOffset="24">3415 14836 9123,'0'-7'2498,"0"1"-2268,0 2 90,0 3-388,0-4 245,0 5-229,0-5 0,1 2 58,3-4 0,-2 3 33,6-4 1,-4 2 18,3-2 0,1-2 15,4 2 0,-1-2 37,0-1 0,1-1-39,-1 1 1,1 0 80,-1-1 1,2 2-53,2 2 1,-2-3 26,2 0 0,-1-1-19,1-3 1,-2 2-14,2 2 0,3-4-39,1-1 1,-1-3 48,1 4 0,-4-4-49,4 4 0,-4-4 29,4 4 1,-4-4 57,4 3 0,-3 0-43,3 1 1,-4-2 1,4-2 1,-4-1-28,4 5 0,-4-6 15,4 2 0,-3 1 71,3-1 1,-2 4-28,2-4 1,7 0 16,-3-4 1,3 0-52,1 1 1,-3-1 74,3 0 1,-3 0-53,-1 0 0,0 4 34,-1 0 0,-3 5-45,0-1 0,-3-2-4,3 2 1,-4 0-48,4 4 0,-4-5 58,4 1 0,-1-1-75,1 0 55,3-1-20,-5-1 1,6-6-69,0 5 0,4-5 71,-1 5 0,1-3-252,-4-1 241,0 5-77,-6-3 0,5 7 0,-3-5 0,-1 4 2,1-4 1,-5 5 37,1-2 1,2 0-90,-2 1 0,5-4 77,-1 3 1,-1-4 53,1 1 0,0-1-30,4 1 1,0-3 3,-1 3 1,-2-2-32,-1-2 1,0 4-2,3 0 0,1 0-54,0-4 1,-4 4 66,0 0 0,-4 3 40,4-3 0,-3 5-43,3-1 1,-5 1 125,1-1 0,1 2-126,0-2 0,3 1 82,-4-1 1,4 2-32,-4-2 0,0-1-11,-3 0 0,-1 2-50,1 7 1,-5-3 54,1 2 0,-4 2-79,3-2 0,-3 4 56,4-3 1,-6 3-148,2-4 95,2 6 1,-3-7-3,5 5 17,-6 0 0,4 3 7,-2-3-75,-2 3 77,8-9-280,-9 8 255,9-8-1519,-9 9 1522,4-4 0,-5 0 0,0-2 0</inkml:trace>
  <inkml:trace contextRef="#ctx0" brushRef="#br0" timeOffset="25">4089 15190 8423,'-7'0'-1818,"2"0"2680,5 0-469,-5 0 177,4 0-169,-4 0 322,5 0-436,-5 0-38,3 0 25,-3 0-56,5 0 242,0-5-337,0 3 0,2-3-29,1 5 1,-1-1 48,2-3 0,-2 3-168,2-3 109,-3 3 1,6 1 88,-4 0-127,-1 0 0,6-1-16,-4-3 1,1 3 73,-1-3 0,-1 2-49,4 2 1,-3 0 58,4 0 0,-6-1 55,2-3 26,2 3 1,0-5-93,1 2 0,2 1 176,-5-4 0,5 3 148,-2-4-253,3 1 1,2-5 16,-1 1 1,1 0-29,-1-1 0,-1 5-105,-2-1 0,2 2 281,-2-2-345,2-2 1,1 7 14,1-4 1,-5 4-75,1-1 0,-2 2 1,2-2 0,2 3 120,-2-3 1,2-1-48,1 1 1,-3-1 19,-1 1 1,1 2-31,3-6 1,-3 4 47,0-3-61,-1 4 12,5-7 1,-2 7-9,-3-4 30,4 4 1,-5-6-5,5 5 1,0-1-9,-4 2 1,3 0 2,-2-5 0,2 5 14,2-5 0,-1 2-16,0-2 0,1-2 70,-1 2 1,4-2-54,1-1 0,-1 3 5,-4 0 0,1 1-29,-1-5 1,-3 5-3,-1-1 1,1 6-47,3-2 1,-3-1 62,0 1 0,-1-1-53,5 1 0,-5 2 35,1-6 0,0 4-55,3-3 1,0 3 38,1-4 0,-1 4-4,1-3 0,3 0-13,0 0 0,0-2-27,-3 5-14,-1-5 1,1 4 54,-1-3 0,0 2-150,1 2 135,-1 3 1,1-8-37,-1 5 1,4-3 24,1 3 1,-1-4-7,-4 5 1,4-6 53,1 1 0,0-1 3,-1 2 0,-2-4 74,2 4 0,-2-2-100,-2 1 1,1-1 141,-1 6 1,1-3-121,-1 3 1,-3 1 15,-1-1 0,1-2-6,3 1 1,-3-1 1,0 1 1,0 1-87,8-4 1,-4 3 77,4-4 0,-2 4-22,1-3 0,-3 1 12,4-2 0,0-1-36,-1 5 1,1-3 29,-5 3 1,0-1-34,1 1 1,-1 3 12,1-3 0,-1 3-3,1 1 1,-1-4 33,0 0 1,1 0-6,-1 4 1,1-4 19,-1 1 1,4-5-32,1 4 1,0-4 35,-1 5 0,-2-2-24,2 1 0,2 1 19,-2-4 0,0 3-39,-3-4 0,-1 6-9,0-2 1,1-1 22,-1 1 0,-3 0-16,0 4 31,-1-5 1,5 3-18,-1-6 1,0 5 99,1 0 1,-1-4-91,1 0 1,0 0 100,4 0 1,-4-1-81,3-3 1,2 1 75,-2 2 0,0-2-44,-3 2 1,2 2-12,-3-2 1,3 4-28,-6-3 1,2 3 27,1-4 1,1 6-58,-1-2 43,1-2 1,-1 1-65,0-3 1,5-1 78,-1 5 1,0-3-1,-3 3 0,-1-4-4,0 4 0,1-3-13,-1 3 1,1-4 14,-1 5 0,1-5-7,-1 4 0,0-1-61,1 1 1,-1 2 54,1-6 0,-1 6-31,0-2 1,1-1 34,-1 1 49,1-5 1,-1 6 117,1-4 1,-1 1-158,0-2 1,1-2 114,-1 2 0,1-2-90,-1-1 1,2 3-6,2 0 0,-2 1 27,2-5 1,-2 5-159,-2-1 1,0 0 87,1-3 0,-1 3-25,1 1 1,-1 0-63,1 0 0,-1-2 90,0 5 1,-3-5-32,0 2 1,-1 0 18,5 0 1,-5 3-8,1-4 0,0 4 7,3-3 0,4-1 6,0-3 0,1 1-10,-5 2 0,0-2-1,1 2 1,3-2-15,0-1 1,-1 3 17,-6 0 1,2 5 37,-2-5 0,1 4-38,-2-3 1,3 3-14,-2-4 0,2 4 14,2-3 0,-1-1-63,0-3 0,2 1 43,2 2 0,-1-2-5,5 2 1,0-2-122,4-1 1,0-1 118,0 1 1,-4-1-55,0 1 1,0 1 33,4 2 1,-4-1 60,0 6 0,-4-5-62,4 4 0,-5-1 39,1 1 0,-2 3-13,-2-3 1,1-1 9,-1 1 0,1-1 65,-1 1 0,2 2-67,2-6 1,-1 2 94,5-2 1,-1-2-80,1 3 0,2-4 6,-2 0 0,2 0 2,-2-1 0,1 2-26,-5 2 1,1-2 9,-5 3 0,0 0-6,1 0 1,-1 3-2,1-4 0,-5 4-6,1-3 1,-1 3-132,5-4 1,-2 5 75,-2-5 1,2 4 44,-3-3 1,5 3-12,3-4 1,-2 4 55,2-3 1,-2 0-91,-2 0 172,6-3 1,-5 4-71,3-1 1,-2 1 115,-1 2 0,-5 1-19,1-4-91,-1 4 0,5-3-32,-1 2 0,1 1 36,-1-4 0,1 0-90,-1 0 1,4-3 38,0 2 1,4-2-12,-3-2 0,3 2-27,-4 3 0,4-4 46,-4 4 0,4-2-12,-4 1 1,1 0 0,-5 4 1,1-4 46,-1 4 0,0-3-39,1 3 0,-5-4 98,1 4 1,0-3-36,3 3 0,0-4 12,1 5 0,3-6-81,0 1 0,2-1 27,-2 2 1,-2-4-58,2 4 1,2 0 62,-2 0 1,-1 3-39,-7-4 1,3 5 19,-2-5 1,1 4-92,-1-3 74,2 4 0,-4-6-18,5 5 43,1-5 1,-1 3-18,1-5 1,-1 4 57,1 4 1,-1-2-54,0 1 0,-3-4 12,0 4 0,-1-3-4,5 3 0,-2-1 31,-3 1 1,4 3 0,-9-6 3,6 4 0,-4 1-68,3-2 1,-3 2 40,4-2 0,-1 3-67,5-3 0,-5-1 60,1 1 0,-1-3-148,5 3 0,-1-1 130,1 1 0,-1 3-14,1-3 1,-1-1-12,0 1 18,1-5 1,-1 6 24,1-4 0,0 3-29,4-4 1,1 1 54,6-5 0,0 5-46,0-1 0,0 1-18,0-5 0,-4 5 28,0-1 1,-5 4-6,1-3 0,-2 3-1,-2-4 1,-3 4-1,-1-3 0,1 4-4,3-1 0,-3-2-18,-1-2-11,1 3 1,3-4-232,1 6 92,-6-6 0,1 7-276,-4-1 1,-3 1-2567,0 2 3015,-5 0 0,-16 11 0,-3 1 0</inkml:trace>
  <inkml:trace contextRef="#ctx0" brushRef="#br0" timeOffset="26">10576 12769 8228,'-23'0'0</inkml:trace>
  <inkml:trace contextRef="#ctx0" brushRef="#br0" timeOffset="27">10473 12803 8228,'-6'5'1791,"1"-4"-493,5 4-14,0-5 0,5 0-909,2 0 1,3-5 116,2-2 0,3-4-26,0 0 0,6 0-13,-2-1 1,3-4-105,5-3 0,-2-4 123,6-4 0,-2-1-19,2-2 0,2-5-129,-3 1 1,3 0-22,1-4 1,4 1-216,0-1 1,-1 6 37,-6-2 0,0 4 76,-4-1 0,0 3-17,-4 5 1,-6 6 25,-2 1 0,-2 4-139,-1 0 1,-5 5-112,1-1 0,-4 5 136,3 0-216,-4 1 427,2-3-910,-5 4-46,0-4-2807,0 5 2060,0 5-554,-5-4 1,4 9 1948,-3-2 0,-3-3 0,1 0 0</inkml:trace>
  <inkml:trace contextRef="#ctx0" brushRef="#br0" timeOffset="28">9068 12894 8329,'-6'0'754,"1"0"555,5 0 1,4-1-972,-1-3 1,5 2 124,-4-6 1,5 4-81,-2-3 0,3-1-66,2-4 0,1 0 185,2-3 1,-1-4-168,5-8 0,0 1 175,4-4 1,3-4-34,1-4 0,3-4-367,-3 4 0,5-5 206,-2 1 0,7-3 0,1 0 0,0 0 15,-4 3 1,-1 4-56,-2 8 0,-3 2-62,-5 5 1,-2 0 44,-2 0 1,-2 4 114,-6 0 1,1 5-99,-1-1 0,0 4-169,1 3-297,-6-2 0,1 5-469,-4-3-3203,-1 3 2883,3 5 1,-7 1 978,-1 3 0,1-2 0,-3 3 0</inkml:trace>
  <inkml:trace contextRef="#ctx0" brushRef="#br1" timeOffset="29">20055 14961 10949,'-6'0'-147,"1"0"0,5-1 923,0-3 554,0 3-870,0-9 1,0 7 98,0-4 1,0 3 621,0-4-757,0 6 0,3-5 827,1 4-248,0 1-437,1-8-172,1 9 1,6-8 23,-1 5 1,-3-3-35,0 3 0,-2-5 33,1 1 0,4-1-124,-4 2 1,3-3-29,2 2 1,-1-2-158,1-2 1,-1-3 260,1 0 0,-1 0-245,0 3 1,1 2 16,-1 3 1,1-4-107,-1 4 0,4-3 23,0-2 1,2 1-137,-2-1 1,2-3 102,2 0 1,2-4 23,-2 4 1,-1-4-212,1 3 1,0-3 98,4 4 0,-4-1-25,0 0 0,-5 2 116,1-5 0,2 5-24,-2-1 1,0 3 3,-3 0 1,-1 1-7,1-1 0,3-3-59,0 0 1,1 0 47,0 3 0,-2-3 10,5 0 0,-2-4 3,2 3 1,3-4-131,-3 1 0,-1 1 110,1-1 1,-5 5 26,1-1 1,-2 2-4,-2 2 0,1 0 4,-1-1 1,0 1 74,1-1 0,-2 1-54,-2 0 1,2-1 18,-3 1 1,4-1-37,0 1 1,2-4-29,2-1 1,-2 1 15,2 4 0,-3-5-84,0 1 1,-1 0 69,1 4 0,-5-1 12,1 1 1,-2 3-16,2 1 1,2 0-68,-2 0 1,2-4 44,1 4 1,2-3-25,2-2 0,-2 1-43,2-1 1,2-3-8,-2 0 0,4-2-11,-4 2 1,2 3 24,-2-4 1,-2 4 15,2 0 0,-3 1 133,0-1 0,-2 1-50,-2 0 1,2-1 113,-3 1 0,4-1-117,0 1 1,0-1 54,1 1 0,0 0-89,4-1 0,-4-3 40,4 0 0,-4-1-19,0 5 1,3-4-33,0 0 0,2-2-96,-2 2 1,-1 2 88,5-2 0,-5-2 1,1 2 1,-1 0 20,1 4 1,-2-1-7,2 1 1,-2-3 5,-2 2 0,1-4-14,-1 8 1,1-8 24,-1 4 0,4-2-28,0 3 1,1 0-5,-5-1 1,2-3 3,2 0 1,-1-4-5,5 3 0,-4-3 18,4 4 0,-3-5-24,3 1 0,-2 2 47,2 2 0,-2-1 39,-6 0 1,1 5 12,-1 3 1,-3 2 390,-1-2-349,-4-2 1,3 8-229,-2-6 176,-3 5-19,4-2-632,-5 5-319,0 0 0,-5 0-1661,-2 0 2577,2 0 0,-11 11 0,4 1 0</inkml:trace>
  <inkml:trace contextRef="#ctx0" brushRef="#br1" timeOffset="30">16378 12677 14050,'0'-7'-1096,"0"-1"1447,0 5-67,0-7 21,0 4 0,0-2 84,0 1-260,-6 4 1,5-3 274,-3 2-461,3 3 23,-4-4 189,4 5 416,-4 0 194,5 0-453,5 0 1,-3 0 72,6 0 0,-4 0 133,3 0-109,1 0 1,0 3-227,-1 1 1,-3 4-149,4-4 1,-5 3-332,5-3 1,-4 4 30,3-4 1,-3 1-105,4-2 1,-4 2 50,3 3 1,0-2 146,0-2 0,3-1 79,-2 4 0,2-4 326,2 1 0,-1 1 202,0-1 1,5 3-138,-1-3 0,0 1 71,-3-1 0,3-3-20,0 3 0,0 1-43,-3-1 1,0 3-56,4-3 0,-4 4-214,3-4 1,-2 5-60,-1-2 0,3 0 104,0 0 1,0 1-209,-3 3 1,3-3 149,0-1 0,4 0-119,-4 0 0,4 2 155,-3-5 1,4 4 72,-1-4 0,1-1 77,-1-3 0,7 2-4,-3 1 1,2-1-76,-2 1 0,-5-1 99,-3-2 0,1 4-212,-1-1 1,1 2 39,-5-1 0,1-1-255,-1 4 0,0-4 134,1 1 1,-1 1-144,1-1 1,-1 3 7,1-3 1,0 4 39,3-5 1,2 3 27,2-3 0,3-1 136,-3 1 1,1 2-57,-1-1 1,-1 1 80,-3-1 0,-2-3-134,2 3 0,-2 1 16,-2-1-55,0 5-13,1-3 0,-2 6-122,-2-1 1,2-1-61,-3-2 0,0 2-4,0-2 1,1 2 95,3 1 0,1-1-38,-1-2 0,1 2 46,-1-2 1,0 2-26,1 1 1,-1 1 90,1-1 0,-2 1 112,-3-1 0,4-3-55,-4-1 0,0 5 72,0 3 0,-1 0-67,2-3 0,2 0-37,-2 4 1,6-4 30,1 3 0,2-2 293,-2-1 1,1-1-133,3 0 1,3 1 162,-3-1 1,1 1-127,-1-1 0,3 1 103,-3-1 1,-1-1 0,1-2 0,-5 2-19,1-3 0,1 4-19,0 0 1,0 0-128,-1 1 1,-1-1 56,5 1 1,0-1-59,4 1 0,0-5 157,0 1 1,4-2-81,-1 2 1,6 2-28,-2-2 0,0-2 50,0 1 0,-5 1-43,2 4 1,-4-1-81,-4 0 0,1-3 89,-5 0 1,4-1-110,-3 5 1,3-1-80,-4 0 0,4 1 133,-4-1 0,6 1-81,-2-1 1,6-3 111,2-1 1,0 1-77,0 3 1,1-3 135,3 0 1,0-2-103,-4 2 1,3 2 86,-3-3 1,1 4-74,-1 0 0,-3-3 84,2-1 0,-5 1-110,-2 3 1,0 1-94,4-1 0,-2-1-21,-2-2 1,3 2 29,-3-2 1,4 2-8,3 1 1,-2-3-44,3-1 0,1 1 115,-1 3 1,-1 1-118,-3-1 1,0 1 89,0-1 0,0-1 117,-1-2 1,1 6-123,0-3 1,-4 3-31,0-2 1,-5-2 73,1-3 0,2 7-67,-2-2 0,5 2 41,-1-3 1,2 1 12,-2-1 1,6 0 8,-2 1 1,2-1-10,-2 1 0,0-1-115,0 1 0,0-1 168,0 0 1,-4 1-119,0-1 0,-5 1 64,1-1 1,1 0-27,0 1 1,3-1 92,-4 1 1,1 2-156,0-3 1,-3 7 86,7-7 0,-5 3-41,4-2 1,-4-1 38,4 0 0,-1 5-19,1-1 0,2 0 62,-2-3 0,2-1 16,-2 0 1,2 1-15,-2-1 1,-1 5-44,1-1 0,-4 0 25,4-4 1,-1 1 196,1-1 1,2-3-83,-6-1 0,4 0 78,-4 0 0,4 4-141,-4-4 0,2 0 6,-2 0 1,-2-3-29,2 4 0,-2-5 38,-2 5 0,1-4-34,-1 3 1,0-3 11,1 4 0,-1-1-250,1 5 0,-1-5 144,0 1 0,1-4-21,-1 4 53,1-6 0,-1 4-88,1-2 181,-1-3 1,-3 5-135,-1-6 545,-4 0-36,2 0-351,-5 0 1,1 3-523,3 1 128,-3 0 19,4-4 384,-5 0 298,5 0-441,-3 0 196,3 5-650,-5-4 817,5 4-315,-4-5 286,4 0 1,-4 4-617,3 0 0,-1 0 192,4-4 1,-4 1-358,1 3 337,2-3 0,-3 8 36,4-5 0,-3 0 179,4-4 1,-5 3-21,5 1 0,0 5-301,3-1 1,0-2 331,1 2 0,-1-1-117,1 5 0,3-2 90,0-2 1,0 0 204,-3-4 0,3 4 57,0-4 0,6 8-450,-2 0 0,-2-2 211,2-2 0,-5-2 32,2 1 0,-4 0-44,0-3 1,-1-3 250,1 3 0,0-2-160,3 2 1,-2-3 126,2 3 0,-2-3-3,-2-1 1,-3 0 186,0 0-356,-1 0 307,5 0-1445,-1 5-961,-4-3-1391,-2 3 1995,-5-5 1391,0 5 1,-11 1-1,-1 6 1</inkml:trace>
  <inkml:trace contextRef="#ctx0" brushRef="#br1" timeOffset="31">16001 14664 8628,'-7'5'-950,"2"-3"1522,5 3 1788,0-5-1918,-5 0-140,4 0-111,-4 0 1,6 0 410,3 0-360,-3-5 0,9 0 101,-2-3 0,-2-2-80,2 2 1,-4 2-9,3-2 0,0 5-37,0-5 1,3 0 36,-2-3 0,-2 3-93,2 1 1,0-1 88,3-3 1,2-1-198,2 1 1,-2-1 125,2 1 1,1-4-107,0-1 0,4-4 34,-1 1 1,2 1-37,2-1 0,1 2-41,3-2 0,-3-3 89,3 3 1,-3 1-139,-1-1 1,0 0 127,-1-4 1,1 4-91,0 0 1,0 0 65,0-4 1,-2 0-12,-2 1 0,3-1 15,-3 0 1,-1 1 0,1 3 0,-4-2-2,4 2 0,-4 1 4,4-1 1,-3 4-77,3-4 0,-4 3 71,4-3 1,-1 4-127,1-4 0,2 1 99,-2-1 1,3-2-132,1 2 0,-4-3 71,0-1 0,0 0-6,4 1 0,-2 0 10,-2 3 0,2-1 12,-6 4 0,4-3-13,-4 4 0,2-5 2,-2 1 1,-3 2 34,4 2 0,0-1-21,-1 0 0,2-4-55,-2 1 1,-1-2-37,5-2 1,-1 0-13,1 0 1,3 0 14,-3 0 0,-2 0 45,2 1 0,-1 0-18,1 3 0,3-1-2,-3 4 0,-1-3 73,1 4 1,-2-4-26,2 4 0,3-2 13,-3 2 1,1 1 17,-1-5 0,3 4 6,-3-4 0,1 0 1,-1-4 0,3 2-35,-3 1 1,-1-1 22,1 2 1,-5-1-25,1 1 0,1 2 107,0 6 0,-5-1-100,-3 1 1,-5 1 173,5 2-235,-5-2-52,7 9-799,-9-10 274,4 10 41,0-4 1,-2 5 176,4 0 1,-4 6 378,1 6 0,2 4 0,0 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189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3461 3723 25842,'5'-6'-5949,"-4"-4"5313,4 8 0,-5-4-1165,0 2 776,0 3 687,0-4 0,0 4 21,0-3-121,0 3-1190,0-4 585,0 5 2422,0 5-1370,0-4 251,5 9 1,-2-7 893,4 4-511,1-4 0,3 6 146,1-6 1,-5 5-158,1-4 0,-1 3 29,5-3 1,-1 4-893,1-4 1,-1 5 878,1-2 1,-5-2-210,1-1 0,-1 2-249,5 2 1,-1-3-22,1-1 0,-1 1-7,1-1 0,3 3 146,0-3 1,0 4-148,-3-4 0,3 3-25,0-3 0,2 5-11,-2-1 0,-1-2-22,5 1 0,-4 0 117,4 0 0,-1 4-216,1-4 0,2 3-107,-2 2 0,3-1 59,1 1 0,-4-2 69,0-3 0,0 4-24,4-4 1,0 3 223,0 2 1,1-1-82,2 1 1,-2-1 8,3 0 1,1-3 28,-1 0 0,3-1 36,-3 5 0,4-1-62,0 1 1,-2-2 60,2-3 1,-5 3-236,5-2 0,-2 2 158,1 2 1,3 0-242,-2 4 0,0-4 49,0 3 0,2-2 12,-3-1 1,-2-1-49,-1 0 1,2 5 18,2-1 0,-2 0-6,1-3 1,1-1 60,3 0 0,0 1 41,0-1 0,1 1 53,-1-1 0,-4 0-27,1 1 0,-1-1 2,5 1 1,-1-1 37,0 1 1,-3-1 4,-1 0 1,-1 1-36,2-1 0,2 1-53,-3-1 1,-1 1-8,2-1 0,-2 0 1,1 1 1,3-1 44,-2 1 1,2 0 20,1 4 0,-1-4-91,-2 3 1,5-2 85,-1-1 1,1-1 62,-1 0 0,-2 5-152,-3-1 0,7 0 58,-3-3-1,3-1 56,-3 0 0,1 1-38,-1-1 1,0 1 47,0-1 1,1 0 64,-1 1 0,1-1 25,3 1 0,-6-1-133,2 1 0,-2-1 298,2 0 0,1 1-240,-1-1 1,-4 2-109,1 2 1,-1-2 54,5 2 1,-5-2-139,0-2 1,1 1 91,3-1 0,0 4-65,1 0 0,-4 1 76,4-5 1,-7 4-64,6 1 1,-2 0-63,2-1 0,0-2 182,0 2 0,-3-2-47,-1-2 1,1 1 38,3-1 1,-4 1-51,1-1 1,-1 0 59,5 1 1,-1-1-12,0 1 0,0-1 20,1 1 0,-1-1-4,0 0 1,1 1-100,-1-1 1,-4 1 43,1-1 0,-5 0-192,5 1 0,-6-2 181,2-2 0,1 4-76,-2-4 0,5 8-190,-5-4 164,6 2-134,-8-3 160,9 1 1,-7 3-79,4 0 22,-4 0 0,5-3 22,-4-1 32,0 1 51,0 4 0,-2-7 117,1 2 1,-2-2-39,-1 3-190,5-1 546,-4 1-343,9-1 0,-9 0-130,3 1 42,-3-1 0,-5-3 83,0 0 1,0-1-104,4 5 0,0-1-197,0 0 1,0-3 315,-1 0 0,-3-2-129,0 2 1,-3 2-64,3-3 1,-4 3 39,4 2 0,-4-2-207,4-2 259,0 2-125,4-4 177,0 6 1,0 0-365,0 4 162,-1-4 0,5 5 202,0-6 1,-1 1 28,-3-1 1,0 0 49,0 1 0,-1-5-124,-3 1 0,-3 0-62,-5 3 0,5-3-6,-1-1 0,0-3 103,-3 4 1,-1-4 10,0 3 1,1-1-112,-1 2 1,1-2-2,-1-2 0,1 1 20,-1 3 1,0 1-385,1-5 472,-1 5 1,1-4 19,-1 2-264,0 3 0,0-7-10,-4 4 1,2-3 258,-5 4-502,0-6 0,-3 4-1313,3-6 1594,-3 0 1,3 0-718,-8 0 0,-2 0 797,-6 0 1,-9 0 0,-3 0-1</inkml:trace>
  <inkml:trace contextRef="#ctx0" brushRef="#br1" timeOffset="1">2307 6224 8061,'0'0'0</inkml:trace>
  <inkml:trace contextRef="#ctx0" brushRef="#br1" timeOffset="2">3004 5436 8200,'23'-34'1607,"4"5"-1114,-2-9 1,8 11-96,-3-7-1697,-2 7 1301,5-1 0,-9 5 84,3 1 161,-8-1 0,2 1-3,-2 3-226,-2-2 0,2 3 139,0-5 1,-4 0-118,8 0 0,-3-1 5,3-2 41,0 1-58,0-2 0,3-1 51,1-3-48,5 3 0,-4-3-9,2 4 1,2-5 32,-5 2-44,4-3 0,-7 2-3,3 1 14,-3 4 0,-2-1 373,-3 4 1,1 4-368,-5 0 1,4 0 17,-3-4-29,-1 5 1,0-4-43,0 3 40,6-2 1,-4-3 5,6-3 0,1 3 27,3-3 0,-7 2-28,3-2 1,2 3 12,6-3 0,-3 3-47,-2 2 0,-1-4 26,-3 3 0,-3-5-28,0 9 1,-1-5 18,1 5 0,2-1-12,-6 1 1,1-3 7,0 3 0,-3 1-1,7-1 1,-5 2-2,4-2 1,-8-2 2,4 6 1,-4-4 20,4 4 0,-6 0-4,-2 3 90,1 1-84,-2-1-27,-1 6 29,0-4-63,-3 9-9,8-4-195,-9 5 232,9 0-154,-8 0 105,3 0 659,-5 0-580,-5 0 0,2 1 47,-5 3-153,6-3 143,-3 4-43,0-5-9,3 5-123,-8-4 139,9 4-8,-4-5 1,4 2 3,-3 1 58,3-1 1,-8 4-71,5-2 1,-4-2 50,4 6 0,-4-4-40,0 3 0,-2 1-26,-2 3 1,1 1 33,0-1 1,-1 1-27,1-1 1,-1 1-3,1-1 1,-1 0-6,1 1 0,0-1 0,-1 1 0,1 3 11,-1 0 0,-3 2 60,0-2 0,-2-1-57,2 5 0,1 0 226,-5 4-213,5-6 1,-7 5-5,2-3 1,-2 3 5,2 1 1,-2-1-133,2 1 149,-3-5-12,-1 4-509,0-5 499,6 6-9,-5 0 1,9-4-34,-2 0 1,2-4 14,2 4 0,0-5 34,-1 2 0,0 0 0,-4-1 1,2 4 9,-5-4 1,4 6-21,-4-2 1,4-1 24,-4 1-30,5 0 85,-8 4-80,10-1 0,-9 1 299,6 0-338,0-5 39,3-2 1,1 0 13,0-1-86,-1 0 70,1 1 1,-1-3-145,1 2 136,-1-2 0,-3 2-6,0 1 1,0 0-4,3-1 0,1-1 10,-1 5 1,-3-4-14,0 5 0,0-5 27,3 4-21,1-5 0,0 6-3,-1-5 27,1 0-21,-1 2 0,1-4 56,-1 2-52,-4 3 0,7-6 7,-2 4 0,2-4 0,-3 0 1,1 0-10,-1 4 0,-3-4 6,0 4 1,0-4-23,3 0 19,1 4 0,-4-2 5,-1 5 10,1-5-15,-1 3 1,3-2 106,-2 0-105,2 0 0,2-3 4,-1-1 1,1 1 4,-1-1 0,1 0 2,0 1 0,-1-1-1,1 1 1,-4-1-16,-1 0 0,1 1 14,4-1 0,-2 5-52,-2-1 0,2 1 30,-2 0 0,-2-4-4,2 3 0,-1 2 13,0-2 27,4 5-29,0-7 0,2 0 15,3-6 1,-2 1-14,1 3 0,-2-3-3,2 0 0,2-4 5,-2 3 1,4-1-4,-3 2 1,1 2-25,-2-2 1,-2-2-6,2 2 1,-2-1-1,-1 5 0,-5-1 20,1 1 0,0-1-25,3 1 0,-3-1 19,0 0 0,0 5 17,3-1 0,1-1-16,0-7 0,-1 4 14,1-4 2,-1 3 1,2 2 2,3-1 1,-4-3-5,4-1 0,0-3 3,0 4 0,-1-1 8,-3 5-12,4-1 0,-3 1 0,3-1-147,-4 1 141,0-1 1,0 0-6,-1 1-122,1-1 120,-1 1 0,1-5-57,0 1 53,4-1 0,-3 1 28,2 0 0,-2-2-38,-1 2 0,3 1 258,1-6-244,4 6 1,-6-6 234,5 4-194,-4-4-15,6 2 0,-3-4-3,5 3-11,0-3-193,-5 4 212,4-5-925,-4 0 344,5 0-1017,0 6 1579,0-5 0,5 4 0,1-5 0</inkml:trace>
  <inkml:trace contextRef="#ctx0" brushRef="#br1" timeOffset="3">7903 3757 8404,'0'-7'-231,"0"-1"456,0 6-59,0-3 83,0 0-41,0 3 0,0-4 129,0 2-158,0 3 1,0-5 204,0 2 151,-5 2-178,4-3 19,-4 0-333,5 4 310,0-4-250,0 5-46,0 5 165,0-4-370,0 9 258,0-3-71,0 4 32,0 1 0,0-1 5,0 0 1,0-3 72,0 0-84,0-1 1,0 5-78,0-1 1,0-3 80,0-1 0,0 1-83,0 3 1,0 1 64,0-1 0,1 1-3,3-1 0,-3 1-42,3-1 0,-3 2 28,-1 2 0,0-2 31,0 2 0,0-3-30,0 0 1,0 3 68,0 0 1,0 1-56,0-5 1,0 0 28,0 1 1,0-1-22,0 1 0,4 3 1,0 0 1,0 0 22,-4-3 0,0 3 6,0 0 1,0 4-64,0-4 1,0 5 35,0-5 0,0 5-71,0-1 0,0 1 66,0-1 0,0 2-18,0-6 1,0 5 8,0-1 0,0-2 43,0-2 1,0-2-31,0-2 0,0 1 3,0-1 1,0 0 47,0 1 1,0-1-49,0 1 0,0-1 2,0 1 1,0-1 11,0 0 0,0 1-136,0-1 1,0 1 81,0-1 0,0 4-104,0 0 0,0 1 26,0-5 1,0 1 70,0-1 1,0 0-66,0 1 0,0-1 39,0 1 1,0-5-2,0 1 0,0 0-3,0 3 0,0 0 51,0 1 0,0-1-17,0 1 1,0-1 5,0 0 1,0 1-29,0-1 1,3 1-6,1-1-41,0 1 54,-4 4 1,0-3-44,0 2 0,0-2 35,0-2 0,0 0-57,0 1 0,4-1 33,0 1 0,0-1-3,-4 1 1,0 0 12,0 4 0,0-4-1,0 3 1,0-2 18,0-1 1,0-1-21,0 0 1,0 1 41,0-1 1,0 2-33,0 2 0,0-1-14,0 5 1,-4-4-27,0 4 0,0-3-4,4 3 0,0-4 79,0 4 1,0-4-47,0 4 1,0-5 41,0 1 1,0-1-56,0 2 35,0-4 1,0 9-13,0-6 1,0 0 6,0-4 0,0 1-21,0-1 0,0 1-1,0-1 1,0 1 24,0-1 1,0 0-5,0 1 0,0-1-42,0 1 0,0-1 34,0 0 0,0 1-31,0-1 1,0 1 29,0-1 1,0 1-40,0-1 1,0 0 28,0 1 0,0-1-6,0 1 0,0 3 42,0 0 0,0 2-25,0-2 1,0-2 162,0 2 0,0 1-99,0 0 0,0-1-7,0-4 0,0 1-24,0-1 0,0 0-30,0 1 1,0-1 29,0 1 0,0-5-1,0 1-195,0 0 192,0 3-172,0 0 130,0-4-122,0-2-311,0-5 236,0-5 0,0-2-135,0-4 1,1 0-1594,3-1 1950,3 1 0,-1-1 0,-1 1 0</inkml:trace>
  <inkml:trace contextRef="#ctx0" brushRef="#br1" timeOffset="4">10587 3643 8182,'0'-7'-1124,"0"-1"1458,0 5 151,0-2 137,0 0-266,0 4-237,0-9 219,0 9-224,0-4 707,0 5-713,-5 0-66,4 0 1,-6 0-24,4 0 1,0 3 71,-5 1 0,5 4-102,-5-4 1,4 3 78,-3-3 1,3 5-44,-4-1 1,4-2 33,-3 1 0,0-3-6,0 4 0,-3-4-33,2 3 0,-2 1 32,-1 3 0,3 1-55,0-1 0,-3 1 51,-4-1 1,-1 0-74,5 1 0,0 1 56,-1 2 1,-3-3-18,0 4 0,-1 0 4,5-1 0,-2 2-2,-2-2 1,2-2 60,-2 2 0,3-1-52,0 1 1,-3-1 18,0 5 0,-1-4-11,5 5 1,-2-7 36,-2 3 1,2 0-32,-2-1 1,1 2-60,-1-2 1,2-2 15,-2 2 1,-1 2-7,0-2 0,-3 4 13,4-4 0,-5 5 12,1-1 0,1-1 92,-1 1 1,5-5-89,-1 1 0,1 2 44,-1-2 1,2 2-38,-2-2 0,1-1 20,-2 5 0,2-5-14,-5 1 0,5 2-2,-1-2 0,-2 5-40,-3-1 1,4-1 41,1 1 0,-3-1-43,-1 1 1,1 2 32,-1-2 1,4-1-103,-4 1 0,4 0 88,-4 4 1,3-4-37,-3 0 1,4 0 23,-4 4 0,5-4-89,-1 0 1,-2 0 58,2 4 1,-1-4 16,0 0 0,4-4-18,-3 4 0,2-4 11,1 4 0,1-3 9,0 3 0,-1-2-9,1 3 1,-4 0 60,-1-5 1,1 4-28,4-4 0,-2 4 7,-2-3 0,2 4-3,-2-1 1,-2-1-16,2 1 0,0-2 7,3 3 1,-3 0-4,0-5 1,0 0 4,3-3 1,1 3-6,-1 0 0,1 0-7,0-3 0,-1 3 30,1 0 1,-1 4 9,1-3 0,0 4 39,-1-1 0,-3 1-52,0-1 1,-1 2 3,5-6 0,1 4-6,2-4 0,-2 4-40,2-4 1,0 0 38,0-3 0,-1 3 1,5 0 1,-5-1-6,2-6 0,0 2-13,0-2 1,3 2-15,-4 1 1,5-1-8,-5-2 1,2 2-15,-2-2 0,-2 2 9,2 1 0,2-3 23,-2 0 0,1-1-143,-5 5 1,1-1-41,-1 0 183,1 1 0,0-1-2,-1 1 0,1-1 25,-1 1 0,5-1-39,-1 0 1,0 1 37,-3-1 0,0 4-26,-1 1 0,5-5-19,-1-3 0,4-1 19,-3 5 0,4-5-69,-1 1 44,-2-5-7,5 7 54,-4-9-32,-1 9 0,5-7 37,-3 4 0,-1-3-34,2 4 1,-5-4 72,4 3 0,-4-3-53,5 4-1,-6-1 0,4 5-5,-3-1 1,2-3-2,2-1 8,3-4-3,-4 2 383,5-5-6,0 0-424,-5 0 1,3-1-87,-2-3-378,3 3-1141,1-5 737,0 6 908,0-5 0,0 4 0,0-4 0</inkml:trace>
  <inkml:trace contextRef="#ctx0" brushRef="#br1" timeOffset="5">10393 3495 7039,'-11'-12'0</inkml:trace>
  <inkml:trace contextRef="#ctx0" brushRef="#br1" timeOffset="6">10370 3483 11828,'5'-6'519,"-4"1"0,6 5-5,-3 0-257,-3 0 1,9-4-16,-2 0 0,2-5 30,1 2 0,1-2 0,-1 1 1,2-6-28,2 3 0,-1-4-110,5 0 1,0 1 120,4-5 1,-4-1-199,0-2 1,0-1 28,4 0 1,-4 1-116,0 3 0,-5-1-26,1 5 0,-2 0 61,-2 3 1,-1 5-18,-2-1 33,2 5 0,-9-3-708,3 2-70,-3 3 217,-1-4 0,0 6-150,0 3 1,0-1-373,0 4 1,-3 1 1059,-1 3 0,-10 6 0,1 0 0</inkml:trace>
  <inkml:trace contextRef="#ctx0" brushRef="#br1" timeOffset="7">22682 3358 11300,'6'0'1175,"-1"0"-772,0-5-224,2 3 0,0-6 180,1 4-150,0-5-44,-2 8 0,4-10-19,-2 4 36,7-3 1,-2 1-24,2-3 0,-1 3-9,1-6 0,-1 3-70,5 0 96,-5 1-45,2-6 1,-4 4-89,-1-2 1,1 6 230,-1 2-154,1-1-313,-6 2 116,4-4-167,-9 8 65,4-8 111,0 9-351,-3-4-304,3 5 204,-5 0 223,5 0-1134,-4 0 879,4 0 1,-5 1-132,0 3 682,0 2 0,0 6 0,0-1 0</inkml:trace>
  <inkml:trace contextRef="#ctx0" brushRef="#br1" timeOffset="8">20192 3655 8399,'0'-7'-135,"0"2"631,0 0 116,0 4-476,0-4 2875,0 5-2858,5 0-227,-4 0-4,5 5 167,-6-4-191,0 4 13,0 0 224,0-3-90,0 3 1,3-4 48,1 3 0,0-2 9,-4 6 1,0-4-7,0 3-122,0-4 78,0 7 1,0-7-13,0 4 0,0-3 61,0 4-20,0-6-21,0 8-17,0-8 1,0 8 42,0-3-44,0-2 5,0 6 0,0-9 68,0 6-57,0-1-2,0 5-51,0-6 99,0 4-14,0-3-52,0 4 3,0 0 1,0-3 130,0 0-94,0-1 1,0 5 125,0-1-139,0 1-8,0-1 0,0-3-25,0-1 35,0 1-40,0 3 0,0 1 25,0-1 1,0 0 49,0 1-254,0-1 190,0-4 1,0 3 49,0-3-167,0 4 105,0 0 1,-1 0 22,-3 1-78,3 4 53,-4-3 1,5 4 256,0-6-255,0 5 0,0-3 151,0 2-138,0 3 0,0-4 45,0 5 1,0-5 10,0 1 1,0 2 16,0-2-15,0 0-43,0 2 0,-4-5 28,0 4 0,0-2 1,4 1 0,0-2-258,0 2 238,0-3 0,-5 5-212,4-4 181,-4 3 1,5-4 23,0-1-54,0 5 24,0-3 0,0 4-10,0-6-63,0 1 58,0-1 0,0 0-6,0 1 9,0 4-7,0-3 1,0 5 24,0-3-16,0-2 36,0 3 1,0-1 57,0 1-93,0-1 0,0 0 77,0 0 1,0 4-42,0-3-11,0-1-39,0 1 28,0-3 0,0 3 13,0-4 5,-5-1-15,3 6 1,-3-5-142,5 4 132,0-4 1,0 0-130,0-1 119,0 6 1,0-5-2,0 4 74,0 1-77,0-4 0,-1 7 9,-3-4 0,3 0 2,-3-1 1,3-2-10,1 2-54,0 3 55,0-5 1,0 7-62,0-5 57,0 0 0,0-3 112,0-1-111,0 1 1,0-1 7,0 1 1,0-1-11,0 0 1,0 1 17,0-1-92,0 1 74,0-1 1,0 2-2,0 2 0,-4-1-4,0 5 1,0-5 100,4 1-97,0 3 1,0-5 33,0 2-33,0 3 0,0-6 12,0 4-133,0 1 122,0-4 0,0 4 12,0-6-165,0 0 146,0 1 0,0 3-137,0 0 127,0 0 1,0-2-8,0 2 0,0-2-12,0 2 11,0-2 158,0-2-154,0 6 1,0-4-11,0 2 205,0-2-182,0 3 0,0-3 34,0 2 0,0-2 55,0-2-122,0 6 46,0-5 1,0 5-15,0-6 0,0-3-8,0-1 1,0-3-30,0 4 0,0-4 41,0 3 3,0-4-336,0 7 310,0-9-2,0 9 16,0-8-32,0 8-9,0-9 100,0 4-91,0-5 12,0 5 2,0-4-5,0 5-1504,0-6-647,-5 0 1442,4-6 1,-3 0-118,8-5 852,-3-1 0,4-9 0,-5-3 0</inkml:trace>
  <inkml:trace contextRef="#ctx0" brushRef="#br0" timeOffset="9">15727 3678 13739,'-6'-7'-3375,"5"1"1917,-3 2 1318,3 3 56,1-4-19,0 0 29,0 3 45,0-8 0,1 9-10,3-3 459,-3 3 78,5 1 2147,-1 0-1023,-4 0-551,4 0-543,-5 0 0,1 4-315,3-1-529,-3 6 200,4-7 1,-1 4-96,0-2-63,5-3 174,-8 9 1,9-9 195,-2 3-71,-3-2 0,5 1 327,-2 1 0,1 1-149,-2-1 0,3-3 27,-2 3 0,2 1 77,2-1 0,-1 1-199,0-1 0,1-2 125,-1 6 0,1-5-245,-1 0 1,4 2 177,1-1 0,4 1 34,-1-1 0,1-3 10,-1 3 0,3-1-60,-3 1 1,2-3 5,2 3 0,-4-2 17,0 2 0,-3-3-86,3 3 0,-4 1 36,4-1 1,-1 4-153,1-5 1,2 5 66,-2-4 1,2 3-32,-2-3 1,2 4-34,-2-4 1,7 4 33,0 0 0,2-2-19,-1 2 1,-2-2 38,6 2 1,-5 2-85,5-2 0,-5 1 108,5-2 22,-6 3-260,8-3 205,-4 4 1,4 1 2,-2-1-178,2 0 127,-4 1 0,0-1-19,-2 1 39,2-1 1,0 1-10,6-1 0,-6 0 34,-3 1 0,2-1-31,-1 1 1,3-1 21,-3 1 0,5-1 13,-2 0 0,3 1 4,1-1 1,-3 4-40,-1 1 1,1-1-588,3-4 625,0 1 0,-3-1 11,-1 1-7,1-1-32,3 5 1,-4-5-6,1 4 0,-1-5 40,5 5 0,3-2 17,0-2 0,4 2-10,-4 2 1,4-2-12,-4 2-22,0-2 1,-8 0-29,1 2 0,-1-3 16,4 4 1,-3 0-321,-1-1 289,-4 1 0,5-1-52,-4 0-141,5 0 434,-8 2 0,8-4-253,-6 2 0,1-3 13,-4 0 1,3 3-7,1 0 5,0 1 1,-3-5 65,2 0 1,0 1-44,4-1 1,1 2 22,3 2 0,-2-5 67,2 6-139,-2-6 1,6 6-27,-8-4 0,2-1 89,-5 0 1,3 1-8,-3-1 0,3 1 40,-3-1-70,4 1 1,-5 0-74,4 3 1,0-2 29,0 2 1,3-2 75,-3-2 1,1 2-41,3 2 1,-6-2 174,6 2-152,-2-2 1,1-2-9,-3 1 344,3 4-153,-3-3 0,4 4 116,0-6-235,0 0 0,1 1 118,-1-1 275,0 1-349,1-1 1,-1 0 239,0 1 0,-4-1-126,1 1 1,-2-5 16,2 1 1,-2 0-22,-3 3 1,-1-3 118,1-1 1,0 1-245,0 3 1,-2 1-6,3-1 1,-3 1 6,-1-1 1,0-1 2,0-2 0,-1 2-116,1-3 0,0 4 107,0 0-13,0 6-343,-5-10 178,3 8 0,-3-8 73,5 4 1,0 1-38,-1-1 0,1 4-247,0 0 141,5 1 67,-4-5 0,5 1 10,-2-1 0,-2 0 54,6 1-62,-6-1 37,3 1 1,-1-1 17,-1 0 0,1 1 27,-4-1 0,0-1 1,0-2 0,-1 2-27,1-2 1,0 2-71,0 1 20,-5 1 31,3-1 1,-3 1-282,5-1 315,-5-5 1,-1 5-84,-1-4 1,-2 3-28,5 2 55,0-1-236,-2 1 275,5-1 0,-4 0-54,5 1-91,-6-1 131,5 1 0,-8-2-133,5-2 208,-5 2-58,2-4 1,-4 5-11,-1 1-78,1-1 85,4 1 1,-3-5-1,2 1 0,-2 0-53,-2 3-5,1-5 19,-1 4 0,0-3 125,1 4 23,-1-4-73,1 3 1,-1-5 165,1 2-200,-1 4 1,0-6 27,1 2 4,-6 3 1,4-7 81,-2 5-81,2-6 43,2 8 0,-1-7 68,0 4-151,1-4 54,-6 7 0,4-9 47,-2 3-28,-3 3-213,5-6 360,-4 4-231,6 0 254,-1-4-175,1 9 0,-5-8 90,1 1 8,0-1-98,-2 3 1,4-4 190,-2 3-300,-3-3 157,5 4 0,-8-4-70,6 3 1,-4-1-43,3 1-139,1-3 261,-2 4-114,5 0-207,-10-4 161,4 4-675,0-5 391,-4 5-573,4-3 364,-5 3-1814,0-5 1458,0 5 922,0-4 0,-5 4 1,-1-5-1</inkml:trace>
  <inkml:trace contextRef="#ctx0" brushRef="#br0" timeOffset="10">16800 3609 7448,'0'-6'311,"0"1"221,0 5-327,0-6-23,-5 5-28,4-4 153,-4 5-37,5 0 108,0-5-70,0 4 186,0-4 463,0 5-956,-5 0 0,3 0 1,-4 0 47,2 0 0,3 1-6,-3 3 1,2-3 105,-2 3-106,2 2 0,-6-3 64,4 4 1,-4 1-50,4 3 0,-5-2-4,2 3 0,-3-3 33,-2 6 0,2-1-9,3 1 0,-4-2-14,4 2 0,-3 1-17,-2 0 0,1 0 62,-1-1 0,1-2-56,0 2 1,-1-1 42,1 1 0,-1-2-1,1 2 0,-1 2 13,1-2 1,0 0-51,-1-3 1,1 3-3,-1 0 0,1 0-23,-1-3 0,1 3-19,0 0 1,-5 1-92,1-5 0,0 4 126,4 0 0,-5 4 22,1-3 1,-4 0-43,4-1 0,-4-1 103,4 5 1,-2-5-65,2 2 0,2 0 12,-2-1 1,2 4-163,2-3 124,-1-1 0,1-2 53,0 2-289,-1-3 228,6 5 0,-4-6 43,2 1-277,-2-1 217,-2 1 1,1-1-10,0 0-116,-1 6 111,1-4 0,-1 4-130,1-1 127,-1-4 0,-3 6-21,0-3 0,0-1 13,3 5 0,-3-5-24,0 1 1,-4 2 13,4-2 1,-6 4 19,2-4 0,-2 6-16,-2-2 1,1-1 31,3 1 1,-1-2-21,5 2 1,-4 2-4,3-6 0,-3 4-41,4-4 0,-4 4 11,4-4 1,-4 5-38,4-5 0,-4 4 54,3-4 1,1 4 4,4-4 0,-4 2-13,-1-2 0,1-2 40,4 2 1,-2-1-23,-2 1 1,1-2 0,-5 2 1,5 2-6,-1-2 0,-2 4 6,2-4 0,-5 5-47,1-1 1,1-1 39,-1 1 1,4-1-55,-5 1 0,3 3 43,-2-3 0,-3 1 37,3-1 1,-3 2-9,0-2 1,3-1 0,0 1 1,1-5 56,-1 1 1,-2 2-73,6-2 1,0 0 18,4-3 0,-5-1-6,1 1 0,0 3-71,3 0 1,1 0 75,0-3 0,0-1-105,4 1 0,-3-1 45,2 0 0,2 0-12,-2-4 1,2 3-45,-2-2 1,-2 1 65,2-1 1,2 2 17,-2-3 0,1 3-30,-5 2 0,4-1 109,-4 1 1,3-1-104,-6 1 1,2 3 75,2 0 1,-4 4-43,-1-4 1,0 4 4,1-3 0,2-1 15,-2-4 0,2 4-17,2 1 0,1-1 59,2-4 1,-1-3-82,5-1 130,-5-4-169,8 7 31,-4-9-15,5 5 1,0-5-364,0 3 7,0-3 171,0 4-464,0-5 1,0 5-1,0 1 1</inkml:trace>
  <inkml:trace contextRef="#ctx0" brushRef="#br1" timeOffset="11">23196 3700 7014,'-7'0'469,"2"0"-297,5 0 167,-5 0-176,4 0 303,-4 0-93,5 0 16,0-5-161,0 4-152,0-4 727,0 5-867,0 5 167,0-4-100,0 4 1,0-3-16,0 1 58,0-1-41,0 8 0,0-8-150,0 6 152,0-5-197,0 7 189,0-9 1,0 5-119,0-2 1,0-3 88,0 10-284,0-10 283,0 9 0,0-8-69,0 6-6,0-5 96,0 7-40,0-9 67,0 9 1,0-7-13,0 4 200,0-4-223,0 2 181,-5 0 20,4-4-152,-4 4 201,5 0-207,0-3 0,0 4 52,0-2 0,-2-3 46,-2 3-7,3 2-52,-4 1-14,5-1-67,-5 4 55,4-9 0,-4 10 59,5-4-49,-5 3 1,2 2 129,-5-1-129,6 1-14,-3-1 1,5 0 79,0 1-50,-5-1-25,3-4 0,-3 3 25,5-3-4,0 4 9,0 0-20,0 0 1,-1 1-10,-3-1 1,3 1-3,-3-1 1,3 1-12,1-1 0,-4 0-9,0 1 0,1-1-41,3 1 1,0-1 31,0 0 1,0 1-9,0-1 0,0-3 41,0 0-82,0-1 52,0 5 1,0-5-25,0 1 1,0-1-4,0 5 0,-2-1 28,-2 1 0,3-1 6,-3 1 0,3-1 22,1 0-30,0 1-5,0-1 0,-1 1-32,-3-1 35,3 0 1,-4 1 0,5-1-2,0 1 1,0-1 10,0 1-62,0-1 48,0 0 1,0 1-39,0-1 37,0 1-4,0-1 1,0 1-102,0-1 101,0 0-8,0 1 3,0-1 2,0 1 0,0-1 14,0 0 0,0 1 2,0-1 1,1 5 29,3-1 1,-3 0 6,3-4 1,-3 1-29,-1-1-33,0 1 22,0-1 1,0 1-37,0-1 0,4 0 56,0 1-85,0-1 60,-4 1 1,0-1 19,0 0 0,0 2-2,0 2 1,0-2 20,0 2 1,0-6 6,0-1 1,0-1-41,0 5 0,0-1 4,0 1 0,1 0-32,3 4 1,-3-8 36,3 4 0,-2-1-47,2 1 1,-3 5 43,3-5-125,-3-3 107,4 1 1,-3-4-77,2 6 0,-3-1-11,-1 1 0,4-5 67,-1 1-59,1-1 60,-4 5 0,2-5-40,1 1 1,-1 0 19,1 3 0,-1 0 161,-2 1-56,0-6 1,3 4 85,1-2-67,0 2 1,-4 2-54,0-1 0,0 0 71,0 1-57,0-1 25,0 1-46,0-1 1,0-3 68,0-1-63,0 1 1,0 3-30,0 1 0,0-5 51,0 1 47,0 0-79,0 3 0,0 0 30,0 1 1,0-1 73,0 1-203,0-1 113,0 1-7,0-1 1,0 0 1,0 1 2,0-6-9,0 4 1,0-3-2,0 4 7,0 1-1,0-1-17,0 0 5,0 1 0,0-1 15,0 1-111,0-1 92,0 0 1,0 1-4,0-1 0,0-3 1,0 0 1,0-1-29,0 5 0,0-5 33,0 1-30,0-1 1,0 5 14,0-1 0,0-3-4,0 0 0,0-5 12,0 5-83,0-6 74,0 4 0,1-3-4,3 1-10,-3 5 12,5-8 0,-6 6-103,0-4 0,0 0 75,0 5-20,0-1 34,0 5 0,0-5 2,0 1 1,0-1-12,0 5-62,0-1-12,0 1 112,0-1-39,0-4-15,0 3 129,0-9-100,5 9 1,-4-7 27,3 4 1,-3-3-22,-1 4-34,0-6 35,0 3-49,0 0-37,0-3 54,0 3 0,0-4-65,0 3 53,0-3 25,0 4-282,0-5-201,0 5-6,0-4 278,0 5-126,0-1-1467,0-4 1827,0 4 0,-10 0 0,-3 1 0</inkml:trace>
  <inkml:trace contextRef="#ctx0" brushRef="#br1" timeOffset="12">8017 11889 8543,'-5'-6'-273,"4"1"293,-4 0 1,4 3 202,-3-1 0,3 0 325,-3-1-12,3 3-1,1-4 1331,0 5-1892,0 5 87,0 1-42,0 6 1,0-1 52,0 1 0,0-1-156,0 0 1,0-3 140,0 0 0,0-1-68,0 5 0,0 0 48,0 4 1,0-4 18,0 3 0,0-2-10,0-1 1,0-1 2,0 0 1,0 2 64,0 2 0,0-1-67,0 5 1,0-3 87,0 3 0,0 0-61,0 3 0,0 1 185,0 0 0,0 1-107,0 3 1,0-4 137,0 0 0,0-2-146,0-6 0,0 4-46,0-3 0,0-1-110,0-4 1,0 1 138,0-1 0,0 1-172,0-1 1,0 0 148,0 1 0,0 1-92,0 2 1,3-3 6,1 4 1,0 0-11,-4-1 0,0 4 4,0-3 1,4 4 2,0-1 0,-1-1-72,-3 1 0,4-1 87,0 1 1,0-2 47,-4-1 0,4-4-51,-1 4 0,1-3 50,-4 3 0,4-4-48,0 4 0,0-4 68,-4 0 1,0 0-98,0 4 0,0-4 7,0 4 0,0 0-62,0-1 1,0 6 87,0-2 0,0 1-85,0-1 0,0 3 62,0-3 1,-2 2-2,-1 2 1,1 0-12,-1 0 0,1-2 17,2-2 0,0 3 57,0-3 1,0 2 84,0 2-151,0-5 1,0 2-5,0-4 22,0 4 0,0-6-68,0 5 1,-1-1 69,-3 1 0,3 2-156,-3-2 0,-1 2 120,1-2 1,0 2-6,4-2 0,-1-1-2,-3 1 1,3-4 0,-3 4 0,2-1-4,-2 1 1,3 3 3,-3-3 1,-1 2 17,1 2 0,0 0-12,4 0 0,-4 0 26,1 0 1,-1-1-24,4 1 1,-4-1-78,0-3 0,0 2 51,4-2 1,0-2-6,0-2 1,0 2 16,0-2 0,0 1-2,0 0 0,0-2 151,0 5 1,0-5-97,0 1 1,0 1 119,0-1 1,0 1-135,0-5 0,0 1-1,0-1 0,0-3-101,0-1-26,0-4 79,0 7 55,0-9-114,0 4 36,0-5-120,0 5-61,0-3-351,0 3 427,0 0 1,0-3-400,0 6 217,0-6-503,0 4 146,0-6 81,0 5-577,0-4 417,0 4 776,5-5 0,2 0 0,4 0 0</inkml:trace>
  <inkml:trace contextRef="#ctx0" brushRef="#br1" timeOffset="13">10975 11855 10553,'0'-6'1341,"0"0"-861,0 6-627,0 6 148,0-5-17,0 9 107,-5-4-27,4 6 0,-4-1-31,5 1 0,0-5 7,0 1 0,0-1-16,0 5 0,0-1 96,0 1-166,0-1 1,0 0 82,0 1 0,0-1-13,0 1 1,0-1 2,0 1 1,0-1 85,0 0 0,-1 0-20,-3-4 1,3 7 10,-3-2 1,3 2 15,1-3 0,-4 4-45,0 0 0,0 4 9,4-3 0,-4 4-8,1-1 0,-3 3 19,3 0 0,1-3-13,-1 0 1,1-1 40,2 1 0,0 2-55,0-6 1,0 0-2,0-4 1,0 2-24,0 2 1,0-2 2,0 2 0,0-2-108,0-2 0,0 5 119,0-1 1,-1 4-16,-3-4 0,3 5-6,-3-1 1,3-1 45,1 1 0,-4-5-40,0 1 1,1 2-2,3-2 0,0 0 6,0-3 0,0-1 6,0 1 0,0-1-101,0 1 0,0-1 91,0 0 1,0 5-56,0-1 1,0 5 35,0-1 1,-4 3-34,0 1 1,0-1 95,4 1 1,0-4 6,0 0 0,0-1-50,0 1 1,0 3-4,0-3 0,0-1-79,0 1 0,0 0 80,0 3 0,0-3-88,0 0 1,0 2 74,0 5 1,0-3-44,0 0 1,0 0-13,0-4 0,0-1 12,0 1 1,0-4 76,0 4 0,0-1-60,0 1 1,0 2 143,0-2 0,0 7-81,0 0 0,0 1-95,0-4 0,0-1 67,0-3 0,0 2-254,0-2 0,0-2 84,0-2 1,0-2 55,0-2 1,0 0-64,0 1 1,0-1 69,0 1 1,0-5 92,0 1 1,0 0-103,0 3 0,0 0 145,0 1 0,0-1-106,0 1 0,0-1 65,0 1 0,0-1-17,0 0 1,0 1 16,0-1-33,0 1 1,0-1-48,0 0 43,0-4 0,4 3-36,0-2 1,0-2 28,-4 2 1,0-5-118,0 5 103,0-6 0,0 9-215,5-10 190,-4 9-16,4-4 38,-5 6 0,0-1 49,0 1-64,0-1 1,0 1 171,0-1 1,0 0-46,0 1-109,0-1 237,0-4-197,0 3 8,0-4 15,0 5-14,0 1 0,0-5-249,0 1-17,0-5 100,0 7 89,0-4-79,0 0 1,0 1-4,0-3-680,0-3 506,0 4 0,0-6-797,0-3 1,4 1 1111,0-4 0,-1-1 0,-3-3 0</inkml:trace>
  <inkml:trace contextRef="#ctx0" brushRef="#br1" timeOffset="14">10758 11352 8279,'0'-6'-221,"0"0"479,0 2-51,0 3 0,0-6 212,0 3 1,0 2-166,0-6 1,4 4 144,0-3 1,1 3-87,-1-4 1,-3 5 6,3-5 1,-3 4 284,-1-3 0,5 4-447,-3-2 1,3 4 294,-5-3-370,0 3 111,0-4-309,0 5 116,0 5 1,-2 1-67,-1 5 1,1-3 39,-1 0 0,-3 1-40,3 6 1,-6-1 85,1 5 0,-2-4-118,-1 4 0,-1 0 79,1 4 0,-1 0 34,1 0 1,-4-1 99,-1 1 1,1-1-93,4-3 1,3 1 58,1-5 1,-1 2-45,-3-2 0,-1-2 4,1 2 1,3-2-14,0-2 1,2 1 31,-1-1-162,-4 0 160,10 1-191,-9-1 142,9-4 0,-4-1-487,5-2 272,0-3-983,0 4-311,0-5-836,0 5 2334,5-4 0,1 10 0,5-5 0</inkml:trace>
  <inkml:trace contextRef="#ctx0" brushRef="#br2" timeOffset="15">15452 3426 8212,'-6'0'-306,"-4"0"674,9 5-78,-4-3 449,0 3-246,3 0 282,-3-4-280,5 4 918,0-5-1054,0-5 0,1 2-89,3-4 0,-1 1-7,4-2 1,-3-2 34,4 2 1,-1-2-36,5-1 1,-1-5-20,1 1 0,-1-1 4,1 0 0,3-1-172,0-6 1,1 0 46,0 0 1,1 0-117,6 0 1,-1 1 89,-3-1 0,3 0-180,-3 0 1,-3 1-52,-1 3 1,-2 3 63,-2 5-395,1-1 1,-2 4-18,-2 1-155,-3 4 0,-5 0-323,0 6 1,0 0 959,0 4 0,-11 1 0,-1 4 0</inkml:trace>
  <inkml:trace contextRef="#ctx0" brushRef="#br2" timeOffset="16">3118 11798 8059,'-6'-7'-154,"0"2"581,6 5 1,0-1 358,0-3-218,0 3-295,0-4 177,0 0-244,0 4 0,0-10 115,0 4 0,2-5 112,2-3 0,2 2 12,5-2 61,1-3-301,-1 6 1,4-10 206,1 3 109,4 3-315,-2-6 0,1 4-44,0-5 43,-5 1 1,7-1-296,-2 0 80,-2 0 1,1 0 210,-3 0-1694,3 6 1027,-1-5 0,0 9-321,-6-2 1,-3 2 786,-1 2 0,-4 5 0,2 1 0</inkml:trace>
  <inkml:trace contextRef="#ctx0" brushRef="#br2" timeOffset="17">4797 11878 8427,'-7'0'-1558,"2"0"4960,5 0-3077,-5 0-323,4 0 233,-4 0 1,4 0-25,-3 0-120,3 0 1,-8 1 90,5 3 0,-4-2-205,4 6-5,-4-6 0,3 9 36,-3-4 1,-2 0 94,2 0 0,-1 1-82,2 3 0,-4 1 74,4-1 1,1-3-122,-2-1 0,4 0 164,-4 0-95,6 3 1,-7-7 20,5 5 0,-1-6-21,1 2 1,2 1 37,-6-1-56,1 5 1,-5-3-25,1 5 0,-1-3 49,1 0 0,0-1-3,-1 5 0,4-1-5,1 1 1,-1-1 20,-3 0 0,-1 1-11,1-1 1,0 4 1,-1 1 0,5-2-11,-1-7 0,4 3 37,-4-2-86,1 2 0,-3 2 56,2-1 0,-2-3-110,2-1 1,-2 1 91,-1 3 0,3 1-68,1-1 1,-5 2 48,-3 2 0,0-2-1,3 2 0,0 1-12,-4 0 1,4 0 0,-4-1 0,0-2-13,1 2 0,-4-1 19,3 2 0,-3-4 57,4 3 0,-1 2-47,0-2 182,4 0-178,-5-3-6,1 4 0,3-3-34,-2 2 1,1 2 32,-1-2 1,2 5-51,-2-1 60,2-2-21,2-1 1,-1-1 6,1 1 5,-1-1 4,6-4-210,-4 6 192,4-4 0,-6 3-58,1-5 48,-1 6 1,0-3 5,-4 5 1,4-4 0,-4 3-7,4-2 1,-4 3 100,1-3-99,0 4 0,-1-7 22,3 8 0,-4-7-15,6 5 1,-4-5 0,-1 3 7,3-1 8,0 2-33,-4 0 1,5 0 21,-4-3 0,4 1-36,0 3 32,1 3 0,-1-9 0,-3 7-94,0-5 88,0 5 1,3-3-15,1 2 1,0 2 0,-1-1 0,-3 0-23,0-1 0,-2 2 0,3-2-185,-1 3 204,0-4-9,-2 3 7,5-3 1,-5 0 2,1 3 1,-1-3 46,-2 5-58,-3 0-368,5 0 491,-6 0-112,0-1 0,-2 5-5,2 0 1,-3-1 83,7-3 0,3-4-59,1 0 0,2-1 0,2 1 15,-1-4-7,1 3 0,3-5-6,0 2 186,1-2 0,1-2-250,2 1 63,-3-1 2,6 0-27,-9 1 0,7-1 20,-4 1-24,4 4 1,-7-2-33,2 5 49,-2-5 9,-1 8 0,-1-6-6,1 3 1,0 3-1,-1-4-1,1-1 0,3 1 13,1-3 0,-1-2 0,-3 4-5,-1-1 1,1-5 29,-1 1 0,5-1-23,-1-3 1,2-2 12,-2 2-16,-2-6 0,7 5-358,-4-3 216,4-3-1047,-7 4 468,9-5-374,-4 0 1093,5 0 0,0-10 0,0-3 0</inkml:trace>
  <inkml:trace contextRef="#ctx0" brushRef="#br2" timeOffset="18">2318 11878 7255,'0'-7'705,"0"2"-473,0 5 0,-1-4 324,-3 1-300,3-1 1,-4 3 446,5-3-534,0 3 123,0-5 83,0 6-314,-5 0 355,4 0-274,-4 6-35,5 0 0,0 5 60,0 1 26,0-1-84,0 1 1,0-1 101,0 0-88,0 1 8,0-1-36,0 1 1,0-1 96,0 0-150,0 1 51,0-1 1,0 1 93,0-1-249,0 1 0,0-1 194,0 0-46,0 1-300,0 4 275,0-3-148,0 4 162,0-6-7,0 0-35,0 1-24,0-1 25,0 1 1,0-1 42,0 0 54,0 1-82,0-1-1,0 1-4,0 4 0,0-3 48,0 2-26,0 3-2,0-5-172,0 3 158,0-4-221,0 4 210,0-3 13,0 3-20,0-4-198,0-1 186,0 6 6,0-5-21,0 5 60,0-6-60,0 1 9,0-1-23,0 6 179,0-10-155,-5 13-1,3-17 4,-3 12 58,5-8-47,0 4-9,0 0 33,0 1-27,0-1 19,0 1-146,0-1 134,0 0-4,0 1 11,0-1-167,0 6 140,0-4 1,-4 3-6,1-5 1,-1 5 2,4-1-1,0 5-14,0-7 117,0 3-112,0 1 215,0-4-192,-5 8-7,3-8 10,-3 3-2,5-4 1,0-1 18,0 1-7,0 4 0,0-3 25,0 2-28,0-2 13,0-2-27,0 1 0,0 0 32,0 3-17,0-2-20,0 4 17,0-6-1,0 6-2,0-5 0,0 5 1,0-6-131,0 1 129,0 4-1,0-3 5,0 3-98,0 1 87,0-5-8,0 5 6,0-6-39,0 6 39,0-4-14,0 3 8,0 1-31,0-5 0,0 5 50,0-6-30,0 1 5,0 4 0,0-3-11,0 3 12,0-4 1,0-1 2,0 1 23,0-6-25,0 4-3,0-4 3,0 6-36,0-1 1,0 1 39,0-1-51,0 0 42,0-4 0,0 3-3,0-4-15,0 6 12,0-1 3,0 6-3,0-5 0,-3 5 0,-1-6 0,0 1 0,4-1 0,-1 2 0,-3 2 1,3-2 8,-3 2-7,2-2 1,2-2 6,0 0 1,-1 0 2,-3-4 1,3 3-6,-3-2 1,3 2 63,1 2 1,-1-1-62,-3 0 0,3 2 33,-3 2 1,3-2-27,1 2 1,-4 2 7,0-2 0,0 4 0,4-4 0,-1 0-47,-3-3 0,3-1 25,-3 1 0,3-5-16,1 1 35,0 0 0,0 3-13,0 0 0,0-3 4,0 0 0,0-1-5,0 5 1,0-1-5,0 1 1,0-1 6,0 0 1,0 1-19,0-1 0,0 1-56,0-1 1,-4 0 66,0 1 0,0-5-244,4 1 208,0 0-39,0 3 46,0 1 0,0-1-82,0 0 1,0-3 32,0 0 34,5-1-71,-3 5 11,3-1 62,-5 1-4,0-1 1,1-3 133,3-1-157,-3-4 163,4 2 0,-5-4-127,0 3 149,0-3-61,0 4-32,-5-5-333,4 5 199,-4-3-750,5 3-764,0-5 0,4-2 1623,-1-1 0,6-4 0,-2-4 0</inkml:trace>
  <inkml:trace contextRef="#ctx0" brushRef="#br2" timeOffset="19">2056 11729 8231,'-7'7'1452,"-3"-2"-1090,9 0 234,-4-4 43,5 4 2077,0-5-2341,0-5 2,0 4-3,0-4 102,0 0-195,5-2 0,0-4-53,3-1-41,2 6 0,-3-8 188,9 3-295,-4-3-24,5-3 1,-1 3 242,3-5-341,8 0 53,-3-9 1,4 4 24,-5-3-120,5-2 97,-4 5 0,8-8-116,-6 6 0,1-5 243,-4 5-261,0-1 65,-6 4 1,4 2 65,-6 2 1,0-2-18,-3 6 1,-5 0-59,1 3 0,-6 5-80,2-1-374,-3 6 81,-1-3-1078,0 5 1,-5 1 137,-2 3 1378,2 2 0,-11 11 0,4 0 0</inkml:trace>
  <inkml:trace contextRef="#ctx0" brushRef="#br2" timeOffset="20">14664 11250 8295,'7'-8'0,"-3"0"-71,-3 6 241,-1-3 164,0 0 135,0 3 128,0-3-213,5 5 208,-4-5-208,4 4 164,-5-4-164,0 5 316,0-5-64,0 4 46,0-5-105,0 6-530,0 6 1,-5 1 138,-2 8 1,-9 4-152,-3 8 1,-2 0 22,-2 7 0,-4 1-87,1 7 1,-5 3 18,4-3 1,1-3-82,3-1 0,0-4 47,0-3 0,4-1 94,0-7 1,9 2 75,-1-6 1,3-2 3,0-2-128,-2-2 0,9-5 31,-3-1-219,3-4 114,1 2-1914,0-5 1112,0-5-594,0-2 1,5-3 1467,3 3 0,2-4 0,1 5 0</inkml:trace>
  <inkml:trace contextRef="#ctx0" brushRef="#br2" timeOffset="21">15692 11284 8301,'0'-8'410,"0"1"-124,0 4 0,0-3 492,0 2 315,-5 3-165,4-4-294,-4 5-284,0 0 1,0 5-79,-3 2 1,-2 3 132,2 2 1,-2 3-123,-1 0 1,-2 6 16,-2-2 0,1 2-115,-5 2 0,0 1 71,-4 3 1,1-3-186,3 3 1,-2-3 72,2-2 1,-2 1-147,2 0 0,-1-1 48,5-3 1,3 0-101,5-8 1,0 3-328,0-6-406,2 2-449,5-4 891,0 4 0,1-8-2696,3 2 3041,-3-3 0,9-1 0,-3 0 0</inkml:trace>
  <inkml:trace contextRef="#ctx0" brushRef="#br2" timeOffset="22">23013 11238 8181,'0'-11'-668,"0"4"1338,0-3 1328,0 9-767,0-9-635,-5 9 35,4-5-266,-4 6-120,5 0-60,-5 0 1,2 6 60,-5 1 1,5 1 12,-5 3 0,2-1-31,-2 9 1,-2-3-14,2 3-16,-2 0 0,-1 3 3,-1 1 0,-3 0-182,0 0 28,-6 5 1,5-3-64,-3 6 60,-3-6 1,5 8-127,-6-2 1,4-3-3,0-2 184,5-2-127,-3-6-15,6 4 0,3-10-115,1 4-48,4 1 163,-7-4 0,7 3-45,-4-4-195,4-6-28,-2 4 269,5-8-1044,0 3 303,0 0 311,0-4-1721,0 4 1790,0-5 1,-5 0-1,-1 0 1</inkml:trace>
  <inkml:trace contextRef="#ctx0" brushRef="#br2" timeOffset="23">23276 12072 8193,'0'-6'0,"0"-5"0,0 5 0,0-5 0</inkml:trace>
  <inkml:trace contextRef="#ctx0" brushRef="#br2" timeOffset="24">23276 12026 8111,'0'-6'578,"0"-4"-326,0 3 1,-4 0-168,0-1 131,0 6 12,4-4 76,0 1 16,-5-1 8,4 0 49,-9-4-26,9 8-218,-5-3-34,6 5-23,0 0 0,2 4 68,2 0-70,-3 5 1,4-3 41,-5 5 160,0 1-146,0-1 39,0 1 1,0 0-37,0 4 0,0-4 10,0 4 1,1-2-45,3 1 1,-3-3-16,3 4 0,-3 0-42,-1-1 1,0 6 2,0-2 0,0 2 0,0 2 0,0 0-127,0 0 1,0 3-109,0 1 226,0 0-7,0 1 0,-4-4-43,1 2 0,-1-1 67,4-3 0,0 1-3,0 0 0,0 0-7,0 0 1,0 0 9,0-1 0,0 1-52,0 0 1,0 0 2,0 0 1,0 0-38,0 0 0,0-4 60,0 0 0,0 0-41,0 3 1,0-4 23,0-3 0,0 2-11,0-2 1,-4 5 65,0 0 1,0-3 7,4 2 1,0-3-38,0 3 1,0-4 11,0 4 0,0-4-9,0 4 1,0-5 7,0 1 1,0 2-24,0-2 1,0 2-19,0-2 1,0-3-129,0 4 0,0 0 114,0-1 0,0 4-16,0-3 1,0 0 10,0-1 239,0-2-227,0 9 0,0-10 86,0 4 0,0 0-63,0-1 0,0 4 8,0-3 1,0 0 39,0-1 1,0-2-6,0 2 1,0-1-6,0 1 0,0-2 1,0 2 1,0-2-6,0-2 1,0 5 5,0-1 1,0 0-57,0-3 1,0 3-14,0 0 1,0 1-5,0 0 1,0-2 35,0 5 0,0-5-10,0 1 1,0-2 49,0-2-35,0 5 0,0-3 45,0 2 1,0-2 6,0-1 1,0-1 88,0 0-122,0 1 0,0 3-79,0 0 1,0 0 32,0-3 0,0 3-18,0 0 1,0 2-2,0-2 1,0-2-98,0 2 0,0 1 71,0 0 27,0-1 1,0-4-12,0 1 0,0-5-132,0 1-248,0-5 27,0 7-490,0-9-13,0 4 157,0-5 0,0-5-166,0-3 0,4-2-1378,0-1 2269,0-1 0,-9-4 0,-2-2 0</inkml:trace>
  <inkml:trace contextRef="#ctx0" brushRef="#br3" timeOffset="25">20272 11912 9889,'-5'-6'-296,"4"1"367,-4 5 117,0-6 137,3 5 117,-8-4-27,9 5-137,-4 0 0,4 4 102,-3 0-150,2 5 0,-3-7 333,5 6-478,0-1 1,0 1 240,0 0 0,0 0-51,0 8 0,0-2 271,0 5-156,0-5-286,0 7 0,0-3-5,0 5 0,0-2 117,0-2 1,0 3-240,0-3 222,0 3-93,0 0 0,0 0-18,0-3 1,0 3 47,0-3 0,0 1 14,0-1 0,0 3 45,0-3-39,0-3-59,0 6 1,-3-6 73,-1 3 0,0 3-24,4-3 1,0 1-132,0-1 0,-1 3 233,-3-3-420,3 2 278,-4 2 1,5-1-64,0-3 1,0 2-9,0-2 1,-4 3 26,0 1 0,-1 0 15,1 0 1,3-1-22,-3 1 1,-1 0 22,1 0 0,0 0 1,4 0 1,0-1-21,0 1 1,-1-4-88,-3 0 146,3 0-136,-4-1 0,5 2-11,0-4 1,0 4 75,0-1-275,0 3 240,0-5 0,0 4-36,0-6 23,0 5-14,0-7 0,0 7-24,0-5 1,0 4 29,0-3 1,0 0-1,0-1 1,0-2 19,0 2-90,0 3 81,0-5 1,-1 8 7,-3-2 1,2 2-4,-1-2 1,1 2 5,2-2-37,-5-2 39,4 4 1,-4-4 13,5 2 0,0 1-31,0-5 1,0 1 1,0-5 1,0 4-36,0 1-184,0-1 205,0-4 1,0 2-3,0 2-373,0-2 350,0 3 1,0 1-10,0 2 374,0 2-347,0 2 1,0-4 145,0 0-142,0 0 14,0-1 0,0 2 6,0-4 0,0-1 5,0-4 0,0 5 43,0-1 1,0 1 17,0-1 0,0-2-6,0 2 1,0 2-136,0-2 0,0 0 14,0-3 0,-4-1-14,0 1 0,1-1 265,3 0-462,0 1 257,0-1 0,0-3-67,0 0 2,0-6-60,0 8-26,0-9-288,0 5-437,0-6-287,0 5 221,0-4 207,0 9 1,0-7 777,0 4 0,-11 6 0,-1 5 0</inkml:trace>
  <inkml:trace contextRef="#ctx0" brushRef="#br2" timeOffset="26">16983 11878 8426,'0'-7'-566,"0"2"392,0 5 193,0-5 409,0 4-125,0-9 1,4 7 223,-1-4-336,1 4 0,-4-3 113,0 2 0,2 3 315,1-3-324,-1-2 0,3 3 276,-5-5-104,0 6 71,0-8-231,0 8 237,0-3-554,0 5 95,-5 0 0,0 2-111,-3 1 1,2 0 43,2 5 0,1-2-60,-4 2 1,3 0 91,-4-4 0,2 5-37,-2-1 0,-2 1 2,2-2 0,2 3 34,-2-2 0,1 2-32,-5 2 0,1-5 26,0 1 1,-1-1-43,1 5 0,-1-1 29,1 1 1,0-1-3,-1 0 1,1 1 24,-1-1 1,2 1-1,2-1 0,-2 1 30,3-1 0,-3 2-36,-2 2 0,2-2-51,2 2 0,-2-2 53,3-2 0,-4 4-52,0 0 0,0 1 44,-1-5 0,5 0-110,-1 1 1,0-1 89,-3 1 1,0-1-134,-1 1 1,1-1 100,-1 0 0,1 1-8,-1-1 1,1 4 19,0 1 1,3-1-12,0-4 0,1 1 20,-5-1 0,1 2-16,-1 2 1,-3-2 8,0 2 0,-1-1-2,0 1 1,4-2 5,-4 2 0,0-1-6,1 1 0,-4-2-1,3 2 0,1 2 0,4-2 0,-4 1 0,-1 0 0,1-4-57,4 4 0,-2 0 52,-2-1 1,2 6-20,-2-2 1,-2-2 7,2 2 0,-4-1-4,4 1 1,0 3 16,3-3 0,-1-1 2,-2 1 0,3-4 17,-4 4 0,4-1-27,0 1 1,0 2 25,-4-2 1,2-1-18,-5 1 0,5-1 9,-1 1 1,1 3-8,-1-3 1,2-2 1,-2 2 0,-1-3-34,0 3 1,1-4-4,4 4 0,-1-5-32,1 1 0,-1 2 50,1-2 0,0 1 8,-1 0 0,1-4-10,-1 3 1,-3 2 34,0-2 1,0 4-36,3-4 0,-3 4-57,0-3 0,-2 4 60,2-1 0,1-1 2,-5 1 1,5-1 15,-1 1 0,2-2-22,2-1 1,1-4 62,2 4 0,-2-4-59,2 0 1,2-1 33,-2 1 0,4-1-23,-3 0 0,0 1-73,0-1 1,-3 1 37,2-1 0,2 0-9,-2 1 1,0-1 3,-3 1 1,0 3 13,-1 0 0,1 0-18,-1-3 1,1 3 8,0 0 1,-1 1 75,1-5 0,-1 0-66,1 1 1,3-1 99,1 1 0,3-1-50,-4 0 0,4 0 8,-3-4 1,3 3-9,-4-2-16,6 2 0,-8 2 8,2-1-10,3 5 3,-10-3 1,7 7 8,-7-4-136,7-1 123,-7 1 0,7 1-59,-7 2 50,3-3-1,0 1 0,-3-3 289,0 5-282,-1-5 0,5 2 150,0-4 0,-1-1-128,1 1 0,-1-1 38,1 1 0,1-1-11,2 0 1,-2-1 96,2-2 0,2 1-9,-2-5-202,6 5 58,-3-3-39,5 0-166,0-1-493,0-5 434,5-5 1,-3 3-548,6-6 820,-5 6 0,7-3 0,-4 5 0</inkml:trace>
  <inkml:trace contextRef="#ctx0" brushRef="#br3" timeOffset="27">15235 11901 10504,'0'-7'43,"0"2"2525,0 5-2160,6 5-443,-5-4 0,5 5 476,-2-6-207,-3 0 0,6 0 212,-4 0-107,-1 0-124,8 0-288,-9 0-2,4 5 1,-4-4 187,3 3 1,-1-3 33,4-1 0,-3 0-176,4 0 148,-1 5-158,0-4-26,3 4 85,-9-5 348,9 0-281,-3 0-55,-1 5 0,4-3-43,-2 2 0,-2-2-16,2 2 0,-4-3-36,3 3 27,-4 2 1,7-3 64,-3 4 0,0-3-106,0 4 1,0-4-11,0 3 96,4-4 1,-5 7-45,5-2 78,1-3-52,-1 5 1,1-8 232,-1 6-146,-5-5-33,4 7 1,-3-5-10,4 2-63,1 4 65,-1-5 0,0 1-4,1 1 15,-1 0-107,1 3-78,-6-5 143,4 5 1,-5-5 3,3 5-126,2 1 77,-4-1 24,6 1 0,-1-1-9,1 0 0,-1 1-43,1-1 90,4 1 0,-3-1 10,2 1-34,-2-6 81,-2 4-64,0-4 0,1 6-32,-1-1 1,1 1-21,-1-1 1,2-1 20,2-2 1,-2 2-4,2-2 101,-2 2-92,-2-4 0,1 3-49,-1-5 160,5 5-38,-3-3 1,4 2 87,-6-1-135,0-4 0,1 6 93,-1-5-112,1 4 1,-1-3 28,1 3 1,-1 1 9,0-5 1,1 5-107,-1-2 68,1-2-6,-1 6 0,-3-6-46,-1 2 1,1 3 41,3-2 0,1-2 4,-1 2 1,4-4 86,1 3-122,-1-4 74,-4 7 1,5-7-29,-1 4 0,0-3-19,-4 4 1,1-5 17,-1 5 1,1-4 1,-1 3 0,1 0-75,-1 0-46,-5 4 48,4-5 1,-3 2-4,4-1 15,1 1 0,-1-1 183,0 1-133,1-5 1,3 5 27,0-4 1,2 4 21,-2-4 0,-2 3-2,2-3 0,1 1 46,0-1 1,-1-2 62,-4 6-144,1-5 25,4 7 1,-3-8-187,2 6 1,-2-2 60,-2 2 1,-3 2-72,0-2 0,3-2 126,4 2 0,0-2-20,-3 2 0,-1 0-150,1-4 449,-1 5-291,1-3 1,3 2 82,0 0 1,1-6-2,0 2 1,-2 1 160,5-1 0,-5 4-172,1-5 0,-2 5-4,-2-4 0,0 1-44,1-1 0,-1-2-70,1 6 1,-1-4 82,1 3 1,-5-3-60,1 4 1,-1-5 30,5 5 0,-1-4-19,1 3 1,-2-3 99,-3 4 0,4-4 1,-4 3 1,3-3 20,2 4 1,-1-6 5,1 2 46,-1 2-48,0-4 1,1 4-39,-1-2 10,1-3 1,-1 8-368,1-5 409,-1 5-66,0-8 1,-3 4-205,0-5 249,-1 5-140,5-4 121,-6 10-115,4-10 1,-5 5-13,3-2 40,2-3 93,-4 4-60,6 0-41,-1 2 0,1-1 335,-1-2-336,-5 2 9,4-5 173,-3 5 0,4-3-93,1 1 0,-5 0-32,1-4 0,-4 4 19,3 0-96,-4-1 42,7 2 28,-4-3 98,6 3-93,-1 0 0,-3-4-2,-1 3-8,1-3 0,3 3 71,1 0 1,-1 3-60,1-3 0,-5 0 73,1-4 0,-4 4-166,3 0 15,1 0 65,-2 1-134,4-4 139,-3 4 1,0-1-18,1 0-1,-5-1 0,7 1 160,-3 0-33,-2 0-64,6-4 0,-9 1-53,6 3 76,-1-3 1,1 4-48,0-5 1,-5 4-25,5 0 1,-4 0-36,3-4 128,-4 5-193,7-4 60,-4 9 0,2-9 110,0 3-102,-6-3-8,8 5 74,-8-5-30,3 4-227,0-5 449,-4 5-159,4-4-84,0 4-10,-4-5 105,10 0 1,-10 2-127,3 1 67,2-1 177,-5 3-253,9-5 0,-8 1-35,2 3-85,2-3 205,-5 4 0,6-5-9,-4 0 176,-1 0-72,3 0 1,-4 1-284,3 3 54,-3-3 113,4 5 3,0-6 198,-4 0-197,10 0 0,-10 5-118,9-4 215,-4 4-43,1-5 0,-1 4 10,-2 0-202,-3-1 50,4-3 1,-1 2-36,0 1-97,0-1 214,1 3-144,-4-5 237,9 5-91,-9-4 47,10 4 1,-9-5 88,6 0-47,-6 5-20,8-3 25,-3 3-26,-1-5-102,4 5 0,-7-4 37,4 3 6,-4-3 0,3 3-69,-2 0 0,-1 0-97,4-4 328,-4 0-206,7 5 0,-8-4 96,6 3-107,-5 2 38,7-5 0,-8 6-35,6-4 70,-6-1 1,5 3-9,-3-5-62,-3 5-16,4-4 1,-1 5 9,0-2 1,1-2 103,-2 1-106,-1-1-29,3-2 207,0 5-215,1-4 19,1 4 0,-1-5 219,-2 0 70,-3 5-273,4-4 242,-5 4-19,5-5-186,-4 6 185,4-5-118,1 4-290,-5-5 258,4 5-139,0-4 51,-4 4 1,6-3 77,-4 1-222,-1-1 108,8 3 41,-9 0 180,9-4-152,-9 4 90,10-5 0,-9 4-70,6 0-64,-6 0 1,5-3 247,-4 3-221,-1-3 3,3 4 0,-4-5 114,3 0 1,-3 1-168,3 3 1,-2-3 131,2 3-50,-2-3 40,8-1-50,-9 5 0,5-3 208,-2 2-193,-3-3-5,4-1 1,-3 1-15,2 3-31,-3-3 0,5 4 58,-2-5 220,-3 5-221,9-3 0,-7 4-101,5-2 229,-6-3-205,3 4 77,0-5 184,-3 5-102,8-4-174,-9 5 0,5-6 180,-2 0-5,-3 5-132,4-4 0,-3 4 113,2-5 145,-3 0-233,4 5-13,0-4 101,-4 4-191,4-5 206,0 5-75,-3-3 1,4 3-62,-2-5 79,-3 0 1,8 1-46,-5 3 67,0-3 0,-3 4-77,3-5 93,-3 0 0,5 1-124,-2 3 72,-3-2-15,4 3 1,-3-5 14,1 0 51,-1 0 118,3 0-63,-5 0-140,5 5-50,-4-4 1,5 4 126,-2-5 183,-2 0-226,3 0 14,-5 5-61,5-4-27,-4 4-21,4-5 210,-5 0 1,4 2-83,0 2-259,-1-3 138,3 4 0,-5-4-205,3 3 96,2-3 208,-5 4-27,9-5-15,-8 5-24,3-3 189,0 3-127,-4-5 4,4 5 0,-4-4 32,3 3-217,-2-3 64,3-1 138,-5 0 9,0 5 1,1-4-189,3 3 158,-3-2 0,5-2 194,-2 0 31,-3 0-114,4 0 0,-5 1 69,0 3-226,6-3 16,-5 4 139,4-5 115,-5 0-227,5 0 0,-4 0 0,4 0 15,-5 0 1,4 1-84,0 3-108,0-3 193,-4 4-153,0-5 126,5 0 0,-4 0 113,4 0-243,-5 0 230,5 5-100,-4-3-146,5 3-92,-6-5 230,0 0-63,0 5 45,0-4 0,1 4-153,3-5 173,-3 0 227,4 0 49,-5 5-108,0-3-227,5 3-111,-4 0 81,4-4 1,-1 5 48,0-2 1,1-3-1,-1 3-184,-3 3 185,9-1-46,-8 0 0,4 1-74,-2-4 223,2-1 0,0 4-17,-2-2 16,3-3 1,-5 5-131,6-2 188,-6-2-136,3 8 110,0-9-73,2 9 1,3-7 69,-2 4-61,2-4 114,-4 7-156,5-4 1,0 2-14,-4 0 46,3-6 1,-5 4-55,3-2 117,2-3-20,-9 10 116,10-10-136,-5 9-6,0-9 13,4 9 1,-7-7-66,5 5 0,-5-5 18,5 5-76,-5-5-92,7 2 107,-9 0 0,9 1 57,-4 6 1,6-2 4,-1-3 0,-3 2 17,0-5 1,-5 4 15,5-5-24,0 6 1,3-2 28,0 4-124,-4-5-23,3 5 94,-9-10 0,9 9 1,-7-8 0,4 6 1,0-4 1,0 4 0,2-5 82,-5 5-54,5-6-19,-8 9 0,9-10 242,-2 3-143,-3 2-69,0-5 1,-1 6 31,0-4-81,5-1 12,-8 3 1,5-1 17,-2-1 0,-3 3 128,3-3-357,3-1 197,-6 3 0,4-4 146,-5 3-128,5-3 0,-4 5 146,3-2-198,2-3 191,-4 5 62,3-6 53,-5 0 113,5 0-269,-4 0 155,4 0-122,-5 0 113,5 0-89,-3 0 56,3 0-175,-5 0-11,5 0-336,-4 0 337,4 0-1411,-5 0 984,0 5-2132,0-4 2538,0 9 0,0-4 0,0 6 0</inkml:trace>
  <inkml:trace contextRef="#ctx0" brushRef="#br2" timeOffset="28">20329 11387 8551,'0'-8'-427,"0"0"272,0 1 286,0 0 463,0-3 25,0 9-77,0-9-297,0 3 0,1 0 99,3-1 0,-1 2 489,4-2-564,-4-2 280,7 9 67,-9-9-348,4 8 267,0-8-200,-3 9 0,4-8 135,-2 5-36,-3 1-31,4 3 303,-5 0-349,0-6-356,0 5 1,-4 1-59,1 8 1,-6 2 75,1 1-25,-2 1 1,-1 1-95,-1 2 0,-1-1 79,-2 5 0,3 0 21,-4 4 1,4-1-142,0 1 176,1 0 1,-4 0 60,-1 0 1,1-4 11,4 0 1,3-4 40,0 4-108,1-5 0,-1 3 52,1-6-236,4 0 242,-2-4 8,0 3-240,4-9 19,-4 4-93,5-5-1445,0 0 0,-6-5 1,0-1-1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8052 3141 8512,'0'-12'-391,"0"5"48,0-1 0,0 4 530,0-3-115,0 4 0,1-6 500,3 5 0,-3-1-137,3 2 1,-2 0-80,2-5 0,-1 6-72,4-2 0,-4 2 327,1-2-611,-3 2 0,4-3 0,1 5 0</inkml:trace>
  <inkml:trace contextRef="#ctx0" brushRef="#br0" timeOffset="1">7835 3449 8164,'0'6'6462,"0"0"-6393,0-6 0,0 0 0</inkml:trace>
  <inkml:trace contextRef="#ctx0" brushRef="#br0" timeOffset="2">7858 3392 8184,'-7'0'-204,"-3"5"1,8-4 456,-6 3 0,5-1 41,0 0 1,0-1-18,-1 2 0,3-2 339,-3 2 2,3-3-309,1 4 0,-1-5 601,-3 0-308,3 0 172,-5 0 1135,6 0-948,6 0-609,0 0 1,5-5 8,1-2 0,-2-4 90,-3 0 1,4-2-150,-4-2 0,7-3-14,1-5 0,1 4-12,-5 0 0,1-1-206,-1-7 0,0 3 116,1-2 1,3 2-157,0 1 1,0 4-34,-3 0 1,-5 5 25,1-2 0,-2 4-87,2 0 0,2 2 4,-2 3 0,-2-2-145,2 5 167,-6-5-43,8 3 1,-7-1 32,5 4-189,-6-4 171,3 6-4,0-4 51,-3 5-2,3 0 1,-5 1 37,0 3 1,-5-2-36,-3 6 0,2 0-143,-2 3 0,0 2 141,-3 2 0,0 2-163,-1 2 0,1 2 35,-1-2 0,1 3-62,-1 1 0,-3 3-73,0 1 0,0 0 110,3-5 0,5-3-32,-1 0 0,1-3 40,-5 3 1,2-5-537,2 1 97,-2-2-1218,4-2-289,-1-5 2111,2-1 0,5-5 0,0 0 0</inkml:trace>
  <inkml:trace contextRef="#ctx0" brushRef="#br0" timeOffset="3">10644 3186 8238,'0'-11'216,"0"0"169,0-1 0,0 5-9,0-1 169,0 0 62,0 2 129,0-4-161,0 9 1,2-8 28,1 5-228,-1 0 296,3 4-140,-5 0 233,0 5-499,0 1 0,-2 11-24,-1 2 0,-5 4-63,-7 3 0,-3 7-129,-5 6 1,-4 2 121,1-2 0,-2 2-287,1-3 1,7 1-90,-3-5 1,8-4 127,0 1 1,3-10-733,5 2 358,-4-8-538,10 2-415,-4-11 180,5-1 1,1-6 1275,3-3 0,3-2 0,4-6 0</inkml:trace>
  <inkml:trace contextRef="#ctx0" brushRef="#br0" timeOffset="4">10930 3689 8345,'0'-6'0,"0"-1"549,0 3-157,0 3 740,0-4-283,0 5-299,-5 0 37,3 0-471,-3 0 0,5 1 145,0 3 0,0 3-38,0 4 0,0-3 19,0-1 1,0 2 18,0 6 0,0-2-101,0 2 0,0-2 56,0-2 1,0 5-117,0-1 1,0 0 147,0-4 0,0 5-123,0-1 0,0 0 49,0-3 1,0 3 10,0 0 1,-3 5-15,-1-1 1,0 3 3,4 1 1,-1-4-82,-3 0 1,3 4 76,-3 3 0,3 2-136,1-1 0,0-2 143,0 6 1,0-6-108,0 2 1,0 1 85,0-2 0,0 1-10,0-4 1,0 0 40,0-1 1,0 1-51,0 0 1,0-1 36,0-3 0,0 6-28,0-2 1,0-1-125,0-3 0,0 0 84,0 3 0,0 1-172,0 0 0,0-4 69,0 0 0,0-1 38,0 1 0,1 1-15,3-4 0,-3 4 25,3-1 0,1 1 90,-1-1 0,-1 3-91,-3-3 1,2 1 86,1-1 0,-1 1-57,1-4 1,-1 3-127,-2-4 1,0 4 65,0-4 1,0 4-135,0-4 0,4 5 125,-1-5 1,1 0 20,-4-4 0,0 2-56,0 2 0,0-2 19,0 2 0,0 2 79,0-2 0,0 4-74,0-4 1,0 2 44,0-2 0,0 1-6,0 3 0,0 3 1,0-3 0,0-1-123,0 1 1,4-4 104,0 4 0,0-4 35,-4 4 1,1-5-46,3 2 0,-3-2-29,3 1 0,-2-3 5,2 4 1,-3 1 127,3 2 1,-3-1-150,-1 1 0,0-3-4,0 3 1,0-5-122,0 1 0,0-1 99,0 1 1,0-2 28,0 2 0,0-2 6,0-2 1,-1 0-9,-3 1 1,3 0-9,-3 4 1,-1-4 63,1 4 1,1 1-116,3 2 1,-4-1-137,0 1 1,0-4-50,4 4 0,-1-5 64,-3 2 1,3-4-114,-3 0 1,3-5 32,1 1 0,1-5-684,3 0 0,-2-1 367,6-2 0,0 0 608,3 0 0,0-11 0,1-1 0</inkml:trace>
  <inkml:trace contextRef="#ctx0" brushRef="#br0" timeOffset="5">3358 3038 8223,'11'-11'0</inkml:trace>
  <inkml:trace contextRef="#ctx0" brushRef="#br0" timeOffset="6">3369 3027 8234,'0'-7'939,"0"-3"-182,0 9-170,0-9 93,0 8-423,0-3 1,0 4 317,0-3-188,0 3 124,0-4 114,0 5 0,-4 1-526,1 3 0,-3-2 0,3 6 1,0 0 14,-4 3 0,3 2-8,-4 2 1,4 2-7,-3 2 0,0 2 23,0-2 1,-3 7-130,2 0 0,-1 1 137,1-4 0,-2 3-63,3 1 1,-2 0-36,1-5 1,-1 1-3,5 0 0,-3-1-13,3-3 1,-4 1-15,5-5 1,-2 1-186,1-5 265,2 0-208,-3 1 0,5-5 48,0 1-390,0-5 174,0 2-168,0-5-1824,-5 0 1623,4 0 1,-5 0 660,2 0 0,-2 5 0,-6 1 0</inkml:trace>
  <inkml:trace contextRef="#ctx0" brushRef="#br0" timeOffset="7">2364 3118 7984,'0'-8'-966,"0"1"2103,0 4-242,0-2-203,0 0-61,0-1-282,0-1 1,0 1 443,0 2-600,0 3 0,0-5 686,0 2-529,0 2 0,-1-3-14,-3 5 1,2 0-80,-6 0 0,4 2 116,-4 1 1,1 4-117,-5 4 0,1 1-57,0-1 1,-5 4 62,1 1 1,-5 4-32,1-1 0,-3 6-111,-1 2 0,1 1 96,-1-2 1,1-1-185,3 1 1,-1-2 92,5-1 1,-1 0-154,5 0 1,1-2 87,2-2 1,-1 2-120,5-6 1,-3 0 61,3-3 1,0-1 40,4 0 1,-4-3 13,1 0-3,-1-6-682,4 8 295,0-8-2538,-5 3 2869,3-5 0,-8 5 0,4 1 0</inkml:trace>
  <inkml:trace contextRef="#ctx0" brushRef="#br0" timeOffset="11">3004 6076 9202,'-2'-6'1492,"-1"2"-929,1-3 225,-3 6-224,5-4-79,0 0-254,0 4 0,0-6-35,0 4 1,2 1-59,1-2 0,-1 2 100,1-2 0,0 2-142,1-6 319,-3 5-281,9-7 0,-7 5 44,4-2 1,-4 0-225,1 3 69,2 3 0,-3-8-126,4 5 0,1-3 61,3 3 1,1-5 74,-1 2 1,0 0 11,1 0 0,-1 0 8,1 0 1,-1-3 3,1 2 0,-1 2-14,0-2 0,1 2 75,-1-2 1,1-1-32,-1 5 1,-3-5 4,-1 2 1,1 0-69,3 0 0,1 3 51,-1-4 1,-3 1-142,-1-5 0,1 5 124,3-1 1,1 4-124,-1-3 0,1 0 100,-1 0 0,-3-3-10,-1 2 1,1 2 12,3-2 1,-3 4-5,0-3 1,-5 3 22,5-4 0,-4 4-26,3-3 1,-3 3-52,4-4 1,-4 5 54,3-5 0,0 4-72,0-3 1,3 3 60,-2-4 0,-2 4-61,2-3 1,-4 3 43,3-4 0,0 4-25,0-3 0,2 3 21,-5-4 0,5 5 6,-1-5 0,-2 5 30,2 0 0,-5-2-23,5 1-1,0-5 0,3 6-3,0-4 0,-3 4-31,0-1 24,-1-2 1,5 1-3,-1-3 0,-3 2 4,-1 2 1,-3 2-5,4-6 0,-1 4 162,5-3 1,-5 3-148,1-4 0,0 4 106,3-3 0,-3 3-85,-1-4 1,0 5 19,0-5 0,3 4-52,-2-3 1,1 3-11,-2-4 0,4 4-2,-4-3 1,2 3 41,-1-4 0,2 6-133,-2-2 1,2-1 103,1 1 0,-3-4-67,-1 5 1,1-5 49,3 4 1,-3-3-1,0 3 0,-1-4-3,5 4 1,-5-3 49,1 3 1,-1-4-8,5 5 0,-5-5-29,1 4 35,0-5 0,3 4 2,1-2-41,-1-4 0,0 6 15,1-2 1,-1-2-28,1 5 1,-1-1-8,1 1 1,-2 2-4,-3-6 0,3 5-13,-2 0 0,2-2-5,2 1 0,-1-4 36,0 4 0,1-3-11,-1 3 1,1-4 11,-1 4 0,-3-3-21,-1 3 0,1-4-251,3 5 207,1-6 1,-1 6-3,1-4 1,-1 4 68,1-1 0,-5-1-55,1 1 1,3-5 106,4 2 1,-1 1-88,-6-2 1,2 0 152,-2-3 1,2 3-96,1 1 0,1-1 37,-1-3 0,1 0-37,-1 4 1,0-3-5,1 2 1,1-1-45,2 2 0,-3-4 46,4 4 1,1-3-11,2-2 0,2 5 2,-2-1 1,2 0-16,-2-3 1,-1 0 11,1-1 1,0 1 7,4-1 0,-4 1-16,0-1 1,-4 1-2,4 0 0,-1-1 26,1 1 0,2-1-17,-6 1 1,5 0-10,-1-1 0,1-1 10,-1-2 0,3 2 0,-3-2 1,3 3-2,0 0 1,5-3-5,0 0 0,-1-1-4,-3 5 1,0-4 0,0 0 1,0-1-22,0 5 1,-1 0 4,1-1 0,0-3-51,0 0 0,0-1 61,0 5-5,-1-6-362,6 5 362,-3-5 0,2 2-93,-4 0 9,5 0 79,-4 3 1,4 1-13,-5-1 7,0-4 0,0 3-5,0-2 0,1 2 1,2 2 0,-2-1-32,3 1 36,2-6 1,-5 4-13,3-7-150,2 7 160,-5-9 0,9 8-31,-2-5-225,-3 0 244,5 1 0,-4-3-58,5 2 188,0 2 1,-4-3-13,-4 5-125,3-6 1,-1 7-44,3-5 266,2 0-182,-9 1 0,9-3-57,-3 2 270,3-3-104,7 4 0,-5-3-124,3 2-365,-2 2 541,-2-4 1,0 4-5,1-2 124,-6-2-90,4 8 1,-9-7-342,3 4 285,-3-4-43,-1 7-282,-1-3 281,1-1 1,0 5 73,0-3-364,0-3 255,-6 5 0,4 0 67,-6 6-382,5-1 291,-12-3 1,7 3 620,-7 1-632,-3 4 366,5-2-716,-9 5 85,4 0 167,-5-5-1204,-5 4 838,-6-4 0,-3 10-3,-5 2 447,-5 3 0,-11 7 0,-5 1 0</inkml:trace>
  <inkml:trace contextRef="#ctx0" brushRef="#br0" timeOffset="14">15327 3620 8192,'-7'0'-1574,"-3"-5"1657,9 4 0,-4-5 117,5 2 1,0 1 66,0-4 62,0 4-43,0-7-135,0 9 1,-1-4-11,-3 5 1,1 0 2,-4 0 159,4 0-31,-2 0 1010,0 0-954,9-5-159,-8 3 1,9-4 9,-5 2 0,1 3-227,3-3 157,-3 3 1,6 1-258,-3 0-13,-3 5 51,4 1 0,-4 4 165,3-2-27,-3 2 1,8-7 67,-5 4 0,1-4-78,-1 1 0,2-3 223,6-1 1,-5 4-45,1 0 0,-1-1 53,5-3 1,-2 2-249,-2 1 1,2-1 117,-3 2 0,0-2-191,0 2 1,-3 1 105,4 3 0,-4 0-72,3-4 1,-3 5 75,4-1 0,-5-2-163,5 2 1,0-2 156,3 2 0,-3 2-5,-1-3 1,1 0 127,3 0 0,1-3-128,-1 4 0,1-4 56,-1 3 0,4-3-32,1 4 1,-5-5-58,-3 5 0,-1-4 58,5 4 1,-5-1-54,1 5 1,-2-5-12,2 1 1,-2-1-19,-2 5 1,-2-2-45,6-2 1,-4 2 76,3-3 1,-4 4-56,1 0 1,1-3 37,-1-1 48,5 1 0,-3 3-42,5 1 1,-3-5 124,0 1 1,-1-2-70,5 2 0,-5 1 5,1-6 1,-1 5 11,5-4 0,-4 4 0,-1-5 0,-3 5-129,4-4 109,-6 5 1,7-3-203,-5 5 177,0-4 1,-3 2-162,3-6 137,-3 6 1,5-7-37,-2 1 87,-3 4 1,6-6 15,-4 3 1,-1-2 233,2 2-245,-3-3 138,-1 5-93,5-6-99,-4 0 5,4 0-22,-5 0-1,0 5 56,0-4-127,0 4 99,0-5-33,0 5 22,0-4 0,2 4 181,1-5-159,-1 0 123,3 0 746,-5 0-1116,0 5-53,0-3 260,0 3 170,0-5-171,5 0 14,-4 5-37,4-4 37,-5 4 150,0-5-139,0 5 7,0-3-16,0 3 1,1-4 11,3 3-10,-3-3 1,5 5 0,-6-2 17,0-3 1,3 6-17,1-3 1,0-2 5,-4 6-9,5-6 8,-4 8-1,9-3-12,-8-1 10,8 4 1,-8-5 1,6 3-11,-5 2 9,7-9 0,-8 9-4,6-2 3,-6-3 0,7 5 17,-5-2 0,5-2 3,-1 2 0,-2-2 33,2 2 0,-5 2-44,5-2 0,-2 2-14,2 1 1,2-1 18,-2-2 1,1 2-28,-2-2 0,3 1 18,-2-2 0,2 3-1,2-2 0,-1-2-10,0 2 1,1-2-5,-1 2 0,-1 2 2,-2-2 1,2 2 5,-2 1 0,1-3 2,-2-1 0,2 1 0,-5 4 0,5-1 0,-2 0 0,0-3 13,0 0 1,1-1 1,3 5 0,1-1-4,-1 0 0,-1-3-7,-2 0 0,2-1 16,-2 5 0,2-5-13,1 1 1,1 0 22,-1 3 1,-1-3-18,-2-1 1,2 1-26,-2 3 1,2-1 29,1-2-7,-4 2-49,3-3 42,-9 4 1,9-3 114,-2-1-113,2 1 1,1-1 12,1 1 1,-1 0-12,1 3 1,0-3 24,4-1 1,-4 0-14,4 0 0,0 2-32,-1-5 0,0 5 27,-3-2 1,3 0-2,0 0 0,1 1 1,-5 3 0,0-3 3,1 0-4,-1-1-33,1 5 26,-1-1 1,2-1 6,2-2-17,-2 2 11,8-4 0,-7 2 12,5 0 19,-5-1-30,8 0 0,-10 3-27,4-3 26,1-2 1,-3 6 13,5-4 1,-3-1-12,3 2 0,-5 0-22,1 3 0,1-1 27,0-2-15,-1 2 1,-4-4 0,1 6 0,0-1 7,4 1-70,-4-1 61,5 0 0,-4 0-14,2-4 13,-3 3 1,6-3 43,-3 4 1,2 1 3,2-1 1,1-3-46,-5-1 5,6 1 0,-5 2-45,3-2 0,-1 2-4,-3-3 0,-2 4 18,2 0 0,-2-3-8,-2-1 1,1 1-52,-1 3 72,1 1 1,-1-1 3,0 0 1,1 1-8,-1-1 0,5 1 35,-1-1 1,0 1-37,-4-1 0,2-3 39,2-1 1,-2 1-28,2 3 0,-1 1 15,1-1-7,-2-5 0,5 5 0,-3-4-5,-2 3 0,3 1-39,-4-4 1,-1 3-5,1-2 0,3 2-24,0 1 59,0 1 1,-3-1 4,-1 1 0,4-1-3,1 1 1,0-1-20,-1 0 77,-2 1-62,3-1 0,-3 1 21,2-1-17,-2-5 1,7 5 43,-4-4-39,-1 3 1,0 2 1,0-1-82,6-4 79,-9 3 1,9-4-40,-6 5 0,4 0-7,-4-4 0,4 3-12,-4-2 1,4 1-11,-3-1 1,3 2-40,-4-3 79,0 3 0,0 1-14,1-4 0,3 3-1,-4-2 0,1 2-9,0 2 0,-4-5-12,3 1 23,3-1 190,-5 5-177,3-1 1,-3-1-18,2-2 182,-2 2-151,3-4 0,0 2 84,-1 0-77,5-1 2,-7 0 0,3 3 26,-4-3-17,4-1 0,-2 4 12,5-3 1,-3 0-13,3 0 1,-4 0-3,4 0 0,-5 3 0,7-7 0,-2 4 1,3 1-1,1 4 0,-2-5-147,-2 1 140,3-6 1,-5 7 29,2-5 1,-2 4 1,-1-5 1,-4 5-9,3-4 0,-2 1-22,-1-1 0,-1-3 35,0 3-28,1 2 1,-1-5 124,1 3-9,-1-3 1,-3 3-35,-1 0 1,1 1 87,3-1-115,1-3 1,-1 6 57,1-4-43,-1-1 1,0 4-8,1-2 1,-1-3-36,1 3 1,-1 1 22,1-1 0,-1 0-7,0-4 0,1 1 32,-1 3-21,1-3-22,-1 4 0,-3-5 10,-1 0 0,-3 0 9,4 0 1,-4 0-154,3 0 166,-4 0 2,7 0-318,-9 5 118,4-4 0,-4 4 141,3-5-1648,-2 0 1041,3 0 0,-7 0-2514,-1 0 3111,-4 5 0,-9 2 0,-2 4 0</inkml:trace>
  <inkml:trace contextRef="#ctx0" brushRef="#br0" timeOffset="15">15190 6179 8268,'0'-8'-962,"0"0"836,0 6 495,0-3 1088,0 5-1306,0-5 103,0 4-57,0-5-80,5 1-19,-4 4 0,4-5 16,-5 2-41,5 3-54,2-9 0,0 7-17,1-5 0,-4 6 51,3-2 0,-3-1-30,4 1 1,-2-1 27,2 1 0,2 2-4,-3-6 1,0 4 70,0-3-51,1 4 1,2-7 27,-2 2-45,7 3 0,-7-5 97,7 3 1,-3 0-87,0 0 0,-1 0 51,1 0 0,0-4-34,4 4 1,-4-3-13,4-2 1,0 5 10,-1-1 0,6 0-88,-2-3 1,-2 0 44,2-1 0,0 1 27,4-1 1,-1 1-63,-3-1 1,3 1 42,-3 0 1,2-1-13,2 1 1,0-4 10,0-1 1,1 1 35,2 4 1,-1-2-36,1-2 1,2 2-47,-1-2 0,1 1 10,-2-1 0,-2 2 32,3-2 0,1-2-18,-1 2 0,3-1 11,-3 0 1,1 2-81,-2-5 0,0 2 69,4-2 0,1 1-65,3 3 0,0 1 38,0-5 1,-1 1-2,-2-1 0,2 1-7,-3 3 1,2-2-3,-2-2 0,0 1 8,-4 3 0,-2 1 5,3-5 1,-2 1 2,2-1 0,-2-2-4,6 2 0,-4 1 10,3-1 1,4 0-10,4-4 1,-3 0 12,-5 0 1,3 1-6,1-1 1,2 0 1,-10 0 1,6 4 40,-1 0 0,2 0-41,1-4 0,1 2-4,4 2 1,-4-3 7,3 3 0,-6 1-18,-2-1 1,-1 0 14,2-4 0,1 2-1,-6 2 0,2-3 16,-1 3 1,-2-1 0,6 1 0,-2-3 28,1 3 0,3-1-40,-2 1 1,2-3 82,1 3 0,-1-1-70,-2 1 1,2 1 6,-3 3 1,-2 1 3,-1-5 0,0 5-42,0-1 0,1-2 43,-1 2 0,-2-2 20,6 2-21,-6 2 60,3-3-73,0-1 1,-3 5 20,6-3-53,-6-3 36,3 5 0,-1-5-14,-1 3 1,5 1 2,-5-5 0,5 4-16,-5-4 0,2 4-15,-1-4 0,1 5-71,2-2 92,3-1 0,-9 4 70,3-2 0,1 2-69,-1 2 1,-1-3 54,-3 2 1,0-2-44,0 7 0,1-5 1,3-3 1,-3 2 6,2-2 1,-2 2-23,-1 2 0,4 0-6,0-1 0,-2 2-5,-6 2 1,1-2-40,-4 3 0,-1 0 46,-4 0 0,1 3-26,-1-4 18,-5 6 95,4-3-28,-8 0 12,3 3-57,-5-3 34,0 5 1,4-1-22,-1-3-21,6 3 27,-7-4-4,8 5-488,-9-5 277,4 3 1,-4-3 37,3 5-1989,-3 0 2133,5 0 0,-6 0 0</inkml:trace>
  <inkml:trace contextRef="#ctx0" brushRef="#br0" timeOffset="16">23207 3757 8463,'0'-11'458,"0"5"-326,0-4-82,0 8 1,0-4 135,0 2 1,1 3 108,3-3-12,-2 3-444,3 1 448,-5 0-94,5 0-25,-4 0-61,4 0 238,-5 0-168,0 5 28,0-4-35,0 9-83,5-8 1,-4 4 93,3-2-71,-3 2-1,-1 0 0,0 5-3,0-4 1,0 3-5,0 2 0,0-1-102,0 1 113,6-1-5,-5 0-278,4 1 240,-5 4 0,0-3 78,0 2-160,0 3 67,5-5 1,-4 4 19,3-1 1,-1-4 5,0 4 1,0 0-3,5-1 243,-6 6-263,3-9 1,-4 9 315,3-6-304,-3 5 1,5-6 68,-6 5 0,0 0 31,0 4-111,0 0 0,-4-4-91,0 0 0,-4 0 186,5 4-294,-6 0 93,7 0 0,-3-4 85,5 0 0,-4-4-15,1 4 0,-1-4 133,4 4-131,0-5 0,0 6 182,0-4-179,0 4 1,0-4 5,0 3 0,0 2 5,0-6 1,0 4 64,0-4-195,0 6 141,0-9 1,0 9-30,0-6 1,0 4-14,0-4 1,0 4-162,0-4 161,0 6 1,0-9-1,0 3 0,0 2 0,0-2 0,0 0 52,0-3-51,0-1 1,0 2 2,0 2 0,0-2 2,0 2 0,0-2-20,0-2 18,0 6 1,0-3 8,0 5 1,0-4 6,0 4-11,0-5-91,0 8 82,0-5 0,0 5 7,0-3-201,0 2 87,0-8 1,0 7 79,0-4 180,0 4-173,0-7 0,0 7-14,0-5 351,0 6-327,-5-9 0,4 9 20,-3-6-10,2 0 1,2-2 6,0 2 1,0-2 30,0 2-25,0-3-170,0 0 162,0 4 1,0-3-40,0 2 0,0 2-17,0-2 1,0 0 30,0-3-114,-5 4 111,4-3 1,-4 3-272,5-4 266,0-1 1,0 1 102,0-1-106,0 0 1,-4 1-24,0-1 134,1 1-107,3-6 1,0 4-19,0-2 122,0 2-111,0-4 0,0 5 100,0-5-80,0 5 0,0-3 62,0 0-59,0-6 6,0 8 1,0-3 61,0 4-66,0-5 5,0 4 14,-5-3-16,3-1 1,-3 4 63,5-2-26,0 2 0,-1 0-11,-3-2 224,3 2-229,-4-4 0,5 2 371,0 0-325,0-6 186,0 8-191,0-3-8,0 4 0,-1-3-191,-3-1 238,2-4-70,-3 7 1,5-8 25,0 6 17,0-5-347,0 2-504,0-5 592,5 0 112,2 0-1208,-1 0 813,4 0 1,-3 0-153,4 0 1,0-4 615,1 0 0,4 0 0,2 4 0</inkml:trace>
  <inkml:trace contextRef="#ctx0" brushRef="#br0" timeOffset="17">17246 3678 7847,'6'-6'-783,"-1"5"1591,-5-4-15,0 0-61,0 4-406,5-9 0,-4 7 242,3-5-46,-3 6-238,-1-3 0,0 4-104,0-3 0,2 2 355,1-1-440,-1 1-192,3 2 764,-5 0-616,0 5-16,5-3-58,-4 8 116,4-4 14,-5 1-59,0 3 0,0-8 16,0 6 0,1-6-8,3 2 1,-2-1 9,1 1 0,-1-2-2,-2 6 0,0-4-11,0 3 1,0-3-24,0 4 1,0-5 79,0 5-148,0 0 88,0 3 0,0 0-58,0 1 0,0-5 45,0 1 0,0-4 0,0 4 1,0-5-2,0 5 19,0 0 19,0 3 0,0 0-43,0 1 1,0-5 85,0 1 1,1-4-17,3 3-65,-3 1 1,4 4 10,-5-1 1,0-3-45,0-1 1,0 1-64,0 3 1,0 1 96,0-1 0,0-3-158,0-1 1,0 1 127,0 3 1,0 1-102,0-1 80,-5 1 0,4-1 121,-3 0-51,3 1 0,1-1 12,0 1 0,0-1-36,0 1 0,1-5-12,3 1 0,-3-1-22,3 5 1,-3 0 31,-1 4 0,0-4-59,0 4 0,0-4 55,0 0 1,0 3 12,0 0 1,0 0 16,0-3 1,0-1 10,0 1 0,0 3-92,0 0 1,0 0 5,0-3 0,0-1 124,0 1 0,4-1-70,0 0 0,-1 5-68,-3-1 0,0 0 63,0-3 1,0 3-188,0 0 1,0 4 99,0-4 0,0 4 199,0-3 1,0 4-206,0-1 1,0 2-1,0 2 1,0-4 211,0 0 0,0-1-97,0 1 1,0 3-28,0-3 0,0 1-17,0-1 0,0 1 115,0-4 1,0 3-75,0-4 0,0 1-11,0 0 1,0-2-30,0 5 1,2-5 22,2 1 0,-3-1-86,3 1 0,-3-1 63,-1 5 1,0 0-66,0 4 1,0 0 61,0 0 0,-1-1-69,-3 1 0,1 0 47,-4 0 1,3 4-155,-4-1 0,4 2 374,-3-1 1,4-3-135,-1 3 1,-1-3-184,2-2 1,-3 1 112,3 0 1,1 0 149,-1 0 0,1-4-82,2 0 0,0-5-114,0 1 1,-3 2 17,-1-2 1,0 1-114,4 0 1,0-4 106,0 3 0,-4-1-15,0 2 1,1-4-30,3 4 1,0-4 49,0 0 1,0-1-82,0 1 0,0-1 64,0 0 1,0 1 25,0-1 0,0 1-41,0-1 1,0-3-2,0-1 1,0 1 63,0 3 0,0 1-1,0-1 0,0 1 118,0-1 1,0 0-141,0 1 1,0-1 157,0 1 1,0-1-86,0 1 1,0-1 54,0 0-24,0 1-212,0-1 63,0 1 63,5-1-129,-4-5 0,5 3 108,-2-5-295,-3 0 262,4-4-276,-5 5 250,5-4 46,-3 4 0,3-3-219,-5 1 115,0-1-841,0 3 244,0-5 0,0-5 1,0-2-1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2615 6076 8273,'-6'-5'0,"1"4"0,5-5 0,0 6 0</inkml:trace>
  <inkml:trace contextRef="#ctx0" brushRef="#br0" timeOffset="1">2604 6064 7641,'0'-6'687,"0"1"-479,0 5 68,0-5-162,0 4 18,5-4-116,-4 5 162,4 0-215,-5 0 171,0-5-107,5 3 44,-3-8 0,7 8-2,-6-6 1,2 4 13,-1-3 1,-1 4 126,4-1-91,-4-2-52,7 0 1,-7-5-56,4 4 0,-4 0 56,1 4 1,1 0-213,-1-5 244,4 6-190,-1-8 1,0 7 110,1-4-12,0-1 123,3-3 1,0-1-114,1 1 0,-5-1 101,1 1 0,0-1-81,3 1 0,-3 3 70,-1 1 0,-3-1 28,4-3-41,-1-1 0,5 1-89,-1 0 0,-3 3-1,-1 0 1,0 1-38,0-5 0,4 1 74,-4-1 0,3 1-42,2 0 0,-5-1 26,1 1 0,0-2-5,3-2 1,-3 2-2,-1-2 0,1 2 45,3 2 0,-3-1-11,-1 1 0,1 0 9,4-1 0,-1-1-39,0-2 1,1 3 16,-1-4 0,1 0-51,-1 1 1,0-1 44,1 5 1,-1-1-62,1 1 1,-1-4 49,1 0 1,2-1-27,-3 5 0,5 0 14,-8-1 0,5 1-5,-6-1 0,4 1 32,0-1 1,0 1-26,1 0 0,-2-5 24,-2 1 1,2 0-20,-3 3 1,3 1-22,2 0 1,-1-5 23,1 1 1,-1-1-51,1 0 0,0 3 33,3-7 1,-2 7-4,2-3 1,-2 0-42,-1 1 1,-2-1 38,-3 5 0,3-1-89,-2 1 81,2 0 0,2-1 6,-1 1 1,-1-1-8,-2 1 0,2 3 14,-2 1 1,2-2-7,1-6 1,1 6 0,-1-3 1,2 0 0,2-4 1,-2 1-3,2 4 1,-2-1-9,-2 1 0,0 0 7,1-1 1,-1-1-21,1-2 1,-2 2 16,-3-2 1,4 4-21,-4 3 0,2-2 22,-1 2 0,2-2 0,-3-1 1,4-1 1,0 1 0,-3 0-9,-1-1 1,1 1 18,3-1 0,4-3-14,1 0 1,-5 0 3,-3 3 0,-1-3 1,5 0 0,-1 0 7,1 3 0,-1 1-21,0-1 0,1 1-3,-1-1 0,1 1 13,-1 0 1,1-1-3,-1 1 1,0-1 6,1 1 0,-1-2-8,1-2 1,-1 5 10,1-5 1,-1 4-10,0-4 0,1 3 16,-1 0 1,1 1-4,-1-1 1,0 1 3,1-1 1,-1-3-14,1 0 0,-1 0 3,1 3 1,-1 1-7,0 0 0,1-2 6,-1-2 0,-1 2-4,-2-2 1,2 2 2,-2 2 0,2-1-45,1 1 1,-3-1 30,0 1 0,-1-1-3,5 1 1,-2 0 18,-3-1 1,4 1-13,-4-1 0,3 0 33,2-4 0,-2 4-30,-3-3 1,4 3 13,-4 4 1,0-2-9,0 3 1,-3 0 2,4 0 1,-5-1-1,5-3 0,-4 3 1,3 0-8,1 1 0,0-5 6,-1 1-73,-4 5 67,2-4-24,0 8 21,1-8 1,6 4 3,-1-6 0,-3 5 0,-1-1 1,-3 2 2,4-2 0,-2-2 154,2 2-152,2-2 0,-4-1 15,6-1 1,-5 5-7,1-1 1,-6 4 8,2-3-7,3 4 0,-6-3-44,3 2 157,-3 3 2,-1-4-715,0 5 392,0 5 1,-4-3 193,0 6 0,-10 5 0,2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2867 3620 8273,'0'-6'-472,"0"1"2206,0 5-1484,5 0-100,-4 0-11,9 0 1,-7 0 5,4 0-85,-4 5 1,6-2-5,-5 4-23,4-4 1,-5 6 53,5-6-22,-1 6 0,5-4 27,-1 3 1,-3 1-38,-1-5 1,1 3 45,3-3 0,-3 4 8,-1-4 0,1 3 118,4-3-171,-1 5 1,0-4 11,1 3 0,-1 2-66,1-3 0,-5 0 70,1 0 1,-1-3-247,5 4 224,-1-1 0,1 5-78,-1-1 1,1-1 26,-1-2 0,0 2-14,1-2 0,-1 1 23,1-2 0,-1 3-2,1-2 0,-1 1 17,0-2 0,1 4-13,-1-4 0,1 0-21,-1 0 1,-3-3 24,-1 4 0,1-1-30,3 5 0,1-5 21,-1 1 0,-3-1-5,-1 5 1,2-2-9,6-2 1,-2 6-6,2-3 0,2 0-8,-2 1 0,0-7 18,-3 6 1,3-2-15,0 3 1,4-1 11,-3 1 1,0-1 8,-1 0 0,-2 1-5,2-1 0,2-3 2,-2-1 0,1 1-3,0 3 1,-4 1 1,4-1 0,1 1 5,2-1 0,-2 1-6,-2-1 0,2 0 3,-2 1 1,1-1-3,-1 1 1,-2-1-33,2 1 0,2-1 31,-2 0 0,4 1 0,-4-1 0,4 1 3,-3-1 0,3-1-1,-4-2 1,0 2 11,-3-2 1,3 2-15,0 1 1,2 1 68,-2-1 1,-1 0-65,5 1 1,-4-1 19,4 1 1,-1-1-22,1 1 0,2-1-1,-2 0 0,-1 1-13,1-1 1,-4 1-4,4-1 1,-5 0 8,2 1 0,0-1 7,-1 1 0,1-2-13,-5-3 0,4 4 6,0-4 0,2 3 71,-2 2 0,-2-2-46,2-2 0,3 2 7,1-3 0,3 5-23,0 3 0,1-2 1,0 2 0,1-2-3,3-2 0,-3 2 14,3 2 1,-3-2-30,-1 2 0,-1-2 22,1-2 0,0 0 100,0 1 0,-4-1-99,0 1 0,-4-1 111,4 0 1,-4 1-65,4-1 0,0 1 5,4-1 0,5 2-47,3 2 0,-2-1 11,1 5 1,0-4-31,0 4 0,6-3 39,-6 3 0,4-4-99,-7 4 1,3-5 78,-3 1 0,1 2-58,-1-2 0,-3 0 88,2-4 0,4 5 1,0-1 0,-1 1-43,2 0 0,-1-2 12,4 5 1,1-4-95,-1 4 0,0 0 91,0 4 1,1-4-75,-1 0 1,0 0 63,0 4 0,1-4-103,-1 0 0,-5-4 90,-2 4 0,1-5-8,-2 1 1,2-1 36,-1 1 1,-3-2 106,3 2 0,-7-6-48,-1-1 1,0-1-63,4 5 0,-4-1 11,0 1 1,0-1 10,4 1 0,0-1-62,0 0 1,3 5-24,1-1 1,1 4-16,-2-4 1,-1 2 48,1-2 1,-3-2 14,-4 2 1,1-6-6,-4-2 0,-1 0-17,-4 0 157,1 3 0,-2-7-89,-3 4 1,4-4 8,-4 1 1,0 1-6,0-1 0,-1 1-10,2-1 1,2-3-24,-2 3 0,2 1 26,1-1 0,-3 1-80,0-2 1,-2 0 93,2 5-103,2-6 0,-8 3 57,6-5-31,-6 0-110,4 0 54,-1 5 0,-3 0-102,6 3 1,-4 2 74,3-2 1,0 2-631,0 1 0,2 1 273,-5-1 1,1 1 458,-1-1 0,-3 0 0,4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7T22:06:59.24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4534 8136,'-1'-8'1542,"-3"1"-1302,3-1 1048,-4-3-555,5-1-246,0 6-25,-5-4 0,4 7 386,-3-4-69,3-1 0,1 1 447,0-1-722,0 5 59,0-2-35,0 5 0,3 5-197,1 3-171,5 7 0,-6-1 1,3 5 40,-1 2-35,4 5 1,-8 0-68,3 4 141,2 0-60,-4 5 0,3 0-313,-5 3 0,4-2-2,-1 2 1,1 1-18,-4-1 0,0 2 0,0-5 14,0-1 1,0 3-7,0-6 101,0 2 1,0-4-110,0-2 0,0-5 54,0-3 1,0 2-40,0-6 200,0 0-169,0-3 254,0-6-18,0-1 673,0-5-560,0-5-131,0 4 1,1-9 0,2 2-81,1-2 0,3 2 15,-3 1 1,5 0 4,-1 0 1,3 0-32,4 3 1,-2 3-135,2-3 0,-1-1-41,1 1 0,-1 1 85,5 3 0,0 0-35,4 0 0,0 0 49,0 0 0,0-4-175,0 0 1,3 0 95,1 4 1,0 0-93,-5 0 1,0 0 2,-3 0 1,1-1-111,-4-3 0,-1 3-682,-4-3 462,-4-2 246,3 4 0,-8-3-1337,6 5 1057,-6 0 0,5 0-1391,-3 0 1003,-3 0 219,9-5 1,-7 4 755,4-3 0,1 3 0,3 1 0</inkml:trace>
  <inkml:trace contextRef="#ctx0" brushRef="#br0" timeOffset="1">2695 5048 8155,'0'-11'0,"-5"-1"608,4 1 0,-4 3 303,5 1 717,0 4-1114,0-7 0,1 9 73,3-3 247,-3 2-92,4 2 36,0 0-354,2 0-145,4 0-37,1 0 1,-1 0-213,0 0 213,1 0-32,-1 0 1,4 0-136,1 0-132,4 0 295,-2-5-212,0-1 0,2-5 1,-4-1 152,2 1 1,-3 3-405,4 1 113,-5-1-172,-2-3 148,-2-1 0,-4 6 132,1-4 65,-2 3-349,-5-4-68,0-1 131,0 1 194,-5 0 9,3 4 1,-12-2-398,3 6 246,-8-1 1,1 4-233,-5 0 330,-5 0-50,4 5 18,-4 1 237,6 11 0,-1-3-58,0 5 121,0 0 1,5 5-111,3 2 0,2 0-156,2 4 342,-1 1-116,6-2 1,1 3-122,5-6 10,0 6 1,1-8-23,3 3 1,6-4 49,6-4 1,4-3 131,-1-4 0,2-6 49,2-2 0,1-3 0,2-1 290,0 0-436,1-5 15,-4-1 1,4-10-609,-1 1 623,1 0-42,-4 3 1,-2-3 104,-2 0-518,3 0 1,-8 0-141,5-1 303,-5 1 56,2 4 1,-4-1-20,-1 1 0,-3 5 1,-2 0-348,-1 1 429,-1 4 17,-4-4 28,0 5 47,0 5 1,0-2 207,0 4-180,0 1 0,0 3 0,0 1 42,0-1 103,5 1-176,1-1 1,6 0-31,-1 1 1,4-6 47,1-2-25,-1-3 1,-2-1 9,2 0 0,-1 0-105,5 0 0,-4-1 87,4-3 1,-5-1-86,1-3 1,-1 0 66,1 4 0,-2-9-2,2 2 0,-2 1 127,-1 2 1,-2 0-123,-3-3 0,2 3 152,-5 1 0,1 3-16,-1-4-56,-3 6 14,4-3-259,-5 5 187,0 0 1,0 5-130,0 2 146,0-2-18,0 6-40,0-5 0,4 5-3,0 1 1,3-1 42,-3 1-258,5-1 99,-3-5 0,6 4 101,-1-2-232,1-3 227,-1 0 1,4-5 60,1 0-65,4 0 1,-7-1 38,2-3-50,3 3-1,-6-9 31,10 8 0,-9-8-3,2 3 0,-3 0 122,0 0 1,-5 3-116,1-4 0,-2 5 469,2-5-280,-3 5 0,-4-2 73,3 5-126,-3 0-104,5 0 151,-6 5-488,0 2 0,3 4 11,1 1 1,4-5-1,-3 1-589,1 1-662,2 1 1,3 1 214,1 1 1,-1-1-107,1 0 1,-5-3 1436,1 0 0,-1-1 0,5 5 0</inkml:trace>
  <inkml:trace contextRef="#ctx0" brushRef="#br0" timeOffset="2">4020 5128 8118,'-1'-13'628,"-3"-2"0,3 2-189,-3-2 0,3-1-12,1 0 1,0 1-193,0 4 1,0 3 479,0 1 1,0 3 261,0-4-500,5 6-402,-4-4 126,9 6 1,-9 6-147,3 1 0,-2 0 122,-2 0 1,3-3-71,1 4 0,0-1-166,-4 5 1,0-1 54,0 0 1,1 1-18,3-1 0,-1 1 74,4-1 0,-3-3-133,4-1 0,-1-4 101,5 1 0,-1 1-93,1-1 1,-1-1 66,0-3 0,1 0-111,-1 0 0,4-1 41,1-3 1,-1 2 35,-4-6 0,1 2 26,-1-2 0,1-2 0,-2 4 62,-3-6-22,3 1 1,-8-1 204,2 1 54,2 5 186,-5-4-276,4 8-128,-5-3-21,0 10 0,2 2 36,1 4 1,0-3-160,4-1 1,-3 0 81,4 0 0,0 3-169,3-2 1,0-3 40,1-1 1,-1-3-29,1-1 1,-1 0 129,0 0 0,1 0 9,-1 0 0,1 0-17,-1 0 1,1-4 5,-1 1 0,0-6 139,1 1 0,-1 2-131,1-2 0,-1 0 192,1-3 1,-1 3 6,0 1 33,1-1 1,-1-2-143,1 2 0,-5 0-57,1 4 0,-4 0-143,3 4 242,-4 0-138,7 0 98,-9 0-132,4 5 0,-5 1 33,0 6-6,0-1 0,0 1 47,0-1 1,5-3 11,3-1 1,-2 0-198,2 0 171,0 3 0,3-5-139,0 3 1,0-2 121,-4-2 1,3-3-210,-2 3 0,-2-2 45,2-2 1,-4 0-117,3 0 1,-3 0-125,4 0 0,-4 0-719,3 0-1343,-4 0 1141,7 0 1336,-9 5 0,4 1 0,-5 5 0</inkml:trace>
  <inkml:trace contextRef="#ctx0" brushRef="#br0" timeOffset="3">5196 5082 8020,'6'-23'1446,"-5"6"-685,3 1-436,2-1-154,-5 4 1,8-5 178,-5 3 0,0 2 1,-4-2-1,0 2 428,0 2-551,0 0 0,-5 0-55,-3 4-115,3-3 114,-10 8 1,7-3-113,-7 5 0,-2 0 104,2 0 0,-4 2-178,4 1 1,-2 0 75,2 5-202,3-1 1,-5 1 67,6-1 1,-1 1 0,1 3 114,-1 1 1,5 1-234,-1 2 1,6-3 70,-2 4 1,2-4-200,2 0 1,0-1 114,0 1 0,6-2 96,1-3 1,3-2-7,2-5 1,-1 0 181,1 0 1,0 0 28,4 0 0,-4-1-177,3-3 1,-2 2 159,-1-6 0,-1 4-5,0-3 52,-4 4-82,3-2 29,-9 5-59,4 0 560,-5 0-340,0 5 1,-1 2 173,-3 4-157,3 0-129,-9 1-38,8 4-66,-3-3 82,5 4 68,0-6-210,0 0 0,0 2-202,0 2 1,0-2-389,0 2 1,4-6 353,0-1 0,5-2-876,-1 2 0,2 1 219,1-6 1,2 1-65,2-4 0,-1 0 998,5 0 0,0 0 0,4 0 0</inkml:trace>
  <inkml:trace contextRef="#ctx0" brushRef="#br0" timeOffset="4">5413 5208 8020,'7'0'976,"-1"0"-128,-2 0 1020,-3-5-1220,4-2 0,-5 0 1056,0-1-747,0 6-68,0-3-1076,0 5-1583,0 5 770,0 1-2026,0 5 1385,-5 1 1641,-1-1 0,-6 6 0,1 1 0</inkml:trace>
  <inkml:trace contextRef="#ctx0" brushRef="#br0" timeOffset="5">1987 5551 8414,'-16'0'0,"3"-4"-245,-2 0 0,2 0 245,7 4 1366,-4 0 54,8-5-490,-3 4-668,5-4 1,5 5-1,3-2 156,2-1 1,3 1-91,2-1 0,-1 1 153,5 2 0,5 2-66,7 1 0,2-1-96,1 1 1,9 3 144,3-3 0,8 2-515,3-1 1,-24-3 0,0-1 227,3 2 1,1 0 0,4-1 0,1 0-285,2-1 1,0 0 0,0-3 0,1 0 216,4 0 0,1-1 1,-2 1-1,0 0-285,5-1 1,1 0 0,-2 0 0,0 0 295,0-1 0,-1-1 0,-2 1 1,-1 0-93,0 1 0,0 0 1,-3-1-1,1 0-112,-2 1 0,-1 0 0,0 1 1,-2 0 227,-2-1 0,-2 0 0,0 3 0,-1 0-27,-4-1 1,0 0-1,2 1 1,-2 1-11,29 0 1,-4 0-1,-3 0 1,-7 0 121,-2 0 0,1 0-288,-4 0 1,-3 0 153,-1 0 1,-6 0 368,-1 0 1,-6 0-552,2 0 0,-5 0 637,-3 0-854,3 0-1549,-4 0-1325,0 0 3235,-7 0 1,-6 0-1,-5 0 1</inkml:trace>
  <inkml:trace contextRef="#ctx0" brushRef="#br0" timeOffset="6">6658 4797 8267,'5'-12'703,"-3"1"-341,2 0 1,-3 3 72,-1 0 1,0 4 61,0-3 1,0 3 283,0-4-626,-5 6 0,-2-7 114,-4 5 0,0 0-146,-1 4 0,-3 5 146,0 3 0,-4 2-93,3 2 0,-3 4-86,4 3 1,-4-1 74,4 1 1,0 4-181,3 3 0,2 5 41,2-4 1,0 7-117,4-4 1,1 2 65,7-5 1,0-7-163,7 3 0,-1-4 35,9 0 1,0-6 105,4-6 1,0-4 172,0 1 1,4-3 150,-1-1 0,1-5 281,-4-3 1,0-3-227,-1-5 0,1 3 39,0-7 0,-1 1-82,-3-3 0,-3-1-318,-4 0 1,-6-1 141,-2-3 1,-3 2-590,-1-6 1,-5 5-154,-3-5 0,-3 5 320,-4-5 0,1 6-442,-5-2 1,0 8 269,-4 4 0,0 2-243,0 2 1,5 4-250,3 4 33,3 1 1,5 7-19,3 3 956,8 2 0,8 2 0,5-1 0</inkml:trace>
  <inkml:trace contextRef="#ctx0" brushRef="#br0" timeOffset="7">7058 4763 8224,'0'-12'416,"0"1"-166,0-1 1754,0 1-276,0 4-940,0 2-783,0 16 1,0 1 128,0 11 0,0 0-206,0 0 1,-4 3 119,0 1 0,1 4-19,3-5 1,0 5 46,0-5 0,0 5-439,0-5 1,0-3 120,0-4 1,0-5 134,0 1 771,0-7-223,0 2-7,0-9 0,0 3-93,0-8 1,0-2-15,0-5 0,0-1-34,0 1 0,-2-6-171,-1-2 1,1 2 73,-1-2 1,-3-4-204,3-4 1,-1 0-5,4 5 0,0-1 113,0 0 1,0 9-131,0 2 222,0 4-374,0 1 1,1 2 78,3 5 0,2 5-4,6 3 1,0 6 170,4 1-446,1 5 220,1-2 0,5 5-370,0 0 368,0 0 0,5-4 1,-4-2-111,2 0 0,-2-2 122,3-3 1,-3-2 698,-1-3-267,0-2-203,0-5 1,-4 0 586,0 0 1,-4-5-236,4-2 0,-5-5-3,1-3 0,-2 1 36,-2-5 1,0 0-28,-4-4 1,3 0-525,-2 1 1,-3-5 146,-1 0 0,-3-3-892,-1 3 0,0-3 461,0 3 1,-1 4-1974,-3 4 1291,3 5 1,-8 2-1251,5 4 882,0 5 0,4 3 1421,0 8 0,5 2 0,2 2 0</inkml:trace>
  <inkml:trace contextRef="#ctx0" brushRef="#br0" timeOffset="8">8075 4785 8018,'3'-12'464,"1"-4"0,0 4 79,-4-3 0,0 2 582,0 1-196,5 1-560,-4 0 0,3 3 87,-8 0-398,-2 6 0,-11-3 170,5 5-237,-10 5 0,4-1 213,-4 7 24,-1-2-128,0 12 1,0-7-127,0 5 69,5 1 0,-2 7-298,5 4 170,0-3 0,7 0 1,2-4-92,1 2 1,1-1 51,4 1 1,1-2 99,3-1 1,4-5-109,7-3 1,1-2 96,3-2 1,7-1 203,-3-2 0,3-3 236,1-5-253,-3 0 1,5-5-91,-2-3 1,-3-2 96,3-1-108,2-1-1,-5-4 52,-1 3 0,-2-8 52,-2 2-41,-2-3-128,4-1-108,-8 0 207,4 1-86,-6-1 1,-1 4-1,-1 1 364,-1 1-173,-6 2 0,3 4 346,-5-1-220,0 6-282,0 1 1,-4 10 107,1 3 0,-1 2 34,4 1 0,0 6 23,0 2-261,0 2 0,0 2 117,0 0-227,0 0 0,1 1-15,3 3 189,2-3-188,6 4 1,0-7-61,4-2 189,-4 3 95,10-10 1,-4 4-89,4-9 229,1-2-96,0-5 0,4 0-121,-1 0-7,6 0 22,-8 0 20,4-5-191,-5-1 1,0-4-572,0 2 562,0-2-1859,-6 4 1336,0-6 1,-6 5-106,1-1-1139,-6 0 1971,-1-3 0,-5 0 0,0-1 0</inkml:trace>
  <inkml:trace contextRef="#ctx0" brushRef="#br0" timeOffset="9">8417 5002 8018,'-11'0'1573,"-1"-5"-511,6-1-612,1-6 1,6 2 119,3 3 1,7 0-181,8 4 0,3 0-332,1-5 0,5 5 142,2-5 0,-1 4-478,2-3 1,-7 3 251,-1-4 0,-2 6-1249,-5-2 1,-1 3 151,-4 1 1123,-4-6 0,3 5 0,-4-4 0</inkml:trace>
  <inkml:trace contextRef="#ctx0" brushRef="#br0" timeOffset="10">8394 4774 8018,'-6'-5'0,"1"-1"710,5-6 0,2-1-205,6-2 0,1 2 466,10-2 0,5 3-384,7 0 1,2-3 170,1 0 1,0-1-57,0 5-544,1 0 1,-1-1 0,-1 1-984,-3-1 0,2 6 545,-5 2 0,-4-1-1412,-4 1 1692,-5 1 0,2 3 0,-5 0 0</inkml:trace>
  <inkml:trace contextRef="#ctx0" brushRef="#br0" timeOffset="11">10256 4625 8068,'-5'-6'81,"-1"-3"386,-6 5 248,1-4-482,-1 6 1,1-2 178,-1 8 0,5 3 115,-1 4-104,1 6-248,0 5 0,-3 8 21,2 4 0,2-4 29,-1 1 0,4-1-261,-1 4 0,-1 1 108,1-1 0,-3-5-425,3-2 0,-1-4 184,1-4 1,3 1-198,-3-5 1,1-3-39,0-5-23,1-4 93,-3 2 55,0-5 192,4 0 0,-4-5 0,5-4-218,0-5 1,0 0 118,0-5 1,0-5 175,0-7 1,1 1-71,3-4 1,-2 1 145,6-9 1,-4 5-117,3-1 0,-3 4 250,4 3 1,-4 3 368,3 5 1,-4 9 14,1 3-250,2 2 0,-3 3-55,4 2 1,-3 7 312,4 0-260,-1 11-59,5-6 1,4 14 224,3-3 0,3 3-94,1 5 1,3 2-163,1 6 0,-1-1-412,-3 0 0,4 0 209,0 1 0,-2-2-201,-6-3 0,1-6 167,-4-5 0,-1-5 63,-4 1 0,-3-2-75,-1-2 1,-4-3-113,1 0 1,-3-5-506,-1 5 624,0-5 0,-5 7 0,-1-4 0</inkml:trace>
  <inkml:trace contextRef="#ctx0" brushRef="#br0" timeOffset="12">10062 4968 8114,'0'-6'-109,"1"-3"706,3 5 1,3 0-151,9 4 1,-2-4 162,5 1 1,5-1-169,6 4 0,3 0-621,2 0 1,3 0-301,0 0 1,5-4-1474,-1 0 1660,7 0 0,3-1 0,5-1 0</inkml:trace>
  <inkml:trace contextRef="#ctx0" brushRef="#br0" timeOffset="13">11706 4705 8031,'0'-17'965,"0"0"-544,0 6 1,0-1-123,0 1 0,0 3 218,0 1-91,-5 4 1,-1-2-132,-5 5 1,-1 0-157,1 0 0,-5 6 51,1 6 0,-5 4 40,1 7-127,-3 0 0,-1 4 1,1 1 146,-1 1 0,1-3-258,3 5 0,-1-2 20,5 1 0,5 2-170,6-5 1,2 3 86,2-3 1,2-4 55,2-4 0,3-5 18,8 1 1,-1-4 210,5-3 0,-1 1-110,1-5 1,3 0-49,-3-4 1,-3-2-202,-1-2 1,2 2 154,-2-6 1,-1 1-288,-6-5 1,1 0 103,-6-4 0,5 2-44,-4-5 1,0 4 9,-4-4 0,0 4 92,0-4 1,0 5 49,0-1 449,-5 2 31,-2 2-194,1-1 252,1 6-250,5 1 1,1 6-32,3 3 1,2-2-63,6 6 0,4-6-194,3 2 0,-1 1 33,1-1 0,4 0-128,4-4 0,-1 0 69,-3 0 0,0-1 86,0-3 1,0-2-117,-1-6 1,-3 1 93,0-1 0,-3 1 99,3-1 1,-5 1-106,1 0 0,-2-5 160,-2 1 1,-1-4 18,-2 4 0,1-4-121,-6 4 0,5-4 354,-4 3-164,0 1 75,-4 4-212,0 4 0,0 4-125,0 6 0,0 5 75,0 7 1,0 3 38,0 5 1,0 3-230,0 1 1,0 4 65,0-5 1,0 8-606,0-3 0,1 3 324,3-7 0,-3 3-291,3-3 0,1-2 221,-1-6 0,3-1-545,-3-3 1,5-6 990,-1 3 0,2-3 0,1 2 0</inkml:trace>
  <inkml:trace contextRef="#ctx0" brushRef="#br0" timeOffset="14">12414 4751 8163,'-5'-18'985,"4"-2"-126,-3 5-630,3 0 1174,1 3-712,0 1 1,1 4-376,3 4 1,-3 3-59,3 3 1,-3 0-33,-1 5 0,2 3 32,2 4 0,-3 5 88,3 0 1,-3 2-104,-1 5 0,0-3-33,0 3 0,0 1 7,0-2 1,0 1-120,0-4 0,0 0-61,0-1 0,0 1 123,0 0 0,0-4-361,0 0 0,1-5 88,3 1-879,-3-2 0,4-1 7,-5-1-844,0-5 1,0 1-1011,0-4 2839,0-1 0,-5 3 0,-1-5 0</inkml:trace>
  <inkml:trace contextRef="#ctx0" brushRef="#br0" timeOffset="15">12369 4751 8126,'0'-16'549,"0"3"1,0-4-59,0 6 0,0 0 259,0-1 0,5 1-256,2-1 1,5 5 147,3-1 1,2 4 28,2-3-450,7 4 0,-7-2 0,8 5-14,-3 0 1,3 0-9,-1 0 0,1 4-258,-4 0 0,-4 5 149,0-2 1,-6 3-252,-2 2 1,-1 3-6,-6 0-444,0 5 414,-4-7 1,-5 9-272,-3-3 1,-7 0 196,-4 4 1,-3-3-91,-1 7 0,1-7 99,-1-1 0,0 0 112,0 4 0,5-2-55,3-2 1,2-1 283,2-3 0,5-2 115,2 2 0,3-2 561,1-2-112,0 1 1,5-1-292,2 1 0,3-5 124,2 1 0,3-6-93,0 2 0,6-2-279,-2-2 0,2 0 146,2 0 1,-4 0-1115,0 0 1,-1 0 487,1 0 1,-1 0 374,-3 0 0,-2 0 0,3 0 0</inkml:trace>
  <inkml:trace contextRef="#ctx0" brushRef="#br0" timeOffset="16">12963 4763 8046,'0'-23'1181,"0"5"53,0 1 0,3 10 106,1-1-727,0 6 0,0-2-190,0 8 1,0 3-64,-4 8 0,0-1-115,0 5 1,0 4 6,0 4 1,0 5-7,0-2 0,-4 3-152,0 1 1,-5 1-313,1-1 0,3-4 258,2 1 0,1-6-149,2 2 1,2-7 49,1-1 1,4-9 406,4 2 1,4-5-155,1 1 1,9-3-21,2-5 0,3 0-47,0 0 0,3-4-801,-2 0 0,-3-4-323,-1 0 1,-3-1 579,-2 1 1,0-2-3007,-3 3 3423,-8-3 0,5-2 0,-4 1 0</inkml:trace>
  <inkml:trace contextRef="#ctx0" brushRef="#br0" timeOffset="17">14470 4648 8007,'-16'-6'650,"3"1"-92,-2 5-14,7 0 1,-1 5-145,6 3 0,-1 7 35,4 4 0,0 4-67,0 3 0,4 2-11,-1 3 0,5 2-334,-4-3 1,3 2 109,-3-2 1,4 2-756,-4-5 1,-1-1 439,-3-3 0,4 0-878,0 0 1,0-5-84,-4-3 1143,0-2 0,0-2 0,0 0 0</inkml:trace>
  <inkml:trace contextRef="#ctx0" brushRef="#br0" timeOffset="18">14938 4717 8125,'7'-23'0,"-2"5"634,-5 2 1,0 4 0,0 1 1110,0-1-1312,0 1 1,-1 3 97,-3 1 0,-3 4-135,-4-1 1,0 3-272,-1 1 0,-4 1 129,-3 3 1,1-1-135,-1 4 0,1 1 119,-1 3 0,-1 2-193,5 2 0,-4-2-189,3 2 138,1-2 0,4-2 0,-1 1 121,1-1-2,4 1 0,2-1-131,5 1 1,0-1 102,0 0 0,5 1 62,3-1 0,6 1-69,1-1 0,7-1 133,1-2 1,0 2 9,3-2 1,2 2-104,-1 1 1,-1-3-106,-3-1 1,-5 1 119,-3 3 0,-2 1-313,-2-1 1,-4 1 98,-4-1 1,-3 2-155,-3 2 0,-7-2 88,-6 2 0,-4-2-144,1-2 1,-6 0-72,-2 1 0,0-1-53,4 1 0,4-5-481,0 1 0,9-6 334,-1 2 1,6-2-926,-3-2 537,6 0 949,12 0 0,4-6 0,14 0 0</inkml:trace>
  <inkml:trace contextRef="#ctx0" brushRef="#br0" timeOffset="19">15692 4728 8120,'0'-11'0,"0"-1"1299,0 1 1,0 3 245,0 1 246,0 4-1252,0-2 1,0 6-336,0 3 0,4 4-56,0 7 1,5 4 41,-2 8 1,0-2-292,0 6 1,0-1 117,0 4 1,2-1-562,-5-2 1,4-2 301,-5-2 0,2-7-505,-1 3 0,-2-8 315,1 0 1,-1-2-917,-2-2 152,0 1 1196,0-1 0,0 1 0,0-1 0</inkml:trace>
  <inkml:trace contextRef="#ctx0" brushRef="#br0" timeOffset="20">15578 4717 8109,'-5'-23'645,"4"1"-452,-3 3 1,3-1 964,1 5 0,5-4-480,2 4 0,9-1 857,3 5-1102,2 0 0,3-1 1,3 2 82,3 2 0,7 3-361,1 5 1,2 0 81,-2 0 1,-4 2-337,0 1 0,-5 5 164,-6 7 0,-5 3-417,-3 5 1,-7 0 180,-4-1 1,-6 6-277,-5 3 1,-2-3 98,-10-2 1,-5-1-6,-7-3 0,2-3-399,-1 0 530,4-5 1,-2 3 0,7-6-1853,2 1 878,2-1-538,11 1 1734,1-1 0,10-5 0,1-1 0</inkml:trace>
  <inkml:trace contextRef="#ctx0" brushRef="#br0" timeOffset="21">16286 4683 7971,'0'-12'2273,"5"1"-1322,-4 4-651,5 2 1,-6 7 369,0 1 1,0 5-210,0 7 0,0 7-122,0 4 0,0 6-230,0-1 1,0 2-158,0 1 0,3 0-396,1 0 0,4 1 355,-4-1 1,3-6-193,-3-5 1,4-2 95,-5-6 0,3-1-83,-3-6 0,0 1-228,4-5-58,-4 0 343,2-4 1,-5-6 69,0-1 1,0-5-55,0-3 0,0-3 78,0-4 0,0-1 43,0 0 1,0-4-79,0 1 1,0-2 384,0 1 1,0 2-151,0-6 0,0 1 277,0-4 0,4 1-42,0 2 1,5-1 127,-2 6 0,3 0-6,2 7 0,-1 3-93,1 4 1,-1 2-355,0 3 0,5-2 132,-1 5 0,5 0-242,-1 4 0,-1 4 93,1 0 0,-5 5-43,1-2 1,-2 5-103,-2 3 1,0 1-112,-4 3 1,-2 3-178,-5-3 1,0-1 164,0 1 0,-5-4 234,-2 4 0,-5-4-32,-3 4 1,2-5 258,-2 1 1,2-1-105,2 2 0,-1-4 41,1 4 1,5-2 55,2 1 1,-1-3 80,1 4 1,0-7-25,4-2 1,0 1-123,0 3 0,1-4 52,3-4 1,-1 2-60,4-1 1,1 4 171,3-4 1,2-1-94,2-3 0,-1 0-28,5 0 1,-3 0-113,3 0 0,0-1 116,3-3 1,1 2-186,0-6 0,0 6 98,0-2 1,-2 3-105,-2 1 1,2 0 54,-6 0 0,4 0 185,-4 0 0,0 0-6,-3 0-38,-1 0 0,1 3-71,-1 1-19,1 5 0,-1-3-241,0 6 0,1-4 94,-1-1 0,1-1-194,-1 2 1,2 2 108,2-2 0,-1-3-103,5-1 0,-4 1 81,4-1 1,-1-1 246,1-3 1,3 0 51,-3 0 0,4-3 200,3-1 0,-2-5 0,3 1 1,-3-6-127,-1-1 1,-2-5 424,-2 1 1,-7-3-190,-8-1 0,-3-1-82,-1-2 0,-10 2-43,-5-3 0,-16 3-290,-7 1 1,-9 6-55,-2 6 0,-10 1-245,2 6 0,3 0-802,4 4 0,8 5 583,4 3 1,9 3-779,6 5 0,3 1 1296,8 6 0,-4-4 0,8 0 0,1 0 0</inkml:trace>
  <inkml:trace contextRef="#ctx0" brushRef="#br0" timeOffset="22">17634 4671 7996,'6'-11'0,"-1"3"49,-5 0 0,4 5 342,0-5 227,0 6 1,-4-5 254,0 3-404,0 3 0,1-4-180,3 5 1,-3 6 176,3 6 0,-3 4-113,-1 7 0,4 4-134,0-1 0,3 6-18,-3-1 0,0 2-136,-4 1 0,0-4-341,0 1 1,0-1 231,0 4 1,0-4-680,0-4 0,-1-5 412,-3-2 0,3-5-563,-3 1 1,2-6-207,2-2 148,-5-4 1,3 2-196,-6-5 1127,6 0 0,-13-10 0,2-3 0</inkml:trace>
  <inkml:trace contextRef="#ctx0" brushRef="#br0" timeOffset="23">17554 4671 7996,'1'-15'362,"3"0"1,-2-4 7,6 3 1,1 1 207,6 4 0,-1 1-141,5 2 1,-4-1 131,4 5 1,4-3-155,4 3 1,5 0-92,-2 4 1,3 1-151,1 3 0,-4 3-149,-4 4 0,-3 4-20,-4 0 1,-4 7 140,-7 1 1,-3 0-541,-5 3 1,-6-2 197,-6-1 0,-2 0-311,-9 0 0,-2-4 207,-9 0 0,-4-5-347,0 1 0,3-2-160,5-2 0,6-3 154,1 0 0,5-5-777,7 5 1430,4-6 0,2 4 0,16-6 0,1 0 0</inkml:trace>
  <inkml:trace contextRef="#ctx0" brushRef="#br0" timeOffset="24">18079 4820 7996,'4'-8'0,"0"0"1154,0 1-294,-4-5 25,0 6 0,-5 1-280,-3 5 1,-2 6-71,-2 6 1,1 4-327,0 7 0,-1 0-148,1 0 0,4 1-279,4 2 1,1-1 235,2 1 1,7-2-67,4-1 1,6-1 32,5-3 1,6-3-325,3-4 1,0-6 223,0-2 0,7-3 138,0-1 0,0-1 141,0-3 1,-4-1-35,-3-3 0,1-6 100,-6 3 1,0-4-17,-7 0 0,-3-3-228,-4-5 1,-1 0 132,0 0 0,-4-5-209,-3-2 1,-9 2-512,-7 1 1,-9-1 332,-10 2 0,-7-1-383,-4 4 0,-6 7 255,-2 4 1,-2 6-74,7 6 1,3 0 61,11 0 0,9 5-250,6 3 1,5 3-11,3 4 667,3-2 0,10 9 0,2-5 0</inkml:trace>
  <inkml:trace contextRef="#ctx0" brushRef="#br0" timeOffset="25">18913 4740 8055,'5'-23'0,"-4"5"670,3 3 0,1 2-176,-1 2 1,0-1 479,-4 1 0,0-1-403,0 1 0,0 3 0,0 1 1,-4 3-237,0-4 1,-5 6-231,2-2 1,-3 3 5,-2 1 0,-1 1 71,-2 3 0,1-2-171,-5 6 1,0 0 116,-4 3 1,4 0-224,0 1 0,5-1 15,-1 1 0,4 3-64,3 0 0,3 2-11,5-2 1,0-2 11,0 2 0,6 1 126,6 0 1,4-1 17,7-4 0,5 2 98,2 2 0,0-2-105,0 2 1,-3-2 56,3-2 1,-8-1-81,1-2 0,-8 2 4,0-2 1,-7 2-19,-5 1 0,-1 1-137,-2-1 0,-5 0-24,-3 1 0,-7-1 58,-4 1 1,-4 3-144,-4 0 1,-2 0 2,-5-3 1,1-5-394,2 1 1,5-2 221,7 2 0,2 1-371,6-5 0,1 1-1091,2-1 1919,3-3 0,5 4 0,0-5 0</inkml:trace>
  <inkml:trace contextRef="#ctx0" brushRef="#br0" timeOffset="26">19198 4694 8055,'4'-18'695,"0"3"0,4 2 348,-4 2 467,-1-1-1042,-3 1 0,0 6 405,0 5 0,-1 6-284,-3 10 1,3 6-29,-3 9 0,3 2-454,1 1 0,0 2-7,0 2 0,0-3-493,0 3 1,5-2 318,3-2 1,3-1-487,4-2 1,2-4 225,2-4 1,6-5 35,-2-3 1,4-6-150,-1-1 0,0-6 40,4 2 1,-5-3-394,2-1 1,-3 0 299,-1 0 1,-5 0-493,-3 0 1,-3-5 991,-5-2 0,-2-3 0,-5-2 0</inkml:trace>
  <inkml:trace contextRef="#ctx0" brushRef="#br0" timeOffset="27">19141 4922 8120,'-17'0'873,"0"0"326,11 0-299,1 0-475,15 0 0,8 0-129,12 0 0,4 0-319,4 0 1,-1-3 110,5-1 0,-6 0-873,-2 4 1,-2-1 14,-10-3 1,3 3-1170,-10-3 1939,0-3 0,-4 1 0,1-5 0</inkml:trace>
  <inkml:trace contextRef="#ctx0" brushRef="#br0" timeOffset="28">19278 4694 8037,'-6'-11'544,"-4"-1"0,12 1-61,-2-1 1,12 2 397,-1 3 0,8-2-338,0 5 0,7-4-247,0 4 0,5-1-28,-4 2 1,4 1-31,0-2 1,-3 3 0,-2 1 0,2 0 29,-1 0 1,-4 0-31,-4 0 1,-4 4-1,4 0 1,-3 5 86,0-2 1,-1 3-174,-7 2 0,0 3-80,0 0 0,1 6 32,-5-2 1,1 4-62,-1 3 1,-3-2 15,3 3 0,-3 2-155,-1 2 1,0-2-452,0 1 1,0-4 287,0 0 0,0-3-105,0-4 1,0 1-208,0-4-1082,0-1 483,0-4-1126,0 1 2296,0-6 0,-5-1 0,-1-5 0</inkml:trace>
  <inkml:trace contextRef="#ctx0" brushRef="#br0" timeOffset="29">19632 4705 8116,'0'-17'1346,"4"-4"-861,0 6 1,5 0 519,-1 3 1,7 5-424,4-1 0,4 4 92,3-3 0,5 4-89,7-1 1,-1 8-103,5 4 0,-7 7-240,-1 4 0,-1 8-108,-6 3 1,-2 1-370,-6 3 0,-2-2 236,-6 6 0,-4-3-496,-4 0 1,-1-1 275,-2 0 0,-7-3-512,-4-1 0,-2-5 254,-6 2 1,0-3 83,-4-1 0,1-5-144,-1-3 0,0-4 81,0-3 1,5 1-347,3-5 0,2 3 801,2-3 0,-1 5 0,1-3 0</inkml:trace>
  <inkml:trace contextRef="#ctx0" brushRef="#br0" timeOffset="30">21151 4774 8224,'-3'-32'0,"-1"6"0,1 5 0,7 14 1611,-3-4 2191,4 10-3265,-5-4 0,0 11-293,0 6 0,0 6-8,0 8 1,0 7-11,0 5 0,0 0-279,0-3 1,0-1 122,0 0 0,0-3-516,0-1 1,4-4-416,0 0 0,4-7 43,-5-4-256,6 3 293,-7-5-1373,3-2 2154,-5-6 0,-5-5 0,-2 0 0</inkml:trace>
  <inkml:trace contextRef="#ctx0" brushRef="#br0" timeOffset="31">21014 4740 8141,'0'-24'0,"0"-3"316,0 8 0,7 1 500,4-1 0,3 5-149,9-1 0,-1 3 34,8 5 0,4-2-289,4 5 1,5 0-102,-1 4 1,-1 0-134,1 0 0,-7 2 62,0 1 1,-2 0-170,-7 5 1,1-2-22,-4 2 1,-2 0-39,-2-4 0,-2 1 66,-6-1 145,-4-3-248,3 4 0,-9-3 148,3 2 0,-8 2 124,-4 5 1,1 2-124,-5 2 1,4-1-108,-8 5 0,4 0-54,0 4 0,2 4-238,2-1 0,0 2-90,4-1 0,0-3 163,4 3 0,5-3 14,3-1 1,3-6 94,4-1 1,-1-5 385,5-3 1,0-3-146,4-5 0,0 0 79,0 0 1,3 0 2,1 0 0,4-5-137,-5-3 0,1-2 105,-4-2 0,-4-4-62,0-3 0,-1-3-253,1 0 1,-3-3 77,-5-1 1,-4-3-562,-3-6 0,-4 1 247,-4 0 0,-4 1-455,-7 2 1,-3 3 293,-5 6 1,-1 4 58,-2 3 0,-2 7-127,-3 4 1,3 4 184,5 4 0,4 4-1131,0 7 1528,5 8 0,-2 6 0,5 5 0</inkml:trace>
  <inkml:trace contextRef="#ctx0" brushRef="#br0" timeOffset="32">22019 5082 8015,'12'-11'0,"-3"5"3514,2 2 1150,-7 2-3637,11 2 1,-10 6-386,3 1 0,1 5-214,-5 3 1,-1 0-207,-3 8 1,0-3 19,0 7 1,0 2-990,0 1 1,-9 3-277,-2 2 0,-8-1-803,0 0 0,-4 0 1826,-3 1 0,-4-1 0,-4 0 0</inkml:trace>
  <inkml:trace contextRef="#ctx0" brushRef="#br0" timeOffset="33">3049 6053 8329,'0'-11'0,"0"-1"0,0 6 0,0 1 0,4 6 0,0 3 0,1 3 0,-1 9 0,-2 1 0,6 6 0,-4 0 0,3 0 0,0 5 3164,0 2 0,4 3-1563,-4 2 0,0-1-975,0 0 1,-3-3-591,4-1 0,-5-3 51,5 3 1,-5-8-544,0 1 0,2-3-241,-1 3 0,0-5-528,-4-3 0,0-3-700,0 0 0,0-5 934,0 1 0,1-5 991,3 0 0,-3-1 0,4-2 0</inkml:trace>
  <inkml:trace contextRef="#ctx0" brushRef="#br0" timeOffset="34">3426 6190 8270,'0'-18'0,"-1"2"789,-3 4 0,3 1 776,-3 0 307,3 4-1087,1-3 1,1 9-303,3-3 0,-2 9-2,6 7 0,-4 4-228,3 7 1,0 5 110,0 2 0,2 7-79,-5 1 1,0 1-435,-4-1 0,4-2-360,0 2 1,-1-7 414,-3-5 1,0-3-995,0-4 0,4 1 527,0-4 0,4-5-2459,-5-3 1374,1-6 253,-4 8 1393,0-8 0,0 3 0,0-5 0</inkml:trace>
  <inkml:trace contextRef="#ctx0" brushRef="#br0" timeOffset="35">3084 6430 8251,'5'-6'1074,"2"2"1,5-3-425,3 0 1,4 2 478,8 1 1,-1-2-517,9-2 0,1 2-116,10-2 1,4 0-396,-1-3 1,2 0-54,-2-1 1,-2 1-922,3-1 1,-7 1 667,-1-1 0,-7 5-1566,0-1 0,-6 6 30,-6-2 1740,-1-2 0,1-1 0,0-4 0</inkml:trace>
  <inkml:trace contextRef="#ctx0" brushRef="#br0" timeOffset="36">3883 6167 8251,'0'-11'1364,"-4"3"-858,0 1 1,1 3 572,3-4 1,0 4 645,0-3-1238,0 4 1,0-1 47,0 8 1,0 8-125,0 7 1,0 2-145,0 2 1,0 5-17,0 2 1,0 0-352,0 0 0,0 1 2,0 3 1,3-5-13,1-2 0,5-3 33,-1-1 0,3-6 101,4-1 1,-1-4 30,5 0 1,0-5-117,4 1 0,1-5-95,3 0 0,-2-1 104,6-2 1,-4 0-562,3 0 1,-1 0 287,2 0 1,-3-4-1116,-6 0 1,0-4-1100,-3 5 2539,-2-6 0,-6 2 0,0-4 0</inkml:trace>
  <inkml:trace contextRef="#ctx0" brushRef="#br0" timeOffset="37">3815 6373 8194,'-13'0'0,"-2"-5"0,13-2 932,-1-4 0,5 3-62,2 1 0,5 0 85,-2 0 0,9-3-194,3 2 0,4-1-290,3 2 1,7-4-367,5 4 1,5-3 94,-1-2 1,-6 5-342,-2-1 1,-3 2 185,-1-2 0,0 2-1447,-7 2 0,-2 3 234,-10-3 1168,-5 3 0,4 1 0,-3 0 0</inkml:trace>
  <inkml:trace contextRef="#ctx0" brushRef="#br0" timeOffset="38">3860 6144 8162,'-5'-17'458,"4"0"-321,-3 6 1,3-1 900,1 1 1,6-1-411,6 1 1,2-2 200,8-2 0,6 2-311,14-2 1,1-1-65,11 0 0,-1 1-341,4 4 0,-2 1 170,2 2 1,-8-1-274,4 5 1,-11 1 123,-7 3 0,-6 1-168,-6 3 0,-6 2 103,-1 5 1,-5 6-252,-3 2 0,-3 8 62,-5 3 1,0 3 4,0 1 1,0 2-57,0 2 1,0-3 29,0 4 1,0 0-220,0-1 1,0-5 320,0-6 1,0-3-184,0-1 0,4-2 102,-1-2 0,2-2-296,-1-6-338,-2 0-623,3-4 788,-5-2 0,0-6-21,0-3 1,0 0 609,0-7 0,0-3 0,0-9 0</inkml:trace>
  <inkml:trace contextRef="#ctx0" brushRef="#br0" timeOffset="39">4511 6064 8162,'10'-21'0,"-2"2"0,3 1 769,1 3 1,1 3-234,6 1 1,-2 0 595,2 3 1,7-1-313,-3 2 0,3 0 16,1 3 1,1 3-300,2-3 0,2 4-79,-5 4 0,-1 6-306,-3 5 1,-5 10 105,-3-3 0,-7 9-641,-4-1 1,-4 3 327,-4 2 0,-6-5-472,-6 0 0,-8 0 152,1 0 0,-6 2-3,3-5 0,-1 3 486,4-3 1,0-1-148,0-3 1,7 0 195,4 0 0,2-5 118,7-3 278,-1 3 1,5-6-189,3 3 1,7-7 462,8-4 1,4-3-340,4-1 0,-2 0-154,6 0 0,-1 0-868,4 0 0,-3-1 405,-1-3 1,-4 3-1844,0-3 1,-2 3 322,-1 1 1648,-5 0 0,4 5 0,-5 1 0</inkml:trace>
  <inkml:trace contextRef="#ctx0" brushRef="#br0" timeOffset="40">6213 5962 8058,'0'-12'0,"0"1"1362,0-1 7,0 6-545,0 1 0,0 6-236,0 3 1,0 8-181,0 7 1,0 3 182,0 5 0,0 2-161,0 5 0,1 2-340,3 2 1,-1-2 123,4 2 0,-4-4-445,1-4 0,1 2 54,-2-5 0,2-2-139,-1-6 0,-2-2-109,1-6 1,-1 1 175,-2-1 1,1-5-2059,3-2 898,-3 2-638,4-4 2047,-5 3 0,0-10 0,0-2 0</inkml:trace>
  <inkml:trace contextRef="#ctx0" brushRef="#br0" timeOffset="41">5996 5927 8135,'6'-11'0,"1"0"941,-4-1 1,8 5-359,4-1 0,5 4 189,-1-3 1,9 0-301,6 0 0,2-2 137,6 5 0,0 0-146,3 4 1,0 1-230,-3 3 1,-4 4-268,-8 7 0,-3 3 115,-8 5 0,-8-1-367,-7 1 1,-4 5 276,-4 3 0,-7-3-497,-8-2 0,-4 3 229,-4 2 1,-2-3-131,-5-2 0,1-3 112,2-4 1,5 2-570,7-6 1,0-4-963,7-3 1825,-2-1 0,13 0 0,-4-2 0</inkml:trace>
  <inkml:trace contextRef="#ctx0" brushRef="#br0" timeOffset="42">6807 5905 8114,'0'-18'0,"-4"5"763,0 6 1124,0 4-640,4-2 0,0 10-575,0 3 1,0 8-65,0 7 1,4 5-186,0 6 1,1 2-378,-1 2 0,-3 2 138,3 6 0,1-4-464,-1 0 1,3-9 203,-3 1 0,0-7 23,-4-1 1,1-3-1009,3-4 426,-3-2-608,5-6 801,-6-5 1,-4-2-138,0-8 1,-1-2 167,1-5 0,3-6-80,-3-2 1,3 1 163,1-1 1,0-1 130,0-7 0,0-1 260,0-2 0,1-3-136,3 3 0,-2-7 262,6-1 1,1-5-136,6 1 0,-1 2 436,5 2 0,-4 8-234,4 3 1,-1 6 436,1 5 1,-1 2 665,-3 11-1010,-2-1 1,5 4 0,-5 0 70,3 0 0,-2 5-153,-7 2 0,2 9-245,-5 3 0,0 4 86,-4 3 1,-3 3-230,-4 6 0,-2 0-4,-10 3 0,0-2-470,-4 2 1,1-4 268,3-3 1,-1 0-38,5-4 1,1-2 309,6-6 0,3 2-80,5-6 1,0 0 138,0-3 0,1-5-129,3 1 0,2-6 351,6 2 1,4-3-98,3-1 1,3-1 115,1-3 1,0-2-47,0-5 0,1-2-160,2-2 1,-2 1 78,3-5 0,-3 0-46,-1-4 0,0 1 46,0 3 1,-6 3-61,-1 4 0,-7 2 625,-2 3 22,-4-4-309,2 10 1,-5 2-111,0 11 0,0 0-36,0 7 0,0-3-96,0 3 1,1-1 92,3 1 0,2 1-287,6-5 0,3 4 70,0-4 0,5 1-28,-1-5 0,4-1 47,4-2 0,-2-3-228,6-5 1,-2 0 72,1 0 0,3-5 123,-2-3 1,2-3 141,1-4 1,-5 2-137,-2-2 0,0-3 161,-5-1 1,3 1-71,-10-1 0,-1 0 62,-7-4 1,-3-1-127,-8-3 1,-7 3-87,-8-2 0,-9 1-257,-6 3 0,-7 4 143,-8 3 0,-3 7-967,-6 4 1,3 3 608,1 1 1,5 1-1048,7 3 0,8 2 76,7 6 1476,13 4 0,0 2 0,10 5 0,1 0 0</inkml:trace>
  <inkml:trace contextRef="#ctx0" brushRef="#br0" timeOffset="43">8429 5905 8020,'6'-12'-742,"0"2"2434,-2 2 277,-3-2-903,4 9-683,-5-9 0,-5 9-140,-2-3 0,-10 8-111,-6 3 1,-5 3 141,-6 2 1,-1 0-85,-3 4 0,2 1-19,-2 6 0,2 0 25,2 0 0,4-4-221,-1 0 1,10 0 34,-2 4 1,8-5-65,-1-3 0,9 1 106,3 0 1,4-1-36,4-4 1,7 1 69,8-1 1,5-3 79,7-1 1,-1 0-72,8 0 1,-2 2 22,-2-5 1,-1 4-30,-2-5 0,-1 5 14,-7-4 1,-3 5-236,-8-2 1,-2 0 70,-3 0 0,-3 1-95,-8 3 0,-3 5 52,-8-1 0,-4 5-81,-8-1 0,2-2-154,-6-2 0,2 1-185,-2 0 0,-2-1-335,3-4 1,3 1 336,4-1 0,6-1-1456,5-2 833,1-3 1144,5-5 0,0 0 0</inkml:trace>
  <inkml:trace contextRef="#ctx0" brushRef="#br0" timeOffset="44">8840 5905 8093,'-12'-18'366,"-3"-2"46,0 4 1,3 6 1039,5 6 0,3 3-676,-4 1 0,2 1-100,-2 3 1,2 9-222,2 10 1,3 6-206,-3 9 0,4 3-15,4 4 1,-3 1-160,3 0 1,2-1-267,2 1 1,1-2-262,-1-2 0,0-7-410,-4-9 0,5-6 352,-1-1 1,-2-6-1200,2-1 1134,-6-1 1,5-10-305,-4 3 0,-1-4 183,1-4 0,-1-2 695,-2-5 0,-5-6 0,-2-1 0</inkml:trace>
  <inkml:trace contextRef="#ctx0" brushRef="#br0" timeOffset="45">8566 5927 7967,'0'-29'-378,"0"1"648,0 5 0,5 2 455,2 2 1,7 2 19,2 6 0,4 3-288,-1 1 0,8 4 325,3-1 0,2 3-288,-2 1 0,8 0 74,0 0 1,2 1-148,2 3 0,-7 3-296,-1 4 0,-5 0-364,-6 1 0,-5 3 252,-3 0 1,-7 4-86,-4-3 1,-9 4 121,-7-1 0,-6 2-509,-8 2 1,-8 0 147,-8 0 0,1-1-712,-1-3 1,7-3 368,0-5 1,7 3-653,9-2 1,4 2 1305,8-7 0,-4 4 0,5 0 0</inkml:trace>
  <inkml:trace contextRef="#ctx0" brushRef="#br0" timeOffset="46">9342 5893 8159,'0'-11'0,"0"3"0,0 1 2609,0 4-1053,0-2-245,0 5 0,0 6-318,0 6 0,0 5-446,0 10 0,0-2-476,0 6 1,0 3 34,0 4 1,5 0-368,3-3 1,3-1 235,5 0 1,1-5-60,6-2 1,0-4-57,0-4 0,4 0-294,-1-8 1,6 2 16,-2-9 0,3 0 85,2-4 1,-4 0-317,4 0 1,-11-2 232,6-1 0,-11-3-913,4-1 1,-8-5 155,1 1 1172,-9 0 0,-2-11 0,-5 4 0</inkml:trace>
  <inkml:trace contextRef="#ctx0" brushRef="#br0" timeOffset="47">9331 6122 8001,'-12'0'0,"6"-2"507,2-1 0,4 1-249,4-2 0,6-1 672,5 2 1,7-5-350,1 4 0,9-5-432,6 2 1,4-4 18,-4 0 1,2 1-821,-6 2 0,2-2-61,-9 3 0,-4 0-1606,-4 0 2319,-5 4 0,2-7 0,-5 4 0</inkml:trace>
  <inkml:trace contextRef="#ctx0" brushRef="#br0" timeOffset="48">9399 5870 8001,'-12'-1'465,"4"-3"1,6 2-48,2-6 0,8 0 160,4-3 0,7-2-149,0-2 1,8 2 131,3-2 1,2 6-180,-2 2 0,3-1-310,-2-3 0,0 1-294,0 2 0,4-1 231,-4 5 1,1 0-373,-6 4 0,-2 2 237,3 2 0,-4 2-2510,-4 5 2636,2 1 0,-3-1 0,5 1 0</inkml:trace>
  <inkml:trace contextRef="#ctx0" brushRef="#br0" timeOffset="49">10256 5836 8104,'0'-11'320,"0"-1"1,0 1 1329,0-1-791,-5 1 1,-1 0 317,-6-1 0,1 6-476,-1 2 0,0 3-233,-4 1 0,-1 5-333,-6 2 1,-4 5 101,0 3 0,1 7-237,3 4 1,1 6-84,3-2 0,3 7-93,4 1 0,6 2-496,2-2 1,3-3 315,1 3 0,6-6-167,6-2 0,6-8 192,8 1 0,0-8 268,4 0 1,4-7-83,4-4 1,4-3 31,-4-1 0,4-1-8,-4-3 0,2-2 54,-2-6 1,-2-3 196,6 0 1,-4-6-56,4 2 0,-4-3-3,4-5 1,-5 2 61,1-6 0,-7 4 241,-5-3 0,-2 1-106,-1-2 1,-5 3 224,-3 6 0,-7 0-25,-4 3 1,-3 2 81,-1 6 0,-1 5-60,-3 2 1,-1 4-195,-3 4 0,-2 3 152,2 9 1,3-2-184,1 5 1,3 1-382,1 7 0,0-3 140,0 2 1,0-2-834,0-1 1,1 0 86,3 0 1,3 0-202,4 0 1,-1-4-988,-2 0 1,2-5 286,-2 1 1622,2-8 0,1 4 0,1-5 0</inkml:trace>
  <inkml:trace contextRef="#ctx0" brushRef="#br0" timeOffset="50">10599 5905 8175,'-7'-18'0,"2"-2"1107,5 4 0,9 0-184,2 1 1,8 2 44,1-2 1,2 3-493,5 5 1,2-4-233,5 4 1,1 2-550,-1 1 1,2 3 304,2 1 0,1 0-1308,3 0 0,1 1 769,-5 3 0,4 2 539,-4 6 0,0-1 0,-4 0 0</inkml:trace>
  <inkml:trace contextRef="#ctx0" brushRef="#br0" timeOffset="51">11512 5756 8407,'0'-11'580,"-1"-1"734,-3 1 0,-2 3-601,-6 1 0,1 3 158,0-4 1,-5 6-333,1-2 1,-5 3 340,1 1 1,-2 3-332,2 1 1,-1 9-349,5-2 1,-2 3-118,2-2 1,4 3-185,-1 0 1,2 2-353,6-2 1,1 3 367,3 4 1,1-2-339,3-1 1,2-2 163,5 2 0,6-1 1,2-3 1,8-2-43,3 2 1,3-2 135,1-2 1,1 1 11,-1-1 1,-5 1 10,-2-1 0,-3 0 7,-1 1 0,-6-1 20,-1 1 0,-5-1 126,-3 1 1,-3 3-98,-5 0 0,-7 4 171,-4-4 1,-12 4-124,-11-3 0,-7 3 57,-8-4 1,-2 5-523,-2-1 1,-2-1 19,6 1 1,-3-4-2533,6 4 3013,8-5 0,10 0 0,5-2 0,0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5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12723 5859 8484,'6'-5'-283,"-1"4"510,-5-10 0,2 9-2,1-6 1,-1 4 40,1-3 1,-1 3 252,-2-4-137,0 6 1,0-8-90,0 2 1,0 2 34,0-2 1,-2 4-125,-1-3 1,0 3 15,-5-4 0,1 6-89,-5-2 1,-3 3 61,0 1 1,-5 0-110,1 0 1,1 0 91,-1 0 1,0 1-221,-4 3 0,0-2 46,0 6 0,2 1-16,2 6 1,-3-1 53,3 5 0,3-4-152,0 4 0,0 0 75,1 4 0,1 1 88,6 3 0,-1-2-32,5 6 1,1-5 22,3 5 0,0-4-27,0 3 1,5-5 6,2 2 1,3-3 18,2-1 0,0 0-65,4 0 0,-2-2-3,5-2 0,0-2 83,4-6 1,1-3 82,2-1 0,-5-3 138,1 4 0,3-6-77,1 2 1,1-4-100,-4-4 0,-4 2-55,0-6 0,-1 4-211,1-3 1,1 0-116,-5 0 0,-3-3-973,-5 2 535,1-2 1,-2-2-1722,-2 1 175,-8 5 2264,-2-4 0,-6 3 0,1-4 0</inkml:trace>
  <inkml:trace contextRef="#ctx0" brushRef="#br0" timeOffset="1">13111 5790 8266,'-1'-7'204,"-3"-1"378,3 6 252,-4-3-224,5 5-471,0 0 1,0 5 86,0 2 0,-2 7-223,-1 1 0,0 6 91,-4-2 1,-1 7-132,-4 5 0,1 2 78,0 1 1,-1 2-71,1 2 0,-1-7-69,1 4 1,1-7 4,2 2 0,-1-8 91,5 0 0,-3-6 33,3-1 0,0-2-251,4-2 0,0-3-74,0-1-1221,0-4 839,0 2 1,2-6 675,1-3 0,4-3 0,4-4 0</inkml:trace>
  <inkml:trace contextRef="#ctx0" brushRef="#br0" timeOffset="2">13065 5825 8201,'-5'-12'0,"4"1"0,-3-1 0,-1 5 626,1-1 0,1 4-14,3-3 1,0 3 793,0-4-962,0 6 0,5-3-198,2 5 1,0 5-34,0 2 0,2 5 33,6 3 1,-2 2-158,2 2 1,2 2 135,-2-2 0,5 7-170,-1 0 1,-1 2-88,1-1 1,-1-2 85,1 6 0,1-6-64,-4 2 0,0-3 83,-1-1 0,-2-1-86,2 1 0,-2-1 103,-2-3 0,-3 1-243,-1-5 1,-3 1-15,4-5-397,-6 0 0,5 0-817,-3-4-819,-3 3-106,4-8 1295,-5 3 1011,0-5 0,-5 0 0,-1 0 0</inkml:trace>
  <inkml:trace contextRef="#ctx0" brushRef="#br0" timeOffset="3">13065 6224 8081,'-11'-6'0,"0"-4"52,-1 2 0,6 2 271,2-2 421,3 6 1,1-5 311,0 4-951,0 1 1,5-3 62,2 5 1,5-4-210,3 1 1,3-1 92,5 4 0,1-4-98,2 0 0,-1-1-221,1 1 1,-3 3-335,-4-3 1,5 3-908,-5 1 1508,5 0 0,-16-5 0,2-1 0</inkml:trace>
  <inkml:trace contextRef="#ctx0" brushRef="#br0" timeOffset="4">13568 5847 8076,'0'-11'2,"-4"0"-122,0-1 0,1 1 79,3-1 0,3 5 1886,1-1-703,0 6-341,-4-3-600,5 5 1,-4 1-203,3 3 0,-3 3 86,-1 8 0,0 3-101,0 5 0,0 0 13,0 0 0,0 1 116,0 3 1,0 0-253,0 4 0,2-2 44,1-2 0,-1-3-37,2 2 0,-3-3 129,-1-4 1,0 2 43,0-6 0,0 0-40,0-3 0,0-5 9,0 1-65,0-6 105,0 3 42,0-5-73,0-5 1,0-1 145,0-5 0,0-1-146,0 1 1,0-6 3,0-2 0,0-2-12,0-2 1,-4 0-1,0 0 0,0 1 94,4 3 0,0-2-63,0 2 0,0 2 25,0 2 1,2 6-12,1 2-72,-1 4 0,4-6 56,-2 5 0,-2 2-119,6 6 0,0 3-16,3 9 1,1 1 105,-1 6 1,4 1-2,0 3 0,6-2-18,-2 6 1,2-6 69,2 2 1,0-4-68,0-4 0,0 1 236,0-5 1,-1-3 21,1-5 1,-1-3 38,-3 4 1,1-6-102,-5 2 1,1-3 48,-5-1 1,-1-1-31,-2-3 0,1 0-40,-6-7 0,1 1-135,-4-9 1,-1 0 66,-3-4 1,2-1 5,-6-3 0,4 0-54,-3-7 1,4 6-155,-1-6 1,-1 4-260,1-1 0,1 3-47,3 5 1,0 2-197,0 2 0,0 2 187,0 6 0,1-1-1784,3 1 1565,-3 5 0,5 1 634,-2 5 0,2 0 0,6 0 0</inkml:trace>
  <inkml:trace contextRef="#ctx0" brushRef="#br0" timeOffset="5">15007 5802 7677,'-6'-5'26,"1"-2"255,5-4 0,0 0-58,0-1 1,0 5 110,0-1 0,-2 4-91,-1-4 0,1 5 476,-2-5-460,-2 6 1,-2-5 15,-7 3 0,1 3 68,-5-3 0,0 8-100,-4 4 1,1 3 55,-1 4 1,1-1-42,3 5 1,-2 2-178,1 5 0,4 0 123,1 4 1,3-1-164,5 2 0,2 6-58,5-3 1,0 1-37,0-4 0,6 1-96,5-6 1,2 0 96,6-7 1,-1-3 256,1-4 1,6-6-148,-2-2 0,6-3 145,-2-1 1,3-5-128,-3-3 1,4-3 48,-5-4 0,1 1-83,-4-5 0,-2 0-83,-2-4 1,-2-1-183,-6-3 0,-4 2 94,-4-6 1,-1 4-372,-2-3 1,-3 1 218,-5-2 0,1-2-130,-8 3 1,2 2 16,2 1 0,-1 7-344,1 1 1,-5 6 105,1 2 1,-4 1-31,4 6 1,-5 1 661,1 7 0,-3 3 0,-1 4 0</inkml:trace>
  <inkml:trace contextRef="#ctx0" brushRef="#br0" timeOffset="6">15281 5722 8217,'0'-12'778,"-5"1"-167,4 0 504,-4-1-185,5 6-53,0-4-219,0 8-361,0 7 0,0 7 21,0 7 1,0 3-71,0-3 1,0 2-142,0 2 1,-4 1 83,0 3 0,0-2-232,4 6 0,0-6 92,0 2 1,0-3-385,0-1 0,0-2 57,0-2 1,0 1-495,0-4 74,0-1 459,0-4 1,0-3-1373,0 0 537,0-6 256,0 3 1,0-6 306,0-3 1,0 2 62,0-6 0,0 0 446,0-3 0,0-6 0,0 0 0</inkml:trace>
  <inkml:trace contextRef="#ctx0" brushRef="#br0" timeOffset="7">15304 5768 8217,'0'-18'60,"0"3"1,0 2 204,0 1 1,0 5 524,0-1-221,-5 1 1,4-1 343,-3 0-604,3 6 0,1-2-61,0 8 1,6 3 39,5 9 0,2-2-76,6 5 0,0 0-118,4 4 0,1-1 80,3 1 1,-3 0-142,2 0 0,2 4-107,-1-1 1,0 1 80,-5-4 1,0-4 98,-3 0 1,1-1-46,-4 1 1,-1-3-32,-4-5 0,-3 0-19,-1-4 1,-3 2 7,4-5 51,-6 5 56,4-8-2801,-6 4 1,-6-5 297,-1 0 2377,-3 0 0,-2-5 0,1-1 0</inkml:trace>
  <inkml:trace contextRef="#ctx0" brushRef="#br0" timeOffset="8">15761 5665 8185,'0'-17'0,"-1"1"618,-3-3-92,2 2 125,-3 6 0,5 3 278,0 1-533,0 4-191,0 8 0,4 8 6,0 10 1,0-1 64,-4 1 0,0 5-320,0 3 0,0 3-30,0 4 1,-4-2-58,0 2 0,-1-3-17,1-1 0,3-4 58,-3-4 1,3-2 22,1-1 0,0-4 88,0 0 0,0-5-480,0 1 1,4-6-366,0-1-218,4-5-680,-6 7 1722,8-9 0,-9 4 0,4-5 0</inkml:trace>
  <inkml:trace contextRef="#ctx0" brushRef="#br0" timeOffset="9">15955 5665 8111,'0'-17'0,"0"3"0,0-5 0,0 9 505,0-1 0,1 7 180,3 0 655,-3 3-909,9 1 0,-7 5-92,5 2 0,-6 9-147,2 3 1,-2 2-16,2 2 1,-2 4-12,1-1 1,-1 5 85,-2-4 1,0 3-318,0-3 0,0-1 55,0-3 0,0-1-48,0-3 1,0 2 94,0-2 1,0-2-114,0-2 1,-4-2 130,0-2 0,0 1-10,4-1 0,0-3-79,0-1 1,0-3 158,0 4 48,0-6-115,0 3 1,1-5 69,3 0 0,3 0-72,4 0 0,4 0 122,1 0 1,5-3-160,2-1 1,0-4-4,3 4 0,-1-3-33,-3 3 1,4 0-159,-3 4 0,5-4-70,-9 0 1,5 1 86,-5 3 1,-2 0-785,2 0 0,-5 0 374,2 0 0,-4 0 568,0 0 0,-1 0 0,1 0 0</inkml:trace>
  <inkml:trace contextRef="#ctx0" brushRef="#br0" timeOffset="10">16378 5619 8098,'-7'-28'0,"-3"9"0,9-2 513,-3 9 848,3 1-317,1-1-434,5 6-483,1 1 0,6 6 139,-1 3 0,2 6-324,2 5 1,-2 2 117,2-2 0,-1-1 11,1 5 0,-2-4-297,2 4 0,-2-5-111,-2 1 1,0-2-412,1-1 1,-2-5 348,-2 1 1,0-4-1203,-4 3 1601,5-4 0,-2 7 0,4-4 0</inkml:trace>
  <inkml:trace contextRef="#ctx0" brushRef="#br0" timeOffset="11">16789 5539 8081,'0'-11'-362,"0"-1"1020,0 1 1,-2 5-198,-1 2 0,0 2-322,-5 2 0,5 0 115,-5 0 0,0 9-229,-3 3 1,0 3 109,-1 0 0,1-1-346,-1 5 1,1 0-65,-1 4 0,1-4-208,0 0 1,-1-5 65,1 1 0,-1-1 139,1 2 1,0-5-322,-1 0 0,1 1 282,-1-5 0,2 0 317,2 0 0,3-4 0,0 7 0,-1-4 0</inkml:trace>
  <inkml:trace contextRef="#ctx0" brushRef="#br0" timeOffset="12">16537 5790 8641,'0'-6'3176,"0"1"-2731,5 10 0,-3 3-183,2 7 0,-3-1-156,-1 5 1,4 0 80,-1 4 0,1 0-56,-4-1 0,4-3 118,0 0 0,1-1-215,-1 1 1,-2 2 14,6-6 0,-6 0-348,2-4-72,3 1 0,-6-4-247,3-1 0,-2-4-2462,2 0 3080,-3-1 0,4 3 0,-5 1 0</inkml:trace>
  <inkml:trace contextRef="#ctx0" brushRef="#br0" timeOffset="13">17725 5573 8053,'0'-16'14,"0"8"873,0-7-230,0 14-181,-5-4 0,4 10-27,-3 2 0,3 9-156,1 3 1,0 3 89,0 5 1,1 0-147,3 7 0,-2-2-130,6 6 1,-2-3 71,2 0 0,-2-6-162,-2-3 1,-1 2-114,4-1 0,-4-4-383,1-4 1,-3-5 1,-1 1 1,0-2-42,0-2-1454,0 1 759,0-6 1213,0 4 0,-5-9 0,-2 4 0</inkml:trace>
  <inkml:trace contextRef="#ctx0" brushRef="#br0" timeOffset="14">17931 5608 8146,'-7'-12'0,"4"1"1172,1-1-109,2 1-566,5 5 1,-2 1-135,5 5 1,-5 1-108,5 3 1,-2 6-175,2 5 0,1 5 121,-5-1 0,3 7-117,-3 0 0,4 2 97,-5-1 1,1-3-73,-4 3 0,4-3 49,0-1 1,0-4-144,-4 0 1,4-5 3,-1 1 1,1-2-202,-4-2 0,4-3-822,0-1 551,0-4-613,-4 2 766,0-5 1,-4-1-66,0-3 0,-1-3 22,1-4 1,2-4 103,-6 0 1,4-4 195,-4 3 1,2-4-62,-1 1 0,-2-3 250,5 0 1,0-3-79,4-1 0,0 3 209,0 0 0,0 2-119,0 5 0,1-3 410,3 4-10,-3 0-288,10 3 1,-9 2 275,6 3-99,-6 2-435,8 5 1,-5 1 142,3 3 0,2 2 37,-2 5 0,2 1-52,1-1 1,1 1-48,-1-1 1,1 4-25,-1 1 1,2-1-27,2-4 1,-2-1-84,2-2 0,-1 1 91,1-5 1,-2 3-119,2-3 0,2 0 79,-2-4 0,0 0-185,-4 0 1,2 0 99,2 0 0,-3-5-44,-1-3 1,1-1 107,-5 2 0,3-3 4,2 2 1,-5-2 3,1-2 0,-5-3-53,0 0 82,4 0 0,-5 3-51,6 1 77,-6 4-44,3 2-136,-5 5 1,0 9 89,0 3 0,0 7 34,0 0 0,0 4 39,0 3 1,0 3-58,0 6 1,0-5 104,0 1 0,0-5-96,0 5 1,0-10 229,0 2 1,4-4-52,0 0 1,4 1-412,-5-4-352,6-1-70,-2-4 1,0 0-724,1-4-800,-6-2 2186,4-5 0,-1 5 0,1 2 0</inkml:trace>
  <inkml:trace contextRef="#ctx0" brushRef="#br0" timeOffset="15">18696 5619 8245,'1'-22'449,"3"3"-434,-3 3 0,9 8-161,-2 1 317,-3 4-181,5-2 0,-8 10-195,1 3 2111,4 2-1258,-6 1 1,4 6 703,-5 2-910,0 8 0,4-1-156,0 8 1,-1-6-36,-3 7 1,0-4-277,0 4 0,0-6 151,0-3 1,0-1-102,0-3 0,0 0 12,0-3 1,0-2-65,0-6 0,2 0-242,2 1-450,-3-6-1425,9 4 1033,-9-8-103,4 3 0,-5-7 41,0-1 1173,0-4 0,0-4 0,0-1 0</inkml:trace>
  <inkml:trace contextRef="#ctx0" brushRef="#br0" timeOffset="16">18513 5539 8129,'5'-23'379,"-2"6"-316,4 1 0,2 4 216,7 0 0,1 5 184,6-1 0,5 2 227,3-2 1,7-1-193,3 5 0,4 0-179,1 4 1,3 0-224,1 0 1,-1 3 157,-3 5 1,-7-1-238,-5 8 1,-1-1 79,-6 2 1,-5-2-164,-7 5 1,-4-4 48,-3 4 0,-3-5-85,-5 1 0,-10 2-43,-5-2 1,-7 0 221,-5-4 1,-7 1-379,-8-1 1,-2-1 113,-2-2 1,2 1-579,2-5 1,2 3-74,6-3 0,6 1-1230,5-1 2068,6-3 0,10 4 0,2-5 0</inkml:trace>
  <inkml:trace contextRef="#ctx0" brushRef="#br0" timeOffset="17">19495 5585 8258,'0'-12'409,"0"1"0,0 3 516,0 1-169,0 4-307,0-2 1,0 6-142,0 3 0,2 3 100,1 4 1,-1 5-73,2 3 0,1 3-155,-2 1 0,5 1 8,-4 3 1,0 2-95,-4 5 0,1-3-74,3-1 1,-3-5-53,3 2 1,-3 0-305,-1-4 1,0 1 213,0-9 1,0 0 58,0-3-42,0-1 0,0-3-89,0-1 163,0-4 1,0 1-227,0-8 1,0-3-244,0-4 499,0 0 0,0-6 0,0-1 0</inkml:trace>
  <inkml:trace contextRef="#ctx0" brushRef="#br0" timeOffset="18">19438 5573 8258,'0'-17'323,"0"0"0,4 6-71,0-1 1,5 2-112,-2 3 0,7 0 127,2 3 0,4 3 147,-1-3 0,3 2-52,0-2 0,2 3 28,3-3 1,2 4-233,6 4 0,-1 2 109,0 5 0,-1 2-293,-2 2 1,-5-1 101,-7 5 0,-4-3-263,-7 3 0,-3-4 129,-5 4 0,-5-4-181,-3 4 0,-12 0 107,-6 4 1,-6-4-26,-2 0 1,-1-4 200,1 4 0,1-5-70,3 2 0,3-3 264,8 3 0,-1-4-134,4 4 1,5-4 67,3 0 0,6-1-42,-2 1 0,8-1-39,3 0 0,9 1-43,3-1 0,7-1-11,5-2 1,3 1-271,4-5 1,-1 1 91,5-1 0,-5-3-334,1 3 1,-8-3 168,-3-1 1,-3 0-2094,-1 0 2398,-6 0 0,0 0 0,-6 0 0</inkml:trace>
  <inkml:trace contextRef="#ctx0" brushRef="#br0" timeOffset="19">20181 5710 8319,'0'-17'580,"-5"-5"951,3 9-126,-3-3-882,5 10 1,-1 0-410,-3 6 1,0 6 143,-7 1 1,2 8-29,-6 4 1,2 4-42,2 4 1,1-2-138,2 6 0,-1-2 57,5 1 1,0 2-295,4-5 1,7-1-34,4-3 0,2-1 99,6-3 0,1-3 124,7-4 1,2-6 14,5-2 1,4-3-110,0-1 1,2-1 63,-2-3 1,-6-1-6,2-3 1,-7-6-1,-1 3 0,-2-8-141,-1 0 0,-5-3-80,-3 0 1,-3-3 38,-5-1 0,-2-3-236,-5-6 1,-10 5 128,-5-1 0,-7 2-75,-4-1 0,-9 3 121,-7 8 1,-2 4 40,-2 7 0,7 3-117,5 5 0,1 1-344,6 3 693,1 3 0,3 9 0,0 2 0</inkml:trace>
  <inkml:trace contextRef="#ctx0" brushRef="#br0" timeOffset="20">20729 5608 8217,'-8'-4'45,"1"0"471,4 0 0,-2 5 38,5 3 0,0 3-3,0 4 0,1 0-155,3 1 0,-1 4-133,4 3 1,2 3-14,6 1 0,-2-4 14,2 0 0,-1 0-199,1 4 0,-2-4-68,2 0 1,-2-1-105,-2 1 1,0-2 52,-4-1 0,3-4-220,-2 4 1,-3-8-1716,-1 0 963,-3 0-633,-1 3 1659,0 1 0,0-1 0,0 0 0</inkml:trace>
  <inkml:trace contextRef="#ctx0" brushRef="#br0" timeOffset="21">21049 5528 8214,'0'-23'35,"0"5"0,0 5-293,0 6 786,0 4 451,0-2 0,0 18-612,0 2 1,0 8-9,0-4 0,-2 4-268,-1 3 1,-1 4 25,-8 4 0,3 0-277,-6 0 1,1 1 143,-1-1 0,1-4-318,-5 1 1,5-6 69,-1 2 0,2-7-79,2-1 1,1-5-50,2 1 1,3-6-215,5-1 0,0-4-813,0 3 1419,0-4 0,5 2 0,1-5 0</inkml:trace>
  <inkml:trace contextRef="#ctx0" brushRef="#br0" timeOffset="22">21209 5619 8257,'0'-11'454,"0"-6"0,0 8 206,0-2 104,0 7-196,0-1 71,0 5-413,0 5 1,0 1 31,0 6 1,-4 4-48,0 3 0,-4 3 0,5 1 0,-5 0-131,4-1 0,-1 1 9,1 0 1,3 0-225,-3 0 1,3-4 107,1 0 1,5-5 114,3 1 0,2 0 76,1-3 1,6 2 24,2-7 1,2 0-144,2 0 1,4-4-92,-1 1 1,6-3-78,-1-1 1,0 0 149,0 0 0,0 0-452,-4 0 0,4 0 198,-5 0 1,1 0-586,-4 0 0,-4-4-5,0 0 0,-9-3-196,1 3 1,-7-5 1011,0 1 0,-13-2 0,-4-1 0</inkml:trace>
  <inkml:trace contextRef="#ctx0" brushRef="#br0" timeOffset="23">21174 5825 8359,'-6'-5'0,"1"3"344,5-8-215,5 9 0,-3-5 1673,6 2-1172,0 2 1,4-4-150,4 2 1,1 3-69,6-3 1,4-1-415,0 1 1,3 1 95,-3 3 0,1 0-695,-2 0 0,-6-4 387,3 0 0,-4 0-369,0 4 1,-3-1-899,-9-3-649,3 3 2129,-8-4 0,-2-5 0,-7-3 0</inkml:trace>
  <inkml:trace contextRef="#ctx0" brushRef="#br0" timeOffset="24">21129 5562 8358,'0'-11'0,"5"3"208,2 0 0,5 2-64,3-2 0,-1-2 656,5 3 1,0 2-202,4 1 1,1-1-266,3 1 0,-2 0-160,5 4 1,-3-4-100,4 0 1,-2 1-815,1 3 1,2 1 497,-5 3 1,3-2 240,-3 6 0,-6-1 0,-4 5 0</inkml:trace>
  <inkml:trace contextRef="#ctx0" brushRef="#br0" timeOffset="25">21814 5927 8363,'1'7'1086,"3"-3"1,2 1-61,6-2 1,-5 5 419,1-4 0,-6 1-132,2-1-691,3-3 1,-5 4-590,6-5 37,-6 0 1,5 1-2777,-4 3 2705,-1-3 0,-2 5 0,-7-6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6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1747 5356 8220,'-6'0'938,"1"0"0,6 5-690,3 3 1,-3 3 92,3 5 0,1 3-77,-1 7 0,4 7 48,-5 5 0,3 6-76,-3-3 1,-1 4-1,1 1 1,-1-1-329,-2 1 1,0 3 295,0 1 0,0-3-117,0-1 0,0-7 50,0 7 0,0-8-203,0 0 0,3-4 31,1-4 0,1-3-52,-1-8 1,-3 1-254,3-4 1,-3-1-35,-1-4-799,0 1 773,0-1-267,0-4 1,-5-2 23,-2-5 643,-3 0 0,-2-11 0,1-1 0</inkml:trace>
  <inkml:trace contextRef="#ctx0" brushRef="#br0" timeOffset="1">1633 5630 8228,'7'-19'70,"-4"0"0,0 0 33,1-3 1,2-1 563,5 0 0,6 0-207,2 0 1,3 0-51,0 0 0,5 1-46,0-1 1,6 4-71,1 0 0,0 5-225,4-1 0,-1 3 151,1 5 1,-2 1-196,2 6 1,-7 2 88,0 2 1,-7 6-231,-1 5 1,-3 5 20,-8-1 1,0 4 5,-8 4 1,-1 2-28,-7 5 0,-4-2-153,-7 2 0,-7-3-9,-4 3 1,-6 0 152,2-3 0,-5-2 1,-3 1 0,3-4 40,-3 0 0,3-5 235,5-2 1,2-9-145,5 1 0,5-6 157,3 3 0,6-6-173,2 2 1,4-4-212,-1-4 1,4-1-597,4-2 0,8-3 369,7 2 0,2-2 447,2-2 0,5 1 0,1 0 0</inkml:trace>
  <inkml:trace contextRef="#ctx0" brushRef="#br0" timeOffset="2">2170 5836 8228,'8'0'1036,"-1"0"1,-3 1-318,4 3 1,-5-1 141,5 4 0,-4 1-296,3 3 0,1 6-153,3 2 0,2 2-355,2 2 1,-3 0 110,-1 0 1,1 0-410,-5 0 1,0-4 217,0 0 1,-4-5-326,1 1 1,-3-2 347,-1-2 0,5 0 0,1 1 0</inkml:trace>
  <inkml:trace contextRef="#ctx0" brushRef="#br0" timeOffset="3">2307 6156 8044,'-8'-6'1498,"1"-6"1,4-4-825,-1-7 1,3-1-198,1-3 1,1-2-123,3-5 1,6-5-84,6 1 1,4 0-117,-1 4 1,3 1 1,0 3 0,5 2-160,0 5 0,3 1 2,-3 3 0,5 3 0,-3 4 0</inkml:trace>
  <inkml:trace contextRef="#ctx0" brushRef="#br0" timeOffset="4">2695 5688 8042,'12'21'0,"-1"3"0</inkml:trace>
  <inkml:trace contextRef="#ctx0" brushRef="#br0" timeOffset="5">2969 5813 8308,'-7'-1'160,"-1"-3"97,6 3 1,-7-5 698,5 2-230,-5 2 79,3-3-532,-6 0 1,1 5 31,-1 0 1,1 5-34,0 7 1,-1 4-1,1 3 0,-1 4-55,1 4 0,1-2 40,2 6 1,3-6-280,5 2 0,1 1 92,3-2 1,4-3-243,7-4 0,3-6 108,5-2 1,5-4 124,2-7 1,0 0 95,5 0 0,-6-9 188,9-3 1,-9-8-346,5-3 0,-2 0 0,2-5 0</inkml:trace>
  <inkml:trace contextRef="#ctx0" brushRef="#br0" timeOffset="6">2935 5768 8115,'12'17'0,"4"5"0,2-4 0</inkml:trace>
  <inkml:trace contextRef="#ctx0" brushRef="#br0" timeOffset="7">3506 5859 8200,'0'-23'0,"-4"4"848,1 0 0,-1 5-262,4-1 0,0-2 311,0 2-897,0 0 0,0 3 0,0 1 0</inkml:trace>
  <inkml:trace contextRef="#ctx0" brushRef="#br0" timeOffset="8">3358 5802 8045,'23'5'0,"-1"1"0</inkml:trace>
  <inkml:trace contextRef="#ctx0" brushRef="#br0" timeOffset="9">4237 5196 8108,'0'-6'0,"0"-4"0,0 4 0,0-6 0</inkml:trace>
  <inkml:trace contextRef="#ctx0" brushRef="#br0" timeOffset="10">4169 5162 8108,'0'34'3639,"0"1"1,0 4-3090,0 3 1,5 6-232,2 2 0,3 4-763,2 0 0,-1 5 506,1 2 0,-7-28 0,1 0-91,0 0 1,0-1 0,1 30 3,1-1 1,-6-8-190,2-3 1,-3-8 435,-1-4 0,0-4-199,0-4 0,0-2 16,0-5 1,-1-4-43,-3 0 1,2-5-8,-6 1 0,1-6 12,-5-1 1,1-4 254,-1 3 1,1-4-144,-1 1 1,-3-3 11,0-1 1,-1-5-124,0-3 1,5-2-352,-1-1 348,1-6 0,5-6 0,-6-6 0</inkml:trace>
  <inkml:trace contextRef="#ctx0" brushRef="#br0" timeOffset="11">4066 5825 9023,'0'-12'2157,"5"1"1,1 1-854,6 2 1,0 3-481,4 5 0,-2-4-201,5 0 1,3 1-197,5 3 1,1 0-176,-1 0 0,2 3-245,5 1 1,-5 4 106,-2-4 0,0-1-614,-5-3 0,4 4 398,-7 0 1,-1 0-1572,1-4 0,-5 1-35,1 3 1,-2-3 1707,-2 3 0,-5 2 0,-1 1 0</inkml:trace>
  <inkml:trace contextRef="#ctx0" brushRef="#br0" timeOffset="12">4660 6030 8033,'-5'-6'0,"-2"1"0</inkml:trace>
  <inkml:trace contextRef="#ctx0" brushRef="#br0" timeOffset="13">4660 6019 11309,'6'0'9514,"0"4"-8627,-2-1-1896,-3 6 1,6-4 630,-3 3 0,-3-2-2091,3-2 1286,-3-3 1183,-1 10 0,-5-5 0,-1 5 0</inkml:trace>
  <inkml:trace contextRef="#ctx0" brushRef="#br0" timeOffset="14">3563 5710 7903,'0'-7'695,"0"-1"154,0 6 762,0-8-552,0 8 353,0-8-970,0 9 1,-1-4 562,-3 5-168,3 0-524,-9 5 1,5 1-39,-3 6 0,-2 3-15,2 0 1,2 5 40,-2-1 1,5 3-55,-5 1 1,5 0-12,0-1 0,1 1 11,2 0 1,0 3-112,0-4 1,0 6 7,0-9 1,5 5-138,3-5 1,2-2-93,2-2 0,3-2 90,0-2 1,2 1-12,-2-1 1,-1-4 32,5-4-27,0-1 0,14-2 0,2 0 0</inkml:trace>
  <inkml:trace contextRef="#ctx0" brushRef="#br0" timeOffset="15">3678 5688 7884,'-17'-7'4235,"4"2"1,-8 9-4633,2 0 1,2 5-96,2-2 0,2 0-1280,2 0 0,3 5 1772,1 3 0,-6 5 0,-5-2 0</inkml:trace>
  <inkml:trace contextRef="#ctx0" brushRef="#br0" timeOffset="16">2935 5825 8165,'-7'-2'147,"-1"-1"1,4 1 835,-3-2 165,4-2-316,-7 5-198,9-9 0,-5 7 284,6-4-440,0 4 1,0-3-65,0 2 1,6 3 53,1-3 0,3 3-36,2 1 1,-1-4 4,1 0 1,-1 0-121,0 4 0,1 0-74,-1 0 0,2 1-38,2 3 1,-2-3 37,2 3 0,-1 1-145,1-1 1,-2 5 126,2-1 0,-2 2-181,-2 1 0,2 1-18,2-1 1,-6 2-44,3 2 1,-4-2-88,4 2 0,-2-1 85,-2 1 1,-3-2-15,-5 2 0,3-2 105,1-2 0,0 1-134,-4-1 0,-4-3 15,0-1 1,-4 0-122,0 0 0,-2 3 86,-2-2 1,5-2-159,-1 2 0,1-4-8,-5 3 0,5-4 122,-1 1 0,4-3 84,-3-1-150,4 0 85,-2 0 72,5 0 261,5-5 0,-2 2-76,4-4 1,-3 3-5,4-4 1,-6 4-103,2-3 1,1 3-276,-1-4 267,0 1-2205,-4-5 1194,0 6 975,-5 1 0,-2 5 0,-4 0 0</inkml:trace>
  <inkml:trace contextRef="#ctx0" brushRef="#br0" timeOffset="17">3712 5779 8000,'-5'-6'0,"2"-1"-71,-4 3 454,4 3 22,-7-9 0,5 8-29,-3-6 0,-1 4 234,5-4 57,-4 6-142,6-3 367,-8 0-61,9 4 38,-4-10 7,5 10-532,0-4 0,1 1 32,3 0 1,-2 1-69,6 3 0,-4-2-53,3-1 0,-3 1 203,4-2-281,0 3 0,3 5 52,0 0 0,1 5-130,-1-2 0,4 0 70,1 0 0,-1 0-99,-4 0 1,1 3 4,-1-2 1,1 2 102,-1 2 1,0-5-57,1 1 0,-1-1 28,1 5 1,-2 0-57,-3 4 0,2-4-22,-5 4 0,1-4-156,-1 0 0,-3 0 115,3 4 0,-3-4-206,-1 4 0,0 0-174,0-1 0,-5 2 141,-2-2 0,0-1-57,0 5 1,-1-5 43,-3 1 0,-1-1 108,1 1 0,-1-2-14,1 2 1,0-2 64,-1-2 1,1-3-32,-1 0 1,1-2 130,-1 2 1,5 0 45,-1-4-120,6 0 363,-3-4 912,5 0-1140,0-5 0,0 2 76,0-4-2317,0-1 1619,5-3 1,-4 3 522,3 1 0,2 4 0,0-2 0</inkml:trace>
  <inkml:trace contextRef="#ctx0" brushRef="#br0" timeOffset="18">6030 5265 8327,'7'-5'0,"3"0"1093,-3-3 0,3 3-414,2 5 1,3 0-222,0 0 1,6 0-154,-2 0 0,2 0 77,2 0 1,4 1-108,-1 3 1,10-2 77,-2 1 0,8-1-85,0-2 0,7 0 0,5 0 1,2-2-455,1-1 1,4 0 417,0-5 0,-6 5-174,-5-5 0,-6 4 35,-6-3 0,-5 4-215,-10-1 1,-5 3 106,-3 1 1,-6 0 92,-1 0-324,-6 0-424,3 0-571,-15 0 1,2 0 371,-7 0 0,1 0-1646,-1 0 2515,2 0 0,-13 5 0,2 1 0</inkml:trace>
  <inkml:trace contextRef="#ctx0" brushRef="#br0" timeOffset="19">6156 5334 8206,'-15'-6'-225,"-1"-1"1,6 1 840,6-2 1,-1 4 370,2-4 157,-1 6-728,4-3 1,1 5-6,3 0 1,2 0-120,6 0 0,0 5 35,4 3 0,3 3-68,7 4 0,0-1-32,4 5 1,2-4-253,6 4 1,-3 0 138,3 4 1,-2 0-65,-2 0 0,-1 0-29,-2 0 1,-1 0-304,-7-1 1,1-3 161,-9 0 1,-1 0-284,-6 4 0,-3 0 167,-5 0 0,-6 0 131,-6 0 0,-4 0 181,-7-1 0,-5 5-88,-3 0 1,-3 1 94,-4-2 1,1 2-211,-5 3 0,6-2 403,-2-3 0,2-4-69,2 5 1,5-10-3,2 6 0,7-6-97,1 2 1,8-6 120,0-2-120,7 0 0,0-6 18,8 3 1,8 1 212,7-5 1,7 0 76,5-4 0,2 0-26,1 0 1,2 1-153,2 3 1,-2-3-12,6 3 1,-5 1 47,1-1 0,2 3 137,-2-3 0,0 0-239,-4-4 1,-1 0 94,-3 0 0,2 0-353,-5 0 0,-1 0 94,-3 0 1,-1 0-572,-3 0 1,1-1 80,-5-3-2420,1 2 2058,-5-3 0,-3 5 0,-1 0 842,-4 0 0,2-5 0,-5-1 0</inkml:trace>
  <inkml:trace contextRef="#ctx0" brushRef="#br0" timeOffset="20">7869 5768 8244,'0'-12'-263,"0"6"0,0-4 172,0 2 1,0 2 909,0-2-508,0 0 1,0-3 188,0 0 0,-4 3-106,0 0 0,-6 6-345,-1-2 0,-6 4 31,-6 4 1,-4 2 42,-4 6 1,-1 4 100,2 3 0,-2 4-43,6 4 0,-4-3-152,7 2 1,3-2 79,9-1 1,4 0-143,4 0 0,3-1 164,3-3 1,9 0-198,7-8 0,8 2 134,3-9 1,3-2 42,1-6 0,6-7 222,1-8 0,0-4-94,1-4 0,-1 1-152,0-9 0,-5 8 81,-6-8 1,-4 0-169,0-3 1,-1-2 114,-3 2 1,-4-2-148,-3-6 1,-3 0-113,-5 1 0,-7 0-254,-7 3 1,-5 8 130,-3 7 1,1 3 26,-5 1 0,5 6 306,-1 1 1,2 8-178,2 0 229,-1 5 0,6 3-42,2 8 1,3 3 66,1 5 1,0 7-145,0 7 0,5 9 11,3 7 1,-1 0-359,5 3 1,-7-2 105,6-1 1,-2-1-307,3 1 1,-5-6 134,1-6 1,-2-1-184,2-7 1,2 0 155,-2-7 1,-2-1-53,1-3 0,0-6 194,0 2 1,4-6 55,-4 3 1,0-6 144,0 2 1,-4-4 96,0-4 0,4 2-18,0-6 0,0 1 18,0-5 0,-4 1 176,1-1 0,1 1-155,-1-1 1,-1 5 486,-3-1 1,0 4 399,0-3 209,0 4-200,0-7-204,0 9-350,0-4 1,4 10-125,0 2 0,5 0-150,-1 0 0,3 1 149,4 3 1,2 1-180,2-1 1,4-4 8,-1-4 0,1 3-79,4-3 1,1 1 89,-2-4 1,5-5 25,-4-3 1,3 2-179,-3-1 1,-1-2 98,-3-7 1,-4 4-92,0-4 0,-5 0 79,1 1 0,-7-6-157,-4 2 1,1-2-51,-1-2 1,-2 1-35,-6 3 1,1-1-20,-9 5 0,-3 1 121,-12 6 1,-2 3 48,-5 5 1,-3 0-19,3 0 0,-7 9 271,7 3 0,4 7-100,7 0 1,1 2 135,7 2 0,1 4-29,6-1 0,3 6-116,5-2 1,1 0-230,3 0 0,4-1 79,7 2 1,4-3-82,8-5 1,-3-6 105,3-1 1,3-8-110,4 0 0,-1-5-30,2 0 1,-2-3-310,-7-3 1,5 0-103,-5-5 0,1 1-325,-4-5 0,0 1 932,-1 0 0,1-1 0,0 1 0</inkml:trace>
  <inkml:trace contextRef="#ctx0" brushRef="#br0" timeOffset="21">9102 5870 7946,'7'-17'-22,"-1"0"173,-2 6 1,-3-5 457,3 1 1,1-1-200,-1 0 1,0 3 67,-4-7 0,0 7-98,0-3 1,-2 4-243,-1 0 1,-5 5-1,-7-1 0,1 4-96,-5-3 0,0 4-179,-4-1 1,0 4 154,0 4 0,2-1-218,2 4 0,-2 1 104,6 3 0,4 4-114,3 1 1,6 3 49,-2-4 1,2 4 77,2-4 0,6 4 59,1-4 1,5 4-6,3-3 0,-1-1 59,5-4 1,-5-3-53,1 0 1,1-2 70,0 2 0,3 2-61,-4-3 1,0 0 9,-3 0 1,-1-3 1,0 4 0,1-1-30,-1 5 0,-4 0 61,-4 4 0,2-2 79,-1 5 1,0 1 94,-4 7 1,4-2-109,0 5 1,0 0-256,-4 0 0,0 2 136,0-6 0,0 5-159,0-4 0,-6-5 127,-1-3 1,-3-1-161,-2 1 0,5-2 75,-1-6 1,0-3 200,-3-1 1,0-3-51,-1 4 0,1-6-164,-1 2 202,1-3 0,1-2-63,2-3 1,2-2-540,2-5 0,3-6 48,-3-2 503,8-3 0,7-5 0,7-3 0</inkml:trace>
  <inkml:trace contextRef="#ctx0" brushRef="#br0" timeOffset="22">9662 5585 7943,'-18'-18'716,"7"7"-58,6 6-116,5-1 0,0 6 275,0 0-512,5 6 0,0 6-126,3 3 1,2 3-8,-3 5 1,3 1-55,2 3 1,-2-3 61,-2 3 1,2 1-169,-3-2 0,2 1 57,-1-4 0,2-6-120,-2-1 1,-2-4-133,2 0 0,-6-1 97,2 1 0,1-5-1760,-1 1 1364,0-6 1,-3 3-1159,3-5 801,-3 0 839,4 0 0,-5-10 0,0-2 0</inkml:trace>
  <inkml:trace contextRef="#ctx0" brushRef="#br0" timeOffset="23">9936 5619 7943,'0'-11'0,"0"3"618,0 0 931,0 6 419,0-3-1417,0 5 0,-1 6-169,-3 6 1,2 4-125,-6 7 0,4 0-332,-3 0 0,-1 1 124,-4 2 0,1-2-265,0 3 1,-1-3 197,1-1 17,-1 0 0,1 0 0,0 0 0</inkml:trace>
  <inkml:trace contextRef="#ctx0" brushRef="#br0" timeOffset="24">10804 5516 8231,'-11'0'1,"3"0"64,0 0 1,5 0 700,-5 0-204,6 0-181,-4-5 0,12 3-88,1-6 1,8 6 111,4-2 0,4-1-129,4 1 0,7-5-36,8 1 1,2 2-264,2-2 0,-5 6 91,-3-2 1,-12-1-768,-3 1 1,-4 0 440,0 4 1,-3 2-2089,-9 1 2346,3-1 0,-8 13 0,3-2 0</inkml:trace>
  <inkml:trace contextRef="#ctx0" brushRef="#br0" timeOffset="25">10736 5745 8177,'-7'-2'631,"3"-1"1,12 1-371,3-1 1,9-3 68,-1 3 0,-2-5 590,2 4 0,4-3-336,4 3 1,8-1-485,0 1 1,1 1 33,-1-4 1,-1 4-925,0-1 1,-3 3-139,-1 1 0,-4-4-1717,0 1 2645,-2-1 0,-1 4 0,0 0 0</inkml:trace>
  <inkml:trace contextRef="#ctx0" brushRef="#br0" timeOffset="26">11832 5413 8187,'0'-22'1136,"0"0"-1052,0 3 0,5-1-530,3 5 1,2-2 650,1 2 0,2 5 792,2-6 0,-2 10-507,2-5 0,3 2-162,1-3 1,4 6-47,3 2 1,0 3-34,4 1 0,-4 0-29,0 0 0,-2 1-42,-1 3 1,-4 2-29,0 6 1,-5 0-49,1 4 1,-3-2-248,-4 5 0,-2 4 56,-2 3 1,-4 7 109,0 1 0,-5 3-404,-7 9 1,-4-7 38,-3 7 0,-8-3-185,-3 3 1,-3-4 190,-2 0 0,-2-7 100,3-1 0,-1-3 210,8-5 1,0-1 209,5 1 0,5-3 61,6-4 1,0-2-121,8-6 1,0-3 31,7-1 0,2-4 17,6 1 0,4-3 235,3-1 0,8-1-106,3-3 1,3-3-466,2-4 1,-1 0-239,0-1 1,-5 1-588,-2-1 1,-4 6 988,-4 2 0,2 3 0,-3 1 0</inkml:trace>
  <inkml:trace contextRef="#ctx0" brushRef="#br0" timeOffset="27">12734 5196 8030,'0'-11'0,"0"0"0,0 4 0,0 2 0,0 5 0,0 5 0,0 3 0,0 7 0,0 8 619,0 7 1,-1 5 810,-3 3 0,2 2-989,-6 6 0,5 0-197,0-1 0,-2 5-312,1-1 1,0 0 108,4-7 1,0 1-480,0-5 1,0 2 214,0-5 0,4-4-262,0-8 1,4-1-89,0-3 0,-3-3-1166,-1-4 1739,2-1 0,1 1 0,4-1 0</inkml:trace>
  <inkml:trace contextRef="#ctx0" brushRef="#br0" timeOffset="28">13008 5436 8068,'0'-17'363,"0"-5"453,0 9 722,5 2-74,2 6-1048,-1 5 0,-1 5-183,-5 2 1,0 9-69,0 3 1,-1 7 67,-3 5 0,3 2-244,-3 1 1,-1 0-34,1 1 1,0-5-111,4 1 1,0-5-107,0 5 1,0-10 162,0 2 0,2-8 213,1 1 1,0-4-110,5 0 1,0-2 228,8-3 1,-2 2-65,5-5 1,-4 0 47,4-4 0,0 0-79,4 0 0,-3 0-24,3 0 0,-3-4-218,7 0 1,-3-5-334,-1 2 1,-5 0-756,-3 0 0,-2 0-50,-2 0 6,-5-3 0,-2 5 144,-8-3 1089,-7-2 0,-7 4 0,-5-6 0</inkml:trace>
  <inkml:trace contextRef="#ctx0" brushRef="#br0" timeOffset="29">12974 5676 8068,'-8'-4'154,"1"1"1,4-6 317,0 1 1,3 2-42,3-2 1,7 6-120,6-2 1,4 1 53,-1-1 1,6 3-134,2-3 1,4-1-216,-5 1 0,5-3 68,-5 3 1,0-4-575,-7 5 1,1-2-577,-5 1 20,0 2 1,-8-8-293,-3 3 1336,-3 2 0,-6-11 0,-2 4 0</inkml:trace>
  <inkml:trace contextRef="#ctx0" brushRef="#br0" timeOffset="30">12928 5391 8068,'-5'-12'134,"4"1"1,1-1 39,8 1 1,6 3 359,1 1 1,9 3-116,-1-4 0,7 5-317,1-5 0,2 5-33,1 0 1,3-3-262,-3 3 1,2-1-511,-10 4 1,5 0 432,-5 0 0,-3 0 269,-4 0 0,-5 0 0,3 0 0</inkml:trace>
  <inkml:trace contextRef="#ctx0" brushRef="#br0" timeOffset="31">13728 5071 8096,'-5'-18'877,"4"7"1,-5 7-460,6 8 1,0 2 35,0 5 0,4 6-70,0 2 1,1 8-47,-1 3 0,-3 9-102,3 7 0,-3 1-297,-1 6 1,0 1 124,0 3 0,0 0-166,0 0 1,0-9-110,0-2 0,0-13 128,0-3 0,0 0 162,0-4 1,0-4-19,0-7-427,0 3 0,0-6 162,0 4 1,0-7-1095,0-2 1374,0-4 1,-5 2 0,-1-5 0</inkml:trace>
  <inkml:trace contextRef="#ctx0" brushRef="#br0" timeOffset="32">15041 5322 8269,'-4'-11'-201,"1"-1"0,-2 6 62,1 2 1793,3-2-524,-5 5-532,6-5 1,-3 12-150,-1 1 0,-1 10-159,1 5 1,3 6-58,-3 7 0,1 0 1,0 3 1,1-2-132,-2 2 1,3 0 111,1-4 0,1 2-290,3-10 0,-2 5 36,1-5 0,2-3-456,-1-4 0,0-3-229,-4 3 0,0-9-1788,0 1 256,0-2 2256,0-3 0,5 5 0,1-5 0</inkml:trace>
  <inkml:trace contextRef="#ctx0" brushRef="#br0" timeOffset="33">15430 5413 8095,'0'-24'0,"0"2"545,0 6 0,1 4-70,3-4 1,-3 4-207,3 0 1,-3 5 869,-1-1-285,0 0-393,0-3-210,0 5 0,-1 1-321,-3 5 1,-2 1 136,-6 3 1,1 1 3,-1 2 1,1 4-81,-1-4 1,1 5-225,0 3 0,0-3-46,4 4 0,-3 0 71,2-1 1,3 2 134,1-2 0,3-2 35,1 2 0,1-2 19,3-2 0,10 4-9,5 1 1,6-1 58,-2-4 1,0 1-34,4-1 0,-3 1 9,-1-1 1,-4 0 59,0 1 0,-5 3-68,1 0 0,-4 2 95,-3-2 0,1-1-79,-5 5 0,-1-4 80,-3 4 1,-5-4-74,-2 5 0,-8-7 21,-4 3 0,-4 0-26,-4-1 0,2 1 1,-6-5 1,5 0-206,-5 1 0,6-2 123,-2-2 1,8-3-918,4-5 374,7 0-514,3 0 1,15-5 1120,5-3 0,11-7 0,3-3 0</inkml:trace>
  <inkml:trace contextRef="#ctx0" brushRef="#br0" timeOffset="34">16446 5368 7974,'-6'-12'0,"2"2"276,8 3 0,-2-2 415,6 5 878,-6 0-31,3 4-1062,1 0 1,-1 6-252,2 6 0,-2 4-1,-5 7 0,0 0-113,0 0 0,0 5 103,0 2 0,0-1-216,0 2 1,0-1-4,0 5 0,0-5-185,0 1 1,0-10 8,0 2 0,0-4 85,0 0 0,5-2 236,3-6 0,0-1-80,3-2 1,-2 1 81,6-6 1,-1 1-111,1-4 1,-1 0 25,5 0 1,-1-1-214,1-3 1,3 2-292,-3-6 0,2 2-512,2-2 0,-4-1 445,0 5 0,-5-5-643,1 2 0,-7 1 125,-4-2 1031,-3 5 0,-6-7 0,-1 4 0</inkml:trace>
  <inkml:trace contextRef="#ctx0" brushRef="#br0" timeOffset="35">16412 5630 7926,'-17'-11'0,"6"0"306,5-1 0,8 6 463,6 2 1,-1-1-358,9 1 1,1-1-131,2 1 0,7 3-262,0-3 0,5 2 73,-5-2 1,5 3-583,-4-3 1,-1 3 158,-3 1 1,-5-4-535,-3 0 0,-2 0 47,-2 4 817,-5-5 0,0-1 0,-6-6 0</inkml:trace>
  <inkml:trace contextRef="#ctx0" brushRef="#br0" timeOffset="36">16412 5334 8192,'-17'-6'573,"6"4"-648,-1-6 1,7 2 22,9-2 1,6-2 997,6 3 0,5-4-366,2 0 1,4 3-18,3 1 0,2-1-249,-6-3 0,6 4-324,-1 4 1,2-2-301,1 1 1,-5 0-1371,-2 4 1680,-8 0 0,2 0 0,-3 0 0</inkml:trace>
  <inkml:trace contextRef="#ctx0" brushRef="#br0" timeOffset="37">17108 5299 8238,'0'-7'-45,"0"-1"0,-1 4 170,-3-3 1167,3 4-306,-4-7-68,5 9-533,0-4 0,0 6-74,0 3 0,4 7 46,0 8 1,5 4-80,-2 4 1,-1 2-168,2 5 1,0-1 81,3-2 1,1 2-159,-1-3 1,0-1 106,1 2 1,-1-6-167,1 2 0,-1-5-35,1-2 1,-2-4-21,-3-5 0,3-3 946,-2 0-560,-3-6 1,4 2 244,-5-8 0,1-3-144,-1-9 0,-2-1-291,6-6 1,-4-1-76,3-3 0,1-2-188,3-5 1,-2-1 187,3 1 0,-4-5-195,8-3 0,-2-1-839,1 1 0,-2 4 449,2 7 1,-2 5-974,-2 7 1,-3 2-134,-1 6 403,-4 4 0,6 3 1246,-6 8 0,6 8 0,-2 5 0</inkml:trace>
  <inkml:trace contextRef="#ctx0" brushRef="#br0" timeOffset="38">17702 5334 8052,'-3'-12'748,"-1"1"-562,0-1 1,4 5 710,0-1-559,0 6 1,0-5 1406,0 3-709,0 3-764,0 11 0,0 0-117,0 13 1,0 1 76,0 3 0,0 7-204,0-3 0,0 4 87,0-4 0,0 2-51,0 1 1,1-4-38,3 1 0,2-7-256,6-1 0,3-2 57,0-5 0,6-1 84,-2-4 0,2-4 36,2-4 1,1-1-164,3-2 1,-2-2-333,6-1 1,-7-2 214,-1-3 1,-2-6-604,-6 3 0,3-3 379,-6 2 0,0 1-184,-8-1 1,0 1 739,-4-1 0,-10-4 0,-3-2 0</inkml:trace>
  <inkml:trace contextRef="#ctx0" brushRef="#br0" timeOffset="39">17645 5505 7991,'0'-17'310,"0"5"1,7-5 486,4 6 1,2 1-598,6 2 1,0-1 7,4 5 1,5-5-118,2 2 0,-1 2 121,2 1 1,-1 1-426,4 0 0,-6 1-15,-5-2 0,-1 3-146,-7 1 0,0 0-624,-3 0 998,-6 0 0,-1 5 0,-5 2 0</inkml:trace>
  <inkml:trace contextRef="#ctx0" brushRef="#br0" timeOffset="40">17668 5288 8161,'5'-17'0,"-2"5"-13,4-4 1,6 4-127,6 0 0,8 1 650,3-1 0,3 5-78,1-1 1,4 1 117,1-5 1,0 6-277,-1 2 0,-3 3-58,4 1 1,-4 0-41,-1 0 1,-4 0 19,-4 0 0,-2 4-18,-1-1 1,-1 2 92,-3-1 0,-2 1-166,-1 3 0,-7 2 16,2-2 0,-2 2 23,2 1 0,-4 6-59,-4 2 0,3 2-141,-3 2 0,1 5 96,-4 3 0,0 3 77,0 4 0,0-2-353,0 2 1,0-3 131,0-1 0,0-4-267,0-4 1,0-3 179,0-4 354,0-2 0,0-10 40,0 1 354,0-6 0,0-9-461,0-8 1,-1-5-20,-3 5 0,3-3 107,-3-4 1,3-1-168,1 0 0,1-1 4,3-3 0,-2 2-95,6-6 0,-4 7-6,3 1 1,-3 3 70,4 9 0,-4-2 20,3 9 0,-3 0 18,4 4 1,-5 7 44,5 4 1,0 2-50,3 6 1,2 4 146,2 3 0,-1 2-140,5-1 0,-5-3-150,1 3 1,3-4-32,1-4 1,-1-3 102,1-5 1,-1-4 421,1-3 1,2-3-144,-2-1 0,4-5 217,4-3 0,-2-3-157,6-4 0,-2-3 130,1-5 0,-1 0-53,-2 0 0,-4-3-99,0-1 0,-4-5-55,-4 2 0,-6 1-101,2-2 1,-3 1-420,0-5 0,-2 2 232,-2 3 1,-3 3-1211,3 8 1,-3 3 628,-1 4 1,-5 2-545,-3 3 0,-1 3 1196,2 8 0,-8 7 0,2 7 0</inkml:trace>
  <inkml:trace contextRef="#ctx0" brushRef="#br0" timeOffset="41">4979 7504 8222,'-3'-12'78,"-1"1"0,0 3 413,4 0 521,-5 6-62,-1-8-101,-1 8-334,2-3-243,5 5 1,0 5 122,0 3 1,0 4-148,0 3 1,4 0 133,0 8 0,1-3-79,-1 7 1,-2 2-111,6 1 1,-6 0-22,2 0 1,1 1-140,-1 3 1,1 0-198,-1 0 0,-3-3 137,3-1 1,-1-4-3,0 0 1,-1-2 42,1-1 0,-1-5-238,-2-3 1,1-2-175,3-2-825,-3-4-286,4 3-802,-5-9 139,-5 4 2172,4-5 0,-9 0 0,3 0 0</inkml:trace>
  <inkml:trace contextRef="#ctx0" brushRef="#br0" timeOffset="42">5311 7618 8067,'-10'-16'48,"2"1"0,3 0 1401,5 4-374,0-1-652,0 6 0,-1 2-145,-3 8 1,3 3 93,-3 9 0,2 3-139,2 7 1,0 2-30,0 3 1,0 3-2,0 0 1,0-2-149,0 6 1,0-6-192,0 2 1,4-1 178,0-6 1,1-2-330,-1-6 0,-3-2 35,3-6-858,2 0 546,-4-4-1719,3-2 1164,-5-5 1118,0-5 0,0-2 0,0-4 0</inkml:trace>
  <inkml:trace contextRef="#ctx0" brushRef="#br0" timeOffset="43">5254 7823 8205,'-5'-6'404,"3"-4"0,-2 5-70,8-3 0,3 3 662,4 5 0,2-4-380,2 0 1,4 1 61,8 3 1,-3-4-187,2 0 1,2 0-246,-1 4 0,1 0 0,-1 0 0,-5 0 31,1 0 0,-1 0-31,-7 0 1,0 0 246,-3 0-216,-1 0 0,-3 0 93,-1 0-371,-4 0 0,2 0 0</inkml:trace>
  <inkml:trace contextRef="#ctx0" brushRef="#br0" timeOffset="44">5288 7583 8204,'-4'-21'380,"0"2"1,2 6-153,6 6 1,7-1 381,8-3 0,1-1-153,-1 1 0,7 1 388,-3 2 0,12-2-325,3 2 1,0-1-335,0 2 0,2-2-371,-2 5 1,-4 0-489,-4 4 1,-4 1 672,0 3 0,-1 8 0,-3 5 0</inkml:trace>
  <inkml:trace contextRef="#ctx0" brushRef="#br0" timeOffset="45">7595 7332 8276,'0'-11'0,"-1"3"45,-3 1 1,3 3 429,-3-4 622,-3 6-666,6-9 0,-5 10 241,2-3-460,3 3 1,-4 6-1,5 3 1,-4 7 25,0 4 1,0 3-33,4 0 1,0 6-190,0 3 1,0 2 184,0 1 1,0 2-326,0 2 0,0-7 60,0 4 1,0-5 32,0 1 0,0 0-9,0-4 1,0-4-118,0-4 0,5-5 220,3 1 0,2-4 26,1-3 0,5-3 214,-1-5 1,5 0-71,-1 0 1,7 0 58,0 0 1,6-5-92,-2-3 0,3-2-211,2-1 0,-5-1-57,1 1 0,-7 3-163,-1 1 1,-3 3-824,-9-4 1,2 5 56,-9-5-309,0 5 0,-9-5-50,-3 4 1354,-2 0 0,-12-1 0,-2-1 0</inkml:trace>
  <inkml:trace contextRef="#ctx0" brushRef="#br0" timeOffset="46">7606 7663 8276,'-6'-11'0,"1"3"4,5 1 0,5-1 351,3-3 1,7 3 481,4 0 1,2 5-259,2-5 0,1 2-249,3-2 0,2-2-202,5 2 1,1 2 141,-1-2 1,-4 6-626,1-2 1,-7 2 313,-1-2 0,-5 2-1222,-7-1 0,-3 1 1263,-1 2 0,-9-5 0,0-1 0</inkml:trace>
  <inkml:trace contextRef="#ctx0" brushRef="#br0" timeOffset="47">7561 7332 8323,'-12'-18'151,"6"2"5,2 5 1,8 3 494,3 0 1,9 1-241,3-5 1,4 1 29,3-1 1,3 2-148,6 3 0,4-4-216,3 4 0,2 2 8,2 1 0,0 1-211,-1 0 0,-4 1 118,-3-1 0,-4 1-164,-3 2 0,-3 0-3,-6 0 0,-4 4 130,-3 0 0,-2 5 31,-1-2 0,-1 4-23,0 0 1,0 2 317,-4 2 1,3 3 59,-2 5 0,2-1 81,2 1 0,-1 4-148,0-1 0,2 9-132,2-5 1,-2 6-167,2-6 1,2 2 114,-2-2 0,4-2-175,-4-5 1,4 0 111,-4 0 0,1-5 46,-5-3 1,1-6-179,-1-2 1,-3-3-528,-1 4-1281,-4-6 864,2 3 1,-6-1 1046,-3 0 0,-8 0 0,-5-4 0</inkml:trace>
  <inkml:trace contextRef="#ctx0" brushRef="#br0" timeOffset="48">8543 7332 8095,'0'-23'1033,"0"2"-1024,0 2 0,0 2-622,0 6 1,1 1 2790,3 2-1514,-3-2 1,3 9 15,-8-3 0,-3 9-256,-9 6 0,-3 7-465,-7 9 1,-5 7 117,-7 8 0,1 7-576,16-22 0,0 0 0,-15 25 219,16-25 0,2-1 0,-13 17-436,4-1 0,8-5 319,4-3 1,8-6-198,3-5 0,2-5-1003,2-7 1597,6 0 0,5-4 0,7-2 0</inkml:trace>
  <inkml:trace contextRef="#ctx0" brushRef="#br0" timeOffset="49">8840 7264 8145,'0'-12'2182,"0"-4"-1868,5 3-126,-4 2 1,4 7 291,-5 8 1,0 7-66,0 8 0,-5 5-218,-3 7 1,-2 0-99,-1 11 1,1-4-182,2 4 1,-1-4-7,5 4 0,-1-9-330,2 1 1,1-8-41,-2-3 0,3-2 225,1-6 1,0-3-1340,0-5 1052,0-4 1,1 2-308,3-5 0,-2-6 827,1-6 0,4-4 0,-1-7 0</inkml:trace>
  <inkml:trace contextRef="#ctx0" brushRef="#br0" timeOffset="50">8805 7287 8145,'0'-33'-192,"0"2"1,0 4 346,0 8 1,0 3 1235,0 4 222,0 1-1099,0 5 1,6 10 211,1 7 1,5 12-277,3 0 1,3 11-20,4 0 1,1 7-176,0-3 1,4 5-375,-1-1 0,5 2 198,-4 2 1,-1-7-220,-3-4 0,-1-1-163,-3-4 1,1-3 12,-5-4 1,0-3-638,-3-9 0,-2 3-9,-2-6-1514,2-3 1737,-9 0 0,-1-5 818,-8 0 1,-12 0 0,-4 0 0</inkml:trace>
  <inkml:trace contextRef="#ctx0" brushRef="#br0" timeOffset="51">8771 7618 8085,'-23'0'1230,"6"0"-57,0 0-137,11 0-403,1 0 0,14 0-89,2 0 0,12 0-158,0 0 1,11 0-581,0 0 1,4-4 221,0 0 0,-1-4-2639,5 5 2412,-5-1 0,7-1 1,-3-2-1</inkml:trace>
  <inkml:trace contextRef="#ctx0" brushRef="#br0" timeOffset="52">9708 7344 8243,'0'-17'-942,"0"-2"0,0 3 1875,0 0 0,4 2-283,-1-1 1,5 2-30,-4-2 1,0 3-173,-4 0 0,0 1 10,0-1 1,-5 2-150,-3 3 0,-2 1-70,-2 6 0,-4 0-20,-3 0 1,-4 9-157,-4 3 1,2 7-3,-6 0 1,6 4 156,-2 3 1,3 4-333,1 4 1,6 1 58,1 3 0,5 2-95,3 2 1,3 1 75,5-5 1,8-5-23,7-7 1,6-1 162,13-3 1,-1-4 17,9-3 1,0-3 59,3-5 1,1-1-108,0-6 0,-5-2-321,1-2 1,-4-1 128,4-2 1,-6-3-900,-2 2 0,-1-2 480,-6-2 0,-4 5 572,-4-1 0,-5 1 0,2-5 0</inkml:trace>
  <inkml:trace contextRef="#ctx0" brushRef="#br0" timeOffset="53">10279 7275 8157,'0'-29'0,"0"1"0,0 14 663,0 3 1,0 6 688,0-3 177,0 5-539,0-2-673,0 21 1,-1 3 121,-3 15 0,2 0-64,-1 0 1,1 3-259,2-3 1,0 8 77,0-4 1,4 0-333,0 1 0,4-9-130,-5-3 1,5-5-414,-4-3 1,3 2-902,-3-6 1,0-4-29,-4-3 14,0-5 1595,0 2 0,-5-10 0,-1-2 0</inkml:trace>
  <inkml:trace contextRef="#ctx0" brushRef="#br0" timeOffset="54">9970 7241 8276,'0'-29'718,"5"6"1,7 6-420,7 6 0,6-1-315,2 1 1,5 0 588,-2-1 1,1 5-198,3-1 0,-2 4-467,6-3 1,1 4 64,-1-1 0,0 3-344,-4 1 0,-1 0 198,-2 0 1,-7 5-1903,-5 3 2074,-5 2 0,2 1 0,-4 1 0</inkml:trace>
  <inkml:trace contextRef="#ctx0" brushRef="#br0" timeOffset="55">10758 7092 8044,'0'-6'378,"0"1"883,0 5 0,4 6-702,0 6 0,0 0 58,-4 7 0,0 0-165,0 4 1,0 4-118,0 0 1,0 4-167,0 0 0,0 2-148,0 1 1,0 4 90,0 0 1,1-1-61,3-7 1,-2 2-28,6-5 0,-2-6-11,2-5 1,2-4 142,-2 0 1,-2-2-86,2-3 0,-1 2-84,5-5 0,-1 0-44,1-4 0,0 0-132,4 0 0,0 0-123,3 0 1,3-1-440,-3-3 0,2 1-49,2-4 0,-4 3 321,0-4 0,-5 2-1725,1-2 2203,-2-2 0,-1 4 0,-1-6 0</inkml:trace>
  <inkml:trace contextRef="#ctx0" brushRef="#br0" timeOffset="56">11227 7149 8060,'-14'-22'645,"2"-1"1,9 9 912,-1 2-538,8 9-33,-3-8-626,4 10 1,-1 1-261,-1 8 1,6 6 38,-1 1 1,-2 5-161,2-1 1,0 3-78,3 1 1,2 0-318,2-1 1,-2-4-278,2-3 0,1 1 336,0-5 0,4 2-12,-1-9 1,-1-1 41,1-3 1,0-1 150,4-3 0,-1-2-92,1-5 1,-1-5 341,-3 1 1,-3 0 142,-4 3 0,-1 0 479,1-4 599,-1 4-623,-5-5 147,-1 6 1,-6 6-315,-3 5 1,-7 10-37,-8 9 0,1 4-108,-1 3 1,0 4-213,-4 4 1,2 1-123,2 4 1,1-4-226,3 3 0,6 1-1311,-3 0 0,3 2 299,-2-3 1043,5 1 1,-10-5-1,4 0 1</inkml:trace>
  <inkml:trace contextRef="#ctx0" brushRef="#br0" timeOffset="57">12677 7287 8134,'7'-12'0,"3"2"147,-3 2 0,0-2 334,0 3-244,1-4 1,2 0 104,-2 0 0,-3 3 569,-5 0-595,0 6 0,-5-7 144,-3 5 0,-3 2-73,-5 5 1,-1 5-148,-6 7 1,-1 3 57,-3 5 1,3 5-59,-3 2 0,4 7-152,4 1 0,4-1-75,8-7 0,1 3-216,6-2 0,7-2 72,4 1 0,7-9-109,9-2 0,2-5 217,5-3 0,0-5 21,1-2 0,-1-8 125,0-3 0,3-5-147,-3-3 0,2-1 156,-10-3 1,0-3-140,-7 3 1,-4-4 19,-7-3 1,-3 0-139,-5-4 0,-3 1-285,-4-2 0,-10-1-253,-10 6 1,-9-5 280,-2 5 1,-6 5-359,-1 10 1,3 1 225,0 6 1,10 0 61,2 4 0,9 4 31,6 0 1,8 8 420,3 0 0,18 2 0,5-3 0</inkml:trace>
  <inkml:trace contextRef="#ctx0" brushRef="#br0" timeOffset="58">13111 7229 8135,'-5'-16'789,"4"3"-394,-3-2 1455,3 2-664,1 7-469,0-4 0,0 10-265,0 0 0,0 10-91,0 9 1,1 6-192,3 2 0,-2 5-129,6-2 1,-6 7-394,2 1 0,1-1 332,-1-7 0,1 2-579,-1-5 0,-3-2 267,3-6 1,1-2-352,-1-6 121,0 0 578,-4-4 0,0-3 133,0-8 0,0-3-177,0-4 1,0-2 301,0-2 1,-4-3-89,0-4 0,0-3 113,4-1 0,0-2-119,0-3 1,0 0 8,0 4 0,0-3-134,0 3 1,2 2-20,1 5 0,0 4 12,5 5 1,-5 4-30,5 3 0,-4 4-177,3 4 1,2 4 125,7 7 1,-2 4-132,5 8 0,0 2 88,3 5 1,1 0 34,0 1 0,0-1-135,0 0 1,0-5-146,0-2 1,-1-8 346,1-4 1,-4-7-66,0-4 0,-1-3 198,1-1 0,-2-5-75,-6-3 0,0-3 361,1-4 1,-6-3-147,-2-5 0,1 0 18,-1 0 0,-2-1-232,-5-2 0,-4 0-332,-4-4 1,3 4-108,1 0 0,-1-2-621,-3 1 0,4 4-23,3 4 0,3 5 379,1-1 0,5 6-1339,3 2 1957,2 4 0,6-2 0,2 5 0</inkml:trace>
  <inkml:trace contextRef="#ctx0" brushRef="#br0" timeOffset="59">13911 7172 8141,'-8'-12'2524,"0"-4"-2329,6 9-317,-3-3 1423,5 10 1,-4 5-520,0 2 1,-1 5-277,1 3 1,3 8-126,-3 7 0,3 8-268,1 4 1,0 3-100,0 0 0,1-3-165,3 0 0,-1-3-32,4-1 0,5-1-270,3-10 0,1 0-117,0-5 0,1-4 236,6-3 1,-1-7-327,-3-4 1,6-3 234,-2-1 0,2 0-606,-2 0 1,0-5 301,0-3 0,-2-2 729,-2-1 0,3-6 0,-4 0 0</inkml:trace>
  <inkml:trace contextRef="#ctx0" brushRef="#br0" timeOffset="60">13899 7424 8026,'-20'-2'0,"5"-2"993,5 3 0,16-4-387,5 5 1,2 0 79,6 0 0,-3 0-234,7 0 0,3-4-279,8 1 0,2-1-431,2 4 0,-4-2-511,0-1 1,-2 1-917,-9-1 1685,2-4 0,-12 1 0,3-6 0</inkml:trace>
  <inkml:trace contextRef="#ctx0" brushRef="#br0" timeOffset="61">13888 7115 8035,'-23'-15'1066,"8"0"1,7 0-420,8 3 0,1 4-337,3 1 0,3-1-90,4-3 1,5 3 13,3 1 1,9-1-471,7-3 1,8 4-1351,6 3 1291,6-2 0,-8 5 1,4-4-1</inkml:trace>
  <inkml:trace contextRef="#ctx0" brushRef="#br0" timeOffset="62">15784 7344 8160,'0'-24'126,"1"-2"63,3 11 0,0 3-75,7 5 1,-6-1 212,6-3 0,-7-1 402,0 1 0,-3 0-264,-1-1 1,0 5-134,0-1 1,-1 2-60,-3-2 0,-6 3-163,-5 5 0,-5 1 133,1 3 1,-4 4 30,-4 7 0,2 3-133,-6 4 1,6 5 41,-2 0 0,8 3-172,4-3 1,2 1 5,2-2 0,4-2-186,4 3 1,6-4 100,5-4 0,3-2-102,5-6 0,7-5 101,7-2 0,3-4 282,1-4 1,4-7-181,0-8 1,0-7 14,-3 0 1,-6-5 21,-2 5 0,-5-6-13,-3 2 1,-2-5-194,-6-3 1,1 1 145,-1-5 0,-4-1-309,-4-6 0,2 1-54,-1-6 1,0 6 28,-4-1 0,-4 7 179,0 4 0,-3 7-1,3 5 0,-4 10 355,5 5 1,-5 8-120,4 3 1,0 11-139,4 8 0,0 12 13,0 7 0,-3 11-177,-1 4 0,0 3-259,4 1 0,5 2-62,3-1 0,6 4-7,1-9 0,1-3-264,0-9 1,-2-9 341,5-1 1,-4-7 83,4-5 0,-4-8 183,4-7 1,-5-3 194,1-1 0,-2 0 122,-2-5 0,0-5 249,-4-5 0,2 0 359,-5 3 1,3-3-355,-3 0 1,4-4 98,-4 3 1,3-3-108,-3 4 0,4 0 355,-4 4 1,1 0-238,-2 4 1,0 0 508,5 4-660,-1 1 0,8-3-126,1 5 1,0 4-215,-1 0 0,-1 1 114,5-1 0,0-3-182,4 3 0,0-3 48,0-1 1,-4 0-13,0 0 1,-1-1-40,1-3 1,1-1 39,-5-3 1,-1-6-73,-6 3 0,1-3-111,-5 3 1,-1-5 60,-3 1 1,-6-1 127,-5 0 0,-6 4-30,-6-4 0,-5 5 35,-2 3 0,-7 3 212,-1 5 1,-1 2-124,1 1 1,7 8 114,1 4 0,6 5-153,5-1 1,3 4-149,9 4 1,2-2 5,5 5 0,6 0-253,5 0 0,7 2-420,9-6 1,2 1 376,5-4 1,1-1-648,-1-3 0,4-3 467,0-4 0,4-6 56,-4-2 0,0-3 536,-4-1-127,0 0 0,1-5 0,-1-1 0</inkml:trace>
  <inkml:trace contextRef="#ctx0" brushRef="#br0" timeOffset="63">17097 7275 8131,'11'-23'2,"-4"4"149,-3 0 1,-3 5 293,-1-1 0,-1-2 323,-3 2 1,-4 0-254,-7 4 0,1-1 132,-5 1 1,1 4-193,-1 4 0,-2 1-301,2 2 1,-3 2 46,-1 1 1,0 8-219,0 4 1,2 5-75,2-1 1,2 0-152,6 4 1,5-6-94,2 5 1,3-3 147,1 0 0,6 2-374,5-6 1,6-1 177,6-6 0,-1 0 45,1-4 1,4 0 81,0-4 0,-1-1 290,-3-3 1,0-1-47,0-3 0,-4-2 181,0 3 0,-6 0 185,-2 0-160,0 4 229,-4-2 1,3 6-141,-3 3 1,0 4 282,-3 7 1,-2 0-188,6 8 1,-6-2 177,2 10 0,-1-1-79,0 5 0,-1 4-207,2 3 0,-3 1-190,-1-1 0,-4 2-217,0-2 0,-3-2-141,3-2 1,-5 1 198,1-1 0,2-4-688,-2-3 0,1-5 319,-5 5 0,-3-10-452,0 2 1,-5-8-94,1 1 1,1-9 991,-1-3 0,5-3 0,-3-1 0</inkml:trace>
  <inkml:trace contextRef="#ctx0" brushRef="#br0" timeOffset="64">17634 7138 8272,'6'-16'-26,"-1"-2"445,-5 0 1,2 3 361,1 7 329,-1 3 35,3 5 25,-5 0-506,0 10 1,0-1-202,0 10 0,0 0-357,0 4 1,0 1 147,0 3 0,3-3-288,1 3 0,5 0 92,-1 0 0,-2 0-450,2-4 1,-4-2 32,3-2 0,-1 2-110,2-6 0,1-4-2044,-5-3 1254,0-6 1259,-4 3 0,-5 0 0,-2 2 0</inkml:trace>
  <inkml:trace contextRef="#ctx0" brushRef="#br0" timeOffset="65">17885 7035 8055,'0'-23'784,"0"11"1,3-2-53,4 10 0,0 5-266,4 7 1,-5 3 295,-6 4 0,0-1-260,0 5 1,0 2-34,0 5 0,-5 4-124,-2 4 1,-4 1-811,0 3 0,-4-2-390,0 2 1,-4-2-2087,3-2 2789,1-5 0,-6 4 0,-4-4 0</inkml:trace>
  <inkml:trace contextRef="#ctx0" brushRef="#br0" timeOffset="66">19153 6864 8036,'0'-13'4,"0"-2"0,0 6 323,0-2 989,0 7-754,0-1 1,0 6 44,0 3 1,0 7-64,0 8 1,-4 8-168,0 3 0,0 5-176,4 3 0,0-1 29,0 4 0,4 0-137,0 1 0,5-3 19,-2-4 0,0-5-213,0 0 1,-3-4-452,4 1 1,-2-7 332,2-1 1,1-5-917,-5 1 1,1-4-110,-2-3-995,-1 2 2239,3-9 0,-5 5 0,0-6 0</inkml:trace>
  <inkml:trace contextRef="#ctx0" brushRef="#br0" timeOffset="67">19610 6932 8106,'5'-29'142,"-3"1"-71,6 6 1,-1 4 540,5 3 1,-4 3 326,-1 4 464,-4-2-963,2 4 1,-7 0-131,-1 2 1,-4 4-114,-4 4 0,-7 2-207,-5 5 1,-1 6 85,-6 2 0,1 3-8,-2 0 1,3 1-180,5 0 1,6 0 77,1 0 0,5 0-207,3-1 1,3-3 88,5 0 0,5-5 11,3 2 1,7-2 126,4 1 0,4-2 173,4 2 0,-2-6-39,5-2 0,1 0-34,3 0 1,-1 2 9,-2-5 1,0 5-40,-4-2 1,-5 0 106,-7 0 1,-4 1-83,-3 3 0,-3 1-8,-5-1 1,-3 1-52,-4-1 0,-7 4-17,-13 1 1,-2 0-324,-5-1 0,-2-1 128,-2 5 1,1-5-148,-5 1 0,11-2 78,0-1 1,11-5-2129,5 1 1227,7-1 1158,3 0 0,15 3 0,3-4 0</inkml:trace>
  <inkml:trace contextRef="#ctx0" brushRef="#br0" timeOffset="68">20672 6990 8155,'-12'-23'1420,"6"5"1,-4 8-558,2 10 1,-2 5-254,-1 6 1,-1 5-51,1-1 0,-1 5-263,1-1 1,1 8-172,2 3 0,2-1-264,2 2 1,3-6 178,-3 2 1,8-3-180,3-1 0,9-5 87,3-3 0,2-4 64,2-3 1,1-3-36,3-5 1,2-4-23,5 0 0,-3-8 124,-1 0 0,-3-3 26,3 0 1,-6-3 142,-1-5 1,-5-1-17,-7-3 1,0-2-274,-4-5 0,-3-4 95,-8 0 1,-8 4-348,-11 3 0,-10 6 23,-9-2 1,-9 9-292,-6 7 0,9 5-376,-2 6 0,10 6 386,-2 5 0,10 6 550,2 6 0,7-2 0,7 6 0,6 5 0</inkml:trace>
  <inkml:trace contextRef="#ctx0" brushRef="#br0" timeOffset="69">21334 6910 8046,'0'-23'0,"0"5"0,0 2 98,0 4 0,0 4 783,0 1 1,0 3 285,0-4-642,0 6 1,0-2-155,0 8 1,0 7 40,0 8 0,0 8-106,0 3 0,0 7-163,0 1 1,0 4-49,0-4 1,1 4-189,3-4 0,1-1-450,3-7 0,1 2 346,-5-5 0,3-4-793,-3-4 683,0-5 0,0 2-2287,-1-4 2594,1-6 0,-4-6 0,0-6 0</inkml:trace>
  <inkml:trace contextRef="#ctx0" brushRef="#br0" timeOffset="70">21266 6818 8062,'5'-18'0,"-3"3"280,6 8 1,5-2-90,6 5 1,3 1 477,5 7 0,-2-1-187,6 4 1,-1 5-157,5 3 0,-1 5-79,0-1 0,0 7-141,1 0 0,-6 7-12,-2 2 0,-8-1-210,-4 4 1,-8-2-64,-3-2 1,-4 3 121,-4-3 0,-8 1 1,-11-8 0,-5 0-38,-6-4 1,-3-1-105,-5 1 1,1-5 38,-4-3 0,0-2-459,7-2 0,3-4 158,8-4 1,5 3-490,11-3 949,0 1 0,9-4 0,4 0 0</inkml:trace>
  <inkml:trace contextRef="#ctx0" brushRef="#br0" timeOffset="71">22042 6887 8042,'-5'-29'1116,"-1"6"-216,0 6 112,0 11-602,6 1 0,-1 6-51,-3 3 1,3 4-70,-3 7 0,3 8 82,1 7 1,0 8-105,0 4 1,0 4-430,0 3 1,0-6 224,0 3 0,1-7-651,3 3 1,-1-6-115,4-2 1,-4-2-330,1-9 1,1 1-127,-2-9 1,1-4 1155,-4-3 0,5-6 0,2 4 0</inkml:trace>
  <inkml:trace contextRef="#ctx0" brushRef="#br0" timeOffset="72">21871 6795 8033,'13'-12'0,"2"-4"0,4 5 73,8 0 0,6 4 376,5 7 0,3 2 726,-2 1 1,5 5-439,2 7 0,-1 3-453,5 5 1,-4 1 148,-5 3 1,-3 2-155,-7 5 1,-3-2-211,-5 2 0,-9-4 157,-3 5 1,-7 3-498,0-4 1,-13 3-80,-6-3 0,-12-1-376,-7-2 0,-12 2-747,-11-3 0,26-16 1,-2 0 1472,-2-1 0,-2 1 0,0-1 0,0 0 0,-2 1 0,0 0 0,-1 1 0,0 1 0,-1-1 0,-1 0 0</inkml:trace>
  <inkml:trace contextRef="#ctx0" brushRef="#br0" timeOffset="73">5345 9102 8236,'-6'-5'340,"-5"4"300,5-4-390,0 5 0,1 10 223,5 5 0,0 11 48,0 4 0,0 3-7,0 1 1,0 5-409,0-1 0,4 3 110,-1-2 0,5-3-530,-4-5 0,3 1 282,-3-6 1,4-3-323,-4-4 1,-1-5-369,-3 1-1545,0-7 1320,0-3 947,0-5 0,0-10 0,0-3 0</inkml:trace>
  <inkml:trace contextRef="#ctx0" brushRef="#br0" timeOffset="74">5082 9057 8414,'0'-7'-967,"2"-1"1765,1 4 0,5 0-232,7 4 0,4 0 60,8 0 1,3-1-160,8-3 0,8 1-186,7-4 1,3 3-407,1-4 0,4 1 349,0-5 0,-1 2-221,-7 2 1,-3-2 122,-9 3 1,-6-2-136,-9 1 1,-2-1-13,-1 6 1,-9-1-119,-2 4 196,-8 0 0,1 6 70,-5 5 0,0 11 398,0 8 0,-4 3-172,0 2 0,-4 8 80,5 3 0,-5 7-31,4 0 1,-1-2-655,1-2 1,3-2 179,-3-1 0,3-10-213,1-6 0,4-6-11,0-5 0,4-2-176,0-6 0,-2-1-856,2-2 874,0-3 1,3-5-1034,0 0 1,-3 0 1486,0 0 0,-6-10 0,3-3 0</inkml:trace>
  <inkml:trace contextRef="#ctx0" brushRef="#br0" timeOffset="75">6293 9011 8110,'-12'-23'1001,"6"5"397,1 2-929,5 10 1,0 2 40,0 8 0,0 7-121,0 8 1,0 6 285,0 2 0,0 10-226,0 1 0,4 5-371,0 3 0,1-2-292,-1-2 1,-3 0-252,3-8 1,1 2-546,-1-10 1,1 0 524,-2-7 0,-1-3-927,1-4 1,-1-1 1411,-2 1 0,0-1 0,0 0 0</inkml:trace>
  <inkml:trace contextRef="#ctx0" brushRef="#br0" timeOffset="76">5882 9377 8244,'0'-18'0,"0"1"349,0 6 0,6 3 522,6 1 1,4 0-119,7 0 0,5-3-298,2 2 1,4 2-452,5-2 1,4 2 101,2-2 1,4-1-1090,-8 5 1,3-3 545,-2 3 1,-4 0 436,-8 4 0,3-5 0,-4-1 0</inkml:trace>
  <inkml:trace contextRef="#ctx0" brushRef="#br0" timeOffset="77">6647 9068 8112,'-11'-5'0,"-1"-1"148,1-6 1,4 5-167,4-1 0,0 6 2676,-1-2-1847,3 2 0,-5 5-96,2 5 1,2 1-254,-1 10 0,1 0-137,2 3 0,0 3-197,0 1 1,2 3-165,1 6 0,4-2 3,4-3 0,2 2 123,2-6 0,-1 0-345,5-7 1,-1 1 118,1-5 1,3-1-181,-3-6 1,2 1 84,2-5 0,0-1-309,0-3 0,0 0-64,-1 0 1,-3 0-292,0 0 0,-1-3 107,1-1 0,-2-4 55,-6 4 733,-5-4 0,0 1 0,-6-4 0</inkml:trace>
  <inkml:trace contextRef="#ctx0" brushRef="#br0" timeOffset="78">6521 9285 8301,'-23'-5'878,"11"-1"0,2-2-56,10 1 1,5 4-434,2-1 1,9-1-147,3 1 0,7-5-577,5 2 1,2-2 216,1 1 0,3-1-428,-3 6 1,2-5 314,-10 4 1,-3-1 229,-4 1 0,-5 3 0,3-4 0</inkml:trace>
  <inkml:trace contextRef="#ctx0" brushRef="#br0" timeOffset="79">6601 9011 8079,'-18'-18'380,"7"2"47,7 4 0,4 1 457,4 0 0,2 0-319,6 4 1,4-2-302,3 5 1,8-4-16,3 5 0,5-1-297,3 4 0,-1 0-23,4 0 1,-4 0-71,1 0 0,-2 4 22,-2-1 1,-5 5-248,-2-4 1,-4 5 37,-4-2 1,1-2 80,-5-1 0,1 3 234,-5 0 1,-1 0-109,-2 0 1,1 1 358,-6 3 0,1 1 9,-4-1 0,0 6-7,0 2 1,0 3-135,0 5 1,0-3-24,0 3 0,0-2-172,0 2 0,2-2 116,1 6 0,-1-6-262,1 2 1,-1-4 73,-2-4 0,0-3-142,0-4 390,0-1 155,0-5 0,0-2-193,0-8 1,4-2 55,-1-5 1,1-2 122,-4-2 1,0 1-22,0-5 0,0 1 209,0-1 1,0-1-102,0 4 0,0-3 81,0 4 1,0 4 315,0 3-665,0 5 1,0 0 63,0 6 0,1 4-15,3 4 0,3 6 19,4 2 0,4 2 45,0 2 0,7-4 73,1 0 0,1-1-105,6 1 0,-4 1 19,0-4 0,4-6 69,0-6 1,-2-3 1,-1-1 0,-2-3 90,2-4 0,-3-2 208,2-10 1,-5-2-95,-2-5 1,-1 2-170,1-3 0,-4-2-149,-8-2 0,-1-2 77,-6-1 1,-2 0-1046,-2 0 0,-3-1-421,-8 1 1,2 5-1082,-2 2 1,-2 9 2365,2 7 0,-5 5 0,2 6 0</inkml:trace>
  <inkml:trace contextRef="#ctx0" brushRef="#br0" timeOffset="80">9651 8657 8149,'-23'-11'-240,"10"-1"-539,3 6 1866,10-4-801,5 8 1,1-3 601,6 5 0,0 4-349,4 0 1,1 5 24,6-2 0,5 2-215,3-1 1,5 2-166,3-2 1,4-3-49,-1-1 1,6-3 49,1-1 1,2 0-645,-1 0 0,-4-4 391,4 0 1,-4-3-1003,-4 3 1,-4-4 511,-8 4 0,-3-3-2094,-8 3 1361,-8 0 1290,-1 4 0,-3 0 0</inkml:trace>
  <inkml:trace contextRef="#ctx0" brushRef="#br0" timeOffset="81">9833 8714 8149,'-40'6'115,"2"-2"1,9 1 514,6-1 0,9 0 272,6-4-127,6 0-504,7 5 1,9-4 287,12 3 0,6 1-127,10-1 0,2 5 2,13-2 1,-2 7-487,6 2 1,-9 4 29,-6-1 1,-7 4 121,-9 4 0,-7-2-157,-8 5 1,-3 0-97,-5 0 0,-3 3 132,-8-3 1,-4 0-685,-11 0 0,-2-1 314,-9 2 1,-1-2-92,-3-2 0,-4-3 211,0 2 0,0-2 117,4-1 0,1-1 266,2-3 0,3-3 95,5-4 0,6-2 278,1-2 0,7 2 467,2-3-649,4-2 0,0 4 3,6-5 1,9 4 32,7-4 0,7-1-281,5-3 1,6 0-207,1 0 1,10-1-908,1-3 0,-2 2 558,3-6 0,-1 4 183,9-3 0,-6 4 0,-2-2 0</inkml:trace>
  <inkml:trace contextRef="#ctx0" brushRef="#br0" timeOffset="82">11489 9068 8084,'-3'-11'-283,"-1"-1"33,0 1 1,4 3 578,0 1 0,-5 3 52,-3-4 0,-2 4 257,-1-3 0,-6 0-254,-2 0 0,-2-2-10,-2 5 0,-5 2 91,-3 5 1,2 5-175,-1 7 1,1 3 2,-2 5 1,3 4-32,5-1 1,3 1-186,5-4 0,1 0-30,10-1 1,5 0-151,7-3 1,8-3 29,7-4 0,5-6 128,6-2 1,10-4 55,1-4 0,5-8-315,-1-11 1,-1-1 416,6-7 1,-7 1-138,-2-5 1,-5 1 71,-10 0 0,-2-2-182,-5-2 0,-5 3-66,-3-3 1,-7-2-191,-5 2 1,-1-1 136,-2 1 1,0 4 65,0-1 0,-5 2 49,-3 7 0,-2 4 137,-2 7 0,1 7-157,0 4 0,3 4 465,0 4 1,5 8-212,-5 7 1,4 9 152,-4 6 1,6 1-342,-2 7 1,3 4 22,1 4 1,9-1-442,2-3 0,7-4 197,-3-1 1,7-4-119,1 1 0,-4-11 63,3-4 1,3-8-96,1 0 0,0-3 116,-7-5 1,2-2 234,-2-5 0,-1 0 72,1 0 1,-1-5-58,1-2 0,1-2 87,-5 1 0,2-3-11,-2-1 1,-2 1 110,2-4 0,-2 2-46,-2 2 1,-1-5 208,-2 1-138,2 0 314,-4 3-436,1 1 99,-2 5-182,0 1 0,-4 10 79,3 2 1,1 0-133,-1 0 1,5 1 112,-2 3 0,3-3-79,2 0 0,3-5 0,0 5 0,4-5-12,-3 0 0,3-1-2,-4-2 0,4-5 48,-4-3 0,4 2-62,-4-2 1,1-3 48,-5-5 0,-3 1-22,-1 4 0,-4-2 14,1-2 1,-4 2-50,-4-2 1,-4 2 39,-7 2 0,-3 1-3,-5 2 0,-1 3-54,-2 5 1,-2 5 48,-3 3 1,0 3 234,4 4 0,4 3-138,4 5 1,5 1-62,-1 3 0,3-2 14,5 5 1,2-4-150,5 0 0,5-1 27,2-3 0,10 1-114,6 0 1,1-5-185,6-3 0,1-4 119,3-3 0,0-3-155,1-5 0,0 0 83,3 0 0,-2-5-297,2-3 1,-1-2 130,1-1 0,-3-2 6,3-2 0,-2 2 213,-2-2 1,-5-1 69,-2 0 0,-3-4 36,-1 1 1,-2 1 104,-2-1 1,-2 5 425,-6-1 1,-1-1-223,-2 0 1,-3 1 838,-5 4 0,0-1-456,0 1 1,-1-1 512,-3 1 0,-4 0-276,-7-1 1,3 5-162,-4-1 0,0 5-315,1 0 0,-6 1-33,2 2 1,-1 2-64,1 1 0,-1 1 54,4 8 0,-1-4-261,5 8 0,-2-4 110,7 0 1,0-1-470,0 1 1,4-1-3,-1 0 0,4-3-130,4 0 0,-1-6 214,4 2 0,1-3 64,3-1 0,5 0 142,-1 0 1,1 0-72,-1 0 0,-1-5 261,5-2 0,-5 2-47,2 1 1,-4-1 266,0 1 0,-1 0-4,1 4 0,-5 5 119,1 3 0,-1 7-62,5 4 0,-4 0 77,-1 4 1,-3-2-279,4 10 0,-6-1 42,2 5 0,1-1-222,-1 0 0,0 4 81,-4 0 1,3 2-465,1-2 1,-1-3 89,-7 3 0,1-3-68,-4-5 1,0 2 62,0-6 0,-3 0-33,2-7 1,-2-3-127,-2-4 0,1-2 110,0-2 0,-5-3 172,1-5 0,-1-2-24,0-1 0,0-9-228,-3-7 0,-1-3-280,4 0 1,2-2-291,7-3 0,4-2-171,11-6 1183,5 1 0,9-5 0,1-2 0</inkml:trace>
  <inkml:trace contextRef="#ctx0" brushRef="#br0" timeOffset="83">13054 9000 8052,'4'-19'67,"0"0"1,5 6 261,-2 1 263,-2 1 0,2 6 1759,-4-3-1675,-1 3 0,3 8-162,-5 4 0,0 2-141,0 10 1,0 2-136,0 5 1,0 0-8,0 4 1,0-4 0,0 0 0,4 2-319,-1-1 1,6-2-472,-1-6 1,2 1-100,1-4 0,2-1 336,2-4 1,-2-1-1164,2-2 0,-2-3 1484,-2-5 0,1 0 0,-1 0 0</inkml:trace>
  <inkml:trace contextRef="#ctx0" brushRef="#br0" timeOffset="84">13374 8943 8030,'-10'-12'842,"7"1"205,-7 4 1,9 9-404,-3 9 0,-1 6-191,-3 5 0,-2 1-399,2 0 1,0 1 116,0 3 1,-2 1-1070,2 2 0,2 2 898,-2-5 0,1 4 0,-5-2 0</inkml:trace>
  <inkml:trace contextRef="#ctx0" brushRef="#br0" timeOffset="85">14185 9091 8178,'-12'-6'-588,"6"-1"741,2 4 538,3 1 0,1-4 281,0 2-520,5 3 0,1-4 62,6 5 1,0-4-128,4 0 1,1 0 16,6 4 0,0 0-91,0 0 0,4 0-252,-1 0 1,2 0-16,-1 0 0,-3 0-692,3 0 0,-7 0 132,-1 0 0,-5 0-970,1 0 1484,-7 0 0,2-5 0,-4-1 0</inkml:trace>
  <inkml:trace contextRef="#ctx0" brushRef="#br0" timeOffset="86">14128 9239 8162,'24'0'1327,"2"0"1,0 0-575,4 0 1,-2 0-57,6 0 0,-1 0-234,9 0 1,0 0-221,4 0 0,-1-3 30,1-1 1,-5 0-274,-3 4 0,-3 0 0,0 0 0</inkml:trace>
  <inkml:trace contextRef="#ctx0" brushRef="#br0" timeOffset="87">15669 8920 8107,'-19'-18'635,"0"3"-1166,10 7 1,-4 2 228,9 2 1,-5 3 1116,1-3 0,2 3 209,-2 1 0,2 5-424,-2 2 0,-1 3-138,6 2 0,-5 6-178,4 4 1,-3 3-166,3 5 0,0-5 88,4 2 1,1 1-225,3-1 0,4-2 67,7-6 1,3-2-10,4-6 0,6-1-82,3-2 0,2-3 90,1-5 0,0-1-98,1-3 0,-1-4 67,0-7 1,-5 1-91,-2-5 1,-8 4 129,-4-4 0,-7 0-304,-4-4 0,-3 0-64,-1 0 1,-6 0-82,-6 0 0,-6 1 28,-8-1 0,-3 0 60,-6 0 1,-4 5-407,-3 3 1,1 4 180,0 3 0,9 3 36,1 5 1,11 5 180,5 3 1,7 6 310,4 1 0,13 5 0,4-2 0</inkml:trace>
  <inkml:trace contextRef="#ctx0" brushRef="#br0" timeOffset="88">16172 8897 8103,'-5'-23'1231,"0"1"-923,-3 3 0,3 3-661,5 4 73,0 1 3137,0 5-1210,0 1-852,0 20 0,0 3-305,0 12 0,0 4-177,0 1 0,0-1-282,0 4 1,0-4 73,0-3 0,4 2-50,0-3 1,3-2 54,-3-1 1,5-4-722,-1-4 1,-3-3 278,-1-5 1,1-3-101,-2 0-4251,1-6 3479,-4 3 0,0-10 293,0-2 1,-4-4 910,1 0 0,-11-11 0,1-2 0</inkml:trace>
  <inkml:trace contextRef="#ctx0" brushRef="#br0" timeOffset="89">16069 8805 8103,'1'-22'-306,"3"-1"1,3 5 1020,4 3 0,5 3-225,4 5 1,1 2 57,2 5 0,0 0-29,0 0 0,1 1-41,2 3 1,2 3-272,3 9 1,2 0 58,-3 3 1,-1 4-400,2 0 0,-6 0 148,2 3 0,-4 2-220,-4-1 1,-8 5 153,-7-2 0,-4 3-352,-4 1 1,-9 1 144,-9-1 0,-4-1 12,-8-3 0,2-2 51,-6-5 0,3-1 77,0-3 0,6-3-216,3-4 1,7-5 143,3 1 1,7-6-1122,2 2 888,4-3 1,-1-2-711,8-3 1133,8-2 0,5-10 0,6-2 0</inkml:trace>
  <inkml:trace contextRef="#ctx0" brushRef="#br0" timeOffset="90">16800 8840 8086,'0'-29'446,"0"2"0,0 4-49,0 4 1,1 4 585,3 7 136,-3-2-515,5 9 1,-6-2-126,0 11 1,-4 6-117,0 12 0,-4 4-189,4 4 1,1 5 75,3 3 0,0 1-220,0-1 0,0 1 73,0-5 1,0-3-434,0-5 0,0-5-125,0 2 1,3-8-1158,1-4 832,5-2 0,-6-3-1872,4-2 1145,-4-3 1507,2-10 0,-5-7 0,0-5 0</inkml:trace>
  <inkml:trace contextRef="#ctx0" brushRef="#br0" timeOffset="91">16743 8794 8086,'5'-18'0,"1"-2"0,6 5 0,4 3 650,3 5 1,-1 4 29,1-1 0,0 3 292,4 1 0,1 3-498,3 4 0,-3 2-164,3 10 1,-3 1-349,-1 7 0,-2-1 123,-2 4 1,-4 0-262,-7 5 0,-3 3 184,-5 0 1,-1 4-109,-3-4 0,-7 0-166,-8-4 0,-4-5-166,-4-2 0,3-4-18,-3-4 0,3 0 15,1-8 0,6 2-1936,1-9 1182,9 5 1189,2-8 0,15-1 0,2-6 0</inkml:trace>
  <inkml:trace contextRef="#ctx0" brushRef="#br0" timeOffset="92">17542 8783 8042,'-3'-12'0,"-1"1"2522,0 4-1773,9 2 1,-4 7 41,3 1 1,-3 8-308,-1 4 1,2 6 33,2 2 0,-3 5-295,3 6 1,-3 2-185,-1 2 1,0-4-776,0 1 1,0-2 535,0-7 0,0 1-1282,0-4 1,0-6-147,0-1-533,0-4 2161,0-5 0,0-7 0,0-7 0</inkml:trace>
  <inkml:trace contextRef="#ctx0" brushRef="#br0" timeOffset="93">17337 8988 8015,'0'-11'428,"6"-1"-47,6 1 0,4 3-40,7 1 0,1 3 447,3-4 1,-3 5-502,2-5 1,2 2-190,-1-2 1,4 3-1868,-5 5 1769,1 0 0,-4-5 0,-1-2 0</inkml:trace>
  <inkml:trace contextRef="#ctx0" brushRef="#br0" timeOffset="94">18228 8600 8051,'-10'-12'0,"2"1"0,3 3 337,5 1 1,0 3-45,0-4 1,5 1 263,3-5 0,3 2-19,4 3 0,8-6 4,7 5 0,3-4-226,2 4 0,4-2-84,3-2 0,0 5-340,4-1 0,-5 4 141,5-3 1,-3 4-854,-9-1 1,2 3 470,-9 1 0,-2 0-2021,-6 0 2370,-2 0 0,-11 0 0,-1 0 0</inkml:trace>
  <inkml:trace contextRef="#ctx0" brushRef="#br0" timeOffset="95">18262 8646 8121,'-6'-5'0,"2"3"337,8-2 1,2 3-110,5 1 1,1 0 540,-1 0 1,1 0-213,-1 0 0,6 4-122,2 0 0,6 5-249,2-2 0,3 3-165,-3 2 1,3 1-43,-3 2 1,-2-3 189,-6 4 0,-4-2-500,-7 1 0,1-1 187,-5 5 1,-7 0-280,-8 4 0,-7 1 148,-9 3 1,-2-2 46,-5 5 1,0 1 205,-1 3 0,5-1 209,0-2 0,4-2 113,-1-3 1,6-2-133,6 3 0,1-4-7,10-4 1,1 1-22,7-4 1,4-1 175,7-4 1,8-4 23,7-4 1,3-1-313,2-2 1,4-2-55,3-1 1,-2-3-275,2-1 1,-5-3-987,1 2 1,-4-2 203,-3-2 1082,2 6 0,-9-9 0,4 2 0</inkml:trace>
  <inkml:trace contextRef="#ctx0" brushRef="#br0" timeOffset="96">19153 8726 8215,'0'-28'2012,"0"5"-811,0 5-374,5 12 2,1 1 1,1 10-275,-4 2 0,-1 7-67,-2 1 1,0 10-223,0-3 1,1 5-176,3 0 0,-3-2-184,3 6 0,1-5 145,-1 5 1,3-5-438,-3 5 0,5-6 250,-1 2 0,6-7-511,1-1 0,5-9 276,-1 2 1,3-8-431,1-1 1,-1-1 121,1-2 1,0 0-65,0 0 1,-2-2 741,-2-1 0,3-4 0,-4-4 0</inkml:trace>
  <inkml:trace contextRef="#ctx0" brushRef="#br0" timeOffset="97">19164 8885 7999,'-6'-11'1651,"2"1"-1090,8 2 1,6 2-241,5 2 0,6 3-207,-2-3 1,2 3-190,2 1 1,4-4-69,-1 0 1,5-1 199,-5 1 0,5 2-1048,-4-6 1,2 4 990,-6-3 0,2-1 0,-7-3 0</inkml:trace>
  <inkml:trace contextRef="#ctx0" brushRef="#br0" timeOffset="98">19210 8646 8097,'-18'-5'0,"7"2"478,7-5 1,3 1 52,1-5 0,5 2-84,2 3 1,9-4 19,3 4 1,3-2-89,5 1 1,-2-1-154,6 6 1,-2-1 9,2 4 1,0 0-111,-4 0 1,0 0 18,-5 0 1,-3 0-43,0 0 0,-3 1 71,3 3 1,-5-2-215,1 6 0,1-3-4,0 7 0,3-4 138,-4 8 0,5 1-183,-1 2 0,2 7 64,-2 0 0,1 6-9,-5-1 0,4-2 81,-4 1 0,1 1-210,-5 3 1,-1-4 18,-2 1 1,2-10 5,-2 2 1,-2-7 579,2-1 0,-5-4 30,5-3 723,-6-3-825,9-5 1,-6-6-50,2-6 1,0-1-65,-4-6 0,-1 0-232,2-3 0,-2-3 39,2-1 1,-3 2-172,3-3 0,1-1-625,-1 1 0,3-4 418,-3 0 1,4 2-1094,-4-1 0,3 4 619,-3 0 1,0 7-1925,-4 3 2712,0 9 0,5-3 0,1 3 0</inkml:trace>
  <inkml:trace contextRef="#ctx0" brushRef="#br0" timeOffset="99">20249 8623 8034,'0'-12'0,"0"1"0,1 5 0,3 2 0,-2 2 0,3-3 0,-5 4 0,-5-4 0,-2 10 0,-4 3 0,3 6 491,1 1 1,0 5 783,0-1 1,-2 3-782,5 1 1,0 0-291,4-1 0,0 1 26,0 0 0,5 0-197,3 0 1,6-4 46,1 0 0,7-1-33,0 1 0,2 1 102,7-5 0,-1-1-177,5-6 1,-2 1 77,-3-6 0,2 1-744,-6-4 1,1 0-120,-4 0 1,-5 0-466,-3 0 0,-6-5-419,-2-2 1697,-4-4 0,-3 0 0,-6 0 0</inkml:trace>
  <inkml:trace contextRef="#ctx0" brushRef="#br0" timeOffset="100">20146 8783 8082,'5'-7'800,"3"2"-380,7 5 0,2 0-5,2 0 1,1 0-141,-5 0 1,9 0-1,-1 0 1,7 0-326,-4 0 0,5 0 96,-5 0 1,1 0-955,-4 0 1,-2 0 572,-2 0 1,-6 0 334,-5 0 0,-6-10 0,3-3 0</inkml:trace>
  <inkml:trace contextRef="#ctx0" brushRef="#br0" timeOffset="101">20169 8566 8171,'0'-18'320,"0"1"-96,0 6 1,14 3 281,5 1 0,5 4 10,-1-1 0,1 3-158,3 1 1,3-4-79,8 1 0,-1-1-6,5 4 0,-5 0-287,1 0 1,-2 0-56,-2 0 1,-5 4-83,-2-1 1,-5 6 104,-2-1 0,-5 2 115,-8 1 1,2 2 151,-5 2 1,0 3-183,-4 5 1,4 1 269,-1 3 1,1 1-79,-4 2 0,0 3-293,0-3 0,0 2-3,0-1 0,2 0-211,1-4 1,-1-2 175,1-6 0,3-2-126,-3-6 1,2 0-163,-1-4 88,-3-2 209,5-5 1,-6-5-26,0-2 1,-2-9 255,-2-3 1,2 2 70,-6-3 0,2-2 97,-2-5 1,-2 0 0,3 4 0,-2-3-102,1-1 0,-1 2 432,5 6-221,1-3-324,-2 10 0,5 0 90,0 8 0,5 4-262,6 4 1,6 6-16,2 5 0,2 6-17,2-2 1,1 2-76,3 2 0,1 0 84,2 0 0,2-2-105,-6-1 1,2 0 42,-1-5 1,-4-4 190,0-3 1,-2-5-96,-5 0 1,-1-3 499,-4-3 1,1-5-123,-1-7 0,-5-2 141,-2-2 0,1-2-220,-1 2 0,-1-7-125,-7 0 1,-1-2-190,-3 1 0,-2 2 146,2-6 0,2 5-845,-2-5 0,6 6 392,-2-2 0,3 7-421,1 1 1,1 9-92,3-2 0,2 8-316,6 1 0,4 3 1216,3 3 0,8 9 0,2 6 0</inkml:trace>
  <inkml:trace contextRef="#ctx0" brushRef="#br0" timeOffset="102">21688 8668 8063,'-18'-16'1652,"2"3"-981,10-3 0,1 8-105,5 1 1,1 4-59,3-1 1,-2 3 124,6 1 0,4 0-477,7 0 0,3 0 37,1 0 1,1 4-436,3 0 0,-3 3 222,2-3 1,-1 1-771,-3-1 0,0-3-104,-3 3 1,-3-3-1968,-4-1 2861,-6 5 0,-1-3 0,-5 3 0</inkml:trace>
  <inkml:trace contextRef="#ctx0" brushRef="#br0" timeOffset="103">21517 8783 8340,'-12'11'693,"6"-3"-1173,2-1 212,3 1 1,7-2 1510,6-2 0,4-3-526,7-1 1,5 0-366,3 0 0,2 0-433,1 0 1,1 0-491,3 0 1,-3 0-886,-1 0 1456,0 5 0,-5-3 0,6 3 0</inkml:trace>
  <inkml:trace contextRef="#ctx0" brushRef="#br0" timeOffset="104">22328 8646 8052,'-5'-18'-232,"3"6"178,-3 2 858,5 9 1,-5-8-106,-2 5 1,0 0-10,0 4 1,-1 6-175,-3 1 0,-1 8 23,1 4 0,-2 4-179,-2 4 0,6-3-114,-2 3 1,7 1-219,0-2 1,3 1 72,1-4 0,5 0-125,2-1 1,5-3 36,3 1 1,3-7-43,5 3 0,5-9-85,2-3 0,-1-3 89,2-1 0,-1 0-53,4 0 0,-4-5 57,-4-2 0,-3-7-67,-4-1 1,-4-5 107,-7 5 1,-3-5-400,-5 1 0,0-4-34,0-4 1,-6 2-189,-6-5 0,-4 3-35,-7-4 0,-9 6 182,-2-2 1,-3 8-72,3 4 1,1 4 131,2 3 1,5 3-267,7 5 0,4 5 659,7 3 0,3 7 0,5 3 0</inkml:trace>
  <inkml:trace contextRef="#ctx0" brushRef="#br0" timeOffset="105">22807 8668 8133,'0'-16'1243,"0"3"-551,0-8-180,0 8 1418,0 2-770,0 5-644,0 22 1,-3-2-228,-1 12 1,0 4-238,4 0 0,0 2-347,0-2 0,0 3 271,0-2 1,0-2-314,0 1 1,1-4 219,3 0 0,-3-7-1222,3-3 0,-1-4 530,1 0 0,-2-6 809,6-2 0,-1-3 0,5-1 0</inkml:trace>
  <inkml:trace contextRef="#ctx0" brushRef="#br0" timeOffset="106">22670 8554 7987,'4'-21'445,"0"2"0,6 2-183,2 6 0,4 4 530,7 4 1,0 1-256,0 2 1,6 0-31,5 0 1,0 5-147,4 3 0,-2 3-115,-2 5 1,0 1-123,1 6 0,-6 5-153,-2 3 1,-5 2-189,-3 1 1,-7-2 217,-8 2 0,-3-1-386,-1 9 0,-10-5 224,-5 1 1,-11-3-297,-4-1 0,-3-3 76,-2-1 1,-3-6-81,0-1 0,0-1 108,4-7 1,5 0-21,2-3 1,8-2-970,4-3 929,7 4 0,4-10 413,8 3 0,13-8 0,7-2 0</inkml:trace>
  <inkml:trace contextRef="#ctx0" brushRef="#br0" timeOffset="107">23367 8668 8143,'0'-15'369,"0"0"0,0 4 1533,0 3-604,0 5-867,0 8 0,0 4 33,0 10 1,0 6-140,0 5 1,0 3-122,0 1 0,0 4 52,0 0 0,0 3-594,0-7 0,0 6-126,0-10 1,0 4-503,0-7 0,0-2-713,0-6 661,0-2-800,0-11 1818,0-1 0,0-5 0</inkml:trace>
  <inkml:trace contextRef="#ctx0" brushRef="#br0" timeOffset="108">23299 8646 8131,'0'-40'0,"5"10"0,2-1 0,3 7 948,2 5 0,4 3-116,3 4 1,4 6 64,4 2 0,-2 4-437,6 4 0,-2 7-176,1 8 0,2 7-248,-5 0 1,-2 7 144,-6 2 1,-2 0-125,-6 7 0,-5-5 137,-2 1 0,-3 1-520,-1-1 1,-10 0-46,-5-3 1,-7-1-184,-4 0 1,-3-1-36,-6-2 1,0-1 259,-3-7 0,4 2-649,-1-6 1,7-2 397,9-2 1,3-2 579,4-2 0,6 1 0,1-1 0</inkml:trace>
  <inkml:trace contextRef="#ctx0" brushRef="#br0" timeOffset="109">23881 9171 8020,'1'-6'3550,"3"2"342,-3 3-2927,4 1 1,-3 0 69,2 0-460,-3 0-2449,4 0 0,-5 5 1874,0 2 0,-5 3 0,-2 2 0</inkml:trace>
  <inkml:trace contextRef="#ctx0" brushRef="#br0" timeOffset="110">5619 11158 8313,'-6'-13'0,"2"-2"0,-1 3 203,1-4 0,0 0 155,4 1 0,0-4 275,0 3 0,-1-3-13,-3 4 1,2 0-153,-6 3 0,0 1-87,-3 0 0,-6 4-123,-2 3 0,-2 4-3,-2 4 1,0 4 18,0 7 0,-3 3-55,-1 5 1,0 5-21,5 2 1,4 2-150,3-2 0,3 7-309,5-3 0,1 4 192,6 0 0,2-5-319,2 6 1,7-10 195,8 5 0,8-9-139,3-2 1,8-5 76,4-7 0,2-4 101,2-3 0,2-3 62,-2-1 0,1-9 25,-9-2 1,0-7 190,-4 3 1,-4-2-64,-4 2 0,-5 2 116,-2-2 1,-5-2-106,1 2 1,-8 0 126,-3 3 0,1 5 48,-1-1 15,0 1 0,-5-3 27,-3 2 1,1 3-119,-4 5 0,3 0-157,-4 0 1,6 5 129,-2 3 0,3 3-171,1 4 0,0 2 91,0 2 1,5 1-187,2-5 1,9 4 24,3-4 1,7-1-79,5-6 0,3-3 55,4-5 1,-2 0-68,2 0 1,1-6 151,-1-6 0,0 0-33,-4-7 0,-1 0 208,-2-4 0,-3-3-120,-5 4 0,-6-4 240,-1 7 0,-9-2-27,-3-2 1,-4-4-140,-4 0 1,-7 1-127,-8 3 0,-4 0-232,-4 0 0,-8 7-234,-11 4 0,-1 6 113,-6 6 1,3 6-21,-3 6 1,11 0 107,4 7 1,9 1-556,10 2 0,7 1 265,9 0 1,9-4-1187,9 0 1770,3-5 0,9 4 0,-1-3 0,6 3 0</inkml:trace>
  <inkml:trace contextRef="#ctx0" brushRef="#br0" timeOffset="111">6727 11010 8229,'-12'-23'0,"1"5"2114,0 3-596,4 7-890,2-2 1,1 10-187,1 0 0,-1 6-26,4 10 1,0 3-174,0 7 0,0 2 22,0 3 1,0 4-332,0-4 1,1 4 141,3-4 1,1 0-472,3 0 0,0 1 241,-4-6 1,4-3-255,-4-4 0,3-5 36,-3 1 0,1-7-560,-1-4 938,-3-3 1,8-6-117,-5-3 0,0-3 311,-4-4 1,0 1-90,0-5 1,0 0 200,0-4 0,0-1-77,0-3 0,0 4 15,0 0 1,-4 2 38,0 6 0,0 3 391,4 5-668,0 4 1,2-2 87,1 5 0,4 6-104,4 6 0,2 4 83,2 7 0,-1 0-147,5 0 0,4 0 13,4-1 1,0 1-69,0 0 1,1-5 88,2-3 0,-2-2-20,-5-2 0,0-4 281,0-4 1,-1-3-144,-3-3 1,1-4 505,-5-4 1,0-6-223,-3-2 1,-2-2 157,-3-2 1,2 0-255,-5 0 1,0-1-86,-4-3 0,0 3-327,0-2 0,-5 2-609,-3 1 1,-1 0-446,2 0 0,-3 0 596,2 0 0,3 2 597,1 2 0,13-3 0,4 4 0</inkml:trace>
  <inkml:trace contextRef="#ctx0" brushRef="#br0" timeOffset="112">7595 11101 8161,'0'-11'-42,"0"-1"0,0-3 180,0 0 1,1 0 252,3 3 0,-3 5 471,3-1-243,2 5 0,-3-2-234,5 5 0,-6 7 75,2 4 1,-3 11-10,-1 8 1,4 3-150,0 1 1,0 4-378,-4 0 0,0 1 158,0-5 0,0-1-757,0-3 1,0-2 424,0-5 1,0-5-399,0-3 0,0-6-1084,0-1 1731,0-6 0,5-2 0,1-6 0</inkml:trace>
  <inkml:trace contextRef="#ctx0" brushRef="#br0" timeOffset="113">7458 10998 8161,'0'-23'0,"1"6"334,3 1 0,-2 4-85,6 0 0,1 5 505,6-1 1,-1 4-133,5-3 0,4 4-6,4-1 1,8-1-261,-1 1 1,5 1-57,-1 3 0,1 0-295,3 0 1,1 5 85,-5 2 1,-5 4-210,-6 0 0,-3 2 150,-1 2 0,-6 3-137,-1 4 0,-4 6 99,0 3 1,-1-2 89,1 1 1,-5 5-81,1 3 1,-1 1 48,5-1 0,-5-2-107,1 2 0,-4-6 140,3-2 0,-4-5-535,1 2 0,-3-8 5,-1-4-710,0-7 589,0-3 0,-1-5-169,-3 0 0,-2-5 225,-6-3 1,0-6-42,-4-1 1,2-5 430,-5 1 0,5-2-58,-1 2 0,0-6 129,3 2 1,0-7-141,8-1 1,0-2 416,4-1 1,5-5 45,3-3 0,7-3 190,4 0 1,7 4-167,0 3 1,6 6 432,-2 2 0,3 8-70,2-1 0,0 8-214,3 0 0,-2 2-107,2 2 0,-3 5-99,0 2 1,-6 4-86,-3 4 1,-3 7 49,-4 8 1,-7 5-162,-8 7 1,-6 4-301,-5 11 0,-6-2 189,-10-2 0,-5-1-329,-2-3 0,-3-7 74,-2 4 0,1-7 63,0 2 1,5-8 245,2 1 0,4-8-109,4 0-45,3-2 104,4-2 1,6-3-61,2-1 0,9-4 8,7 1 0,4-3 308,7-1 0,5 0-213,2 0 1,3 0-67,2 0 1,-1 0 25,0 0 1,0 0 37,1 0 1,-5 0 3,1 0 0,-6 0 21,2 0 1,-3 0 35,-1 0 1,-4 0 154,0 0 1,-4-4 86,4 0 0,-5-3-80,1 3 1,-2-5 221,-2 1 1,1-3-91,-1-4 0,-1-2 152,-2-2 0,-2-4-39,-2 1 1,-3-1-136,3-4 1,-3-1-110,-1 1 1,0-4 11,0 0 0,-3-2-98,-1-1 1,0 4 82,4-1 1,0 6-213,0-2 0,0 4 24,0 4 1,0 7-109,0 4-31,0 5 1,0 1-95,0 9 0,5 7 176,3 13 0,2 4 42,1 7 1,4-2-51,1 6 1,4-1 31,-1 1 1,0 1-156,4-5 1,-3 4 90,7-4 1,-3-1-598,-1-7 0,-2-2-102,-2-5 0,2-5-354,-6-3 1,-4-4 196,-3-3 0,-4 1-1296,3-5 2236,-4-1 0,2-3 0,-5 0 0</inkml:trace>
  <inkml:trace contextRef="#ctx0" brushRef="#br0" timeOffset="114">8748 11272 8033,'-6'-7'0,"2"-1"0,8 6 1029,4-2 0,2 3-496,1 1 0,6 0-240,2 0 1,5 0-340,6 0 0,2-4-296,10 0 0,0 0-2111,3 4 2207,1 0 0,0 5 0,0 2 0</inkml:trace>
  <inkml:trace contextRef="#ctx0" brushRef="#br0" timeOffset="115">9388 10907 8167,'-17'-11'-606,"5"-1"1194,0 6 947,7-4-803,5 8 0,0 0-243,0 9 0,5 6 134,3 10 1,-2 6-178,2 5 0,0 1-317,3 3 0,0-1-13,1 1 0,-2-4-71,-2 0 1,2-1-824,-3-6 0,-2-1 459,-1-3 1,1-1-1352,-1-3 1,0-6 1669,-4-6 0,5 1 0,1 3 0</inkml:trace>
  <inkml:trace contextRef="#ctx0" brushRef="#br0" timeOffset="116">9274 10941 8161,'12'-33'470,"4"3"0,1 2 12,6 5 0,5 5-28,3 3 1,2 4 245,1 3 0,-4-1-265,1 5 0,-1 0 41,5 4 1,-5 6-87,0 1 0,-3 8-19,4 4 0,-7 8-129,-2 4 1,-4 3-279,-6 4 1,-6 1-193,-2 3 0,-8 2-172,-4-2 0,-7-1-335,-4 1 0,-4-5 373,-3 1 0,0-4-8,-4-4 0,4-2 3,0-5 1,5-5-270,2-3 0,9-7-287,-1-4 101,7-3 1,2-1 58,9 0 763,1-10 0,18-3 0,-1-10 0</inkml:trace>
  <inkml:trace contextRef="#ctx0" brushRef="#br0" timeOffset="117">9970 10941 8161,'8'-29'277,"0"2"0,-6 5 473,2 2 0,-3 4 318,-1 5 821,0-1-1308,0 6 0,-1 3-82,-3 11 1,3 6-267,-3 12 1,3 7-45,1 6 0,0 2-314,0-3 1,4 4 175,-1-4 1,6 4-788,-1-4 0,1-1 468,-2-6 0,4-3-1320,-4-6 1,3-3 670,2 0 0,-1-8 917,1 0 0,-1-7 0,0 1 0</inkml:trace>
  <inkml:trace contextRef="#ctx0" brushRef="#br0" timeOffset="118">10599 10918 8041,'0'-29'1598,"-4"1"-1239,0 5 1,0 6-299,4 1 1,0 4-80,0 0 1,-5 5 1089,-3-1 1,-3 6-393,-4-2 1,0 4-216,-8 4 0,1 3-314,-8 8 1,-1 8 33,-3 8 0,6 5-71,5 3 1,2 0 86,5-1 1,2 3-248,7 4 1,2 0 99,5-3 0,5-3-410,2-5 0,9-1 42,3-2 1,4-5-53,3-7 1,3-4 82,6-7 1,3 1-44,0-5 1,4 0-2089,-4-4 2268,0 0 0,-4 0 0,0 0 0</inkml:trace>
  <inkml:trace contextRef="#ctx0" brushRef="#br0" timeOffset="119">11181 10816 8059,'-11'-22'-380,"-1"3"1,2 6 1321,2 6-501,3 4 0,4-2 176,-3 5 1,3 5-172,-3 3 1,3 8 44,1 7 0,1 6-75,3 9 1,2 3-151,6 5 0,-1-5-127,1 1 1,-2-4-110,-3 4 0,2-9-528,-5 2 0,4-9 420,-5 1 1,1-8-2500,-4-4 1203,5-2 1374,-3-2 0,-2-4 0,-7-2 0</inkml:trace>
  <inkml:trace contextRef="#ctx0" brushRef="#br0" timeOffset="120">10838 10838 8125,'19'-28'0,"0"6"0,7 1 702,8 10 0,2-3-187,6 6 1,-2 3 9,2 1 0,2-1-213,-2 2 0,3-5 53,0 4 0,1 0-111,0 4 0,-4-1-194,0-3 1,-9 3 31,1-3 0,-11 7-94,-1 1 0,-6 6 30,-1 1 1,-7 6 162,-5 5 1,-1 6 197,-2 3 0,-2 7-187,-1 4 1,1 2-175,-2 2 0,3 0-94,1-1 1,0-4-188,0-3 0,0-4-67,0-3 0,0-3-351,0-6 0,1-4-2323,3-3 1335,-2-2 1659,8-7 0,1-1 0,7-5 0</inkml:trace>
  <inkml:trace contextRef="#ctx0" brushRef="#br0" timeOffset="121">11855 10964 8254,'-4'-22'-7,"0"3"836,0 8 0,3 6-23,-3 5 0,2 1 146,-6 3 0,4 7-240,-3 8 1,3 4-208,-4 4 1,6-2-453,-2 6 1,4-2 122,4 1 1,3 2-110,9-5 1,-2-1 44,5-3 1,0-1-528,4-3 1,3-8 109,1-7 1,5-3-207,-2-1 0,3-5 160,1-2 0,-1-9 65,-2-3 0,-3-2 427,-6-2 0,0 0-78,-3 0 1,-2 1 89,-6-1 1,-5-1-21,-2-3 0,-4-2-90,-4-6 1,-2 1-43,-5 0 1,-10 1-100,-2 2 1,-11 5-255,0 7 0,-12 4 114,1 7 0,-4 3-140,4 5 1,5 5 55,6 3 0,6 6-598,9 1 0,8 6 199,7 2 1,3 0 720,1 4 0,10-3 0,2-1 0</inkml:trace>
  <inkml:trace contextRef="#ctx0" brushRef="#br0" timeOffset="122">12460 10964 8182,'0'-23'0,"0"2"919,0 2 0,0 2-54,0 6 1503,0-1-1045,0 6-1063,0-4 1,0 15 64,0 2 1,0 9-31,0 7 0,0 4-212,0 4 0,-4 2 118,1 1 1,-1 2-251,4 2 1,0-4 87,0 0 0,0 1-300,0-5 0,0-2 117,0-1 1,0-5-221,0-3 1,0-2 183,0-6 189,0-4 252,0-2 0,0-14-114,0-3 0,0-7 214,0 0 0,0-3-101,0-5 1,4 2 300,-1-6 0,5 4-69,-4-3 1,3 3 72,-3-3 0,4 4-318,-4 0 0,3 2-80,-3 1 0,0 5-273,-4 3 247,0 2-178,0 2 0,0 6 14,0 5 0,0 10-659,0 9 1,0 4 233,0 3 1,2 2-156,6 3 0,1 0 199,10-4 1,0 5-38,4-2 0,3-2 7,1-1 0,0-7 116,-4-1 1,3-5 63,1 1 0,0-7-4,-5-4 1,0-3 432,-3-1 0,3-5-187,-3-3 0,2-2 824,2-1 1,-1-6-88,-3-2 1,-3-2 260,-4-2 1,-5 0-169,1 0 1,-6 0-307,2 1 0,-3-1-690,-1 0 0,-3 1 199,-1 3 0,-4-2-510,4 2 0,-3 2-31,3 2 0,-1 3-3384,1 5 2356,3 2 0,-9 6 1548,2 3 0,-2 7 0,-2 7 0</inkml:trace>
  <inkml:trace contextRef="#ctx0" brushRef="#br0" timeOffset="123">13065 11295 7949,'-17'-11'807,"0"4"1,10 2 1132,-1 5 1,0 0-1707,-3 0 0,0 0-862,-1 0 0,2 2-2474,2 1 3102,3-1 0,0 3 0,-1-5 0</inkml:trace>
  <inkml:trace contextRef="#ctx0" brushRef="#br0" timeOffset="124">23070 10576 8474,'0'-18'-587,"-4"0"410,1 3 1,-3 4 992,3-1 1,1 1-47,-1 3 1,-3 2 870,3-2-587,-1 6-533,4-3 0,0 10 103,0 2 0,0 12-151,0 4 1,1 8-40,3-1 1,1 3-144,3 1 1,2 4-329,-3 0 1,-2-1-72,-1-6 1,1 2-136,-1-3 1,0-1 63,-4 2 1,4-7-336,0-1 0,-1-2-1357,-3-6 1,0-3-292,0-4-90,0-6 2252,0 3 0,5-10 0,2-1 0</inkml:trace>
  <inkml:trace contextRef="#ctx0" brushRef="#br0" timeOffset="125">23116 10541 8474,'0'-22'0,"0"-1"252,0 0 1,1 1 435,3 3 1,4-1-100,7 5 0,-1 0 117,5 3 1,0 1-167,4-1 0,3 5-192,1-1 0,5 6-79,-2-2 0,-1 2 39,2 2 1,-6 0-288,2 0 1,1 0 38,-2 0 0,-3 0-46,-4 0 1,-4 2 72,4 2 1,-5-3-215,2 3 320,-4 2 1,-2 0-39,-2 6 0,1 4 134,-5 3 1,3 3-139,-3 1 0,0 5 29,-4 2 1,0 4-38,0 4 0,4 2-28,0 2 1,-1 6-302,-3-3 1,0 4 125,0-4 0,4 0-327,0-3 0,4-4 161,-5-8 0,6 2-20,-1-5 1,-2-5 114,2-3 0,-2-5 55,2 2 1,1-7 8,-5-2 223,-1-4 0,-4 2-15,-3-5 0,-3 0 370,-9 0 1,-3-2 55,-7-1 1,-7 0-179,-5-4 1,-9 3-411,1-4 0,-2 6 42,2-2 0,3-1-1081,5 1 0,5 0 122,10 4 1,5 0-1169,3 0 2106,8 5 0,1 2 0,6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18068 914 8423,'-7'-7'842,"2"2"-507,5 5 348,0 0 0,0 5-536,0 3 55,0 2 0,0 2 172,0-1-201,0 5 22,0-3 1,0 7 47,0-4 1,0 0 6,0-1 1,0-2 13,0 2 1,0 3-122,0 1 1,0-1-1,0 0 370,0-2-583,0-1 239,0 2 0,0-3-2,0 5 0,0-5-227,0 1 259,0-2-41,0-2-376,5 1 166,-3-6-22,3 4 1,-5-7 44,0 4-851,0-4 422,0 2-1932,0-5 1142,0-5-802,0 3 686,0-8 1364,0 9 0,-5-9 0,-2 4 0</inkml:trace>
  <inkml:trace contextRef="#ctx0" brushRef="#br0" timeOffset="1">18171 742 8579,'0'-11'-1170,"-5"3"1283,-3 1-36,-2 4 1,-2-6 501,1 5 1,-1-3-214,1 3 0,0 0 0,-1 4 317,1 0-425,-1 0-354,-4 0 276,3 0 1,-3 0 181,4 0-389,-4 5 194,3-3 1,-7 9 166,5 0-348,-6 1 190,3 4 0,-1-3-67,0 2 0,4 2 80,-4 2 1,4 4 27,-4-1 1,5 1 21,-1 4 0,-2 1 3,2-1 0,0 3 50,3-3-143,6 4 0,-4-7 1,5 8-35,-3-5 0,3 5 0,5-2 96,0 3 0,0-3-112,0 1 1,1-2-37,3 2 1,2-3 82,6-6-263,4-4 1,2 2 133,5-4 61,0-1 69,5-4-227,1-4 152,5 3 0,0-9-149,1 3 133,4-8 1,0-2 0,5-6-134,-3 1 1,-4-2 106,1-2 0,2-3 0,-2-5-35,-1 1 33,-2-1 0,-6-5 0,-2-3 0,-3-3 22,-1-4-1179,-5 8 988,-2-14 1,-8 11-363,-1-12 0,-4 4 76,1-8 0,-9 3-98,-7-7 1,-4 6 99,-7 1 1,-5 5-42,-3 7 1,-5 5-61,-2 2 0,-6 8-44,3 4 0,0 7 570,-1 5 0,4 5 0,-1 2 0,3-2 0,4 0 0</inkml:trace>
  <inkml:trace contextRef="#ctx0" brushRef="#br0" timeOffset="2">5596 2513 8467,'0'-7'-646,"-5"2"679,4 0 0,-4 3 484,5-6 577,0 5-650,0-2 1,4 4-151,-1-3 1,6 3-42,-1-3 1,3 3-30,5 1 0,-4 0-36,3 0 0,-1-4-99,2 0 0,-4 0-3,4 4 1,-4 0 72,0 0 0,-1 2-207,1 2 0,-5-2 127,1 6 0,-2-1-117,2 5 4,2-1 1,-9 1 184,3-1-147,-3 6 34,-1 0 0,-5 7 0,-2 3-97,-9 2 93,-1 0 1,-6 1 24,0-4-44,0-2 1,4 4 40,0-5 1,1-4-20,-1 0 1,4-5 1,7 1 0,-1-2 17,6-2 1,-1-3-8,4 0 1,0-4 47,0 3 0,5-4 4,2 0 1,5-1 142,3-2 1,2 0-98,2 0 1,1 0 6,-5 0 1,6 0-80,-2 0 0,1-2-94,-1-1 0,2 1 152,-2-1 1,-2-2-565,-2 1 0,-1 0 59,1 4 0,-6 0-130,3 0 1,-7-4 117,2 0-1355,-4 0 649,2 4 430,-5 0-1004,-5 0 1664,-1 0 0,-6 6 0,1 0 0</inkml:trace>
  <inkml:trace contextRef="#ctx0" brushRef="#br0" timeOffset="3">5973 2353 8394,'0'-16'-8,"0"1"10,0 0 65,-5 9 0,2-4 55,-4 2 109,-1 3 1,-3-4-100,-1 5 66,1 0 1,-4 1 26,0-1 1,-6 0-9,2 4 1,-2 1 165,-2 3-495,0 2 56,-5 6 1,0-1 85,-2 1 114,-3 9 0,3-2-96,-4 8 1,0-2-1,1 2 97,3 3 1,2 7 5,5 1-983,0 0 841,0 2 96,0-5 0,2 10 72,2-4-186,2-1 94,6-1 1,4-1-76,4 0 74,1-5-6,2 0 0,7-9-13,4 3 0,2-4 37,6-4 1,1 1-15,7-5 0,-2 1 14,6-5 1,-1 0-158,4 1 42,1-1 1,0-3 0,2-2 332,1-1 1,-4-1 0,-3-4-228,0 0-386,2-5 359,-3 4 1,3-13-324,-3 2 217,-2-7-557,0 2 649,0-6-67,-4-5 0,3-1 0,-8-6 201,2 1-85,-13-5 0,6-2-58,-10-4-230,-6-1 212,-9-5 1,-4 3-65,-8-5 0,1 1-159,-8-2 0,-2 3-650,-6 6-189,18 19 0,-1 1 893,-1 1 0,-1 1-440,0-2 1,0-1-101,-23-19 1,1 3 14,-1 0 669,5 15 0,3-4 0,8 11 0,3-1 0,3-2 0</inkml:trace>
  <inkml:trace contextRef="#ctx0" brushRef="#br0" timeOffset="4">18376 2535 8072,'0'-11'0,"0"0"0,0-1 210,0 6-35,0-4 1,0 7 493,0-4-167,5 4-223,2-7 1,4 7 87,0-4-121,1 4-37,4-7 2,-3 9 1,9-4-11,-3 5-21,7 0 0,-2 0-141,3 0 0,-7 0 168,-1 0 8,-5 0-165,8 0 0,-7 5 180,0 2-416,1 3 145,-15-3 1,8 3 49,-5-2-86,-1 2-35,-3 1 1,0-3-60,0-1 229,0 1 15,0 3 1,-5 0-43,-2-4 0,-3 3 145,-2-2 0,1-2-126,-1 2 1,1-4 95,-1 3 0,1-4-12,0 1 235,4 2-341,-3-5-16,9 4 1,-4-3 2,5 1 0,1-1 36,3 2 1,-2-3 25,6-1 0,0 4-36,3-1 1,2 2-63,2-1 1,-2-1 85,2 4-130,3 1 100,-6-2 0,5 5-89,-6-4 1,3 0 93,-2 0 0,2 1-160,-7 3-51,-2 1 31,0-1 1,-5 2 111,0 2-105,-10-2 113,-3 3 0,-14-3-26,-4 2 16,-2-2 1,-5 3-48,0-4 90,0-1 0,1-1-53,3-2 0,-2 1-1,10-5 0,4 3-401,7-3 204,2 0-1114,7-4 365,1 0 253,5 0 0,5-7-1103,2-4 1837,14 0 0,-2-11 0,9 4 0</inkml:trace>
  <inkml:trace contextRef="#ctx0" brushRef="#br0" timeOffset="5">18787 2387 8265,'-11'-11'0,"-1"-1"-135,1 1 272,5 4 1,-8-5 316,2 4 1,-2-5-131,3 6 0,-4-3-59,0-2 0,-2 6 4,2 2 0,-2 1 7,-2 0 0,-2 1-29,2-1 0,-3 3-1,-1 3 1,0 4-23,1 4 0,0 4 14,3 1 1,-6 4-162,2-1 0,-3 1 85,3-1 1,4 3-64,0-3 1,5 4 57,-1 3 1,-1 0-145,1 4 1,1 2 82,6 6 0,-1-1-156,5 5 1,0-5-137,4 1 0,2 1 90,2-1 1,2-1-2,5-7 0,6 3 106,2-2 0,2-2 1,2 1 0,4-6-45,0-1 0,4-1 92,0-7 1,2-3 14,1-5 1,4-4 183,0 0 1,5-3-96,-1-3 0,3-9 4,0-7 1,0-1 45,-3 1 0,1-3-202,-5 3 0,-1-7 158,-7-5 0,-2-3-23,-5-4 1,-5-7-198,-3-4 1,-8-6-44,-3 2 1,-4-2-623,-4 2 1,-8-1-646,-11 4 0,-3 1 787,-8 3 1,-3 7-1483,-8 4 2068,-11 11 0,-1 1 0,23 15 0,-2 1 0,-1 2 0,0 1 0,0 2 0,-1 0 0</inkml:trace>
  <inkml:trace contextRef="#ctx0" brushRef="#br0" timeOffset="6">1976 7938 8277,'0'-8'-24,"0"0"279,0 6-145,0-3 445,0 5-241,0 5 1,0-1 98,0 7-158,0-2 111,0 12-176,0-3 1,0 10 255,0 3-33,0 2-788,-5 6 629,-2-4 171,1 5-133,1-6 0,1 0-133,0 1 1,1-2 94,3-3 0,-4 2-150,0-6 1,0-4 110,4-7 0,0-2-238,0-2 1,0 1 106,0-1-20,0-5-940,0 0-594,0-6-714,0-6 2184,0 0 0,-5-5 0,-1-1 0</inkml:trace>
  <inkml:trace contextRef="#ctx0" brushRef="#br0" timeOffset="7">2193 7698 8486,'0'-12'-2,"-4"1"-529,0-1 400,-5 6 197,8-4 1,-8 7 799,5-4-467,-5-1 0,7-2-62,-6 2 0,5-1-75,-5 6 1,0-5-109,-3 4 0,-1-1 117,1 1 0,-2 3-269,-2-3 0,1 3 91,-5 1 1,0 0 81,-4 0 0,0 5-163,1 3 1,-5 3 137,0 4 1,-3-1-60,3 5 0,-1 0 47,2 4 0,0 0-101,-4 0 0,4 5 112,0 2 0,-2 3-61,1 2 0,2 0 35,6 3 0,2-1 3,6 5 1,1-5 107,2 1 1,-1 2-113,5 2 0,1-2-152,3-2 0,0 1 155,0-1-1,1 4-141,3-4 0,3 0 145,8-4 1,3 4-247,5 0 0,0-5 11,0-6 0,3 1 103,1-1 0,5-6 160,-2-6 1,3 1-139,1-5 0,-3 3 53,-1-6 1,0-3-68,0-1 0,2-3 62,-6-1 1,5 0-11,-4 0 1,4-7-3,0-4 1,-2 0 1,1-5 1,1-1-84,3-2 0,-3 0 6,-1-4 1,-5 1-6,2-8 1,-2-2 40,2-6 0,-5 0 17,4-8 0,-8 2-355,5-10 0,-4 5 337,0-4 1,-3-1-249,-4-3 1,-6 0 69,-2 0 0,-4 9 59,-4 2 0,-5 8-108,-10 0 0,-5 4 54,-10 3 1,-7 5-274,-4 7 1,-2 2 95,-7 6 0,2 1-500,-1 2 0,5-1 229,10 5 1,1 0 606,10 4 0,4-3 0,7 1 0,3 7 0,4 7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7880 8159,'-8'-6'822,"1"2"0,3-1-460,-4 1-45,6 1-136,-8 3 0,3 0-27,-4 0 0,3-4-49,1 0 1,3 0 230,-4 4-259,1 0 58,-5 0 1,1 1-176,-1 3 0,1-1-14,0 4 1,-1 0-20,1 0 1,-1 3 84,1-2 0,-1 2-15,1 2 0,-4-1 115,0 1-40,-1-1-20,5 0 0,3 1 46,1-1-72,4-4 1,-1 1 60,8-4 1,1 1-1,3-1 0,3-1 121,1 4 1,-1-3-141,4 4 1,2-5 101,-2 5 1,5-4-84,-1 4 0,3-2 19,1 1 0,0 4-14,0-4 1,-1 0-7,1 0 0,-1 1-32,-3 3 0,-1 1-132,-3-1 0,0-3 2,0-1 0,-1 2 69,-10 6 0,4-2-66,-5 2 1,0 3 79,-7 1 1,-6 3 103,-5 1 0,-6-1-45,2 1 1,-6 0 14,-2 0 0,-3-2-15,3-1 1,-3 0 12,3-5 0,1 0 23,3-3 0,1-2 9,3-3 0,-1 2-64,5-5 1,-1 0 97,5-4-627,5 0 203,-5 0-688,10-5 0,1 0 196,8-3 0,6-2-67,1 2 1,7 0 837,0 0 0,1-7 0,5 2 0</inkml:trace>
  <inkml:trace contextRef="#ctx0" brushRef="#br0" timeOffset="1">4420 8109 8126,'-1'-10'-140,"-3"2"140,3-2 336,-5 9 66,1-4-232,4-1 1116,-9 5-780,4-4 1,-2 5 245,0 0-529,1 0 0,-1 5 136,1 3-120,-6 2-173,0 6 42,-3-3 0,6 9 19,2-3-79,-2 2 1,8 6-144,-1 0 1,1-1 81,2-3 1,0 4-13,0-1 0,0 1-5,0-4 0,7-2-101,4-1 0,2-4 76,6-5 1,-4 1 41,4-1 1,1-4 83,7-4 0,-2-3 125,6-3 1,1-5-192,6-7 1,-3 1 49,3-5 1,-2 0-136,-2-4 0,-1-1 83,-2-3 1,-3 3-13,-6-3 0,-4 2 38,-3-2 0,-7 2-138,-4-5 1,-4 4-22,-4 0 1,-4-2-222,-7 1 1,-4 2 15,-8 6 0,0-1 162,-12 9 1,3 2-275,-10 9 1,0 0 89,4 0 1,3 1-124,1 3 1,8 4 78,3 7 0,8-1-352,4 5 753,7-5 0,-2 13 0,4-3 0</inkml:trace>
  <inkml:trace contextRef="#ctx0" brushRef="#br0" timeOffset="2">5025 7949 8159,'-5'-11'1537,"4"4"-1234,-4 2 75,5 0-14,0 4 619,0-4-750,0 20-51,0-6 0,0 17 182,0-7-327,0 8 1,0 2 250,0 6-46,5-1-935,-4 0 782,4 5-153,-5-3 330,0 3-434,0-10 0,0 4 88,0-2-173,0-3 176,0-5 0,0-3-6,0-5 1,0 0-294,0-3-323,0-6 305,0-1-512,0-5 416,0-5 1,0-1-320,0-6 0,-4 1 420,1 0 0,-3-5 389,3 1 0,-4-5 0,-4 2 0</inkml:trace>
  <inkml:trace contextRef="#ctx0" brushRef="#br0" timeOffset="3">4991 8097 8159,'5'-28'0,"-4"4"0,4-2 0,-5 7 326,0-3 1,0 9 606,0-2-165,0 8-270,0-4-129,0 10-66,0-4 182,0 5-489,5 5 247,-3 2-1,8 4 62,-4 0-354,1 6 0,3-4 293,-4 8-535,11-8 311,-5 8 0,5-8-312,-1 4 1,-3-6 115,2 0 89,3 1-90,-5-6-88,8-1 295,-8 0-59,3-3-56,1 3 64,-4-5 22,3 0-48,-5-5 47,1 3 0,1-7-24,2 6 110,-3-6-87,5 2 1,-4-5 63,2-4 0,-1 3-57,5-7 1,-4 1 59,4-3 0,-5 3-51,1 0 1,-2 5 315,-2-2-261,1-1 117,-1 4 1,-4 0 38,-4 6 67,4 4 1,-6 3-58,3 8 1,-4 6-108,-4 1 0,2 6 120,-6 2 1,5 5-103,0 6 1,-4 2 9,0 2 1,2-2 0,1 2 0,1-2-174,-1 3 1,3-4 140,-3 3 1,3-7-13,1-5 0,0-5 57,0-2 0,0-5 73,0 1 1,1-3-243,3 0 0,-3-5 135,3 1-683,3-5 445,-6 2 0,5-5-2209,-2 0 1100,-3 0 1212,4 0 0,0 0 0,2 0 0</inkml:trace>
  <inkml:trace contextRef="#ctx0" brushRef="#br0" timeOffset="4">5768 7995 8115,'0'-12'1028,"0"1"-790,0-1 0,0 6 404,0 1-201,5 0-1,-4 4-142,4-4-200,-5 5 140,0 0 0,5 0 0,-4 0-122,4 5 181,-5 6-58,5 2-1,-3 8-163,3-3 22,0 5 1,-4 4 115,3-1-174,-3 6-12,-1-8 0,0 9-205,0-3 113,0-2 1,0 4-51,0-5 0,0-1 143,0-3 1,0-1 39,0-3 1,0-3 50,0-4-38,0-1 0,1-1 10,3-2 0,-1-3 16,4-5 1,1 0 82,3 0 0,2 0-56,2 0 0,-2 0-93,2 0 1,3 0 60,1 0 0,3 0-144,1 0 0,-1 0 81,1 0 0,0 0-74,0 0 1,0-4-292,0 0 0,-4 1 140,0 3 1,-5-4-1311,1 0 624,-2-5-1498,-2 8 1708,-5-9 1,-2 5 661,-8-3 0,-2-2 0,-5 3 0</inkml:trace>
  <inkml:trace contextRef="#ctx0" brushRef="#br0" timeOffset="5">5745 8246 7332,'1'-8'926,"3"1"1,3 4-444,9-1 1,1-2-93,6-2 0,1 2-23,3-2 1,3 2-195,9-2 0,-4-2-153,3 3 1,-4 0-169,-3 0 0,-3 3 169,-5-4 0,-2 6-639,-2-2 418,-2-2-1837,-6 4 1452,-5-3 0,-6 1 584,-7 1 0,-8-6 0,-3 2 0</inkml:trace>
  <inkml:trace contextRef="#ctx0" brushRef="#br0" timeOffset="6">5688 7972 8241,'0'-12'0,"1"1"522,3 0-334,2 4 0,11-3 331,2 2 1,7-2-77,5-1 1,3-1-108,4 1 1,3 0-71,4-1 1,1 1-87,0-1 1,-4 5 69,-1-1 1,-8 6-280,2-2 0,-10-1-668,-2 1 0,-2 0 190,-5 4-760,-1 0 0,-5 1 144,-2 3 1123,-3 2 0,-10 6 0,-2-1 0</inkml:trace>
  <inkml:trace contextRef="#ctx0" brushRef="#br0" timeOffset="7">3678 8760 8378,'6'0'765,"4"0"0,-7 0-325,4 0-260,1 0 1,-1-4 28,1 0 1,3 0 20,5 4 1,0 0-12,-1 0 1,3 0 36,5 0 1,4 0 10,-1 0 0,10-3-37,-2-1 0,9-1 125,3 1 1,-3-1-169,7-3 0,-1-2-238,8 2 0,-4 2 129,1-2 0,-5 6 81,5-2 0,-1-1-219,4 1 0,4 0 91,0 4 1,-3-1-36,-1-3 1,-1 3 38,-24-1 1,1 0 0,28 1-147,3 1 0,-3 0 134,4 0 1,-5 0-5,1 0 0,-7 0 5,-1 0 1,1 0 13,3 0 1,-4 0-39,0 0 1,-6 0 60,-1 0 0,0-4-82,-4 0 1,-3 1 64,-1 3 0,-4 0 20,-3 0 1,0 0-33,-4 0 1,0 0-1,-4 0 1,-4-2 13,0-1 1,-2 1 238,3-2 1,-4 3-241,-5 1 0,-3 0 167,0 0-653,-6 0 161,8 0 128,-8 0 0,-13 0 1,-8 0-1</inkml:trace>
  <inkml:trace contextRef="#ctx0" brushRef="#br0" timeOffset="8">6133 8634 8223,'-33'0'0,"-3"0"0</inkml:trace>
  <inkml:trace contextRef="#ctx0" brushRef="#br0" timeOffset="9">7709 7972 8108,'0'-12'-1031,"0"1"1470,0 0 0,0 3 459,0 0-554,0 1 0,-4-5-107,0 1 1,-4 4-48,0 4 0,-2-2 196,-2 1-386,1 0 0,-6 4 0,0 0 0</inkml:trace>
  <inkml:trace contextRef="#ctx0" brushRef="#br0" timeOffset="10">7526 7869 8108,'-22'5'1694,"-1"0"-1267,0 3 1,1 2-173,3-2 0,-1 5-170,5 3 0,-1 8-49,5-1 0,-4 3 39,0 1 1,3 2 1,5 5 1,0 1-36,0-1 1,2-4-13,5 1 1,0-1-107,0 5 1,5-6 131,2-3 1,8-3-93,4-4 0,4 2 66,4-6 0,2 0 41,5-4 1,-3-4 9,-1-3 0,1-3 112,3-1 1,-4-1-78,1-3 1,-6-3 19,2-4 0,-3 0-183,-1-1 122,-5 1 1,2 1 67,-5 2-252,0-2 71,-3 3 1,-5-4 132,1 0-279,-5-1 85,2 1 0,-5-1-26,0 1 105,0 0 1,-5-1-318,-3 1 308,-2 4 0,-3-2-234,-2 6 1,1-2 53,-5 1 0,-1 3-132,-7-3 1,3 2-168,-3 2 508,8 0 0,3 0 0,4 0 0</inkml:trace>
  <inkml:trace contextRef="#ctx0" brushRef="#br0" timeOffset="11">7583 8234 8125,'23'12'0</inkml:trace>
  <inkml:trace contextRef="#ctx0" brushRef="#br0" timeOffset="12">8097 7972 8121,'0'-12'-528,"0"1"132,0 0 264,0 4 1197,0-3 16,0 9-223,0-4-369,0 5-489,0-5 0,-5 3 0,-1-3 0</inkml:trace>
  <inkml:trace contextRef="#ctx0" brushRef="#br0" timeOffset="13">8086 7903 8121,'0'12'0,"0"-1"0,0 1 0,0 4 1362,0 3 1,-4 3-665,0 0 1,1 5-409,3 0 1,0 4-360,0 0 0,0 1 113,0-2 0,0-1-153,0-2 1,0-3 67,0 3 1,1-7-102,3-1 0,-3-5 105,3 1 0,-3-2-196,-1-2 233,0-4 0,5 3 0,1-4 0</inkml:trace>
  <inkml:trace contextRef="#ctx0" brushRef="#br0" timeOffset="14">8097 8417 8121,'0'7'-454,"0"-2"0,0-5 0</inkml:trace>
  <inkml:trace contextRef="#ctx0" brushRef="#br0" timeOffset="15">8451 7846 8130,'0'-11'-509,"0"4"0,0 1 1385,0 2-37,0 3 164,0-4-1003,0 15 0,6-2 0,0 8 0</inkml:trace>
  <inkml:trace contextRef="#ctx0" brushRef="#br0" timeOffset="16">8451 7903 8130,'0'23'2121,"0"4"-1475,0-1 0,0 6-38,0-1 0,0-2-341,0 1 1,0 1-254,0 3 0,0-5-29,0-2 0,4-3 79,0-1 1,1-4-101,-1 0 0,-3-5 94,3 1 1,1-6-329,-1-2-268,0 1-380,-4-2 43,0-1-347,0-5 1,0-5 761,0-2 0,0-3-188,0-2 0,-2 0 648,-1-4 0,-4-1 0,-4-6 0</inkml:trace>
  <inkml:trace contextRef="#ctx0" brushRef="#br0" timeOffset="17">8371 7938 8130,'0'-12'0,"0"1"0,0-1 106,0 1 27,0-1 0,4 1 388,0 0 1,4 3-89,-4 0 0,8 2-53,0-2 1,7-2-99,0 3 0,7 0 0,5 0 1,2 4-29,1-1 1,-1 3-158,-2 1 1,0 0 13,-4 0 0,-2 5-101,-6 3 0,2 2-85,-6 1 1,-4 5-23,-3-1 1,-6 1-50,2-1 0,-4-1 136,-4 5 1,-3 1-67,-8 2 0,-3 1 82,-5 0 0,-1 1-143,-3 3 1,-1-3 64,-2 3 0,1-7 34,2-1 1,8-1 30,0 1 0,5-3-4,3-4 1,4-1 61,3 0-76,3 1 4,1-1 234,5 1-100,2-1 0,5-3-81,3-1 166,3-4-73,0 7 1,5-9 148,0 3-126,0-3 0,4-1-64,-4 0 0,0 0 51,0 0 15,5 0-722,-9-5 418,8 4 0,-11-4-3,3 5-1401,-2 0 418,-6 0 544,0 0 596,-4 0 0,-2-5 0,-5-1 0</inkml:trace>
  <inkml:trace contextRef="#ctx0" brushRef="#br0" timeOffset="18">9102 7823 8111,'0'-17'0,"0"1"574,0 4-168,0 5 0,0 2-406,0 5 0,6 0 0,0 0 0</inkml:trace>
  <inkml:trace contextRef="#ctx0" brushRef="#br0" timeOffset="19">9114 7778 8111,'0'11'0,"4"6"1439,-1 2 1,1 7-688,-4 5 0,2 2-532,1 1 0,-1 0-85,1 0 0,-1 2-25,-2 2 0,-4-2-26,0 2 1,-4-4 8,5-4 1,-2-2-125,1-5 11,3-5 0,-5 2 173,6-5 142,0-4-163,0-1-5,0-9-179,0 9 121,0-9 1,6 4 230,1-5-232,3 0 1,2 0-20,-1 0 0,1 0 65,-1 0 1,4-1-130,0-3 0,6 3 107,-2-3 1,-1-1-340,1 1 1,-4 1 80,4 3 1,-4-4-486,4 0 1,-5 0-946,1 4-834,-2 0 360,-2 0 2070,1 0 0,-6-5 0,-1-1 0</inkml:trace>
  <inkml:trace contextRef="#ctx0" brushRef="#br0" timeOffset="20">9731 7538 8099,'-2'-33'0,"-1"2"0,1 8 492,-3 7 118,5 10-60,0 1 60,0 5-610,0 5 0,5-4 0,2 4 0</inkml:trace>
  <inkml:trace contextRef="#ctx0" brushRef="#br0" timeOffset="21">9685 7698 8196,'-13'28'-1236,"-2"-4"500,14 9 736,-4-9 0,0 4 0,-2-5 0</inkml:trace>
  <inkml:trace contextRef="#ctx0" brushRef="#br0" timeOffset="22">10107 7800 8179,'0'-11'-338,"0"0"1,-3-1 1487,-1 1-404,0 4-746,4 2 0,0 0 0,0-1 0</inkml:trace>
  <inkml:trace contextRef="#ctx0" brushRef="#br0" timeOffset="23">10096 7732 8179,'-11'0'0,"-2"0"0,-2 0 1676,-3 0-1153,-5 0 1,0 5-105,0 3-234,1 7-87,-1-2 1,1 7 104,3-5-180,3 5 1,2-7 77,2 2 0,-2 2-59,7-2 0,2 0 140,1-3 1,3-1-75,1 1 1,5-2-41,2-3 0,5 3 14,3-2 0,3 1 69,4-1 0,1 0-32,0-4 1,4 5-34,-1-1 1,6 1 32,-1-2 1,-2 3-33,1-2 0,-3 1-22,3-2 1,-4 4 41,0-4 1,-3 3-148,-4 2 0,-2-1 72,-6 1 0,1-1 10,-1 0 1,-5 2 39,-2 2 1,-3-2-4,-1 2 0,-5-2 188,-2-2 1,-5 2-126,-3 2 0,-8-2 58,-7 2 0,-3-2-65,-1-2 1,-1 1 120,1-1 1,1-4-97,3-4 0,-1 2-229,8-1 1,3 0-899,9-4 0,3-1 98,0-3-1031,6-2 0,2-6 1900,7 1 0,4-1 0,0 1 0</inkml:trace>
  <inkml:trace contextRef="#ctx0" brushRef="#br0" timeOffset="24">11227 7778 8255,'0'-7'-111,"-5"-3"126,3 9 237,-3-4 536,5 0-7,0 3-206,0-3 183,0 5 0,0 5-317,0 3 118,0 7-307,5 3 0,-3 5 0,3 0 189,0 5-221,-4-4 1,4 7 157,-5-4-265,0 5 76,0-3 0,4 0 252,0-2-486,0-3-58,-4 4 0,0-5-131,0 0 161,0-1 8,0-9 1,0 4-550,0-6-57,0 0 277,0 1-33,0-6 427,0-1 0,0 0 0,0 2 0</inkml:trace>
  <inkml:trace contextRef="#ctx0" brushRef="#br0" timeOffset="25">11227 8257 8273,'-5'-11'-698,"2"-1"-731,-5 1 1429,1 0 0,-5-6 0,1-1 0</inkml:trace>
  <inkml:trace contextRef="#ctx0" brushRef="#br0" timeOffset="26">11078 7858 8273,'-1'-18'0,"-3"3"0,3 2-8,-3 1 0,3 1 123,1 0 1,0-1 258,0 1 0,5 3-49,3 1 1,3-1 65,4-3 0,4-1 43,8 1 0,-2-1-104,6 1 1,0-1-46,7 1 0,-2 3-31,2 1 0,-6 4-103,-2-1 1,-4 3 57,0 1 0,-3 5-210,-4 3 1,-2 3 11,-6 4 1,-1-2-34,-2 2 0,1-1 19,-5 2 0,-1 0-161,-3 3 1,-5 1-59,-2-4 0,-4 3 86,0-4 0,-5 4 11,-3-4 0,-3 0 97,-1-3 1,-1-1-180,-3 1 1,3-2 34,-2-3 1,3-1-166,4-6 1,-2 0-76,6 0 412,5 0 0,0 5 0,4 1 0</inkml:trace>
  <inkml:trace contextRef="#ctx0" brushRef="#br0" timeOffset="27">11238 7938 8308,'12'0'0,"-1"0"0,4-2 0,0-2 0,6 3 0,-4-4 0</inkml:trace>
  <inkml:trace contextRef="#ctx0" brushRef="#br0" timeOffset="28">11798 7743 8451,'0'-19'-129,"0"0"1,0 9 432,0-1-304,0 7 0,0-6 0,0 3 0</inkml:trace>
  <inkml:trace contextRef="#ctx0" brushRef="#br0" timeOffset="29">11798 7675 8331,'0'11'2550,"0"7"-1795,0 5 0,0 3-624,0 5 1,0 3 22,0 0 1,4-2-221,-1 6 0,1-5 55,-4 5 0,0-2-106,0-2 0,0-1 106,0-2 0,0-4 53,0-4 1,0-5-213,0-3 145,0-2-1007,0-2 1032,0-4 0,0 3 0,0-4 0</inkml:trace>
  <inkml:trace contextRef="#ctx0" brushRef="#br0" timeOffset="30">11809 8257 8331,'0'-6'-1,"0"-4"1,0 9-1363,0-10 1363,0 5 0,-5-10 0,-1-2 0</inkml:trace>
  <inkml:trace contextRef="#ctx0" brushRef="#br0" timeOffset="31">11741 7812 8330,'0'-12'-134,"1"1"10,3 0 0,1 3 424,2 0 0,4 2 441,-4-2 1,5 0 34,3 4-190,-2-5-269,8 8 1,2-8 36,7 5 1,2 0-41,-1 4 0,2 0-149,-3 0-130,-2 0 225,0 5-310,-5-4 104,-6 10 1,0-5 241,-6 5-547,-4 1 227,-2-1 1,-5 4 17,0 1-286,-5 4 193,-2-2 1,-9 5 48,-3-1 1,-7 1-80,0 0 0,-5 0 143,5 0-186,-6 0 135,13-6 1,-8 5-50,8-3 72,3-3 1,-1 2-332,6-3 258,5-2 1,2 4 91,8-6 1,3-3-50,8-1 1,1-4 136,6 1 0,-1-3-138,5-1 0,2 0 5,-1 0 0,3 0 8,-3 0 0,4-4 18,-5 0 0,1-3 22,-4 3 1,-2-4-23,-2 4 0,2-3 24,-6 3 0,-1-1-68,-7 1 257,4 3 0,-10-5 228,3 2 100,-3 2-497,-1-3 1,0 7 58,0 1 1,0 0 46,0 5 0,1-1-17,3 5 1,-2-2-50,6-3 0,0 4 28,3-4 1,2 3-30,2 2 1,3-2-38,5-2 0,-1 0 4,1-4 0,0 0-42,0-4 60,0 0 0,1 0-24,3 0 0,-3-5-8,2-3 0,0-2 66,0-1-191,-1-1 120,2 1 0,-5-2 16,-3-2 141,3 2-155,-10-3 1,1-1-29,-5-2 30,-6-2 1,3-6-125,-5 0 0,-9 1 88,-2 3 0,-12 0-121,0 0 0,-11 5 141,0 3 0,-8 6-316,0 2 0,-2 4 55,-2-1 0,7 8-354,4 4 0,6 3-1506,6 4 2116,0-2 0,11 4 0,2-6 0</inkml:trace>
  <inkml:trace contextRef="#ctx0" brushRef="#br0" timeOffset="32">12312 8017 8160,'-12'12'0</inkml:trace>
  <inkml:trace contextRef="#ctx0" brushRef="#br0" timeOffset="33">13111 7709 8081,'4'13'1323,"0"2"1,1 3-55,-1 5-659,-3-1-129,4 1-59,-5 5-246,5-4 0,-4 9 1,4-5 175,-5 3-511,0 2 159,0-9 0,0 8 214,0-6-564,0 1 284,0-4 1,0-4-31,0 0 0,0-5-481,0 1-1053,0-2 877,0-7 753,0 4 0,0-9 0,0 4 0</inkml:trace>
  <inkml:trace contextRef="#ctx0" brushRef="#br0" timeOffset="34">13111 8200 8114,'-11'-23'0,"-1"0"0</inkml:trace>
  <inkml:trace contextRef="#ctx0" brushRef="#br0" timeOffset="35">12974 7789 8114,'12'-11'0</inkml:trace>
  <inkml:trace contextRef="#ctx0" brushRef="#br0" timeOffset="36">12997 7732 8114,'11'-11'74,"1"-6"1,9 4 0,3-3-1</inkml:trace>
  <inkml:trace contextRef="#ctx0" brushRef="#br0" timeOffset="37">13111 7652 8114,'28'-11'629,"3"-1"78,7 1 0,-3 1-393,3 2-688,3 3 770,-6 5 0,3 0 255,-7 0-681,-3 0-83,-5 5 0,-6 1 73,-1 6 2,-9 4 1,-3-2-58,-8 5 1,-8 0 100,-11 4 1,-5 0-124,-6 0 1,-6 0 71,-2-1 1,2 1-46,-2 0 1,6-4-7,2 0 1,2-5 193,9 1 0,4-6-181,12-1 83,-3-6 0,8 9 0,-3-5 0</inkml:trace>
  <inkml:trace contextRef="#ctx0" brushRef="#br0" timeOffset="38">13088 7949 8114,'23'0'-749,"1"0"642,3 0 107,-3-5 0,9-1 0,-4-6 0</inkml:trace>
  <inkml:trace contextRef="#ctx0" brushRef="#br0" timeOffset="39">13716 7732 8135,'-5'-6'0,"-1"1"0</inkml:trace>
  <inkml:trace contextRef="#ctx0" brushRef="#br0" timeOffset="40">13659 7743 8286,'-11'17'0,"1"-1"2082,2 3-1485,-2 8 0,4-7-287,-6 11 1,6-6-221,2 2 1,3 1-120,1-2 0,1 1 86,3-4 0,2-4 75,6 0 1,4-5-41,3 1 1,3-3 178,1-5 0,-1 2-133,1-5 0,5 0-62,3-4 0,-1-2-10,4-1 1,-3-2 6,3-3 0,0-6-107,-3 3 1,-3-5 88,-2 1 0,-3 1-105,-4-5 0,-2-1 100,-6-7 0,-4 3-222,-4-3 0,-6-2-57,-5-1 1,-9 1-34,-5-2 0,-11 2-121,-9-2 0,-4 5-74,-3 7 1,2-2 181,-3 6 0,4 4 31,5 3 0,2 6-630,9-2 874,7 3 0,4-1 0,8 6 0,2 5 0</inkml:trace>
  <inkml:trace contextRef="#ctx0" brushRef="#br0" timeOffset="41">13625 7732 8222,'0'11'0</inkml:trace>
  <inkml:trace contextRef="#ctx0" brushRef="#br0" timeOffset="42">14539 7504 8170,'-12'0'2530,"-5"1"-2157,-6 3 1,0-2 121,-4 6 0,1 1 90,3 6-389,-3-2-37,9 3 1,-1-1-109,3 0-122,2 6 232,2-9-191,-1 5 56,6-1 1,-3-3 60,5 2 1,0-1-122,4 2 1,5-4 203,3 3-224,2-2 102,2-1 0,4 3-234,3 0 254,3-5-36,0 0 1,1-3 204,0 4-197,0 1 1,0-1-37,0 0 38,-1 1 1,-2-1 36,-1 1-9,-5-1-28,2 1 0,-6 0 67,-2 3-243,-3-2 173,-5 9 0,-1-8 53,-3 5-56,-3-5 0,-10 6-3,-6-5 267,-5 0-782,-6-3 532,-1-1 0,1 1 1,0-1 0,1-1-257,2-2-332,4 2 150,9-9 289,-4 4-1421,9-5 460,2 0-1204,6 0 882,15-5 1459,-2-1 0,13-6 1,-3 1-1</inkml:trace>
  <inkml:trace contextRef="#ctx0" brushRef="#br0" timeOffset="43">15007 7641 8244,'-6'-6'0,"-4"0"0,4-5 0,-1-1 0,-3 1 0,8 5 0,-3 0 0</inkml:trace>
  <inkml:trace contextRef="#ctx0" brushRef="#br0" timeOffset="44">14950 7549 8244,'-6'0'0,"-1"1"2332,3 3-1493,3 8 0,-8 5-192,5 6 1,-4 5-114,0 3-283,-2 2-930,-2 1 773,-4 5 1,2-2 290,-5 5-518,5-5 157,-8 2 1,8-5-110,-5 1 1,7-6-535,0-3 1,2-7-393,6-3 667,0-4-1621,4 0 817,0-6 255,6-1 1,-1-6 699,2-3 193,-2-2 0,0-6 0,2 1 0</inkml:trace>
  <inkml:trace contextRef="#ctx0" brushRef="#br0" timeOffset="45">14847 7663 8244,'0'-12'277,"0"-4"-277,5 4 0,-4-5 0,5 6 0</inkml:trace>
  <inkml:trace contextRef="#ctx0" brushRef="#br0" timeOffset="46">14859 7572 8244,'1'-6'1698,"3"2"1,-2 3-737,6 1 1,-1 1-388,5 3 1,-1 3-175,1 9 0,4-1-110,3 8 0,-1-3-177,1 7 1,0 2 90,4 1 1,-4 7-256,0 1 1,-4 0 87,4-4 1,-5-1-115,1-2 1,-2 1 66,-2-6 0,1 1-137,-1-4 0,-1-4-38,-2 0 0,-3-5-153,-5 1 1,0-2-117,0-2 1,0-3-39,0-1-1438,0-4 1929,-5 7 0,-1-9 0,-6 4 0</inkml:trace>
  <inkml:trace contextRef="#ctx0" brushRef="#br0" timeOffset="47">15121 8166 8047,'-28'-17'0,"-1"0"0</inkml:trace>
  <inkml:trace contextRef="#ctx0" brushRef="#br0" timeOffset="48">14790 7995 8047,'0'-12'0</inkml:trace>
  <inkml:trace contextRef="#ctx0" brushRef="#br0" timeOffset="49">14870 7960 7989,'39'0'-155,"-2"-3"-49,5-1 1,-5 0 122,1 4 81,-3 0 0,-5-5 0,-3-1 0</inkml:trace>
  <inkml:trace contextRef="#ctx0" brushRef="#br0" timeOffset="50">15430 7606 8102,'0'4'2964,"0"-1"-1364,0 13-1087,0 1 1,0 0 303,0 6-580,0 0-188,5 0-1,-4 5-88,4 1 256,-5 0-360,0 9 0,-4-10 46,0 10 15,1-10 77,-2 10 0,2-14-65,-5 3 1,6-4 68,-2-4 0,3-3 0,1-4 103,0-1-43,0-4 70,0 3 0,0-8 37,0 6 0,5-6 60,2 2 1,0-3-34,0-1 1,6-1-34,6-3 1,3 2-123,1-6 0,1 6 74,2-2 0,-2-1-340,3 1 0,1-1 115,-1 1 1,3 3-752,-3-3 0,-1 3 428,-3 1 0,-5 0-2503,-3 0 2940,3 0 0,-5 0 0,3 0 0</inkml:trace>
  <inkml:trace contextRef="#ctx0" brushRef="#br0" timeOffset="51">16652 7561 8265,'0'22'2521,"0"6"-1826,0-4-324,0 9 0,3-7 80,1 4-425,0-4 36,1 7 0,-4-8 107,3 6 1,1-5-136,-1 5 1,0-5 228,-4 5-627,0-6 290,0 3 1,-4-9-679,0 0 547,-5-5 0,8 6-530,-3-4 735,-2-6 0,5 0 0,-4-4 0</inkml:trace>
  <inkml:trace contextRef="#ctx0" brushRef="#br0" timeOffset="52">16652 8132 6964,'11'-23'0</inkml:trace>
  <inkml:trace contextRef="#ctx0" brushRef="#br0" timeOffset="53">16869 7606 8159,'5'7'1124,"-4"8"1,8-6-681,-5 10 1,1 1-42,-1 7-238,-3-3 77,4 9 1,-5-4-438,5 0-49,-4 4 233,4-9 1,-5 4 248,0-5-426,5 0 170,-3-5 1,3 2 148,-5-5-285,0-5 67,0 1 0,0-9 239,0 6-362,0-6 161,0 3-419,0-5 322,0-5 1,-4-1 6,0-6-214,0 1 299,4 0 0,-4-5-65,1 1 67,-1-5-16,4 2 1,0-6 222,0-3-215,0 3 1,0-8 13,0 6 0,1-5 26,3 5 1,-3-1 171,3 4 1,-3 5-97,-1 3 1,2 3 592,1 0-241,-1 6 145,3 1-451,-5 5 0,0 1-43,0 3 1,1 2 45,3 6 1,-2 0 2,6 3 0,-2-2-84,2 2 0,6-2 45,-3-1 0,3-5-142,-2 1 0,3-4 72,0 3 0,4-4 32,-4 0 1,4-1-42,-3-2 0,3 0-5,-4 0 1,1-2-35,0-1 1,-4 0-12,4-4 0,-4 3 46,0-4 0,3 2 11,0-2 0,0-2-16,-3 2 1,0-3 3,4-4 0,-2 2 17,5-2 0,-5 2-2,1 2 1,-2-1 4,-2 1 1,0 5 2,1 2 0,-5 2-7,1 2 0,-4 2 60,3 2 0,-4 3-57,1 8 0,-2 2 101,2 2 1,-3 6-90,3-2 0,-2 4 198,-2-1 0,0 4-121,0 4 1,0-1-44,0-3 0,0-2 2,0-5 1,1 0-3,3 0 0,-2-5-223,6-3 0,-4-3 70,3 0 1,-3-5-137,4 1 1,-5-5-155,5 0-1427,-5 4 1820,2-6 0,0 9 0,1-3 0</inkml:trace>
  <inkml:trace contextRef="#ctx0" brushRef="#br0" timeOffset="54">17531 8075 8159,'11'-6'0,"1"0"0</inkml:trace>
  <inkml:trace contextRef="#ctx0" brushRef="#br0" timeOffset="55">17805 7572 8078,'0'23'888,"-4"0"213,1 0 0,-1 4-611,4 4 0,0 2-336,0 1 0,0 4-90,0 0 1,1 0 130,3-3 1,-2-6-55,6-3 1,-4 1 27,3-4 1,-3 1-162,4-9 0,-4 1-102,3-5 1,-3 0-501,4 1-211,-6-6-525,3 4 1330,-5-8 0,5 8 0,2-4 0</inkml:trace>
  <inkml:trace contextRef="#ctx0" brushRef="#br0" timeOffset="56">17862 8109 8078,'-11'-12'0</inkml:trace>
  <inkml:trace contextRef="#ctx0" brushRef="#br0" timeOffset="57">17817 7504 8013,'34'0'2101,"1"-4"-1478,3 0 1,-1 0-308,5 4 1,-4 1-186,4 3 0,-5 3 1,0 4-211,-6 0 0,-8 5 48,-8-1 1,-7 5-319,-4-1-136,-3-2 315,-11 4 1,1-3 86,-10 5-192,-5 0 275,-5 0 0,-14-4-110,-3 0-718,-2-5 782,2 2 1,2-5-72,2 1 31,2-1 1,15-3-598,2 0 683,8-6 0,0 7 0,7-5 0,3 0 0</inkml:trace>
  <inkml:trace contextRef="#ctx0" brushRef="#br0" timeOffset="58">17771 7846 8013,'21'-1'0,"6"-3"0,10-2 0,3-6 0</inkml:trace>
  <inkml:trace contextRef="#ctx0" brushRef="#br0" timeOffset="59">18468 7504 7991,'0'11'1864,"0"5"-1154,0-3 1,0 10-232,0 0 1,0 1-205,0 6 0,0 1-113,0 3-113,5 0 1,-4 4-176,3 0 1,-3 4 105,-1-4 0,0-3-82,0-5 1,0-4 66,0 0 1,0-7-431,0-4 163,5-2-937,-4-1 1239,4-6 0,-5-1 0,0-5 0</inkml:trace>
  <inkml:trace contextRef="#ctx0" brushRef="#br0" timeOffset="60">18502 8063 8146,'0'-11'0,"0"-1"0,-10-4 0,-3-2 0</inkml:trace>
  <inkml:trace contextRef="#ctx0" brushRef="#br0" timeOffset="61">18308 7629 8146,'10'-11'0,"-3"-1"-17,9 1 37,-9-6-20,10 10 0,4-14 0,3 9 0</inkml:trace>
  <inkml:trace contextRef="#ctx0" brushRef="#br0" timeOffset="62">18513 7504 8208,'31'-2'695,"-1"-2"0,-4 3-348,0-3 1,-2 4 153,-1 4 0,-4 1-157,0 3 0,-5 2-443,1-2 23,-2 2 0,-7 5 219,-2 0-246,3 6 166,-6-9 0,-1 10 149,-8-3-154,-7 7 0,-3-1 14,-5 1 1,-3-2 3,-1-1 0,4 0 239,4 0-254,5 0 0,-2 0 85,4-1 177,6 1-238,-4-5 0,9 0-65,-3-3 51,2-2 16,2 3 0,2-6-94,2-2 77,2 2 1,5-5-125,1 3 1,-1 1 139,1-6 1,3 1-123,0-4 1,5 0 110,-1 0-64,3 0-408,1 0 236,0 0 0,-1 0 14,1 0-276,0 0 217,0 0 0,-4-4-126,0 1 256,0-1 0,-1 0 93,-3 0 0,-2-5-89,-2 2 1,1 0 282,-1 0-131,-5 4 0,3-7-36,-5 2 128,0 3 84,-4-5-154,0 9 385,0-4 444,0 5-780,-5 0-273,4 0 103,-10 5 0,10 1 204,-3 6-319,3-1 81,1-4 0,0 3 121,0-3-272,5-2 234,1 6 0,6-6-34,-1 2 0,6-2-16,2-5 1,-1 0 145,1 0-112,5 0 0,0 0-26,3 0 0,-2-1 35,2-3 0,0-2 249,4-6-254,2 1 1,-9 0 19,3-1 265,-3 1-272,-1-6 1,-6 0 33,-1-6-87,-4 0 67,0 0 0,-6-4-240,-2 1 92,-3-1 1,-11 4-92,-5 0 1,-12 2 59,-7 2 0,-11 4-142,-8 7 1,2-1 27,2 5 0,6 5-220,1 7 1,5 9 129,-1 5 1,8 3-1571,3 5 1908,3 0 0,11-5 0,3-4 0</inkml:trace>
  <inkml:trace contextRef="#ctx0" brushRef="#br0" timeOffset="63">19564 7481 10238,'4'19'2708,"0"0"-2186,4 0-189,-6 4-145,8-1 1,-5 5-28,3 0-50,2-1 1,-4-3 139,5 0 0,5 4-352,-1-1 1,5 5-53,-1-5 1,0 5 147,4-4 0,-6-1-273,5-3 1,-2-1 167,-1-3 0,-3-3 0,-6-4-668,-2-1 0,1-3 778,-6-1 0,1 1 0,-4 3 0</inkml:trace>
  <inkml:trace contextRef="#ctx0" brushRef="#br0" timeOffset="64">19861 8040 8152,'-12'0'0</inkml:trace>
  <inkml:trace contextRef="#ctx0" brushRef="#br0" timeOffset="65">20078 7515 8202,'0'0'0</inkml:trace>
  <inkml:trace contextRef="#ctx0" brushRef="#br0" timeOffset="66">20078 7435 10696,'-6'10'1217,"-5"-2"-1043,10 13 1,-9-3 162,2 5-148,-2 0 0,-2 3-156,-4 1 1,0 9 62,-3-2 1,-3 0-189,3 0 1,-1-3 98,1 3 1,-2-3-208,6-5 1,0-3 16,4 0 0,0-2-84,4-5 1,-2-1-438,5-4-372,0 1 1076,4-1 0,0 1 0,0-1 0</inkml:trace>
  <inkml:trace contextRef="#ctx0" brushRef="#br0" timeOffset="67">19804 8006 8061,'11'0'0,"11"-5"0,2-1 0</inkml:trace>
  <inkml:trace contextRef="#ctx0" brushRef="#br0" timeOffset="68">20204 7538 8205,'11'0'0</inkml:trace>
  <inkml:trace contextRef="#ctx0" brushRef="#br0" timeOffset="69">20192 7458 8677,'0'16'1710,"0"3"-432,0 3-777,-5 1 1,4 0-69,-3-1-244,3 1 0,-3 0-309,0 0 84,0 0 1,0 3 182,1 1-214,-1 5 87,4-8 0,0 4 194,0-5-337,0 5 89,5-9 0,-3 4-39,6-8 204,0-3 0,3 1-80,1-5 267,4-6 0,2 3-207,0-5 11,8 0-41,-2 0 1,11 0 114,-1 0-490,-5 0 215,4 0 1,-5 0 12,2 0 1,-2-3-152,-5-1 0,-1 0-1199,-3 4 723,-3 0 216,-4 0-1285,-1 0 1762,-5 0 0,0 0 0,-6 0 0</inkml:trace>
  <inkml:trace contextRef="#ctx0" brushRef="#br0" timeOffset="70">20626 7949 8011,'-23'-11'0</inkml:trace>
  <inkml:trace contextRef="#ctx0" brushRef="#br0" timeOffset="71">20158 7789 7996,'4'-8'31,"-1"1"-29,11 4 1901,-1-7-1208,10 9 1,5-8 66,2 5-648,3 0 51,2-1 1,-2 4 166,-3-3-1140,3 3 607,-4 1 0,0-4-1448,-2 0 1123,-3 1 1,-6 3 79,-3 0 0,-2 0 446,-2 0 0,-4-6 0,-2 0 0</inkml:trace>
  <inkml:trace contextRef="#ctx0" brushRef="#br0" timeOffset="72">20318 7481 7993,'34'-8'0,"0"0"0,1 6 0,-1-2 0,0 3 0,-10-4 0,-2-2 0</inkml:trace>
  <inkml:trace contextRef="#ctx0" brushRef="#br0" timeOffset="73">20683 7458 7977,'29'0'1,"-1"0"0,-5 5 0,0 1 0</inkml:trace>
  <inkml:trace contextRef="#ctx0" brushRef="#br0" timeOffset="74">21071 7446 8135,'0'0'0</inkml:trace>
  <inkml:trace contextRef="#ctx0" brushRef="#br0" timeOffset="75">21014 7378 8200,'-22'0'0,"-1"0"1357,0 0 0,-4 1-575,1 3 1,-1 2-425,4 6 0,0-1-96,0 1 0,7-1-239,4 0 1,2 1 57,7-1 1,-1 1-66,4-1 0,1 2 3,3 2 1,7-2-134,8 2 1,3-2-16,1-2 0,3 0 62,1 1 0,1-1-39,-1 1 0,-2-1 69,5 1 1,-3-1 55,3 0 0,-4 1-23,0-1 1,-1 4 106,-3 1 1,0 3-22,-3-4 1,-2 1 161,-6 0 0,-5-4-128,-2 4 0,-5 1 33,-7 2 1,-6-2-9,-12-2 1,-4 2 174,-4-2 1,-5 0-261,-3-3 1,-2-5 63,-2 1 1,4-6-138,0 2 0,7 1-63,0-1 1,11 0-430,9-4 16,2 0 0,8 0-632,5 0 0,12-4-1725,10 0 2850,6-5 0,12 3 0,0-5 0</inkml:trace>
  <inkml:trace contextRef="#ctx0" brushRef="#br0" timeOffset="76">22088 7401 8052,'0'-12'0,"0"1"0,0-1 0,5 1 0,1 0 0</inkml:trace>
  <inkml:trace contextRef="#ctx0" brushRef="#br0" timeOffset="77">22099 7321 8077,'0'11'2591,"0"6"-1680,0 0 1,0 6 29,0 0-459,0 0 59,0 0-452,5 0 86,-3 5 1,3-3 176,-5 5-282,0-4 52,0 2 1,0-2 67,0 1 1,1 0-92,3-4 1,-3-4 209,3 0-491,-3-5 142,-1 2 1,0-5-504,0 1 419,0-1 1,0-3-539,0 0 58,0-6 1,-1 3-1180,-3-5 1783,3 0 0,-4 0 0,5 0 0</inkml:trace>
  <inkml:trace contextRef="#ctx0" brushRef="#br0" timeOffset="78">22122 7846 8079,'12'-10'0,"-1"-3"0</inkml:trace>
  <inkml:trace contextRef="#ctx0" brushRef="#br0" timeOffset="79">22373 7332 11468,'6'17'1787,"-5"-3"-1277,3 5 1,-3 0-149,-1 4 0,0-1-276,0 1 0,0 5 128,0 3 1,4 0-281,0 0 0,-1 2-20,-3-3 1,0-2-20,0-1 1,0-7 74,0-1 1,0-5-46,0 1 1,0-2-1217,0-2 706,0 1 585,0-1 0,0 1 0,0-1 0</inkml:trace>
  <inkml:trace contextRef="#ctx0" brushRef="#br0" timeOffset="80">22373 7835 8216,'0'0'0</inkml:trace>
  <inkml:trace contextRef="#ctx0" brushRef="#br0" timeOffset="81">22351 7355 8058,'11'11'679,"0"-2"79,1 3 0,3-3 869,0 6-1041,6 3 1,-4-4-99,6 5 1,0-2-196,0 2 0,4 7-68,-1-3 0,6 2 8,-2-2 0,2-2-120,-1-2 1,0 2 108,-4-6 0,0 4-189,-5-4 0,0 1 9,-3-5 1,1-1-107,-4-2 1,-1 2-471,-4-3 0,-3-1 315,-1-3 1,-3 2-1837,4-1 1151,-6 0 904,4-4 0,-6 0 0,0 0 0</inkml:trace>
  <inkml:trace contextRef="#ctx0" brushRef="#br0" timeOffset="82">22910 7778 8114,'0'0'0</inkml:trace>
  <inkml:trace contextRef="#ctx0" brushRef="#br0" timeOffset="83">22910 7366 8175,'0'0'0</inkml:trace>
  <inkml:trace contextRef="#ctx0" brushRef="#br0" timeOffset="84">22899 7275 8249,'0'12'4487,"1"3"-3832,3 0 0,-3 7-179,3 0 1,-3 2-100,-1 7-409,0-6 252,0 8 1,0-3-25,0 4-125,0-5 117,0 4 1,-1-9 128,-3 3-137,3-3 1,-4-1-245,5 0 0,0-4 69,0 0 0,0-5-1035,0 1 360,0-3 670,0 0 0,-5-1 0,-2 1 0</inkml:trace>
  <inkml:trace contextRef="#ctx0" brushRef="#br0" timeOffset="85">22887 7869 8073,'0'0'0</inkml:trace>
  <inkml:trace contextRef="#ctx0" brushRef="#br0" timeOffset="86">3735 9262 8068,'0'12'1465,"0"4"-1006,0-3 0,0 9 417,0-3 1,0 6-327,0 2 0,0 4 4,0 0-372,0-3 1,0 5 179,0-3-376,0-2 78,0 0 0,0-1 305,0-1-560,0 1 188,-5 1 0,3-4-55,-2 3 90,3-3 0,-3-7 29,1-1-230,-1 1 82,4-4 132,0 4 11,0-11 4,0-1 147,0-5 1,5 0 63,2 0-209,4 0 1,1 0 12,4 0 1,1-4-5,6 0 1,5-1 42,3 2 0,-1 1-29,4-2 0,2-2 54,6-1 1,-3 0-45,-5 0 0,-1 3-143,-2-4 1,-5 6-16,-7-2 1,2 1-523,-6-1-77,0 3 272,-3-4 383,-6 5-1381,-1 0 872,0 0 1,-5 0-114,0 0-950,-5-5 1579,-1 4 0,-5-4 0,5 5 0</inkml:trace>
  <inkml:trace contextRef="#ctx0" brushRef="#br0" timeOffset="87">4146 9788 8119,'-12'-12'0</inkml:trace>
  <inkml:trace contextRef="#ctx0" brushRef="#br0" timeOffset="88">3803 9651 8393,'0'0'0</inkml:trace>
  <inkml:trace contextRef="#ctx0" brushRef="#br0" timeOffset="89">3780 9616 8083,'0'-6'23,"3"0"-13,4 2 1765,1 3-1116,14-4 0,-5 1 268,6 0-629,0 0 0,1 0-207,3 0 1,-3-1 101,3 2 1,-3 0-428,-1-5 1,-1 6 174,1-2 1,-1-1-284,-3 1 0,1-1 162,-5 1 180,1 3 0,-5-4 0,0 5 0</inkml:trace>
  <inkml:trace contextRef="#ctx0" brushRef="#br0" timeOffset="90">4157 9525 8314,'13'0'0,"-3"0"0</inkml:trace>
  <inkml:trace contextRef="#ctx0" brushRef="#br0" timeOffset="91">3826 9308 8301,'11'-6'1619,"1"-4"1,-1 4-1142,1-1 0,0-2-180,4 5 1,1-3-368,6 3 1,0-4 77,0 4 1,1-3-448,3 3 0,-2 0 258,5 4 1,-3 0 179,4 0 0,14-5 0,9-1 0</inkml:trace>
  <inkml:trace contextRef="#ctx0" brushRef="#br0" timeOffset="92">4317 9228 8111,'23'0'0</inkml:trace>
  <inkml:trace contextRef="#ctx0" brushRef="#br0" timeOffset="93">4557 9205 8455,'-11'12'0</inkml:trace>
  <inkml:trace contextRef="#ctx0" brushRef="#br0" timeOffset="94">4534 9182 10554,'10'13'2640,"-2"2"-2333,2 3 0,-2 6-93,7 3 1,-2-2-167,2 6 1,-3-1 65,0 4-62,-1 1 0,1-2 287,-1-3-455,1 3 98,-1-9 0,0 4 260,1-5-352,-1-5 67,-4-2 1,1-4-43,-4-1 22,5 0 0,-6 1-425,4-1 305,-4-4 0,2-1 45,-5-2-397,0-3 62,5 4 151,-4-5-1311,4 0-555,-5 0 2188,5 0 0,2-5 0,4-1 0</inkml:trace>
  <inkml:trace contextRef="#ctx0" brushRef="#br0" timeOffset="95">4968 9182 8315,'-5'-16'0,"4"8"0,-4-7 0,5 9 0</inkml:trace>
  <inkml:trace contextRef="#ctx0" brushRef="#br0" timeOffset="96">4957 9125 12345,'-5'12'1155,"3"5"-838,-1 6 1,-3 3-231,3 8 1,-6-1 129,1 9 0,-2-4-227,-1 4 0,-1 0 32,1 3 74,-6-4 1,5 1-60,-4-8 1,7-2-252,2-9 120,4-6 24,-7 5 0,9-13-182,-3 2 76,3-2-1,1-2-981,0-2 754,0-5 0,5 0-47,2 0-1555,4 0 891,-5-5 1115,9 3 0,-7-13 0,8 2 0</inkml:trace>
  <inkml:trace contextRef="#ctx0" brushRef="#br0" timeOffset="97">5196 9239 8354,'-5'-16'0,"-1"-2"0</inkml:trace>
  <inkml:trace contextRef="#ctx0" brushRef="#br0" timeOffset="98">5185 9182 8243,'0'-6'3456,"0"1"-2417,0 5-524,0 5 0,0 3-230,0 7 0,0 3-19,0 4 0,0 6 173,0 3-188,0 2-692,0 1 527,0 0 0,-1 4-289,-3 1 196,3-1 30,-4-4 0,1-4-512,0 1 352,-5-6 84,8 3 1,-4-6-5,5-3-164,0-3 294,0-4 18,0-6 413,0 4-568,0-9 539,0 4-457,0-5 1,6 0 17,6 0 216,-1 0-102,5 0 0,1-3-277,2-1 200,3-5-17,0 8 1,1-8-214,0 5-54,0-5 186,0 8 1,0-8-84,-1 5 0,0 0 89,-3 4-507,3-5 286,-5 4 0,1-4-94,-3 5-659,-2 0 591,-1 0 0,-2-1 402,-3-3 0,3 3 0,-3-5 0</inkml:trace>
  <inkml:trace contextRef="#ctx0" brushRef="#br0" timeOffset="99">5562 9662 8227,'-22'0'0,"-2"0"0</inkml:trace>
  <inkml:trace contextRef="#ctx0" brushRef="#br0" timeOffset="100">5071 9491 7981,'11'-7'1939,"6"-3"-1233,1 4 0,6-2 68,2 1 41,9-1-432,0-3 1,6 3 178,-3 0-480,-3 1 94,10 0 1,-14-1 225,4 4-373,-9-5 42,2 8 0,-6-6-756,-3 3 378,-3 3 285,-4-4 0,-5 5-1778,1 0 1800,-5-5 0,2 4 0,-5-4 0</inkml:trace>
  <inkml:trace contextRef="#ctx0" brushRef="#br0" timeOffset="101">5573 9365 8087,'-21'0'0,"-3"0"0</inkml:trace>
  <inkml:trace contextRef="#ctx0" brushRef="#br0" timeOffset="102">5059 9228 8334,'12'0'0</inkml:trace>
  <inkml:trace contextRef="#ctx0" brushRef="#br0" timeOffset="103">5082 9182 8245,'28'-11'0,"1"0"0,6-1 2634,-6 1-1670,9-1 1,-4-3 7,8 0-132,2 0-579,-3-2 1,3 4 325,-2-2-1560,-2 2 941,-6 2 0,-1 5-830,-3 2 756,-2-2 93,-10 4 1,9 2-1,-3 7 1</inkml:trace>
  <inkml:trace contextRef="#ctx0" brushRef="#br0" timeOffset="104">5722 9022 8099,'0'12'0</inkml:trace>
  <inkml:trace contextRef="#ctx0" brushRef="#br0" timeOffset="105">5893 9194 8159,'0'23'313,"0"5"1,0 2 390,0 8 1,0-2 510,0 2-810,5-3 0,0-4-98,3-1 0,2-4-96,-2 0 1,1-3-76,-2-4 0,3 1 53,-2-4 1,-2-1-421,2-4 1,-4-3 133,3-1-477,-4-4 574,2 2 0,0 0 0,1 1 0</inkml:trace>
  <inkml:trace contextRef="#ctx0" brushRef="#br0" timeOffset="106">5962 9651 8359,'1'-5'0,"-2"-2"0</inkml:trace>
  <inkml:trace contextRef="#ctx0" brushRef="#br0" timeOffset="107">5916 9057 8162,'29'-7'0,"-5"-3"1836,-5 3-1141,0 2 0,5-4-26,3 5 0,-3 0-240,3 4 1,-4 5-253,-4 3 0,1 3 81,-5 4 0,1-1-227,-5 5 0,-5 0-44,-2 4 0,-3 0-104,-1 0 1,-10 4-2,-5-1 1,-7 5 132,-4-5 0,0 6-242,-4-1 0,-1-4 62,-3 0 1,9-3 66,2-1 0,8-4 57,0 0 1,3-5 193,5 1 1,1-2-38,6-2 1,2 0-34,2-4 1,7 2 145,8-5-90,3 5 0,5-8 52,4 3 84,2-3-201,1-1 1,0 0 45,1 0 171,-1 0-120,-5 0 0,3 0 8,-5 0-220,-6 0 249,1 0-1271,-10 0 721,5 0 1,-10 0-1231,1 0 1572,-5 0 0,7 0 0,-4 0 0</inkml:trace>
  <inkml:trace contextRef="#ctx0" brushRef="#br0" timeOffset="108">6373 9582 8275,'0'0'0</inkml:trace>
  <inkml:trace contextRef="#ctx0" brushRef="#br0" timeOffset="109">6464 9034 8567,'8'1'2473,"-1"3"-1998,-4 2 0,7 7-10,-2 2 1,6-1-209,1 5 0,1-1-337,0 1 1,-4 3 126,4-3 0,-2-3-350,1-1 0,-3-2 199,4-2 0,-4 1-147,0-1 1,-1-4 1,1-4 249,-1 4 0,6-1 0,0 6 0</inkml:trace>
  <inkml:trace contextRef="#ctx0" brushRef="#br0" timeOffset="110">6738 9297 8073,'8'0'0,"0"0"0,-1-11 0,5-1 0</inkml:trace>
  <inkml:trace contextRef="#ctx0" brushRef="#br0" timeOffset="111">6944 9114 8073,'11'-12'0,"-4"1"0,-4 0 0,4-1 0,-6 1 0,4-1 0</inkml:trace>
  <inkml:trace contextRef="#ctx0" brushRef="#br0" timeOffset="112">6978 9034 8073,'-11'-6'1720,"4"0"1,-4 12-1236,0 1 1,-2 3-233,-6 2 1,4 4-277,-4 3 0,0 3 66,-4 1 1,1 3-48,3 1 1,-3 5 95,3-2 1,3-2-202,1-1 1,-2 1 16,2-2 1,4 1 22,3-4 0,5-5 134,0-3 0,1 1-1,2 0 0,2-1 182,1-4 0,0 1-79,5-1 0,-5 0 146,5 1-136,0-6 0,-2 4 2,-2-2 116,2-3-99,-5 5 1,6-5-59,-3 3 24,-3-3-29,4 0 1,-1-2-256,0 4 85,-1-4 0,-1 6-469,1-6 392,-1 6 1,3-6-1853,-5 4 1966,5-4 0,-4 7 0,4-4 0</inkml:trace>
  <inkml:trace contextRef="#ctx0" brushRef="#br0" timeOffset="113">6773 9685 8129,'0'0'0</inkml:trace>
  <inkml:trace contextRef="#ctx0" brushRef="#br0" timeOffset="114">8086 9000 8195,'-5'16'2897,"4"-2"-2417,-3 5 0,3 5-28,1 7 1,0-1-123,0 4 0,3-6-64,1 7 0,4-4-129,-4 4 0,3-5 62,-3 0 0,1-4-277,-1 1 1,-2-3 142,6-2 1,-5-4-574,0-3 260,-1 3 1,-2-5-471,0 2-243,0-7 961,-5-3 0,3 0 0,-3 1 0</inkml:trace>
  <inkml:trace contextRef="#ctx0" brushRef="#br0" timeOffset="115">8063 9525 8304,'-10'-11'0,"-3"-1"0</inkml:trace>
  <inkml:trace contextRef="#ctx0" brushRef="#br0" timeOffset="116">7983 9114 8304,'12'-23'0</inkml:trace>
  <inkml:trace contextRef="#ctx0" brushRef="#br0" timeOffset="117">8086 8988 8304,'23'-11'-8,"1"-1"1054,3 1-720,-3 0 1,9 0 734,-3 4 1,-1-2-445,2 5 1,-6 0-261,2 4 1,-4 7-86,-4 4 1,-4 6-301,-7 5 1,-3 2-108,-5 3 1,-2 2-154,-1 6 0,-9-2 96,-7-3 0,-3 3-153,0-3 1,-4 2 148,3-1 0,-6-1-15,6-7 0,-1 2 220,5-6-11,3-2 1,8 3 134,1-5 17,4 1-129,-2-5 1,6-1 40,3-2 0,2-3-7,6-5 0,6 0-22,4 0 1,1-1-48,4-3 0,2 1 26,1-4 0,2-1-22,-1-3 0,0 3 8,-4 0 1,-2 2 40,-6-2 1,-2 0 14,-6 4 1,1-4 251,-1 4 238,-4 1-136,-2 3 81,-5 0-208,5 0 1,-3 5-127,6 2 1,-4 3 67,3 2 0,1-5-84,3 1 0,1 0 54,-1 3-120,1 0 0,3 1-145,0-1 163,5-4 1,-2 2-115,5-6 1,0 1 108,0-4 1,1 0-120,2 0 0,4-1 100,4-3 0,0-2-55,0-6 0,-1 0 11,-2-4 1,1 4-18,-6-4 1,1 3 109,-4-3 0,-6 4 14,-1-4 0,-9-1-115,-3-2 1,-3-3 46,-1-1 0,-2 2-293,-6 2 0,-6-3 92,-12 3 1,-4 2-40,-4 2 1,-5 4-70,-3 3 0,-4 3-187,-3 5 0,2 5-269,-3 3 1,5 2 292,3 1 0,0 6-403,8 2 1,3 2 9,12 2 339,3 5 464,9-4 0,6 4 0,5-2 0,-2 4 0,0 6 0</inkml:trace>
  <inkml:trace contextRef="#ctx0" brushRef="#br0" timeOffset="118">8600 9422 8252,'33'23'0,"2"0"0</inkml:trace>
  <inkml:trace contextRef="#ctx0" brushRef="#br0" timeOffset="119">9342 9068 8798,'0'-11'983,"-5"4"1,3 1 150,-6 2-679,6 3 0,-4-3-9,6 8 0,-1 2-185,-3 6 0,3 4-26,-3 3 1,-1 3-5,1 1 1,1 0-193,3-1 1,0 5 23,0 0 1,5 3-171,2-3 0,5-1-54,3-3 0,-1 3 99,5-4 1,4 3-6,3-10 0,5-4 94,-4-3 0,4-6 88,0 2 0,2-4-111,1-4 0,0-2 146,0-5 0,-1-1-37,-2 1 1,1-4 166,-6-1 1,1-4-5,-4 1 0,-5-3-93,-3 0 1,-3-5-167,0 0 1,-6-4 128,-2 0 1,-4 2-506,-4-2 0,-2 2 193,-6-1 0,0 2-669,-3 5 0,1 5 14,-5 3 1,5 7-1097,-2 5 1917,4 1 0,0 2 0,1 0 0</inkml:trace>
  <inkml:trace contextRef="#ctx0" brushRef="#br0" timeOffset="120">10153 8931 8023,'0'13'1014,"0"2"-1007,0 3 1044,0 5-621,0-1 1,0 1 226,0 0-300,-5 0 0,3 5-129,-6 2-166,0-2 1,1 5 289,-1-2-389,0 2 86,2-4 0,1 3 207,5-6-1051,0 1 615,0-4 1,4-5-189,0-3 0,5-4-845,-2-3 1213,3 2 0,2-4 0,-1 6 0</inkml:trace>
  <inkml:trace contextRef="#ctx0" brushRef="#br0" timeOffset="121">10165 9479 8090,'-12'-11'0</inkml:trace>
  <inkml:trace contextRef="#ctx0" brushRef="#br0" timeOffset="122">10062 8920 8647,'11'11'1158,"1"1"0,-1 0-564,0 3 1,7 3-78,5 5 1,1 0-201,7 0 1,-1 0 57,4-1 1,-2 5-201,2 0 1,-6-1-116,7-3 1,-5 0 52,0 0 1,-2-5-76,-5-3 0,0 1-122,0 0 1,-5-1 40,-3-4 1,-2-3-264,-2-1 1,-3 0 46,-1 0 0,-3 0-460,4-3 529,-6-3 1,3 5-1569,-5-2 1758,0-3 0,0 4 0,0-5 0</inkml:trace>
  <inkml:trace contextRef="#ctx0" brushRef="#br0" timeOffset="123">10621 8840 9635,'0'12'1919,"0"4"-1363,0 1-260,0 6 1,-3 1 194,-1 3-437,0-3 0,4 12 115,0-6 66,0 6-467,-5-7 525,4 5-354,-4 0 1,1-4-6,0-4 293,0-2-400,4-1 0,0-1 139,0-3 21,0-3-755,0-4 312,0-1 595,0 1-1596,0-6 561,0 4 896,0-9 0,10 4 0,3-5 0</inkml:trace>
  <inkml:trace contextRef="#ctx0" brushRef="#br0" timeOffset="124">10610 9399 8079,'11'0'0</inkml:trace>
  <inkml:trace contextRef="#ctx0" brushRef="#br0" timeOffset="125">10861 8851 8165,'0'-6'1633,"0"16"1,0 1-835,0 16-207,0-5-279,0 11 0,0-3-40,0 8-61,0-2 1,0 3-162,0-5 1,0 4 76,0 0 0,0-1-64,0-6 0,0-2 59,0-2 0,2-8-573,1 0-206,-1 0 0,8-7 0,-8 4-620,6-9-1033,-6-2 60,4-5 2249,-6-5 0,0-1 0,0-6 0</inkml:trace>
  <inkml:trace contextRef="#ctx0" brushRef="#br0" timeOffset="126">10816 8828 8063,'22'-6'4,"1"1"1509,-5 5-938,9 0 0,-5 0 153,9 0-144,2 0-277,-4 5 0,4 1 130,-2 6-389,2 4 63,-9-3 1,0 12 238,-5-2-370,-5 8 195,2-2 0,-9 5-144,-4 0-7,-1-4 0,-9 6-137,-4-1 1,-7 0 80,-8-4 1,-4 0-59,-4-4 1,-1-2 65,-4-6 1,4 0-136,-3-7 1,7 2-15,5-7 1,3-2-145,4-1 1,2-2 84,6-2 232,5 0 0,-5 0 0,5 0 0</inkml:trace>
  <inkml:trace contextRef="#ctx0" brushRef="#br0" timeOffset="127">10816 9377 8067,'11'-12'0</inkml:trace>
  <inkml:trace contextRef="#ctx0" brushRef="#br0" timeOffset="128">12106 9091 8114,'-11'0'0</inkml:trace>
  <inkml:trace contextRef="#ctx0" brushRef="#br0" timeOffset="129">12083 9080 8006,'12'0'1291,"-1"0"0,4 0 8,1 0-644,4 0-212,3-5-2,6 3-1012,5-3 761,6 5 1,0-4 184,6 1-353,10-6-277,-3 7 0,10-3 425,-2 5 1,-2-3 14,2-1 0,1 0 142,-1 4-638,0 0 160,-4 0 1,-1 0-185,-3 0 253,-2 0 0,-6 0-51,1 0 0,-5 0-176,-3 0 282,-3 0-74,-1 0 99,1 5 1,-6-4-11,-2 3 0,-3-1 252,-2 0 1,0-1-246,-3 1 414,-2-1 1,-2-2-458,0 0 303,0 0-372,-3 0 97,-1 0 65,-5 0 0,0-2-59,-6-1-1,0 1 0,-2-8 0,-2 3 0,-2 0 1,-5 0 1,-1 3 8,1-4 0,-1 4 24,1-3 0,-2 3 27,-2-4 1,-1 5 56,-3-5 1,-2 5-69,6 0 1,-4 0-172,4-1 0,0 3 136,3-3 0,1 3 0,-1 1-299,6-5-1277,1 4 1109,0-4 902,3 5 46,-3 0-335,16 0 0,-4 0 48,8 0 1,3 0-38,1 0 0,3 0-75,1 0 1,-1 3-34,1 1 0,0 1-5,0-1 0,-1-1-50,-3 4 0,1 0 151,-5 0-131,0 3 51,-3-3 1,-6 0-12,-2 1 0,-3-4-9,-1 3 0,-5 0 133,-2 0 1,-9 2-167,-3-5 1,-7 5-181,-5-2 0,2 0-175,-2 0 1,6 0 342,-2 0 0,3 9 0,2-4 0</inkml:trace>
  <inkml:trace contextRef="#ctx0" brushRef="#br0" timeOffset="130">13420 9125 8045,'-23'12'0</inkml:trace>
  <inkml:trace contextRef="#ctx0" brushRef="#br0" timeOffset="131">14744 8737 11304,'0'13'472,"0"2"0,0-1-191,0 5 0,0 0-68,0 4 0,0 0 22,0-1 0,0 5-24,0 0 1,0 1 37,0-2 1,0-2-239,0 3 0,2-4 6,1-4 0,0 3-103,5-3 0,-6-3 90,2-1 0,1-2-82,-1-2 1,1-3-675,-1 0 294,-3-6-525,4 8-636,-5-8 1619,0 3 0,0-5 0,0 0 0</inkml:trace>
  <inkml:trace contextRef="#ctx0" brushRef="#br0" timeOffset="132">14790 9217 8082,'-11'-12'0,"-1"1"0</inkml:trace>
  <inkml:trace contextRef="#ctx0" brushRef="#br0" timeOffset="133">14379 8794 8165,'0'-11'0,"5"-1"0,1 1 0</inkml:trace>
  <inkml:trace contextRef="#ctx0" brushRef="#br0" timeOffset="134">14402 8760 8165,'16'-5'0,"-2"2"1312,5-4 0,5 0-546,7 0 1,-2-4-229,1 4 0,5 1-161,3-2 0,0 2-161,-4-2 0,0 2 42,1 2 0,-2 3-194,-3-3 0,-2-1 81,-5 1 1,-2 0-109,-2 4 1,2 0 81,-6 0 1,-4 0-177,-3 0 0,-2 1-69,2 3 0,1-1 71,-5 4 1,3-3 127,-3 4 0,5 1 69,-1 6 1,-2-1 6,2 5 1,-2 1-35,1 7 0,4-3 1,-4 2 1,0 2-105,0-1 1,-4 4 99,1-5 1,1 1-139,-2-4 0,1-1 71,-4 1 1,0-5-109,0-3 0,4-2 69,0-2-160,0 1 0,-4-1-374,0 1-403,5-6-83,-4-1 1,5-1-256,-2 0 110,-3 0 1,6-4 520,-3 0 0,-2-2 638,6-2 0,-6-2 0,3-5 0</inkml:trace>
  <inkml:trace contextRef="#ctx0" brushRef="#br0" timeOffset="135">15498 8703 8115,'0'-17'0,"0"-1"0</inkml:trace>
  <inkml:trace contextRef="#ctx0" brushRef="#br0" timeOffset="136">15498 8657 8115,'0'-6'3875,"0"1"-3392,0 5 0,4 5-99,0 2 0,3 6-28,-3 6 0,4 1-162,-4 11 0,3-1 74,-3 4 0,1 1-235,-1-1 1,-2 4 96,6 0 0,-5-4-214,0-3 0,4-7 52,0-1 0,-2 0-203,-1-4 0,1-3-84,-1-1 1,1-6-831,-1-1 448,-3 0 0,4-1 23,-5 1 678,0-6 0,0 3 0,0-5 0</inkml:trace>
  <inkml:trace contextRef="#ctx0" brushRef="#br0" timeOffset="137">15144 9022 8202,'5'-6'1547,"3"2"1,3-1-1113,4 1 1,3-3-135,5 3 1,5-5-28,2 2 0,7 0-28,1 0 1,2 3-389,-2-4 0,-3 6-965,3-2 0,-6 3 647,-2 1 1,-8 0-717,1 0 1,-8 0 1175,0 0 0,-2 0 0,-2 0 0</inkml:trace>
  <inkml:trace contextRef="#ctx0" brushRef="#br0" timeOffset="138">15841 8771 8208,'0'0'0</inkml:trace>
  <inkml:trace contextRef="#ctx0" brushRef="#br0" timeOffset="139">15829 8726 8189,'0'-7'4125,"0"2"-2664,0 5-1050,5 0-145,-3 5 1,3 5 101,-5 6 84,0 4-268,5-2 1,-3 6-112,6 2 111,-5-1 0,5 6-8,-4-4 0,5 3-182,-1-3 1,-2 0-199,2-5 0,-1 1 176,5 0 1,0-5-153,4-3 91,-4-2 0,6-2 154,-3 1 111,3-6-119,0 4-114,3-9 88,-3 5 1,6-6 26,3 0-258,-3 0 1,4 0-25,-5 0 255,0 0-1215,-6-6 777,5 5 1,-9-5-12,2 2-1741,-8-2 588,4-1 699,-10-3 872,4 4 0,-10-6 0,-1 1 0</inkml:trace>
  <inkml:trace contextRef="#ctx0" brushRef="#br0" timeOffset="140">15864 9000 8106,'0'-12'0,"0"1"0,1-1 0,3 1 0,2 5 0,7-5 0,2 4 0,3 1 0,5-2 0,4 2 0,4-2 0,-2-2 0,2 2 0,-6 3 0,2 1 1190,-8-2 0,1 5-16,-5-3-809,0-2-2286,-8 4 527,3-3 421,-9 5 973,4-5 0,-15 4 0,-3-4 0</inkml:trace>
  <inkml:trace contextRef="#ctx0" brushRef="#br0" timeOffset="141">15841 8726 8106,'0'-12'54,"0"1"0,1 3 24,3 0 1,-2 5-39,6-5 1269,0 0-796,3 2 0,5-3 304,4 5-633,1 1-6,7-2 0,1 3-106,5-2 120,1 3 1,-1 0-172,0-3 1,-3 3 63,-1-3 1,2 3-109,6 1 0,-3-2 36,4-1 0,-8 1-55,0-1 1,-6 1 26,2 2 1,-3-1-118,-1-3 0,-4 3 227,0-3 0,-9 3 105,1 1 188,-2 0-167,3 0-13,-6 0 0,3 5-65,-5 3 1,0 3 126,-4 4 0,0 3-66,0 5 0,0 1-33,0 3 0,0-2-70,0 5 0,3-3-104,1 4 0,0-2-79,-4 1 0,4 2 55,0-5 1,-1-2-284,-3-6 0,4 1 122,0-4 0,0-1-1295,-4-4 707,5 1-627,-4-1 647,4-5 756,-5-1 0,5 1 0,2 0 0</inkml:trace>
  <inkml:trace contextRef="#ctx0" brushRef="#br0" timeOffset="142">16640 9114 7980,'-11'-12'0</inkml:trace>
  <inkml:trace contextRef="#ctx0" brushRef="#br0" timeOffset="143">16640 8680 7989,'23'-12'6,"-1"2"1545,-3 3-971,2-3 1,-7 4 88,5-1-123,-5 2-103,3 5-56,-1 0-4,-3 0-135,-2 0 1,-1 1 92,-2 3-460,2-3 139,2 14 0,-6-6 220,-2 10-474,-3 0 245,-1 4 1,-5 0 242,-3 0-804,-7 5 405,-8 1 0,-1 4-265,-2-3-105,1 3 315,3-9 386,-1 9-201,5-8 0,3 2-126,7-4 624,3 0-289,5 0 1,0-4-29,0 0 357,0-5-308,5 3 1,3-10 618,7 1-263,-2-1-257,8 0 1,-2-2-144,8-5 38,2 0 0,3 0-236,2 0 1,-2 0 32,6 0 186,-8 0-1497,3 0 884,-9 0 0,4-4-400,-5 0 1,-5 0-1880,-3 4 2700,-2 0 0,-2-5 0,1-1 0</inkml:trace>
  <inkml:trace contextRef="#ctx0" brushRef="#br0" timeOffset="144">17280 8817 8017,'0'-12'217,"0"1"-52,0 5 520,0-4 1,4 7 302,-1-5-75,1 6-229,-4-3-216,0 5-62,0 5-115,0 1 1,0 9 329,0 1-390,0 4-57,0-2 0,0 5 472,0-1-473,0 1 1,5 0-101,3 0 1,3 0 119,5 0 0,-3-1-241,7 1 1,-1-1 73,3-3 0,5-3-168,0-4 0,1-6-498,-2-2 1,0-3 360,4-1 0,-5 0-248,2 0 1,-3 0 176,-1 0 1,-5 0-1950,-3 0 1628,-2-5 1,-7-1 670,-2-6 0,-3 1 0,-1 0 0</inkml:trace>
  <inkml:trace contextRef="#ctx0" brushRef="#br0" timeOffset="145">17223 8943 8064,'7'-12'1080,"1"1"0,5 1-1044,6 2 1,6-1 63,2 5 1,4-5 437,0 2 1,2-3-123,1-2 1,-1 2-359,-2 2 0,0-2-270,-4 3 0,-4 0-1047,-4 0 1251,-5 4 8,2-2 0,-14 0 0,-4-1 0</inkml:trace>
  <inkml:trace contextRef="#ctx0" brushRef="#br0" timeOffset="146">17211 8726 8155,'12'-7'0,"-3"-3"139,2 2 1,-1 0 309,9 0 1,1-2 539,7 2-612,-3-7 0,9 2 67,-2-2 0,5 6-148,3 2 0,2-1-473,-3-4 1,4 6 239,-4 2 0,-3 3-1198,-5 1 0,-4 0 1135,0 0 0,-7 5 0,-2 1 0</inkml:trace>
  <inkml:trace contextRef="#ctx0" brushRef="#br0" timeOffset="147">19004 8646 8219,'0'-12'101,"0"1"148,0-1-206,5 6 158,-3-4 1,3 3 183,-5-4 0,1 0 193,3-1 390,-3 1-294,4-1-280,-5 1 1,-5 5-131,-3 2 0,-7 3-222,-4 1 0,-4 8 13,-3 4 1,0 6 147,-4-3 1,2 9-156,1-1 0,-3 6 75,7-2 0,3 8-101,4-1 1,4 1 30,0-1 0,6-6-191,2 6 0,4-3 60,4-1 1,7-1-121,8-2 1,3-7 136,1 3 1,5-8-100,2 0 1,1-6 201,3-1 0,-2-5-71,6 0 1,-3-1 37,0-2 0,0-4-31,3 0 0,-4-5 68,1 1 0,-2-2-35,-7-1 0,1-4 25,-4-1 1,-4-3-34,0 4 1,-5-5-4,1 1 0,-3-7-67,-5 0 0,2-2 63,-5 1 1,1 3 10,-1-3 0,-3 0-13,3 0 0,-3 4 92,-1 4 0,0 5-90,0-1 410,0 2-94,0 2-244,0 4 1,-1 4-70,-3 6 1,3 8-6,-3 4 0,-2 5 57,-2-1 0,3 7-5,1 0 1,-1 2-67,1-1 1,0-2 37,4 6 1,0-6-99,0 2 1,0-7 105,0-1 1,0-5 10,0 1 1,0-6-49,0-1 37,0-6 75,0 3-79,0-5-52,5 0 1,-3-5 54,2-2 0,-2-4-162,2 0 1,-2-6 52,6-2 1,-5 2-28,0-2 1,2 0-45,-1-4 0,0-4 106,-4 0 0,1-4-16,3 0 0,-3 2-17,3-1 1,-3 0 186,-1 0 0,0 3-92,0 8 1,4 3 312,0 4-217,0 1 1,-3 5 107,3 2 0,-1 11-103,4 5 0,2 7-15,6 0 1,-1 6 220,5 2 1,0 5-139,4-2 1,0 3-196,0 1 1,0 1 78,-1-1 0,1-1-156,0-3 1,0 2 61,0-5 0,-2-2 57,-2-6 1,-1-1-579,-3-3 129,-2-2-1235,4 3 685,-11-4-1639,-1-6 1385,-5-1 1224,0-5 0,-5 5 0,-1 2 0</inkml:trace>
  <inkml:trace contextRef="#ctx0" brushRef="#br0" timeOffset="148">19827 9080 8154,'-28'-12'0,"-1"1"0</inkml:trace>
  <inkml:trace contextRef="#ctx0" brushRef="#br0" timeOffset="149">19347 8897 8018,'-6'-5'0,"-5"-2"412,10 1-251,-4 1 1,10 4-35,3-3 862,7 3-565,-2-4 1,13 5 178,1 0-180,5 0-252,7-5 1,0 3-311,3-2-797,3-2 884,-5 5-515,6-4-556,-5 5 807,3 0 0,-12-2-342,2-1 0,-7 1 658,-1-1 0,-2 1 0,-1 2 0</inkml:trace>
  <inkml:trace contextRef="#ctx0" brushRef="#br0" timeOffset="150">20032 8623 8263,'-5'-17'918,"4"5"-539,-4 0 382,5 2-254,0 9-64,0-4 122,-5 5-375,3 10 0,-4-1 189,2 10 140,3 0-229,-4 9 1,1 1 89,0 5-308,1-5 42,3 4 0,0-5-211,0 3 86,0 2 1,0-9-164,0 2 0,0-3 125,0-4 0,3-2-212,1-6 222,0-4-123,1 3 135,-4-9 267,4-1 1,-5-6-132,0-6 0,0-4-65,0-3 1,0 0 34,0-4 0,0 3 2,0-7 1,0 1-57,0 0 0,4 2 46,0-3 1,0-1-153,-4 2 1,1-1 126,3 4 0,-3 1-115,3 3 11,2 3 22,1 4 0,4 7-27,0 5 0,1 9-175,-1 7 1,6 4 342,2-1 0,2 6-89,2 2 0,4 3 26,0-3 1,0 1-56,0-1 0,1-5 30,2 1 0,-2-5 125,-5-7 1,4 0 219,0-4 0,-1-2-74,-3-5 0,-5 0 127,-3 0 1,-2-4 87,-2 1 0,-3-10-118,-1 2 0,-4-8-81,1-1 1,-3-5-72,-1-2 0,-1-4-235,-3 0 0,-1 0-78,-3 0 1,-6-2 85,3 3 0,1-3-732,2-2 0,4 2 372,-3 3 0,4 6-937,-1 5 1,3 9 511,1-2 0,1 8-2134,3 1 2913,8 6 0,5 9 0,6 6 0</inkml:trace>
  <inkml:trace contextRef="#ctx0" brushRef="#br0" timeOffset="151">21574 8497 8043,'0'-6'304,"0"-4"71,-5 3-19,4 1-29,-4 1 221,5 5-36,0 0-227,0 10 0,0-1 564,0 10-488,0 5 1,0 0 79,0 3 1,0 1-211,0-2 0,0 5-118,0-5 1,3 1 87,1-4 0,1-1-146,-1-3 0,-3 1-267,3-5 1,1 0 170,-1-3 1,0-1-1969,-4 1 1003,0-1-1793,0 0 1335,0-4 1464,0-2 0,-5-10 0,-2-2 0</inkml:trace>
  <inkml:trace contextRef="#ctx0" brushRef="#br0" timeOffset="152">21448 8474 8043,'0'-16'0,"0"7"0,0-3 263,5 9 1,2-6 269,4 5-114,1 0-188,-1-1 0,0 4 397,6-4-323,-4 0 1,10 3 147,-1-1 34,1-4-193,10 6 1,0-4 20,5 5-64,0 0-64,-3 0 0,3 0-87,0 0-67,-5 5 84,-5-4 1,-7 9-123,-2-2 241,-2 2 1,-11 2-644,-1-1 1,-6 2 108,-3 2 142,-2-2-4,-16 8 0,2-7-12,-11 5 144,1-5 1,-6 8-56,-2-3-755,3-3 1045,-5 1-117,6-6 0,9-3 172,2-1 1,9-3 120,3 4-271,-1-6 8,11 3 1,-3-3 0,8 0 37,4 2 1,7 0 89,4-4 0,4 4-74,3-1 20,3 1 227,6 1 0,-1 2-354,0 4 1,1-1-8,-1-2 0,-1 5 1,-3-6 0,-2 10 54,-5-6 1,-5 3-213,-3-3 0,-4 1 66,-3-1 0,-3 1 0,-5 0-186,0 4 1,-10-4-226,-5 4 1,-11 0 196,-4-1 1,-7 1-123,-1-5 0,-5-1 80,1-2 1,-1 1-318,1-6 0,4 5 209,7-4 0,9 0 0,6-4-696,4 0-225,5-5 599,7-2 240,12 1 477,6-4 0,4 3 0,1-4 0</inkml:trace>
  <inkml:trace contextRef="#ctx0" brushRef="#br0" timeOffset="153">22271 8486 8066,'-5'-23'1484,"-2"0"-1478,1 5-5,1 7 0,4 6 326,-3 5 124,2 0 1,-6 6 564,4 6-647,0-1 1,0 11 114,0-3 0,1 6-125,3 2 0,1 0-327,3 0 1,2-1 128,5 4 0,1-5-98,-1 2 1,4-3 47,1-1 0,0-1-65,-1-3 1,2 1 59,2-5 1,3 0-56,-3-3 0,6-1 7,2 1 1,-1-5-145,-3 1 0,1-6-465,3 2 410,-3-3 0,4 3-15,-5 0-1147,0 0 632,-1-4 223,-4 0 183,-1-5-908,-6 4 0,-5-10-33,-2 4 154,-2-3 1052,-2-2 0,-6-4 0,0-2 0</inkml:trace>
  <inkml:trace contextRef="#ctx0" brushRef="#br0" timeOffset="154">22168 8623 8154,'6'-10'1232,"4"7"-760,2-12 0,7 12 239,7-4-712,4 4 76,-1-2 0,4 1 318,-3 0-200,8-4-12,-2 6 1,2-7 12,-8 6-60,3-6 108,-8 7-1572,8-3 993,-14 5 0,6-1 337,-10-3 0,0-2 0,-3-5 0</inkml:trace>
  <inkml:trace contextRef="#ctx0" brushRef="#br0" timeOffset="155">22145 8314 8099,'11'-10'0,"7"3"486,5-9-260,5 9 1,11-3-523,-3 8 604,8-3 0,1 1 56,4 1-62,1-1-182,0 4 1,1 0 121,2 0-476,-2 0 207,-5 0 0,-8 5 27,0 3 0,-10 2 0,5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74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4009 10427 8326,'-12'-11'0</inkml:trace>
  <inkml:trace contextRef="#ctx0" brushRef="#br0" timeOffset="1">3997 10416 9492,'0'11'900,"0"6"0,-4 1-234,1 4-365,-6 11 0,6-6-70,-4 7 0,0 1-5,0-1 1,-3 8-13,2-4 1,-2 1-5,-2 3 1,5-5-109,-1 1 1,1-3 120,-5 0 1,2-6-278,2-3 0,-1 1-61,6-4 1,-5 1-292,4-9 39,0 1-514,4-5-564,0-5 630,0-1-151,0-5 0,0-5 226,0-2 1,0-3 254,0-2 0,0-3 485,0 0 0,5-6 0,2 4 0,4-6 0</inkml:trace>
  <inkml:trace contextRef="#ctx0" brushRef="#br0" timeOffset="2">3963 10519 8250,'11'-12'0</inkml:trace>
  <inkml:trace contextRef="#ctx0" brushRef="#br0" timeOffset="3">3963 10462 10695,'4'11'902,"0"0"1,3 2-565,-3 2 0,5 3 84,-1 5 0,3 0-35,4 0 1,-2 1-88,2 2 1,-1 0-232,1 4 1,-1-3 108,5 3 0,-5-1-177,2 2 1,0 1 9,-1-6 0,4 5 0,-4-5 0,1 1-53,-5-4 1,-1-4-135,-2 0 1,2-5 35,-2 1 0,-3-2 106,-1-2 0,-2-3-318,2-1 1,-3-3-65,3 4-1309,-3-6 443,-1 9 144,0-10 1138,-5 4 0,-1 0 0,-6 1 0</inkml:trace>
  <inkml:trace contextRef="#ctx0" brushRef="#br0" timeOffset="4">4249 11124 7982,'-23'-11'0</inkml:trace>
  <inkml:trace contextRef="#ctx0" brushRef="#br0" timeOffset="5">3929 10953 8033,'-12'-12'0</inkml:trace>
  <inkml:trace contextRef="#ctx0" brushRef="#br0" timeOffset="6">3895 10918 8736,'7'0'935,"1"0"0,1 0 0,6 0-243,4 0-513,2 0 0,2 0-129,0 0 0,5-1 156,3-3 0,3 2-844,4-6 0,-3 2 409,3-2 0,-7-1 229,-4 5 0,7-4 0,1 1 0</inkml:trace>
  <inkml:trace contextRef="#ctx0" brushRef="#br0" timeOffset="7">4351 10861 8124,'23'-11'0</inkml:trace>
  <inkml:trace contextRef="#ctx0" brushRef="#br0" timeOffset="8">4694 10553 8134,'11'-12'0</inkml:trace>
  <inkml:trace contextRef="#ctx0" brushRef="#br0" timeOffset="9">4625 10530 8134,'0'11'2184,"0"1"-1366,0-1 0,0 2-273,0 2 1,0 4-119,0 8 0,0 2-7,0 5 3,0 1-243,0 4 0,6-4-46,1 4-52,-2-4 0,5-6 38,-2-2 1,-2-3-229,2-1 0,-4-5-463,3-3 523,-4-2 1,3-7-1320,-2-2 662,-3-3 127,4-1 1,-6 0-116,-3 0 0,2-4 693,-6 0 0,6-10 0,-3 2 0</inkml:trace>
  <inkml:trace contextRef="#ctx0" brushRef="#br0" timeOffset="10">4671 11010 8134,'-10'-17'0,"-3"5"0,-10-5 0</inkml:trace>
  <inkml:trace contextRef="#ctx0" brushRef="#br0" timeOffset="11">4329 10633 8134,'-7'-12'266,"2"6"1,5 0-267,0 2 980,0 3-554,0-10 0,5 9 241,3-6 270,2 6-349,6-8 264,7 8-466,6-8 1,7 4 232,2-6 274,8 1-710,1 0 0,7-5 422,-4 1-1225,4 0 800,-12 4 1,6-1 179,-10 1-947,-5-1 524,-5 6 0,-6 0-555,-3 2 1,-3 2-1960,-4-1 2577,-6 6 0,-1 9 0,-5 6 0</inkml:trace>
  <inkml:trace contextRef="#ctx0" brushRef="#br0" timeOffset="12">5916 10370 8100,'6'10'2694,"3"2"-1957,-5 7-30,5 2-353,-8 2 0,9 1 119,-2 3-57,-3-3-119,5-1 0,-5 1-47,3 3 0,1-3 0,-5 2 0,1-1-137,-2-3-49,-1 1 1,3-1-211,-5-3 0,0 1 176,0-5 1,0 4-1493,0-3 747,0-1-518,0-4 0,-1-1-2,-3-2 1235,2-3 0,-8 0 0,4 2 0</inkml:trace>
  <inkml:trace contextRef="#ctx0" brushRef="#br0" timeOffset="13">5996 10884 8096,'-11'-23'0</inkml:trace>
  <inkml:trace contextRef="#ctx0" brushRef="#br0" timeOffset="14">5985 10450 8122,'0'-18'0,"0"2"471,0 4-68,0 6-203,0-4 940,-6 4-256,5-1-81,-4 2-497,5 5 1,1 1 160,3 3 1,3 3-177,4 4 0,4 0-164,0 1 0,6 1 291,-2 2-179,-3-3-473,11 5 236,-8-6 0,8 1 239,-8-1-770,2 1 358,-3-6 0,5-1-434,0-5 434,-1 0 1,-2 0-100,-1 0 0,-4-1 68,4-3 0,-5-1 120,1-3 0,-4-2-60,-3 3 26,2 1 222,-9-4-69,10 4 1,-9-5-45,6-1 1,-2-1 86,2-2 1,1 2-56,-6-2 0,5 1 9,-4-1 0,3 6 154,-3-2-81,5 7 0,-6-5 212,4 5-294,-4 0 0,3 10 37,-2 1 168,-3 3-88,9 7 0,-8 2-16,1 7 269,4 4-198,-6-1 0,5 8 275,-2-3-367,-2 3 1,3 1 151,-5 0-980,0 0 584,0-4 275,5 0-559,-4-4 361,4-2 1,-1-9 181,0 0-1009,-1-5 309,-3-3 294,5-1 4,-3-9-414,3 10-1113,-5-10 733,0 4 605,5-5 0,-3-1 471,6-3 0,0-2 0,3-6 0</inkml:trace>
  <inkml:trace contextRef="#ctx0" brushRef="#br0" timeOffset="15">6830 10564 8140,'-5'-6'0,"3"-4"752,-8 9-13,9-10 120,-4 10-433,5-4 61,-5 5 318,3 5-413,-8 1 0,9 6 110,-3-1-47,-2 6-138,5 1 1,-4 1 43,5 0-321,0 0 39,0 9 1,1-4 341,3 2-592,2-2 196,5-6 1,2 3-9,2-6 1,3 0 41,5-4 1,1-4-282,3-3 97,2-3-324,5-1 223,-5 0 266,4-5 1,-3-2 8,4-4-186,0-6 160,0 5 1,-1-10 28,-2 3 252,-3-2-270,-5-2 1,-2 0-21,-2 0 28,-2 0 0,-11-1 43,-2-3-214,-3 3 164,-6-9 9,-1 9-417,-16-9 239,-2 9 0,-12 1 54,-2 8-218,-2 2-16,-6 7 1,-3 1 231,-1 5-1849,1 0 1617,-2 10 1,8-2-584,-3 7-360,13 3 622,0 0 635,15-1 0,0 1 0,3-3 0,-3 3 0</inkml:trace>
  <inkml:trace contextRef="#ctx0" brushRef="#br0" timeOffset="16">7800 10313 8099,'0'-22'0,"0"9"0,0-9 175,0 5-99,0 5 1,4-5 1370,0 6-584,0-1-312,-4 6 58,-5-4-315,4 9 1,-10-8 138,4 5-374,-3 0 133,-2 4 0,-4 1 192,-3 3-334,-3 3 34,-6 4 1,3 0 62,-6 1 145,6 4-109,-3-3 0,6 9-127,3-3-62,-2-3 0,9 4 112,1-4 1,1-1 125,6-4-101,0 6-154,4-5 53,5 5 0,2-6 191,4 1-66,6-1-67,0 1 0,6-1 78,0 1-59,0-1 0,4 0 74,-1 1-291,6-1 75,-8 1 1,8-1-45,-6 0 0,1 1 93,-4-1 1,0 1-99,0-1 1,-6 1 79,-1-1 1,-4 2-246,0 2 234,-6-2 1,-1 3 10,-5-4-30,0-1 29,0 5 1,-9-2 280,-2 5 4,-8-5-257,-4 3 255,-1-1-248,-4-3 0,1 4-22,1-6 1,-2 0 24,1 1 1,7-6 64,-3-2-1055,8-3 347,-2-1-450,11 0 506,1-5 311,5-1 1,5-6-2291,2 1 1231,9 0 1302,6-6 0,8-1 0,4-5 0</inkml:trace>
  <inkml:trace contextRef="#ctx0" brushRef="#br0" timeOffset="17">8326 10267 9276,'-7'12'2894,"2"-1"-2003,5 1 0,0 4-480,0 2 0,-1 6 187,-3 3-129,3 2-293,-4 5 1,5-3-49,0-1-176,0 0 224,0 5 0,0-6-38,0-2-117,5-3 273,-4-1-480,4-6 193,-5 0 0,0-6-361,0 1-386,5-1 520,-3 0-1314,3-4 474,-5-2-2153,0-5 3213,0-5 0,0-2 0,0-4 0</inkml:trace>
  <inkml:trace contextRef="#ctx0" brushRef="#br0" timeOffset="18">7983 10302 7982,'0'-18'7,"0"6"1,1 2-4,3 3 2158,3 2-1370,4-6 0,6 6 869,2-2-908,2-3-386,7 3 1,6-4 555,8-1-413,3 1-1081,0 0 192,1-1 360,0 6 0,-1-3-544,1 5 50,-10 0 434,-3 4 1,-14 0 78,0 0 0,-5 5 0,2 2 0</inkml:trace>
  <inkml:trace contextRef="#ctx0" brushRef="#br0" timeOffset="19">9491 10382 7986,'0'-7'1470,"0"1"-930,0 2-138,5 3 118,-4-4 115,4 0-234,-5 3-216,0-3 1,1 5 169,3 0-120,-2 0-69,3 5 37,-5 7 1,0 2 144,0 5-380,0 0 206,0 4 0,0 0-24,0-1-127,0-4 0,0 6 222,0-5-345,0 5 113,0-11 2,0 9-141,0-10 222,5 10 0,-4-9-33,3 2 0,-2-6-225,2-2 227,-3 1-271,4-2 282,-5-1 370,0-5-296,0-5-262,0-1 0,0-7 103,0-2 0,4 2-217,0-2 254,5-3 0,-3 4 4,6-5-472,-6 0 251,9-4 0,-7-2-401,7 2 370,3-7 0,-5 12 127,2-5 1,-1 2 8,1 5 1,-2 2 154,2 7 1,-6-2-111,-2 5 1,1 0 244,3 4-134,-4 0 1,3 2-16,-2 1 80,2 4-27,-4 9 0,4 1 5,-2 2 152,-3 2-124,5-3 1,-9 6 188,3 3-269,-3-3 15,-1 4 0,4-9-196,0 0 177,0-5 0,-4 6-81,0-5 0,1 1 126,3-5-66,-3 1-123,4-6 109,-5 4 1,0-7-5,0 4-729,0-4 214,0 2-327,5 0 94,-3-4 1,3 5-1233,-5-2 1033,0-2 927,0 3 0,5 0 0,1 1 0</inkml:trace>
  <inkml:trace contextRef="#ctx0" brushRef="#br0" timeOffset="20">9879 10747 8053,'0'-11'0</inkml:trace>
  <inkml:trace contextRef="#ctx0" brushRef="#br0" timeOffset="21">9993 10005 8092,'0'-12'0,"9"1"0,3-1 1448,2 1-893,-3 0 1,5 3 134,3 0-392,3 1 1,1-1-78,0 1 1,-2 4 14,-2-1 0,2 3-85,-6 1 0,0 1 46,-3 3 1,-2 2-101,-3 6 1,-2-1 116,-5 1 0,0 3-229,0 0 0,0 5 11,0-1 0,-6-1 84,-5 1 1,-1 0-156,-3 4 1,-2 0 43,2 0 0,1-4-38,7 0 1,-2-5 51,5 1-63,0 3 0,4-6 12,0 4 97,0-9-26,0 3 3,5-8 1,3 3 304,7-5 15,3 0-296,0 0 115,8 0-103,-7 0 28,9-5-11,-5 3-304,-5-8 140,3 9 0,-4-8 193,2 5-1591,2 1 1503,-13 3 0,12-6 0,-7 0 0</inkml:trace>
  <inkml:trace contextRef="#ctx0" brushRef="#br0" timeOffset="22">10450 10233 8092,'0'0'0</inkml:trace>
  <inkml:trace contextRef="#ctx0" brushRef="#br0" timeOffset="23">11387 10153 8282,'0'0'0</inkml:trace>
  <inkml:trace contextRef="#ctx0" brushRef="#br0" timeOffset="24">11375 10096 9006,'0'-5'2696,"0"5"-2228,0 5-268,0 6 0,0 6 252,0 2-205,5 3-1,-3 5-65,3-2 19,-5 3 0,0-2 200,0 1-402,5 5 59,-4-8 0,4 7 293,-5-4-673,0 0 283,0-4 0,0-1-760,0 1 572,0-5 0,0 2-12,0-5 1,-4 1-175,0-5 1,1-3 413,3-1 0,5 1 0,1 3 0</inkml:trace>
  <inkml:trace contextRef="#ctx0" brushRef="#br0" timeOffset="25">11387 10621 8197,'0'0'0</inkml:trace>
  <inkml:trace contextRef="#ctx0" brushRef="#br0" timeOffset="26">11638 10062 8168,'0'-12'0,"0"6"1541,0 1-401,0 5-170,5 10-601,1-2 1,2 13 140,0-2-369,-6 8 41,8-3 1,-9 9-164,3-2 1,-2 2 89,-2 1 1,0-1-100,0-3 1,0 2 136,0-5 1,0-5-316,0-3 1,0-5-63,0 2 59,0-4 0,0-4-152,0 0 181,0-6 29,0 3 1,0-6 101,0-3 0,0-2-265,0-6 129,0 1 0,0-4 93,0-1 0,-4-4-10,0 1 1,0-2-63,4-2 73,0-5-16,0 4 0,0-9-312,0 2 319,0 3 0,4-3 167,0 4 1,1-2-112,-1 6 1,-3-1 596,3 9-212,-3-1-16,-1 5-208,5 5 0,-2 2-63,4 8 1,1 2 98,3 5 0,1 2-67,-1 2 1,4-2-173,1 2 0,3-2 76,-4-2 0,5 1-168,-1-1 1,1-1 113,-1-2 0,3 1-146,-3-5 0,-1-1 72,1-3 1,-4 0 46,4 0 0,-5-1-7,1-3 0,-2 2-45,-2-6 207,1 1 1,-2-5-89,-2 1 0,2-1 115,-3 1 0,0-1-70,0 1 1,-3 0-37,4-1 0,-4-3 25,3 0 6,1 0-9,3 3-39,1 6 1,-2 2-105,-3 8 1,2 2 97,-5 6 0,0 5 164,-4 6-161,5 0 0,-4 10 1,3-3 184,-3 3-86,-1 2 0,0 3-276,0 0 89,0 0 0,0-8 124,0 1-269,0-6 117,0-2 1,2-3-439,1-4 318,-1-1 0,8-4-166,-3 1 0,-1-5-1085,-3 1 1484,4-6 0,-1 9 0,5-5 0</inkml:trace>
  <inkml:trace contextRef="#ctx0" brushRef="#br0" timeOffset="27">12289 10553 8051,'0'0'0</inkml:trace>
  <inkml:trace contextRef="#ctx0" brushRef="#br0" timeOffset="28">12586 10073 8077,'-7'-11'0,"2"-1"0</inkml:trace>
  <inkml:trace contextRef="#ctx0" brushRef="#br0" timeOffset="29">12574 10050 9025,'-6'16'949,"2"-1"432,3 5-573,1-2-287,0 5 33,0 5-248,0 1 1,0 5-132,0 0 1,0 2 14,0 2 1,1-4 190,3 0-665,-3-4 264,9-7 0,-7-2-380,5-2 328,-1-2 57,0-6 0,-1-1-846,-2-2 561,-3-3 1,4-4-1528,-5 3 1332,0-3 0,0 3-465,0-8 960,0 3 0,5-9 0,1 3 0</inkml:trace>
  <inkml:trace contextRef="#ctx0" brushRef="#br0" timeOffset="30">12620 10507 8016,'0'-23'0</inkml:trace>
  <inkml:trace contextRef="#ctx0" brushRef="#br0" timeOffset="31">12460 10028 8016,'12'-17'0,"4"4"0,3-2 729,3 2-447,6-3 0,1 3 131,5-2 390,0 7-424,1-2 1,-2 9 178,-3-3-135,3 3-155,-9 1 1,3 5 283,-8 3-324,-3 2 0,-4 6-264,-6-3 74,-1 8 1,-6-3 83,-3 5 0,-7 0-206,-8 0 0,-8-4 168,-3 0-764,-9 0 477,4-1 1,-1-2 34,6-4-1248,10-1 1416,-7 0 0,14 1 0,-3-1 0</inkml:trace>
  <inkml:trace contextRef="#ctx0" brushRef="#br0" timeOffset="32">12586 10210 8016,'11'0'0</inkml:trace>
  <inkml:trace contextRef="#ctx0" brushRef="#br0" timeOffset="33">13145 10005 8058,'5'-7'-190,"-2"-3"-73,5 3 263,-6-4 0,8 5 0,-3 1 0</inkml:trace>
  <inkml:trace contextRef="#ctx0" brushRef="#br0" timeOffset="34">13191 9913 9263,'0'12'1255,"0"-1"0,0 6-135,0 2-712,0 2 0,0 2 109,0 0-129,5 0-174,-4 0 1,6 3 177,-3 1-209,2 10 1,2-11 184,-1 9-387,-4-4 80,2-1 1,-1 1 224,-1-4-528,1 0 205,-4-5 1,0-4-789,0-3 472,0 3 139,0-10-1271,0 7 442,0-14 456,0 9-876,-5-8 256,4 3 1207,-9-5 0,3 0 0,-4 0 0</inkml:trace>
  <inkml:trace contextRef="#ctx0" brushRef="#br0" timeOffset="35">13191 9970 8143,'17'-5'543,"4"-1"-380,6-5 0,5 3 578,-2 0 0,2 5 69,-2-5-285,3 5-109,-9-2-149,4 5 1,-5 2 94,0 1-235,-5 4 83,-2 9 1,-4-2-63,-1 5-75,-5 0 1,-2 5-321,-8 3 212,-2-3 1,-12 5 11,-5-2 0,-5-2-182,-6 6 1,0-6 119,0 2 0,3-3 46,1-1 1,4 0-46,0-1 0,7 0-11,3-3 1,5 1-90,3-4 1,0-1-6,4-4 1,1 2 168,7 2 0,7-3 129,8-1 1,4 0 96,4-3 0,3-2-165,8 2 0,-2-5-41,2 0 0,0-1 0,-4-2 577,3 0-353,-13 0 1,4 0-381,-5 0-1,-5 0-197,3 0 1,-12 0-801,3 0 773,-8 0 0,6 0 381,-9 0 0,4 0 0,-5 0 0</inkml:trace>
  <inkml:trace contextRef="#ctx0" brushRef="#br0" timeOffset="36">13911 10005 7989,'-12'5'3536,"1"1"-2987,-1 11-84,1-5-176,0 10 0,-2-1 75,-2 6-180,2 5 0,0-3 183,6 5-411,4 1 214,-7-1 0,9 0 169,-3 0-598,8-5 217,2-1 0,5-2-318,1-3 266,4 2 57,2-12-107,5 3 85,5-9 0,1-2-25,5-5 161,1 0-86,4-5 1,-4-2-41,3-4 110,3-1-51,-5-4 1,-1-2 210,-4-5-185,-6 5-2,-2-3 0,-7-1-86,-4-4 89,-6-1 0,-1-6 0,-6 6-649,-3-7 294,-7 2 39,-7 3 1,-10-2-189,-2 4 0,-7 0-14,-1 4-1186,-11 6 1365,3 5 1,-7 7-276,4 5 577,7 0 0,-2 4 0,4 0 0,4-2 0,3 0 0</inkml:trace>
  <inkml:trace contextRef="#ctx0" brushRef="#br0" timeOffset="37">14562 9913 8150,'-7'-5'2382,"2"4"-1639,5-4-471,0 5 1,0 6 82,0 6 1,4 2 184,0 8 1,5-1 127,-2 5-487,3-1 0,2 1 182,-1 1-221,1-1 69,-1 2 1,4-2 151,1 4-463,-1-4 153,-4 7 0,4-9-544,1 2 303,-1-2 163,-4-1 1,1-4-1084,-1 0 539,1-5 198,-6-2-488,-1-2 489,0-4 0,-4 2-128,3-1 498,-3-4 0,-1 7 0,0-3 0</inkml:trace>
  <inkml:trace contextRef="#ctx0" brushRef="#br0" timeOffset="38">14950 9948 8139,'-6'-16'0,"2"1"0,2 5 711,2 0-275,0 9 1450,0-5-1575,-5 17 0,4 1 469,-3 11-318,-2 0-59,0 0-526,-6 5 159,1 1 0,-2 5 207,-2 0-714,2 1 384,-3-1 1,2-1 28,2-3 0,-2 2-86,7-5 1,0-2-730,0-6 591,4-2 1,-2-6-1229,5 1 582,0-1 928,0 0 0,5 1 0,2-1 0</inkml:trace>
  <inkml:trace contextRef="#ctx0" brushRef="#br0" timeOffset="39">14779 10427 8139,'11'-11'0</inkml:trace>
  <inkml:trace contextRef="#ctx0" brushRef="#br0" timeOffset="40">15110 9982 8084,'-12'-17'0,"1"0"0</inkml:trace>
  <inkml:trace contextRef="#ctx0" brushRef="#br0" timeOffset="41">15087 9936 8084,'0'-11'2554,"0"4"-1995,0 2 1,0 7-34,0 1 0,0 8-20,0 4 0,0 5-198,0-1 0,0 6 27,0 2-100,0 5 0,0-8-643,0 9 464,0-4 0,0 2 276,0-1-499,0-5 183,0 3 0,1-9 209,3 0-314,-3-5 67,9 3 0,-2-6 340,7 1-91,-2-6 1,9 3-94,-3-5 1,2 0 126,2-4-151,0 0-167,5 0 158,-4 0 0,9 0 143,-3 0-669,-2 0 299,5-6 0,-9 4 136,3-6-1292,-3 6 858,-6-8 1,-2 8-1811,-4-1 1047,-1-4 490,-4 6 697,-2-9 0,-5 9 0,0-5 0</inkml:trace>
  <inkml:trace contextRef="#ctx0" brushRef="#br0" timeOffset="42">15007 10176 8062,'11'-6'1771,"5"-1"-1183,-1 3 0,6 2-168,2-6 1,1 5-72,7-5-351,-1 5 59,10-7 1,-4 8 74,6-6 1,-5 4-241,1-3 1,-6 3 268,-2-4-1760,-9 6 1599,5-3 0,-13 0 0,4-2 0</inkml:trace>
  <inkml:trace contextRef="#ctx0" brushRef="#br0" timeOffset="43">15510 10062 8073,'0'0'0</inkml:trace>
  <inkml:trace contextRef="#ctx0" brushRef="#br0" timeOffset="44">15076 9913 8085,'22'-5'0,"-3"-2"0,0-9 1595,0 9-994,9-8 0,2 8-126,4-4 0,1-1-42,3 1-197,-2 5-1334,8-5 1023,-8 10 1,7-4 203,-5 5-1632,-5 0 1434,0 0 0,-9 0 0,4 0 1</inkml:trace>
  <inkml:trace contextRef="#ctx0" brushRef="#br0" timeOffset="45">15864 9822 9835,'0'16'1480,"0"3"-955,0 8-290,0 2-848,0 6 819,0-1 0,0-2 146,0 2-304,0-2 34,0 2 1,0-1 554,0-3-823,0-2 200,5 0 0,-3-5 378,6 0-784,-6-5 222,3 3-880,-5-8 997,0 3-266,0-4-1007,0-6 805,0-1 0,-1-5 521,-3 0 0,-2 5 0,-5 2 0</inkml:trace>
  <inkml:trace contextRef="#ctx0" brushRef="#br0" timeOffset="46">15818 9925 8187,'6'-12'319,"4"6"-319,-8 1 776,3 0-442,0 4 1,-3-5 43,6 6 145,0 0-190,-2 6 0,5-5 39,1 3-49,-1 2-144,6-5 1,-2 8-193,0-5 71,5 5 1,-2-8-11,5 3 1,-4 1-156,0-1 1,-4 0-103,4-4 0,-3 0 122,3 0 1,-5 0-126,1 0 0,-2 0-133,-2 0 268,0 0 1,1-2 50,-1-2 1,-3-2 13,-1-5 0,1 3 100,3 1 1,1-2-111,-1-7 0,2 4 130,2-4 1,-2 3-95,2-3 1,-2 5 274,-2-1-129,1 1 171,-1 10-162,-5-4 1,0 15 117,-6 5 1,-2 5-76,-2 3 1,3 1 178,-3 3 0,2 2-92,-2 5 0,3-2-99,-3 2 0,-1-6-240,1 7 1,0-4 108,4 4 0,-4-6-459,1-3 1,-2-1 100,1-3 0,2-4-426,-1-3-210,1-2-741,2-2 1666,0-4 0,-5 3 0,-1-4 0</inkml:trace>
  <inkml:trace contextRef="#ctx0" brushRef="#br0" timeOffset="47">16320 10347 8187,'12'-11'0</inkml:trace>
  <inkml:trace contextRef="#ctx0" brushRef="#br0" timeOffset="48">16595 9833 8004,'0'-6'1654,"0"11"0,-4 3-901,0 7 102,0-2-489,-1 3 1,4 2 282,-3 5-249,3 0-230,1-1 0,0 6 57,0 3 1,0-2 27,0 1 1,1 0-29,3 0 0,2 2 0,6-6 0,4 1 29,3-4 0,3-5-29,0-3 0,6-4 0,3-3 0,3 1-223,4-5 0,-1-1-1392,5-3 1,-5 0 831,1 0-338,-8 0-496,3-5 56,-14-1 1,8-2 60,-8 1 747,-3-1-447,1-3 973,-11 4 0,-1-8 0,-5 3 0</inkml:trace>
  <inkml:trace contextRef="#ctx0" brushRef="#br0" timeOffset="49">16537 10107 8086,'-11'0'0,"5"-5"129,1 4-169,10-4 0,1 1-222,5 0 1447,6 1-807,1-2 0,6 2-76,2-5 0,4 5-72,4-5 1,4 2-325,0-2 69,0-2 1,-1 7 0,-2-3-1427,-2 1 664,-6 1 787,-4-1 0,-7-1 0,-4-6 0</inkml:trace>
  <inkml:trace contextRef="#ctx0" brushRef="#br0" timeOffset="50">16583 9868 8057,'0'-12'0,"5"2"0,3 2 0,2-2 794,1 3-223,6 2-59,1-6-116,10 5-141,1 0 1,6-4 93,3 2 67,3 3-242,5-5 0,-5 7 175,1-4-956,-5 4 796,-3-2 0,-2 4-175,-5-3 218,-1 3-78,-3-4 0,-5 5-49,-3 0-7,-2 0 110,-2 0-291,1 0 341,-6 0 1,3 5-36,-5 2-115,0 3-17,1 2 0,-4 4 47,3 3 0,1 4 14,-1 4 1,0-2-158,-4 6 120,0-1-28,5-1 0,-4 4-90,3-2 1,-2-2 173,2 1-358,-3-4 109,4 2 1,-3-9 50,1 0 0,-1-5-190,1 1 0,0-2 131,1-2-232,-3-5 25,4 0 409,-5-6-32,0 0 1,-4-2-66,1-2 0,-5-3 1,4-8 1,-3 1 20,3-5 1,0 0-36,4-4 110,0 0-81,0 5 1,0-7 42,0 2 0,0-2-19,0 2 1,1-1-138,3-3 104,-3 3-26,9 1 183,-8 1-135,8 10-285,-4 0 256,6 7 0,-1 8 21,0 4-303,1 6 117,4 10 0,2 4 77,5-1 316,5 6-273,-4-8 0,5 5 285,-2-2-269,-3-3-1,9-1 1,-9-3 292,3-5 2,-3 1-495,4-5 548,-4 0-170,4-4 0,-5-2 110,-1-5-197,1 0 2,-5 0 1,2 0 109,-4 0 300,-1-5-223,-4-2 0,-3-5 214,-1-4 1,-4-1-320,1-6 0,-3-4-170,-1 1 28,-5-6-189,-1 8-345,-6-9 402,1 9 0,-1-8-66,1 5-466,0-4 434,4 6 0,-2-2-2008,6 4 1082,-6 5 589,7 1 1,-3 6-1804,5 0 1525,0-1 823,0 6 0,10 1 0,3 5 0</inkml:trace>
  <inkml:trace contextRef="#ctx0" brushRef="#br0" timeOffset="51">18376 9833 8117,'-6'-5'582,"1"4"-466,5-4-92,0 5 1188,0 5-800,-5 1 1,3 7-1,-1 2 635,1 4-788,2 8 1,0-2 0,0 5 504,0-3-587,5 0 0,2 0 1,3-1-152,-2 0 0,2-3 260,-3-4-611,-2 2 261,6-8-1221,-10 3 668,9-4 218,-9-1-1742,4-4 957,-5-2 1184,-5-5 0,4 5 0,-4 1 0</inkml:trace>
  <inkml:trace contextRef="#ctx0" brushRef="#br0" timeOffset="52">18034 9845 8130,'11'-17'0,"3"5"366,5-4-149,5 4-103,10 0 1,6 2 1152,2 2-774,2-2 1,-2 5 343,0-2-658,0-3 1,2 8 180,-2-2-2051,2-2 1766,-3 5 0,0-4 254,-3 5-1823,-8 0 813,3 0 681,-9 0 0,4 0 0,-5 0 0,0 0 0,0 0 0</inkml:trace>
  <inkml:trace contextRef="#ctx0" brushRef="#br0" timeOffset="53">18787 9719 8130,'23'-11'0</inkml:trace>
  <inkml:trace contextRef="#ctx0" brushRef="#br0" timeOffset="54">19027 9719 8173,'0'-11'-1445,"0"-1"3198,0 6-413,0-4-750,-5 9 1,-1-5 381,-6 6-364,-4-5-119,3 4-184,-8-4 1,8 6 60,-2 3-330,-3-3 73,5 10 0,-7-5 257,5 5-555,-1 1 210,10-1 0,-4 1 297,2-1-338,3 5-1,0-3 0,5 4-106,0-6 97,0 6 0,5-5-134,3 4 88,7 1 1,-1-3 140,5 5-302,0-5 272,4 3 0,1-2 21,3 0-177,-3 5 140,9-7 1,-9 7 23,3-4-82,-3 4 43,-1-7 1,-6 7-23,-1-5 12,-4 0 10,0 2 1,-6-3 133,-2 5 1,-4-4-24,-4 4 256,-2-5-202,-16 8 1,-2-10 2,-10 4 116,-11-4-366,3 0 0,-11-1 250,7 1-1265,-7-6 1055,16 4 0,-7-7-586,10 4 376,4-4 0,8 2-2477,6-5 2725,9 0 0,2 5 0,5 1 0</inkml:trace>
  <inkml:trace contextRef="#ctx0" brushRef="#br0" timeOffset="55">18673 10347 8161,'23'-11'0</inkml:trace>
  <inkml:trace contextRef="#ctx0" brushRef="#br0" timeOffset="56">19872 9479 8011,'0'-11'0</inkml:trace>
  <inkml:trace contextRef="#ctx0" brushRef="#br0" timeOffset="57">19872 9434 8011,'0'-12'666,"0"1"0,-1 4-187,-3 4 0,3 3-158,-3 3 1,-1 5 225,1 7 1,-5 8-104,2 8 1,-3 0-23,-2 0 0,1 6-126,-1-3 1,1 8 9,0 0 1,-1 2-8,1 2 1,-1 1-284,1 2 1,-2-1 10,-2 6 1,1-2 86,-5 1 0,1-1-224,-1-3 1,-1-7 110,5 0 0,-4-5-300,3-3 0,1-5 162,4-2 0,-1-7-206,1-1 0,1-5 6,2 2 1,-1-7-508,5-2-939,1-4 1105,3 2-1129,0-5 951,5-5 856,1-2 0,5-4 0,1 0 0</inkml:trace>
  <inkml:trace contextRef="#ctx0" brushRef="#br0" timeOffset="58">20101 9799 8004,'0'-16'2466,"0"3"-1833,0 1-669,0 7 1,0 19 673,0 5-212,0 6-157,0-3 1,0 2 283,0 3-305,0 2 0,0 6-94,0-1 1,0 4 86,0 0 0,0-4-311,0-3 0,0-6 100,0 2 0,0-4-449,0-4 300,0-3 0,0-4-1023,0-1 535,0-5 178,0 4-1003,0-8 631,0 3-392,0-5 826,0-5 0,-4 2 367,0-4 0,-5-1 0,3-3 0</inkml:trace>
  <inkml:trace contextRef="#ctx0" brushRef="#br0" timeOffset="59">20055 10176 7934,'-11'-27'8,"-1"1"-8,6-1 0,-4-1 0,3-1 0</inkml:trace>
  <inkml:trace contextRef="#ctx0" brushRef="#br0" timeOffset="60">20009 9879 7944,'5'-23'6,"-2"0"-43,5 1 0,-1 4 196,5 3 0,-1-1 159,0 5 0,5-3-12,-1 6 1,4 3 112,-4 1 0,5-1-54,0 2 1,0-1 68,-1 4 0,1 1-155,-5 3 0,4 2-23,-3 6 0,-1-4-133,-4 4 1,1-3 103,-1 6 1,-3 1-171,-1 0 1,-4 4-85,1-1 1,-4 3-86,-4 0 0,-4 3 51,-7 1 0,2-2-80,-2 3 1,2-3-26,2-1 1,0 0 96,-1 0 40,6-1-22,1-4 40,5 4 1,0-10-21,0 4-214,5-4 231,-4-5 1,13-1 20,-3-2-19,9-3-4,-3 4 1,6-6-9,0-3 1,1 2-26,3-6 102,-3 0-70,4-3 1,-7 0-12,-2-1 162,3 1-138,-9-1 1,3 1 10,-4-1 1,-1 1-2,0 0 1,-4 3 356,-3 0-173,2 6 49,-5-3 259,4 5-62,-5 0-457,0 5 0,0 1 181,0 6-2,0-1-85,0 0 1,2 2 122,1 2-251,-1-2 110,8 4 0,-4-6-223,6 0 242,4 6-69,-3-9 0,8 5 62,-2-9-22,3 0 3,6-4 90,-4 0-90,9 0 1,-8-1 32,6-3-67,-6-2 24,3-1 0,-5-3 51,0 3 197,-6-4-239,0-5 0,-6 2 62,1-5 1,-5 4-27,1-4 0,-5 0-209,0-4 191,-6 0-166,-4-5 1,-11 4-188,-4-3 0,-8 3 99,-8 1-364,-2 0 125,-11 6 1,-1 5 94,-5 8-1254,5 3 1350,6 1 0,8 7-1296,8 4 438,2 5 704,10 7 1,7 1 390,7 3 0,1 1 0,4 2 0,5-3 0,0-3 0</inkml:trace>
  <inkml:trace contextRef="#ctx0" brushRef="#br0" timeOffset="61">20523 10062 8070,'12'11'0</inkml:trace>
  <inkml:trace contextRef="#ctx0" brushRef="#br0" timeOffset="62">21174 9788 8056,'-6'-12'0,"-4"1"0,9-1 207,-5 6 22,6 1 2747,0 5-2631,0 5 1,0 6 0,0 9 732,0 1-624,0 2-1,0 0-284,0 5 5,0-4 0,6 5 175,1-2-478,8-3 182,-2-1 0,9-2 234,-3-2-478,2 3 206,2-4 0,4-2-315,-1-5 260,6-4-39,-8 3-402,9-9 420,-4 4 0,2-5-3,-1 0 224,1-5-133,-2-1 1,-1-6 27,-5 1 1,-2-2 12,-2-2 1,-2-3 33,-6-4-177,-4-1 119,3 0 1,-9-5-222,3-3-18,-3-2 213,-1 4 1,-5-6-452,-3 4 206,-2-4-417,-1 6-198,4-1 528,-3 2 1,9 7-86,-3 2-1028,3 2 561,1 11 866,0-4 0,5 9 0,1-4 0</inkml:trace>
  <inkml:trace contextRef="#ctx0" brushRef="#br0" timeOffset="63">21985 9719 8093,'1'-7'-5,"3"-1"0,-2 0 49,1-3 1,-1-1 486,-2 1-295,0 5-59,0-10 0,0 13 380,0-9-321,-5 8 59,3-6 454,-3 9-10,5-4-63,0 5-470,0 10 1,-4 3 147,1 10 146,-1 5-191,4-4 1,0 9-118,0-3 44,5 3-60,-4-4 1,4 3-247,-5-5 102,5 4 1,-3-7-48,1 3 1,0-4 37,1-4 0,-3 1-1282,3-4 624,-3-1-1758,4-4 1483,-4-4 0,3-2-560,-8-5 1470,3 0 0,-9 0 0,4 0 0</inkml:trace>
  <inkml:trace contextRef="#ctx0" brushRef="#br0" timeOffset="64">21962 9673 8108,'-5'-11'354,"4"0"665,-4-1-561,5 6-21,0 1-145,0 5 0,0 5 110,0 2 1,6 5-116,6 3 1,2 2 470,8 2-261,-1 2-230,12 2 0,-3 1-42,8 3 1,2-1-888,2-3 697,-3 8 143,0-12 0,-3 7-409,2-7 83,-8-2 196,-2-1 1,-6-3-528,-3 2 304,-3-7 76,-4 2-1263,-1-3 1380,-5-1 1,1 3-1274,-3-5 587,-3-1 1,3-3-21,-8 0 1,-2 0 687,-6 0 0,6 5 0,1 2 0</inkml:trace>
  <inkml:trace contextRef="#ctx0" brushRef="#br0" timeOffset="65">22476 9536 8051,'-5'-16'590,"4"8"-506,-4-7 815,5 14-108,0-4-154,0 15-228,0 3-171,0 9 1,1 1 497,3 0-447,-3 0-57,9 5 201,-3 1-259,-1 5 0,4 1 232,-2-1-608,-3 0 213,5-5 0,-9 3 229,3-5-697,2-1 410,-4-3 1,3-1-193,-5-3 1,4 1-193,-1-5 1,1 1-419,-4-5 0,0-3 307,0-1-1202,0-4 1744,0 7 0,0-4 0,0 6 0</inkml:trace>
  <inkml:trace contextRef="#ctx0" brushRef="#br0" timeOffset="66">22830 9651 8051,'0'-17'0,"-1"6"0,-3-1 939,3 1-224,-4 10 113,5-4-324,0 5 0,0 6 244,0 5-364,0 6-1,0 6-119,0-1-61,0 11 0,0-5 144,0 10-271,0-5 20,0 7 0,0-10 309,0 1-644,0-6 227,5 8 1,-2-13-494,4 3 333,-4-8 130,7 2 0,-9-6-1166,3 1 632,2-6-299,-5-1-1072,5-5 111,-6 0 1223,-6 0 613,5-5 0,-9 4 0,4-4 0</inkml:trace>
  <inkml:trace contextRef="#ctx0" brushRef="#br0" timeOffset="67">22625 9605 8051,'5'-11'0,"6"-1"0,7 6 165,5 2-1,5-2-159,-4 4 1175,9-3-728,-9 5 0,9 0 8,-3 0 1,3 0-30,2 0 1,1 5-174,-1 3 1,5 2-15,-5 2 0,-4 3 104,-4 0-306,-3 5 131,-1-2 1,-5 5-122,-3 0 1,-7 0 175,-5-1-188,-1 6-14,-7-4 0,-4 9 66,-10-2 0,-5 2-168,-11 1 1,-3-5 118,0-2 0,-5 1-268,1-1 1,3-2 153,1-6 1,7-1 130,5-3 1,3-2-594,4 2 236,7-8 28,2 4-762,9-10 1,-3 4 81,8-5-290,7 0 1239,2 0 0,14-5 0,-3-1 0</inkml:trace>
  <inkml:trace contextRef="#ctx0" brushRef="#br0" timeOffset="68">22865 10153 8051,'29'-16'0,"-1"-2"0</inkml:trace>
  <inkml:trace contextRef="#ctx0" brushRef="#br0" timeOffset="69">23687 9582 8061,'-5'-18'325,"2"-1"407,-4 8-354,4-3 0,-3 11 977,2-4-651,-2 4-317,-6-2-135,1 0 0,-1 4-6,1-3 0,0 3 16,-1 1 0,-3 5-77,0 2-116,4 4 26,1-5 1,4 4-36,-5-2 1,4 2 148,3 1-529,3-4 212,1 3 0,0-4-51,0 6 61,0-1 20,5 0 1,5 1 102,6-1 25,9 1-32,-6 4 1,10-2 9,-2 5 0,-2-4 2,6 4 64,-6-5-60,3 8 0,-3-4 52,-2 5 1,3-2 1,-7-2 1,-3 3 18,-1-3-77,-2 2 10,-7 2 1,-1 0 49,-5 0-37,0 0-4,-5-6 1,-2 5 61,-8-3-55,-8-2-44,-6-1 1,-7-5 15,-2 1 1,-3-2 40,-4-2-749,-1 2 717,5-9 1,2 4-275,5-5-111,-1 0 295,11 0 0,-1 0-783,10 0 0,5-1 39,6-3-1383,3 3 1367,1-4 1,6 1 1026,5 0 1,11-5 0,7 3 0</inkml:trace>
  <inkml:trace contextRef="#ctx0" brushRef="#br0" timeOffset="70">24052 10165 8062,'0'-7'3211,"0"2"-557,0 5-1986,-5 0 1165,4 0-520,-9 0-578,9 0-1118,-5 0 71,6 0 0,-5 5 0,-1 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2.8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1987 12837 8231,'0'-8'9,"0"1"1,-1 3 260,-3-4 42,3 6 136,-4-8 125,5 8-198,0-8 114,0 4 62,0 0-220,0-5 0,1 9 44,3-6-172,-3 6 0,8-5 190,-5 4 1,5-2-146,-2-3 1,3 2 123,2 2-60,-1 2-62,1-3-171,-1 5 23,1-5 0,-1 4 273,0-3-507,1 3 134,-1 1 1,1 5-150,-1 3 144,1 2 31,-1 1 1,0 1 0,1-1-42,-6 6 1,3-3 25,-5 5 0,0 0-7,-4 3 1,-2 5-99,-1 0 48,-4-1 0,-8 1 46,0 0 1,-6-1-104,2-3 1,-2 4 104,-2 0-235,5-1 228,-3-3 0,8-4 245,-2 0-260,7-5 230,-2 3-200,9-6 1,-3-5 140,8-2 1,-2-3-65,6-1 0,1 0 359,6 0 1,-1 0-99,5 0 1,0-3-103,4-1 0,0-4-108,0 4 1,-1 1-9,1 3 1,0 0-176,0 0 0,-2 0 142,-1 0 0,0 0-112,-5 0 1,-4 0 72,-3 0-425,0 0 0,-1 0-50,1 0-1580,-6 0-251,4 0 1444,-6 0 1,5 0 0,1 0 0</inkml:trace>
  <inkml:trace contextRef="#ctx0" brushRef="#br0" timeOffset="1">2547 12449 8260,'-12'-18'-361,"-4"1"1,3 2 441,-2 0 0,1 0 323,-1 3 0,1 0 795,-5-4-558,0 4-306,1-5 1,-4 6 451,3-1-535,-7 6 1,-3-4-44,-1 9-20,2-9 1,2 8 252,-1-2-376,1 3 29,3 1 1,0 0 283,0 0-468,0 5 172,0 7 0,-1 2-57,-2 5-120,1 5 214,-8 0 1,8 9-45,-5-3-204,4 3 0,-5 5 299,4 0 1,-5 6-69,2-3 1,-2 8 162,2 0 0,-2 2-372,5-2 0,2-2 251,6 3 0,2-3 37,6-1 1,1-1-12,2 1 0,3-2-99,5-2 1,6 3 75,6-4 0,0-1-178,7-2 1,6-1 90,5 1 1,3-8-135,1 1 1,4-2 75,0-3 1,2-3 124,-2-4 1,-1-5 2,5 2 0,-2-8 9,2 0 0,2-5-6,-2 0 1,3-3-44,0-3 0,0-4-183,-3-4 0,1-2 156,-5-2 1,4-3-210,-4-5 0,0 0 123,-4 1 1,0-2-152,1-3 1,-1-2-28,0-6 1,0-4-115,1-3 0,-6-6 227,-2-2-1221,-3 1 1278,-1-7 0,-6 3-237,-1-8 0,-5 3 77,-3 0 1,-5 1-268,-6 0 1,-9 0-87,-7 0 0,-13 5-107,-6 3 1,-5 7-4,-3 4 1,-3 8-175,0 8 0,-6 9 90,2 9 1,1 5 736,-2 7 0,-2 1 0,-1 10 0,3 0 0</inkml:trace>
  <inkml:trace contextRef="#ctx0" brushRef="#br1" timeOffset="2">3917 12529 6226,'0'-7'2362,"0"2"-59,0 5-2110,0 5 1,-1 2 224,-3 4-160,3 1-43,-4 4 1,1-2 216,0 5-174,1 0-1,-3 4 21,5 0-69,-4 0 1,5 1 210,0 2-352,0-2 25,0 4 1,1 0 270,3 3-356,-3-3 155,10 5 0,-10-5-103,3 2-113,2-2 42,-5 0 53,9-4-26,-8-1 0,3-2 161,-5-2-393,5-2 169,-4-1 0,4-4 19,-5-1-573,0 1 507,0-6 0,0 0-261,0-2-702,0-3 652,0 5 0,-1-6-1326,-3 0 849,3 0-60,-4 0-128,0 0 1070,3 0 0,-8 0 0,4 0 0</inkml:trace>
  <inkml:trace contextRef="#ctx0" brushRef="#br1" timeOffset="3">3837 12666 8105,'0'-12'331,"0"1"-136,0 5 1,0-1-79,0 3 596,0-2-366,5 0 1,2-1 28,4 4 0,1 1 45,-1-2 0,1-1-70,-1 2-157,5-6 0,2 7-82,5-1 1,0-2 79,0 1 0,1 0-144,2 4 0,0 0 66,4 0 1,-4 0-90,0 0 0,-5 4-2,-2 0 1,-5 4-191,1 0 0,-2 6 32,-2 1 1,-3 2-33,-1-2 0,-4 1 79,1 4 93,-8 1 1,-8-3-5,-7 5 257,-7 0-244,-4-1 1,-4-3 10,0 0 10,0 0-13,-1 4 1,6-5-86,3-3 106,1-2-15,3-7 1,5 1-811,6-4 349,-1-1 200,11 3-1042,-4-5 804,5 0 1,5-1-93,3-3-1016,7-3 1579,3 1 0,10-9 0,1 2 0</inkml:trace>
  <inkml:trace contextRef="#ctx0" brushRef="#br1" timeOffset="4">4523 12586 8346,'-5'-12'342,"3"6"-342,-3 1 819,5 5-56,0 0 29,0 5-188,0 1-343,0 11-10,0 1-55,0 4 0,0 6 196,0 3-398,0 2 197,5-4 0,-2 8 190,4-3-570,1 3 215,-2-3 0,3-1-182,-5-2 149,0 2 25,-4-9 0,0 2 61,0-7-5,0-2 1,0-6-23,0 1 1,0-1 102,0 1-853,0-6 525,-5-1 1,2-5-1205,-4 0 667,4 0 1,-2-5-311,5-3 1,0-3 403,0-4 1,1 1 615,3-5 0,3-5 0,4-6 0</inkml:trace>
  <inkml:trace contextRef="#ctx0" brushRef="#br1" timeOffset="5">4580 12677 8331,'0'-11'-318,"0"-1"1,0 1 972,0-1 0,5 5-113,2-1-103,4 1-123,0-5 1,2 1 230,2-1-353,-2 6 1,8-3-3,-2 5 0,2 1 83,-2 3 1,2 0-143,-2 0 1,-2 5 100,-2 2 0,-2 3-138,-2 2 1,-3 0 68,-1 4 1,-4-2-59,1 5 28,-3 0 1,-2 4-28,-3-1-72,-3 1 1,-8 0 193,0 0-214,-5-5 135,2 3-15,-5 2-322,0-4 292,0 8 0,4-11 131,0 3-34,5-2-95,-2-6 1,6 1 7,2-1 1,3 1 21,5-1 0,0 0-105,0 1 303,0-1-239,5-4 1,1 3 2,6-3-1,4 3 16,-3 2-248,9-1 90,-10-4 0,10 2 166,-3-6-622,-3 6 311,11-8 1,-8 5 50,8-6-1039,2 0 759,-5-6 1,4 4-1229,-5-6 738,0 6 357,-1-3 550,-4 5 0,-1-5 0,-6-2 0</inkml:trace>
  <inkml:trace contextRef="#ctx0" brushRef="#br1" timeOffset="6">5299 12700 8115,'-6'-5'-52,"-4"4"214,9-9 15,-5 8 100,6-3 176,-5 0 1,4 3 154,-3-6-163,3 5-58,1-2 946,0 5-1179,0 5 24,-5 7 1,-1 3 371,-6 8-342,1-3 1,-4 12 76,-1-5 1,1 0-30,4 0 0,1-3-151,2 3 1,3-3 311,5-1-179,5-5-560,1 3 274,11-8 1,4 6 190,6-8-562,5 3 293,-3-12 0,6 3-309,3-5 313,-2 0 1,3-5-3,-4-3 1,-1-6 74,0-1 0,-1-2 106,-2 2 1,-5 1-75,-7-5 0,0 4 41,-7-4-23,2 5 1,-13-8 34,3 3-126,-3 3 106,-6-6 0,-3 4-627,-7-4 402,2-1 0,-12 1-277,2 3 0,-7-1 178,-1 5 1,0 1-196,0 6 0,-1 3 98,6 5 0,-5 0-190,5 0 1,4 5 137,7 3 0,3 2 457,5 1 0,2 6 0,5 0 0</inkml:trace>
  <inkml:trace contextRef="#ctx0" brushRef="#br1" timeOffset="7">6053 12631 8332,'-16'-17'449,"3"0"-449,-4 6 0,11 4 0,-4 2 0,7 5 680,-4 0 1,-2 0-313,-6 0 1,2 5 0,-4 4-14,1 5 0,-1 4-120,-2 5 1,-1 4 113,5-1-116,0 6-60,3-3 1,6 5 0,-3 1-2,5-1 1,0-1 80,4-3-64,5 3 0,3-10-231,7 0 47,3 0-26,5-10-40,5-2 0,-4-2 169,3-5 0,2-2 0,1-6 127,3-3-437,1-8 282,1 2 0,-1-9 1,-1 5 119,-3-1-167,-2-4 0,-9 4 125,0-4-61,-5 4 1,-2-4 3,-8 3 0,-3-4-394,-1-3 181,-10 2-203,-3-4 1,-11 5 0,-4 0-172,-6 0 0,-4 5-1144,-4 3 1064,-3 2 0,6 3-171,-3 3 1,4 2-1007,8 5 1743,2 5 0,10 1 0,1 5 0</inkml:trace>
  <inkml:trace contextRef="#ctx0" brushRef="#br1" timeOffset="8">6533 12540 8213,'-7'-5'-542,"2"4"1225,0-4-1,4 5 66,-4 0 104,5 0-364,0 5 55,0 1-241,0 11 0,1-1-26,3 3 1,-1 7 14,4-4 1,-3 5 110,4 0-362,-6-3 146,3 9 0,-4-9-204,3 3 89,-2 2 0,3-9-66,-5 3 0,0-4-242,0 0 1,0-3-578,0-4 0,0-1 212,0 1 358,0-1-1764,0-5 387,0 5 1621,0-10 0,-5 9 0,-2-4 0</inkml:trace>
  <inkml:trace contextRef="#ctx0" brushRef="#br1" timeOffset="9">6533 12826 8322,'0'-8'0,"0"0"776,0 6 0,0-3 461,0 5-838,0-5-1,6 3 106,6-1-255,4 1 1,7-1-117,0-1 191,0 0-65,-1-1-1,1 4-351,5-10 0,-4 9 137,3-6 279,-8 6-2178,2-3 1159,-8 0 577,4 3-1982,-11-3 2101,-1 0 0,-5 4 0,0-4 0</inkml:trace>
  <inkml:trace contextRef="#ctx0" brushRef="#br1" timeOffset="10">6487 12540 8458,'5'-11'386,"1"4"-241,6-3 0,3 5-48,0-2 630,6-4-389,1 5 1,8-4 6,4 2 77,5-2-290,-3 4 0,7-1-775,-5 4 451,0-4 0,-4 6-918,1-3 1110,4 3 0,-9 1 0,3 0 0</inkml:trace>
  <inkml:trace contextRef="#ctx0" brushRef="#br1" timeOffset="11">7812 12414 8208,'-5'-6'0,"4"-4"109,-5 9 244,6-9 0,-5 8 396,4-8-47,-4 9-221,5-4-18,-5 5-155,4 0 1,-4 1-143,5 3 81,0 2 0,0 11 136,0 0-182,0 6 0,3 0 201,1 0-361,0 5 41,-4 1 0,1 2 71,3-1 0,-3 0-218,3 5 0,-1-5 104,1 1-284,-3-6 204,4-2 1,-5-3-621,0-5 338,5 6 106,-4-9-1148,4 5 602,-5-6 334,0-4-1191,0-2 382,0-5 431,-5 0 807,4 0 0,-9-5 0,3-2 0</inkml:trace>
  <inkml:trace contextRef="#ctx0" brushRef="#br1" timeOffset="12">7675 12494 8208,'0'-11'0,"0"0"501,0-1-254,0 1 1,0-1-170,5 1 138,1-1 1,6 1 154,-1 0 165,1-1-206,4 1 0,-2-1 103,5 1-151,0 5-97,4-5 1,0 6-167,0-2 50,4 2 0,-4 5-151,0 0 1,3 0 126,-7 0 0,1 5-63,-5 2 0,-3 4-48,-1 0 0,-1 2-92,-6 2 1,0-1 80,-4 5 1,-2-4-29,-1 4 0,-5-1 99,-7 1 0,1 1 1,-5-5 0,5 1 91,-1-5 0,-2 3-79,2-3 0,-2 3 120,2-6 1,2 1-41,-2-1 1,6 0 377,2-4-326,4 0 92,-7 1-160,9-4 1,-3 4 99,8-5-283,-3 0 34,14 0 194,-2 0-61,10 0 1,0 4 44,0 0-175,4 0 109,-2-4 0,2 4 8,-4 0-122,-5 4 102,4-6 1,-10 8 23,4-3-142,-4 4 120,-5 0 1,1 0-268,-4 1 271,0 4-26,-4-3 0,-6 5 211,-6-3-207,-4-2 0,-8 4-1,-3-1 5,3-4 0,-9 5 10,2-6-289,-1 1 275,2-1 0,2-1-71,6-2 1,0-2-160,3-2 1,2-3-269,6 3-629,5-3 349,1-6 1,15-1-1315,5-5 2086,10-6 0,-1 4 0,4-3 0</inkml:trace>
  <inkml:trace contextRef="#ctx0" brushRef="#br1" timeOffset="13">8280 12437 8253,'-6'-17'323,"-4"0"-171,8 6-4,-3 4 1196,5 2-383,0 5 1,5 5-942,3 3 1,2 3 141,2 5 0,-1-2-453,0 5 1,5-5 122,-1 1 1,4-3-44,-4 0 0,0-5-333,-3 1 1,3-4 194,0 3 0,0-4-312,-3 1 1,-1-3 228,1-1 1,-1 0-1,1 0 0,-1 0 137,0 0 0,1-4 365,-1 0 1,4-4-15,1 0 0,-2 2-2,-7-2 1,2 4 119,-5-3 0,4-1-127,-5-3 1,1 3 1103,-4 0-422,0 6 755,0-8-986,0 8 0,-6-1 79,-6 6 0,0 4-89,-7 4 0,3 4-69,-3 1 1,0 4-205,-3-1 1,-1 6 51,0 2 1,0 3-214,0-3 0,2 5-82,2-2 0,2-3-80,6-4 1,0-2 157,4-5 0,2-1-1279,5-4-115,0 1 381,0-1 0,1-5 164,3-2 1,6-3 798,5-1 0,6 6 0,-4 0 0</inkml:trace>
  <inkml:trace contextRef="#ctx0" brushRef="#br1" timeOffset="14">9776 12380 8140,'7'-16'0,"-2"3"0,-5 0 396,0 6 182,5-1 475,-4-3-641,4-1 1,-9 5-18,0-1 1,-4 6-156,0-2 1,-7 8-60,-4 3 0,0 5 16,-4 3 1,5 3-30,-9 4 0,10 5-74,-6 0 1,4 3 127,0-3 0,-2 5-272,6-2 1,0 3 55,4 1 1,3-1-282,0-2 179,6 2 1,-2-9 118,8 2-147,2-1 1,7-6 26,2 0-67,3-5 47,5 2 1,0-8 51,-1-1 1,1-4 5,0 1 1,5-3 68,2-1 1,-2-1-39,-1-3 0,1-3 66,-1-4 1,-5 0-44,-3-1 0,-1 1 138,1-1-135,-2 1 1,-10 3 195,1 1-177,-6-1 456,4-3 29,-6-1-222,0 6-184,0 1 0,-4 6-224,0 3 0,0 2 86,4 6 0,0-1-74,0 1 0,5 3 64,3 0 0,3 1 21,4 0 1,-1-4-97,5 4 1,1-4 35,2 0 159,1-6-95,0 4 0,1-8 6,3 1 1,2-7 160,5-3 0,1-3 30,-1-2 1,0-4-156,0-3 1,-1-2 215,-2 2 1,-3-1-62,-5 5 1,-6-5-56,-1 1 202,-4-3-234,-5-1 1,-2-3-40,-5-1 1,-11-4-1,-4 5-142,-5 0 0,-8 2-55,-2 1 5,-9 6 1,-2 0-392,-9 6 0,-1 4-172,-2 4 1,0 4 299,7 6 1,-1 2-617,9 10 1,6 0 26,9 4-77,6 5 1077,10 1 0,2 3 0,8 2 0,4 6 0,6 3 0</inkml:trace>
  <inkml:trace contextRef="#ctx0" brushRef="#br1" timeOffset="15">10736 12266 8199,'0'-11'-94,"-5"4"377,3 2 181,-3 0-141,5 4 326,0-4 0,0 19-141,0 5 0,0 6-124,0 2 1,0 1-187,0 2 1,0 6-14,0-6 1,1 6-170,3-6 0,-2 3 57,1 1 1,0-4 203,1-4 1,-3-2-412,3-1 0,-3 0 74,-1 0-540,0-5 1,0 2 330,0-5 0,0 0 104,0-3 0,0-5-1377,0 1 622,0-5-1092,0 7 2012,-5-9 0,-1 4 0,-6-5 0</inkml:trace>
  <inkml:trace contextRef="#ctx0" brushRef="#br1" timeOffset="16">10690 12472 8199,'0'-12'0,"0"1"994,-5 4-447,4-3-147,-4 9 0,6-4 175,3 5-329,2 0 148,10 5 0,-2 1 115,5 6-66,0-1-228,4 11 1,1-7-239,3 8 0,-3-3 107,3 3 1,1 0 4,-2 0 1,1-4 94,-4 0 0,0-5-312,0 1 1,-6-2 108,-1-2 0,-4-1-310,0-2 1,-1 1-117,1-6 0,-5 5-1019,1-4-631,-6 0 888,3 1 260,-5-4 947,0 9 0,0-9 0,0 5 0</inkml:trace>
  <inkml:trace contextRef="#ctx0" brushRef="#br1" timeOffset="17">11192 12369 8208,'-6'-23'589,"-3"0"-489,5 0 0,1 6 0,3 1 629,0 4-81,5 0-259,-4 6 74,4 1 0,-4 5 241,3 0-457,-3 5-36,4 1 1,-5 11-69,0 2 1,4 7-192,0 5 140,0 7 1,-4-4-386,0 0 0,0 4 202,0-3 0,-4 0-461,0-4 0,-1 0 294,1-4 1,3 0-118,-3-4 0,3-4-382,1 0 1,0-5 286,0 1 0,5-6-888,3-2 1358,2-4 0,1 7 0,1-4 0</inkml:trace>
  <inkml:trace contextRef="#ctx0" brushRef="#br1" timeOffset="18">11672 12369 8173,'0'-12'40,"0"1"1,0 3-41,0 1 329,0 4 21,0-2 577,0 5 0,0 5-292,0 3-162,0 7-1,-5 3-204,4 5-70,-4-1 0,1 3 199,0 1-337,-5-2 1,8 4-602,-9 0 565,9 1 1,-5 1 254,6-4-286,0-2 0,0-5-190,0 0 1,0-5 98,0 2-526,0-9 1,0 0-608,0-4 667,0-1 92,0 3-393,0-5 865,0-5 0,6-2 0,0-4 0</inkml:trace>
  <inkml:trace contextRef="#ctx0" brushRef="#br1" timeOffset="19">11352 12369 8273,'0'-12'842,"2"1"-622,1 0 0,9 3 37,7 0 1,4 4 0,3-3 303,5-2 0,7 3-112,4-2 0,6 0-1090,1-3 1017,1 0 1,-3 0-363,2 4 1,-2-2 0,2 5 120,-6 2 1,-5-1-1385,-8-1 0,-3 3 311,-8-3 938,-3 3 0,1 6 0,1 1 0</inkml:trace>
  <inkml:trace contextRef="#ctx0" brushRef="#br1" timeOffset="20">12255 12243 8160,'0'-11'0,"0"4"31,0-3 160,0 9 350,0-4 355,0 5 1,0 6-443,0 6 0,0 0-55,0 7 1,0 2-311,0 5 1,0 0 101,0 4 1,0-1-128,0 2 0,0-2-57,0-2 0,0-2 112,0 5 0,0-4 0,0 1-272,0-3 55,0-2 1,0 1-177,0 0 1,0-5-602,0-3 648,0-2-1087,0-7 840,-5-1 0,3-3-78,-2 1-1126,-2-1 1678,5 3 0,-9-10 0,3-2 0</inkml:trace>
  <inkml:trace contextRef="#ctx0" brushRef="#br1" timeOffset="21">12186 12289 8169,'0'-23'-1661,"0"5"1469,0 3 1,1 4 1312,3 3 0,2-2 329,6 2-1107,-1 3 0,5-1 0,0 3 238,2-1 0,2-3-304,7 3 0,2 0-52,5 4 1,4 0 200,0 0-511,0 5 0,-5-2 129,-2 4 32,-3 1 1,-7 3-126,-2 1 0,-7 1 185,-8 2 0,-3-2-68,-1 2 0,-6 3 0,-6-1-783,-6 1 488,-8 4 0,-5-5 3,-7 6 1,3-1 137,-3-3 1,2 2 77,2-2-14,0-2 1,4 3-44,4-5 180,2 1-134,6-5 0,1 1 210,6-1-158,5 0 1,0 1-28,6-1 1,0-3 20,0-1 1,11 1 45,4 3 0,6 1-49,6-1 0,4-3-23,7 0 1,2-5 23,6 5 0,-5-5-210,-3 0 0,-4 0 112,-4 1 1,1-3-795,-8 3 1,-3 1-1477,-9-1 2343,1 4 0,-1-1 0,1 4 0</inkml:trace>
  <inkml:trace contextRef="#ctx0" brushRef="#br1" timeOffset="22">13031 12243 8129,'0'-28'0,"0"5"0,0 11 581,0 7-181,0 5 371,-5 0-503,4 5 1,-5 2 533,2 9-392,2-4-154,-8 10 1,8-1 395,-6 6-355,6 5 0,-7-3-234,5 5 0,-5 0 31,1 1 1,2-1-325,-2 0 175,1 1 1,-3-2 249,2-3-918,-2-2 514,9-10 1,-8 2-449,5-5 180,0-5-446,4 0-591,0-8 85,0 3 1429,0-5 0,0 0 0</inkml:trace>
  <inkml:trace contextRef="#ctx0" brushRef="#br1" timeOffset="23">13043 12232 8166,'-5'-12'0,"3"1"0,-3 5 810,5 0 0,-1 8 57,-3 2-373,3 2 322,-4 10-442,5-3 1,5 9 118,2-3-10,4 7-166,0-2 0,4 8 78,1-5-450,9-1 237,-6 2 1,9 0-277,-5 3 134,-6-3 1,5-5-76,-3-1 0,1-3-7,-1 0 1,2-5-48,-6 2 0,1-7 23,0-2-1099,-4 1 479,5 3-470,-6 1 1,-4-5-281,-4 1 0,-1-4 1436,-2 3 0,-10 1 0,-3 3 0</inkml:trace>
  <inkml:trace contextRef="#ctx0" brushRef="#br1" timeOffset="24">12928 12597 8178,'-6'-10'363,"1"2"1,5-8 560,0 5 0,5 3-159,3 0-428,7 1 0,-1-1-22,5 0 0,-3 1-55,7-5 0,-2 1 137,5 0-757,3 4-139,1-3 441,4 4-627,0-1 608,0-3 1,1 9 76,-1-3 0,-5-2 0,-1-1 0</inkml:trace>
  <inkml:trace contextRef="#ctx0" brushRef="#br1" timeOffset="25">13705 12186 8148,'0'-11'43,"0"-1"39,0 1 0,0 3 553,0 1-394,0 4 122,0-7-122,0 9 0,0-6 303,0 3-303,0 3 0,0-3 15,0 8 1,0 6-1,0 6 1,0 9-16,0 2 1,0 2 14,0 5 1,0-3-1,0 3 1,1 4-762,3-4 0,-3 2-2239,3-6 4662,3 3-893,-6-4-1715,4 0 560,0-1 0,-4-6-177,3-3 1,1-3-544,-1-4 492,0-6 1,-4 4-1503,0-8 755,0 3 1158,0-5 1,-10 0-1,-3 0 1</inkml:trace>
  <inkml:trace contextRef="#ctx0" brushRef="#br1" timeOffset="26">13522 12232 8280,'-6'-23'194,"2"0"1,3 9 363,1 3 0,9 3-61,2 0-540,8-2 250,-1 9 0,5-4 423,0 5-439,5 0 0,1 0 191,5 0 112,0 0-271,1 5 0,-1-2-141,0 4 1,0 5 114,1 3 1,-6 4-78,-3-4 0,-1 5-24,-3-1 0,-5 3-234,-6 1 0,-4 0 41,-7 0 0,-2 3-99,-1 1 1,-10 3 116,-10-3 0,-5 5 106,-6-2 0,-2-2-178,-2-1 0,3-3 159,-3-1 1,7-2-213,5-2-16,1 3-266,8-9 213,-5 3 116,9-10 1,2 1-919,7-4 340,3-1-231,6-7 1,6-3 965,8-7 0,3-3 0,1 0 0</inkml:trace>
  <inkml:trace contextRef="#ctx0" brushRef="#br1" timeOffset="27">14230 12129 8299,'0'-19'0,"0"0"0,0 10 1584,0-1-997,0 5 0,0 5 402,0 0-629,-5 5 0,4 8 200,-3 2 66,-2 3-295,5 4 0,-8 6-18,5 3-105,0-3 0,4 5 10,0-3 1,0 3-125,0 1 0,0-3-425,0-1 1,0-8 247,0 1 1,0-7-813,0 3 1,0-5 442,0 1 0,0-6-1106,0-1 0,0 0 1558,0 3 0,0-5 0,0-1 0</inkml:trace>
  <inkml:trace contextRef="#ctx0" brushRef="#br1" timeOffset="28">14721 12163 8202,'0'-11'-149,"0"-1"1,0 1 590,0 0-157,0 4 1,0-3 656,0 2-202,0 3-387,-5-5 1,-1 9-77,-5-3 1,-5 4 258,1 4-351,-5 2 0,2 7 185,-5 2-72,-5 3-113,4 5 1,-7 3-158,4 1 48,-5 5 39,8-3 0,-4 4-143,5-3 1,2 3-70,2-2-538,2-3 545,11 0 0,1-2 17,5 1 0,6 0-92,6-4 1,4-1-11,7 1-86,10-5 122,-8-2 1,17-5-210,-8-4-212,3-2 460,-3-5 1,1 0-426,-1 0 318,-5 0 0,3 0-1477,-5 0 1194,4-5 0,-7 3 158,3-6 332,-8 6 0,4-6 0,-8 0 0,-2-4 0</inkml:trace>
  <inkml:trace contextRef="#ctx0" brushRef="#br1" timeOffset="29">15155 12220 8163,'-5'-16'0,"-1"3"526,0-3-128,1 9-259,5 2 634,0 5-234,0 5-111,0 2-161,0 4 1,0 6 321,0 2 1,0 2 198,0 2-649,0 10 1,0-6 5,0 7 0,0-4 220,0 1-618,0 2 254,0-9 1,1 3-469,3-8 269,-3 2 126,4-8-386,-5 3 206,5-4 180,-4-6-1482,4 4 742,-5-8 235,0 3 112,0-5 1,-5-5 0,-1-2 0</inkml:trace>
  <inkml:trace contextRef="#ctx0" brushRef="#br1" timeOffset="30">14881 12255 8224,'7'-12'270,"3"1"-145,-4 4 0,11-1-146,2 4 0,6-1-9,2 1 1,6 3 540,1-3 1,0 1 7,4-1-239,-2 3-265,3-9 311,-3 9 1,7-8 81,-5 5-159,-5 0-101,0-1 0,-9 3-227,3-6 31,-3 5 301,-6-7-300,-2 9 68,-4-9 0,-2 7 186,-3-4 515,-2 4-556,-5-2 6,0 0 123,0 4-127,0-9-43,0 8-50,0-3-403,5 10 262,-3 2 38,3 9 1,-1-2 291,-1 5-36,6 0-136,-7 4 0,6 0 20,-4 0 0,1 1-15,-1 3 1,-3-2 145,3 5 1,-3 0-157,-1 0 0,4 2-109,0-6 0,1 0 169,-1-7 0,-3 1-102,3-5 1,-3 1-235,-1-5 1,2-1-501,1-2-339,-1 2 614,3-4-1701,-5 1 793,0-2 1322,5-5 0,-4 5 0,4 1 0</inkml:trace>
  <inkml:trace contextRef="#ctx0" brushRef="#br1" timeOffset="31">15966 12197 8174,'-11'-11'0,"0"0"0,-1-1 993,6 6-561,-4 1 0,7 5 26,-5 0 0,1 1 23,-5 3-154,1 7 1,-2 3 195,-2 5-340,2 0 0,-7 9 384,5 3-323,0-3-124,3 5 0,5-5-110,-1 2 1,5 2 42,0-6 0,1 5-165,2-5 0,7-3 144,4-4 0,2-5-97,6 2 1,0-5-154,4-3 72,5 2-1,1-9-441,5 4 595,0-5 1,1-5-232,-1-3 178,0-2 59,5-1 0,-3-4 15,2-1 242,-7-4-246,-4 7 0,-4-8 22,0 2 157,-5-3-170,-2-6 0,-9-1-120,-3-5 34,-8 5 1,-8-8-408,-7 3 275,-12-3 0,-5 8-328,-10 2-198,-4 3 449,-2 6 1,-6 3-152,1 7-278,5 3 366,2 10 0,13 2-1451,3 4 1776,7 5 0,1 6 0,9 5 0,1-2 0,1-1 0</inkml:trace>
  <inkml:trace contextRef="#ctx0" brushRef="#br1" timeOffset="32">16423 12152 8309,'10'-8'-396,"-2"1"790,-3 4 121,-5-2 689,0 5-716,0 5-236,0-4 1,0 13 210,0-2 0,4 7 21,0 0-280,5 2 5,-8 2 0,4 4 210,-5-1-342,0 1 26,5-4 0,-4 1 120,3 3 1,-3-4-101,-1-1 1,0 1-18,0-4-297,5-2 160,-3-1 0,3-4-323,-5-1 175,0 1 0,0-6-85,0-1-418,0-5 647,-5 0-798,3-5 538,-8-1 1,8-6-148,-6 1 163,6-1 71,-4-4 1,6 2-229,0-5 277,0 0 0,0-4 161,0 0-161,0 0 0,0-5-171,0-2 507,6-3-160,-5 4 0,5-3-145,-2 5 757,-3 6-449,4 4 1,-5 6 514,0-1-336,0 6-87,0-4 501,0 9-463,0-4 0,4 11 101,0 5 1,6 5-80,1 3 0,3 6-84,9-2 0,-1 6 14,8-2 1,1 3-340,3-3-68,0 4 1,4-6 233,0 1 1,1-3 46,-5-4 0,0-2-276,0-6 229,-5 0 0,3-3 12,-5 0-14,-6-6 1,-4 3-16,-6-5 1,1 0 97,-1 0 15,-4 0 394,-2-5-296,-5-6 0,0-3-134,0-5 52,0 0-66,0-4 1,-5-5-128,-3-2 1,-3-3 104,-5-2-585,4 1 335,-5 0 1,2-1-34,0 1 0,-1 0-199,5 0 0,1 3 3,2 1 0,-2 4-110,2 0 0,2 5-843,-2 2 316,6 5-763,-3-2 917,5 10-130,0 1 528,0 5 1,5 6 450,3 5 0,2 6 0,1 6 0</inkml:trace>
  <inkml:trace contextRef="#ctx0" brushRef="#br1" timeOffset="33">17371 12026 8312,'0'-11'829,"0"-1"-63,0 6-124,0 1-2953,0 5 1551,0 5 760,0-4 0,0 9 0,0-3 0</inkml:trace>
  <inkml:trace contextRef="#ctx0" brushRef="#br1" timeOffset="34">17417 12414 8179,'-7'0'1142,"2"6"-450,5-5-341,0 4 0,-1-5 858,-3 0 511,3 5-574,-4-4-285,5 4-894,0 0-681,5-3-635,1 3 1349,6 0 0,-1-4 0,1 4 0</inkml:trace>
  <inkml:trace contextRef="#ctx0" brushRef="#br2" timeOffset="35">18262 12015 8010,'0'-12'-525,"0"5"1602,0-1-121,0 6-171,0-9 70,0 10-27,0-4-303,0 0-340,0 4 33,0-4 0,0 6-245,0 3 63,0 2 1,0 5 106,0 1 0,0 3 121,0 0 1,0 7-181,0 1 0,0 1 69,0 6 1,0 1-127,0 3 0,0 0 58,0 1 1,0-5-77,0 0 1,0-3 34,0 4 0,1-6 22,3 2 0,-3-7-23,3-1 0,-3-5-273,-1 1-525,0-2 327,0-2-1251,0-4 713,0 3-1624,0-9 2590,0 4 0,0-5 0,0 0 0</inkml:trace>
  <inkml:trace contextRef="#ctx0" brushRef="#br2" timeOffset="36">18593 12095 8142,'0'-12'-181,"0"1"1218,0 5-68,0 0 136,0 1-127,0 4-672,0-4-81,0 15 0,4 3 0,0 10 0,3 0 16,-3-1 0,4 5-150,-4 0 0,1 4-36,-1 0 0,-3 1-171,3-2 0,-3-2-56,-1-5 1,0 0 91,0-1 1,0-4-96,0-3 170,0-2-731,0-1 1,-4-5-100,0 1-1382,0-6 1097,-1 3 1120,4-10 0,-9-1 0,4-5 0</inkml:trace>
  <inkml:trace contextRef="#ctx0" brushRef="#br2" timeOffset="37">18570 12335 8848,'5'-7'1967,"2"2"-1498,4 5 0,2-4-22,2 0 1,3 1-83,5 3 0,5-4 63,2 0 0,3-4-233,1 5 0,-1-2-184,-2 1 0,-1 1-259,-7-4 1,1 4-1382,-9-1-1008,1 3 2637,-5-4 0,-5 4 0,-1-4 0</inkml:trace>
  <inkml:trace contextRef="#ctx0" brushRef="#br2" timeOffset="38">18582 12049 8143,'5'-16'766,"6"3"1,10-4-414,9 6-72,0 5-113,15-5 1,-10 6-54,3-2 285,-2-3-304,3 8 1,-3-7-5,2 6 0,-4-5-129,-3 4 1,0 0 36,-4 4 0,0 0 0,-4 0 0</inkml:trace>
  <inkml:trace contextRef="#ctx0" brushRef="#br2" timeOffset="39">20169 11718 8108,'-6'-12'-63,"1"1"1,5 3 62,0 1 1228,0 4-224,0-2 792,0 5-1270,0 5-229,0 2-119,0 9 0,-1 7 140,-3 7 0,2 1-132,-1 3 0,-2-2-1,1 6 1,0 1 170,4-1-962,0 0 799,0-3 0,5-2-135,3-3-104,2-2 197,1-5 1,-3 2-289,-1-2 164,-4 2-42,2-7 1,-1 0-647,0-3 902,0-2-692,-4-2 0,0-3-282,0-1 1,-4-3 180,0 4-338,0-6-19,-1 4-396,4-6 568,-9-6 1,8 0-113,-1-5 849,-4-1 0,1-4 0,-6-2 0</inkml:trace>
  <inkml:trace contextRef="#ctx0" brushRef="#br2" timeOffset="40">20032 11798 8108,'0'-18'0,"0"1"0,0 6 448,5 5-239,-3-4 1,4 3 41,-2-4 654,2 4-489,5-3 1,6 4 2,2-5 0,4-1-126,3 1 1,4 3 326,4 0-383,0 6-59,6-8 1,-6 9-135,0-3 37,0 2 60,-15 2-238,8 6 134,-14 0 1,2 7 191,-7 2-429,2-3 184,-9 10 1,3-4-11,-8 5-85,-2-1 45,-6-4 0,-3 4-48,0-3-48,-6-3 187,4 6 0,-2-9-135,0 2 113,5-2 30,-3-2-146,6-5 120,-1 4 1,1-4 2,-1 1 92,6-2-88,-4 0-3,9-3 37,-4 3-25,5-5-128,0 0 126,0 5-3,5-4-8,6 9 1,7-9 226,5 10-225,0-10 1,7 8 13,0-5-73,6 4 61,-7-6 1,0 8 8,-2-3-180,-3-1 170,-1 9 0,-1-8 20,-3 9-141,-3-4 65,-10 5 1,0-3-16,-6 5 0,-3-4 33,-5 4-130,-4 0 133,-11-1 1,-5 2-26,-3-5 64,-7 1-43,3 0 0,-6-6-21,3 5-586,8-9 613,-8 9 1,14-10-491,-3 2 236,8-1-37,2-6-256,11 0 307,1 0 1,15-6-872,5-1 0,11-3 37,4-2 658,3 6-238,1-9 674,-4 12 0,3-12 0,-6 10 0,4-5 0,-4-2 0,-3-2 0</inkml:trace>
  <inkml:trace contextRef="#ctx0" brushRef="#br2" timeOffset="41">20649 12163 8108,'11'-11'0,"-1"-1"0,-2 1 0,-2 3 579,-2 1 0,-2 3 268,1-4 490,-1 6-833,-2-3 0,0 6-68,0 3 1,-4 0-232,0 7 0,-4-1-10,5 9 0,-1-4-148,4 4 0,1 0 127,3 4 0,7-4-278,8 0 1,3-1 104,1 1 0,0-4-323,-1-7 1,6 1 150,3-5 0,-2-2 113,1-6 26,1 3 0,-1-9 311,1 2-261,-6-2 1,2-1 172,-8-1-146,-3-4 1,-6 3 98,-2-2-132,-3-3 50,-5 0 1,-5-4 93,-3-1-634,-7 5 296,-3-4 1,-9 6-180,-4-3 0,-3-1-81,-4 4-934,2 6 1085,-3 0 0,2 9-606,3-3 897,2 3 0,9 1 0,0 0 0,1 0 0,-1 0 0</inkml:trace>
  <inkml:trace contextRef="#ctx0" brushRef="#br2" timeOffset="42">20695 12049 8108,'0'11'0</inkml:trace>
  <inkml:trace contextRef="#ctx0" brushRef="#br2" timeOffset="43">21311 11695 8178,'-5'-29'0,"4"6"368,-4 6 469,5 11 714,0-4-740,0 9-520,0 6-46,0 7-6,0 6 1,5 8 174,3-4 0,2 9 14,1-1-491,1 3 131,-1 2 0,2 3 222,2 0-988,-2 0 756,3-4 0,-6 0-754,-2 1 531,2-6 132,-9 4 0,8-13-69,-5 3 0,0-4-7,-4 0 176,0-3-45,0-4 1,0-4 683,0-1-833,0-4 619,0 2-302,0-5-148,-5 0 1,2 0-74,-4 0 84,4 0-7,-7-5-381,9-2 210,-4 1 0,1-8 39,0 3-261,0-3 194,4 2 1,1 0-12,3-4-33,-3 4 140,10-5 1,-5 2-69,5 0 81,1-1-35,-1 10 1,4-3 154,1 5-135,4 1 1,-2-1-39,5 0 1,1 0 13,2 4 42,-2 5 0,4 2-10,-5 4 0,-1-2-48,-3 2 243,-3-7-184,-4 16 1,-1-12-40,1 7 152,-6-2-110,4 3 1,-9-3 132,3 2-120,-3 3 0,-3-4 35,-6 5 1,-1-5-26,-10 1 0,-3-2 82,-5-2 1,-5-3-73,2 0 0,1-6 145,-2 2 0,2-3-376,-2-1 1,2 0-346,3 0 1,5 0 579,-2 0 0,13-5 0,0-1 0</inkml:trace>
  <inkml:trace contextRef="#ctx0" brushRef="#br2" timeOffset="44">22556 11775 8039,'0'-12'162,"0"6"0,1 0 766,3 2-489,-2 3 346,3-4-233,-5 5-320,0 0 209,0 5-267,0 6 0,0 7 174,0 5 40,0 5-156,0 1-185,0 0 1,0 4 48,0-3 0,-4 3-70,0 2 1,0-5 136,4 1 0,0-6-352,0 2 1,1-4-281,3-4 1,-2 1-464,1-5 173,4 0 759,-6-3 0,4-1 0,-5 1 0</inkml:trace>
  <inkml:trace contextRef="#ctx0" brushRef="#br2" timeOffset="45">23024 11741 8045,'0'-18'12,"0"1"-5,0 6 650,6 5-326,-5-5-164,4 10 1276,-5-9-278,0 9-511,0-4-310,0 5-168,-5-5 0,2 3-229,-4-1 55,-1 1 57,-8 2 0,2 2-27,-5 1 0,1 4 189,-1 4-191,-3 1 17,4-1 1,1 0 46,1 1 1,4 3-143,0 0 0,2 0 117,3-3-164,1 4 64,12 2 1,1 1 187,8 0-161,3 0 56,5 4 1,4-4-75,-1 0 1,5-4 93,-5 4-8,6-5-30,-3 8 0,4-8 43,-2 5 1,-3-4 15,-5 4 0,-2-5 1,-2 1 125,-2-2-79,-11 4 0,-1-5-12,-5 4 123,0-4-180,-10 0 0,-4-1-274,-13 0 153,-7 1 0,-8-1-689,-7 1 1,-2-1 185,-2 1 0,-1 0 553,9 4 0,0-3 0,7 6 0,-2 1 0</inkml:trace>
  <inkml:trace contextRef="#ctx0" brushRef="#br2" timeOffset="46">3872 13888 8065,'-4'-8'3,"0"1"849,0 4-115,4-2 7,-5 0-294,4 4 61,-4-4-203,5 5 0,-1 0-109,-3 0 0,2 6-95,-1 5 0,1 6 252,2 6-394,0 5 243,-5 1 1,4 6 146,-3 3-534,3-2 171,1 3 1,0-1-245,0 0-295,0 0 514,0-8 1,0 1-107,0-4 0,0-4-5,0-4-71,0-5-33,5-3-295,-4-1-763,4-3 1033,-5-1 1,2-1-494,1-5 0,-1-1 769,2-3 0,2-2 0,0-6 0</inkml:trace>
  <inkml:trace contextRef="#ctx0" brushRef="#br2" timeOffset="47">3849 13899 8175,'-12'-5'0,"6"4"776,-4-4-149,9 5-155,-4 0 29,5 5-166,0-4 0,1 9 5,3-2 467,2 7-413,10-2 1,-2 7 6,5-5 1,2 7 11,5 1 1,4 0-337,4 3-946,0-2 1083,0-1 0,1 0-413,-1 0 170,0 0 0,-5-2-457,-2-2 517,2-2 0,-8-6-114,1 1-26,-6-1 35,0 1 0,-4-2-93,-1-3 582,-5 3-748,4-8-477,-8 8 193,3-4 312,-5 1 0,0-1-1519,0-2 896,-5-3 928,3 4 0,-3-5 0,5 0 0</inkml:trace>
  <inkml:trace contextRef="#ctx0" brushRef="#br2" timeOffset="48">4317 13888 8038,'-11'-18'189,"4"2"38,2 4 1,5 4 1055,0 1-329,-5 4-135,4-2-499,-4 10 0,5 7 33,0 7-134,0 2-26,0 7 1,0 1 190,0 6-388,5 4 61,-4-3 0,6 7-716,-4-5 409,-1 0 207,3-9 1,-5 3-1134,0-6 628,0 1 132,0-9-992,5 3 367,-4-8 1041,4 4 0,0-6 0,2 0 0</inkml:trace>
  <inkml:trace contextRef="#ctx0" brushRef="#br2" timeOffset="49">4625 13933 8058,'-17'-11'1016,"5"5"1,7 1-581,0 5 1,3 6 240,-6 5-106,5 1-269,-2 9 1,2-3 131,-1 5-140,0 0-118,4 5 0,0-3-74,0 6 0,5-2 161,3 1-600,7-2 312,-2-5 1,8-1-83,-2-3 0,3-3-207,1-4 0,-1-6 54,1-2 10,5-8 90,1-2 1,6-7 65,-1-2 1,-4-3 33,1-5 0,-2 0 79,1 0-588,-2-5 545,-5 9 313,-5-12-171,4 12 1,-11-11-240,0 4 497,-4 2-200,-7-4 1,-7 1-19,-4 0-153,-6-4 52,-5 7 0,-10-1-210,-2 6 207,-8 5 1,4 3-93,-8 7 1,3 6-324,-7 5-420,3 6 399,7 5 214,0 8 0,9-5-95,4 9-1122,6-5 1385,9 8 0,6-5 0,2 3 0,3-5 0,1-1 0</inkml:trace>
  <inkml:trace contextRef="#ctx0" brushRef="#br2" timeOffset="50">5436 13865 8251,'-11'-5'511,"-1"4"-110,6-4-210,1 10 0,5 1 147,0 5 0,0 1-79,0-1 884,0 1-660,0 4 0,0 2 348,0 5-269,0 0-374,5 4 1,-4 3-228,3 4 146,-3-5-64,5 4-529,-5-9 431,4 4 0,-5-6 98,0-3-661,0-3 257,0-4-459,0-1 472,0-5-111,0 0-25,0-6 0,5 0 0,1 0 1</inkml:trace>
  <inkml:trace contextRef="#ctx0" brushRef="#br2" timeOffset="51">5059 13933 8259,'0'-6'809,"0"1"1,8 1-437,7 0 795,8 1-677,11-2 1,2 2 347,2-5-493,-2 6 1,8-7-190,-2 5-1299,2-5 1363,-3 8 0,7-8-1084,-2 5 0,1 1 232,-5 3 631,-3 0 0,-15 0 0,-2 0 0</inkml:trace>
  <inkml:trace contextRef="#ctx0" brushRef="#br2" timeOffset="52">6613 13774 8028,'-7'-7'664,"2"-3"-230,5 9 351,-5-4 337,4 5-804,-4 0 1,5 2-56,0 6 1,0 5 12,0 9 0,0 3-38,0 1 0,0 2-82,0 3 0,4 2-95,-1-3 1,3-1-213,-3 2 1,-1-5 144,1 5 0,-1-7-642,-2-1 360,0 0-370,0-11-468,0 5 348,0-6 239,0-5 1,3-2-596,1-8 535,0-2 231,-4-5 1,0-1 171,0 1 1,4-4 195,0-1 101,0-4-101,-4 7 0,0-8-10,0 2 1,0-4-96,0-4 1,-2 3 104,-2-2 387,3 1-267,-9 3 0,9-1 59,-3 0 0,-1 5 120,1 3 1,0 2 1020,4 2-269,0 4 63,0 2-788,0 5 0,0 5-116,0 3 1,2 2-42,1 2 0,1-1-144,8 1 0,-4 0-48,8 3 77,1-7 0,-3 6 27,5-10-541,0 5 322,4-8 1,1 3-252,3-8 245,-3-2 0,4-6 17,-5 1 1,4-1 23,-1 1 1,1-2 28,-4-2 223,0 2-174,-1-3 0,-3 4 185,0 1 0,-5-4-102,2 0 1,-4-1 52,0 5 1,-6 3 17,-2 1 0,-3 3 499,-1-4-464,0 6 0,0-2-19,0 8 0,0 7-5,0 8 1,0 4-6,0 4 0,-1 2-174,-3 5 184,3 0-60,-4 1 1,5 0-185,0 3 0,0-4 100,0 1-913,0-6 617,0-6 0,0 0-129,0-1-1033,0-4 666,0-1 791,5-6 0,1 1 0,6-1 0</inkml:trace>
  <inkml:trace contextRef="#ctx0" brushRef="#br2" timeOffset="53">7504 13671 8059,'0'-12'24,"0"6"1,-2 1 1264,-2 5-550,3 0-369,-4 0 1,1 6 52,0 6 0,-3 9 6,3 10 90,-5 7-338,8 2 1,-8 2-45,5 0 0,-3 0-128,3 4 0,-4-4 116,4-1 1,-5-4-76,2 1 0,1-7-230,-2-5 1,5-7-102,0-3 0,1-4-1579,2 0 1009,0-6 1,2-1 850,1-5 0,4-5 0,4-1 0</inkml:trace>
  <inkml:trace contextRef="#ctx0" brushRef="#br2" timeOffset="54">7446 13648 8081,'7'11'0,"-3"1"1,-2 3 1219,2 0 1,-2 6-437,6-2 1,3 3-240,5 5 0,4 2-63,-1 6-597,3-1 173,6 0 1,-4-1-33,2-3 1,-2 2 149,-1-5 0,-1-2-447,-3-6 0,1 2 183,-5-6-1097,1 0 416,-5-4 367,0 1 402,-4-1 0,3-4 0,-4-2 0</inkml:trace>
  <inkml:trace contextRef="#ctx0" brushRef="#br2" timeOffset="55">7378 14093 8059,'11'-6'10,"1"2"1173,-1 3-722,1 1 0,0 0 241,3 0-793,8 0 107,1-5 0,11 4 310,-1-3-1080,0-3-418,11 1 1172,-5-5 0,-14 4 0,-6 2 0</inkml:trace>
  <inkml:trace contextRef="#ctx0" brushRef="#br2" timeOffset="56">7983 13739 8130,'0'-6'605,"5"6"0,-3 6 312,1 6 0,0 0-337,1 4 0,-3 1-99,3 6 0,2 1-13,2 3-226,2 2-567,-4 0 439,4 4 0,-7-7-611,5 4 309,-6-4-124,3 2 1,-1-9-350,0 0 0,0-5 369,-4 1-1584,0-8 763,0 4 1113,0-10 0,0 9 0,0-4 0</inkml:trace>
  <inkml:trace contextRef="#ctx0" brushRef="#br2" timeOffset="57">7709 13796 8123,'0'-7'16,"0"-1"975,10 6-609,3-9 0,15 9 1018,2-6-916,-2 6 1,5-7-7,-2 5 0,2-1-211,1 1 0,4 3 96,0-3-878,5-2 489,-2 5 1,1-5-744,0 6 608,-11 0 0,7 0 161,-7 0 0,-13 0 0,-3 0 0</inkml:trace>
  <inkml:trace contextRef="#ctx0" brushRef="#br2" timeOffset="58">8748 13659 8179,'0'-11'0,"0"-6"1100,0 5-667,-5-5 0,0 6 288,-2-1-411,-4 6 1,5 1-27,-5 5 0,-2 0 99,-2 0-211,-3 5 1,-5 4 75,0 10 1,-5 1 149,-2 11-366,2-1 26,0 10 0,5-4 309,0 6-926,6-5 551,0 2 0,7-4-207,2-1 1,3 0 175,5 0 0,7-1-272,4-2 1,7-5 66,9-6-99,2-4 173,10-5 0,-5-4-51,1-3 1,3-6-36,-4-5 1,3-2-74,-3-10 342,0 0-9,-5-4 1,3 0 80,-5 0 50,-1 0-200,-3 1 234,-5-1 151,-1 0 1,-10 0-320,1 0 159,-6 0-60,3 1 1,-5-1-37,0 0 157,0 0-193,0 0 0,0 0 43,0 0 193,0 6 26,0 0 203,0 6 88,0-1-431,0 6-317,0 1 0,0 6 152,0 3 130,0 2-159,0 11 115,0 1 0,0 8 31,0 1-187,0 5 118,5-8 0,-3 9-85,2-3 1,1-2-142,-2-1 0,5-4-563,-4-4 401,5 2 59,-8-8 1,8 3-1143,-5-4 816,5-1 168,-8-4 454,9 3 0,-9-4 0,4 6 0</inkml:trace>
  <inkml:trace contextRef="#ctx0" brushRef="#br2" timeOffset="59">9377 13534 8109,'-6'-7'880,"5"2"-880,-4 5 667,5 10 1,-1-1 97,-3 10-337,3 0 318,-4 9-377,5-4 0,3 8 174,1-5-584,5 5 219,-2 2 1,3 1-74,-3 3-37,3-2 0,-4-2-400,1 0 0,-1-4 187,-2-4 123,-2-7-1071,3 3 752,-5-9 0,1-1-23,3-4-1274,-3-6 745,4 4 893,-5-6 0,0 5 0,0 1 0</inkml:trace>
  <inkml:trace contextRef="#ctx0" brushRef="#br2" timeOffset="60">8943 13933 8294,'-7'-11'554,"2"5"-346,5-4 0,6 8-70,6-2 586,4 3-407,12-4 0,-2 3 58,4-6 48,6 5 0,0-7-233,6 3-1201,0-3 1222,4 3-455,0-3 1,-5 7-1121,1-4 1194,-5 4 1,2-2 123,-4 5 1,-16-5 0,-4-1 0</inkml:trace>
  <inkml:trace contextRef="#ctx0" brushRef="#br2" timeOffset="61">9639 13671 8139,'-12'-12'0,"-4"6"1401,15-4-352,-4 9-6,5-4 306,0 5-939,-5 0-145,4 5 1,-4 2-266,5 8 0,0 3 0,0 5 0</inkml:trace>
  <inkml:trace contextRef="#ctx0" brushRef="#br2" timeOffset="62">9594 13751 8139,'5'28'0,"-4"1"3065,9 5-2115,-4-5 1,6 3-544,-1-5 1,1-1-314,-1-3 0,2-5-134,2-3 205,-2-2-174,8-2 0,-4-4 188,2-4 3,2-1-166,-3-2-860,5 0 399,0 0 259,-5 0 0,2 0-1145,-5 0 882,0 0 0,-3 0-91,-1 0-976,-5 0 577,0-5 939,-6 3 0,5-8 0,1 4 0</inkml:trace>
  <inkml:trace contextRef="#ctx0" brushRef="#br2" timeOffset="63">9456 13956 8161,'0'-6'1085,"0"-4"-696,11 9 0,-1-8 145,13 5-166,-3 0-254,8-1 1,-3-1 82,6-6 23,-1 1-125,9 4 0,-3-3 131,2 3-958,-7-3 881,12-2-464,-18 6 0,12-3 109,-10 5 177,-1-5-769,-3 8 1,-7-5 797,-4 2 0,4 2 0,-3-3 0</inkml:trace>
  <inkml:trace contextRef="#ctx0" brushRef="#br2" timeOffset="64">9594 13591 8128,'5'-18'12,"1"2"1,7 4 619,2 1-331,3-1 0,1 5 617,0-1-555,0 0 0,4-3 118,-1 0-105,1 4-195,0-3 1,1 9-25,3-3-80,-3 3 1,4 1 42,-5 0 1,0 1-270,-1 3 0,1 2 61,0 6 0,-5-5 103,-3 1 0,2-1-152,-2 5 1,0 3 8,-4 0 1,1 4 411,-1-3 1,1 4-29,-1-1 0,-3 4 18,-1 3 0,0-1-212,0 1 1,0 2-90,-4-1 0,0-1-80,5-3 0,-6 0 143,2 0 0,1-1-150,-1-3 0,0 1 61,-4-5 0,1-1-737,3-6 310,-3 2-1339,4-9 1819,-5 4 0,0-5 0,0 0 0</inkml:trace>
  <inkml:trace contextRef="#ctx0" brushRef="#br2" timeOffset="65">10062 13534 8112,'0'-18'145,"5"1"1,6 6 191,8 0 1,3 3 528,1 0 0,-4 6-317,0-2 0,-4 3 320,4 1-467,0 5 1,4-4 40,0 14-263,5-7 0,-3 10 240,6-3-729,-6 3 283,8 5 0,-9 3-119,3 1 201,-8 0 1,-3-1-251,-4 1 1,-1 3-16,0-3 0,-4 3 1,-3-3 1,-3 5 24,-1-2 0,-5-2 202,-3-1 1,-7-3-73,-4-1 1,-3-2 165,0-2 1,-3 2-1,-1-6-92,2 0-286,-9-3 289,9-1 1,-8-1-1037,5-2 454,1 2 558,8-9 0,-4 4 0,3-5 0,-2 0 0</inkml:trace>
  <inkml:trace contextRef="#ctx0" brushRef="#br2" timeOffset="66">11524 13488 8086,'0'-11'64,"0"-1"986,0 6-209,0 1 817,0 5-1170,0 5 0,-4 2-105,0 9-137,0 7 305,4 6-352,0 5 1,0 0-5,0 1 0,0 3-16,0 0 1,0 0-221,0-4 0,4-1 120,0-3 1,3 2-779,-3-5 368,5-6 169,-3 1-1513,1-9 1104,-2 8 1,-1-12-63,0 3 633,-1-4 0,2 4 0,2-1 0</inkml:trace>
  <inkml:trace contextRef="#ctx0" brushRef="#br2" timeOffset="67">11843 13442 8052,'0'-11'84,"0"0"470,0 4 1,0 3 50,0 8-285,0 3 786,0 9-652,0-3 1,0 10 345,0-1-466,0 1 1,4 11-189,0 1 0,0 0 1,-3 6 135,3-2-877,-3-1-136,9 2 761,-8-10 0,8 3-1508,-4-10 1094,0 0 0,5-5 54,-4-3-1251,-2-3 732,5-5 849,-8 3 0,8-9 0,-4 4 0</inkml:trace>
  <inkml:trace contextRef="#ctx0" brushRef="#br2" timeOffset="68">11592 13819 8063,'12'0'1041,"-1"0"0,2 0-753,2 0-279,-2-5 118,8 4 1,1-8-180,4 5 26,6-5 1,-4 4 25,3-2 0,12-4 0,-1 5 0</inkml:trace>
  <inkml:trace contextRef="#ctx0" brushRef="#br2" timeOffset="69">12186 13488 8146,'0'-6'3583,"0"1"-2163,0 5-1420,0 5 0,-5 6 0,-1 7 0</inkml:trace>
  <inkml:trace contextRef="#ctx0" brushRef="#br2" timeOffset="70">12175 13545 8146,'-5'23'0,"3"4"1805,-2-1 1,3 6-976,1-2 0,0 2-761,0-1 0,5 0 1,3-4-355,2-2 134,1 0 1,2-8 79,2-1 204,3-4-189,0-5 11,4 3-293,-5-9 299,11 4 0,-4-5-39,3 0-154,-3 0 88,4-5 0,-4 2 8,3-4-736,-3-1 164,-6 2 708,3-4 0,-8 3 0,3-4 0</inkml:trace>
  <inkml:trace contextRef="#ctx0" brushRef="#br2" timeOffset="71">12072 13762 8086,'11'-6'991,"6"1"-850,2 5 754,2-5-497,2 3 0,1-7-165,3 6 1,3-6-15,9 1 1,-4 2-518,3-2 211,-2 1 1,-3-1-452,-3 0 0,-3 5 1,-8-4 537,-4 2 0,3 1 0,0 4 0</inkml:trace>
  <inkml:trace contextRef="#ctx0" brushRef="#br2" timeOffset="72">12072 13465 8097,'0'-11'22,"6"-1"-18,6 1 540,-1 5-303,11-5 1,-5 6-142,6-2 0,0-3-214,0 2 0,5 2 71,2-2 0,3 4-174,2-3 0,0 4 217,3-1 0,-12-2 0,0 0 0</inkml:trace>
  <inkml:trace contextRef="#ctx0" brushRef="#br2" timeOffset="73">12928 13134 8017,'-11'0'1,"5"0"0,1 6 258,5 6 1,0-1-34,0 4 0,0 2-3,0-2 1,0 5-128,0-1-272,0 3 214,0 6 0,0-3 37,0 6-75,0-6 0,0-7 0,0-8 0</inkml:trace>
  <inkml:trace contextRef="#ctx0" brushRef="#br2" timeOffset="74">13340 13442 8153,'-6'-11'0,"5"0"769,-9-1 1,8 2-219,-6 2 1,-3-1 15,-5 6 1,-3-1-215,4 4 0,-5 0-157,1 0 0,-3 1 197,-1 3-347,-5 2 37,4 6 1,-2 0 145,7 4 1,2 0-1,6 3 1,0-1-512,4-3 179,2-2 103,5 8 1,5-8-355,2 2 1,5 2 138,3-2 1,3-1-46,5-6 1,3 0 116,1-4 31,5 5 91,-8-2 1,9 0-111,-3 1 49,-2-1 39,0 5 1,-5-1 219,0 1-199,0-1 1,-6 4 185,-1 0 0,-5 2-94,-3-2 0,1-1 116,-6 5 0,0-4-91,-7 4 1,-7-1 243,-8 1 1,-4 2-74,-4-6 0,-2 4-107,-5-4 1,-1 0-156,1-3 1,-3-1 138,3 1 1,-1-5-1791,8 1 1647,0-6 0,4 3 0,1-5 0</inkml:trace>
  <inkml:trace contextRef="#ctx0" brushRef="#br2" timeOffset="75">13020 14013 8153,'0'-11'0</inkml:trace>
  <inkml:trace contextRef="#ctx0" brushRef="#br2" timeOffset="76">14493 13431 8108,'0'-11'211,"0"4"598,0-3-453,0 9 406,0-4 1005,0 5-1472,0 5 1,0 2 272,0 9-269,0 1 1,-1 7-201,-3 3 0,3 2 155,-3 6-16,3-1-866,1 5 715,0-3 1,0 3-86,0-5 1,3-3-387,1-1 1,5-6 252,-1-1-916,2 0 292,1-10-1726,1 3 2637,-1-4 0,1-6 0,-1-1 0</inkml:trace>
  <inkml:trace contextRef="#ctx0" brushRef="#br2" timeOffset="77">14322 13511 8232,'0'-17'0,"1"5"0,3-4 0,6 5 0,5 3 0,4-2 0,-4 3 0,5 0 0,-5 0 0,6 0 0,2 0 0,0 0 0,4 4 0,-2 1 0,2-1 0,1 0 0,2-1 0,-2 3 0,-5-3 0,-2 7 0,-2 0 0,-2 8 656,-6 0 1,-1 2 838,-2 6 0,-3 0-1378,-5 4-172,-5-1-13,-1 1 1,-11 0-186,-2 0 0,-4 2 143,-3-2 0,2 1 32,-3-8 0,4 3 75,4-4 0,3-1-65,4-7 1,2 0 427,2-3-125,-2-3-191,9 4 1,2-5 21,11 0 1,0 0 12,7 0 1,4 0-71,4 0 0,3 0-9,-3 0 1,5 1 15,-2 3 1,-1-2-15,2 6 1,-6-4 2,2 4 7,-8-1 2,-3 5-28,-4-1 26,-6 0 0,-1 5 0,-5-1 1,-5 1-6,-2 0 0,-14-2-26,-5 5 0,-6-4 0,-2 4 0,-4-5-192,-1 1-14,-4-2 217,8-2 0,-1 1-448,6-1 255,-1-5 0,7-1-1813,5-5 2014,5 0 0,18-5 0,4-1 0</inkml:trace>
  <inkml:trace contextRef="#ctx0" brushRef="#br2" timeOffset="78">15110 13465 8152,'-12'-11'0,"6"4"937,1-3-462,5 9-147,0-4 1,-1 6 190,-3 3 1,3 2-60,-3 6 432,3-1-478,1 1 1,-4 4 219,0 3-453,0-2 1,4 8 181,0-2-337,0 2-60,0 3 276,5-4-459,-4 4 222,10-5 1,-1 0 100,5 0 0,5-6-129,-1-1 1,3-4-28,1 0-178,5-6 138,-4-1 0,9-5-144,-3 0-18,3 0 1,1-1-298,1-3 0,-6-1 14,-2-3 0,-5 2-352,-3 2 0,-3 2-582,-9-6 1469,-2 6 0,0-9 0,2 5 0</inkml:trace>
  <inkml:trace contextRef="#ctx0" brushRef="#br2" timeOffset="79">15007 13694 8125,'-6'-5'0,"-4"-2"0,12 0 506,-2-1-382,8 5 0,-2-2 0,7 4 426,2-3 0,3 2-268,5-6 0,4 4-184,4-3 1,2-1-142,1-3 1,-1 3-230,-2 0 0,-3 5 100,-6-5 1,0 5 171,-3 0 0,-8-4 0,-6 1 0</inkml:trace>
  <inkml:trace contextRef="#ctx0" brushRef="#br2" timeOffset="80">14938 13465 8093,'0'-11'265,"0"-1"1,8 2-266,7 3 547,3-4-305,10 5 0,-5-4-250,0 2 95,0-2 1,4 5-124,4-3 1,2 0 75,1 4 0,2-4-516,2 4 0,-1 1 476,4 3 0,-4 5 0,3 1 0</inkml:trace>
  <inkml:trace contextRef="#ctx0" brushRef="#br2" timeOffset="81">15909 13420 8097,'-5'-12'0,"-1"1"-484,-1-1 247,2 6 345,5-4 635,0 8 1,-1-6 70,-3 4 92,3 0-308,-4 4-200,5 0 0,4 1 238,0 3-45,4 2-371,-6 6 1,7-1 0,-6 1 95,0-1 1,2 1-164,-1-1 0,0 4 127,-4 0-256,0 6 17,0-4 0,3 5 282,1-3-768,5 3 361,-2-5 1,4 5-288,0-3 1,2 1 184,2-4 0,-1-1-495,5-4 375,0 1 66,4-1-328,0-5 276,0-1 1,3-5-117,1 0-221,-5 0 304,-1 0 1,-8 0-431,2 0 270,-2 0 68,-7-5-420,-1-1 837,-5-5 0,0 4 0,0 2 0</inkml:trace>
  <inkml:trace contextRef="#ctx0" brushRef="#br2" timeOffset="82">15784 13614 8063,'0'-12'302,"0"6"-213,5-4 1,2 8 298,9-1-2,-4-4 1,10 5 151,-3-6-561,2 6 177,7-9-106,2 10 1,4-9-256,0 2 135,5 3 1,-7-4-977,2 6 498,-7-6 550,-4 8 0,-7-5 0,-4 6 0</inkml:trace>
  <inkml:trace contextRef="#ctx0" brushRef="#br2" timeOffset="83">15772 13328 8260,'0'-16'0,"3"7"104,4-3 1,10 5 157,10-1 1,3-2 65,-3 2 0,1 2 402,-2-2 1,-2 5-40,3-5-251,2 5-157,-5-7 0,9 8-25,-2-6 1,-2 6 9,1-2 1,-4 1-137,0-1 0,-3 3 247,-4-3-483,3 3 135,-10 1 1,5 4 10,-6 0 0,0 5-158,-4-2 1,2 8 19,-5 4 1,3 4 88,-3 4 0,4 1 23,-4 2 1,3 3 16,-3-2 1,0 2-204,-4 1 0,4-1 67,0-3 0,-1 2 56,-3-5 1,0-4 26,0-4 1,0-5-23,0 1 1,0-6 14,0-2 38,0-4 508,0 2-348,0-5 0,0-5-120,0-3 1,-1-3 13,-3-4 0,3 1-16,-3-5 0,2 0 20,-2-4 0,3 4 7,-3 0 1,3 0 12,1-4 1,-2 0-8,-2 0 0,3 4 34,-3 0 1,3 5-73,1-1 1,0 6 10,0 1 88,0 6-765,0-3 437,5 5 0,3 5 41,7 3 1,3 5 93,5 3 1,1 4-71,2-1 1,2 3 35,3 0 1,0 0-93,-4-3 1,4 1 73,-5-4 1,2-1 314,-1-4-121,-3 1 98,4-6 0,-5-1 167,0-5 1,-2 0-136,-2 0 1,1 0 110,-4 0 1,3-1-88,-4-3 0,-4-2 96,-3-6 1,-6-4 145,2-3 1,-2 1 212,-2-1-919,-6 0 227,-5-4 1,-3 0 283,-5 0-1659,5 1 972,-7 4 1,8-4-231,-2 3 1,2-1-564,2 1 0,4-3 387,3 3 1,4 1-919,4-1 1718,3 5 0,14-7 0,3 3 0</inkml:trace>
  <inkml:trace contextRef="#ctx0" brushRef="#br2" timeOffset="84">17771 13180 8148,'5'-12'-286,"-4"1"277,9-1 1,-8 5 232,1-1 550,-1 6-29,3-9 51,-4 10-554,4-4 525,-5 0-389,0 4 1,0-3-97,0 8 1,0 3-66,0 9 0,0 6 145,0 9 12,0 2-178,0 1 0,1 0-144,3 1 1,1-1 120,3 0 1,2 1-323,-2-1 0,-2-4 72,2 1-187,-6-6 171,8 3 1,-8-10-362,1-3-829,4 3-174,-6-6-741,4 5 2198,-5-11 0,5-1 0,1-5 0</inkml:trace>
  <inkml:trace contextRef="#ctx0" brushRef="#br2" timeOffset="85">17725 13248 8295,'0'-18'-282,"10"2"0,-1 6-38,10 2 560,0-2-184,4 9 1,-4-8 263,0 5 1,0-1 536,4 1 0,0 3-48,0-3 0,1 3-305,3 1 0,-3 1-44,2 3-204,-2-3-181,-1 9 1,-1 0-114,-3 6 0,-4 0 209,-7-1 0,-3 1-137,-5 7 1,-2-3 171,-1 6-613,-9-1 278,-6-3 1,-9 1-121,-4 0 0,-2 0 112,-1 0 1,5 0 99,2-1 1,0 0 22,5-3 254,1 3-111,10-10 0,4 9-149,4-6 1,1 4 6,2-4 0,11 0 26,4-3 1,6-2 5,6-2 1,2 0-256,5-4 0,5 0 84,-1-4 1,1 0-228,-1 0 0,-6 0-220,2 0 1,-6-1-224,2-3 0,-8 3 822,1-3 0,-3 3 0,3 1 0</inkml:trace>
  <inkml:trace contextRef="#ctx0" brushRef="#br2" timeOffset="86">18456 13260 8090,'0'-12'1602,"0"1"-992,0 4-484,0 2 227,0 5 1,0 5 226,-5 2-215,4 4 1,-8 2 7,5 2 0,-5 3-193,2 5 0,0 3 63,0 1-7,4 5-313,-7-8-13,9 9 1,-4-8 182,5 6 142,5-6-531,1 3 0,11-6 148,2-3 26,2-3 1,6-6-202,-1-2-157,6-3-160,-3-5 474,6 0 1,-1 0-219,-5 0 209,4 0 1,-9-1-24,3-3-961,-3 3 861,-6-10 1,-3 9-332,-7-6 629,-3 1 0,0 0 0,1 2 0</inkml:trace>
  <inkml:trace contextRef="#ctx0" brushRef="#br2" timeOffset="87">18308 13465 8411,'0'-6'272,"6"-3"-292,5 5 17,6 0 1,7 3 233,3-3-103,-3 3 0,9-8-70,-3 5-121,3-5 89,7 3 1,-5-2 26,3 1-592,3 4 452,-11-7 0,3 9 87,-10-3 0,0-2 0,0-1 0</inkml:trace>
  <inkml:trace contextRef="#ctx0" brushRef="#br2" timeOffset="88">18376 13225 8146,'0'-11'0,"0"5"0,7-3 0,4 5 203,5-5-203,12 8 0,-2-8 338,4 5 0,-1-4 156,2 5-588,2-1 161,-4-1 1,7 2 68,2-4-140,-3 4 79,4-2 0,-4 1-28,-1 0 0,-5 1-6,-2 3 1,-3 0-2,-1 0 1,-5 0-28,-3 0 0,-6 0-130,-2 0 200,-4 0 419,2 0 32,-5 0-109,0 5 0,1 5-126,3 5 1,-1 5 75,4-1 1,-3 4-146,4 4 0,-2 1 16,2 2 1,2 3-240,-3-2 1,3 2 154,2 1 1,-1-4 17,1 1 1,-5-1-257,1 5 0,-2-1-332,2 0 1,1 0 118,-5 1 71,-1-6 101,-3-1 1,0-5 179,0-1 0,0-3 109,0 0 0,-1-5 9,-3 2 1,-6-5-84,-5-3 1,-4 1 161,4-6 1,-6 5-272,2-4 0,-2 3-295,-2-3 0,5 0-280,3-4 1,3-1-751,5-3 0,3-1 1336,8-3 0,12-7 0,8 2 0</inkml:trace>
  <inkml:trace contextRef="#ctx0" brushRef="#br2" timeOffset="89">19450 13214 8103,'0'-11'-223,"0"-1"223,0 1 0,0 3 0,0 0-432,5 6 206,1-8 161,0 3 1091,0 1 0,-6 0-37,0 2 151,0 3-392,0-4 67,0 5 0,-6 1-696,-1 3 0,-3 3 118,-2 8 0,2 1-35,3 7 0,-2-3 64,5 7 1,0 2-219,4 1 0,5 3-142,3 1 0,3-3 107,4-1 1,3-4-97,5 0 0,0-5 125,0-2 1,0-4-109,-1 4 0,-3-9 73,0 2 1,0-5-161,4 1 1,-4-3-125,0-5 1,-5 4-288,2-1 0,-4 1-431,0-4 0,-2-1 1,-1-2-330,-2 0 1324,-4-6 0,2 2 0,-5-4 0</inkml:trace>
  <inkml:trace contextRef="#ctx0" brushRef="#br2" timeOffset="90">19347 13431 8257,'-6'0'827,"1"-5"1,11 0-257,5-3 1,5-1-458,3 5 1,6-3 112,-2 3 1,3-4 184,1 5 0,2-6-217,6 1 1,-4 2-165,4-2 0,-5 2 259,4-2-1714,-5-2 1087,-6 9 0,-1-8-978,-3 5 1315,-8-5 0,-1 3 0,-3-6 0</inkml:trace>
  <inkml:trace contextRef="#ctx0" brushRef="#br2" timeOffset="91">19415 13180 8177,'0'-18'0,"2"3"0,2 7 663,2-2-292,5 4 0,5-2-6,-1 0 1,4 2 85,-4-2 1,5 0-327,-1 4 58,8-5 0,2 6-350,5-4 165,1 4 0,-1-2 266,0 5-1318,1 0 0,3 0 1054,0 0 0,0 5 0,-4 1 0</inkml:trace>
  <inkml:trace contextRef="#ctx0" brushRef="#br2" timeOffset="92">20306 13145 8216,'-10'-16'201,"8"8"1,-12-7 1021,10 7-823,-5 3 0,1 0 48,-7 5 1,-3 0-77,-4 0 253,-1 0-322,0 5 1,-4 2 394,1 4-240,-6 6-538,8 0 124,-4 11 8,10-4 1,2 9 52,4-2 0,2 2-200,2 1 1,5-1 195,6-2 0,5 2-211,7-3 58,3-2-510,10 0 45,1-10 308,10-2 0,-2-4-144,5-1 179,0-5 0,4-1-210,-1-5 1,-3 0-1,-1 0-234,-2 0-927,-6 0 1197,-5 0 1,-5 0-402,0 0 749,-6 0 0,0-5 0,-6-1 0</inkml:trace>
  <inkml:trace contextRef="#ctx0" brushRef="#br2" timeOffset="93">20934 13134 8118,'-5'-11'-560,"4"-1"349,-4 1 1,1-1 682,0 1 1,-1 3 161,2 1-278,1 4 391,-8-7-378,9 9 0,-6-4 8,4 5 0,0 0-3,-4 0 1,3 9 85,-4 2 0,6 13-118,-2 3 0,2 2-90,2 5 0,0-2-111,0 6 0,0-6-116,0-2 1,2-1 0,2 2 1,-3-3-183,3-5 1,1-4 187,-1 0-1015,4-5 391,-6 2-1791,8-5 1057,-9 1-350,9-6 1676,-8-1 0,8-10 0,-4-1 0</inkml:trace>
  <inkml:trace contextRef="#ctx0" brushRef="#br2" timeOffset="94">20615 13134 8118,'0'-17'0,"0"5"0,0-5 636,0 6-278,5 5 0,1-5-6,6 4 1,4 0 80,3 0 0,8 0-159,3 0 0,3-3 84,1 2-120,6 3-482,-5-5 437,10 4 1,-7-1 194,0 3-367,0-2 49,-9 5 1,-1-4-100,-5 5 125,0 0-68,-11 0-367,5 0 250,-11 5 0,1-3 80,-4 6 736,-1 0-773,3 3 0,-7 4 59,-1 0 248,1 6-253,-3-4 1,5 8-1,0 1 7,-5-2 15,4 9 0,-4-7-196,5 4 215,0-4-14,5 7 1,1-9-188,6 2 185,-1-2 3,6-1-122,-5-5 96,5-1 0,-1-6-30,3 0 288,3-4-278,-4-2 1,3-5 10,-2 0 181,8 0-158,-3 0 1,4-1-977,-5-3 453,0 2 294,-6-8 1,4 5-951,-6-2 0,-4-2 225,-3 5 0,-5-5 930,0 1 0,-1-2 0,-2-1 0</inkml:trace>
  <inkml:trace contextRef="#ctx0" brushRef="#br2" timeOffset="95">21037 13282 8131,'2'-11'0,"1"0"0,5 3 0,7 0 0,3 6 0,5-2 0,1-1 0,3 1 0,2-3 1222,5 3 0,1-5-714,4 1 0,-4 2-391,3-2 0,-4 4 243,-3-3-1551,2 4 888,-14-7 0,6 9-404,-9-3 1,-3 2 706,-5-2 0,-3 2 0,-5-3 0</inkml:trace>
  <inkml:trace contextRef="#ctx0" brushRef="#br2" timeOffset="96">21140 13020 8131,'1'-12'-82,"3"1"1,8 3 81,7 1 534,2 4-285,2-2 1,5 0 611,2-3-426,3 3-159,2-5 0,3 5 42,0-3 0,-4 2-24,-4 2 0,-3 3-30,4-3 1,-6 3 94,2 1-394,-3 0 245,-1 0 0,-2 0 150,-2 0-392,3 5 63,-10-4 0,5 8-24,-6-5 0,1 5 23,-1-1 1,1 7 133,-1 4 0,0 4-79,1 3 1,-1 1 17,1 7 0,-2-2-97,-3 6 1,2-2-185,-5-2 0,4-4 59,-4 1 0,-1-6-190,-3 2 1,0-7-48,0-1 1,0-5 112,0 1 1,0-6-1066,0-1 591,0-6-313,0 3-270,0 0 1300,0-3 0,0 3 0,0-5 0</inkml:trace>
  <inkml:trace contextRef="#ctx0" brushRef="#br2" timeOffset="97">21734 13020 8131,'11'-23'-216,"2"6"216,2 6 0,3 1 644,5 6 0,-4-4-65,0 5 0,-4-1 21,4 4 0,-4 0-224,4 0 1,2 4 27,5-1 0,0 10-159,4-1 1,-1 7 15,2 0 0,1 2-309,-6 2 0,0 0 105,-7 0 1,1 1-153,-5 2 1,-1 0 17,-6 4 1,-3-4-118,-5 0 0,-7 2 134,-4-1 1,-5 0 42,-7-5 1,-5-3-46,-3 0 0,-2-5 52,-1 2 0,1-5-459,3-3 0,-3 2 205,2-3 1,3-1-1646,2-3 1909,7 4 0,2-6 0,6 4 0</inkml:trace>
  <inkml:trace contextRef="#ctx0" brushRef="#br2" timeOffset="98">23116 12951 8131,'0'-11'-598,"0"-1"555,0 6 1,0 0 1048,0 2-392,0 3-141,0-4 295,0 5 0,0 5-274,0 2-278,-5 8-7,3 3 1,-3 9 95,5 0-125,0 9 0,0-5 19,0 7 0,2-4 191,1-3-150,-1 2-562,8-9 382,-9 9 0,8-9 355,-5 2-765,5-7 268,-3-2-524,0-1 1,1-3 66,-3 2-1282,-3-7 879,4-3 209,-5-5 733,-5 0 0,4 0 0,-4 0 0</inkml:trace>
  <inkml:trace contextRef="#ctx0" brushRef="#br2" timeOffset="99">22865 12928 8119,'6'-15'0,"5"0"-62,6 0 22,11 8 1,-4-1 682,3 4 0,0-1-206,0 1 1,1 3 154,-1-3 1,-3 2-111,2 2 0,4 0-56,0 0 1,-1 0-225,2 0 1,-6 6-117,2 1 1,-4 3-137,-4 2 1,-3-1 121,-4 1 0,-6-1-265,-2 0 1,-3 1 114,-1-1 0,-5 1-77,-3-1 0,-7 1 83,-4-1 1,-4 0 138,-4 1 1,3-1-27,-2 1 1,2-2 127,1-3 0,5 4-60,3-4 0,2 0 112,2 0 0,4-3-309,4 4 166,1-6-233,2 8 86,5-3 0,2 0 112,4 1 0,7-2-12,5 2 1,1 2-25,6-2 0,-3 0 3,3 0 1,-4 2-7,0-2 1,-1 2 14,-3 1 0,-4 1 35,-3-1 0,-2 1-9,-2-1 0,-4 4-130,-3 1 112,-3-1-16,-6 1 1,-3-3-2,-7 2 1,-3 2-38,-5-2 1,-5-1-90,-2-7 1,-7 4 112,-1-4-357,5-2 207,0 5 1,9-8-946,-3 2 0,8-3-157,4-1-571,7 0 1826,3-5 0,10-2 0,2-4 0</inkml:trace>
  <inkml:trace contextRef="#ctx0" brushRef="#br2" timeOffset="100">23573 12974 8119,'0'-16'711,"0"3"-356,0 1-177,0 7 251,0 0-45,0 4-171,0-4 127,0 5-118,5 0 0,0 5-17,2 3 118,9-3-210,-9 5 1,14-4 152,-6 6-524,5-1 207,-2-5 1,5 5-371,0-4 311,-6-2 1,4 0-80,-6-5 1,4 0 122,-4 0 0,4 0-197,-4 0 0,2-1 23,-2-3 0,-2 2 289,2-6 0,-1 4-77,1-3 1,-3 3 147,-1-4 0,0 6-1,-3-2 1,-3 1 437,-1 0-14,-3 1-65,-1-3-85,-10 15 0,1-2-68,-10 7 0,-4 7 282,-3 1 0,-5 3-241,5 1 0,-9 6-151,5 5 0,-1 0-941,9-4 1,4 4 485,3 0 0,3-3-500,5-5 1,1-3 129,6 3 610,0-4 0,-5 2 0,-1-6 0</inkml:trace>
  <inkml:trace contextRef="#ctx0" brushRef="#br2" timeOffset="101">3986 15121 8079,'-5'-6'383,"4"1"-31,-5 0-369,6 3 213,0-3 751,0 5 1,-1 5-703,-3 3 1,2 5 47,-6 6 0,2 5 143,-2 10 1,-2-2-218,3 2 1,-7-1-1,-2 9 1,1-5-149,4 1 1,-1-6-108,1-2 0,1-1-118,2 2 0,-1-3 65,5-6 0,1-4-370,3-3-339,0-2-704,0-1-807,0-6 1630,5-1 1,1-10 262,5-3 1,0-6 415,-4-1 0,3-5 0,-3 2 0</inkml:trace>
  <inkml:trace contextRef="#ctx0" brushRef="#br2" timeOffset="102">3895 15213 8096,'-4'-37'-480,"0"3"0,0-1 606,4 12 0,0-2 1148,0 6-821,5 3 0,-2 3 186,4 5-158,-4 6-245,7 2 0,-9 6 428,9 11-349,-3 0 1,8 10-17,0 0 0,6 4-31,-2 0 0,1 2 116,-1 1-571,2 0 205,-3 1 0,5-1-2,0 0 0,-1-1 144,-3-2 1,1 0-316,-5-4 0,0-2 39,-3-6 1,-1-2-74,1-6 0,-2 1-210,-3-1 1,2-3-871,-5-1 177,0-4-349,-4 2 277,0-5 205,-5 0 959,-2 0 0,1-5 0,1-2 0</inkml:trace>
  <inkml:trace contextRef="#ctx0" brushRef="#br2" timeOffset="103">3803 15464 8124,'-5'-6'259,"-1"-5"51,-1 10 0,4-4 49,6 5 111,-1 0-276,8 0 0,-3 0 100,9 0 1,1 1 64,6 3 1,1-3-209,3 3 0,3-3-154,9-1 0,1-1-140,6-3 0,1-2-406,2-5 1,-6-1-76,3 1 0,-8-1 132,0 1 431,-2-1 0,-17 6 0,-4 1 1</inkml:trace>
  <inkml:trace contextRef="#ctx0" brushRef="#br2" timeOffset="104">4580 15098 8081,'-7'-17'0,"-3"-4"0,3 6 709,2 0-355,0 9 0,3-3 667,-2 5-620,3 0 1,-8 3 460,5-3-553,1 3 0,1 1-5,-1 7 0,1 5-17,-1 3 1,1-1 70,2 5-344,0 5 164,0 0 1,0 5-225,0-2 52,0-3 56,0 9 1,0-8-480,0 6 238,5-6 110,-3 8 0,3-5-509,-5 3 342,0-3 100,5 0 1,-3-6-41,6 1 0,0-1 120,3-7 1,0-1 1,1-6 0,0-3 186,4-5 1,0 0-105,3 0 0,3-2 104,-3-1 19,2 1-267,2-8 0,0 4-231,0-6 1,0 2 198,0 3-982,-6-4 707,5 5 0,-9-2-51,2 1 0,-2 3-196,-2-4 1,-3 5 669,-1-5 0,1 0 0,3-3 0</inkml:trace>
  <inkml:trace contextRef="#ctx0" brushRef="#br2" timeOffset="105">5151 15098 8074,'-12'-22'0,"6"4"0,2 3 0,-1 2 0,1 1 0,1 5 792,3-1 1194,0 6-823,0-3-766,0 15 1,0 2-280,0 11 0,0 4 79,0 0 1,0 4-102,0 0 1,0 2 11,0 1 1,0 0-170,0 1 1,0-5-37,0 0 1,0-4-172,0 0 0,3-5 110,1-2 1,5-6 57,-1-2 1,3-1 37,4-6 0,-1 3-65,5-3 0,-3 0-20,3-4 0,0 0-5,3 0 1,1-1-29,0-3 1,-1 3 15,-3-3 0,2 3 135,-2 1 1,2 0 28,-2 0 0,2-5 0,-3-2 0</inkml:trace>
  <inkml:trace contextRef="#ctx0" brushRef="#br2" timeOffset="106">6875 14961 8197,'-7'-6'320,"-1"2"0,4-1-144,-3 1 0,3 0 30,-4 4 1,1 0 39,-5 0 1,-3-3-1,0-1 0,-6 0 178,2 4 0,-2 5-129,-2 3 0,0 7-103,0 4 1,1 4 238,-1 4-450,0 2 204,5 5 0,-3 1 12,1 4 1,4 0-99,1 3 1,3-3-52,5-5 1,2-1-213,5-2 1,0-3-108,0-5 1,6-4 162,5 0 1,6-5-241,6 1 1,0-4 101,-1-3 1,3-3-21,1-5 1,-2 0 93,3 0 0,1-1 24,-1-3 1,-2-2 63,-6-6 0,1 1 18,-5-1 0,1 1 131,-5-1 1,-3 0 30,-1-3 0,-4 2 60,1-2 1,-3 2 15,-1 1 0,0 0 2,0-3 0,-5 4-114,-3-4 0,2 9 13,-2-6 1,1 4-27,-5-4 1,5 5 37,-1-1-69,5 5 55,-2-7-364,5 9 154,0-4 0,9 4-121,3-3 1,7 3 160,0-3 1,6-1 29,2 1 0,3-4-1,-3 4 0,1-4-18,-2 0 0,-1 2 153,1-2 1,-2 2-127,-1-2 0,-4-2 171,0 2 1,-5 2-90,1-2 1,-2 1 92,-1-5 0,-5 2-50,1 2 1,-4-2 155,3 3 0,-4 0 27,1 0 40,-3-1 1,-1 1 305,0-1-233,0 5 260,0-2-520,0 5 1,0 5-243,0 3 0,0 7 163,0 4 0,0 3 23,0 1 1,0 5-50,0 2 1,0-1-173,0 2 0,0-6-35,0 2 0,0-4 60,0-4 0,0 1-304,0-5 1,0 0-52,0-3 0,1-5-234,3 1 1,-3-4 82,3 3 0,-3-3-925,-1 4 1583,5-6 0,-3 3 0,3-5 0</inkml:trace>
  <inkml:trace contextRef="#ctx0" brushRef="#br2" timeOffset="107">7481 15018 8180,'0'-11'0,"-4"0"103,0-1 1,0 1 182,4-1 1,0 5 80,0-1 215,0 6 98,0-4 308,5 6-675,-3 0 1,3 11 233,-5 4 0,0 5 145,0 3-174,0 5-335,0 1 1,0 4 37,0-2 1,0 2-139,0-3 1,5-1 0,2 2 1,2-6-171,-1 2 0,1-7-474,-5-1 1,4-5 325,0 1 1,-2-3-1217,2-5-109,-5 3-542,2-8 890,-5 3 947,0-5 0,0-10 1,0-3-1</inkml:trace>
  <inkml:trace contextRef="#ctx0" brushRef="#br2" timeOffset="108">7412 15018 8180,'5'-17'0,"-2"0"0,4 6 0,1-1 377,3 1 1,5 1 172,-1 2 0,4-1 225,-4 5 0,5-3-269,-1 3 0,7-4-100,0 5 0,5-1-205,-4 4 1,1 1-57,-2 3 1,-3 3-254,0 9 0,-2-2 156,-5 5 1,-1 0-360,-4 4 1,-1-1 24,-2 1 0,-3 0-121,-5 0 1,-1 0 154,-3 0 0,-6-1 49,-5 1 0,-6 0 151,2 0 1,-2-1-51,-2-3 1,0 1 185,0-5 0,2 4-83,2-4 0,1 1 182,3-5 0,6-1-10,-3-2 1,7 1-8,-2-5 0,4 1-181,-1-2 1,4-1 2,4 1 0,2-1-99,6-2 0,4 0 137,3 0 1,3 0-192,1 0 1,3 0-127,1 0 0,1 0-268,-1 0 0,-3 0-35,2 0 0,2 0 594,-1 0 0,5 0 0,-3 0 0</inkml:trace>
  <inkml:trace contextRef="#ctx0" brushRef="#br2" timeOffset="109">8063 14961 8216,'-11'-16'133,"4"-2"1,2 0 297,5 3 0,2 4-305,1 3 1,0-1 401,5 5 286,-6 1-519,8 3 0,-7 10 109,4 5 0,-4 5-91,1 3 0,1 5 83,-1 2 1,-1 3-169,-3 2 0,4-1-134,0 0 0,0 4-217,-4 0 1,1-5-12,3-6 1,-2-3-246,6-1 0,-4-1 275,3-3 1,2-3-66,7-5 1,-4 1-89,3-1 0,3-4-56,1-4 1,-1 3-54,1-3 1,0 1 17,4-4 1,-1-1-269,-3-3 0,2 2 181,-2-6 0,-1 2-722,1-2 1157,-5-2 0,2-2 0,-4-5 0</inkml:trace>
  <inkml:trace contextRef="#ctx0" brushRef="#br2" timeOffset="110">8794 14938 8150,'-5'-17'0,"4"-5"0,-8 9 180,5-2 0,0 3 134,4 0 0,0 5 529,0-1 0,-1 2-370,-3-2 0,2 3-109,-6 5 0,0 0-207,-3 0 1,-2 0 83,-2 0 1,1 5-188,-5 3 1,4 2 154,-4 1 1,4 2-199,-4 2 0,5 2 32,-2 2 0,4-2-120,0-1 1,6-4 83,2 3 0,-1-1-72,1 2 0,2-5 50,5 1 1,0 1 80,5-5 0,3 5-133,4-6 0,6 4 105,-2 0 0,3-1-80,5-2 0,-2 2 29,6-3 0,-6 2-10,2-1 0,-3 2-15,-1-2 1,-2 1-9,-1-2 1,0 3 37,-5-2 0,-4 2-7,-3 2 1,-5-5 15,0 1 0,-1-1-15,-2 5 0,-2-1 403,-1 1 1,-10 0-84,-10 4 1,-5-4 56,-6 4 0,-4 0-229,0-1 0,-4 0-23,4-3 0,-3-1-609,7 1 0,0-2-761,11-2-396,3-3 691,13 0 964,2-4 0,15 9 0,3-4 0</inkml:trace>
  <inkml:trace contextRef="#ctx0" brushRef="#br2" timeOffset="111">9091 15430 8080,'-11'-5'3323,"-1"3"-1501,6-3-411,-4 5-720,8 0 32,-3 0-482,5 0 0,5 5 0,2 2 0</inkml:trace>
  <inkml:trace contextRef="#ctx0" brushRef="#br2" timeOffset="112">10222 14870 8132,'0'0'0</inkml:trace>
  <inkml:trace contextRef="#ctx0" brushRef="#br2" timeOffset="113">10176 14813 8701,'-6'-5'2564,"1"4"-2384,-1-5 1,4 5-178,-6-3 1,5 3 118,-5-3 0,0 3-138,-3 1 41,-6 5 0,3 1 0,-5 6 185,-1-1 0,0 2-120,1 2 0,-2-2-22,6 2 1,-4 2 8,4-2 1,1 1-94,6 0 0,0-4 68,4 3 0,0-2 89,4-1 1,1-5-12,3 1 1,4-4-34,7 3 0,0-4-1,8 1 0,-3 1-72,7-2 1,1 1 13,-2-4 0,1 4-98,-4 0 1,-2 1 41,-2-1 0,2 2-145,-6 6 194,0-1 1,-3 2-178,-1 2 151,1-2 0,-5 8-32,1-2 0,-6 1 4,2 0 0,-4 1 36,-4-2 0,-3-1 5,-9 1 0,2-1 136,-5 1 0,0-2-88,-3-1 1,3-5 217,0 1 0,3-2-75,-3-6 0,5 1-280,-1-2 249,2-1-1348,2 3 439,5-5 348,1-5 1,6 0-215,3-3 0,2-2-718,5 2 0,5-1 133,-1 2 1182,5-3 0,-2 3 0,5-4 0</inkml:trace>
  <inkml:trace contextRef="#ctx0" brushRef="#br2" timeOffset="114">10530 15018 7994,'-11'0'619,"-6"0"-299,4 0 0,-3 0 394,5 0-539,-1 0 1,1 6-1,-2 1 355,-2 3 1,2 6-158,-2-1 0,6 5 422,1-1-479,6-2 1,-3 5-169,5 1 1,0 0 56,0 4 1,4-3-291,-1-1 1,10-4 0,0-2 38,3 0 0,8-3-190,7-6 1,-1-3-309,4-5 372,-2 0 1,11-5-36,-5-3 0,1-2 55,-5-2 0,0-4 115,0-3 1,-1 1 21,-2-1 1,-3 0-1,-5-4 244,-1 0 1,-4-1 87,-3-2 0,-3 1-115,-5-1 0,-3-2-196,-8 1 0,-7 1 77,-8 3 0,-8 1-76,-3 3 0,-1 6-31,-3 6 1,-3 4-165,-8-1 0,0 8 96,3 4-1688,3 2 1384,5 7 0,5-3-1822,2 5 2218,8 5 0,0 0 0,7 2 0,6-1 0,4-3 0</inkml:trace>
  <inkml:trace contextRef="#ctx0" brushRef="#br2" timeOffset="115">11969 14790 8082,'-5'-10'-66,"-3"2"0,3-2-76,1 2 0,-1 2 524,2-1 0,-2 0 291,1 0 182,2-4-333,-8 10 1,8-8-294,-6 5 0,6 6 0,-2 5 266,3 3-254,1 2-76,0 4 0,-4 3 0,0 7 22,1 0 1,1 2-1,-1-1-147,0 3-49,-6 3 1,4 0-153,-3-2 172,-2 2 1,7-5 0,-3 2 55,1-3 0,1-4 0,4-3-241,0-1 0,-4-4-73,0 4 138,1-10 1,3 7-171,0-9-331,0-2-290,0 0-191,0-5 220,0-5 494,0-1 1,0-7-340,0-2 405,0 2 1,0-5-46,0 3 402,0-3-239,0-4 0,0-1 13,0 0 0,0-1 180,0-3 0,0-2 58,0-5 0,0 3-58,0 1 0,0-6-452,5 6 512,-4-8 1,8 10-214,-5-3 846,-1 9-476,3 5 0,-5 6 846,3-1-201,2 6-140,-5 1-216,9 10 0,-7 1-41,5 6 1,-1 0 0,5 4 681,-1 3-677,0 7-500,1 3 226,4 6 1,-2 4-65,5 3 0,-5 2-206,1 2 96,3-5 64,-5-2 1,3-5-239,-4 0 119,-1-4 83,1-2 0,-1-7-97,1-2 1,-5-1 221,1-3 1,-1-2-412,5 2 0,-6-6 102,-2-1 0,1-5-621,-1 5-646,0-5 506,-4 2-105,0-5 0,-5 0 65,-3 0 935,-2 0 0,3-5 0,2-2 0</inkml:trace>
  <inkml:trace contextRef="#ctx0" brushRef="#br2" timeOffset="116">11821 15144 8067,'1'-8'2,"3"1"1,6 4 535,5-1 0,5-1-29,-1 2 0,3-5-80,1 4 0,0-1-319,-1 1 1,5 3 83,0-3 0,-1 3-327,-3 1 1,1-1 168,3-3 1,-3 3-322,3-3 1,-7 3-739,-1 1 0,-4 0 135,4 0 888,-5-6 0,3 0 0,-6-5 0</inkml:trace>
  <inkml:trace contextRef="#ctx0" brushRef="#br2" timeOffset="117">12403 14756 8183,'-1'-12'0,"-3"1"299,3-1-243,-4 1 0,5 3 56,0 1 1004,0 4-44,0-7-197,0 9-392,0-4-238,5 5 182,1 5-137,0 1 0,3 11 108,-5 2-338,0 7 123,1 4 1,-4 4 183,3 0-465,-3 0 1,-1 2 89,0 2 253,0-2-625,0 3 1,-1-9 131,-3 1-150,3-6 177,-4 3 219,5-10-23,0-2 5,0-4 1,0-1 252,0 1-103,0-6 1,1-1-143,3-5 1,2 0 230,6 0 1,-1 0 0,2 0-14,2 0-88,3 0-11,0-5-236,3 4 1,-3-8 0,4 4 114,-3-2 73,2 5-339,-3-8 115,0 8-819,3-3 634,-8 5 0,3-3-69,-4-1-1350,-6 0 619,4 4 446,-3 0-454,-1 0 1158,-1 0 0,-5 0 0,0 0 0</inkml:trace>
  <inkml:trace contextRef="#ctx0" brushRef="#br2" timeOffset="118">12906 14790 8259,'0'-23'0,"-4"5"0,0 3 320,0-3-315,4 11 0,0-8 6,0 7 1543,0-2-588,0 3 191,0 2-452,0 0-346,0 4 0,0-3 95,0 8 0,0 7-186,0 8 1,0 4 110,0 4-292,-5 2 36,4 5 0,-6 1 84,4-1-119,1 0 0,-3-1 291,5-2-507,0 2 0,0-9-361,0 2 270,0 4 178,0-11-150,5 7 161,-3-13 0,8 0 78,-3-6-120,4 1 122,0-2-53,0-1 0,1-5-118,-1 0 1,4 0-172,1 0 1,4 0 173,-1 0-244,-2 0 1,3 0-109,-5 0-1078,5-5 697,-7 4 257,9-4 156,-10 5-1335,5 0 1773,-1 0 0,-3-5 0,4-2 0</inkml:trace>
  <inkml:trace contextRef="#ctx0" brushRef="#br2" timeOffset="119">14196 14607 8030,'0'-11'-579,"0"5"802,0-5-169,0 10 1,-1-8 550,-3 5-245,3 1-141,-9-2 0,7 3 389,-5-2-274,1 3 0,-5 1 147,1 0-301,0 0 1,-1 5 181,1 3-12,-6 2-171,5 7 1,-6 2 189,3 7-266,-3-2 1,-1 5 19,0-2 48,5-3 0,-3 8 169,6-5-502,5-1 186,-5-3 0,10 0 144,-3 0-384,3 0 0,2-2 119,3-2-477,2 3 391,6-9 0,1 2-102,2-8 0,-1 2 90,5-5 1,-4 0-55,4-4 196,0 0 0,0 0 0,-1-1 0,-2-3 0,3-1-130,-3-3 88,-1-2 104,-4 4 0,-3-6-111,0 1 53,-6-1-3,3-4 40,0 3 0,-4-7 1,3 3-1,-4 0-25,-4-4 146,-2 5 0,-5-1-165,-1 6 15,1-1 216,5 1 1,-5 3-78,4 1 121,2 4 169,-5-2-347,8 5 43,-3 5-27,5 2 11,0-1 0,5 4-140,3-2 1,3-2 98,5 2 1,1-6-215,6 2 1,0-3 46,0-1 1,1 0-60,3 0 1,-3-5 185,4 4-31,-6-9-32,1 9 163,0-10 10,0 5-53,-5-5 1,2-1 17,-5 1 0,0-1 299,-3 1-142,-1-1 72,1-4-115,-6 3 1,3-4-34,-5 1 13,0 4 1,-4-6-4,0 3-10,0 2-28,0-4-81,0 6 154,0 0 13,0 4-385,0 2 261,0 20 2,0-6 181,0 23 1,0-12 200,0 11-375,0-1 1,0 2 64,0 2-212,0-2 1,0 3-1,0-4 1,0 1-88,0 1 85,5-4 0,-4-3-127,3-6 1,-2 0 87,2-5 1,-3 0-354,3-3 99,-3-6-1065,5 4 756,-5-9-369,4 5-826,0-6 1178,-4 0 682,9 0 0,-3-11 0,4-1 0</inkml:trace>
  <inkml:trace contextRef="#ctx0" brushRef="#br2" timeOffset="120">14916 14573 8271,'-7'-11'96,"-2"-1"-1,6 1-95,-1-1 763,4 6 354,0-4-335,0 9 1,-1-3-297,-3 8 0,2 7-98,-1 8 1,1 8 55,2 3-84,0 3-170,0 1 1,0 4-64,0 1 127,0 4-275,0-8-235,0 5 255,0-6 0,4-1 20,0-3 1,0-2-183,-4-5 0,1-1-6,3-3 1,-3-3-347,3-4-722,-3-1 929,4 0-1454,-3-4 1090,3-2 0,-4-6 127,3-3 1,-3-3 33,3-4 0,-4 0 35,-4-1 1,-2-3 475,-6 0 0,-9-11 0,-3 2 0</inkml:trace>
  <inkml:trace contextRef="#ctx0" brushRef="#br2" timeOffset="121">14767 14642 8271,'10'-12'0,"-2"-2"0,7 3 717,3-3-374,0 7 0,5-3 54,-1 3 0,5-2 96,0 5 0,3-4 52,-3 5 1,3-5-115,-3 4 1,3 0-307,-3 4 1,-2 0 254,-6 0-351,3 0 80,-9 5 1,-1 6 270,-4 4-503,-5 5 167,2-7 0,-7 8-106,-1-2 0,-5 3 54,-7 1 0,-7 3-149,-5 1 0,-4 1 8,0-1 0,-2-3 21,-1 2 1,1-1 113,3-3 0,2 0-6,5-3 1,1 1 63,3-4 0,4 3-8,7-4 0,3 0 100,5-4 0,3 0-120,4-4 0,6 3 127,10-2 0,1-3-88,3-1 0,2 1-80,5-1 0,0 0 120,1-4-696,-1 0 374,-5 0 0,3 0 34,-5 0 0,-1 0-117,-3 0 0,0 0-709,0 0 0,-6-4-183,-1 0 121,-4 0 0,-1 3 1081,-4-3 0,-2-2 0,-5-6 0</inkml:trace>
  <inkml:trace contextRef="#ctx0" brushRef="#br2" timeOffset="122">15544 14607 8062,'-7'-23'298,"-3"6"0,9 0-120,-3 6 1,3 3 315,1 1 0,-1 4 622,-3-1-461,3 3 0,-10 10-196,4 2 1,0 8-70,0 0 1,1 8-198,-2 3 0,-1 3-67,5 2 1,0-2 23,4-3 1,0 7-161,0-3 1,2-2-17,2-5 1,2-3-69,5-2 1,2 0-121,2-3 0,-1-2 71,5-6 0,-1-1-31,1-2 0,6-2-19,-2-2 0,3-3-156,-4 3 1,0-3-366,-3-1 1,3 0 310,-3 0 1,1 0-177,-1 0 0,1 0 151,-4 0 1,-1-4-835,-4 1 1262,1-6 0,-1-3 0,0-5 0</inkml:trace>
  <inkml:trace contextRef="#ctx0" brushRef="#br2" timeOffset="123">16229 14573 8163,'-1'-24'475,"-3"5"0,-1 5 219,-3 2-504,-2 1 0,4 3 598,-6 1-242,1 4 0,-4 0-240,-1 6 1,-4 0-30,1 4 0,1 5-136,-1 3 1,0 2 101,-4-2 0,4 1-24,0 3 1,5 2-63,-1-6 1,4 4-143,3-4 1,3 4 68,5-4 0,0 1-89,0-5 0,6 2-70,6 2 1,1-2-176,6 2 1,1-2-165,7-2 0,-3 0 179,2 1 0,0-1-43,0 1 1,-5-5 127,1 1 1,-1 0 76,2 3 0,-6 2 3,-1 2 0,-7-2 27,-2 2 0,-4-1 106,0 1 0,-1-1 251,-2 5 1,-7-4 94,-4 4 1,-6 0-178,-5 4 0,-6-4-22,-3 0 0,-2-5-116,-1 1 1,4-3-12,-1-5 1,6 2-449,-2-5 1,4 0-738,4-4 1,3-1 523,4-3 578,6 3 0,6-15 0,6 4 0</inkml:trace>
  <inkml:trace contextRef="#ctx0" brushRef="#br2" timeOffset="124">17188 14504 8163,'-5'-17'0,"-1"-4"327,-5 6-204,4 5 0,1 1 1140,2 5-419,3 1-608,-4 3 0,5 6-20,0 5 1,0 6 0,0 6 0,0 5-25,0 2 1,0 3 11,0 1 1,0 1 0,0-1 0,0 4 310,0 0 1,0 3-87,0-7 1,0 1-2056,0-8 1,0-2 1284,0-6 1,4 2 1756,-1-6 1,6 0-2459,-1-3 847,2-6 1,-2 3-1103,-1-5 778,1 5 0,-1-8-208,1 3 727,-5-3 0,7-1 0,-4 0 0</inkml:trace>
  <inkml:trace contextRef="#ctx0" brushRef="#br2" timeOffset="125">17554 14459 8163,'-1'-23'463,"-3"0"827,3 10-385,-5-2-428,6 14 1,-1 1-28,-3 8 1,3 8 118,-3 7 0,-1 5-49,1 6 1,1 2-121,3 2 1,0 2-421,0 6 0,0 0-160,0-1 1,0-4-143,0-3 0,3-4 32,1-3 1,4-5-304,-4-7 0,3-2-126,-3-6-303,5 1-1430,-8-1 1255,4-4 1197,-5-2 0,-5-5 0,-1 0 0</inkml:trace>
  <inkml:trace contextRef="#ctx0" brushRef="#br2" timeOffset="126">17131 14813 8595,'12'-4'1070,"-1"0"0,7-1-608,5 1 1,5 3-256,6-3 0,5 2 51,3-2 1,3 1-362,0-4 1,0 4-236,-3-1 1,-4 3-311,-8 1 0,2 0 93,-6 0 1,-3 0 554,-4 0 0,-5-5 0,3-1 0</inkml:trace>
  <inkml:trace contextRef="#ctx0" brushRef="#br2" timeOffset="127">17931 14482 8163,'0'-17'947,"-5"4"3,-2-3-180,1 10-445,-4 1 1,7 11 139,-4 5 1,3 6-152,-4 6 1,4 5-57,-3 2 0,3 4-233,-4 4 1,2-1 92,-2 5 0,-2-1-179,3 1 1,0 1-152,0-5 0,0-5-295,0-7 0,-2-3 177,5-4 1,0-2-559,4-6-58,0 1-455,0-1 58,0-5 1343,0-6 0,5-6 0,2-5 0</inkml:trace>
  <inkml:trace contextRef="#ctx0" brushRef="#br2" timeOffset="128">17942 14367 8304,'-6'-16'359,"-4"8"67,8-2 0,-3 15 99,5 3 1,0 7 417,0 4 0,2 4-45,1 4 0,4 2-375,4 5 0,1 5-363,-1 3 1,2 1-96,2-1 1,-1 3-201,5-3 1,0-3 148,4-1 1,3-6-6,1-2 0,0-8-492,-4 1 1,-1-8 213,1 0 0,-1-6-428,-3-1 0,1-2 256,-5 2 0,3-2-613,-6-2 1,2-3-317,-7 3 1370,-2-3 0,0 4 0,-5 1 0</inkml:trace>
  <inkml:trace contextRef="#ctx0" brushRef="#br2" timeOffset="129">17862 14836 8142,'-7'-5'0,"-1"-3"465,5 3 0,0 0-233,6 5 1,8 0-1,4 0 0,5 0-27,-1 0 0,4 0 140,4 0 1,3-4-287,8 0 0,-2 0-200,2 4 0,-1 0-575,1 0 0,-8-1 370,1-3 0,-3 3-147,-6-3 1,-1 3 492,-10 1 0,6 0 0,0 0 0</inkml:trace>
  <inkml:trace contextRef="#ctx0" brushRef="#br2" timeOffset="130">18388 14482 8241,'-11'-16'170,"4"1"35,2 0 1,5 7 412,0 1 842,0 4-922,5 8 0,1 4-149,6 10 1,-1-2-109,0 6 0,5 1-148,-1 6 1,4 3-222,-4-2 1,2 2 4,-2 1 0,-2-4-309,2 1 1,-3-7 124,0-1 0,-1-6-184,1-5 0,-2-1-489,-2 1 1,0-5 434,-4 1 0,0-4 505,-4 3 0,0-4 0,0 2 0</inkml:trace>
  <inkml:trace contextRef="#ctx0" brushRef="#br2" timeOffset="131">18787 14402 8278,'-5'-17'723,"-1"5"-184,0-5-41,-5 11 1,6 6-27,-2 7 1,-3 9-54,2 3 0,2 3-138,-2 5 0,2 1 0,-2 2 1,-2 7-533,2-3 1,2 7 242,-2-3 1,2-1-758,-2-7 0,-1-2 263,6-5 1,-5-1-460,4-3 0,0-3 113,4-4 848,0-1 0,-5 1 0,-1-1 0</inkml:trace>
  <inkml:trace contextRef="#ctx0" brushRef="#br2" timeOffset="132">18947 14425 8193,'-6'-17'0,"1"8"386,5-2 574,0 7-8,0-1-266,-5 10 1,3 5-47,-1 5-221,1 6-204,2-4 0,-1 10-71,-3 0 1,3 4-46,-3 0 1,3 2-193,1 1 1,0-3 87,0-1 1,9-5-187,2 2 1,4-4 125,1-4 1,1-3-99,6-4 0,4-5 96,0 1 1,1-5 34,-2 0 0,0-1-204,4-2 1,-3 1-85,3 3 1,-3-3-262,3 3 0,-3-3 10,3-1 0,-6 0-852,-1 0 1423,0 0 0,-5-5 0,5-1 0</inkml:trace>
  <inkml:trace contextRef="#ctx0" brushRef="#br2" timeOffset="133">18902 14664 8035,'0'-16'0,"7"3"1160,1-2-683,10 7 1,-5 2-338,14 2 0,-1 2-639,4-6 0,-3 4 677,3-3 0,1 3-44,3-4 1,0 4-352,0-3 0,-1 4 101,-2-1 1,-1 3-273,-7 1 0,-3 0 388,-8 0 0,-1-5 0,1-1 0</inkml:trace>
  <inkml:trace contextRef="#ctx0" brushRef="#br2" timeOffset="134">18924 14390 8231,'-6'-10'662,"1"3"-463,5-9 0,5 5 76,3 3 1,7-1-46,4 6 1,2-5 22,2 4 0,5-3-179,3 3 0,3-1-147,4 1 0,-2 3-108,2-3 1,1 3-905,-1 1 934,0 5 1,-4 1-1,1 5 1</inkml:trace>
  <inkml:trace contextRef="#ctx0" brushRef="#br2" timeOffset="135">20363 14150 8248,'-5'-17'497,"0"0"-198,-2 6-76,2 4-155,5 2 630,0 15 0,0-1-135,0 10 0,0 6-65,0 5 1,0 3-244,0 1 0,0 4-110,0 0 1,1 4-443,3-4 0,-3 3 246,3-7 1,-3 2-342,-1-10 1,1 0 252,3-7 0,-3 1-624,3-5-373,-3 1-757,-1-5 1162,0-5 731,0-1 0,-5-5 0,-1 0 0</inkml:trace>
  <inkml:trace contextRef="#ctx0" brushRef="#br2" timeOffset="136">20181 14196 8248,'0'-23'286,"5"4"-238,2 0 0,5 7 505,3 0 1,3 1-97,5 3 1,-1-1-2,1 2 1,0-2-23,0 5 1,1-4-49,3 4 0,-3 1-197,2 3 1,-3 1-108,-4 3 1,2 2-137,-6 6 0,0-1 105,-3 0 0,-5 1-326,1-1 0,-6 4 149,2 1 0,-4 3-111,-4-4 0,-2 4 44,-5-4 1,-5 4-48,1-4 1,-4 1 119,4-5 0,0 1 83,3-1 1,1-1 184,-1-2-197,1 2 0,3-5 398,1 3-267,4-3 1,-1-2 147,8 1 1,4 0-35,7-4 1,3 4-51,5 0 1,-1 3-71,1-3 0,4 4 10,0-5 0,-1 6-26,-3-1 1,0 2 34,0 2 1,-5 3-162,-3 0 1,0 4 94,-4-4 1,2 6-101,-9-2 0,0 1 49,-4-1 1,-3 1-12,-4-5 1,-4 5-7,-11-5 1,0 0-20,-8-4 1,0 0 22,0-4 0,-2 2 19,6-5 0,-1 0-425,4-4 0,1 0-186,3 0 0,3 0-1458,5 0 1353,4 0 732,2 0 0,15-5 0,3-2 0</inkml:trace>
  <inkml:trace contextRef="#ctx0" brushRef="#br2" timeOffset="137">20934 14265 8186,'-11'-22'0,"0"3"934,4 8-351,2 6 278,5 5-197,0 0 1,0 5-203,0 2 0,0 5 55,0 3 0,0 3-212,0 5 1,0 3-61,0 1 0,1 5-175,3-2 1,3-1-92,4 2 1,2-6-101,2 2 1,-1-5 159,5-2 1,0-3-184,4-1 1,0-8-4,-1 4 1,1-7-54,0 3 0,-4-6-480,0 2 0,0-3 328,4-1 0,-4 0-271,0 0 0,-5 0-93,1 0 1,-6 0-1049,-1 0 1764,-6-5 0,3-1 0,-5-6 0</inkml:trace>
  <inkml:trace contextRef="#ctx0" brushRef="#br2" timeOffset="138">20752 14436 8303,'-7'-11'863,"2"4"-456,15-3-274,3 9 1,11-4 444,3 5 1,-2 0-284,6 0 0,4 0-170,7 0 1,-1 0 99,1 0-1477,-6 0 1102,9 0 1,-11 0-294,0 0-815,1 0 850,-16 0 0,6 0 408,-10 0 0,6 0 0,-4 0 0</inkml:trace>
  <inkml:trace contextRef="#ctx0" brushRef="#br2" timeOffset="139">20957 14208 8216,'0'-18'269,"0"3"1,2 2 445,1 1 0,5 5-32,7-1-578,3 6-22,5-8 0,5 8 16,2-2 0,4-1 164,5 2 1,-4-1-216,3 4 1,0 0-5,-4 0 0,3 0-129,-6 0 0,-3 4 192,-2-1 1,-3 1-216,-4-4 0,1 4 73,-4 0 1,-1 1 94,-4-1 2,1-3 43,-1 9 80,-4-4 0,-2 6-62,-5-1 1,-4 1 132,0-1 0,-4 2-115,5 2 0,-5 3 7,4 5 0,0 0-146,4-1 1,-3 1 133,-1 0 0,0 1-254,4 3 1,5-3 62,3 3 1,2-3-84,1-2 0,6 0 46,2-3 1,2 1 37,2-4 1,4-2-18,-1-7 1,6 3-121,-1-2 1,2-3 28,1-1 1,-1 1 74,-3-1 0,3 0-341,-2-4 1,-3 0-147,-2 0 0,1 0-147,-4 0 0,1-6 72,-9-1 1,-1 1 648,-6-2 0,-3-5 0,-5-5 0</inkml:trace>
  <inkml:trace contextRef="#ctx0" brushRef="#br2" timeOffset="140">21494 14447 8277,'5'-11'0,"-1"3"0,7 1 0,3 3 477,9-4 1,0 5 1,0-5 0,1 5-140,3 0 0,-2-3-143,5 3 1,1-5-117,3 4 1,-3-1-159,-1 1 1,-5 3-185,2-3 1,-4 3-658,-4 1 1,-3 0 262,-4 0 656,-6 0 0,-1-5 0,-5-1 0</inkml:trace>
  <inkml:trace contextRef="#ctx0" brushRef="#br2" timeOffset="141">21494 14173 8202,'5'-17'118,"3"0"-60,7 6 1,4 3 211,8 0 0,2 6-115,5-2 0,4 1 104,0 0 0,5 1-114,-1-1 0,4-2 117,3 1 0,-5 0-159,1 4 0,-7 0-75,0 0 0,-7 0 44,-4 0 0,-3 0-11,-2 0 0,-4 0 20,-3 0 1,2 0 15,-2 0 0,0 0 127,-3 0 1,-5 0-122,1 0 0,-4 0 199,3 0 0,-4 1-158,1 3 0,-3 2-53,-1 6 0,0 4 24,0 3 1,0 3 3,0 1 0,-4 1-15,0 2 1,-3 2-142,3 3 0,-1 2-56,1-3 0,3-2 29,-3-1 0,3-4-38,1-4 0,0-3 88,0-4 116,0-1-9,0 0-44,0-4 1,0-7 133,0-8 0,0-2-81,0-1 1,0-6-274,0-2 0,0-2 157,0-2 1,0 0-126,0 0 0,0-4 128,0 1 1,0-1 124,0 4 1,0 2-143,0 2 1,0-2-8,0 6 0,1 1 35,3 7 32,-3 1 0,8 8-122,-5 2 0,5 7 67,-2 8 1,5 4 175,3 3 1,-1 0-108,5 4 1,0 1 96,4 3 1,0-1-138,0-3 1,-1 2 21,1-5 1,1-4 98,3-4 1,-3-7 146,3 0 1,-4-2 195,-4-6 0,2 0-127,-2-4 0,-2-5 65,-2-3 0,0-6-76,-3-1 0,0-6-113,-8 2 0,0-3-132,-4-5 1,-1 3-240,-3-3 0,1-1 327,-4 2-1283,-1-1 779,2 4 0,-4-4-393,2 1 1,3 0 306,1 7 1,3-2-1038,1 2 0,0 2 1452,0 2 0,5 7 0,1 3 0</inkml:trace>
  <inkml:trace contextRef="#ctx0" brushRef="#br2" timeOffset="142">3883 16286 8308,'0'-11'-286,"0"4"0,-4-3 540,0 3 1,1 0 445,3 0 1,-2 3 736,-1-4-184,1 1-653,-3 0 0,5 1 162,0 2 8,0 3-560,0 11 0,0 4-127,0 13 0,0-3-9,0-1 0,4 4-23,0 4 0,3 2-8,-3 1-66,5 6-649,-2-5-99,-1 4 553,4-4 1,-7-1-107,4 0-174,1 0 318,-2 1 0,3-6-146,-5-2 323,0-8-68,1 2 1,-4-8-87,3 2 5,-3-7-7,-1 2 158,0-9-360,0 4-428,0-5 0,0-5 290,0-2 0,-1-4-273,-3 0 1,1 0 210,-4-1 1,3-3 560,-4 0 0,1-6 0,-5 2 0,1-2 0,0-7 0,-1-1 0</inkml:trace>
  <inkml:trace contextRef="#ctx0" brushRef="#br2" timeOffset="143">3792 16355 8308,'-2'-19'0,"-1"0"0,1 8 477,-1 0-1,1 2-251,7-2 1,2-1 249,4 1 1,2-1-88,2 1 0,3 3 141,5 1 1,1-2 16,2-6-197,4 7-156,4-7 0,4 10 50,0-3 1,0 3-126,-4 5 1,-1 1-195,-2 3 1,-3-1 165,-5 4 0,-4 5-263,0 3 0,-10 4 46,-2-4-143,-4 6 179,-3-4 0,-7 6 58,-4 0 0,-7 0 49,-9 0 0,2 0 49,-5-1 0,-1-3 197,-3 0 0,0-6-231,-1-1 1,5-2 56,-1-6 0,6 3-1258,-2-3 572,8 0 282,8-4-2006,1 0 978,9 0 1344,-4-5 0,10-2 0,1-4 0</inkml:trace>
  <inkml:trace contextRef="#ctx0" brushRef="#br2" timeOffset="144">4591 16263 8255,'-5'-11'0,"4"-1"42,-3 1 0,-1 3 420,1 1 296,0 4 410,4-7-345,0 9-372,0-4 1,0 7 13,0 6 1,2 1-146,1 10 1,-1 0 84,1 4 1,3 5 74,-3 2-555,1 3 118,1-4 0,-2 4 238,4-2-746,-4 2 426,7 1 0,-9-4 70,3 1-787,3-6 0,-6 6 102,3-8-241,2 2 1,-5-12 338,3 2 1,-3-6-163,-1-2 0,2-4 110,1 1 0,-1-4-549,1-4 1157,-1-2 0,-2-6 0,0 1 0</inkml:trace>
  <inkml:trace contextRef="#ctx0" brushRef="#br2" timeOffset="145">4591 16298 8255,'12'-22'141,"-1"3"0,2-1 344,2 4 0,-1 1 128,5 4-338,-5-1 0,4 5 103,-3-1 81,-2 6 1,4-3 22,-1 5 1,-2 0-194,5 0 1,-5 0 88,1 0-452,-3 10 172,0-3 1,-1 11-39,1-3 1,-6-1-187,-2 5 0,-3 0-209,-1 4 1,-5 0 164,-3 0 1,-7 1-181,-4 3 0,-1-2 117,1 5 0,-1-4 81,4 0 0,-3-3-36,4-4 404,0 3-279,8-9 1,-1 7-37,4-5 352,0 0-304,4-8 58,0 3-37,5-4 33,1 1-238,11-2 222,-4-5 0,8 0-16,-2 0-130,3-5 131,6 3 0,-4-8-46,2 3 23,-1 1 2,-3-4 0,1 8-59,0-6 357,-5 6-287,3-3 1,-8 5 378,2 0 0,-2 1-146,-2 3 1,-3-2 571,0 6-391,-1-1-68,0 5 105,3-1-180,-9 1 0,9 3-48,-2 0 1,2 0-30,1-3 0,2-5 2,2 1 0,-1-2-143,5 2 0,-3 1-220,3-5 1,-4-1 107,4-3 1,0 0-171,4 0 1,-4 0 29,0 0 1,0-5-87,4-2 1,-2-3 198,-2-2 0,2-1 42,-6-2 1,0 1 51,-4-5 0,1 0 138,-1-4 1,-1 1-50,-2-1 0,-3-1 216,-5-3 1,0 3 20,0-3 1,-9-1-102,-2 2 1,-9 0-120,-3 7 0,-5 3-54,-7 4 1,-4 6-153,-3 2 1,-6 4-142,-1 4 0,0 4-377,7 7 1,8 3-4,8 4 0,12 2 35,6 3 616,5 2 0,14 0 0,1-1 0</inkml:trace>
  <inkml:trace contextRef="#ctx0" brushRef="#br2" timeOffset="146">5802 16252 8308,'0'-12'298,"0"1"655,0 0 50,0-1-491,0 6 128,0 1-289,0 5 1,0 5-7,0 2 1,1 9 128,3 3 0,-3 7-171,3 5 0,1-2 0,-1 1 1,0 5-185,-4 3 1,3 0-175,1-4 0,0 0-446,-4 1 0,4-5 309,0 1 0,3-7-567,-3-1 0,1-6-374,-1-5-129,-3-1 529,4-5-923,-5 0 1656,0-6 0,0-6 0,0 0 0</inkml:trace>
  <inkml:trace contextRef="#ctx0" brushRef="#br2" timeOffset="147">5779 16263 8283,'5'-11'0,"0"-1"594,3 1-265,7 0 1,-7-1 162,7 1 1,3-1 174,1 1-348,7 0 133,-2 4-162,9-3 0,-5 9 19,3-3 1,0 3 31,-4 1 1,-2 1-231,-5 3 1,0 7 88,-5 8 1,-4 3-78,-3 1 1,-5 1 17,0 2 1,-10 0-208,-5 4 0,-8-4-17,-3 0 1,-2 0-178,-9 0 1,2-5 140,-6 1 0,4-6-17,3-1 0,3-2-518,5-2 1,6-5-93,1-2-502,4-3 0,7-2 34,5-3 1214,10-2 0,7-5 0,6-1 0</inkml:trace>
  <inkml:trace contextRef="#ctx0" brushRef="#br2" timeOffset="148">6384 16309 8158,'-6'-5'96,"-4"4"1,7-8 877,-4 5-623,4 0 1,-7 4-1,2 1 1271,-2 3-1161,-1 3 1,-1 8 0,1 1 459,-1 2 1,2 5-530,3 4 1,2 3-180,5-3 1,1 3-97,3-3 0,2 3-212,5-3 1,6 0 10,2-5 0,3-3 188,0 0 0,3-6-441,1-1 1,3-6-2,6-6 1,-1 0-34,0 0 0,4-5 100,0-3 0,0-6 65,-3-1 0,-6-5 284,-3 1 1,-3 1-97,-4-1 0,-2-1 327,-6-7 0,-1 2 82,-2-6-186,-3 6-72,-5-8 0,-1 4-2,-3-6-391,-7 6 163,-7 1 0,-5 5 316,0 0-990,-10 1 529,-2 4 1,-11 6-1088,0 9 1,-4 1 1004,8 7 0,-7 3-844,11 7 1,7-1-67,8 5 1234,5-5 0,8 9 0,2-8 0,3-2 0</inkml:trace>
  <inkml:trace contextRef="#ctx0" brushRef="#br2" timeOffset="149">7332 16149 8182,'-10'-11'449,"2"-1"-235,-2 1 1,8 1 152,-6 2-191,6 3 7,-9 0 1,5 2 659,-5-4-505,-1 4 1,-3-2 94,0 5 0,-2 4-173,2 0 0,-1 5 399,-3-2-476,-3 8 1,5-1 183,-2 5-162,-2 1 9,8-3 1,0 5 152,6-3-427,4-3 91,-7 1 0,9-4 394,-3 2-398,8-3 1,7 5-47,8-6 0,4 1 44,4-1-93,-3-4 46,9 3 1,-9-5 5,3 2 0,-8 4-165,-4-4 0,1 0 12,0 0-10,-1 1 0,-5 3 117,-2 1-125,-3-1 157,-5 6 1,0-5-56,0 3 0,-9-1-51,-3 2 1,-8-4 208,-3 4 0,-1 0-26,-6-1 30,-1 1-95,2-5 0,-4-3-150,3-1 0,0 0-210,0 0 0,8-1-763,0-2 126,6-2 1,5 1-532,7-6 1546,3 1 0,11-8 0,3 4 0</inkml:trace>
  <inkml:trace contextRef="#ctx0" brushRef="#br2" timeOffset="150">7549 16240 8297,'0'-24'664,"-5"3"1140,4 9-1216,-9 1 0,7 5 1455,-4 2-1395,4 3 0,-3 2-136,2 3 1,3 6-109,-3 5 1,3 7 69,1 0 1,3 3-248,1 5 0,5-5-24,-1 2 0,2 1-337,1-1 115,6-1 73,-5-3 1,9-4-335,-6 0 0,4-1 4,-4 1 1,5-3-147,0-4 0,0-1 94,-1 1-981,2-6 778,-3 4 0,1-9-142,0 3 0,-4-2-137,5-2 0,-7 0-846,3 0 1155,-4 0 1,-1-2-608,-4-2 698,-2-2 0,-5-5 410,0-1 0,-5 1 0,-1-1 0</inkml:trace>
  <inkml:trace contextRef="#ctx0" brushRef="#br2" timeOffset="151">7481 16412 8268,'-12'0'0,"1"0"0,4-1 1443,4-3-866,6 2 1,4-8-29,4 3 1,11 0-124,4 0 1,7-1-369,6-3 0,0-1 120,3 1 0,2-1-567,-2 1 0,-4 1-103,-4 2 1,-1-1-497,-6 6 0,-2-5 299,-6 4 689,-2 0 0,-6 4 0,1 0 0</inkml:trace>
  <inkml:trace contextRef="#ctx0" brushRef="#br2" timeOffset="152">7572 16206 8197,'0'-18'0,"1"2"620,3 5 0,8-1-143,7 1 0,3-2-205,5-2 0,-3 2 45,3-2 1,1 2 30,-2 2 1,5 1-102,-5 2 0,1 3-1,-4 5 0,-1 1-121,-3 3 0,1-1 143,-5 4-298,0 1 51,-3 8 1,-2 1 156,-2 2 1,0-1-55,-4-3 0,5 3 83,-1 4 1,-2 5 33,2 0 0,-5 1-126,5-2 1,-4-2-88,4 3 1,-6 1 22,2-1 1,1-1 69,-1-3 0,3 0-281,-3 0 0,4 0-79,-4-1 1,3-3-104,-3 0 1,0-5 54,-4 2 1,0-4-446,0 0 325,0-6 0,0 0-739,0-2 519,0-2 0,-1 3-291,-3-5-197,-3-5 563,-4-2 552,0 1 0,-6-9 0,-1 2 0</inkml:trace>
  <inkml:trace contextRef="#ctx0" brushRef="#br2" timeOffset="153">8006 16195 8197,'11'-23'-110,"1"5"-1,-1 3 111,1-3 0,4 5 1406,-3-3-843,3 5 0,0-1 349,-1 1 0,5 4-390,-1 4 1,3 1-127,1 2 0,-1 2-224,1 1 0,0 8-151,0 4 0,-5 5 65,-3-1 0,-2 3-151,-2 1 0,-1 1-237,-2 2 1,1-2 170,-5 3 1,-2-2-104,-6 2 1,-2 2 125,-6 6 1,-3-5 92,0 0 0,-5-3 23,1 4 0,-7-6 22,0 2 0,-1-3-15,4-1 0,-1-4 15,-3 0 1,5-5-150,-1 1 0,1-8-242,7-3 1,4-3-1222,3-1 775,5 0 268,-2 0 539,10-5 0,7-1 0,6-5 0</inkml:trace>
  <inkml:trace contextRef="#ctx0" brushRef="#br2" timeOffset="154">9331 16161 8175,'0'-12'-495,"0"6"1,0-1 2156,0 4-942,0 1 1,0-1 42,0 6 1,0 5-228,0 7 0,-4 3 29,0 5 0,0 3-9,4 1-128,0 5-245,0-8 0,2 8-75,2-6 0,-2 2 166,6-1 1,-2-3-456,2 3-1,2-7-183,-3-1 0,0-5-455,0 1 1,0-6-535,0-1-949,-2-6 1410,-5 3 893,0-5 0,0-5 0,0-1 0</inkml:trace>
  <inkml:trace contextRef="#ctx0" brushRef="#br2" timeOffset="155">9022 16161 8124,'-11'-17'247,"1"8"304,2-2 41,3 2 0,10-1 41,3 2 1,2-2 267,1 2 0,2 2-322,2-2 0,8 1-121,8-5 0,3 5-113,4-1 0,-1 4-23,5-3 0,-5 4-442,1-1 0,1 3 137,-1 1 0,4 0-587,-4 0 0,0 0 340,-4 0 1,1 1-1168,-1 3 1,-1-3 216,-3 3 0,-2 1-13,-5-1 0,-5 5 1193,-3-1 0,-2 2 0,-2 1 0</inkml:trace>
  <inkml:trace contextRef="#ctx0" brushRef="#br2" timeOffset="156">9856 16138 8084,'0'-12'1001,"0"1"-399,-5 4 1,3-1 3,-6 4 0,0 1-78,-3 7 0,0 1 113,-1 3 0,1 7-206,-1 0 1,5 6-146,-1 1 0,4 1-186,-3 0 1,4 4 145,-1-1 0,3 1-265,1-4 0,5 0 39,3 0 1,2-2-174,1-2 1,2 1-18,2-4 0,3-1-132,5-4 0,0-4 126,-1-4 0,1 0 8,0 1 1,4-3-56,-1 3 0,5-8 141,-4-4 1,-1-2 74,-3-1 1,0-2 59,0-2 0,-6 1 214,-1-5 1,-4 0-79,0-4 1,-2-1 170,-2-3 1,-3 2-33,-5-5-253,0-1 9,0-3 1,-5 0-144,-3-1 34,-7 6 0,-8 1 258,-8 5-1218,-7 6 1,-6 1-183,-6 9 1,-3 7-1536,4 7 2698,-1 9 0,8 0 0,3 8 0,3 4 0,5 1 0</inkml:trace>
  <inkml:trace contextRef="#ctx0" brushRef="#br2" timeOffset="157">10599 16526 8064,'-7'0'241,"1"0"751,2 0-532,3 0-700,-4 0 2103,5 0-1180,5 5-215,-4-4-124,9 4-159,-9-5 45,10 0-452,-10 0 229,4 0-1024,-5 0 0,5 5 0,1 2 1</inkml:trace>
  <inkml:trace contextRef="#ctx0" brushRef="#br2" timeOffset="158">11638 15909 8035,'-12'0'181,"1"-5"164,5 4-248,1-4 133,0 0 57,3 3 58,-3-3 182,0 5-112,-1 0-180,-1-5-19,-3 4 0,8-4 1,-6 5-51,-1 0 0,-1 5-69,-1 3 0,-1 2 151,1 1-205,-1 1 0,-3 3-94,0 0 109,0 0-153,3-3 192,1-1 1,3 2-39,1 2 1,4-2-1,-1 2 42,3-2 0,2-2 37,3 1 0,2-1-32,6 0 1,3-3-33,0 0 1,9-2-16,-1 2 1,3 0 2,-4-4 1,5 4 37,0-4 0,3 5-174,-3-2 0,0 0 89,-5 0 0,0 1-141,-3 3 1,-3 1-11,-4-1 0,-4 4 41,-1 1 67,-4-1 85,2 1-62,-5 2 1,-5 1-5,-3 0 1,-3-1-8,-5 1 0,-1 2-2,-6-2 152,0-2 1,0-1-118,0-4 19,-5 4-21,4-8 1,-2 7 22,7-7-127,2-3 0,6 0 123,-1-5-1129,6 0 721,1 0 1,6-1-434,3-3 1,3-2 335,9-6 0,1-1-342,6-2 1,4 3-241,0-4 1053,-6 9 0,6-9 0,-3 4 0</inkml:trace>
  <inkml:trace contextRef="#ctx0" brushRef="#br2" timeOffset="159">11923 16298 8071,'7'-12'555,"3"6"58,-9 1-380,4 5 1,-6 0 126,-3 0 1,2 1 0,-6 3 0,-1 3 976,-1 4-815,-1 0-108,4 0-120,-3 6 1,9-3-238,-3 5 1,3-4 0,3 3 328,6-2-94,-1 5-666,15-9 359,-4 5 0,5-6-238,-1 1 0,6-6 1,2-2 118,-1-3 0,8-1-262,-3 0 1,3-1-189,-3-3 322,-5-2-72,4-1-151,-9-8 722,9 8-182,-9-10 1,4 4-114,-5-2 1,-1-3 181,-3-4 1,-3-1 289,-4 0 0,-6-1-212,-2-3 0,-6 2 1,-4-6-7,-5 0-38,-13 3-905,-1 0 640,-9 10 181,-5 1 0,-3 11-367,-7 2 177,-4 3 1,-2 10-25,1 2 0,1 8-290,7 0 261,3-2 1,19 4-679,5-2 1,10 4 846,5 4 0,2-3 0,6 3 0,5-3 0</inkml:trace>
  <inkml:trace contextRef="#ctx0" brushRef="#br2" timeOffset="160">13648 15932 8228,'0'-11'0,"0"3"600,0 0 38,0 1-176,0 0-186,0-3 161,0 9-63,5-4 28,-4 5 1,4 1 229,-5 3-125,0 7-320,-5 7 0,-1 10-46,-5 3 1,-1 7 0,-1 4 398,-2 2-757,2 2 1,-3-4-559,5-1 820,-1-4-627,6-3 0,-3-2-73,5-5 431,-5 0-636,8-5 337,-4-4 0,5-1-587,0-6 731,0 0-10,0-4 159,5-2-636,-4-5 853,9 0 0,-8-5 13,1-3 0,4-7 0,-1-3 0</inkml:trace>
  <inkml:trace contextRef="#ctx0" brushRef="#br2" timeOffset="161">13614 15875 8228,'1'-11'651,"3"-1"-465,-3 6 0,9-3 238,-2 5 1,-2 0-47,2 4 1,-1 7 127,5 4 1,-1 6 0,2 7 24,2 2 0,2 4-96,2 4-302,2 0 1,-3 4-44,5 0 0,0 3 85,0-7 0,-1 2-190,1-10 0,-5 5-242,-3-5 1,-2 1 191,-2-4 0,-1-5-669,-2-3 1,1 1 348,-5 0 0,0-1-434,-4-4 1,0-3-160,0-1-359,0 1 572,0-2 1,-2-1 764,-2-5 0,-2 0 0,-5 0 0</inkml:trace>
  <inkml:trace contextRef="#ctx0" brushRef="#br2" timeOffset="162">13511 16298 8228,'-6'0'1704,"2"-4"-1113,8 0-85,7 0-319,7-1 0,6 4 188,2-3 30,4 3 63,4-4-406,0 3 31,6-3 1,-1 2 280,3-1-1901,2 0 1291,-8 4 192,3-5-407,-10 4-1271,4-5 1178,-9 1 1,3 4 543,-8-3 0,3-2 0,-5 0 0</inkml:trace>
  <inkml:trace contextRef="#ctx0" brushRef="#br2" timeOffset="163">14253 15898 8329,'-10'-12'0,"2"1"1442,3 5-691,5-4-54,0 8 20,0-3-310,0 5 0,0 7 32,0 4 1,0 5-60,0 7-169,0 5 0,0 1-220,0 6 1,0 0 0,0 2 291,0 1-376,0 0 211,0-9-61,-5 4 69,4-9-524,-4 4 177,5-5-133,0-5 249,0-2 1,0-4 0,0-1 106,0 1-21,0-1 0,0-3 363,0-1-174,0-4 89,0 2 0,5-5-115,3 0 1,2 0 42,1 0 0,6-1-55,2-3 0,2 1-139,2-4 1,1 3 22,3-4 0,-3 6-161,3-2 0,-3-1-103,-1 1 1,-2 0-349,-2 4 1,2 0-634,-6 0 1,0 0-133,-4 0 1361,1 0 0,-1 0 0,1 0 0</inkml:trace>
  <inkml:trace contextRef="#ctx0" brushRef="#br2" timeOffset="164">14733 15898 8269,'-5'-17'2001,"4"5"-1093,-5-5-341,6 11-126,0 1-1,2 7-114,2 6 1,-2 1 151,6 10 0,-4 1-74,3 7 0,-4 1-171,0 2 20,-1 8-556,-2-7 146,0 8 209,-5-10 0,2 3 38,-4-5 0,3 3-155,-4-3 0,4-1 28,-3-3 0,4-5-99,-1-3 0,-1 2 178,1-2 0,1-4 14,3-3 398,5 0 1,1-1-284,5 1 0,2-6 111,2 2 1,-1-3-223,5-1 0,0 0-121,4 0 1,-2-1-749,1-3 1,-5 3 424,6-3 1,-3 3-336,3 1 0,-4 0 257,0 0 0,-5 0-1714,1 0 2176,3 0 0,0 5 0,5 1 0</inkml:trace>
  <inkml:trace contextRef="#ctx0" brushRef="#br2" timeOffset="165">16423 15806 8241,'-5'-11'243,"3"0"-184,-6-1 0,5 5-3,0-1 96,-4 5 0,1-2 260,-5 5 1,-6 0-134,-2 0 314,-3 5-301,-6 7 0,3 3 334,-5 8-417,-1-3-53,2 13 0,-3-4-52,6 6-1107,-6-1 1252,8 5-433,1-3 188,1 3 0,10-5-348,-4 1 126,9-1 147,2-5 0,5 3 32,0-5 1,5-2-81,2-6 1,9-1 76,3-3-135,2-7-81,2 7 37,0-14 85,0 4 0,1-5 55,3 0 111,-3 0-68,4 0 0,-7-5 896,-2-3-968,3 3 357,-10-5 0,4 4-323,-9-6-63,3 1 100,-8 0 0,3-1-232,-5 1 223,0-6 0,-5 1-22,-3-3 1,-3-2-7,-5 6 0,3-4 150,-6 4 1,5 1-145,-2 6 0,0-1 263,1 6 0,3-1-61,5 4 0,3 0 91,-4 0-238,6 0 0,-2 4-99,8-1 0,7 5 66,8-4 1,8 3 64,3-3 0,7 0-243,1-4 1,4-1 114,-4-3 0,0 1 51,-4-4 1,-1 1-21,-2-2 1,-3-2 271,-5 2 1,-1-2-28,1-1 1,-4-1-5,0 1 0,-4-4 138,5-1 1,-7-3-49,3 4 1,-5-5-11,-3 1 1,1 1-35,-6-1 0,5 4 47,-4-4 1,0 5 78,-4-2 154,5 9-440,-4-3-305,4 8 1,-5 2 301,0 8 1,1 7 55,3 4 0,-3 5 137,3 7 1,-2-1-166,-2 8 0,0-2-93,0-2 0,0 0 6,0 1 0,0-2-141,0-3 0,0-2 5,0-5 1,0-2 90,0-2-158,5-2 0,-4-6 3,3 1-130,-3-6 0,0-1-761,3-5-1113,-3 0 1566,4 0 653,-5 0 0,-5-5 0,-1-1 0</inkml:trace>
  <inkml:trace contextRef="#ctx0" brushRef="#br2" timeOffset="166">17143 15829 8246,'0'-11'178,"-4"-1"267,0 1 210,0 5-322,4 1 1277,0 5-1078,0 10 0,0-1 94,0 10 0,0 5-110,0 6 1,0 1-224,0 3 1,0-2-119,0 6 0,0-3-121,0 0 0,0-2-283,0-3 177,0 3 88,0-9 1,0 0-711,0-5 332,0-5 105,0 3-558,0-6 209,0 1 198,5-6-730,-3 4 213,8-9-104,-9 4-296,9-5-78,-9-5 1383,5-1 0,-6-11 0,0 0 0</inkml:trace>
  <inkml:trace contextRef="#ctx0" brushRef="#br2" timeOffset="167">17029 15864 8164,'5'-23'0,"1"1"266,5 3 1,11 3 91,5 4 0,-1 1 209,1-1 1,2 1-8,2 0 0,-2-1 273,1 1 0,1 4-368,3 4 1,0 1-155,0 2 0,-4 3-299,-4 4 1,-5 1-81,-2 7 1,-5 3-76,1 1 0,-8-1 393,-3 1-879,3 0 465,-6 4 0,-1 0-95,-8-1 0,-7 5-51,-4 0 0,-8 3 46,-3-3 0,-2 3 94,2-3 1,-3 0 153,2-5 0,3-3-14,2 0 0,3-5 127,4 2 0,2-4-73,6 0 0,1-5 168,2 1 0,3-4-114,5 3 1,0-3 64,0 4 1,5-6-51,3 2 0,3-1-38,4 1 1,3-3-149,5 3 0,1-3-83,3-1 0,-3 0-312,2 0 1,-1 0-108,-3 0 1,5 0-1098,0 0 1692,-6 5 0,1-4 0,-4 4 0</inkml:trace>
  <inkml:trace contextRef="#ctx0" brushRef="#br2" timeOffset="168">17725 15784 8249,'0'-12'195,"0"6"0,0 0 969,0 2-769,0 2 1,0-1-99,0 6 1,5 4 306,3 4 1,-2 4-110,2 1 0,-2 4-80,2-1 0,1 3-155,-6 0 0,1 1-116,-4 0 1,0 0 61,0 0 1,4 0-92,0-1 0,0 1 325,-4 0-731,0-5 230,0-2 0,0 0-533,0-1 384,0 0 6,0-9-111,0 5 75,0-10 159,0 9-51,0-9 88,0 4-17,0-5 28,5 0 212,-4 0-81,9 0 0,-3 0 172,4 0 3,0 0-234,1 0 1,-1 0-313,1 0 142,-1 0 22,6 0-695,-5 0 527,10 0 0,-4-1-96,4-3-1121,1 3 958,5-4 1,-4 5-107,3 0 1,-3 0 641,-1 0 0,0 0 0,0 0 0</inkml:trace>
  <inkml:trace contextRef="#ctx0" brushRef="#br2" timeOffset="169">18582 15818 8234,'-5'-18'387,"-2"-3"0,0 12-649,-1-3 0,4 5 61,-3-1 0,-1-2 872,-3 2 0,-1 2-81,1-2 1,-3 6 91,-5-2 0,4 3-281,-8 1 0,2 0-113,-1 0 0,-1 3 2,0 1 1,1 9-16,3-2 1,0 3-124,8-2 0,-4-1 113,3 1 1,5-1-152,-5 0 1,8 1 130,1-1 0,3 5-260,3-1 0,5 0-60,7-4 1,3 1-49,5-1 0,1 1 75,3-1 1,0 4-178,4 1 1,2-1-41,-3-4 1,-2 1 96,-1-1 1,-3 0-26,-1 1 1,-5-1 32,-3 1 0,-2-1-1,-2 1 0,-5 0 110,-2 3 0,-3-2 157,-1 2 0,-5-2-102,-2-1 1,-10 3 186,-6 0 0,-1 0-139,-6-3 1,-1-1-31,-3 0 0,-4-3-133,0 0 0,1-6-50,7 2 0,-1-3-262,8-1 0,3 0-256,9 0 0,4-1 679,4-3 0,6-2 0,4-6 0</inkml:trace>
  <inkml:trace contextRef="#ctx0" brushRef="#br2" timeOffset="170">19712 15681 8173,'-1'-13'636,"-3"-2"24,3 7-412,-4-7 0,5 13 239,0-6 384,0 5-443,0-2 1,-1 7-146,-3 1 0,3 9-7,-3 7 0,3 2 30,1 2 0,-4 1-220,0 3 0,0-2 121,4 6 0,0-4-21,0 3 0,0-7-16,0 3 1,0-4-257,0 5 1,-4-4-39,1-4-146,-1 2 194,4-8 0,0 3 71,0-4 0,0-1-64,0 1 1,1-5 252,3 1-81,-3-6 0,9 5 38,-2-4 0,2-1-78,1 2 0,1-3 69,-1-1 1,2 1-105,2 3 0,-1-3-3,5 3 0,-4-3 7,4-1 0,-1 0-129,1 0 1,3 0 4,-3 0 0,2 0-207,2 0 1,-4 0-583,0 0 0,-5-1 394,2-3 0,-4 2-296,0-6 0,-5 4-105,1-3 1,-6 3 887,2-4 0,-8 1 0,-2-5 0</inkml:trace>
  <inkml:trace contextRef="#ctx0" brushRef="#br2" timeOffset="171">19667 15909 8262,'0'-11'187,"0"-1"0,5 2 434,2 3 1,4-2-195,0 5 0,5-4 132,4 5 0,1-3-74,2 3 1,1 1-168,3-1 1,-3 1-173,2 2 0,-3-3-144,-4-1 0,3 0-727,-3 4 1,-1 0 487,1 0 0,-9 0-2469,1 0 2706,-2 0 0,-2 0 0,-2 0 0</inkml:trace>
  <inkml:trace contextRef="#ctx0" brushRef="#br2" timeOffset="172">19678 15647 8167,'6'-12'0,"5"1"374,-4-1 0,10 2-70,6 3 1,1-4-5,6 4 0,4 0-10,4 0 1,4 3 144,-4-4 0,4 6-185,-4-2 1,2-1-19,-2 1 0,-3 0-42,3 4 0,-3 0-81,-5 0 1,2 0-141,-6 0 1,1 0 82,-4 0 1,-4 0 87,0 0-90,-5 5 1,3 2-15,-6 4 1,-5 1 122,-2-1 1,-3 6 1,-1 2 0,0 3-70,0 5 1,0-2 23,0 6 1,-3-1-163,-1 5 0,-5-1 89,1 0 1,2-3-251,-2-1 0,6-5-22,-2 2 1,3-4-17,1-4 1,0-3 146,0-4 1,0-4-50,0-1 268,0-4 29,0 2 0,0-7-37,0-1 1,-2-4-110,-1-4 1,1-4 22,-1-1 1,-3-4-20,3 1 0,-5-2-5,4-2 0,-3 0-2,3 0 1,0-4-21,4 1 0,0-2-61,0 1 0,0 3 65,0-3 1,1 7-67,3 1 0,2 5 65,6-1 0,-5 7-98,1 4 0,0 3 32,3 1 0,4 1-137,1 3 0,3 8 189,-4 7 0,5 4 19,-1 3 0,3 0-85,1 4 1,-2-5 23,-2 2 1,5 1-19,-5-1 1,4-2 58,-8-6 0,4-2 11,-3-6 1,3-1 112,-4-2 0,4 1 207,-4-6 1,0 1-51,-3-4 0,-1-4 226,1 1 1,-2-6-41,-3 1 1,2-6 243,-5-1 0,0-5-182,-4 1 0,0-7-168,0 0 0,0-5-362,0 4 0,-4-4-49,0 0 0,-3 0-33,3 0 1,0-2-365,4 3 0,-4 2-627,0 1 0,1 8-467,3 4 0,-2 3-121,-1 5-56,1-3 1750,-3 13 0,10-1 0,2 9 0</inkml:trace>
  <inkml:trace contextRef="#ctx0" brushRef="#br2" timeOffset="173">21163 15532 8150,'0'-22'0,"0"0"468,0 3 0,1 6-57,3 6 493,-3 4-118,4-7-226,-5 9 220,0-4-14,0 5-520,0 10 1,4 0-6,0 13 1,0 2 315,-4 9-316,0 1-30,0-1 1,0 1-84,0 4-121,5-4-340,-4 4-211,4-4 475,-5-6 0,0 0-80,0-2-754,0-8 635,0 7 1,0-13-563,0 2 569,0-2 0,0-5-555,0-1 0,1-4 250,3 1-221,-3-3 1,5-6-295,-6-3 191,0-2 890,0-7 0,-11 0 0,-1-6 0</inkml:trace>
  <inkml:trace contextRef="#ctx0" brushRef="#br2" timeOffset="174">21071 15487 8150,'8'-18'282,"0"3"1,4 6 341,7 1 0,3 4-176,1-3 0,4 4 57,-1-1 1,10 3-160,-2 1 0,4 1 86,0 3 1,-2 8-145,2 7 0,-7 4-221,0 3 1,-10 0 31,2 4 0,-7 0-214,-1 5 0,-3-4 129,0 4 0,-6-7-254,-2 6 0,-3-7 70,-1-1 1,-6-2-1,-5-1 1,-2 0 101,-6 0 1,-2-2 103,-5-2 1,-3 2 32,-6-6 0,-4 0-62,-3-3 26,3-1-14,-6 0 1,6-4-650,-3-3 0,3-2 285,5 2 0,8-3 345,3 3 0,-2-3 0,-4-1 0</inkml:trace>
  <inkml:trace contextRef="#ctx0" brushRef="#br2" timeOffset="175">3929 17554 8583,'-7'-6'884,"2"0"0,2 8-357,-1 2 0,-4 2-88,4 5 0,-1 1 45,1-1 1,3 2-175,-3 2 0,3 3-51,1 5 0,0-1-33,0 1 0,5 0-128,3 0 1,2 0 93,1 0 1,2 0-135,2-1 1,-1 0-254,5-3 179,0-3 0,5-2 0,3-1-78,4-3 1,2-6 24,1 0 0,-1-3-193,-3-1 0,2-1 64,-5-3 1,3-4 158,-3-7 1,-1-3 24,-3-4 1,0-1 20,0 0 0,0 0 37,0 0 0,-6-3-66,-1-1 0,-9-5-35,-3 2 0,-3 1 17,-1-2 1,-1 5-265,-3-5 1,-2 7 140,-6 1 1,1 0-59,0 4 1,-1 4-209,1 4-293,-1-1-586,6 11 846,1-4 1,5 6-1101,0 3 1562,5 2 0,1 11 0,6 1 0</inkml:trace>
  <inkml:trace contextRef="#ctx0" brushRef="#br2" timeOffset="176">4808 17497 8247,'-11'-12'0,"4"6"0,-1 0 1726,4 2-1138,0 3 1,4-3-351,0 8 1,0 3 130,0 8 1,1 7 155,3 5 1,-3 6-154,3 1 0,1 0-86,-1 4 0,4 2-174,-5-2 0,5 4 124,-4-4 0,1 0-320,-1-4 0,-2-1-119,6-3 1,-6-2-159,2-5 1,1-5-41,-1-3 1,0-6-253,-4-1 0,1-6-1337,3 2 1417,-3-8 0,6-6-247,-4-5 0,-1-6-32,1 2 852,-1-2 0,-7-2 0,-2 0 0</inkml:trace>
  <inkml:trace contextRef="#ctx0" brushRef="#br2" timeOffset="177">4740 17588 8247,'6'-11'33,"4"-1"-16,-2 1 0,7-4 234,4-1 0,4-3 419,4 4 0,-3 0-188,2 4 1,2-1-35,-1 1 1,-1 4-369,-3 4 0,0 1 146,0 2 0,-1 2-40,-3 1-119,-3 4 1,-4 5-1,-2 4-10,-3 3 1,-2 3 92,-5 5 0,-6-2-40,-5 6 1,-7-2-61,-9 2 0,-2 0-117,-5-4 0,3 3-26,1-3 1,3-5 80,-3-7 0,8-2-720,-1-2 0,4-5-415,0-2 1,8-3 1146,6-1 0,10-10 0,1-2 0</inkml:trace>
  <inkml:trace contextRef="#ctx0" brushRef="#br2" timeOffset="178">5973 17508 8472,'0'-11'-5,"0"-1"5,0 1 315,0 0-315,0-1 1172,0 1 34,0 4 316,0-3-798,0 9-672,5 1 170,2 11 1,0 7-18,1 5 0,-4 1 68,3 3 1,1 2-190,3 5 1,-1 0 122,-2 1 0,6-1-341,-3 0 0,3-5-72,-2-2 1,-1-3 1,1-1 0,-1-4 89,0 0 0,1-9-39,-1 2 1,1-7 115,-1 2 0,1-4-18,-1 1 0,-3-4 31,-1-4 1,-3-1-1,4-3 0,-6-6 50,2 3 0,-3-4-37,-1-1 0,0 2 11,0-5 1,0 0-32,0-4 0,0 4-3,0 0 0,1 2-95,3-2 0,-2 2 102,1 6-97,-1-1 96,-2 6 0,1 1-166,3 5 1,-2 5 180,6 3 0,-1 3 0,5 4 1,1 3 40,2 5 0,-2-2 6,2-2 0,1 3-23,-1-3 1,2-1 12,-2 1 1,2-9 91,2 1 0,-2-6-66,-1 3 1,-4-5 89,4 0 1,-2-1 14,1-2 0,-2-5 162,2-3 0,-6-3-132,-2-5 0,0 0 123,0-3 0,-2-3-236,-5 3 1,0-4 69,0-3 1,0 2-268,0-3 0,0-1 66,0 1 0,-4-3-175,1 3 0,-1-3-276,4 3 0,-1 4-492,-3 4 1,2 5-641,-1-1-376,6 2 2019,4 7 0,4-4 0,1 4 0</inkml:trace>
  <inkml:trace contextRef="#ctx0" brushRef="#br2" timeOffset="179">6875 17463 8347,'-6'-12'0,"-4"1"898,9 4-350,-4 2 378,5 5-45,0 0-68,0 10 0,0 4-280,0 13 0,0-5-141,0 4 1,0 0-167,0 4 0,0 3-8,0-2 1,3-4-95,1 0 0,1 1-151,-1-1 1,-3-1-427,3-3 0,-1-1 252,0-3 0,-1 1-910,2-5 1,-2-1 49,2-6 0,-2 1-1432,6-5 2493,-5-1 0,7-3 0,-4 0 0</inkml:trace>
  <inkml:trace contextRef="#ctx0" brushRef="#br2" timeOffset="180">7366 17394 8444,'-17'-14'1819,"1"3"-1330,9 7 0,2 0-133,5 8 0,0-2 202,0 6 0,0 5-106,0 6 1,0 5-46,0 6 0,0 1-160,0 7 1,1 1-150,3-1 1,1 3-2,3-7 1,2 2-249,-3-10 1,2 1 9,-1-4 0,1-6-963,-6-1 1,6-4-985,-2 0-650,-1-6 2738,-1-1 0,-5-10 0,0-1 0</inkml:trace>
  <inkml:trace contextRef="#ctx0" brushRef="#br2" timeOffset="181">7138 17497 8331,'6'-23'304,"6"0"1,6 5-348,8 3 1,3-1 401,6 0 0,-5 1-4,1 4 0,-6 1 256,2 2 1,1-2-296,-2 2 0,5 3-32,-5 1 0,5-1-195,-5 1 1,-3 1-93,-4 3 0,-5 0-101,1 0 1,-3 1 221,-5 3 1,2 3-61,-5 9 0,0-3 97,-4 7 0,0 1 187,0 10 0,0-5-170,0 8 0,-1 3 106,-3 5 1,3-3-151,-3 0 1,3-3 5,1 2 0,0-6-236,0 2 0,1-7 128,3 0 1,-3-4-180,3-4 1,-2-3-538,2-5-293,-3 1-196,9-1-971,-8-4 1318,3-2-140,0-5 972,-4-5 0,9-2 0,-3-4 0</inkml:trace>
  <inkml:trace contextRef="#ctx0" brushRef="#br2" timeOffset="182">7949 17383 8451,'0'-8'2855,"0"0"-1893,0 6-856,0 7 1,0 9 465,0 12 1,0 0-136,0 4 1,0 1 152,0 3 1,0 0-200,0 1 1,0-1-346,0 0 0,0-1-23,0-2 1,0-2-240,0-3 0,4-3-96,0 0 0,3-5-467,-3-7 1,4 1-782,-5-1 1,1-3-179,-4-1 186,0-4 1552,0 2 0,0-5 0,0 0 0</inkml:trace>
  <inkml:trace contextRef="#ctx0" brushRef="#br2" timeOffset="183">7641 17737 8322,'-7'-12'1000,"3"5"174,8-1 1,6 2-224,6-2 1,3-1-380,-4 5 1,5-1-462,-1 1 0,3 2-147,1-6 1,3 6-135,1-2 0,1 3-464,-2 1 0,-1 1-1992,1 3 2626,-2 2 0,-1 5 0,0 1 0</inkml:trace>
  <inkml:trace contextRef="#ctx0" brushRef="#br2" timeOffset="184">9160 17314 8222,'-12'-5'0,"1"2"530,-1-4 46,6 4 243,1-2-250,5 5-30,0 0 0,-4 1-134,0 3 1,0 4-25,4 7 1,-3 3-156,-1 5 1,-4 5-138,4 2 0,-3 7 31,3 1 0,0 4-167,4-4 1,-4 0-52,1-4 1,-1-1-346,4-2 1,-2-7 22,-1-5 0,1-5 188,-1 1 1,1-2-1625,2-2 269,0-5-63,0 0 892,0-6 758,5-6 0,-3 0 0,3-5 0</inkml:trace>
  <inkml:trace contextRef="#ctx0" brushRef="#br2" timeOffset="185">9080 17348 8222,'0'-28'0,"0"6"445,0-1-243,0 5 1,0 7 640,0-1-375,0 6 124,0 1-234,5 5 0,-3 9-94,6 2 1,-1 9 476,5 3 0,1 5-193,2 6 1,1 1-68,3-1 1,3 4-276,-3 0 0,2 4-159,2-4 1,-1 4-329,-3-4-307,3-5 624,-10-5 1,5-7-70,-6-2 0,1-1-376,-1-3 1,0-6-1092,1 3 738,-6-3 0,3-2-1929,-5 1 1822,0-6 1003,-4 3 1,-11-5 0,-1 0-1</inkml:trace>
  <inkml:trace contextRef="#ctx0" brushRef="#br2" timeOffset="186">8965 17702 8412,'5'-11'-2,"7"5"1337,7 2 0,8-1-572,3 1 1,2-1-346,-2 1 0,7 1-477,-3-4 1,4 4-375,0 0 0,-5 1-851,5 2 1,-5 0 1283,6 0 0,-9 5 0,-2 2 0</inkml:trace>
  <inkml:trace contextRef="#ctx0" brushRef="#br2" timeOffset="187">10519 17314 8494,'0'-6'-205,"0"-4"-45,0 2 1,0 2 629,0-2-113,0 5 1867,0-7-1455,0 9 0,0-3-249,0 8 1,0 7-49,0 8 1,0 4 112,0 4 0,3 2-244,1 5 0,5 4 58,-1 1 1,2-1-274,1-4 1,-1 0 118,-2 0 0,2-6-692,-2-5 0,-3-1-86,-1-7 1,1 0-336,-1-3 1,-1-1-646,-3 0-617,0-4 2220,0 3 0,0-9 0,0 4 0</inkml:trace>
  <inkml:trace contextRef="#ctx0" brushRef="#br2" timeOffset="188">10519 17417 8294,'6'-23'256,"-1"5"-213,-5 3 0,0-2 328,0 2 1,0 4 123,0 3 0,1 2 778,3-2-889,-3 3 1,10 5 109,-4 0-292,3 0 0,6 5-141,-1 3 1,1 2-251,-1 1 1,2 1 203,2-1 1,1 1-332,-4-1 0,4-5 152,-1-2 1,2-2 22,2-2 1,-4 0-97,0 0 0,-1-6-78,1-1 0,1-2 247,-4 1 0,3-2-35,-4 3 0,0-4 257,-3 0 1,-1 1-69,0 2 1,0-6 264,-4 3-144,3-3 1,-8 3 28,1-1 111,4 6-74,-6 1 1,4 6-124,-5 3 0,0 7-59,0 8 1,0 4 208,0 4 1,-1 3-177,-3 8 1,3-1-65,-3 5 1,3-4-85,1 4 0,0-5-251,0 1 0,0-4 151,0-4 1,0-3-139,0-8 1,0-2-1088,0-6 924,0 0 0,0-3-1939,0 0 1175,5-6 1189,1 3 0,6-10 0,-1-1 0</inkml:trace>
  <inkml:trace contextRef="#ctx0" brushRef="#br2" timeOffset="189">11261 17291 8408,'-5'-18'1342,"4"7"-1086,-4 6 0,5 6 178,0 3 1,-2 7 459,-2 8 1,3 4-357,-3 4 1,-1 2-53,2 5 0,-5 1-252,4-1 1,-1 1-55,1 4 1,2-5-409,-6 0 0,6-1 264,-2-6 1,-1-4-740,1-4 0,0-9-765,4 1-869,0-2 657,0-3 1680,5-1 0,7-15 0,5-2 0</inkml:trace>
  <inkml:trace contextRef="#ctx0" brushRef="#br2" timeOffset="190">11227 17246 8388,'0'-17'-2,"-2"6"2,-1-1 959,1 6 0,-1 6-314,6 0 0,0 6 21,5 6 0,-1 4-60,5 7 0,0 1 49,3 3 1,-1 2-269,5 5 0,-1 4-141,1 0 0,3 0-432,-3-3 0,2 1 212,2-1 0,-4 0-74,0-8 0,-1-2-197,1-6 0,-2-2-456,-6-6 1,0 1 157,1-1 0,-1-5-1430,1-2 179,-6 3-37,4-6 1831,-8 4 0,-2-5 0,-7 0 0</inkml:trace>
  <inkml:trace contextRef="#ctx0" brushRef="#br2" timeOffset="191">11101 17645 8235,'0'-11'0,"0"3"1949,0 1-1215,10 4 1,8-2-399,12 5 0,2-4-440,-1 0 0,2 1 67,-3 3 0,3-4 164,1 0 0,2 0-678,2 4 1,-1-4 208,5 1-2146,-11-1 2488,7 9 0,-8-9 0,4 3 0</inkml:trace>
  <inkml:trace contextRef="#ctx0" brushRef="#br2" timeOffset="192">11752 17303 8277,'0'-12'1848,"0"6"-1848,0 1 0,0 6 397,0 3 0,0 3 639,0 9 1,0 1-154,0 6-567,0 5 0,4 1-165,0 6 1,5-2 0,-2-2 378,3 0-1083,-3-1 490,3-1 0,-5 2 200,3-8-1446,2 2 933,-9-12 0,8 3 103,-5-4-1480,-1-6 439,-3 4 500,0-8 814,0 3 0,0-5 0,0 0 0</inkml:trace>
  <inkml:trace contextRef="#ctx0" brushRef="#br2" timeOffset="193">11535 17303 8464,'-5'-12'1586,"6"2"-1022,3 2 1,7 0-169,12 4 1,1-4 281,3 4 1,0-3-225,7 3 1,-2-4-238,6 4 1,-3-1 243,0 2-1349,-1 1 698,0-3 1,0 5 80,1 0-2549,-1 0 2658,-5 0 0,4 5 0,-4 2 0</inkml:trace>
  <inkml:trace contextRef="#ctx0" brushRef="#br2" timeOffset="194">12414 17348 8485,'0'-16'-11,"0"3"-4,0-2 1,0 6-114,0 1 0,4 1 1522,0-5-135,0 1-495,-4 0 1,-5 0-371,-3 4 1,-3 2-165,-4 5 0,-3 6-207,-5 5 0,-5 6 103,-2 6 1,0 1 42,0 3 1,3 2 108,-3 5 1,8 0-177,-1 1-486,8-1 383,4 0 0,6-4-203,5 1 1,6-4 125,5 3 1,6-6-88,6-1 0,9-5 228,2-7-643,3 1 340,2-6 1,-4-1-435,4-5 397,1 0 1,-6-4-300,1 0 452,-1-4 1,-10 1-109,3-4 333,-3-1-84,-1 1 1,-6-4 52,-1-1 245,-4-4-219,0 2 0,-2-1 110,-2 0-125,-3 0 1,-5-5 83,0-2 0,3 1-65,1-1 1,0-2 68,-4 1 0,0 1-47,0 3 0,0 4 436,0 0-100,0 5 193,0-3-298,0 11-294,0 1-111,0 15 1,0 3 371,0 9 0,0 4-106,0 4 0,1 1-32,3 7 0,-3-5-108,3 1 1,1 2-180,-1 5 0,4-5-11,-5-6 0,6 0-359,-1 0 0,-2-6-420,2-5 1,-4-1 423,3 1 1,-3-6-373,4-6 0,-4-3-74,3 4 917,-4-6 0,7 3 0,-4-5 0</inkml:trace>
  <inkml:trace contextRef="#ctx0" brushRef="#br2" timeOffset="195">13043 17246 8392,'-11'-23'1314,"9"5"-385,-8 6 0,10 9-257,0 6 1,-4 9-37,0 7 0,0 3-162,4 0 0,0 10 143,0 2 1,0 3-230,0-3 0,5 6-104,3 2 1,-2-2-483,2 2 1,-5-6 212,0-2 0,2-1-709,-1-6 1,4-2-771,-4-6 315,5 3 0,-7-11-250,6 0 507,-6 1 0,5-11 892,-4 3 0,-1-3 0,3-1 0</inkml:trace>
  <inkml:trace contextRef="#ctx0" brushRef="#br2" timeOffset="196">12746 17645 8287,'-7'-11'1209,"2"-1"0,14 2-562,3 3 0,2-2-137,-3 5 1,4-4 41,0 5 1,6-5-329,-2 4 0,6-4-228,2 5 0,4-1-1363,0 4 0,-2 0 276,2 0 1091,-6 0 0,3 5 0,-5 1 0</inkml:trace>
  <inkml:trace contextRef="#ctx0" brushRef="#br2" timeOffset="197">13282 17759 8311,'-11'0'2280,"5"0"-1342,1 0 488,5 0 1,5-3-2647,2-1 1,0 0 1219,0 4 0,1 0 0,3 0 0</inkml:trace>
  <inkml:trace contextRef="#ctx0" brushRef="#br2" timeOffset="198">14230 17280 8409,'0'-12'0,"0"1"0,0 0 246,0-1 0,4 4 457,0 1 1,1 3 417,-1-4-457,-3 6 1,3-7-90,-8 5 0,2 0-99,-6 4 1,0 0-388,-3 0 0,0 2 85,-1 1 1,-3 4 25,0 4 1,-1 1-45,5-1 1,0 1-134,-1-1 0,6 0-44,2 1 1,-1-1-188,1 1 0,0-1-67,4 0 1,4 1 129,0-1 0,5 2 14,-2 2 1,4-2 113,0 2 260,0-2-128,6 3 1,-4-3-61,2 2 0,-2 0 95,-2-3 0,0 6-95,1-7 264,-1 3-260,1-3 1,-5 1-164,1-1 1,-6 1 126,2-1 0,-2 1-291,-2-1 149,-6 0-46,-5 6-448,-2-4 355,-8 3 1,-1-5-45,-4 1-899,-1 4 744,-1-8 0,5 7-65,0-7 0,6-2-182,5 2 0,4-6-193,1 2 1,6-3 58,1-1 838,5 0 0,11-5 0,2-1 0</inkml:trace>
  <inkml:trace contextRef="#ctx0" brushRef="#br2" timeOffset="199">14425 17485 8278,'6'-16'0,"3"3"0,-5-2 0,1 6 1456,-2 1-51,-1 6 113,3-3-883,-5 5 0,0 1 125,0 3 1,0 4-283,0 7 1,0 1-173,0 3 0,0 3-309,0-3 0,5 1 109,3-1 0,3 2-218,4-6 0,3 0-48,5-4 1,0-3-109,-1 0 1,3-6 4,1 2 1,0-3-70,4-1 1,-1-5 83,2-2 1,2-4 99,-3 0 0,2-4 183,-2 0 0,-2-5 28,-5 5 1,-1-5 125,-3 1 0,-4-4-99,-7-4 0,0 2-49,-4-5 1,-1 3-77,-7-4 1,-7 2-92,-9-1 0,-6 3-84,-5 8 1,-10 4 62,-5 7 0,-6 5-252,2 6 0,0 5 22,0 7 0,12 3-179,0 5 1,11 1-237,4 3 0,7 2 792,8 5 0,7 3 0,7 0 0,5-1 0,2 2 0</inkml:trace>
  <inkml:trace contextRef="#ctx0" brushRef="#br2" timeOffset="200">15875 17188 8270,'-5'-22'0,"-1"4"332,-1 1 0,2 10 1448,5-1-1242,0 6 0,0-2-196,0 8 0,0 7 130,0 8 1,0 3-91,0 0 1,-1 6-259,-3 3 1,3 4-100,-3 0 1,1 6-209,0-2 1,1-1 60,-1 0 1,0-4-126,-1-4 0,3 1-747,-3-8 0,3-3-151,1-9-792,0 1 472,0-6 1237,0-1 0,0-15 0,0-3 1</inkml:trace>
  <inkml:trace contextRef="#ctx0" brushRef="#br2" timeOffset="201">15852 17246 8270,'0'-28'-20,"0"3"52,0-1 0,0 2 299,0 1 1,0 9-1,0 2 1,0 7 172,0-2 0,0 6-85,0 1 1,4 8 34,0 8 0,6 8-45,1-1 1,6 7 96,6 1 1,0 2-218,-1 1 1,2 0-64,3 0 1,-3 1-66,3-1 1,-4-1-162,-4-3 0,1-3-1,-5-8 1,1-1 170,-5-3 1,0-6-1046,1 2 416,-1-2-1786,-4 3 1223,3-6 0,-10-1-1137,0-5 2159,-5 5 0,-12-4 0,-1 4 0</inkml:trace>
  <inkml:trace contextRef="#ctx0" brushRef="#br2" timeOffset="202">15829 17474 8404,'0'-6'0,"5"-3"264,3 5 0,3-1-120,5 1 0,3 3-166,7-3 0,0-1 107,4 1 1,-3-1 200,3 1 1,1 3-417,3-3 0,-5-1-284,-2 1 0,-1 0 414,-3 4 0,3-5 0,-9-1 0</inkml:trace>
  <inkml:trace contextRef="#ctx0" brushRef="#br2" timeOffset="203">16366 17143 8381,'-6'-18'162,"-1"3"-81,4 7 0,1 2-81,-1 2 0,0 3 0,-1-3 0,3 8 0,-3 3 0,-1 9 0,1 3 0,0 2 0,4 2 0,0 4 0,0-1 0,0 2 0,0-1 0,0-2 0,0 6 0,0-5 0,0 5 0,2-5 0,1 5 0,-1-7 0,2-1 0,-2 0 2304,2-4 1,2-4-702,6-4-1172,-6 1-47,4-11-343,-3 4 0,5-5 7,3 0 204,3 0-101,0 0 0,4 0-543,-3 0 268,2-5 0,2 4-47,0-3 1,-2-1-192,-2 1 1,-1-4 34,-3 5-1709,-2-1 1281,4-1 0,-10 4-1626,1-3 2381,-6 2 0,3-3 0,-5-1 0</inkml:trace>
  <inkml:trace contextRef="#ctx0" brushRef="#br2" timeOffset="204">16720 17166 8199,'0'-23'2092,"0"5"-1450,0 7 1,1 5-215,3 6 0,-3 2-74,3 2 1,-2 7 138,-2 8 1,0 3-157,0 0 1,0 5-32,0 0 1,0 3-155,0-3 0,-2 5-180,-2-2 1,3-1 39,-3 2 0,3-6 185,1 2 0,0 1-391,0-2 1,0-3 45,0-4 1,1-5-32,3 1 1,3-2 4,4-2 1,0-4-42,1-3 0,1 1-276,2-2 0,3 1 224,4-4 0,1 0-848,0 0 1,0-4 474,0 1 0,0-2-646,-1 1 1286,1 2 0,0-8 0,0 4 0</inkml:trace>
  <inkml:trace contextRef="#ctx0" brushRef="#br2" timeOffset="205">17531 17223 8181,'-6'-28'0,"-4"9"0,10-7 0,0 11 0,2 0 0,9 3 0,-5 2 0,5 3 0,-7 2 0,1 5 0,-4 1 0,3 3 0,-3 8 0,3 11 0,-3 5 0,-1 6 0,0 1 0,0-1 0,0 1 1922,0 4 1,2-8-1049,1 4 1,-1-5-845,1 0 0,3-2-557,-3-5 0,5-1 275,-4-3 1,1-4-700,-1-7 1,-2 1-908,6-6-40,-6 1 1898,3-4 0,-5 0 0,0 0 0</inkml:trace>
  <inkml:trace contextRef="#ctx0" brushRef="#br2" timeOffset="206">17405 17177 8404,'0'-23'229,"2"5"58,1 3 0,5 2-172,7 2 695,3 0-415,5-1 1,1 1 600,3-1-615,-3 6 0,8-3-33,-6 5 0,5-3-60,-5 3 0,5 0-181,-5 4 1,1 0 175,-4 0 1,-2 1-397,-2 3 0,2 3 114,-6 4 1,-5 0-207,-6 1 0,-3 0 54,-1 4 1,-5-2-91,-2 5 1,-9-4 224,-3 4 0,-2-5 48,-2 1 1,0-2 190,0-2 1,4 1-114,0-1 1,6-3 45,2-1 0,0-3 22,3 4 79,3-6-103,0 3-43,5 0-35,0 2 0,9 3-23,2-2 0,8 2-60,0-3 0,3 0 66,1 0 0,-1 1-31,1 3 0,4 1-22,0-1 1,-1 1-6,-3-1 0,-1 0-17,-3 1 1,1 3-21,-5 0 1,-3 2 2,-5-2 0,-4-2-33,1 2 1,-8 1-110,-4 0 1,-5 3 88,-6-4 0,-1 0-308,-10-3 1,-1-1-13,-3 0 0,4 1 1,-1-1 1,7-3-206,1-1 1,5-4-1512,7 1 1365,5-3 756,0-1 0,6-5 0,0-1 0</inkml:trace>
  <inkml:trace contextRef="#ctx0" brushRef="#br2" timeOffset="207">18022 17325 8276,'0'-11'412,"0"0"810,0-1-177,-5 6-209,4-4-443,-4 8 0,1-1 82,0 6 1,0 4-29,4 4 0,0 6 169,0 2 1,0 2-297,0 2 1,4 0-35,0 0 0,6 0-436,1 0 0,2-4 31,6 0 0,0-4-85,4 4 1,0-6 20,0-2 1,3-1-234,1-6 0,7 0 189,-3-4 0,3-2-72,-7-1 1,3-2 235,-3-3 0,3-3-81,-3-1 1,-2 1 262,-6-5 0,-1-1-47,-3-2 1,-6-7-45,3 0 0,-9-6-138,1 1 1,-8 2-138,-3-1 0,-8 1 110,-4-2 0,-9-1-116,-7 6 0,-4 4-143,-7 7 1,-3 4 29,-1 3 1,2 3-170,6 5 0,4 5-138,8 3 1,3 7 672,8 4 0,3 2 0,4 2 0</inkml:trace>
  <inkml:trace contextRef="#ctx0" brushRef="#br2" timeOffset="208">18536 17120 8110,'0'-29'235,"0"2"0,0 8 442,0 4-136,5 2 1,-2 5 303,4 1-375,-4 4 1,3-2-279,-2 5 1,-3 5-211,3 3 1,2 2-41,2 2 0,-2-1 27,2 0 1,0 2-163,3 2 1,2-2 17,2 2 0,-2-3-195,2-5 0,3 2 61,1-5 0,-2 0-55,2-4 1,-3 0 211,3 0 1,-4 0-8,4 0 1,-5-4 162,1 0 0,-3-5-100,-5 2 1,2 0 593,-5 0-206,5-1 0,-8 0 535,3 1-566,-3 4 0,-6-2 33,-3 5 0,-3 5-165,-4 3 1,1 7 19,-5 4 1,0 4-22,-4 4 0,0-2 8,0 5 1,2 0-136,2 0 1,-2 3-60,6-2 0,0 2-222,3 1 1,5-5-39,-1-2 1,6-3-329,-2-1 0,3-6-450,1-1 1,5-5 1095,2-3 0,3 2 0,2-4 0</inkml:trace>
  <inkml:trace contextRef="#ctx0" brushRef="#br2" timeOffset="209">19176 17108 8197,'0'-22'330,"0"4"-83,-5 1-164,3 11 1440,-3 1-924,0 0 1,-1 4 120,-6-3-222,1 3-313,0 1 0,-1 5 77,1 2-47,-6 3 1,3 3-35,-5 2 1,4-1-129,-4 5 0,5-4 4,-1 5 1,6-5 105,1 4 1,6-1-317,-2 1 0,3 1 69,1-5 0,5 0-308,2-3 1,5-1 144,3 1 0,3-1-48,5 0 1,-1 0 80,1-4 1,4 3 60,0-2 1,-1 1 104,-3-2 1,0 4-74,0-4 1,-5 3 205,-3 2 1,-4 1 38,-3 2 1,1-3 164,-6 4 0,1-2-11,-4 1 1,-6-1 142,-6 5 1,-5-4-153,-10 4 1,-2-5-81,-5 1 0,-2 2-544,-2-2 1,6-1 222,-2-6 0,7 0-2448,1-4 2580,2 5 0,1-8 0,0 4 0</inkml:trace>
  <inkml:trace contextRef="#ctx0" brushRef="#br2" timeOffset="210">20101 17040 8160,'-7'-18'899,"-3"2"-389,9 9 198,-4 2 1,5 14-291,0 3 1,0 7 177,0 0 0,0 7-86,0 5 1,0 2-59,0 1 1,0 0-271,0 1 1,0-3-150,0-1 0,4 1 12,-1-6-1,6 5-230,-1-5 0,-2-3-471,2-4 0,-4-5 329,3 1 1,0-6-782,0-1 1,0-5-654,-4 0 309,-1-1 1453,3-2 0,-10-5 0,-2-2 0</inkml:trace>
  <inkml:trace contextRef="#ctx0" brushRef="#br2" timeOffset="211">19952 17063 8105,'5'-23'-575,"2"5"402,4 3 1,6 4 1247,2 3 0,2 3-323,2 5 0,0 0-148,0 0 1,5 1-225,2 3 0,-1 2-72,2 6 0,-2 4-74,1 3 1,2 3 14,-5 1 0,-1 1-215,-3 2 1,-5-2 71,-3 3 1,-7 1-110,-4-1 0,-3 3-53,-1-3 1,-5 3 1,-3-3 1,-8 3 32,-7-3 0,-5 0-85,-6-4 1,-1-2 117,1-2 0,-4 1-13,0-4 0,5-5-150,6-3 0,1-2 50,3 2 0,3-3-1221,8-5 528,6 0 1,2 0-421,8 0 1,6 0 312,5 0 901,11 0 0,-7-5 0,9-2 0</inkml:trace>
  <inkml:trace contextRef="#ctx0" brushRef="#br2" timeOffset="212">20523 17508 8323,'0'-6'1724,"0"1"1208,0 5-1885,0 5-30,0-4-95,0 9-275,0-8 57,0 3 766,0-5-1652,0-5 245,0 3-431,0-8-372,0 4 315,0-6 52,0 6 291,0-4-84,0 9-28,0-4-409,0 5 484,5 0 135,-3 0 1,3 1-49,-5 3 0,0-2 9,0 6 0,0-1 45,0 5 1,0-1 13,0 1 0,0-5-65,0 1 1,1-1-3,3 5 1,-2-1-96,6 1 0,1-2 105,6-3 0,-1 0-74,5-3 1,0-3 45,4 3 1,0-3 83,0-1 1,3-4-38,1 0 0,3-5 99,-3 2 1,3-7-7,-3-1 0,-2-6 204,-5 2 0,0-2 50,-5-2 0,0 0-94,-3 0 0,-2-5-28,-3-2 1,-1-3-79,-6-1 1,-2 1-169,-2 2 1,-4-2-51,-11 3 1,-2 3-311,-9 4 1,-4 5 132,-5 7 1,1 5-58,4 2 0,1 11-440,3 5 0,2 8 273,5 3 1,1 4-563,3 3 1,3 3 431,4-2 1,2-2-265,3 1 0,-2-1 50,5 2 818,0 2 0,-1-9 0,-1 4 0</inkml:trace>
  <inkml:trace contextRef="#ctx0" brushRef="#br2" timeOffset="213">21117 17554 8246,'0'-12'2816,"0"6"-1259,0 1-549,0 0 2124,0-1-1376,0-6-596,0 6-1421,0 1 1,1 5-1807,3 0 1935,-2 0 132,8 5 0,-9 6 0,4 7 0</inkml:trace>
  <inkml:trace contextRef="#ctx0" brushRef="#br1" timeOffset="214">22373 16949 8085,'7'-12'348,"-2"1"113,-5 4-19,0-3 333,0 9-522,-5-4 1,0 6-140,-3 3 1,-2 4-115,2 7 0,-2-3 0,-1 5 0</inkml:trace>
  <inkml:trace contextRef="#ctx0" brushRef="#br1" timeOffset="215">22077 17303 8236,'-17'33'1718,"-1"-4"214,-5 5 0,2-1-874,2-6 1,6-1-477,6-3 0,3-5-550,-4-3 1,4 2-59,-3-2-85,-1 0 1,-2-3 1,2-1-284,-2 0-120,4 1 513,-1-6 0,-3 4 0,4-3 0</inkml:trace>
  <inkml:trace contextRef="#ctx0" brushRef="#br1" timeOffset="216">21871 17668 8129,'10'-16'0,"3"-2"0</inkml:trace>
  <inkml:trace contextRef="#ctx0" brushRef="#br1" timeOffset="217">21814 16869 8125,'0'0'0</inkml:trace>
  <inkml:trace contextRef="#ctx0" brushRef="#br1" timeOffset="218">21802 16869 8125,'-6'0'723,"1"0"0,5 1-275,0 3-448,0-3 0,5 4 0,1-5 0</inkml:trace>
  <inkml:trace contextRef="#ctx0" brushRef="#br1" timeOffset="219">21860 16937 8320,'0'12'0,"5"0"1807,2 3 0,3-1-663,2 5 1,0-1-69,4 1 1,-4 3-491,4-3 0,0 6 4,-1 2 0,4-4-86,-3-4 1,4 0-176,-1 4 1,-1 0-74,1-1 0,0 1 10,4 0 0,-1 0 0,1 0 0,0 0-36,0-1 1,0-3 15,0 0 1,-2 1-45,-2 2 0,2 0-30,-6-3 0,0 1-124,-4-5 0,1 5 84,-1-5 0,1 0-163,-1-4 0,-3 1 74,-1-1 0,-3-3 60,4-1-88,-6 1 1,5-2 31,-4-2-101,-1-3-290,3-1-1915,-5 0-481,0-5 2740,0-1 0,0-5 0,0-1 0</inkml:trace>
  <inkml:trace contextRef="#ctx0" brushRef="#br1" timeOffset="220">22442 17600 8125,'0'0'0</inkml:trace>
  <inkml:trace contextRef="#ctx0" brushRef="#br1" timeOffset="221">22373 16994 8083,'0'-6'0,"0"1"0</inkml:trace>
  <inkml:trace contextRef="#ctx0" brushRef="#br1" timeOffset="222">22362 16949 8296,'-8'1'0,"1"3"0,0-2 0,0 6 0,-3-1 0,2 5 0,-2-1 0,-1 1 0,-1 3 0,1 0 0,-3 2 0,2-2 0,0-1 1167,0 5 1,2-4 1570,-13 4 0,9-5-1854,3 1 1,-6 2-438,2-2 0,0 2-318,0-2 0,2-1 90,2 5 0,-1-5-127,1 1 1,3 3 44,0 1 1,2-2-145,-1 3 1,-2-5 90,5 4 0,-1-7-188,1 0-94,3-1 1,-4-4 76,5 4 1,-2-1-508,-1-2 332,1-3 296,-3-5 0,5 0 0,0 0 0</inkml:trace>
  <inkml:trace contextRef="#ctx0" brushRef="#br1" timeOffset="223">21997 17508 8130,'-12'12'0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040"/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1999 2124 8136,'-8'-7'868,"0"-1"-735,6 6-82,-8-4 204,8 1 157,-3 4-295,5-4 0,-1 1 452,-3 0-436,3-4 0,-4 5 255,5-5 1,0 5-96,0-5 1,0 4-8,0-3 1,5 3 424,3-4-441,2 6 107,1-9 0,2 9-181,2-6 1,-2 2 122,2-2 0,3 3-149,1 5 0,2 0-61,2 0 0,-1 0 21,-3 0 1,-1 1-110,-3 3-468,-2-2 406,3 8 0,-8-4-76,-1 5 1,0 1-45,0-1 1,-2 1 0,-5-1-177,0 1 337,0-1-21,0 0 1,-1 1-1,-3-2 110,-3-2 0,-2 2 38,1-3 28,-2-2 1,4 6 33,-6-4 0,1 0 193,-1 0-115,6-4-53,-4 2 258,9-5-516,-4 0-81,5 0 131,5 5 1,2-4-1,7 3-41,1-3 1,6-1 12,-2 0 1,2 1-1,2 3 1,-1-2-4,-3 1 0,2 2-43,-2-1 0,-2 4 1,-2-3 57,-2 1-272,-2 2 264,-4 3 1,1 5-104,-4-1 0,0 4 105,-4-4 0,-1 5 0,-3-2 59,-4 0 1,-6 3 269,-1-2 1,-5-2-80,1-2 0,-3 2 209,-1-2 1,2-1-70,2-6 1,-3 0 119,3-4 1,1 0 90,-1-4-646,5 0 24,-7 0 0,8 0 334,-2 0-1315,2-5 1,3 2-444,3-4 1,1-1 725,6-3 1,2 3 733,2 1 1,2-1 0,5-4 0</inkml:trace>
  <inkml:trace contextRef="#ctx0" brushRef="#br1" timeOffset="1">2364 1862 8581,'-11'-7'-153,"-1"-3"42,1 2 0,3 2 138,1-1 1,3 0 461,-4 0-271,1-4 292,-5 5-418,1-5 0,-1 1 146,1 2 0,3-1-237,1 5 1,-2 0 91,-6 4 0,1 0 31,-5 0 1,0 0-52,-4 0 0,4 0 80,0 0 1,-4 5-95,-4 3 0,-3 2 76,3 2 1,-3-1 61,3 0 0,-4 5-55,5-1 1,-5 5 168,5-1 0,-5 4-78,5 4 1,-1-3-49,4 3 1,2 2-12,2 1 0,-2-1 17,6 2 0,0-1-179,3 5 0,5-1 92,-1 0 0,6-3-42,-2-1 0,3-1 68,1 2 1,1 0-176,3-4 1,2 0 85,5-5 0,7 5-152,5 0 0,6-2 62,9-6 0,0 2 97,8-6 1,-5 4-142,8-4 1,-5 0-12,6-3 0,-4-1-3,-4 0 0,-2-3 102,-2 0 0,-2-2-160,2 2 1,-3-3 109,0-5 0,-5 0-7,1 0 0,-1-2-25,4-1 1,0-4 13,1-4 10,-6-1-487,4-4 512,-4 3 1,4-10-35,-2 1 260,2-1-214,-4-10 1,5 4 3,0-6 1,-5 0 31,-2-3 0,-4 1 170,-4-5-190,-3 0 1,-5-5 124,-4-2 1,-2 2-100,-5-3 1,-2 3-26,-6 2 0,-6 0 31,-12 3 0,-5 3-262,-7 5 0,-9 6 183,-10 5 1,26 13 0,-1 2-202,-4 2 1,-1 1 0,3 0 0,0 0-303,-1 1 1,1 0 0,0 1 0,1 1-467,-28 2 1026,5 5 0,4 0 0,10 3 0,5-3 0</inkml:trace>
  <inkml:trace contextRef="#ctx0" brushRef="#br2" timeOffset="2">4100 2079 8417,'0'0'0</inkml:trace>
  <inkml:trace contextRef="#ctx0" brushRef="#br2" timeOffset="3">4089 2067 7846,'-5'-6'964,"3"1"-187,-3 0 137,5 3-476,0-8 1,-4 8 135,1-6-306,-6 6 0,2-4-93,-4 6 1,0 0 109,-1 0 0,-4 0-179,-3 0 0,1 2 188,-1 2-287,0-3 224,-4 9-231,0-4 0,-5 6 0,-1-1 0</inkml:trace>
  <inkml:trace contextRef="#ctx0" brushRef="#br2" timeOffset="4">3803 2067 8417,'-23'13'3002,"0"2"-1464,6-3-1026,-5 0 1,9 5 21,-2-6-346,8 1 1,-2-1-149,5 0 1,0 1-7,4-1 0,1 1-16,3-1 1,4-1 46,7-2 0,3 1-52,5-5 1,1 3 52,2-3 0,0 4-55,4-5 1,-3 5 34,3-4 1,-3 3-35,3-3 0,-3 5 24,4-1 0,-6 2-42,2 1 1,-7 1-1,-1-1 0,-5 1-17,1-1 1,-3 0-39,-5 1 1,-1 0 71,-2 4 1,-4-4-41,0 4 1,-5 0 27,-6-1 0,-6 2 120,-2-2 1,-2-2-116,-2 2 1,-1-2 70,-3-2 1,3 1 118,-3-1 0,2-3-150,-2-1 0,8-4-44,0 1 0,5-3 0,3-1 0</inkml:trace>
  <inkml:trace contextRef="#ctx0" brushRef="#br2" timeOffset="5">3883 2558 8217,'17'0'0,"0"-5"0,6-6 0,0-7 0</inkml:trace>
  <inkml:trace contextRef="#ctx0" brushRef="#br2" timeOffset="6">4408 2193 8443,'-17'-23'0,"0"5"0,6 7 0,-1 6 0</inkml:trace>
  <inkml:trace contextRef="#ctx0" brushRef="#br2" timeOffset="7">4351 2113 10850,'-6'1'1585,"2"3"0,2 4-966,-2 7 1,3 3-445,-3 4 0,3 5 85,1 0 1,0 4-281,0 0 1,5 1-182,2-2 1,5 2 170,3-6 0,-1 1-67,5-4 1,0-2 131,4-1 0,-4-3-59,0-1 0,0-8 38,4 4 0,1-5 48,2 1 1,-1-3 38,1-5 1,-2 0-63,-1 0 0,1-6 130,3-6 1,-3 0-105,3-7 0,-3 3-2,-1-3 1,-2-1 5,-2-7 0,-2 3-32,-6-2 0,1-4-29,-1 0 0,-5-2-145,-2 2 1,-3-2 176,-1 5 1,0-4-616,0 0 0,0 3-1643,0 2 2218,0 7 0,0 2 0,0 6 0</inkml:trace>
  <inkml:trace contextRef="#ctx0" brushRef="#br2" timeOffset="8">4922 2033 8525,'0'0'0</inkml:trace>
  <inkml:trace contextRef="#ctx0" brushRef="#br2" timeOffset="9">5208 2216 8186,'0'-12'-525,"0"1"0,0-1 375,0 1 560,0 0-26,0-1-279,0 1-105,0-1 0,-5 6 0,-2 1 0</inkml:trace>
  <inkml:trace contextRef="#ctx0" brushRef="#br3" timeOffset="10">5151 2079 9809,'6'0'1559,"-1"0"0,-5 1-833,0 3 1,0 6-367,0 5 1,0 9-155,0-1 1,0 6-6,0-2 0,0 6-170,0 1 1,1 2 136,3 6 0,-2-4-465,1 3 0,-1-4-89,-2 1 1,3-6 368,1-1 1,10-6 0,-1 3 0</inkml:trace>
  <inkml:trace contextRef="#ctx0" brushRef="#br2" timeOffset="11">5185 2593 8106,'-8'-17'-816,"1"-2"1,-11-3 815,3 0 0,-5-11 0,-3-3 0</inkml:trace>
  <inkml:trace contextRef="#ctx0" brushRef="#br2" timeOffset="12">4991 2181 8135,'5'-22'-1433,"-4"3"1889,3-1 0,6 7-456,2-3 0,12 4 0,0 0 0</inkml:trace>
  <inkml:trace contextRef="#ctx0" brushRef="#br2" timeOffset="13">5208 2010 8386,'34'-6'1029,"-3"-3"245,-1 5 0,-1 0-1087,2 4 1,0 0-22,-4 0 0,0 1-188,-4 3 0,-2 4 93,-2 7 1,-4-1-41,-7 5 1,-3 1-62,-5 7 1,-2-3 153,-6 3-21,-5-3-168,-10-1 102,-4 0 1,-3 3-1,-4 0 1,-1-3-162,-4-3 155,9-6 1,-3 1-806,10-7 774,5 2 0,2-9 0,4 4 0</inkml:trace>
  <inkml:trace contextRef="#ctx0" brushRef="#br2" timeOffset="14">5231 2330 8292,'21'-5'0,"3"-7"0,11-5 0</inkml:trace>
  <inkml:trace contextRef="#ctx0" brushRef="#br2" timeOffset="15">5847 2010 9358,'7'15'800,"-3"1"0,-3 4 19,-1-1 0,1 8-259,3 3 0,-3 4-154,3 4 0,-3 0-424,-1 8 0,0-5 92,0 8 1,0-6-75,0 3 1,0-7 31,0-8 0,0-1-166,0-7 134,0 2 0,0-12 0,0 4 0</inkml:trace>
  <inkml:trace contextRef="#ctx0" brushRef="#br2" timeOffset="16">5882 2570 8143,'-5'-17'0,"-3"-2"0,-7-7 0,-3-4 0</inkml:trace>
  <inkml:trace contextRef="#ctx0" brushRef="#br2" timeOffset="17">5688 2159 8143,'6'-17'442,"4"4"0,-6-4-442,7 1 0,-7 9 0,6-3 0</inkml:trace>
  <inkml:trace contextRef="#ctx0" brushRef="#br2" timeOffset="18">5847 2010 8371,'28'-5'0,"2"-1"1609,4-6 0,0 2-774,0 2 0,3 0-571,-3 4 1,3 0-292,-6 4 0,0 0 49,0 0 1,-3 1-24,-5 3 1,-6 2 99,-1 6 0,-5 0-126,-3 4 1,-3 0 79,-5 3 0,-10 7 213,-6-4 1,-10 4-221,-9-3 0,-4 1-99,-7 2 1,1-5-158,-1 2 0,5-8-67,3 0 1,8-2-1683,3-2 1959,8-4 0,1 1 0,3-4 0,-3 0 0</inkml:trace>
  <inkml:trace contextRef="#ctx0" brushRef="#br2" timeOffset="19">5859 2318 8233,'0'0'0</inkml:trace>
  <inkml:trace contextRef="#ctx0" brushRef="#br2" timeOffset="20">6556 2159 8213,'0'-12'-463,"5"1"541,-4 4 0,4-3-207,-5 4 180,5 0 209,-4-5 257,4 5-517,-5 0 0,5-4 0,2 3 0</inkml:trace>
  <inkml:trace contextRef="#ctx0" brushRef="#br3" timeOffset="21">6567 2056 8803,'-11'11'2552,"-1"1"0,1 4-2078,-1 3 0,-3 3-177,0 1 0,0 3-86,3 1 0,-2 5 64,3-2 1,-2 3-24,9 1 1,1 1-123,3-1 0,6-1-227,5-3 0,2-2-15,6-5 1,1-5 164,7-3 0,2-7 202,5-5 0,2-1-192,2-2 1,3-7-186,4-4 1,0-2-170,-3-6 0,1 0 218,-5-4 1,-4 4 40,-3 0 0,-6 0 70,2-4 1,-8 1-162,-4-1 1,-8-4 70,-3 0-527,-2 1 324,-8-2 1,-5 2-46,-8-4-47,-13 5 0,1-3-154,-11 5-454,0 5 511,-4 2 1,-2 5 34,2 4 0,-1 2-873,9 5 1046,0 0 0,9 5-1003,2 2 1239,8 4 0,0-1 0,8-3 0,2-2 0</inkml:trace>
  <inkml:trace contextRef="#ctx0" brushRef="#br2" timeOffset="22">6521 2124 8539,'0'23'0,"0"0"0</inkml:trace>
  <inkml:trace contextRef="#ctx0" brushRef="#br2" timeOffset="23">7583 1953 8122,'-7'-6'1267,"-1"2"-1056,-4 3 684,-1-5-508,-9 5 0,8-4 284,-5 5-362,5 5-126,-7 2 0,8 3 182,-2-3-304,2 9 60,-3-9 1,3 10 242,-2-6-413,2 0 0,2 5 213,-1-1-211,6 0 44,1-3 1,5 0 77,0 4 1,0-4-171,0 3 0,5-2 18,2-1 1,5-1 178,3 0-86,3-4 1,5 3 21,0-3 0,1 4 5,2 0 0,0-1-8,4-2 1,-3 2-78,3-2 75,-9 2 0,8 1-47,-10 1 1,4-1-122,-8 0 0,-1-3 90,-7 0 0,-1-1 46,-6 5 0,-2-1 83,-2 1 0,-3-1-90,-8 0 0,-8 1 4,-8-1 1,-2 1-5,-1-1 1,0-3 63,0-1 1,-1 0-128,1 0 0,6-2-128,5-5 1,2 4-1613,5 0 1809,1 0 0,9-4 0,1 0 0</inkml:trace>
  <inkml:trace contextRef="#ctx0" brushRef="#br2" timeOffset="24">7366 2455 8192,'17'-5'0,"1"-1"0,5-5 0</inkml:trace>
  <inkml:trace contextRef="#ctx0" brushRef="#br2" timeOffset="25">7926 2067 8183,'12'0'0</inkml:trace>
  <inkml:trace contextRef="#ctx0" brushRef="#br2" timeOffset="26">7960 1987 8472,'-14'0'3301,"3"0"-1482,7 0-1148,-1 0 0,5 1-117,0 3 1,-1 8-142,-3 7 1,3 2-195,-3 2 0,3 1 20,1 3 1,0 3-297,0 8 0,0-2 116,0 2 1,0-1-263,0 1 0,0-6 97,0 2 0,5-4-188,2 1 0,4-5 154,0-6 0,0-4 92,1-5 0,3 0 53,0-4 1,2 2 13,-2-5 1,-1 0-117,5-4 1,0 0 96,4 0 0,-5-5 0,-2-2 0</inkml:trace>
  <inkml:trace contextRef="#ctx0" brushRef="#br2" timeOffset="27">8314 2490 8082,'-22'-23'0</inkml:trace>
  <inkml:trace contextRef="#ctx0" brushRef="#br2" timeOffset="28">7960 2296 8073,'46'-12'2244,"0"6"-1091,-6-4-1355,5 8 0,-25-8 0,0 4 0</inkml:trace>
  <inkml:trace contextRef="#ctx0" brushRef="#br2" timeOffset="29">8337 2216 8306,'-24'0'-7,"-3"0"1,10-5 0,-6-2 0</inkml:trace>
  <inkml:trace contextRef="#ctx0" brushRef="#br2" timeOffset="30">7812 2079 8265,'0'0'0</inkml:trace>
  <inkml:trace contextRef="#ctx0" brushRef="#br2" timeOffset="31">7960 2021 8470,'10'-11'2835,"13"0"-1844,18-6 0,2 4-357,3-2 0,-3 3-744,3 0 0,-21 6 0,-5 1 1</inkml:trace>
  <inkml:trace contextRef="#ctx0" brushRef="#br2" timeOffset="32">8406 1907 8143,'11'0'0</inkml:trace>
  <inkml:trace contextRef="#ctx0" brushRef="#br2" timeOffset="33">9331 1976 8305,'-1'-12'-185,"-3"1"185,3 0 0,-10-1 0,5 1 0</inkml:trace>
  <inkml:trace contextRef="#ctx0" brushRef="#br2" timeOffset="34">9308 1896 10735,'5'11'1734,"-4"1"-1223,4-1 1,-3 6-1,2 2 0,-3 3-200,3 5 1,-3 2-124,-1 6 0,0-1-86,0 0 1,0 3-240,0-3 105,0 3 1,0-12 3,0 6 0,0-7 137,0-1 0,0-2-470,0-5 0,1-1 79,3-4 282,-3 1 0,4-6 0,-5-1 0</inkml:trace>
  <inkml:trace contextRef="#ctx0" brushRef="#br2" timeOffset="35">9319 2433 7088,'-11'-12'-184,"5"-4"0,1-2 1</inkml:trace>
  <inkml:trace contextRef="#ctx0" brushRef="#br2" timeOffset="36">9274 2124 8162,'0'-24'110,"0"-2"0,0 12-110,0-5 0,0 10 0,0-2 0</inkml:trace>
  <inkml:trace contextRef="#ctx0" brushRef="#br2" timeOffset="37">9285 1964 9828,'9'2'1033,"2"1"0,-2 4 447,7 4-954,1 1-117,-4 4-111,9-3 1,-3 8 76,7-2-420,3 3-32,6 6 0,3-3 247,0 6 1,-4-6-199,-3 2 1,-1-1-323,4-3 279,-4 3 1,-4-12-7,-7 5 0,1-5 114,-4 1 1,-1-2 63,-4-2 0,1 0-60,-1 1 1,-1-5-221,-2 1 0,-2-5 2,-2 0 234,-3-1 1,4 3 0,-5 1-1</inkml:trace>
  <inkml:trace contextRef="#ctx0" brushRef="#br2" timeOffset="38">9890 2410 8284,'-30'-5'0,"3"-2"0</inkml:trace>
  <inkml:trace contextRef="#ctx0" brushRef="#br2" timeOffset="39">9890 1896 9910,'0'6'1708,"0"4"-1224,0 2 0,0 3 260,0 8-328,0-3-145,0 8 0,2 0 104,2 2-310,-3 3-1,4 2 0,-5 3 138,0 0-103,0-5 1,0-1-148,0-6 1,0 1 75,0-4 0,0-4-307,0 0 1,0-5 11,0 1-1061,0-2 871,0-2 0,0-3-949,0-1 1406,0-4 0,0 7 0,0-4 0</inkml:trace>
  <inkml:trace contextRef="#ctx0" brushRef="#br2" timeOffset="40">9959 2478 8219,'-25'-10'0,"4"-3"0</inkml:trace>
  <inkml:trace contextRef="#ctx0" brushRef="#br2" timeOffset="41">10245 2044 8195,'-12'12'3890,"1"3"-3027,-1 0-305,1 6-242,-1-4 1,1 10 161,0 0-44,-1-1-250,6 2 1,1 0 184,5 3-479,0-4 138,0 1 1,9-4-515,2 3 402,8-3 0,-4-6-19,8-3 1,-3-3 149,7-5-47,-3-2 0,9 0 0,3 2 0</inkml:trace>
  <inkml:trace contextRef="#ctx0" brushRef="#br2" timeOffset="42">10393 2490 8195,'34'-12'0,"6"1"0,-5-6 0,4 5 3284,-4-4-2260,-6-1 1,-1 3-526,-5-5 0,-2 0-265,-2-4 1,-3-4-267,-9 1 0,-2-6 47,-5 1 0,-2 2-465,-6-1 266,-5-1 1,-15 2 58,-2 2 1,-12 5-60,-4 3 0,-6 6-866,3 5 874,-1 6 1,9 2-112,-1 7 1,6 5-974,2 3 773,5 3-1088,11 5 777,1-1 798,11 6 0,-3 0 0,8 3 0,6-5 0,6-2 0</inkml:trace>
  <inkml:trace contextRef="#ctx0" brushRef="#br2" timeOffset="43">10199 2238 8097,'23'12'0</inkml:trace>
  <inkml:trace contextRef="#ctx0" brushRef="#br2" timeOffset="44">11090 2033 8217,'6'5'2327,"-1"1"0,-5 11-1334,0 2-172,0 2-389,0 2 0,0 0-126,0 0 0,0 1-72,0 3 1,4-2-194,0 6 10,5-6 1,-8 3-61,9-5 66,-9 0 0,8-4 378,-5 0-729,5-11 257,-8 8 1,5-11-24,-2 2-1021,-2 4 392,3-10 362,-5 4-631,0-5 1,-5-5-1,-2-2 1</inkml:trace>
  <inkml:trace contextRef="#ctx0" brushRef="#br2" timeOffset="45">11113 2410 8244,'-28'-22'0,"-2"-2"0</inkml:trace>
  <inkml:trace contextRef="#ctx0" brushRef="#br2" timeOffset="46">10804 2033 8247,'26'0'1170,"4"0"-584,0-5-1783,15 4 1489,-5-10 1222,6 5-916,0 0 1,-2-3 595,-2 5-629,3-5-291,-10 8 0,4-8-530,-4 5 476,-1 0 0,-5 3-915,-2-3 481,2 3 1,-10-4 86,0 5-720,-5 0 983,-3 0 1,-4 1-137,-3 3 0,2-3 0,0 4 0</inkml:trace>
  <inkml:trace contextRef="#ctx0" brushRef="#br2" timeOffset="47">11455 1999 8164,'-23'0'0</inkml:trace>
  <inkml:trace contextRef="#ctx0" brushRef="#br2" timeOffset="48">11512 2467 8266,'0'6'-1179,"0"-1"0,2-3 4786,1 1-1073,4-1 405,-1 3-2084,-1-5 0,-4 0 917,3 0 244,-3 0-1441,4 0-671,1 0-2529,-5 0 1443,4 0 1182,-5-5 0,5-2 0,1-4 0</inkml:trace>
  <inkml:trace contextRef="#ctx0" brushRef="#br1" timeOffset="49">5413 6556 8140,'0'-12'-1394,"0"1"1394,0-1 0,6 6 0,0 1 0</inkml:trace>
  <inkml:trace contextRef="#ctx0" brushRef="#br1" timeOffset="50">5425 6487 8735,'0'-6'2258,"0"1"-1825,0 5-293,0 5 1,0 5 14,0 5 1,-4 5-41,0-1 0,-1 8 66,1 4 0,2 2-59,-6 1-27,1 0 0,-1 0 83,0 1-297,6-1 205,-8-5 0,7 3-106,-4-6 10,4 6 1,-6-8 46,5 3 0,1-8-184,3-4 0,0-2-75,0-2 1,0 1-74,0-1-398,0-5 198,0 0-2714,0-6 2461,0-6 0,0 0 748,0-5 0,-6-1 0,0 1 0</inkml:trace>
  <inkml:trace contextRef="#ctx0" brushRef="#br1" timeOffset="51">5482 6453 6251,'-6'-5'811,"1"3"230,5-3-193,0 5-312,-5-5-203,3 4 1,-3-5 283,5 2 33,0 3-294,0-4 0,-1 3 324,-3-2 16,3 3-137,-4-4-235,5 5 259,0 0-550,5 0 1,-3 5-17,6 3 1,0 3 142,3 4 0,-1-1-44,-2 5 0,2 0 49,-2 4 1,3 5-36,4 3 1,-2 2 108,2 1 1,-1 0-49,1 0 0,-2 2-164,2 2 0,2-4 41,-2 1 0,1-2-67,0-7 1,-4 1 5,4-4 0,-4-2 65,0-2 0,-1-2-125,1-6 0,-5-1 137,1-2-581,-6 2 195,8-3-717,-8-1 104,3-1-109,-5-5 0,-5 0-439,-3 0 0,-2 0 723,-1 0 1,3 0-782,0 0 1521,1-5 0,-5-1 0,1-6 0</inkml:trace>
  <inkml:trace contextRef="#ctx0" brushRef="#br1" timeOffset="52">5436 6875 8214,'-10'-1'223,"3"-3"0,-4 3-213,10-4 0,-8 4 1531,5-3-495,1 3-388,3-4-100,0 5-159,5 0 0,5 0 10,5 0 1,9-2 147,-1-2 0,2 2-314,-2-6 0,1 4-162,3-3 0,-4 3-457,0-4 1,-2 5 287,-5-5 1,3 5-2610,-4 0 2002,0 1 1,-4 2 694,1 0 0,-1 0 0,1 0 0</inkml:trace>
  <inkml:trace contextRef="#ctx0" brushRef="#br1" timeOffset="53">6019 6373 8414,'-4'-12'247,"0"1"-260,0 5-253,4 1 2402,0 5 1,2 6-1392,1 5-467,-1 6 1,4 7 28,-2 3 0,-3 2 28,3 5 0,-2 5 37,2 3 0,-2-1-124,1 1 0,-1-2-295,-2 2 0,0 0-58,0-8 1,0 3-56,0-6 1,0 0 119,0 0 0,0-7-104,0-5 1,0-5 42,0 1 1,0-2 16,0-2 1,0-3-540,0-1 186,0-4-1346,0 2 736,0-5-27,5 0 0,-3 0 232,6 0 0,-2-5 842,2-3 0,7-2 0,-2-1 0</inkml:trace>
  <inkml:trace contextRef="#ctx0" brushRef="#br1" timeOffset="54">6316 6750 8193,'-5'-12'693,"3"6"-135,-3 1 258,5 5-63,0 0 1,0 5 275,0 3-523,0 2-192,0 6 1,0-2 320,0 5-62,0 5-327,0 0-111,5 4 49,-3-5 1,3-4 8,-5 0 1,0-5 192,0 1-480,0 3 108,0-5 155,0-2-773,0-1 214,0-8-1011,0 3-1907,0-5 2569,0-5 0,0-2-142,0-4-182,0 0 1063,0-1 0,0-4 0,0-2 0</inkml:trace>
  <inkml:trace contextRef="#ctx0" brushRef="#br1" timeOffset="55">6304 6510 8074,'-11'-13'299,"3"-2"298,1 7-372,4 3-310,-2 0 53,5 5-378,0 0 232,5 0 1,1 0-34,6 0 211,4 0 0,2 10 0,5 3 0</inkml:trace>
  <inkml:trace contextRef="#ctx0" brushRef="#br1" timeOffset="56">6807 6738 8223,'-13'-9'0,"-2"-2"1015,7 2-163,-2-1-546,10 9 0,-5-4-42,-3 5 1,2 0-27,-1 0 1,-1 0 25,-4 0 1,4 1-107,-4 3 0,3 6 91,-6 5 0,1 5-161,-1-1 0,2 3 109,-2 1 0,6 0-86,1 0 0,5-4 149,-5 0 1,5-4-50,0 4 0,3-4-257,3 4 25,4-5 0,4 3 306,1-6-729,-1 0 316,6 1 0,-3-6 168,5-2-494,-5-3 267,7-1 0,-4 0-220,2 0 237,2 0 1,-7-4-6,5 1 0,-5-6 64,1 1 1,-2 2 148,-1-2 1,-1 2-122,0-2 1,-3-2 149,0 2 1,-5-2-67,5-1 0,-5 3 193,0 1-56,4-1 87,-6-3 1,4 3 397,-5 0-220,0 6-306,0-3 28,0 5-144,0 5 97,5 1-39,1 6 0,6-2-25,-1-3 1,1 2-4,-1-5 1,1 0 16,-1-4 0,0 0-38,1 0 0,3 0 49,0 0 0,4-1-50,-3-3 0,3 1 40,-4-4 0,4-1-89,-4-3 0,0-1 93,-3 1 1,-1 3-7,1 1 0,-2-1-47,-3-3 1,-2-1 31,-5 1 0,0-1-70,0 1 1,-1-1 68,-3 1 0,-3 5-99,-9 2 0,-3 3 44,-7 1 1,-3 5-17,-6 2 1,1 8 363,0 5 1,0 1-117,-1 2 0,10 4 44,2-1 0,9 5-95,3-5 1,1 2 159,6-1-297,5-3 0,5 4 0,6-5 0</inkml:trace>
  <inkml:trace contextRef="#ctx0" brushRef="#br1" timeOffset="57">6898 7127 8188,'28'11'0,"3"0"0,2-4 3471,1-3 0,1-4-2372,3-4 1,2-3-833,2-4 0,-3 0-2378,-5-1 1,-5 1 2110,-2-1 0,-3 1 0,-1 0 0</inkml:trace>
  <inkml:trace contextRef="#ctx0" brushRef="#br1" timeOffset="58">5802 3289 8167,'-12'-5'-246,"6"4"0,1-5 411,5 2 86,0 2 755,-5-3-595,4 5 1,-4 5 57,5 3 1,0 7 285,0 4-505,0 3-67,0 6 1,0-4 1,0 11 183,0-4-357,0 4 25,0-5 0,0 0 332,0 1-318,0-1 20,0-1 1,-2 3-121,-2-5 0,3 3-19,-3-3-37,3-1 35,1-8 0,0 2 202,0-4-492,0-1 114,0-4 200,0 1-1238,0-1 423,0-5-229,0 0-955,0-6 1636,0-6-241,0 0 651,0-5 0,5-11 0,2-2 0</inkml:trace>
  <inkml:trace contextRef="#ctx0" brushRef="#br1" timeOffset="59">5642 3426 8189,'-5'-11'0,"4"-2"0,-3-2 266,2 7-82,2-12 0,0 16 249,0-7-27,0 2-141,6-3 1,0 1 108,5 0-77,1 4-80,-1-3 1,2 4 156,2-6-296,-2 1 108,8 0 1,-3 0 119,5 4-121,-5-3 1,3 8-104,-2-1 0,2 1 257,-2 2-52,2 0-359,-8 5 75,9 2 0,-10 4 269,3 1-559,-2-1 238,-1 0 0,-1 5-289,0-1 256,-4 5 1,-2-6-89,-5 5 0,0-4 134,0 4 1,-5-3 12,-3 3 14,-2-5 0,-5 3-107,-1-1 303,1-4-100,-1 5 1,-1-6-93,-2 1 339,3-1-182,-1-5 1,8 3 252,-2-5-99,2 5-240,3-8-157,-4 4 264,8-5-3,-3 0-343,5 5 246,0-3 0,5 4 83,3-2-299,2-3 70,7 9 0,0-9-57,6 3 45,0-2 1,4 1 14,-1 1 1,2 1-19,-1-1 0,-3-1-66,3 4 1,-5 1 77,-2 3 0,-4 1-108,-5-1 1,-3 1 73,0-1 0,-6 2 48,2 2 1,-5-2-28,-7 2 1,-1 1 217,-10-1 0,-1 1-34,-7-5 1,-1 1 95,-2-1 1,-2 0-120,5 1 0,1-2-11,3-2 1,0 0-813,0-4 289,6 0-260,0-4 421,11 0 0,2-1-845,8-3 1,7-1 345,8-3 1,4-2-142,4 3 941,-3-4 0,9 0 0,-4 0 0</inkml:trace>
  <inkml:trace contextRef="#ctx0" brushRef="#br1" timeOffset="60">6259 3655 8205,'6'-12'0,"-1"1"594,-5-1 61,0 6-285,0 1 900,0 5-780,-5 0-19,4 5-174,-9 1 1,8 10-43,-2-1-39,3 5 1,1-2-63,0 5 1,1 0-140,3-1 1,3 1-16,4 0 0,6 0 0,0 0 0</inkml:trace>
  <inkml:trace contextRef="#ctx0" brushRef="#br1" timeOffset="61">6304 3860 8205,'18'12'2761,"2"-2"-2140,-4-3 0,3-1-144,-4-6 0,5 0-208,-1 0 1,-1-2-189,1-2 1,-1-3-6,1-8 0,-3 2-8,-4-2 1,-2-3-85,-2-1 1,-3 0 100,-5-4 0,-2 7-306,-1-7 0,-9 2 110,-7-1 0,-3-1-190,0 0 1,-5 5 68,0 3 1,-1 2-441,2 2 1,2 4 17,-3 4 0,7 1 227,1 2 0,9 0-396,-2 0 1,8 5 822,0 3 0,3 7 0,1 3 0</inkml:trace>
  <inkml:trace contextRef="#ctx0" brushRef="#br1" timeOffset="62">6681 3323 8364,'-7'-17'199,"-1"1"-100,5 4 1,-2 0-100,5 1 464,0 5-32,0-5-150,0 10 850,0-4-194,0 5-359,0 5-316,0 2 66,0 9-235,0-3 19,0 8 0,2 1 150,1 5 0,0 0 32,5 0 1,-6 2-33,2 6 0,1-1 0,-1 0 1,3-3-118,-3-1 0,4-3-133,-4 3 1,1-7 176,-1 4 1,-3-11-165,3 3 1,-3-5-181,-1-3-2069,0 1 1786,0-1 437,0-4-16,0-2 549,0-5-374,0-5-126,0 3 7,0-8 0,0 4-40,0-6 0,0-4 0,0-2 0</inkml:trace>
  <inkml:trace contextRef="#ctx0" brushRef="#br1" timeOffset="63">6727 3723 8364,'0'-18'4714,"4"1"-3989,0 1-724,4 4-46,-1-5 0,8 6-61,0-1-87,0 6 139,2-4 0,-3 7-55,5-4 118,-5 4-97,7-2 308,-8 5-260,4 0 0,-2 0-40,0 0 246,0 5-202,-3-4 0,-1 10-25,1-4 17,-1 3 44,0 2 0,1-1 0,-1 1 0</inkml:trace>
  <inkml:trace contextRef="#ctx0" brushRef="#br1" timeOffset="64">7035 3678 8364,'0'11'1259,"0"0"158,0 1 0,-5-1-959,-2 1 0,-9-5-63,-3 1 1,2-2-500,-3 2 1,1 1 66,-3-6 1,-1 3-1031,0-3 0,1-1 29,3 1 1038,-2-1 0,8-2 0,-3 0 0</inkml:trace>
  <inkml:trace contextRef="#ctx0" brushRef="#br1" timeOffset="65">6361 4191 8288,'-6'-11'-1364,"-4"0"1169,9-1 85,-4 6 88,5-4 582,0 8-86,0-8 367,0 9-248,0-9-334,0 9 0,0-6 76,0 3-27,0 3 139,0-4-234,0 15 1,0-2-38,0 7 1,0-2-16,0-2 1,0 4-52,0 1 0,0 3-152,0-4 1,0 4 0,0-4 0,0 4 42,0-4 1,0 1-945,0-5 477,0 1-1103,0-1 1569,5 0 0,1 1 0,5-1 0</inkml:trace>
  <inkml:trace contextRef="#ctx0" brushRef="#br1" timeOffset="66">6327 4546 8778,'0'11'2700,"0"0"-2300,0 1 1,4-1-97,0 1 0,0-5-47,-4 1 1,0-4-49,0 3 0,3-3 338,1 4-314,0-6-194,-4 8-346,0-8 0,0 4-676,0-2-946,5-3 1929,-4 4 0,4 0 0,-5 2 0</inkml:trace>
  <inkml:trace contextRef="#ctx0" brushRef="#br1" timeOffset="67">6304 5002 8137,'-5'-6'-308,"4"-4"0,-5 9 621,2-3 117,3-3-291,-5 6 0,6-9 402,0 9-231,-5-9 0,3 7 327,-6-5-336,6 1 0,-8-5 128,2 1-69,3 5-168,-5-5 1,3 6 140,-4-2-123,0 2 0,-1 1-70,1 0 1,-1 0 73,1 4 1,-1 0-147,1 0 1,0 2 91,-1 1 1,2 0-267,2 5 1,0-1 88,4 5 1,-4-1-7,4 0 0,-1 6 29,1 2 0,3-1-65,-3 1 1,3 0 217,1 4 1,0 3-116,0 1 0,5 0 178,3-5 1,6 1-92,1 0 0,8 0 46,-4 0 1,5-2-56,-5-2 0,3 2-37,0-6 0,0 0 39,-3-3 0,1-1 3,-4 0 1,-1 1-97,-4-1 1,1 1 70,-1-1 0,-3 0-191,-1 1 1,-4-4-382,1-1 272,-3-4 258,4 7-1193,-4-4 360,4 1 354,-5-2-1588,0-5-321,0-5 2328,0-2 0,0-4 0,0-1 0</inkml:trace>
  <inkml:trace contextRef="#ctx0" brushRef="#br1" timeOffset="68">6350 5094 8276,'-4'-12'0,"0"1"0,-4 5 1088,6-5-449,-3 5 177,5 0-14,0 1-280,0 0 367,5-2-241,-3 1-393,3-4-27,0 8 1,-3-4 216,6 2-445,-1 3 0,5-9 0,-1 3 0</inkml:trace>
  <inkml:trace contextRef="#ctx0" brushRef="#br1" timeOffset="69">6396 4979 8276,'11'-3'3066,"1"-1"0,-1-4-2759,0 4 0,5 1-238,-1 3 0,0-4 8,-4 0 1,6-1-12,2 1 0,-1 3-40,1-3 1,-4 3 46,4 1 1,-4 0-173,4 0 1,-5 0 6,2 0 0,-4 5 87,0 3 0,-2 2-116,-3 1 0,2 2 74,-5 2 0,0 0 28,-4 8 1,-5-3-7,-3 7 0,-6 2 137,-1 2 1,-7 0-105,0 0 0,3 1 10,-4-6 1,2 1-31,-1-4 1,4-2 9,3-2 0,3-2-806,5-6 539,-4 1 0,10-5-972,-3 1 478,3-6-1527,1 3 2290,0-5 0,5-5 0,1-1 0</inkml:trace>
  <inkml:trace contextRef="#ctx0" brushRef="#br1" timeOffset="70">6419 5630 8222,'0'-7'0,"0"-1"0,0 6 372,0-8 85,0 8-199,0-3 2188,0 5-2072,0 5 136,0 2-324,0 9 1,0-3-13,0 2 1,0-1 89,0 1 0,0-2-267,0 2 76,0 3 0,0-5 106,0 2 0,0-6-20,0-2 0,1-3-2025,3 4 1,-2-6 140,6 2 1725,-1-3 0,0-1 0,-2 0 0</inkml:trace>
  <inkml:trace contextRef="#ctx0" brushRef="#br1" timeOffset="71">6407 5985 8428,'0'6'522,"0"4"-236,0-9 0,0 6 692,0-4-378,0-1 23,0 8 0,0-8-156,0 6 0,0-4-7,0 3 1,0-3 134,0 4-595,0-6 0,0 9 0,0-5 0</inkml:trace>
  <inkml:trace contextRef="#ctx0" brushRef="#br1" timeOffset="72">6407 6087 8264,'12'0'-266,"-6"5"0,-1 2 1</inkml:trace>
  <inkml:trace contextRef="#ctx0" brushRef="#br1" timeOffset="73">7469 3940 7786,'-1'-6'772,"-3"2"-368,3 3-101,-4 1 739,5 0-652,0 5-310,0-4 1,0 5 284,0-2 38,0-2-286,5 8 0,1-9 183,6 3-152,-1 2 1,1-3 45,-1 4-59,0-4 1,1 3 115,-1-2-102,1-3-299,-1 4 288,0-5 0,1 5-7,-1-3-189,1 3 171,-1 0 13,-5-4-319,5 9 299,-5-9-30,5 5-80,1-1 1,-1-4 121,1 3-80,-1 2-64,1-5 1,0 8 112,3-5-28,-2 5-67,4-8 0,-6 8 86,0-5-75,1 5 1,-1-7 0,1 6 43,-1 0-13,1-2-18,-1 4 7,5-9 100,-3 9-86,4-8-7,-1 8 5,2-9 58,5 4-44,0 0-9,5-3-53,-4 8 0,2-8 9,-7 6 1,2-4 70,-6 3-130,5 1 1,-7 3 33,2 1 44,-2-1 1,-2 1 17,1-1-64,-1-5 1,0 8 24,1-2-2,-6 2 1,4-3-12,-2 1 15,2-6 5,2 4 1,3-4 0,0 6 1,5-1 17,-1 1 19,-2-6 1,3 4-37,-5-2 1,6-2 3,-2 2 1,-2-2-8,3 2 1,-7 2 8,3-3 1,-4 2-20,0-1 1,-1 2 17,1-2 0,-5-2 151,1 2-149,-6-6 279,9 8 7,-5-8-274,5 3 0,1-2 0,-1 1 138,1-1 1,-1-2-86,0-1 0,5 0-44,-1 0 0,0 4 64,-3 0 0,-1 0-124,0-4 0,1 1 106,-1 3 0,1-3-15,-1 3 1,-3-2-250,-1 2-35,-4-3 155,7 4 1,-5-3 88,3 1-79,2-1 0,-4 4 61,6-2-4,-1-3 0,6 9 0,0-3 0</inkml:trace>
  <inkml:trace contextRef="#ctx0" brushRef="#br1" timeOffset="74">8977 4625 8379,'6'0'3226,"4"0"0,-3 0-3155,4 0 0,-3 2 74,-1 2 1,1-3-104,3 3 1,-3-3 48,0-1-24,-1 0-342,0 0 327,3 5-108,-9-4-92,9 4 0,-9-3 97,3 1 35,-3-1 0,3 4-18,0-2-9,0-3 1,-3 4 111,3-5 0,-3 1-102,3 3 173,2-3 0,-3 5-12,4-6-101,-4 5 1,3-3 20,-2 6-116,-3-6 86,10 3 0,-9-1-34,6 0 31,-6 5 0,8-8 8,-2 3 22,2 2-41,2-4 0,3 4-15,0-2 80,0-3-63,-3 4 1,-1-5 23,1 0-4,-1 5-25,0-4 0,-3 6 16,0-3 0,-5-3-7,5 3 1,-4-2 15,3 2-19,-4-3 22,7 4-16,-9-5-51,10 5 47,-5-3 1,5 3 10,1-5 1,-1 4-1,1-1 1,-1 1 121,0-4 1,5 0-121,-1 0 0,0 0 201,-3 0-190,-1 5 0,-3-3 31,-1 1-178,1-1 146,-2-2 1,4 3-32,-2 1 1,-2 0-19,2-4-213,0 5 241,3 1 0,0 1-166,1-3 0,-1-2 78,1 2 0,-1-2 15,0 6 0,-3-5 13,0 0 1,-1 0 13,5 1 0,-5-3-9,1 3 0,-4-2-1,3 2 0,-3-3 3,4 3 1,-4 1-32,3-1 174,-4 5-137,7-3 7,-4 1 31,1 3-46,3-9 7,-4 9-26,6-8 47,-1 8 0,-3-8-20,-1 6 57,-4-6-37,7 3 1,-8-1 31,6 0-35,-5 5 0,7-6 45,-3 4 0,0-3-45,0 4 1,0-5 103,0 5 1,3-4-85,-2 3 1,-2 0 113,2 0 0,0 2-96,3-5 0,0 1 107,1-1 0,-5-2-100,1 6 1,0-5 15,3 0 1,1 3-76,-1-3 1,-1 2 71,-2-1 0,2-3-89,-3 3 0,4 1 70,0-1 1,0 4-73,1-4 1,-4 3-4,-1-3 0,1 5-6,3-1 0,1-2 58,-1 1 1,-3 1-12,-1 3 1,1-3 11,3 0 0,1-1-14,-1 5 0,1-5 58,-1 1 1,0 0-59,1 3 13,-1 0 116,1 1-112,-1-6 1,6 4 37,2-2-19,-8 2-9,4-4 0,-3 5-38,7-4 35,-3 3 1,2 2-11,-3-1 1,2 1 14,2-1-11,-3 6-32,-4-5 31,-1 5 0,2-6-6,2 1-44,-2-1 47,3 0 0,1 2-39,2 2 19,-3-2 1,6 4 3,-3-6 1,2 0-4,2 1 0,-5-1-121,-3 1 125,3 4 1,-2-3-24,3 2 28,-2-2-9,-1-2 1,-3 2-18,2 2 36,-2-2-17,4 3 0,-5-4 30,3-1-27,3 6 1,-4-5-18,5 4 1,-4-4-2,5 0 18,-7-1-54,9 0 56,-9 1 1,5-1-13,-3 1-47,-3-1 54,5 1 1,-2-1-22,0 0 3,1 1 12,-5-1 0,0 1 96,1-1-91,-1 1 1,1-1 31,-1 0 0,1 1 6,-1-1 1,0-1 21,1-2 0,-1 2-50,1-2 19,-1 2 11,0-4-17,1 4 0,-1-3 2,1 4 0,-2-3 0,-2-1 1,2 0 2,-3 0-24,3 4 18,2-10 0,-1 9-13,1-2 13,-6-3-4,4 5 77,-3-9-74,4 9 1,0-7 1,1 4 260,-1-4-252,1 7 1,-2-7 15,-3 4 0,4-4 60,-4 1-18,3 2-11,2 0-17,-1 1 1,-1-1 48,-2-2-31,2-3-163,-9 4 143,10 0-18,-10-4-5,4 4 0,-4-5 15,3 0 214,-3 0 26,4 6-128,-5-5-87,5 4 25,-3-5-110,3 0 114,-5 5-29,5-4-174,-4 4 73,4-5 0,-5 2 124,0 1-258,5-1 80,-4 3 0,5-4 82,-6 3-213,0-3 95,0 4 1,3-4 65,1 3-30,0-2 114,-4 3-56,0-5 1,1 3-41,3 1 163,-3 0-110,4-4 1,-3 4-33,1 0-525,-1-1 100,3-3-612,-5 0-783,5 5 1880,-4-3 0,9 8 0,-3-4 0</inkml:trace>
  <inkml:trace contextRef="#ctx0" brushRef="#br1" timeOffset="75">7446 6316 6370,'-6'0'528,"1"0"140,0 0-279,4 0-146,-10 5 57,10-4-100,-9 4-106,9 0 98,-4-3 91,5 3 1428,0-5-1473,5-5-4,-4 3-271,9-8 1,-7 9 251,4-3-257,-4-2 124,7 4 1,-7-6-13,4 4 1,1-5 41,3 1 0,1 2-149,-1-2 0,1 1 123,-1-5 1,0 5-47,1-1 0,3 0 32,0-3 0,0 0 83,-3-1 0,3 1-44,0-1 1,2 1-4,-2-1 1,-1-3-103,5 0-1,0-2 96,4 2 0,0 1-101,0-5 0,1 0 86,2-4 1,0 1-114,4-1 0,-3-1 77,3-3 0,5-1-51,3-2 1,0 0 70,-4 4 1,0-2 4,0-3 1,1-2-61,-1 3 0,0 1 50,1-2 0,-1 1 80,0-4 1,2-1-67,2 1 0,2 0 71,6-1 1,1-3-85,2 0 0,-23 15 0,-1-1-276,2 2 1,-1-1-1,2-1 1,0-1 193,-1 3 1,0-1 0,-1-1 0,1 1 10,1-2 0,1 0 0,-2 2 0,1-1-39,2-1 1,0 1 0,-2 2-1,0 1 66,1 0 1,-1 0-1,22-20-33,-24 20 1,1 0 0,-1 1 0,0 0-46,24-18-1439,-1 2 1412,2-3 79,-9 5 1,10-4-266,-10-1 1,5 1 216,-5 4 1,2-4-66,2 0 107,-21 16 0,0 1 0,24-16-7,-23 16 0,1 0-547,21-16 543,3 3 0,-7-1 65,-2 4-67,-2 1 0,-7 8-33,-3 3 533,-2-3-492,-5 10 1,-2-5 1268,-2 6-973,3-6-12,-9 5 1,8-5-89,-2 6-172,3-6 401,1 5 1,0-10-406,-1 3 17,1 2 63,0-4 41,5 8-101,-4-8 1,4 8 41,-5-2-89,5-3 42,-4 5 0,-1-2-10,-8 7 1,-2 0 25,-2 4 66,-5-5-74,-1 8 382,1-4-287,-5 5 6,4 0-273,-5 0 1,0 0-1</inkml:trace>
  <inkml:trace contextRef="#ctx0" brushRef="#br1" timeOffset="76">10770 3678 8279,'-12'5'0,"1"1"0</inkml:trace>
  <inkml:trace contextRef="#ctx0" brushRef="#br1" timeOffset="77">10907 2981 8495,'0'-12'11,"0"1"0,0 0 53,0-1 281,5 1-69,-4 4-295,4-3 295,-5 9 0,0-9 1,0 3 361,0 1-362,0 1 169,0 0-31,0 4-137,-5-4-287,4 5 84,-9 0 1,2 0 156,-7 0 1,1 1 11,-5 3 0,0 2 56,-4 5 0,-1 5-150,-3-1 1,3 9-28,-2-1 0,2 7-137,1 1 0,5 2-120,3 1 1,2 4-81,2 0 0,0 2 316,4-2 1,2-7-907,5 4 1,1-5 637,3 1 1,2-5 166,6-7 0,9 8 0,3-3 0</inkml:trace>
  <inkml:trace contextRef="#ctx0" brushRef="#br1" timeOffset="78">10667 3483 8451,'23'7'-18,"4"2"1955,-1-6 1,1 1-1005,-4-4 1,-2 0-423,-2 0-511,3 0 0,-4-5 0,5-1 0</inkml:trace>
  <inkml:trace contextRef="#ctx0" brushRef="#br1" timeOffset="79">10930 3495 8413,'11'-5'-2,"1"3"1256,-1-1-1125,0-4 1,-3 6-591,0-3 0,-5-1-204,5 1 0,-4 1 665,4 3 0,-1-6 0,5 0 0</inkml:trace>
  <inkml:trace contextRef="#ctx0" brushRef="#br1" timeOffset="80">11250 3038 8388,'-11'-17'-80,"4"5"0,-10-5 80,6 6 855,5 5-321,0-5-1,6 10-321,0-4 850,0 5-253,0-5-544,0 4-186,0-4 186,0 5 1,0 5 65,0-4-266,0 14 1,6-6 243,1 10-314,3 5 211,2 5 1,-5 2-139,1-1 0,-2 1 84,2 3 1,-3-4-266,-5 1 1,4-6 35,0 2 1,-1-4-31,-3-4 1,0 1 133,0-5 1,0 1-128,0-5 1,0-3 42,0-1 1,0-3 110,0 4 54,0-6-94,0 3 1,-1-5 204,-3 0-144,3 0-132,-4 0 0,5-1-10,0-3 1,1-2-191,3-6 0,2 1-58,6 0 0,1-1 165,2 1 0,-3-1 61,4 1 0,0-1-4,-1 1 1,1 5 92,-5 2 1,0 3-117,1 1 1,-5 0 187,1 0 1,-2 5-83,2 2 1,2 3 193,-2 2 0,-2-1-42,2 1 0,-4 3-113,3 0 1,-3 0-381,4-3 0,-6-5-113,2 1 87,2 0 0,-4 3-218,1 1-503,4-6 0,-1 3 1098,5-5 0,1 4 0,-1-1 0</inkml:trace>
  <inkml:trace contextRef="#ctx0" brushRef="#br1" timeOffset="81">11912 3301 8407,'0'-18'573,"0"1"-172,0 6-269,0 0 1,-4-1-53,0 1 1,-5 1 627,2 2-371,-3-2 1,-3 8 36,-2-1 1,1 1-91,-5 2 0,4 0-52,-4 0 0,5 5 52,-2 3 0,0 4-231,1 3 0,-1-3 137,5 4 1,3 0-303,1-1 0,3 4 72,-4-3 0,6 0-56,-2-1 1,3-2-261,1 2 1,0-2 40,0-2 315,5 1 0,1-1 0,6 1 0</inkml:trace>
  <inkml:trace contextRef="#ctx0" brushRef="#br1" timeOffset="82">11695 3438 8396,'11'0'1970,"1"0"-1527,-1 0 1,1 0-347,-1 0 0,0-5-112,1-3 0,-1 2-12,1-2 0,-1 0 61,1-3 0,-5 3-57,1 1 354,-6-1-200,3-3 94,1 4 0,-5 1-22,3 2-275,-3 3 67,-1-4 0,0 6-46,0 3 42,0 2 1,4 6 46,-1-1 0,3 1-173,-3-1 0,0 0 126,5 1 0,-2-1-198,1 1 1,2-5-15,-5 1 224,5-6 41,-3 4 284,6-6-211,-1 0 1,-1-6-120,-2-1 0,2-2 0,-4 0 224,1 1-97,-2 1 1,-1-5-1,1 1-24,1 0 1,-2-1-71,4 1 1,-6 3-5,2 1 0,-2 3-181,2-4 185,-2 6 1,4-4-32,-2 6 0,7 6 0,7 0 0</inkml:trace>
  <inkml:trace contextRef="#ctx0" brushRef="#br1" timeOffset="83">12060 3335 8393,'0'11'-5,"0"2"1,0 2 0,0-2 1575,0 2 0,0 2-826,0-2 0,0 0-605,0-3 0,4-1-109,0 0 0,0-3 40,-4 0 724,0-6-528,0 3 0,0-6-170,0-3 1,0-2 12,0-6 0,1-3-132,3 0 22,2-5 0,2 3 236,0-2-287,-1-2 145,5 8 0,-1-9-443,0 3 205,1 3 0,0-5-69,4 6 0,-4 0-551,4 4 764,1-1 0,1 1 0,5-1 0</inkml:trace>
  <inkml:trace contextRef="#ctx0" brushRef="#br1" timeOffset="84">12289 3209 8336,'11'0'-5,"1"0"4,-1 0 0,1 5-1460,-1 3 1461,-5-3 0,-1 10 0,-5-2 0</inkml:trace>
  <inkml:trace contextRef="#ctx0" brushRef="#br1" timeOffset="85">12494 2912 8263,'-5'-23'783,"4"6"-395,-4 0 1,5 6 338,0-1-221,0 6 420,0 1-515,0 5 0,0 10-170,0 5 0,0 11 11,0 4 1,0 3-36,0 1 0,0 6 36,0 2 0,0 2-227,0 2 0,0-1-61,0 1 0,0 0-147,0-1 1,0-4-220,0-3 0,1-7 181,3-5 1,-1-3 251,4-4-39,-4-2 1,2-10-29,-5 1-379,5-6 65,-4 3-303,4-5 335,-5 0 117,5 0 1,-2-5-1381,4-2 666,-4-3 914,7-2 0,-3 1 0,4-1 0</inkml:trace>
  <inkml:trace contextRef="#ctx0" brushRef="#br1" timeOffset="86">12734 3278 8088,'0'-12'945,"0"6"-273,0 1 573,0 5 1,0 5-477,0 3-474,0 7 1,0-1 198,0 5 1,0-1 24,0 1-284,0 7-372,0-12 174,0 13 0,0-13 282,0 5-713,0-10 354,0 6-1258,0-9 499,5 6-807,-3-6 661,3-1-1047,-5-5 1992,0-5 0,5-6 0,1-7 0</inkml:trace>
  <inkml:trace contextRef="#ctx0" brushRef="#br1" timeOffset="87">12711 2992 8310,'-5'-16'0,"4"8"653,-4-7 95,5 14-658,0-4 1,5 6-343,3 3 1,3-2-128,4 6 0,-1-1 146,5 5 233,0-1 0,4 6 0,0 1 0</inkml:trace>
  <inkml:trace contextRef="#ctx0" brushRef="#br1" timeOffset="88">13031 3266 8234,'-6'0'641,"1"0"90,0 0 130,3 0-861,-3 0 0,5 5 0,0 2 0</inkml:trace>
  <inkml:trace contextRef="#ctx0" brushRef="#br1" timeOffset="89">13008 3289 8234,'5'12'3252,"-3"-1"-2458,2 0 0,2 1-443,1-1-351,4-4 0,5 8 0,2-2 0</inkml:trace>
  <inkml:trace contextRef="#ctx0" brushRef="#br1" timeOffset="90">13191 3381 8252,'17'-5'1319,"0"1"170,6-8 1,-1 3-828,-3-6-373,2 2-137,-8 2 1,7-2-96,-4-2 0,-5 2 7,-3-2 1,-6 3-10,2 0-186,-3 1 69,-1-1 0,-6 5-185,-6-1 116,1 0 1,-11 2 84,3 2 0,-3 4-1,-5 4 27,-2 2-250,-5 11 381,-1 1 0,1 6-60,0 2 232,5-1-123,1 8 0,6-8 276,3 5-213,8-4-223,6 7 0,1-9 0,2 3 0,8-3 0,5-2 0</inkml:trace>
  <inkml:trace contextRef="#ctx0" brushRef="#br1" timeOffset="91">13020 3552 8247,'39'16'0,"2"2"0</inkml:trace>
  <inkml:trace contextRef="#ctx0" brushRef="#br1" timeOffset="92">13465 3518 7902,'18'0'0,"-2"0"0</inkml:trace>
  <inkml:trace contextRef="#ctx0" brushRef="#br1" timeOffset="93">13522 3518 7902,'12'6'0,"-1"-1"0</inkml:trace>
  <inkml:trace contextRef="#ctx0" brushRef="#br1" timeOffset="94">10804 6693 8388,'0'-12'-446,"0"5"0,0-1-534,0-1 2732,0 4-359,0 0-642,0 0 0,1 4 285,3-3-559,-3 3 0,5 6-147,-6 2 0,3 8 166,1 4 0,1 4-86,-1 4 0,-3 2-34,3 5 0,-3 6-16,-1 2 0,0-2-1,0 2 1,0 0-254,0 4 1,0-2 175,0-2 0,4 0-217,0-8 0,1 2 128,-1-10 0,-2 1-178,6-4 1,-5-5 73,0-3-238,4-3-408,-6-5-10,4-2 1,-5-6-107,0-3 1,0-3-618,0-4 1,-1-2-436,-3-2 1,-2 1 852,-6-5 1,3 0 871,-2-4 0,-3-5 0,-9-1 0</inkml:trace>
  <inkml:trace contextRef="#ctx0" brushRef="#br1" timeOffset="95">10690 6795 8388,'-5'-11'0,"4"0"408,-3-1 0,3 5 45,1-1 1,0 0 51,0-3 1,5-1 174,2 1 0,8 0-190,4-1 1,4-3 237,4 0 0,6 0-220,5 3 0,4 2-101,-4 2 0,4 3-125,-4 5 0,-1 0-75,-7 0 1,2 7 74,-5 4 0,-1 2-231,-3 6 1,-1 1-23,-3 7 1,0-2 199,-8 6 1,3-1-408,-6 4 0,-3 4 90,-1 0 0,-3 4-54,-1-4 0,-1 4 57,-3-4 0,-4 2 72,-7-2 1,-3-3-16,-5 3 1,-1-3 8,-2-5 0,0 2 11,-4-6 1,-1 4 36,-3-8 0,5 3-14,2-10 1,0-1 6,5-7 0,-2-2-185,8-5 1,1 0 95,4 0 1,4-6-861,4-5 1,1-1-148,2-3 0,2 2-466,1 2 0,5-1-1046,7 1 2586,3 0 0,10-6 0,1-1 0</inkml:trace>
  <inkml:trace contextRef="#ctx0" brushRef="#br1" timeOffset="96">11798 7104 8260,'-5'-23'629,"-5"5"757,-6 3-1000,6 2 1,0 2-47,2-1 0,-3 5 71,-4-1 62,-3 6-284,-5-3 1,-5 5 189,-2 0 127,2 0-222,-5 5 1,9 1 94,-3 5-78,3 6-96,1 1 0,5 1-11,3 0-114,2 0 1,2 7-53,0 1 1,4 0 159,3-4 1,3-1-305,1 1 0,5-4 75,3 0 1,6-5 5,1 2 0,7-4-84,0 0 1,1-6-49,4-2 0,1-4 8,-1-4 0,0-2 108,0-6 1,-3-3-123,3 0 0,-4-4 72,-4 3 0,-3 1 74,-4 4 1,-2-1-21,-3 1 0,-2-4 52,-5 0 1,0-1-8,0 5 0,0-1 1,0 1 150,0 5 1,0-1-27,0 4-53,0 1-45,0 7 1,0 3 121,0 7 1,0 2-109,0-2 0,0 5 126,0-1 0,0 3-76,0 1 1,4 0-37,0-1 0,4-4 135,-4-3 0,4 2-111,0-2 1,1 0 205,-1-3 0,5-6-98,-1-2 0,2 1-527,-3-1 0,2 0 205,2-4 0,-2 0-1138,2 0 1,2-2 9,-2-2 0,-4 3-1636,-3-3 2901,-1 3 0,5 1 0,-1 0 0</inkml:trace>
  <inkml:trace contextRef="#ctx0" brushRef="#br1" timeOffset="97">12129 7138 8183,'-11'-11'486,"-1"-1"-244,6-4 99,1 3 0,5-3-55,0 4 717,0 1-131,0 4-190,0-3 151,0 9-24,-5-9-295,3 8-207,-3 2-124,5 7 1,0 9 92,0 3-93,5 3 1,0 1-56,3 0 55,2-6 1,-5 5 184,3-3-293,2 3 39,-4-5 0,2 4-43,0-6 1,-6-4-395,2-3 275,2 0-131,-4-2 307,3-1-72,-5-5 1,0-1 21,0-3-245,0-2 77,0-6 1,0 1 156,0-1-241,5 1 93,-4-6 1,9 1 123,-2-3-180,2-3 53,-4 4 1,6-1 29,-1 0-341,1 5 142,4-7 37,1 8 67,-5 2 1,8 2-28,-4 5 352,-1 0-243,1 4 0,-3 2-71,2 1 415,-2 9-198,-2 0 0,1 10-36,-1-3 1,1 6 82,-1 2 0,-3 4-44,-1-5-185,-4 1 139,7-4 1,-5 0-839,3-1 535,-3-4 1,-1 2-747,-1-4 0,5-5 477,-4-3 0,3-5-800,-3 5 1,5-5 64,-1 0 1271,-3 4 0,10-6 0,-2 4 0</inkml:trace>
  <inkml:trace contextRef="#ctx0" brushRef="#br1" timeOffset="98">13020 7184 8238,'0'-17'40,"0"-1"0,0-1-40,0 0 1216,0 5-695,0-2 0,0 5 217,0-1 244,0 1-566,-5-1 1,-2 2 519,-4 2-596,0-2 1,-7 9-88,-5-3 0,-1 8-36,-7 4 1,6 7-92,-2 4 1,2 3 76,-2 0 1,7 5-295,-3 0 135,8-1 1,-2 1 214,6 0-898,5-1 481,1-3 0,6-4-915,3 0 729,2-5 0,10 1-12,4-7 0,2-3 112,5-5 1,-2-1 14,6-3 1,-6-2 29,2-6 0,-3 0 300,-1-4 0,-2 4-114,-2-4 1,-2 2 227,-6-1 0,0 2-62,-4-2 1,-2 3 231,-5 0 193,0 1-308,0-1-150,-5 6 0,-1 6-34,-6 8 0,0 3 203,-4 4-121,4-2 1,-3 8-1,7-1 32,-2 1-116,8 2 1,-3 0-47,5 0-38,0-1 1,11 0-31,4-3 1,5 1 113,3-4 1,5-1-136,2-4 1,3-4 47,2-4 0,-1-1-889,0-2 0,-3 0 93,-1 0 469,-5 0 330,-2 0 0,-6-5 0,-6-2 0</inkml:trace>
  <inkml:trace contextRef="#ctx0" brushRef="#br1" timeOffset="99">7218 4203 8145,'0'-8'0,"0"1"0,0 4-119,0-7 165,0 9 0,4-6-92,0 4 60,-1 1 0,-3-4 267,0 2 0,2 3 92,1-3 139,-1 3-105,3-4 227,-5 3-222,0-3-4,0 5-233,0 5 0,-4-2 61,0 5 0,-5-1-161,2 5 1,-3-1 117,-2 0 1,1 2-65,-1 2 0,-3-2 46,0 2 0,-5-1-60,1 1 1,2-2 44,2 2 1,-2-6-105,2-1 0,-1 0 18,0 3 0,7-1 7,-2-2 0,3-2-95,1-2 236,-3-3-331,8 4 132,-3-5 1,5 1-64,0 3 1,2-2 89,1 1 0,4-1 203,4-2 0,2 0-78,2 0 0,3 1 44,5 3 0,0-3 37,-1 3 0,6-3-133,3-1 1,0 4-77,0 0 0,2 1 96,-3-1 1,-2-2-160,-1 6 0,-3-5 135,-1 5 0,-2-5-186,-2 0 0,2-1 75,-6-2 1,0 0 33,-3 0 0,-1 0-87,1 0 0,-5 0 132,1 0-334,-6 0 230,3 0 1,-5-2-2735,0-1 1463,-5 1 1288,-1-3 0,-16 0 0,-2-1 0</inkml:trace>
  <inkml:trace contextRef="#ctx0" brushRef="#br1" timeOffset="100">7275 5847 6212,'5'-6'452,"-4"1"1,5 4-28,-6-3-142,0 3 50,0-4 154,0 5 24,5-5-148,-4 3 177,4-3-383,-5 5 0,-1 0 91,-3 0 154,3 0-301,-10 0 0,5 4 131,-5 0 1,-1 5-134,1-2 0,-2 3 103,-2 2 0,1-1-122,-5 1 0,0-1 45,-4 1 0,4-1-80,0 0 1,0 1-43,-4-1 0,0 2 135,0 2 0,1-6-152,-1 2 1,5-2 75,3 3 1,0-5-89,3 1 1,-2-4 175,7 3-249,1-4 82,1 7 42,5-9 161,0 4 0,5-3-91,3 2 0,2-3 122,2 3 0,0-3-85,4-1 0,-3 0 107,7 0 0,-1 4-122,3 0 0,1-1 35,0-3 1,0 4-31,0 0 1,3 1-21,1-1 1,0-3-158,-4 3 0,-2-2 92,-2 2 1,1-2-134,-4 1 0,-1-1 93,-4-2 0,-3 3-207,0 1 230,-6 0-391,8-4-727,-8 0-1154,-8 0 2252,-1 0 0,-15 0 0,5 0 0</inkml:trace>
  <inkml:trace contextRef="#ctx0" brushRef="#br3" timeOffset="101">7835 4408 15579,'0'0'0</inkml:trace>
  <inkml:trace contextRef="#ctx0" brushRef="#br3" timeOffset="102">7835 4408 13656,'0'-6'-109,"5"1"806,1 5 0,6-1-400,-1-3 0,0 3 4,1-3-98,-1 3 1,1-3-155,-1 0 208,1 0-105,4 4 1,-2 0 89,5 0-587,-5 0 352,8-5-69,-5 4 105,11-4 0,3 5-95,7 0 357,2 0-473,6-5 0,9 2 286,2-4 1,-23 5-1,0 0-16,0-2 0,1 0 0,2 3 0,1 0 74,-2-1 1,0 0-393,5-2 1,0 1 0,-2 3 0,0-1 309,4-1 1,1 0-983,3 1 0,-1 1 978,0 0 0,1 0-60,3 0 0,1 0-154,0 0 0,1 0 69,2 0 1,1 0 0,7 0 0,2 0 82,-2 0 1,1 0-94,-18 0 1,1 0 0,-1 0 29,18 3 0,1-1 1,-16-1-1,1-1 1,0 0 38,0 2 1,1-1 0,-1 0-857,0 0 1,0-1 0,-1 1 809,2-1 1,-1 0 0,0 0 0,-2 0-1,-1 0 1,1 0 1,3 0 1,-1 0 0,1 0-113,0-1 0,0 1 1,1 1-1,0-1 1,0 0-1,0 1 235,-1 0 0,-1 0 1,1 1-1,0-2 0,1 0 1,-1 1-50,-2 0 0,0 0 0,1 1 0,3-1 0,0 1 1,1 0 69,-2-1 1,-1 0-1,1 1 1,1 0 0,0 1-1,-1 0-5,-1 0 0,-1 0 0,1-1-80,1 0 1,0-1 0,0 1 0,-1 1 0,-1 1 0,1-1 9,1 0 0,2-1 1,-1 1-1,-2 0 1,-1 0-1,1 1 31,3 0 0,1 0 0,-1-1-78,-2 1 0,0 0 0,0 0 0,-2 0 0,1-1 0,-1 1 58,-2 0 0,0 0 1,0 0-93,-2 0 0,-1-1 0,0 1 78,2 0 1,-1 0 0,0 0 0,16 1 0,0 1-85,0 0 0,0-1 1,-7 1-1,-2 0 13,-2-1 0,-1 1 0,-2 0 1,-1 0 28,-2-1 1,-1 1 0,-5-1-1,-1 0 346,-4-1 0,-1 0 1,21 5-308,-7-5 0,-8 3-190,-11-3 1,-6 4 1502,-9-5-2004,-6 1 1,-7-4 529,-11 0-537,-9-5 675,-9 4 0,-4-9 0,0 3 0</inkml:trace>
  <inkml:trace contextRef="#ctx0" brushRef="#br3" timeOffset="103">7880 4294 11692,'0'-6'-1948,"0"1"2120,0 5 464,0-5-427,5 3 748,-3-3-738,3 5 1068,-5 0-1080,-5 5 0,-2 2 125,-4 4 1,0-3-50,-1-1 1,1 1-37,-1 4 0,-3-1-35,0 0 0,-4 1-109,4-1 0,-4-1 101,3-2 1,0 2-29,1-2 1,1-2-33,-5 2 1,5-2-89,-2 2 1,5-2 137,3-2-132,-2-3 17,9 9-188,-4-9 0,6 6-103,3-3 0,2-3 373,6 3 1,3 2-235,0 2 0,5-3 61,0-1 1,5 1 133,2-2 1,-1 5-137,-3-4 0,4 3 16,-1-3 0,0 1 154,-7-1 1,1-3 93,-5 3-173,1-2-675,-5-2 106,-5 0 0,-2 0-378,-8 0 1,-2 1 920,-5 3 0,-6-3 0,-1 4 1</inkml:trace>
  <inkml:trace contextRef="#ctx0" brushRef="#br2" timeOffset="104">15418 4249 8209,'-6'-6'-1960,"1"4"1508,5-6 2067,0 6-746,-5-3-277,3 5 62,-3 0-387,5 0 0,0 5 58,0 2 0,2 5-78,1 3 1,-1 3 65,1 5 1,-1 1-63,-2 2 1,0-1-21,0 1 1,-2 2 19,-1-1 0,1 3-4,-1-3 0,0 0 16,-1-5 1,3 1 38,-3 0 1,3-5-56,1-3 1,0-2-1,0-2 1,0-3 234,0-1-131,0-4-1370,0 2-1614,0-5 2575,0-5 0,0-1-2307,0-6 1,0 1 2364,0-1 0,0-4 0,0-2 0</inkml:trace>
  <inkml:trace contextRef="#ctx0" brushRef="#br2" timeOffset="105">15395 4283 8209,'0'-12'146,"0"1"349,0 0 326,0-1-154,0 1 79,0 4-492,0 2-7,5 5 1,2 5 32,4 3 0,1 6-2,-1 1 1,0 2-258,1-2 1,-1-1 150,1 5 0,-1-5-277,1 1 0,-1-1-36,0 1 0,-3-3 57,0-1-82,-1 1 0,5-7 35,-1 2 0,-3 2-58,-1-5 0,-3 0-8,4-4 1,-1-2 127,5-1 0,-5 0 107,1-5 0,0 1-92,3-5 0,0 1 108,1 0 0,-1-1-92,1 1 0,-1-4 44,1-1 1,-1-3-18,0 4 1,0 0 191,-4 3-175,3 1 0,-7 1 382,4 2-210,-4 3-50,2 5 0,-5 9 99,0 2 0,4 7-94,0-3 1,-1 10 9,-3-3 1,0 4-39,0-3 0,0 5-139,0 2 0,-3 2 140,-1-2 0,0-2-187,4-5 1,0 0 103,0 0 1,0-6-96,0-1 1,0-4-338,0 0-405,0-1-370,0 1 60,0-6 523,5-1 1,0-6 146,3-3 0,1-2 454,-5-6 0,4 1 0,-1-1 0</inkml:trace>
  <inkml:trace contextRef="#ctx0" brushRef="#br2" timeOffset="106">16035 4363 8169,'-5'-12'1041,"4"1"-415,-5 5-31,6-5 12,0 10-348,0 6 0,0 3 7,0 7 1,0 3-8,0 1 0,2 4-213,2 3 1,-2-2 4,6 3 1,-1-3-127,5-1 1,-1 0 38,1 0 1,3-5-50,0-3 1,5-3 18,-1 0 1,-1-6 127,1-2 0,0 1-112,4-1 1,0-2 78,0-5 0,-2 0-99,-2-5 0,3 0 165,-3-8 0,-3 2-63,0-5 0,-4 0-36,0-3 0,-6-1 31,-2 0 1,-3-4-156,-1 1 1,0-2-10,0 1 1,-5 3-122,-2-3 1,0 4 182,0 4 0,-1 3-175,-3 4 0,3 2-164,0 3 1,6 0-831,-2 3 1087,3 3 0,1 6 1,0 8-1</inkml:trace>
  <inkml:trace contextRef="#ctx0" brushRef="#br2" timeOffset="107">16823 4237 8119,'-4'-11'0,"0"-1"0,1 6 836,3-4-471,0 9 1,-2-5 215,-2 6 245,3-5-449,-4 4 0,4-4 112,-3 5-169,-2 0-127,-1 0 1,-7 0 194,3 0-452,-3 5 130,-3-4 0,4 10 26,-7-4 21,7 3 1,-5 2-189,3-1 1,2 1 81,-2-1 0,6 0-160,1 1 1,4-1 77,-3 1 0,4-1-63,-1 1 0,3-5 106,1 1 0,1-1-65,3 5 1,6-1 83,6 1 0,4-1 1,-1 0 1,6 1-69,2-1 1,0-3 65,-5 0 1,1-1-105,0 5 0,0-1 92,0 0 1,-5-3-69,-3 0 0,-3 1 51,0 6 0,-6-5 31,-2 5 1,-3-5 8,-1 5 1,-9-1 4,-2 2 1,-8-4 6,0 4 1,-6-4-30,-2 0 0,-4-1 86,5 1 1,-1-2-71,4-3 0,2-2-183,2-5 0,2 0 38,6 0-533,4 0 0,4-3-100,6-1 1,5-5 781,7 1 0,3-7 0,5-3 0</inkml:trace>
  <inkml:trace contextRef="#ctx0" brushRef="#br2" timeOffset="108">17257 4283 8084,'-1'-10'0,"-3"2"0,3 3 661,-4 5-198,5 0 795,0 5-813,0-4 0,0 13 33,0-2 0,0 3-115,0 0 1,0 4-295,0 8 0,0-2 106,0 6 0,0-2-137,0 1 1,1 2 140,3-5 0,-3-4-575,3-4 1,1-5-883,-1 1 1006,-1-3 1,-1-1-938,1-4 351,-1-2 257,3-5-466,-5-5 615,-5 4 0,3-9 110,-1 2 0,-4-3 342,0-4 0,-3-3 0,-2-5 0</inkml:trace>
  <inkml:trace contextRef="#ctx0" brushRef="#br2" timeOffset="109">17017 4283 8084,'-11'-12'0</inkml:trace>
  <inkml:trace contextRef="#ctx0" brushRef="#br2" timeOffset="110">17006 4271 8084,'-7'-11'0,"2"5"0,5-5 1086,5 10-629,7-9 0,6 8 847,4-6-873,6 5 1,3-6 38,7 6 0,0-5-144,8 4 0,-3-1-598,6 1 0,-6 3 253,-1-3 1,-6 3-2232,-2 1 1144,-5 0 1106,-1 0 0,-9 5 0,3 1 0</inkml:trace>
  <inkml:trace contextRef="#ctx0" brushRef="#br2" timeOffset="111">18308 4203 8180,'-12'-12'0</inkml:trace>
  <inkml:trace contextRef="#ctx0" brushRef="#br2" timeOffset="112">18296 4180 8180,'0'-6'124,"0"-4"196,0 8 847,0-3-545,0 15-189,0 3 61,5 5-23,-3 8-175,3-7 1,-2 11 70,1-4-110,5-2 48,-8 9-380,10-3-198,-5-1 357,0 4 161,-1-9-617,0 4 358,-3-5 1,3-2 18,-5-2-297,0 3 185,5-9 0,-4-1-36,3-4-1083,-3-6 667,-1 9-10,0-10-599,0 4 60,0-5-95,0-5 1203,0 4 0,0-15 0,0 4 0</inkml:trace>
  <inkml:trace contextRef="#ctx0" brushRef="#br2" timeOffset="113">18593 4237 8180,'7'-11'-246,"-2"-1"246,-5 1 0,3 3 715,1 1 271,0 4-340,-4-2 1,4 6-180,0 3 1,-1 4-27,-3 7 1,2 3-173,2 5 0,-3 4-9,3 4 0,-3 1-294,-1-2 0,0 6 126,0-6 1,1 4-215,3-7 1,-3 3 14,3-3 0,1-5-136,-1-7 0,1-2-186,-1-2 0,-2-1-1242,6-2-846,-6 2 2517,4-9 0,-6 4 0,0-5 0</inkml:trace>
  <inkml:trace contextRef="#ctx0" brushRef="#br2" timeOffset="114">18342 4477 8184,'1'-6'704,"3"2"-445,2 3 190,6 1-181,-1 0 1,4-4 319,1 0 0,4 0-146,-1 4 1,6-4-282,2 1 1,3-5-223,-3 4 1,4-1-483,-5 1 1,5 3 33,-5-3 0,2 2-566,-1-2 1,-4 3 1074,0-3 0,-1-3 0,-4 1 0</inkml:trace>
  <inkml:trace contextRef="#ctx0" brushRef="#br2" timeOffset="115">19027 4214 8191,'-5'-17'428,"4"0"-98,-4 6 953,5 4-353,0 2-438,0 5-136,0 10 1,0-1-112,0 10 1,0 4-193,0 4 0,0 4 13,0 0 1,-4 3-151,0 4 1,-1-2 56,1 2 0,3-3-227,-3 0 0,2-7-144,-2-6 0,3 0 192,-3-7 0,2-3-491,2-5 120,0-4-211,0 2 1,0-6 787,0-3 0,0-3 0,0-4 0</inkml:trace>
  <inkml:trace contextRef="#ctx0" brushRef="#br2" timeOffset="116">18981 4191 8191,'-6'-22'296,"1"0"179,5 3 0,0 6-174,0 6 503,0 4-299,0-2 0,5 11-113,3 6 1,6 1 61,1 6 0,5 0-77,-1 3 0,3 5-247,1 0 0,1 4 131,2 0 1,-1-2-312,1 2 0,1-6-217,-4 2 0,2-3 273,-6-1 0,1-4-346,-1 0 0,-2-5 182,-6 1 1,0-2-656,-4-2 0,-1-3 367,-2-1 0,-2-3-251,1 4 1,-6-6-18,-5 2 714,-2-3 0,-2 4 0,1 2 0</inkml:trace>
  <inkml:trace contextRef="#ctx0" brushRef="#br2" timeOffset="117">18959 4477 8290,'1'-6'341,"3"2"1,6 3 445,5 1 1,2 0-259,-2 0 0,4-2-170,7-2 0,0 3-128,4-3 0,1 3-147,3 1 0,3 0-790,-3 0 1,2-4 463,-10 1 1,0-1-986,-7 4 0,1 0 1227,-5 0 0,0-5 0,-3-2 0</inkml:trace>
  <inkml:trace contextRef="#ctx0" brushRef="#br2" timeOffset="118">19450 4169 8115,'-5'-18'132,"3"1"8,-1 6 369,1 5 869,2 1-1098,0 5 1,5 1-54,3 3 1,6 3-18,1 8 1,2 3 14,-2 5 1,-2 1-313,2 3 1,-1-2 126,1 6 0,-2-6-317,2 2 0,-6-3-188,-2-1 0,1-2 269,3-2 1,-3-2-142,0-6 1,-4 1-106,3-1-880,-4-5 1322,2 4 0,-5-8 0,0 3 0</inkml:trace>
  <inkml:trace contextRef="#ctx0" brushRef="#br2" timeOffset="119">19781 4112 8128,'0'-12'214,"0"1"30,0 4-139,0 2 462,0 5 1,0 5-207,0 3 473,0 7-402,0 3 1,-4 6-139,0 3-221,-5 2 0,8 1-322,-3 1 0,-1-2 224,1 1 1,-3 2-560,3-5 0,-5-2 372,2-6 1,0 2-551,0-6 1,3 0 307,-4-4 1,6-3 453,-2 0 0,-3-1 0,1 5 0</inkml:trace>
  <inkml:trace contextRef="#ctx0" brushRef="#br2" timeOffset="120">19987 4169 8197,'0'-18'168,"0"1"1,0 6-169,0 0 769,0 4 15,0-3 235,0 9-253,0-4 42,0 5-470,0 5 0,-2 5-77,-2 5 1,2 5-1,-6-1 1,6 7-252,-2 0 1,-1 6 84,1-1 1,0 0-223,4 0 0,2 1 57,1-6 0,4 1-96,4-4 1,-3-4-31,-1 0 0,5-5 125,3 1 0,0-6 229,-3-2 0,4-4-112,3 1 0,0-3-52,4-1 0,-3 0 38,7 0 0,-2-1-432,2-3 0,-3 1-411,3-4 0,-4-1 1,-4-3 69,-4-1 0,-2 1-759,-2 0 1500,-5-1 0,-6-4 0,-6-2 0</inkml:trace>
  <inkml:trace contextRef="#ctx0" brushRef="#br2" timeOffset="121">19941 4317 8197,'-7'0'497,"13"0"0,1 0 4,8 0 0,3-4 56,1 0 1,3 1-292,1 3 1,5-4-239,2 0 1,-1 0-44,2 4 0,-6 0 119,2 0 0,-4-1-1634,-4-3 1226,-3 3 1,-6-5-721,-2 2 1,-4 2 1023,-8-1 0,-8-4 0,-5 1 0</inkml:trace>
  <inkml:trace contextRef="#ctx0" brushRef="#br2" timeOffset="122">19987 4146 8197,'-13'-7'0,"-2"-8"305,13 8-117,-3-10 1,10 6 710,3-1-524,2 1 0,7 3 58,2 1 0,1 0-115,-1 0 0,6-2-267,-2 5 1,4-4 145,-1 5 0,4-1-1112,4 4 480,0 0 304,0 5 1,1 1-1,-1 6 1</inkml:trace>
  <inkml:trace contextRef="#ctx0" brushRef="#br2" timeOffset="123">21231 4089 8172,'-5'-12'-153,"4"6"187,-9-4 0,9 7 233,-3-4 292,3 4-193,1-7 0,0 9 167,0-4 550,0 5-813,0 5 1,0 2 95,0 8 97,0 3-250,0 5 0,1 0-24,3 0 1,1 5 54,2 2 0,2-1-210,-5 2 0,4-6 65,-5 2 0,2 1-286,-1-2 0,-2 0 162,1-7 1,2 1-425,-1-5 0,0 1-1404,-4-5 937,0 0-282,0 1 749,0-6 1,-1-1-311,-3-5 1,1-1 758,-4-3 0,-1-7 0,-3-7 0</inkml:trace>
  <inkml:trace contextRef="#ctx0" brushRef="#br2" timeOffset="124">21049 4089 8181,'7'-12'-145,"1"1"0,-1-1 457,5 1 0,1 0 29,2-1 1,-1 5 229,5-1 1,1 4-115,7-4 0,-2 5-94,6-5 1,-1 4-109,4-3 0,1 4-127,-1-1 1,-5 3 160,-2 1 1,-3 4-351,-1 0 0,-6 6-372,-1 1 1,-9 2 344,-3 6 0,-5-4-209,-7 4 0,-2 0 83,-13 4 0,3-1 68,-7-3 1,-2 1 68,-1-5 0,2 0-6,1-3 0,3-1-88,1 1-119,0-6 1,5 3-1106,3-5 968,8 0 0,12-4 427,10 0 0,5-6 0,3 0 0</inkml:trace>
  <inkml:trace contextRef="#ctx0" brushRef="#br2" timeOffset="125">21688 4066 8371,'0'-17'0,"0"5"538,0-4-194,0 9 208,0 2 0,1 5-141,3 0 1,-1 6 90,4 5 1,-3 6-225,4 6 1,-4 1-62,3 3 1,-3 2-247,4 5 0,-6 0 87,2 1 0,1-2-227,-1-3 1,0-2 137,-4-5 1,0-4-201,0 0 1,0-5-487,0 1-466,0-7-495,0 2 643,0-9 558,-5-1 1,2-6-393,-4-6 869,4 1 0,-12-6 0,2 0 0</inkml:trace>
  <inkml:trace contextRef="#ctx0" brushRef="#br2" timeOffset="126">21597 4077 8371,'5'-16'-466,"1"3"388,6-2 1,-1 6 387,1 1 1,-1 5-133,0-5 1,2 4 501,2-4 0,-1 6-213,5-2 0,0 3-2,4 1 0,0 1-389,0 3 1,-4 1 113,0 3 0,-1 6-153,1-3 0,-3 3 13,-4-3 1,-5 5-211,1-1 1,-6 5-169,2-1 1,-8-1 181,-3 1 0,-5-1-122,-3 1 0,1 2 138,-5-2 1,1-2 0,-1-2 40,4-2 1,2 2 0,2 0 0,1 1 6,2-5-60,3 0 177,5 1-81,5-1 0,2-3 263,4-1-279,6-4 44,-5 2 0,10-1-85,-3 0 81,2-1 1,2-3 19,0 0-20,0 0 1,-4-3 0,-1-1-42,-2 1 137,-1-3 0,-3 1-24,-1-3 0,-3-1 67,-1 6-131,-4-6 416,2 7-234,0-3 1,-4 4 142,3-3 393,-2 3-647,-2-4 1,0 6 18,0 3 1,0-1 95,0 4 0,3 1-33,1 3 0,5 1-70,-1-1 1,2 0-41,1 1 0,2-5-10,2 1 1,-1-4 146,5 4 0,0-6-85,4 2 0,4-3-37,-1-1 1,1-4 44,-4 1 1,0-6-4,-1 1 1,-2-2 5,-1-2 0,-7 1-12,0 0 1,-2-2 6,-6-2 0,-1 1-79,-3-5 1,-5 3-15,-2-3 1,-8 0-181,-5-3 1,-5 3-83,-2-1 0,-8 7 82,1-3 1,1 9-204,2 3 1,6 3 83,-2 1 0,4 1-544,4 3 0,4 3 158,7 9 0,3-3-12,5 7 1,0-1 702,0 3 0,11 1 0,1 0 0</inkml:trace>
  <inkml:trace contextRef="#ctx0" brushRef="#br2" timeOffset="127">22590 4157 8175,'0'-28'0,"2"0"301,2-2 0,-2 7-183,6 8 1,-6 2-140,2 2 1,-1 4 1668,0 4-1137,-1 1 1,3 4-185,-5 1-156,0 9 0,0 6-73,0 4 111,0 6-52,-5 2 0,3 4 157,-1 0-424,1 0-160,7 1 268,-3-1-492,3 0 581,-5 0 71,5-4-422,-4 3 1,8-13 90,-5 3 78,0-8-529,-4 1 324,0-9 300,5-2-1191,-4 0 819,4-4-580,-5 4 0,-1-9 334,-3 1 1,1-6 617,-4 1 0,-1-7 0,-3-3 0</inkml:trace>
  <inkml:trace contextRef="#ctx0" brushRef="#br2" timeOffset="128">22476 4009 8211,'12'-12'0,"-1"1"0,1-1 32,-1 6 0,5 0-40,3 2 3,3 3 842,1-4 1,4 5 54,-1 0-383,1 0-145,1 0 1,-4 0-136,3 0-222,-3 5 240,-2 1 1,-4 5-191,-1 1 1,-11 1 207,-2 2-253,-3-3 1,-2 9-172,-3-6 0,-7 5 181,-8-1-596,-8-2 1,-1 3 98,-2-5-821,-3 6 521,8-9 242,3 5-957,0-6 1490,9 1 0,-3-1 0,4 1 0</inkml:trace>
  <inkml:trace contextRef="#ctx0" brushRef="#br2" timeOffset="129">22922 4169 8192,'-5'-12'861,"3"1"-737,-3 4 901,5 2 165,-5 5-783,4 0 0,-4 9 229,5 3-448,0 7 1,-4-5 180,0 5-123,0 0-473,4 4 236,5 4 62,-3-2 175,8-3-364,-4 0 156,11-4 0,-3 0-329,5-3 190,-5-3 30,7 0-77,-3-6 0,5-1-50,0-5 136,0 0-50,-1 0 0,5-1 27,0-3 115,-6-2 1,0-6 73,-6 1-106,0 0 59,-4-6 1,0 1 77,-4-3-124,-2-8-101,-5 8 102,0-9 1,-6 1-230,-5 1 0,-6-5 79,-6 5 0,-2-1-148,-6 4 0,5 5-110,-9 3 1,5 7-139,0 5 1,3 1 177,8 2 1,2 2-1099,6 1 1454,0 4 0,4 14 0,2 4 0</inkml:trace>
  <inkml:trace contextRef="#ctx0" brushRef="#br2" timeOffset="130">23481 4066 8167,'0'-22'0,"0"3"673,0 3-353,0 4 1,0 1 184,0-1 1,0 5-118,0-1 1,-1 4-3,-3-3 1,2 4-144,-6-1 0,0 3-188,-3 1 1,-4 5 107,0 3 0,-4 2-189,3 1 0,1 5-76,4-1 1,1 0-40,2-3 0,-1 3 45,5 0 0,0 4 55,4-4 1,5 1-106,3-5 1,2 4 62,2 0 0,3 1-40,0-5 0,4 0 67,-4 1 0,6-1-98,-2 1 1,-3-1 71,-1 1 1,2-5 0,-2 1 0,0-1 79,-3 5 0,-5-1-61,1 1 1,-5-1 69,0 1 1,-1-1-60,-2 0 1,-5 2 172,-3 2 0,-3-2-84,-5 2 1,-1-3 107,-6-5 0,1 3-453,3-2 1,-2-2 122,2 2 0,2-6-1142,2 2 551,2 3-130,2-6 906,4 4 0,7-5 0,7 0 0</inkml:trace>
  <inkml:trace contextRef="#ctx0" brushRef="#br2" timeOffset="131">23801 4077 8218,'6'-24'622,"0"3"-6,-6 9-262,5 1 335,-4 4 1,4 4-203,-5 6 0,0 5 4,0 7 1,-4 0-245,0 8 0,1-1-55,3 8 0,0-3 87,0 3 1,0-3-353,0 4 0,0-7-255,0-2 1,1 1 280,3-4 0,-2-2-247,6-2 0,-1-2 171,5-2 1,0-3-296,4-1 0,-4-3 145,4 4 0,0-6-67,-1 2 0,4-3 0,-3-1 1,0 0-153,-1 0 1,-2-1-1115,2-3 764,-2-2 842,-2-5 0,-4-6 0,-2-1 0</inkml:trace>
  <inkml:trace contextRef="#ctx0" brushRef="#br2" timeOffset="132">23721 4226 8277,'-6'-5'724,"-4"3"-358,8-8 1,-1 9 132,6-3-410,4-2 50,4 5 1,3-8 200,5 5-150,0 0 1,13 0-224,-5 0 1,4 1 120,0 3 1,-3-4-646,-2 0 1,1 0 348,-4 4 1,1-1-565,-9-3 0,-3 3-56,-5-3 828,-4 3 0,2-4 0,-5-2 0</inkml:trace>
  <inkml:trace contextRef="#ctx0" brushRef="#br2" timeOffset="133">23778 3974 8277,'-6'-11'75,"-4"0"0,10 0 4,0 4 1,6-2 73,9 5 1,3-3 100,5 3 0,4 0-75,-1 4 0,5 0-437,-5 0 0,5 0-127,-5 0 1,1 1-129,-4 3 0,-2-1-391,-1 4 904,1-4 0,-3 7 0,5-4 0</inkml:trace>
  <inkml:trace contextRef="#ctx0" brushRef="#br2" timeOffset="134">24269 4043 7734,'0'11'-694,"0"1"2327,0 4-992,0 2 0,0 5 232,0 0-559,0 0 0,0 1-211,0 2 1,0-2 90,0 3 0,0-4-204,0-4 0,0 1 120,0-4 0,0-1-122,0-4 1,0-3 43,0-1-1419,0-4 1,0 2-249,-5-5 1635,-1 0 0,-6-5 0,1-1 0</inkml:trace>
  <inkml:trace contextRef="#ctx0" brushRef="#br2" timeOffset="135">23995 4032 8396,'12'-17'0,"4"4"0,3-2 1440,8 8-874,7-4 1,3 9 30,5-6 1,-5 6 213,1-2-560,2-2-51,1 4 0,3-3 199,-2 5-1495,-8 0 837,-6 0 0,-6 1 259,-3 3 0,-3 3 0,-4 4 0</inkml:trace>
  <inkml:trace contextRef="#ctx0" brushRef="#br2" timeOffset="136">24338 4043 8406,'-5'-11'-466,"4"3"473,-3 0 0,2 5 179,2-5 0,0 4 325,0-4-49,0 6-190,0-8 191,0 3-27,0 1 27,0-4-265,0 9 0,2-8-22,2 5 1,-2 0 23,6 4 1,-1 0-88,5 0 1,-1-4 38,1 1 0,-1-1-465,0 4 1,1 0-771,-1 0 1,-3 4 1082,-1-1 0,1 2 0,3-1 0,2-1 1368,2 4 1,-2-4-270,2 1-772,-2 2 36,-2-5-250,6 10-84,-4-5 55,3 5 1,-4-3 84,-1 0-274,-5-1 53,-1 5 1,-5 0 167,0 3-212,0-2 51,0 4 0,-1-2-147,-3 0 219,-2 5 0,-5-3-152,-1 2 1,1 3 138,-1-3 1,1-2-273,-1 2 252,-4 0 1,3-1-11,-2-3-83,2 3 81,2-5 1,-1 3-42,1-4-105,-5 4 126,-2-8 0,-1 7-258,0-7 258,0 2 0,0-3-98,0 1 1,3-5 63,-3 0 1,4-1 93,-4-2 1,5 0-88,-1 0 0,2 0 64,2 0 0,-1 0-59,1 0 1,3-2-469,1-1-1064,4 1 691,-2-3 901,5 5 0,10 0 0,3 0 0</inkml:trace>
  <inkml:trace contextRef="#ctx0" brushRef="#br2" timeOffset="137">15567 5139 8203,'0'-6'86,"0"-4"123,0 9 573,0-4-356,0 5 0,-4 1-148,0 3 0,0 6 51,4 5 0,0 5-110,0-1 1,0 3 30,0 1 0,0-4-156,0 0 0,0 0 149,0 4 0,4-4-290,0 0 1,0-5 62,-4 1 1,3 1-236,1 0 1,0-1 147,-4-4 0,0-3-609,0 0 1,0-5-5,0 5-588,0-5-613,0 7 1885,-5-9 0,-1 4 0,-6-5 0</inkml:trace>
  <inkml:trace contextRef="#ctx0" brushRef="#br2" timeOffset="138">15258 5117 8357,'5'-12'601,"2"2"-385,4 2 0,4 3 0,1 5 0,4-4 194,-1 1 1,4-1-83,3 4 0,4 0 28,4 0 1,1 0-95,3 0 1,-1-4-173,5 0 1,-5 0 125,1 4 0,-6 0-236,-2 0 0,-4 0-226,0 0 1,-5 0 202,-2 0-129,-5 0 144,2 0-283,-10 0 230,-1 6 1,-10 0 245,-2 5 1,-3 2-110,-2 2 0,1-1 30,-1 5 0,1 0-45,-1 4 1,5-4 49,-1 0 0,6 0-139,-2 4 0,4 0 51,4 0 0,0-2-70,7-2 1,-1 3 97,9-3 1,0-6-59,4-2 1,4-3 21,-1-1 0,6-2 160,-2-5 0,3-5-35,2-2 1,-1-4-90,0 0 1,-1-4 3,-2 0 0,-3-6 17,-6 2 0,-4 2-45,-3-3 0,-3 1 44,-5-3 1,-3 3-212,-8 0 1,-7-1-28,-8-2 1,-8 0-182,-3 3 1,-3-1 131,-1 5 0,-6 1-140,-2 6 0,-1 3-156,1 5 0,3 0 123,5 0 1,10 4 408,5-1 0,5 11 0,2-1 0</inkml:trace>
  <inkml:trace contextRef="#ctx0" brushRef="#br2" timeOffset="139">17223 4922 7393,'0'-7'-950,"0"-1"1882,0 6-100,0-3-320,0-1 1,0 5 164,0-4-452,-5 5-30,3 10 1,-3 3 148,5 10 0,0 5 158,0 2 0,-1 3-156,-3 1 0,-1 5-85,-3-1 0,-2 0-237,3-4 0,0 0 75,0 0 1,-1-1-314,-3-2 1,3 1 127,0-6 0,5-3-78,-5-4 0,4-5-283,-3 1 1,4-6 186,-1-1 0,3-4-1348,1 3 653,0-4-267,0 2 1,0-14 1221,0-2 0,0-8 0,0 1 0,0-5 0</inkml:trace>
  <inkml:trace contextRef="#ctx0" brushRef="#br2" timeOffset="140">17166 4957 8342,'0'-23'-13,"0"4"39,0 0 1,0 9 524,0-2-160,0 3 243,0 3-299,0 1 1,3 6 214,1 3 71,5 2-290,-3 11 0,6 1 65,-1 4 0,6 6 122,2 3 1,2 6-341,2 1-134,0 0 1,0 0-119,0 0 0,0 0 140,-1-4 1,1-1-110,0-2 1,-5 0 62,-3-4 1,0-4-510,-3-4 1,2-5-83,-7 1-177,-2 3 1,0-5 42,-5 2 1,-1-6-197,-3-2 0,-2-3-99,-5 4 1000,-1-6 0,1 3 0,-1-5 0</inkml:trace>
  <inkml:trace contextRef="#ctx0" brushRef="#br2" timeOffset="141">17474 5516 8336,'-22'-10'0,"-2"-3"0</inkml:trace>
  <inkml:trace contextRef="#ctx0" brushRef="#br2" timeOffset="142">17108 5345 8309,'-6'-6'931,"2"1"-854,8 5 1,2-4 114,6 0 0,4 0 195,3 4 1,4 0-187,4 0 0,-2 0 0,6 0 0,3-4-427,4 1 1,-2-3 193,-2 3 0,-6 1-891,6-1 0,-7-3 526,-1 3 0,-3-2 397,-4 1 0,-2-3 0,-6-4 0</inkml:trace>
  <inkml:trace contextRef="#ctx0" brushRef="#br2" timeOffset="143">17714 4957 8256,'0'-18'0,"0"1"680,0 6 19,0 5-177,0 1 1,0 6-109,0 3 0,0 2-33,0 5 0,0 6-118,0 2 0,1 8 31,3 3 1,-3 0-127,3 5 1,1-4-125,-1 8 0,3 0-182,-3-1 1,0-4 158,-4-3 1,0-7-276,0-1 1,1-1 159,3-3 0,-3-2-1159,3-2 512,-3-2-222,-6-2 1,4-3-417,-3 0 282,-2-6 1097,5 3 0,-9-5 0,3 0 0</inkml:trace>
  <inkml:trace contextRef="#ctx0" brushRef="#br2" timeOffset="144">17919 5242 8256,'0'-11'0,"0"-1"0,0 1 1102,0-1-357,0 6 22,0 1 0,0 6-270,0 3 0,0 4-49,0 7 0,2-1-230,1 5 0,0 0 34,5 4 0,-5-2-366,5-2 0,-5 3 153,0-3 0,2-2-747,-1-2 1,0-3-42,-4 0-1649,0-1 1281,0-4 1117,0-2 0,0-5 0,0 0 0</inkml:trace>
  <inkml:trace contextRef="#ctx0" brushRef="#br2" timeOffset="145">17976 4957 8179,'-6'-12'0,"1"1"795,5 4-739,0 2 0,1 7-460,3 1 1,-1 4-841,4 4 1244,1 1 0,8 4 0,2 2 0</inkml:trace>
  <inkml:trace contextRef="#ctx0" brushRef="#br2" timeOffset="146">18410 5174 8194,'0'-7'184,"2"2"76,2 5 553,-3-5-216,4 4-366,-5-4 0,-1 1 387,-3 0-218,-3 0 56,-4 4-166,0 0 0,-1 0 129,1 0-204,-6 0 0,5 5-124,-4 3 1,2 2 102,-1 2 0,6-1-192,-2 0 0,2 5 16,-2-1 1,4 4-89,3-4 0,3 4-6,1-4 1,0 5 5,0-5 1,9 0 28,2-4 0,7 3-116,-3-2 0,4 2 32,-3-7 1,4-2 124,-1-1 0,1-3-143,-1-1 1,3 0 114,-3 0 0,3 0-93,0 0 0,1-1 91,0-3 0,-4-1 6,0-2 0,-4-3-22,4 2 0,-5-2-16,2-2 0,-5 5 4,-3-1 1,1 1 1,-6-5 1,1 5 5,-4-1 73,0 0 0,-1 1 250,-3-1 79,3 6-328,-9-4-24,8 6 0,-4 2 0,2 2 0,3-2 912,-3 6-501,3-1-194,1 5-406,5-1 220,1-5 0,2 3 27,0-5-285,-1 0 248,10 1 1,-3-4 17,5 3-163,0-3 123,3-1 0,1-1-9,0-3 1,0 2 5,0-6 117,0 1-113,0-5 0,-4 1 48,0-1 1,-5 1 241,1-1-255,-3 1-15,-5-5 69,3 3-51,-9-4 1,3 6 47,-8-1-226,-2-4 141,-6 8 1,-4-7-134,-3 8 151,-3 1 0,-6 1-40,-2 5 1,-3 7 18,-1 4 1,1 2 221,2 6 0,1 4-68,7 3 1,-1 2 34,9-1-140,-1-3 1,9 5 77,-1-2-246,6-3 178,-3 4 0,10-7 31,2-1-42,3-4 0,7-5-96,2 1 0,9-6 89,6-2 0,2-3-279,6-1 1,-6-5 76,2-2 0,-2-4-1194,-2 0 1,-10 3 1356,-5 1 0,0-1 0,-1-3 0</inkml:trace>
  <inkml:trace contextRef="#ctx0" brushRef="#br2" timeOffset="147">11912 6019 8254,'0'0'0</inkml:trace>
  <inkml:trace contextRef="#ctx0" brushRef="#br2" timeOffset="148">11901 5996 8449,'0'-6'-532,"0"1"856,0 5-31,0-6-15,0 5-28,0-4-249,0 5 168,5 0 34,-4 0-16,9 0 1,-4 0-48,6 0 1,-5 0 145,1 0 1,0 0-146,3 0 0,2-1 158,2-3 1,-1 3-300,5-3 0,-5 3 0,2 1 0</inkml:trace>
  <inkml:trace contextRef="#ctx0" brushRef="#br2" timeOffset="149">12140 5962 8456,'0'0'0</inkml:trace>
  <inkml:trace contextRef="#ctx0" brushRef="#br2" timeOffset="150">12266 5962 8264,'58'0'1583,"3"0"0,-1 1-858,-28 1 1,1 0-1330,26 4 0,3 6 0,-4-1 0</inkml:trace>
  <inkml:trace contextRef="#ctx0" brushRef="#br2" timeOffset="151">12746 5996 8267,'36'6'840,"1"-1"1,3 1 0,0 0-447,1 0 0,-1-1 1,5 1-1,1 0-828,-3-1 0,1 1 0,3 0 0,1-1 500,2 1 1,-1 0-1,1 1 1,-1 1 47,-1 0 0,-1-1-106,1 1 1,0 0 0,-5-1 0,0 1 23,3-1 1,-1 1 0,-1 0 0,-1 1-34,-1-2 1,-1 1 0,-1-2 0,-1 2 105,1 1 1,0 1-1,-4-1 1,0 1-11,2 1 1,0 1-499,1-1 0,-1 0 527,-3-2 1,-1 0-95,1 2 0,-1 0 1,-1-3-1,0 0-1170,28 11 1185,-26-8 0,1 0 1,25 7 103,-27-7 0,0 1 1,27 7-110,0 0 1,-8-2 111,-3 2 0,-8 2-156,-4-6 0,-6 1-10,-2 0 0,-8-4 27,0 4 19,-6-4 1305,-5 0-1326,-1-1 1,-9-3 1074,3-1-1225,-2-4 0,-4 2 787,-2-5-648,-2 5 0,-5-4 0,-1 4 0</inkml:trace>
  <inkml:trace contextRef="#ctx0" brushRef="#br2" timeOffset="152">15121 6647 8275,'-34'0'0</inkml:trace>
  <inkml:trace contextRef="#ctx0" brushRef="#br2" timeOffset="153">12129 5825 8363,'0'-7'-2077,"0"2"3278,0 0-1201,0 4 0,0-4 0,0 5 0</inkml:trace>
  <inkml:trace contextRef="#ctx0" brushRef="#br3" timeOffset="154">12152 5802 16027,'-5'7'390,"-3"1"1,-2 0-39,-1 3 0,-6 0-280,-2 1 1,-3-1 82,0 1 1,-1-1 9,0 1 0,-2-1 242,2 0-372,-3-4 47,14 3 1,-9-5-1,6 3-97,0 2 1,0-8 96,-1 6 1,1-4-32,4 3 0,3-4 94,1 1 124,-1-3-239,2-1 0,-1 4 56,3 0-147,3-1-68,-4-3 87,5 0 56,0 5-314,0-3 351,0 3-60,5 0 0,1-3 225,6 6 0,1-4-73,2 3 0,-1 1 98,5 3 0,0-3 44,4 0 0,0-2-170,-1 2 1,1 1-44,0-6-2,0 6 0,-4-7 421,0 1-798,-5 4 190,2-6 0,-4 4-1429,-1-5 1036,1 0 1,-6 1-92,-2 3-840,2-3 486,-5 4-204,5-5 0,-6 2 1115,0 2 0,-6 2 1,0 5-1</inkml:trace>
  <inkml:trace contextRef="#ctx0" brushRef="#br2" timeOffset="155">11923 5985 8441,'12'-6'-169,"-1"1"229,1-2 211,4-3 284,2 8-352,5-8 0,5 9 9,2-3 1,3-1 16,1 1 0,4 0-1040,1 4 412,4 0 143,-3 0 1,11 6-1,1 0 1</inkml:trace>
  <inkml:trace contextRef="#ctx0" brushRef="#br2" timeOffset="156">15578 6407 8143,'-4'-8'-28,"0"1"156,1 4 113,3-2 357,0 5-38,0-5 1,0 4 133,0-4-453,0 15 0,0-1 110,0 10 1,0 0-81,0 4 0,-4 0-57,0-1 0,0 5 27,4 0 0,0 3-145,0-3 1,0 3-34,0-3 0,0 0-141,0-5 0,0 0 135,0-3 0,0 1-105,0-4 0,0 3-250,0-4 1,1-1-36,3-7-1192,-2 4 185,3-5 524,-5 0 1,3-2-35,1-8 0,0-2 850,-4-5 0,0-1 0,0-4 0,0-2 0</inkml:trace>
  <inkml:trace contextRef="#ctx0" brushRef="#br2" timeOffset="157">15567 6464 8143,'0'-15'0,"0"0"590,0 0-249,0 3 1,0 4 107,0 1 176,0 4 25,0-2 505,0 5-803,5 0 0,1 5 376,5 3-264,1 2-277,-1-4 1,2 5-169,2-4 162,-2 3 0,5 2-116,-3-1 1,-2 1 126,2-1 1,-1 0-481,1 1 0,-2-1 181,2 1 1,-6-2-986,-2-2 536,1 2 0,3-9 233,1 3 1,-4-3 137,-1-1 0,1 0 33,3 0 1,-3-5 158,-1-3 0,1-2-85,3-1 1,0-1 119,-4 1 0,3-1-54,-2 1 0,-2-4 146,2 0 0,-6-1 102,2 5 0,-1 3-95,1 1 0,-3 3 339,3-4-295,-3 6 1,-1-2 266,0 8-298,0 2 1,0 9 17,0 1 1,0 0-17,0-1 0,0 3-6,0 5 0,0 1-199,0 3 0,0-2 0,0 4 35,0-1 0,0-1-182,0-4 1,0-1 157,0 1-143,0-5 74,0 4 1,0-10 42,0 4-604,5-9 279,-4 3 168,4-3-231,-5-1 131,0-1 0,5-5-842,-3 0 134,3 0 52,0 0 0,1-5 977,6-3 0,-1-2 0,0-1 0</inkml:trace>
  <inkml:trace contextRef="#ctx0" brushRef="#br2" timeOffset="158">16149 6533 8100,'-5'-7'994,"4"-3"-584,-4 4-412,5 0 177,0 0 412,-5 6 0,3 2-140,-1 2 0,1 2 53,2 5 1,0 1-124,0-1 1,0 6-263,0 2 0,4 2 151,0 2 1,5-4-31,-2 0 1,4 0-168,0 4 0,0-5-181,1-3 1,3-2 3,0-2 1,4-3 67,-3-1 0,3-4-9,-4 1 0,4-3 47,-4-1 0,5 0-44,-1 0 0,-1-1 112,1-3 1,-5-2 11,1-6 0,2-3-7,-2 0 1,0-6-33,-3 2 0,-6-2-81,-2-2 1,1 0 81,-1 0 0,0 0-359,-4 1 1,-2-1 144,-2 0 1,3 1-435,-3 3 0,-1 3 29,2 4 0,-1 5-937,4-1 316,-5 6 0,5-3 1200,0 5 0,5 5 0,6 1 0</inkml:trace>
  <inkml:trace contextRef="#ctx0" brushRef="#br2" timeOffset="159">16960 6419 8059,'-6'-12'726,"-5"1"1,6-1-963,-2 1 139,-3 4 0,3 2 677,-4 5 1,-1 0-216,1 0 0,-2 0 170,-2 0 0,2 0-147,-2 0 1,1 2-322,-1 1 0,2 4 96,-2 4 1,6-3-107,2-1 0,0 1-45,0 4 0,2-1 114,5 0 0,0 1-142,0-1 1,0 1 9,0-1 0,1 0 22,3 1 0,3-1 14,8 1 0,2-2-11,2-2 1,3 2-85,-3-3 0,2 0 114,2 0 0,-1 0-107,-3 0 0,1 3 91,-5-2 1,0 2-155,-3 2 0,-5-4 133,1 4 1,-5-3-92,0 6 0,-10-1 67,-5 1 0,-10-1-115,-1 5 1,-8-4 119,1 4 0,1-5-22,-2 2 0,2-4-136,-2 0 0,4-2 72,4-3 0,1 2-775,3-5 313,3 0-497,9-4 1,5-1 468,9-3 1,7-2 582,13-6 0,2-4 0,5-2 0</inkml:trace>
  <inkml:trace contextRef="#ctx0" brushRef="#br2" timeOffset="160">17246 6510 8054,'0'-12'0,"-4"1"320,0 0-317,0 4 2563,4 2-1764,-5 5 0,4 5-268,-3 3 0,3 3-195,1 5 1,0 1-90,0 6 0,0 5-220,0 3 0,1 0 109,3 0 1,-3 0-241,3-4 1,1 0 49,-1-4 283,5-6-895,-8 0 273,4-6 217,0 1-1354,-4-6 462,4 4-555,-5-9 1397,0 5 0,0-17 1,0-1-1</inkml:trace>
  <inkml:trace contextRef="#ctx0" brushRef="#br2" timeOffset="161">17006 6498 8125,'0'-16'0,"2"3"0,6-2 1221,-1 7-803,10 3 0,-1 2 1385,3-1-874,3 0-504,1 4 0,5-4 174,2 0-343,8 1 1,-1-1-245,5 0 0,-1-4 97,0 4 0,3 1-2543,-6 3 2318,-5 0 1,0 0 0,-4 0 0</inkml:trace>
  <inkml:trace contextRef="#ctx0" brushRef="#br2" timeOffset="162">18251 6373 8279,'0'-12'0,"0"1"369,-6 5 697,5-4-478,-4 8-206,5-8 122,0 9 0,0-3-119,0 8 1,1 2 189,3 6 1,-3 4-97,3 3 1,-1 3-214,1 1 1,-2 1-12,6 2 0,-6 0-104,2 4 0,-3-4-70,-1 0 1,0 2-147,0-1 0,0-1-273,0-3 0,0-4 199,0 0 1,0-3-2089,0 3 1027,0-6-1665,0 4 1555,0-6 1310,0-4 0,5-7 0,2-7 0</inkml:trace>
  <inkml:trace contextRef="#ctx0" brushRef="#br2" timeOffset="163">18513 6430 8058,'0'-17'894,"-5"5"-102,4 0 28,-4 2-278,5 9 347,0-4 1,0 14-500,0 2 1,0 8-39,0 0 1,0 8-219,0 3 1,4 1 55,-1 3 1,5-6-253,-4 6 1,5-7 146,-2 0 0,0-3-454,0-2 0,-3-4 218,4-3 0,-6-2-1717,2-1 15,2-1-543,-4-5 2396,3-1 0,-15-5 0,-3 0 0</inkml:trace>
  <inkml:trace contextRef="#ctx0" brushRef="#br2" timeOffset="164">18205 6647 8058,'11'-6'593,"1"2"0,-5 3-124,1 1 0,0 0-60,3 0 1,5 0-383,3 0 0,7 0 97,1 0 0,3 0-556,-3 0 1,4 0 289,0 0 1,-2 0-374,1 0 0,-4-2 515,0-2 0,-1 3 0,-3-4 0</inkml:trace>
  <inkml:trace contextRef="#ctx0" brushRef="#br2" timeOffset="165">18890 6373 8060,'-6'-18'1021,"1"7"-785,5 1 702,0 8-129,0-3 215,0 5-741,0 5 0,3 5 323,1 6-332,0 4 0,-4 3-114,0 7 1,0 3-129,0 1 0,-4 1-206,0-1 1,-4 4 186,0 0 1,2-4-579,-2-3 0,6-10 321,-2 2 0,2-8-556,2 1 0,0-7-486,0-2 87,0-4 5,0 2 288,0-15 906,0 2 0,0-14 0,0 5 0</inkml:trace>
  <inkml:trace contextRef="#ctx0" brushRef="#br2" timeOffset="166">18867 6464 8060,'0'-23'0,"4"6"0,0 1 0,3 4 0,-3 0 0,1 2 0,-1 2 0,-3-2 0,10 9 0,-5-3 0,5 8 0,1 2 0,-1 6 0,6 4 0,2 3 0,1 3 0,-1 1 0,3 5 3266,-3 2-2247,2 3 1,1 0-781,-3-2 0,1-2-152,-5-3 0,1-3-385,-5 0 1,-1-4-50,-2-4-238,2-2 1,-5 4-389,3-6-226,-3-5 118,-5-1 0,-2-5 76,-1 0 1005,1 0 0,-13-5 0,2-1 0</inkml:trace>
  <inkml:trace contextRef="#ctx0" brushRef="#br2" timeOffset="167">18856 6658 8060,'-12'0'0,"1"-3"0,0-1 798,4 0-143,2 4 247,5-5-543,5 4 0,5-4-96,6 5 1,4 0-33,-1 0 1,6 0-49,2 0 0,6 0 64,1 0 0,1 0-389,3 0 0,1 0 121,-1 0 0,-1-4-888,-7 0 1,1-1 153,-8 1 755,2 3 0,-7-9 0,5 3 0</inkml:trace>
  <inkml:trace contextRef="#ctx0" brushRef="#br2" timeOffset="168">19347 6373 8037,'0'-12'0,"-4"1"665,0 0-350,1 4 1,3 1 1538,0 2-730,0 3 183,0-4-847,-6 5 1,5 1-17,-3 3 0,3 2-148,1 6 1,1 4-135,3 3 0,4 3 7,7 1 1,-2 1-128,2 2 0,1-2 51,0 3 0,3 1-145,-4-1 0,1-1-391,0-3 0,-7-5 274,2-3 0,-2 0-741,2-3 1,-3 2 419,-1-7 1,-4 0-1274,1 0-59,-3-4 1822,4 2 0,-4 0 0,5 1 0</inkml:trace>
  <inkml:trace contextRef="#ctx0" brushRef="#br2" timeOffset="169">19644 6361 8147,'0'-16'0,"-1"3"727,-3-2 1081,3 7-646,-5 3-776,6 5 0,-3 2 59,-1 1 0,-1 5 217,1 7-421,3 3-58,-9 5 13,3 5 0,0 0 196,-1 2-780,0 8 372,-3-7 0,3 8 142,1-5-1300,-1-5 835,2-1 0,-3-6-1528,5-3 1237,0-3 0,4-4-1242,0-1 1872,0-4 0,5-2 0,2-5 0</inkml:trace>
  <inkml:trace contextRef="#ctx0" brushRef="#br2" timeOffset="170">19815 6373 8053,'-6'-12'1205,"1"1"-375,5 5 692,0 1-505,0 5-373,0 5 0,0 2-231,0 8 0,0-1 42,0 5 0,0 6-240,0 5 1,-4 3-53,0 1 0,-1 1-117,1-1 1,3-4 44,-3 1 42,3-1 1,1-2-8,0-5 0,5-1 24,3-7-369,2 0 133,1-9 0,6 1 17,2-4-49,-3-1 41,11 3 1,-8-6-864,8-3 622,-3 2 0,2-8-122,1 3-1251,0-3 767,-5-2 287,-4 6-1387,-1-4 837,-6 8 1187,-5-8 0,5 4 0,-5-6 0</inkml:trace>
  <inkml:trace contextRef="#ctx0" brushRef="#br2" timeOffset="171">20112 6704 8005,'-11'0'0</inkml:trace>
  <inkml:trace contextRef="#ctx0" brushRef="#br2" timeOffset="172">19758 6601 8005,'-11'-5'1253,"4"4"-990,2-9 1,7 8-152,1-1 0,4 0 732,4-1 1,2 3-281,2-3 1,3 2-317,5-2 1,5 3-8,2-3 1,-2 1-181,-1 0 1,0 1-669,0-2 0,-4 2 305,-4-2-1863,-5 3 1055,2-9-32,-9 3 0,-7 0 1142,-8-1 0,-7 0 0,-3-3 0</inkml:trace>
  <inkml:trace contextRef="#ctx0" brushRef="#br2" timeOffset="173">19735 6384 8005,'-11'-6'0,"4"0"0,4 2 605,1-3-294,7 1 1,3-4 180,7 2 724,-2 3-494,9-5-247,-5 4-25,6-1 57,0-3-280,5 9-601,-4-9 356,9 9 1,-8-6 133,6 3-1612,-1 3 829,0-4 667,3 5 0,-14 0 0,2 0 0</inkml:trace>
  <inkml:trace contextRef="#ctx0" brushRef="#br2" timeOffset="174">20832 6259 8098,'-7'-12'0,"2"5"463,5-1-143,0 5 0,-1-2 304,-3 5-199,3 0 1,-8 5 25,5 3 0,0 3-215,4 5 1,0-2 174,0 5 0,0 1-107,0 7 0,0-2-143,0 5 0,2 0 33,1 0 0,0 2-116,5-5 1,-6-1-197,2-3 0,-3 0 94,-1 0 1,2-6-136,1-1 1,-1-4-127,1 0-1744,-1-1 73,-2-4 1956,0-2 0,-5-5 0,-2 0 0</inkml:trace>
  <inkml:trace contextRef="#ctx0" brushRef="#br2" timeOffset="175">20649 6384 8074,'0'-18'936,"0"2"-542,0 5 1,5 0-30,3 4 1,-2-2-103,2 5 1,0-3 87,8 3-62,-4 0-114,10-1 1,-4 4 389,5-3-312,4 2 1,0 2-151,7 0 1,-2-3 144,6-1 1,-2 0-185,-2 4 0,-1 0 107,-3 0 0,-2 4-304,-5 0 1,-5 5 38,-3-2 0,-3 0-61,-5 0 0,-2 1 120,-5 3 0,-1 1-140,-3-1 1,-3-3 98,-9-1 0,2 1 65,-5 3 0,4-3 159,-4-1 1,1 0-95,-1 0 0,-1 0 146,5-3 1,0-3-82,3 3 1,2-2 231,2 2-165,-2-3-112,9 4 11,-4-5-180,5 5 158,0-3 1,1 4 64,3-2 123,7-3-195,2 9 0,9-7 53,-3 4-53,-3-4-4,6 7 0,-5-4-115,6 6 113,-5-1 0,2-3-47,-4 0 1,-1-1 70,-4 5 0,-1 3-327,-2 0 1,1 0 82,-5-3 1,-2-1 52,-6 1 1,-6-2 31,-5-3 0,-5 3 25,1-2 1,-3-2-10,-1 2 0,0-5-165,1 0 0,-5-1-122,0-2 0,5 0-224,2 0 1,7 0-420,-3 0 638,9-5 1,2 2-245,5-5-899,0 1 635,5 0 869,6-3 0,12 4 0,6-5 0</inkml:trace>
  <inkml:trace contextRef="#ctx0" brushRef="#br2" timeOffset="176">21414 6384 8006,'-6'-11'638,"-4"-1"0,8 1-510,-1 0 1,1 3-142,2 0 606,0 6 938,0-3-839,0 0 71,0 3-64,0-3-121,5 15-407,-3-2 0,3 14-94,-5-3 0,0 0 145,0 4 6,0-3-250,0 13 82,5-9 0,-3 8 311,6-6-377,0 6 3,-2-3 0,8-1-22,-3-5-198,3 0 125,-2-10 0,0 3 70,4-5 101,-4-4-40,10-2 0,-8-1-393,5 0 215,0-1 1,0-3-1091,0 0 836,0 0 0,3-3-16,-3-1-1402,-3 0 1122,-5-1 0,0 2 36,-4-4 1,-2 3 658,-5-4 0,-5 1 0,-1-5 0</inkml:trace>
  <inkml:trace contextRef="#ctx0" brushRef="#br2" timeOffset="177">21414 6567 7987,'-6'-11'0,"1"3"382,5 0 1,5 5-202,2-5 0,0 5 1123,0 0-820,6 1 0,5-1-104,5-1 1,1-1-342,2 1 1,0 3 298,4-3-700,-4 2 312,2 2 0,-7-1-2010,-2-3 1046,-2 3 1014,-6-4 0,-5 5 0,-1 0 0</inkml:trace>
  <inkml:trace contextRef="#ctx0" brushRef="#br2" timeOffset="178">21368 6304 8259,'0'-14'946,"0"3"1,6 3-383,1 1-359,8 2 1,-2 1 204,2 0-177,3-5-44,0 8 1,6-4-192,3 5 0,-2 0 83,5 0 0,0 0-1317,0 0 892,3 0 0,-9 1 344,3 3 0,-3-3 0,-1 4 0</inkml:trace>
  <inkml:trace contextRef="#ctx0" brushRef="#br2" timeOffset="179">21882 6339 8112,'-6'-5'0,"1"3"564,5-3-286,0 0 774,0 4 1259,0-4-781,0 15-1019,5-2 0,-4 9-102,3-2 0,-1 3-182,0 5 1,-1 0-53,2 0-118,-3 5 1,-1-3 299,0 6-690,0-6 312,5 3 1,0-7 264,3-2-641,2 3 252,-4-9 1,9 3-526,1-4 378,-1-6 103,1-1 1,-2-5-468,5 0 419,0 0 0,4 0-191,0 0 0,0-4-67,0 0 18,-6-4 1,0 5-1477,-6-5 1953,1 1 0,-1-10 0,1 0 0</inkml:trace>
  <inkml:trace contextRef="#ctx0" brushRef="#br2" timeOffset="180">21791 6544 8006,'0'-11'560,"1"1"169,3 2 0,6 3-54,5 5-155,6-5-212,-9 4 1,10-5-81,-3 6 0,6 0-109,2 0 1,1 0-227,-1 0 88,-3-5 0,7 4-528,-4-3 0,-4 3-650,-4 1 1011,-5 0 186,2 0 0,-4-5 0,-1-1 0</inkml:trace>
  <inkml:trace contextRef="#ctx0" brushRef="#br2" timeOffset="181">21871 6316 8034,'0'-8'520,"0"1"1,1 3-521,3-4 0,4 6 347,7-2 0,3-1 549,4 1 0,-1 0-452,2 4 1,-3 0-215,7 0 0,-2 0-214,2 0 62,-3 0 0,4 0-347,-6 0 224,1 0 1,-1 1 118,-3 3 1,2-3-179,-1 3 255,-4-3-419,1-1 131,-1 6 12,-3-5 28,3 4 103,-4-5 1,-2 1-8,-3 3 207,-2-3 25,1 4-185,-5 0 172,4 2-89,-5 4 1,0 1 141,0-1-209,0 5 0,0-2 37,0 5 0,-4 1 64,0 2-52,0 1-252,-1 0 89,4 0 1,-5-4 167,2 0-303,3 0-8,-4-6 243,5 7-135,0-12 98,0 3 238,0-1-5,0-9-224,0 5 166,0-6 18,0-6-173,0 0-71,0-5 90,5-6 1,-3 4 61,6-2-243,-6-2 181,9 4 0,-9-9-24,6 3 0,-6 1-99,2-1 1,1 4 172,-1-4-78,0 5 0,-3-1-33,3 7 1,-2 2 21,6 2 0,-4 3-33,3-3 0,1 4 43,3 4 1,1 4 15,-1 7 1,2-1-15,2 5 1,2-4-49,2 4 0,1-4 53,-5 4-217,6 0 0,-4-1 176,6-1 1,-4-2-176,0 0 166,-5-5 39,8 0 0,-8-8-9,5 1 1,-5 2-83,1-1 484,-2 0-256,-2-9 1,0 2-24,1-4 516,-6-1-390,4-3 1,-8-6 326,1-2-337,-1-2 1,-2-2 102,0 0-423,0 0 108,-5 0 0,-2 1-566,-4-1 379,5 0 0,-3 1-22,5 3-459,0-2 402,-1 3 0,4-1-74,-3 0-1866,3 5 1306,6-3 0,1 7 865,5 3 0,6-4 0,1 5 0</inkml:trace>
  <inkml:trace contextRef="#ctx0" brushRef="#br2" timeOffset="182">15647 7252 8133,'-12'0'84,"6"0"-74,1 0 982,5 0-640,0 5 1,0 5 452,0 6 0,0 4-292,0-1 0,0 6 22,0 2 0,0 4-195,0-5 0,0 5-72,0-5 0,0 6-212,0-2 0,1-2 110,3-1 0,-2 0-142,6-4 0,-5 1 134,0-9 78,4 0-1142,-6-3 338,4-6 294,-5 4-1544,0-9 451,0 4-651,0-5 1375,0-5 1,-1-1-539,-3-5 1181,-2-1 0,-6-4 0,1-2 0</inkml:trace>
  <inkml:trace contextRef="#ctx0" brushRef="#br2" timeOffset="183">15487 7309 8093,'6'-6'263,"4"-4"-131,-3 4 0,8-2-75,0 0 0,5 6 21,-1-2 0,2-1-36,-2 1 1472,7 0-956,-7-1 0,14 3 396,-2-6-595,2 5 1,0-2-105,-3 5 1,-2 0-67,-5 0 0,-1 2-129,-3 1 1,-3 4 126,-4 4 1,-6 2-244,-2 2 0,-8 2 74,-4 2 1,-11 2-69,-4-2 1,-6 3-50,3 1 1,-6 0-53,1-1 0,0 0 8,0-3 0,3 1 90,5-4 1,6-1 179,1-4-122,4 6 1,2-8-1,2 2-16,3-2 20,5-3 1,6 3 15,6-5-2,-1 5-6,11-8 0,-1 8-146,6-5 142,0 0-4,0-4 0,1 3-371,3 1 156,2 0-1,-9-4-818,4 0 643,-5 0 1,-6 0-174,-1 0-1252,1 0 785,-9 0 1022,7 0 0,-8 0 0,4 0 0</inkml:trace>
  <inkml:trace contextRef="#ctx0" brushRef="#br2" timeOffset="184">16161 7309 8123,'0'-17'0,"-4"0"0,0 6 1114,0 4-209,4 2 1594,0 5-1512,0 5-479,0 2 60,0 4-193,0 6-196,0 0 1,0 7-13,0 3 1,0-2 29,0 6 1,0-4-61,0 3 1,5-3-139,3 3 1,2-4-129,1 0 146,1-2 0,0-6 21,4-3-302,-4-2 165,10-2 11,-4-4-199,5-2 162,-1-5 1,1 0-185,0 0 1,-4-1-400,0-3 1,-1-1-81,1-3 1,-4-2 787,-7 2 0,7-2 0,-2-1 0</inkml:trace>
  <inkml:trace contextRef="#ctx0" brushRef="#br2" timeOffset="185">16149 7492 8046,'0'-6'1099,"5"-4"1,5 8-379,6-1-292,-1 1-256,1-3 1,-3 4 135,2-3 1,3 2 131,1-2 0,3 2-309,0-1-80,1-4 1,0 6 213,0-3-1421,0-2 751,-5 5 289,-2-4-2123,-5 5 616,-4-6 1622,3 5 0,-9-9 0,4 4 0</inkml:trace>
  <inkml:trace contextRef="#ctx0" brushRef="#br2" timeOffset="186">16126 7229 8046,'2'-10'0,"1"3"361,4-4-229,9 10 1,-2-5 522,5 2-389,0 3 1,9-4-360,3 5 1,-2 0-134,1 0 1,1 0-412,3 0 0,0 0 98,0 0 251,-4 5 288,-2-4 0,-6 9 0,1-3 0</inkml:trace>
  <inkml:trace contextRef="#ctx0" brushRef="#br2" timeOffset="187">16709 7184 8046,'6'-7'707,"-1"-3"1405,-5 9-1493,0-4 1,4 10 501,0 3-741,0 2 0,1 6-71,2 3 0,0 8-96,0 3 1,1 1 133,3 3-308,1-2 38,-1 7 1,-1-5 96,-2 1-116,2-1 1,-9 3 288,3-3-677,-3 3-97,4-13 455,-3 4-454,3-5 311,-5-6 0,-1 0-69,-3-6 302,2 1-98,-8-1 0,8-3-182,-6-1 402,1-4-228,-10 2 1,3-5-268,-5 0-2,5 0 264,-8 0-1228,5 0 799,-1-5 0,-2 2-38,4-4-1675,1-1 2135,9 2 0,-9-9 0,2 2 0</inkml:trace>
  <inkml:trace contextRef="#ctx0" brushRef="#br2" timeOffset="188">17063 7287 8159,'0'-12'600,"-5"6"429,3-4-428,-3 8-16,5-3 0,0 4 543,0-3-383,0 3 0,0 6-289,0 10 77,0 6-237,0-4 1,4 6 164,0 0-330,0 0 0,1 5 56,2-5 1,4 3-159,0 1 1,0 3-207,1-3 1,-1 0 203,1-5 1,0-4-414,4-3 1,1-2 224,6-1 1,0-6-265,0-2 0,1-3 128,3-1 0,-7-1-777,3-3 0,-7 1-1705,3-4 2779,-10-1 0,6 2 0,-8 1 0</inkml:trace>
  <inkml:trace contextRef="#ctx0" brushRef="#br2" timeOffset="189">17428 7583 8176,'-45'0'0</inkml:trace>
  <inkml:trace contextRef="#ctx0" brushRef="#br2" timeOffset="190">17074 7469 8073,'0'-6'0,"0"-4"1388,0 8-852,5-8 0,2 9 248,4-3-197,0 3-250,6 1 0,-3-1 360,5-3-522,0 3 1,0-8-114,0 5 0,3-4 124,0 5 0,6-5-1226,-9 4 0,4-4 647,-8 5 0,-3-1-2119,-4 4 2512,-6-5 0,3-2 0,-5-4 0</inkml:trace>
  <inkml:trace contextRef="#ctx0" brushRef="#br2" timeOffset="191">17063 7252 8180,'0'-11'336,"0"-1"42,0 1 1,5 3-404,2 1 1,4 0-38,0 0 447,6-3 0,-5 7 630,3-5 1,3 5-246,1-5-719,8 6 35,-3-9 1,9 10-1074,-3-3 499,3-2 410,2 5 0,-5-4-1899,1 5 982,-6 0 995,3 0 0,0 5 0,1 1 0</inkml:trace>
  <inkml:trace contextRef="#ctx0" brushRef="#br2" timeOffset="192">17759 7218 8095,'-6'-5'0,"-4"4"757,2-3-476,3-3 1,-5 6 538,2-3 0,-3 3-29,-4 1-336,-3 5-68,0-4-120,-3 15 0,3-9 79,-5 9 1,2 1 128,2 2 1,3 8-48,9 3-324,-3-2 1,8 5-105,-2-2 1,8-3 70,4-2 166,12 4-458,-1-6 171,9-1 1,0-7 62,3-5-226,1-4 122,3 3 1,-1-9-128,0 3-476,6-3 421,-10-6 0,7 3-1498,-10-6 1150,-1 6 1,-4-5 620,-3 3 0,-3 3 0,-4-4 0</inkml:trace>
  <inkml:trace contextRef="#ctx0" brushRef="#br2" timeOffset="193">18159 7252 8238,'0'-11'545,"0"-1"845,0 6-415,0-4-616,0 9 0,0-3 131,0 8 333,0 2-405,-5 5 0,4 6 154,-3 2 1,3 4 85,1 3-408,0-1-305,0 8 274,0-9 0,0 7 157,0-4-811,0 5 408,5-8 1,-4-1-315,3-8 144,-3-2 132,-1-2-1978,5 0 554,-3-4-1835,3-2 1900,-5-5 1424,0 0 0,-11-5 0,-1-2 0</inkml:trace>
  <inkml:trace contextRef="#ctx0" brushRef="#br2" timeOffset="194">17919 7252 8152,'0'-11'0,"0"-1"290,0 1 0,5 1 408,3 2 0,7-1-168,4 6 1,3-5 583,1 4-624,0 0 74,-1-1-262,6 4 0,-2-4 141,4 5-534,-4 0 178,7 0 0,-9 0-831,2 0 455,3 0 257,-4 0 1,2 0-639,-4 0 472,0 0 1,-1 4-130,-3-1 1,-3 3 53,-4-3 0,-2 0 206,-3 5 0,0-5-97,-3 5 1,-3-4 384,3 3 0,-3 1 101,-1 3 1,-5 1 81,-3-1 1,2 2-40,-2 2 329,6-2-415,-8 8 1,7-3 235,-5 5-256,6 0 1,-4 0 132,2 0-303,3-1 98,-5 1 1,10-1 199,0-3-362,5-3 6,-3 1 0,7-4 95,2 2-111,-2-3 0,5-1-138,-3-4 1,3 0 59,4-4 0,-2-1-505,-1 1 0,0-1 305,3-2 1,0-4-209,-3 0 0,1-1 173,-4 1 0,-1-2-942,-4-6 0,-1 1 100,-2 0-175,-3-1 537,-5 1 778,-5-1 0,-1 1 0,-6 0 0</inkml:trace>
  <inkml:trace contextRef="#ctx0" brushRef="#br2" timeOffset="195">18399 7435 8022,'1'-10'0,"3"2"972,2-2-650,11 9 1,-3-8 90,5 5 785,0 0-742,-1-1 1,7 3 228,-2-6-465,2 6-34,-2-4 0,-1 3-405,-3-1 199,2 0 0,-7 4 124,5 0-1754,-5-5 880,-2 4 413,-2-4-1835,-9 5 2192,4 0 0,-5-5 0,0-2 0</inkml:trace>
  <inkml:trace contextRef="#ctx0" brushRef="#br2" timeOffset="196">18399 7229 8101,'1'-11'1216,"3"0"-490,8 4-365,0-3 1,9 9 45,-6-3-230,5-2 1,-2 4-151,5-1 1,1-3 98,2 3 0,-1-1-462,1 4 1,2 0 250,-1 0 0,-1 1-1637,-3 3 1722,0 2 0,0 1 0,0-2 0</inkml:trace>
  <inkml:trace contextRef="#ctx0" brushRef="#br2" timeOffset="197">19004 7207 8123,'-6'-12'1337,"1"6"-501,5 1 586,0 5-1004,0 5 1,0 2 517,0 9-492,0 1 0,0 6 12,0 0 0,0 1 7,0 3-224,0 2-806,5 0 597,-4 4 1,4-7 209,-5 4-347,0-5 156,0 3 1,0-6 282,0-3-1125,5-3 257,-3-4 239,3-1-999,0 1 284,-4-6-612,4-1 639,-5-5 550,0 0 0,0-5-1006,0-3 723,0 3 718,-5-5 0,-1-1 0,-6-7 0</inkml:trace>
  <inkml:trace contextRef="#ctx0" brushRef="#br2" timeOffset="198">18753 7287 8117,'6'-12'804,"5"2"-643,-4 2 1,8-2 179,4 3 0,-1-2-161,1 1 1255,5 3-901,0 5 0,9 0 377,-2 0-467,2 0-157,1 0 0,-3 5-100,-1 3-98,1 2 0,-2 3-184,-3 2 1,-2 3 112,-1 4 220,-5 1-361,-1-5 127,-6 4 1,-1-5 14,-2 6-516,-3 0 291,-5 5 0,-7-4-91,-4 3 70,0-3 158,-16-1 0,8-2-258,-8-2 295,-2 3-243,0-4 1,-7-1-335,-2-1 1,4-4-129,0 0 0,0-2 737,3-3 0,-2 4 0,-1-5 0</inkml:trace>
  <inkml:trace contextRef="#ctx0" brushRef="#br2" timeOffset="199">19861 7195 8233,'-5'-11'595,"4"4"-339,-5-3 73,6 9-322,0-4 1,6 5 924,1 0 0,-1 6-370,2 6 0,0 2 45,3 8 0,-3 0-143,-1 8 1,0 0-207,0 0 0,3 2-148,-2-6 1,-3 6-226,-1-1 0,1-3-75,-1-2 0,0-3 201,-4-4 0,0 1-2126,0-4 1005,0-1-1353,-5-4 1194,-2-4 1269,1-2 0,-4-10 0,3-2 0</inkml:trace>
  <inkml:trace contextRef="#ctx0" brushRef="#br2" timeOffset="200">19735 7264 8138,'12'-12'261,"-6"1"221,-2-1 0,2 2-295,2 3 1,2-4 52,1 4 1,1 1 220,-1-2 0,1 5-106,-1 0 0,2-4 135,2 0 1,3 2-143,5 1 0,-1 2-133,1 2-35,0 0 1,-1 0-305,-3 0 182,2 0 1,-8 6 1,3-4-430,-4 6 281,-6-1 0,-1 5-263,-5-1 0,0 1 184,0-1 0,-1 2-26,-3 2 1,-2-2 95,-6 2 0,1-2-12,0-2 0,0-3-29,4-1 34,-3 1 0,7-1-150,-4 1 116,4-5 283,-2 7 74,5-9 1,5 8 22,3-5 1,3 3-183,4-3 0,2 1-59,2-1 1220,7-3-545,-7 9-472,9-3 0,-9 0-37,0 1-177,1 0 1,-3 3 17,-1 0 0,-8 2 102,0 2-187,-5-2 36,2 4 0,-10-1 25,-3 3 1,-7-1-80,-4 1 0,-7-5 62,0 1 0,-6 2-93,1-2 0,-2-1-251,-1-7 141,0 3 10,5-8-733,6 3 594,1-5 0,13 0-86,-2 0-1350,7 0 1152,4-5 1,8 2 649,7-4 0,13-6 0,8-5 0</inkml:trace>
  <inkml:trace contextRef="#ctx0" brushRef="#br2" timeOffset="201">20375 7252 8024,'-5'-18'605,"3"-3"-212,-3 8-143,5-3 1329,0 9-392,0 2-507,0 0-108,0 4-243,5-4 0,-2 10 100,5 3-366,-6-3 26,8 5 0,-2-4 14,7 6-43,-2-1 0,7 0-626,-5 1 457,6-6 1,-7 1 88,5-4-1069,-5-1 727,2 3 1,-1-5-52,1 0-396,-1 0 461,-4 0 0,-3-2 23,-1-1 156,1 1 0,0-7-65,-1 6 356,-4-6 1,6 6 101,-5-4-189,-1 4 653,-3-2 861,0 5-1275,0 5 0,-5 1 200,-2 6 346,-9 4-466,4 2 1,-9 9 382,6-1-265,-5 6-359,7-3 1,-8 6-59,2-1 0,2 0 345,2 0-2110,2-4 1392,2 3 0,3-13 173,1 3-2159,4-8 1449,-2 1 0,6-4 855,3-1 0,7-4 0,7-2 0</inkml:trace>
  <inkml:trace contextRef="#ctx0" brushRef="#br2" timeOffset="202">21460 7104 8032,'-4'-22'0,"0"3"0,0-2 708,4 13-4,0-7-240,0 13 359,-5-3-450,4 5 0,-5 2 327,2 1-417,-2 9 0,-2 9 191,0 6 0,1 9-115,-5-2 0,2 4-317,3 0 0,-4-2 154,4 2 0,0-3-326,0-1 0,0 1 194,0-1 1,-3-1-800,2-3 1,2-3-747,-2-8-604,6 3 801,-4-10-65,1 0 1349,4-7 0,-4-5 0</inkml:trace>
  <inkml:trace contextRef="#ctx0" brushRef="#br2" timeOffset="203">21403 7127 8032,'5'-17'0,"-4"4"178,3-2 1,-3 3 886,-1 0-52,0 6-509,0 1-166,0 5 0,4 5 721,0 2-663,5 9 0,-3 1 121,5 6 1,1 4-137,-1-1 1,4 6-119,1-1 0,4 2 82,-1 1-479,3 5-18,0-8 181,1 7 1,-4-14-576,0 3 475,-5-3 1,3-3-309,-6-2 1,-1-2-1159,-2-6 1178,-3 1-877,0-1 892,-4-5 0,-1 3-440,-7-5 0,-5 4-893,-3-5 1677,-3 1 0,-4-4 0,-1 0 0</inkml:trace>
  <inkml:trace contextRef="#ctx0" brushRef="#br2" timeOffset="204">21254 7481 8032,'12'-8'0,"-1"0"661,0 6-298,6-8 0,1 8-113,5-1-182,-1-4 1,3 6-50,1-3-4,3-2 0,4 1 169,-2-3-258,2-2 81,-4 9 1,0-8 226,-2 5-1457,2 0 629,-5-1 594,-1 4 0,-1-9 0,-5 3 0</inkml:trace>
  <inkml:trace contextRef="#ctx0" brushRef="#br2" timeOffset="205">21894 7092 8037,'-5'-11'565,"3"-6"-220,-3 5 1,5-5 223,0 6 59,0 4 191,0 2-512,0 5 1,0 5 128,0 3 402,0 7-447,0 3 1,0 10 181,0 2-95,0 3-182,0 2 0,0 3-331,0 0 43,0 0 1,0 0 227,0 0-1118,0-5 867,5 0 1,-3-9 75,2 3-1139,-3-3 749,-1-6 1,0-2-699,0-4 413,5-1 346,-4-5 1,4 1-1308,-5-3 543,0-3 474,0 4 558,0-5 0,0 0 0</inkml:trace>
  <inkml:trace contextRef="#ctx0" brushRef="#br2" timeOffset="206">22111 7309 8037,'0'-6'1155,"0"-4"-231,0 9-34,0-4-579,0 5 1,-4 5 126,0 2 146,0 8-178,4-2 59,-5 9 261,4-5-368,-4 6 1,6 0 110,3 0-425,-3 0 64,4 0 0,-3 0-678,1-1 344,-1-4-439,3 4-685,0-10 924,-4 5-1132,4-11 600,-5-1 958,5-10 0,-3-1 0,3-6 0</inkml:trace>
  <inkml:trace contextRef="#ctx0" brushRef="#br2" timeOffset="207">22099 7127 8037,'0'-7'958,"2"2"-1142,1 5 0,4 1 17,4 3 1,1-1 38,-1 4 0,2 0-46,2 0 174,-2 4 0,8-5 0,-3 5 0</inkml:trace>
  <inkml:trace contextRef="#ctx0" brushRef="#br2" timeOffset="208">22431 7332 8037,'-7'0'731,"2"0"1813,5 0-1768,-5 0 79,-1 0-459,-1 0 1,-3 1 554,3 3-581,2 3 0,-4 4 108,5 0-343,-5 1 37,8-1 1,-4 1 3,5-1 0,0 1 14,0-1 1,5 0-190,2 1 43,3-1 35,2 1 1,3-1-520,0 1 294,6-6 17,-4 4-424,6-9 365,0 4 0,-4-5-13,0 0-113,0 0 153,4 0 1,0 0 16,0 0 25,0 0 12,-6-5 0,4 3 114,-6-6 75,0 6-135,-3-9 0,-1 5 121,0-5 57,-4-1-170,3 1 277,-9-1-247,4 6 0,-5-4-11,0 2 184,0 3 14,0-5-156,0 9 230,0-9 28,0 8-265,0-3 64,0 5 0,0 5-23,0 3 31,0-3-47,0 5-3,0-3 0,0 4 48,0 0-221,0-4 68,5 3 1,2-8 110,4 6-311,0-5 276,6 2 1,-1-5-197,3 0 174,3 0 5,-4 0 0,3-2-164,-2-1 106,3 1 41,-9-8 196,3 4-192,-4-6 1,-1 1-29,0 0 190,1-1-148,-6 1 1,-1-1-9,-5 1-96,0-6 110,0 5 0,-5-5-162,-2 6 159,-9 4-1,-1-3 0,-6 9 8,0-3-33,-5 3 15,-1 6 349,-5 1-86,4 11 0,-1 1-130,4 4 517,0 1-382,5 5 0,4-2 167,3 4 151,7 1-271,3-2 0,10 0-101,3-2-118,7-3-74,8 4 0,-1-9 0,6 0 0,2 1 0,-1 2 0</inkml:trace>
  <inkml:trace contextRef="#ctx0" brushRef="#br2" timeOffset="209">22865 7686 8037,'44'7'0,"-2"-4"0,1-3 0,-5-3 1534,0 1-545,-14-3-989,3 0 0,-14 4 0,3-4 0</inkml:trace>
  <inkml:trace contextRef="#ctx0" brushRef="#br2" timeOffset="210">8189 6578 8311,'0'-6'747,"0"1"425,0 5-1105,-5 0 0,3 1 82,-1 3 47,1-3-58,2 4 465,0-5-393,0 5-24,0-3-26,5 3-31,-3 0 1,3-3 42,-5 6-7,0-5-25,0 7-223,0-4 157,0 0 1,1 3 48,3-5-33,-3 5-11,9-3 1,-7 2-220,4 0 218,1-1 5,-2 0-140,5 3 119,-5-4 1,1 2 41,1-1-286,-5 1 219,2-2 0,-1 4 46,-1-2-281,1-3 219,1 5 0,-2-5-133,4 3 118,-4 2 4,7-4 1,-7 5 58,4-4-63,1 3 0,-1-3 43,1 4 1,-2 1-39,2-1 0,2-3 61,-2-1 0,-2 1-48,2 3 0,-4 1 12,3-1 1,-3-1-4,4-2 1,-6 2-51,2-2 1,1 2 64,-1 1-224,5 1 191,-3-1-9,5 0 1,1 1-6,-1-1 7,6 1-12,-5-1 108,10 1-102,-9 4 1,4-3-7,-1 2 253,-4-2-236,5-2 1,-6 0 31,1 1 77,-1 4-88,1-3 1,0 5-87,4-3 80,-4-2 1,5 7-34,-6-5 1,2 2-226,2-2 223,-2 3 1,7 1-7,-5 0 1,4-1-20,-3 1 89,4 2-69,-7-3 0,8 5-24,-2 0 346,3-6-309,1 5 0,-1-4 232,1 5-215,0-1 12,0-4 1,4 4-43,-1-3 0,2-1 79,-1 1-189,-3 0 147,9-2 0,-8 5 11,6-3 1,-2-1-11,1 1 0,5 0-23,-1 4-434,0 0 437,11-1 1,-5 1 163,6 0-150,0 0 1,-1 0 28,1 0-81,-5-1-1026,8 6 1104,-12-4-160,12 4 138,-8-10 1,8 4-246,1-3 0,4 2 220,0 2 0,2 0 8,1 0-931,0 0 925,0 0 1,-27-12-1,1 0 46,-1 1 1,1-1-45,-1 1 1,1-1-1,26 12 8,0 0 58,0 0-57,0-1 1,-1 1-9,-3 0 11,3 0 1,-4 0 21,5 0-70,-26-12 0,0 0 41,28 12 1,-28-11 0,0-1-5,26 12 0,-27-12 0,1 1-12,-1-1 1,1 1-1,1-1 1,1-1-42,27 9 52,-24-8 1,-1 0-6,-2-2 0,-1 0 0,4 2 0,1 0 99,-5 1 0,0-1-94,4 1 0,1-1-173,-5 1 0,0-1 250,2 1 1,1-1-73,-1-2 1,-1 0 0,-2 3-1,0 0 9,1-3 0,1 1-44,1 2 1,-1 0 35,-1-3 1,0 0 0,4 2-1,0 0 15,0 1 0,0-1-34,3 1 0,0-1 20,-4 1 1,0-1 0,5 1-1,2-1-128,-2 0 0,0 1 122,4-1 1,0 1-582,-4-1 0,1 0 571,4 1 1,0-1-90,-7 1 1,0-1-17,6 0 0,1 1 105,-7-1 0,0 1-72,4 0 1,1-1 128,-3-2 1,0-1 0,-1 3 0,-1-1-86,-1-3 1,-1 1 60,-2 2 1,-1 0-60,29 3 0,-5 3 235,0-4-233,-5-1 9,-6 1 1,-2-2 38,-2-3 0,-2 2 163,-6-5 1,-1 4-114,-3-4-49,3-1-21,-9-3 7,4 0-1,-5 0 1,-1 0 1172,-3 0-1054,2 0 909,-8 0 1,7-3-996,-4-1 1,3 0 353,-4 4 1,5-4-387,-1 0 1,3 0 10,1 4 1,-1 0-2,1 0 1,-4 0 11,0 0 1,-5 4 1,2 0 0,-4 0 51,0-4-4,-6 0-705,-1 0-140,-5 0 0,-10-4-1082,-5 0 1851,-6 0 0,-12-1 0,-2-1 0</inkml:trace>
  <inkml:trace contextRef="#ctx0" brushRef="#br2" timeOffset="211">8417 6521 8478,'7'-5'-721,"-2"4"348,-5-4 202,5 5 653,-4-5 40,4 4-277,-5-5 657,0 6-601,-5 0 1,4 0 98,-4 0-200,0 0 0,2 0-7,-5 0 0,5 0 34,-5 0 1,4 0-205,-3 0 1,-1-3 94,-4-1 0,-3 0-184,0 4 0,-5 0 58,1 0 0,-2-1-18,2-3 0,-1 3 47,5-3 0,-4 3 28,4 1 1,-2-4-51,2 0 1,6 0 46,-2 4 1,2 0-182,-3 0 206,6 0 88,1 0 13,0 0-99,3 0 103,-3 0-103,5 0 98,0-5-93,0 4 48,0-4 586,0 5-618,0 5 287,0 1-322,5 1 0,-2 1 117,5-4-111,-6 5 1,7-3 35,-5 6 1,3-1 18,-3 1 1,4-1 6,-4 1 0,-1 3 34,-3 0-59,6 5-138,-5-2 118,4 0 0,-5 2-158,0-5 140,0 6 1,-4-7 0,0 5 1,0-5-1,4 1 0,-3 1-37,-1 0 0,0-1 34,4-4 0,0 1 3,0-1 13,0-5 3,0 5-218,0-5 228,0 0-19,0-1-2494,0-5 2040,0-5 1,1 0 381,3-2 0,-3-4 0,4 5 0</inkml:trace>
  <inkml:trace contextRef="#ctx0" brushRef="#br2" timeOffset="212">15612 8943 8219,'0'-12'195,"-5"1"209,4-1-7,-9 1-24,9 5 416,-5-5-43,6 5 121,0 0-574,0 1 0,-3 10-64,-1 2 1,0 5 18,4 3 1,0 3-47,0 5 0,1 1 77,3 2 1,-3 0-101,3 4 0,1-3 69,-1 3 1,5-1 0,-1 2 0,-2 1-109,2-6 1,-1 5 70,5-5 0,-5 1 165,1-4-263,-6-5 0,7 2-11,-5-5 0,0 0-51,-4-3-799,5-6-1276,-4-1 2024,4-5 0,-6 0 0,-3 0 0,2-5-4101,-6-2 4101,6-9 0,-14-1 0,4-6 0</inkml:trace>
  <inkml:trace contextRef="#ctx0" brushRef="#br2" timeOffset="213">15544 8988 8219,'0'-11'434,"0"-1"1,0 1-62,0 0 125,0-1-312,0 1 1,4 3 548,-1 0-399,6 1 1,-2-1-3,4 1 1,6 3-71,2-4 0,3 4 59,5-3 0,2 0-75,6 0 1,-2-2-134,-3 5 0,2 0 149,-6 4 1,1 0-237,-4 0 1,-5 4 20,-3 0 1,-2 9-178,-2-2 0,-5 3 13,-2-3 1,-3 2 103,-1 2 1,-1-1-224,-3 5 0,-2-1 106,-5 1 0,-5-1-97,1-3 1,-5-2 44,1 2 0,-3-2 54,-1-2 0,4-1 25,0-2 0,5 2 156,-1-2 0,2-3 39,2-1 0,3-3 405,1-1-357,4 0 0,-2 1-102,5 3 0,1-3 208,3 3 1,3 1-34,4-1 1,2 3 5,2-3 1,-1 5-100,5-1 1,0-2 4,4 2 1,0-2-180,-1 2 1,1 2 95,0-3 0,-1 0-92,-3 0 1,1 1 118,-5 3 0,-1 1-246,-6-1 0,1 5 41,-5-1 1,-2 0-72,-6-4 0,-2 5 106,-6-1 0,-4 0 44,-3-3 1,-4-1 78,-4 0 1,2 0-74,-5-4 0,0 2-34,0-5 1,-2 0 47,6-4 1,3 0-217,4 0 0,5 0-90,-1 0-1965,7-5 1152,3-2 1154,10-4 0,6-1 0,7 1 0</inkml:trace>
  <inkml:trace contextRef="#ctx0" brushRef="#br2" timeOffset="214">16218 8988 8225,'0'-23'0,"-5"6"878,-3 1-549,3 9 0,0 0 719,5 4 534,0 1-982,0-3 1,0 7-175,0 1 0,4 5-6,-1 7 0,6 3-46,-1 5-125,-3 0-199,5-1 152,-4 6 1,2-2-123,0 4-16,-6-4 1,7 5-191,-5-4 1,1 3 127,-1-3 0,-3 0-230,3-4 1,-3-4 136,-1 0 1,0-5-126,0 1 218,0-2 0,-1-3 29,-3-3 0,3 0-9,-3-4 20,3-1 342,1 3-186,0-5-242,5 0 0,2 0-59,9 0 1,0-1 28,3-3 0,4 2 65,0-1 0,0 1-414,3 2 1,0-3 139,0-1 1,-2 0-567,3 4 0,-7-4 300,-1 0 1,-5 1-636,2 3 1,-7-2 1183,-2-2 0,-4 3 0,2-4 0</inkml:trace>
  <inkml:trace contextRef="#ctx0" brushRef="#br2" timeOffset="215">16240 9205 8352,'7'-7'543,"-3"-1"1,2 5-389,2 0 929,-3 1-634,5-3 0,-3 4 242,9-3 272,1 3-516,6 1 1,1 0 265,3 0-401,-3-5 0,8 4-615,-5-3 0,-1 3 290,-3 1 1,-4-4-972,0 0 822,-5 0-1511,3 4 0,-11-1 1672,-2-3 0,-13-2 0,-4-6 0</inkml:trace>
  <inkml:trace contextRef="#ctx0" brushRef="#br2" timeOffset="216">16229 8977 8335,'-6'-12'0,"1"1"462,5 0 0,0-1-36,0 1 1,0-1 249,0 1 1,5 1-177,2 2 1,9-2-165,3 2 0,7-2-76,5-1 0,3 3-140,4 1 0,1 0-167,3 0 1,3-2-255,-3 5 0,-4 0-2550,-4 4 2851,-5 0 0,-6 0 0,0 0 0</inkml:trace>
  <inkml:trace contextRef="#ctx0" brushRef="#br2" timeOffset="217">16914 9011 8279,'10'-11'-1275,"-2"-1"1093,2 6 916,-9-4-390,10 3 1,-6-4 70,2 0 479,3-1-488,-3 6 1,0-4 315,1 2-515,-5-2 0,5 2 197,-4 1 0,0 3 195,-4-4-231,0 6 1,-1-3-99,-3 5 1,-2 0-267,-6 0 1,-4 5 115,-3 2 1,-7 7-41,0 1 0,-2 6-74,1-2 0,3 6 127,-3 2 1,3 3-112,1-3 0,6 1 35,1-1 1,9 0-188,3 4 0,3-2 67,1-2 1,10-3-109,5 2 1,9-1-4,3-3 0,5-4 37,-2-3 1,3-3 100,1-5 0,-3-1-7,-1-6 0,-4 0-269,0 0 1,2 0 91,-1 0 1,-4 0-992,-4 0 0,-5 0 1211,1 0 0,3-6 0,-1 0 0</inkml:trace>
  <inkml:trace contextRef="#ctx0" brushRef="#br2" timeOffset="218">17325 8943 8191,'0'-18'0,"0"1"1411,0 6-315,0 5-583,0 0-329,6 6 0,-5 2 173,3 2 1,-3 3 181,-1 8 1,0 3-204,0 5 0,0 5-90,0 2 0,-5 1-285,-3 3 0,-2-3 120,-1 3 0,-1 0-70,1-4 1,-1 0 86,1 0 0,0-6-706,-1-1 0,2-1-71,2-7 1,2-1-1359,2-7-276,3 4 1688,-4-10 0,5 3 625,0-8 0,5-8 0,1-5 0</inkml:trace>
  <inkml:trace contextRef="#ctx0" brushRef="#br2" timeOffset="219">17337 8977 8191,'11'-24'0,"-4"-3"375,3 14-103,-9-3 567,4 4-104,0 1-263,-4 5 1,6 1 175,-3 5 1,2 6-23,5 5 1,1 2-178,-1 6 0,2 4-203,2 4 0,-1 4-1,5 0 1,0 2-203,4 1 1,0 4 50,0 0 0,0 0-31,-1-4 0,1-4 19,0-4 1,-4-2-274,0-1 0,-9-5-478,2-3 1,-3-2 336,2-2 1,-5 1-1099,-2-1 0,-3-3 628,-1-1 1,-1-4 801,-3 1 0,-7 2 0,-7 0 0</inkml:trace>
  <inkml:trace contextRef="#ctx0" brushRef="#br2" timeOffset="220">17257 9308 8088,'6'-11'0,"4"4"337,-2 3 1,7-1-144,4 2 1,3-1 710,1 4 0,1 0-303,2 0 0,4-2-421,4-1 0,0 1 69,0-1 1,1-2-1100,-1 1 1,-1 0-20,-3 4 1,-3 0 867,-8 0 0,3-5 0,-5-2 0</inkml:trace>
  <inkml:trace contextRef="#ctx0" brushRef="#br2" timeOffset="221">17874 9057 8201,'0'-12'0,"-5"1"563,3-1 9,-3 6 905,5 1-450,0 5-435,0 5 0,0 1 2,0 6 1,0 4-378,0 3 0,4 3 45,0 1 1,5 3-113,-2 1-91,3 5 1,2-8 311,-1 3-719,6-3 340,-4-1 1,8-6 149,-2-1-479,-2-4 218,4-5 0,-3-2-51,5-5 65,0 0 1,1 0 49,2 0 0,-1-5 74,1-3 1,-2-2-3,-1-2 0,-1-3 26,-3 0 0,-3-5-44,-4 1 0,-1-3-39,0-1 0,-4-3-78,-3-1 109,-3 0-708,-1-1 317,0 4 226,-5-9 1,2 9-755,-4-3 1,0 8-143,0 4-1199,-3 3 2269,3 0 0,-4 11 0,-1 2 0</inkml:trace>
  <inkml:trace contextRef="#ctx0" brushRef="#br2" timeOffset="222">18867 8977 8122,'-5'-18'688,"4"2"-482,-3 4 1,3 5 470,1-1 1,-1 4-129,-3-4 0,1 6-3,-4-2 1,-1-1-126,-3 1 1,-2 0 45,-2 4 0,-7-3-220,-5-1 1,1 0 21,3 4 0,-4 5-85,1 3 0,0 2 54,7 1 1,-2 1-162,2-1 1,2 4-3,2 1 0,6-1-30,1-4 1,6 1 53,-2-1-466,3 6 192,6-5 0,1 5-152,11-1 210,0-3 1,10 7 62,0-5-268,5 1 181,-8-5 1,7 1 4,-4-1-153,5 0 240,-13 1 0,6-1-63,-10 1 138,6-1-80,-14 0 0,7 1-77,-10-1 85,0 1 1,-5-1-96,-3 1 1,-4 0 66,-7 4 0,-4-4 131,-8 3-103,-2-2 0,-5-1-46,0-1 302,4-5-249,-3 4 0,5-7-550,-2 5 267,7-6-352,7 3 232,9-5 1,2-1 33,5-3 408,10-2 0,8-6 0,11 1 0</inkml:trace>
  <inkml:trace contextRef="#ctx0" brushRef="#br2" timeOffset="223">19198 8931 8095,'-5'-16'1735,"-1"3"-1075,-5 2 0,3 5-36,0 6 0,5 0-221,-5 0 1,0 6 364,-3 1-406,5 3 0,-5 7 96,4 2 94,2 7-256,-5-1 0,7 9 11,-5 0-326,6-5 1,-3 13 138,5-8-373,5-2 261,1-4 1,3-1-152,3-1 0,-4-3 26,8-4 79,1-5 1,0 3-35,2-6 0,3-3-146,-3-1-118,2-4 174,2 2 1,0-5-5,0 0-945,0 0 698,-1 0 0,-4-1-1533,-3-3 950,-2-2 307,-2-1-996,-4-3 724,-2 4 961,-5-6 0,0-4 0,0-2 0</inkml:trace>
  <inkml:trace contextRef="#ctx0" brushRef="#br2" timeOffset="224">19016 9137 9571,'11'0'967,"6"0"-688,0 0 0,11 0 602,3 0-503,2 0 1,1-4-481,0 0 0,1 0 78,-1 4 0,-5-4-719,-2 1 1,-4-1 98,-4 4-1636,-3-5 2280,-10 4 0,-1-10 0,-5 5 0</inkml:trace>
  <inkml:trace contextRef="#ctx0" brushRef="#br2" timeOffset="225">19039 8954 8095,'-7'-6'0,"2"-5"1013,5 4-564,5-3 1,7-2 88,7 1 1,4 3 72,3 1 1,5 0-286,7 0 0,2-3-90,6 2 1,0 3-670,-1 1 1,1 3-93,0 1 525,-11 0 0,-7 0 0,-11 0 0</inkml:trace>
  <inkml:trace contextRef="#ctx0" brushRef="#br2" timeOffset="226">20558 8600 8079,'0'-12'3,"-6"6"1066,5 1-632,-4 5 1,1 5 690,1 3-760,-6 2 0,6 6 73,-5 3 1,1 8 32,-5 4 0,1 7-154,0 3 0,-1 5-85,1 4 1,-2-3-215,-2 2 1,2 1 87,-2-5-934,-3 4 570,5-9 247,-3 1 1,6-7-363,2-7 243,-2-3 48,9-6 0,-4-2-651,5-5 407,-5-4 90,3 3 60,-3-9-283,5 4 1,0-6-26,0-3 1,0 2-166,0-6 1,0-1 645,0-6 0,5-3 0,2-5 0</inkml:trace>
  <inkml:trace contextRef="#ctx0" brushRef="#br2" timeOffset="227">20386 8691 8238,'0'-29'0,"2"2"0,1 8 0,0 3 0,4 4 0,1 2 1445,4 3-853,-6 2 0,4 5 124,-2 0 0,-2 1-232,2 3 1,4 6 41,7 5 1,0 7-130,4 1 1,-1 6-161,8 9-164,-4 2 1,5 6 23,-4 0-310,0-1 1,-1 5 105,1-1 0,-4-4 192,-4-7 1,-1-4-629,1-3 394,-3 2 1,-6-11-88,-2 1-637,2 0 575,-9-10 1,4 3-774,-5-4 732,0-1 66,0 1 1,-5-5-1272,-2 1 493,-4-6 416,5 3 635,-4-5 0,-1 0 0,-7 0 0</inkml:trace>
  <inkml:trace contextRef="#ctx0" brushRef="#br2" timeOffset="228">20386 9160 8120,'-6'-7'0,"1"1"0,5 2 1314,5 3-818,1-4 1,11 5 242,2 0-249,2 0-170,7 0 0,3 0 213,7 0-354,-3 0 0,14 0-134,-4 0 1,2 0 107,-5 0 0,1 0-1447,-5 0 939,-5 0 1,-2-2 249,-8-1-2186,2 1 2291,-12-3 0,-2 0 0,-6-1 0</inkml:trace>
  <inkml:trace contextRef="#ctx0" brushRef="#br2" timeOffset="229">21106 8657 8073,'0'-18'1,"0"2"801,5 4 0,-3 6 311,6 2-459,-5 3 0,2 7-164,-5 6 1,0 4-71,0 7 0,0 1-196,0 3 0,1 3-55,3 8 0,-3-1-196,3 5 1,-3 0 109,-1 4 1,1-5-73,3 1 1,-3-5-3,3 1 1,-1-7-354,1-5 0,-3-2 169,3-1 1,-3-5-257,-1-3 1,4-2-777,-1-2 205,1 1 1,-4-5-572,0 1 1573,0-5 0,-5 2 0,-1-5 0</inkml:trace>
  <inkml:trace contextRef="#ctx0" brushRef="#br2" timeOffset="230">21368 9045 8091,'0'-23'0,"0"6"1356,0 0-244,0 11-165,0 1-254,0 5 373,0 5-672,0 1 0,0 6 184,0-1-341,0 6-60,0 0 0,0 2 235,0 0-425,0 0 65,0 4 1,0 0 301,0 0-944,6-5 490,-5 3 1,5-8-1529,-2 2 1103,-3-2 1,6-7-1103,-4-2-658,-1 2 2285,3-4 0,0-2 0,1-7 0</inkml:trace>
  <inkml:trace contextRef="#ctx0" brushRef="#br2" timeOffset="231">21357 8737 8211,'-6'-5'523,"-4"-1"1,10-1-1311,0 3 0,1 4 233,6 4 1,-4 3 553,1 4 0,7 5 0,2 2 0</inkml:trace>
  <inkml:trace contextRef="#ctx0" brushRef="#br2" timeOffset="232">21745 8977 8088,'0'-18'0,"0"2"1323,0 4-511,5 6 981,-3 1-799,3 5 861,-5 0-1694,-5 0 0,2 5 161,-4 2-146,-6 4 1,0 4-54,-2 0-32,7 0 0,-2 2-5,3 2 0,1-3-195,3-1 0,1 2-491,2-2 330,0 0 110,5-3 1,2-5-258,4 1 218,6 0 3,-5-2 1,10-1 70,-3-5 0,-1 0 53,1 0-176,0 0 162,4 0 0,-4 0-63,0 0 250,0-5-62,4-1 0,-4-2-142,0 0 276,-5 6-87,2-8 1,-4 7 148,-1-4-99,0 4 0,-3-6 42,0 5-64,-6 1 1,3 1 3,-5-1 297,0 1 16,0-3 222,0 5-956,5 0 218,-3 5 1,6-2-71,-4 4 193,5-4 1,-2 3-139,4-2 114,5-3 0,1 8-30,2-5-26,3 0 39,-5-4 0,6 0 16,0 0-76,0 0 78,0-5 1,0 2 44,-1-4-57,-4-1-2,4 2 1,-10-4 258,4 2-249,-4-2 0,-4-3 186,0-2-167,-6 2-5,3-3 24,-5-1-123,-5 4 108,-1-3 0,-7 5 10,-2-1 0,-4 2-1,-8 2 0,-2 3 34,-5 5 139,4 0-98,-8 5 0,12 3 367,-8 7-216,7 3 47,-1 5-14,5 0-108,5-1 1,3 1 42,8 0-238,1 5 141,6-4 1,2 4 141,2-5-312,2-5 67,10 3 1,3-8 231,8 2-507,2-7 163,5-3 1,5-5-1033,-1 0 751,5 0 0,-12 0-2223,4 0 1740,-9 5 0,1-4 839,-8 3 0,-2 2 0,-6 1 0</inkml:trace>
  <inkml:trace contextRef="#ctx0" brushRef="#br2" timeOffset="233">15749 9845 8234,'-11'-12'-411,"5"5"1695,2-1-791,3 6 0,1-5 607,0 3-707,0 3 0,0-3 28,0 8 0,0 3 88,0 4 145,0 5-315,0 2 0,1 10 46,3 3 0,-3 0-51,3 0 1,-3 6-305,-1-3 1,0 1 161,0-4 1,0 1-274,0-6 1,0 5 103,0-5 0,0 1-147,0-4 0,0-5-687,0-3 65,0 3 1,4-6 304,0 3-1642,-1-7 561,-3-3-540,5-5 2062,-3 0 0,3 0 0,-5 0 0</inkml:trace>
  <inkml:trace contextRef="#ctx0" brushRef="#br2" timeOffset="234">16001 9879 8202,'-5'-11'0,"2"-1"0,-5 1 1709,6 4-425,-3 2 212,5 5-1001,0 5 0,4 2 259,-1 4 136,6 6-504,-7 0 0,8 8 225,-3 1-434,3 3 8,2 6 1,-1 3-8,1 0 0,-5 0-121,1-4 1,0-3-894,3-1 634,0-5 1,-3 2-1160,0-8 1,-6-2 617,2-6 1,-1-1-2133,0-2 2109,-1-3 1,1-5 765,-6 0 0,-4 0 0,-4 0 0</inkml:trace>
  <inkml:trace contextRef="#ctx0" brushRef="#br2" timeOffset="235">15692 10142 8202,'5'-7'630,"2"2"1,5 5-256,4 0 1,1 0-107,6 0 1,5 0 37,3 0 0,2 0 0,2 0 162,3 0-784,-2 0 239,3 0 0,-1 0-1720,0 0 1255,-5 0 1,-1 0 540,-5 0 0,-6 0 0,-4 0 0</inkml:trace>
  <inkml:trace contextRef="#ctx0" brushRef="#br2" timeOffset="236">16503 9845 8066,'-5'-18'194,"4"2"299,-3 4-396,3 6 1245,1 1 853,0 5-1659,0 5-213,-5 6 0,3 3 156,-1 5 1,-2 5-293,1 7 1,-1 2-94,1 1 1,1 2-16,-4 2 0,-1-5-260,-3 5 0,3-9-1173,0 5 942,6-7 1,-7 1-113,5-5 1,0-6-326,4-1 0,0-8-627,0 0 873,0-5 1,0 0 602,0-6 0,5-4 0,2-4 0</inkml:trace>
  <inkml:trace contextRef="#ctx0" brushRef="#br2" timeOffset="237">16492 9833 8180,'0'-22'0,"0"4"193,0 3-1,0 7 1664,0-2-1239,0 8 0,0-1 15,0 6 0,1 5-194,3 7 0,-2 4 34,6 8 1,1-2-76,6 6 0,-1 3-192,5 4 1,0 0-65,4-3 0,0 0-141,0 3 1,2-6-338,-2 2 0,2-7 226,-6-1 0,-2-3-674,-2-4 1,-4-2-52,-3-6-1540,2 1 865,-9-1 449,5-5 0,-8-1 1062,-2-5 0,-2 0 0,-5 0 0</inkml:trace>
  <inkml:trace contextRef="#ctx0" brushRef="#br2" timeOffset="238">16389 10176 8151,'-6'0'0,"1"0"949,5 0-566,10 0 0,-1 0 223,10 0-370,0 0-40,9 0 1,1-1 195,5-3-546,5 3-548,2-4-396,0 5 828,3-6 1,-6 4 197,0-6 72,0 6 0,-14-8 0,4 3 0</inkml:trace>
  <inkml:trace contextRef="#ctx0" brushRef="#br2" timeOffset="239">17006 9845 8045,'-5'-7'632,"3"2"1,-3 7 122,5 1 0,0 5-257,0 7 0,-4 3 56,1 5 0,-1 0-178,4 0 0,0 1 29,0 2 0,1 0 116,3 4-290,-3 1-785,9-2 565,-8 4 0,6-8-1062,-4 6 595,5-11 400,-8 7 0,5-15-1717,-6 4 536,0-9-726,0 3 1963,0-8 0,0 3 0,0-5 0</inkml:trace>
  <inkml:trace contextRef="#ctx0" brushRef="#br2" timeOffset="240">16880 9868 8101,'0'-12'0,"5"1"0,3 3 1565,7 1-958,3 4 0,6-2 953,2 5-1067,4 5 0,4 1 1,0 6 0,2-1-22,2 1 0,-3 3-117,3 0 84,-2 5-262,-2-2 1,-8 5-179,-4 0 31,-1 0 44,-4 5 0,-5-3-261,-8 5 176,-3-4 1,-11 7-575,-5-3 0,-8 2 307,-8-2 1,1 0-407,-8-4 1,0-3 52,3 0-488,-6 0 632,10-11 177,-3 0 1,2-3-1236,5-5 786,1-1 759,8-3 0,-4 5 0,5 2 0</inkml:trace>
  <inkml:trace contextRef="#ctx0" brushRef="#br2" timeOffset="241">18045 9936 8111,'6'-11'0,"-1"-1"90,-5 1 1,2 3 166,1 1 0,-1 3 76,2-4 436,-3 6-59,4-3-236,-4 0 233,4 3 31,-5-3 111,0 5-541,0 5 0,1 8 95,3 10 1,-2 5-137,1 6 1,-1-2-244,-2 2 1,0-2 84,0 6 1,-2-3-260,-1 0 1,1-2 141,-2-3 1,-1 2-923,2-6 1,-2-3 458,1-4 1,2-5-109,-1 1-1356,1-7 1935,2-3 0,0 0 0,0 2 0</inkml:trace>
  <inkml:trace contextRef="#ctx0" brushRef="#br2" timeOffset="242">18136 9856 8159,'0'-21'0,"0"2"0,-5 2 1285,4 11-210,-4 1-320,5 5 35,5 5-403,-4 1 0,9 11 951,-2 2-913,7 2 0,-1 5-1,5 4 0,0 0-166,4 9 0,0 0-150,0-1 0,0 4 84,-1-4 1,1 0-316,0-4 0,-5-3-56,-3-1 0,0-8-286,-3 1 0,2-8-571,-7 0 1,-2-2-74,-1-2-1840,-2 1 2152,-2-6 1,-2-1 796,-2-5 0,-7 0 0,-7 0 0</inkml:trace>
  <inkml:trace contextRef="#ctx0" brushRef="#br2" timeOffset="243">17999 10245 9450,'12'0'1602,"3"0"-545,0 0-686,5 5 0,-1-4 269,8 3-822,2-3 199,6-1 1,3 0-6,0 0 0,4 0-273,-4 0 206,0 0 0,-19 5 0,-4 1 1</inkml:trace>
  <inkml:trace contextRef="#ctx0" brushRef="#br2" timeOffset="244">19233 9902 8063,'0'-12'5,"0"1"242,5 0 2,-4 4 1108,4 2-561,-5 5-403,0 0 1,4 1 42,0 3 1,0 4-86,-4 7 242,0 3-269,5 10 1,-4 0 145,3 2-495,2 8 200,-5-12 1,8 12-63,-5-8 1,0 2-203,-4-2 0,4 2 255,-1-5 1,1 2 1,-4-6 0,0 1-104,0-9 1,0 0-308,0-3-140,0-6 383,0-1 0,-5 0 0,-1 2 0</inkml:trace>
  <inkml:trace contextRef="#ctx0" brushRef="#br2" timeOffset="245">19061 9948 8129,'0'-23'0,"0"5"482,0 3 1,5 2-207,3 2 0,4 0 518,3 4-463,-3-3 1,5 7 128,-6-4 175,6 4-278,1-7 1,6 7-20,2-4 0,4 4-49,4-1 0,-4 3-95,1 1-127,-6 0 1,7 0 291,-5 0-604,-6 0 258,1 5 0,-11-2-528,0 4 392,-4 1 0,-3 7 48,-1 0-414,-4 6 301,-5-9 0,-7 9-133,-2-6 59,-3 5 174,0-7 0,-3 3-137,2-4 280,-3-1-108,4-4 1,-2 1 253,5-4 35,0 0-291,8-4 465,-3 5-76,9-4-194,-4 5-50,5-6 34,0 0-25,5 0 248,1 5-145,11-4 1,1 5-36,4-2-57,1 2-33,5 1 1,-2 3-195,4-3 189,-5 4 1,2-4-22,-8 1 1,1 1 65,-4 6-35,-1-2-206,-4 3 188,-4-4 0,-2 3 43,-5 0-336,0 5 117,-5-2 0,-3 1 2,-7 0-38,-3 0 155,-10-1 1,0 2-258,-2-5 98,-3 1 0,5-6-241,-3-3 1,0 2-20,4-5 168,5 0-1061,6-4 327,4 0 358,1 0-792,5-5 851,6 4 0,10-10 561,5 4 0,5-8 0,-2-3 0</inkml:trace>
  <inkml:trace contextRef="#ctx0" brushRef="#br2" timeOffset="246">19815 9902 8066,'0'-18'0,"-1"2"0,-3 4 1111,3 1-325,-4 4-239,5 2 794,-5 5-806,3 0 1,-3 5 682,5 3-824,-5 2 0,4 5-4,-3 1 0,3 8-103,1-1 0,0 3-169,0 1 1,0-2 75,0 6 1,0-5-233,0 5 1,1-2 27,3 1 243,-3-2-713,9-5 304,-8-5-343,8 4 366,-4-10 1,6 4 69,-1-9 0,0 2 129,1-5 0,1 0 1,2-4 0,3 0-48,4 0 0,1-2-207,0-1 0,4 0 148,-1-5 1,2 1-700,-1-5 1,-7 1 36,3 0-1645,-8-1 1067,2 6 533,-6-4 767,-4 3 0,-7-4 0,-7-1 0</inkml:trace>
  <inkml:trace contextRef="#ctx0" brushRef="#br2" timeOffset="247">19747 10119 8217,'7'-4'0,"1"0"1339,0 0-781,3 4 1,2-3 620,2-1-784,-2 0 1,8 0 228,-2 0-510,8 1-62,-3-2 196,9 3-1738,-9-8 1128,4 9 1,-9-8 346,0 5 15,-10 0 0,6-1 0,-9-1 0</inkml:trace>
  <inkml:trace contextRef="#ctx0" brushRef="#br2" timeOffset="248">19827 9833 8164,'5'-11'0,"1"-3"680,5 3-468,6-3 1,2 9 310,8-3 0,-7-2 629,3 2-674,-3 3-415,3 0 102,5 0 1,-4 4-1179,3-3 712,-3 3 0,-1 1 301,-1 0 0,-4-5 0,-1-2 0</inkml:trace>
  <inkml:trace contextRef="#ctx0" brushRef="#br2" timeOffset="249">20592 9776 8178,'0'-11'0,"0"4"0,0 1 0,0 2 463,0 3-34,0-4-177,0 5 890,0 5-697,5 1 0,-3 11 584,6 2-637,-5-3 1,7 10-103,-3-3 1,-2 6-210,-1-2 0,1 3-59,-1-3 1,0 1 178,-4-2 0,0-2-706,0 3 0,0-7 306,0-1 0,0-5-1004,0 1 1,-1-2 216,-3-1 0,-1-5-857,-3 1 1843,-2-6 0,-1 8 0,-7-3 0</inkml:trace>
  <inkml:trace contextRef="#ctx0" brushRef="#br2" timeOffset="250">20341 9799 8177,'5'-18'0,"1"-1"0,5 8 753,1-3-333,4 8 578,2-1-579,0-3 0,3 9-92,-2-3 1,7-1-329,0 1 82,6 0 1,-3 1-827,6-1 0,1 0 178,-1 4 567,2 0 0,-24 0 0,3 0 0</inkml:trace>
  <inkml:trace contextRef="#ctx0" brushRef="#br2" timeOffset="251">21186 9811 8199,'0'-12'0,"0"6"1005,0 1 1390,0 5-1989,0 5 0,0 1 172,0 6 0,0-1-269,0 5 1,1 2 13,3 5-77,-3 5-30,4-4 0,-4 8-395,3-6 152,-3 1-269,5-4 0,-6 0-251,0 0 1,0-6 425,0-1-1950,0-4 614,0 0 619,-6-1 838,0 1 0,-5-6 0,-1-1 0</inkml:trace>
  <inkml:trace contextRef="#ctx0" brushRef="#br2" timeOffset="252">20923 9788 8140,'0'-23'189,"0"5"1,9 2-190,2 4 1086,8 6-626,-1-4 0,5 8 248,0-1-82,0-4-302,5 6 1,1-4-203,5 5-37,5 0 0,-2 0-233,5 0 1,-4 0-434,4 0 1,-9 1-629,1 3 1209,-7-3 0,6 14 0,-4-2 0</inkml:trace>
  <inkml:trace contextRef="#ctx0" brushRef="#br2" timeOffset="253">21620 9742 8207,'0'-11'321,"-5"4"1,3 1 284,-1 2 547,1 3-718,2-4 0,-1 6 168,-3 3 1,2 2-97,-6 6 590,6 4-631,-9-3 1,9 8 253,-6-2 61,6 8-396,-3 2 0,1 5-159,0 1-175,0-1 5,9-5 0,-2 3-195,4-5 132,6-1 61,5-3-414,5 0 308,0-5 0,4-2-26,4-4 1,2-6-163,1-2 1,-3-3-161,-1-1-209,1 0 348,-2 0 1,2-1-1299,-4-3 781,-5 3 420,-1-10 0,-8 6-2005,2-2 2363,-7-3 0,2 3 0,-4-4 0</inkml:trace>
  <inkml:trace contextRef="#ctx0" brushRef="#br2" timeOffset="254">21563 9948 8173,'1'-8'1788,"3"0"-803,7 6-572,7-3 0,5 3 97,0-1-345,-1 1 0,2-3 387,3 5-278,2-5 0,2 4 92,-1-3-1013,1-2 552,3 5 0,-1-5 67,-3 6-2279,-7 0 1152,-6-5 1155,-6 4 0,-4-4 0,-2 5 0</inkml:trace>
  <inkml:trace contextRef="#ctx0" brushRef="#br2" timeOffset="255">21620 9696 8085,'11'-11'427,"2"1"122,2 2 0,7-1-91,4 5 197,6-4-315,-8 6 1,8-7 281,-6 6-446,6-6 1,-3 4-17,6-3 0,-1 2 105,0 2 0,-3 1-348,-1-4 1,-5 4 110,2-1 0,-3 3-252,-1 1 0,-5-1 93,-3-3-207,-7 3 174,2-4-53,-9 5 137,4 0 41,-5 0 239,0 5 0,0 1-152,0 6 1,0 0 391,0 3 0,0 3-151,0 5 1,0 5 169,0 2 1,1 3 151,3 2-607,-2-1 72,8 0 1,-5-1-128,2-2 0,2 0 73,-5-4 1,4 0-207,-5-4 0,3-6 107,-3-1 1,-1-4-386,1 0 0,-1-5-1052,-2 1 109,0-6 1,-5 3 565,-3-5 0,2 0 839,-2 0 0,-5 0 0,-4 0 0</inkml:trace>
  <inkml:trace contextRef="#ctx0" brushRef="#br2" timeOffset="256">22099 9731 8085,'18'-18'149,"4"1"1,-5 6 326,6-1 1,0 2 0,0 3 0,4-2 168,-1 5 0,1-1-177,-4 1 1,0 3-15,-1-3 0,1 3-19,0 1 195,0 0-291,0 5 0,-5 1-241,-3 6-66,-2-1 1,-3 2-305,-3 2 1,-2-1 306,-5 5 0,-5 0-366,-2 4 1,-10 0 202,-6 0 0,-1 1-98,-6 2 0,1-2-21,-2 3 0,3-3 417,5-1 0,6-1-7,1-3 0,5 1 381,3-5-358,3 5 1,7-7 623,1 2-475,9 3-30,6-10-74,9 12-87,8-17 1,5 12 262,6-8-3044,0-2 2242,10 6 1,-4-5 131,5 5 263,-5 1 0,-7 2 0,-1 0 0,-6-3 0,-8-1 0,-5-2 0</inkml:trace>
  <inkml:trace contextRef="#ctx0" brushRef="#br2" timeOffset="257">15864 10861 8003,'0'-11'0,"-5"-1"767,3 6-381,-3 1 1,5 4 118,0-3 194,0 3-348,-5-4 1,3 5 374,-6 0-336,0 5 1,-4-2 87,-4 9 117,-1 2-179,-6 9-428,5 0 348,-4 4-158,5-2 1,-1 8 178,3-3-331,2-2 167,2 5 1,4-9 117,3 3-460,3-3 182,1 4 1,5-8-453,3 3 365,7-3 0,3-2-221,5-3 1,1-2-45,2-2 248,-1-4 0,8-2 61,-9-5 1,12-2-48,-1-1 329,-4-4-65,2-4 0,-5-6-185,3-2 1,-3 2 54,-5-3 1,-6 1 63,-1-3-112,-9-6 0,-2 4 39,-5-3-244,0-2 97,0 0 0,-9-2-269,-2 1 0,-8 0 100,0 0 0,-6 1-256,-2 2 0,-5 8-67,2 0 237,-8 0-532,7 11 581,-2-2 0,10 10-550,0 0-60,6 0 329,0 10 566,11-2 0,1 9 0,5-6 0</inkml:trace>
  <inkml:trace contextRef="#ctx0" brushRef="#br2" timeOffset="258">16366 10850 8109,'-8'-15'1237,"1"-1"-618,4 1-310,-2 9 297,5 1 745,0 5 0,0 6-714,0 5-49,0 1-279,0 9 1,0 1 193,0 5 11,0-1-336,0 2 0,0 0-99,0 3 114,0 2 0,0-9-563,0 2 312,0-1 0,0-4 131,0-2-1335,0 3 538,0-10 405,0 5-1840,5-6 1377,-3-4 1,4-2-944,-2-5 1725,-3 0 0,9 5 0,-3 1 0</inkml:trace>
  <inkml:trace contextRef="#ctx0" brushRef="#br2" timeOffset="259">16286 11033 8092,'0'-7'1338,"0"2"-134,5 5-710,-4 0 1,10 0 251,-4 0 241,3 0-575,7 0 0,-3 0 61,5 0-178,0-5-205,9 4 0,-3-4-72,6 5 0,-2-4 248,1 0-1902,-2 0 1186,-10 4 1,2-4 68,-4 1 381,-6-1 0,0-1 0,-4-2 0</inkml:trace>
  <inkml:trace contextRef="#ctx0" brushRef="#br2" timeOffset="260">16309 10747 8304,'0'-11'1303,"0"-1"0,5 2-870,3 2 0,7-2-227,4 3 1,-1 2 270,1 1 0,0 1 291,4-1 0,5 3-303,2-3-272,3-2 0,1 5 192,1-3-1528,-1 3 764,0 1 286,-5 0 93,-1 0 0,-15 5 0,-3 1 0</inkml:trace>
  <inkml:trace contextRef="#ctx0" brushRef="#br2" timeOffset="261">16766 10736 8193,'0'-12'372,"0"1"-372,0 4 454,0-3 0,0 9 752,0-4-326,0 5-204,0 5-156,0 6-230,0 7 1,1 9 572,3-1-493,-3 6 0,6 1 183,-4 5-454,-1-5 85,3 5 1,-2-11 183,1 7-691,0-7 325,-4 6 0,1-9-1633,3 3 1146,-3-8 1,5 1-437,-6-5-384,0 0 903,0-3-1643,0-6 900,0-1 1145,0-5 0,0 5 0,0 2 0</inkml:trace>
  <inkml:trace contextRef="#ctx0" brushRef="#br2" timeOffset="262">16743 10987 8193,'6'-5'1042,"4"4"-226,-2-3-500,-3 2 1,4 1 113,-5-3 877,5 3-791,-3-4 0,6 5 52,-1 0 1,5 0-139,3 0 1,3 0-397,1 0 0,0 0 141,0 0 1,-1 0-1105,1 0 0,-1 0 318,-3 0 611,-3 0 0,-9 0 0,-2 0 0</inkml:trace>
  <inkml:trace contextRef="#ctx0" brushRef="#br2" timeOffset="263">16766 10770 8355,'0'-12'0,"2"2"0,6 3 0,5-2 1536,10 5-671,-1-5-497,-4 8 1,4-4 573,-3 5-443,2-5 1,7 3-864,-4-3 322,9 0 0,-3 4 248,4-3-2404,0 3 725,-5 1 1473,4 0 0,-19-5 0,1-1 0</inkml:trace>
  <inkml:trace contextRef="#ctx0" brushRef="#br2" timeOffset="264">17463 10781 8303,'-13'-5'0,"-2"-1"1203,13 0-315,-3 0-304,5 6-171,0 0 1095,0 6-663,-5 0-294,4 5 270,-4 6-384,5-5 0,0 10 89,0-3-121,0 3-213,0 6 1,0-4 257,0 2-414,0-2 46,0-1 0,0 0 43,0 0-129,0 0 218,-5-5 1,3 2-611,-1-5 112,1 0 225,2-8-444,0 3 369,5-9 1,-2 8-112,5-5 430,4 0-188,1-4 1,9 0-17,-3 0 30,2 0-6,2 0 1,1-4-540,3 0 261,-3-5 137,9 3 1,-9-2-304,3 1 1,-7 4 34,-1-1-1735,-5-2 404,-3 5 842,0-10 893,-10 10 0,9-9 0,-4 4 0</inkml:trace>
  <inkml:trace contextRef="#ctx0" brushRef="#br2" timeOffset="265">17303 10975 8140,'-7'-6'2722,"7"-3"-2425,8 5-261,7 1 1,2 3 324,2 0 442,7-5-397,-7 3 0,14-3-150,-2 5 0,3-4-85,4 1 0,-1-1-859,5 4 571,-10-5 0,4 3-1959,-9-1 1079,-5 1 532,-6 2 465,-5 0 0,1 0 0,-1 0 0</inkml:trace>
  <inkml:trace contextRef="#ctx0" brushRef="#br2" timeOffset="266">17405 10770 8208,'5'-12'0,"3"1"0,5 1 0,6 2 0,0 2 0,7 2 1412,-1 3-653,-3-4 25,1 0-441,5 3 0,0-4-80,3 2 0,2 3-53,-3-3 1,-1 3 89,2 1-431,-6 0 107,3 0 1,-9 0-42,0 0 282,-5 0-108,2 0 1,-4 5 83,-1 3-112,-4 2 1,2 2 314,-6 4 1,2-2 131,-1 5-386,-2 5 559,3 0-356,-5 4 0,3 0 8,1 2 0,1-1-118,-1 2 1,-3-5-285,3 5 73,3-6 50,-6 3 1,5-5-500,-2 0 205,-3-5 240,4-2-1247,-5-4 837,0-1 0,2-3 8,1-1-1441,-1-4 436,3 2 800,-5-5 0,-2 0 51,-1 0 1,-2-5-679,-3-3 633,-2-2 167,3 4 414,-4-4 0,5 3 0,1-4 0</inkml:trace>
  <inkml:trace contextRef="#ctx0" brushRef="#br2" timeOffset="267">17805 10884 8098,'5'-28'0,"2"4"106,4-3 0,4 8 527,0 4-441,6 2 0,-4 2 398,6 0 0,0 3 171,0 0-525,0 6 732,0-3-532,0 5 0,1-4 193,2 0-7,-2 0-300,4 4 0,-5 5 105,0 3-190,-5-3-60,-2 5 0,-4 0-209,-1 6 75,-5 4-97,0-2 0,-6 1-79,0 0 0,-6 1 241,-1 7-1069,-8-8 675,2 12 1,-9-15-319,3 7 302,-2-3 98,-2 3 1,1-4 607,3 0-197,3-5-129,4 2 1,2-1 137,3 1-89,2-1 88,5-4 379,0 1-369,0-1 1,0-3 181,0-1-47,5 1-180,6-2 0,3 3 190,5-5-1288,0 5 676,9-8 1,1 6-2212,5-4 1240,-4-1-65,8 3-341,-8-5 1619,4 0 0,-2 4 0,-5-1 0,-2 0 0,-1-2 0,-1-1 0</inkml:trace>
  <inkml:trace contextRef="#ctx0" brushRef="#br2" timeOffset="268">18822 10576 8194,'-5'-12'0,"3"6"-1353,-3 1 676,5 5 677,0 0-381,0 5 381,0 1 0,0 11 0,0 2 2569,0 2-1670,0 2 0,4 4-96,0 0 1,1 3-351,-1-3 1,-2 4-1084,6 0 397,-1-3-366,0 5 0,3-8-605,-2 6 0,-3-6 700,-2 2 504,-1-3 0,3-7 0,1 0 0</inkml:trace>
  <inkml:trace contextRef="#ctx0" brushRef="#br2" timeOffset="269">18856 11329 6877,'6'6'553,"4"-5"324,-3 9-353,-1-9-148,-1 4 1392,-5 0-464,0-3-519,5 8-1575,-4-4 496,10 1 17,-10 3 0,4-8 277,-5 6 0,5-6 0,1 3 0</inkml:trace>
  <inkml:trace contextRef="#ctx0" brushRef="#br2" timeOffset="270">7424 5653 8244,'0'-11'-1024,"0"5"896,5-5 627,-4 5-199,4-5 64,-5 4 83,5-3-235,-4 4 0,4-2-1,-5 1 1,0 3 115,0-4 0,-1 4-7,-3-3 0,3 3-104,-3-4 1,-1 5 108,1-5-106,-5 5 0,7-6 52,-6 6-93,1-6 1,-5 8-169,1-3 1,-1 1 14,1-1 0,0 3 78,-1-3 1,1 3-86,-1 1 0,-3 0 100,0 0 0,0 0 11,3 0 0,-3 0-24,0 0 1,-4 1 51,4 3 0,-6-1-62,2 4 1,1-3-15,-1 4 0,4-1-1,-4 5 0,0 0-93,-4 4 0,2-4 110,2 4 0,-3 1-6,3 2 0,-3 2 22,0-2 0,0 2 26,3-2 0,-3-1 18,3 1 0,2-4-48,-2 4 0,5-3 8,-2 3 0,0-2-50,1 2 0,1 2 56,6-6 1,-1 4-147,5-4 0,-3 4 79,3-4 0,0 6-121,4-2 0,0 2 125,0 2 0,0 0-154,0 0 0,0 0 78,0 0 0,5-1-7,3 1 1,-2 0 8,2 0 1,-1 0 23,5 0 0,-2-2-66,-2-2 1,2 2 55,-3-6 1,5 4 165,3-4 0,-1 2-102,5-2 0,-4-3 48,4 4 1,0-7-77,4-2 1,1 0-1,3 0 1,-3-2-4,3-5 1,1 0 1,-2 0 0,5 0-97,-5 0 0,6-4 96,-1 1 0,0-8-25,0 0 0,2-2-100,-3-6 0,3 0-122,1-4 0,-3 1 154,-1-1 0,0-1-6,0-3 0,-2-2 47,-5-5 0,-2 1-27,-2 2 1,-2-6 100,-6 3 0,-4-7-89,-4 3 1,-1-4 103,-2 4 1,-5-5-85,-3 1 1,-3 3-330,-5 1 1,0 2-288,-3 2 0,-7 5-363,4 2 0,-4 3-2246,3 1 3238,1 6 0,-11 0 0,-3 6 0</inkml:trace>
  <inkml:trace contextRef="#ctx0" brushRef="#br2" timeOffset="271">7538 6795 8483,'-7'-5'-736,"-3"4"1371,9-9 31,-4 9-194,5-10 1,1 10 185,3-3 66,-3 3-461,4 1 1,-3 0 235,1 0-265,-1 0 1,3 1-108,-5 3 1,0 3-16,0 4 1,0-3 86,0-1 1,0 1-209,0 3 0,5-1 52,2-2 1,0 2 33,0-2 0,2 2-1,7 1 1,-4 1-16,3-1 1,-2 1-120,-1-1 191,-1 0-51,0 1 0,-3 3-82,0 0 75,-6 1 1,7 0-16,-5 3 1,1-1-28,-1 1 0,-2-4 40,6 4-335,-6-5 288,9 8 0,-9-8-67,6 5 84,-1-5-19,0 2 1,5-1 245,-4 1-230,10 4-15,-11-2 213,10 5-101,-6-1 0,1 1-58,-1 0 1,1 1 15,-1 3 0,0-2 71,1 6-225,-6-6 133,4 8 0,0-5-117,6 2 92,-1-2 1,-2 0-56,2 3 1,3-3-18,4-2 0,1 0-21,0 0 1,4-2 70,-1 3 1,5-2-14,-4 2 1,3-3-40,-3 3 1,3 2-80,-3 1 103,-1-2 1,-3 5 54,0-2-796,0 2 748,0 1 1,1 0 294,3 1-283,-3-1 1,9 4-4,-3 0 10,3 5 1,0-7 32,-2 2 8,7-3-38,-8 5 1,11-5 25,-3 3 1,-5-6-154,5-2 1,-4 0 123,8 0 0,-4 3-3,4-3 0,-5 0-141,1 0 149,-3-4-915,5 7 781,-5-9 122,4 9 1,-4-8 13,-1 5 108,0 1-132,1-2 1,0 3-2,3-6-21,-2 6 26,3-3 0,-1 2-137,0-1 1,4-1 149,-4 2 0,3 1 214,-7-6-202,8 6-244,-12-8 154,10 9 81,-1-4 0,-4 1 24,4-4-166,1 3 131,-4-5 1,3 8 16,-5-5-94,1 5 102,-1-3 0,0 1-18,0 1 0,1-1-9,-1 4 0,0 1-54,0-1 37,1 0-127,4 0 49,-3 1 85,3-1 1,-4-4 4,3 1-68,3-1 59,0 5 0,2-5-1,-5 0 136,5-4-136,-2 7 0,1-5-1,-1 2 140,-4 3-130,8-4 1,-10 2 35,3-1-29,-2 1 0,-2 2-45,0-3 47,6 3 1,-5-4 18,3 6 91,3-6-111,-6 4 1,9-5-275,-6 2 174,5-2 95,-3 0 1,6-3 10,0 6 53,4-6-59,-8 3 0,9-4 10,-5 3-4,-1-3-239,6 4 185,-5 0 47,0-4 1,-1 4-88,1-5 0,0 3 62,-1 1 0,2 4 32,3-5-170,-3 1 157,9 1 1,-6 0 75,4 2-79,-26-13 1,-1-1 5,25 13 1,6 2-22,-1-1 1,1-2-5,-27-11 1,-1 0 0,28 11 18,-27-11 1,-1 1 4,-1-3 0,1 1 20,1 1 0,0 1 1,-2-1-1,0 0 5,1 0 0,1 0 0,0 0 0,0 0 2,0 0 0,-1 1 0,2-1 1,0 0 52,0 0 1,0 0-1,-1-1 1,-1-1-73,4 0 1,1 0 58,-2 0 1,0 0-53,1 0 1,0 0-1,1-1 1,-1 1-39,0-2 1,0 1-1,1-1 1,-1 1 26,0 2 0,0-1 0,1 0 0,-1-1 3,0 0 1,0-1 0,-1-1 0,-1 1 20,1 2 1,-1 1-167,-2-4 1,0 1 139,1 1 0,0 0 0,26 9 6,0 0 1,0-1 309,0 1 0,-6-1-296,-5-3 0,-2-1-5,-6-3 0,-4-6 150,-3 2 1,-7-2-135,-1 2-75,0 1 700,-11-6 0,3 1-815,-7-4 426,2-1-971,-8 8 262,3-9 0,-5 5-1713,0-2 1,-2-3 238,-1 3 1902,-4 3 0,-19-1 0,-5 5 0</inkml:trace>
  <inkml:trace contextRef="#ctx0" brushRef="#br2" timeOffset="272">7481 6795 8075,'0'-11'212,"0"5"526,0 1 188,-5-1-231,3 5-98,-3-4-325,5 5 1,0 5 15,0 3 0,0 2-32,0 1 0,0 1-148,0-1 0,0 2 109,0 2 1,0-2-185,0 2 0,0-2 11,0-2 1,0 1-78,0-1 0,0 0 100,0 1-173,0-1 0,2-1 55,1-2 1,-1-2 172,1-2-475,-1-3 107,-2 5 236,0-6-2,0-6-22,0 0 25,0-5 1,0-1 54,0 1 1,0-4 13,0-1 0,0-3 48,0 4 0,0-4-80,0 4 1,0-5-13,0 1 1,0 1 24,0-1 0,0 4 13,0-4 1,-2 5 137,-1-2 254,1 4-40,-3 0-279,5 6-35,0 1-264,5 5 232,-3 0 1,8 1 85,-3 3 108,9 2-176,1 1 0,6 3 75,0-3 240,0 3-315,0-3 1,0 2 227,-1-5-227,6 4 1,-7-6 175,1 1 1,-6-1-103,-1-2 0,-2 0-741,-2 0 385,-5 0-1424,5 0 1,-15 0 244,0 0 1382,-10 5 0,-4 1 0,-5 6 0</inkml:trace>
  <inkml:trace contextRef="#ctx0" brushRef="#br2" timeOffset="273">15921 12414 8273,'0'-11'100,"0"0"281,0-1-315,0 1 156,0-1 1,0 1 158,0 0 128,0-1 127,-5 6-191,3-4-42,-8 3-213,4 1 1,-3-3 189,-2 5-396,2 0 333,-8 4-228,6 0 19,-6 6 0,-1-4 92,-4 6 0,3 3 7,0 4 1,1 6 31,-1-2-278,2 2 33,1 2 0,3 1 95,-2 3 0,2-2-138,2 6 0,1-5-118,2 5 11,3-6 230,5 3 1,0-1-140,0-1-50,5 1 94,6-4-235,2-5 148,4 3 0,-1-8-29,3 2-34,3-2 142,-5-7 0,5 3-61,-3-5 319,-2 0-258,4-4 1,-4 0 248,2 0 12,2 0-217,-8-5 222,3 3-214,1-8 0,-4 4 59,2-6-24,-2 1-12,-2 5 1,-3-5 56,-1 4 31,-4-3-34,7 3 14,-9-3 210,4 4-224,-5-1 20,0 2-395,0 5 104,5 0 16,-3 5 170,3 2 0,-2 4-12,1 1 39,5-1-64,3 1 0,0-2-82,3-3 293,3 3-114,0-3 1,5 0 235,0 1-300,0-5 17,-1 2 1,5-5 382,0 0-183,-1-5 74,2 3 45,-4-8-270,9 4 0,-9-6 73,3 1 0,-3-4 7,-1-1 1,-1 0-33,-3 1 1,-4 2 11,-8-2 1,2-2-222,-5 2 0,0-5-6,-4 1 0,-1-2-176,-3 2 1,-6-2 156,-5 2-251,-6 2 204,3 1 1,-6 8 7,-2 1-348,-3 4 255,-6-2 0,2 5-386,3 0 301,-3 10 102,9-2 0,-4 12-1210,5-5 536,0 6 357,0-4-1495,5 6 1386,2 5 0,6-4 650,2 3 0,-1-3 0,6-1 0,0 0 0,2 0 0</inkml:trace>
  <inkml:trace contextRef="#ctx0" brushRef="#br2" timeOffset="274">16709 12517 8343,'0'-17'760,"0"0"-438,0 6 1,0-1 80,0 1-207,0 4 0,0 1 1015,0 2-60,0 3-646,0-4-315,0 15 0,-4 3 201,0 10-424,0-1 114,4 1 0,0 5 310,0 3-630,0-3 239,5 5 0,-2-9-644,5 2 464,-1-2 1,1 2-137,-1-3 0,-3-2-97,4-6-243,-6-2 1,3 4 49,-5-6-659,0-5 1265,0-1 0,0 1 0,0 0 0</inkml:trace>
  <inkml:trace contextRef="#ctx0" brushRef="#br2" timeOffset="275">16732 12483 8335,'0'-11'524,"0"-1"0,0 5-50,0-1 0,0 4 421,0-3-578,0 4 0,0-1 270,0 8 0,5 2-22,2 6 1,7 0-49,1 4 1,7 1-265,1 6 1,1 0-52,6 0 0,-3 0-392,4 0 0,-2-2 241,1-2 1,-2 5-71,-5-5 0,-1 0-14,-3-7 1,1-1-196,-5 1 1,0-2-93,-3-3 1,-5 2-78,1-5 1,-4 1-868,3-1-815,-4-3-774,2 9 2853,-5-8 0,-5 3 0,-1-5 0</inkml:trace>
  <inkml:trace contextRef="#ctx0" brushRef="#br2" timeOffset="276">17166 12335 8103,'0'-23'327,"-4"9"443,0 2-482,0 9 1555,4-3-1206,0 22 212,0-2-464,0 14 0,4-4 109,0 2-140,0 3-162,-4 6 1,0-1-251,0 0 74,0 1-380,0-1-643,0-5 787,0 4 0,0-9 147,0 3-1453,0-3 1013,0-1 0,0-6-57,0-1 570,0-4 0,0 5 0,0 1 0</inkml:trace>
  <inkml:trace contextRef="#ctx0" brushRef="#br2" timeOffset="277">17622 12403 8294,'-6'-6'0,"0"-3"0,2 5 323,3-5 61,-4 8 64,5-4 1622,0 5-1814,0 10 64,0-2 239,0 13-367,0 2 0,0 1 192,0 3-347,0 2 77,0-5 0,0 5 271,0-2-389,5-3 66,-4 4 0,4-9 386,-5 0-1188,0-5 538,0 7 1,0-8-971,0 2 0,-1-2 558,-3-1 1,3-1 613,-3 0 0,-3-4 0,1-2 0</inkml:trace>
  <inkml:trace contextRef="#ctx0" brushRef="#br2" timeOffset="278">17303 12426 8418,'0'-12'322,"0"1"-322,5 5 0,-4-4 0,9 7 1205,-2-5-468,2 6-234,1-3 467,6 0-531,-5 3 1,11-4 121,0 2-43,5 3-300,1-9 0,4 9 22,-2-3 1,6-3-106,1 0 0,0 2-141,-4 1 1,3-1 116,-3 1 1,2-4-348,-10 5 54,1-1 186,-9 4-462,3 0 195,-8 0 47,3 0 68,-4 0 64,-6 0 1,0 4 174,-2-1-97,-2 6 4,3-2 1,-5 4 118,0 1 0,-4 4-106,0 3 237,0 3-109,4 0 1,0 6-72,0 3-189,0 2 71,0 1 1,0 0-12,0 1 1,0-1-190,0 0 1,4-5 156,0-2-93,5-8 145,-8 3 0,5-10-136,-2 4 0,-3-8-33,3 0-1241,-3-5 750,-1 2-768,0-5 909,0-5 1,0-3-163,0-7-93,0 2 545,-5-3 0,3 0 270,-6 1 0,-4-5 0,-6 2 0</inkml:trace>
  <inkml:trace contextRef="#ctx0" brushRef="#br2" timeOffset="279">17828 12460 8377,'0'-16'0,"0"-3"81,0 2 42,5-4 0,3 8 306,7-2-244,-2 2 13,3 7 1,-1-5 548,1 4-198,4 2-351,-2-5 0,4 8 409,1-1-132,-5-4-145,9 6 108,-13-4-154,12 5 1,-8 0 112,5 0-343,-5 5 72,3 1 1,-8 6 269,2-1-617,-2 1 237,-7-1 1,-1 2-639,-5 2 371,0 3 153,-5-1 0,-2 5-271,-9-3 1,-5 1 158,-6-1 0,-1 3-14,2-3 0,1-1 6,-1 1 485,2-5-351,6 2 1,1-1-73,6 1 463,5-1-200,1-4 1,5 1 25,0-1 1,1 1-110,3-1 1,3 0-183,9 1 163,-4-1 36,10 1-252,1-6 104,1 4 1,7-9 64,-4 3-650,5-2 416,-8-2 1,4 0-227,-5 0-1115,-6 0 1617,0 0 0,-6 0 0,1 0 0</inkml:trace>
  <inkml:trace contextRef="#ctx0" brushRef="#br2" timeOffset="280">18525 12335 8133,'-7'-23'1235,"2"5"-950,5 7-294,0 5 1148,0 6 0,-4 7-403,1 4-213,-1 6-232,4 6 0,0 1 69,0 2-220,0 3 55,0 6 0,0-1-206,0 0 0,-4 1 91,0-1 1,0-4-470,4 1 0,-3-7 164,-1-1-1000,0-1 425,4-9-515,-5 4-919,4-6 1401,-4-5 833,5 0 0,0-6 0</inkml:trace>
  <inkml:trace contextRef="#ctx0" brushRef="#br2" timeOffset="281">18536 12255 8117,'0'-23'0,"0"5"0,0 3 728,0 7-4,0 3 728,0 5-1063,0 5 1,4 1 932,0 6-643,5 4-321,-3 2 1,5 9 422,1-1-528,4 6 1,2 1-1,5 5 53,0-1-178,5 4-858,-4-6 439,4 5 271,0-6 1,-4 0-358,2 0-16,-7-4 319,3-8 0,-8-1-107,5-6 0,-5 3-97,1-7 0,-2 3-1052,-2-6 1329,-4 2 0,1-3-1374,-4 1 1100,0-5-337,-4 2-994,-5-5 684,4 0 922,-15 0 0,9 0 0,-10 0 0</inkml:trace>
  <inkml:trace contextRef="#ctx0" brushRef="#br2" timeOffset="282">18365 12620 8069,'0'-8'1106,"0"1"-436,5 4-331,1-2 1,11 1 762,2 1-709,7-1 1,4 4-152,4 0-67,0 0 0,4-4 234,0 0-1588,5 0 1170,-2 4 0,1 0 139,0 0-2902,-11 0 2772,8 0 0,-15-5 0,4-1 0</inkml:trace>
  <inkml:trace contextRef="#ctx0" brushRef="#br2" timeOffset="283">19096 12289 8150,'0'-18'0,"0"2"0,0 4 443,0 1-10,0 4 170,0 2 0,0 4 360,0-3-248,0 3 1,3 9-102,1 7-339,5 8 1,-6-4 130,4 7-164,1-2-46,-2 9 1,3-7-163,-5 4 0,4-1 62,-5 2-468,1 2 344,-4-9 1,4 8 32,0-6-913,0 1 637,-4-9 0,0 2 35,0-5-1139,0 1 397,0-5-254,0 0 536,0-4-285,0-2 981,0-5 0,0 0 0</inkml:trace>
  <inkml:trace contextRef="#ctx0" brushRef="#br2" timeOffset="284">19004 12289 8140,'0'-18'-103,"2"3"103,1 7 0,4-1 290,4 6 1,1-3 0,-1 4 621,0-2 1,5 0-372,-1 4 0,9-1 235,-1-3-265,7 3-270,5-4 1,4 5 196,3 0 1,1 5-271,-5 3 1,0 6-147,-4 1 1,-5 6 16,-2 2-85,-8 0 96,-2 10 0,-11-8-235,-2 6 1,-3-1 127,-1 5 1,-2-5-273,-6 0 216,-5 1-81,-10-2 0,1 3-144,-1-5 1,-4-1 81,0-3 193,1-5 7,-2 3 0,4-8-104,-3 2-155,3-2 242,1-2 0,5 0-917,3-4 449,2-2-43,2-5-759,5 0 647,1 0 211,5-5 485,0-1 0,5-6 0,1 1 0</inkml:trace>
  <inkml:trace contextRef="#ctx0" brushRef="#br2" timeOffset="285">19644 12243 8145,'0'-23'901,"0"6"-772,0 1 475,0 9 21,5 2-259,-4 0 459,4 3-425,-5-3 0,0 6 168,0 3-130,0 3-159,5 9 1,-3 3 240,1 8-121,-1 2-188,3 5 0,-3 1-32,6-1-120,0 5-19,3-3 1,-1 3-120,-2-5 0,1-3 151,-6-1 1,6-6-176,-1-1 1,-3-1-581,-1-7 394,-3 5 136,4-12 1,-4 7-2020,3-7 1436,-2 2 0,-2-3 736,0 1 0,5 0 0,1 3 0</inkml:trace>
  <inkml:trace contextRef="#ctx0" brushRef="#br2" timeOffset="286">20363 12300 8092,'-6'-11'411,"-4"5"-146,9-5 0,-4 9 88,5-6-340,0 6 164,0-8 0,-4 7 176,0-5 226,-5 6-259,8-8 1,-6 8 383,4-1-234,-4-4-286,-4 6 1,-1-4 159,1 5-128,0 0 0,-6 1 70,-2 3 1,-2 4 87,-2 7-125,0-2-40,-5 8-23,4 2 0,-4 2 187,5 6-394,0-1 77,0 4 0,6-3 113,1-1-332,4 1 155,5 3 1,4 0-531,6 1 423,4-1 1,10-5-86,6-2 104,5-3 0,8-6 120,2-3-442,-3-8 403,5-1 1,2-6-33,-1 0-314,1 0 201,-2 0 0,-9-6-1,4-1-1259,-9 2 912,-3-5 0,-3 5-2025,-4-3 2533,-6-2 0,5 3 0,-2-4 0</inkml:trace>
  <inkml:trace contextRef="#ctx0" brushRef="#br2" timeOffset="287">20866 12277 8131,'-12'-16'1240,"1"3"-954,0-2 689,4 7-565,2 3 0,5 7-224,0 1 10,-5 9-25,4 1 0,-8 7 331,5-5 0,0 9-99,4-1 1,0 7 221,0 1-179,5-3-594,-3 5-17,8-4 193,-9 5 0,8-5 291,-5-2-868,0-3 461,1-1 0,-4-5 89,3-3-388,-3-2 160,-1-7-1908,0 4 1438,0-8 218,0 3 0,-1-5-1481,-3 0 1960,3 0 0,-9-5 0,3-2 0</inkml:trace>
  <inkml:trace contextRef="#ctx0" brushRef="#br2" timeOffset="288">20535 12255 8116,'6'-23'-1017,"4"5"1387,-2 3 0,8 6 711,7 1 0,1 4-542,7-3 1,0 4-218,8-1 1,-3 2 47,6-2 0,0 3-53,4-3 1,-4-1-103,0 1 0,-7 0-38,-1 4 0,-1-3-129,-6-1 1,-2 0 232,-6 4-187,-2 0 38,-6 0 179,1 0-348,-6 0 270,-1 0 52,-5 0-375,5 0 243,-4 5-29,5 1 169,-6 6-112,0 4 0,3 3 19,1 8 98,5 2-197,-8 5 1,6 2 95,-4 2 1,-1-2-35,2 2 0,1-3-93,-2-1-84,1 1-92,-4-6-219,0-1 247,0-5 1,1-2 138,3-2-526,-2-2 334,3-6 1,-5 1-52,0-1-1488,0-5 515,5 4-2166,-4-8 1792,4 3 1529,-5 0 0,5-4 0,1 4 0</inkml:trace>
  <inkml:trace contextRef="#ctx0" brushRef="#br2" timeOffset="289">21757 12323 8095,'0'-11'0,"0"-1"0,0 1 0,-4 3 0,0 1 0,0-1 0,-1-3 1416,-1-1-841,0 6 0,-5-3 26,4 5 0,-3 0 103,-2 4-208,1 0-160,-1 5 1,0 2 17,-4 4 114,-1 6-291,-6 0 0,0 6 237,0 0-74,5 0-163,-3 5 0,8-3-111,-2 6 1,3-5 142,5 5 0,2-2-419,5 1 0,6 2 132,6-5-532,4-1 455,12-8 1,1-1 22,5-6 0,6-4-75,2-4 1,2-1-16,2-2 0,-1-7 0,1-4 1,-1-2-551,-4-6 694,-6 0-6,-7 1 1,-7-3 156,-2 2 1,-4-7-28,-7 0-441,-3-6 220,-5 3 1,-5-3 13,-3-2-208,-7 2 157,-3-7 0,-8 6 28,-1 2-780,0 3 760,0 5 0,-1 7-120,-3 5-99,3-1-3,5 11-598,1-4 600,-1 10 1,5 2-226,3 9 649,7 1 0,-2 6 0,4 0 0</inkml:trace>
  <inkml:trace contextRef="#ctx0" brushRef="#br2" timeOffset="290">22271 12277 8178,'-7'-17'0,"-3"-5"1425,9 14-359,-4-2-279,0 10-389,3 0-123,-3 5 0,5 2 123,0 4 122,0 11-337,0-3 1,0 10 226,0-2-104,0-3-123,0 9 0,0-5-199,0 2 1,0 2-47,0-6 0,4 0-78,0-7 0,0-3 122,-4-4 0,0-1-141,0 1 289,5-6-571,-4-1 174,4-5 26,-5 0 32,0-5 202,-5-1 0,4-11-68,-3-2 0,-1 0 46,1-4 227,0 3-107,-1-8 0,4 4-130,-3-3 334,-2 3-141,5-9 0,-8 9-134,5-3 440,0 3-246,4 1 0,0 6 29,0 1 196,0 4 83,0 5-222,0-3 67,0 9-682,5 6 230,7 3 0,2 13 150,5-2-208,0 3 217,4 6 0,-1-4-24,1 3-200,0 2 55,0-5 0,4 8-111,-1-6 0,1 1 37,-4-4 0,1-6 194,2-1 1,-1-1-12,1-4 1,-3 3-22,-4-6 0,5-3 58,-5-1 0,4-3 221,-8-1 0,1 0-116,-5 0 781,0-5-573,-4-1 1,2-11 247,-6-2 1,5-2-180,-4-2 0,0-1-245,-4-3 0,0 2 79,0-6 1,-2 1-41,-1-5 1,1 1-101,-2 0 0,-1 0-179,2-1 1,-1 2-306,4 3 0,0-2-547,0 6 0,0 4-2006,0 7 2115,5 2 0,1 7-2398,6 2 3193,-1 8 0,0 7 0,1 7 0</inkml:trace>
  <inkml:trace contextRef="#ctx0" brushRef="#br1" timeOffset="291">2752 14367 8260,'0'-7'-589,"0"-1"393,0 6 312,0-8 73,0 3 1,0 0 109,0-1 0,0 4 147,0-3 64,0-1-57,0-3-184,0-1 1,-1 2-13,-3 2 1,2 3 207,-6 5-114,1-5-286,-10 4 54,4-4 1,-8 6 57,2 3 0,-3 2-107,-1 6 1,-3 0 6,-1 4 55,-5 1 0,7 6-11,-5 0 0,-1 1 3,-3 3 0,0 3 57,-1 8-1559,-4-2 1464,3 8 0,1-3 25,4 5 14,6-6-39,2 10 0,3-12-734,5 7 763,5-7 29,4 7-279,6-15 83,0 13 1,7-16-239,4 7-63,6-2 240,11-3 0,2-1 39,8-5-29,-2 0 95,13-5 1,-7-2 261,8-4-246,-4-6-35,0 4 1,0-9 330,0 3 1,-6-3-281,5-1 280,-15 0-139,8 0 0,-14-3-12,3-1-144,-8 0 1364,2-1-1197,-8 4 512,4-9-748,-11 8-519,4-3-44,-9 0 310,4 4-2024,-5-4 2022,0 5 0,-5-5 1,-1-2-1</inkml:trace>
  <inkml:trace contextRef="#ctx0" brushRef="#br1" timeOffset="292">3312 14824 8205,'-6'-7'0,"2"-1"0,-1 4 153,1-3 32,0 4 1,0-3 403,1 2-342,-6 3 398,7-4-183,-8 0-215,4 3-26,-5-3-36,-1 5 1,-1 5 27,-2 3 0,1 2 15,-5 1 0,4 6 174,-4 2-319,5 8 20,-3-3 1,6 9 266,0-3-346,-1 3 1,6-2-176,2-1 130,3 1 38,1-2 1,5 0-129,2-2 0,9-5 0,4 3 115,5-5 0,5-10-153,4 1 1,3-7 125,-3 0 1,7-9 52,-7-6 0,3-2 163,-3-6-494,-5 0 379,-1 1 1,-5-4 104,0 3 1,-6-1 0,-3 0-48,-5 1 1,-4 0-35,-5-4 1,-5 0-322,-2 0 1,-5 2 117,-3 2 1,-4-3-89,-8 3 0,2-3 279,-6 0 1,5 4-709,-5 3 0,5 2 233,-5 1 0,6 2-659,-2 3 1,8 2 1043,4 5 0,2 5 0,2 1 0</inkml:trace>
  <inkml:trace contextRef="#ctx0" brushRef="#br1" timeOffset="293">3757 14801 8325,'-5'-6'0,"-1"1"-43,0 5 60,1-5 164,5 4 291,0-4-227,0 15 582,0-3-284,0 10 0,0-6-332,0 6 1,1-1 209,3 3-162,2 8-218,5-8 0,0 9 348,-4-5-399,3 0 0,-7 3 103,5 1-212,-6-6 0,3 1 290,0-9-107,-4 8 62,5-8 0,-6 3 47,0-4 26,0-6-58,0-1-6,-6-5 0,4 0 41,-6 0-118,6 0 0,-7-1 16,5-3 0,0-3 1,4-7-77,0-2 144,0-4-31,0 2-189,0-4 0,9-6 214,3-3-39,7-2-1181,3-1 880,8 5 0,4 0-86,0 2-162,0 8 0,1-7-49,-1 11 41,-5 0 1,4 9-890,-2 2 799,-3 3 550,-1 1 0,-8 0 0,1 0 0,-1 0 0</inkml:trace>
  <inkml:trace contextRef="#ctx0" brushRef="#br1" timeOffset="294">4603 14756 8306,'-5'-7'0,"-2"2"0,-4 5 0,-1-5 179,1 4 0,3-4 358,1 5-280,-1 0 0,-3 0 18,-1 0 0,1 1 0,-1 3 261,1 4-383,0 2 1,-1 6 0,1 3 57,-1 3 1,1 2 45,-1 3 0,1-2 129,0 5-367,4-4 1,-2 6 213,6-6-365,-1 1 1,5-4 32,3 0-126,7-6 163,2 0 1,9-7 90,-3-2 0,6-3-217,2-5 230,4-5-29,-1-2 0,4-9 34,0-3 0,-1-3 8,-3-1-40,-2 0 10,-5 1 167,0-1-137,-10 0-18,2 0 0,-14 0-18,3 0 1,-4 2-270,-4 2 312,-7-3-728,-2 4-9,-13-4 506,6-1-431,-7 5 0,0 1 223,0 6 0,-1 1 143,2 2 0,5 3-180,-1 5 0,8 5 414,2 3 0,-2 0 0,7 3 0,-1 3 0</inkml:trace>
  <inkml:trace contextRef="#ctx0" brushRef="#br1" timeOffset="295">5002 14185 8106,'-5'-12'-239,"4"6"617,-4-4-217,5 3 377,0 1 183,0 1-327,0 5-148,0-5 0,0 5 22,0 0 1,0 5-77,0 6 1,-1 6 0,-2 3 514,-1 6-401,0 3-46,4 5-71,0 0 0,0 6 193,0 2-1384,0 2 1216,0 2 1,0 1-109,0 2 1,0-2-311,0 3 145,0-4-170,0 0 171,0-5 0,-3 2-23,-1-5 0,0-4 138,4-3 1,0-7-1,-1 0-1,-3-4 1,3-2-45,-3 1 1,1-2-3,0-6 1,1-3-437,-1-1 1143,1-4-921,2 2-1137,-5-5 243,4 0-338,-4 0 1,5-1 1435,0-3 0,5-3 0,1-4 0</inkml:trace>
  <inkml:trace contextRef="#ctx0" brushRef="#br1" timeOffset="296">5413 14219 8274,'-11'-18'340,"0"2"-227,4 9 501,2 2 0,5 8-185,0 4 1,-4 2 63,1 10 1,-5 5 228,4 7-492,0 7 0,1 3 1,-1 6 169,1 2-210,2-2 1,1 9 0,0-2 126,0 6 1,-1-5-1213,-3 2 386,3-8 414,-10-3 0,9-7-456,-6-5 483,6 1 50,-3-6 1,5-1 12,0-5 0,0-4 24,0 0 0,0-9 0,0 1-574,0-1 244,0 1-222,0-5-669,0-1 1064,0 0 1,5-4-1893,2 3 2030,4-8 0,0-2 0,0-5 0</inkml:trace>
  <inkml:trace contextRef="#ctx0" brushRef="#br1" timeOffset="297">6042 14744 8165,'-18'-6'0,"1"-4"0,6 2 0,0 2-99,-1-2 1,4 4 98,1-3 0,1 3 523,-2-4 1,-2 5 368,2-5-486,-2 5-127,-1-2 0,-1 5-36,1 0 1,-2 2 8,-2 1 0,1 4-111,-5 4 1,4 6-18,-4 2 0,3 2 140,-3 2 1,5 1-203,-1 3 1,2-3 81,2 3 0,5-7-223,2-1 1,3-4 53,1 4 0,1-5-57,3 1 1,2-2 48,5-1 0,6-6-255,2-2 0,8-3 63,3-1 1,-1-1-1,2-3 1,-5-6 18,5-5 1,-6-1 109,2 5 1,-3-2-26,-1-2 0,-5 2 10,-3-2 1,-3 1 274,0-1 1,-4 2-61,-1-2 1,-4-2 84,0 2 1,-1-1-111,-2 1 1,0 2 403,0-2-67,0 2-270,0 1-367,-5 6 222,3-4 0,-3 10-89,5 0 1,4 6 120,0 10 0,0-2-68,-4 5 0,0 0 14,0 3 1,4 0-28,-1-3 0,5 3-108,-4-3 0,5-3 86,-2-1 0,3-2-43,2-2 0,-1 0 105,1-4 0,-1-2-3,1-5 0,3 0-21,0 0 1,0-1 2,-3-3 0,3-1 47,0-2 1,0-4 16,-3 4 0,-1-3 74,1-2 1,-5-3-107,1 0 0,-4 0 78,3 3 0,-3 1-64,4-1 1,-5-3 62,5 0 1,-4 0-51,3 3 0,-3 2-51,4 2 0,-4 0-40,3 4 24,-4 0 0,6 5-55,-5 3 1,1 2 90,-2 6 0,-1 0 78,2 4 1,1 0-90,-2 3 0,2 3 82,-1-3 1,-2-1-73,1 1 1,2-4-3,-1 4 1,0-5 21,-4 1 0,4-6-4,0-1 0,-1-5 453,-3 5-254,0-5 501,0 2-447,0-16 0,0 4-197,0-8 0,0-2 77,0 2 1,0-4-158,0 4 0,2-6-29,2 2 0,-2 2-192,6-3 1,-1 1-56,5-3 0,0-1 105,4 0 1,1 1-490,6 3 1,0 3 214,0 4 1,-4 6-491,0 2 1,-1 3 346,1 1 0,2 5-469,-2 3 1067,3 2 0,1 1 0,0 1 0</inkml:trace>
  <inkml:trace contextRef="#ctx0" brushRef="#br1" timeOffset="298">6910 14664 8342,'0'-17'-295,"-5"0"1,3 6 1148,-2-1-50,3 6 525,1-4-350,0 9-225,0-5-461,0 22 1,4-6-75,0 13 0,5-7-47,-2 3 0,3-1-73,2 1-16,-1 3-717,6-5 511,-5 1 1,5 2 119,-6-4-502,1 4 309,-1-7 1,1-1-35,-1-4-982,1 0 730,-1-2 1,0-1-1168,1-5 1078,-6 0 0,4 0 98,-2 0 1,-2 0 472,2 0 0,-1-1 0,5-3 0,-1-2 0,1-6 0</inkml:trace>
  <inkml:trace contextRef="#ctx0" brushRef="#br1" timeOffset="299">7252 14744 8330,'5'-11'0,"-3"-4"-122,1-1 190,-1 6 65,-2 0 127,0 4 604,0-1-359,0 2 1,-2 5 363,-1 0-571,1 0 1,-8 5 4,3 3 0,-4 7 103,0 4 0,0 3-57,-1 1 1,-3 5-17,0 2 1,-6 4-138,2 4 31,-2-2 1,-3 8-179,-3-2 1,-1 7-192,-2 0 1,2 2-76,5-2 1,0-2 170,0 3 1,0-8-40,1-4 1,2-8 1,1-3 0,5-4 57,-1-4 0,6-3-136,2-4-362,4-1-293,-2 0-343,5-4-163,0-2 0,5-6 190,3-3 655,2-3 478,6-4 0,-3-11 0,4-2 0</inkml:trace>
  <inkml:trace contextRef="#ctx0" brushRef="#br1" timeOffset="300">7880 14196 8229,'-11'-11'-541,"0"4"1180,-1 2-41,6 0-239,-4 4 532,3-4 45,1 5-379,1 0-183,5 0 27,0 5 140,0-4-341,0 9 1,0-7-66,0 5 1,1-5 104,3 5 0,-2-4-785,6 3 481,0 1 0,3 3-1086,1 1 1,-1-1 584,0 1 1,0 0 564,-4 4 0,3 1 0,-3 6 0</inkml:trace>
  <inkml:trace contextRef="#ctx0" brushRef="#br1" timeOffset="301">7880 14847 8166,'0'6'0,"0"1"482,0-3 126,0-3 302,0 9 42,0-9 588,0 4-1548,0-5 84,5 5 0,-2-3-1803,5 2 497,-6-3 1230,3-1 0,-10 5 0,-1 1 0</inkml:trace>
  <inkml:trace contextRef="#ctx0" brushRef="#br1" timeOffset="302">2376 15544 8450,'-7'0'-883,"2"5"655,5-4 173,0 4 1732,0-5-1533,5 0-14,2 0 0,0 0-212,1 0 216,-1 0 0,1 0 131,0 0-396,-1 0 251,5 0 0,-3 4-131,2 0 1,-2 0 68,6-4 1,3-2 69,1-1 1,4 1-48,3-2 1,-2-2 8,3-1 0,1 1-3,-1 3 1,-1 0-99,-3-1 0,-1 3-41,-3-3 1,1 3 82,-5 1 1,2 1-45,-2 3 0,-1-3 55,5 3 1,-4 1-113,4-1 1,0 0 69,4-4 1,1 0 117,3 0 1,-3 0-104,3 0 1,2 0 119,1 0 0,0 0-83,0 0 0,-3-1 5,3-3 1,-3 2-19,3-1 1,-4 1 19,0 2 1,-2-1-62,-1-3 0,4 3 47,-1-3 0,-3 3-102,-4 1 1,0 0 47,4 0 1,0 0-101,0 0 1,-4 1 70,0 3 0,0-3-106,4 3 1,1-3 77,3-1 0,-3 0 25,2 0 1,-2 0 46,-1 0 0,4 0-57,0 0 1,1 0 1,-2 0 0,-2 0 79,3 0 0,-3 0 19,-1 0 1,0 0-18,0 0 0,-1 0-39,1 0 1,4 0 20,0 0 0,3 0-19,-3 0 1,3 0 6,-3 0 0,4-3-3,0-1 1,1 0 4,-2 4 1,3 0-12,-2 0 1,-4-4-3,0 0 0,1 1 24,-1 3 1,1 0-18,-2 0 0,2 0 30,3 0 0,-2 0-28,-3 0 1,0 0 30,4 0 1,-4 0-25,0 0 0,2 0 50,-1 0 1,1 0-40,-2 0 1,0 0 4,4 0 0,1 0-41,3 0 1,-2-4 33,2 0 0,-4-1-36,5 1 1,-1 3 29,-4-3 0,0 3-27,0 1 1,-3-4 19,3 0 1,-3 0-5,3 4 0,-3 0-6,3 0 1,0-4 3,0 1 0,7-1 18,-3 4 0,3-1-14,-3-3 1,0 3 11,1-3 1,0 2-9,3 2 0,-3-3-8,-1-1 0,0 0 7,-3 4 0,2-4 0,1 0 0,0 1-7,0 3 1,1 0 0,-1 0 0,0 0 2,0 0 0,1 0-2,-1 0 1,-4-2 143,1-1 0,2 1-119,1-2 1,4 2-59,-4-2 0,1 3 50,3-3 1,-3-1 27,0 1 0,-2 0-38,-3 4 1,2-1 239,-6-3-236,6 3 1,-8-4 269,3 5-246,-3 0 1,-1 0-1,0 0 26,-1 0 1,5 0-7,0 0 0,3 0 7,-3 0 1,0-1 0,-5-3 0,0 3-7,-3-3 1,1 2-9,-5 2 1,1-1 27,-5-3-59,1 3 1,-1-4 38,0 5 0,-4-1-179,-3-3 55,2 3-305,-5-4 85,4 5-675,-5 0 1,-5 0 0,-1 0 0</inkml:trace>
  <inkml:trace contextRef="#ctx0" brushRef="#br1" timeOffset="303">9171 14413 8171,'0'-6'0,"0"-1"0,0 4-186,0 1 373,0-8 71,0 9 65,0-4-220,0 0 238,0 4 0,-5-5-389,4 6 71,-4 0 0,3 2 260,-2 2-187,3 2 22,-9 5 0,7 6 98,-4 2-71,-1 2-27,2 7 1,-4 3 83,2 7-78,-2-3-84,-1 10 0,-1-8 37,1 4 1,-1-4 15,1 1 0,-3 2-117,3-2 1,-3-4 103,6-4 1,3-4-43,1 0 1,-1-5-79,1-2 131,0-5-142,4 2 59,0-4 1,0-5-417,0 1 151,0-6-146,0 4 0,2-8 147,1-2 0,4-3-1119,4-8 895,1 2 0,-1-7 480,0 4 0,6-9 0,1 1 0</inkml:trace>
  <inkml:trace contextRef="#ctx0" brushRef="#br1" timeOffset="304">9251 14333 8279,'0'-7'0,"0"-1"65,0 5 124,0-2 598,0 5-342,5 5 167,-4 2-421,9 9 0,-8-2 369,1 5-248,4 0 0,-6 4-47,3 0 1,-3 4-1,-1-1 0,4 6 180,0-2-486,0 3 232,1 2 0,0-2-141,2-3 1,2 2 206,-5-5-274,5 4 146,-3-7 0,7 4 189,2-5-551,-2 0 194,3 0 1,-4 0 49,-1-1-205,1-4 135,-1-1 1,-3-6 55,-1 1-204,1-1 251,-2 0-172,4-4-26,-8 3-463,3-9 193,0 4 59,-4-5-39,4 0-445,-5 0-917,-5-5-83,-1-1 1849,-6-6 0,-4-4 0,-2-2 0</inkml:trace>
  <inkml:trace contextRef="#ctx0" brushRef="#br1" timeOffset="305">9102 14847 8272,'-11'-5'1,"0"4"1,4-6 280,3 4-185,-2 1 315,5-3-73,-4 5 0,6 0 122,3 0 0,3-4 314,9 1-405,1-1 0,6 4-234,0 0 1,1-1 61,3-3 1,-2 3-434,6-3 1,-6 2-236,2 2 1,1-3 364,-2-1 0,6 0 105,-2 4 0,-2 0 0,0 0 0</inkml:trace>
  <inkml:trace contextRef="#ctx0" brushRef="#br1" timeOffset="306">10770 14390 8220,'0'-6'-253,"0"-4"150,0 3 182,0 1 504,0-4-263,0 4 0,0-2 304,0 0-97,0 6-154,0-3 206,0 0-82,-5 3-328,-2-3 1,-4 5 265,0 0-590,-1 0 186,1 5 1,-4 2 226,-1 4-306,-4 1 0,6-1-82,-5 0-19,0 6 233,1-4 1,-2 7 39,5-5-108,-1 0 0,6 1 97,3-1-172,-3 0 115,8 2 1,-3-5 89,5 3-240,0-2 58,0-1 1,1-1 61,3 0 0,4 1 0,7-1 0,-1 1 132,5-1-87,5 1-44,0-1 1,4 0 24,-5 1 1,4-1 19,-1 1-51,1-1 24,-9 0 1,2 1 61,-5-1-128,1 1 63,-5-1 0,-1 1-49,-2-1 0,1 0-15,-6 1 1,1 3-39,-4 0 1,-1 1 77,-3-5 1,-6 2-78,-5 2 1,-6-2 60,2 2-224,-2-3 216,-2 5 1,-1-8-16,-3 2 0,3-2-3,-2 3 0,1-5-15,3 1-165,-1-6 87,0 3 1,5-5-343,3 0 0,2 0-144,2 0-727,4-5 865,2-1 1,10-4-448,3 2 1,7-2 911,4 2 0,8-2 0,2-1 0</inkml:trace>
  <inkml:trace contextRef="#ctx0" brushRef="#br1" timeOffset="307">11295 14470 8287,'-11'-18'0,"-1"3"-166,6 3 16,-4 5 189,9-3 1124,-4 9-212,5-4 2,-6 5-647,5 0 1,-5 2 13,2 6 1,3 1-50,-3 10 1,3 1 325,1 7-427,0-3 1,4 11-1,-1-3 32,0 0-134,-2 0 1,3-2-131,0 0 0,0-4 56,-4 0 0,3-1-104,1-3 1,0-4-23,-4-3 0,1-3-55,3-5-947,-3 4 436,4-10-1507,-5 4 1337,0-5 1,0-5 75,0-3 0,-1-2 792,-3-1 0,-2-6 0,-5-1 0</inkml:trace>
  <inkml:trace contextRef="#ctx0" brushRef="#br1" timeOffset="308">11010 14459 8287,'6'-12'218,"4"1"1,-7 3-102,4 1 0,2 0 174,6 0 368,-2-3-285,4 3 1,-1 0 109,3-1 19,3 0-188,6 2 1,0-4-84,2 2 0,4 2-144,1-2 1,-1 5-518,4-5 404,3 5 0,-6-3 0,3 4-669,-2-2 501,-2 0 0,-5 4 193,-2 0 0,2 0 0,0 0 0</inkml:trace>
  <inkml:trace contextRef="#ctx0" brushRef="#br1" timeOffset="309">11878 14356 8336,'6'-11'-38,"-1"-1"161,-5 6 1,1-1 320,3 4 333,-3 1-130,5-3-46,-6 5-327,0 0 1,0 7 5,0 4 0,-4 2-17,0 6 1,-4 4-53,5 3 114,-6 6-130,7-3 0,-4 5-124,2 1-55,-2 4 0,-2-3-147,1 2 0,3-3-35,-4-1 121,1 1 0,-1-7-161,0-5 0,6-2 132,-2-6-105,3 1-31,1-5-915,0-5 175,0 4-1149,0-8 1409,0-7 1,4-3 272,-1-7 1,5-2 416,-4 2 0,5-5 0,-8 2 0,4-5 0</inkml:trace>
  <inkml:trace contextRef="#ctx0" brushRef="#br1" timeOffset="310">11912 14379 8336,'0'-22'-653,"0"3"0,4 3 351,0 4 1225,-1 1-529,-3 0 1,0-1 551,0 1-148,0 4-538,0 2 130,0 5 66,5 5 43,2 2-185,-1 9 0,4 2 70,-2 5 1,6 5 217,1 2 1,2 7-89,-2 1-535,3 0-31,4 1 1,-3-2 242,1 5-128,-1-10 0,0 8-250,0-9 0,-2-1 129,2-7 0,-2 0-282,-6 0 0,3-5 147,-2-3 0,2-2-141,-7-2 0,0-1 132,0-2 1,-4-2-1153,1-2-308,-3-3 97,-1 4 663,0-5 902,-5 0 0,-2-5 0,-4-1 0</inkml:trace>
  <inkml:trace contextRef="#ctx0" brushRef="#br1" timeOffset="311">11775 14767 8271,'0'-7'0,"0"-1"512,0 5-192,0-2 0,9 2-91,2-1 0,4 0 33,1 4 1,3-4-1,7 0 1,1-1 181,7 1-386,-7-2-366,16 0 294,-12-4-336,13 8 325,-9-8 1,5 5 273,-6-3-1765,-5 3 720,-1 0 1,-2 4 795,-4-3 0,4-2 0,-8 0 0</inkml:trace>
  <inkml:trace contextRef="#ctx0" brushRef="#br1" timeOffset="312">12494 14379 8333,'-11'-12'-135,"1"1"0,2 0 691,3 4-209,5 2 0,0 0 478,0 4-402,0-4 0,0 6-22,0 3 0,0 0-87,0 7 0,0-1 75,0 9-31,0 0-163,5 9 0,-2 1-124,4 6-36,-4 4 1,6-3-156,-5 2 1,5-3-141,-2-1 0,-1 1-136,2-1 1,-2-6 266,2-5 0,1-2-437,-5-6 318,0 1 0,-3-6-1489,3-3 816,-3 4 0,3-10 345,-8 3 0,3-4 576,-3-4 0,-3-2 0,1-6 0,-5 1 0</inkml:trace>
  <inkml:trace contextRef="#ctx0" brushRef="#br1" timeOffset="313">12335 14379 8271,'6'-12'0,"4"1"0,-2 0 184,2-1-36,6 1 0,-3-1 147,2 1 519,3 0-281,-5 4 64,8-3-323,-3 4 1,5-2-22,0 0 1,3 5 224,1-5-288,0 5 1,-1-2-175,1 5 1,0 0 173,-5 0 1,1 5-241,0 3 1,-1 4-192,-3 3 1,-3 3 197,-4 4 1,-6-3-23,-2 0 0,1 0 50,-1 4 0,-2-4-173,-6 0 0,2-3-8,-6 3 1,-3-5 123,-4 1 0,-2-3 56,2 0 0,2-4 5,-2-1 1,-2-1 22,2 2 0,-4 1 9,4-5 0,0 0 192,3-4 0,5 0-56,-1 0 165,6 0-125,-4 0-257,6 0 0,7 0 130,4 0 0,6 1 142,6 3 1,1-3-79,2 3 1,1-2-122,7 2 0,-3-1 34,3 4 1,3 1-16,-7 3 1,4-2-15,-7 3 1,-1-4 51,-7 8 0,1-2-262,-5 1 226,0 3 1,-5 1-26,-2 0-154,-3-5 153,-5 12 1,-1-10 11,-3 6-13,-2-1 0,-11-2 59,-2 0 0,-2-5 55,-2 1 0,-1-2 1,-2-3 77,0-3 1,-5 0-53,5-3 1,-5-3-35,4 3 0,-3-4-228,3-4 0,1 1-357,3-4 0,1-1-143,3-3 1,3-1-1389,4 1 622,1-1 1,5-3 1380,2 0 0,2 0 0,2 3 0</inkml:trace>
  <inkml:trace contextRef="#ctx0" brushRef="#br1" timeOffset="314">13317 14345 8169,'0'-8'8,"0"0"136,0 6 221,0-8 39,0 8-38,0-3 136,0 5 0,-4 2-243,0 1 0,0 8-16,4 4 1,0 5 14,0-1 1,-3 4 0,-1 4 0,0-3-16,4 2 1,0 4-729,0 0 0,1 2-850,3-2 0,-3 2 1335,3-5 0,-3 3 0,-1-3 0,4-1 0,0-3 0,0-1 3844,-4-3-3590,0 2-159,5-8-16,-4 4-196,4-6-40,-5-5 132,0 4 26,0-8 158,0 3 200,0-5-250,5 0 1,-2 0-28,4 0 1,2-1-5,6-3 46,3 2 1,5-6-9,0 4-36,5-5-78,-4 3 1,9-2-51,-3 0 94,3 6 0,2-7 59,-1 5-579,-5 0-14,-1 4 50,0-5 1,-8 4-312,3-3 1,-6 3 75,2 1 1,-9 0-2149,1 0 1970,-2-5 851,-8 4 0,-2-10 0,-10 5 0</inkml:trace>
  <inkml:trace contextRef="#ctx0" brushRef="#br1" timeOffset="315">13819 14402 8494,'0'-18'0,"0"-2"0,0 4 235,0 6-120,5 0 826,-3 4-332,3-1 0,-5 2-126,0 0 436,0 4-403,0-4-285,0 20 0,0-3 95,0 14 0,0-4 100,0 4 1,0 4-184,0 0 0,0 2-139,0-2 1,0 2-210,0-5 1,0 3 157,0-3-253,0-1 138,0-3 1,0-1-1,0-3 1,1 1-80,3-5 1,-2 2-58,6-2-48,-6-2 222,9-2 1,-5-1-150,5-2 169,6-3 1,1 4-35,4-5 1,3 0 35,1-4 1,1 0 0,5 0-150,-1 0 1,5 0-67,-6 0 98,-2 0 0,4 0-606,-5 0 504,-1 0 0,-7-4 0,0 0-1194,2 1 1095,-5-3 0,1 4 0,-6-5 0,0 1 320,1-1 0,-6 0 0,-1-5 0</inkml:trace>
  <inkml:trace contextRef="#ctx0" brushRef="#br1" timeOffset="316">13796 14653 8125,'-1'-10'0,"-3"2"0,6 3 233,1 5 0,9 0 395,11 0 1,0 0 259,-1 0-513,6 0 0,1-1 58,6-3 1,-1 2-387,0-6 0,1 4 1,-3-2 223,-1 1 0,-1-3-1673,-7 4 996,3 0 1,-14 4 20,4 0 0,-9-1-737,-3-3 1122,-3 3 0,-6-4 0,-1 5 0</inkml:trace>
  <inkml:trace contextRef="#ctx0" brushRef="#br1" timeOffset="317">13728 14379 8357,'11'-18'191,"6"-2"0,3 5-114,5 1 585,5-4-331,4 5 1,4-3 890,0 4-791,0 1 1,1-1-101,3 1 1,-2 1-54,-2 2 1,0-1-600,-4 6 1,3-1-242,-7 4 0,2 0-572,-1 0 0,-2 5 1134,-3 2 0,-7 4 0,3 0 0</inkml:trace>
  <inkml:trace contextRef="#ctx0" brushRef="#br1" timeOffset="318">15372 14276 8294,'0'-11'1,"0"4"1,0 1 384,0 2-234,0 3-77,0-4 1,0 6 276,0 3 1,0 4 96,0 7 0,-3 4-57,-1 7 1,0 4 146,4 4-283,-5 0-630,4 5 566,-4-3 0,5 8 192,0-2-317,0 3 1,1-5 212,3-2-224,-3-2-94,9-7 1,-5-1-2,3-5 1,2-2-145,-2-2 1,-2-2 122,2-6 1,-6-3 79,2 0-3317,2-6 1132,-4 3 1289,3-5 876,-5-5 0,-5-1 0,-2-6 0</inkml:trace>
  <inkml:trace contextRef="#ctx0" brushRef="#br1" timeOffset="319">15304 14402 8268,'6'-18'74,"4"1"1,-8 6 495,2 0 314,2-1-568,-5 1 1,5 4 16,-2 4 0,-2 3 1,3 3 445,0 5-525,1 2-1,0 7 117,5 0-180,-5 6 0,5 0-276,1 0 101,-1 0 0,4-2-267,1-2 239,-1 3 0,-2-9 0,0 2 145,3-2 0,3-6-223,-4 1 0,1-6-49,0 2 0,-4-3 78,4-1 1,0 0-32,-1 0 60,1-5 10,-5 4 50,0-9-21,1 4 1,-1-6 1,1 1 1,-1-2-1,2-1-2,2-1 0,-2-5-12,2 1 11,3-3 0,-2-5 1,5 1-59,-2 0 58,-5 2 0,6 1-8,-5 1 0,-1 4 6,-6 3 262,2 2-159,-9 6-353,4 2 254,-5 10 0,0 4 341,0 10-157,0 0-87,0 14 0,-5-2 44,-3 7 1,0-1-87,0 5 1,2-2-49,2 2 0,2 1 62,-1-5 1,1 3-157,2-7 0,0 2 156,0-10 0,0 0-166,0-7 1,0 1 104,0-5-880,0 1 407,5-5 0,-2-1-971,5-2 0,-5-3 1429,5-5 0,0 5 0,3 1 0</inkml:trace>
  <inkml:trace contextRef="#ctx0" brushRef="#br1" timeOffset="320">16343 14356 8436,'0'-11'-37,"0"-1"0,0 5 19,0-1 0,4 4 362,0-3-144,0 4 0,-4-3 457,0 2-362,0 3 1,0-3-78,0 8 1,-4 3 15,0 8 1,-5 1 202,2 6 6,1-1-154,1 12 0,2-3 15,-1 8-69,-5-2 0,8 7-218,-3-5 0,-1 4 65,1-4 1,0 0-300,4-4 1,-4-3 141,1-1 1,-1-8-465,4 1 0,0-8 95,0 0-557,0-2-235,-5-2-714,3-4 1397,-3-2 0,5-10 553,0-3 0,-5-2 0,-1-2 0</inkml:trace>
  <inkml:trace contextRef="#ctx0" brushRef="#br1" timeOffset="321">16263 14470 8299,'8'-26'-740,"0"-1"1,-2-4 398,1 5 1134,-1-1-404,-1 9 0,-4-2 98,3 5 223,2 5 15,-5 0-49,4 8-363,-5-3 1,2 5-82,1 0 0,4 10 24,4 6 1,2 5 234,2 6 0,-1-2-113,5 6 0,0 4-250,4 7 1,-1 1 95,-3-1 1,6-1-302,-2-3 1,2 1 212,-2 3 0,-4-4-76,0-7 0,-1 0-415,1-4 0,1 0 192,-5-5 1,1 0-286,-5-3 0,1-3-64,-1-4-266,-5-1 0,3-3-718,-5 0-167,0-6 428,-9 3 1235,-2-5 0,-9 0 0,-2 0 0</inkml:trace>
  <inkml:trace contextRef="#ctx0" brushRef="#br1" timeOffset="322">16206 14790 8218,'7'-8'0,"-4"1"409,4 4-112,-1-2 1,5 5-4,1 0 1,1-1 91,2-3 1,-1 3 70,5-3-271,5-2 1,1 3-236,6-4 1,-1 0 134,4 0 0,-1-2-343,-2 5 0,4 0 192,-4 4 65,-1-5 0,-7 4 0,0-4 0</inkml:trace>
  <inkml:trace contextRef="#ctx0" brushRef="#br1" timeOffset="323">17040 14379 8290,'-11'-17'-220,"3"8"-328,0-2 438,6 7 1328,-3-1-201,5 5-239,0 0 1,0 9-293,0 2 0,0 9-137,0-1 1,3 7-32,1 5 1,1 2-64,-1 1 1,-1 0-231,4 0 0,-3-3 73,4-1 0,-2 0-83,2 0 0,2 2-14,-3-6-918,4-4 626,-5-6 0,3-4-670,-5-1 0,-1-3 45,-3 0 612,0-6-1587,0 3 1622,0-5 1,-5 0 0,-1 0 0</inkml:trace>
  <inkml:trace contextRef="#ctx0" brushRef="#br1" timeOffset="324">16663 14390 8339,'6'-7'-267,"6"-1"267,4 6 308,7-9 1,5 10 500,3-3 0,2 2 12,1-2 247,5 3-784,7-9 0,2 7 410,5-5-1411,-4 6 1043,1-8-385,-4 8 1,0-8-430,-6 9 748,5-4-2346,-15 5 1433,8 0 576,-19 0 77,8 0 0,-8 0 0,0 0 0,-5 0 0</inkml:trace>
  <inkml:trace contextRef="#ctx0" brushRef="#br1" timeOffset="325">18034 14333 8206,'-12'-23'0,"6"6"289,1 0-42,5 6 0,0-1-21,0 1 0,0 3 70,0 1 0,-2 3 97,-1-4 0,-1 6 40,-8-2-28,4 3-220,-9 1 1,1 1-124,-4 3 247,-6 7-124,2 2 1,-12 10-67,6-1-124,-6 1 217,7 5 1,0-5-228,2 0 33,3 5-724,1 1 515,5 5 165,2-5 1,6 4 78,2-2-107,3 2 13,5-4 1,5 3 97,3-6-396,12 1 190,-1-4 0,14-2-148,-2-1 100,7-4-713,2-10 724,6 5 147,-5-10 1,2 4-540,-5-5-15,-5 0 325,0 0 1,-9 0 338,3 0-840,2 0 281,-10-5 488,2 4 0,-9-5 0,-1 6 0</inkml:trace>
  <inkml:trace contextRef="#ctx0" brushRef="#br1" timeOffset="326">18251 14253 8352,'0'-23'818,"0"1"-278,0 9 0,5 3-416,-4 10 64,4 0 779,-5 0-591,0 5 0,0 6-38,0 8 1,-4 4 105,0 4 0,1 2-180,3 5 0,0 0 0,0 1 1,0 3-260,0 0 1,1 0 118,3-4 0,-3 0-362,3 1 0,1-6-33,-1-2 0,4-5-177,0-3 1,-2 2-393,2-6-308,0 0-828,3-3 621,-5-1 501,5-5 854,-10-1 0,9-5 0,-4 0 0</inkml:trace>
  <inkml:trace contextRef="#ctx0" brushRef="#br1" timeOffset="327">18627 14310 8271,'0'-17'0,"0"1"1007,0 4-155,0 5-430,6 2-72,-5 5 0,4 5 96,-5 3 1,0 7-57,0 4 0,0 4 236,0 4 0,0 2-109,0 5-247,0 5-80,0-3 0,-4 7-359,0-5 129,0 0 1,4-1-133,0-3 1,2 2-873,2-9 834,-3-1-728,4-8 569,0-2 0,-4-4-410,3-1 1,-1-3-1946,0 0 1837,-1-6 887,3 3 0,-10-5 0,-2 0 0</inkml:trace>
  <inkml:trace contextRef="#ctx0" brushRef="#br1" timeOffset="328">18091 14619 8180,'5'-18'-64,"1"5"32,5 6 1,6 4 188,2-1 1,6 2 298,2-2 0,5 3 229,-2-3 0,4 1-243,5 0 1,2 0-580,9-5 0,-3 6 144,2-2 1,0-1-2734,0 1 1929,-2 0 416,-1 4 381,-2-5 0,-8-1 0,3-6 0</inkml:trace>
  <inkml:trace contextRef="#ctx0" brushRef="#br1" timeOffset="329">19267 14230 8146,'-5'-11'-71,"4"5"228,-4-5-32,5 5 254,0 0 456,0 1-336,0 5-38,0 5-280,0 1 0,0 11 181,0 2 279,0 2-333,0 7 0,3-2 139,1 4-28,0-5-208,-4 13 0,1-11-127,3 7-120,-3-2 217,4 2 0,-1-1 3,0-2-180,5 2 17,-8-4-711,9-5 529,-8 3 1,6-11-1,-4 3-1090,0-2 417,1-11-565,-4 4-1036,10-3 1216,-5-1 1021,5-1 198,-4-10 0,3-1 0,-4-6 0</inkml:trace>
  <inkml:trace contextRef="#ctx0" brushRef="#br1" timeOffset="330">19587 14253 8127,'0'-21'0,"0"2"543,0 2 103,0 6-211,5 4-350,-4 2 94,4 5 0,-4 0 324,3 0 1,-2 7-124,1 4 0,-1 7 28,-2 8 0,0 4-43,0 4 1,0 4-86,0 0 0,0 4 79,0-4-1263,0 5 949,0-7 0,0 3-354,0-5 0,0-3 227,0-1 0,3-8-489,1 1 1,4-8-28,-4 0 0,3-6-257,-3-1 1,1-6-205,-1 2 829,-3-3 1,4-2-224,-5-3 0,0-2 453,0-6 0,0 1 0,0-1 0</inkml:trace>
  <inkml:trace contextRef="#ctx0" brushRef="#br1" timeOffset="331">19530 14310 8127,'1'-15'0,"3"0"0,-2 3 194,6 5 1,0 4-56,3 0 948,0 1-628,6 2 0,-3 5 248,5 3-56,5 7-317,0-2 0,5 8 15,-2-2 0,2 4-52,5 4 0,-3-2-272,-1 6 1,1-5 100,3 5 1,-5-6-264,-2 2 0,1-3 184,-2-1-969,-4 0 732,0-6 0,-6-1-104,3-9 1,-2 3-99,-6-2 0,-3-3 76,-1-1-505,-4-3 181,2-1-1628,-5 0 2343,-5 0 1,-7 0 0,-5 0-1</inkml:trace>
  <inkml:trace contextRef="#ctx0" brushRef="#br1" timeOffset="332">20066 14173 8188,'0'-17'1025,"0"0"-390,0 11-290,0 1 1,0 6-262,0 3 0,0 3 113,0 9 384,0-4-256,6 15 1,-5-4-36,3 7 0,-3 3-57,-1-2 0,4 3-121,-1 4 0,3-5-241,-3 5 1,0-6-874,5 2 513,-6 0 397,8-10 1,-9 4-365,3-5 1,1-5-144,-1-3 1,0-2-1387,-4-2 1214,0-4 771,5-2 0,-4 0 0,4 1 0</inkml:trace>
  <inkml:trace contextRef="#ctx0" brushRef="#br1" timeOffset="333">20912 14173 8188,'-8'-25'0,"0"2"1093,6 8-195,-3 3-508,5 7 0,-5 2-190,-3-1 1,-3 0 160,-5 4 0,-3 5-85,-7 3 0,-3 7 92,-6 4 1,-4 4 81,-3 3-1570,-2 4 1335,3 9 0,0-2-13,3 5 1,7-6-220,-4 2 0,9 2 153,-1-2 1,8 0-298,4-4 1,3 0-230,5 1 0,2-2 248,5-3 0,6-2-163,5-5 0,7-2 745,9-1 1,-2-4-567,6-5 1,0-4 76,8-3 1,-3-3 45,6-1 0,-1 0-9,1 0 1,-2-1 35,-2-3 1,-2-3 146,2-4 0,-8 0 106,-3-1 0,-8-1-160,-4-2-79,-7 3-84,-3-10 0,-6 8-149,-3-5 1,-5 4 219,-10-4-412,-5 5 230,-10-3 0,-9 11-320,-3 2 1,-6 3-1255,2 1 1516,6 5 0,5 6 0,4 7 1</inkml:trace>
  <inkml:trace contextRef="#ctx0" brushRef="#br1" timeOffset="334">5368 16161 8375,'-5'-12'-433,"3"4"971,-1 1 128,1 4-342,2-2 0,-1 1 496,-3 1-502,3 4 1,-5 10-39,2 8 1,1 7 154,-4 0 0,0 10 64,0-2-430,-3 8 48,3-1 1,0 1 3,-1-1 1,2 1-272,-2 4 1,-2-4 183,2 0 0,2-7-121,-2 0 0,5-2-210,-5-7-146,5 1 281,-2-4 1,5-9-181,0-3-160,0-2-776,0-3 0,0-2 453,0-8 1,2-2 298,1-5 0,0-2 526,5-2 0,-6-3 0,8 0 0,-3 2 0</inkml:trace>
  <inkml:trace contextRef="#ctx0" brushRef="#br1" timeOffset="335">5276 16252 8375,'0'-17'0,"0"5"57,0-4 0,0 4 486,0 0 342,0 6-393,0 1 531,0 5-153,6 5-512,-5 1 0,9 7 305,-2 2 0,6 4-218,1 8 1,4-2 48,-4 6 1,4 1-281,-4 6 0,6-3-166,-2 3 0,-2 2-23,2-2 0,-3 0 169,3-4 1,-2-4-447,2 1 0,2-6-27,-6 2 1,0-3-229,-3-1 1,-1-5 148,0-3 1,0-2-164,-4-2 1,2-3-171,-5-1 0,0-3-749,-4 4 220,0-6 375,0 3-496,-5-5 1341,-2 0 0,-9-5 0,-2-1 0</inkml:trace>
  <inkml:trace contextRef="#ctx0" brushRef="#br1" timeOffset="336">5265 16709 8375,'-6'0'642,"-4"-5"38,8 3-189,-3-8-34,10 9-127,2-4 314,4 5-191,6-5 1,0 4-190,11-10-536,1 10 602,6-9-66,-6 4 0,9-6-1708,-3 1 1332,6-1 0,2 5-1785,-5-1 559,-5 6 740,0-9 598,-9 10 0,9-9 0,-3 4 0</inkml:trace>
  <inkml:trace contextRef="#ctx0" brushRef="#br1" timeOffset="337">5905 16275 8449,'-12'-13'-90,"1"-2"1,4 12 89,4-4 1260,1 4-236,2-2-567,0 5 0,0 5 18,0 3 239,0 7 273,0 3-560,0 5 0,0 4-229,0 4 1,4 2 89,0 1 1,1 2-18,-1 2 1,-3-3-34,3 3 1,-3-1-662,-1 1 393,0-7 0,0 6-54,0-11 0,0 1-198,0-4 1,4 0 113,0-1 6,0-4 311,-4-1 0,1-7-61,3-3 0,-2-2 164,6-5 0,-4 0-88,3 0 0,5-1 115,3-3 1,5-2-190,-1-5 1,7-1 26,0 1 1,6-1-553,-2 1 0,2 0 233,-1-1 1,-2 4-610,-3 1 0,-1 1 0,0-2-168,-5 4-1554,-3 3 1117,-6 1 1416,1 0 0,-6 5 0,-1 1 0</inkml:trace>
  <inkml:trace contextRef="#ctx0" brushRef="#br1" timeOffset="338">6601 16298 8504,'-5'-7'-10,"3"-3"65,-6 2 0,5 2 115,0-1 1,-2 3 140,1-4 1,0 4 375,4-3 0,0 4 270,0-2-677,0 5 0,-4 6 1,0 6 1,1 6-1,4 8 147,3 5 1,-2-1-105,6 4 1,-2-2-180,2 6 0,2-2 167,-2-2 0,-2-4-375,1 1 0,0-2-85,0 2 1,4-4-44,-4-4 0,0-5 107,0-3 0,-4-2-301,1-2 29,2-4 297,-5 3 0,5-9 433,-2 3-242,-2-8 0,4-2-40,-2-6 1,-3-4-6,3-3 1,1 1 19,-1-1 1,3 0-68,-3-4 0,4-1-10,-4-3 0,4 3-71,0-2 0,-2 2 58,2 1 1,-2 5 14,2 3 0,-2 6-96,-2 1 28,2 6 0,6 3 55,-1 10 1,1 5 1,-1 3 1,1 3 71,-1 1 0,4 0 17,0 4 1,2-3-258,-2-1 1,-1 0 110,5-1 1,0 0-119,4-3 0,-4-2 149,0-6 0,-4-5 253,4-2 1,-5-3-87,2-1 0,-4 0 98,0 0 0,-1-5-45,0-2 1,-3-3 306,0-2 0,-6-4 61,2-3 1,-3 1-152,-1-1 1,0-1-238,0-7 0,0 1 64,0-4 1,-4 0-357,1-5 1,-1 1 4,4 0 0,-4-4-101,0 0 1,0-2-255,4 2 1,0 3-521,0-3 1,0 3-645,0 5 1,0 3-245,0 8-421,6 3 1078,0 9 547,5 2 1,-1 12-547,-2 4 1197,2 6 0,-3 10 0,4 3 0</inkml:trace>
  <inkml:trace contextRef="#ctx0" brushRef="#br1" timeOffset="339">7355 16720 10100,'0'-6'1747,"0"-4"-1123,0 3 1,0-8-142,0 0 1,0 0 24,0 3 0,0-4-51,0-3 0,0-2-152,0 2 0,0-6-121,0 2 1,0-4-128,0 1 0,0 0 12,0-4 1,4 3 118,0-3 0,-1-1-442,-3-3 1,4 0 148,0 0 1,4 1-407,-5 2 1,3 5 218,-3 6 0,-1 4 31,1 5 0,0 4 78,1 3 91,-3 3 1,5 6 278,-2 3 0,-1 8-76,4 7 0,1 5 62,3 6 100,6 1-1067,-4 4 1129,8-4-137,-3 5 1,1-6-74,0 0-250,0 1 185,4-1 1,2-5-318,-2-2 10,2-8 149,-7 2 1,9-4-241,0 2 137,-6-3 80,1-4 0,-5-1-169,6 1-57,-5-6 78,-1 4 1,-6-5-231,0 3-237,1-3 0,-2-4-1053,-2 3 1098,-3-3 1,-7 4 690,-1-5 0,-9-5 0,-6-1 0</inkml:trace>
  <inkml:trace contextRef="#ctx0" brushRef="#br1" timeOffset="340">7412 16549 8288,'-5'-12'1204,"-1"1"-239,-1 0-712,2-1 0,7 6 193,1 2 0,4 3 205,4 1 1,6 0-293,2 0 0,4 0-48,3 0 0,3 0-440,6 0 1,-1 0 153,0 0 0,0 0-792,1 0 0,-2-4-30,-3 0 1,2-3-369,-6 3 0,1-1 476,-4 1 0,-5 3 689,-3-3 0,-2-3 0,-2 1 0</inkml:trace>
  <inkml:trace contextRef="#ctx0" brushRef="#br1" timeOffset="341">8040 16138 8288,'-1'-18'299,"-3"3"0,3-2 244,-3 2 370,3 0-14,1 3 305,0 6-694,0 1-461,0 5 1,5 5 131,3 3 0,2 2-56,1 1 0,4 1-333,1-1 0,3 0 174,-4 1 1,4-2-614,-4-2 1,4 0 166,-4-4 1,4 1-69,-3-1 1,3-3 253,-4 3 0,1-4 167,0-4 0,-4 3-26,4-3 0,-4-2 97,0-2 0,-2 2 265,-3-2 1,4 2-66,-4-2 0,-2-2 582,-1 3-51,-3 2 193,-1-5-545,0 8 0,-5-3 40,-2 5 0,-5 10-87,-3 6 1,-3 5 153,-5 6 1,1 2-228,-1 5 1,0 4 53,0 0 0,1 5-124,3-1-202,-2-2 1,7 3-79,-5-5 0,5 0 118,-1-4 0,6-1-237,1-2 1,6-1 124,-2-7 1,3 1-259,1-9 1,0 1-216,0-5 35,5 0 342,1-4 0,5-2-572,1-5 0,-5 0-25,1 0 0,0-1 834,3-3 0,6-3 0,0-4 0</inkml:trace>
  <inkml:trace contextRef="#ctx0" brushRef="#br1" timeOffset="342">8805 16103 8193,'-5'-22'0,"0"4"426,-2 3 688,2 7-267,0-2 1,-2 9-329,-4-3 0,-4 4-19,-1 4 0,-4 2-132,1 5 1,-3 6-98,0 2 0,-1 4-90,0 3 1,4-2 42,0 3 0,1-3 176,-1-1-470,-3 0 138,10 0 0,-3-2 289,7-2-633,-2 3 183,9-9 1,-5 3-265,6-4 269,0-1 1,7 0-94,4 1 0,2-5 147,6 1 1,1-2-5,7 2 1,1 1 29,2-5 0,2 1-26,-5-1 1,3-3 24,-3 3 0,-1 1-52,-3-1 0,-1 4-10,-3 0 0,-3 2 54,-4 2 1,-1-4 29,1 4 1,-6-3-32,-2 6 1,-3-2 52,-1-2 1,-3 2-1,-3 1-68,-5 1 188,-13 5-154,-1-7 1,-6 7 188,-4-5-179,4 1 1,-10-5-1,3 1-179,-4-1 0,2-3 65,-2-1-1662,10-4 1301,-1 2 1,15-5-1032,3 0-728,7-5 2223,3-2 0,10-4 0,2 0 0</inkml:trace>
  <inkml:trace contextRef="#ctx0" brushRef="#br1" timeOffset="343">9959 16126 8364,'0'-16'-541,"0"8"0,0-11 899,0 8 457,-5-3 1,4 6 373,-3 1 18,3-1-734,1 2 1,-2 2-195,-2 8 1,3 6 113,-3 5 1,2 7-19,-2 0 0,3 2-43,-3 7 0,3-2-122,1 2 1,0 2-90,0-3 1,0-1 25,0 2 1,0-2-200,0 1 1,0-1-39,0-2 0,0-4 56,0 0 1,0-2-657,0-5 273,0-1-87,0-4 514,0-4 1,1-2 0,3-5 1,3 0 180,9 0 1,1-4 39,6 0 1,1-5-75,3 2 0,0-4-82,7 0 1,-6 1 11,6 2 1,-3-4-15,-1 4 1,2-1-169,-6 5 1,0 3 211,-7-3-985,2 3 571,-8 1 1,4-4-1402,-6 0 784,-5 0 167,-1 4-1828,0 0 1197,-3 0 1377,-7 0 0,-3 0 0,-8 0 0</inkml:trace>
  <inkml:trace contextRef="#ctx0" brushRef="#br1" timeOffset="344">9913 16355 8364,'-11'0'0,"-1"0"178,6-5 1,2 0 398,8-3 1,2-1 20,6 5 1,3-3-169,0 3 0,11-4 242,0 4 1,7-5-185,5 2 1,2 1-376,2-2 1,1 2 94,-5-2 0,-4-1-165,-3 5 0,-7-3-159,-1 3 0,-2 0-411,-6 4 1,-1-1-934,-6-3-1286,-3 3 2746,-5-4 0,-10 5 0,-3 0 0</inkml:trace>
  <inkml:trace contextRef="#ctx0" brushRef="#br1" timeOffset="345">9890 16058 8305,'-11'-12'368,"5"1"-152,1-1 1,14 1 96,2 0 1,8-1 297,0 1 1,8-1-156,3 1 0,8-2 145,4-2 1,2 4-120,2-1 1,4 1-588,-1 3 0,-1 3-137,-6 1 1,0 3-254,-8 1 0,-1 0-652,-6 0 0,-7 1 619,3 3 528,-8-3 0,7 9 0,-4-3 0</inkml:trace>
  <inkml:trace contextRef="#ctx0" brushRef="#br1" timeOffset="346">10724 15978 8384,'-5'-18'0,"4"2"932,-3 4 257,3 6 162,1 1-444,0 5-401,5 0 0,-1 5 226,7 2 1,-1 9-240,9 3 0,-1 6-7,1 2 0,3 4-221,-3 0 1,2 2-131,2 1 1,0-1-55,0-2 0,-2 2-198,-2-3 1,2-2 63,-6-1 1,4-7-362,-4-1 0,4-4 88,-4 4 0,1-9-319,-5 2 0,-3-3-1093,-1 2 725,1-5-396,-2-1 146,-1-5-86,-5 0 613,-5 0 736,-1 0 0,-5-5 0,-1-1 0</inkml:trace>
  <inkml:trace contextRef="#ctx0" brushRef="#br1" timeOffset="347">11101 15989 8205,'0'-23'0,"0"1"0,0 0 505,0 3 0,0 2-15,0 6 0,0 3 420,0 1-71,0 4-238,0-2 0,-6 12-149,-6 4 1,0 7-130,-7 8 0,0 5 69,-4 7 0,-5 2-251,-3 6 1,2 4-308,-1-1 1,-1-3 253,-3-4 1,4-6-106,-1 3 0,6-5-150,-2-4 1,8-6-429,4-5 0,3-5-1898,5 2 1076,2-9 1417,5-2 0,15 0 0,4 2 0</inkml:trace>
  <inkml:trace contextRef="#ctx0" brushRef="#br1" timeOffset="348">11535 15989 8254,'0'-11'0,"0"-1"1,0 1 125,0 0 159,0-1 1,-1 2-18,-3 2 0,1-1 800,-4 6-575,4-1 0,-6 9-46,6 3 0,-6 8-92,1 7 1,2 5 148,-2 6 1,4 0-255,-3 1 0,4-1-196,-1 0 1,3 0 14,1 1 0,0-2 133,0-3 1,4 2-442,0-6 0,3 1-110,-3-4 1,5-4-310,-1 0 1,-2-6 75,2-2 1,-5 1-432,5-5 0,-4-2 261,3-1 752,-4-3 0,7 4 0,-4 2 0</inkml:trace>
  <inkml:trace contextRef="#ctx0" brushRef="#br1" timeOffset="349">12015 16001 8315,'0'-24'0,"0"-2"982,0 11-562,5 5 0,-3 0-91,6 2 1,-2 2-72,2-2 0,-2 4 695,-2-3-532,-3 4 1,3-6-109,-8 5 1,-2 1-131,-5 3 0,-1 0-118,1 0 1,-6 5 138,-2 2 1,-4 3-111,-3 2 1,2 1-45,-3 2 0,3-3 39,1 4 0,0-4-54,0 0 0,6-1 177,1 1 1,9-1-121,-3 6 1,8-5 20,-2 3 1,3-2 14,1-1 1,1-1-116,3 0 0,6 1 109,6-1 1,5 1 48,2-1 1,2 1-11,10-1 0,-2 0-275,9 1 0,-6 3 147,2 0 1,-2 0-302,-2-3 1,-5-1 49,-2 1 1,-4 3 79,-4 0 0,-3 2 43,-4-2 1,-6-1-126,-2 5 0,-3-4 115,-1 4 1,-6-5 39,-5 1 1,-7 2 128,-9-2 0,-2 0-38,-5-3 1,-4 2-19,0-3 0,-4 2-105,4-9 0,0-1-9,3-3 1,6 0-218,2 0 1,8-1-447,4-3 0,8-2-1547,3-5 1164,2 4 1152,8-3 0,5-1 0,7-7 0</inkml:trace>
  <inkml:trace contextRef="#ctx0" brushRef="#br1" timeOffset="350">12609 15944 8284,'-23'-18'0,"5"1"1833,2 6-582,9 4-174,2 2-545,5 5-71,0 5 0,0 7 100,0 7 0,0 4-172,0 3 0,0 7 110,0 6 0,4 2-376,0-3 1,3 2 131,-3-2 0,4-6-299,-4 2 0,3-6 125,-3 2 1,4-6-703,-5-1 1,5-1-786,-4-7 321,5 0 1,-7-7 374,6-1-1250,-6-4 480,3 2 268,-5-5 1212,0 0 0,0-10 0,0-3 0</inkml:trace>
  <inkml:trace contextRef="#ctx0" brushRef="#br1" timeOffset="351">12243 15966 8344,'0'-11'0,"5"1"380,3 2 1,11-1 569,4 5 1,3-3-224,1 3 1,2-4 111,5 5 0,6-6-424,2 1 1,-2 2-155,2-2 0,-1 6-304,1-2 1,-3 3-432,-5 1 0,2 0-470,2 0 1,-4 0 167,0 0 0,1 1-2196,-5 3 2972,-2-3 0,5 9 0,-4-4 0</inkml:trace>
  <inkml:trace contextRef="#ctx0" brushRef="#br1" timeOffset="352">13317 15875 8504,'-5'-6'0,"3"-4"0,-1 2 669,1 3 0,-1-5-30,-1 2 1,-5 2-98,1-2 0,-2 2-43,-1-2 0,-1 2 114,1 2 0,-6 3-228,-2-3 1,1 3-33,-1 1 0,0 3-18,-3 1 0,3 5-58,0-1 0,1 3-118,-1 4 1,1-2 155,3 2-260,7 3 42,-2-5 1,6 5 82,0-3 0,1-3-279,3 4 1,5 0 82,2-1 0,8 2-45,4-2 1,4-1-94,4 5 0,6-4 136,5 4 0,1-5-288,-1 2 1,-2 0 16,2-1 0,-4 2-38,-3-2 1,0-2 77,-4 2 0,-4 1 109,-4 0 1,-6-1 48,-2-4 0,-1 1-14,-6-1 0,0 2 339,-4 2 1,-5-5-117,-3 5 0,-6-8 395,-1 4 0,-12-2-122,-3 3 0,-4-5 15,-8 1 1,0-2-263,-4 2 1,-3-2-433,-1-2 0,-2-3 184,7 3 0,3-3-307,11-1 0,8 0-2114,8 0 1106,2 0-1885,7 0 3304,1 5 0,20-3 0,4 3 0</inkml:trace>
  <inkml:trace contextRef="#ctx0" brushRef="#br1" timeOffset="353">13728 16480 8256,'-6'-6'8317,"0"1"-5640,1 5 19,4 0-2789,-4 0-1897,5 0 1814,-5 0 176,4 5 0,-9 6 0,3 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3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1793 4865 8184,'-6'-6'0,"-4"-4"0,3 3 0</inkml:trace>
  <inkml:trace contextRef="#ctx0" brushRef="#br0" timeOffset="1">1759 4831 8328,'6'11'0,"-2"1"0,-3 3 1434,-1 0 0,2 6-477,1-2 0,-1 7-493,1 5 0,-1 3-76,-2 4 1,0 3-114,0 4 1,0 1-162,0 0 0,0 3 113,0 1 1,0-5-285,0-3 1,0 0 74,0 4 1,0-6-27,0-1 0,0-8 19,0 0 0,0-10-136,0 2 1,0-6-14,0 2 1,0-9 101,0 1-616,5-2 225,-4 3-942,4-6 596,-5-1-1269,0-5 1,0-5 2041,0-3 0,5-7 0,1-3 0</inkml:trace>
  <inkml:trace contextRef="#ctx0" brushRef="#br0" timeOffset="2">1702 5117 8422,'-2'-23'0,"-1"0"0,1 5 603,-1 3 1,1-2 54,2 2 0,0-1-36,0 0 0,2 4-197,1-3 1,8 2-157,4 1 0,6-3-79,2 0 1,1-4 111,7 4 1,-1-2-182,4 2 0,2 6 98,2-2 1,-2 3-208,2 0 1,-3 3-69,-1 5 0,-4 2-137,-4 1 1,-3 8 66,-4 4 1,-2 5 105,-6-1 1,-5 8-96,-2 3 0,-4-1 68,-4 2 0,-3 1-36,-8 6 1,-3-3 72,-5 3 0,-5-2-65,-2-2 1,-3-5 213,-2-2 0,1-3-137,0-1 1,1-2-19,2-2 0,2-6 26,3-5 1,5-6-231,-2 2 1,8-3 60,0-1-1270,7 0 642,-2 0 0,10 0-379,0 0 1,7 0 502,8 0 0,-1 0 663,5 0 0,5 0 0,5 0 0</inkml:trace>
  <inkml:trace contextRef="#ctx0" brushRef="#br0" timeOffset="3">2181 5436 8422,'7'7'837,"3"2"-231,-3-6 0,0 6-13,0-1 1,-4 2-80,1 1 1,2 2-213,2 2 1,1 3-43,-2 5 1,3 0-244,-2 0 1,-2-1 65,2 1 1,-5-1-85,0-3 0,-1-3 147,-2-4 0,0-1-122,0 1 1,0-5 72,0 1 1,-2-6-6,-1 2 179,-4-2 38,1-2 1,1-2 4,5-2 1,0-3-90,0-8 1,1-3-149,3-5 0,2-1 87,6-3 0,3-1-351,0-2 0,2-3 1,-2 2 1,-1 2-3,5-1 0,0 4 109,4 0 1,1 5 17,2 2 1,-1 5-71,1-1 0,2 3 4,-1 0 0,-1 1-203,-3-1 1,-4 6 80,0 2 0,-5 2-377,1-2-50,-2 3 441,-1-5 1,-2 8 85,-3 2 1,0-2-198,-3 6 463,-3-1 0,4 5-94,-5-1 1,-4 2 378,0 2 0,-1-1-178,1 5 0,-1 0 263,-2 4 1,-3 0-164,2 0 0,3-4 0,1 0 1,3-4-184,1 4 1,0 0-123,0 4 0,0-5 33,0-3 1,5 1 75,2 0 1,5-1-176,3-4 1,-2-3 53,2-1 0,1-4 6,0 1 0,4-3 33,-1-1 1,4-1 11,4-3 0,-3-6 110,2-5 0,-2-2-45,-1 2 0,-1-3 90,-3-5 1,1 4-111,-5 0 1,-3 0 23,-5-4 1,-4 0 11,1 1 0,-8 3-282,-4 0 1,-3 1-196,-4-1 0,-2 3-216,-2 9 0,-6-2 26,2 5 0,-1 0-280,5 4 0,1 5-1348,3 3 2156,2 2 0,2 7 0,6 0 0</inkml:trace>
  <inkml:trace contextRef="#ctx0" brushRef="#br0" timeOffset="4">2867 5425 8155,'0'11'0</inkml:trace>
  <inkml:trace contextRef="#ctx0" brushRef="#br0" timeOffset="5">3483 5368 8261,'-28'-12'0,"9"2"618,0 3 1,9 2-369,3 5 0,3-4 628,-4 0 1,4 0-319,-3 4 1,3 0 248,-4 0-690,1 0 0,-8 5-160,-1 3 1,1 7 137,4 4 0,-5 3 81,1 0 1,0 5-20,4 0 0,3 1 21,0-2 1,6-2-223,-2 3 0,3-3 26,1-1 1,5-5 43,2-3 0,4-2 19,0-2 1,4-1-21,0-2 1,6-3 82,-2-5 1,-1-1-67,1-3 1,-5-4 250,1-7 0,1 2-126,-1-2 1,-3-3 65,-5-1 0,0 2-123,0-2 1,-1 0-225,-6-4 0,0 0 76,0 0 1,-4 1-162,0 3 0,-9-1-960,2 5 1,-7 0 557,3 3 1,-4 6-876,4 2 0,3 3-73,5 1 1547,-1 0 0,7 5 0,2 1 0</inkml:trace>
  <inkml:trace contextRef="#ctx0" brushRef="#br0" timeOffset="6">3895 4957 8374,'-17'-41'636,"-1"7"0,4 7-319,3 8 1,6 3 268,-3 4 0,4 5 2,-3-1 1,3 5 48,-4 0 0,6 3-429,-2 3 1,3 5 71,1 7 1,0 8 49,0 8 0,0 3-50,0 4 1,5 6 50,2 6 0,4 4-451,0 0 1,-3 5 183,-1 2 0,-4-4-82,1-3 0,1-6-345,-2 1 1,1-3 109,-4-4 1,0-8-236,0-7 0,-1-4-223,-3-4 1,2 1 323,-6-5 0,4-1-1242,-3-6 1776,4 2 0,-7-4 0,4 6 0</inkml:trace>
  <inkml:trace contextRef="#ctx0" brushRef="#br0" timeOffset="7">3792 5756 8164,'-17'-5'0,"-1"-1"0</inkml:trace>
  <inkml:trace contextRef="#ctx0" brushRef="#br0" timeOffset="8">3700 5528 8138,'-5'-17'0,"4"5"0,-4-10 0,5 4 0</inkml:trace>
  <inkml:trace contextRef="#ctx0" brushRef="#br0" timeOffset="9">3689 5436 8138,'0'-15'0,"0"0"0,5 0 2314,3 3 1,6 2-1085,1 2 1,5 0-914,-1 4 1,3-1-78,1 1 1,-4 3-1318,0-3 0,-2 4 208,2 4 869,-2-3 0,-1 14 0,2-2 0</inkml:trace>
  <inkml:trace contextRef="#ctx0" brushRef="#br0" timeOffset="10">3963 5402 8138,'11'11'0,"1"1"0</inkml:trace>
  <inkml:trace contextRef="#ctx0" brushRef="#br0" timeOffset="11">4191 5493 8138,'-3'-7'0,"-1"-1"0,-4 4 3708,4-3-2715,1 4 1,1-2 994,-1 5-1324,1-5-922,-3 4-27,5 1 1,-1 6 267,-3 6 0,2-1-2069,-6 0 2086,5 1 0,-12 4 0,3 2 0</inkml:trace>
  <inkml:trace contextRef="#ctx0" brushRef="#br0" timeOffset="12">4100 5562 8138,'-23'18'0,"0"-2"0</inkml:trace>
  <inkml:trace contextRef="#ctx0" brushRef="#br0" timeOffset="13">2090 6179 8204,'-34'-5'713,"10"3"-285,2-3-255,16 0 0,2 3 322,8-6 1,3 4 558,9-3 1,3 0-216,7 0 1,5-2-349,7 5 1,4-4 166,7 5 1,-1-3-491,6 3 1,1 0 16,-22-1 1,-1 1 0,0 1-1,1 0-33,3-2 0,0 0 0,2 2 0,-1 0-16,1-1 0,0-1 0,2 0 0,0 0-280,2-2 1,0 1 0,-1 1 0,0 0 212,3 0 1,0 0 0,-1 1 0,-1-1-38,0-2 1,0 0-1,-4 1 1,-1 0-46,-5 1 1,0 1 0,28-6 287,1 5 1,-8-1-142,-3 1 0,-5 3-52,-3-3 1,-2 3 93,-6 1 1,-5 0 190,-2 0 1,-3-4-267,-1 0 1,-6 0 338,-1 4 0,-4 0-1444,0 0 1,-5-4 628,1 1-2578,-5-1 1,0 4 3018,-6 0 0,-9 5 0,-6 1 0</inkml:trace>
  <inkml:trace contextRef="#ctx0" brushRef="#br0" timeOffset="14">5413 5071 8111,'0'-12'-238,"0"6"1,0-4 1831,0 2-1037,-5-2 0,3 3 292,-6-1-584,6 5 1,-5-3 130,4 2-152,1 3 1,-4-8-1,2 5 1,2 0-18,-6 4 38,0 0 0,-4 0-191,-4 0 0,4 2 54,-3 2 0,-2-2-91,2 6 0,-4-1 81,4 5 0,-6-1-174,2 1 1,1 0 73,-1 4 1,5-4-29,-1 3 0,4-1 25,3 2 1,-1-4 59,6 4 0,-1 0-159,4-1 1,0 0 121,0-3 0,1-1-27,3 1 1,2-2 18,6-2 1,3 2 103,0-3 1,5 2-90,-1-1 1,3 2 4,1-2 0,0 0-49,-1 0 1,3 2-4,1-2 1,-2 2-44,3 1 1,-7 1 83,-1-1 0,-5 4-163,1 1 1,-3-1 72,-4-4 1,-3 6-89,-5 2 1,0-3 112,0 0 1,-5 0 3,-3-1 0,-4 4 143,-3-3 0,1 3-145,-5-4 0,0 0 112,-4-4 1,1 1-88,-1-1 0,0-1 78,0-2 0,1-2-43,3-2 1,-1-2-421,5 1-405,0-1-796,3-2 97,6 0 0,2-4 1488,8 0 0,2 0 0,6 4 0</inkml:trace>
  <inkml:trace contextRef="#ctx0" brushRef="#br0" timeOffset="15">5847 5151 8067,'0'-7'1224,"0"2"1,-1 7-766,-3 1 1,3 4-164,-3 4 0,3 6 139,1 2 0,0 0-136,0 4 1,0-3 3,0 7 1,0 2-79,0 1 1,0 3-31,0 1 0,0-1-202,0-2 1,1-3 132,3-5 0,-3-4 30,3 0 6,3-5 1,-2 2-428,2-4 94,-2-6-1692,0-1 885,-3-5 0,4 0-1426,-2 0 2404,-3 0 0,4-5 0,-5-1 0</inkml:trace>
  <inkml:trace contextRef="#ctx0" brushRef="#br0" timeOffset="16">5585 5196 8263,'5'-17'0,"8"-4"919,9 6 0,3-5-105,5 1 0,-5 2 23,2 2 1,2 2-239,2 2 1,-2 3-172,1 1 0,-1 0-255,2 0 1,1 2 94,-6 5 1,5 0-250,-5 0 1,0 0 83,-7 0 0,1 0-573,-5 0 0,1 5-301,-5 2 1,-1 0-713,-2 0 1,2 0 1482,-2 0 0,-3 4 0,0-5 0</inkml:trace>
  <inkml:trace contextRef="#ctx0" brushRef="#br0" timeOffset="17">6327 5071 8264,'-5'-12'1718,"4"6"-1192,-4 1 1,5 10-96,0 3 0,0 6-145,0 1 0,0 9 119,0-1 0,0 7-152,0 1 0,0 3-202,0 4 0,0-1 166,0 5 0,4-4-360,-1 4 0,1-7 139,-4 0 0,4-6-118,0-6 0,0-4-203,-4 0 39,5-5-79,-4 2 1,8-8 154,-5-1 1,1-4-1631,-2 1 1840,-1-3 0,3-1 0,-5 0 0</inkml:trace>
  <inkml:trace contextRef="#ctx0" brushRef="#br0" timeOffset="18">6270 5139 8222,'4'-12'209,"0"-4"1,8 3 406,0-7 1,6 3 267,-3-2 1,5 2-371,-1 6 1,1-1-79,-1 1 1,3 1-113,-3 2 1,3 3-106,0 5 1,1 0 29,0 0 0,-1 5-240,-3 3 0,-3 3-80,-4 4 0,-6 3-37,-2 5 0,-3 0-324,-1 0 0,-1 1 227,-3 2 0,-6 0-278,-5 4 0,-6-1 174,2 2 1,-1 2-7,1-3 0,2-2 94,6-1 1,-3-3 102,3-1 0,-2-2 46,9-1 1,0 0 150,4-5 1,0-4 189,0-3 0,2-2-125,1 2 0,1-3 182,8-5 1,-3 0-72,6 0 0,3 0-152,1 0 1,-2-1 5,2-3 1,0-1-86,4-3 1,-1-2 28,-3 3 1,1-4-122,-5 0 1,4 3 67,-3 1 0,-1 3 33,-4-4 0,1 6 292,-1-2-262,-5 3 205,5 1 0,-10 1-113,3 3 1,1 2 18,-1 6 0,1-1-75,-2 0 0,3 1 30,1-1 0,3 1-178,-2-1 0,6-1 90,1-2 1,5 2-108,-1-2 1,3-2 71,1 2 1,0-6 12,0 2 0,3-3-14,1-1 1,3-5-24,-3-2 0,1-4-23,-1 0 0,-3-2-20,2-2 0,-3 1 66,-4-5 0,-2 0 28,-6-4 0,-1 0 553,-2 0 0,-4 1-208,-8-1 0,-4 0-484,-7 0 1,-7 2-180,-4 2 1,-10-1-167,2 9 1,-7-2-33,3 10 1,2-1 179,5 4 1,-1 1-258,6 3 1,4 6 137,7 5 1,2 0-1486,2-3 1907,4 4 0,-3-3 0,4 4 0</inkml:trace>
  <inkml:trace contextRef="#ctx0" brushRef="#br0" timeOffset="19">7435 5219 8143,'-11'-21'614,"-1"2"1,6 2-135,2 6 1,3 3 761,1 1-595,0 4 1,1-2-214,3 5 1,-2 1-405,6 3 0,-4 2 140,3 6 1,-3 4-135,4 3 0,-6 4 58,2 4 1,1-2-98,-1 6 0,0-1 141,-4 4 0,0-1-631,0-2 1,0 1-71,0-6 0,0-3 269,0-4 1,0-9 307,0 2-63,0-9 0,-1 3 425,-3-6 0,2-2-187,-1-2 1,0-6 144,-1-5 0,3-3-74,-3-1 0,2 0 18,-2-7 1,3 0-122,-3 0 0,3 0 41,1-4 1,-4 4-133,0 0 0,0 3 92,4 4 0,0-1-236,0 4 160,0 6-240,5 0 1,3 14 75,7 0 0,-1 6-22,5 5 0,0 3-117,4 5 0,0 5 70,0 2 0,3-1-90,1 2 1,0-5 42,-5 5 1,1-7 56,0-1 0,0-6 20,0-5 1,-4-2 644,0-2 1,-5-3-139,1-5 1,-2-2 406,-2-1 1,1-4-107,-1-4 0,-1-2-222,-2-2 1,1-3 66,-6-5 0,1 0-132,-4 1 1,0-5-354,0 0 0,-1-4 124,-3 0 0,-2 2-607,-6-1 0,1 0 323,0 0 0,-1 2-1336,1 5 1,4-2-2402,4 2 2935,-4-2 0,6 12 25,-3-2 1,8 7 889,4 4 0,7 8 0,3 2 0</inkml:trace>
  <inkml:trace contextRef="#ctx0" brushRef="#br0" timeOffset="20">8383 5094 8076,'-5'-23'0,"4"1"570,-3 3 0,2 1 796,2 3 1,-5 3-13,-2-4 1,-2 7-658,1 2 1,-3 4-212,-1 0 1,1 3-140,-4 3 0,-4 5-317,-4 7 0,0 7-66,-4 4 0,3 7-76,1 2 1,2 3 33,2 4 0,-1 1-203,4-5 0,2 4-257,7-4 0,2 4 233,5-4 1,0 0 43,0-4 1,2-5 86,6-2 1,1-7 153,10-1 1,-3-6-64,7-2 0,-3-1 107,7-6 1,-3 0-105,-1-4 0,4 0 40,-1 0 1,1-5 25,-4-3 0,-2-2 31,-2-1 1,2-1 7,-6 1 1,-4 0-17,-3-1 0,-5-3-63,0 0 1,-1-1 707,-2 5 0,-2 1-100,-1 2 0,-4-1-407,-4 6 1,-2-1-419,-2 4 1,2 0-1108,-2 0 1,2 0 239,2 0 1138,4 0 0,-3-5 0,4-2 0</inkml:trace>
  <inkml:trace contextRef="#ctx0" brushRef="#br0" timeOffset="21">9274 5002 8233,'0'-11'-331,"0"-1"1813,0 6-413,0 1-625,0 5 1,-4 6-133,0 6 1,0 2 145,4 9 0,0-1-205,0 13 1,2-4-169,1 8 0,-1 0-260,1-1 0,-1 4 204,-2-4 1,1 4-592,3-4 0,-3 0 338,3-4 0,-3-5-182,-1-2 0,4-8 123,0-4 1,1-2 282,-1-2 0,-3 1 0,4-1 0</inkml:trace>
  <inkml:trace contextRef="#ctx0" brushRef="#br0" timeOffset="22">9571 5094 8187,'-4'-12'1328,"0"1"-327,0-1 733,4 6-698,0 1-627,0 20 1,0 0-281,0 16 1,0-3 115,0 6 1,0-2-424,0 6 1,2 1 218,1-1 1,0 0-655,4-3 1,-3-2 356,4-3 1,-6-6-458,2-5 1,1-9-320,-1 2 50,0-3 641,-4-3 0,0-2 135,0-8 1,-1-2 151,-3-6 0,-1 0-89,-3-4 0,-2-1 176,2-6 0,2 0-54,-2 0 0,5-4 388,-5 1 1,4-1 38,-3 4 0,4 0 207,-1 1 0,3 4 451,1 3-708,0 2 1,1 3 969,3 2-859,2 3 1,7 10-243,2 3 1,-2 6 50,2 1 0,3 5-174,1-1 0,6 3-17,2 1 1,4 0-98,-5-1 1,2 1-184,-1 0 0,1-5 159,2-3 0,-2-4 282,-5-3 1,-2 1-189,-2-5 0,2 0 457,-6-4 1,0-5-173,-3-3 0,-1-2 181,1-2 0,-6-4-220,-2-3 1,1-3-57,-1-1 1,-1 1-407,-3-1 0,-3-5 197,-1-3 1,-9 0-206,2 0 1,-3 2 115,2 2 0,1 4-749,-1 1 0,2 4 338,3 6 0,-2 1-2137,5 0 180,-5 4-40,8 2 2458,1 5 0,11 5 0,7 2 0</inkml:trace>
  <inkml:trace contextRef="#ctx0" brushRef="#br0" timeOffset="23">10290 5037 8112,'-5'-12'848,"4"1"1,-5 4-57,2 4 1,2 3 177,-1 3 0,-2 5-515,1 7 0,0 7-203,4 4 1,0 7-203,0 2 1,0 4 65,0 7 1,0 3-405,0 1 0,0-5 270,0-3 1,0-6-285,0-2 0,4-2-108,0-9 1,-1 1-357,-3-9 0,4 0-201,0-3 0,1-6-166,-1-2 1133,-3-3 0,9-1 0,-3 0 0</inkml:trace>
  <inkml:trace contextRef="#ctx0" brushRef="#br0" timeOffset="24">10073 5037 8137,'5'-13'0,"3"-2"0,3 2 849,5-2 0,5 3-2,6 5 1,3-2 137,-3 5 1,5 0-402,-2 4 1,2 5-172,-2 3 0,3 3-184,-2 5 0,0 3 11,0 7 1,-3 3-400,-5 6 0,-7 0 207,-4 3 0,-6-1-593,-6 5 1,-3-1 63,-4 0 1,-6 3-207,-10-6 1,-3-2 233,-1-5 0,-5-3 62,2-5 1,-2-2-123,2-2 0,2-2 107,5-6 0,5-3-536,3-1 942,7-4 0,-2 7 0,4-4 0</inkml:trace>
  <inkml:trace contextRef="#ctx0" brushRef="#br0" timeOffset="25">10770 5254 8114,'-4'-16'924,"0"1"1,0 0 415,4 3 0,0 5 126,0-1-631,0 6 0,-3-2-341,-1 8 0,-4 3-260,4 9 0,-3 1-80,3 6 1,-1 1-201,1 3 1,3 2-454,-3 5 0,7 1 427,0-1 0,6-5-497,-1-2 0,6-4 250,1-4 1,5-3-30,-1-4 1,-1-6 97,1-2 1,4-4 416,4-4 0,-1-4 108,-3-7 0,4 1 149,-1-5 0,1 0 166,-4-4 1,0-3-237,0-1 1,-2-2-43,-2-2 1,-2 3-95,-6-10 0,-4 5-698,-4-5 0,-3 3 273,-3 0 0,-5 7-499,-7 6 0,-2 0-272,-2 7 1,-2 5-1749,2 6 2726,2 3 0,1-4 0,4-2 0</inkml:trace>
  <inkml:trace contextRef="#ctx0" brushRef="#br0" timeOffset="26">11775 4968 8072,'-5'-6'28,"2"-3"813,-4 5 0,3 0-269,-4 4 0,1-4-69,-5 1 0,1 0-148,-1 7 0,-4 2-107,-3 6 0,-4 4-22,-4 3 1,2 4 39,-5 4 0,0 2-201,0 5 1,2 0 137,5 1 0,5-1-116,3 0 0,8 4-26,3 0 0,4 4-402,4-4 0,3 0 102,8-3 0,8-6-49,8-3 1,3-7 461,4-3 1,-1-5-128,5-3 0,-2-3 366,2-5 1,-1-5-157,-3-3 0,1-2 47,3-1 0,-3-6-72,-4-2 0,-2-4 73,-3-3 1,-2 1-305,-5-1 1,0-3 125,0-2 1,-6-2-199,-1-1 0,-8 3 29,0 1 0,-5 1-68,0-2 1,-1 7 43,-2 5 1,-2 5 6,-1-1 0,0 7 66,-5 5 1,5 3-153,-5 3 1,4 5 156,-3 7 0,4 4-22,-1 8 1,3 2-21,1 5 0,0 2 22,0 2 0,5-3-368,3 4 0,2-4 108,1-1 1,1-1-652,-1-2 0,0-5 369,1-7 1,-1 2-501,1-6 0,-2-4 1050,-2-3 0,2-5 0,-4 2 0</inkml:trace>
  <inkml:trace contextRef="#ctx0" brushRef="#br0" timeOffset="27">11855 5094 8209,'5'-17'0,"8"1"883,9-3 1,11 1-288,9 3 1,3 6 459,0-3 1,-3 3-263,0-2 0,-1 5-344,1 2 0,1-1-102,-5 1 0,4-4-101,-4 5 1,0-2 59,-4 1 1,-6 2-30,-5-1 1,-5 1-216,-7 2 55,1 0 0,-6 7-86,-2 4 1,-3 2-106,-1 6 1,0 1 137,0 7 0,-1 2-232,-3 5 1,3 2 65,-3 2 0,3-1-114,1 5 1,0-2 64,0 2 0,0-3-442,0-4 0,3-6 22,1-3 1,4-5-155,-4-2 1,3-5-903,-3 1-243,5-2 1869,-3-2 0,6 1 0,-1-1 0</inkml:trace>
  <inkml:trace contextRef="#ctx0" brushRef="#br0" timeOffset="28">12906 5048 8124,'-12'-16'1015,"6"8"1,-4-1-53,2 13 0,2 3 4,-2 9 1,4 3-412,-3 7 0,3 4-364,-4 4 0,2 0 62,-2 0 0,3 6-346,5 2 0,1-2 69,3 2 1,6-6 80,6-2 0,4-5 38,-1-6 1,3-5-149,0-3 1,0-4 254,-3-3 1,6-3-111,-2-5 1,3-6 279,-4-6 1,0 0-55,-3-8 1,3 5-124,-3-4 0,-3 0 36,-1-4 1,-2-3-133,-1-1 0,-6-5-688,-2 2 1,-3-3 380,-1-1 0,-3-1-812,-4 1 1,-6 1 447,-10 3 0,-6 6-623,-5 4 0,-4 12 527,-4 0 0,0 5-86,8 3 0,3 0-40,12 0 793,3 6 0,4 0 0,1 5 0</inkml:trace>
  <inkml:trace contextRef="#ctx0" brushRef="#br0" timeOffset="29">13374 5185 8071,'0'-16'416,"-4"-1"-292,0-2 1,0-1 2183,4 5-415,-5-1-1002,-1 5 0,0 6-568,2 5 1,3 5-61,1 6 0,-4 3-24,0 5 0,0 2-5,4 9 0,0 0-102,0 5 0,0-4 58,0 4 0,0-4-261,0 8 1,0-1 111,0-4 1,1-2-340,3-10 0,-3-4 369,3-3 0,-2-2 52,-2-1 587,5-6-191,-4-1-197,4-5 1,-5-5-80,0-3 0,-4-2 120,0-1 1,1-6-133,3-2 0,-4 1-24,0-1 1,0 0-45,4-4 1,0 1-150,0-1 1,0-4-258,0 1 1,0-1 155,0 4 1,1 5-242,3 3 0,-1 6 164,4 2 0,1 4-99,3-1 1,2 8 33,2 4 0,-1 3 7,5 4 0,-1-1 147,1 5 1,3 0 101,-3 4 0,2-1 4,2-3 1,0 1-59,0-5 0,0 0 165,0-3 1,-2-6-41,-2-2 1,1-3 182,-4-1 1,-1-1 191,-4-3 1,1-3 207,-1-9 0,1 2-181,-1-5 0,-5 0 180,-2-3 1,-3-3-356,-1-1 1,0-3-78,0-6 1,0 1-762,0 0 1,-1 0 403,-3-1 0,2 5-1657,-6-1 0,4 7 787,-3 1 1,4 6-1469,-1 5 2447,3 6 0,-4-4 0,-1 3 0</inkml:trace>
  <inkml:trace contextRef="#ctx0" brushRef="#br0" timeOffset="30">15201 5002 8048,'-11'-23'0</inkml:trace>
  <inkml:trace contextRef="#ctx0" brushRef="#br0" timeOffset="31">15190 4968 8048,'-5'-6'0,"3"-4"0,-8 3 0,4-4 0</inkml:trace>
  <inkml:trace contextRef="#ctx0" brushRef="#br0" timeOffset="32">15167 4934 8048,'-12'-7'1726,"1"4"1,-2 6-1314,-2 5 0,1 4-187,-5 3 1,5 1-203,-1 3 0,2 3 129,2-3 0,1 2-196,2 2 0,-1 0 116,5 0 1,1 1-73,3 3 0,0-3 55,0 2 0,1-3-185,3-4 1,1 3 27,2-3 1,4-3 76,-4 0 1,3-4 100,2 0 0,-1-2-63,1-2 1,4-2 254,3-2 1,3-3-76,0 3 1,1-8 148,0-4 0,-1-2 8,-3-1 1,2-2-128,-2-2 1,-2-2-200,-2-2 0,-6-2 178,-1 2 0,-6-3-580,2-1 1,-3-3 234,-1-1 0,-1-1-572,-3 1 1,-3 3 331,-9-2 1,2 3-583,-5 4 0,-1 2 75,-7 6 1,3 3 888,-2 1 0,12 4 0,3-2 0</inkml:trace>
  <inkml:trace contextRef="#ctx0" brushRef="#br0" timeOffset="33">15098 5002 8072,'0'0'0</inkml:trace>
  <inkml:trace contextRef="#ctx0" brushRef="#br0" timeOffset="34">15510 5059 8032,'-6'-12'0,"0"2"0</inkml:trace>
  <inkml:trace contextRef="#ctx0" brushRef="#br0" timeOffset="35">15475 5002 8147,'-1'-6'-234,"-3"2"1,3 2 1293,-3-2-198,3 3-650,1-5 1,1 5 362,3-3 282,-3 3-407,4-4-197,-5 5 1,0 1 105,0 3 0,0 2-77,0 6 0,0 4-43,0 3 1,-1 4-88,-3 4 0,2 2-140,-6 5 0,6 1-249,-2-1 0,1 0 179,-1 0 1,3 5-413,-3-1 0,3-4 279,1-4 1,0-4-14,0 0 1,4-5-24,0-2 0,-1-5-7,-3 1 1,4-6-133,0-2 1,1-4-775,-1 1 1140,-3-3 0,9-1 0,-3 0 0</inkml:trace>
  <inkml:trace contextRef="#ctx0" brushRef="#br0" timeOffset="36">15464 5082 8025,'-6'-11'1790,"0"5"-502,6-5-149,0 10-671,6 6 0,0 8 137,5 10 0,1 1-271,-1 2 1,4 0-88,1 4 0,4 1-269,-1 3 1,4-1 115,3-3 1,-1-2-51,1-5 1,2 0 16,-1 0 0,-1-4-38,-3 0 1,0-5-100,0 1 0,-2-6 68,-1-1 0,-4-2-74,-5 2 0,-3-2 88,0-2 1,-5-3-1152,5 3 522,-5-3-1695,2-1 2318,-5 0 0,-5 0 0,-2 0 0</inkml:trace>
  <inkml:trace contextRef="#ctx0" brushRef="#br0" timeOffset="37">15909 5539 8061,'-23'-11'0</inkml:trace>
  <inkml:trace contextRef="#ctx0" brushRef="#br0" timeOffset="38">15909 5105 8103,'-4'-16'0,"1"-3"0,-1 2 816,4 2 1,-1 2-34,-3 2 1,2-1 1059,-1 1-645,1 5-377,2 0-593,-5 22 1,4-1 8,-3 15 0,2 2-247,-2 6 0,3-1 128,-3 5 0,3-2-409,1 2 0,0 2-98,0-6 0,0-4-419,0-4 0,0-4-289,0 0 1,0-3 483,0-4 0,3-2-673,1-6 1286,5 1 0,-8-1 0,4 0 0</inkml:trace>
  <inkml:trace contextRef="#ctx0" brushRef="#br0" timeOffset="39">16983 4922 8081,'-7'2'168,"4"1"1,0 4 312,-1 4 1,3 6 6,-3 2 0,3 4-115,1 3 1,0 0 111,0 4 1,0 4-109,0 4 0,0 0-315,0-3 1,-4-1 124,0 0 1,1-1-244,3-2 1,1 0-87,3-4 1,-3-4-141,3-4 0,-3-5-1595,-1 1 914,0-2-348,0-7 628,0-1 683,0-5 0,0 0 0</inkml:trace>
  <inkml:trace contextRef="#ctx0" brushRef="#br0" timeOffset="40">16846 5002 8114,'11'-17'283,"6"0"1,2 6 434,7-1 1,-2 2 108,3 2 1,1 0-301,-1 4 1,-1 0-10,-3 4 0,1 0-208,3 0 1,-7 1-162,3 3 0,-4 4 105,0 7 0,-4 3-304,-7 4 1,-3 3-24,-5 1 0,-5 0-44,-3 4 0,-7-5-327,-4 2 0,-2-2 243,-2 2 1,1-7-37,3 3 0,-1-2 43,5 1 0,-1-3 170,5 1 0,1-7-48,2 3 1,3-4 61,5 0 0,0-1 7,0 1 0,5-2 26,3-3 0,7 2 133,4-5 0,4 0-103,4-4 0,-2-1-41,5-3 0,1-3-2,3-4 0,-3 0 266,-1-1 1,-8 1-64,0-1 0,-3 2-283,0 3 1,-3-4 64,-9 4 0,0 2 36,-4 1-87,-1 3 77,3 1 0,-5 5 137,0 2 1,-4 4-103,0 0 0,0 5 171,4 3 1,0-1-98,0 1 0,2-3-16,1 3 0,4-4-30,4 4 1,2-9-19,2 1 0,-1-3-51,5 0 1,1-3 86,7-5 0,-3 0 91,3 0 0,-2-5-123,2-3 0,-3-6 29,3-1 1,-3-4-22,-1 4 1,-4-6-159,0 2 1,-7-2-8,0-2 0,-6-1-161,-6-3 1,0 3-63,0-3 0,-6 3 115,-6 1 1,-5 6-395,-10 1 1,-6 5 161,-5 3 1,-5 3-271,1 5 1,3 5 229,0 3 1,5 2 114,4 1 0,3 1-152,8-1 1,4 1-794,7-1 1297,3 6 0,5-5 0,0 5 0</inkml:trace>
  <inkml:trace contextRef="#ctx0" brushRef="#br0" timeOffset="41">18011 5162 8149,'-5'-11'0,"0"3"1085,-3 1 0,2 4 228,2-1-703,3 3 0,-5 6-159,6 3 0,-3 6-278,-1 1 1,0 5 67,4-1 1,0 3-158,0 1 0,5 3-6,3 1 0,2 1-170,1-2 0,2-3-112,2 0 0,2-1 169,2-7 1,2-4 91,-2-3 1,-1-5-16,1 0 1,0-3 211,4-3 1,0-4-119,0-4 0,0-1 87,-1 1 1,-4-6-8,-3-2 1,-2-2-11,-2-2 0,0-1-382,-4-3 1,-2-1 122,-5-2 0,0-6-678,0 6 0,-1-4 370,-3 7 0,-1-2-1846,-2 6 905,-4-2-658,5 12 1960,0 1 0,1 7 0,5 5 0</inkml:trace>
  <inkml:trace contextRef="#ctx0" brushRef="#br0" timeOffset="42">18616 5059 8006,'-8'-17'25,"1"1"2051,4 4-621,-7 0-862,9 6 0,-4 7-383,5 11 0,0 4 21,0 7 0,0 5-159,0 2 0,0 3 144,0 2 0,0-1-440,0 0 1,0-1-26,0-2 0,0-1-266,0-7 1,1 1 230,3-9 1,-3 0-435,3-3-231,2-1 322,-4-4 282,3-2 0,-5-10 88,0-3 1,0-2 228,0-2 1,0-3-110,0 0 0,0-5 201,0 1 1,0-7 125,0 0 0,0-5 120,0 5 1,0-5 426,0 4 1,0 5-353,0 3 1,0 5 676,0-2-267,0 9-316,0 2 0,1 7-121,3 6 1,3 2-124,9 13 1,-3-3-43,6 7 0,1 2-77,2 1 0,1 0-129,0 0 1,1-7 34,3 4 1,-3-11 161,3 3 0,-3-6-39,-1-6 1,-2-2 181,-2-5 1,1 0 152,-4 0 1,-1-5 222,-4-2 0,-1-3-239,-2-2 0,1-4-23,-5-3 0,0 1-402,-4-1 0,0 0 60,0-4 0,0 0-511,0 0 0,-4-1 343,0-2 1,-4 1-1015,5-1 1,-1 3 532,4 4 0,-4-1-385,0 4 1,0 1-1090,4 4-531,0 4 194,0 2 2361,5 5 0,-3 0 0,3 0 0</inkml:trace>
  <inkml:trace contextRef="#ctx0" brushRef="#br0" timeOffset="43">19221 4945 8017,'-6'-12'1028,"1"1"1,5 13-336,0 1 1,-4 5-264,0 7 0,0 3 179,4 5 0,0 5-170,0 2 1,4 3-382,0 2 1,0 3 128,-4 0 1,1 0-698,3-4 0,-3-1 16,3-3 1,-3-2-323,-1-5 0,4-5 119,0-3 1,0-2-254,-4-2 950,5-4 0,-4 3 0,4-4 0</inkml:trace>
  <inkml:trace contextRef="#ctx0" brushRef="#br0" timeOffset="44">19176 4979 8108,'0'-22'0,"0"0"337,0 3 1,3 3 507,1 4 1,9 5-158,-2-1 0,5 5 148,-1 0 1,-1 1-327,5 2 0,4 5-147,3 3 0,2 7-171,-1 4 1,-3 4 44,3 4 0,-5 2-385,-3 5 0,-2 0 222,-6 1 1,-4 0-520,-3 3 1,-3-2-139,-1 2 1,-5-3 170,-3 0 1,-7-1 89,-4 0 1,-4-3 111,-4-1 0,-1-8-95,-2 1 0,-2-8 149,6 0 1,-1-2-352,4-2 1,9-3-202,3-1 708,2-4 0,3 2 0,0-5 0</inkml:trace>
  <inkml:trace contextRef="#ctx0" brushRef="#br0" timeOffset="45">20272 5242 8058,'-11'-13'2101,"4"3"0,6 15-1920,5 3 0,-2 2-62,-5 2 1,1 3 343,-2 0 1,7 5-165,1-1 1,0 3-276,-4 1 0,0 0 56,0-1 1,0-4-18,0-3 1,1 1 5,3-5 1,-3 3 197,3-6-223,-3-3 0,-2 0 32,-3-5 281,3 0 1,-4-1-96,5-3 1,-4-3-92,0-4 1,-4-5-67,5-4 0,-1-1-182,4-2 0,1 0 130,3 0 0,2-3-96,6-1 0,0-5 4,4 2 1,-4 1 99,3-2 1,-2 7-185,-1 1 0,-1 6 59,0 5 1,1 5-448,-1-1 1,1 5-62,-1 0 0,1 6-2402,-1 5 2974,0 2 0,1 2 0,-1-1 0</inkml:trace>
  <inkml:trace contextRef="#ctx0" brushRef="#br0" timeOffset="46">21597 4877 8077,'0'-12'0,"-4"5"1273,0-1-218,0 6 20,4-4-596,0 6 1,0 6 104,0 1 0,4 8-28,0 4 1,0 8-123,-4 4 0,0-1-408,0 4 1,0-2 82,0 6 1,0-2-339,0-2 1,0-1-53,0-3 1,0 2-295,0-5 0,0-5 58,0-2 0,4-7 200,-1 3 0,3-4-942,-3 0 0,0-5 7,5 1 1252,-6-5 0,3 2 0,-5-5 0</inkml:trace>
  <inkml:trace contextRef="#ctx0" brushRef="#br0" timeOffset="47">21860 4900 8138,'0'-12'1202,"0"1"-330,0-1 213,0 6-657,0 1 1,0 7 271,0 6 0,-2 5-230,-2 10 0,3 4-137,-3 4 0,-1 3-242,1 4 1,1-1-223,3 5 1,0-5 56,0 1 1,0-8-293,0-3 0,1-4-59,3-4 1,-2-3 108,6-4 0,-4-5-809,3 1 728,-4-6 1,2 2-34,-5-8 0,0-2 190,0-5 1,0-5 276,0 1 0,-1-5 148,-3 1 0,3-6-114,-3-2 0,-1-5 336,1 2 1,0-3-186,4-2 0,0 6 144,0 3 1,0 3 255,0 4 146,0 2 1,1 11-226,3 2 1,-1 3-71,4 1 0,2 10-278,6 5 1,3 5 44,5 3 1,0 1-213,0 3 0,3-3 91,1 3 0,7-3-231,-3-1 1,0-2 61,-4-2 1,-3-3 154,3-9 0,-4-2 139,-4-5 0,1 0 267,-5 0 1,-1-1-121,-6-3 1,2-3-151,-2-9 0,-3-1-199,-1-6 1,1 0 137,-2 0 1,1-5-466,-4-2 0,-1-3 217,-3-2 0,-2 1-1059,-6 0 0,0-4 180,-4 0 0,6 5-252,-5 6 0,9 9 1199,-6 7 0,3 0 0,-2 4 0</inkml:trace>
  <inkml:trace contextRef="#ctx0" brushRef="#br0" timeOffset="48">3643 6670 8285,'-6'-5'2592,"1"3"-2166,5-3 1,0 7 27,0 1 1,1 4 201,3 4 1,1 4-156,3 1 1,4 4-175,-4-1 1,8 3-179,-4 0 0,2 3 65,-3 1 1,4-2-234,1 3 0,-1-4 116,-4-4 0,-1-1-249,-2-3 0,1-6 57,-5 2 0,3-6-97,-3 3-45,0-6 244,-4 3 1,0-6 180,0-3 0,0 2-108,0-6 0,0-1 68,0-6 0,0-1-65,0-3 0,0-4-105,0 0-1,0 0 70,0-4 1,1 7-102,3 1 0,-1 6-74,4 2 0,1 5 88,3 6 0,1 1-168,-1 3 1,6 3 89,2 8 1,2 3 154,2 5 0,0 0-93,0 0 1,3 3-70,1 1 1,5 0 7,-2-4 0,-2-4-122,-1 0 0,-3-9 548,-1 1 1,-6-7 45,-1 0 11,-4-3 0,-1-2-167,-4-3 0,2-6 484,-5-5 1,0-6-226,-4 2 1,3-2-191,1-2 1,0-5-70,-4-2 0,0 0-242,0 0 1,0-4-656,0-4 1,4-1 430,0 5 0,0 0-375,-4 0 1,3 4-124,1 4-851,0 2 0,-3 7 736,3 6 0,-1 4-440,4 7 0,1 0 1320,3 0 0,1 6 0,-1 0 0</inkml:trace>
  <inkml:trace contextRef="#ctx0" brushRef="#br0" timeOffset="49">4568 6567 8285,'0'-22'-335,"0"3"1,0 7 2427,0 4-1467,0 0 0,0 1 73,0-1 0,0 7-108,0 1 0,0 6 22,0 10 0,4 6-148,0 9 0,0 2-178,-4 1 0,0 2-280,0 2 1,4-1 99,-1 4 0,5-4-380,-4 1 0,1-2 232,-1-2 1,-2-5-396,6-2 1,-2-4-165,2-4 0,1-3-445,-6-4 0,6-6-476,-1-2 0,3-3 1521,5-1 0,-4-5 0,5-1 0</inkml:trace>
  <inkml:trace contextRef="#ctx0" brushRef="#br0" timeOffset="50">4979 6533 8141,'-5'-18'576,"-1"3"-230,-5 7 640,4 3 1,-2 6-38,6 3 0,-5 4 91,4 7 1,-3 8-425,3 7 1,0 3-174,4 2 0,0 0-385,0 3 1,1 3 121,3 4 0,1-4-600,3-3 1,2-4 314,-2-3 1,2-3-848,1-5 1,0-6-51,1-1 0,-4-4-1984,-1 0 1893,1-1 1,2-3 1092,-2-1 0,-8-4 0,-7 2 0</inkml:trace>
  <inkml:trace contextRef="#ctx0" brushRef="#br0" timeOffset="51">4580 6853 8141,'-7'-12'0,"-3"1"0,9 3 959,-3 0 0,4 5-368,4-5 0,9 4-16,10-3 1,4 3-245,8-4 0,4 4-322,3-3 0,2 3-597,2-4 0,-4 6 367,0-2 1,-4 3-792,4 1 1,-5-2 545,1-1 1,-7 0-107,0-4 0,-5 3 89,5-4 0,-10 0 483,2-3 0,-7 2 0,-1-2 0,-4 2 0,-3-6 0,-3-2-212,-5 2 1,0-4 131,0 4 0,0-4 877,0 3 1,-1-3-1,-3 4 618,-3 0-911,-4 3 0,3 6 538,1 2 1,4 6-447,-1 5 1,3 2-303,1 10 1,0 5-284,0 7 0,1 0 98,3 0 0,-1 6-514,4-3 1,0 3 354,0-3 1,2 3-1246,-5-3 1,4 5 588,-5-8 1,3-1 705,-3-7 0,4 0 0,4 0 0</inkml:trace>
  <inkml:trace contextRef="#ctx0" brushRef="#br0" timeOffset="52">5927 6578 8228,'-16'-29'0,"8"-1"1221,1 7 1,3-1-379,0 9 0,-2-4 1,-6 3 1,0 2 173,-4 7 0,2-2-433,-5 5 0,-1 2-492,-7 5 0,-2 5 54,-5 7 0,4 7-191,-1 4 1,6 7-87,-2 2 1,8 0-59,4 7 1,3 0-13,5 4 1,2-4-342,5-1 1,2 1 52,6 4 1,1-5 150,10-3 0,4-8-203,3-3 1,6-4 127,-2-4 1,0-8 305,0-7 1,1-4-80,3-4 0,-1-2 165,-3-6 0,2-4-7,-5-3 1,3-3 174,-3-1 1,-1 0 228,-3 1 1,-4-2-203,0-3 1,-5-2 37,1-6 1,-2 5-59,-1 0 1,-2-1 135,-3-3 1,2 3-102,-5 1 0,0 4 269,-4 0 1,0 7 51,0 4 1,0 2 582,0 1-787,0 6 0,0 2-61,0 8 0,-1 8-113,-3 7 1,3 2 142,-3 2 1,2 5-348,2 2 0,0 3-262,0 2 1,0-1-340,0 0 1,0-3-105,0-1 0,2 1-750,2 3 1,-2-5-1835,6-2 3360,-6 2 0,13-5 0,-2 4 0</inkml:trace>
  <inkml:trace contextRef="#ctx0" brushRef="#br0" timeOffset="53">6590 6521 8034,'-18'-23'846,"-1"6"1058,8 1-1252,2 9 1,7 2 454,-1 5 0,1 5-100,-1 2 1,1 9-445,2 3 1,2 9-119,1 6 1,0 1-157,5 7 0,-5-1-502,5 1 0,-5 2 236,0-2 0,2-3-1057,-1 0 0,0 0 226,-4-1 0,0-5-131,0-6 0,0-5-780,0-3 1,-5-2 269,-3-6 1449,3 1 0,-10-1 0,2 1 0</inkml:trace>
  <inkml:trace contextRef="#ctx0" brushRef="#br0" timeOffset="54">6259 6864 8034,'-23'-11'0,"5"-1"2859,3 1-722,2 4 1012,2-3-2200,4 4 0,9-1-446,9 4 0,7-2-403,8 1 1,7-4 11,6 4 1,0-1-1176,-1 1 0,-6 3 391,2-3 672,3 8 0,-7 3 0,3 4 0</inkml:trace>
  <inkml:trace contextRef="#ctx0" brushRef="#br0" timeOffset="55">8086 6681 8352,'0'-11'0,"0"4"0,1-3 538,3 3 1,-3 0 356,3 0 554,-3 4-366,-1-2-184,0 5-367,5 5 1,-3 7-76,2 7 0,1 2-273,-2 2 1,6 0 93,-1 0 1,-2 1-148,2 2 1,-1-1 80,5 1 1,1-2-214,2-1 0,-5-1 11,5-3 0,-8-3-31,4-4 385,-2-1-188,-3-5 165,4 0 1,-8-8-57,1-2 1,-1-2 79,-2-5 1,4-6-81,-1-2 1,1-2-288,-4-2 0,4 1 94,0 3 1,0-1-103,-4 5 0,0-1 143,0 5 0,0 3 133,0 1-205,0 4 1,3-1-70,1 8 1,4 3-19,-4 4 1,8 4-80,0 0 0,7 4 140,0-3 1,2 3-760,2-4 1,4 3 130,-1-7 0,2 2 721,-1-9 1,-4-1-69,0-3 1,-2 0 202,-5 0 0,3-8-131,-4-4 1,-1-6 615,-7 3 1,4-5-308,-4 1 0,-2-7 24,-1 0 1,-3-2-222,-1 1 0,-1 2-394,-3-6 1,-1 2-279,-2-1 1,-4-1-759,4 8 1,2-1-3164,1 9 2033,-2 5 2316,4 5 0,-3 20 0,5 4 0</inkml:trace>
  <inkml:trace contextRef="#ctx0" brushRef="#br0" timeOffset="56">2021 12826 8128,'0'-12'0,"0"5"254,0-1 1,2 2 254,2-2-95,-3-2 0,4 4 42,-5-6 0,0 4 166,0 1 1,0 3 334,0-4 27,0 6 49,0-8-383,0 8 80,0-3 359,0 5-883,0 5 0,0 2 14,0 4 1,0 4-177,0 1 0,0 8 125,0-1 1,0 7-277,0 1 0,0 0 103,0 0 0,0 6-266,0-3 0,0 3 158,0-3 0,0 0-120,0 0 0,0-3 14,0-1 0,1-3 44,3 3 1,-3-8 78,3 1 1,-3-8 13,-1 0 1,2-2-146,1-2 1,-1-3-91,1 0-231,-1-6 0,-2 5-197,0-4-1518,0-1 1279,0 3 1,0-7-976,0-1 1958,0 1 0,5-8 0,1 4 0</inkml:trace>
  <inkml:trace contextRef="#ctx0" brushRef="#br0" timeOffset="57">2318 12848 8060,'0'-11'0,"0"3"485,0 1 869,0-1 316,0-3-649,0-1-6,0 6-719,0 1 0,4 6 75,0 3 0,0 7-64,-4 8 1,0 4-54,0 4 0,0 2-47,0 5 0,0 2 28,0 2 1,0-2-272,0 2 0,0 1 107,0-1 1,0-4-178,0-3 0,0-6 37,0 2 0,0-7-177,0-1 1,0-5 87,0 1 0,1-3-185,3-5 1,-3 0-741,3-4-816,-3-1 751,-1 3 0,0-6 542,0-3 1,0-3-167,0-4 772,0 0 0,-5-6 0,-1-1 0</inkml:trace>
  <inkml:trace contextRef="#ctx0" brushRef="#br0" timeOffset="58">2330 12940 8060,'-4'-12'281,"0"1"0,-3 0 1151,3-1-698,0 1 1,4-1 209,0 1-181,0 5 1,1 0-296,3 6 1,-1 2 32,4 2 0,1 2-130,3 5 1,5 5-282,-1-1 0,5 9 14,-1-1 1,1 3-96,-1 1 0,3-2-45,-3 6 1,-2-2 149,-2 1 1,1-2-382,-1-5 1,2 0 85,-2 0 0,-2-5-22,2-3 1,-3-2 95,-5-2 1,3-1-344,-2-2 10,2 2 1,0-7-202,-2 4 0,-2-4-1950,-2 0 1166,-3-1-57,4-2 1482,-5 0 0,-5-5 0,-1-2 0</inkml:trace>
  <inkml:trace contextRef="#ctx0" brushRef="#br0" timeOffset="59">2695 12826 8117,'0'-18'-106,"0"3"0,0 2 975,0 2 1,0 3-301,0 0 0,0 4 754,0-3-59,0 4-691,0-7 1,0 10-173,0 0 1,0 5-92,0 7 0,0 4-215,0 3 1,0 8 142,0 3 1,0 5-211,0 3 0,0 1 66,0 3 0,-1 2-103,-3-2 0,3 1-192,-3-1 1,2-2-222,-2-6 0,3-6 130,-3-5 1,1-2 71,-1-6 1,3 1-412,-3-5 357,3 0 0,1-3-1630,0 0 773,0-6 115,0 3 1,0-6 3,0-3 1012,0-2 0,10-6 0,3 1 0</inkml:trace>
  <inkml:trace contextRef="#ctx0" brushRef="#br0" timeOffset="60">2935 12826 8072,'0'-12'177,"0"1"265,0-1 1032,0 6-404,0-4 246,0 9-367,0-4-727,0 15 1,4 2 11,0 11 0,0 1-75,-4 3 0,0 0-22,0 7 0,0-1-146,0 9 1,0-5 15,0 1 1,-2-3-295,-1-1 0,0-1-214,-5-2 0,6-3 273,-2-5 1,1-6-41,0-1 1,1-7 5,-1-2 1,1-3-1316,2 4 559,0-6-694,0 3 1712,0-15 0,5 2 0,2-8 0</inkml:trace>
  <inkml:trace contextRef="#ctx0" brushRef="#br0" timeOffset="61">2924 12883 8072,'0'-17'0,"-4"5"750,0-4 0,0 4-215,4 0 1,0-3 175,0 0 0,5 0-4,3 3 0,-2 4 241,2 1 0,3 1-414,5-2 0,3-1 24,-4 5 1,5 0-430,-1 4 0,4 2 58,4 1 0,-2 9-349,6 7 1,-6 0 212,2 4 0,-5 1-515,-3 6 1,-2 3 303,-6-2 1,0 2-212,-4 1 0,-2 3-61,-5-3 1,0 3 4,0-7 1,-4 3 324,1 2 0,-10-6-58,1-2 1,-10 0 207,-1 0 1,-4 0-103,1-4 0,0-6 429,-4-1 0,0-5-167,0-3 0,-3 0 64,3-4 1,-2 0-168,1-4 0,5 0-281,7 0 1,2 0-2590,6 0 1557,4-5 1208,2-1 0,10-6 0,2 1 0</inkml:trace>
  <inkml:trace contextRef="#ctx0" brushRef="#br0" timeOffset="62">4260 12757 8012,'0'-11'1251,"0"-1"198,-5 6-1011,4-4 0,-6 7 12,3-4 0,2 4-134,-6-1 1,1 3-70,-5 1 1,0 0-69,-4 0 0,4 0 28,-4 0 1,4 1-18,0 3 0,1-1 17,0 4 1,-1 1-213,1 3 0,3-3 38,0-1 1,6 1-196,-2 4 1,3 0 105,1 3 0,0-2-77,0 2 1,5-2 128,3-2 1,2 1 14,1-1 1,4 1 21,1-1 1,3 1 162,-4-1 0,4 0-28,-4 1 1,0-1-99,-3 1 0,-1 3-118,1 0 0,-2 2 136,-3-2 1,-2 1-337,-5 3 0,0 7-26,0-3 1,-2 2-27,-6-2 1,1 3 166,-9 1 0,-1 0 24,-2-4 1,1-6 213,-1-1 0,5-4-146,-1 0 1,1-1 149,-2 1 1,8-6-98,-4-2 1,3 1-837,-2-1 228,4-1 1,2-4-280,5-3 0,0 2 297,0-6 1,2 1-642,1-5 1219,4 1 0,9-6 0,2-1 0</inkml:trace>
  <inkml:trace contextRef="#ctx0" brushRef="#br0" timeOffset="63">4694 12780 8200,'0'-11'351,"-4"3"743,0 0 149,1 6-815,3-3 1,-4 11-46,0 5 1,0 3-82,4 9 1,0 3-28,0 8 0,0 0-93,0 0 1,0 1-174,0-1 1,0 1 0,0 4 1,0-8-189,0 4 1,4-10-223,0-2 1,0-2 233,-4-5 0,0-1-1296,0-4 659,5-4-640,-4 3 652,4-9 791,-5 4 0,0-10 0,0-1 0</inkml:trace>
  <inkml:trace contextRef="#ctx0" brushRef="#br0" timeOffset="64">4397 12871 8181,'0'-11'0,"0"-1"0,5 1 729,3 0 1,-2-1-228,2 1 1,4-1 235,7 1 1,3 0-211,1-1 1,1 4-209,3 1 1,0 1-99,4-2 0,2-1 30,-3 5 1,-2 0-219,-1 4 1,-4 0 83,-4 0 1,1 0-109,-5 0 1,1 2 45,-5 1 1,0 0-108,1 5 0,-5-2-45,1 2 1,-4 2 136,4-3 1,-5 4 39,5 0 1,-6 2 13,2 2 0,-1 3-141,1 4 0,-3 1 123,3 0 0,-3 0-266,-1 0 0,0 1 74,0 3 1,0-3-181,0 2 1,0-2 70,0-1 0,0-1 169,0-3 0,0 1 7,0-5 1,0 1 141,0-5 73,0 1 1,1-1-82,3 0 1,-1-4 81,4-3 0,1 1-6,3-2 0,1 1 10,-1-4 1,4 0-150,1 0 0,0 0-181,-1 0 1,3-1-26,5-3 1,-4 2-348,0-6 1,-4 4-196,4-3 1,-5 3 271,1-4 1,-6 6-1917,-1-2 2369,-6 3 0,3-5 0,-5 0 0</inkml:trace>
  <inkml:trace contextRef="#ctx0" brushRef="#br0" timeOffset="65">4865 13054 8069,'-6'-8'1028,"2"1"-126,3 4-81,1-7 0,1 8-301,3-6 0,4 5-111,7 0 0,-1-2-205,5 1 0,1-1-14,7 1 0,-2 3-79,6-3 1,-5-1-205,5 1 0,-6-1-511,2 1 1,-4 1 438,-4-4 1,1 4-2277,-5 0 1752,0-4 1,-5 5 688,-2-6 0,2 0 0,-3-3 0</inkml:trace>
  <inkml:trace contextRef="#ctx0" brushRef="#br0" timeOffset="66">4842 12814 8069,'0'-11'0,"0"-1"367,0 1 0,2 0 10,2-1 1,3 1 251,8-1 1,-1 1-199,5-1 0,2 1 48,5 0 0,1-1-167,7 1 1,-6 3-60,6 1 1,-3 0-18,-1 0 1,2-2-30,-5 5 1,-1-4-95,-3 4 0,-5-3 412,-3 3-473,3 0 0,-5 5 68,2 3 1,-4 3-109,-3 4 0,1 2 5,-5 2 0,1 4-39,-2 8 0,-1 2 90,2 5 0,-3 2 27,-1 2 1,4-3-206,-1 3 0,1 2 113,-4-2 0,0 1-336,0-1 1,0-6 146,0 2 0,-1-9-62,-3-2 0,3-1 51,-3-7 1,2 0-303,-2-3-331,2-1 0,-6-3 306,4-1 0,-1-4-748,1 1 334,3-3-227,-4-6 1165,-1-1 0,5-11 0,-4-1 0</inkml:trace>
  <inkml:trace contextRef="#ctx0" brushRef="#br0" timeOffset="67">5242 12860 8069,'0'-28'0,"0"4"308,0-3 0,1 7 87,3 1 1,-1 5 201,4-1 1,1 2 34,3 2 1,5-1 160,-1 1 0,4 3-40,-4 1 0,4 3-284,-4-4 0,6 4-144,-2-3 1,1 4-78,-1-1 0,3 3-188,-3 1 0,-3 1-22,-1 3 1,1 6-121,-5 6 0,2 4-183,-9-1 0,3 2 185,-3 2 1,-1 1-283,-7 3 0,-3-3 171,-4 3 1,-6-4-9,-2-4 0,-2 1 73,-2-5 0,0 4 7,0-4 1,2 1-134,2-5 1,0-3-224,7-1 1,0-3-51,8 4-685,0-6 0,4 5 1210,0-4 0,10-1 0,3 3 0</inkml:trace>
  <inkml:trace contextRef="#ctx0" brushRef="#br0" timeOffset="68">5722 13225 12660,'-5'7'3262,"4"3"-2257,-10-4-1070,5 6 1,-2-2 133,1-3-885,4 4 0,-6-9-89,6 6 1,-6-6-694,1 2 1,-3-3 1597,-5-1 0,-6 5 0,-8 2 0</inkml:trace>
  <inkml:trace contextRef="#ctx0" brushRef="#br0" timeOffset="69">1919 13888 8191,'-7'-5'1910,"2"2"-746,5-4-208,0 4-497,0-2 0,5 5-44,3 0 1,3 0-15,5 0 0,3 0 30,7 0 0,5 0 30,7 0 0,8 0 49,7 0 0,4 0-600,4 0 1,4 0 258,-29 0 1,0 0-1,-1 0 1,1 0-32,2 0 0,0 0 0,2 0 0,0-1-64,2-1 0,0 0 1,2 1-1,1-1 33,-2-1 0,1-1 1,2 0-1,0 0-237,1-2 0,1 1 1,-1 0-1,0 1 142,2-2 1,1 0-1,-1 2 1,1-1-260,1-2 0,0-1 0,-1 2 1,-1 0 236,1 0 0,-1 0 0,-3 0 0,-2 1 11,2-1 1,0 0 0,-4 1 0,0-1-129,0 0 0,-1 0 0,-5 1 0,-1 0 147,-2 2 0,-1-1 0,30-6 195,-5 2 0,-3 3-140,-12 1 0,1 2 285,-5-2 0,0 2-393,-4-1 1,-5 0 566,-2-1 1,-3 3-591,-1-3 1,-2 3 799,-2 1 0,-1-4-814,-3 0 0,-2-1 745,2 1-2215,-2 3-824,-1-4-1643,-6 0 4007,-1 4 0,-10-9 0,-1 3 0</inkml:trace>
  <inkml:trace contextRef="#ctx0" brushRef="#br0" timeOffset="70">7344 12746 8079,'-5'-12'0,"2"1"680,-5-1 1,6 5 351,-2-1 363,3 1-513,-4-5-627,3 6 0,-3 2-70,5 8 0,0 7-38,0 8 0,-1 8 102,-3 3 1,2 5-30,-6 3 0,6-1-136,-2 4 0,-3-4 129,0 1 1,0-2-481,0-2 0,3-5 144,-4-2 0,6-4-200,-2-4 0,3-3 183,1-4 1,-4-5-751,0 1 561,0-6 0,4 2 0,0-8 0,0-2 254,0-5 1,4-2-93,0-2 0,1-4-1,-1-8 0,1-2 17,3-5 1,2-2 70,-3-2 0,4-6-41,0-6 0,-1-2 121,-2 6 0,2 1 111,-3 10 1,2 0 207,-1 8 0,1 4 441,-5 4 0,-1 9 5,-3-1 356,6 7-293,-5-1-363,4 5 0,-5 6-221,0 6 1,5 4-140,3 7 0,2 5 91,1 2 1,2 5-119,2 3 0,-1 1-280,5 3 0,0 2 171,4-2 0,0-4-421,0-3 0,-4-6 249,0-6 0,-5-1-53,1 1 0,-2-5-166,-2-3 0,-5-2-203,-2-2 1,1 1-121,-1-1 0,0-3-302,-4-1 1,-5 0 1046,-3 0 0,-2 4 0,-1-5 0</inkml:trace>
  <inkml:trace contextRef="#ctx0" brushRef="#br0" timeOffset="71">7161 13111 8067,'0'-11'0,"5"1"0,3 2 0,3-2 0,4 2 0,3-2 0,5-1 0,3 3 0,1 0 0,9 2 0,-2-2 0,3 0 0,-3 4 0,0 0 1547,1 4 1,-2-4-2952,-3 0 1404,3 1 0,-9 3 0,4 0 0</inkml:trace>
  <inkml:trace contextRef="#ctx0" brushRef="#br0" timeOffset="72">8314 12597 8074,'0'-11'-252,"0"-1"168,0 1 923,0 0 0,-1-1-198,-3 1 1,2 3-63,-6 0 1,1 5-186,-5-5 0,1 6-160,-1-2 0,-4 2-36,-3 2 0,1 0 65,-1 0 1,-1 6-153,-7 1 0,3 3 60,-3 2 0,7 0 29,1 4 1,4-2-67,-4 5 1,5-4-168,-2 4 1,8-4-15,0 4 0,5-5 63,0 1 1,1 2-53,2-2 1,0 2 130,0-2 0,7-3-55,4 4 1,2-4 7,6 0 1,-4-1 63,4 1 1,4-2-113,4-3 0,-1 4 2,-3-4 0,0 3-153,0 2 1,-2-5 62,-2 1 0,-2 0-190,-6 3 1,1 0 74,-1 1 1,-5-1-6,-2 1 1,-4 0 88,-4 4 1,-2-2-35,-5 5 1,-6-4 38,-2 4 1,-4-4 2,-3 4 0,0-5 69,-4 1 0,1-2-59,-2-2 1,-1 1-245,6-1 1,3-3 77,4-1 1,9-4-1571,-2 1 373,9-3 1464,-2-1 0,15-5 0,2-1 0</inkml:trace>
  <inkml:trace contextRef="#ctx0" brushRef="#br0" timeOffset="73">8783 12666 8074,'0'-18'566,"0"3"0,0 2-81,0 2 1,-4 3 990,0 0-968,-5 1 0,4-1 18,-3 1 0,-2 4-102,3-1 1,-3 3-151,-2 1 0,-1 1-71,-2 3 1,1 2 44,-5 6 1,0-1-189,-4 1 1,0-1 65,1 0 0,-1 5-72,0-1 1,4 4 34,0-4 0,5 2-131,-1-2 1,6-2-1,1 2 1,6-1 84,-2 1 0,8-2-151,3 2 0,5-2 92,3-2 0,3-3-79,5-1 0,1 0 111,2 0 0,-2 3-1,3-2 0,0-3-44,-4-1 1,1 1 5,-9-1 0,0 5-214,-3-2 0,-1 0 82,0 0 1,-4 1-46,-3 3 1,-3 1 95,-1-1 0,-9 4-180,-3 1 0,-8 4-78,-3-1 0,1 1-23,-5-1 0,-2 2 74,-2-6 0,3 4-131,2-4 0,3 0-328,4-3 0,2-2-187,6-3-298,-1 4 832,6-10 0,6 4 423,8-5 0,7-5 0,3-1 0</inkml:trace>
  <inkml:trace contextRef="#ctx0" brushRef="#br0" timeOffset="74">8920 12894 8074,'6'-11'266,"-2"-1"0,-2 1 1136,2-1 36,-3 1 569,5 0-1092,-12-1 1,4 6-382,-6 2 0,6 4-414,-2 4 1,-1 6-8,1 5 0,0 6-177,4-2 1,0 2 75,0 2 1,2 4 2,1-1 1,4 1 8,4-4 1,2-4-414,2 0 1,-2-5 148,2 1 1,1-4 115,0-3 0,3-3 507,-4-5 0,5 0-176,-1 0 0,3-6 119,1-6 0,-2 1-19,-2-4 1,3-3-22,-3-1 0,1-3-71,-1 0-1,-1-3 9,-3-1 0,-6-1-471,3-7 0,-9 2 183,1-6 0,-3 4-963,-1 3 1,0 1 509,0 7 1,-1 3-853,-3 8 0,2 2 137,-6 3 1,4 1-1107,-3 6 2339,4 6 0,-7 0 0,4 5 0</inkml:trace>
  <inkml:trace contextRef="#ctx0" brushRef="#br0" timeOffset="75">9594 13077 8074,'-12'0'128,"-4"0"0,3 0 285,-2 0 1,6 1 656,1 3-211,6-3 101,-8 4-587,8-5 1,-2-1-60,8-3 1,1 2-29,3-6 0,6-1 59,-3-6 1,3 2-172,-2-2 1,-2-3-111,-3-1 0,4-2-204,-4-2 0,0 0 155,0 0 1,-4-1-342,1-3 1,-3 2 188,-1-5 0,-1 3-88,-3-4 1,1 6 33,-4-2 1,0 5 97,0 3 0,-2-2 60,5 6 271,0 0 0,-1 3-185,4 6 0,-3 1-80,8 5 0,2 0 60,6 0 1,4 5-147,3 3 1,0 2 77,4 1 1,-3 1-16,7-1 1,1-1-33,-2-2 0,1 2-118,-4-2 1,0-3 19,0-2 0,-4-1 49,0-2 0,-5 0 107,1 0 1,-2 0-147,-2 0 342,0-5-125,1-2 1,-5-4 67,1-1 0,-5 5-27,0-1-16,-1 1 0,-1-5 145,3 1 1,-3 3 36,3 1 32,-3 4-212,-1-2 1,0 6-192,0 3 0,0 4 77,0 7 1,0 8 48,0 7 0,-1 3-162,-3 1 0,1 4-273,-4 1 0,4 2-157,0-2 1,1 2 209,2-3 0,0-3-1655,0-5 2028,0-4 0,5 1 0,2-4 0</inkml:trace>
  <inkml:trace contextRef="#ctx0" brushRef="#br0" timeOffset="76">10290 12620 8081,'-5'-6'1671,"4"1"-965,-4 5 1,5 1 37,0 3 0,-1 2-182,-3 5 1,2 7-174,-1 5 1,1 1-356,2 7 0,0-1 86,0 4 0,0-1-331,0-2 0,2 1 237,1-6 0,4 0-121,4-7 1,6 1 14,2-5 1,-2-1-74,3-6 0,-1 1-3,3-6 0,1 1 75,0-4 0,0 0-471,0 0 0,0-1 237,-1-3 1,0 2-859,-3-6 0,1 4 1173,-4-3 0,4-1 0,-2-3 0</inkml:trace>
  <inkml:trace contextRef="#ctx0" brushRef="#br0" timeOffset="77">10176 12917 8053,'-6'-11'0,"1"3"974,5 0 1,6 2-375,5-2 1,2-2 304,6 3 0,5 0-342,7 0 1,7-5-435,4-3 0,-2 0-338,2 3 1,-1-3-402,1 0 0,-4 0 331,-8 3 1,-3 5-754,-8-1 1032,-3 5 0,1-7 0,1 4 0</inkml:trace>
  <inkml:trace contextRef="#ctx0" brushRef="#br0" timeOffset="78">10096 12609 8124,'11'-12'-150,"6"0"728,2-4 1,8 4 856,3-4 1,4 0-677,4 1 1,-2-4 67,2 3 0,3 1-640,1 4 1,-2 3 2,2 1 0,-4 0-1227,4 0 1,0 1 434,4 6 357,-6 0 0,-1 0 0,-4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47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</inkml:brush>
  </inkml:definitions>
  <inkml:trace contextRef="#ctx0" brushRef="#br0">2353 8474 8170,'-7'-6'0,"2"1"0</inkml:trace>
  <inkml:trace contextRef="#ctx0" brushRef="#br0" timeOffset="1">2330 8440 8298,'0'-6'0,"0"1"314,0 0 220,0-2-72,0 1-48,0-4 47,0 8-303,0-3 333,0 5-378,0 5 0,0 2 91,0 4 0,1 1-112,3-1 0,-3 6 75,3 2 0,1 2-157,-1 2 1,1 0-72,-1 0 1,-3 1 128,3 2 0,-3-1-129,-1 1 1,4-3 107,0-4 1,0 1-26,-4-4 0,0 0 26,0-1 0,0-6-50,0 3 121,0-4 16,0 4 74,0-6 0,-2-1-94,-2-5 83,3 0 1,-4-5-61,5-2 1,-4-4-65,1 0 0,-1-4 31,4 0 0,0-4-156,0 3 0,1-4 150,3 1 1,2-1-148,6 1 0,3-3 50,0 3 0,5 3-26,-1 0 0,-1 0-94,1 1 1,0-1 138,4 5 0,-4 0-156,0-1 1,-1 6 85,1 2 0,2-1-477,-2 1 1,-2 0 185,-2 4 0,-2 2-567,-2 1 1,-3 0 321,0 5 0,-6-1 585,2 5 0,2-1 0,1 0 0</inkml:trace>
  <inkml:trace contextRef="#ctx0" brushRef="#br0" timeOffset="2">3084 8566 8282,'0'-7'155,"-2"-2"256,-1 6-156,1-6 63,-3 7 149,5-3-53,0 0 0,0 4 257,0-4-292,5 0 0,-2 4 108,4-3-178,1-3 0,5 6 344,2-3-335,-2 3-63,8 1 0,-3-5 99,5 4-163,0-4 1,0 1 32,-1 0 0,-3-4-218,0 5 249,0-1-1,-1 4-394,4-5 0,-9 4 200,2-3-1238,-3 2 481,0 2-714,-6 0 1041,-1 0 0,-5 2-1012,0 2 0,-1-2 569,-3 6 0,-2-1 813,-6 5 0,1-1 0,0 1 0</inkml:trace>
  <inkml:trace contextRef="#ctx0" brushRef="#br0" timeOffset="3">3072 8737 8282,'-5'11'-236,"4"-4"2,-4-2 239,5 0 1486,0-4-934,0 4 0,1-5 265,3 0-325,-3 0-169,9 0 0,0 0 86,6 0 52,4-5 1,-2 4 246,5-3-458,-1 3 116,6-4-180,-4 3 0,8-6 191,-5 4-380,-1 0 0,1 0-518,0 0 352,-6-5 210,1 8-243,-4-4 1,-1 5-534,-1 0 497,-4 0-1591,0 0 408,-6 0 504,4 0 912,-8 0 0,3 0 0,-5 0 0</inkml:trace>
  <inkml:trace contextRef="#ctx0" brushRef="#br0" timeOffset="4">3837 8280 8479,'0'-11'-2224,"0"-1"1711,0 1 2013,0-1-254,0 1-375,0 0-120,0-1-239,0 6 1,0 1 1244,0 5-1534,0 5 0,0 5 139,0 5 0,0 6-88,0-2 1,0 2-81,0 2 0,0 5 98,0 2 0,0 5-242,0 3 0,0-2 78,0 6 0,0-4-46,0 4 0,0-1-20,0 1 0,0-7 24,0-4 0,2-2 5,1 1 0,-1-3-5,2-8 0,-3 1 1,-1-4 0,4-1 22,-1-4 0,1-3-175,-4 0 223,0-6-611,0 3-213,0-5 245,0-5 1,0 3-1374,0-6 1,0 0 783,0-3 1,4-1 1010,0 1 0,10-11 0,-1-2 0</inkml:trace>
  <inkml:trace contextRef="#ctx0" brushRef="#br0" timeOffset="5">4386 8303 8304,'-5'-11'0,"3"4"1333,-3-3-505,5 9-381,0-4 387,0 5-299,0-5 420,0 3-285,0-3 15,0 5 0,0 5-585,0 3 157,0-3 0,0 5-699,0-9 561,5 10-27,-3-5-1141,8 5 1,-9-3 127,3 0-1500,-3-6 1513,4 8 1,-4-7-792,3 4 1699,3-4 0,-6 7 0,4-4 0</inkml:trace>
  <inkml:trace contextRef="#ctx0" brushRef="#br0" timeOffset="6">4443 8520 8304,'0'6'-18,"0"4"304,0-8 0,0 8 652,0-4-156,0 1-525,0 3 451,0-9 1,0 5 89,0-2 6,0-3 56,0 4-1716,0-5 0,-5 6 0,-2 0 0</inkml:trace>
  <inkml:trace contextRef="#ctx0" brushRef="#br0" timeOffset="7">2204 9262 8419,'-6'0'310,"1"0"981,5 0-159,0-5-696,5 4 1,1-4 97,6 5 1,3 0-167,0 0 1,9-4 125,-1 0 0,2-1 58,-2 1 1,8 2-204,-1-6 1,11 4 47,-3-3 0,6-1-240,6-3 1,3 3 212,8 1 1,-1-1-427,-28 2 1,0 1 0,29-2 183,-29 5 0,1 0 1,-1 0-1,1-1 14,1 1 1,0 0 0,-1 0 0,-1 1-43,33 1 1,-6-2-189,2-1 1,-2 1 97,-2-1 1,-1-3 59,-3 3 1,0-2 67,-7 1 0,1 3-226,-9-3 0,2 2 123,-5 2 0,0 0 52,-8 0 1,0-3-53,-5-1 1,1 0 321,0 4 0,-1 0-300,-3 0 1,-3-1 339,-4-3-333,4 3 1,-3-4 30,2 5 0,-6 0-84,-2 0 114,-4-5-916,2 3 340,-5-3-1131,0 5 1,-5 1-1810,-3 3 3391,-2 3 0,-11 4 0,-3 0 0</inkml:trace>
  <inkml:trace contextRef="#ctx0" brushRef="#br1" timeOffset="8">7446 7835 11449,'0'-7'-1871,"-3"1"887,-1 2 1225,0 3 412,4-4 785,0 5 1,0 5-1185,0 3 0,0 3 18,0 4 1,0 3-110,0 5 0,0 0 91,0 0 0,1 6 46,3 5 1,-3-1-18,3 1 1,-3 4-242,-1-3 1,-1 1 187,-3-1 0,3-5-51,-3 1 1,2-2-147,-2 1 1,3 2 175,-3-5 0,3-6-51,1-6 11,0 3 0,0-5-315,0 2 263,0-7-704,0-3 1,1-5-15,3 0 1,-3-2-307,3-1 0,-3-4-602,-1-4 0,1-1 143,3 1 1365,-3-5 0,-1-7 0,-6-7 0</inkml:trace>
  <inkml:trace contextRef="#ctx0" brushRef="#br0" timeOffset="9">7252 7915 8368,'-11'-19'-955,"-1"0"657,6 5 0,1-3-61,5 6 1761,0-1-570,5 6-109,-4-4-353,9 3 0,-3-4 206,4 0-2,1-1-377,-1 1 1,1 1 198,-1 2-135,5-2-31,-3 9 1,9-8 165,-3 5-191,7 0-7,-2 4 0,6-4 5,-4 0-135,-2 1 1,4 4-151,-5 3 1,0 2 88,0 6 0,0-4-125,0 4 0,-6-3 43,-1 6 1,-1-2-113,-4-2 0,3 4 52,-6 0 1,-3 5-58,-1-5 1,-3 4 62,-1-4 0,-1 4 70,-3-4 1,-2 4 38,-6-3 0,-1 0-39,-2-1 0,1-5 108,-5 6 0,0-6-90,-4 5 0,4-4 106,0-3 0,4 1-77,-4-5 0,5 3 208,-1-3 1,2 0 78,2-4-109,4 5 33,-3-4-130,9 4 0,1-5-39,8 0 0,3 0 36,4 0 1,4 0-31,8 0 1,-2 0 19,6 0 1,-1 0-154,4 0 0,-3 0 86,-1 0 1,-4 4-99,0 0 1,-2 5 0,-1-1 0,-5 2 106,-3 1 1,-2 2-196,-2 2 0,-4 1 83,-3 4 1,-3 1 51,-1-2 1,-7 3 37,-4 1 1,-5-1 99,-7 1 0,-1-1-66,-3-3 1,-2 2 26,-5-2 1,-1-2-71,1-2 1,1-2 28,3-2 1,2-3-197,5 0 0,5-6 54,3 2-1036,2-3 810,7-1 0,2-4-579,8 1 0,3-6 231,9 1 1,1 2 719,6-2 0,5 0 0,1-3 0</inkml:trace>
  <inkml:trace contextRef="#ctx0" brushRef="#br0" timeOffset="10">8097 8257 8368,'-5'-6'0,"4"-4"317,-4 9-142,5-10 0,-4 9-73,0-6 1170,-5 6-180,8-3-302,-9 5-458,4 0 1,-4 1-298,2 3 0,-1 3 163,5 9 1,-3-3-177,3 7 1,0-5 103,4 4 1,0-1-96,0 1 1,1 2 38,3-2 0,6-2-162,5-2 1,6-6-19,-2-2 0,4-4 93,3 1 0,-2-3 12,3-1 1,-2-1 59,2-3 0,-3-4-130,3-7 1,-3 2 116,-1-2 1,-2-1-137,-2 0 0,-3-4 116,-9 1 1,2 1-216,-5-1 0,-2 2-91,-5-2 0,-5-3-97,-7 3 1,-7 2-38,-4 2 1,-6 2 92,1 2 1,-5 5 3,-2 2 1,3 3 53,5 1 0,6 3-235,1 1 0,5 6 91,7 2 0,1-1 411,2 4 0,3 3 0,5 0 0</inkml:trace>
  <inkml:trace contextRef="#ctx0" brushRef="#br0" timeOffset="11">8646 7778 8320,'-8'-18'0,"0"3"642,6 2-304,-3 2 0,5 3-140,0 0 0,0 4 384,0-3 113,0 4-437,5-2 1,-4 7-136,3 1 1,1 4 11,-1 4 1,1 6-86,-1 2 1,-2 6 178,6 2 0,-6 4-49,2 0 0,1 6-135,-1 1 1,0 4 129,-4-4 0,1 0-232,3-4 1,-3-1 47,3-3 1,-3 2-50,-1-5 0,0-4 40,0-4 0,0-5 46,0 1 1,-1-2-24,-3-2 0,3-3 50,-3-1-30,3-4 54,1 2 168,-5-5-192,4 0 1,-5-5-79,6-3 0,0-2 11,0-1 0,0-1-11,0 1 0,0-2-190,0-2 0,6 2 137,1-2 0,-1 2-38,2 2 0,4 1 52,3 2 1,1-2-18,-1 2 1,3 2 7,5-2 0,0 6 21,0-2 0,0 3 4,-1 1 0,1 0 10,0 0 0,-5 1-92,-3 3 0,2-2 81,-2 6 0,0-1-24,-4 5 0,-4-1 7,-3 1 1,-3-1 97,-1 1 0,-1 0-97,-3 4 1,-8-4 159,-7 3 0,-7-2 95,-5-1 1,0-2-126,0-3 0,-2 2-299,3-5 0,-2 4 161,1-5 1,4 1-1143,4-4 0,1 0 1213,3 0 0,3-5 0,4-1 0</inkml:trace>
  <inkml:trace contextRef="#ctx0" brushRef="#br0" timeOffset="12">7698 10587 7291,'0'-6'877,"0"-4"-251,0 8-416,0-8-8,0 9 0,0-3 203,0 8-261,0 2 0,-2 7 302,-1 2-198,1 3 61,-3 5-61,0 0-189,4 5 1,-8 1 307,5 5-123,-5-5-293,8 4 94,-9-4-478,4 6 529,-1-1 0,-3 0-190,2 0 324,3-4-266,-5-2-134,9-6 1,-9 1-287,2 0 282,3-5-17,0-2 154,0-4 117,4-1-302,-4-4 154,5-2-1389,0-5 1,0-5 851,0-3 253,5-2 1,1-2 351,5 1 0,1-11 0,-1-2 0</inkml:trace>
  <inkml:trace contextRef="#ctx0" brushRef="#br0" timeOffset="13">7732 10564 8224,'-10'-11'192,"2"-1"-5,-2 1 0,9 0 186,-3-1 138,-2 1 63,4 4-325,-3-3 0,5 9 261,0-4 411,0 5-610,5 0-62,-3 0 0,8 5 85,-4 6 0,9 3 138,1 5-161,-1 6-65,1-1-517,-3 9 520,9-4 0,-10 5-273,10 0 105,-4 1 1,1-5 0,0 1 0,0-1-106,4 4 1,-1-5 36,1-2 88,-5-3-174,4-1-30,-10 0 1,6 0 118,-3 0 1,-2-6-59,2-1 246,-2-4 1,-6-2-117,1-2-593,-5 2 346,2-9 0,-4 6 216,3-3-1275,-3-3 575,4 4-1017,-5-5 1014,-5 0 1,2 0-102,-4 0-74,-1 0 404,-3-5 1,-1 2 416,1-4 0,-11-1 0,-2-3 0</inkml:trace>
  <inkml:trace contextRef="#ctx0" brushRef="#br0" timeOffset="14">7618 11021 8224,'0'-6'173,"0"-4"76,0 8 216,0-8-216,5 9 0,1-4 0,6 5 70,-1-5 0,4 4 204,0-3-274,6-3 33,2 6 1,4-9 90,4 2-124,2 3-268,-9-5 103,9 4-349,-9-6-461,9 6 572,-9-4 0,4 5-921,-5-3 0,0-1 218,0 5 857,-6 1 0,5-2 0,-4-2 0</inkml:trace>
  <inkml:trace contextRef="#ctx0" brushRef="#br0" timeOffset="15">8383 10519 8513,'-5'-18'0,"4"1"-182,-10 6 182,10 5 180,-4-5 1,5 9 656,0-6-399,0 6-284,-5-3 1350,4 5-666,-4 0-287,5 0-273,0 10 0,0-3-178,0 15 0,0-3 317,0 8-69,0-3-263,0 9 1,1 0 331,3 5-140,-3 5-115,4-7 1,-5 7-32,0-5-184,0 5-464,0-8 706,0 5-240,0-11 94,0 4 1,0-9 220,0 3-278,0-8 0,1-1 136,3-3 79,-3-8-559,4 9 904,-5-10-728,0 0 290,0-1-1616,6 0 119,-5-3 600,4 3 159,-5-5-414,0 0 1,1-4-88,3 0 677,-3-5-310,4 3 1,-1-2 763,0 1 0,5-1 0,-3-3 0</inkml:trace>
  <inkml:trace contextRef="#ctx0" brushRef="#br0" timeOffset="16">8600 10907 8463,'0'-18'-135,"0"2"0,0 8 653,0 0 189,0 1 0,-1 0 581,-3 4-815,3 1 0,-6 4 45,3 1 1,3 5-83,-3 7 1,3 2-6,1 2 1,0 6-91,0-2 0,0 2-30,0-2 0,0 0-290,0 0 1,0 0 90,0 0 0,4-2-25,0-2 0,-1-2 260,-3-6-1223,0 1 534,0-1-1788,0-5 1125,0-1 1,0-6-332,0-3 0,0-3 1336,0-8 0,6-3 0,0-5 0</inkml:trace>
  <inkml:trace contextRef="#ctx0" brushRef="#br0" timeOffset="17">8611 10644 8437,'-6'-11'0,"-4"4"0,9 2 860,-5 0-181,6 4-409,0-4-87,0 5-798,6 0 401,0 0 202,5 0-1,1 0-1424,4 5 728,-3 1 709,9 1 0,0 8 0,8-2 0</inkml:trace>
  <inkml:trace contextRef="#ctx0" brushRef="#br0" timeOffset="18">9080 10850 8214,'0'-12'0,"-2"5"539,-1-1-103,1 1-233,-8 0 591,4 2-406,-1 0 1,-3 4 95,3-3-203,-9 3 1,4 2 80,-4 3-72,4 2-75,-5 6 0,5 0-185,-4 3 0,4 3 144,0 5 0,1 0-166,-1 0 0,2 0 125,3-1 0,2 1-176,5 0 0,0 0 24,0 0 1,0-2-80,0-2 1,5-1-18,2-3 1,3-6 116,2 3 0,-1-7-6,1 2 1,0-4 27,4 1 1,-2-3-86,5-1 0,-4-1 73,4-3 1,-4 1-165,4-4 1,-1-1 96,1-3 0,-1 3-55,-3 1 0,-2 0 80,2 0 0,-6-2-6,-2 5 0,-4-1 140,1 1-187,-3 3 496,-1-4 183,0 5-362,5 0-93,-4 0 65,4 0-25,0 0-81,2 5 1,4 0-29,1 2 0,-5-1-20,1-6 1,-1 3 11,5 1 0,-1 0-138,1-4 1,0 0 140,4 0 1,-4 0-155,4 0 0,0-1-11,-1-3 0,6-1 70,-2-3 0,-2-2-11,2 2 1,-1-2 29,1-1 1,2-1-35,-6 1 0,-1-4 25,-7 0 0,2-1-197,-5 5 139,0-1 0,-9 1-108,-3 0 0,-7 4 27,-4 3 0,-3 3 88,-1 1 1,-1 1 138,-2 3 1,-3 3-147,-6 4 1,6 2 432,2 2 1,1 1-170,3 3 0,-1 4 9,9 0 1,-1 0-130,5 4 0,5-3 182,2-1 0,3-1 104,1 1 1,5-4-84,2 0 0,10-1 118,6 1 1,1-4-50,6-7 0,2-3 149,6-5 1,-1-1-89,5-3 0,-4-2-288,4-6 0,-9 1 92,1-1 0,-11 5-1356,-1-1 1,-6 4-1654,-1-3 2804,-7 4 0,-3-2 0,-5 5 0</inkml:trace>
  <inkml:trace contextRef="#ctx0" brushRef="#br0" timeOffset="19">8257 8646 7492,'0'-7'1251,"0"2"-663,0 5 1,2-4-254,1 1-132,-1-1-24,3 4-303,-5 0 81,0 5 0,0-3 118,0 6-34,0 0 1,4 3 23,-1 0 1,1 1 27,-4-1 1,0 2-38,0 2 1,0-2-31,0 2 1,0-2 31,0-2 0,4 1-1,0-1 0,0-3 29,-4-1 1,0-3 50,0 4 86,0-6-88,0 3-1919,0-5-5,0 5 1789,0-3 0,0 8 0,0-4 0</inkml:trace>
  <inkml:trace contextRef="#ctx0" brushRef="#br0" timeOffset="20">8337 9137 8322,'0'-7'-73,"0"-3"164,0 9 46,-5-9 57,4 3 0,-5 1 88,2 2 0,2 2 235,-1-2-109,1 3 167,2-4-175,0 5 1,0 5-240,0 2 0,0 0-28,0 0 1,0-3 1,0 4 0,2-1 32,1 5 0,-1-5-68,2 1 1,-2 0 82,2 3 1,-3 0-65,3 1 1,-3-1 197,-1 1-184,0-1 1,4 0-101,0 1 0,0-1 101,-4 1 1,0-1-97,0 1 0,3-1 78,1 0 1,0 5-97,-4-1 0,1 1 93,3 0 0,-3-2-42,3 5 0,-3-4 23,-1 4 0,4-4-57,0 4 0,0-5 32,-4 1 0,0 2 20,0-2 1,0 0-59,0-3 29,0-1 0,0 1 58,0-1-174,0 0 116,0 1 1,4-1 38,0 1-195,-1 4 138,-3-8 1,0 11 46,0-8-51,0 3 1,4-2 10,0-1 0,0 0 49,-4 1-97,0-1 0,0 1 86,0-1-143,0 1 1,0-1 92,0 0 1,0-3-91,0 0 0,1-5 73,3 5 0,-3-4-30,3 3 1,-3-3-1,-1 4 6,0-6 29,0 9-17,0-5-12,0 5 0,0-3 20,0 0-33,0-6 21,0 8 0,-1-5 57,-3 3-44,3 2 1,-4-7 2,5 4 1,0-3 7,0 4 1,0-5-15,0 5 0,0-4 110,0 3-101,-5-4 0,3 3-57,-1-2 34,1-3 0,2 6-10,0-3-34,0-3 17,0 4 0,0-4-235,0 3 238,0-3-173,0 4 132,0 0-334,0-3 162,0 3-374,0 0 157,0-4-162,0 4-1319,0-5 1431,5-5-1151,-3 4 793,8-9 863,-9 8 0,4-8 0,-5 4 0</inkml:trace>
  <inkml:trace contextRef="#ctx0" brushRef="#br0" timeOffset="21">11741 7789 8256,'0'-11'-930,"0"-1"912,0 6 34,0-4 11,0 8 0,-2-8 204,-1 3 196,1 2 120,-3-6-236,0 5 153,4-5-265,-9 4-32,3-3 1,0 8 246,-1-6-217,1 5 1,-5-5 121,1 4-232,-6 0 0,3 4 219,-5 0-97,0 0-206,-4 5-1,0 1 198,-4 6-16,2-1-228,-2 1 163,-1-1 1,6 6 117,-5 2-103,11 2 0,-11 7 19,8 3 0,3 2-6,1 1 1,6 0-63,1 0 1,5 4 56,0 0 1,1 4-161,2-4 1,2 0 99,1-3 1,5-2-129,7-3 1,3 2 134,5-5 0,4-2-6,-1-6 1,6 1 47,-2-4 0,5-3-55,3-5 1,-3-3 85,3-5 0,-2 0-65,-2 0 0,-1-5-87,-2-3 0,0 0 106,-4 0 0,-2-2-422,-6 2 1,-2-1-224,-6 2 0,-3-3-267,0 2 0,-6 2-428,2-2 0,-4 4 509,-4-3 1,2 3-551,-6-4 521,5 6 744,-7-9 0,4 5 0,-6-5 0</inkml:trace>
  <inkml:trace contextRef="#ctx0" brushRef="#br0" timeOffset="22">12083 7812 8206,'-4'-18'13,"1"3"1,-2 6-330,1 1 228,3 6 0,-5-8 1053,6 2-146,0 3 77,0-5-258,0 9-388,0-10 254,0 10-279,0 6 1,0 3 42,0 7 0,0 2-74,0-2 0,0 6-97,0 2 1,2 0 36,2 4 0,-3 1-179,3-2 1,-2 5 66,2-5 1,-3 5-96,3-5 1,1 0 59,-1-7 1,0 1-36,-4-5 0,0 1 42,0-5 1,4-3-23,-1-1 1,1-3-22,-4 4 22,0-6-45,0 3 203,0-5 1,0-5-156,0-2 0,5-4 40,3 0 1,-1 0-138,5-1 1,-3-3 22,6 0 0,1 0 30,0 3 0,-1 1 30,-4-1 1,5 5-5,-1-1 1,0 6 76,-4-2-115,1 2 198,-1 2 1,-1 7-139,-2 4 1,-2 2 238,-2 6 1,-3-4-65,3 4 1,-1-4-61,1 4 0,-3-1-49,3 1 0,1-1 29,-1-3 0,1-2-173,-2 2 0,-1-6 104,2-1 1,-2-2-415,2 2 1,-3-2-70,3-2-585,-3-3 1,0 4-198,3-5 1,-1 0 635,4 0 1,1 0 622,3 0 0,1-5 0,-1-1 0</inkml:trace>
  <inkml:trace contextRef="#ctx0" brushRef="#br0" timeOffset="23">12791 8063 8313,'0'-11'0,"0"-1"0,0 1 166,0-1 27,0 1 1,0 0 238,0-1 1,-5 1-85,-2-1 1,-3 2-97,-2 3 1,1 0 5,-1 3 0,-3 3-8,0-3 1,-5 4 6,0 4 1,3-1-143,-2 4 1,1 5 13,-1 3 0,1 1-178,3 0 0,2 1-37,-2 6 1,4-4 92,3 0 1,2-1-171,2 1 1,3 1 75,-3-4 1,4 0-26,4-1 1,2-6 64,5 3 0,1-5-155,-1 1 1,2-3 100,2-5 1,-2 0 42,2 0 1,1 0 50,0 0 1,3-5-46,-4-3 1,0 2 112,-3-2 1,-1 1-87,0-5 0,1 2 48,-1 3 0,-3-4 20,-1 4 0,-4-3 6,1-2 1,1 5 74,-1-1 19,0 0 45,-4-3-116,0 5-10,0 1 124,0 5-148,0 5 1,0 2 31,0 8 0,-2-2-41,-2 2 1,3 2 0,-3-2 0,4 4 63,4-4 1,-1 2-51,4-2 1,-3-2 146,4 2 1,-1-6-124,5-1 1,-1-2-19,1 1 0,-1 0 18,0-3 0,1-3-185,-1 3-541,1-3 0,-1-1 314,1 0 0,-5 0-1900,1 0 2245,-6 0 0,3 0 0,-5 0 0</inkml:trace>
  <inkml:trace contextRef="#ctx0" brushRef="#br0" timeOffset="24">12997 8017 8201,'0'-6'-231,"0"-4"288,0 9 209,0-4-73,0 5 54,0-5-108,0 3 232,0-3-1,0 5-228,0 5 95,0 2 1,0 4 0,0 6-199,5 0 0,-4 6 235,4-5-54,-5 3-122,0-3 1,0 1 178,0 0-96,5 0-158,-3-1 1,3-1 66,-5-6-108,0 0 179,0 1 21,0-6-181,0 4 204,0-8-98,0 3 666,0-5-652,5 0 101,-4-5 1,4-2-11,-5-4-255,0-1-35,5-4 236,-3 3-377,8-8 181,-9 8 1,8-9 155,-5 3-564,5 3 292,-3-11 1,5 9 36,1-4-351,-1-1 187,1 5 4,4 0 112,-3 2-295,3 4 222,1 6 1,-5 1-68,4 5 1,0 0-388,-1 0-110,6 0 257,-9 5 163,10 1-170,-9 6-298,3-1 850,-4 1 0,-1 4 0,0 2 0</inkml:trace>
  <inkml:trace contextRef="#ctx0" brushRef="#br0" timeOffset="25">13511 7663 8335,'-6'-28'0,"2"6"0,2 4 0,2 6 0,0 6 0,0-4 0,4 10 0,0 0 0,0 9 0,-4 6 0,0 7 0,0 0 0,0 4 0,0 8 0,0-1 0,0 9 1424,0-5 0,0 6-388,0-5-657,0 5-357,0-7 0,1 3 262,3-5-205,-3-5 1,6-1 58,-4-5-29,-1 0-47,8-5 0,-9-2 45,3-4-14,-3-1 28,4 1-402,-4-6 282,5 4-704,-6-9 297,0 4-1453,0-5 1345,5 0 1,-4-1-263,3-3 1,-3 2-51,-1-6 826,5 6 0,1-14 0,6 4 0</inkml:trace>
  <inkml:trace contextRef="#ctx0" brushRef="#br0" timeOffset="26">13694 7926 8242,'0'-11'0,"0"-1"808,0 1 79,0-1-161,0 6-212,5 1-48,-4 5 1,4 1 243,-5 3-448,0 2 1,0 11 179,0 2 1,4 3-66,0 0-207,-1 1 1,-3 4 268,0-1-188,6 1-249,-5-4 62,4-5 0,-5 2-171,0-5 132,5 0 1,-4-3-389,3-1 1,-3-3 253,-1 0 1,2-6-1390,1 2 717,-1-3 176,3-1 0,-5-1-137,0-3 0,0 2-302,0-6 0,0 0-220,0-3 1264,0-1 0,0-4 0,0-2 0</inkml:trace>
  <inkml:trace contextRef="#ctx0" brushRef="#br0" timeOffset="27">13694 7721 8242,'-4'-18'0,"0"3"0,-5 2 431,8 6-55,-4-3 63,5 4 116,-5 0 126,3-5-450,-3 10-287,5-4 0,4 10-369,0 3 391,5 2 0,-2 1 34,9 1 0,-4 4 0,5 2 0</inkml:trace>
  <inkml:trace contextRef="#ctx0" brushRef="#br0" timeOffset="28">13979 7880 8239,'-14'-11'904,"3"0"-84,7 4-139,-1-3-305,5 9 556,0-4 1588,0 5-2145,5 5-488,-4 1 196,9 6 0,-7-5-25,5 1-98,-1-1 0,5 1-204,-1 0 1,2-5 203,2 5 0,-1-5-88,5 0 1,-1-1 29,1-2 1,2 0-232,-2 0 0,-1-4 90,1 0 0,-1-4 15,1 5 1,1-6 164,-5 1 0,1-2-8,-5-1 1,1-1 114,-1 1 0,-3-1-122,-1 1 0,-4-1 69,0 1 1,-1 0-45,-2-1 0,-2 5 48,-1-1 0,0 4-17,-4-3 0,-2 4 73,-7-1 1,4 3 3,-3 1 1,1 0 138,-2 0 0,4 5-7,-4 3 0,2 0-155,-1 0 0,3 2-22,-4-2 1,4 6 48,0 1 0,1 2-42,-1-2 0,1-1 43,0 5 0,-1-1-129,1 1 1,3 1 112,0-5 0,6 5-11,-2-1 0,3-1 156,1 1 0,0-5-98,0 1 0,1 2 136,3-2 0,2 0-85,6-3 0,0-1 81,4 1 0,1-5-56,6 1 1,4-6 206,-1 2 1,5-3-128,-4-1 0,-1 0-286,-3 0 184,5 0 1,-8-1-345,3-3 130,-3 3 0,2-8-749,-3 5 1,-2-3 89,-6 3-1891,-5-5 1690,-1 8 0,-11-8 925,-5 5 0,-6 0 0,-6 4 0</inkml:trace>
  <inkml:trace contextRef="#ctx0" brushRef="#br0" timeOffset="29">12643 8531 8325,'0'-17'-701,"0"1"891,0 4-43,0 0 1,0 5 182,0-1 1,-4 4 811,0-3-132,0 4-694,4-2 0,-3 6 6,-1 3 1,0 4-48,4 7 1,0 3 137,0 5 1,0-1-139,0 1 1,1 0-88,3 0 1,-3-2-33,3-1 0,1 0-138,-1-5 0,0 0-433,-4-3 1,1-2 181,3-3-554,-3 4 379,4-5-2053,-5 0 1282,0 4 1179,0-8 0,-5 8 0,-1-4 0</inkml:trace>
  <inkml:trace contextRef="#ctx0" brushRef="#br0" timeOffset="30">9605 10210 8416,'-6'0'-1395,"1"0"3443,5 0-1634,0-5-134,0 4 1,1-5-95,3 2 1,-2 1 53,6-4 0,-4 4-11,3-1 1,-3-1-120,4 1 1,-5-1 82,5 1 0,-4 3-116,3-3 1,1-1 54,3 2 0,1-5 3,-1 4 1,1-5-88,-1 2 0,2-4 53,2 0 0,-2 3-156,2 1 0,1 0 98,0 0 1,-5-2-429,-3 5 166,-1 0-553,0 4 293,-2 0-1205,-5 0 369,-5 0 506,3 5 1,-3-2 808,5 5 0,-5-6 0,-1 3 0</inkml:trace>
  <inkml:trace contextRef="#ctx0" brushRef="#br0" timeOffset="31">10199 9925 7260,'-7'0'792,"2"0"1779,5 0-2354,0-5 0,2 3 22,1-1 1,0-2 24,5 1 1,-5-1-161,5 1 0,-4 3 59,3-3 0,1-1-120,4 1 0,-1-1-82,0 1 0,1 3 58,-1-3 0,1-1-84,-1 1 1,2-5 89,2 2 0,-1 0-111,5 0 0,0-1 145,4-3 0,-4 0-97,0 4 0,-5-3 58,1 2 1,-2 3-304,-2 1 1,-3-1-479,-1 1 281,-4 0 69,2 4 1,-6 0-237,-3 0-85,3 0 1,-4 2-86,5 1 817,0-1 0,0 8 0,0-4 0</inkml:trace>
  <inkml:trace contextRef="#ctx0" brushRef="#br0" timeOffset="32">11078 9445 8393,'0'-6'-494,"0"-4"405,-5 8 123,4-8-90,-4 4 63,5-1 0,-4 1 287,0 2-182,0-2 1,4-2 256,0 1-170,0-1 1,-1-3-20,-3-1 1,3 1-8,-3-1 0,-1 5 321,1-1-304,-5 1 1,3-4 118,-5 4-173,-1-3 1,1 5-2,-1-3 0,1 3 3,0 5 0,-1-4-1,1 0 0,-1 0 132,1 4 22,0 0-134,-1 0-27,1 0 0,3 6-163,0 1 0,6 0 29,-2 0 0,3 5 18,1 3 1,-4 1 99,0 0 0,0 0-1,4 3 1,2 3 111,1-3 1,3 2-139,1 2 0,7-1 7,-2-3 0,2 2 15,-3-2 0,4-1 29,0 1 1,4 0-34,-3 4 1,4-4-18,-1 0 0,-1-4-107,1 4 1,-1-1 116,1 1 0,2-2-77,-2-6 1,-2 0 52,-2 1 0,-2-2 76,-2-2 1,0 0 2,1-4-110,-1 0-22,1-4-295,-6 0-414,-1 0-1460,-5 0 1649,0-5 0,0 2-676,0-4 0,-1 1 519,-3-2 1,3-2-160,-3 2 0,1 2 815,0-2 0,1 1 0,-3-5 0</inkml:trace>
  <inkml:trace contextRef="#ctx0" brushRef="#br0" timeOffset="33">11090 9445 8262,'0'-11'-120,"0"4"334,0-3 1,1 5 53,3-3 0,-2 2 102,6 2 1,-4-1 166,3-2-237,1-4 1,0 6 205,-1-2-308,1-3 0,-1 5 224,1-3-231,0-2 0,3 7-15,0-4 0,1 4 69,-1-1 1,1-1-212,-1 1 0,1 1 94,-1 3 1,0 0-139,1 0 1,-1 0 92,1 0 0,-1 0-112,0 0 1,1 0 31,-1 0 1,-3 0-222,0 0 144,-6 0 0,4 3 77,-2 1 1,-2 6 53,1 2 1,-5 0-33,-2 7 0,-5 1 124,1 2 0,-5 1-76,-3 0 1,-3 4 40,4-1 1,0 5-62,3-5 1,1 5 5,0-4 1,0-1-84,4-3 0,-2-4 90,5 0 1,0-1-107,4 1 77,0-3 0,0-4-247,0-1 175,0-4 1,2-2-502,1-5 1,0 0-171,5 0 0,-5 0-434,5 0 1,-4-5-1126,3-3 2265,-4 3 0,2-10 0,-5 2 0</inkml:trace>
  <inkml:trace contextRef="#ctx0" brushRef="#br0" timeOffset="34">11592 9331 7622,'-6'0'3,"1"0"0,3 0 660,-1 0-123,1 0 0,-3 0-39,5 0 215,0-5-153,0 4-301,5-10 1,-2 9-11,5-6 0,-5 4 31,5-3 0,0 3-156,3-4 1,0 5 122,1-5 1,-1 2 2,1-2 1,3-2-16,0 2 1,2 2-170,-2-2 1,-2 4 109,2-3 1,-4 3-318,-3-4-75,2 6 1,-5-4-456,3 2-931,-3 2 822,-5-3-18,0 5 1,0 0 0</inkml:trace>
  <inkml:trace contextRef="#ctx0" brushRef="#br0" timeOffset="35">12118 9080 8394,'0'-7'1519,"0"2"-995,0 0-321,5 4 1,-3-6 203,6 4-20,-1 1-200,5-8 1,-1 8 486,1-6-455,-1 6 0,0-9 178,1 4 0,4 0-147,3 0 1,2-1 94,-2-3 0,2-1-95,-2 1 1,3 1-152,1 2 0,-5-2 24,-3 2 1,-3 2-247,0-2 0,-4 6-565,-1-2 474,-4 3-3031,2 1 3245,-15 5 0,-3 1 0,-10 6 0</inkml:trace>
  <inkml:trace contextRef="#ctx0" brushRef="#br2" timeOffset="36">12106 9708 8552,'-6'-7'-265,"1"2"1,5 4 1328,0-3-65,0 3-630,0-4 345,0 5-317,5 0-384,-4 0 147,9 0 1,-3 0-22,4 0 15,0 0 0,6 4 67,2 0 0,4 3-54,3-3 1,5 1 51,7-1 1,8 1-20,7 3 1,5 0-298,-26-5 0,1-2 0,0 2 0,0-1 205,5 0 0,0 0 0,-1-1 1,0-1-18,2 2 1,2 0 0,0-1-1,1-1-19,6 1 0,0-2 0,0 1 1,1 0-268,3 1 1,-1-2-1,-1-1 1,0-1 205,2 0 1,-1-1-1,-1-1 1,0 0-239,4-1 1,-1 0 0,-3 0 0,-1 1 192,-1-1 0,-1 0 0,0 0 0,-1 0 21,0-2 1,-1 0 0,-2 2 0,-1 0-242,-1-2 0,-2 0 1,-2 2-1,0 0 149,-4 0 0,-2 0 1,27-5 123,-9 0 0,-3 0-132,-4 4 1,-8-2 525,-8 5 0,-3-4-329,-4 5 1038,-2-6-947,-6 7 1,-4-4 701,-4 2-1069,-1 3 1,-7-4 295,-3 5 1,-3-4-1447,-5 0 0,2 1 95,-5 3 1247,0 0 0,-4 5 0,1 1 0</inkml:trace>
  <inkml:trace contextRef="#ctx0" brushRef="#br3" timeOffset="37">12255 9525 10663,'0'-6'-406,"0"1"462,0 0 579,0 3-206,0-3 339,0 5-69,0-5-352,0 4 0,-2-4 98,-1 5-238,1 0 0,-4 0 163,2 0 1,-1 1-191,-3 3 0,-2-2-181,3 6 1,-7 0 131,-2 3 0,-3-1-112,4-2 1,-5 2 82,1-2 1,-3 2 6,-1 1 1,4 1 26,0-1 1,4 0-80,-4 1 0,5-2-4,-1-2 0,2 0-40,2-4 0,3 5-60,1-1 1,0-2 4,0 2 1,2-4-244,5 3 239,-6-4 0,5 3-274,-3-2 248,3-3 81,1 9 1,4-7-189,0 4 1,5-3 276,-2 4 0,3-4-100,2 3 1,-1-3 187,1 4 1,3-2 128,0 2 1,2-2 40,-2-2-372,-2-3 280,3 4-46,-10-5 0,3 1-125,-5 3-733,5-3 720,-8 5-1664,4-6 959,-5 0 1,-5 5-1,-1 1 1</inkml:trace>
  <inkml:trace contextRef="#ctx0" brushRef="#br2" timeOffset="38">15384 8657 8475,'-6'-11'58,"0"3"446,6 0-58,-5 6-155,4-3 120,-4 5 0,5-5-118,0 3 118,0-3-462,0 5 83,0 5 0,0 2 130,0 4 1,4 1 5,0-1 0,3 4-97,-3 0 0,5 6-25,-1-2 0,-2 2-9,2 2 1,-2 4 64,2 0 0,2-1-91,-3-3 0,0 0 16,0 0 0,-3-2-69,4-2 1,-5-1 17,5-3 0,-4-3 87,3-1 0,-4 1-71,1-5 1,-2-2 90,2-1 267,-3-3-303,5-1 0,-6-1 241,0-3 1,0-2-111,0-6 0,1 1-113,3 0 0,-3-2-14,3-2 1,-3 1-22,-1-5 1,0 4-53,0-5 1,0 7 109,0-3 0,4 4-197,0 0 125,-1 6 1,-3-1-7,0 4 0,2 1-69,1-1 1,0 6-183,5 5 1,-1 2 218,5 2 0,-1-1-14,0 0 1,1 2-38,-1 2 0,5-2 35,-1 2 1,1-2 25,0-2 0,-3 0-36,6-4 0,-3-1 232,3-2 1,-5-2 28,1 1 1,-2-1 57,-2-2 0,-1-2 40,-2-1 28,2-4 1,-5-4 33,3-1 1,-3 1-144,-5 0 0,0-5-234,0 1 0,0-1 120,0 0 0,-2 2-91,-1-5 0,1 2-51,-1-2 1,0-3-163,-1 3 1,3 1 75,-3-1 0,3 4-157,1-4 1,0 5-302,0-1 1,0 6 54,0 1 126,0 6-1243,0-3 999,0 0 1,1 3-226,3-2-167,-3 3 585,9 1 0,-7 5 440,5 3 0,-1 2 0,5 1 0</inkml:trace>
  <inkml:trace contextRef="#ctx0" brushRef="#br2" timeOffset="39">16240 8726 8437,'0'-8'99,"0"0"1,-3 5 306,-1-5 127,0 5-60,-1-7-67,4 9 121,-9-4 135,8 0-189,-8 4-378,4-5 20,-6 6 1,5 6 23,-1 1-53,1 3 1,-5 3 158,1 2 0,1 2-154,2 2 0,-2 2-128,2-2 0,3 3 21,1 1 1,3 0-19,1-1 1,0-3 76,0 1 1,0-7-123,0 3 1,5-4 81,3 0 1,6-5 67,1 1 1,1-5 25,0 0 1,1-1 5,6-2 1,4-5 1,0-3 1,-1-2-37,-3-2 1,0 0 17,0-4 1,0 3 21,-1-7 0,-4 5-50,-3-4 1,-6 4-25,-1-4 1,-6 4-116,2-4 1,-4 0-440,-4-4 1,-2 4 246,-5 0 0,-6 4-101,-2-5 0,-2 8 77,-2 0 0,0 2-401,0 6 0,1 1 175,3 3 0,-1 3-314,5 1 1,3 9 835,5-2 0,-1 8 0,-3-1 0</inkml:trace>
  <inkml:trace contextRef="#ctx0" brushRef="#br2" timeOffset="40">16606 8691 8285,'0'-11'74,"0"-1"181,0 6 249,0-4-220,0 9 0,0-6 99,0 4 99,0 1 159,0-3 341,0 5-932,0 5 48,0 2 1,0 4 49,0 0 0,0 6-117,0 2 1,4-1-121,0 1 0,3 0 33,-3 4 1,5-1-85,-2 1 0,4-1 63,0-3 0,4-3-7,0-4 1,2-1 80,-2 1 1,-1-5-42,5 1 1,0-6 161,4 2 1,-4-2-115,0-2 0,0-6 159,4-1 1,-4-3-125,0-2 0,-1 0 227,1-4 1,-3 4-107,-4-4 0,-2-1-117,-2-2 0,0-3 12,-4-1 1,0 0-8,-4 1 1,0-1-231,0 0 0,0 0 84,0 0 1,0 5-392,0 3 0,0 2 185,0 2 1,0 3-1454,0 1 684,0 4 1073,0-2 0,5 10 0,2 2 0</inkml:trace>
  <inkml:trace contextRef="#ctx0" brushRef="#br2" timeOffset="41">17223 8566 8214,'0'-12'0,"0"5"30,0-1 342,0 5 0,0-7 56,0 9 185,0-9-29,0 9 0,0-4-179,0 5-387,0 5 0,3 1 65,1 5 0,1 2 141,-1 2 1,-3-1-149,3 5 0,1 0 44,-1 4 0,0 0-260,-4 0 0,1-4-33,3 0 0,-3 0 9,3 4 1,-3-5 189,-1-3 0,0-3-26,0 0 295,0-1-233,0 1 141,0-6-99,0 4 321,-5-8-281,4 3 16,-4-5 152,5 0-89,5 0 0,-2 0-77,4 0 1,2 0-84,6 0 1,-2 0 36,2 0 0,2 0 17,-2 0 0,1-4 3,0 0 1,0 0 22,3 4 1,3-4 27,-3 1 1,-3-3-20,-1 3 0,-2 1-29,-1-1-69,-1 1-54,0-3 0,-4 4 0,-2-4 0</inkml:trace>
  <inkml:trace contextRef="#ctx0" brushRef="#br2" timeOffset="42">17622 8588 8165,'7'-11'0,"-2"0"55,-5-1-77,0 6 42,0-4 18,0 8 1322,0-3-299,0 5-281,5 0-793,-4 5 221,4 2 0,-5 9 148,0 3-395,5 3 210,-3 1 1,3 3 228,-5 1-431,0 5 205,5-8 1,-4 8-287,3-6 97,-3 1 1,-1-4 40,0 0 0,1-4-57,3 0 1,-3-9-206,3 1 54,-3-2-386,-1-3-700,0 0 882,0-6-1050,-5 0 634,4 0 802,-4 0 0,-5-6 0,-3 0 0</inkml:trace>
  <inkml:trace contextRef="#ctx0" brushRef="#br2" timeOffset="43">17565 8566 8206,'-5'-12'0,"4"1"0,-4-1 0,6 5 0,3-1 0,-2 6 0,6-2 0,-4-1 0,4 1 0,0 0 0,8 4 0,1 0 0,6 0 0,1 0 0,3 0 0,3 1 2950,9 3-1940,-9 3 1,12 4-630,-8 0 1,3 1-119,-3-1 0,-5 4-427,-2 1 1,-7 4 103,-1-1 1,-6-1-205,-2 1 1,0 0 53,-8 4 0,1 1 68,-4 2 0,-6-1 108,-6 1 1,-1 0-3,-10 0 0,-3-3 137,-8 0 0,0-1-63,-1-7 0,1 0 228,0-4 1,4 0-62,-1-4 1,6 2-375,-2-5 0,8 0-263,4-4 1,3-2-1165,5-1 1596,2 1 0,5-8 0,0 4 0</inkml:trace>
  <inkml:trace contextRef="#ctx0" brushRef="#br2" timeOffset="44">18719 8520 8231,'0'-11'299,"0"4"22,0-3 217,0 9 187,0-4-278,0 5 0,0 6-10,0 5-11,-5 6-239,3 6 0,-3 1 84,5 3-68,0-3 0,0 7-103,0-4 1,0 4 93,0-5 1,4 1-321,0-4 1,0-2 111,-4-2 0,0 2-232,0-6 1,1-4 102,3-3-1227,-3-6 72,4 9-418,-5-10 1029,0-1 1,-1-7-25,-3-4 711,3 0 0,-14-6 0,2-1 0</inkml:trace>
  <inkml:trace contextRef="#ctx0" brushRef="#br2" timeOffset="45">18536 8543 8231,'0'-12'28,"0"1"0,0 3 187,0 1 0,5 0 448,3 0-476,-3-3 0,6 7 117,1-5 0,0 5 395,7-5-387,0 6 103,4-4-228,0 1 0,4 4 188,-1-3-289,6 3 132,-3 1 1,1 0 156,-4 0-521,3 0 185,-5 5 1,1 1 298,-6 6-751,-5-1 165,2 1 0,-6-1-78,-2 1 0,1-1 47,-5 0 84,-1 1 65,-3-1 1,-5 1 33,-2-1 169,-4 0-127,0 1 1,-5-2-70,-3-2 262,-3 2-86,-1-9 0,2 9 126,2-2-26,-3-3 1,9 0 57,-2-5 0,6 4 29,2 0-395,4-1 169,-2-3 0,6 4 146,3 0 1,6 0-105,5-4 1,6 0 21,-2 0 1,2 1-57,2 3 0,-3-3-15,3 3 1,-4 2-104,4 2 1,0-2 136,-4 2 0,-2 0-178,-2 3 0,-3 0 102,0 1 1,-2-1-149,-2 1 0,-3-1 87,-5 0 1,0 5-7,0-1 0,-9 0 69,-3-3 1,-7-1 3,0 0 1,-4 0 121,-3-4 1,0 2-144,-4-5 1,1 1-143,-2-1 0,3-3 107,6 3 0,4-3-1260,3-1 936,2-5 0,7-1-1420,2-6 1829,8 6 0,7-9 0,7 2 0</inkml:trace>
  <inkml:trace contextRef="#ctx0" brushRef="#br2" timeOffset="46">19313 8520 8157,'0'-11'-1969,"0"-1"1969,0 1 1412,0 4 27,0-3-117,0 9-487,0-4-137,0 5-606,0 5 151,0 1-4,0 11 3,5 1-45,-4 4 0,4 1-153,-5 0 0,0 4 127,0-1 0,0 5-288,0-5 0,0 5 39,0-4 1,0-2-117,0-6 0,0 1 170,0-4 0,0-1 77,0-4 1,-1-3 11,-3-1-40,3-4 24,-4 2 286,5-5 56,0 0 1,5 0-220,2 0-93,4 0 1,4-1-15,0-3 1,4 3-13,-4-3 0,6-1-68,-2 1 1,1 0 97,-1 4 0,1 0-246,-5 0 1,4-4 69,-3 1 0,3-1-442,-4 4 0,0 0-97,-3 0 1,-5 0-1259,1 0 1209,-6-5-846,3 3 673,-5-3 854,0 0 0,-10 4 0,-2-4 0</inkml:trace>
  <inkml:trace contextRef="#ctx0" brushRef="#br2" timeOffset="47">19210 8680 8157,'18'0'1106,"-2"0"-750,-4 0 0,4-1 148,3-3 1,4 3 108,4-3-416,2 2 0,1-1 196,1-1-524,-1 0 172,-1-1 1,-1 4 228,-5-3-372,-5-2 162,-2 4-1461,-4-3 740,-1 5 320,-4 0-1399,-2 0 734,-5-5 1006,-5 4 0,-7-9 0,-6 3 0</inkml:trace>
  <inkml:trace contextRef="#ctx0" brushRef="#br2" timeOffset="48">19233 8474 8157,'0'-7'399,"0"-1"-218,5 0 1,1 1 182,6-1 191,-1 6-247,5-8 0,2 7 212,5-5-260,0 1 0,5-1-106,2 1 0,0 4 49,0-1 0,0 3-714,5 1 1,-5 0 332,1 0 178,-6 0 0,8 5 0,-4 1 0</inkml:trace>
  <inkml:trace contextRef="#ctx0" brushRef="#br2" timeOffset="49">20455 8440 8165,'-5'-11'-2,"3"-1"0,-3 1 87,5-1 1,0 5 278,0-1-129,0 6 129,0-4 62,0 1 258,0 4 11,0-4-405,0 5-93,-5 5 1,4 3 104,-3 7-120,3 3 0,0 6 183,-3 3-512,3-3 213,-10 9 1,9-5 52,-6 2 1,2 3-120,-2-3 0,-2-2 38,3-1-566,1-3 365,-4-1 1,5-5-639,-2-3 302,2-2-400,-1-2 249,5 0 0,-5-4-557,2-3 271,3-3 217,-4-1 719,5-5 0,0-7 0,0-5 0</inkml:trace>
  <inkml:trace contextRef="#ctx0" brushRef="#br2" timeOffset="50">20398 8406 8165,'6'-12'0,"-1"-3"-7,-5 0 0,0 3 62,0 5 1,0 3 461,0-4 142,0 6-330,0-3 1,0 6 58,0 3 0,1 2-107,3 6 0,1 0 162,3 4 0,2 1 116,-2 6-408,7 5 1,-1 1 60,5 6 0,0-5-91,4 0-30,0 1 0,-3 2-211,3-3 135,-8-2 0,10-5 81,-9 0-260,4 0 112,-7-5 0,7-2 100,-5-5-318,0 1 92,-8-6-308,3 4-308,-9-8 256,4 3-478,-5 0 645,0-4 1,-5 4-1541,-3-5 1911,-2 0 0,-11-5 0,-3-1 0</inkml:trace>
  <inkml:trace contextRef="#ctx0" brushRef="#br2" timeOffset="51">20272 8668 8165,'17'0'0,"0"0"0,6 0 548,0 0-251,5 0 0,1 0 688,5 0-569,6 0 1,-4-1-249,6-3 0,-1 3 75,1-3 1,-3 3-620,-5 1 0,-4 0 376,-4 0 0,-2 0 0,-1 0 0</inkml:trace>
  <inkml:trace contextRef="#ctx0" brushRef="#br2" timeOffset="52">15487 9377 8330,'0'-7'-54,"-2"-2"100,-1 5 1,1-1 322,-1 2 20,1 1 453,2-3-550,0 5 1,4 2-64,0 1 0,1 9 30,-1 7 1,-3-1-4,3 1 1,-3 3 2,-1 5 1,0 4-229,0-5 1,0 2-61,0-1 0,0-6-124,0 6 0,0-9 67,0 5 0,0-8 129,0 0 0,0-2-573,0-2 202,0 1-773,0-1 56,0-5-346,0-1-75,0-5 1466,0-5 0,0-1 0,0-5 0,-5-1 0,-1 1 0</inkml:trace>
  <inkml:trace contextRef="#ctx0" brushRef="#br2" timeOffset="53">15418 9468 8330,'0'-18'0,"0"2"0,0 4 0,0 1-5,0-1 0,5 1 214,3 0 0,2 0 149,1 4 0,2-2-98,2 5 0,3-4 144,5 5 1,0-5-45,0 4 0,1-3-60,2 3 1,-1 0-176,1 4 1,-2 0 149,-1 0 1,-1 5-153,-3 3 0,-3 2 152,-4 1 1,-2 4-374,-3 1 0,-2 4-82,-5-1 1,-1-1-12,-3 1 1,-6 0-65,-5 4 1,-5-2 89,1-2 1,-3 2 35,-1-6 0,0 4 99,1-4 0,0 4 106,3-4 1,-1 1-109,4-5 0,1 0 192,4 1-91,4-1 1,2 1 24,5-1 1,0-3-3,0-1 1,5 1-50,3 3 0,7-3-31,4 0 0,-1-2 36,1 2 0,0-3-102,4-5 1,0 3 84,0 1 0,0 0-57,-1-4 0,-3 0-184,0 0 1,-3 0-836,3 0-135,-5 0 1,2 0 142,-4 0 1037,-6 0 0,4-5 0,-4-1 0</inkml:trace>
  <inkml:trace contextRef="#ctx0" brushRef="#br2" timeOffset="54">16218 9456 8244,'0'-17'0,"0"0"419,0 6-231,0-1 1,-2 1 187,-1 0 72,1 4-244,-3-3 0,0 7 204,-2-4 9,1 4-146,-4-2 1,4 5 127,-5 0-179,-1 0 0,-1 7-81,-2 4 0,1 2 112,-5 6 0,5 0-178,-1 4 0,2 5 108,2 2 1,-1-1-248,1 2 1,5-6 89,2 2 1,3 1-191,1-2 0,2 1-25,6-4 0,1-5 0,10-3 0,0-3 100,4 0 1,-1-2 91,1-2 1,5-5 72,3-6 1,-2-1-95,1-8 0,1 3 144,3-6 1,-5-2-115,-2-3-6,-3 4-100,-1-6 119,-5 5 1,-3-2-226,-8 0 107,-2 0 1,-5-4-172,0 0 1,-8 0-84,-4 0 0,-8 0-15,-3 0 1,-1 4 77,-7 0 0,1 5-181,-4-1 1,3 4-5,1 3 0,8 3-721,-1 5 1192,8 0 0,-1 5 0,4 2 0</inkml:trace>
  <inkml:trace contextRef="#ctx0" brushRef="#br2" timeOffset="55">16823 9456 8217,'0'-11'233,"0"-4"466,0 0-389,0 4-424,0 1 164,5 4 0,-4-5 231,3-1 140,-3 6 1,-6-3 246,-2 5-420,-3-5 14,3 8-76,-8-4 0,7 5-30,-7 0 30,-3 0 0,2 5-133,-3 3 1,-2 5 127,6 3 0,-4 4-166,4-1 1,0 4 52,3 4 0,1-2-123,0 5 1,4-3 37,3 3 0,3 0-64,1 0 1,1 2-32,3-5 0,3-2-187,4-6 1,0 1 192,1-5 0,3-1 82,0-6 1,4 1 142,-4-5 0,6 0-156,-2-4 1,-1-2 171,1-2 0,-4-1-131,4-2 0,-5-3 50,1 2 0,-3-2 4,-5-2 0,-1 5 5,-2-1 1,-2 1-172,1-5 1,-3 1 81,-3-1 1,-4 1-176,-4-1 1,-1 1 52,1 0 0,-2 3 5,-2 0 1,2 6 73,-2-2 0,2-1 155,2 1-160,0 0 9,-1 4 4,6 0 30,1 5 0,7-2 154,6 5 0,1-6-79,10 2 0,0-3 152,4-1 1,0 0-109,-1 0 0,1 0 80,0 0 0,0 0-70,0 0 1,0-4 4,-1 1 1,0-5-46,-3 4 0,1-3 10,-4 3 1,3-5-123,-4 1 1,0 2 105,-4-2 1,0 4-50,-4-3 1,3 3 35,-2-4 0,-3 5 13,-1-5 1,-3 4 32,-1-3 1,0 3 95,0-4-47,0 6-6,0-3-117,0 0 114,0 3-298,0-3-7,0 5 1,0 5 152,0 3 1,0-2 60,0 2 1,0-1 103,0 5 1,0-1-90,0 1 1,4-1 15,0 1 1,5 3-33,-2 0 1,3 0 36,2-3 0,-1-5 1,1 1 0,3-2-45,0 2 1,5 1-23,-1-5 1,-1-1-19,1-3 1,-1 0-88,1 0 0,3 0 119,-3 0 0,-2-3-35,2-1 0,-1-5 20,1 1 1,2-2 158,-6-1 1,0-2-156,-4-2 1,1 1 64,-1-5 1,1 3-42,-1-3 1,-5 4-116,-2-4 1,1 1-216,-1-1 1,0-1 103,-4 5 1,-4 0-354,0 3 0,-5 2 186,2 2 0,1 3-948,-2 5 875,0 0 0,-2 2 435,3 1 0,1 4 0,6 4 0</inkml:trace>
  <inkml:trace contextRef="#ctx0" brushRef="#br2" timeOffset="56">17771 9388 8098,'7'-4'-335,"1"0"298,-5 1 1,3-1 247,-2 0-142,-3 0 137,4 4 1,-4-4 296,3 0-252,-3 1 1,6 3 398,-3 0 6,-3 0-293,4 0 0,-5 1-110,0 3 0,0 3 143,0 9 0,0-2-111,0 5 1,0 0-88,0 3 0,0 5-19,0 0 0,0-1-162,0-3 0,1 1 181,3 3 1,2-3-198,6 3 221,-1-3-581,6-6 300,-5 3 0,10-8 37,-3 2-117,-2-2 65,9-7 0,-7-1 68,8-5 1,-3 0-5,-1 0 0,3 0-609,1 0 295,0-5 192,-4-1 0,-2-4-507,-2 2 310,3-2-1,-15 4-985,9-6 276,-15 1 416,4-1 1,-6 1-126,-3-1 0,-4 5 748,-7-1 0,-3 1 0,-5-5 0</inkml:trace>
  <inkml:trace contextRef="#ctx0" brushRef="#br2" timeOffset="57">17817 9582 8105,'-7'0'474,"2"0"-281,15 0 0,-1 0 564,10 0-275,-5 0-230,8 0 0,-3-1-19,7-3 0,0 1-38,4-4 1,-3 4-128,3 0 1,-4-3 286,0 3-1028,-7-1 538,-2 4 0,-6-4-1498,1 0 1120,-6 0 1,-1 3 512,-5-3 0,-5 3 0,-1-4 0</inkml:trace>
  <inkml:trace contextRef="#ctx0" brushRef="#br2" timeOffset="58">17805 9399 8105,'0'-11'-592,"1"3"592,3 1 778,3-1-406,4-3 1,0 3 90,1 0 316,4 1-420,-3 1 0,10-5 290,0 4-385,0 2 0,4-4 151,-4 5-696,5 0 264,-4-1 0,8 4-1391,-5-3 1051,-1 3 0,-3 2 357,0 3 0,-5 2 0,-2 6 0</inkml:trace>
  <inkml:trace contextRef="#ctx0" brushRef="#br2" timeOffset="59">19141 9399 8170,'-1'-11'-297,"-3"0"1,2 3 296,-6 0 12,6 1 0,-9-3 12,4 2 1090,2-2-636,-5 3 0,3 0 199,-4-1-414,-6 6-81,5-3 1,-6 5 243,3 0-217,-3 0-27,0 0 1,-3 6 4,2 5-67,2 1 1,-3 9 116,4-2-184,-4 3-1,13 1 169,-9 0-234,15-1 32,-4 1 0,5 4 117,0 0-431,5-1 209,1-3 0,11-4 38,2 0-291,3-5 200,0 3 0,2-7-195,3-3 347,-3-2-85,4-5 103,-5 0-71,0 0 0,0 0-37,0 0 248,-1 0-185,-4-5 1,2 3-2,-4-6 92,-6 6-73,0-3 0,-5 0 36,3-3 147,-3 3-153,-5-5 117,0 3-133,0-4 1,0 3 307,0 1-251,0 4-10,0-7 5,0 9-4,0-4-236,0 5 33,0 5 53,0 1 1,1 2 66,3-1 0,-2 1-27,6 3 11,0 1 44,8-1-27,-3-4 0,8 3-30,-2-3 206,3-2-169,1 0 1,1-5 59,3 0 1,-2 0 130,5 0 0,-4-5 28,0-2-93,-1-3 1,0-2-8,-2 1 1,1-1 26,-9 1 0,0 0-31,-3-1 0,-2 1-14,-3-1 1,2 0-193,-5-4 1,-1 2 104,-7-5 1,-4 4-345,-7-4 1,0 5 127,-8-1 1,1 0-39,-8 3 1,-4 0 172,-4 8-405,0 0 228,-2 4 0,3 1-241,-4 3 0,5 6-119,2 5-158,0 1-320,9 0 654,3 2 1,6 3-233,9-1 669,2 1 0,10-3 0,1 5 0</inkml:trace>
  <inkml:trace contextRef="#ctx0" brushRef="#br2" timeOffset="60">19861 9479 8155,'0'-17'0,"-4"0"406,0 6-143,0-1 1,4 5 386,0-1 270,0 5 31,0-2-554,0 0 1,-1 5-289,-3 0 0,3 3 133,-3 8 0,3-1-64,1 9 0,0-3 10,0 3 0,0 0-241,0 4 233,5-1 1,1 1-263,6 0 18,4 0 1,-2-1-75,5-3 102,-5-3 1,8-6 205,-3-2-45,3 2-63,0-9 0,5 4 56,0-5-76,-1 0 12,2-5 1,-4-1 103,3-6-82,-3 1-16,4 0 1,-5-2 345,0-2-315,0 2-14,-11-9 0,5 8-30,-6-5 36,1 5 1,-6-7-322,-2 2 146,-3-3 0,-1-1 103,0 1-1056,-5-1 687,-1 0 0,-5 5-28,4 3-1110,-3 2 266,8 7-898,-8-4 2128,9 9 0,-9 1 0,3 6 0</inkml:trace>
  <inkml:trace contextRef="#ctx0" brushRef="#br2" timeOffset="61">20580 9308 8160,'0'-11'69,"0"3"449,0 0 50,0 6-204,0-8 281,0 8-25,0-3-375,0 5 0,0 5-123,0 3 386,0 7-224,0 3 1,0 5 79,0 0-426,0 5 144,0-4 1,2 7 235,1-4-620,-1 5 288,3-8 1,-5 4 101,0-5-881,5 0 572,-4-6 1,6 0-399,-4-6 228,-1-4-453,3 3 1,-4-9-185,3 3 158,-3-3 1,4-6 869,-5-3 0,-5-7 0,-1-3 0</inkml:trace>
  <inkml:trace contextRef="#ctx0" brushRef="#br2" timeOffset="62">20398 9308 8160,'6'-11'0,"4"3"0,-2 0 0,7 6 348,-2-8-136,8 3 0,-3 0 582,5-1-451,5 6 0,0-7-3,2 5 0,3 0-83,-2 4 1,2 0-69,1 0 0,-1 0 69,-3 0 0,-2 5-248,-5 3 1,-1 2-102,-3 1 1,-4 1-110,-7-1 0,0 4 90,-4 1 1,-1-1-74,-7-4 1,-4 4 40,-7 1 1,1-1 59,-5-4 0,-5 1-155,-6-1 0,0 1 55,0-1 0,5-3-257,-2-1 1,4-3-98,4 4 1,3-6-786,4 2 1321,6-3 0,1-1 0,5 0 0</inkml:trace>
  <inkml:trace contextRef="#ctx0" brushRef="#br2" timeOffset="63">21163 9217 8362,'0'-7'586,"-5"-3"131,4 9 520,-5-4-781,6 5 1,-3 1-96,-1 3 1,0 3-67,4 9 1,0 1-14,0 6 1,0 0-93,0 0 1,0 0-113,0 0 0,-1 3-140,-3 1 1,3 0 100,-3-5 0,3 1-199,1 0 0,0-4-17,0 0-9,0-5 123,0 3 336,0-6-33,0-5 75,0 0 1,1-6 20,3 0 0,3-2-128,9-2 0,-3 3-159,7-3 0,-1-1 119,3 1 1,1-3-291,0 3 1,4-1 99,-1 1 0,1 3-392,-4-3 0,-4 3 178,0 1 1,-5-4-728,1 0 228,-2 0 1,-6 4-1747,1 0 2481,-5 0 0,-3 5 0,-7 2 0</inkml:trace>
  <inkml:trace contextRef="#ctx0" brushRef="#br2" timeOffset="64">21597 9251 8136,'0'-15'196,"0"-1"0,0 1 33,0 9 0,0 0 1055,0 2-863,0 2 1,0-1 9,0 6 1,1 4 183,3 4-435,-3 6 0,4 0 0,-5 6 0,0 1 15,0 3 0,0-2-29,0 6-98,-5-6 0,4 3 293,-3-5-680,3 5 283,1-4 1,4 3 46,-1-8-350,6 2 220,-2-8 1,4 4-48,1-6 63,4-5 102,2-1 1,1-1 51,0 0-22,0 0-81,4-4 1,0-1 4,-1-3 1,1 1-118,0-4 0,-1 3-269,-3-4 0,-3 2 63,-4-2-830,-1-2 724,-5 4 0,-1-6-212,-5 1-773,0 4 629,0-3 832,-5 4 0,-6-5 0,-7-1 0</inkml:trace>
  <inkml:trace contextRef="#ctx0" brushRef="#br2" timeOffset="65">21551 9422 7631,'12'-6'1766,"3"1"-1151,0 5-396,5-5-39,-2 3 1,5-4 147,0 2-148,0 3 0,3-5-163,1 2 0,3 3 104,-3-3 0,0-1-737,-4 1 0,-4-1 168,0 1-433,-5 3 381,2-9 500,-10 3 0,-6-4 0,-6-1 0</inkml:trace>
  <inkml:trace contextRef="#ctx0" brushRef="#br2" timeOffset="66">21597 9182 8136,'-6'0'455,"0"0"-167,6-5 0,6 3 31,1-6 1,8 4 148,4-3 1,4 0 184,4 0 1,3-2-190,8 5 1,3-1-389,5 1 0,-1 3 99,1-3 1,-3 3-269,-5 1 1,-2 0 113,-13 0-21,-3 0 0,-9 5 0,1 1 0</inkml:trace>
  <inkml:trace contextRef="#ctx0" brushRef="#br2" timeOffset="67">15498 10107 8345,'-6'-5'0,"-4"4"-18,8-4 475,-3 0 181,5 4-246,0-4 46,0 5 1,0 5-178,0 2 0,2 5 151,1 3 0,-1 3-68,1 5 0,2 3-121,-1 1 0,4 7 38,-4-3 0,0 0-87,-4-4 1,1-3-14,3 3 1,-3-3-164,3-1 0,1-6-238,-1-1 0,-1 0 149,-3-1 1,4 1-899,0-5 638,0 0 1,-4-3 25,0 0-1358,0-6 513,0 8 438,0-8-344,0 3 1076,0-5 0,5 0 0,1 0 0</inkml:trace>
  <inkml:trace contextRef="#ctx0" brushRef="#br2" timeOffset="68">15692 10210 8274,'0'-18'0,"0"6"0,0 4 528,0 6 64,0-9 110,0 10-287,0-4-129,0 5 1,0 5 373,0 3-346,5 7 0,-3 3 281,1 5-281,-1 5 0,1-3 99,1 5-449,5 1 82,-8-2 0,5 3 335,-6-6-742,5 6 332,-4-13 0,5 7-990,-2-11 494,-3 0 387,4-4 1,-3-4-692,1-3 314,-1 2-658,3-5-1143,-5 4 1396,0-5 920,0-5 0,0-1 0,0-6 0</inkml:trace>
  <inkml:trace contextRef="#ctx0" brushRef="#br2" timeOffset="69">15669 10222 8274,'0'-17'0,"2"6"70,2-1 134,-3 1 0,5 8 203,-2-4 141,-3 4-358,9-2 1,-3 5 576,4 0-401,-5 5 1,6 3 111,-1 7 69,1-2-210,9 8 1,-3-3 107,5 5-354,0-5 99,5 8 1,-4-7-273,2 8 114,-1-8 1,0 1-288,-2-4 179,2-1 52,-7-4 1,0 1-25,-3-1 27,-2-5 1,-2 3-125,0-5-827,-4 0 610,3-4 1,-9 1-1317,3 3 859,-3-3 49,-1 4-712,0-5 1482,-5 0 0,-1 0 0,-6 0 0</inkml:trace>
  <inkml:trace contextRef="#ctx0" brushRef="#br2" timeOffset="70">16092 10199 8303,'-6'-12'0,"-1"5"0,4-1 601,1 6 75,-3-3-172,5 5 970,0 0-748,0 5-382,0 1 1,0 10 141,0 4-274,0 1-4,0 2 1,0 4 209,0-1-468,0 6 89,0-8 1,0 8-866,0-6 628,5-4 1,-3-2-920,1-4-473,4 4 622,-6-7 968,9 3 0,-9-5 0,4 1 0</inkml:trace>
  <inkml:trace contextRef="#ctx0" brushRef="#br2" timeOffset="71">16914 10142 8328,'0'-8'-1325,"0"1"1105,-5 4 1078,4-2-20,-4 0-234,5 4-151,0-5 129,0 6-192,-5 0 30,4 0-193,-5 0 0,5 9 162,-3 3 101,3 12-322,-4-5 0,1 13 37,0-6-109,-4 6 1,5-4-151,-5 2 1,5 2 100,-5-5 0,4-1-375,-3-3 0,4-1 166,-1-3 0,-1 1-179,1-5 0,-3-3 85,3-5 0,0-3-1562,4 4-395,0-6 1334,0 3 879,0-5 0,0 0 0</inkml:trace>
  <inkml:trace contextRef="#ctx0" brushRef="#br2" timeOffset="72">16834 10199 8328,'5'-23'-291,"-3"0"279,3 5 1,-5 2 262,0 4 190,0 1 13,0 5 223,5-4-181,-4 8 1,5-3 222,-2 5-392,3 5 0,4 2 218,0 4 0,5 6-82,-1 2 0,4 6-287,-4 2 18,5 4 1,-3-1 195,2 4-486,3-5 133,-5 4 1,5-5-30,-3 2-24,3-2 93,-5-5 1,1-5-570,-3-3 377,-2-2 0,-3-2-491,-2 1 0,1-5 241,-6 1 0,3-6-1610,-3 2 1024,-1-3-434,3-1 0,-14 0 522,-3 0 863,-2 0 0,-2-5 0,-2-1 0</inkml:trace>
  <inkml:trace contextRef="#ctx0" brushRef="#br2" timeOffset="73">16777 10427 8308,'0'-6'322,"0"1"-113,5 5 1,2 0 208,4 0 191,6 0-285,0 0 1,6-4-66,0 0 0,5 0-44,2 4 0,3-3-485,2-1 258,4 0 1,-7 0-754,2 0 1,-6-3 500,2 3 0,-6-4-893,-1 5 1157,0-1 0,-10-1 0,3-2 0</inkml:trace>
  <inkml:trace contextRef="#ctx0" brushRef="#br2" timeOffset="74">17417 10153 8207,'0'-7'522,"0"-1"4,0 5-257,0-2 1,0 7 80,0 1 0,0 4 170,0 4 0,0 6-209,0 2 0,0 2-64,0 2 0,0 4-191,0-1 0,1 2 138,3-1 0,-3-3-142,3 3 0,1-3 145,-1-1 1,0-2-485,-4-2 1,3-2-426,1-6-412,0 1 224,1-1-221,-4-5 266,5-1-18,-6-5 1,0-1 872,0-3 0,0-2 0,0-5 0</inkml:trace>
  <inkml:trace contextRef="#ctx0" brushRef="#br2" timeOffset="75">17383 10176 8207,'0'-18'0,"0"6"-70,0 4-29,0 0 0,1 2 808,3 2 159,-3-2 1,9 6-368,-2 0 1,3 5-183,4 6 1,-1 5-64,5-1 1,0 9 6,4-1 0,-4 2-298,0-2 0,-1 0-2,1 0 1,1-1 17,-4 1 0,3-5-45,-4-3 0,1-2-183,0-2 1,-4 0-133,3-4 0,-2 2 146,-1-5 0,-5 0-431,1-4 1,-4 3-183,3 1-982,-4 0 1828,2-4 0,-5 0 0,0 0 0</inkml:trace>
  <inkml:trace contextRef="#ctx0" brushRef="#br2" timeOffset="76">17759 10165 8141,'0'-12'0,"0"1"0,0-1-194,0 6 289,0 1 849,0 0-103,0 4-682,0-5 1,0 8 67,0 2 0,0 2-22,0 5 1,2 2 12,2 2 1,-3 4-221,3 8 0,1-3 96,-2 3 1,1 1-299,-4-2 0,2 5-10,1-5 0,-1 0-172,1-7 0,-1 1-672,-2-5 500,0 1 76,5-5 1,-4-3 481,3-1 0,2-4 0,1 2 0</inkml:trace>
  <inkml:trace contextRef="#ctx0" brushRef="#br2" timeOffset="77">17942 10096 8104,'-6'0'171,"1"-5"-171,5 4 0,0-9 553,0 8-311,5 2 1,-3 7 435,6 4-439,0 0 1,-1 5-118,1-1 1,-1 4 54,5-4 0,-1 4-457,1-4 0,-1 6 188,1-2 1,-1-3-491,0 0 1,1-5 146,-1-3 184,1 2 1,3-8-590,0 6 840,-5-6 0,0 3 0,-3-5 0</inkml:trace>
  <inkml:trace contextRef="#ctx0" brushRef="#br2" timeOffset="78">18353 10085 8107,'0'-7'281,"0"2"-286,-5 5 1,0 1 190,-2 3 1,-4 1 22,4 3 0,-5 6-158,-3-3-23,2 3 0,-4 2-131,1-1 0,4 4 83,-3-4 1,2 4-315,1-4 1,5 1 125,-1-5 0,6 0-764,-2 1 653,3-1 1,-1-1-134,-1-2 452,1 2 0,-8-4 0,4 6 0</inkml:trace>
  <inkml:trace contextRef="#ctx0" brushRef="#br2" timeOffset="79">18159 10313 9633,'-7'1'896,"-1"3"1,5 0-492,0 7 0,1-2-21,2 6 1,0-2-121,0-1 0,0 0-182,0 3 1,0-2 8,0 2 0,0-2 127,0-1 0,4-5-307,0 1 1,1-4 69,-1 3-1215,-3-4 625,9 7-1445,-8-9 1022,8 4 1032,-9-5 0,4-5 0,-5-1 0</inkml:trace>
  <inkml:trace contextRef="#ctx0" brushRef="#br2" timeOffset="80">19141 10130 8243,'0'-6'-606,"0"-4"926,0 9 1076,0-5 20,0 6-1040,5 6-126,-3 0-31,8 10 1,-9-2-107,3 5 70,-3 5 0,3 1 184,0 1-482,0-2 124,-4-1 1,0 0-46,0 0 0,1-2 113,3-2 1,-3 2-275,3-6 0,-3 4-51,-1-4 213,0 1-753,0-5 498,0 0 0,0-3-1139,0 0 945,0-6 0,0 4-135,0-2 619,0-2 0,0 3 0,0-5 0</inkml:trace>
  <inkml:trace contextRef="#ctx0" brushRef="#br2" timeOffset="81">19176 10165 8243,'0'-12'936,"0"6"-166,0 1-268,0 0 1,0 3-221,0-3 1,1 7 142,3 1-237,2-1 0,2 8 29,-1-3 1,1 0-1,3 0 1,1 1-56,-1 3-282,1 1 110,-1-1 0,0 1-457,1-1 305,4-5 78,-3 0-326,4-1 276,-1-4 1,-2 4-55,5-5 0,-5 0 55,8 0 0,-10-5 18,3-3 46,3 3 29,-5-5 1,3 4 148,-4-6-148,-1 1 10,1-1 0,-2 1 226,-3 0-203,4-1-16,-5 1 161,5-1-141,-4 1 1,2-1 4,-6 1 200,1 0 15,1 4-8,-3-3 38,3 9-173,-5-4-75,0 5 0,0 5 252,0 2-206,0 4 1,0 5 229,0 3-219,0 3 1,0 4 60,0 1-335,0 5 261,0-3 1,0 4 57,0-3-338,0 3 128,0-9 0,0 4-87,0-5 85,0-5 1,0-1-66,0-6 1,0 0-638,0 1-560,0-1 453,5 1-809,-4-6 1728,9-1 0,-4-5 0,6 0 0</inkml:trace>
  <inkml:trace contextRef="#ctx0" brushRef="#br2" timeOffset="82">19918 10107 8184,'0'-11'0,"0"5"0,0-4 477,0 3 123,0 1 84,0 1-367,-5 5 1,4 1 112,-3 3 1,-1 2-186,1 6 0,-4 4 73,5 3 1,-6 7-59,1 0 0,3 8-230,1-3 0,-1 4 158,1-4 1,-1 1-274,1-2 1,3 2-199,-3-6 0,3-3-697,1-4-671,0-5 787,0 3-498,0-6 384,0-4 978,0-2 0,0-16 0,0-1 0</inkml:trace>
  <inkml:trace contextRef="#ctx0" brushRef="#br2" timeOffset="83">19872 10073 8184,'0'-11'908,"0"-1"-127,0 6-498,0 1 1,4 11 146,0 6 0,5 0-93,-2 7 0,7 2 125,2 5 0,4 4-219,-1 4 0,1-4-41,-1 1 0,3-1-77,-3 4 1,-1-4-179,1-4 0,-5-2-267,1-1 1,-2-1 259,-2-3 0,-1-3-575,-2-4 1,1-5 262,-6 1 1,3-4-644,-3 3 410,-1-4 0,1 2-418,-6-5 0,0 0 1023,-5 0 0,-4-5 0,-6-1 0</inkml:trace>
  <inkml:trace contextRef="#ctx0" brushRef="#br2" timeOffset="84">19781 10416 7275,'0'-12'940,"5"6"0,3 1-435,7 5 1,-1-4-236,5 0 0,1 1-39,7 3 0,-2 0-289,6 0 1,-5-4 116,5 0 1,-2 0-735,1 4 1,-2-4 416,-5 1 1,-1-1-1371,-3 4 1628,-3 0 0,1-5 0,1-2 0</inkml:trace>
  <inkml:trace contextRef="#ctx0" brushRef="#br2" timeOffset="85">20375 10153 8212,'-7'-11'0,"4"-1"-54,1 6 66,2 1 1,0 4 645,0-3 650,0 3-348,0-5-680,0 17 1,2 0 322,1 8-418,-1 3 1,7-5-9,-6 6 1,5 4 14,-4 0 1,3-1-278,-3-3 1,0 0 112,-4 0 0,4-2-704,0-2 1,0 2 41,-4-6 0,3-4-1070,1-3 401,0 0-133,-4-2 1436,-5-1 0,4-5 0,-4 0 0</inkml:trace>
  <inkml:trace contextRef="#ctx0" brushRef="#br2" timeOffset="86">20089 10142 8212,'5'-12'4,"-2"2"-2,5 3 1,-1-4-3,5 4 1412,4-3-862,-3 3 0,13-3 782,1 3-911,0 1 1,9-2-303,-1 4 1,3-4 100,0 4 0,-5-1-1297,5 1 792,-5 3 0,2-4 243,-4 5-1151,-6 0 1193,-2 0 0,-1 5 0,-4 2 0</inkml:trace>
  <inkml:trace contextRef="#ctx0" brushRef="#br2" timeOffset="87">20957 10142 8201,'0'-7'-230,"0"-3"506,0 4-242,0-6 44,0 6 1,-1 0 291,-3 2-322,-2 3 116,-6-4 0,1 5 163,0 0-212,-6 0 65,4 0 0,-7 0 156,5 0-182,-5 5 1,7 1 155,-2 5-81,2 6-106,2-4 1,-1 7-49,1-5 72,4 5 1,-2-2 182,6 5-549,-6 0 194,8 0 0,-5 0 162,6-1-371,0 1 175,6-5 1,1 2-185,8-4 48,-2 4 261,9-7-214,0-2 149,3-6 1,2-5-41,-4 0 211,5 0-167,1 0 1,2-5-2,-1-3 31,-4-2-23,7-6 0,-9 3 20,2-2 126,-1-3-132,-3 5 1,-4-8 146,-3 2-145,-2 2 1,-3-4-82,-2 2 86,2-3 0,-9-1 19,3 0-187,-3-5 157,-1 4 1,2-2 37,1 7-156,-1 2 106,3 1 0,-5 7-9,0-3 199,0 9 5,0-2-271,0 5 1,0 5 261,0 2-89,0 8 0,-4 1-9,0 7 0,0-2 13,4 10 0,0-1-5,0 4-95,0-5 36,0 4 1,2-5-297,1 3 131,-1-3 69,8-5 1,-8-6-375,6-1 80,0-4-861,-2 0 872,4-1 0,-9-3-1766,3-1 2098,-3-4 0,-1 2 0,0-5 0</inkml:trace>
  <inkml:trace contextRef="#ctx0" brushRef="#br2" timeOffset="88">21505 10050 8169,'0'-6'420,"0"-4"89,0 9-52,6-4-215,-5 10 0,4 2 886,-5 8-700,0 3 0,0 5 35,0 0 1,1 1-5,3 3-216,-3 2-704,4 0 516,-5 4 1,2-5 245,1 2-913,-1-2 510,3-5 0,-1-5 63,-1-3-386,6-2 138,-7-2-1167,3 1 406,0-6-1338,-4-1 2467,4-5 0,-10 0 1,-1 0-1</inkml:trace>
  <inkml:trace contextRef="#ctx0" brushRef="#br2" timeOffset="89">21197 10302 8232,'12'0'366,"-1"0"-179,0 0 0,2 0 128,2 0-128,3 0 0,2 0 345,3 0 1,-1-2-132,8-1 0,1 1-380,3-2 1,0 2 122,0-2 0,-3 2-852,-1-6 1,0 4 473,0-3 1,-3 4 233,-8-1 0,2-2 0,-3 0 0</inkml:trace>
  <inkml:trace contextRef="#ctx0" brushRef="#br2" timeOffset="90">21837 10028 8274,'0'-8'8,"0"0"381,0 1 240,0 0-64,0 2 82,0 5-169,0 5 1,0 3-69,0 7 0,0 3-109,0 5 0,0 1-115,0 3 0,3 2 226,1 5-158,0-5-925,1 9 660,-4-12 0,5 10-28,-6-9 1,3-2-389,1-6 0,0 2-796,-4-6 836,5-5 0,-4 0-1700,3-2 895,-3-3 1289,4 0 0,2-5 1,4 0-1</inkml:trace>
  <inkml:trace contextRef="#ctx0" brushRef="#br2" timeOffset="91">22042 10050 8302,'0'-6'430,"0"-4"-302,0 9 0,0-3 128,0 8 745,0-3-560,0 9 0,0 0 255,0 5-288,0 6-216,0 2 1,0 1 22,0 2 9,0 3 1,0-3-344,0 4 0,4-4 150,0 0 1,1-2-550,-1-1 1,-3-5 303,3-3 1,1-2-1159,-1-2 419,0-4-255,-4-2 517,0-5 691,5 0 0,-4 0 0,4 0 0</inkml:trace>
  <inkml:trace contextRef="#ctx0" brushRef="#br2" timeOffset="92">22019 10073 8273,'0'-11'0,"6"4"252,-5-3 129,4 9 0,-5-4 2,0 5 30,5 0 280,-4 0-363,9 5 1,-3 1-24,4 6 1,6 3 243,2 0-297,-3 6-269,11-4 70,-8 6 1,10 0 325,-2 0-579,-3 0 183,4 0 1,-5-4 233,-1 0-720,1-5 400,0 2 0,-1-6-37,-3-2-429,2 2 387,-8-9 1,3 6-903,-4-4 493,-1-1 269,-4 3-482,3-5 146,-9 0 91,4 0 565,-5 0 0,-5-5 0,-1-2 0</inkml:trace>
  <inkml:trace contextRef="#ctx0" brushRef="#br2" timeOffset="93">22453 10039 8114,'-5'-11'-235,"4"-1"-354,-3 1 471,3 4 925,1-3-145,0 9-156,0-4 1399,0 5-1712,5 0 45,-4 5-60,4 6 1,-5 3-40,0 5-178,0 0 277,0 4-539,0 0 264,5 0 1,-3 4 61,2-1 1,-3 5-159,-1-5 1,4 5-186,-1-5 0,3-3-740,-3-4 711,-1-5-805,8 3 410,-9-6 742,9-5 0,-9 5 0,5-5 0</inkml:trace>
  <inkml:trace contextRef="#ctx0" brushRef="#br2" timeOffset="94">22910 9993 8142,'0'-6'-275,"0"-4"502,0 8-138,0-8 15,0 9 1,0-5 582,0 2-81,0 3 6,0-10-332,0 10 0,-4-5 111,1 2-168,-6 3-42,2-4 0,-4 5 180,0 0 76,-1 5-257,-4 1 1,2 7-37,-5 2 36,0 3 1,1 5-57,3 0 1,-2-1 116,2 1 0,0 1-318,3 3 0,6-2 10,2 6 252,3-6-577,1 3 313,0-5 0,5 0-1,3 0-226,2-1 178,6-4 1,2-1-190,5-6 71,5 1 186,1-6 1,1 0-271,1-2 239,-6-3 48,3 4-200,0-5 89,-9 0 0,6-3 10,-9-1 260,4-5-79,-7 3 0,3-6-14,-4 1 1,-5-1 179,1 1 1,-6-1 57,2 1-254,-8 0-21,-2-6-538,-11 4 345,0 2 1,-6 2-7,0 5 0,-4 1-139,1 3 1,-5 1 351,5 3 0,-1 2 0,4 5 0</inkml:trace>
  <inkml:trace contextRef="#ctx0" brushRef="#br2" timeOffset="95">15521 10998 8258,'-6'-5'1495,"1"4"-814,5-4 154,0 5-569,0 5-37,0 1 23,0 6-31,0-1 0,3 1 33,1-1-2,0 0-113,1 6 0,-4-1-23,3 3 0,1 3 204,-1-3-398,5-2 74,-8 4 1,9-4 302,-2 2-440,-3 2 102,5-8 0,-7 7-72,4-5 31,-4 1-92,7-5 220,-9 0 1,6-3 35,-4 0-337,-1-6 270,3 3 111,-5-5 257,0 0-264,0-5 0,4-1-128,-1-6 0,1 1 18,-4 0 1,1-5 81,3 1-262,-2 0 95,8 4 0,-9-1-11,3 1 118,2 4-46,-5-3-175,4 9 128,1-4-33,-5 5-122,9 0-48,-9 0 217,9 5 5,-3 1 0,4 7 20,1 2 1,-1-2-50,0 2 14,1-2 73,-1-7-56,1 4 1,0-5-37,4 3 247,-9-3-84,8 0 0,-8-4-77,4 3 363,1-3-212,-1-1 1,-3-1 383,-1-3-338,-4 3 1,2-9 301,-5 2-284,5-2 1,-4-1 27,3-1-285,-3 1 50,-1-6 1,0 4 95,0-7 0,-4 3-107,1-2 0,-1-3 186,4 3-715,0 3 366,0-6 0,0 9-666,0-2 293,0 2 110,0 2-644,0 0 467,0-1 143,0 6-1254,0 1 456,0 5 666,0-5 0,1 3 584,3-1 0,2 6 0,6 4 0</inkml:trace>
  <inkml:trace contextRef="#ctx0" brushRef="#br2" timeOffset="96">16115 10998 8203,'0'-7'0,"0"-1"0,0 6 540,0-4 61,0 1 253,0 4-141,0-4-405,0 5-239,0 5 116,0 1 1,0 6 184,0-1-336,0 6 182,0-5 0,4 10 154,-1-3-484,1 3 156,-4 1 0,4-1-39,0 1 10,0-5 0,-4 4-450,0-3 334,0-3 0,3 1-12,1-6-233,0 0 66,-4-4 175,0 3-686,0-9 212,0 4-68,0-5 1,5 5 0,2 2 0</inkml:trace>
  <inkml:trace contextRef="#ctx0" brushRef="#br2" timeOffset="97">16560 11010 8169,'-6'-5'-763,"1"3"1668,5-3-27,0 5-193,0-5-254,0 4 121,0-4-187,0 15 188,0 3-246,0 4 1,0 5 57,0-3-129,0 3-38,0 1 0,0 3-211,0 1 42,0-1 0,4-4-40,-1-3 1,1 1 276,-4-4-163,5-1-439,-3-4 80,3-4 86,0 3-491,-4-9 416,4 9 0,-4-9-1258,3 3 751,-3-3 58,5-1-862,-6-5 745,0-1 811,0-5 0,-6-6 0,0-1 0</inkml:trace>
  <inkml:trace contextRef="#ctx0" brushRef="#br2" timeOffset="98">16378 11044 8169,'7'-4'81,"1"0"1,-4-1 343,3 1 0,1 2-139,3-6 1,1 6 86,-1-2 1,4-1-65,1 1 0,4-4-31,-1 5 1,2-6-46,2 1-35,0 3 0,-1-4 197,-3 5-497,2-4 154,-8 6 1,7-3 114,-5 5 1,1-4-30,-5 1-250,1-1 86,-1 4-9,-5 0 0,3 1-143,-5 3-18,5-3 278,-8 9 101,9-8-145,-8 8 0,6-8 57,-4 6 130,5-1-173,-8 5 0,6 3 66,-3 0 22,-3 1-79,4 0 1,-5 2 9,0 5 31,0 0-19,0-1 0,0-3 48,0 0-40,5-5-30,-4 8 1,4-8-233,-5 5 219,0-5 1,4-1-238,0-6 1,1 0-70,-1 0 304,-3 3-1062,4-8 669,-5 3 0,1-5-751,3 0 496,-2 0 0,3 0-1069,-5 0 814,5 0 857,-4 0 0,9-5 0,-4-2 0</inkml:trace>
  <inkml:trace contextRef="#ctx0" brushRef="#br2" timeOffset="99">17063 10998 8169,'0'-11'1159,"0"-1"-213,0 6-396,0 1 0,0 6-38,0 3-268,5 2 347,-4 11-248,4 1 0,-1 5 109,0-1-247,0 6-23,-4-4 1,3 8 243,1-5-672,0 5 244,-4-8 1,4 6-619,0-7 375,-1 2 169,-3-12 1,0 3-1283,0-4 462,0-1-424,0-4 804,-5-2 1,3-5-227,-6 0-526,6 0 1268,-8 0 0,3-5 0,-4-2 0</inkml:trace>
  <inkml:trace contextRef="#ctx0" brushRef="#br2" timeOffset="100">16777 11215 8169,'7'0'120,"3"0"59,-3 0 0,9 0 1084,3 0-732,2-5 1,2 0 215,0-2 357,5-4-843,1 5 198,5 0-243,1-4-33,-6 3 0,2 0-20,-4-1-600,0 5 422,-10-2 1,4 5 155,-6 0-141,0 5 0,-8 2 0,-2 4 0</inkml:trace>
  <inkml:trace contextRef="#ctx0" brushRef="#br2" timeOffset="101">18171 10873 8201,'6'-8'0,"-2"0"0,-3 6 249,-1-8 121,5 8 0,-4-8 291,4 9-290,-5-4 0,4 4 103,0-3-64,0 3-143,-4-4 0,0 10 434,0 2-516,0 3 0,-5 7 76,-3 2 0,-2 8 1,-1 3 1,-1 2-231,1-2 0,-1 6 138,1-6 0,-1 6-250,1-6 1,1 2 92,2-2 1,-1-2-438,6-5 1,-1-1-43,4-3 0,0-3-1041,0-4 47,0-1 456,0 0 279,0-4 0,0-7 25,0-8 700,5 3 0,1-10 0,6 2 0</inkml:trace>
  <inkml:trace contextRef="#ctx0" brushRef="#br2" timeOffset="102">18171 10827 8201,'3'-28'507,"1"5"17,0 0 433,-4 11-155,0-5-637,0 11 1,1 2 176,3 8 0,1 3 158,3 9 0,3 1-191,1 6 1,-1 4-90,4 0 0,2 4-45,-2 0 1,4 2-131,-4 1 1,4-1 26,-3-3 1,3 0-121,-4-4 1,0-2-86,-4 3 0,1-7 75,-1-1 0,-3-3-31,0 3 0,-5-5 98,5 1 0,-6-2-416,2-2 1,-2-3-594,-2-1-588,0-4 967,0 7 1,-6-9-327,-1 3 1,1-4 946,-2-4 0,0-2 0,-3-6 0</inkml:trace>
  <inkml:trace contextRef="#ctx0" brushRef="#br2" timeOffset="103">18091 11170 8201,'-7'0'1057,"2"0"-677,5 0-288,5 0 0,2-4 744,4 0-488,0 0 1,6 4-177,2 0 1,0-4-170,4 1 0,-2-3-562,10 3 569,-6 1-228,8-8-1470,-9 9 904,9-9 422,-8 9-617,2-10 979,-4 10 0,0-9 0,0 4 0</inkml:trace>
  <inkml:trace contextRef="#ctx0" brushRef="#br2" timeOffset="104">18605 10827 8234,'0'-18'0,"0"2"0,0 4 452,0 6-202,0-4 63,0 9-63,0-10 767,0 10-100,0-4 675,0 5-1280,0 5-202,0 1 1,1 11 62,3 2 0,-3 4 92,3 3 1,-2 2-222,2 3 0,-3 2-58,3-3 1,-1-1-123,1 2 1,-3-6-29,3 2 0,-3-3 94,-1-1 1,4-4-40,-1 0 1,1-5 74,-4 1-946,0-2 689,0-2 1,0-3-1845,0 0 1512,0-6 0,2 3-1002,1-5 1625,-1 0 0,3-5 0,-5-1 0</inkml:trace>
  <inkml:trace contextRef="#ctx0" brushRef="#br2" timeOffset="105">18822 11033 8234,'0'-7'0,"0"-3"422,0 4 88,0-1 431,0 2 693,0 5-659,-5 5-594,3 2 0,-3 4-59,5 1 1,0 4-73,0 3 0,0 3-264,0 1 0,0-1 112,0 1 0,0-1-73,0-3 1,0 1 93,0-5 1,0-3-1119,0-5-311,0 1-747,0-2-162,0-1 2219,0-5 0,5-5 0,2-1 0</inkml:trace>
  <inkml:trace contextRef="#ctx0" brushRef="#br2" timeOffset="106">18879 10827 8168,'-7'-18'10,"-3"2"0,9 8 0,-3 0 0,2 6-10,-2-2 886,3 3-201,-5-4 305,6 4-459,0-5-1281,0 6 662,0 6 1,4-4-1731,0 6 1818,10 4 0,-6 1 0,8 4 0</inkml:trace>
  <inkml:trace contextRef="#ctx0" brushRef="#br2" timeOffset="107">19141 11033 8250,'0'-12'1102,"0"1"-194,0-1-212,0 6 647,0-4-324,0 9-154,0-10-219,0 10-168,0-4 0,-1 5-100,-3 0-127,-2 0-478,-5 0 251,-1 5 1,1 1 264,-1 6-465,1-1 204,4 1 0,-3 0 306,3 4-740,2-4 312,-5 10 0,8-9-142,-2 2 136,3 3 1,1-6-139,0 3 1,4-2 159,0-1 0,5-2-111,-2-3 0,3 2 94,2-5 1,1 0-2,2-4 0,-3 0 20,4 0 0,0 0-75,-1 0 0,1-4 95,-5 0 0,4-5-7,1 2 1,-1 0 67,-4 0 0,1 3-65,-1-4 0,-3 2 142,-1-2 0,0 2-76,0 2 0,0 3 354,-4-3-226,-1 3 1,3 0 297,-5-3-332,0 3-96,0-4-5,0 5 58,5 5 1,-4-3-111,3 6 1,-2-4 87,2 3-67,3 1 0,4 2 25,0-2 1,1-2 92,-1-2 1,2-3-86,2 3 0,-1-3 16,5-1 0,-4 0-42,4 0 1,-3 0 42,3 0 0,-2-4-42,2 0 1,2-4 32,-6 0 0,4 2-37,-4-2 1,0 0 21,-3-3 0,2 0 162,-3-1-157,3 1 0,-11-1 162,4 1-149,-4-1 0,2 1-7,-5 0 11,-5-1 1,-1 2 27,-6 2-254,-4-2 226,-2 9 1,-6-4 11,-3 5-66,-2 5 43,-5 1 1,-1 10 11,1-1-21,0 5 1,1-1 1,2 8 1,7-3 2,5 2 0,7 2 84,0-1 1,6 2 147,6-6 0,1 2 97,3-5 1,7-3-120,8 2 1,4-9 98,4 2 0,3-8 7,8-1 0,-1-3-41,5-3 0,-1 0-663,1-4 1,-3-1-1660,-5-4 1553,-5 6-2955,-1 1 1619,-10 0 1829,-1 4 0,-6-4 0,0 5 0</inkml:trace>
  <inkml:trace contextRef="#ctx0" brushRef="#br2" timeOffset="108">20078 11090 8042,'-6'0'377,"0"0"85,6 0-156,-5 0 412,4-5 14,-4 3-237,5-3-62,0 5-126,5 0 0,-2 0 58,4 0 51,1 0-148,8 0 0,-2 0 309,5 0-319,0 0 1,6 0 110,1 0-191,3 0 1,6 0 238,-1 0-248,5 0 9,-3 0 1,8-4 179,-2 1-1199,2-1 1049,-3-1 1,2 2 149,-5-4-498,0 4 141,-3-2 0,-2 1-244,-3 0 175,-7 1 0,-3 1-1181,-5-2 509,1 3-159,-10-4 255,-1 5 644,-15 0 0,-3 0 0,-10 0 0</inkml:trace>
  <inkml:trace contextRef="#ctx0" brushRef="#br2" timeOffset="109">21277 10701 8197,'-5'-6'0,"4"-4"5,-9 4 59,8-1 0,-3 1 305,5 2 98,-5 3 62,4-4 104,-4 5-301,5 0 0,0 5-47,0 2-101,0 9 1,0 5 144,0 6 1,0 5 101,0-2-185,0-2-513,0 5 451,0-4 1,0 5 185,0 1-483,0-1 120,0-5 0,0 3-445,0-6 288,0 1 149,0-9 1,0-2-179,0-4 75,5-1-1,-4 1-912,4-6 331,-5 4 685,0-9-1548,0 4 369,0-5 434,0-5-140,0-1 886,0-5 0,-5-1 0,-1 1 0</inkml:trace>
  <inkml:trace contextRef="#ctx0" brushRef="#br2" timeOffset="110">21071 10770 8197,'6'-12'-1,"-5"1"1,5 1 215,-2 2 0,-1-1 286,4 6-250,1-6 0,4 4 180,4-3 168,-4-2-282,10 9 1,-4-6 139,5 3-32,-1 3-121,1-4 1,0 1-153,0 0 33,0 1 0,0 3-120,-1 0 150,-4 0 1,3 1 153,-6 3-521,0 2 152,-4 0 0,-3 5 90,0-4-412,-6 8 209,3-2 0,-5 5-342,0-3 299,-5-2 80,-1 3 1,-6-4-123,1-1 53,0 1 93,-1-6-129,1 4 156,-6-4 0,5 2-40,-4 0 96,4-6-61,0 8 1,1-8-39,-1 1 303,6-1-264,1 3 216,5-4-190,0 4 75,0-5 0,5 1 80,3 3-132,2-3 1,5 6 199,0-3-101,6-3 0,-8 5 47,7-2-118,-7-3 1,8 6 76,-6-4-24,0-1-45,2 8 0,-5-5-123,4 3 131,-9 2 2,3-4 0,-5 5-227,3 1-35,-3-1 208,-5 1-242,0-1 106,0 1 1,-1-1 95,-3 0-24,-2 1 30,-11-1 0,-1 1-10,-4-1 0,-2 1 0,-3-1 1,3-3-60,-3-1-107,-2 1 162,5-2 1,1-1-398,8-5 75,2 0-1147,2 0 760,4 0-911,2 0 1138,15-5 0,3 0 518,10-3 0,5-7 0,1 3 0</inkml:trace>
  <inkml:trace contextRef="#ctx0" brushRef="#br2" timeOffset="111">21700 10987 8197,'5'-12'48,"-4"6"1,4 0 961,-5 2-365,0 3 260,-5-4-504,-1 5 0,-6 0 133,1 0-60,4 5-176,-3 1 1,5 5-209,-2 1 218,-4-1-123,10 1 0,-4 3 22,5 0-123,0 0 163,0 2-446,5-4 180,2 3 0,5-4 223,3-1-545,3 0 285,5-4 0,0-1-25,0-2-115,0-3 89,-1 4 0,1-6 139,0-3-243,0 3 238,0-9 34,0 3-50,-6-4 1,0 0 8,-6-1 249,1 1-248,-1-1 1,-4 1 23,-4-1-127,-1-4 107,-7 3 0,-2-7 26,-4 5-692,-6-1 434,-1 0 1,-9 7-778,-4-2 643,-2 7 1,-1-1-171,0 5 1,4 1-576,4 3 677,2-3-510,6 9 368,1-3 551,11 4 0,-4 6 0,4 0 0</inkml:trace>
  <inkml:trace contextRef="#ctx0" brushRef="#br2" timeOffset="112">22191 10690 8141,'0'-17'30,"0"5"1,0-5 392,0 6-2,0-1 16,0 6-76,0-4 509,0 9-374,0-4 338,0 5-654,-5 0 1,3 6 124,-1 5 1,1 2 29,2 6 0,0 0 26,0 4-244,0 0 63,0 0 1,0 1 59,0 2-150,0-2 0,4 4 56,0-5 0,4 1-155,-5 3 0,5-4-303,-4 0 231,5 0 1,-8-7 74,3 3-278,2-2 188,-5-6 1,4-3 1,-5-1-10,0-4 74,5 2-109,-3-5 141,3 0 510,-5 0-499,-5 0-140,3-5 146,-3-2 0,5-4 51,0 0-224,0-1 93,0 1 1,0-1 33,0 1 0,0-1-47,0 1-152,5 0 195,2-1 0,4 2-100,1 2 84,-1-2 12,1 9-52,-1-4-63,5 5 115,-3 0 0,9 0-35,-3 0 77,2 0-39,-3 0 0,4 0-30,-3 0 17,2 0 9,2 5 0,-5 1-36,-3 6 8,3-1 29,-5 1 0,-1-4-9,-4 4 0,-1-8 1,0 11 201,-2-9-185,-5 6 0,0-1-11,0 1 1,-3 3 2,-4 0 0,-2 0 8,-10-3 1,0-5 17,-4 1 0,-1-2 25,-3 2 0,3-3 30,-3-5 0,3 0 35,1 0 0,2 0-26,2 0 0,2-4-43,6 0-12,5-5 0,1 3 0,5-5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58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11809 12540 8145,'0'-11'667,"0"3"-50,0 0-61,0 6 159,-5-3-88,4 0-117,-4 4-110,5-5 97,0 6 1,0 6-237,0 1 1,0 3-1,0 2 1,0 3-30,0 0 9,0 5 0,0 3-208,0 1 0,0 4 123,0 0 90,0-4-229,0 9 116,0-3 0,4 0 130,-1 0-308,1-4 82,-4 7 1,4-13-25,0 3 94,0-3-11,-4-2 0,1-1-189,3-6 17,-3-5-848,4 4 554,-5-8 177,0 3-1969,0-5 1645,-5 0-1299,4-5 1112,-9-2 1,4-4-621,-1 0 1324,-3-1 0,3 1 0,-4-1 0</inkml:trace>
  <inkml:trace contextRef="#ctx0" brushRef="#br0" timeOffset="1">11546 12506 8084,'-11'-6'0,"5"-5"912,-4 10-524,8-4 0,-3 4 723,5-3-295,0 3-569,0-4 1,5 5 16,3 0 1,2-2 18,1-1 0,2 1-48,2-2 0,-1 3-19,5 1 0,-2 0-58,6 0 0,-3-4-115,7 1 0,-3-1-126,-1 4 0,3-4 70,1 0 0,1-3-130,-1 3 1,-2-1 59,5 1 0,-3 3-787,3-3 1,-4-1-118,0 1 0,-5 0 987,-2 4 0,0-5 0,4-1 0</inkml:trace>
  <inkml:trace contextRef="#ctx0" brushRef="#br0" timeOffset="2">12266 12460 8236,'0'-6'210,"0"1"0,0 3 364,0-1-156,0 1-168,0-3 337,0 5 0,0 5-114,0 3-270,0 2 0,0 7 198,0 2 1,4 2-101,0 2 0,-1 5-65,-3 2 0,0 5 30,0 3 0,0-1-299,0 4 0,4-4 128,0 1 1,1-7-323,-1-5 132,-3-1 1,6-4-1,-5-2-431,2-4 325,0-2-37,1-7 232,-4 0-1289,4-6 655,-5 0-1239,-5 0 1168,4-6 0,-8-1-595,5-8 1306,-5 2 0,3-9 0,-6 5 0</inkml:trace>
  <inkml:trace contextRef="#ctx0" brushRef="#br0" timeOffset="3">12209 12494 8294,'0'-11'131,"0"0"0,4-1 207,0 1 1,4 3 77,0 1 264,2-1-329,2-4 0,-1 5 414,0-1-482,6 1 1,1-1-1,6 2 47,2 1 1,0 0 53,4 1-316,1 2 1,-2-3 135,-2 5 0,-5 5-267,-3 3 0,-2-2 142,-6 2 1,0 1-126,-4 6 1,-1-2 27,-2 2-123,-2 3 1,-1 0 70,-5 4 1,-9 1 56,2 0 0,-8 0 55,0 0 1,-7 3 18,0 1 161,-6 5-182,8-8 0,-4 4 104,5-5 0,5-4-19,3 0 1,4-5 127,3 1 1,3 1-192,5 0 0,0-1 48,0-4 0,0 1 63,0-1-48,5 1-43,2-6 0,5 4 1,3-2-66,4 2-111,3-4 171,6-1-189,-4-5 0,5 0 88,-2 0-819,-3 0 423,4 0 166,-5 0-865,0 0 1,-6 4 72,-1 0 591,-4 0 455,0 1 0,4 1 0,2 6 0</inkml:trace>
  <inkml:trace contextRef="#ctx0" brushRef="#br0" timeOffset="4">12837 12494 7127,'5'-6'1991,"-4"0"-1300,3 2-376,-3 3 1,1-4 241,2 5-247,-3 0 1,4 5 97,-5 2 0,-1 3-155,-3 2 1,1 4 32,-4 3 0,4 0-16,-1 4 0,-1-2-160,1 5 1,1 0 0,3-1 195,0 2-53,0 4-245,0-12 1,5 8-1,4-8 1,3 1 55,4-1-82,4-2-1,-2-11-71,9 4 66,-2-8 1,6 3-297,-4-5 360,5 0 1,-8-5-1,4-3 1,-2-3-1,1-3-21,-2-2-7,0 1 1,-6 0 0,-2-2-133,0 0 112,-2-2 33,-4-4-402,-4 0 187,-2 0-9,-5 0 0,0-3-302,0-1 0,-5-2 53,-3 6-144,-2-2 0,0 12-61,2-2 10,-2 2 1,8 5-127,-6 1-345,5 4 1114,-2-2 0,0 5 0,-1 0 0</inkml:trace>
  <inkml:trace contextRef="#ctx0" brushRef="#br0" timeOffset="5">13477 12403 8126,'-12'-6'-344,"5"1"1225,-1 5-122,5 0-287,-2 0 0,4 1 308,-3 3-503,3 2 0,-4 7 82,5 2 495,-5-2-337,4 13-174,-4-12 0,5 17-121,0-8 1,0 7 0,0 0-3,0 3-278,0-3-2,0 3 1,0-9 131,0 2 137,0-1 1,1-6-160,3 0 1,-3-5 158,3 1-418,2-8 201,0 4-168,1-5 85,3 0 1,-4 1 188,6-4-58,-1-1 1,0 3-129,1-5-42,4 5 164,-3-4-229,9 4 1,-5-5-721,6 0 504,-5-5 231,4 4 1,-6-6-8,3 4-474,3 1 375,-10-8 1,5 8-1358,-6-6 1062,1 6 0,-5-9-528,1 4 1,-6 0 1108,2 0 0,-13-1 0,-3-3 0</inkml:trace>
  <inkml:trace contextRef="#ctx0" brushRef="#br0" timeOffset="6">13397 12711 8095,'-7'-6'1782,"2"-4"-1170,10 9 0,2-4-193,4 5 0,4-2 341,1-1-390,4 1-164,-2-3 1,8 4 147,1-3-658,5 3 278,-8-9 1,4 7 223,-5-4 0,-1 3-970,1-4 1,-1 4 190,-3-3-1697,-8 4 997,-1-7 1281,-8 9 0,3-9 0,-5 3 0</inkml:trace>
  <inkml:trace contextRef="#ctx0" brushRef="#br0" timeOffset="7">13374 12414 8274,'5'-13'448,"3"1"0,3 3 255,4-2-82,-2-1-184,8 1 1,-8 5-184,9-10 41,-5 14-105,6-13 1,0 8-622,0-4 432,5 5 1,-4-3 0,3 5 0,-2 1-1930,2 2 1928,-3 1 0,4 10 0,-5 3 0</inkml:trace>
  <inkml:trace contextRef="#ctx0" brushRef="#br0" timeOffset="8">14881 12380 8134,'-11'-5'-448,"5"4"111,-5-9 1233,10 8-56,-9-3 481,9 0-429,-9 4-380,8-4-242,-3 5 0,4 1-114,-3 3 1,3 2 83,-3 6 0,-1 3 113,1 0 1,0 6-148,4-2 0,0 3-1,0 5 1,0-2-175,0 6 1,6-4 85,1 3 1,7-5-135,1 2 0,6-3 78,-2-1 0,2-5-70,2-3 1,4-2 53,-1-2 1,1-5 76,-4-2 1,4-2-86,-1-2 1,1-2 44,-4-2 0,-2 1 0,-2-9 0,-1 3 8,-3-6 1,-2-1-147,2 0 1,-6-4 148,-1 1 1,-6 0-433,2-4 1,-3 3 158,-1-7 1,0 2-184,0-2 0,-4 2-156,1-6 1,-5 6-369,4-2 0,0 3-174,4 1 1,0 6 457,0 1 0,2 5-764,2 3 1367,2 3 0,5 5 0,1 0 0</inkml:trace>
  <inkml:trace contextRef="#ctx0" brushRef="#br0" timeOffset="9">15487 12346 8175,'-5'-11'-628,"3"-1"1,-4 6 338,2 2 1837,3 3-306,-4 1 421,5 0-1254,0 5 1,-4 1 323,0 6-443,0 4 0,4 3-226,0 8 1,0-2 134,0 6 1,2-1-134,2 4 0,-2 1 114,6-1 0,-5 0-401,5 0 1,-4-3 153,3-1 1,-4-6-453,1-1 1,-2-3 240,2-8 1,-3 2-1029,3-7-287,-2-1 996,-2-1 0,-2-7 88,-2-1 1,3-4 144,-3-4 0,-1-1 364,1 1 0,-9-6 0,0 0 0</inkml:trace>
  <inkml:trace contextRef="#ctx0" brushRef="#br0" timeOffset="10">15327 12369 8175,'6'-18'121,"9"2"0,-6 4 303,10 1 1,0 1 205,4 2-183,0 3-264,0 0 1,0 2 511,0-4-373,4 4 0,-1-2 106,4 5 0,-1-4-184,2 0 1,1 1-136,-6 3 0,5 1 150,-5 3 0,0 2-301,-7 5 0,-4 1 83,-7-1 1,1 1-95,-6-1 1,0 4 3,-7 1 1,-9 4 6,-9-1 1,-3-1-220,-5 1 0,-6-4 103,-5 4 0,-3-5-483,3 1 0,-3-2 313,6-2 0,2-3-904,5-1 1232,8-4 0,7 7 0,4-3 0</inkml:trace>
  <inkml:trace contextRef="#ctx0" brushRef="#br0" timeOffset="11">16686 12369 8169,'-5'-12'439,"4"6"-74,-5 1-33,6 0 95,0 4 389,0-4-465,0 5 1,-1 6 187,-3 5 10,3 1-252,-4 9 1,5-3 143,0 5-183,0 5-45,0-4 1,0 5-106,0-2-172,0-3 0,1 8-34,3-6 1,-3 1 156,3-4 0,-3-4-723,-1 0 0,2-5 328,2 1 0,-3-6-2284,3-2 1297,-3-4 1323,-1 2 0,0-5 0,0 0 0</inkml:trace>
  <inkml:trace contextRef="#ctx0" brushRef="#br0" timeOffset="12">16400 12357 8236,'12'-11'0,"4"5"0,-2-3 0,5 5 638,0-5-305,4 8 0,0-8 139,0 5 56,0-5 0,3 8 268,1-3-642,10-2 34,-7 5 0,6-8-51,-6 5 1,-1-1 85,2 1 1,-3 3-244,-5-3 1,-4 3 110,0 1 1,-9 0-31,1 0-68,-2 0 1,-3 1-219,-2 3 1,-2-2 127,-2 6 1,-2-2 125,-2 2 0,-1 2 111,-2-2 0,-3 5-103,2 3 1,-2 3 131,-2-4 0,5 5-54,-1-1 1,6-1 16,-2 1 1,3 0-100,1 4 0,1 0-127,3 0 1,6 0 66,5-1 1,5 0-221,-1-3 1,4-3 84,4-4 0,-3-4 137,3-1 0,1-4 126,-2 0 1,5-3-95,-5-3 0,6 0 63,-1-4 1,-2-1-78,1-4 0,-4 0 109,0-3 0,-7 2 103,-4-2 0,-2-3-95,-1-1 1,-5-3-137,1-1 1,-6 1 78,2-1 0,-11-5-269,-5-3 0,-7 3 80,0 2 1,-8 2-125,-3 1 1,-3 1-156,-1 3 1,-1 8-207,1 7 1,0 3-110,0 1 0,4 6-44,4 6 774,2-1 0,1 16 0,0-3 0</inkml:trace>
  <inkml:trace contextRef="#ctx0" brushRef="#br0" timeOffset="13">18171 12312 8179,'0'-12'0,"0"1"298,5-1-8,-4 6 714,4 1-428,-5 0 100,0 4 10,0-4-206,0 15-226,0-3 1,-4 15 234,0-3 0,1 6-123,3 2-284,0 10 19,0-12 1,0 13 326,0-7-729,0 2 280,5 1 0,-4-4-817,3 1 455,-3-6 272,-1-2 1,0-3-1135,0-4 824,0-1 0,1-8-726,3 1 216,-3-5 235,4 2-482,-5-5 467,0-5 711,0-2 0,0-4 0,0-1 0</inkml:trace>
  <inkml:trace contextRef="#ctx0" brushRef="#br0" timeOffset="14">18068 12312 8179,'6'-18'0,"4"0"298,-2 3-119,7 2 0,-1 1 117,5 4 0,0 2 404,4-2-456,0 3 233,0 0-263,0 4 0,3-5 153,1 6-78,-1 0-106,2 0 0,-3 0 245,1 0-383,-2 6 38,-6-5 1,2 9-112,-4-2 64,-6 2 1,-1 5 14,-6 0 0,1 2-172,-4-2 1,-5 1-115,-2 3 0,-9 3-18,-3-3 234,-2 3-485,-2 0 388,0-4 0,0 4 91,0-3 0,4-1-9,0 1 0,9-4-183,-1 4 190,7-5 1,-1 2-74,5-4 0,1-1-86,3 1 439,2-6-27,6 4-257,4-9 0,2 4-23,5-5 201,0 0-77,-1 0 1,0 0-107,-3 0 239,8-5-200,-13-1 1,11-2 206,-10 1 43,6 4-211,-9-7 0,5 5 234,-6-3-224,1-2 0,-2 8 232,-3-6 1,-2 6-164,1-3 226,-5 5-183,4 0-166,-5 0 89,0 5-7,5 1 1,-4 5-80,3 1 0,-1-1 65,0 1 0,4-1-114,4 0 0,1 1 42,-1-1 0,5 1 24,3-1 1,3-4 20,1-4-3,0-1 1,1-2 13,3 0 0,-2-2-44,5-1 1,0-4-64,0-4 0,2-1-27,-6 1 1,1-1 78,-4 1 0,0-4-27,0 0 1,-6-4-45,-1 3 0,-9-4 76,-3 1 0,-3-3 0,-1 0 325,-5-1-150,-6 0 0,-8 0-341,-8 0 79,-2 5 1,-12 2 58,-4 5 1,-2 4-258,-7 3 1,1 8-108,-4 4 1,9 6 138,2 1 0,13 9-752,3-1 0,9 4-16,6-1 1021,7-2 0,3 4 0,8-5 0,4 0 0,6 0 0</inkml:trace>
  <inkml:trace contextRef="#ctx0" brushRef="#br0" timeOffset="15">19324 12323 8169,'0'-11'43,"0"4"120,0 2 195,0 0-52,0 4 121,0-4 502,0 5 1,-1 5-47,-3 3-576,3 2 0,-8 6-7,5 3 1,-1 7-43,1 0 1,3 5-261,-3-5 1,4 5 88,4-5 1,2 5-54,6-4 1,4 3-58,3-3 0,3-6-263,1-6 1,3-2 187,1-1 0,3-6 108,-3-2 1,7-4 123,-3-4 1,3-2-65,-7-6 0,-1 1 205,-3-1 1,-1-4-57,-3-3 0,-3 1-181,-4-1 1,-5 0 127,1-4 1,-6 0-213,2 0 1,-4-3-77,-4-1 1,-1-3-236,-2 3 1,-3-3-439,2 3 0,-2-4 347,-2 5 0,2 4-346,3 7 0,-2 2-350,5 2-618,0 5 1564,4 0 0,10 17 1,3 1-1</inkml:trace>
  <inkml:trace contextRef="#ctx0" brushRef="#br0" timeOffset="16">20021 12300 8103,'-5'-17'0,"3"5"512,-8 2-197,9 4 1,-5-1 40,2 3 344,3 3-42,-4 1-202,-1 0 19,0 0-163,-5 5 0,3 3 126,0 7-261,6 3 1,-7 8 5,5 1 1,-1 5-78,1-2 0,3 2-207,-3-1 0,3 2 135,1-3 0,0-2-460,0-1 0,0-3-46,0-2-193,5-4 114,-4-1-85,9-11 492,-8-1 0,3-6-2,-5-3 0,0-4-59,0-7 0,4 1 82,-1-5 1,1 0 7,-4-4 0,0 1 53,0-1 1,-4 0 109,1 0 1,-1 0-163,4 0 0,0 0 25,0 1 1,0 0 446,0 3 1,0 3 48,0 4 176,0 1 0,1 4-259,3 4 0,4 3-143,7 3 1,-1 5-3,5 7 1,0 0-137,4 8 0,-1-2 40,1 5 1,1-2-190,3-1 1,-2 3 10,6-4 0,-6 2 27,2-8 0,1-1 261,-2-4 0,5-3-103,-4 0 0,-2-6 328,-6 2 0,3-3-107,-3-1 1,-3-5 132,-1-2 0,-2-4 201,-2 0-76,-4 0-248,-2-6 0,-5-1-261,0-5 1,0 1 43,0-1 0,-5-1-106,-3-3 1,2 2 55,-2-6 0,2 6-588,-2-2 1,-1-1-73,6 2 1,-5 0-344,4 7 0,0 3 259,4 4 0,0 5-1194,0-1-391,0 5 1244,0-2 1031,5 10 0,2 7 0,4 6 0</inkml:trace>
  <inkml:trace contextRef="#ctx0" brushRef="#br0" timeOffset="17">20740 12209 8091,'0'-12'0,"0"1"661,0 0 12,0 4 288,0-3-567,0 9 0,0-3 85,0 8-206,-5 2-97,4 11 1,-4 0 131,5 6 1,0 1-30,0 3 0,0 4-64,0 7 21,0-3-30,0 4 0,1-6-315,3-2 112,-3 2 0,6-8-53,-4 6 0,-1-11-153,1-1 0,0-5-691,1-3 398,-3 1-1351,4-6 971,-5-1 558,0-5-485,0-5 447,0-1 0,0-6-588,0 1 472,0-5 0,0-2 472,-5 0 0,-6-9 0,-7 3 0</inkml:trace>
  <inkml:trace contextRef="#ctx0" brushRef="#br0" timeOffset="18">20706 12163 8091,'11'-18'221,"1"2"140,-1 5 0,5 0-8,-1 4 195,5 2-240,-2 0 1,5 3 108,-1-1 1,1 1 139,0 2 0,1 5 80,3 3-353,-3 2 0,5 7-97,-2 2 0,1 2-98,2 2 1,-6 4-144,-5-1 0,-8 6 98,0-1 0,-7 0-243,0 0 0,-4 2 108,-4-3 0,-4-1-373,-7 2 332,-3-6 1,-10 3-120,-2-5 111,-3 0 1,-3 0 19,-2-1 0,-2-4-38,-6-3 0,5-3-137,3-4 1,7-3 80,0-5 0,11 0-1585,1 0 1799,5 0 0,7 0 0,2 0 0</inkml:trace>
  <inkml:trace contextRef="#ctx0" brushRef="#br0" timeOffset="19">22236 12346 8157,'0'-6'-67,"0"1"0,2 5 87,1 0-16,-1 0-1,8 0 0,-9 0 649,4 0-339,0 5 1,-3 1 20,1 5 71,-1 1-160,-2-1 0,0 4 502,0 1-436,0-1 1,0 1-9,0 3 1,0-1 113,0 1-115,0-5-286,0 8 165,0-10 1,0 6 7,0-3 1,0-6 28,0 3 128,0-3-326,0 2 70,0-5 330,0-1 30,0-5 110,5 0-176,-4-5 50,9-6-497,-9-2 87,10-8 0,-6 3 289,2-5-561,3-5 242,-8 4 1,4-10-101,-2 0 1,-2-1-280,6-3 0,-3 3 11,7 0-481,-4 1 679,14 0 1,-8 5-681,5 2 600,0 8 1,5 4-277,3 7 418,-3 3 1,8 5-131,-6 0-395,6 5 341,-3 2 1,5 8-93,1 0-1418,-6 10 1808,-1-6 0,-9 9 0,0-2 0,1 4 0,2 6 0</inkml:trace>
  <inkml:trace contextRef="#ctx0" brushRef="#br0" timeOffset="20">23047 12643 10028,'-6'0'2534,"1"0"-1507,5 0-9,-5 0-512,4 0 116,-5 0-858,6 0 236,0-5 0,0 4 0,0-5 0</inkml:trace>
  <inkml:trace contextRef="#ctx0" brushRef="#br0" timeOffset="21">7184 14710 8082,'0'-6'-1183,"0"-4"1040,0 8 165,0-3 413,0 5-136,0-5-128,0 4 135,0-4-100,0 5 159,0-5-230,0 3 68,0-3 558,0 5-615,0-5 45,0 4 63,0-4 267,0 5-466,0 5 0,1-4 34,3 3-47,-3-3 5,4 4 0,-5-2 85,0 5-28,0-6 119,0 8-111,5-8-42,-4 8 11,5-9 37,-6 9-1,0-9-109,0 10 46,0-5 0,3 2 55,1-1-76,0 1 19,-4-2 0,0 4 1,0-2 0,0 2-3,0 1 1,0 1-79,0-1 64,5 1 1,-4-5-22,3 1 1,-3 0 85,-1 3-73,0 0 0,0 1 13,0-1 0,4 1-30,0-1 0,0-3 25,-4-1 1,0 1-67,0 3 0,0 1 52,0-1 0,0 1-8,0-1 3,0 0 1,0 1 16,0-1-14,0-4 2,0 3-12,0-4 3,0 6 1,0-1 17,0 0-33,0 1 16,0-1 0,1 1-7,3-1-29,-3-5 38,4 5 0,-5-5-18,0 5 15,0 1-14,5-1-32,-3 1 33,3-1 9,-5 0-49,5 1 43,-4-1 0,4-3-26,-5 0 1,0-1-3,0 5 1,0-1-33,0 0 52,0 1-2,0-1 0,0-3-15,0-1 15,0 1 0,0 3-3,0 1 0,0-1 0,0 1-9,0-1 58,0 1-52,0-1 4,5 0 40,-4 1-33,5-1 0,-6 1 1,0-1 17,0 1-17,0-1 0,0 0 5,0 1 1,3-5-4,1 1 0,0 0 0,-4 3 0,0 0-1,0 1 0,0-1 0,0 1 0,0-1 0,0 1 0,1-1 0,3 0 0,-3 1-4,3-1 0,-3 1 4,-1-1 0,0 2 0,0 2 0,0-5-1,0 5 1,0-4 1,0 4-2,0-3 1,0 0 0,0-1 0,0 1 0,0-1 0,0 1 1,0 4-1,0-3 0,0 3 1,0-4-1,0-1 0,4 4 0,0 1-13,0-1 0,-4-4 11,0 1 4,0-1-4,0 0 1,1 2-2,3 2 8,-3-2-7,4 4 1,-5-6-21,0 0 1,1 1-2,3-1 0,-2 1 24,1-1 0,-1 1-8,-2-1 0,0 0 20,0 1-22,0-1 27,0 6-22,0-10 1,0 9-4,0-9 24,0 3-18,0 2 1,1-2 22,3-3 0,-3 4 2,3-4 0,-3 3 57,-1 2 1,0-5-68,0 1 1,0 0 159,0 3-144,0-5 18,0 5 0,0-9 16,0 6 0,0-4-37,0 3 1,0-3 34,0 4 3,0-6-200,0 3 180,0-5-114,0 5 105,0-3-406,0 3-875,0-5 1,0-5 0,0-2 0</inkml:trace>
  <inkml:trace contextRef="#ctx0" brushRef="#br0" timeOffset="22">6681 13865 8326,'-6'-5'-255,"-4"4"321,3-4-64,1 5 41,1 0 339,0-6 0,4 5-4,-4-4 11,5 5 43,0 0-34,0 5-230,0 2 0,0 4 123,0 0 0,0 6-59,0 2 1,0 2 94,0 2-167,0 0 1,3 1 155,1 3-281,5-3 12,-8 4 1,4-1 271,-5-1-544,0 1 209,5-4 0,-3-2-38,2-2-66,-3 3 192,-1-9 0,1 3-189,3-4 1,-3-1-39,3 0-323,-3-4 92,-1-2 231,0 0-763,0-4 267,0 4-2659,0-5 2709,0-5 601,-5-1 0,4-1 0,-9-8 0,3 3 0</inkml:trace>
  <inkml:trace contextRef="#ctx0" brushRef="#br0" timeOffset="23">6430 13968 8326,'5'-7'0,"-4"-3"0,4 4 0,-5-6-13,5 1 104,-3 5 0,7-4 566,-6 2-398,6 3-65,-2-5 1,2 5 134,2-3 1,-2-2 59,6 2-103,3 3-92,0-5 0,6 5 98,2-3 0,-2-2-33,3 3 0,1 1 0,-1 3 0,-1-2 33,-3 1 0,-1 1-33,-3 7 0,1 2 0,-5 6 0,-1 1 33,-6 2 0,1-3-33,-5 4 0,3 0-2002,-3-1 1,0 1 1380,-4-5 1,-4 4 361,0 0 0,-5 1 402,2-5-249,-9 1 1,4-1-136,-3 0 1,-2 1-6,2-1 1,-2-1 203,2-2-188,2 2 1,-3-5 375,4 3-183,6-3-140,1-5-7,5 0 0,5 0-126,3 0 0,6 0 47,1 0 1,5 0 59,-1 0 1,3 1-94,1 3 0,-2-3 51,-2 3 0,2 2-73,-6 2 0,4-2 70,-4 2 0,0 0-20,-3 3 0,-5 0 23,1 1 0,-6-1-117,2 1 1,1-1 78,-1 1 1,-1 0 11,-7 3 1,-6-2 129,-5 2 1,-5-1-124,5 2 1,-5-4 140,1 3 1,-6-3-75,-2-4 1,-1 2-4,1-3 0,4-2-11,1-1 1,0-3-218,7-1 0,0 0-476,3 0-53,6 0 0,1-1-43,5-3 0,10-1-565,5-2 1,5-3 1305,3 2 0,5-2 0,1-2 0</inkml:trace>
  <inkml:trace contextRef="#ctx0" brushRef="#br0" timeOffset="24">7207 14116 8383,'-12'-11'0,"5"3"548,-1 1-350,0 4 1,1-2 127,-1 5 1,0-4 128,-3 0-185,0 1 0,3 3 225,0 0 1,1 5-66,-5 2-150,6 3 1,-3 2 116,5-1-132,-5 6-190,8-5 1,-4 10 217,5-3-242,0-3 41,0 6 0,5-8-186,3 5 1,3-5 68,4 1 0,2-3-221,2-5 1,3 2 144,-3-5 1,2 0-89,2-4 1,0-2 15,0-1 1,-2 0 149,-2-4 1,2-1 61,-6-3 0,0-5 24,-4 1 0,-3-1 71,0 0 1,-6 4-118,2-4 0,-3 0-4,-1 1 1,-9-4 41,-2 3 1,-8 0-347,0 1 0,-3 3 106,0 1 0,-5-1-445,0 5 1,1 2-196,3 1 1,1 3 151,3 1 0,6 0 673,6 0 0,4 10 0,-2 3 0</inkml:trace>
  <inkml:trace contextRef="#ctx0" brushRef="#br0" timeOffset="25">7549 13876 8561,'-5'-22'-222,"4"4"-332,-3 3 443,-2 2 884,4 1-63,-3 6 254,5-4 204,-5 9-700,4-4-163,-4 5 0,5 1 190,0 3-558,0 2 275,0 10 0,0-2 212,0 5-453,5 1 1,-2 6 298,4 1-2,1-1-447,-2 2 214,4-4 0,-7 8-276,4-5 174,-4 5 1,7-8 16,-2 2-371,-3-2 239,0-1-34,-5 0 18,0-5 69,5-2 0,-4-4 31,3-1 143,-3-4-115,-1-2 588,0-5 52,-5 0-337,4 0-111,-9-5 18,9-2-385,-5-4 301,6 4 0,0-3 61,0 3-511,0-3 250,6 3 0,0-3 59,5 2-359,1-2 267,4 4 1,-2-4-54,5 2 1,-4 2 50,4-2 0,-1 6 111,1-2-42,3 3 1,-6 1 122,3 0-97,3 0 1,-9 0-85,2 0 374,-2 0-265,-2 0 0,-3 1 38,-1 3 1,-4-2 114,1 6 0,-3-1-163,-1 5 277,0-1-102,-5 1 1,-5-1 352,-6 1-256,-9 4 0,6-3 156,-8 2 0,-1-2-35,2-2-231,-6-5 1,8 3 62,-3-5 1,3 0 64,1-4-1254,6 0 743,-5 0 1,13 0-2628,-2 0 2917,7 0 0,-1-5 0,5-1 0</inkml:trace>
  <inkml:trace contextRef="#ctx0" brushRef="#br1" timeOffset="26">8257 9594 8339,'-6'0'-591,"1"0"1,4 1 427,-3 3 305,3-3 30,-5 4 0,6-5 944,0 0-657,-5 0 298,4 0-185,-4 0 250,0 0-176,4 0 200,-4 0 1292,5 0-1987,5-5 1,0-1 141,2-6 0,7 1-178,-2-1 1,2 1 61,-3-1 1,4 0-83,1-3 1,4 1 42,-1-5 1,2 3-179,2-3 0,-4 1 81,0-1 0,0-1-42,4 5 1,-5 0-142,-3 3 1,-2 5 50,-2-1 1,-3 4-649,0-3 291,-6 4-857,3-2 439,-5 5 1,-1 1-534,-3 3 1,2 2 1398,-6 6 0,-5 4 0,-4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1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9285 6658 8317,'-5'-11'0,"4"3"0,-4 2 120,0 1-145,3 1 774,-3 4-59,5 0-302,0-5 185,0 4 35,0-4-239,-5 5-437,4 0 74,-4 0 14,5 0 6,5 5 138,1-4-29,1 4 0,4-5 101,1 0 110,-1 0-166,11 0-146,-10 0 215,10 0 0,-3 0-59,7 0-6,-1 0-277,2 0 25,-4-5 246,0 4 35,-5-4-929,-2 5 549,-4 0 1,-1 0-63,1 0-338,-1 0 224,1 0-1400,-6 0 1081,4 0 1,-7 0-305,4 0 966,-4 0 0,2 0 0,-5 0 0</inkml:trace>
  <inkml:trace contextRef="#ctx0" brushRef="#br0" timeOffset="1">9285 6818 8453,'-5'7'-96,"4"-2"96,-4-5 301,5 5 39,0-4 620,0 4-554,0-5 1,5 0 348,2 0 1,5 0-218,3 0 1,3 0 10,5 0 1,1 0-122,2 0 1,0-1 22,4-3 0,-1 1-294,2-4 1,1 3-214,-6-4 1,0 5-489,-7-5-349,2 5 1,-8-3-1431,2 2 1274,-7 3 1049,-3-4 0,-5 10 0,0 1 0</inkml:trace>
  <inkml:trace contextRef="#ctx0" brushRef="#br1" timeOffset="2">10416 6304 12303,'6'-11'865,"-1"-1"-958,-5 1 0,0 3 71,0 1 0,0 3 813,0-4-107,-5 1-214,4-5-217,-4 6 1,1 0 444,0 2-862,0 3 1,4-3 347,0 8 0,-1 2 208,-3 5 1,2 7-26,-6 5 1,1 6-267,-5 9 1,-3 7 327,0 4 1,-2 2-753,2-2 1,2 1 242,-2-1 0,2 0-65,2-11 0,1-5-194,2-7 0,3-3-154,5-4 1,0-2-872,0-6 266,0-5-593,0 0 494,0-6 492,5 0 1,-2-9 124,4-3 1,1-7-249,3 0 1,1-2 827,-1-2 0,-3 0 0,-1 0 0,1-5 0,3-1 0</inkml:trace>
  <inkml:trace contextRef="#ctx0" brushRef="#br0" timeOffset="3">10393 6236 8531,'0'-22'0,"0"3"133,0 3 1,0 4 875,0 1-515,0 5 411,-5-5 16,4 10 168,-4-4-911,5 5 1,1 6 118,3 6 0,2 0-116,5 7 0,1 2 98,-1 5 1,4 4-214,1 4 0,3 4 154,-4 0 1,4 8-218,-4-4 0,2 5-216,-2-6 0,-2-1 125,2-2 0,1-4 3,0-3 1,-1-1 27,-4-7 1,1 1 57,-1-9 0,1 0 9,-1-3 1,-3-2-316,-1-2 1,-3 0-365,4-4-87,-6 0-662,3-4 197,-5 0 62,-5 0 1,-1-4 1158,-6 0 0,1-9 0,0 0 0</inkml:trace>
  <inkml:trace contextRef="#ctx0" brushRef="#br0" timeOffset="4">10267 6704 8409,'2'-8'451,"1"1"0,5 3-149,7-4 1,-1 6 216,5-2 0,2-1-96,5 1 0,3-5-63,6 2 1,0 0-85,3 0 0,-3 0-269,-1 0 1,0-3 75,-3 2 1,-4 2-906,0-2 0,-4 5-638,-4 0 1,1 1 324,-5 2 1135,-4-5 0,-1 4 0,-4-4 0</inkml:trace>
  <inkml:trace contextRef="#ctx0" brushRef="#br1" timeOffset="5">10953 6213 11290,'0'-11'-289,"-5"-1"907,3 1 312,-8-1 86,9 6 183,-4 1-1079,5 5 1,0 2 255,0 6 0,0 1 41,0 10 1,4 5-151,-1 6 0,2 5-75,-1 3 1,-2-1-361,1 4 0,0-2 209,1 2 1,-3-2-318,3 2 1,1-4 107,-1 1 1,1-6-140,-1-2 1,-3-8 143,3 1 1,-3-7 7,-1 3 1,1-6-275,3-2-290,-3 1-205,4-6-768,-5 1-400,0-2 1183,5-5 0,-2 0 909,5 0 0,-1-5 0,5-2 0</inkml:trace>
  <inkml:trace contextRef="#ctx0" brushRef="#br0" timeOffset="6">11238 6521 8227,'0'-17'0,"0"0"0,0 9 0,0 1 0,0 4 0,0-2 0,0 6 0,0 3 0,0 3 0,0 4 0,0 6 0,0 2 0,0 7 0,0 5 3007,0-3-1958,0 5 0,0-5 77,0 2-1326,0-2 197,0-5 0,0-6-242,0-1 171,0-4 1,4 0-420,0-1 45,0-4 0,-3-1-1455,3-2 1341,-3-3 0,4 3-1047,-5-8 1609,0 3 0,5-14 0,1 2 0</inkml:trace>
  <inkml:trace contextRef="#ctx0" brushRef="#br0" timeOffset="7">11238 6224 8518,'-5'-11'0,"-1"-6"1628,-1 5-297,2 0-407,5 2-1047,0 9 239,0-9 271,5 9-660,2-5 0,2 6 306,2 0-1960,-2 0 1000,12 6 927,-3-5 0,0 14 0,-2-2 0</inkml:trace>
  <inkml:trace contextRef="#ctx0" brushRef="#br0" timeOffset="8">11672 6521 8364,'-11'-21'1488,"-1"2"-893,6 2-297,1 6-1020,5 4 183,-5 2 414,4 5 1441,-10 0-602,10 0-56,-9 0-244,4 5 41,-6 2-286,1 4-264,-1 6 216,1 0 0,-1 8 121,1 1-352,5-2 260,-4 9 0,8-9 92,-3 4-288,5-5-44,0 0 270,5 0-193,2-5-233,4 3 123,6-8 1,-5 3-177,10-4 193,-4-6 0,4-1 0,1-5 1,0 0 85,0 0 0,0-4-25,0 1 1,-1-6 11,1 1 0,-5-2 19,-3-1 1,2 0-14,-2 4 0,0-3 50,-3 2 88,-1-2 0,-3-2-119,-1 1 337,-4 5-187,2-4-1,-5 8-46,0-3-596,0 5 220,5 0 297,-4 0 0,6 4 45,-4 0 1,3 1 86,1-1 0,3-2 86,-2 6 1,2-6-141,1 2 1,2-3 38,2-1 1,-1 0-53,5 0 1,-3 0-123,3 0 0,-2 0 137,2 0 1,3-3-247,-3-1 0,3-5 73,0 1 0,-2-2 45,-1-1 0,0-1-33,3 1 0,-4-4 43,-3-1 0,-2 1 65,-1 4 0,-2-4-53,-3-1 0,-2 1 178,-5 4 0,0-1-94,0 1 0,-6 1 10,-5 2 1,-3 3-91,-9 5 1,-3 0-4,-8 0 1,-1 9-59,-3 2 0,-2 12 98,-2 0 0,3 6 216,5-2 0,5 5-144,2-2 0,9 2 113,7-2 0,1 2-33,6-5 0,1-1 93,7-3 0,6-5 35,5-3 1,6-2 233,-2-2 1,7-1-46,5-2 0,2-3-77,1-5 1,4-5-223,0-3 0,4-2 58,-4-1 1,-4 1-1228,-3 2 1,-6-2 587,2 2 0,-8 3-3760,-4 1 4140,-2 3 0,-7-4 0,-1-1 0</inkml:trace>
  <inkml:trace contextRef="#ctx0" brushRef="#br1" timeOffset="9">13340 6293 12127,'-11'-12'-2264,"4"1"1679,-3 5 1868,8-4-187,-3 8-637,5-3 0,-1 5 687,-3 0-339,3 0-484,-4 0 0,5 3 351,0 4-16,-5 1-6,4 19-209,-10-3 279,10 10-1650,-9 5 1162,9 2-151,-9 0 167,8 3-340,-3-8-161,5 3 1,0-9-42,0 1-86,0-6 261,0-2-645,0-1 372,0-10-97,0 5 448,0-6-571,0-5-205,0 5-1492,0-10 756,0 4-108,0-5 67,-5-5 1592,4 4 0,-9-15 0,3 4 0</inkml:trace>
  <inkml:trace contextRef="#ctx0" brushRef="#br0" timeOffset="10">13043 6373 8472,'-7'-17'412,"2"1"-121,5-3 0,5 2-154,3 6 0,7-1 85,4 1 1,3 0 304,1-1 1,1 5-96,2-1 1,4 4 88,4-3 1,0 4-83,0-1 0,4-1-175,0 1 0,4 1-228,-4 3 1,-3 3 111,-5 1 1,-6 5-167,-1-1 0,-5 6 92,-7 1 0,-3 5-64,-1-1 0,-5 3 14,-2 1 1,-7-1-159,-8 1 0,-6 5-32,-6 3 1,-7 0 16,3 0 1,-8-2 42,5-2 0,-3-3-28,3 2 0,4-5 192,4-2 1,3-7-80,4 0 70,2-1 0,11-8-62,2 4-153,3-4 1,2 2 174,3-5 1,4 4 165,7 0 0,3-1-120,4-3 1,3 0 11,1 0 0,3 4-159,6 0 0,-1 0 96,0-4 1,-1 0-260,-2 0 0,-1 1 154,-7 3 0,2-3-313,-6 3 1,-1-1-1022,1 0 348,-5-1 0,3 3-786,-6-5 1873,-5 5 0,5-4 0,-5 4 0</inkml:trace>
  <inkml:trace contextRef="#ctx0" brushRef="#br0" timeOffset="11">13899 6350 8414,'-5'-11'0,"4"-1"898,-4 6-247,5-4-199,0 8 730,0-3 468,0 5-1189,0 5-1,0 2-125,5 9-127,-4-3 1,4 10 66,-5 0 0,1 1-120,3 6-45,-2-4 1,3 5-146,-5-4 0,0 3 106,0-3 1,3 3-297,1-3 1,1 0 126,-1-4 0,2-6-77,6-1 0,-1-4 56,1 0 0,0-6-10,4-2 1,1-3-37,6-1 1,0 0 26,0 0 0,4 0-280,-1 0 1,2-5 104,-1-3 1,-4 2-439,-1-1 1,0-1 255,-7-4 1,-1 5-465,-6-1 0,-2 4-16,-2-3 975,-3 4 0,-6-7 0,-7 4 0</inkml:trace>
  <inkml:trace contextRef="#ctx0" brushRef="#br0" timeOffset="12">13888 6601 8129,'0'-11'1048,"5"-1"1,2 6-892,9 2 0,1-2 31,6-2 1,4 2-9,0-2 1,4 2 73,0-2 1,0 0-237,0 4 1,1-4 161,-6 4 1,4-1-836,-8 1 1,4 3-997,-7-3 892,-3-2 759,1 5 0,-16-9 0,-2 3 0</inkml:trace>
  <inkml:trace contextRef="#ctx0" brushRef="#br0" timeOffset="13">13899 6293 8358,'0'-12'630,"0"1"0,7 3-235,4 1 1,2 3-174,6-4 1,0 5-199,4-5 1,4 2 111,4-2 0,-2-1-57,2 5 0,3-3 116,4 3 1,0-1-967,-4 1 0,3 3 215,-3-3 556,3 3 0,-8 1 0,6 0 0</inkml:trace>
  <inkml:trace contextRef="#ctx0" brushRef="#br0" timeOffset="14">14653 6179 8248,'-6'-12'592,"1"6"291,5 1-101,0 5-309,0 10 61,0-2-189,0 13 1,1-3 322,3 5-480,-3 5 1,8 2-132,-5 8 0,4-2 161,0 2 1,-2 1-323,2-1 0,0 4 123,3-4 1,0-1-154,1-7 1,-4 2 35,-1-5 1,-3-4 79,4-4 1,-6-5 200,2 1-105,-3-2 0,-6-3 155,-3-3 1,-3 0-93,-4-4 0,1-1-257,-5 2 0,0-3 142,-4-1 0,1-1-881,3-3 0,-1 1 20,5-4-506,-5-1 1341,7-3 0,-4-1 0,6 1 0</inkml:trace>
  <inkml:trace contextRef="#ctx0" brushRef="#br0" timeOffset="15">15018 6259 8362,'-6'0'-390,"-4"-4"-50,2 0 1,-1-1 147,2 1 1447,2 3-380,0-4 152,3 5-333,-3 0-165,5 0 0,0-5 25,0 3-125,0-3 196,0 5-259,0 5-69,0 2 0,0 5 263,0 4-3,0 1-163,0 6 0,0 1 100,0 3-299,0-3 66,0 4-431,0 0 248,0-4 0,5 4 197,2-5-474,-1-5 253,4 3-41,2-8 169,0 3-276,10-4 210,-4-6 87,10 4-196,1-8-204,5 3-518,5-5 625,-3 0 92,3 0-384,-4-5 1,-6 0-1188,-3-3 925,-2-2 296,-6 8 75,-1-8-1045,-11 9 511,-1-9 970,-5 4-63,0-1 0,-10-3 0,-3 4 0</inkml:trace>
  <inkml:trace contextRef="#ctx0" brushRef="#br0" timeOffset="16">14961 6487 8208,'-11'-5'0,"6"2"702,5-4 0,5 4-138,6-1 1,1 3-186,-1 1 0,7-5-31,5-2 1,0 0-102,3 0 1,3 0-249,2 0 0,1-4 131,-2 4 0,-2 0-916,-5 0 0,-2 3 470,-2-4 0,-2 6-1239,-6-2 1555,-4-2 0,-7-1 0,-7-4 0</inkml:trace>
  <inkml:trace contextRef="#ctx0" brushRef="#br0" timeOffset="17">14916 6224 8457,'6'-16'706,"4"3"-323,-4 2 1,11 1-99,2 2 0,3-2-189,0-2 1,6 5 106,3-1-211,2 1 0,1-5 3,0 1 1,4 3 203,0 1 1,6 3-981,-3-4 0,-1 6 781,-2-2 0,-3 8 0,0 2 0</inkml:trace>
  <inkml:trace contextRef="#ctx0" brushRef="#br0" timeOffset="18">15944 6259 8327,'-7'-17'648,"2"4"-325,0-3 1,4 10-324,-4 1 953,0 5-555,-2-6 1,-4 5 419,-1-3-624,-4 3 1,-2 1 91,-5 0 0,0 5 16,1 3 0,-4 7-271,3 4 0,-2 4 70,6 4 0,3 2 10,0 5 0,5 0 125,3 1 0,3 0-301,5 3 0,5-4 14,3 1 0,7-4-147,4-8 1,8 1 150,3-8 1,7-2 105,1-7 1,0-2-195,-4-5 0,4 0 86,1 0 0,-5-1-273,-4-3 1,-4 2 101,0-6 0,-5 2-1831,-2-2 2051,-5-2 0,2 4 0,-4-6 0</inkml:trace>
  <inkml:trace contextRef="#ctx0" brushRef="#br0" timeOffset="19">16423 6247 8403,'-11'-11'315,"4"-1"-48,2 1 134,5 5-1,-5-5 284,4 10-21,-9-4-287,9 5 1,-6 1-28,3 3 1,3 8-24,-3 7 1,3 2 68,1 2 0,0 4-175,0-1-76,0 6 0,0-4-108,0 2 0,0-2-17,0-5 1,0-4-209,0 0 1,4-5 135,0 1 0,1-2-1291,-1-1 692,-3-1-2050,4 0 1379,-5-4 1323,0-2 0,-5-5 0,-1 0 0</inkml:trace>
  <inkml:trace contextRef="#ctx0" brushRef="#br0" timeOffset="20">16046 6236 8409,'-6'-5'207,"2"-3"1,3-2-208,1-1 0,10 4 242,-2-3 0,13 9-3,-2-3 532,3-2-426,6 4 0,6-8 67,8 3 0,2 0-178,2 0 1,0 4-244,-1-1 0,1-1 137,0 1 0,-7 1-255,-5 3 0,-1-4 110,-6 0 0,-4 0-189,-4 4 1,-5 0-208,1 0-20,-7 0 643,2 0-175,-9 0 295,4 0-184,-5 0 174,0 5 1,-1 2-49,-3 4 1,3 0-47,-3 1 0,1 3-81,0 0 1,1 7 8,-1 1 1,1 0-246,2 3 1,0 3 135,0 2 1,-4 1-106,1-2 0,-1-1 66,4-2 1,4-3-101,-1 3 1,6-7 104,-1-1 1,3-9 130,5 2 1,-4-1 86,4 0 1,0 2-135,-1-9 0,6 0-27,-2-4 0,2 0 19,2 0 1,4 0-413,-1 0 0,1-2 134,-4-1 1,-4 0-221,0-5 1,-6 5 131,-2-5 0,-1 4-1003,-6-3 0,0 3-730,-4-4 2012,0 6 0,-10-8 0,-3 3 0</inkml:trace>
  <inkml:trace contextRef="#ctx0" brushRef="#br0" timeOffset="21">16606 6407 8316,'0'-8'270,"0"1"0,2 3 50,6-4 1,0 6 44,7-2 0,1 3 76,0 1 0,9-4-255,2 0 1,2-1 28,5 1 1,-2-1-423,6-2 1,-4 0 155,-3 4 0,-3 1-754,-6-2 0,0 3 451,-3 1 0,-6-4-1327,-6 1 1681,-4-1 0,2-1 0,-5-2 0</inkml:trace>
  <inkml:trace contextRef="#ctx0" brushRef="#br0" timeOffset="22">16652 6190 8316,'0'-11'574,"0"-1"-207,5 6 1,1-3 51,5 5-462,1-5 236,4 8 1,2-4 193,5 5-298,5-5-12,1 4 0,7-8 83,2 5-81,-3 0 1,6 0-7,-3 1 1,-6-5 93,2 4 1,-4 0-509,1 4 1,-3-1 159,-5-3 1,-6 3-1507,-1-3 796,-4 3-788,0 1 1679,-6 5 0,-6 1 0,-6 6 0</inkml:trace>
  <inkml:trace contextRef="#ctx0" brushRef="#br0" timeOffset="23">17360 6122 8491,'0'-7'823,"0"2"-17,0 5-495,0 5 0,4-2 144,-1 4 0,2 5 137,-1 3-401,-3 5 0,5-2 55,-6 5 0,0 4 100,0-1-92,0 6-599,0-3 535,-6 5 1,5-3 155,-3-1-596,3 1 211,1-2 0,0-2 105,0-8-386,0 2 225,0-8 0,1 2-204,3-7 497,-3 2-220,5-9-706,-6 9 161,0-8-524,5 3-533,-4-5 982,4-5-449,-5-2 1091,0-4 0,-5-1 0,-1 1 0</inkml:trace>
  <inkml:trace contextRef="#ctx0" brushRef="#br0" timeOffset="24">17188 6179 8161,'0'-12'269,"0"1"0,5-1-269,3 1 449,7 5-229,-2 1 1,9 1 54,-3 0 397,2 0-333,7 4 0,1 0 213,6 0-252,-1 5-121,5 2 1,-3 5-53,2 4-67,-8-4 1,2 10 38,-5-3 0,-1 2-274,-3 2 0,-5 4-311,-3 0 393,-7-1 1,1 1-19,-6-1-100,1 1 89,-4-4 0,-6 4 262,-6-1-179,-4 1 0,-12-6 47,-2-1 0,-5 1 51,-3-2 0,3-2-203,-3-2 1,2-4 160,2-3 0,3 1-902,1-5 0,10-1 885,1-3 0,5-5 0,2-1 0</inkml:trace>
  <inkml:trace contextRef="#ctx0" brushRef="#br0" timeOffset="25">18822 6281 8373,'-7'-11'933,"2"0"-735,5-1 0,0 5 520,0-1-438,0 5 1,0-3 747,0 2-598,0 3 1,0-3-246,0 8 1,0 2 23,0 6 1,0-1 16,0 1 0,0-1-326,0 0 1,0 2 105,0 2-12,0-2 0,0 4-63,0-6-168,0-5 1,1 1 45,3-4 0,3-1 52,4 2 1,-3-3 130,-1-1 1,2-4-3,6 0 1,-6-5 167,3 2 0,-3-2-87,2 1 0,-3-2 70,-1 2 1,-4-2-85,1-1 0,1-1-21,-2 1 0,2 0 80,-1-1 9,-2 6-158,3-4-133,0 8 0,0-1 24,2 6 1,2 0 73,-5 5 0,5-1 8,-1 5 0,0-1 16,0 0 1,2 1-24,-2-1 1,2-3-36,1 0 0,-3-5 4,0 5 0,1-5 106,6 0 0,-3-1 12,4-2 0,0-5-33,-1-3 1,4 2-27,-3-2 0,3 0 50,-4-3 1,0 3-4,-3 1 1,-1 0 5,0 0 1,1-3 9,-1 2 0,-3 2 6,-1-2 1,-3 2-14,4-2 0,-4 3 35,3 5-41,-4-5 1,3 4 4,-2-3 1,-3 8-98,3 3 0,1 3 86,-1 2 1,0 0-494,-4 4 1,4 0 48,-1 3 0,1 2-102,-4-6 1,0 4-1280,0-4 1820,5 5 0,2-7 0,4 4 0</inkml:trace>
  <inkml:trace contextRef="#ctx0" brushRef="#br0" timeOffset="26">19781 6156 8140,'-5'-12'368,"2"2"459,-4 3-547,4 2 480,-2 5-426,5 0 1,5 0 69,3 0-80,-3 0-158,10 0 1,-3 0 163,7 0-387,2 5 60,2-4 1,2 4-1105,6-5 772,-6 5 1,7-4-318,-5 3 0,-5-3 174,-3-1 472,-5 6 0,3-5 0,-6 4 0</inkml:trace>
  <inkml:trace contextRef="#ctx0" brushRef="#br0" timeOffset="27">19724 6316 8990,'16'0'1371,"2"0"-813,5 0 0,1 0-127,3 0 1,2 0-212,5 0 0,4-5 156,0-3-1099,0 3 592,-8 0 1,1 5-449,-4 0 0,-2 0 579,-6 0 0,-2-5 0,-6-2 0</inkml:trace>
  <inkml:trace contextRef="#ctx0" brushRef="#br0" timeOffset="28">20615 6042 8301,'1'-12'-86,"3"1"246,-3 4 169,9-3-352,-3 4 179,-1-5 1,3 3 156,-5 0 472,4 6-52,-6-3-9,3 5-116,-5 0-359,5 0 0,-4 10 56,3 5-49,-3 5-314,-1 3 266,0 5 1,0 0 209,0 3-335,0 7 109,0-8 1,0 9-51,0-4 1,0-1-233,0 0 1,0-1-557,0-2 498,0-3 0,1-6-5,3 1 0,-2-5-69,1-3 0,2-6-1387,-1-1 692,0-6-1206,-4 3 1484,0-5 0,0-5 639,0-2 0,0-9 0,0-1 0</inkml:trace>
  <inkml:trace contextRef="#ctx0" brushRef="#br0" timeOffset="29">20523 6030 8301,'0'-23'0,"5"6"0,-2-4 517,5 6-195,-1 0 0,6 3 81,2 1 1,-1 3-115,5 1 0,-2 0 150,5 0 0,-1-2-68,5 5 0,4-3-29,0 3 0,0-1-126,5 1 1,-4 3-235,7-3 0,-7 4-1,-4 4 1,-3 1-12,-1 2 1,-2 5-26,-2-1 1,-4 2 64,-7 6 1,-3-4-227,-5 4 0,-1 0 38,-3 4 1,-5 0 7,-10 0 0,-1-4 83,-11 0 1,1-5 37,-4 1 0,-1-2 100,1-2 0,4 0-79,-1 1 0,6-5 246,-2 1 1,8-5-58,4 0 182,2-1-128,7-2-256,1 0 1,11 3 164,6 1 0,5 0 11,10-4 1,2 1-174,5 3 1,1-1 63,-1 4 30,5-4-690,-3 7 581,-2-9 1,-1 9 65,-2-2-65,-4 2 54,1 2 0,-6-1 30,-3 0-197,-3 1 71,-9-1 1,2 2-292,-6 2 214,1-2 0,-14 3 289,-5-4 0,-7 3-227,-4 0 0,-4 1 39,-4-5 0,-4 0-27,0 1 1,-3-5-190,7 1 0,-1-4 112,8 3 1,5-4-584,7 1 203,3-3 0,6-1-771,6 0 1325,6 0 0,15-5 0,3-1 0</inkml:trace>
  <inkml:trace contextRef="#ctx0" brushRef="#br0" timeOffset="30">21380 6270 8301,'0'-8'0,"0"1"0,0-1 972,0 2-556,0 1 0,-1 1 177,-3 0 1,1 0 47,-4 4 0,3 0-5,-4 0-428,6 5 1,-8 2-95,2 4 0,-1 6 142,1 2 1,3-1-303,5 1 0,0 2 127,0 2 0,0 2-338,0-6 0,5-1 175,3 1 1,3-5-161,5 1 0,1-3 75,6-5 1,1-2 67,3-5 0,1 0-57,2 0 1,2-5 56,-5-2 0,3-3 92,-3-2 1,-2 0-30,-6-4 1,-2 0 119,-6-3 0,-1-4-110,-2 0 1,-5 0-173,-11-3 0,-5 0-107,-10 0 1,-1 3 169,-2 0 1,-4 5-96,-4 7 1,-4 1 76,0 2 0,4 3-307,3 5 0,7 1 118,1 3 0,2 4-1093,6 7 1435,4-3 0,1 5 0,4-6 0</inkml:trace>
  <inkml:trace contextRef="#ctx0" brushRef="#br0" timeOffset="31">21780 6042 8211,'0'-28'0,"0"4"698,0-3-328,0 8 1,3 2 144,1 6-105,0 5-144,-4-4 1,1 8 327,3-2 62,-3 3-578,4 1 1,-5 5 112,0 3 0,4 7 82,0 4 0,0 8-26,-4 3 1,0 3-142,0 1 1,1 1-17,3-1 0,-3 0-200,3 1 1,-3-5 4,-1 0 1,0-3-78,0 4 0,0-7 7,0-2 0,0 0 77,0-7 0,0 1-65,0-5 121,0-5-6,0-1 438,0-5-46,0-5-332,0-1 0,0-9-42,0-1 0,2 1 75,1 4 1,0-4-122,4-1 0,0-3 105,0 4 1,4 0-92,-4 3 0,5 1 54,3 0 1,-1 0-183,5 4 1,-1 2 9,1 5 0,2 0 88,-2 0 1,3 4-96,1-1 0,0 6 108,-1-1 1,1 2 7,0 1 1,-1 1-17,-3-1 0,-3 2-30,-4 2 0,-1-2 27,0 2 0,-4 2 9,-3-2 0,-3 0 41,-1-3 1,-5-1 100,-3 0 1,-8 1 129,-7-1 1,-5-3-74,-6-1 1,1-3-12,2 4 1,-6-4-86,3 3 1,1-4-416,3 1 1,6-3-74,1-1-453,5 0 919,12-5 0,11-2 0,7-4 0</inkml:trace>
  <inkml:trace contextRef="#ctx0" brushRef="#br0" timeOffset="32">22453 6464 8205,'0'-11'2900,"0"4"-1627,0 2-924,0 5 0,0 5-349,0 3 0,-5 2 0,-1 2 0</inkml:trace>
  <inkml:trace contextRef="#ctx0" brushRef="#br0" timeOffset="33">6898 17040 8306,'-1'-6'74,"-3"2"163,3-3 0,-4 5 84,5-6 0,0 4 0,0-3 1,0 3 128,0-4 0,0 5 239,0-5-175,0 5-243,0-2 188,0 5-382,0 11 0,-4 1 111,0 11 1,-5 5-139,2 2 0,-3 5 25,-2 3 0,-3 6-200,0 6 1,-1-1 160,5-3 0,0 0-93,-1-1 0,2-3-69,2 0 1,0-6 43,4-2 0,0-5-320,4-6 51,0 0-353,0-6 341,0-5 0,1-7-284,3-5 0,-1-6-108,4-6 1,1-1 248,3-6 0,-3 0 37,-1-3 0,-3-1 469,4 0 0,-6 0 0,2 0 0,2-5 0,1-1 0</inkml:trace>
  <inkml:trace contextRef="#ctx0" brushRef="#br0" timeOffset="34">6807 17166 8306,'-7'-30'-789,"-3"2"1,8 6 157,-6-1 1949,6 5-794,-3 2 1,5 4 554,0 1-581,0-1 0,0 1 307,0-1 259,0 6-322,0 1-485,5 5 1,2 1 98,8 3 1,-2 1 61,2 3-255,3 7 29,-5-7 1,7 13 0,-5-2 0,4 7-121,-3 0 0,4 6-10,-1-2 1,-1 3-183,1 2 1,-5-1-205,1 0 0,1 0 184,0 1 0,-1-1-155,-4 0 0,1-5 106,-1-2 1,-1-3-104,-2-1 1,1-4-25,-5 0 1,1-9-561,-1 2-152,-3-3-612,4-3-94,-5-1 1471,0-5 1,-10 0 0,-3 0-1</inkml:trace>
  <inkml:trace contextRef="#ctx0" brushRef="#br0" timeOffset="35">6761 17485 8306,'-5'-6'346,"4"-4"665,-4 4-656,5-1 1,5 2-31,2 5 0,5 0 165,3 0-233,3 0-64,5-5 0,0 4-134,-1-3 0,5-1-237,0 1 1,3-5-334,-3 2 1,3 0 8,-3 0 1,0 0-398,-5 0 1,1-2 898,0 5 0,0-10 0,0 1 0</inkml:trace>
  <inkml:trace contextRef="#ctx0" brushRef="#br0" timeOffset="36">7378 17017 8308,'-6'-11'0,"0"3"441,6 0 0,-3 5 372,-1-5 115,0 5-205,4-2 66,0 5-536,0 5 1,0 3-32,0 7 0,0 3-80,0 5 1,0 9 146,0 2 1,1 4-193,3 0 1,-3-1 155,3 5 0,-3-4-287,-1 4 0,0-4-87,0 4 0,0-9-3,0 1 1,0-9 135,0-2 0,0-1-134,0-7 0,2 0 7,2-3 1,-3-5-579,3 1-1221,-3-6 1401,4 3 1,-3-5-152,6 0 1,-2-5-14,2-2 1,2 0 676,-2 0 0,2-1 0,1-3 0</inkml:trace>
  <inkml:trace contextRef="#ctx0" brushRef="#br0" timeOffset="37">7561 17291 9231,'-7'0'1954,"2"5"-1456,5 3 0,0 3 14,0 5 0,0 1-193,0 6 0,0 0 75,0 0 1,0 1-208,0 3 1,1-7-129,3 3 0,-2-4-243,1 0 0,0-3 218,1-4 1,-3-5-1231,3 1 610,-3-6-423,-1 4-2081,0-6 2026,5 0 1064,-4-6 0,4-5 0,-5-7 0</inkml:trace>
  <inkml:trace contextRef="#ctx0" brushRef="#br0" timeOffset="38">7606 17097 8308,'-6'-18'398,"1"7"280,0 1 277,4 3-186,-10 1 166,10-4-662,-4 9 1,6-4-1,3 5 1,-1 3-17,4 1 1,-3 5-258,4-1 0,-1 2 0,5 1 0</inkml:trace>
  <inkml:trace contextRef="#ctx0" brushRef="#br0" timeOffset="39">7880 17234 8326,'0'-11'0,"0"3"684,0 0 89,-5 6 7,4-8 206,-4 3-651,0 1 0,2 1-33,-4 5 0,3 1-172,-4 3 1,1 4 161,-5 7 0,1-1-200,-1 5 1,2 0 184,3 4-370,-3 0 152,8 5 0,-3-7 142,5 6-656,0-6 357,5 7 0,-1-10-9,7-3-393,-2-2 356,8-2 0,-4-4-187,2-4 305,-3 4 1,10-6-105,-3 3 72,3-3 2,1-6 1,-1 0-56,1-3 0,-4-2 14,0 3 47,0-3 57,-1-2-36,-1 1 0,-3 3 79,-3 0-72,3 1 1,-8-3 56,6 2 1,-5-1 322,1 5-382,-6-5 239,3 3 40,-5 0 542,0-4-228,0 8-183,0-8-144,0 9-396,0-4-335,0 5 356,6 5 1,-4-3 33,6 6 0,-2-4-40,2 4 0,2-6 44,-3 2 0,5-2 26,3 2 0,-1-3 22,5 3 1,-4-4-18,4-4 0,-3 2 25,3-6 1,-2 1 96,2-5 0,2 1-93,-6-1 0,5-3 47,-1 0 1,-2 0 38,-2 3 0,-6 1 14,-1 0 1,-5-2-19,5-2 0,-6 6 100,2-3 1,-4 3-103,-4-2 1,-3 3-5,-8 1 1,-2 4-119,-2-1 1,-6 3 110,2 1 1,-8 6-38,1 6 0,-3 4 89,-1 7 1,1 1 141,2 3 0,1 2-203,7 5-141,3-4 321,8 3 0,6-9 12,2 2-312,3-1 99,6-3 1,6-4-71,8-3 1,8-3 87,3-5 1,9-2 19,2-5 1,5-1-75,4-3 1,-2-6 111,5-5 0,-2-4-236,-2 4 1,1 1-242,-8 6 0,-8-1 397,-4 5 0,-3-1 0,-5 7 0,-5 3 0,0 1 0</inkml:trace>
  <inkml:trace contextRef="#ctx0" brushRef="#br2" timeOffset="40">7012 15681 8102,'-6'-5'45,"-4"4"223,9-5 247,-4 6 2812,5 0-3085,10-5 1,-1 3 602,10-6-567,0 1 1,9-6-1,2-1 520,3-1-298,1-6-246,1 4 1,3-10 59,0 0 0,4-3-1037,-4 3 890,0-4 26,1 6 0,-5-1-366,1 7 248,-11 2 282,-8 6-624,-4-1 189,-6 6-1123,4 1 1356,-9 5 0,-2 0-450,-10 0-2672,-1 5 1188,-9 1 1779,8 6 0,-14 4 0,3 2 0</inkml:trace>
  <inkml:trace contextRef="#ctx0" brushRef="#br2" timeOffset="41">6533 15338 8362,'0'-6'366,"0"1"1,-2 1 137,-1 0-172,1 0-76,-8 4-108,9-5 0,-5 4 187,2-3 15,3 3-23,-10-4-4,5 4-21,-5-10-286,-1 10-166,1-4 259,-1 5 1,5-1-200,-1-3 109,1 3 0,-5-4-64,1 5 0,-1 0 164,1 0-214,-6 0 46,5 0 1,-6 0 53,3 0 0,1 0-10,-5 0 1,3 0-71,-3 0 0,0 1 62,-3 3 0,0-3-9,3 3 1,-3-3 12,3-1 1,-2 4-5,-2 0 1,0 0 5,0-4 0,0 3 0,1 1 1,-1 1-44,0-1 0,-4-1 45,1 4 0,-5-3 1,4 4 1,-4-5-6,0 5 0,2-2 3,-1 2 0,0 2 25,0-2 0,1-2 4,2 2 1,3-4-32,-3 3 111,3 1-101,1-2 1,2 4 55,2-2 0,-1-2-42,4 2 0,-3-2 3,4 2 0,-1 2-5,0-2 0,2-2 1,-5 1 0,4 1-20,-4 4 0,4-1-6,-4 0 0,5 1-17,-1-1 1,-2-3-10,2-1 1,-4 1 38,4 3 0,-1 1-8,5-1 1,-4 1 23,0-1 1,-2 1-18,2-1 1,2 2 1,-2 2 0,2-2 2,2 2 0,-4-1-2,-1 1 1,1-2 3,4 2 1,-1-2-2,1-2 1,-1 0-9,1 1 0,1-1-5,2 1 3,-2-1 1,5 1 4,-3-1 1,2-3-2,2-1 0,3-3-39,-3 4 16,3-1 1,1 5 16,0-1 1,0-3-2,0-1 1,1 1 87,3 3 0,-2-3-83,6 0 1,-5-1 207,0 5-183,4-1 0,-1 4-6,6 1 1,-5-1-2,1-4 1,-1-3 1,5-1 0,-1 1-15,1 3 0,-1 1-15,0-1 1,2-1-24,2-2 0,-1 1 37,5-5 0,0 3 138,4-3 0,0 0-89,0-4 1,0 0 14,0 0 0,-1 4-17,1 0 1,0-1 7,0-3 1,0 0-29,0 0 0,0 0-11,-1 0 1,1 0-75,0 0 0,0 0 94,0 0 1,0 0-168,-1 0 0,5 0 104,0 0 0,3 0-1,-3 0 1,1 0 17,-2 0 0,-1-1 1,1-3 1,-2 2 9,-1-6 1,0 6 5,0-2 1,-2-1 0,-2 1 1,2 0 7,-6 4 0,4 0 30,-4 0-46,6 0 1,-9 0 1,6 0-2,-3 0 0,-1-4-38,5 0 1,0 1-5,4 3 1,0-2 31,0-1 0,0 1-3,-1-1 0,1-3 1,0 3 1,0-5-8,0 4 1,-4-3 28,0 3 0,-4 0-11,4 4 0,-5-1 3,1-3 0,2 3-12,-2-3 104,0 3-94,-3-4 0,0 3 3,4-2 1,-4-1 0,4 2 0,-4-5 17,0 4 0,-1-3-15,0 3 1,1-4 27,-1 4-22,1-5 0,-1 7 0,1-6 1,-5 4-17,1-3 1,-4 3 0,3-4 0,-3 5-1,4-5 0,-5 2-9,5-2 6,0-2 1,2 4 5,-3-6 0,4 4 19,-4 1 0,0-1 31,0-3 1,-4 3 64,1 1-63,2-1 1,-5-3 11,3-1 0,-2 1-21,2-1 8,-2 1-26,3 5 1,-5-8-74,0 2 0,3-3 29,1 0 1,1 2-49,-1-2 0,-3-2 87,3 2-117,3-5 93,-6 7 0,4-5 33,-5 3 0,0 1-2,0-5 1,-4 5 33,0-1 1,-5-2 15,2 2 1,-3-4-71,-2 4 0,0-4 22,-4 4 0,2-4-135,-5 3 146,0 1-17,-4-1-1057,1 3 689,-6-4 1,4 10-130,-3-1 473,-2 1 0,0-5 0,-6 1 0</inkml:trace>
  <inkml:trace contextRef="#ctx0" brushRef="#br2" timeOffset="42">5391 15795 8354,'0'-6'-940,"0"1"2342,0 0-959,0 3 1,0-4 358,0 2 61,0 3-269,0-4-434,0 5 0,0 5 87,0 2 1,3 4-129,1 0 1,1 2 40,-1 2 0,-3-2-168,3 2 1,1-2 51,-1-2-190,5 5 0,-8 1 57,3 2 1,1-6 137,-1-6-181,0 1 1,-4 0 126,0-1 97,0-4 43,0 2 1,0-6 193,0-3 1,0-3-174,0-4 0,0 0-16,0-1 0,0-1-115,0-2 0,0 1 113,0-5 1,0 4-256,0-4 0,4 1-91,-1-1 0,6-1-109,-1 5 0,2-4 14,1 3 0,1 5-115,-1 3 0,5 2-278,-1-2 0,4 3 220,-4 5 0,4 0-514,-4 0 1,2 2 398,-2 1 0,-4 4 591,1 4 0,4 1 0,-3-1 0</inkml:trace>
  <inkml:trace contextRef="#ctx0" brushRef="#br2" timeOffset="43">5882 15692 8283,'0'-11'0,"0"5"-19,0-5 1,0 9 509,0-6-186,0 6 0,0-5 449,0 4 207,0 1-471,0-3-259,0 15 1,0-2-93,0 7-126,0-2 178,0 3 0,0-2 96,0 5 0,1-3-32,3 3 0,-3-4-20,3 4 1,1-5-165,-1 1 1,0-2-154,-4-2 1,1-3 36,3-1 1,-3-3 96,3 4-729,-3-6-716,-1 3 1307,0-5 1,0 0 0</inkml:trace>
  <inkml:trace contextRef="#ctx0" brushRef="#br2" timeOffset="44">5790 15829 8283,'0'-6'931,"5"0"-332,3 2-299,7 3 0,-1-8 118,5 5-195,0-5 0,0 8-101,0-3 0,0-1-201,4 1 0,-4-1 392,0 1-1632,0 3 971,-1-4 0,4 5 201,-3 0 147,2 0 0,2 0 0,0 0 0</inkml:trace>
  <inkml:trace contextRef="#ctx0" brushRef="#br2" timeOffset="45">6293 15567 8129,'0'-7'252,"-5"-3"0,4 8 385,-3-6 284,2 5-264,2-2 41,0 5 0,0 5-555,0 3 0,0 6-76,0 1 0,0 6 132,0-2 0,4-2-58,0 2 0,1 0-53,-1 4 0,-3-1-123,3-3 1,-3 2-84,-1-2 1,2-2-89,1-2 248,-1 3-253,3-5 122,-5 3 0,0-4-700,0-1 354,0-5-162,0 4 314,0-8 33,0 8-1415,0-9 1665,0 4 0,0-5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5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7412 9388 8410,'0'-11'-290,"0"3"-433,0 0 1715,0 6-290,0-3-702,0 0 0,0 3 0,0-3 0</inkml:trace>
  <inkml:trace contextRef="#ctx0" brushRef="#br0" timeOffset="1">7424 9594 8064,'0'22'1476,"3"-3"157,1 0 0,0-3-1301,-4 3 1,0-5 0,1 0-44,3-5-884,-3 1 270,4-9 325,-5 4 0,0 0 0,0 1 0</inkml:trace>
  <inkml:trace contextRef="#ctx0" brushRef="#br0" timeOffset="2">7435 9731 8199,'6'-17'0,"-1"-1"0</inkml:trace>
  <inkml:trace contextRef="#ctx0" brushRef="#br0" timeOffset="3">7572 9148 8431,'0'0'0</inkml:trace>
  <inkml:trace contextRef="#ctx0" brushRef="#br0" timeOffset="4">7332 9068 8228,'-11'5'13,"-6"-3"1,5 8 2323,-4-3-1588,-1-2 0,4 6-230,-2-4 0,2 3-251,2 2 0,-1-1-260,1 1 1,-2 4 73,-2 3 0,2 3 24,-2 0 1,2 1 23,2 0 0,-1 0-4,1 0 1,1 1-23,2 3 0,-2-3 23,2 2 1,3 2 33,2-1-87,-4 0 1,6-5 79,-3 1-75,3 0-1,1 0 1,1-1 82,3-3-284,-3 2 195,9-3 1,-3 1-218,4 0 208,1-5-63,-1 7 0,11-3 0,2 5 0</inkml:trace>
  <inkml:trace contextRef="#ctx0" brushRef="#br0" timeOffset="5">7652 9239 8231,'-34'-10'2116,"-1"3"-1584,-4-3 1,4 4-403,-3-1-582,7 2 452,3 0 0,15 3 0,3-3 0</inkml:trace>
  <inkml:trace contextRef="#ctx0" brushRef="#br0" timeOffset="6">7572 9137 8159,'5'7'0,"3"1"5142,2-6-3440,-4 9 1,4-9-800,-2 6 0,2-2-512,2 2 0,-1 1-290,0-6 1,-3 6 19,0-1 1,-1-2-44,5 2 0,-5-4-9,1 3 0,-4 0-6,3 0 1,-3 2-15,4-5 0,-6 5-7,2-2 0,1 0-4,-1 0 0,1 1-102,-1 3 1,-3-3 57,3 0 0,-2-2 50,2 2 0,-2 2-3,1-3 0,2 0 18,-1 0-31,0 1 0,0 3-32,0 1 0,-1-5 1,-3 1 0,0 0-32,0 3 1,2-3 57,2-1 1,-3 1-114,3 3 0,-3 1 96,-1-1 1,0 1-97,0-1 78,0 0 0,0 1-22,0-1 52,0 1 0,-1-1 3,-3 1 1,3-5 13,-3 1 1,1-2 58,-1 2-52,3 2-20,-9-4 0,7 4-37,-4-2 48,-1 2-53,-3-4 1,-1 5-41,1-4 1,0 3-16,-1-2 1,4-2-3,1 2 1,-1-2-8,-3 2 1,-1 2-45,1-2 99,0-3 1,-1 4-34,1-6 102,4 1-73,-3 1 0,4-3-35,-6 1-27,6 4 68,-4-6 0,5 5 10,-3-2 0,-2-3 3,3 3 141,1-2-146,-4-2 0,8 3-16,-6 1-68,1 0 86,0-4 0,-3 4-17,2 0-44,-2-1 56,-1-3 0,3 0-22,1 0 231,-1 0-217,2 0 92,-5 0-80,5 0 0,-1 0 116,-1 0 1,4 0-98,-4 0 0,5 0 18,-5 0 1,4 0 6,-3 0 1,3 0-51,-4 0 24,6 0-15,-8 0 2,3 0 2,-4 0 6,-1 0 1,1 0 3,0 0 1,3-1 270,0-3-260,1 3 0,-5-5 124,1 2 0,3 3-99,1-3 1,3 1-1,-4-1-5,1 3 0,-1-8-214,0 5 215,1 1 0,0 1-233,4-1 219,-4 1 1,5-7-940,-6 6 922,6-1 0,-9-1 0,5-2 0</inkml:trace>
  <inkml:trace contextRef="#ctx0" brushRef="#br0" timeOffset="7">7161 9753 8357,'6'-11'0,"-1"0"0</inkml:trace>
  <inkml:trace contextRef="#ctx0" brushRef="#br0" timeOffset="8">7424 9422 8329,'0'-6'0,"0"1"0</inkml:trace>
  <inkml:trace contextRef="#ctx0" brushRef="#br0" timeOffset="9">7401 9342 13180,'0'12'1003,"5"-1"0,-4 1-635,3-1-218,-3 0 1,-1 1 86,0-1 0,1 4-23,3 1 0,-3 4-72,3-1 0,-2-1 84,-2 1 1,0-4-255,0 4 0,0-4 132,0 4 0,0-5-149,0 2 1,0-4 42,0 0 1,0-1-40,0 0 1,0-3 90,0 0 1,0-4-15,0 3 0,0-3 81,0 4-27,5-6-29,-4 3-187,4-5 55,-5 0 1,0 5 0,0 2 0</inkml:trace>
  <inkml:trace contextRef="#ctx0" brushRef="#br0" timeOffset="10">7424 9696 8413,'0'0'0</inkml:trace>
  <inkml:trace contextRef="#ctx0" brushRef="#br1" timeOffset="11">7389 9171 12111,'0'0'0</inkml:trace>
  <inkml:trace contextRef="#ctx0" brushRef="#br2" timeOffset="12">7823 16023 8034,'-5'-7'167,"-2"-1"17,2 6 353,-1-3 190,1 5-348,4-5 63,-4 3 135,0-3-106,4 5-64,-4-5-3,5 4-223,0-4 1351,0 5-1594,5 0 264,1 5 1,2-4 173,-1 3-320,1 2 14,3-4 0,1 4 215,-1-2-196,6 2 43,-5 0 1,10 5-53,-3-4 1,-1 0 120,1 0 1,1 1-212,7 3 180,-3 1-136,-1-6 1,-2 4-112,-2-2 0,3 1 106,1-2 0,-4 3-168,0-2 0,-4-2 200,4 2-174,-5-6 129,8 4 0,-10-3 6,3 1 1,-2 0 3,-1-4 0,-5 4 26,1 0 0,-4-1 3,3-3-16,-4 5 1,3-3-39,-2 2-19,-3-3 30,4-1-25,-5 0 203,0 5-152,0-4 135,0 4 1,-1-5-85,-3 0 1,2 0 20,-6 0 1,0 4 6,-3 0 1,0 3 6,-1-3 1,-4 4-67,-3-4 1,1 5-20,-1-2 1,-4 0-131,-4 0 0,-1 1 93,2 3 1,0 1-204,-4-1 1,3-3 57,-3-1 0,8 1-63,-1 3 1,4-3 87,0-1 41,-2 1 0,8-2 22,-2-2 49,7 3-439,3-6 347,5 4-40,0-5-231,5 0-5,-4 0 1,6 0-658,-3 0-932,-3 0 1238,9 0 1,-7 0 724,4 0 0,-4 5 0,2 1 0</inkml:trace>
  <inkml:trace contextRef="#ctx0" brushRef="#br2" timeOffset="13">10439 13716 8538,'0'-6'-505,"0"0"-633,0 2 759,0 3 1337,0-4-173,-5 5 204,3-5-489,-3 3-182,0-8 1,3 9-13,-6-3-29,0 3-38,-3-4 1,0 3 32,-1-1 1,-1 1 140,-2 2-304,3 0 128,-10 0 0,8 2-21,-5 1 0,0 0-2,-4 5 0,0-1-47,0 5-193,6-1 183,-5 0 1,4 5-99,-5-1-115,1 5 261,4-2-319,-4 5 78,10 0 0,-9 0 86,6-1 0,0 2-154,3 3 0,1-3-9,0 3 203,4-3-68,2-1 1,5-2-276,0-2 256,0 3 9,5-4 1,3 0-137,7-3 0,-1 1 127,5-1-18,0 1 11,4-10 1,4 3-6,-1-5 264,6 0-124,-8-4 0,9 0-39,-2 0 0,-4 0-2,0 0 1,1-4-72,-1 0 0,-1-5 33,-3 1 0,-4 2-217,0-2 1,-5 5-30,1-5-912,-2 6 360,-7-4 216,5 6-1440,-10 0 516,4 0 1150,-5 0 1,0 0 0</inkml:trace>
  <inkml:trace contextRef="#ctx0" brushRef="#br2" timeOffset="14">10713 13705 8260,'-7'-22'0,"4"3"-181,1 8 1,2 1 186,0 9 489,0-10-29,0 10-187,0-9 855,0 9-227,0-4-207,0 5-668,0 5 177,0 6 1,0 3 39,0 5-56,0 0 1,0 5 35,0 3 1,0-2-119,0 6 1,0-1 0,0 5-37,0-1 1,0 0 162,0 0-541,0-5 220,0 4 0,0-8 108,0 1-185,0-7 115,0 3 1,4-9 118,0 2-5,0-8-56,1 4-155,-4-10 176,4 4 1,-5-4 18,0 3-44,0-3 28,0 4 0,1-5 72,3 0-68,-2 0-1,3-5 0,-4 3 31,3-6-355,-3 0 303,9-3 0,-4 0-190,6-1-16,4-4 181,-3 3 1,9-7-247,-3 4 114,-3-4 0,6 7 62,-3-2 37,-3 3 0,5 1-50,-6 4 17,0-3-30,-4 8 247,1-3-80,-6 5 1,-1 5 134,-5 3 0,4 2-29,0 2 107,0-1-246,-4 0 1,4 5 63,-1-1-211,1 0 153,1-3 1,-2-1-55,4 0 1,-3 3-16,4-2 1,-4 2 84,3-7-879,1 3 533,-2-3 1,4-1-1941,-2-2 1092,2-3 1140,2 4 0,4-5 0,2 0 0</inkml:trace>
  <inkml:trace contextRef="#ctx0" brushRef="#br2" timeOffset="15">11546 13979 8320,'-5'-6'-41,"4"-4"156,-4 8 80,0-8 64,-1 4-49,-1 0 0,-2-5 325,6 4-277,-6 2 1,2-5-61,1 8 12,-4-8 0,4 9 210,-6-3-315,1-2 89,-1 4 0,5-3 38,-1 5 0,-3 2-108,-5 1 1,1 4-99,4 4-97,-6 1 287,5-1-173,-5 0-14,6 6 1,-5-3 209,1 5-442,5-5 171,0 7 0,9-8 125,-3 2-338,3-2 167,1-1 0,1-1 74,3 0-231,7-4 104,2-2 0,8-5 5,-2 0 116,8 0 0,-3-2-31,3-1-94,-3 1 115,-1-8 0,-2 5-74,-2-2 71,-2-4 0,-6 6-32,1-2 128,-6 2-105,4 0-4,-9 3 172,4-8-148,1 9 1,-5-5 307,3 2-301,-3 2 16,-1-3 302,0 0-274,0 4 46,0-4 125,0 5-114,0 5 90,0 1-148,0 1 0,0 3 57,0-2-45,0 2 7,0 1-219,0 1 194,5 4 0,-2-3 34,4 2-588,1-2 328,-2-2 0,4 0 48,-2 1-215,2-6 188,1-1 0,1-5-123,-1 0-991,1 0 482,4 0 805,-3 0 0,8-5 0,-3-1 0</inkml:trace>
  <inkml:trace contextRef="#ctx0" brushRef="#br2" timeOffset="16">11718 13945 8368,'0'-6'290,"-5"0"138,3 1 57,-3 4 132,5-4 4,0 5-357,0 5 56,5 1-123,-3 6 1,4-1 197,-2 1-298,2 4-16,6-3 0,-5 7 315,1-5-638,-1 1 240,5-5 0,-4 1 223,-1-1-508,-4 0 213,7 1 1,-9-5 72,3 1 1,-2-5-2,2 0-45,-2-1 142,3-2 1,-5-2 11,0-1 0,0-4-112,0-4 0,0-1 6,0 1 1,0-4 103,0-1-373,0 1 302,0-1 0,0-1-335,0-2 0,5-1 96,2 5 1,3-4-242,2 3 168,-1 1-98,6 4 0,-1 1-226,3 2 1,3 3-11,-3 5 612,8 0 0,2 5 0,5 1 0</inkml:trace>
  <inkml:trace contextRef="#ctx0" brushRef="#br2" timeOffset="17">12220 13545 8408,'-6'-11'-267,"-3"-1"-67,5 1 1,0 3 200,4 1 491,0 4-159,-5-2 0,4 4 786,-3-3-430,3 3-169,1-4 68,-5 10-165,4 1 0,-4 11 145,5 2-145,-5 2-96,3 2 0,-3 0 6,5 0 1,0 3 28,0 1 0,0 3-252,0-3 51,0 5 0,1-4 19,3 2 1,-2-6-279,1-5 57,4 0 68,-6 4 53,9-5 0,-9-2 135,3-4-192,-3-1 56,5 1 0,-5-5 102,3 1-265,-3-6-20,-1 9-145,5-10 170,-4 4-6,4-5-774,-5 0 0,5 5 0,2 1 0</inkml:trace>
  <inkml:trace contextRef="#ctx0" brushRef="#br2" timeOffset="18">12449 13842 8438,'0'-11'-168,"-5"4"1,2-2 1144,-4 6-130,4-1-737,-2 4 1150,5 0-552,0 5-352,0 6 1,0 2 48,0 2 122,0 3-324,0 0 0,0 3-120,0-2-42,0-2 1,0-1 212,0 3 1,0-2-134,0-2 0,0-2-140,0-2 1,0-3 65,0-1-516,0-4 1,0 3-44,0-2-688,0-3 0,4 3 365,0-8 0,-1 2 835,-3-6 0,5 1 0,2-5 0</inkml:trace>
  <inkml:trace contextRef="#ctx0" brushRef="#br2" timeOffset="19">12472 13614 8418,'-5'-12'653,"-2"1"-560,1-1-86,1 6-6,5 1 864,0 5-1353,5 0 228,-4 5 0,9-4-1381,-3 9 1641,9-3 0,2 4 0,5 1 0</inkml:trace>
  <inkml:trace contextRef="#ctx0" brushRef="#br2" timeOffset="20">12711 13785 8316,'-5'-6'66,"3"-3"-66,-6 5 0,6-5-351,-3 8-49,5-4 253,0 5-463,5 0 98,-4 0 512,4 0 0,0 0 0,1 0 0</inkml:trace>
  <inkml:trace contextRef="#ctx0" brushRef="#br2" timeOffset="21">12700 13808 8311,'-6'-5'0,"-4"3"74,3-3 151,1 5 1,1-1 160,5-3 133,0 3-196,0-4 1,-2 5 127,-1 0 63,1 0-128,-3 0 434,5 0-643,0 5 1,2-4 209,1 3-130,-1 2-223,8 1 79,-4-1 1,6-1 33,-1-5 1,2 4-223,2 0 7,-2 0-122,8-4 124,-8 0 0,8 0-205,-3 0 185,5 0 51,0 0 0,-4-4-70,0 0-41,0-5 141,4 3 1,-2-6-108,-2 1 1,-2 1 37,-6 2 1,1-2 161,-1 2-126,-4-2 0,-2-1 348,-5-1-194,0 1 17,-5 0-102,-2 4-9,-9-3 1,2 9-12,-5-3 31,0 3 1,-4 1-36,0 0 1,-4 5 27,1 2 1,-2 1-89,1 3 1,3 0 59,-3 8 0,3-4-171,1 4 1,4 1 45,0 7 0,5-3-85,-1 3 1,6-3 76,2-1 0,4-2 60,-1-2 1,9-1 84,7-3 1,1-6 122,6 3 0,5-5 298,6 1 0,3-3-267,1-5 1,6 0 148,2 0 1,1-5-232,-1-3 0,-1-2-400,-6-1 0,-4 3-814,-8 0 1,-5 6 228,-3-2 894,-7-2 0,2 4 0,-4-3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6304 3849 8383,'-7'-8'114,"-1"1"84,6 4 1,-9-6-63,4 5 0,0-3 39,0 3 0,3 0-45,-4 4 1,1 0-23,-5 0 1,1 0-125,0 0 0,-5 1 16,1 3 1,-5 1 74,1 3 1,-7 3-136,0 1 0,-5 0 146,5 7 0,-2-3-32,1 3 0,3 0 3,-3 4 0,3-1 85,1 1 0,-1 3-55,-2 4 1,1 1 5,-1 7 0,0-2 24,0 3 1,2-3-25,-3 6 0,3-4-115,1 4 1,1-4 130,3 4 1,-1 0-166,5 4 0,0 3 70,3 1 1,2 2 18,3-7 1,1 4-32,6-8 1,0 3 40,0-3 1,2 3-37,2-6 0,2 0 0,5-4 1,6 0 171,2 1 1,2-2-79,2-3 1,0 2 149,0-6 0,5 1-45,2-4 0,5 0 54,3 0 1,-2-4-118,6 0 0,-4-9 6,4 1 0,0-7 48,4 0 0,-1-4-45,1-4 1,-4-4 127,0-7 0,0 0-102,3-8 0,-3 2-92,0-10 1,-4 1-203,4-5 0,-4-3 128,4 0 0,-5-5 112,1 1 0,-2-7-5,-2-5 0,-5-3-18,-15 27 0,-1-1 0,-1 1 0,0-1-41,0-3 1,-1 0 0,-2 1 0,-1-1-160,0-4 0,0 0 1,-2 1-1,-1 1 171,-1-2 0,0 0 0,-1 2 1,-1 0-94,-2-2 1,0 0-1,-1 0 1,0 1-23,0-1 1,-1 0 0,-3 1 0,-1 1-141,0 3 1,-3 2-1,-11-30-182,1 7 1,-9 10-212,-6 10 1,-12 11-845,-11 11 1,-1 7 893,25 6 0,1 2 1,-32 9-34,32-4 1,0 3 0,-29 10 558,7 2 0,7 4 0,6-1 0,-1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6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8920 9913 8397,'-7'-1'347,"4"-3"1,0 3 199,-1-3 626,3 3-232,-4 1 220,5 0-849,5 0 1,0 1-40,3 3 1,2-3-67,-3 3 0,4 2 66,0 2 1,0-2-63,1 2 0,0-4 46,4 3 0,-2 0-97,5 0 1,-2 2-13,3-5 0,0 4 14,-5-5 1,4 5-149,-4-4 0,2 3 110,-2-3 1,-2 0-50,2-4 23,-2 5 0,-2-4 40,0 3 0,-4-1 60,-3 1-568,2-3 23,-5 4 122,4-5 131,-5 0 310,0 5-199,0-4 179,0 4 1,-1-1 11,-3 0-54,3 0 1,-9 0 0,2-1 1,-2 5-44,-1-4 0,-2 5-147,-2-2 0,1 2 127,-5-1 0,1 2-147,-1-2 1,-3 2 67,3 1 0,3-1-120,1-2 1,-2 2 66,2-2 1,0-2-11,3 2 0,5-6-19,-1 2 1,4-1-88,-3 0-715,4-1 323,-2 3-1416,5-5 551,0 0 0,0 0 1</inkml:trace>
  <inkml:trace contextRef="#ctx0" brushRef="#br0" timeOffset="1">8668 16515 8218,'-6'0'-379,"1"0"296,5 0 509,-5 0 138,4 0-23,-4 0 2726,5 0-3188,0-6 263,0 5-261,5-9 0,1 5 163,5-3-57,1-2-180,-1 4 123,1-6 1,0 1-2,4 0 1,-2-1-151,5 1 1,-4-1 185,4 1-307,-5 0 92,7-1 1,-8 1-165,2-1 128,-2 1 1,-2 1-690,1 2 304,-1-2 33,1 9 0,-6-4-495,-1 5 99,-5 0 0,5 0 0,2 0 0</inkml:trace>
  <inkml:trace contextRef="#ctx0" brushRef="#br0" timeOffset="2">9285 16161 6935,'-6'0'3021,"1"0"-2458,5 0-292,-5 0 1,3 0 255,-3 0 1205,5 0-1529,5 0 1,2-4 278,4 0-293,1-5 0,-1 6-29,0-4 0,6-1 57,2-3 0,3-1-13,0 1-27,1-5 0,0 3 173,0-2-429,-5 2 91,3-4 0,-4 5-274,2-4 191,-3 4-45,-4 5 1,-5-1-140,1 4 278,-6-5-1309,9 8 425,-10-4-993,4 5 1854,-10 0 0,-1 5 0,-6 1 0</inkml:trace>
  <inkml:trace contextRef="#ctx0" brushRef="#br0" timeOffset="3">10187 15304 8192,'-6'-5'-527,"-3"2"-66,5-4 1,1 3 1639,3-4-335,0 6-353,-6-8 1,4 5 307,-6-3-177,6-2-244,-3 9 8,0-10-67,-2 10 0,0-8 189,-1 5-260,0-4 74,-3 6 1,3-3 193,1 5-212,-1 0 39,-3 0 1,3 0-41,1 0 55,-1 0 105,2 0-211,-5 0-67,5 0 159,0 0-323,-4 5 245,8-3 1,-3 8 126,5-3-265,0 3 118,0 2 0,0 4 65,0 3-56,0 3-16,0 1 1,5 0 1,3-1 0,2 1 86,2 0-45,-1 0-66,5 0 80,2 0-109,5 0 1,0-1 28,0 1 0,3 0 106,1 0-263,0 0 44,-4 0 0,-2-6-38,-2-1 143,3 1-14,-10-4 0,5 4-18,-6-6 1,1-1 45,-1-2-345,-5 2 291,5-4 0,-10 2 30,3-1-321,2-4 297,-5 7-153,4-9-356,0 10 35,-3-10-368,3 4 198,-5-5-3704,0 0 3468,0-5 838,0 4 0,0-15 0,0 4 0</inkml:trace>
  <inkml:trace contextRef="#ctx0" brushRef="#br0" timeOffset="4">10279 15372 8348,'-7'-5'-311,"-3"-1"1,5-2 310,-2 1 1369,2 4-827,5-7 0,-4 8 266,0-6-258,0 0 196,4 2-150,0-4-335,0 4-65,0-1 1,1-3 130,3 2-131,3-2 0,0 3 32,1-1 0,3-1 164,4-6-65,6 2-306,-9-3 175,10 4 0,-6 1 148,3-1-592,3 1 238,-4 0 0,5 3-237,0 0 204,-1 1 1,-3 0 36,0 4 1,-5 1-163,2 2 18,-4 0 22,0 0 135,-1 0 1,-3 0-68,-1 0 1,0 5 8,0 3 1,-2 7 41,-5 4 293,0 3-273,0 6 1,-1-2-80,-3 9 81,3-4 1,-9 10-137,2-3 0,-2-1 137,-1 5 0,-1-5-37,1 1 1,3-3 23,1-1 1,0-4-15,0-4 1,-2-2-12,5-1 1,-4-5-40,5-3-615,-1-7 222,4 2-389,0-9 109,0 4-981,0-15 1046,0 3 0,0-10-217,0 6 888,5-1 0,6-4 0,7-2 0</inkml:trace>
  <inkml:trace contextRef="#ctx0" brushRef="#br0" timeOffset="5">10918 15098 8227,'-5'-6'273,"4"1"201,-4 5 1221,5 0-1023,0-5 8,0 4-93,0-4-132,5-1-7,1 0-189,6 0 1,-1-4 115,1 3-164,-1 1 0,0-4 211,1 2-391,-1-2 163,1-1 1,0-1 195,4 1-378,-4-1 24,5 6 0,-6-4-249,1 2 136,-1 3 1,1-4-47,-1 5 96,0-4 0,1 2-986,-1-1 744,-4 2 1,-1 5-2480,-2 0 1460,-3 0 1288,-1 5 0,-6 1 0,-6 6 0</inkml:trace>
  <inkml:trace contextRef="#ctx0" brushRef="#br0" timeOffset="6">11581 14664 7691,'-8'0'6,"1"0"470,4 0-49,-2 0-61,5-5 194,0 4 44,0-4 35,0 5 1,1-4-50,3 0-61,2-5-285,6 3 163,-1-5-143,6-1 0,-3-3 102,5 0 111,5-5-294,0 2 0,4-1 183,-5 0-351,-1 0 68,1 1 1,-1-2 315,-3 4-329,3 1 124,-10 4-1076,5 4 331,-6-3 324,-5 9 227,0 1 0,-22 11 0,-3 7 0</inkml:trace>
  <inkml:trace contextRef="#ctx0" brushRef="#br1" timeOffset="7">12700 14447 8208,'-11'0'-855,"-1"0"1534,6 0-293,1 0 0,3 0 100,-1 0 88,1 0-203,-3 0 884,5 0-856,5 0-214,-3 5 1,4 2 103,-2 4 0,1 1 0,3-1 0,2 4 90,-3 1-194,3 4 1,2-2 247,-1 4-367,6 1 1,1 0 139,4 0 1,6 0-68,3 0 1,6-1-34,1 1 1,5 0-422,-1 0 1,2 0 267,2 0 1,-1-2-79,1-2 0,0 3 124,-1-3-1007,6-3 1053,-9 6 1,6-8 133,-10 5 1,4-5-560,-4 1 722,-5-2-270,0-2 1,-5 1-148,3-1 43,2-5 131,-9 5 0,9-9 123,-3 6-364,3-6 80,-4 3 1,3-5-46,-5 0-50,5 0 192,-8 0 0,2 0 95,-7 0-333,3 5 1194,-9-3-1383,3 8 534,-4-9 1,-5 9-493,1-2 290,-6 2 0,2 1-521,-8 1 0,2-2-570,-6-2 1,1 1-219,-5-6 1,-1 1 189,-2-4 1179,2 0 0,-13 0 0,2 0 0</inkml:trace>
  <inkml:trace contextRef="#ctx0" brushRef="#br1" timeOffset="8">12689 14459 8084,'-7'-7'132,"2"2"250,5 0 66,-5 4-95,4-4 58,-4 0 201,5 4 23,0-4 265,0 5 1,-4 5-770,0 2 0,0 3 171,4 2-175,-5 4 1,3 6-55,-6 5 0,6 4 63,-2 0 0,1-2-211,-1 1 0,3 0-166,-3 0 182,3 3 58,1-9 0,0 0 26,0-5 0,0-5 92,0 1-283,0-2 212,0-1 0,0-5 17,0 1-514,0-6 110,0 3-1919,0-5-126,0-5 2386,0-1 0,0-11 0,0 0 0</inkml:trace>
  <inkml:trace contextRef="#ctx0" brushRef="#br1" timeOffset="9">12631 14402 8214,'-1'-7'396,"-3"4"1,3 0 364,-3-1-217,3 3-125,1-4 457,0 5-571,5 0 1,-2 4 51,4-1 1,1 1-25,3-4 0,5 4 70,-1 0 133,5 0-206,-2-4 0,8 4 225,1-1-245,0 1-124,1-4 0,-4 0-117,2 0-34,-1 0 0,-4 0 100,-2 0-99,3 0 1,-10 0 107,4 0 0,-4 0-145,0 0 1,-5 0 17,1 0-1958,-5 0 866,2 5 1075,-5-4 0,-5 10 0,-2-5 0</inkml:trace>
  <inkml:trace contextRef="#ctx0" brushRef="#br1" timeOffset="10">14630 14973 7910,'0'-12'-50,"-1"5"49,-3-1 1,3 4 155,-3-3 1,3 3 140,1-4-7,-5 1 369,3 0-316,-3-3 0,4 9 137,-3-3 87,3-2 111,-4 4-22,5-3-121,0 5-358,0 5 1,0 2-23,0 4 1,0 7 0,0 4 100,0 3 1,0 10-136,0 0 0,0 3-71,0 0 0,0 1-125,0 3 0,0-3-155,0-4 1,0-6 138,0-2 0,0-3-13,0-2 0,0-4-8,0-3-221,0-2-616,0-1 31,5-1-260,-4-5 539,4-1 0,-3-5-974,1 0 1614,-1-5 0,8-1 0,-4-5 0</inkml:trace>
  <inkml:trace contextRef="#ctx0" brushRef="#br1" timeOffset="11">14881 14973 8045,'0'-18'11,"0"5"-9,0 6 1,0 3 991,0-4-97,0 6 95,0-3-116,0 5-564,5 10 0,-3-3-60,2 9 1,-3 1-22,-1 2 1,0 4-64,0 4 0,0 1-128,0 2 1,0 2-25,0-5 1,0-1 61,0-3 0,0-1-367,0-3 1,0 1 90,0-5 1,0-3-867,0-5 463,0 1 0,0 0-1353,0-1 573,5-4 82,-4 2 1299,4-5 0,0-5 0,2-2 0</inkml:trace>
  <inkml:trace contextRef="#ctx0" brushRef="#br1" timeOffset="12">14859 14961 8112,'0'-11'0,"-4"3"0,0 1 860,0 4-55,4-7-215,0 9 43,0-4-303,0 5 1,5 5 204,3 2 4,2 3-212,6 7 0,-2-3-137,5 5 1,2 0 78,5 4 1,0 1-213,4 3 0,-3-3 121,3 2 1,0-2-498,0-1 0,-2-1 68,-5-3 1,-4-3-90,0-4 0,-5-5 152,1 1 0,-2-2 11,-2 2 0,1-3-335,-1-5 100,0 0-889,1 0 5,-6 0-59,-1 0 1355,-5 0 0,-5 0 0,-1 0 0</inkml:trace>
  <inkml:trace contextRef="#ctx0" brushRef="#br1" timeOffset="13">15304 14984 8126,'0'-19'0,"0"0"0,0 5 297,0-1 0,0 2 389,0 2 121,0-1-154,0 1-181,0 5 0,1 1-222,3 5 0,-3 1-59,3 3 1,-3 6 315,-1 5-208,0 5-120,0-2 1,0 9-165,0-1 0,0 6 74,0-1-599,0-4 388,-5 1 1,4-2 103,-3-3-664,3 2 476,1-12 1,0 7 24,0-5-389,0 0 321,0-3 0,0-5-925,0 1-867,0 0 2041,0-2 0,5 4 0,1-3 0</inkml:trace>
  <inkml:trace contextRef="#ctx0" brushRef="#br1" timeOffset="14">15635 14881 8170,'-6'-6'0,"-4"1"735,8 5 19,-3 0-279,0 0 0,4 1-167,-3 3 1,2 6-16,-2 5 0,3 6-14,-3-2 1,2 6-1,2 2 1,0 3-207,0-3 0,2 5 129,2-2 0,-3-2-176,3-1-8,-3-3-43,4-1 1,-4-4-21,3 0-36,-3-5 0,3 2-481,0-4 120,0-6 0,-3-1-1248,3-5 454,-3 0 570,4 0 552,-5 0 1,-5-5 0,-1-1-1</inkml:trace>
  <inkml:trace contextRef="#ctx0" brushRef="#br1" timeOffset="15">15475 14904 8170,'0'-18'0,"0"2"519,0 5-199,0 4 0,4-3 457,0 2-358,5 3-149,-3 0 1,9 1 164,1 1 1,4-1-99,-1 4 1,6 0-21,2 0 1,3 5 48,-3 3-496,5 2 203,-8 6 0,8-2-52,-6 5 1,1-4-187,-4 4 0,-2 0-306,-2 4 1,-2 0 289,-6 0 0,-1-4-36,-2 0 1,-3-1-222,-5 1 680,0 2-326,-5-8 0,-3 9 115,-7-3 1,-3 2 250,-4 2 1,-6-4-90,-3 0 0,2-5 121,-1 1 1,-1 2-81,-3-2 0,3-1-102,1-6 1,6 1-188,1-6 0,5 5 190,7-4-642,-1 0-691,6-4-1223,1 0 1604,15 0 0,-1-2 817,10-1 0,0 1 0,4-3 0</inkml:trace>
  <inkml:trace contextRef="#ctx0" brushRef="#br1" timeOffset="16">16035 15327 8170,'-8'0'1199,"1"0"249,4 0 415,-2 0-747,0 0-149,4 0-853,-4 0-383,5 0-1980,0 5 1522,0-4 727,5 4 0,6-5 0,7 0 0</inkml:trace>
  <inkml:trace contextRef="#ctx0" brushRef="#br1" timeOffset="17">16537 14893 8108,'0'-7'0,"0"1"0,0 2 0,0 3 1045,0-4 2555,0 5-3282,0 5 0,-3 3-40,-1 7 0,0 3 82,4 4 0,0 6-203,0 3 0,0-1 28,0 5 0,0-5-244,0 4 1,0-1-85,0-6 0,0 0-274,0-5 1,1 0 286,3-3-786,-3-2 610,4-6 1,-1-3-1721,0-1 856,0-4-985,1 7 1196,1-9 959,6 4 0,-1-10 0,1-1 0</inkml:trace>
  <inkml:trace contextRef="#ctx0" brushRef="#br1" timeOffset="18">16823 14893 8108,'0'-13'0,"0"-2"896,0 7-98,0 3 333,5 0-623,-4 5 0,4 3-41,-5 4 0,0 2-96,0 10 1,0 4-77,0 4 1,2 4-129,1 0 0,-1 2-112,2 1 0,-3-1-19,-1-2 1,0 0-237,0-4 1,0-4-298,0-4 0,1-5-592,3 1-511,-3-2 556,4-2-305,-5-5 748,0 0 1,-1-6-445,-3 0 1045,-2 0 0,-6 0 0,1 0 0</inkml:trace>
  <inkml:trace contextRef="#ctx0" brushRef="#br1" timeOffset="19">16515 15178 8108,'-7'-11'561,"2"5"1,6-3-45,3 5 0,3 0 51,4 4 0,5 0-307,4 0 1,2-4-187,5 0 0,2 1 104,5 3 0,1-4-146,-1 0 1,-1-1-579,-3 1 1,2 3-93,-5-3 0,-2-1 637,-6 1 0,3 0 0,-4 4 0</inkml:trace>
  <inkml:trace contextRef="#ctx0" brushRef="#br1" timeOffset="20">17029 14893 8108,'-6'-12'0,"5"5"736,-3-1-105,3 6 292,1-3-309,0 5-362,5 0 0,2 1-70,4 3 0,0 2-15,1 5 1,3 1-59,0-1 0,0 4-228,-3 1 1,3-1-517,0-4 1,1 1 360,-5-1 1,4-1-193,0-2 1,1 1 155,-5-5 1,1 1 309,-1-1 0,0-3 0,1 4 0</inkml:trace>
  <inkml:trace contextRef="#ctx0" brushRef="#br1" timeOffset="21">17520 14801 8108,'-7'-17'564,"-3"5"-208,9 2-81,-4 9-68,0-9 1,2 8 101,-4-1 1,-1 6 143,-3 5 1,-2 7-291,-2 4 0,1-1-186,-5 1 1,5 0-294,-2 4 1,0 0 314,1 0 0,1-6-852,6-1 0,-1 0 210,5-1 1,1 1-7,3-5 0,-4-3 40,0-1 609,-5-4 0,3 7 0,-6-4 0</inkml:trace>
  <inkml:trace contextRef="#ctx0" brushRef="#br1" timeOffset="22">17268 15030 7640,'-6'0'3075,"0"5"-1951,2 3-540,3 7-272,-4-3 1,5 10-28,0-3 1,0 3-108,0 0 0,0 1-105,0 0 0,1-1 32,3-3 1,-3 1-236,3-5 1,-2 4-323,2-3 0,-3-5 257,3-3 0,-1-2-1702,0 2 929,-1-3 0,4-2-253,-2 1 0,-2 0 1221,6-4 0,-5-5 0,2-1 0</inkml:trace>
  <inkml:trace contextRef="#ctx0" brushRef="#br1" timeOffset="23">17691 14870 8138,'0'-11'164,"-5"-1"401,4 6 186,-5-4-21,6 8 1,0-1-394,0 6 1,0 5-83,0 7 1,0 3 118,0 5 0,0 5-154,0 2 1,0 3-164,0 1 0,0 3 7,0-3 1,0 2-133,0-9 1,0-1 23,0-3 0,0-5-334,0-3-38,0-2-66,0-2-822,0 1 35,6-6 365,-5-1 1,4-6 216,-5-3 687,0-2 0,0-6 0,0 1 0</inkml:trace>
  <inkml:trace contextRef="#ctx0" brushRef="#br1" timeOffset="24">17565 14824 8138,'0'-23'-92,"0"6"-47,0 1 0,5 4 916,3 0 1,3 1-188,5-1 1,-2 5-42,5-1 0,3 6-129,5-2 1,5-1 40,-2 1 1,3 0-178,2 4 1,-2 1-196,-3 3 0,2-1-271,-6 4 1,0 1 204,-7 3 1,-3 1-167,-4-1 0,-2-3 60,-3 0 1,-1-1 50,-6 5 1,-3-1 81,-5 0 1,-6 2-2,-12 2 1,-3-1-10,-6 5 0,-4-5 55,-3 2 1,-2 0-152,-2-1 1,7 2-258,4-2 1,4-2-833,8 2 0,3-6 557,8-2 0,6 1 588,2 3 0,8 1 0,2-1 0</inkml:trace>
  <inkml:trace contextRef="#ctx0" brushRef="#br1" timeOffset="25">18022 15224 8138,'-6'0'1087,"-4"5"405,8-4 255,-3 10-456,0-10 26,4 4-69,-4-5-2326,5 0-2534,5 0 3612,-4 0 0,9-5 0,-3-2 0</inkml:trace>
  <inkml:trace contextRef="#ctx0" brushRef="#br1" timeOffset="26">18045 14927 6881,'-1'-6'1050,"-3"2"0,3 1 176,-3 0 64,3 1-106,1-3-332,0 0-221,0 4-574,0-4-531,0 5 23,5 0 1,1 4-1639,5-1 2089,-4 6 0,3-7 0,-4 3 0</inkml:trace>
  <inkml:trace contextRef="#ctx0" brushRef="#br1" timeOffset="27">18844 14642 8138,'0'-17'0,"0"4"0,0-2 0,0 8 0,0 0 0,0 3 0,0 3 0,0-9 0,0 9 0,0-4 0,0 5 0,-5 5 0,4 1 517,-3 5 1,-1 6 558,1 2 0,-4 3-676,0 0 1,2 6-397,-2 3 0,0-1 0,-3 4 1,3-2-51,1 6 1,-1-1 106,-3 1 1,3-5-18,0 5 0,2-9-31,-2 6 0,3-9 55,5 1 1,0-4-12,0-4-2,0 2 0,0-8-258,0 2-19,0-7-239,0-3-212,0-5 9,0-5 1,0-3 215,0-7 0,0 2-255,0-2 0,0-1-391,0 0 1094,0-4 0,-5-3 0,-1-6 0</inkml:trace>
  <inkml:trace contextRef="#ctx0" brushRef="#br1" timeOffset="28">18799 14584 8138,'0'-17'0,"0"1"0,0 4 689,0 0-341,0 1 0,0 3 577,0 1 235,0 4-795,0-2 0,1 5-38,3 0 1,-2 1-60,6 3 1,0 6-29,3 6 1,2 5-29,2 2 1,-2 1-49,2 7 1,1-1-114,0 4 0,-1 0 37,-4 1 1,4-1-212,1 0 1,3 1 98,-4-1-714,0-5 678,-3 4 0,-1-8-18,0 6 1,0-5 90,-4 5 1,2-7-52,-5-1 1,3-2 59,-3-5-227,0-1 104,1-4 0,-4-3 67,3 0-1259,-2-6 246,-2 3 0,-6-5 436,-1 0 1,-3-5-363,-2-3 0,1 2 154,-1-1 819,-4-1 0,3-4 0,-3 1 0</inkml:trace>
  <inkml:trace contextRef="#ctx0" brushRef="#br1" timeOffset="29">18719 15041 8138,'0'-11'0,"0"5"620,0-5-283,5 10 1,1-8 148,6 5 44,4 1-205,-3 3 1,8-4-47,-2 0 1,4-1-1,4 1 1,-3 2-225,3-6 0,-3 4 139,-1-3 0,-1 3-157,1-4 0,-1 4-306,-3-3 0,-1 3-580,-3-4 0,-4 4-639,1-3 1488,-1 4 0,-10-7 0,5 4 0</inkml:trace>
  <inkml:trace contextRef="#ctx0" brushRef="#br1" timeOffset="30">19233 14482 8138,'0'-12'0,"0"6"0,0-4 753,0 8-53,0-8-235,0 9 1,4-3-140,-1 8 1,1 2 230,-4 6-317,0 4 1,0 2-92,0 10 61,0 1 1,-1 7-18,-3 2 0,3 2-95,-3 6 0,3 0 54,1-1 0,-2 1-259,-1 0 1,0-4-196,-4 0-432,4-6 690,-2 4 0,1-7 165,0-3 0,0-6-113,4-5 0,0-5 56,0 1-247,0-2 0,0-5-859,0-1 663,0-4 0,0 1 220,0-8 0,4 1-1906,0-4 1008,0 4 1057,1-7 0,-4-1 0,4-7 0</inkml:trace>
  <inkml:trace contextRef="#ctx0" brushRef="#br1" timeOffset="31">19415 14870 8138,'-5'-6'-714,"4"-5"1842,-4 10-670,5-4 0,0 6 144,0 3 1,0 4-149,0 7 0,0-1 49,0 5 1,0 0-120,0 4 0,0 4-128,0-1 1,0 5-128,0-5 1,0 1-167,0-4 0,0-5 254,0-3-237,0 3 0,0-6-300,0 3 198,0-7-1603,0-3 147,0-5 542,0-5 0,0-1 390,0-6 1,0 5 645,0-1 0,0-5 0,0-4 0</inkml:trace>
  <inkml:trace contextRef="#ctx0" brushRef="#br1" timeOffset="32">19404 14721 8138,'0'-19'-48,"0"0"348,0 5-59,0 3-23,0 1-38,0 4 0,0-2 457,0 0-319,0 6 1,1-3-335,3 5 0,-1 0-327,4 0 1,1 2-1599,3 6 1941,1-1 0,4 10 0,2-6 0</inkml:trace>
  <inkml:trace contextRef="#ctx0" brushRef="#br1" timeOffset="33">19758 14836 8123,'0'-12'-5,"-1"5"277,-3-1-90,3 6 132,-9-9 1,7 10 120,-5-3 1,5 3-229,-5 1 1,4 1 14,-3 3 0,3 1-83,-4 3 0,2 2 75,-2-2 1,-1 2-123,6 1 1,-5 2 84,4 2-251,0-2 77,-1 3 0,4-4 108,-3-1 1,3 0-210,1 1 129,0-1 0,0 1 4,0-1 1,5-3-10,3-1-148,2 1 1,1 2 5,1-2 1,-1-3 12,0-5-75,1 0 176,-1 5 1,1-4-20,-1 3 0,1-3 4,-1-1 0,0-1 15,1-3 0,-1 3 0,1-3 1,-1-1 0,0 1 0,1-3 4,-1 3 175,1-5-95,-1 3 167,-5-6-162,5 6 0,-10-1 363,3 4-247,-3 1 56,-1-3 49,0 5-332,0 5 1,0-2 12,0 5 1,0-5-70,0 5 1,0-4 75,0 3 0,4-3-275,0 4 207,4-6 1,-1 5-166,4-3 1,2-3 128,2 3 0,-1-3 60,5-1 1,-4-4 16,4 0 1,-3-5 27,3 2 0,-4-3 6,4-2 1,-1 1 3,1-1 1,-1 1 160,-3-1 1,-3 1-108,4 0 1,-5-5 24,-3 1 1,-3 0-63,-5 4 6,0-6 0,-3 4 67,-4-2-56,-1 8-27,-14 1 1,7 6-9,-8 0 0,2 2 84,-10 2 0,5 7-2,-5 8 1,2 3 19,-1 0 0,3 2 171,8 3 1,2-1-246,6 4 0,0-3 17,-1 3 0,6-3-199,2 3 1,5-4 78,7 0 0,1-7 64,10-4 0,0-2-21,4-1 0,1-6-40,2-2 1,0-3-90,4-1 0,-1-5-239,2-3 1,2-2-638,-3-1 1,-2 1 479,-1 2 0,-8-1 550,-4 5 0,3 0 0,0 4 0</inkml:trace>
  <inkml:trace contextRef="#ctx0" brushRef="#br1" timeOffset="34">20969 14573 8134,'-7'0'349,"2"6"-140,5 6 1,0 4-43,0 7 1,0 0 293,0 0 1,0 3-54,0 1 1,4 1-235,0-1 0,1-3 24,-1 2 1,-2-1-53,6-3 0,-2-3-17,2 0 1,2-3-186,-2 3 0,-2-9-147,2 1-266,-6-2 0,5 1-774,-4-2 601,-1-3-1207,3-5 1849,-5 0 0,0-5 0,0-1 0</inkml:trace>
  <inkml:trace contextRef="#ctx0" brushRef="#br1" timeOffset="35">21483 14482 8134,'0'-12'-615,"0"6"1448,0 1-30,0 5-312,-5 0 0,-2 0-209,-4 0 0,-4 5 83,-1 3 1,-3-2-126,4 1 0,-5 1-30,1 3 1,-3 1-109,-1-1 1,6 1 121,1-1 1,4 1-121,0-1 0,2 0 12,2 1 0,2-2-168,2-2 0,3 2 26,-3-3-8,3 4 0,5 0 86,0 0 0,4 1 22,0-1 1,2-3-114,2-1 0,3 1 68,0 3 1,5 2-88,-1 2 1,3-4 12,1 4 0,-4-9 18,0 6 0,-4-4-9,4 4 0,-5 3-92,1 0 0,-2 1 71,-2-5 0,-4 2 17,-3 2 1,-3-2 236,-1 2 1,-1 1-133,-3 0 0,-4-1 156,-7-4 1,1 1-50,-5-1 0,1-3-39,-1-1 0,-2-3-153,2 4 1,-6-6-218,3 2 1,-4-3-407,7-1 0,1 0 643,-1 0 0,-5-5 0,-5-1 0</inkml:trace>
  <inkml:trace contextRef="#ctx0" brushRef="#br1" timeOffset="36">14927 15921 8259,'6'-8'-84,"-2"0"73,-3 1 1,3-5 218,0 1 1,0 3 83,-4 1 1,0 3 0,0-4 0,0 5 456,0-5-510,-5 5 1,-2-3 12,-4 2 1,0 3-142,-1-3 0,-4 3 79,-3 1 0,-3 5-211,-1 3 0,-3 2 89,-1 1 0,-3 6 38,3 2 1,-1 2-47,1 2 0,3 4 26,-2-1 1,3 5-105,4-4 1,2 3 76,6-3 1,1 4-79,2 0 0,3-2 59,5 1 1,0-4-170,0 0 0,5-3 111,3-4 1,3 2-110,4-6 1,3 0 163,5-3 1,1-5 117,3 1 0,-3-6 85,2 2 1,2-3-59,-1-1 1,1-5-256,-1-2 0,-5 2 22,1 1 1,-1-1-234,-7 1 0,4-4-600,-4 4-1155,0 1 490,-3-2-477,-1 3 2026,-4-8 0,3 4 0,-4-6 0</inkml:trace>
  <inkml:trace contextRef="#ctx0" brushRef="#br1" timeOffset="37">15133 15875 8259,'0'-18'0,"0"2"58,0 4 1,0 1 205,0-1 0,0 5 79,0-1 0,0 4 162,0-3 476,0 4-663,0-2 0,0 6-91,0 3 1,3 6 13,1 6 0,0 3 0,-4-4 0,0 9-29,0-1 1,0 7-66,0 1 1,0 2-244,0 1 0,4-1-51,0-2-437,-1 1 448,-3-2 0,0 3-80,0-3 1,0-2-107,0-5 0,0-5 129,0-3 1,0-2-1,0-2 73,6 0-1,-5 1 90,4-6 18,-5-1 1,1-5 128,3 0 0,-1-5-69,4-2 0,-1-4 15,2 0 0,4 0-49,-1-1 0,0-1 1,5-2 1,-2-1-10,1-3 1,-3 1 6,4 3 0,-2 6-10,1-3 0,-6 7 5,2-2 0,-2 4-67,2-1 1,-3 3 53,0 1 1,-4 5-3,3 3 1,-4 6 34,0 1 1,3 4 7,-3-4 1,1 4-32,-4-3 1,4 3 1,0-4 0,1 4-262,-1-4 164,-3 0-227,9-3-31,-4-1 0,5-3-1045,-4-1 777,3-4 1,-3 6 617,4-5 0,1-1 0,-1-3 0</inkml:trace>
  <inkml:trace contextRef="#ctx0" brushRef="#br1" timeOffset="38">15955 16103 8120,'-6'-17'-282,"-5"1"-71,4 9 0,-3-3 949,-2 2 1,5 3-126,-1 1 1,-3-1-61,-5 1 1,0 0-159,1 4 1,1 4-87,-5 0 1,1 5 35,-1-1 0,-1 2 15,4 1 1,-3 4-42,4 1 1,0 3-174,3-4 1,1 5 65,0-1 0,0-1-177,4 1 1,2-4-68,5 4 1,-4-5 104,0 1 0,0-2-55,4-1 0,4-5 3,0 1 0,5-6 61,-2 2 0,4-3 29,0-1-111,0 0 118,1 0 1,3 0-6,0 0 0,2-5-1,-2-2 0,-1 0-9,5 0 1,-5-1-15,1-3 1,-1-1-11,1 1 1,-2-1 25,2 1 1,-6 3-133,-1 1-247,-1-1 1078,0-3-504,3-1-158,-9 6-167,4-4 506,0 9-100,-3 1-262,3 6 51,-5 5-4,0 1 0,0-1 3,0 1 0,1-1-41,3 0 0,-2 1-103,6-1 1,-4 1 70,3-1 0,1-1-274,3-2 151,1 2 1,-1-9 98,1 3 1,-1-3 29,0-1 1,-3 0 16,0 0 16,-1 0 0,5-1 3,-1-3 0,-3 2 275,-1-6-221,1 1 1,2-5 22,-2 1 0,1 3 301,-6 1-221,6 4-59,-7-7-15,3 9-8,-5-5 0,0 12 9,0 1 0,0 0-46,0 0 0,0 1-6,0 3 0,0 1-58,0-1 1,0-3 107,0-1-74,0 1 0,0-1 63,0 1 250,0-5-37,0 2 35,0-5 0,0-5-117,0-3 0,0-2-18,0-2 1,0 1-52,0 0 0,3-2-3,1-2 1,4 1-107,-4-5 0,5 3 215,-2-3-555,-2 5 224,5-7 0,1 4-140,4-2 1,0 3-315,-4 4 0,5 2-26,-1 3 1,5 2-299,-1 5 0,-1 0-126,1 0 0,-4 1-177,4 3 1177,0 2 0,4 5 0,0 1 0</inkml:trace>
  <inkml:trace contextRef="#ctx0" brushRef="#br1" timeOffset="39">16606 15738 8336,'0'-11'-359,"0"-1"735,0 6 185,0 1 120,0 5-353,0 5 0,0 2 72,0 9 1,0 3-168,0 7 0,0 3-16,0 6 0,0-1-46,0 0 0,-1 4-159,-3 0 1,3 6 98,-3-3 0,3-1-111,1-2 0,0-6-280,0-2 0,0-5 179,0 2 1,0-8-283,0-4 0,1-2-112,3-2-26,-3 1 0,4-5-633,-5 1-560,5-5 1063,-4 2 651,9-5 0,-8-5 0,3-2 0</inkml:trace>
  <inkml:trace contextRef="#ctx0" brushRef="#br1" timeOffset="40">16812 16126 8336,'3'-11'0,"1"-1"0,0 6 769,-4 1 427,0 5-376,0 5 1,-1 1-275,-3 6-120,3 4-116,-4 2 0,5 1-333,0 0 0,0-1 113,0 1 1,0 1-18,0-4 1,0-1 15,0-4 1,0-3-526,0-1 0,0-3-658,0 4-1006,0-6 697,0 3-514,0-5 1917,0-5 0,-6-1 0,0-5 0</inkml:trace>
  <inkml:trace contextRef="#ctx0" brushRef="#br1" timeOffset="41">16789 15955 8336,'0'-23'-612,"0"5"640,0 3 0,0 2 1228,0 2-393,0 5-213,0-4-618,0 8 0,0-2-304,0 8 1,3-1-779,1 4 1,4 1 205,-4 3 844,5 1 0,2-1 0,7 1 0</inkml:trace>
  <inkml:trace contextRef="#ctx0" brushRef="#br1" timeOffset="42">16994 16126 8086,'0'-7'-102,"0"-1"224,0 5 0,0-3 423,0 2 54,0 3-29,5-4 23,-3 5 0,3 0 1601,-5 0-2017,0 5 1,0-2 206,0 4-237,5-4 0,1 6-169,6-6 1,-1 5 133,0-4 0,1 0-90,-1-4 0,4 0-350,1 0 1,3 0 174,-4 0 1,4 0-254,-4 0 0,4 0 117,-4 0 1,2-4-38,-2 0 1,-2-5 144,2 2 143,-2-4 0,-3 0-18,-2 0 0,0-1 17,-4 1 1,0-1 151,-4 1 1,-1 3-29,-3 1 1,-2 0 45,-6 0 1,-1 2-194,-2 5 1,-2 0-4,-6 0 0,0 0 107,0 0 0,0 5 76,0 2 1,0 9-66,1 3 1,0 2 10,3 2 0,-1 0-106,4 0 0,3 0 63,5-1 1,-1 1-88,5 0 1,0-1 44,4-3 0,5-3-88,3-4 0,6-1 159,1 0 0,6-4-19,-2-3 0,-2-3-13,2-1 0,0 0 19,4 0 1,0-1-89,0-3 1,-4 1-95,0-4 1,-4 4-644,4-1 0,-5-1 59,1 1-1142,-2 1 1871,-6 3 0,-2-6 0,-5 0 0</inkml:trace>
  <inkml:trace contextRef="#ctx0" brushRef="#br1" timeOffset="43">17554 15635 8219,'0'-11'-34,"0"4"0,-1 1 328,-3 2 83,3 3 1,-6 0-26,3 5 1,2 8 111,-6 0 0,4 7-210,-3 0 1,3 2 0,-4 2 0,6-4-126,-2 0 0,3-1-256,1 1 0,-4 3-892,0-3 0,0-2 227,4 2 792,0-10 0,5 12 0,2-9 0</inkml:trace>
  <inkml:trace contextRef="#ctx0" brushRef="#br1" timeOffset="44">17839 15932 8201,'0'-6'106,"0"-4"0,0 7 295,0-5 33,-5 6-249,4-3 0,-4 4 509,5-3-170,-5 2-297,-1-3 1,-6 5 142,1 0-123,-1 0-62,1 5 0,-1-2 5,1 5 0,1-1-103,2 5 1,-2-2 70,2-3 0,-2 4-196,-1-4 1,3 2 31,1-1 0,3 2 145,-4-3 0,6 0-207,-2 0 0,3 1 66,1 3 0,1-3-68,3 0 1,3-1 131,9 5 1,-2-5 2,5 1 0,0-4-16,3 3 0,3-3-5,1 4 1,-2-2-127,3 2 0,-3 1 129,-1-6 1,-2 6-132,-1-1 0,0-2 62,-5 2 1,-4 0-121,-3 3 0,-5 0 114,0 1 0,-3-5-31,-3 1 1,-8 0 63,-4 3 0,-6 0 132,-2 1 0,-4-1 93,-3 1 0,-2-5-124,5 1 0,-3-6 69,3 2 1,1 1-88,3-1 0,5 0-61,3-4 0,2 0-318,2 0-741,4 0 352,2 0 1,8-1-686,4-3 0,6 3-549,10-3 1914,0 3 0,5-10 0,1-1 0</inkml:trace>
  <inkml:trace contextRef="#ctx0" brushRef="#br1" timeOffset="45">18890 15829 8077,'0'-11'0,"0"3"-138,0 1 1,-4 3 151,0-4 1,1 4 204,3-3 1,-4 3 394,0-4-249,0 6 0,4-4 240,0 2-273,-5 2 0,4-1-115,-3 6 1,3 4 16,1 4 1,0 2 97,0 2 1,0 3-127,0 5 1,-1 3-1,-3 1 0,3 3-21,-3-3 0,2 4-168,2-5 0,-1 3-200,-3-6 0,3 3 182,-3-7 1,3 1-281,1-1 0,0-2 88,0-6 1,0 0-304,0 1 1,0-5-566,0 1-577,0-5 629,0 2 729,0-5 1,-5-5 0,-1-2 0</inkml:trace>
  <inkml:trace contextRef="#ctx0" brushRef="#br1" timeOffset="46">18639 15864 8077,'0'-12'0,"1"5"121,3-1 0,-2 2 190,6-2 0,-4-2 48,4 2 1,-1 2 151,5-2 0,4 4-110,3-3 1,0 3-153,4-4 0,-3 6 97,7-2 1,1-1-123,-2 1 0,2 0-133,-1 4 0,-3 0 37,3 0 1,-7 4-145,-1 0 1,-5 5 52,1-2 1,-3 4-213,-5 0 0,2 0 76,-5 1 0,0 3-21,-4 0 0,-1 2-154,-3-2 1,-4-2 60,-7 2 0,1-2 94,-5-2 0,5 1 78,-1-1 0,1 0-2,-1 1 1,2-5 39,-2 1 0,2-4 31,2 3 7,-1-4 1,4 3 71,1-2-66,4-3-39,-2 4 1,7-5 29,1 0 1,4 0 16,4 0 0,2 0 90,2 0 1,2 0-121,2 0 1,2 4 3,-2 0 1,1 1-108,0-1 1,1-3 108,-2 3 0,-2 2-92,-2 2 0,-2-2 38,-2 2 0,-5 0-103,-2 3 0,-3 0 41,-1 1 1,-1 1-25,-3 2 0,-2-3 55,-5 4 1,-6-4 0,-2 0 1,-3 3 57,0 0 0,-1-1 9,0-6 0,-4 2-172,1-2 1,0-3 116,7-2 0,-1-1-434,5-2-323,-1 0 32,10 0 1,2-4 269,8 0 0,4-5 502,7 2 0,3-4 0,5 0 0</inkml:trace>
  <inkml:trace contextRef="#ctx0" brushRef="#br1" timeOffset="47">19244 15886 8202,'0'-11'-198,"0"3"-49,0 1 0,0 3 738,0-4 1049,0 6-92,0-3-566,0 0-43,0 3-557,5-3 0,-2 9-31,4 0 1,-4 9-45,1-2 0,-3 4 31,-1 0 0,0-1-89,0 5 1,0 1-146,0 2 0,-1 1-196,-3 0 0,1 0 132,-4 0 0,0-2-247,0-2 0,-2 2 129,5-6 0,-3 0-17,3-3 0,0-1 153,4 0 1,0-3 57,0 0 0,1-6-10,3 2 1,2 1 15,6-1 0,0 0 108,4-4 0,-2 0-64,5 0 0,0 0-41,4 0 1,-1-4-112,1 0 1,4-1-235,0 1 1,-1 2 9,-3-6 1,-4 4-256,0-3 1,-4 4 174,4-1 0,-9 2-795,2-2-767,-8 3 1952,1-10 0,-10 5 0,-2-5 0</inkml:trace>
  <inkml:trace contextRef="#ctx0" brushRef="#br1" timeOffset="48">19233 16035 8202,'0'-6'228,"1"-1"71,3 3 1,2 2 32,6-6 0,-1 6 143,0-2 1,2 3-111,2 1 1,2-4-119,2 0 0,2 0-148,-2 4 1,2 0 42,-2 0 1,5-4-276,-5 1 1,1-5-209,-5 4 0,-6 0-1124,3 4 312,-3 0 1153,-3 0 0,-1-5 0,-5-1 0</inkml:trace>
  <inkml:trace contextRef="#ctx0" brushRef="#br1" timeOffset="49">19244 15841 8202,'-6'-2'-400,"2"-1"0,3 0 200,1-4 0,5 3 1081,2-4 0,9 4-188,3-3 0,-2 3-90,2-4 0,1 4-343,2-3 0,1 4-163,0-1 1,1-1-308,3 2 0,-3-2 212,3 1 0,-3 2-842,-1-1 1,-6 1 204,-1 2 1,0 0-463,-1 0 1097,-5 0 0,1 0 0,-5 0 0</inkml:trace>
  <inkml:trace contextRef="#ctx0" brushRef="#br1" timeOffset="50">19861 15784 8202,'1'-8'743,"3"0"341,-3 6-277,4-8-181,-5 8-340,0-8 0,-5 9 30,-2-3 1,-4 3-190,0 1 0,-2 1 75,-2 3 1,1-1-54,-5 4 0,4-3 55,-4 4 0,5-2-172,-1 2 1,2 2-9,2-3 66,-1 3 1,6 2-30,2-1 0,3-3-76,1 0 0,4-1-97,-1 5 1,10-2 116,-2-3 0,7 3-151,-3-2 1,6 2-85,-2 2 0,2-1-67,2 1 1,-4-5 96,0 1 0,-4-1-89,5 5 1,-7-2 78,3-2 1,0 2 15,-1-3 0,-3 0-30,-5 0 61,-4 1 0,1 7 216,-8 0 1,-2 1 9,-6-5 1,-4 0 139,-3 1 1,-3-1-102,-1 1 0,-1-5 94,-2 1 0,1-2-98,-1 2 1,2 1-10,1-5 1,5 1-346,3-2 1,6-1-52,1 2-710,6-3 0,-2-1 61,8 0 956,2 0 0,6-5 0,-1-2 0</inkml:trace>
  <inkml:trace contextRef="#ctx0" brushRef="#br1" timeOffset="51">20249 15806 8171,'-4'-7'0,"1"-1"1073,-6 6-279,7-3-415,-3 5 0,5 1 59,0 3 0,-3 2 104,-1 5 1,0 2-292,4 2 0,0 3-59,0 5 0,0 0-324,0 0 0,0 0 166,0-1 0,1-3-98,3 0 0,-1-5-242,4 2 0,-4-7-227,1-2 1,1-3-412,-2 4-638,6-6 275,-7 3-190,3-5 1497,-5 0 0,0-5 0,0-1 0</inkml:trace>
  <inkml:trace contextRef="#ctx0" brushRef="#br1" timeOffset="52">20021 15784 8171,'0'-12'0,"0"5"268,0-1 0,6 0 472,6-3 0,0 0-128,7-1 0,2 4 111,5 1 0,3-1-217,6-3 0,-1 3-191,0 1 1,0 4-531,1-1 1,-5 2 259,1-2 0,-6 3-1262,2-3 0,-7 4 131,-1 4 1,-6-2 1085,-2 6 0,1-1 0,-6 5 0</inkml:trace>
  <inkml:trace contextRef="#ctx0" brushRef="#br1" timeOffset="53">21357 15601 8104,'-5'-12'9,"4"1"1,-6 5 196,4 2 165,1-2-74,-3 4 58,5-8 101,0 9 1,0-3-71,0 8 1,0 3-74,0 9 1,0 1-15,0 6 0,4 0 14,0 0 1,0 4-103,-4-1 1,1 5-96,3-5 1,-3 2-217,3-1 1,-3-4 109,-1 0 1,0-2-170,0-6-55,0 6 0,4-9-520,0 4 246,-1-9 1,-3 0-1128,0-4 1014,0-1 0,0 2-204,0-8 0,0 1 456,0-4 1,0-1 348,0-3 0,-5-2 0,-2-2 0,-3-3 0,-2-5 0</inkml:trace>
  <inkml:trace contextRef="#ctx0" brushRef="#br1" timeOffset="54">21220 15589 8104,'11'-11'0,"1"-4"0,-1 0 225,1 4-48,4 1 1,2 5 103,5-2 1,-3 0 103,3 3 1,-3 3-64,7-3 0,-3 3-7,-1 1 1,3 1-148,1 3 1,0-1 104,-4 4 1,-2 1-242,-2 3 0,-2 1 113,-6-1 1,-5 1-97,-2-1 1,-2 4-21,-2 1 1,-11 3-192,-4-4 0,-6 1-66,-6 0 0,2-6-69,-6 5 0,4-9-301,-3 6 1,5-5 242,-2 1 0,8-2-1124,4-2 265,2-3 396,7 4 818,6-5 0,16-5 0,8-1 0</inkml:trace>
  <inkml:trace contextRef="#ctx0" brushRef="#br1" timeOffset="55">21837 15681 8156,'0'-12'0,"-5"6"0,-3 2 0,2 2 456,-2-2 1,0 3 115,-3-3 0,0 4 6,-1 4 0,1-2-199,-1 6 1,1 1-38,-1 6 1,5-1-142,-1 5 1,2 0-83,-2 4 1,3 0-163,5-1 0,5-2 96,3-1 0,3-4-233,5 4 1,1-7 49,6 0 0,0-2-86,0-6 0,1 0 66,3-4 0,-2 0-25,5 0 1,-3-5 101,4-3 0,-6 2 1,2-2 0,-3-3 87,-1-5 1,-4 0-47,0 1 1,-7 1 165,0-5 0,-6 3-54,-6-3 0,0-1-35,0-7 1,-5 3-110,-3-2 1,-7 2-142,-4 1 1,-4 1 101,-3 3 0,-7 3-198,-5 4 0,3 6-4,5 2 0,4 3 61,0 1 1,3 1-434,4 3 0,6 2 676,6 6 0,4 4 0,-2 2 0</inkml:trace>
  <inkml:trace contextRef="#ctx0" brushRef="#br1" timeOffset="56">22499 15544 8196,'0'-18'0,"0"3"153,0 7 334,0-2 165,0 4 662,0-6-868,0 1 0,-4 3-200,0 1 1,-4 4-63,0-1 0,-3 3 9,-5 1 0,0 1-106,-3 3 0,-3-1 97,3 4 1,-1 1-164,1 3 1,-3 1-41,3-1 1,3 1 26,1-1 0,3 2 86,5 2 1,1-2-138,6 2 0,0-3-218,0 0 1,3-1 198,5 1 1,0 2 51,11-3 0,1 3-60,2-6 0,5 1-8,0-2 0,3 3-133,-3-2 0,-1-2 44,-3 2 1,-1 0-18,-3 3 0,-3-3 62,-4-1 0,-2 1 21,-2 3 1,0-3 17,-4-1 1,-1 1 25,-7 3 0,-2 1 8,-6-1 0,-6-2 175,-4 3 1,-1-7-114,-4 6 0,-1-2 104,2 2 0,-1-3-293,4 0 0,1-6 51,3 2-1216,3-3-90,5-1-196,4 0 1627,7 0 0,12-5 0,5-1 0</inkml:trace>
  <inkml:trace contextRef="#ctx0" brushRef="#br1" timeOffset="57">22887 15544 7991,'0'-22'0,"0"3"94,0 8 1,0 1 246,0 2 1,0 2 409,0-2-222,0 6 1,-1-7-189,-3 5 0,2-1-33,-6 1 0,-1 3-69,-6-3 0,1 4-13,-5 4 0,1-2-58,-1 6 1,-2-2-1,2 2 0,2 2-115,2-2 0,2 5 91,2 3 0,-1-1-199,1-4 1,5 1 1,2-1 1,3 4 61,1 1-117,0-1 0,5-4 11,2 1 0,8-1 3,5 1 1,1-1 63,2 0 1,0-3-93,0 0 0,-1-1 46,1 5 1,-4-5-152,0 1 1,-1 0 141,1 3 1,-2 0-113,-6 1 1,1-1 105,-1 1 1,-5-5-14,-2 1 1,-3-1 139,-1 5 1,-1-1-8,-3 1 1,-3-5 100,-9 1 1,-1 0-114,-6 3 0,-1-3 30,-3-1 1,3-3-186,-3 4 1,3-6-212,1 2 1,2-3-226,2-1 1,2 0-65,6 0-1214,4 0 1852,2 0 0,0-5 0,-1-1 0</inkml:trace>
  <inkml:trace contextRef="#ctx0" brushRef="#br1" timeOffset="58">23127 15521 8098,'0'-11'207,"0"-1"355,0 1 341,0-1-268,0 1-162,0 5-107,0 0 0,-1 8 172,-3 2 1,3 6-269,-3 5 0,3 5-28,1-1 0,0 4-72,0 4 1,0-2-133,0 6 1,0-2-77,0 1 1,0 2 42,0-5 1,0-1-505,0-3 0,4-4 251,-1 0 1,1-5 142,-4 1 1,0-6-590,0-1 0,0-4-2239,0 3 1571,0-4 573,0 2 789,0-5 0,-5 0 0,-1 0 0</inkml:trace>
  <inkml:trace contextRef="#ctx0" brushRef="#br1" timeOffset="59">23321 15612 8016,'0'-17'54,"0"0"0,0 6 46,0-1 0,4 5 586,0-1-263,5 5 184,-8-2 1,6 5-235,-4 0 1,-1 3-190,1 5 1,-1 0-6,-2 11 1,0 2-70,0 5 1,0 0-16,0 4 0,-4-3-222,0 3 0,0-6-55,4-1 0,0-1 51,0-7 0,0 0-389,0-3 0,0-5-30,0 1-387,0-5 1,0 3-425,0-2 1133,0-3 0,0-6 0,0-8 1</inkml:trace>
  <inkml:trace contextRef="#ctx0" brushRef="#br1" timeOffset="60">23230 15521 7827,'6'-17'-284,"5"5"0,-5-9 856,5 6 0,5 0-117,-1 4 0,0 3-53,-4 0 0,2 5-91,2-5 1,-2 5 137,2 0 0,2 1-251,-2 2 0,4 0 14,-4 0 0,2 2-185,-2 1 0,-2 2 72,2 3 0,-2 2-166,-2-2 0,0 2 45,1 1 1,-6 1-84,-2-1 1,-3 1 62,-1-1 0,0 1-200,0-1 0,-6 0 38,-6 1 118,1-1 66,-11 1 0,7-1 12,-8 0 1,7-3-11,-7 0 0,8-4 264,0 3-27,-3-4-51,5 7-29,-3-9-62,9 9 0,7-5-60,8 3 1,3-2-8,5-2 1,1 1-81,6 3 0,-1 1 66,-3-6 0,2 6-220,-2-1 0,-1 1 9,1-2 1,-5 4 57,1-4 0,-2 3 87,-1 2 1,-1-2-7,0-2 0,-4 2 17,-4-3 0,-1 3 87,-2 2 1,-5-1 62,-3 1 0,-7-5-77,-4 1 0,-3 0 78,-1 3 0,1-3-89,-1-1 1,-4-3-410,0 4 0,2-2-314,6 2 260,-3-3 0,11-4-118,0 3 1,6-3 577,8 3 0,4-8 0,4-2 0</inkml:trace>
  <inkml:trace contextRef="#ctx0" brushRef="#br1" timeOffset="61">23790 15532 8086,'-12'-22'553,"6"-1"-444,1 5 1,5 5 368,0 6 1011,0 4-994,0-2 0,0 6-97,0 3 1,0 4-127,0 7 1,0 3-15,0 5 1,0-1-89,0 1 1,0 4-171,0 0 0,4-1 57,-1-3 1,1 0-122,-4 0 1,0-4 56,0 0 1,-1-5-33,-3 1 1,3-2-320,-3-2 274,3 0 0,0 0 80,-3-4 184,2-2-74,-3 0 0,7-3-32,1 1 0,0-1 8,5-2-140,-1 0 1,8 0 114,1 0 1,3 0 2,-4 0 0,4 0-616,-4 0 0,6-2-2270,-2-1 1940,-3 1 1,1-6-983,-6 4 1868,-5 0 0,-1-1 0,-5-2 0</inkml:trace>
  <inkml:trace contextRef="#ctx0" brushRef="#br1" timeOffset="62">24052 15578 8124,'0'-24'0,"0"2"150,0 11 1,0 3 664,0 1 151,0 4 858,0-2-1351,0 5 1,0 5-11,0 3 0,-1 6-245,-3 1 1,2 7 35,-6 0 0,6 1-272,-2 4 1,2-3 1,2-1 0,0 0 39,0 0 0,0-4 95,0 0-795,0-5 426,0 2 1,6-6 66,1-2 0,3 1-4,2-5 0,-1 1 5,1-2 0,3-1-88,0 1 1,4-1-41,-4-2 1,4 0-24,-3 0 1,3 0 76,-4 0 1,0 0 83,-4 0 0,1-2 1093,-1-1 0,-3 0-538,0-4-382,-6 4 0,8-12 0,-3 2 0</inkml:trace>
  <inkml:trace contextRef="#ctx0" brushRef="#br1" timeOffset="63">23972 15681 8102,'0'-24'485,"2"2"-252,1 11 1,5 4-100,7 4 1,-2-2 160,2 1 1,3-1 361,1 1 0,3 3-349,0-3 1,1 2-306,0 2 1,0 0-651,0 0 0,-2 0 124,-2 0-1361,3 0 1130,-4 0 754,0 0 0,-2 0 0,-5 0 0</inkml:trace>
  <inkml:trace contextRef="#ctx0" brushRef="#br1" timeOffset="64">23984 15430 8102,'-7'-5'264,"4"-3"0,1 2-157,2-2 1,9 0 202,3-3 1,7 3 596,0 1 1,4 3-311,3-4 0,1 6-416,7-2 0,-2 3-192,6 1 0,-6 0-294,-2 0 1,-4 0-256,0 0 1,-6 5-1584,0 2 2143,-12 3 0,8 2 0,-10-1 0</inkml:trace>
  <inkml:trace contextRef="#ctx0" brushRef="#br1" timeOffset="65">14984 16857 8254,'-6'-11'36,"-4"-1"1,5 1 215,-3 0 0,2 3 16,2 0 0,1 1 113,-4-5 1,3 5 155,-4-1 0,1 5-65,-5 0 0,1-2-204,-1 1 0,-4 0-139,-3 4 0,-3 5 48,-1 3 0,1 6-60,-1 1 0,4 5 61,0-1 0,5 3 3,-1 1 1,2 1-142,1 2 1,2 0-210,3 4 1,2-4-116,5 0 0,0-2 150,0-1 1,5 0-105,2 0 0,3-5-22,2-3 0,1-2 58,2-2 0,2-1 95,6-2 0,-2-3-14,1-5 0,0 0-33,9 0 0,-5-1-135,5-3 0,-6-1-585,2-3 1,-3-1 20,-1 5 853,-6-5 0,5 8 0,-4-4 0</inkml:trace>
  <inkml:trace contextRef="#ctx0" brushRef="#br1" timeOffset="66">15224 16857 8274,'0'-16'-572,"0"3"-573,0-2 1726,0 2 1590,0 2-992,5-1 147,-4 1-685,4 4-150,-5 2-226,0 16 0,0 1-11,0 11 0,0 0-140,0 0 1,2 5 21,2 2 0,-3-1-168,3 2 0,-3-1-5,-1 5 1,0-6-212,0-3 0,4-2-47,-1-1 0,1-4-163,-4 0 0,0-8-548,0 0 1,2-6-104,1 3-663,-1-6 1772,3 3 0,0-5 0,1 0 0</inkml:trace>
  <inkml:trace contextRef="#ctx0" brushRef="#br1" timeOffset="67">15544 16812 8274,'0'-18'0,"0"1"600,0 6 41,0 4-173,0-3 236,0 9 79,0-4-34,0 20-431,0-6 0,0 19 35,0-5 0,4 4 124,-1 3 1,2 7-344,-1-3 0,-1 3-58,4-3 1,0 0-219,0 1 1,4-5 189,-4 1 0,2-7-845,-1-2 1,1-4 217,-6-6 0,2-2-677,-1-3-458,-2 4 1714,3-10 0,-5 4 0,0-5 0</inkml:trace>
  <inkml:trace contextRef="#ctx0" brushRef="#br1" timeOffset="68">15201 17074 8274,'0'-11'0,"1"-1"0,3 1 0,3 3 408,4 1 1,4 4-6,0-1 1,7-1-138,1 1 1,1 1-51,6 3 0,5-4-107,3 0 0,1 0-413,-1 4 0,-2-4 265,2 1 0,-6-1-707,-2 4 1,-5-1 374,2-3 1,-7 2-269,-1-1 1,-5 1-139,2 2 413,-4-5 446,0 4-88,-6-4 387,-1 5-169,-5-5 1003,0 4-860,0-4 1,0 6 365,0 3 1,0-1-157,0 9 0,-4-3 37,0 6 1,1-1-285,3 1 1,1-1-108,3 5 0,2-1 1,5 1 1,2-1-52,2-3 0,3-2-250,5 2 0,0-6 59,0-2 0,3-4-257,1 1 0,3-3 33,-3-1 1,4 0-84,-5 0 1,2-5 124,-1-3 0,-4-3 111,-1-4 1,1 2 143,-4-2 1,-3-3 43,-5-1 0,-1 1 51,-6-1 0,0 0-48,-4-4 1,-5-3 77,-3-1 0,-8 4-172,-7 4 1,-1 1 6,-7-1 1,-3 3-46,-4 4 0,-5 6-193,1 2 0,-1 4-271,1 4 1,0 0 200,8 7 1,6-1-266,9 9 1,6-3 569,2 3 0,4 0 0,7 4 0</inkml:trace>
  <inkml:trace contextRef="#ctx0" brushRef="#br1" timeOffset="69">16378 16823 8226,'-6'-6'90,"5"-5"490,-4 10 31,5-9 157,0 9 327,0-4-718,0 5 0,0 5-59,0 2 0,0 5-47,0 3 0,4 3-6,0 5 0,1-1-223,-1 1 1,-3 0-6,3 0 0,1 0 31,-1 0 0,1-2-252,-2-2 0,-1 2-432,2-6 1,-2 0-578,2-4 1,-3 1 536,3-1 1,-3-3 655,-1 0 0,5-1 0,2 5 0</inkml:trace>
  <inkml:trace contextRef="#ctx0" brushRef="#br1" timeOffset="70">16834 16823 8360,'0'-11'0,"0"3"0,0 0 443,0 1 1,0-5 90,0 1 0,0 3 69,0 1 1,0 3 20,0-4-374,0 6 1,-5-3-86,-2 5 1,-5 0 97,-3 0 0,-3 5-175,-5 2 0,4 3 77,0 2 0,0 3-148,-4 0 0,2 6 116,2-2 0,1 2-149,3 2 0,2 4 74,-2-1 1,7 1-134,5-4 0,1 3 2,2 1 1,2-4 93,1-4 0,5-1-534,7 1 0,-1 1 85,5-5 1,4-5-90,4-6 1,1-2 53,-2-2 0,3 0-123,6 0 0,-5 0-208,1 0 0,-5-6 288,5-1 0,-10 2 506,2 1 0,-3-2 0,3-1 0</inkml:trace>
  <inkml:trace contextRef="#ctx0" brushRef="#br1" timeOffset="71">17131 16834 8290,'0'-17'-372,"0"0"-465,0 6 1908,0-1-136,0 1 167,0-1-135,0 1-422,0 5 45,0 1-295,0 5 0,-4 5-17,1 2 1,-2 3-8,1 2 1,3 3-110,-3 0 0,2 6 93,2-2 1,0 2-215,0 2 1,0 1-111,0 3 0,2-4-119,2-1 1,2 1 155,5-4 1,1-2-86,-1-2 1,4 0-132,1-3 1,4 0-5,-1-8 1,1 4-86,-1-4 0,3-1 80,-3-3 1,1 0-144,-1 0 1,2 0-83,-6 0 1,4-1-39,-4-3 1,0 2 154,-3-6 1,-5 2-477,1-2-78,-6-2 286,4 4 633,-6-6 0,-6 1 0,0 0 0</inkml:trace>
  <inkml:trace contextRef="#ctx0" brushRef="#br1" timeOffset="72">17097 16994 8179,'-6'-5'135,"2"-2"80,3 1 1,9-2 116,4 4 0,2-4 412,-3 4 1,5-3-316,-1 3 1,5-5-127,-1 1 1,3 2-286,1-2 1,2 5-172,-2-5 0,2 6-195,-6-2 0,-1-1-63,1 1 0,-5 0-1273,1 4 1256,-7-5 428,-3 4 0,-5-9 0,0 3 0</inkml:trace>
  <inkml:trace contextRef="#ctx0" brushRef="#br1" timeOffset="73">17120 16789 7737,'0'-12'666,"0"1"0,5-1-114,3 1 0,2 3 37,1 1 1,6-1-233,2-3 1,-2 3-152,2 0 0,1 6-153,2-2 0,1 2-309,0-2 0,-1 3-1013,-3-3 0,2 4 1269,-2 4 0,3 2 0,1 5 0</inkml:trace>
  <inkml:trace contextRef="#ctx0" brushRef="#br1" timeOffset="74">17817 16926 8181,'-7'-5'-248,"2"3"598,5-3 0,5 5-59,3 0 0,2 0 103,1 0 1,6 0-130,2 0 0,2-4 119,2 1 1,7-1-151,4 4 1,1-4-129,7 0 0,-4-1 57,4 1 0,4 3-170,3-3 1,1-1 52,-5 1 1,-3-1-180,0 2 1,-5 1 38,1-2 1,-4-1 31,-3 2 0,-2-2-78,-2 1 0,-8 2-16,0-1 117,0 1 0,-7 2 14,4 0 3,-9 0 29,-2 0 4,-5-5-380,0 4 216,0-4-479,-5 5 136,4 0-74,-9 0 305,9-5 170,-10 4 1,9-4-272,-6 5 194,6-6 1,-7 4 424,5-6-150,-5 6 0,3-5 212,-6 4 0,5 1 251,-1-1-101,1-4-90,-5 6-57,1-4 1,3 5 106,1 0-138,4 0 0,-1 0-209,8 0 0,-1 0 99,4 0 1,1 0-110,3 0 1,2 0 1,2 0 0,-2 4-12,2-1 1,1 3-28,0-3 1,0 0-117,-1 4 0,-2-3 101,2 4 0,-6-4-118,-1 3 1,-4-4-280,3 1 311,-4 2 0,2-3-200,-5 4 0,-5-4-78,-3 1 0,-6 1-89,-1-2 0,-1 2-144,0-1 1,4-1 580,-4 4 0,-1-4 0,-1 2 0</inkml:trace>
  <inkml:trace contextRef="#ctx0" brushRef="#br1" timeOffset="75">19347 16606 8227,'-5'-11'-304,"0"3"-457,-3 0 1773,3 6-35,5-3-477,0 5 0,-4 1-187,0 3 0,1 3 143,3 9 1,0 1-128,0 6 0,0 0 26,0 0 1,3 4-151,1-1 0,0 5-120,-4-5 0,4 2 41,0-1 0,1-3-188,-1 3 1,-3-5 38,3-3 0,1 2-513,-1-6 243,-1 0 0,-1-5-148,1-2-1264,-1-3 210,3-5 628,-5 0 0,-4-1 154,0-3 713,0 3 0,-6-14 0,-2 2 0</inkml:trace>
  <inkml:trace contextRef="#ctx0" brushRef="#br1" timeOffset="76">19176 16663 8227,'5'-11'125,"6"-1"-31,2 1 0,8-1 105,-2 1 0,7 1 16,0 2 0,6-1 679,-1 5-524,-3-4 0,3 6-32,-4-1 0,3 1-30,-3 2 0,1 0-111,-1 0 0,-3 0-105,2 0 1,-7 5-108,-3 3 0,-5 2 72,-3 2 1,1 3-79,-6 0 1,-4 1-141,-7 0 0,-3 0-182,-4 3 0,-7 3 153,-4-3 0,-2 2-75,1 2 1,3-4 122,-3 0 0,3-1 78,1 1 0,6-2 129,1-6 1,7 4-74,2 0 1,4-3 40,-1-4 0,4-2-1,4 1 0,3 2 7,4-5 1,4 1 52,1-1 1,4-3 4,-1 3 0,6-3-123,2-1 0,1 0-131,-2 0 0,-1 0-368,1 0 0,2 0 211,-1 0 1,-4 0-644,-4 0 1,-5 0 956,1 0 0,-2 5 0,-2 2 0</inkml:trace>
  <inkml:trace contextRef="#ctx0" brushRef="#br1" timeOffset="77">19884 16754 8184,'0'-17'253,"-5"0"368,3 6-8,-3-1-213,0 6 0,3 1 57,-6 5 1,2 1-127,-2 3 1,-2 4-70,2 7 0,-2 1-17,-1 3 0,3 3-127,1-3 0,4 5 23,-1-1 0,3 6-211,1-6 1,5-2 44,3-1 0,2-5-229,1 4 0,6-7 139,2 0 1,2-2-3,2-6 1,0 0-31,0-4 1,5-2 99,2-1 1,-2 0-7,-1-5 0,-3-3 64,-1-4 0,-2 0 98,-2 3 0,-2-1-67,-6-2 0,-1 1 104,-2-5 1,-3 1-113,-5-1 0,-1-2 7,-3 2 0,-2-3-219,-6-1 0,-4 4-61,-3 0 1,-7 2-107,0-2 1,-6 2 56,2 6 1,0 4-204,0 3 1,-1 3-42,-3 1 0,6 1-190,5 3 0,6 4 722,5 7 0,1-2 0,-1 3 0</inkml:trace>
  <inkml:trace contextRef="#ctx0" brushRef="#br1" timeOffset="78">20489 16629 8088,'0'-17'0,"1"5"0,3-4 397,-3 4-140,4 0 1,-1 1 183,0-1-228,5 1 1,-8 0 127,3-1 0,-3 1 615,-1-1-289,0 6-409,0 1 0,-5 5-233,-2 0 1,-7 6 177,-2 6 1,-3 0 41,4 7 0,-4 0-3,4 4 1,-4 4 30,4 0 0,-2 3-233,2-3 0,6 1-105,-2-2 1,3-2-50,0 3 1,3-3-574,5-1 0,0-1 67,0-3 0,5 1 323,3-5 1,3 0-33,5-3 0,-4-2 140,4-3 0,0 2 54,-1-5 1,4 0 19,-3-4 1,3 0 12,-4 0 1,4-1 14,-4-3 1,0 1 169,-3-4 1,-1-1 2,1-3 1,-5-1-88,1 1 0,-6-1 97,2 1 1,-3 0-4,-1-1 1,0 1-45,0-1 0,-1 1-4,-3 0 0,2-1 10,-6 1 0,4 3 51,-3 0 0,3 6 356,-4-2-343,6-2 27,-8 4-280,8-3 260,-3 5-291,5 0 1,5 0 63,3 0 1,2 0-53,2 0 1,3 0 86,0 0 1,2 0-25,-2 0 0,-1-1 46,5-3 0,-5 3-9,1-3 1,1-1 175,0 1 0,-1-3-62,-4 3 171,1-5 1,-2 3 300,-3-6 129,-1 6-264,-6-4 178,0 9-514,0-10 0,-2 11 114,-2 0 1,2 5-186,-6 7 0,5 1 41,-5 2 0,5-1-72,0 5 1,1-4 64,2 4 0,2-4-144,1 4 1,4-3 94,4 3 1,1-5-140,-1 1 0,4-3 59,0 0 1,4-5 95,-3 1 0,4-5-152,-1 0 1,3-1 58,0-2 0,-3 0 166,1 0 1,-3-5 1,2-3 0,2-3 191,-6-5 0,0 4-116,-4-4 1,0 3 119,-4-3 0,2 2-37,-5-5 1,4 4-93,-5-4 0,1 0-136,-4-4 0,0 4-123,0 0 1,0 1-349,0-1 1,0 2 13,0 1 1,-1 7-1016,-3-2 291,3 2-517,-9 3 420,8 1 1281,-3 5 0,0 5 0,-1 1 0</inkml:trace>
  <inkml:trace contextRef="#ctx0" brushRef="#br1" timeOffset="79">21266 16595 8101,'-7'-18'194,"2"6"0,5 6 953,0 2-315,0 3-595,0-4 0,0 6 167,0 3 0,0 2-65,0 6 0,0 0-85,0 4 0,0 1-18,0 6 1,-1 4 29,-3-1 0,3 1-102,-3-4 1,3 0-146,1 0 1,0-4-100,0 0 1,1-1 63,3 1 0,-2-3-224,6-5 1,0 0 158,3-4 1,0 2-90,1-5 0,3 4-68,0-5 1,6 1-134,-2-4 0,2-1-20,2-3 0,-4 2-214,0-6 0,-5 5-1098,1 0 1168,-2-4 0,-5 5-358,-1-6 893,-4 6 0,-3-9 0,-7 5 0</inkml:trace>
  <inkml:trace contextRef="#ctx0" brushRef="#br1" timeOffset="80">21243 16789 8149,'-7'-5'1137,"2"-2"-702,5-4 0,4 3 83,0 1 1,5 4-129,-2-1 1,5-1-193,3 1 0,2-1-47,2 1 0,-2 3-159,-1-3 1,0 2 72,3-2 0,2 3-117,-6-3 1,4 3-1014,-4 1 1,-1-2 453,-6-1 0,-2 1 611,-2-1 0,-3-4 0,4 1 0</inkml:trace>
  <inkml:trace contextRef="#ctx0" brushRef="#br1" timeOffset="81">21209 16503 8142,'0'-11'0,"0"-1"875,0 1-480,5-1 1,2 5-77,8-1 1,-2 6-57,2-2 0,3 1-179,1 0 0,7 1 99,0-2 1,1 3-676,-4 1 1,0 0 173,-1 0 318,-4 5 0,4-3 0,-5 3 0</inkml:trace>
  <inkml:trace contextRef="#ctx0" brushRef="#br1" timeOffset="82">22328 16435 8208,'-7'-12'0,"1"1"0,2-1 0,3 5 624,-3-1-267,-2 6 1,3-7 132,-4 5 0,-1 0-178,-3 4 1,-2 0-182,-2 0 1,-3 0 48,-5 0 1,0 5 48,0 3 1,-3 3-2,-1 4 1,4 3-131,4 5 0,2 0-14,-2 0 0,3 0-103,9-1 1,2 1-68,5 0 1,0 0 58,0 0 0,1-4-91,3 0 1,2-4 14,5 4 1,2-5-75,2 1 0,-1-2 73,5-2 0,-3-3 21,3 0 1,-2-5 24,2 5 1,2-5-4,-6 0 0,1-1 190,0-2 0,-5-2-109,0-1 0,1 1 206,-4-1-166,-3-4 1,3 1 111,-4-6 0,0 5-85,-4-1 1,0 4 99,0-3-89,0-1 1,-1 2 109,-3 2-293,3-2 158,-4 4 1,3-1-242,-1 6 0,1 0 75,-1 5 0,1-1-68,2 5 0,0-1 97,0 0 0,2-3-19,1 0 0,0-2 40,4 2 0,5 0-17,3-4 0,5 0 89,-1-4 0,8 0 1,4 0 1,0 0 15,0 0 0,2-5-16,-3-3 1,-1 2 106,2-2 1,-7 1-65,-1-5 0,-2 0 146,-5-4 0,-5 4-30,-3-3 0,-6-2-107,2 2 0,-5-2-209,-7 2 1,-1 1 137,-10-5 0,0 5-273,-4-1 1,-5 4-76,-2 3 0,-3-1-59,-1 5 1,-1 2 26,1 5 1,5 4-116,2 4 1,3 4-450,1 1 0,7 3-4,4-4 937,6 5 0,11-2 0,2 5 0</inkml:trace>
  <inkml:trace contextRef="#ctx0" brushRef="#br1" timeOffset="83">22693 16583 8119,'-5'-11'-130,"4"-1"1,-3 1 1609,3 4-412,1-3-64,0 9-296,0-4-455,0 15 1,0-1-89,0 10 1,4-4-148,-1 4 0,3-1 82,-3 1 1,4 3-179,4-3 0,1-2-191,-1 3 1,2-7 168,2 3 1,-1-4-51,5 0 0,0-5 36,4 1 1,0-5 45,-1 0 1,1-3 60,0-3 0,0 0 116,0-5 0,-4 1-42,0-5 0,-5 1 172,1 0 1,-2-2-68,-2-2 0,-3 2-40,-1-2 1,-4-2-64,1 2 1,-3-5-38,-1 1 0,-5-2-160,-3 2 1,2-1-131,-2 5 1,1-2-459,-5 2 0,5 6 136,-1-2 1,4 7-1253,-3 0 1832,4 3 0,-2 1 0,5 0 0</inkml:trace>
  <inkml:trace contextRef="#ctx0" brushRef="#br1" timeOffset="84">23253 16435 8163,'-5'-12'0,"4"5"402,-3-1 784,2 5-112,2-2-726,0 5 0,0 5-98,0 3 0,0 7-17,0 4 1,0 4 30,0 4 0,0-2-61,0 6 1,0-5-79,0 5 0,0-5-5,0 5 1,0-6-257,0 2 1,4-7-415,0-1 1,0-4 295,-4 4 1,1-8-442,3 0 1,-3-6-510,3 3-245,-3-6-384,-1 3 1833,0-15 0,-1 3 0,-3-9 0,-2-1 0,-6-1 0</inkml:trace>
  <inkml:trace contextRef="#ctx0" brushRef="#br1" timeOffset="85">23150 16526 8163,'6'-34'0,"8"5"0,-2 2 0,2 3 244,-3 1 1,4 5 13,1 3 1,3 4 197,-4 3 0,5-1-51,-1 5 0,-1 0 80,1 4 1,-1-3-192,1-1 0,1 0 16,-5 4 0,1 5-214,-5 3 1,-1-1 79,-2 5 1,-3-3-104,-5 6 0,-1 3 123,-3 1 1,-8 2-599,-7 2 0,-3-4-92,-5 0 1,3-1-304,-3 1 0,-1-3 244,2-4 0,3-2-274,4-2 0,5 0-848,-2-4 1675,9 5 0,-3-2 0,3 4 0</inkml:trace>
  <inkml:trace contextRef="#ctx0" brushRef="#br1" timeOffset="86">23664 16378 8286,'0'-13'29,"0"-2"-1,0 7 866,0 3 0,0-1 319,0 2 81,0 2-865,0 8 0,0 1-144,0 8 1,0 3-29,0 1 0,0 3-32,0 1 0,0 1-38,0 2 0,0-2-106,0 3 1,-4-3 33,0-1 1,1 0-264,3 0 0,0-4-264,0 0 0,0-5 217,0 1 1,1-2-52,3-2 1,-2-1 38,6-2 1,-1-2 112,5-2 1,-1-3-90,1 3 0,0-3 7,4-1 1,-2 0-363,5 0 1,-4-3 180,4-1 1,-4-4-652,4 4 1,-5-3-199,1 3 1206,-2-5 0,-2 3 0,1-6 0</inkml:trace>
  <inkml:trace contextRef="#ctx0" brushRef="#br1" timeOffset="87">23972 16480 8128,'0'-24'2,"0"-1"-1,0 10 1,0-1-2,0 5 717,5 0-402,-3-1 0,4 4 66,-2 1 931,-3 4-238,4-2-273,-5 0-167,0 4-393,0 6 0,0 4 27,0 10 1,-4 0-171,1 4 1,-5 3 143,4 1 0,0 4-248,4-5 0,-3 5-139,-1-5 1,0 1-166,4-4 0,4-2 61,0-2 1,4 2-83,0-6 0,2-1 69,2-7 1,3 2-84,0-5 0,2 1 9,-2-1 1,1-3 51,3 3 0,2-3-394,-6-1 1,4 0 188,-4 0 0,0-3-171,-3-1 0,-1-4 150,1 4 0,-6-5 510,-2 2 0,2-3 0,0-2 0</inkml:trace>
  <inkml:trace contextRef="#ctx0" brushRef="#br1" timeOffset="88">23904 16617 8155,'-6'-11'808,"2"1"-559,8 2 1,2-1-37,5 5 1,6-1 28,2 2 0,2 1-123,2-1 1,4 0 91,0-1 1,0 3 30,0-3 0,-4 3-458,0 1 1,-2 0-642,-5 0 1,-5 0 582,-3 0 274,-6 0 0,3 0 0,-5 0 0</inkml:trace>
  <inkml:trace contextRef="#ctx0" brushRef="#br1" timeOffset="89">23950 16423 8258,'0'-18'0,"5"3"232,2 8 1,5-4 401,3 4 1,-2 2-52,2 1 0,3-1 106,1 1 0,2-4-426,2 5 1,0-1-156,0 4 1,0 0-636,-1 0 0,1 0 390,0 0 0,-4 0-907,0 0 1044,-5 0 0,8 5 0,-5 1 0</inkml:trace>
  <inkml:trace contextRef="#ctx0" brushRef="#br1" timeOffset="90">24475 16161 8212,'0'-18'0,"0"5"1457,0 5-1008,0 6 1,0-2-206,0 8 0,0 2 180,0 6 1,0 4 187,0 3 1,4 3-244,0 1 0,-1 1-91,-3 2 1,0-2-271,0 3 0,0 1-238,0-1 1,0-1-257,0-3 1,2 0-63,1 0 0,0-5-572,5-3 1,-5 1 1119,5 0 0,0-1 0,3-4 0</inkml:trace>
  <inkml:trace contextRef="#ctx0" brushRef="#br1" timeOffset="91">24486 16789 8162,'12'0'984,"4"0"1,-3 0 74,2 0 0,-2 0 313,-2 0 1,-3 0-156,0 0-216,-6 0-1212,8 0 0,-10 0 209,0 0 0,-5 0-2624,-6 0 2626,-1 5 0,-4-4 0,-2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77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2524 3769 8007,'0'-6'1604,"1"-1"-706,3 3-155,-3 3-108,4-4-458,-5 5 0,-1 0-1,-3 0 1,2 0-96,-6 0 1,4 1 111,-3 3 0,3-1-77,-4 4 0,6-3 60,-2 4 0,3-5-297,1 5 39,-5 0 0,3 3-38,-1 1 0,1-5 100,2 1 1,2-2-98,1 2 1,0 1 30,5-6 105,-1 1 0,5-4 132,-1 0 0,0 0-84,1 0 0,-1-1 38,1-3 0,-5 2 3,1-6 0,0 0 143,3-3-220,-5 0 0,1-1 50,-4 1 1,-1-1-126,2 1 0,-4 1 104,-4 2-214,-3-2 0,-4 9 114,0-3 0,-1 3-76,1 1 1,-1 0 49,1 0 1,3 1 22,1 3 0,3-2 54,-4 6 0,6-4-45,-2 3 1,-1-3 108,1 4 1,0-5-98,4 5 0,0-4 208,0 4-160,0-1-13,0 5 0,1-2 23,3-3 0,3 2-3,4-5 0,-3 0 29,-1-4 0,1 0 91,3 0 0,1 0 189,-1 0 0,1-5-80,-1-3 1,-5 2-94,-2-2 0,-1 1-33,0-5 1,-1 5-152,2-1 0,-4 0-6,-4-3 0,1 1-153,-4 2 1,-1-1 130,-3 5 1,3 1-98,0 3 0,1 0-803,-5 0 638,1 5 0,1 1-665,2 5 1,3-3 398,5 0 1,0-1 570,0 5 0,5-1 0,1 1 0</inkml:trace>
  <inkml:trace contextRef="#ctx0" brushRef="#br0" timeOffset="1">3655 3540 8020,'0'-11'1164,"1"0"-833,3-1 1,-3 5 254,3-1 618,2 5-334,-5-2-682,10 5 0,-10 2 69,3 1 1,-3 4-140,-1 4 0,0 6 92,0 2 1,0 2 28,0 2 0,1 1-74,3 3 1,-3-2-140,3 6 0,-3-5-43,-1 5 1,4-2-6,0 1 0,0 0-205,-4-4 0,1-3 110,3 0 0,-3-1 34,3-7 1,-3 0 118,-1-4 101,0 1 117,0-1-182,0-4 240,0-2 70,0-5-271,0-5 1,0 2-1,0-5-63,0 6 0,1-7-78,3 5 1,3-1-15,4 1 0,0 3 117,1-3 0,1 3-123,2 1 0,3 0 51,4 0 1,1 0-44,0 0 0,0 0 27,0 0 1,1 0-76,3 0 0,-3 0-10,2 0 0,-2 0-133,-1 0 0,-1 0-476,-3 0 1,1 0 318,-5 0 1,-3 0-847,-5 0 1,-3-1-85,4-3 1320,-6 3 0,3-9 0,-5 3 0</inkml:trace>
  <inkml:trace contextRef="#ctx0" brushRef="#br0" timeOffset="2">3678 3826 8193,'0'-11'-15,"3"3"658,1 0 1,5 1-169,-1-5 0,7 1 426,4-1 0,-1 1-344,1 0 0,0-1 56,4 1 1,-1-1-122,1 1 0,3 1-187,-4 2 1,8-1-290,-7 5 1,1-3 166,-5 3 0,1 0-710,-5 4 0,4 0 417,-4 0 0,-3 0-2906,-5 0 1310,1 0 1706,-2 0 0,-6 5 0,-6 2 0</inkml:trace>
  <inkml:trace contextRef="#ctx0" brushRef="#br0" timeOffset="3">3540 3529 7789,'-5'-11'120,"4"-1"0,-3 1-104,8-1 0,2 5 948,6-1 1,8 1-344,3-5 1,9 1-15,2-1 1,5 1-216,7-1 1,2 1-323,-2 0 0,3 3-420,-3 0 1,-4 5 364,4-5 1,-6 5-1094,-2 0 0,3 1 601,-11 2 0,5 0-368,-9 0 0,5 0 845,-5 0 0,1 5 0,-4 2 0</inkml:trace>
  <inkml:trace contextRef="#ctx0" brushRef="#br0" timeOffset="4">4500 3518 8037,'0'-7'-465,"0"1"1656,0 2-750,0 3 1,-1-4 728,-3 5-770,-3 0 1,-8 9-207,0 2 1,0 8 8,3 0 1,0 8-29,-4 3 0,5 2-188,0-2 0,0 5 126,8-1 0,-1-4-237,4 5 0,5-9 58,2 1 0,5 0-51,3-5 0,3 3 17,5-10 1,-4 0 306,0-4 1,4-4-71,3-3 0,6-3 67,-2-1 1,0-5 56,0-3 1,-3-2-59,3-1 1,-4-2-196,0-2 0,-2 1 92,-1-5 0,0-4-142,0-4 0,-5-1 94,-3 2 0,-2-4-395,-2-4 1,-5 4 68,-2-1 0,-4 2-49,-4-1 0,-3 3-505,-9 8 0,-6 2 316,-9 6 0,-3 5-567,-4 2 0,2 4 1079,-2 4 0,3 7 0,0 7 0</inkml:trace>
  <inkml:trace contextRef="#ctx0" brushRef="#br0" timeOffset="5">4523 3963 8033,'-7'0'1419,"2"1"-408,5 3-398,0-3 1,0 10-171,0-4-1,2 3-239,1 2 0,4 3 27,4 0 0,6 2-188,2-2 1,2-2 22,2 2 0,5-6-11,2-2 0,0-4-67,0 1 1,-1-3 18,2-1 1,0 0-70,-4 0 0,0-4 3,-4 0 0,-1-3-661,1 3 0,0-4 358,0 4 1,-2-3-1858,-1 3 2220,1-5 0,-8-2 0,3-7 0</inkml:trace>
  <inkml:trace contextRef="#ctx0" brushRef="#br0" timeOffset="6">5174 3735 8026,'0'-18'1082,"0"-2"-669,0 4 1,3 1-163,1 4 0,1 3 773,-1 0 642,-3 6-1246,4-3 1,-1 6-178,0 3 1,0 4-172,-4 7 0,0 3 119,0 4 0,1 2-243,3 3 0,-1-2 104,4 6 0,-1-6-97,2 2 0,2-3-201,-2-1 0,3-5-102,5-3 0,-3-2 156,7-2 0,-5-5 138,4-2 0,-1-3 252,1-1 0,2-1-87,-2-3 1,3-2 114,1-5 1,-4-2-33,0-2 1,-2 1 94,2-5 0,2-2-117,-6-5 0,4 0-69,-4-4 1,0-1-286,-3-3 1,-4 0 90,-1 0 1,-4 3-541,0 1 1,-3 8 299,-3-1 1,-4 8-857,-4 0 1,-2 7-21,-2 4 1207,-3 3 0,-5 1 0,1 0 0</inkml:trace>
  <inkml:trace contextRef="#ctx0" brushRef="#br0" timeOffset="7">5905 3609 8102,'-4'-8'0,"0"1"0,0-1 263,4-3 672,0-1 170,0 1-270,0-1-50,0 6-187,5 1-234,2 5 1,0 9-114,1 2 1,-4 8 4,3 0 0,-3 4-243,4 4 0,-6 2 104,2 5 0,-1 4-500,0 0 1,-1 1 206,1-5 0,-1-1-564,-2-3 0,0 2 360,0-5 0,0 2-570,0-6 1,1-2 206,3-6 0,-3-2 743,3 2 0,-3-2 0,-1-1 0</inkml:trace>
  <inkml:trace contextRef="#ctx0" brushRef="#br0" timeOffset="8">6281 3609 7883,'-5'-25'438,"-2"2"124,2 2 0,0 14 378,5-1 347,0 6-825,0-3 1,3 6-168,1 3 1,4 3 37,-4 9 1,1 1-108,-1 6 0,-3 1-171,3 3 0,-3 2 141,-1 5 0,4-3-365,0-1 1,-1 1-7,-3 3 1,0-5-210,0-2 0,0-7 201,0-1 1,0-5 108,0 1 0,0-2 188,0-2-247,0-4 332,0 3 0,0-8 291,0 6-201,0-5 1,5 2-87,3-5 1,3 0 137,5 0 1,1-4-370,6 0 0,1-1 107,3 1 0,2-2-436,5-6 0,-3 2 191,-1 3 1,-3 0-290,3 4 0,-4-3-259,1-1 1,-7 1-1482,-1 2 2195,-5 2 0,7-8 0,-3 4 0</inkml:trace>
  <inkml:trace contextRef="#ctx0" brushRef="#br0" timeOffset="9">6990 3552 7934,'0'-23'0,"0"5"56,0 2 1,0 4 127,0 1 0,0 3 274,0 1 1,1 4-45,3-1 0,-3 2 303,3-2-15,-3 3-423,-1 6 0,0 2 74,0 9 0,-1 1-115,-3 2 1,1 3 70,-4 1 1,4 1-87,-1 3 0,3 2-199,1 5 1,0-1-104,0-2 0,0 2-155,0-3 1,0-2-328,0-1 0,4-3 327,0-1 0,3-4-202,-3 0 0,5-5 110,-1 1 1,-2-3-766,2 0 0,-1-1 1091,5 1 0,-1-1 0,1 1 0</inkml:trace>
  <inkml:trace contextRef="#ctx0" brushRef="#br0" timeOffset="10">7435 3575 7985,'0'-29'1094,"0"6"-680,0 7 0,0 8-80,0 0 481,5 5-129,-4-2 0,4 8-378,-5 5 1,4 0-281,0 11 1,0 6-67,-4 5 1,4 4 158,-1 4 1,1-2-503,-4 2 0,0 1 269,0-1 0,2-5-580,1-6 0,-1-4 251,1-4 0,2 1 17,-1-5 1,0-3-674,-4-5 1097,0 1 0,0 3 0,0 1 0</inkml:trace>
  <inkml:trace contextRef="#ctx0" brushRef="#br0" timeOffset="11">7298 3609 7944,'0'-23'519,"0"5"1,5-2-123,3 5 1,6-2 403,1 2 1,1 2-210,0-2 0,1 1-2,6-1 1,4 2-190,-1-2 0,6 6-177,-1 2 0,-2 0-222,1 0 1,-3 2 113,3 5 0,-8 0-310,1 0 0,-4 3 208,0 1 0,-3 5-504,-4-1 1,-6 2 45,-2 1 0,-3 1-61,-1-1 1,0 2 169,0 2 1,-5-2 82,-3 2 0,-5-2 255,-3-2 1,0 4-151,1 1 1,2-5 276,-2-3 0,-2-5-69,2 5 1,1-4 239,6 3 1,-2-3-13,3 4 1,0-6 432,0 2-434,4 2 0,-2-3 8,5 5 0,0-5-152,0 5 0,6-4 41,6 3 1,0-3-164,8 4 1,-1-2 87,3 2 0,5 2-178,0-2 0,3 1-64,-3-2 0,3 3-71,-3-2 0,-4 2-9,-4 1 1,-5 2 140,1 2 1,-6-2-154,-2 2 0,-4 2 49,1-2 1,-8 5 81,-4-1 1,-3-1-12,-4 1 1,-4-4 116,-8 4 1,-2-5-52,-5 2 0,2-4 109,-2 0 0,3-6-460,-3-2 0,1 1 123,6-1 1,2 0-1587,6-4 992,2 0 860,11 0 0,1 0 0,5 0 0</inkml:trace>
  <inkml:trace contextRef="#ctx0" brushRef="#br0" timeOffset="12">8292 3449 8031,'-23'-16'1146,"5"3"0,5 1 350,6 9-472,4 1-770,-2 2 1,5 9-57,0 3 1,4 8 14,0 3 0,3 9-245,-3 6 0,4 4 82,-5-4 1,1 3-281,-4-2 1,2-1 179,1-4 0,-1-5-107,1-2 1,0-3 47,1-1 1,-3-6 68,3-1 1,-2-4-85,2 0 0,-3-5-454,3 1-225,-2-5 300,-2 2-559,0-5 0,-4-2-43,0-1 1105,-5-4 0,-2-4 0,-7-1 0</inkml:trace>
  <inkml:trace contextRef="#ctx0" brushRef="#br0" timeOffset="13">8132 3518 8031,'11'-17'0,"0"1"0,1-3 0,3 2 1032,0 6 0,6-1-186,-2 1 1,2 1 24,2 2 1,0 2-347,0 2 1,0 3-160,-1-3 1,-2 4-249,-1 4 1,-4-2 64,4 6 0,-5 3-367,1 4 1,-2 4 235,-2-3 0,-5 4-389,-2-1 0,-2-1 67,-2 1 1,-7 0-97,-4 4 0,-3-4 87,-9 0 0,3 0 127,-7 4 1,-1 0 152,1-1 1,1 1-79,3 0 1,0 0 107,0 0 0,7-2-71,4-2 0,6 2 158,6-6 1,0 4-63,0-4 0,6 0 129,6-3 0,4-1-52,7 1 1,1-5-97,3 1 0,-3-6-202,3 2 1,1-3 130,-2-1 0,2 0-1031,-1 0 0,-3 0 102,3 0 963,-3 0 0,-2 6 0,1 0 0</inkml:trace>
  <inkml:trace contextRef="#ctx0" brushRef="#br0" timeOffset="14">9000 3540 7947,'0'-22'455,"0"-1"0,-2 5 370,-1 3-199,1 2-160,-8 2-105,4-1 1,-2 7-82,1 5 1,4 5-102,-1 7 1,2 4 91,-2 3 1,3 4-29,-3 4 1,-1 2-223,1 5 1,0 2 95,4 2 0,0-3-164,0 3 1,1 2 14,3-2 1,-1-4-490,4-4 1,-3-4 273,4 1 0,-4-7-646,3-1 1,0-1-823,0 1 1715,3-3 0,-8-4 0,3-1 0</inkml:trace>
  <inkml:trace contextRef="#ctx0" brushRef="#br0" timeOffset="15">9262 3575 7989,'0'-23'0,"0"5"0,0 5 653,0 6 1015,0 4 9,0-7-1151,0 9 1,0-2-456,0 11 0,-1 1 84,-3 10 1,2 5-81,-6 6 1,4 5 42,-3 3 1,4-1-80,-1 4 1,3-5-118,1-2 0,5-1-244,3-6 0,3 0 197,4-5 1,3 0-15,5-3 1,0-4 426,0-7 1,0 1-114,-1-6 0,5 1 166,0-4 1,-1-1-22,-3-3 0,0-2 87,0-6 1,0-3-116,0 0 0,-4-5-60,0 1 1,-5-4-317,1-4 1,-3-2 129,0-5 0,-2 2-658,-2-2 0,1 2 338,-6-6 0,1 7-722,-4 5 1,-1 3 422,-3 4 1,-1 6-1762,-3 6 1422,-2 4 0,9 3 912,-3 8 0,3 7 0,1 3 0</inkml:trace>
  <inkml:trace contextRef="#ctx0" brushRef="#br0" timeOffset="16">9856 4032 8029,'0'-18'0,"0"1"921,0 6 0,1-1-133,3 1 0,-2-4 52,1 0 1,2-6-193,-1 2 0,1-2-202,-1-2 0,-3 0-295,3 0 0,-3-5 93,-1-2 0,0-3-300,0-1 1,-3-1 105,-1 1 0,-4 0-295,4-1 1,-4 6 58,0 3 0,-1 5-194,1 2 1,-2 9 153,3-1 0,0 7 0,0 0 110,4 3 0,-2 7 57,5 6 1,0 0 72,0 7 0,9 0-31,2 4 0,8 0-158,0 0 1,7 0 30,1 0 0,4-6-81,0-1 1,-2-8 336,1 0 0,-4-5-80,0 0 0,-2-3 214,-1-3 1,-1-4-88,-3-4 0,-1-1-7,-3 1 0,-2-4-18,2 0 0,-2-2 124,-2 2 0,0 1-189,1-5 1,-1 0-9,1-4 0,-6 5-79,-2 3 1,1 2 97,-1 2 24,-1-1-41,3 6-53,-5 1 1,4 11-22,-5 6 1,0 4-12,0 7 1,-1 6 35,-3 6 0,-3 4-29,-4 7 0,0 1-603,-1 2 0,2-6 266,2 3 0,0-7-636,4 3 0,-4-9 404,4 1 0,1-6 584,3 3 0,5-6 0,1 3 0</inkml:trace>
  <inkml:trace contextRef="#ctx0" brushRef="#br0" timeOffset="17">11786 3620 8037,'7'-28'41,"-4"6"1,-1 0 496,-2 7 1,4 0-106,-1 3 0,1 1 169,-4-1 1,-1 5 288,-3-1-648,3 6 1,-8 2 17,5 7 1,-3 12 28,3 4 0,-4 11-73,4 1 0,0 6 14,4 1 1,0-1-351,0 1 0,2 0 167,2 3 1,-2 0-754,6-3 1,-4-3 396,3-5 1,-3-5-307,4-2 0,-6-3 240,2-1 1,1-5-1752,-1-3 2125,5-2 0,-3-7 0,5-1 0</inkml:trace>
  <inkml:trace contextRef="#ctx0" brushRef="#br0" timeOffset="18">12129 3723 8046,'0'-29'0,"0"6"721,0 8 0,0 2 318,0 2-250,0-1 0,1 2 213,3 3-570,-3 2 0,4 11-280,-5 5 1,0 10 35,0 5 0,0 7-240,0 2 0,0-1 119,0 4 0,-3 0-535,-1-4 1,0 2 68,4-10 1,0 1-150,0-4 1,0-5-106,0-3-139,5-2 157,1-7 390,1-1 0,2-6 343,-6-3 0,1-2-100,-4-6 0,0-4 228,0-3 1,0-3-115,0-1 1,-4-5 251,1-2 0,-2-3-13,1-1 1,2 3 127,-1 1 1,1 4 2,2 0 0,0 7-143,0 3 1,0 4 954,0 0-857,0 6 1,2 3-370,1 11 0,4 1 45,4 10 1,2 1-26,2 7 1,4-2-143,8 6 0,-2-5 77,6 5 1,-1-2-196,4 1 0,1-3 93,-1-8 1,0-2 226,0-6 0,-4-3-112,-4-1 0,-2-4 414,-1 1 0,-4-7-161,0-1 0,-5-6 285,1-1 0,-2-2-146,-1-6 1,-2 0 18,-3-4 1,2 0-525,-5 0 1,0-5 98,-4-2 1,0-3-835,0-1 1,-1 1 451,-3 2 1,-3 3-491,-4 6 1,0 0-1194,-1 3-940,1 2 2076,-1 11 907,6 1 0,1 15 0,5 3 0</inkml:trace>
  <inkml:trace contextRef="#ctx0" brushRef="#br0" timeOffset="19">13694 3529 8027,'-18'-29'1608,"3"2"-903,7 13 107,3 4 1,5 11-313,0 3 1,0 4-1,0 7 0,0 4-112,0 8 1,0 3-274,0 8 0,0-1 18,0 5 0,0-4-50,0 4 0,0-4-405,0 4 1,-4-5 254,0 1 1,1-8-357,3-3 0,0-7-72,0-1-217,0-5 58,0 3 126,0-11 0,0-2 23,0-8 1,0-6 111,0-5 1,-4-6-82,0 2 0,-4-2 79,4-2 0,1-5 382,3-3 0,0-2-78,0-1 1,1-5 274,3-3 0,2-2 104,6-2 1,-5 1 339,1 4 0,-1-1-101,5 7 1,-5 4 392,1 8 0,-4 5 673,3 3-1076,-4 7 1,7 4-96,-2 8 1,-1 9-154,5 10 1,-2 6 145,9 9 0,-1 3-184,1 4 0,6 5-474,-2-1 1,2 5 175,-2-5 0,-1 3-424,-3-6 0,1 1-79,-5-9 1,1-5 281,-5-7 1,0-3-1543,1-4 1223,-1 3 0,-3-11-1478,-1 1 1145,-4-1 1070,-3-10 1,-6 5 0,-6-6 0</inkml:trace>
  <inkml:trace contextRef="#ctx0" brushRef="#br0" timeOffset="20">13591 3895 8033,'0'-7'1372,"0"2"1,6 4-237,6-3 0,0 3-512,7-3 1,0 3-47,4 1 1,9-4-174,2 0 0,8 0-367,0 4 0,1-4-504,-1 1 0,1-1-1444,-5 4 1732,0 0 1,2-5 0,0-2 0</inkml:trace>
  <inkml:trace contextRef="#ctx0" brushRef="#br0" timeOffset="21">15772 3403 7935,'0'-17'441,"0"5"-220,0 7 0,-1 5 69,-3 0 0,2 0 239,-6 0 0,-1 0-122,-6 0 0,-3 5-144,-5 3 1,-3 2-16,-1 1 0,-7 2 8,3 2 0,-4 3-36,4 5 1,3 4-80,2-1 1,3 6-74,4-2 1,4 5-143,7 3 0,3-3 79,5 3 0,2 2-141,6-2 1,5-1 60,10-7 1,-1 2 62,1-6 1,5 0 169,3-7 0,-2-3-88,1-4 1,-4-6 250,0-2 1,-2 1-97,-1-1 0,-5-2-127,-3-6 0,-2 2-14,-2-6 0,-4-3-10,-3-4 0,-4-2-186,-4 2 1,1-2 59,-4-2 1,-2-2-61,-7 2 0,4-1 58,-3 0 1,-2 0-111,2 5 1,0 0 134,3 3 1,1 2 37,-1 3 0,5-2-6,-1 5 89,6 0 0,-2 4-70,8 0 0,7 0-9,8 0 0,8 0 40,3 0 0,9 0-27,7 0 1,0 0-34,3 0 0,-2 0-15,-1 0 0,-5-5-15,-3-3 0,-4-2 79,-4-1 0,-3-6-7,-8-2 1,1-2 140,-4-2 1,-1-1-95,-4-3 1,-3 3 67,-1-3 1,-4-1-94,1 2 1,-3 3 36,-1 4 1,0 5 16,0-1 1,-1 7 21,-3 4 1,1 3 7,-4 1 1,-1 6-36,-3 6 1,-1 9-55,1 10 0,0 3-20,-1 4 0,6 4-141,2 7 1,-1-4 97,1 4 1,-4-4-508,5 4 0,-5-2 47,4-1 0,-3-7-106,3-4 0,0-6-54,4-6 184,0-6 460,5 0 0,-2-12-138,4-5 1,-4-5 156,1-7 1,-3-4-65,-1-3 0,0-4 43,0-4 1,4 2 55,-1-5 1,1-1 27,-4-3 0,2-2-13,1-2 0,0-1-120,4-3 1,1-2 123,4 2 0,-1-1-65,0 1 1,1 4 295,-1 7 0,1 8-106,-1 8 1,-3 4 206,-1 3 0,-3 3-117,4 5 1,-2 10 36,2 5 0,2 7-237,-3 5 1,7 6 82,2 5 0,0 4-193,-1-4 1,-2 3 113,2-2 0,-2 2-794,-2-3 0,2-1 330,2-6 0,-2-1-686,2-7 0,2 1 163,-2-9 0,-1 1-1111,-7-5 1993,-1-5 0,-1 5 0,1-5 0</inkml:trace>
  <inkml:trace contextRef="#ctx0" brushRef="#br0" timeOffset="22">16081 3883 8116,'0'-11'1699,"5"4"-1096,2 4 0,3 1 56,2 2 0,6-4-245,4 1 0,3-1-182,5 4 0,2 0-806,6 0 1,-3 0 446,3 0 0,-3 0-1174,-5 0 1,2-4 259,-5 0 1041,-1 0 0,-3-1 0,0-1 0</inkml:trace>
  <inkml:trace contextRef="#ctx0" brushRef="#br0" timeOffset="23">16709 3563 7979,'0'-23'1310,"0"1"-274,0 4-136,0 1-113,0 11 0,1 1-289,3 5 1,-3 10-260,3 5 1,-3 6-16,-1 1 1,0 6-221,0 3 0,0 2 94,0 1 1,-1 0-437,-3 1 1,3-2 120,-3-3 0,3-2-124,1-5 1,0-5-378,0-3 186,0-2 653,0-2-189,0-5 1,0-6 253,0-7 1,0-3-62,0-2 1,0-4-4,0-3 1,0-3-37,0-1 0,0 0-11,0 0 0,-4-3 93,0-1 1,0-5-112,4 2 0,0 1 210,0-2 0,-1 7-134,-3 1 0,3 6 420,-3 5-64,3 1-443,1 4 35,5 2 0,0 7-153,3 1 0,3 4-170,0 4 1,1 4 126,3 1 0,3 0-35,1-1 0,3-2-1,0 2 1,1-3-177,0-5 1,-1 2 23,-3-5 1,2 0 381,-2-4 1,3-1-10,1-3 1,-4-3 166,0-4 1,-4 0-33,4-1 0,-1-4-86,1-3 1,2 1-55,-2-1 0,-2 1 30,-2-1 1,-2-1 24,-2 4 0,-3 5 43,-1 3-30,-4 6 0,1-2-32,-8 8 0,-2 7-10,-6 8 0,1 8-133,-1 3 1,-2 3 124,3 2 0,-3 3-640,6 0 1,0 1 295,0-1 0,-1-1-462,5 5 1,0-7 292,4 0 0,0-2-1951,0-7 2381,0 1 0,6-9 0,0-2 0</inkml:trace>
  <inkml:trace contextRef="#ctx0" brushRef="#br0" timeOffset="24">17383 3609 8012,'-6'-23'0,"5"5"2014,-3 3-289,3 8-797,1 1 0,-4 9-446,1 5 0,-5 1-45,4 10 0,-1 5-181,1 6 1,2 3 28,-6 1 0,4-2-330,-3 2 0,4-2 109,-1 6 1,3-4-280,1-3 0,1 1 193,3-6 0,4-3-228,7-4 0,-1-6 102,5-2 0,-4-1-14,4-6 0,4 0 35,4-4 0,-1 0 34,-3 0 0,4 0-482,-1 0 0,5-4 230,-4 0 0,3-5-775,-3 2 1,-1-3 472,-3-2 0,-5-3-966,-3 0 1613,-2 0 0,-7-2 0,-1-1 0</inkml:trace>
  <inkml:trace contextRef="#ctx0" brushRef="#br0" timeOffset="25">17291 3815 8033,'-11'0'1358,"4"-6"-868,2 5 0,10-8 18,3 6 1,6-1-127,1 4 0,9-2 416,-1-1 0,11 1-292,1-1 1,0 1-159,-4 2 1,2-4-332,-3 1 1,-3-1-299,-4 4 0,-2-1-2645,-6-3 1694,1 3 1232,-10-5 0,-1 6 0,-5 0 0</inkml:trace>
  <inkml:trace contextRef="#ctx0" brushRef="#br0" timeOffset="26">17325 3563 8066,'-6'-15'407,"2"0"1,9 0 626,7 3 0,3 1-263,4-1 1,4 1 248,0 0 1,1-1-81,6 1 1,2 3-390,6 0 0,-1 2-461,5-2 0,3 0 35,5 4 1,-1 0-806,-3 4 1,-8 0 495,0 0 1,-6 0-1231,2 0 1414,-10 0 0,-2 5 0,-4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35:13.8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2672 5927 8116,'-6'-7'-360,"2"-1"250,3 6 0,1-5 1688,0 4-460,0 1 152,0-8-806,0 9 0,0-6 427,0 4-616,0 1 1,-1-3-6,-3 5 1,1 0-283,-4 0 1,3 2 95,-4 1 0,1 4-91,-5 4 0,2 1 30,3-1 1,-4 0-52,4 1 0,2-1 15,1 1-124,3-1 1,1 1 100,0-1 0,0-3-34,0-1 9,5-4 0,1 2 83,6-5 0,0 0-78,3 0 1,-2-1 62,2-3 0,2 1-59,-2-4 0,0-1 42,-3-3 0,-5-1-12,1 1 1,-5-1 36,0 1 0,-1-1 3,-2 1 0,-2 3 27,-1 1-46,-4-1 0,-8 2-70,0 2 0,-1 3 72,5 1 0,0 0-41,-1 0 0,1 1 29,-1 3-79,1 2 0,1 6-309,2-1 309,-2 0 1,9 1 47,-3-1-20,3 1 0,1-1 22,0 1 0,5-6-18,2-2 1,0 1 177,0-1-170,1-1 0,3-3 100,1 0 1,-1-1 37,1-3 0,-5 2 146,1-6 1,-6 4 237,2-3-358,3-1 1,-6-3-200,3-1 1,-4 5 162,-4-1 0,1 6-936,-4-2 1,3 2 97,-4 2 760,1 0 0,0 6 0,2 0 0</inkml:trace>
  <inkml:trace contextRef="#ctx0" brushRef="#br1" timeOffset="1">4123 5642 8453,'-6'-18'-477,"2"3"1,-1 2 340,1 2 1065,0 4-149,4-3-275,0 4 1,0-5 784,0-1-538,0 6-548,0 1 0,0 3 708,0-1-334,0 1-413,0 13 1,0 2 123,0 14 0,-5 4-46,-3 3 1,-2 5 28,-1 7 0,-2 3-374,-2 1 0,1 4 25,-5 0 1,4 2-129,-4 1 1,5-9 90,-2-2 0,5-13 93,3-3 1,0-2-165,4-5 1,0-3-115,4-9-996,0-4-78,0-2 371,0-5 0,4-5 115,0-3 0,4-6 887,0-1 0,2-10 0,2 1 0</inkml:trace>
  <inkml:trace contextRef="#ctx0" brushRef="#br1" timeOffset="2">4066 5642 8395,'0'-12'574,"0"1"950,0 0-189,0 4-354,0 2-475,0 0 1,5 4-27,3-3 1,2 8-70,1 3 0,6 4-76,2 0 0,-2 6-227,2 2 1,3 3 137,1 5 1,2-2-168,-6 6 0,3-1 57,1 5 0,-2-1-198,-2 0 1,-1 0-34,-3 1 0,-2-1-61,2 0 1,-6-1 333,-1-2 1,-2-2-149,2-2 1,1-7-153,-6 3 0,5-8 142,-4 0 0,0-2-388,-4-2-120,5-4-1298,-4-2 72,4-5-834,-10 0 2548,-1 0 0,-6-5 0,1-2 0</inkml:trace>
  <inkml:trace contextRef="#ctx0" brushRef="#br1" timeOffset="3">3883 6144 8061,'-5'-6'13,"4"-4"642,-4 9 1,10-8 79,2 5-251,4 0-33,0 4 1,5-5 324,2 4-269,5-9-181,0 8 1,5-6-91,2 4 0,5-4-2,3 4 1,-3-5-460,3 2 1,-4 0 236,-3 0 1,1 3-1061,-6-4 1,0 5 31,-7-5 1,1 5 1015,-5 0 0,0 1 0,-3 2 0</inkml:trace>
  <inkml:trace contextRef="#ctx0" brushRef="#br1" timeOffset="4">4763 5608 8056,'-6'-12'229,"5"1"1,-5 4 793,2 4-611,3 1 342,-4 2-6,5 0 1,0 5-488,0 3 0,0 7 232,0 4 1,0 4-156,0 4 0,0 6-80,0 5 1,3 6-94,1 2 1,0 0-137,-4 3 0,0 1-285,0-5 1,0 4 259,0-8 1,0-6 57,0-5 1,0-4 20,0-4 1,0-4 219,0-3-183,0-2 263,0-2 88,0-4 4,0-2 1,0-6-227,0-3 0,0 1 97,0-4 1,5 0-267,3 0 1,3-3 71,4 2 1,3-1-25,5 1 1,1 0 58,3 4 1,-2-4-221,6 4 0,-2 1-107,1 3 0,2-2-164,-5-2 0,1 3-397,-2-3 1,-2 3-93,3 1 0,-7 0-1224,-1 0 1,-3 0 278,3 0 1738,-5 0 0,7 0 0,-3 0 0</inkml:trace>
  <inkml:trace contextRef="#ctx0" brushRef="#br1" timeOffset="5">5436 5756 8328,'8'-18'0,"0"3"0,-6-3-401,3 6 352,0-10 0,-2 8 268,4-5 209,-4 5-152,7-7 1,-7 8 162,4-2 143,-4 2 130,2 2-323,-5 4 55,0 2 1,1 1 257,3 1-607,-3-1 17,4 9 1,-5 6 304,0 8 0,0 3-142,0 1 1,5 7-148,3 1 0,-2 5 104,2-1 0,0-1-193,3 4 1,0-3 22,1 0 0,-2-1-165,-2 0 1,0-3-1,-4-1 1,5-4 165,-1 0 0,-3-7-67,-1-4 1,-2-2 54,2-1 0,-3-1-121,3 0 0,-1-4 127,0-3 0,-1-2-127,1 2 171,-1-3 167,-2 4 0,0-6 55,0-3-221,0-2 0,0-7-63,0-2 0,5 2-103,2-2 0,0-3-8,0-1 0,0-2 99,0-2 0,2 1-254,-5 3 1,5-1 72,-1 5 1,2-4-35,1 3 0,-1 5 98,-2 3 0,2 6 53,-2-2 0,2 3 31,1 1 0,1 9 19,-1 2 1,4 4 12,1 1 1,0 1-43,-1 6 0,2 0 44,2 0 1,2-4-27,-2 0 1,2-5 11,-2 1 0,2-2 66,-2-2 1,-1-3 146,1-1 0,-5-4 91,1 1 1,2-3 102,-2-1-56,0-5 0,-5-1-59,-2-6 0,1 1 60,-5-1 1,0-3-17,-4 0 0,0-5-200,0 1 0,0-8-175,0-4 0,-4-2 79,0-1 0,-4 0-262,4 0 1,1-2 90,3-2 1,0 3-231,0-4 1,0 4 135,0 1 0,1 3-220,3 1 0,2 4 81,6 0 1,-1 3-773,0 4 1,2-1 86,2 4 1,-2 5-258,2 3 1,-2 6-900,-2-2 2191,1 8 0,4 7 0,2 7 0</inkml:trace>
  <inkml:trace contextRef="#ctx0" brushRef="#br1" timeOffset="6">6453 6076 8164,'-12'6'857,"1"-2"-405,5-3-31,1 4-56,5-3 516,0 3 1265,0-5-1629,5-5 1,-3 2-128,6-4 0,-2-5-33,2-3 1,2-4-46,-3 4 0,0-6-142,0 2 1,-3-4 72,4-3 0,-4 0-219,3-4 0,-3 2-6,4-6 0,-4 2-11,3-6 1,-3 1-156,4-1 0,-6 1-281,2-5 0,1 4-61,-1-4 1,1 9 188,-1-1 0,-3 8-8,3-1 1,1 4-134,-1 4 502,-1 8-156,-3 6 0,0 6-50,0 3 1,4 7 163,0 8 0,5 4-53,-1 4 1,2 2 223,1 5 1,6 0-70,2 1 1,2-1 126,2 0 1,1 4-60,3 0 0,-3-1 105,3-7 1,0 3-43,0-2 1,-1-3-106,-7-2 0,1-1-215,-5-3 1,2 1 57,-2 0 0,-3-4-102,4 0 1,-7-5 37,-2 1 0,0-2-598,0-2 0,2-3-139,-5 0-1685,0-6 1521,-4 3 0,-2-5-596,-1 0 1572,-4 0 0,-9 5 0,-2 2 0</inkml:trace>
  <inkml:trace contextRef="#ctx0" brushRef="#br1" timeOffset="7">6453 6019 8135,'-5'-12'306,"3"1"-306,-1 0 955,1 4-522,7-3 1,3 7 80,7-4 0,-1 1 75,5-2 0,-2-2-22,6 2 1,2-2-192,9-1 0,2 0-379,2 4 62,-3-3 0,9 5-798,-6-3 1,3-2 535,-2 2 0,-5 2-1001,-4-2 0,-4 6 568,0-2 0,-3-1-742,-4 1 1378,-2 0 0,-6-1 0,1-1 0</inkml:trace>
  <inkml:trace contextRef="#ctx0" brushRef="#br1" timeOffset="8">7115 5471 8062,'-10'-18'19,"6"0"-12,-7 3 939,7 7-184,-1-7-163,5 14 459,0-4 313,0 5-1186,5 5 1,1 1 137,6 5 0,0 6-55,4 2 0,1 3-309,6 0 1,0-3 110,0 1 1,0-1-412,0 3 1,-4-4 184,0-3 0,0 2-505,4-2 0,-6-3-343,-1-5 0,0-3 499,-1 4 1,1-6-221,-5 2 1,0-3-75,1-1 799,-1 0 0,6 0 0,1 0 0</inkml:trace>
  <inkml:trace contextRef="#ctx0" brushRef="#br1" timeOffset="9">7778 5425 8063,'0'-12'0,"0"1"434,0 0-297,0 4 1,-2 1 529,-1 2 543,1 3-989,-8-4 0,4 6 12,-6 3 0,-3 2-183,0 6 0,-4 4 112,4 3 0,-6-1-391,2 1 1,-1 4 198,1 3 1,-1-3-773,4-4 0,1 0-275,4 4 0,-1-1 516,1-3 0,0-3 243,-1-4 0,2 3 318,2 0 0,3 0 0,0-3 0,-1-1 0</inkml:trace>
  <inkml:trace contextRef="#ctx0" brushRef="#br1" timeOffset="10">7458 5768 8063,'0'11'4767,"0"5"-4284,0 2 0,0 1 303,0 0-484,0 0 0,1 5-216,3 3 0,-2-3 112,6 3 0,-2-4-128,2-4 1,-2 1 102,-2-5 1,-1 3-261,4-7 0,-4 3 80,1-6 1,-2-3-682,2-1 126,-3-3 1,6-1-1485,-4 0-914,-1 0 2960,8 0 0,-4 0 0,6 0 0</inkml:trace>
  <inkml:trace contextRef="#ctx0" brushRef="#br1" timeOffset="11">8383 5425 8009,'0'-12'14,"0"5"-9,0-1 268,0 6 103,0-8 165,5 8-284,-4-8 0,4 8 230,-5-6 0,-1 2-70,-3-2 1,-2 3-167,-6 5 1,-3-4-14,0 0 1,-9 2-85,1 6 1,-6 2 66,2 5 0,-4 6 3,0 2 0,3 1 25,2-1 1,1 7-32,3-4 1,4 0-102,3-3 1,7-1 96,4 1 1,3-1-147,1-3 1,10 1 77,5 3 0,9-1-75,3-3 1,9-1-34,-2 5 0,6-5-110,-2 2 0,2 0 73,-2-1 0,-6 2 50,2-2 1,-6-2-79,2 2 1,-6 1 91,-1 0 1,-5 3-64,-7-4 1,0 4 39,-4-4 0,-2 4-33,-5-4 0,-1 2 26,-3-2 1,-7-1 46,-8 5 1,-9-4 50,-6 4 0,-2-5-82,-6 2 0,-1 0 81,-7-1 0,7-3-56,-2-5 1,1-3-231,-1 4 1,4-6-201,3 2 1,9-3-1153,6-1 653,5-5 1,12-1-714,2-5 0,13 3 1566,6 0 0,11 1 0,3-5 0</inkml:trace>
  <inkml:trace contextRef="#ctx0" brushRef="#br1" timeOffset="12">9845 5505 8125,'0'-18'0,"0"2"681,0 9 69,0 2 809,0 5-1260,0 5 265,0 7-263,0 0 1,0 11 424,0 0-532,0 0 0,0 10 91,0-3 0,-1 7-46,-3 1 0,2 2-174,-1-2 0,-2-2 106,1 6 1,-5-5-246,1 1 1,3-4 137,1-3 0,-1-3-288,1-5 0,1-6 96,3-1 0,0-4 50,0 0 0,0-6 82,0-1 314,0-5 0,1-5-95,3-3 1,2 2 30,6-1 0,0-1-54,3-4 1,3 1-186,5 0 1,1-1-85,3 1 0,2 3 133,5 1 1,1 4-112,-1-1 0,-1-1 121,-3 1 0,2 1-267,-5 3 1,-2 0 28,-6 0 1,1 0-321,-4 0 1,-1 0 29,-4 0 1,-3 0-1606,-1 0-1022,-4 0 1481,7 0 1600,-9-6 0,-1 0 0,-6-5 0</inkml:trace>
  <inkml:trace contextRef="#ctx0" brushRef="#br1" timeOffset="13">9822 5813 8205,'-5'-6'0,"4"-4"0,-4 8 972,5-3-148,0 0 574,0 4-889,5-4 1,6 5 333,8 0 1,4-4-328,4 0 1,6-1-255,5 1 0,5 2-15,-1-6 1,-3 2-341,-1-2 0,-4-2 167,-3 3 0,-5 2-683,-7 1 0,2-1-134,-6 1 1,-5-1-1921,-6 1 1240,2 3 1,-6-8 690,0 5 0,-1 0 732,-7 4 0,-4-5 0,-6-1 0</inkml:trace>
  <inkml:trace contextRef="#ctx0" brushRef="#br1" timeOffset="14">9788 5482 8205,'0'-16'-81,"0"3"81,0-2 963,5 2-570,1 7 1,9-5 923,1 4-874,9 2 1,-1-5 255,10 2 0,9-2-237,3-2 1,6 1-168,-2 0 1,7-1-232,-4 1 0,-3 1-650,-9 2 1,-8-1 466,2 5 0,-12 0-659,-1 4 0,-6 0 186,-1 0 592,-2 6 0,-7-5 0,-1 4 0</inkml:trace>
  <inkml:trace contextRef="#ctx0" brushRef="#br1" timeOffset="15">10770 5391 8160,'0'-7'-63,"0"-3"107,0 9 0,0-5 228,0 2 313,0 2-260,0-3 1,0 4 703,0-3-254,0 3-308,0-4-194,0 15 0,0-1 217,0 10 0,5 4-99,3 4 0,3 4-26,4 0 0,-2 2-122,2 1 0,2 4-226,-2 0 1,4 4-55,-4-4 0,5 4-148,-1-4 1,-1-1-104,1-7 1,-1 1 196,1-8 0,-1 1 45,-3-9 0,-2 0 2,2-3 0,-6-2-157,-2-3 0,-3-2-814,4-5-669,-6 5-965,4-3 1955,-6 3 0,-2-9 694,-2 0 0,-2-5 0,-5 3 0</inkml:trace>
  <inkml:trace contextRef="#ctx0" brushRef="#br1" timeOffset="16">11078 5391 8113,'0'-30'0,"0"4"877,0 2-496,0 6 1,2 3 108,1 7 1,-1 2 159,1 2 277,-1 3-246,-2-4-353,0 15 1,-2 2-81,-1 11 0,-5 5 6,-7 3 0,-3 3-109,-5 4 0,-5 3-186,-2 4 1,-5 0-303,-3-3 0,4 1 353,0-5 1,0 0-215,3-4 0,-1-1 76,2-2 0,3-5-238,8-7 0,3 2-107,4-6-482,1 0-357,5-4 217,1 1 0,7-6-420,6-2 1590,-1-3 1,15-1 0,-4 0 0</inkml:trace>
  <inkml:trace contextRef="#ctx0" brushRef="#br1" timeOffset="17">11581 5345 8219,'-12'-24'164,"1"-3"0,1 18 572,2-2-491,3 7 1033,5-1-774,-5 5 0,4 1 245,-3 3-92,3 2-287,1 6 1,-4 4 505,0 3-427,0 8-1,4 2-792,0 11 561,0-5 1,4 10 155,0-4-426,0 4 104,1 0 1,-3-4 352,6-3-457,-6-2 1,7-3-115,-5-3 211,0-2 0,-3-9-190,3 0 1,-3-5-876,3 1 696,-3-2 0,-1-5-1192,0-1 1241,0-4-1204,0 2 0,2-5 342,1 0 1138,-1 0 0,13-5 0,-2-2 0</inkml:trace>
  <inkml:trace contextRef="#ctx0" brushRef="#br1" timeOffset="18">12323 5334 8232,'0'-23'0,"0"5"0,0 3 0,0 2 1335,0 7-542,0-4-272,0 8 0,0-8 352,0 9-343,-5-4-65,-1 5 0,-6 0-215,-4 0 0,-2 0-278,-10 5 108,-1 6-712,-5 2 882,-6 9-1023,0-5 848,-1 1 237,-3 4-214,8-5 1,-3 6-486,5 0 400,4-5-81,2 3 288,11-8-170,0 9 231,11-10 1,-3 5-174,5-6 846,0 1-1090,9-6 415,-3 4 0,13-3-128,0 4 35,11 0-550,3 1 476,5-1-69,5 1-83,-3-1 0,7 0 131,-5 1-355,0-1 140,-9 1 1,3-1-76,-5 1 1,-4-1 66,-4 0 0,-5 5 18,1-1 1,-6 0 68,-2-3 1,-4 3 134,1 0 1,-3 4-111,-1-4 0,-10 6 341,-6-2 0,-4 1-257,-3-1 1,-5-3-49,-2-4 1,-3 3 14,-1 0 1,-1-3 5,1-5 1,4-4-971,-1 1 1,6-3 440,-2-1 1,8-1-2893,4-3 3384,7-2 0,8-11 0,7-1 0</inkml:trace>
  <inkml:trace contextRef="#ctx0" brushRef="#br1" timeOffset="19">12803 5391 8279,'6'-12'0,"-1"1"931,-5 4-510,0 2 0,0 4 115,0-3-36,0 3-171,0-4 1,1 6 479,3 3-470,-2 2 1,3 11 52,-5 2 1,0 4 114,0 3 1,0 5-328,0 7 1,0-1 73,0 5 1,0-6-170,0 2 0,0-3-37,0-5 1,0 2-172,0-5 0,1-5-39,3-3 1,-3-5-1041,3 2-1444,2-4 1217,-5 0-437,4-6 1866,-5-1 0,0-5 0</inkml:trace>
  <inkml:trace contextRef="#ctx0" brushRef="#br1" timeOffset="20">12529 5402 8174,'0'-18'0,"5"-3"600,-4 8 1,13-2 160,-3 7-350,8-2 774,-1 4-708,5-6 0,0 2 242,0 3-244,5-4-207,1 5 0,9-2-88,0 1 0,5 3-200,-1-4-42,-3 6-1300,1-3 1043,-1 5 0,-3 0-1428,2 0 1,-4 0 1743,-4 0 0,-2 0 1,-5 0-1</inkml:trace>
  <inkml:trace contextRef="#ctx0" brushRef="#br1" timeOffset="21">13785 5265 8171,'0'-11'1153,"0"4"-257,0-3-183,0 9-195,0-4 0,0 5 1,-5 0-120,-3 0 0,-7 0-158,-4 0 1,-3 1 17,0 3 0,-2 2-219,-3 6 1,-1-5 108,-3 1 1,0-1 67,4 5 1,0-1-122,5 1 0,4-1 28,3 1 0,2 3-112,2 0 0,4 1 63,3 0 0,4-4-55,4 4 1,6-4 117,6 0 0,5 0 38,2 4 1,5-4-91,6 4 1,-3 0 35,-1-1 1,1 4-173,3-3 1,-1 0 100,-3-1 1,-2-1-161,-5 5 0,0-3 116,0 3 1,-7-5 21,-4 1 0,-2-1 0,-6 1 1,-1-1 222,-3 5 1,-2-4-65,-6 4 1,-1-4 106,-10 4 1,-4-5-138,-3 2 1,-6-4-11,2 0 1,-7-1-163,-1 1 0,0-2 117,3-3 1,-1 0-866,1-3 0,4-3 402,8 3 0,0-3-3363,0-1 3723,5 0 0,2-5 0,4-2 0</inkml:trace>
  <inkml:trace contextRef="#ctx0" brushRef="#br1" timeOffset="22">2798 8212 8118,'-6'-5'635,"1"3"-277,5-3 281,-5 5-332,3-5 1,-4 4 49,2-3 1,3 1 584,-3 0-290,-2 1-339,-1-3 0,0 5 179,-1 0-202,1 0 1,-5 0-121,1 0 0,-1 5 49,1 3 0,1-2-129,2 2 0,-1 0 37,5 3 1,-3 0-216,3 1 1,0-1 52,4 1-99,0-1-198,0 1 252,0-1 0,5-1-45,3-2 1,3-3 63,5-5 0,-2-1 199,5-3 0,-4-3-143,4-4 0,-4 0 92,4-1 0,-5 1 1,1-1 1,-6 1 16,-1-1 0,-6 1 151,2 0-99,2-1-146,-4 1 1,-2 1 56,-8 2 0,2 2-124,-2 2 0,1 3 47,-5-3 0,-3 4-127,0 4 0,-1 1 86,5 2 0,0 3-18,-1-2 0,2 2-74,2 2 0,-2-1 58,3 0 1,0-3-170,0 0 1,4-5-43,-1 5-120,3-5 218,1 7 308,5-9-96,1 4 0,6-5 248,-1 0 0,-1-5-56,-2-3 1,2 2-104,-2-2 0,-2 1 92,2-5 0,-4 5-55,3-1 0,-4 4-685,1-3 0,-4 4 102,-4-1 442,3 3 0,-15 11 0,4 3 0</inkml:trace>
  <inkml:trace contextRef="#ctx0" brushRef="#br1" timeOffset="23">4340 7766 8144,'-8'-5'23,"1"-3"-13,4 3 668,-2-5-24,5 4 694,-5 0-321,4-5-53,-4 10-581,5-4 1,0 6-205,0 3 1,0 4 213,0 7 0,0 4-103,0 8 1,1 2 43,3 5 1,-3 2-95,3 2 0,1-1-212,-1 4 1,0 0 115,-4 1 0,3 1-312,1-5 0,0 0 42,-4-4 0,0-4-84,0-4 0,0-5 124,0-2 0,4-5-152,0 1-871,-1-3 437,-3-5-947,0-2 539,0-5-35,-5 0 1,-1-5 375,-5-3 1,-1 2 728,1-2 0,-1-4 0,1-6 0</inkml:trace>
  <inkml:trace contextRef="#ctx0" brushRef="#br1" timeOffset="24">3963 7846 8233,'-1'-7'0,"-3"-1"0,3 5 590,-4-2 3,5 5-210,0-5 484,5 4-448,6-4 1,3 1 109,5 0 297,5-5-436,0 3 0,13-5 419,-3-1-474,8 1 1,0-4-45,8-1 0,-7 1-39,2 4 1,-1 3-146,1 0 1,-7 2 176,0-2 0,-8 3-314,4 5 0,-7 0 19,-1 0 0,-2 0-144,-1 0 0,-1 0-93,-3 0 1,1 0 118,-5 0 0,-3 2 44,-5 1 0,-3 0 92,4 5 31,-6-1 1,7 5-38,-5-1 0,0 1 216,-4-1 1,0 2-25,0 2 0,0 3 93,0 4 1,1 3-132,3 1 0,-3 3-36,3 6 0,1-1-121,-1 0 0,0 0 73,-4 1 1,1-2-147,3-3 0,-3 2 95,3-5 0,-3-5-68,-1-3 0,0-5 43,0 2 1,4-4-218,0 0-708,-1-1 654,-3 1 0,0-5-1597,0 1 820,0-6-1273,0 3-487,0-5 2813,6 0 0,0-5 0,5-1 0</inkml:trace>
  <inkml:trace contextRef="#ctx0" brushRef="#br1" timeOffset="25">5356 7789 8079,'0'-23'120,"0"5"-115,0 2 0,0 5 1490,0-1-959,0 1 1,0 3 1300,0 0-1263,0 6 0,0-2-136,0 8 0,-1 7-92,-3 8 0,3 8 156,-3 3 1,2 5-202,-2 3 1,3 2-60,-3 6 0,3 0-229,1-1 0,0 0 97,0-3 1,0 2-384,0-2 0,0-6 97,0-2 1,3-9-61,1-2 1,1-1 98,-1-7 0,-3-4-343,3-3-1021,-3-6 650,-1 3-2693,0-5 1627,0-5 1917,-5-1 0,-1-10 0,-5-2 0</inkml:trace>
  <inkml:trace contextRef="#ctx0" brushRef="#br1" timeOffset="26">4740 8189 8352,'-7'-5'721,"2"-2"-320,5 1 1,7-3-93,4 5 1,7-1-48,8 1 0,4-2 551,4-5 1,6-1-293,6 1 1,1-1-290,6 1 1,1-4 120,3 0 0,-5-1-595,-3 5 1,-3-1-872,-4 1 0,-4 5 760,-8 2 1,-3 1-2104,-8 0 1623,3 1 1,-13-3 832,2 5 0,-2 5 0,2 2 0</inkml:trace>
  <inkml:trace contextRef="#ctx0" brushRef="#br1" timeOffset="27">5688 7835 8129,'-11'-12'621,"4"1"-414,2 5 608,0-5-30,3 10-212,-3-4 1,5 4 981,0-3-1081,0 3 0,0-3-142,0 8 1,0 3 220,0 9-373,5 1 0,-3 7-129,1 3 1,-1 2 94,-2 6 95,5 4-1229,-4-4 988,4 10 0,-1-10 301,0 3-1327,0-2 841,1-7 1,-4-1-110,3-5 205,-3-5-69,4 3 1,-4-12 261,3 3 229,-3-4 1,1-1-234,2-3 188,-3 2 1,5-5-303,-2 3 406,-3-3-227,9-1 1,1 0 43,4 0 330,5 0-283,-2 0 0,5-1-148,-1-3 39,1 3-21,0-4 0,0 5-165,0 0-66,0 0 238,0 0-1076,-1 0 673,1 0 0,-4-1-72,0-3-1385,-5 2 1107,8-3 1,-9 5-142,2 0-1213,-3 0 529,-5 0 1445,-2-5 0,-5-1 0,0-5 0</inkml:trace>
  <inkml:trace contextRef="#ctx0" brushRef="#br1" timeOffset="28">5676 8109 8060,'-6'-12'0,"-3"1"1390,5 0-914,0 4 0,11 2 18,4 5 782,1-5-775,9 4 0,-3-4 239,5 5 131,0-5-480,4 3 0,4-8 17,7 3-233,-2 2 0,4-4 6,-2 5 1,-7-4-154,-1 4-237,1 1 0,-9-1-229,1 0 1,-1 0 503,-7 4-2331,-5-5 719,0 4 674,-8-4-1274,3 5 986,-10 0 1160,-2 0 0,-4 0 0,-1 0 0</inkml:trace>
  <inkml:trace contextRef="#ctx0" brushRef="#br1" timeOffset="29">5630 7812 8130,'0'-18'861,"0"2"-487,0 4 0,9 1 318,3-1-497,12 1 0,-5 0 194,8-1 919,7 1-923,1-1 0,12 0 376,3-4-418,2 4 1,2-5-328,4 6 1,-13 3-549,5 0 559,-6 6 1,-7-3-1557,-3 5 1067,-2 0 1,-3 1-2568,-2 3 3029,-8 2 0,-3 6 0,-4-1 0</inkml:trace>
  <inkml:trace contextRef="#ctx0" brushRef="#br1" timeOffset="30">6578 7709 8512,'-3'-8'299,"-1"1"187,0 4-69,4-7 207,0 4 139,0-1-277,0 2 1633,0 5-1894,0 5 1,0 7 260,0 7 1,0 4 19,0 3 1,0 5-374,0 7 0,0-1 108,0 5 0,0 0-341,0 3 0,0-3 169,0 0 0,0-9-368,0 1 1,0-8-109,0-4 0,0 0-262,0-7 1,0 0 202,0-3 0,1-6-942,3-2-1361,-3 2 1997,4-4 1,-1 1 771,0-6 0,5-4 0,-3-4 0</inkml:trace>
  <inkml:trace contextRef="#ctx0" brushRef="#br1" timeOffset="31">6476 7800 8284,'5'-22'0,"-3"-1"386,6 0-125,-1 5 0,10 0 156,2 3 1,4 2 840,3-2-784,4-3-40,4 6-113,0 0 1,-1 3 147,-2 6 116,7-6-254,-8 8 0,8-5 166,-7 6-456,-3 0 150,-6 6 1,4 0-172,-3 5 118,2 1-105,-7 4 1,-5-2-376,-6 5 310,-4 0 1,-5 5-366,-1 3 370,-4-3 1,-9 8-148,-3-6-614,-8 6 474,3-8 0,-9 8-202,3-5 271,-3 4 1,-2-6 146,1 1 0,4 2 84,-1-1 1,6-4 212,-2-4 1,8-5-87,4 1 1,3-3 88,5 0-66,2-1 0,10-3-52,2 0 0,9-5 122,3 5 1,7-5-29,5 0 497,7-1-394,2-2 1,5 0 212,-3 0-414,2 0 72,-13 0 1,7 0-338,-8 0 127,3 0 9,-4 0-1631,-1 0 1154,-5 0 0,-1 0-44,-3 0 0,-3 0-999,-4 0 1569,-1 0 0,0-5 0,1-2 0</inkml:trace>
  <inkml:trace contextRef="#ctx0" brushRef="#br1" timeOffset="32">7389 7721 8250,'0'-22'1340,"0"3"-220,0 2-341,0 11-674,0-4 948,0 9-635,0-4 1,4 10 141,0 2 1,0 7-155,-4 1 1,0 10-274,0-3 55,0 9 1,-4 2 189,0 5-531,-5 5 221,3-2 1,0 4-270,2 1 192,-3-5 0,6 2 30,-3-5 0,8-1-56,4-7 0,2-2-78,1-5 21,6-5 87,-5-2 1,10-6 190,-3-2 0,3 1-139,1-5 1,1-1-167,2-3 1,-2-1 122,3-3 1,1-2-549,-1-5 1,-1-1 51,-3 1 1,-1 3-582,-3 0 735,-3 1-2020,-4-5 1512,-6 1 1,-1 3 845,-5 1 0,-5-1 0,-1-3 0</inkml:trace>
  <inkml:trace contextRef="#ctx0" brushRef="#br1" timeOffset="33">7332 8063 8069,'-5'-6'1332,"4"-4"-862,1 3 1,6 1 917,6 2-908,-1-2 1,6 3 308,2-4-492,2 4 1,3-6 193,3 5-92,2-4-224,5 6 0,1-7 175,-1 6-981,-5-6 565,4 7 0,-9-6 92,3 4-1874,-8-5 1263,2 8 0,-12-6-2195,3 3 2780,-8 3 0,1-4 0,-5 5 0</inkml:trace>
  <inkml:trace contextRef="#ctx0" brushRef="#br1" timeOffset="34">7412 7698 8242,'0'-12'903,"0"1"-561,0-1 1,9 0 151,2-4 455,8 4-562,-1 0 0,1 1 601,0 0-600,5-1 0,6-3 184,4 7-912,-5-2-117,4 9 497,-4-9 1,6 8-2001,-1-1 984,-5 1 976,4 2 0,-4 11 0,5 1 0</inkml:trace>
  <inkml:trace contextRef="#ctx0" brushRef="#br1" timeOffset="35">9616 7629 8124,'0'-11'-219,"0"-1"1,0 5 320,0-1 1,0 4 194,0-3 1,0-1-34,0-3 919,-5 4-701,4-3 0,-5 5 404,2-3-534,-2-2 0,-6 9-31,1-3 0,-5 3-61,1 1 1,-6 1-26,-2 3 0,-5 6 48,-6 5 1,-1 7-70,1 1 1,1 1 67,3 6 1,-1 0-171,8 0 0,-1 7 66,9-3 0,0 4-298,3 0 1,6-4-131,2 1 1,5-2 59,7-7 0,5 1 80,10-4 0,3-2 80,1-2 0,10-2-83,1-6 0,1-4-3,3-3 0,-5-3 81,1-1 1,0 0-5,-4 0 0,2-5 37,-10-3 0,1 2-132,-4-2 0,-5 4 110,-3-3 1,-2 0 8,-2 0 0,-5-3-22,-2 2 1,-1-2 133,0-2 1,-1 5-70,2-1 346,-3 1-218,-1-5 373,-5 1-147,3 4-308,-3 2 1,5 7-115,0 1 0,0 4 81,0 4 0,0 2-68,0 2 1,5-2 77,3 2 0,7-2-135,4-2 0,4 3 81,4-2 0,3 1-11,8-5 1,-1-3 73,5-1 1,-1-4 136,1-4 1,2-2-185,-2-6 1,-2-3 30,2 0 0,-5-4-5,1 4 1,-4-4 20,-3 3 0,1-3 10,-6 4 0,0-5-55,-7 1 1,-7-1 7,-4 0 0,-7-2-209,-1-1 0,-10 0 68,-9-4 1,-8 4-194,-3 4 0,-8-1 89,-4 5 0,-7 5-62,-5 6 1,-3 4-174,-4 4 1,-1 3 244,30 0 1,-1 2 0,-26 8-184,9 6 0,7 0-218,13 0 0,7 4-354,8-1 1,9 2-522,10-1 1488,3-3 0,14 4 0,-2-5 0,3-1 0</inkml:trace>
  <inkml:trace contextRef="#ctx0" brushRef="#br1" timeOffset="36">10758 7698 8127,'0'-17'0,"0"-1"1102,-5 1-445,4 0-285,-4 11 338,5-4-178,-5 8 419,4-3-525,-9 5 1,7 2-82,-5 1 0,2 9-71,-2 7 1,0 2 98,4 2 1,-4 4-135,4 0 1,1 4-182,3 0 0,5 0 25,2 0 0,5 1-165,3-6 1,3 1 89,4-4 1,1-7-86,0-4 1,1-2 122,3-6 0,-2-1 21,6-3 1,-2-1-41,1-3 1,6-3 10,-6-8 1,5 2 121,-9-2 0,1-3-72,-4-1 0,0-3 118,-1-1 1,-4 1-131,-3-1 0,-2-1-89,-1-3 0,-2 2-61,-3-6 0,-2 1-229,-5-5 0,0 2-156,0 3 0,0-2 209,0 6 0,-1 3-1042,-3 4 0,3 9-198,-3-2 1490,3 8 0,1 4 0,0 7 0</inkml:trace>
  <inkml:trace contextRef="#ctx0" brushRef="#br1" timeOffset="37">11638 7549 8085,'-5'-23'0,"2"6"489,-4 1-298,4 4 0,-2 0 192,5 1-306,0-1 291,0 6 163,0-4-3,0 9-282,-5-4 0,4 16 10,-3 8 0,3 6-2,1 6 1,0 6-15,0-3 0,0 7-148,0-3 1,0-2-397,0-5 1,1 6-1018,3-3 1,-3 1 1320,3-4 0,-3 1 0,-1-6 0,0 1 4097,0-4-3748,5-5 1,-4-2-263,3-5 1,-3-3-86,-1 0 71,0-6 1,2 3 8,2-5 0,-2 0 150,6 0 0,1-4 153,6 1 1,4-6-99,7 1 0,4-2-124,4-1 1,4 3 9,0 0 0,4 2-301,-4-2 0,0 2 105,-4 2 0,-3 3-636,-1-3 1,-4 3 92,0 1 0,-5 0-165,-2 0 0,-2 0-139,2 0 0,-2 0-1511,-6 0 2381,-4 0 0,3-5 0,-4-1 0</inkml:trace>
  <inkml:trace contextRef="#ctx0" brushRef="#br1" timeOffset="38">12517 7515 8059,'0'-29'0,"-1"6"985,-3 8-167,3 2-129,-4 2-174,5-1-166,0 6 0,0 1 392,0 5-347,0 5 1,0 2 410,0 9-507,0 6 0,0 4-31,0 4 0,0 5-42,0 3 1,0 4-152,0-4 1,0 3 119,0-2 0,0 1-306,0-6 0,1 3 72,3-6 0,-2-5-236,6-3 1,-5-1-5,0-7 0,2-4-610,-1-3-1091,5-5 889,-8 2-74,5-5 0,-6-5 516,0-3 0,-2-2 650,-2-2 0,-2-4 0,-5-2 0</inkml:trace>
  <inkml:trace contextRef="#ctx0" brushRef="#br1" timeOffset="39">12266 7481 8084,'6'-23'0,"10"5"0,-8 2 0,11 4 1004,1 6-588,7-4 0,-1 7 1000,4-5-956,1 6 0,8-3 284,3 5 0,2 0-268,2 0 0,-2 1-99,-2 3 0,-2 6-142,-6 5 0,0 6-171,0-2 1,-6 2-3,-5 2 1,-1 5-142,-7 2 0,-5 3-80,-6 2 0,-3-1 162,-1 0 0,-10 1-229,-5-1 0,-7-1 54,-4-3 1,-5 3 52,-7-2 1,-2-3-54,-6-2 0,4-5 199,0-2 0,1-5-105,0 1 0,-1-6-154,7-2 1,1-4-957,11 1 1,3-3-118,9-1 1305,4 0 0,2 5 0,5 1 0</inkml:trace>
  <inkml:trace contextRef="#ctx0" brushRef="#br1" timeOffset="40">14071 7366 8118,'-4'-11'-1389,"0"0"1190,-5-1 1224,8 1-116,-4-1-257,5 6-127,-5-4-199,3 9 1,-3-3 109,5 8 28,0 2-173,0 10 0,4 3-51,0 8 1,0 4 29,-4 7 1,3-2-31,1 6 1,1-4-1,-1 4 1,-3-4 30,3 4 0,-2-5-31,-2 1 1,0-2-1,0-2 1,-2-5 29,-2-2 1,3-3-1926,-3-1 1,3-6 968,1-1 686,0-4 0,0-4 0,0 0 286,0-6-172,0 3-3047,0-5 2127,0-5-568,0-1 1374,0-6 0,-5 1 0,-1 0 0</inkml:trace>
  <inkml:trace contextRef="#ctx0" brushRef="#br1" timeOffset="41">13876 7401 8154,'7'-18'-467,"3"-4"0,-4 10 334,6-4 1501,-1 4-854,6 0 1,0 2 247,6 3 179,5-4-526,1 5 0,6-2 240,-1 1-110,5 4-250,-3-2 1,8 5 65,-2 0-149,2 0 0,1 0-55,-3 0 1,-3 2-127,-5 1 0,-5 4-76,-2 4 0,-8 2 122,-4 2 0,-3-1-269,-5 5 0,-2-4 97,-5 4 0,0 0-100,0 4 1,-6-1 97,-5-3 0,-7 2 75,-9-2 0,2-1-83,-6 1 1,-3-1 95,-4 1 0,-1 1-2,1-5 1,5-1 0,-5-6 1,10 2 96,-3-2 1,6-3-93,2-1 418,5-3-279,2 4-122,9-4 0,7 4 148,8-5 1,9 0-100,5 0 0,6 0 178,7 0 1,0 4-106,3 0 0,3 1-174,4-1 1,-4-2 85,-3 6 1,-2-4-113,-2 3 1,-5 1 17,-2 4 1,-3-2-83,-1-3 1,-6 5 23,-1-1 0,-5 1 72,-3 3 0,1-1-89,-6 1 1,0-1 81,-7 5 0,-3 0-48,-9 4 1,-3-4 38,-7 0 1,-4-4 3,-4 4 0,-5-5 128,-3 1 0,-2-3-119,-2-5 0,1 2 8,4-5 1,-1 0 5,7-4 1,0 0-290,8 0 1,2 0 98,6 0 0,4-5-970,7-3 0,3 2 125,5-2 1,5 1 1057,3-5 0,7 1 0,3-1 0</inkml:trace>
  <inkml:trace contextRef="#ctx0" brushRef="#br1" timeOffset="42">14881 7458 8069,'0'-29'0,"4"2"321,0 8-201,0 2 1,-3 6 814,3 0-435,-3 4-153,4-3 973,-5 9-291,0-4-212,0 5-230,0 5-279,0 6 0,0 7 130,0 5-94,0 0-140,0 5 0,0-3-16,0 5 1,0 5-1,0 3 1,0 0-170,0-4 9,0-5 1,0 4-174,0-2 1,1 0 129,3 0 0,-1-3-179,4-5 1,1-2 85,3-2 1,-2 2 180,3-6 0,-3-1-40,6-7 1,1 2 5,0-5 1,4 0 29,-1-4 1,6 0 21,2 0 1,1-1-244,-1-3 1,0 1 139,4-4 0,-2 0-649,-2 0 0,-2-3 274,6 2 1,-7-2-767,-1-2 0,-2 5 475,-6-1 0,-3 2-1259,-5-2 1937,-4-2 0,-3 4 0,-6-6 0</inkml:trace>
  <inkml:trace contextRef="#ctx0" brushRef="#br1" timeOffset="43">14870 7709 8100,'0'-11'802,"0"4"0,5-2-289,3 6 1,3-2 310,4 1 0,-1 1-87,5-4-34,0 4-336,9-7 0,1 7-38,6-4-264,-1-1-485,5 2 45,-3-4 376,3 3 0,-10 0 8,-2-1-2121,-3 6 1489,-6-9 1,-3 9 202,-7-6 420,-3 6 0,-5-8 0,0 3 0</inkml:trace>
  <inkml:trace contextRef="#ctx0" brushRef="#br1" timeOffset="44">14813 7389 8045,'5'-23'3,"5"4"1088,5 0-647,11 5 1,-2-2 250,10 5 0,7-5 39,4 1-2680,1 0 2068,10-2 53,-4 5 0,1-4 174,1 9-644,-6 2 547,-3 0 0,1 3-2632,-8-1 2380,3 1 0,-11 2 0,6 0 0,-2 0 0,-2 0 0</inkml:trace>
  <inkml:trace contextRef="#ctx0" brushRef="#br1" timeOffset="45">16766 7309 8280,'-5'-22'0,"2"2"163,-4 1 0,3 5 356,-4-1 0,6 3-5,-2 0 462,3 1-142,1 4 176,0-3-502,0 9 0,3-3-214,1 8 1,0 9 86,-4 9 418,0 6-428,0 7 1,1 4 130,3 3-936,-3 2 641,4-3 0,-1-2-323,0-4 15,5-1 159,-8 0 0,8-4-395,-5 1 352,5-11 1,-8 7-5,3-8 1,-2-3-203,2 0 0,-3-7 365,3-2 1,-2-3-509,-2 4 147,0-6-348,0 3 341,0-5 1,0-5 24,0-3 1,0-2-169,0-1 1,-4-4 185,0-1 0,-4-4-7,4 1 1,-3-2 44,3-2 1,-1-5-37,1-3 1,3-5 161,-3-3 0,3-2 3,1 3 0,0 1 157,0 6 0,0 3-34,0 6 0,0 4 183,0 3 0,4 6 525,-1 1-240,1 5-616,-4-2 1,5 7 93,3 1 0,2 3-19,2 1 1,0 3 83,3-2 0,-1 2-308,5 2 0,-1-2-30,1-3 1,3 2-24,-3-5 1,2 0-42,2-4 1,0 0 145,0 0 0,-4 0-96,0 0 0,-4 0 79,4 0 0,-5-1 60,1-3 0,-6 1-53,-1-4 0,0 0 182,3 0 0,0-4-22,1 4 0,-1-3-42,1-2 0,-1 1 35,1-1 0,-2 1-65,-3 0 0,3-1 82,-2 1 0,-2 1-75,2 2 100,-5 3-34,7 5 1,-9 10 5,3 5 1,1 6 7,-1 1 1,-1 8 294,-3 4-297,0 5-1050,0 7 1027,0 0 0,0-1 56,0 1-451,0 0 231,0-1 0,4-4 58,0-3-304,0-8 355,-4-2 0,4-6-16,-1-3 321,6 3-300,-7-15 1,3 8-618,-5-7 984,5-3-1659,-4 0-613,4-5 1921,-5 0 0,5 0 0,2 0 0</inkml:trace>
  <inkml:trace contextRef="#ctx0" brushRef="#br1" timeOffset="46">17771 7207 8097,'6'-30'8,"-2"4"-8,2 2 938,-4 11-143,3-2-175,-5 13 233,0-3-453,5 5 0,-4 2 65,3 1 1,-7 10 51,0 10 0,-3 6 20,3 9-359,-4 3 0,-8 8-252,0 1 0,0 4 125,3 0 1,1-6-290,-1 1 0,6-9 230,2 2 1,-1-11-320,1-4 1,0-4 127,4-4 0,0-3-482,0-4 1,0-5-19,0 1-837,0-5 1170,0 2 0,0-7-891,0-1 652,6 1 605,-5-8 0,4-1 0,-5-7 0</inkml:trace>
  <inkml:trace contextRef="#ctx0" brushRef="#br1" timeOffset="47">17645 7149 8109,'12'-17'-77,"-5"0"-38,1 6 0,-1 1 115,5 2 1472,4 3-894,-3 5 1,5 1 901,-3 3-1009,3 2 1,9 12 143,-1 5 0,6 1 104,-2 7 1,0 2-174,0 8-572,-5 1 1,2 9 215,-8-5 1,3-1-124,-3 1 1,-3-5-21,-1-3 0,2-4-224,-2-4 0,-1-2-530,-6-5 494,2-5 0,-5-1-305,3-6 1,-3 0-1532,-5 1 535,0-1 1,0-3 747,0-1 0,-2-4 867,-1 1 1,-9-3 0,-6-1 0</inkml:trace>
  <inkml:trace contextRef="#ctx0" brushRef="#br1" timeOffset="48">17634 7606 8070,'6'-5'0,"4"3"1024,-2-6-603,7 6 1,3-4 38,5 6 1,5 0 263,2 0-332,8-5-775,3 4 683,4-9 0,5 7 109,-1-4-781,1 4 358,-4-7 0,-4 5-648,-1-3 559,-4-2 0,1 8-165,-7-6 268,-3 6 0,-6-9 0,1 5 0</inkml:trace>
  <inkml:trace contextRef="#ctx0" brushRef="#br1" timeOffset="49">18570 7149 8061,'0'-12'1409,"-5"-3"-1237,4 13 2,-4-3 1,5 6 452,0 3 0,0 4-190,0 7 1,-4 4 123,0 8 1,-3 3-140,3 8 1,-4 3-318,4 5 1,-1 3 126,2 1 1,1-1-370,-2-3 0,3-6 90,1-2 1,0-7-67,0-4 1,0-5 78,0-3 0,4-2-350,0-6-1390,5 1 798,-8-6-1400,4-1 1568,-5-5 0,0-5 808,0-3 0,0-7 0,0-2 0</inkml:trace>
  <inkml:trace contextRef="#ctx0" brushRef="#br1" timeOffset="50">18376 7264 8062,'5'-23'0,"-2"1"602,4 3-290,1 3 0,5 6 414,2 2 0,-1-1-285,5 5 1,0 0-5,4 4 1,1 9-122,3 3 0,-3 7 209,2 0 1,2 4-118,-1 3 1,3 4-202,-3 4-273,5 0 0,-4 4-278,2 0 302,3 0 1,-5-9-231,2-2 133,-2-3 141,-5-1 1,-4-5-113,0-3 0,-3-2-43,3-2 1,-5-3-275,1-1 0,-6-3-124,-2 4-1678,-4-6 576,7 3 1653,-9-5 0,-1 0 0,-6 0 0</inkml:trace>
  <inkml:trace contextRef="#ctx0" brushRef="#br1" timeOffset="51">19039 7138 8169,'0'-24'0,"0"2"0,0 11 1166,0 5-262,0 1 996,0 5-932,0 5-613,0 1 1,0 14 124,0 3 12,0 8-294,0 3 0,0 6 198,0 6-567,0 5-22,0 1 1,0 4 453,0-3-454,-5-2 189,3-11 1,-3-2-970,5-7 635,0-3 1,0-10-265,0-3 1,0-2-715,0-2-102,0-5 1,1-1 1417,3-5 0,3 0 0,4 0 0</inkml:trace>
  <inkml:trace contextRef="#ctx0" brushRef="#br1" timeOffset="52">19256 7092 8131,'0'-17'0,"0"0"1258,0 6-202,0 4-315,5 2-331,1 5-146,5 5 1,1-2 154,-1 4 154,1 1-268,4 9 0,2-3-108,5 5-3,0 0 1,3 2-141,1-2 1,0 3 64,-5-3 1,0 2-540,-3 2 1,1-9 237,-4-2 1,3-3-659,-4 2 1,0-5 351,-4-2 1,1 1-765,-1-1 0,1 0 15,-1-4 1237,1 0 0,-1 0 0,0 0 0</inkml:trace>
  <inkml:trace contextRef="#ctx0" brushRef="#br1" timeOffset="53">20009 7092 8131,'0'-17'0,"0"0"448,0 6-134,0 4 0,-5 2 46,-2 5 305,-9 0-326,-1 0 1,-7 7 360,-3 4-521,-2 0 1,-6 11-13,1-3 1,4 6 29,-1 2 1,8 1-594,-3-1 0,9 1 305,-2 2 1,3 2-291,4-6 0,0 0 109,8-7 93,-5 2-1169,8-3 784,-4 0 0,5-5-558,0-6 580,0-4 322,5 2 0,-3-1 220,6-1 0,-6 1 0,3-4 0,1 0 0,-5-5 0,4 4 93,0-9-290,-4 8 416,4-8 315,-5 9-330,0-4 4259,0 5-3469,0 5-598,-5 6 1,4 3 1265,-3 5-1102,3 1 0,1 4 250,0 2 1,0-2-339,0 3 0,1-3-343,3-1 1,-3-1-155,3-3 0,1 1-281,-1-5 1,0 0 302,-4-3-2047,0-1 1349,5 1 1,-4-1 700,3 0 0,-13 1 0,-4-1 0</inkml:trace>
  <inkml:trace contextRef="#ctx0" brushRef="#br1" timeOffset="54">4329 9833 8219,'-12'0'0,"1"0"0,-1 0-33,1 0 437,-1-5 379,6 4-126,-4-4 968,9 5-549,-4-5-34,5 4-643,0-4 0,5 5 115,2 0 230,3 0-395,2 0 0,4 0 345,3 0-445,3 0-47,1 0 0,0 0 131,-1 0-85,1 0 1,0 0-523,0 0 280,-5 0 0,3 0 267,-2 0-2078,-2 0 726,-1 0 632,1 0-3428,-4 0 3875,3 0 0,-10 5 0,-1 1 0</inkml:trace>
  <inkml:trace contextRef="#ctx0" brushRef="#br1" timeOffset="55">5733 9445 8385,'7'-6'-505,"3"-4"627,-4 3 403,0 1 71,0-4 287,-1 3-473,-4-4 1,4 3 103,-5 1 1,0 3 264,0-4-270,-5 6 0,-1-7-126,-6 5 1,1 0-119,-1 4 0,-3 0-122,0 0 0,-9 2 155,1 1 0,-8 5-91,1 7 1,-4 3-17,-4 5 0,-2 5-115,-2 2 1,2 4 55,2 4 1,2-1-108,-2 5 1,8-1-65,3 1 0,8-2 106,4-2 1,3-2-260,5 2 0,2-6 101,5-2 1,5-5-381,2 2 311,3-3 1,8-1-139,5 0 131,0-5 0,6 2-23,-2-5-120,-3-5-320,9 1 647,-9-10 1,9 4 101,-3-5 0,0 0-181,0 0 435,-5-5-99,8 4 0,-8-10-217,1 4 115,3-3-69,-4-2 1,-1 1 59,-5-1-109,0-4 1,-2 3 208,-1-2 1,-7 1-179,-2-1 1,-4 2 160,1-2 0,-3-2-115,-1 2 0,-1 0-136,-3 3 1,-4 1-62,-7 0 1,-3 0-292,-5 4 1,-5 1-71,-2 2 0,-1 2-471,-3-1 0,6 3 282,-6 3 0,11 0-951,0 5 1567,13-6 0,-5 8 0,9-3 0</inkml:trace>
  <inkml:trace contextRef="#ctx0" brushRef="#br1" timeOffset="56">6122 9422 8353,'-5'-11'-124,"3"3"-61,-2 1 0,3 3 185,1-4 1185,0 6-182,0-3 1496,0 5-2303,0 5 1,1 2 321,3 8-322,-2-2 0,3 10 33,-5 0 0,-2 5-25,-1 6 1,-4 5-230,-4 3 0,-2 6-69,-2 2 1,1 4 78,-5 0 0,5 0 114,-1 0 1,2-4-365,2-4 1,0-9 25,4-3 0,-2-7-78,5-1 0,0-7-929,4-3 483,0-4-42,0-5 0,2-2 315,1-5 0,2-9-341,3-2 0,2-7 831,-2 3 0,2-11 0,1 2 0</inkml:trace>
  <inkml:trace contextRef="#ctx0" brushRef="#br1" timeOffset="57">6076 9445 8353,'0'-11'0,"0"-1"1237,0 1-169,0 4-309,0 2 23,0 5-391,5 5 1,1 6 196,6 4 82,-1 5-320,6 3 0,-3 6 150,5 5-288,0 1 1,0-1-230,0 0 0,0 2 102,4 2 0,-1-3-64,1 3 1,-1-6 85,-3-1 153,2-1-1064,-3-1 743,0-1 1,0-1-304,-3-1 225,-7-4 0,7 0 31,-8-3 1,-1-3-176,-3-1-1055,-1-2 533,-2-2-1048,0 1 1147,-5-6 0,-2-1-1113,-4-5 1819,-6 0 0,0 0 0,-6 0 0</inkml:trace>
  <inkml:trace contextRef="#ctx0" brushRef="#br1" timeOffset="58">5905 10073 8006,'-7'-5'-226,"2"3"1288,5-6 1,9 4-390,2-3 0,9 3-215,-1-4 0,5 2 18,6-2 1,1-2-155,7 2 1,1-2-387,-1-1 1,4-1-211,-4 1 1,-1 0-329,-7-1 0,-1 5 19,-2-1 0,-7 2-1811,3-2 2394,-8 3 0,2 0 0,-6-2 0</inkml:trace>
  <inkml:trace contextRef="#ctx0" brushRef="#br1" timeOffset="59">6693 9445 8248,'-12'-24'0,"6"2"0,1 11 905,5 0-481,0 4 1,0 1 1055,0 2-529,0 3-475,0 11 1,0 4-176,0 13 0,0-1-16,0 5 0,0-1-2,0 8 0,0-1-344,0 1 1,4-1-33,-1 5 0,1-4-3,-4 4 1,0 0-142,0 3 0,0-4 21,0-3 0,0-3-2,0 0 0,0-7 45,0-6 0,0 0 260,0-7-199,0 0 459,0-8 85,0-2 123,0-5-115,5 0-158,2-5-76,4-2 0,4 0-198,1-1 0,4 1 128,-1-5 0,6 1-202,2-1 0,1 1 114,-2 0 0,-1 0-97,1 4 1,-3-2-31,-4 5 0,1 0-230,-4 4 0,-1 0-1583,-4 0 874,1 0-1858,-1 0 2876,-5 0 0,5 0 0,-5 0 0</inkml:trace>
  <inkml:trace contextRef="#ctx0" brushRef="#br1" timeOffset="60">7218 9399 8031,'-4'-14'764,"0"3"-388,1 7 0,3-2 116,0 2-300,0 3 16,0-4 1,0 6 149,0 3 303,0 2-322,0 6 0,3 4 439,1 3-601,0 8 1,-3 1-83,3 2 1,-3 4 154,3 1 0,-3-2-336,-1 1 87,0 5 0,0-7 33,0 10 0,-1-9-138,-3 1 0,2-6-198,-6 2 192,6-9 0,-3 5 15,5-7 0,-4-2 71,0-2 1,0-2 39,4-2 5,0-4 12,0 3 25,5-4-40,2 0 1,0 0 20,1-6 282,4 0-146,1 0 1,7 0-84,-4 0 146,4 0-90,-2 0 0,8 0-162,1 0 4,0-6 0,-3 1-90,2-2 0,-3-2 125,0 5 0,-1-4-1135,-7 5 717,0-6 0,-3 6-49,-1-4-1573,-5 4 1225,-1-7 1,-5 7 789,0-4 0,-5 4 0,-1-2 0</inkml:trace>
  <inkml:trace contextRef="#ctx0" brushRef="#br1" timeOffset="61">7161 9765 8062,'-12'-5'629,"6"3"20,1-8-215,5 9 308,5-4-377,1 0 1,10 4-14,-1-3 1,9 1 19,-1 0 1,7 0-24,1-5 58,2 1-218,1 0 0,-1-3-527,-3 3 289,3-4 0,-5 4 129,3-1-1731,-8 1 921,-2 0 303,-13-3-1732,7 9 2159,-14-4 0,-1 0 0,-6-2 0</inkml:trace>
  <inkml:trace contextRef="#ctx0" brushRef="#br1" timeOffset="62">7184 9377 8075,'1'-11'0,"3"4"0,-3-3 845,9 3-449,2-4 0,2 3-47,5 1 0,0-1-105,4-3 1,1 3 184,2 0-838,3 1 365,6 0 1,-1-1-622,0 4 508,-5 0 0,3 4 157,-5 0 0,5 0 0,-3 0 0</inkml:trace>
  <inkml:trace contextRef="#ctx0" brushRef="#br1" timeOffset="63">7800 9799 8070,'-6'-6'-220,"1"-4"1890,5 8-421,5-3-481,1 0-53,6 4-360,-1-9 1,2 7 115,2-4-408,3-1 141,5 2 0,0-3-910,0 5 548,-1-5 0,0 8-469,-3-3 0,1-1 268,-5 1 359,1 0 0,0 4 0,2 0 0</inkml:trace>
  <inkml:trace contextRef="#ctx0" brushRef="#br1" timeOffset="64">8646 9331 8231,'0'-12'-1576,"0"1"1212,0 0 1771,0-1-843,0 1 1,0-1-31,0 1 1,0 3-130,0 1 1,-2 3 250,-1-4-297,-4 6 0,-4-5-130,-1 4 1,0 1-1,-4-2 0,-3 4-112,-7 4 0,0 4 78,-4 7 0,-1 2-114,-3 2 0,0 4 117,0-1 1,3-1-133,1 5 0,8-4 41,-1 5 0,8-3-116,0-2 0,7-2-129,4-1 1,4-5 172,4 1 0,4-3 76,7 0 1,8-2-35,7-2 0,5 0 32,3-4 0,2 1-19,6-1 0,-5-3-167,-3 3 0,-4 3 106,-4 0 0,1 2 2,-8-1 0,-3 2-30,-9-3 1,0 7-364,-4 2 418,-2 4-371,-5-7 178,0 8 0,-1-2 4,-3 8 107,-7-3-13,-7 4 1,-6-5-39,-3 0 347,-2-1-300,-5-4 1,3 3 134,1-6-38,5 0 1,-7-5-104,5-2 0,4-3 18,4-5 1,5 0-1121,-1 0 816,7 0 1,5-3-1076,6-4 1,5-1 22,7-7 1374,3 2 0,5-3 0,0-2 0</inkml:trace>
  <inkml:trace contextRef="#ctx0" brushRef="#br1" timeOffset="65">8977 9285 8216,'-5'-18'0,"-3"3"0,3 8 758,0-4-217,5 10-58,0-4 1,0 6 318,0 3 1,0 4 318,0 7-723,0 3 0,0 10-117,0 2 0,5 3-56,3 1 1,-2 6-97,2 2 1,-2 2 118,2 2 0,0-1-232,-4 1 1,4-2 98,-4-2 1,1 0-304,-1-8 0,-3 2-16,3-9 0,-3-2-98,-1-6 0,0-2-109,0-6 0,0-3-951,0-1-210,0-4 614,0 2-978,5-15 1936,-4 2 0,9-8 0,-3 4 0</inkml:trace>
  <inkml:trace contextRef="#ctx0" brushRef="#br1" timeOffset="66">9342 9365 8058,'0'-23'0,"0"11"1025,0-4-123,5 15-300,-3-4 1,3 10-179,-5 3 1,1 7 175,3 4 1,-3 5-166,3 7 1,-2 0-114,2 11 1,-3 0-103,3 4 1,1-1-111,-1 1 0,0-4-3,-4 0 1,4-7-160,0 0 1,-1-6-399,-3-6 1,0-6 208,0-1-1821,0-4 926,0 0-381,0-6-233,0-1 1750,-5-10 0,-1-6 0,-5-7 0</inkml:trace>
  <inkml:trace contextRef="#ctx0" brushRef="#br1" timeOffset="67">8863 9788 8058,'-12'0'1177,"1"0"-809,4 0 0,5 0 428,9 0 1,2 0-291,10 0 1,3-4 376,8 0 0,-2-5-367,10 2 0,-3-4-427,7 0 0,-2 1-99,2 2 0,-1-1-218,-3 6 0,-3-5-507,3 4 1,-7 0 734,-5 4 0,-1 0 0,-3 0 0</inkml:trace>
  <inkml:trace contextRef="#ctx0" brushRef="#br1" timeOffset="68">9936 9354 8208,'6'-18'0,"0"1"264,-6 6-78,0 0 0,1 0 185,3 4 37,-3-3 187,4 8 352,-5-8-144,0 9-252,0-4-288,0 5 0,-1 6 100,-3 6 1,-2 5-101,-6 10 0,1 6 41,-1 5 0,-3 7-57,0 0 1,-5 1-322,1 3 0,1-2-65,-1-1 0,1 2-214,-1-2 1,2-4-196,6-12 1,1-3 310,2-8 1,3-3-1726,5-4 1380,0-1 1,1-4-118,3-4 1,3-6-72,4-5 770,0-2 0,6-7 0,1 0 0</inkml:trace>
  <inkml:trace contextRef="#ctx0" brushRef="#br1" timeOffset="69">9936 9262 8230,'0'-11'0,"0"-1"957,0 6-109,0 1 212,0 5 1,5 6-569,3 6 168,2 4-343,1 7 1,6 5 598,2 3-558,3 2 0,0 1-202,1 0 0,0 0 33,0 1 0,0-1-266,0 0 1,-4-5 161,0-2 1,-2-3-150,2-1 1,-2-4-103,-6 0 0,1-5-164,-1 1 0,-3-2-105,-1-2 0,-4 1 173,1-1 0,-3-3-852,-1-1 1,0-3 492,0 4 0,-1-6-499,-3 2 1,-2-3 14,-6-1 1105,1 0 0,-6 5 0,0 2 0</inkml:trace>
  <inkml:trace contextRef="#ctx0" brushRef="#br1" timeOffset="70">9719 9765 8230,'-6'-7'33,"-4"-3"1,8 8 1121,-1-6-669,6 6 0,5-3 60,7 5 0,4-4-19,8 0 0,2-5-87,5 1 0,6-2-135,2-1 0,6 3-409,1 1 0,1-1-44,-5-3 0,-4 0-902,-3 4 0,-6-2-700,-2 5 1,-6-1 1749,-1 1 0,-5 3 0,-7-4 0</inkml:trace>
  <inkml:trace contextRef="#ctx0" brushRef="#br1" timeOffset="71">10530 9308 8269,'-6'-18'1118,"-4"-3"-865,8 13 1,-3-2 365,5 5-158,0 4-145,0-5 485,0 6-406,0 6 0,0 4 122,0 5-9,0 10-159,0-1 0,0 9 31,0 5-64,5-5-915,-3 17 852,8-9-400,-9 4 168,9 1 0,-9-5-224,10-2 0,-9-5-249,6 0 605,-6-4-461,8-2 1,-8-11 111,1-1 83,-1-9-1282,-2 3 1200,5-8-1036,-4 3 1018,4-5 0,-6-2-971,-3-1 1,3-4 83,-3-4 1100,-2-1 0,-1-4 0,-4-2 0</inkml:trace>
  <inkml:trace contextRef="#ctx0" brushRef="#br1" timeOffset="72">10313 9285 8269,'18'-23'-228,"0"0"228,-3 1 0,8 4 888,7 3 1,4-2-302,4 2 0,-1 0 66,5 3 0,-1 5-107,1-1 1,1 6-232,-5-2 1,4 2-221,-4 2 1,-1 2 189,-7 2 0,-2 6-362,-5 5 1,-3 4 132,-5-4 0,-1 5-234,-10-1 0,-6 7 79,-10 1 0,-6-1-424,-8-3 0,-5 1-66,-7 3 1,-2-7 271,-6 3 1,1-4-190,4 0 0,-3-3 159,6-4 1,2-4-513,5-1 1,8-4-55,8 0 913,7-1 0,3 3 0,5 1 0</inkml:trace>
  <inkml:trace contextRef="#ctx0" brushRef="#br1" timeOffset="73">11147 9228 8144,'-17'-11'0,"10"-1"0,-9 1 1983,15 4-996,-4 2-590,5 5 1026,0 0-619,-5 5-83,4 7-361,-4 1 1,5 9-78,0 1 1,0 4-28,0 3 0,0 3-162,0-2 0,0 2 113,0 1 0,0 0-270,0 1 1,-2-2 95,-1-3 0,1-1-391,-1-2 1,-3-4-38,3 0 1,-5-2 195,4-6 1,0 1 261,4-5-70,0 0 102,0 1 0,2-2 88,1-2-139,4-3-35,9-5 229,-3 0-199,9 0 1,-3 0 50,7 0-251,-2-5-1,4-2-1200,0 1 1028,1-4 0,1 5-110,-4-3-661,3-2 1,-8 9 451,2-3 0,-7-1-241,3 1 0,-9-1 894,2 1 0,-3-2 0</inkml:trace>
  <inkml:trace contextRef="#ctx0" brushRef="#br1" timeOffset="74">11626 9205 8146,'-16'-16'0,"8"3"832,-2-3-572,10 4 0,0 4 52,0 1 641,0 4 615,0-2 556,0 5-1928,0 5 0,4 7 196,0 7-99,0 7 1,-1 7 68,1 6-120,0-1-512,-4 1 451,0-4 0,0 5 17,0-6 0,0 0-95,0 1-236,-5-6 1,4 0 126,-3-2 21,3-3-190,1 4 0,3-7 109,1-2-397,5 3 283,-3-9 0,10 3 15,-1-5 0,1 0 0,0-3-109,3 0 1,3-5-22,5 0 123,-3-1 0,5-4-541,-2-1 152,-3 1 252,4-8 1,-9 8-1043,0-6 873,-5 5 0,3-7-253,-6 3-428,0-3 478,-4-2 681,-2 1 0,-5-6 0,0-1 0</inkml:trace>
  <inkml:trace contextRef="#ctx0" brushRef="#br1" timeOffset="75">11581 9491 8027,'-7'-7'1181,"2"-3"-1034,5 4 1,5-2 681,3 1 1,6 3-268,1-4 0,6 6-38,-2-2 1,7-1-155,5 1 0,0-4-314,0 5 1,-2-5 105,-2 4 0,-3 0-791,2 4 0,-1-1-760,-3-3 0,-4 3 819,-3-3 1,-6 3-754,-1 1 1323,-6 0 0,3 0 0,-5 0 0</inkml:trace>
  <inkml:trace contextRef="#ctx0" brushRef="#br1" timeOffset="76">11535 9182 8062,'-18'-11'0,"7"0"580,7-1 189,3 1 0,6-1-146,3 1 0,7-1 64,4 1 0,2 0-226,2-1 1,4 2-160,-1 2 0,6-2-328,-1 3 1,2 2 64,1 1 252,0 2-1592,-5-3 996,4 4 0,-9-4-40,3 5-1993,-8 0 2338,3 5 0,-10 1 0,5 6 0</inkml:trace>
  <inkml:trace contextRef="#ctx0" brushRef="#br1" timeOffset="77">12026 9102 8202,'-6'-6'1146,"1"-4"201,10 9-830,1-4 0,2 6 66,-1 3 1,2 2-182,7 5 0,-4 5-279,3-1 1,2 5 138,-2-1 0,2 3-729,-2 1 1,-1-1 342,5 1 0,-5 0-787,1 0 1,-1-5 270,1-3 0,-2 0-63,2-3 1,2 0 702,-2-8 0,0 5 0,-3-3 0</inkml:trace>
  <inkml:trace contextRef="#ctx0" brushRef="#br1" timeOffset="78">12620 9102 8085,'-5'-16'669,"4"3"0,-6-2-60,4 7 0,0 3 194,-5 5 1,5 0-537,-5 0 1,-3 7-33,-5 4 0,-4 6-241,1 5 0,-3 1 75,0 0 1,0 4-700,3-1 1,-1 2 407,4-1 1,1-3-928,4 3 1,-1-3 301,1-1 0,1 0 40,2-1 1,-1-4 806,5-3 0,1-2 0,3-2 0,0-4 0,0-2 0,0-5 0,0-5 0,0 2 390,0-4 0,0 3 890,0-4 744,0 6 47,0-3-1490,0 0 1,0 5-99,0 0 0,0 5-198,0 6 0,-2 2 148,-1 2 1,1 1-51,-1 4 1,1 0-184,2-5 1,0 5 34,0-1 1,0-2-181,0-2 0,2 2-298,1-2 0,2 4 227,3-4 1,2 0-296,-2-3 0,-2-2-309,2-2 0,-4-2-1823,3-2 1406,1-3 1037,3 4 0,-4-5 0,-2 0 0</inkml:trace>
  <inkml:trace contextRef="#ctx0" brushRef="#br1" timeOffset="79">13785 9125 8292,'0'-11'0,"0"3"49,0 1 159,-5-1 0,4 0 208,-3 1 0,3 4-224,-5-7 0,4 5 191,-6-3 201,6-2-261,-8 9 1,3-8 60,-4 5 0,-1 0-176,1-1 0,-5 4 80,-3-3-97,-8 8 1,1 4 34,-4 7 1,-2 4 60,-6 8 1,1-1-114,-4 9 0,2-1-225,-2 12 1,4-3 98,-1 6 1,7-2 13,5-1 1,7-1-105,3 1 0,9-5-56,3-3 1,5-3-89,7 0 0,5-6 64,9-3 1,8-3-86,4-4 0,1-2 73,7-6 1,1-4 109,7-4 1,-4-1 7,-1-2 1,0-5-36,-7-3 1,-1-6 69,-7-1-42,3 0 0,-14 3-333,0 1 633,-5-1 1,-4-3-394,-2 0 1,-3 0 87,-5 3 0,-1 1-332,-3-1 309,-3 1 0,-4 0-28,0-1 0,-5 1 0,1-1 1,-4 1-76,4-1 197,-5 6-109,2-4 1,-4 7 19,3-4-6,3 4 0,4-2 88,1 5 0,-1 0-146,1 0 99,5 0-84,1 0-89,5 0 138,5 0 1,6 0 63,8 0 0,6-1-4,2-3 1,6-2 107,1-6 0,1 1-62,3-1 1,1-3 145,-1 0 0,0-4 0,-4 4 0,-3-6-89,-1 2 0,-4 2-86,0-2 1,-1 0 47,-3-4 1,-3 0-36,0 0 1,-5 1-16,2 3 1,-5-1-20,-3 5 0,-3 0 209,-5 3 0,0 5-6,0-1-33,0 6 1,-2-4-86,-1 6 0,0 6-98,-5 1 1,2 8 103,-1 4 0,0 8-8,3 3 0,3 2 44,-3-1 1,3 5 68,1-1-115,0 2-866,5-3 880,-4 5-60,4-8 1,-1 7-104,0-8 1,4-2 143,-5-1 0,5-7 28,-4-1 1,1-5-52,-1 1 1,-3-6-816,3-1-343,2-6-120,-5 8-326,5-8 527,-6 3 1014,0-10 0,-11-2 0,-1-4 0</inkml:trace>
  <inkml:trace contextRef="#ctx0" brushRef="#br1" timeOffset="80">14402 9171 8316,'0'-18'0,"0"2"1321,0 9-238,0 2-264,0 5-371,5 0-255,-4 0 1,5 7 815,-2 4-375,3 6-65,9 5-28,-3 6-206,3 1 1,-1 6 51,1-1-320,4 0-1,-2 6 0,1-5 321,0 3-1024,-5-2 712,7-7 0,-8-1 35,2-5-467,3 0 287,-5-6 0,3 0 12,-4-6-524,-1 1 356,0-6 0,-3 0-1644,0-2 1561,-6-3 0,5 4-2505,-4-5 1846,-1 0 503,3-5-829,-5 4 1294,0-4 0,-5-5 0,-2-3 0</inkml:trace>
  <inkml:trace contextRef="#ctx0" brushRef="#br1" timeOffset="81">14824 9171 8093,'0'-24'118,"0"-2"-59,0 11 0,4 4 1449,0 3-459,5 1-326,-8 0 1,5 2 193,-2 5-825,-3 0 1,5 10 56,-6 6 1,0 5 61,0 6 1,-4 2-89,0 5 0,-9 6-155,2 1 1,-3 4-263,2 1 0,1-5 153,0 1 0,-1-6-240,1-2 0,1-5 165,2-6 1,-1-5-420,5-3 0,0-2 78,4-2 0,0-3-799,0-1 730,0-4 626,0 2 0,6-5 0,0 0 0</inkml:trace>
  <inkml:trace contextRef="#ctx0" brushRef="#br1" timeOffset="82">15018 9160 8161,'0'-23'268,"0"5"163,0 1 86,0 11-284,6 1-14,-5 5 1547,4 0-1108,-5 5 0,4 3 87,-1 7 92,1 3-455,-4 5 1,0 4 114,0 4-264,0 2-36,0 1 0,0 0 197,0 1-594,0 4 216,-5-3 0,4 3-387,-3-5 344,3 0 102,1-4-348,0-2 230,5-6 0,-3-4-51,6-3-149,5-2 124,-1-2 1,6-4 2,-3-3 127,3-3-23,5-1 1,0 0-28,0 0-590,0-5 414,-1-2 0,5 0-1140,0-1 612,-1 1 272,-3-5 471,-5 6 0,-2-9 0,-4 2 0</inkml:trace>
  <inkml:trace contextRef="#ctx0" brushRef="#br1" timeOffset="83">15407 9594 8161,'0'-12'0,"0"1"0</inkml:trace>
  <inkml:trace contextRef="#ctx0" brushRef="#br1" timeOffset="84">15030 9456 8017,'-6'-5'124,"-5"-1"0,15-5 0,-3-1 0</inkml:trace>
  <inkml:trace contextRef="#ctx0" brushRef="#br1" timeOffset="85">15030 9422 8017,'13'-7'0,"2"-1"3101,3 5-2032,4-7 1,6 4-374,3-5 0,-2 0-312,1 4 0,1-3-708,3 2 1,-1 2 180,-2-2 143,-4 6 0,-4-9 0,0 5 0</inkml:trace>
  <inkml:trace contextRef="#ctx0" brushRef="#br1" timeOffset="86">15441 9308 8017,'0'-6'0,"-10"-4"0,-3 3 0</inkml:trace>
  <inkml:trace contextRef="#ctx0" brushRef="#br1" timeOffset="87">15064 9137 8181,'-6'-17'10,"1"5"327,5-4 1,9 4 559,2 0 0,7 1 54,-3-1-601,5 1 1,-2 1 127,5 2-385,5-2-16,1 4 0,5-5-499,1 4 0,3-2 321,0 5 0,0 0-1056,-4 4 1,-1-3 247,-3-1 909,3 0 0,-3 9 0,4 1 0</inkml:trace>
  <inkml:trace contextRef="#ctx0" brushRef="#br1" timeOffset="88">15898 9057 8072,'0'-7'0,"-4"-3"0,0 3 852,0 2-483,4-1 0,-1 3 213,-3-1 410,-2 0-551,0 4 0,-8-1 446,2-3-546,-7 3 0,1-4-2,-4 5 1,-5 5-56,0 2 0,1 3 16,3 2 0,-3 3-52,4 0 0,-2 4-130,8-3 1,-1 3 115,5-4 0,-1 4-205,10-4 0,-1 2-35,4-2 0,1-1-116,3 5 0,6-5 42,5 1 1,9 2-152,-1-2 1,8 0 6,-1-4 1,3 5 81,1-1 0,-3 0-121,-1-3 1,-4-1 29,0 0 0,-2 2-25,-1 2 1,-5-2 132,-3 2 1,-3-1 67,-5 1 1,2-2 28,-5 2 1,0 2 236,-4-2 1,-7 4 132,-4-4-246,-5 6 1,-9-7 63,-1 5 49,-3-5-53,-6 2 0,-3-1-112,0 1-80,0-1 123,4-9 1,-3 4-1379,3-2 873,-3-3 1,18 0-1230,0-5 1647,5 0 0,8-4 0,2 0 0</inkml:trace>
  <inkml:trace contextRef="#ctx0" brushRef="#br1" timeOffset="89">17131 9057 8190,'0'-12'0,"0"1"0,0-1 0,0 1 350,0 0 372,0-1 408,0 1-64,0 4-744,0 2 0,0 7-33,0 1 0,0 5-44,0 7 1,0 4 58,0 8 0,4 2 126,0 5-266,0-4 20,1 8 0,-3-7 185,6 11-1024,-6-5 764,9 2 1,-6-3 258,2 2-566,3-2 189,-8 3 0,7-9-184,-6 1 0,5-6 138,-4 2 1,0-7-461,-4-1 248,5-5-587,-4 3-281,4-11-69,-5-1 500,-5-5 0,0-5-721,-3-3 854,3-2 571,0 4 0,-1-9 0,-6 2 0</inkml:trace>
  <inkml:trace contextRef="#ctx0" brushRef="#br1" timeOffset="90">16949 9114 8190,'0'-23'0,"1"5"358,3 3 0,-2-1-71,6 0 0,1 1-58,6 4 1,-1-1 421,5 1 1,-4-1-188,4 1 0,4 1 13,4 2 0,4-1-173,0 6 1,6-5-173,1 4 1,0 0 85,-4 4 1,0 0-255,1 0 0,-6 2-7,-3 1 1,-3 4-73,-4 4 1,-4 1 59,-7-1 0,1 4-56,-5 0 1,-5 6-179,-7-2 1,-7 1 111,-4-1 1,-4 3-317,-4-3 302,3-3 0,-5 1-9,2-6-40,-2 6 169,0-5 1,1 5 134,5-6-132,5-4 1,2 1 46,4-4 0,2 1 271,3-1-104,2-3-179,5 4 0,8-1 355,4 0 1,11 0 123,0-4-337,7 0-404,4 0 486,7 0 1,1 4-81,0 0-37,-6-1 1,6 1-106,-7 0 0,0 5 95,-8-2 0,-2 4-75,-6 0 0,-2 2 78,-6 2 1,-5-1-198,-2 5 0,-3-4 404,-1 4 1,-8 0-375,-4 4 0,-8 0 73,-3 0 1,0 0-22,-3-1 1,-2-4-132,1-3 164,-5 3 0,7-5-73,-6 2 0,7-6-355,1-1 357,1-1-1210,9 0 339,-4-2 367,11-5 590,6 0 0,1-5 0,4-2 0</inkml:trace>
  <inkml:trace contextRef="#ctx0" brushRef="#br1" timeOffset="91">17817 9022 8183,'-6'-17'986,"5"0"-690,-4 11-59,5-4 1071,0 8 0,0 6-722,0 8 0,0 3-26,0 0 0,0 8-296,0 7 1,0 3-20,0 2 0,0 3-239,0 0 0,0 4 77,0-4 0,5 0 24,3-4 1,2 0-34,1 1 0,1-6-267,-1-3 1,1-5 43,-1-2 0,2-7 102,2 0 1,-1-1 146,5-3-65,0-3 1,0 0 32,0-5-550,0 0 305,4 0 1,-1 0-444,-3 0 0,1-5-31,-5-3 0,0 2 651,-3-2 0,-1 1 0,1-5 0</inkml:trace>
  <inkml:trace contextRef="#ctx0" brushRef="#br1" timeOffset="92">18171 9525 8183,'0'-11'0,"0"4"0,0 2 0</inkml:trace>
  <inkml:trace contextRef="#ctx0" brushRef="#br1" timeOffset="93">17679 9308 8146,'3'-10'383,"5"2"1,4-1 349,11 6 1,0-5-133,0 4 0,5-3-35,2 3 1,3-4-290,1 4 1,2-5-65,2 2 0,1 0-569,3 0 0,0 3 96,-8-4 1,1 5 0,-11-4-2105,-3 2 2364,-5-4 0,0 8 0,-4-4 0</inkml:trace>
  <inkml:trace contextRef="#ctx0" brushRef="#br1" timeOffset="94">17794 8943 8082,'11'-12'79,"6"5"-40,2-1 0,4 2-39,3-2 1092,-2-2-648,9 3 0,-2-3-168,7 3-182,-3-3 1,10 4 263,-3-1-3199,12-3 2208,-6 8 633,8-3 0,-10 0 0,0-1 0</inkml:trace>
  <inkml:trace contextRef="#ctx0" brushRef="#br1" timeOffset="95">18730 8920 8188,'-6'-5'0,"1"-2"0,4 1 0,-3 2 0,1 2 0,-4-2 0,-1 3 0,-3-5 0,-1 6 0,-3 0 0,0 0 2680,-6 6-1378,9 0-867,-10 5 0,4 1-122,-5-1 0,4 4-265,0 1 1,5 3 48,-1-4 1,4 4-137,3-4 0,-1 4 84,6-4-69,-6 1 0,7-5 186,-1 0-8,6 1-75,4-1 0,5 1 83,4-1-270,1 1 177,6-1 0,0 0-471,0 1 244,5-1 0,-4 1 12,3-1 0,-3 0-122,-1 1 0,-2 1-138,-2 2 222,-2-2 0,-3 3 40,-3-5 165,3 6-103,-8-4 1,1 4-96,-4-1 299,-1 1-185,-7 1 1,-7 0 449,-7-3-223,-2-2 1,-6 7 188,0-5 1,-1 1-131,2-5 0,2-3-66,-3-1 0,4-4-33,4 1 0,3-3-843,4-1 0,5 0 397,-1 0 1,7-5-1064,1-3 1,6 2 1384,9-2 0,-7 1 0,2-5 0</inkml:trace>
  <inkml:trace contextRef="#ctx0" brushRef="#br1" timeOffset="96">19164 8954 8123,'-5'-11'0,"-1"-1"0</inkml:trace>
  <inkml:trace contextRef="#ctx0" brushRef="#br1" timeOffset="97">19153 8920 8124,'0'6'3849,"0"9"-3186,0 0 1,0 6-254,0 2 0,0 5-28,0 2 0,0 3-86,0 1 1,0 1-265,0-1 1,0 1 97,0 3 0,0-3-355,0-1 0,1-1-5,3-6 1,-3-2-189,3-6 0,1-3-891,-1-4 607,0-1 702,1 1 0,-9-6 0,3-1 0</inkml:trace>
  <inkml:trace contextRef="#ctx0" brushRef="#br1" timeOffset="98">19176 9468 8006,'0'0'0</inkml:trace>
  <inkml:trace contextRef="#ctx0" brushRef="#br1" timeOffset="99">18833 9080 8181,'-6'-17'0,"1"4"0,15-3 0,2 4 0</inkml:trace>
  <inkml:trace contextRef="#ctx0" brushRef="#br1" timeOffset="100">18856 9000 8181,'15'-12'2448,"0"1"-1576,11-6 0,-6 5 46,10-4 69,6 4-541,0 0 0,5 1-127,1-1 0,1 5-541,11-1 1,-10 4 649,2-3-2459,-8 4 1560,6-2 471,-8 0 0,-7 4 0,-7-4 0</inkml:trace>
  <inkml:trace contextRef="#ctx0" brushRef="#br1" timeOffset="101">19530 8851 8072,'0'0'0</inkml:trace>
  <inkml:trace contextRef="#ctx0" brushRef="#br1" timeOffset="102">20466 8954 8128,'-5'-11'614,"4"3"-255,-3 0-297,3 6 237,1-3-60,0 5 449,-5 0-340,3 0 0,-3 6 123,5 5 215,-5 1-362,4 9 0,-4 1 132,5 5 101,0 4-229,0-1 1,0 3 240,0-3-394,0 3 4,5-4 1,-4 2-166,3-1 24,2-4-57,-4 7 0,7-11 15,-6 1 0,1-5 222,-4-7-1598,0 1 910,0-1 1,0-3-46,0-1-2023,0-4 953,0 2 1585,0-5 0,0 0 0</inkml:trace>
  <inkml:trace contextRef="#ctx0" brushRef="#br1" timeOffset="103">20398 9171 8163,'23'0'576,"-1"0"71,1 0 1,0-4 15,0 0 0,1-1 479,3 1 1,-3 3-392,2-3-704,4 3 135,-6-4 0,2 4-1633,-7-3 698,3 3 753,-9-4 0,-2 3 0,-6-3 0</inkml:trace>
  <inkml:trace contextRef="#ctx0" brushRef="#br1" timeOffset="104">20775 9114 8117,'0'0'0</inkml:trace>
  <inkml:trace contextRef="#ctx0" brushRef="#br1" timeOffset="105">20455 8828 8210,'20'-7'356,"3"-1"0,7 2 569,1-2 0,6-1-596,1 5 1,1 1-622,-1 3 89,-2-5 0,3 3 0,-5-3 1</inkml:trace>
  <inkml:trace contextRef="#ctx0" brushRef="#br1" timeOffset="106">21049 8885 8141,'-12'6'438,"1"1"0,-2 5 645,-2 3 1,2 3-373,-2 4 0,4 5-169,3 0 1,-1 3-100,5-3 1,0 5-203,4-2 0,0 3-263,0 1 0,6 0 135,1 1 1,7-6-115,1-2 1,7-8 71,1-4 170,0-2-259,4-2-17,1-5 0,5-1-111,5-5 84,1 0 39,0-10 0,-4 3-70,3-9 151,-2 4-75,-7-5 1,-1 3-122,-5-5 0,-5 0 216,-3-4-552,-7 0 316,-3-4 0,-5 1-86,0-4-301,-5-1 335,-2 2 1,-11-3-578,-4 6 464,-1-1 0,-14 0-22,3 1 0,-7 4-18,3 7 1,0 4-85,4 3 1,6 3 115,5 5 1,1 1-740,7 3 1070,0 2 0,3 6 0,1-1 0</inkml:trace>
  <inkml:trace contextRef="#ctx0" brushRef="#br1" timeOffset="107">21688 8771 8015,'0'17'3753,"0"0"-2623,0 6-811,0 0 0,0 6-64,0 6 1,1 0-13,3 7 0,-1-1-147,4 1 0,-3-2 102,4-2 1,-1-4-346,5 1 0,-4-6-15,-1-6-1,1-5-428,3-3 481,-4-3 0,1-4-1213,-4 0 691,0-6 181,1 3 451,-4-5 0,4 0 0,-5 0 0</inkml:trace>
  <inkml:trace contextRef="#ctx0" brushRef="#br1" timeOffset="108">21620 8794 8165,'12'-14'0,"4"3"0,3-3 792,7 6-507,-2 3 0,8-4 1367,-5 5-1090,-1 1 1,-3-1 106,0 0 57,5 0-347,1 4 0,0 0 136,-2 0-515,2 5 60,-5 2 1,-1 5 47,-8 3-24,-2-2 1,-7 10-230,-2 0 1,-2 0 174,-2 3 0,-7 4-767,-4 0 500,-1 3 0,-10 0 8,-1-3-1252,0 3 1227,-10-3 1,9-1-630,-3-3 1118,8-1-192,-3 2 0,11-6 329,0 2-243,4-8-62,7 6 1,2-8 864,1 2-194,4-7 0,9 2 316,3-2-454,3-3 1,6 4 69,2-6-1335,3 1 565,1-4 0,1 0-2547,-1 0 1272,0 5 1375,0-3 0,-14 3 0,-5-5 0</inkml:trace>
  <inkml:trace contextRef="#ctx0" brushRef="#br1" timeOffset="109">5368 10667 8326,'1'23'1504,"3"0"0,-3 5-656,3 2 0,1 3-369,-1 1 1,3 1-180,-3-1 0,1 0-163,-1 0 0,-1 1-31,4-1 1,-3 0-222,4 1 0,-6-3 8,2-1 0,-3-3 176,-1-5 0,4-2-657,0-2 1,0-2 587,-4-6 0,0 1 0,0-1 0</inkml:trace>
  <inkml:trace contextRef="#ctx0" brushRef="#br1" timeOffset="110">5254 10747 8251,'10'-16'0,"2"-2"1833,16 0-1135,-4-4 1,6 10 105,-4-3-228,-2 2-509,9 1 347,-8 6-342,8 1 148,-9 0 1,7 4 156,-4-3-310,5 3 29,-8 6 1,2 2 429,-6 8-941,-4-2 337,-5 9 0,-4-4-713,-3 4 591,-3 6 1,-6-2-102,-3 4-140,-7-5 280,-3 3 1,-5-5-174,0 0 256,1 0 0,-1-2-110,0-1 337,-5 1 29,4-8 0,-4 3-213,5-4 0,2-2 126,2-3 0,2 2 354,6-5-209,4 0 91,2-4 18,5 0 0,10 0-28,6 0 1,9-4 50,5 0-250,3-5-1019,7 3 1006,0 0 1,6-3 0,0 5 0,-6-1-32,-2 1 1,-3 3-123,-5-3 158,3 3-38,-9 6 1,4 1-170,-5 6 41,-5-1 0,-2 2-302,-4 2 213,-6 3 0,-1 1 746,-5 0-879,-5 0 118,-1 4 0,-11 0 68,-2-1 137,-2-4-96,-7 9 1,0-12-55,-3 8 44,-2-8 0,2 5-101,-4-4 1,-5-2 23,5-7 0,0 2-490,4-5 1,4 0 227,4-4 1,9-2-1092,2-1 717,9-4 774,3-9 0,1 8 0,4-2 0</inkml:trace>
  <inkml:trace contextRef="#ctx0" brushRef="#br1" timeOffset="111">6190 10793 8076,'-16'0'1057,"2"1"-533,-5 3 0,3 3 473,-3 9 1,4-2 3,-4 5-616,5 5 1,1 0-281,6 2 0,4 4 67,-1 0 1,3 2 53,1-2-143,5 3 1,7-5 269,7 3-479,2 2 0,6-10 167,0-1 185,4 1-1192,-1-15 859,4 7 1,0-14-80,0 3 104,1-8 0,-5-3 55,0-9 0,1 0 21,3-3 1,-3-3 0,-1 3 0,-6-2 31,-1-2-6,-5 0-133,-7 0 128,-4 0 0,-2 1-73,-5-1 1,-3 0-170,-4 0 0,-6 0-525,-10 0 460,0 1 1,-2 2-126,-6 1 1,1 4-463,-8-4-221,2 10 404,-3-6 196,3 14 500,2-4 0,0 9 0,2-1 0,-1 0 0,1-2 0</inkml:trace>
  <inkml:trace contextRef="#ctx0" brushRef="#br1" timeOffset="112">6167 10827 8206,'0'0'0</inkml:trace>
  <inkml:trace contextRef="#ctx0" brushRef="#br1" timeOffset="113">6704 10656 8064,'-5'-12'4,"4"6"1240,-4 1-264,5 5-134,0 0-555,5 0 1,-3 6 75,6 6 1,-1-1 363,5 4-248,-1 3-293,6 0-15,-5 5 0,10-1-119,-3 1 1,3 0-193,1 0 1,-1-4 220,1 0-447,-5-5 306,4 3 0,-9-7-1391,7-3 961,-7-2 0,4-1 486,-6 0 0,-4 0 0,-2-4 0</inkml:trace>
  <inkml:trace contextRef="#ctx0" brushRef="#br1" timeOffset="114">7241 10587 8133,'-7'0'0,"-3"0"0,4 1 1448,-5 3-885,-6 8 1,3 7-50,-5 7-358,5-2 0,-2 6 156,4-4-916,1-2 480,-1 4 0,5-4 28,-1 3 96,6-3 0,-9-6 0,5-8 0</inkml:trace>
  <inkml:trace contextRef="#ctx0" brushRef="#br1" timeOffset="115">7058 10930 9213,'-8'11'1572,"1"1"-438,4-1-694,-7 0 0,9 5 27,-3-1 1,3 1-142,1 0 1,0-2 60,0 5-589,5-5 215,-4 2 1,9-1-1161,-2 1 897,-3 4 1,5-7-814,-2 2 762,2-8 0,1 0 2,1-3 299,-6-3 0,14 4 0,-1-5 0</inkml:trace>
  <inkml:trace contextRef="#ctx0" brushRef="#br1" timeOffset="116">7732 10644 8102,'0'-11'0,"0"-1"978,0 1-654,0 0 0,-1-1 238,-3 1 99,3 4 1,-10-2 69,4 6-422,-3-1-13,-2 4-60,1 0-434,-1 0 198,-4 0 1,-2 5 199,-5 3-163,6 2 100,-5 6 0,4-2 138,-5 5-164,6 5 20,-5 0 0,8 4 305,-5-5-104,5 5-259,-2-4 1,5 3 465,4-8-269,-3-3 1,8 0-231,-1-1 0,3 0 130,3-3 0,4-2-70,4-3 1,6 2 42,2-5 1,2 4 13,2-5 0,4 2-83,-1-1 0,5-2-186,-5 1 0,1 2 96,-4-1 1,0 1-124,0-1 0,-2-1-21,-2 4 0,-2-3 63,-6 4 1,1-2-67,-1 2 0,-5 2 77,-2-3 0,-3 4-111,-1 0 1,-2 4 46,-6 0-40,-4 6 128,-11-3 0,-1 1 33,-3 0 0,-2-4 77,-5 4 0,-2-4-243,-2 4 1,1-5 84,-5 1 0,7-6-1149,0-1 0,11-6 65,9 2 1194,2-3 0,7-1 0,1 0 0</inkml:trace>
  <inkml:trace contextRef="#ctx0" brushRef="#br1" timeOffset="117">8200 11124 8304,'13'-5'160,"-3"4"0,-5-2 464,3 11-326,2-1 1,-3 14 303,1-6 0,-4 5-42,4-1 543,-6 3-646,3 1 1,-5 3 245,0 1-1131,0-1 387,0-3 0,0 4-2283,0 0 2324,0-1 0,-5-13 0,-1-3 0</inkml:trace>
  <inkml:trace contextRef="#ctx0" brushRef="#br1" timeOffset="118">9011 10690 8133,'-5'-6'0,"4"-5"-290,-4 5 123,0 0 1474,3-4-307,-8 3 60,9 1-256,-4 1-520,5 5-11,0 0 0,1 9 51,3 2 1,1 8-110,3 0 1,2 3 25,-3 1 1,3 3-215,2 1 0,-1 0 77,1-5 1,-1 5-322,1 0 1,-1-1 147,0-3 1,0-5-232,-4-3 1,3 0 149,-2-3 1,1 2-147,-2-7 87,4-2 148,-5 1 352,0-6-77,-1 0-159,-5 0 322,0-6-206,0 5 0,0-9 21,0 2-256,0-2 125,0-1 1,0-1-165,0 1-49,0-5 209,0 3 0,2-4-177,1 6 38,-1 0 0,8 0-286,-3 4 195,4 2 0,0 1 0,0 0-39,1 0 155,-1 9 1,1 2 19,-1 4 0,4 4 117,1 1 1,4 0 230,-1-1-144,3-2-83,0 3 1,5-4 40,0-1-91,-1 1 0,-7-2 224,0-3 0,-5-1 74,2-6 123,1 0 0,-4-2-122,2-2 0,-6-2 97,-1-5 1,-6-2-138,2-2 1,1 1-218,-1-5 0,0 0-146,-4-4 0,-4-1 94,0-3 0,-3 3-51,3-3 0,-4-1-19,4 2 0,1-6-426,3 2 0,0 0 199,0 0 0,0 5-906,0-2 0,0 4 80,0 4 1,0 3-1248,0 4 2346,5 6 0,-4-4 0,4 3 0</inkml:trace>
  <inkml:trace contextRef="#ctx0" brushRef="#br1" timeOffset="119">10096 10576 8127,'-5'-7'755,"-1"-3"1,-2 9-385,0-3 0,0 3-132,-8 1 1,0 5 377,-3 3 1,-7 7-170,4 4 0,-3 6-20,6 2 0,-1 5-96,5-2 0,1 3 6,6 1 1,3-1-154,5-2 1,1 0-78,3-4 1,5 0-80,10-4 0,0-2 84,8-2 0,2-2-58,2-6 0,-1-5-39,4-2 1,-6-2-42,6-2 0,-3-6 131,-1-1 0,2-1-143,-5-3 1,-1 2 74,-3-6 0,0-2-96,0 2 0,-5-5 90,-3 1 1,-4-3-3,-3-1 1,-3-1-250,-5-3 0,0 0 70,0-4 1,-6-2-471,-6 3 1,0 2 233,-8 1 0,-2 3-176,-5 1 0,-5 7-163,2 4 0,-8 2-1015,-4 6 1739,-3 11 0,20-5 0,5 8 0</inkml:trace>
  <inkml:trace contextRef="#ctx0" brushRef="#br1" timeOffset="120">10621 10484 8176,'-5'-6'-582,"4"-4"498,-9 9 1544,9-4-373,-4 5-616,5 0 1,0 6-161,0 5 0,0 7 283,0 9 0,0 2-150,0 5 1,0 4-40,0 0 1,5 4-299,2-4 0,0 4-205,0-4 0,0 0 38,0-3 0,2-6-334,-5-3 1,3-2-527,-3-1 1,0-5 17,-4-3 85,5-2 0,-4-5 817,3-1 0,-2-4 0,-2 2 0</inkml:trace>
  <inkml:trace contextRef="#ctx0" brushRef="#br1" timeOffset="121">10496 10553 8233,'5'-17'0,"1"5"273,6-4 0,4 0 8,3 1 1,3 3 373,1 5 1,-1 0-204,1 0 1,0-2 4,0 5 0,4-1-118,-1 1 0,2 3 44,-1-3 0,-3 4-175,3 4 1,-3 2-178,-1 6 1,-6 4-177,-2 3 1,-3 3 228,-4 1 0,-5 1-542,-6 2 0,-5 0 262,-7 4 0,-7-3-289,-5 3 0,-4-3 241,0 3 0,0-3 23,0 4 1,-2-6 56,3 2 1,0-7 239,0-1 0,10-1 150,1 1 1,6-3-81,5-4 0,3-5 54,5 1 0,2-1-85,1 5 0,9-5 170,7 1 0,4 0-107,3 3 1,4-3-152,4-1 0,0-3-7,0 4 1,-3-6-215,-1 2 0,-1-3-420,2-1 0,-3 0 278,-5 0 0,2 0 336,-2 0 0,-3-5 0,-8-1 0</inkml:trace>
  <inkml:trace contextRef="#ctx0" brushRef="#br1" timeOffset="122">11581 10462 8155,'-5'-17'0,"3"4"457,-3-3-293,5 4 0,-3 5-76,-1-1 818,-5 6-437,2-3 1,-5 1 396,-3 0-559,-3 0 1,-1 4-28,0 0 1,-4 1-24,-4 3 0,-3 4-149,3 7 1,-3-1 148,3 5 0,-3-1-199,3 1 1,0 6 137,4-2 1,4 2-236,0-2 0,7-1-25,0-3 0,2 2 6,6-1 1,1-3 55,3 2 0,8-1 79,4 1 1,12 1 95,3-4 1,4-1-104,4-4 1,4-1-113,3-2 1,-2 2 67,2-2 1,-9-2-92,2 2 1,-9-4 14,1 3 1,-8 0 54,-4 0 1,-4 3-71,-3-2 0,-3 2 74,-5 2 0,-1 0-56,-3 3 1,-4-2 33,-7 2 0,-6 2-110,-6-2 1,-8 4 118,0-4 0,-3 2-7,0-2 1,3-2-190,-3 2 0,2-4-247,2-3 1,6 1-528,5-5 1,5 0 427,7-4 0,6 0-679,5 0 1225,5-6 0,6 0 0,1-5 0</inkml:trace>
  <inkml:trace contextRef="#ctx0" brushRef="#br1" timeOffset="123">12003 10507 8141,'-5'-11'1715,"4"4"-837,-4 2-483,5 5 0,0 5 75,0 3 0,0 3 7,0 5 1,0 1-175,0 6 0,4 0 89,0 0 353,4 5-642,-6 1 204,3 5 0,-1-3-480,-1-1 1,5-3 191,-4 3 0,1-4-584,-1 0 1,-3-5 349,3-2 1,-2-5-796,2 1 1,-3-6-522,3-2 332,-3-4 1199,-1 2 0,0-5 0,0 0 0</inkml:trace>
  <inkml:trace contextRef="#ctx0" brushRef="#br1" timeOffset="124">11706 10553 8140,'5'-12'514,"3"1"1,3-2-368,5-2 1429,1 2-979,6 2 1,0 1 1055,0 2-1140,5-2 1,1-1-38,5-1 0,1 5-165,-1-1 1,5 2-550,3-2 1,-3 2 231,0 2 0,-4 3-1437,-1-3 0,-4 3 1443,-4 1 0,-7 0 0,-2 0 0</inkml:trace>
  <inkml:trace contextRef="#ctx0" brushRef="#br1" timeOffset="125">13134 10416 8197,'0'-12'326,"0"5"737,0-1-56,0 6-390,0-3-15,0 5-88,0 5 0,0 6-145,0 8 1,0 8 110,0 3 1,4 3 179,0 1-346,-1 1 0,-3 0-227,0 3 1,0-2 136,0 2 0,4-3-448,0 0 1,0-5 234,-4 1 1,4-7-967,-1-1 1,3-2 42,-3-6 88,-1 1 1,4-6-987,-2-3 1810,-3-2 0,9-5 0,-3 0 0</inkml:trace>
  <inkml:trace contextRef="#ctx0" brushRef="#br1" timeOffset="126">13043 10701 8411,'12'-3'864,"4"-1"0,-2 0-11,5 4-365,0 0 672,3-5-676,1 4 1,0-4 348,0 5-529,0-6 0,5 4-239,2-6 0,2 4 77,-2-3 1,2 3-931,-5-4 0,-2 5 567,-6-5 0,-2 5 221,-6 0 0,0-4 0,1 1 0</inkml:trace>
  <inkml:trace contextRef="#ctx0" brushRef="#br1" timeOffset="127">13077 10427 8205,'0'-11'549,"1"1"177,3 2 1,7-2 25,8 2-420,3-2-147,6-1 1,-3 3 218,6 0-203,-1 1 0,8-1-388,0 1 0,11 0 209,0 0 1,-3-2-898,-1 5 0,-3 0 568,0 4 1,-2 0-551,-6 0 857,0 0 0,-15 0 0,-4 0 0</inkml:trace>
  <inkml:trace contextRef="#ctx0" brushRef="#br1" timeOffset="128">13922 10404 8313,'-16'0'115,"3"0"58,-2 0 0,1 5 923,-2 3-641,-1 7 1,-4-2 376,-1 2 1,5 3-306,-6 1 0,7 3 29,-3 0 0,6 5-133,2 0 0,0 4-211,8 0 0,-1 2 36,4 1 1,6-1-324,6-2 1,4-3-12,7-6 0,1 0-3,3-3 0,6-2 1,5-6 1,1-5-171,-1-2 1,-1-3-3,5-1 1,-4-5 80,4-2 0,-7-7 122,0-2 1,-2 0 23,-7 1 0,1-2 147,-4-2 1,-2-2 0,-2 2 1,-6-7-25,-5 0 1,-6-5-246,2 4 1,-9-4 117,-7 0 1,-2 2-279,-8-1 1,0 3 95,-8-3 1,-2 8-318,-6-1 1,-4 9 110,-8 3 0,3 1-48,-2 6 0,3 5 79,4 7 0,8 3-47,8 4 440,6-2 0,4 4 0,5-6 0</inkml:trace>
  <inkml:trace contextRef="#ctx0" brushRef="#br1" timeOffset="129">14482 10427 8271,'-13'-15'1343,"5"0"-703,6 5-578,2-1 937,0 10-680,0-4 1,0 14 73,0 2 951,5 8-848,-4-1 0,4 5 478,-5 0-604,5 5 0,-2 1 61,4 5 1,-4 1-193,1-1 1,-3 0-378,-1 0 1,1-3 171,3-1 1,-3-4-471,3 0 0,-3-3-117,-1-4 1,0-2-1302,0-6 319,0-5 341,0 0 0,0-8 355,0-2 0,4-2 111,0-5 728,0-1 0,1 1 0,1-1 0</inkml:trace>
  <inkml:trace contextRef="#ctx0" brushRef="#br1" timeOffset="130">14436 10473 8123,'5'-34'0,"3"1"97,7 2 1,-1 3 44,5 5 0,-1 6 517,1 1 0,-3 4-27,-4 0 0,3 6 72,0 2 1,4 2-191,-4-2 0,6 3 51,-2-3 1,1 4-446,-1 4 0,1 2 53,-4 5 0,-1 1-101,-4-1 0,1 4 121,-1 1 1,-5 5-332,-2 2 1,-4 1 178,-4 7 1,-2-1-500,-5 4 1,-6 1 161,-2-1 1,3-5 33,0-2 1,0 1 280,1-2 1,-4 1 273,3-4 0,-3 0-70,4-1 1,-4 1-130,4 0 1,-2-4 106,2 0 1,6-5-68,-2 1 1,7 2-205,0-2 0,3 0 18,1-3 1,2-5-100,6 1 1,5-4-355,10 3 0,-1-4 215,1 1 1,4-3-807,0-1 0,0 1 82,0 3 1014,-3-3 0,9 10 0,-4-5 0</inkml:trace>
  <inkml:trace contextRef="#ctx0" brushRef="#br1" timeOffset="131">16161 10370 8175,'-6'-11'-411,"5"-1"1,-8 0 1012,5-4 1,-4 4-188,0-4 1,-2 5 14,-2 3 1,1 0 2,0 4 1,-2-4-127,-2 4 0,-4 1 112,-8 3 0,-2 8-175,-5 4 0,-6 8 58,-2 3 0,-2 5-190,-2 6 0,6 2 75,2 2 1,5 1-59,6 3 1,2 1-141,9-5 0,2 2-62,7-2 1,3-3 100,8 3 1,7-4-195,8-3 0,8-3 70,3-5 0,10-2-130,5-2 0,-2-6 58,7-5 0,-9-6 19,4 2 1,-7-4 59,0-4 1,-3-2-1,-6-4-43,-6 2 1,-6-2 39,-5 2 1,-2-2 332,-2-1-125,-3-1-141,-5 1 1,-2-2-67,-1-2-216,-4 2 254,-4-8 0,-1 8-99,1-2 99,-5-3 0,3 5 35,-2-2 1,-2 2 5,2 2 0,0 1 157,3 2 0,1-1-125,-1 5 0,1 1 4,0 3-1,-1 0-29,1 0 149,-1 0-84,6 0-15,1 0 0,6 1-6,3 3 161,7-3-184,12 4 0,3-5-32,4 0 0,-1-1 40,2-3 0,2-1 87,-3-3-86,-2-2 1,4 4 31,-6-6-91,6 1 62,-8 0 0,8-1 14,-5 1-106,-1-6 82,-3 5 0,0-10 18,0 3-23,-5 2 0,-2-4-21,-5 2 0,1-7 26,-1 0 1,-4 0 255,-4 7-259,4-2 1,-6 8 58,3-2 1,-3 2 299,-1 2-14,0 4 37,0 2-350,-5 5 0,0 9-87,-3 3 0,0 12 286,4 2 1,-4 7 32,4 5 1,0-1-225,4 5 1,0-1 59,0 1 1,0 2-121,0-2 1,0-3 106,0-1 1,0-6-212,0-1 1,0-7-56,0-2-41,6 1 0,-4-10-166,6 2 1,-6-6-1017,2-1 893,-3-6-1818,4 3 1034,-3-5 1279,3 0 0,-5 0 0,0 0 0</inkml:trace>
  <inkml:trace contextRef="#ctx0" brushRef="#br1" timeOffset="132">16743 10302 8216,'0'-12'-567,"0"6"377,0 1 1379,0 0-230,0 3-19,0-3-374,0 5 1,-4 2-209,0 1 1,1 9-111,3 7 0,0 4 352,0 3 0,0 4-160,0 4 1,0 4-192,0 0 0,0 0-90,0-4 1,0-3-212,0-1 0,0-1 38,0 2 1,0-3 146,0-5 1,0-2-830,0-2 1,0-2 332,0-6 1,0-3-2472,0-1 1165,5-4 1669,-4 2 0,9-5 0,-4 0 0</inkml:trace>
  <inkml:trace contextRef="#ctx0" brushRef="#br1" timeOffset="133">16686 10302 8330,'18'-17'0,"7"2"408,-2 0 1,4-1-62,-1 9 1,-2-2 212,3 1 0,-3-1 22,-1 6 1,-2-1 74,-2 4 1,3 0-83,-3 0 2,3 0-1,1 0-316,-6 5-212,5 1 179,-9 6 0,3 4 162,-5 3-650,-4 3 260,-2 1 1,-5 1 324,0 2-470,-10 4 169,-3 4 1,-10-4-92,0 1-546,-5-6 395,-1 3 1,-1-4-426,-1 3 440,1-3 1,1 0-31,2-5 0,4-4 42,4 4 111,3-5 331,4 3-307,6-6 1,1 1-56,5-1 236,0-5-155,0 5 1,6-6 169,6 2-55,-1 3 1,12-5 107,0 3 0,1-3-59,6-5-122,1 5-616,-2-4 627,4 5 0,-4-6 18,5 0-1104,-4 0 709,-3 0 1,-1 0-134,-3 0-1587,2 0 939,-12 0 1136,3 0 0,-4 0 0,-1 0 0</inkml:trace>
  <inkml:trace contextRef="#ctx0" brushRef="#br1" timeOffset="134">17428 10313 8181,'0'-18'799,"0"2"-333,0 9-260,0 2 1039,0 5-779,0 5 0,0 6 199,0 4 397,0 10-608,0-6 0,0 10 250,0-2-332,0 2-189,0 6 1,0-1-192,0 0 81,0 0 1,0-3-167,0-1 1,0-1 162,0 2 0,0-4 10,0-8 0,0 1-34,0-5 1,0 0-119,0-3 1,2-2-61,1-3 1,0 0 307,4-3 0,1-3 27,4 3 1,-1-3 148,0-1 1,6 0-314,2 0 0,2-4 50,2 0 1,4-1-209,0 1 0,1 3 81,-2-3 1,-2-1-1013,3 2 0,-3-3 479,-1 3 0,0 1-1122,0-1 0,-6 0 1693,-1-1 0,-4 3 0,0-4 0</inkml:trace>
  <inkml:trace contextRef="#ctx0" brushRef="#br1" timeOffset="135">18285 10256 8157,'0'-17'396,"0"0"-205,0-1 0,0 1 370,0 6 0,-1 0 28,-3-1 0,-6 6-181,-6 2 0,-3-1-65,4 1 0,-6 0-86,-2 4 1,-5 4-112,-7 0 0,5 5 65,0-2 0,0 4-94,0 0 0,2 2 51,5 2 0,5-2-159,3 2 0,4 1-26,3 0 0,3 0 85,5-1 0,6-1 213,6 5 1,8-1 16,7 1-143,5 3 1,1-10 46,5 4 0,3 0 293,-2-1-357,-1 1 1,-2-4 235,-1 3 0,0-2-85,-8 2 1,-1-2-85,-3-2 0,-5 5 31,-3-1 1,-2 0-132,-2-3 0,-4 3 117,-3 0 0,-6 2-160,-5-2 0,-6 1 94,-10 3 1,-6 2-162,-5-6 1,-9 4-244,-7-4 1,-6 4-588,-1-4 0,0 4-1022,-4-3 0,3-1 148,1-4 1709,0 1 0,1-2 0,2 0 0,5-1 0,2 0 0,1-2 0</inkml:trace>
  <inkml:trace contextRef="#ctx0" brushRef="#br1" timeOffset="136">4329 12609 8107,'-7'0'877,"2"-5"-640,5 3 164,0-3 151,0 5-161,-5 0 173,4 0 40,-4 0 1734,5 0-2144,5 0 0,-3-1 173,6-3-128,0 3-60,3-4 0,5 1 75,3 0 0,3 0 134,1 4-532,0 0 172,0 0 0,3 0 214,1 0-439,0 0 137,-10 0 0,7 0-266,-5 0 209,0 0 27,-7 0-1219,-1 0 640,-4 0 264,-2-5-613,-5 4 366,0-4 652,-10 5 0,2 0 0,-9 0 0</inkml:trace>
  <inkml:trace contextRef="#ctx0" brushRef="#br1" timeOffset="137">5551 12140 8220,'-7'-6'0,"-3"-4"472,9 9-68,-4-10 0,5 10 149,0-4 339,0 5-581,0 5-69,0 2 0,1 13 466,3 3-460,-3 7-407,4-1 426,-5 6-81,5 4 1,-4-2-19,3 5 0,-2-2 64,-2 2 0,-2 3-100,-2-4-91,3-1 1,-5 4 306,2-2-1092,3-3 797,-4-4-118,5-2-141,0-9-2,0 4 545,0-11-486,0 0-466,0-6 202,0-4 649,0 3-852,0-9 238,0 4-1556,0-5 994,0-5 940,0-1 0,-5-6 0,-2 1 0</inkml:trace>
  <inkml:trace contextRef="#ctx0" brushRef="#br1" timeOffset="138">5436 12255 8132,'-5'-12'0,"4"1"-8,-4-1 8,5 1 0,1 1 1304,3 2-563,2-2-345,6 9 0,-1-9 486,1 2-471,4-2-116,7 3 0,2-3 247,6 3-271,-1-3 0,8 3-96,0 3-58,-5 3 1,-1 1 242,-5 0-437,-1 5 138,-3 2 1,-1 8 121,-3 0-189,-3 10 80,-4-6 1,-6 11-384,-2-4 190,-3 3-103,-11 6 0,1 3-175,-10 0 1,-4 0 82,-3-4-1098,-6-5 1185,8 4 1,-4-9-726,5 3 747,0-3 97,-5-1 1,4-4-50,-3 0-57,3-5 71,2 3 388,4-6-196,1 0 1,10-3-161,-1 0 1311,6-6-1079,-4 3 0,8-1 569,2 0-58,7 0-365,7-4 0,10 3 618,2 1-438,8 0-207,-2-4 0,7 4 170,-5 0-701,0 0 537,-9-4-317,4 0 223,-9 5 0,4-4 269,-5 3-709,0 2 244,0-5 0,-6 6 103,-1-4-932,-4-1 566,0 3 0,-6-4-753,-2 3 132,-3-3-200,4 4-1161,-3-5 2289,3 0 0,-5 5 0,0 2 0</inkml:trace>
  <inkml:trace contextRef="#ctx0" brushRef="#br1" timeOffset="139">6281 12197 8071,'-6'-11'325,"-3"3"643,5 1-491,-4 4-408,6-2 99,-3 5 0,5 5 167,0 3 462,0 7-432,0-2 0,-1 8 398,-3-2-243,3 3-328,-4 1 1,5 5 121,0 2-77,0 3-371,0 1 128,-5-4 76,3 3 1,-3-5 314,5 2-543,-5 3 187,4-9 1,-5 4 40,2-5 1,3 0-86,-3 0 0,3-6-279,1-1 204,0-4-17,0 0 0,0-5-3,0 1 379,0-6-286,0 4 213,5-1-104,-4-4 0,9 4-58,-2-5 377,2 0-237,6 0 0,1 0 29,2 0 138,2-5-143,-3 4 0,5-6-82,0 3 58,-5 3-47,3-4 1,-1 1-172,3 0-107,3 1 279,-9 3-904,1 0 558,4 0 0,-9-4-74,2 0-1309,-3 0 1034,-5 4 1,2-1-107,-6-3-1249,1 3 1218,-4-4 0,0 0 704,0-3 0,5 3 0,2 0 0</inkml:trace>
  <inkml:trace contextRef="#ctx0" brushRef="#br1" timeOffset="140">6122 12529 9690,'22'-5'1385,"1"3"-981,0-3 0,1 4 932,3-3-679,-3 3-287,9-9 1,-4 7 328,5-4-451,1-1-711,-1 2 297,0-4 227,-5 3 1,3 0 150,-5-1-1379,-1 0 911,-8 2 0,-1-3 336,-6 5-2433,-5-5 748,5 8 1736,-10-4 1,-1 0-1,-6-1 1</inkml:trace>
  <inkml:trace contextRef="#ctx0" brushRef="#br1" timeOffset="141">6099 12266 8370,'25'-6'126,"1"-4"-64,-19 2 1,7-2 358,1-2 0,6 1 641,-2-1 1,3-3 656,5 0-816,-3 0-491,9 3 1,-2 1-97,7 0-275,2-1-537,1 1-806,-2-1 990,-4 6 0,-1 1-53,0 5-1021,-5 0 1386,-1 0 0,-15 0 0,-3 0 0</inkml:trace>
  <inkml:trace contextRef="#ctx0" brushRef="#br1" timeOffset="142">6944 12152 8206,'-5'-12'767,"4"6"-6,-5 1-61,6 5 179,0 0-75,0 5-340,6 6 61,0 7 240,5 5-385,6 5 0,1 1-89,4 5 1,0-3-34,-3-1 1,3 1-337,-3 3 101,2 0 50,-3-4 0,2-1 13,-5-3-12,6-2 19,-9 4 0,5-9-802,-6 0 240,1-5 316,-1 3-1141,-4-11 844,-2 4 0,-4-8-67,3 1-1300,-3-1 392,4-2 1425,-5 0 0,-5 5 0,-1 1 0</inkml:trace>
  <inkml:trace contextRef="#ctx0" brushRef="#br1" timeOffset="143">7446 12049 8115,'0'-8'0,"0"1"1209,0 4-246,0-2 163,0 5-593,-5 5-208,-1 2 1,-2 5 338,1 4-273,4 1 60,-7 11-238,4-4-34,-6 14 0,0-6 178,-4 10-1492,4-5 1158,-5 7 0,2-8 211,0 2-1122,-6-3 637,9 0 0,-5-6-1333,6-3 828,-1-7 76,6 3-1246,-4-9 923,9 3 1003,1-9 0,6 3 0,5-4 0</inkml:trace>
  <inkml:trace contextRef="#ctx0" brushRef="#br1" timeOffset="144">7618 12163 8208,'0'-16'225,"0"-3"-113,0 2 1,0 1 633,0 4 1,0 5 73,0-1-348,0 6 355,0-4 992,0 6-1501,-5 6 0,3 5 415,-1 8-421,1 8 1,2 6 61,0 5-399,0 0 241,-5 1 1,4-2-351,-3 5 129,3-5 1,1 2 249,0-5-692,0 0 348,0-4 1,0 1-21,0-4-98,0 0 79,0-10 1,1 4-80,3-6-84,-3 0 227,9-3 188,-3-1 39,4 0-174,1-4 447,-1-2-252,5-5 0,-2 0-26,5 0 242,1 0-167,2 0 1,5 0-66,0 0-331,-1-5 276,-3 3 0,3-6-589,-4 4 218,9 0 179,-12-1 0,5 4-1010,-5-3 494,-5 3 285,8 1-1214,-10-5 941,5 3 1,-10-3-176,1 5-838,-6-5 710,4 4 896,-6-4 0,5 0 0,1-2 0</inkml:trace>
  <inkml:trace contextRef="#ctx0" brushRef="#br1" timeOffset="145">7618 12437 8172,'-7'0'0,"2"0"839,5 0-516,5 0 1,2-1 305,4-3 1,2 3 323,2-3 1,3 3-273,5 1 163,0 0-406,4-5 1,-1 4-396,4-3-37,1-3 0,-1 5 241,1-6-605,-6 1 270,3 0 166,-5-3-1806,0 9 1217,-6-9 1,-4 7-233,-5-4-1614,-6 4 2357,3-2 0,-5 5 0,0 0 0</inkml:trace>
  <inkml:trace contextRef="#ctx0" brushRef="#br1" timeOffset="146">7572 12140 8243,'0'-11'0,"3"0"948,4-1-562,1 1 0,13-1 648,-2 1-629,-2-1 0,4 5 178,-1-1 345,1 1-529,7-5 1,0 2-248,2 2-210,3-2 277,2 4 1,0 0-1655,3 2 761,-2 2-73,3 2 747,-8 0 0,-9 0 0,-11 0 0</inkml:trace>
  <inkml:trace contextRef="#ctx0" brushRef="#br1" timeOffset="147">8257 12083 8233,'-6'-6'915,"1"1"-254,5 5-482,0 0 71,0 5-47,0 1 0,1 7 902,3 2-505,-3 3-175,4 5 251,0 5-314,-3-4 1,7 9 149,-6-3-598,1 8 147,-4-2 1,4 2-631,0-8 452,0 3 143,-4-8 0,0 2-464,0-4 315,0-5 0,0 2-1571,0-4 530,0-6 487,0 0-1172,0-4 1849,0 1 0,0 3 0,0-4 0</inkml:trace>
  <inkml:trace contextRef="#ctx0" brushRef="#br1" timeOffset="148">8212 12118 8392,'24'-23'-480,"-3"0"480,-9 0 987,4 5-563,-3 2 1,7 2 244,-5 2 207,1-2-415,0 13 0,-3-8 91,2 5 105,-2 1-311,-2 3 0,6 0 322,2 0-408,2 5-75,2-4 0,0 9-264,0-2 107,0 2 69,-1 6-493,-4-3 346,4 9 0,-11-6 22,1 3 0,-2 4-127,-6 0 0,-2 1-97,-6 6-283,-2-4 302,-5 7 0,-6-5-124,-2 2-124,-3 3 216,-5-4 0,2 1 3,-1-4-360,2-2 430,1-1 447,0-5-199,5 4 0,2-10-103,4 3 182,6-2-70,1-7 1,6 5-69,3-4 381,2 3 39,6-3 1,4 2-158,3-6 144,3 1-196,1-4 1,5 0 31,2 0-149,3 0 89,1 0-1030,1 0 610,-1 0 1,-4-4-51,1 1-1233,-6-6 978,3 7 1,-9-3-62,0 5 606,-5 0 0,-2-5 0,-7-1 0</inkml:trace>
  <inkml:trace contextRef="#ctx0" brushRef="#br1" timeOffset="149">9331 11958 8153,'0'-12'392,"-5"1"-251,4-1 0,-6 6-61,3 2 427,-2 3-211,-5 1-127,-1 0 1,-4 0 409,-3 0 0,-3 1 31,-1 3-254,0 2 83,-5 6-247,4 4 0,-9-2-25,3 5 8,-3 0 0,4 3 15,2-3 1,8 1 64,4-5 1,3 2-138,5-2-80,2-2 0,6 3 251,3-4 158,2-1-208,16 1 1,-1-1 35,14 0-166,-4 1 60,9-1 1,-6-1-290,0-2 93,0 2 0,-1-5 89,-2 3 0,1 2-65,-6-2 1,0 2-212,-7 1 122,2 1 1,-8-1 90,2 1-307,-7 4 168,-3-3 1,-5 8 9,0-2-144,-10-2 119,-3 4 0,-10-3-66,0 5 175,-10 0 1,3-2 63,-8-2-72,-8 3 1,8-5-58,-8 2-624,3-3 693,3-5 1,1-4-43,9-3-498,7-3 345,7-1 0,9-1 9,4-3-1717,1-3 1192,12-4 0,3-2-1246,10-2 1999,5-3 0,1 1 0,5 0 0</inkml:trace>
  <inkml:trace contextRef="#ctx0" brushRef="#br1" timeOffset="150">9559 12072 8159,'-5'-12'0,"4"1"1043,-4 0-118,5-1-41,0 6-204,0 1 1639,0 5-1687,0 5-304,0 1 0,0 12 194,0 5-142,0 0-198,0 10 0,0-4 0,0 5 1,0 0-90,0 1 1,4-1-62,-1 0 44,6-5 23,-2 4 0,0-9-257,1 3 119,0-8 0,3 1 7,0-4-388,1-1 257,-1-4 57,6 1 1,-3-2-56,5-3 1,-4-1 12,4-6-289,-5 0 228,2 0 0,0 0-884,-1 0 561,5 0 244,-7 0 1,7-4-1051,-5 0 884,1-5 1,-5 3-1136,0-6 1064,-4 1 0,2-1-311,-5 1 836,4 0 0,-6-1 0,3 1 0</inkml:trace>
  <inkml:trace contextRef="#ctx0" brushRef="#br1" timeOffset="151">9479 12323 8137,'0'-8'1361,"0"1"-636,10 4-318,-2-7 996,9 9-581,-1-9-394,-3 9 1,8-8 242,-2 5-408,8-5 0,-3 3 97,3-6-837,2 1 414,-5 4 0,8-3 157,-6 3 1,5-2 160,-4 1 1,-5-1 135,-3 5-391,-10 1 0,7-2 0,-10-2 0</inkml:trace>
  <inkml:trace contextRef="#ctx0" brushRef="#br1" timeOffset="152">9491 11992 8193,'2'-18'1180,"6"3"0,3 2-423,8 2-48,3-1-336,-9 1 0,7 0 488,-5-1-547,5 1 1,-1-1-266,8 1-2,-3 5 0,8-3 251,-5 5-1532,-1 0 955,2 4 1,-4 0 278,3 0 0,-8 5 0,-3 1 0</inkml:trace>
  <inkml:trace contextRef="#ctx0" brushRef="#br1" timeOffset="153">11044 11855 8236,'-5'-6'140,"4"-5"-140,-10 10 1242,10-4-246,-4 5-84,5 0-487,0 5-150,0 1 0,0 12 569,0 5-359,0 0-149,0 10 0,0-3 283,0 8-369,0-2-570,0 3 68,0-4 282,0-1 1,0 0 219,0 0-1174,5 1 706,-4-6 1,5-1-643,-6-5 376,5-6 305,-4 0 0,8-6-1896,-5 1 2075,-1-6 0,2 4 0,2-4 0</inkml:trace>
  <inkml:trace contextRef="#ctx0" brushRef="#br1" timeOffset="154">10884 11866 8161,'9'-12'-56,"2"-4"56,13 4 0,1-5 745,9 6 0,-1-1-221,-3 1 1,3 1 671,-2 2-823,2-2 0,1 7 208,0-4-647,1 4 364,-1-2 0,4 6-154,0 3-152,0 3 190,-9 4 0,2 4-536,-8 1 393,-3 4-106,-14 3 1,-1 2 15,-5 6 0,-10-1 70,-5 4-967,-11 0 530,-3-4 0,-8 3 99,3-3-658,-3-2 717,8 0 1,-1-1-230,-1-1 226,6 1 138,-3-9 1,10 2 412,3-5-185,7 0 102,-2-3 1,9-1-101,-3 1 1,8-2 655,4-3-57,7 4-206,3-10 0,4 8-99,1-5 159,0 4-313,0-6 0,4 3 205,-1-5-593,6 5 273,-8-4 0,4 4-1068,-5-5 479,0 0 325,-6 0 1,4 0-2359,-6 0 1144,0 0 1348,-3 0 0,-1 0 0,0 0 0</inkml:trace>
  <inkml:trace contextRef="#ctx0" brushRef="#br1" timeOffset="155">11855 11992 8033,'-12'-13'677,"1"-2"-281,0 14 101,-1-4 0,1 5 243,-1 0 1,0 5-276,-4 2 0,4 7-11,-4 2 1,4 4-110,0-1 382,6 8-368,1-3 0,5 9-56,0-3-297,5-2 166,1 5 1,11-9-434,2 3 188,2-3 208,7-1-620,-3-6 377,13 0 1,-8-11 41,8-2-105,3-3 54,-6-1 1,6-5-105,-3-2 47,-3-3 42,0-7 0,-6 3 149,-2-5 97,-3 0-36,-1 1 0,-7-3 320,-5 2-192,1-3-128,-6-1-74,4 0 39,-8-5 1,1 4 63,-6-2-796,-9-3 482,-6 4 1,-6-3-42,-2 6-130,-4-1 208,-4 5 0,-6 3-1095,-6 7-622,0 3 1563,-15 5 0,12 5 324,-8 3 0,0 3 0,-3 4 0,0 4 0,-1 3 0</inkml:trace>
  <inkml:trace contextRef="#ctx0" brushRef="#br1" timeOffset="156">12631 11706 8212,'-5'-6'0,"4"-4"662,-9 4-290,9-1-124,-4 2 598,5 5-72,0 0-269,0 5-7,0 2-172,-5 9 1,3 6 582,-2 4-408,3 6-296,1-3-18,0 0 14,0 9 1,0-11 201,0 7-368,0-2 44,0-3 0,0 4 293,0-2-675,0-3 259,0 5 0,-1-8-619,-3 5 501,3-9 71,-4 5 0,5-13-171,0 2-4,0-7 219,0 2 459,0-9-424,0 4 5,5-5 343,1 0-197,6 0 0,-1 0 48,0 0 1,6 0 112,2 0 0,3-5-159,0-2-46,1 2 19,0-5 0,4 7-585,-1-5 247,1 6-18,-9-3 1,2 1-1559,-5 0 1077,1 0 235,-10 4-1840,4 0 1491,-9 0 0,6 0 837,-4 0 0,-1 0 0,3 0 0</inkml:trace>
  <inkml:trace contextRef="#ctx0" brushRef="#br1" timeOffset="157">13203 11798 8137,'-6'-23'401,"5"5"-335,-3 3 1,3 6 953,1 1-284,0 6-122,0-3 645,0 5-524,0 5-265,-5 1-230,4 11 421,-4 0-293,0 11 0,3-1 98,-1 7-333,1-7 47,2 16 0,0-16 241,0 7-577,0-2 188,0-3 0,0 3 35,0-6-22,5 1 138,2-4 1,2 0-396,2-1 119,-2-4 1,7-1-119,-4-6 1,4-3-77,3-1 346,3-4-607,1 2 370,5-5 0,-3 0-80,5 0-930,-4-5 758,2 4 1,-2-9-1322,1 2 1130,-5-2 1,-6-2-111,-4 1-198,-1-1 929,0 1 0,-4 0 0,-2-1 0</inkml:trace>
  <inkml:trace contextRef="#ctx0" brushRef="#br1" timeOffset="158">13111 12015 8155,'-6'-7'595,"6"2"-374,6 5 1,7-1-79,2-3 1542,-2 3-1072,8-4 1,-2 1 363,8 0-630,2-5 0,7 4-171,2-2 1,2-3 14,6 2 1,-1-2-783,-4-2 1,-5 5 470,-6-1 0,-8 4-2554,1-3 2674,-8 4 0,2-7 0,-6 4 0</inkml:trace>
  <inkml:trace contextRef="#ctx0" brushRef="#br1" timeOffset="159">13168 11706 8147,'5'-16'0,"3"4"0,3 1 0,5 3 666,1-2-326,6-1 1,0 3 80,0 1 1,1 0 114,3 0 0,-2-2-512,5 5-12,6-5 0,0 4-988,2-3 733,-3 3 0,3 4 211,0-3-1452,0 3 1484,-3-4 0,-16 5 0,-4 0 0</inkml:trace>
  <inkml:trace contextRef="#ctx0" brushRef="#br1" timeOffset="160">13979 11592 8214,'-11'-5'0,"-1"4"1249,1-4-750,-1 5 0,-4 0 249,-3 0 346,-3 5-613,0 1 1,-1 6 208,0-1-132,0 0-217,0 1 0,2 1-23,2 2 0,1-1 47,3 5 0,6-4-205,-3 4-65,8 0 1,-1 0-138,5 0 61,0 0 1,7 0 240,4 0-852,1 0 477,9-1 1,-2 2-93,8-4-407,-3 4 416,9-7 0,-5 4-219,2-1 181,3-4 65,-9 5 1,4-6-205,-5 1 163,0-1 0,-5 0 304,-3 1-187,-2 4 0,-2-3-100,1 2 491,-6-2-225,-1 3 0,-5-3-95,0 2 487,-5 3-321,-1-5 0,-12 7 146,-5-5 23,0 1-268,-15-5 0,6 0 214,-10 1 0,1-1 123,-5 1-1735,5-1 1217,-3-5 1,4 0 135,-1-6-2985,1 0 1670,11 0 1317,1 0 0,5 0 0,0 0 0,1 0 0</inkml:trace>
  <inkml:trace contextRef="#ctx0" brushRef="#br1" timeOffset="161">14710 12026 8233,'-11'0'0,"-1"0"503,1 0-253,-1 0 0,6 0 295,1 0 493,5 0 1,6 0-732,6 0 0,9-4 146,10 1 0,12-5 130,6 4-127,11-5-510,3 8 0,-30-4 1,-1 0 271,1 1 1,-1 0-190,22-1-608,-20 0 1,-2 0 577,22 4 63,8-9 1,-6 7-257,-3-5-110,-2 6 294,-11-3 1,0 1 64,-6 0-323,-5 0 242,-1 4 0,-5-3-42,0-1-267,0 0 909,-6 4 1,0 0-1713,-6 0 1291,-4-5-502,3 4-779,-9-4 46,4 5-1186,-5 0 1766,-5 0-11,4 0 162,-9-6 1,3 5 80,-4-3 270,0 3 0,-1 1 0,1 0 0,-1 0 0,1-5 9,-1 4 0,1-8-9,0 5 0,-1-5 0,1 2 523,-1 2-369,1-6 1,-4 6 110,-1-2 620,1-3-557,4 8 0,3-3 473,1 5-334,4-5 21,-2 4 458,5-4-405,0 5-1,5 0 38,1 0-267,11 5 0,2-4 54,8 3 0,-2 1 15,5-1 0,1 3-5,3-3-423,-5 5 117,4-8 1,-9 8-21,3-5 38,-8 0 19,3 1 0,-10-3 89,4 6-278,-4-5 293,-5 2-703,-2 0 375,-5-4 0,0 5-31,0-2-372,-10-3 359,-3 10 0,-15-6-83,-3 2-981,-2 3 795,-1-3 1,4 3-2320,-1-2 2750,6 2 0,2-4 0,7 5 0</inkml:trace>
  <inkml:trace contextRef="#ctx0" brushRef="#br1" timeOffset="162">16846 11558 8254,'0'-12'0,"0"1"323,0 5 0,0-1 378,0 4 1,0 1-387,0-3 440,0 5 0,0-5-252,0 4-441,0-4 158,0 5 1,0 9 157,0 2 150,0 8-201,0 4 0,0 6 114,0 5-114,0 1-138,0-1 0,0 0-18,0 0 81,0 1-32,0-1 1,0 0-312,0 1 70,0-6-254,0 4-354,0-9 511,0 4 1,0-7-15,0-2-874,0-2 343,0-6 304,0 1-1632,0-1 529,0-5-716,0 0 2178,0-6 0,5 0 0,1 0 0</inkml:trace>
  <inkml:trace contextRef="#ctx0" brushRef="#br1" timeOffset="163">16595 11626 8336,'5'-11'0,"-3"0"789,6-1-395,-1 1 0,2 1 210,3 2 1,-3-2 119,6 2-464,3 3 347,-1-5-271,11 4 0,-1-6 55,7 1 48,-2 4-139,7-3 1,-2 5-124,-3-2-105,8 2 1,-13 5 317,6 0-621,-1 0 310,-10 0-65,-1 0-353,-2 5 259,-8 6 0,2 3 26,-7 5 0,-3 0-54,-5 4 1,0 0-71,0 0-174,-5-1 176,-1 6 1,-11-4-71,-2 3-47,-3-3 100,0-1 0,0-1-177,3-3 264,-3-3 17,5-4 0,-6-1 116,0 0 47,5 1-185,2-6 526,4-1-133,6 0-131,-4-3 170,9 3-230,-5-5 221,17 0-243,1 0 0,12 0 498,3 0-225,2 0-115,6 0 1,-1 0-196,0 0 90,0 0-78,1 5 0,-5 0 7,0 2 0,-4 4 7,1-4 1,-8 3 5,-4 2 0,-3-1 101,0 1-460,-6-1 184,-1 0 1,-7 5-502,-6-1 350,-5 5 6,-9-7 1,-6 7-473,-3-5 498,-7 1-835,3 0 744,-5-3 111,6 3 0,-1-8-95,-4 0-343,4-6 298,-4 8 0,7-8-304,5 1-17,1-1 297,13-7 1,1 2 373,9-5 0,1 1 0</inkml:trace>
  <inkml:trace contextRef="#ctx0" brushRef="#br1" timeOffset="164">17531 11592 8240,'0'-11'1124,"-5"-1"-651,4 6-107,-4 1 344,0 5 1,2 0 34,-5 0-247,6 5 171,-3 1-324,5 6 0,0 4 135,0 3-32,0 3-131,0 1 1,0 3 58,0 1-449,0 0 139,5 1 1,-3-4 27,6 2-108,0-2 202,3-1 0,0 0-333,1 0 1,-1-1 131,1-3-726,-1 2 519,6-8 0,-5 3-129,4-4-104,1-6 281,1 4 1,1-8-136,0 1-135,0-1 226,4-2 1,0 0-843,0 0 523,0-5 250,-1-2 0,0 0-677,-3-1 415,3 0-60,-10-3-822,0-1 1429,-2 1 0,-4-5 0,6-2 0</inkml:trace>
  <inkml:trace contextRef="#ctx0" brushRef="#br1" timeOffset="165">17371 11855 8055,'-18'-5'226,"2"4"-226,10-5 964,6 6-561,6-5 0,10 4 338,3-3 0,4-1 306,4 1-654,7-4-834,7 1 726,10-4 0,-5 3 137,4 1-459,2-1 88,-10-4 1,7 1 215,-7 0-1216,-2 4 769,-1-3 0,-11 5-1908,-5-3 1073,0-2 156,-16 9-1231,8-9 2090,-13 4 0,-2-6 0,-7 1 0</inkml:trace>
  <inkml:trace contextRef="#ctx0" brushRef="#br1" timeOffset="166">17371 11546 8274,'0'-11'226,"6"1"255,6 2-275,4-2 1,7 5 735,0-3-553,10-2 0,1 4 124,8-5-410,8 4-773,-3-3 632,5 9 0,7-8-222,-2 5 0,-1 0 298,-2 4-681,-6 0 515,-3 0 1,-5 0-1252,-6 0 1379,-5 0 0,-1-4 0,-5 1 0,0 0 0,0 2 0</inkml:trace>
  <inkml:trace contextRef="#ctx0" brushRef="#br1" timeOffset="167">18376 11467 8274,'0'-7'319,"0"-3"0,-1 8 0,-3-6 544,-4-1 0,2 4-279,-1 1 1,-2 3 11,-7 1 0,2-4-100,-5 0 0,5 0-153,-1 4 1,-1 6 96,1 1-186,-1-2 0,5 5-84,-1 2-57,1 0-70,5 5 0,-3-2 0,5 2-98,1 0 1,2 2 367,1 4-923,5-5 460,2 4 1,10-5-64,6 6-303,0 0 353,10-5 0,-9 2-238,3-5 163,-3 1-1,4-5-26,-9 0 86,8 1 1,-14-4 87,7-1 1,-7 1-4,3 3 0,-7 1-112,-2-1 282,-4 0-60,2 1 0,-6-1-164,-3 1 312,-8 4-99,0-3 0,-14 3 159,3-4 50,-7-1-915,-4 1 796,-2-1-66,-3 0 1,3 1-65,-2-1 77,3 1-68,0-6 1,5 0 56,7-2-1761,-2-2 568,12 3-1526,2-5 2628,6 0 0,5 0 0,0 0 0</inkml:trace>
  <inkml:trace contextRef="#ctx0" brushRef="#br1" timeOffset="168">18924 11501 8243,'0'-12'-382,"-5"1"0,4 3 1551,-3 1-150,3 4 162,1-2-344,0 5-504,0 5 1,-4 7-62,0 7 1,1 4 406,3 3-491,0 3 1,0 6 21,0-1 0,5-4-15,2 1 56,-2-1-642,5-1 451,-3 4 1,3-7 315,-2 4-796,2-4 340,-9-4 0,8-1 21,-5-6-971,-1 0 716,3-3 0,-5-5-672,3 1 310,-3-6-241,-1 3-2670,0-5 3098,-5-5 489,4-1 0,-10-5 0,5-1 0</inkml:trace>
  <inkml:trace contextRef="#ctx0" brushRef="#br1" timeOffset="169">18547 11546 8236,'6'-11'733,"0"5"-364,10-4 0,3-1 27,8-4 0,7 0 150,8 4-296,3-1-380,5 1 663,-3-1 0,4 5 320,-5-1-358,-1 0-185,1 2 1,-5-4-164,-3 2-582,-3 3 440,-5 0 0,-3 5-828,-4 0-784,-5 0 1143,-1 0 1,-11 1 729,-2 3 0,-3 3 0,-1 4 0</inkml:trace>
  <inkml:trace contextRef="#ctx0" brushRef="#br1" timeOffset="170">20066 11444 8251,'-11'-7'-189,"5"2"484,1 5 1,1 2 478,0 1 1,0 5 261,4 7-628,-5-2 0,4 8 137,-3-2 26,3 3-262,1 11 0,0-6 208,0 7-202,5-2-127,-4 2 1,4 0-246,-5 0 91,0 1-260,5-6-718,-3-1 705,3-5 1,-5-2 154,0-2-1666,0-2 568,0-6 543,5 1-1441,-4-1 1174,4-5 906,-5-1 0,5-5 0,1 0 0</inkml:trace>
  <inkml:trace contextRef="#ctx0" brushRef="#br1" timeOffset="171">19872 11729 8122,'7'-6'0,"3"0"0,-3 2 654,4 2-305,5-3 1,2 5 173,5 0 1,0-3 205,-1-1 1,5 0-45,0 4-163,4 0-231,-7 0 1,8-1-918,-5-3 373,5 3 262,-8-4 1,0 5-600,-5 0 401,0 0 214,-6-6-2409,2 5 2384,-14-4 0,9 0 0,-3-1 0</inkml:trace>
  <inkml:trace contextRef="#ctx0" brushRef="#br1" timeOffset="172">20009 11489 8182,'12'-11'0,"-1"0"450,1-1-1,4 1-207,7 4 1,2-3 91,6 3 1,-1 0 33,5 0 21,-1-1-206,5 2 1,-2-3-4,5 5-346,-5 0 1,2 3-192,-5-3 1,0 3-328,1-3 1,-6 3-166,-2 1 1,-8 0 174,-4 0 397,-2 5 0,-6-3 277,1 6 0,-6 0 0,3 3 0</inkml:trace>
  <inkml:trace contextRef="#ctx0" brushRef="#br1" timeOffset="173">20626 11444 8182,'-6'5'-47,"-4"-4"84,3 4 1,0-4 329,-1 3 149,0-3-166,-3 10 0,0-9-53,-1 6 1,1 3 104,-1 4 0,-3 6 470,0-2-405,0 2-173,3 2 1,2 1 439,2 3-307,-2-3 62,9 9-477,-4-4 171,10 5 1,1-1 183,6-2-390,4-3 103,2-5 1,10-2 286,2-2-263,3-2 79,2-6 1,0-1-158,3-2 1,2-3 34,1-5 1,3 0-166,-6 0 0,0-5-43,-4-3-9,-5-2 100,4-1 0,-9-2 161,3-2-416,-8 2 191,-8-8 0,-2 3 52,-5-5-570,0 0 412,-4-5 1,-5 0-361,-3-2 264,-7-8 106,-3 12 0,-10-12-707,-2 8-339,-8 2 976,-3 0 0,-11 6-346,-5 3 198,0 3-1112,-5 10 1251,10 1 111,6 5 1,7 1-478,4 3-268,11 7 516,3 2 0,14 8 413,4-2 0,1 3 0,2 1 0</inkml:trace>
  <inkml:trace contextRef="#ctx0" brushRef="#br1" timeOffset="174">21300 11535 8216,'0'-18'0,"0"-2"0,0 5 690,0-6-323,0 9 1,0-5 1085,0 6-736,0-1 7,0 6 199,0 1 523,0 5-1197,0 10-63,0 3 0,0 16 284,0 5-284,5-4 1,-4 13 185,3-5-1436,2 0 1061,-4 6 0,7-8 270,-6 2-1107,6-3 621,-7 0 0,6-5-705,-4 1 0,4-11-15,-4-1-259,-1 0 541,-3-6-937,0-2 1186,0-6 408,0-5 0,0 0 0</inkml:trace>
  <inkml:trace contextRef="#ctx0" brushRef="#br1" timeOffset="175">21209 11432 8206,'5'-23'0,"1"1"471,5-1-352,6 5 1,1 1 181,4 6 1,0 3 551,-3 1-303,3 4 358,-10-2-516,10 5 0,-8 0 227,5 0 15,0 5-273,4 2 1,0 8-159,-1 0 0,1 5-187,0-1 0,-1-1-314,-3 1 227,-3 0 158,-9 4-958,-2 0 449,-5 0 287,0 5-5,-5-4 0,-8 4-149,-10-5 0,-1-1 35,-6 1 1,3 0 24,-4 0 0,6 0-61,-2 0 632,3-1-255,1 1 1,7-4 342,5 0 0,0-3-70,8 3 582,-1-5-585,9 2 1,1-1 124,6 1 475,9-1-537,3-4 1,16 1 22,1-1 1,12 0-213,7 1 1,-25-6 0,1-1-380,4 1 0,0 0 0,-1-1 1,-1 0 85,-6-2 0,0 2 1,1 1-1,-1 0-3056,25 2 1565,-7 5 1553,-11-7 0,-6 8 0,-3-3 0,-2-2 0</inkml:trace>
  <inkml:trace contextRef="#ctx0" brushRef="#br1" timeOffset="176">5973 13431 8361,'0'-11'0,"5"-1"579,-4 1 131,5-1-316,-6 1 433,0-1-386,0 6 1,-6-3 41,-1 5 1,-3 1 10,-2 3-466,-4 0 84,-2 0 0,-6 6 282,-3 5-228,-2 6 31,-5 6 0,0 1 263,-1 2-1595,1 4 1332,-5 14 0,3-2 137,-2 7-436,8-2 120,-3 4 1,12-6-165,-2 4 0,10-8-711,1 4 413,1-7 316,9 7 1,-1-13-46,6 2 1,5-9-192,7-2 0,4-5 214,8-7 0,0-4 51,7-4 0,-2-1-143,6-2 498,-3-5 207,-6-2 0,1-8-431,-4 0 66,-2-6 270,4 9 0,-10-9-578,-3 6 1,-2 0 114,-2 4 0,-4-2-11,-4-2 1,-1 2 0,-2-2-175,-5 2 210,-2-3 1,-4 3-26,-1-2 0,-4-2 4,-3 2 0,1 1 107,-1 6 0,0-1-154,-4 6 392,6-6-81,-5 7-159,9-3 283,-3 5 20,9 0-350,2 0 1,7 4 11,1 0 0,5 4 131,7-5 0,3 1-66,5-4 1,5 0 48,2 0-53,3-5-55,7-1 0,-4-6-6,6 1 1,-5 0 26,1-1 0,1-3 17,0 0 1,-3-4-53,-5 3 1,0-4-26,-4 1 1,0 1 229,-4-1-5,-1 0-165,-4 1 0,-1-3 89,-6 2 1,-3 1-58,-1-1 231,-4 5-119,2-7 1,-5 8-57,0-2 344,0 2-222,0 2 0,-4 3 2,0 0 0,-1 6 387,2-2-569,1 3 1,-7 7 82,6 5 1,-3 6 92,3 6 0,1 5-45,-1 2 0,3 3 48,3 1 0,0 2-131,5 2 1,-5-2-5,5 2 0,-2-4-31,2-4 0,-2 3-146,-2-2 1,-1-3-182,4-2 1,-4-5 123,1-2 0,1-5-440,-2 1 1,1-6 52,-4-2 0,0-3-888,0 4-375,0-6 1804,0 3 0,5 0 0,2 2 0</inkml:trace>
  <inkml:trace contextRef="#ctx0" brushRef="#br1" timeOffset="177">6715 13522 8264,'-5'-6'0,"4"-4"0,-5 3 84,2-4 106,3 0 0,-4 3 468,5 0-247,0 6 625,0-3 112,0 5 1,0 6-770,0 6 102,0 4-178,0 12 0,0 1 136,0 5 0,0-2-186,0 2 0,3-3-229,1 3 1,4 0 266,-4-3-853,5-3 473,-8 5 0,8-9-293,-5 3 0,-1-7-406,-3-1 0,4-5 376,0 1-1391,0-2 449,-4-7-435,0-1 797,0-5 176,5 0 816,-4 0 0,4-5 0,-5-1 0</inkml:trace>
  <inkml:trace contextRef="#ctx0" brushRef="#br1" timeOffset="178">6636 13579 8264,'0'-29'0,"3"-3"0,1 6 408,5 4-218,-3 1 0,6 8 190,-1-2 333,1 2-335,-1 2 1,6-1 211,2 1 0,2-1-179,2 1 0,0 3-37,0 1 0,3 4 37,1-1-393,0 3 171,1 1 1,-4 0-21,2 0 0,-3 6-150,-4 6 0,-2 4 260,-6 7-647,1 0 334,-6 0 0,-1 4-383,-5-1 0,-5 10 262,-3-2 1,-7-1-73,-4-3 1,-4 1-4,-4 3 0,3-1-10,-2-2 1,2 0 119,1-4 1,-3 0 7,4-4 0,-3-2 71,10-2 1,0-1 152,4-3 1,4-6 142,3 2-122,3-2 0,1 3 1,3-5 141,4 1 0,2-4 87,10 3-140,0-4-58,9 2 0,1-5 29,6 0 0,-1 0 9,0 0 0,4 0-157,0 0 1,-3-1-204,-5-3 0,-2 3-752,-1-3 1,2-1 477,-10 1 0,1 0-1029,-5 4 1,-6 0 1460,3 0 0,-3-5 0,2-1 0</inkml:trace>
  <inkml:trace contextRef="#ctx0" brushRef="#br1" timeOffset="179">7412 13465 8298,'-5'-23'561,"4"6"-300,-4 0 1,5 9 258,0 1 100,0 4 412,0-2-36,0 5 0,0 7-448,0 4 1,0 6-165,0 5 1,4 6 90,-1 3-219,1 2-145,-4 1 0,0 0-58,0 1 0,0-1 58,0 0 1,0-4-196,0 1 0,0-6 170,0 2-273,0-3 125,5-1 1,-4-1-403,3-3 293,3-3 48,-6-5 0,8 1-250,-5-1 236,4 1 487,-1-6-231,4-1 1,4-5 80,1 0 0,3 0 216,-4 0 0,5 0-209,-1 0 1,3 0-68,1 0 1,-4-4 63,0 1 0,-1-1 63,1 4 0,1-4-4652,-5 0 4385,5 0 0,-12 4 0,2 0 0</inkml:trace>
  <inkml:trace contextRef="#ctx0" brushRef="#br1" timeOffset="180">8143 13385 8354,'-6'-11'-471,"-3"-4"-59,5-1 1,0 5 176,4 3 1481,0 1-194,0-5 126,0 1-56,0-1-217,0 1-220,0 5-142,0 1-135,0 5-91,-5 0 0,3 5 61,-6 2 0,2 3 166,-2 2-410,-7 4 57,7-3 1,-8 9 291,4-3-493,1-3 88,-1 6 0,1-6-256,0 3 232,4 3 32,-3-9 0,9 7-81,-3-5 0,3 4 46,1-4 1,1 4 49,3-3 1,0 3 5,7-4-5,-2 5 16,13-7 0,-5 3 19,6-4 0,1-1 17,3 1 1,-2-2 16,6-3 1,-6 2-9,2-5 121,-3 5-141,-1-3 1,-6 2-43,-1 0 0,-5-1-3,-3 5 1,-3-1 4,-5 0 1,-1 2-20,-3 2 0,-5-1 40,-10 5-192,0 0 86,-9-1 0,0 2 50,-3-4 1,0 0 12,0-1 1,-2-2-17,3 2 27,2-2-225,-5-7 1,10 3-316,0-5 0,6 4-666,5-5 271,1 1 0,6-5 159,5-3-201,10-2 1003,13-6 0,6 1 0,5 0 0</inkml:trace>
  <inkml:trace contextRef="#ctx0" brushRef="#br1" timeOffset="181">8497 13911 8216,'6'0'0,"0"1"0,-6 3 1015,5-3-559,-4 9 1,4-2 205,-5 7 0,-1 1 193,-3 3 1,-2 4-284,-6 0 0,5 0-98,-1 4 0,0 1-485,-3-2 23,5 1 87,-5 1 0,9-8-1152,-6 3 1,6-4 384,-2 0 668,3-2 0,1-6 0,0 0 0</inkml:trace>
  <inkml:trace contextRef="#ctx0" brushRef="#br1" timeOffset="182">9434 13374 8447,'0'-18'-61,"0"3"0,-4 6 154,0 1 366,0 1-256,4 0 0,-1 1 714,-3 2 503,3 3-931,-4-4 0,5 7-36,0 6 0,0 5 471,0 10-327,5-1-201,-4 6 0,8 2-63,-5 4 1,5 0-113,-2 0 0,3 1-5,2-1 1,-1 0 129,1 0-752,-1 1 350,1-6 0,-1 1-25,0-7 0,-3 1-301,0-9 0,-1 3-300,5-6 274,-6 2 8,4-13 256,-3 4 144,4-10 0,-1-5-12,-2-6 1,-2-3 14,-2 4 1,-3-5 43,3 1 0,-3-3 0,-1-1 1,0 1 1,0-1 0,0 0-28,0 0 74,0 0-70,0 5 124,0 2 62,0 5 1,1 4-172,3 3 0,1 8-132,3 4 0,6 7 157,-3 4-11,3 3-23,3 1 1,-1-1-80,3 1 0,3-4 16,-3 0 0,3 0-138,0 4 0,1-5 139,0-3-166,-5-2 170,8-7 0,-10-1 87,7-5 1,-7 0 185,3 0 0,-5-5-146,1-2 1,-2-9 120,-2-3 0,0 2 202,-4-3 1,-2 0 159,-5-6-169,0 1-278,0-2 1,-1-1-31,-3-3 1,-2-2-198,-6-1 0,5 0-76,-1-1 1,1 1-349,-5 0 0,4 0 141,1-1 1,4 6-109,0 2 0,1 5-1649,2 3 929,0 2 713,5 6 0,3 4-1495,7 4 991,-2 1 993,8 2 0,-13 5 0,2 2 0</inkml:trace>
  <inkml:trace contextRef="#ctx0" brushRef="#br1" timeOffset="183">10393 13328 8235,'-5'-11'328,"-1"4"0,-6 2 701,1 5-637,-1 0 1,1 2 273,-1 1 635,-4 4-785,3 9 1,-7-2 120,5 5 1,1 2 21,6 5 1,-1 0-23,5 4-577,1-5 47,3 8 1,0-5-8,0 3 0,5 0 31,2-4 1,5 0-57,3-4 0,3-6 332,5-1-741,-1-4 238,6-5 1,0 2 6,3-6 0,2 0-113,-3-7 1,3-4 218,1-7 123,1 3-103,-6-10 0,0 8 28,-2-5 1,-7 1-41,3-1 0,-8-2 18,0 2 0,-7-3-96,-4-1 1,-3-4-238,-1 1 1,-3-1 165,-4 4-1142,-6-5 802,-10 9 0,-1-7-1453,-2 7 945,-9 2 521,-5 6 0,-6 6-1331,0 5-100,1 5 1882,-1 1 0,0 11 0,3 2 0,5 2 0,5 2 0</inkml:trace>
  <inkml:trace contextRef="#ctx0" brushRef="#br1" timeOffset="184">10987 13168 8095,'0'-11'25,"0"-1"-14,-5-4-54,-2 3 249,1-3 360,1 4 50,0 6-99,4-4 61,-4 9-270,5-5 1,0 8 140,0 2-309,0 7 74,0 12 0,0 3 666,0 9-379,0-4-199,0 9 1,3-2-37,1 0 0,1 1-158,-1-1 0,-3-2-205,3 2 0,1-3 389,-1 0-1108,0-6 621,-4 4 1,0-13-637,0 3 0,0-8 419,0 1 1,4-4-1270,-1 0 805,1-6-775,-4-1 796,0-5 855,5 0 0,-3 0 0,3 0 0</inkml:trace>
  <inkml:trace contextRef="#ctx0" brushRef="#br1" timeOffset="185">10838 13260 8193,'12'-23'0,"-1"0"56,1 0 0,-1 0 159,6 5 0,0-2 357,6 5 0,0 0-61,0 3 1,0 1-25,0-1 1,3 5-119,1-1 170,0 6-209,-5-3 1,2 5 99,3 0-304,-3 0 58,4 0 1,-6 6-187,-3 5 1,-3 2 105,-4 6 0,-6 0-204,-2 4 0,-4 5 45,-4 2-152,-2 3-18,-11 7 1,-6-1 20,-7 3 1,1-3-128,-2-4 1,2-1 116,-1 0 1,-2-1-15,5-3 0,2-2 247,6-5 1,4 0-115,7 0 0,3-5 234,5-3 40,0-2-231,0-2 237,10 0 44,3-4 1,11 2-114,2-6 1,0 5 163,4-4 0,-1 0 11,2-4-587,2 0 186,-9 0 0,8-5-587,-6-3 0,4 2 301,-8-2 1,4 4-1801,-7-3 2196,-3 4 0,1-7 0,-6 4 0</inkml:trace>
  <inkml:trace contextRef="#ctx0" brushRef="#br1" timeOffset="186">11912 13123 8098,'0'-17'0,"0"4"0,0-2 594,0 2-325,0 7 1,-1-3 77,-3 5 588,-2-4-525,-6 6 1,-1-3 235,-2 5-279,-3 0-190,-4 0 1,1 5 153,-2 3 1,-2 2-81,-9 1 1,3 6-127,1 2 1,1 3 155,-2 0-245,8-4 12,2 4 0,4-4 58,-2 4 1,3-3-179,4 0 1,6-1 42,2 1 0,4-1-51,4-3 0,4-2 222,7 2 0,4-1-84,8 1 1,2-2 119,5 2-113,0-7-188,1 2 72,-1-9 111,0 9 1,-3-7 19,-1 5 0,-5-5 12,2 5 0,-4-2-82,-4 2 0,-3 2-16,-4-2 1,-6 2-58,-2 1 0,-3 2 165,-1 2 1,-2-1-292,-6 5 0,-5-4-48,-9 4-290,-6-5 335,-2 8 1,0-5-135,0 2 1,-1 1-142,-3-5 1,5-1-120,2-6 0,4 1-1185,4-6-130,3 1 1058,9-4 843,7-5 0,7-1 0,4-6 0</inkml:trace>
  <inkml:trace contextRef="#ctx0" brushRef="#br1" timeOffset="187">12175 13180 8144,'0'-18'0,"0"5"0,0 6 0,0 5 0,0 2 0,-2 7 1476,-1 8 164,1-2-1022,-3 8 0,1-3 283,1 5 1,-1 0-22,4-1-464,0 6-236,0 2 1,0 0-51,0 0 1,0 0-136,0 0 0,4-1 256,-1-2-811,6-3 505,-7 4 0,3-9-1038,-5 0 1,3-5 44,1 1 0,0-6-1682,-4-1 1359,0-6 1371,0 3 0,-5-5 0,-1 0 0</inkml:trace>
  <inkml:trace contextRef="#ctx0" brushRef="#br1" timeOffset="188">11786 13237 8099,'0'-18'0,"0"3"1140,0 2-666,0 2 1,7-1 248,4 1-236,6-1-185,5 6 1,6-4 566,3 2 1,7 2-313,4-2 0,6 6-263,1-2 1,1-1-963,-4 1 510,-1 0 165,-4 4 0,6 0-374,-5 0 1,-2 5-1508,-9 3 1874,2 2 0,6 7 0,8 0 0</inkml:trace>
  <inkml:trace contextRef="#ctx0" brushRef="#br1" timeOffset="189">13145 13054 8251,'-1'-10'0,"-3"2"0,3-2 1042,-4 9-170,5-4-197,0 5 92,0 5-353,0 1 0,-4 7 581,0 2-499,1 3-185,3 10 0,0 2 109,0 8 1,0-5-43,0 5-412,0-5 80,0 7 1,1-7 393,3-3-992,-3 3 489,4-9 1,-5 4 138,0-5-1702,5-5 1070,-4-2 0,4-4-2527,-5-1 2209,0-5 0,2 0 874,1-6 0,-1 5 0,3 1 0</inkml:trace>
  <inkml:trace contextRef="#ctx0" brushRef="#br1" timeOffset="190">13043 13340 8250,'24'0'0,"-5"0"0,-8 0 217,1 0 0,-4 0 452,8 0 1,0-4 261,-1 0 0,2 0-363,-2 4 1,-1-1 35,5-3 0,0 3 104,4-3-689,5-2 69,-4 4 1,4-6-170,-5 4 0,0-4-451,0 4 0,-4-3 561,0 3-2746,-11-5 2717,8 8 0,-15-4 0,4 5 0</inkml:trace>
  <inkml:trace contextRef="#ctx0" brushRef="#br1" timeOffset="191">13168 13043 8098,'5'-7'2,"2"-3"-2,4 3 240,11 1-120,-3-4 1,9 4-121,-6-5 1627,6 4-1034,-4-3 1,9 7-366,-2-4 0,2 3 23,1-4 1,3 6-671,-3-2 1,6 3 170,-10 1-1628,6 0 1288,-12 0 0,0 1 588,-5 3 0,-10 2 0,1 6 0</inkml:trace>
  <inkml:trace contextRef="#ctx0" brushRef="#br1" timeOffset="192">13728 13123 8244,'-12'0'0,"2"1"0,3 3 0,-3-1 441,2 9 1,-2-2 165,-2 9 735,1-5-833,0 8 1,-1-5 252,1 6-121,4 0-291,2 0 0,5-3 155,0 3-637,5-3 177,2 8 0,9-9-62,3 0 0,4-1 117,4 1 1,2-4 48,5-7-89,0-3 1,6-5-186,2 0 75,-3-5 1,4-3-42,-5-7 0,0 2-14,-3-2 0,-6 1 77,-3-1 0,-7 1 12,-3-5 0,-4 1-59,0-1 0,-6-2 87,-2 2 0,-4-7-169,-4 0-24,-7-6 196,-7 8-592,0-4 370,-9 0 0,2 8-114,-13-3-1515,-3 8 1537,-9-7 1,3 13-181,-3-2-116,-2 7 269,10-1 1,2 6-367,9 3 1,10 2 235,-2 6 1,13 0 455,2 4 0,6 1 0,2 6 0,0 0 0</inkml:trace>
  <inkml:trace contextRef="#ctx0" brushRef="#br1" timeOffset="193">14310 13054 8189,'7'-23'0,"-2"5"1217,-5 2-242,5 10 46,-4-5-510,4 10 184,0-4-81,-3 5 0,3 3-67,-5 4 0,0 3-70,0 13 1,0 3-30,0 8 54,0 5-318,5-3 1,-4 3-119,3-5 1,1 2 52,-1 2 1,-1-6-378,-3 2 1,4-7 217,0-1-1452,0-2 1001,-4-1 0,4-5-781,-1-3-749,1-2 682,-4-7 648,0 4 1,0-10 461,0 0 0,0-5 0</inkml:trace>
  <inkml:trace contextRef="#ctx0" brushRef="#br1" timeOffset="194">14230 12974 8365,'5'-29'371,"3"2"-186,2 3 1,7 1 1009,1 6-727,-1 0 0,1 6 252,-3-1 149,-2 6-428,3-4 0,1 7 124,2-4 1,8 4-177,3-1 0,-1 4-39,2 4-21,-6-3-73,3 9-287,0 2-384,-4 1 434,-1 8-145,-2-3 1,-9 5-129,-1 0 0,-1-1 93,-6 1-821,0 5 655,-4 1 1,-5 6-11,-3-1 1,-7 0-86,-4 0 1,-8-1-263,-3-2-272,-3 2 569,4-4-172,-4 0 500,4-1 1,3-9-23,3 0 294,3-5 0,4 3-26,4-6 1,2-3 151,6-1 1,2-3 439,6 4-9,2-6-74,10 3 0,-2-5-340,5 0 0,2 0-145,5 0 0,0 0-505,4 0 1,-3 0-227,3 0 1,-3 0-488,3 0 0,-4 2 466,0 1 541,4-1 0,-16 8 0,1-4 0</inkml:trace>
  <inkml:trace contextRef="#ctx0" brushRef="#br1" timeOffset="195">15452 12894 7887,'0'-11'-490,"0"4"926,0-3 1,0 9 372,0-4 1793,0 5-2316,0 5 1,0 6 337,0 8 0,0 8-174,0 4 1,4 2-269,0 1 0,0 0 22,-4 0 0,1 2-155,3 2 1,-3-6-33,3 2 1,-3-6-275,-1 2 1,2-6-602,1-1-132,-1 0 0,3-10-1270,-5 2 1175,5-7 296,-4-3 789,4-5 0,10-5 0,4-2 0</inkml:trace>
  <inkml:trace contextRef="#ctx0" brushRef="#br1" timeOffset="196">15281 12871 8243,'0'-16'0,"6"3"0,6-2 749,4-3-358,7 5 0,0 1 452,0 4-281,0 1-311,0-5 590,-1 6-416,1-4 0,1 5 130,3-3-72,-3 3-179,4 5 0,-1 0-126,-1 0 1,0 1-133,-7 3 1,1 2-23,-5 6-38,1 4 218,-10 2 0,3 5-509,-5 0 0,-6-1 151,-5 1 1,-9 4-376,-3 0 0,-2-5 59,-2-3 21,0 1 223,-5-3 0,4 1 92,-3-3 1,3-2 141,2 2 0,0-6 45,3-1-135,2-1 1,7 1 596,3 0-157,2-6 120,10 3-266,1 0 0,11-2 15,2 4 0,3-3 128,5 4 1,2-4-157,5 3 0,-1-3-29,-2 4 0,2-2-83,-3 2 1,-2 6 79,-1-3 1,1 3-119,-1-3 1,-2 6 170,-6 2-369,-3-3 91,-9 6 1,-2-4 56,-5 5 1,-1-1-160,-3 1 1,-9-4 146,-10 0-634,-5 0 432,-1-1 1,-4 2-316,3-4 1,-3-1 181,-2-4 0,1-1-158,0-2 1,5-3-173,2-5-898,3 0 942,11 0 0,-1-1-74,10-3 708,1-2 0,3-1 0,0 2 0</inkml:trace>
  <inkml:trace contextRef="#ctx0" brushRef="#br1" timeOffset="197">16001 12940 8118,'0'-17'904,"-5"5"-409,3 0 277,-3 7-97,5 5 0,-1 1-46,-3 3 248,-2 8-499,-6 0 1,5 10 278,-1-3 47,6 3-351,-3 5 1,5 3-254,0 4 1,5-4 50,2 1 0,3-5-291,2 5 1,4-6 195,3 2-680,-2-3 492,4-6 0,-3-2 20,5-4 1,4-6-105,-1-2 1,5-3 35,-5-1 1,5-1 45,-4-3 1,3 2 163,-3-6 1,-1-3-52,-3-5 0,-5 0 246,-3 1-47,-2 2-153,-2-9 265,-4 5-266,-2-6 0,-5-5-39,0-3 1,-7 0-5,-4 0 1,-6-2-86,-5 3 1,-6 0-264,-3 0 0,-7 5-177,-4-2 0,-2 9 213,-2 7 1,-1 4-1003,-2 7-327,7 0 1106,-8 6-1085,20 5 1639,-3 7 0,10 5 0,3-1 0,4 1 0,6 0 0</inkml:trace>
  <inkml:trace contextRef="#ctx0" brushRef="#br1" timeOffset="198">16583 12826 8190,'0'-12'-250,"0"-4"250,0 8 1128,0-7-168,0 14-54,0-4-521,0 5 1,1 5 86,3 2 1,3 5-101,4 3 1,2 4-112,2 8 0,-1-3 0,5 2 0,-1 2-16,1-1 1,1 0 15,-5-5 0,4-3 0,-4 0 0,4-5-15,-3 2 0,-1-4 276,-4 0-522,1-6 0,-1 4 0,1-3 0</inkml:trace>
  <inkml:trace contextRef="#ctx0" brushRef="#br1" timeOffset="199">16926 12803 8158,'-7'-18'64,"2"2"-64,5 4 1014,0 6-468,0 1 1,-5 7-72,-2 6 1,-5 1-67,-3 10 1,-2 5 165,-2 6 0,-2 1-90,2 3-559,-3-2 137,4 7 1,2-8-538,5-1 0,-1-3 353,1 3 0,4-5-1742,4 2 966,1-8 317,2 3-641,0-10 691,0 5 1,0-9-424,0-1 953,5-4 0,2 2 0,4-5 0,1 0 0,-1 0 0,-5 0 0,-1-1 0,-5-3 0,0 2 593,0-3-417,0 5 270,-5 5 0,4 3 699,-3 7 0,-1-2 400,1 2-840,1 3-350,3 0 0,0 1 250,0 0 0,0-4-150,0 4 1,0-4-288,0 4 1,0-5-182,0 2 1,0 0-289,0-1 1,0-3 137,0-5 1,1 0-170,3 0 1,-2-2-1280,6-5 0,-3 0 1611,6 0 0,-7 0 0,6 0 0</inkml:trace>
  <inkml:trace contextRef="#ctx0" brushRef="#br1" timeOffset="200">17394 12826 8088,'5'-23'0,"-2"9"867,4 2-326,-4 9 497,2-2-680,-10-1 1,-3 5 165,-7-3 162,2 3-363,-8 1 0,-2 1 451,-8 3-377,-2 3-125,-1 4 0,1 4-48,3 0 1,-2 8 10,5-4 1,4 5-215,4-5 0,5 2 87,-1-2-405,8 2 284,2-8 1,5 7-72,0-4 0,2 3-112,6-4 1,4 5 70,11-1 0,5-1-37,3 1 0,2-5 327,1 1-185,0 3-608,0-5 896,1 3-259,-6-4 0,-3-1 64,-7 0 1,-2 1 134,-6-1 1,1 1-95,-1-1 0,-4 0 117,-4 1 0,-3 3-88,-3 0 108,-9 6 231,-6-9 1,-6 9-225,-2-6-125,-4 0-39,-9 2 0,2-5 24,-5 4 0,2-4-204,-2 0 0,-1-1-307,5 0 0,0-3 175,3 0-2868,11-6 1495,-2 3 1591,18-5 0,-7-5 0,8-1 0</inkml:trace>
  <inkml:trace contextRef="#ctx0" brushRef="#br1" timeOffset="201">4351 15270 11213,'12'0'616,"-1"0"-146,1 0 0,4-2 53,3-1 1,3 0-113,1-5 0,4 1-24,4-5 1,-2 2-143,2 3 1,-2-3-40,1 2 1,-2-2-41,-5-2 0,-4 5-190,0-1 1,-9 6 280,2-2-1659,-3 2 558,-3-3-1293,-1 4 0,-5-3 2137,0 8 0,0 8 0,0 5 0</inkml:trace>
  <inkml:trace contextRef="#ctx0" brushRef="#br1" timeOffset="202">5710 14870 8151,'-6'-5'0,"0"2"89,2-4 124,3 4 1,-4-3 463,5 2-355,0 3 0,1-4 70,3 5 1,-3 1-87,3 3 1,-2 2-35,2 6 0,-3 0 298,3 3-120,-3 3-209,-1 5 255,0 0-285,0 5 1,0 1-24,0 5 0,0 4-108,0 0 1,0 6 342,0-3-1611,0 4 1164,-5 1 0,4-6 58,-3-2 0,3-7-130,1-5 0,0-3 83,0-4 1,4-2 118,0-6-288,-1-5 14,-3 5-93,0-10 487,6 4-1262,-5-5-839,4 0 520,-5-5 0,-1 0 616,-3-3 1,3-2 738,-3 2 0,-8-2 0,0-1 0</inkml:trace>
  <inkml:trace contextRef="#ctx0" brushRef="#br1" timeOffset="203">5356 15053 8151,'0'-18'0,"0"3"499,0 2 0,2 2-21,1-1 0,4 1-160,4-1 0,2 1-38,2-1 0,-1 1 0,5 0 1,-4-1-63,4 1 1,-5 3-31,2 1 1,1 3-62,2-4 0,-1 6 123,1-2 0,1-1-61,7 1 1,-1 0-21,4 4 1,-1-4-14,2 1 1,5-5-7,-1 4 0,5-1 11,-2 1 0,6 2-44,-3-6 0,0 4-151,1-3 1,-3 3-78,-1-4 0,-2 6 84,-13-2 1,1 3-137,-9 1 87,0 0-66,-3 0-31,-6 0 58,-1 0 42,-5 5 0,0-3-64,0 6-35,0-1 1,0 6 136,0 2 1,1 3-23,3 5 0,-1 1 288,4 3 0,0 3 39,0 8 1,0 3 82,-4 5 1,-1-2-205,1-2 0,-1 1-24,-2-5 0,0-1-63,0-7 1,4-2 82,-1-5 0,2-1-222,-1-3 1,-1-3 103,4-4 1,-3-2-110,4-3 1,-4 2-46,3-5 1,-4 1-312,1-1-109,-3-3-529,4 4 132,-4-5-316,4 0 528,-5 0 1,-5 0 0,-1 0 0</inkml:trace>
  <inkml:trace contextRef="#ctx0" brushRef="#br1" timeOffset="204">6807 14859 8151,'0'-18'0,"-4"1"722,0 6-238,0 5 379,4 0-306,0 17 0,4 3 69,0 12 1,0 5-8,-4 7-27,5 2-249,-4 6 0,4 0 107,-5-1-1370,5 1 954,-3-5 0,3 2-74,-5-5 0,0-4 94,0-3 1,0-6 5,0 2 0,0-7-25,0-1 0,0-5-427,0 1-232,0-2-360,0-2 683,0-4-1527,0-2 30,0-5 0,-2-4 1154,-1 0 644,-4-5 0,-4-2 0,-1-7 0</inkml:trace>
  <inkml:trace contextRef="#ctx0" brushRef="#br1" timeOffset="205">6361 15281 8151,'-6'-7'436,"2"-1"-128,3 5 0,2-6 15,3 6 0,4-2 122,7 1 0,3 1 306,5-4 0,6 3-290,5-4 0,2 2-146,5-2 0,-3-2-107,4 2 0,-4 2-158,4-1 1,-6 0-149,-2 0 1,-1 0-396,-6 3 1,-1 3-180,-3-3 1,-1 3 671,-3 1 0,2 5 0,-3 1 0</inkml:trace>
  <inkml:trace contextRef="#ctx0" brushRef="#br1" timeOffset="206">7172 14927 8151,'-6'-16'0,"-4"3"217,9-4 585,-5 6 222,6 5-234,0 1-332,0 20 1,0-1-89,0 12 1,0 4 8,0 0 1,0 3-220,0 1 0,0 4-146,0 0 0,0 4-5,0-4 0,0 3 186,0-7 1,0 3-397,0-7 0,0-2 113,0-1 0,0-7-55,0-1 0,0-5 111,0 2 0,0-8 200,0 0 2,0-5 71,0 2 0,2-5-108,2 0 0,-2 0 39,6 0 1,1-2-45,6-1 1,-1 0-74,5-5 0,0 5-143,4-5 0,-4 6 48,0-2 0,0-1-209,4 1 1,1 0-2,2 4 0,0-4-153,4 0 0,-4 1-294,0 3 1,-3-4 274,-4 0 1,1 0-189,-4 4 1,-1-4-678,-4 1 488,-4-1 0,2 2 422,-6-1 0,1 0 377,-4-4 0,-10-1 0,-3-4 0</inkml:trace>
  <inkml:trace contextRef="#ctx0" brushRef="#br1" timeOffset="207">7172 15258 8151,'-11'-5'-159,"1"3"-241,2-6 1089,3 0 0,6-3-174,3 0 1,6 0 40,5 4 0,6-2-99,-2 5 0,4-5-20,3 2 0,0 2-199,4 1 1,-3-1-70,3 1 1,3 0-622,2 4 286,-4-5 225,-3 4 0,-5-4-1022,0 5 0,-2 0 499,-5 0 1,-1 0-343,-4 0 1,-4 1-151,-4 3 956,-1-3 0,-7 9 0,-2-4 0</inkml:trace>
  <inkml:trace contextRef="#ctx0" brushRef="#br1" timeOffset="208">7115 14938 8151,'1'-10'358,"3"3"1,4-3-58,7 2 0,4-2 240,8-2 0,-2 1-81,6 0 0,3-1-47,4 1 0,0 1-181,-4 2 1,6-1-110,2 5 0,-3-3-476,-1 3 1,-6 0 326,-2 4 1,-10 1-2128,-1 3 2153,-5 2 0,3 6 0,1-1 0</inkml:trace>
  <inkml:trace contextRef="#ctx0" brushRef="#br1" timeOffset="209">8063 14859 8151,'-7'-11'15,"-1"4"1,4-2 377,-4 5 2,6 0 92,-3 4-214,0 0 0,2 2 321,-4 1-352,4 4-46,-7 9 1,9 2 231,-3 5 0,3 1-79,1 3 1,0 2-43,0 5 0,0 0-50,0 1 0,0-1-15,0 0 0,3-5-447,1-2 1,1-4 103,-1-4 1,1-3-650,3-4 516,2-1-520,-4 1-353,1-6-866,3-1 776,-9-5 426,4 0 0,-5-1 771,0-3 0,-1-2 0,-3-6 0,2 1 0,-6-1 0,-5-4 0,-5-2 0</inkml:trace>
  <inkml:trace contextRef="#ctx0" brushRef="#br1" timeOffset="210">7960 14904 8151,'8'-15'-38,"0"0"0,-1 0 291,5 3 1,-4 1 152,4-1 1,-2 0-89,9-4 1,0 4 144,4-4 1,0 4-107,0 0 1,1 2 77,2 3 1,-1-2-162,1 5 0,-2 0-33,-1 4 1,-4 0-199,0 0 1,-4 4 109,4 0 1,-5 8-120,2 0 1,-9 6-26,-3-3 0,-3 9-4,-1-1 1,-6 7-27,-5 1 0,-6 2-93,-6 1 0,-5-1-54,-2-3 0,-3 3 10,-1-2 1,-1-2-195,1 1 1,0 0 184,0 0 0,4-3 109,4-8 1,7 1 54,3-5 1,9 1 290,3-5-275,3 0 0,7 1 138,6-1 1,4-4 136,7-4 1,5 2 69,2-1 0,3 0-261,1-4 1,5 0 125,-1 0-761,-5 0 365,0 0 1,-5 0-210,2 0 0,2 0-449,-6 0 0,-4 0 318,-7 0 0,-2 0-718,-2 0 1231,1 0 0,-6 0 0,-1 0 0</inkml:trace>
  <inkml:trace contextRef="#ctx0" brushRef="#br1" timeOffset="211">8680 14881 8151,'-1'-25'-424,"-3"2"0,3 8 920,-3 0 0,2 6 438,2 1 89,0 6-204,0-3-471,0 20 1,0-1-24,0 12 1,-3 2 136,-1-1 1,0 9-262,4-2 0,-4 6-66,0-2 1,1 1-232,3-5 0,0 0 126,0 0 0,1-1 188,3-2 1,2-5-65,5-7 0,1-2-47,-1-6 0,2 1-148,2-1 0,-1-4-117,5-4 1,0-1-153,4-2 1,-4 0-90,0 0 1,-1 0-26,1 0 1,6-4 292,-2 0 0,-1-4 428,-3 5 1,-4-2-1024,4 1 0,-5 1-1018,1-4 0,-6 3 691,-1-4 1053,-6 6 0,8-9 0,-3 5 0</inkml:trace>
  <inkml:trace contextRef="#ctx0" brushRef="#br1" timeOffset="212">8646 15133 8151,'-12'-17'-839,"6"8"420,2-2 1252,3 2 1,2 1-196,3 1 0,3 3-69,9-4 0,1 5-90,6-5 1,5 4 117,3-4 1,2 2-360,1-1 0,-4 0-42,1 3 1,3-1-496,4-2 0,-1 2 270,-7 5 0,-3-4-1012,-8 0 0,-2 0 541,-6 4 0,-3 0-1796,-1 0 2296,-4 0 0,2 0 0</inkml:trace>
  <inkml:trace contextRef="#ctx0" brushRef="#br1" timeOffset="213">8634 14813 8151,'7'-12'-1492,"3"-3"1118,-3 0 1,9 0 1480,3 3 0,3-3-347,5 0 1,-2 0-192,6 3 1,-1 1-359,5-1 0,4 2-285,3 3 0,-2-2 81,2 5 0,-6 0-274,-2 4 267,-5 5 0,-1 7 0,1 5 0</inkml:trace>
  <inkml:trace contextRef="#ctx0" brushRef="#br1" timeOffset="214">10267 14710 8151,'12'-11'0,"-5"-1"-10,1 1 1,-2-1 151,2 1 0,-2 0 122,-2-1 0,-1 1 98,4-1 127,-4 1-169,2 5 0,-5-5-47,0 4 1,-5 2-16,-3 1 1,-7 3-70,-4 1 0,-8 8-136,-3 4 1,-7 11 164,-1 0 1,-5 7-116,1 1 1,3 5 40,1 2 1,3 4-24,5-4 0,2 4-163,5-4 0,7 4 47,4-4 0,6 0-92,6-3 1,6-2 101,6-3 0,4-2-104,7-5 1,5-2 0,2-2 1,5-2 40,3-6 0,-4-1 43,0-2 0,4-3 0,-4-5 0,3-1 156,-2-3 1,-5-1-139,0-3 0,-7 2 24,4 2 0,-7 2-7,3-6 0,-1 6-31,-7-2 0,0-3 0,-3 1 0</inkml:trace>
  <inkml:trace contextRef="#ctx0" brushRef="#br1" timeOffset="215">10770 14653 8151,'0'-34'0,"0"6"133,0 5 0,-4 5 326,0 7 0,0 3 449,4 1-509,0 4 1,-3-1 65,-1 8 0,-5 7-88,1 8 1,2 8 77,-2 4 0,2 7-299,-2 4 1,0-2-129,4 2 1,0 0 117,4 4 0,-4-2-113,0-2 1,1 0-680,3-8 0,0 2 324,0-10 1,0 0-445,0-7 1,-4-3 94,0-5 1,0-3-1083,4 0 684,0-6 272,0 3 797,0-5 0,0-5 0,0-1 0</inkml:trace>
  <inkml:trace contextRef="#ctx0" brushRef="#br1" timeOffset="216">10736 14653 8151,'0'-34'0,"0"2"0,0 5 0,0 2 630,0 10 224,0 5-283,5 4 0,-4 13-168,3 4 1,2 7 100,2 9 0,2 2-19,1 5 1,2 3-185,2 5 1,3-3-298,5 11 0,3-10 205,1 6 0,0-7-493,-4 3 1,-1-6 226,1-2-397,-5-5 62,4-6 0,-10 0 73,4 0 1,-4-6-91,0-1 0,-2-4 8,-3 0 1,4-5-454,-4 1 45,-2 0 1,0-1-257,-5 1 1119,0-6 0,-5 9 1,-1-5-1</inkml:trace>
  <inkml:trace contextRef="#ctx0" brushRef="#br1" timeOffset="217">10667 15041 8151,'-6'-11'-179,"-4"5"0,10 0 1053,0 6 0,2-3-158,10-1 0,-4-1-49,8 1 0,5 1-235,2-4 0,4 3-14,-1-4 0,2 6-331,3-2 1,6 1-227,-3 0 1,1 1-915,-4-1 0,1 1 687,-6 2 1,-3 0-2379,-4 0 2744,-5 5 0,3-3 0,-6 3 0</inkml:trace>
  <inkml:trace contextRef="#ctx0" brushRef="#br1" timeOffset="218">11364 14756 8151,'-12'-18'12,"5"1"144,-1 6 35,6 0 0,-4-1 252,6 1 270,0 4 344,0-3-611,0 9 0,0-3-166,0 8 1,0 4 98,0 7 0,0 3-57,0 4 0,0 3-77,0 1 1,0 3-103,0 6 1,0-5-119,0 1 1,0-1 54,0 4 0,0-3-121,0-1 1,0-4-626,0 0 0,0-3 128,0-4-761,0-2 833,0-6 0,2-1-231,2-2 1,-3-2-1328,3-2 1079,-3-3 945,-1 4 0,0-5 0,0 0 0</inkml:trace>
  <inkml:trace contextRef="#ctx0" brushRef="#br1" timeOffset="219">11284 14642 8150,'0'-18'0,"0"3"1031,0 2 148,5 1-584,1 6 0,7 6-165,2 8 0,4 7 83,8 4 0,-2 4-201,6 3 0,-2 0-55,1 4 0,3 1-185,-2 3 1,-3-4 167,-2 1-1311,4-6 1036,-11 3 1,7-5-135,-7 0 1,-2-2-326,-2-1 1,-2-4 158,-2-5 1,-1 1-708,-2-1 253,2-4 0,-7 2 299,4-6 1,-4 2-611,0-1 1100,-1-3 0,-7 10 0,-2-5 0</inkml:trace>
  <inkml:trace contextRef="#ctx0" brushRef="#br1" timeOffset="220">11843 14504 8129,'0'-21'260,"0"2"1,0 2 218,0 6 46,0 5 264,0 1-201,0 20 0,0 0-173,0 15 1,0 1 66,0 3 0,-3 7-356,-1 4 0,0-3 76,4 4 0,0-3-455,0 3 0,0-2 239,0-2 0,0-3-717,0-4 1,0-6 240,0-2 0,0-5 15,0-3 1,0-1-135,0-3 1,1-2 608,3 2 0,2-2 0,6-2 0</inkml:trace>
  <inkml:trace contextRef="#ctx0" brushRef="#br1" timeOffset="221">12803 14584 8089,'0'-11'0,"0"0"429,0-1-17,-5 6 195,3-4 274,-3 8-469,5-8-230,-5 9-6,4 1 1,-8 11 203,5 8 0,-3 8-86,3 4 0,0 3-43,4 4 0,0 1-105,0 3 1,0 1-156,0-5 1,0 4-118,0-4 1,4-1-384,0-6 0,3-4 195,-3-4 0,4-5-252,-4-3 0,3-6-1403,-3-1 794,5-6 142,-8 3 1033,4-5 0,-10 0 0,-1 0 0</inkml:trace>
  <inkml:trace contextRef="#ctx0" brushRef="#br1" timeOffset="222">12654 14619 8169,'7'-23'0,"2"5"401,-6 3 0,6 2-21,-1 2 1,2-1 253,1 1 1,2 3-146,2 1 0,2-1-9,2-3 0,6 3-115,-2 0 67,8 6-141,-2-3 1,1 1 104,1 0-402,-1 0 64,4 4 0,-1 0-89,-2 0 1,1 2 115,-6 1 0,0 0-311,-7 5 0,-3-1 103,-4 5 1,-2 3-124,-3 0 0,-3 9 80,-8-1 1,-7 4 62,-8-1 0,-8-2 60,-3 3 1,-5 1 27,-3-1 1,3-1-149,-3-3 0,2-1 131,2-3 0,1 1-129,3-5 1,-1 1 96,8-5 166,3-5-59,9 4 0,3-7-28,0 5 120,6-6 1,2 3-84,7-5 1,7 1 144,2 3 0,13-2 183,1 1 1,3-1-131,1-2 0,-2 1-168,6 3 1,-2-3 77,-2 3 1,-1 2-229,-3 2 0,2-2 0,-5 2 0,-4-1-159,-4 5 0,-5 0 150,1 4 1,-6-4-53,-2 4 1,-4-4-258,1 0 130,-3-1 94,-11 6 1,-3-5-129,-10 4 1,-5 0 31,-2-1 0,0-2-45,-5-2 0,4-6 65,-8 7 0,4-8-163,1-1 0,-1-1-48,1-2 1,1 0-257,3 0 0,7 0 159,8 0 1,2 0 545,2 0 0,4-5 0,2-2 0</inkml:trace>
  <inkml:trace contextRef="#ctx0" brushRef="#br1" timeOffset="223">13420 14584 8131,'0'-22'750,"0"4"-161,0 1 342,0 11-416,0 1 0,0 6 0,0 3 0,0 7-129,0 8 1,0 0 111,0 4 1,0-1-255,0 8 1,0-3-127,0 3 0,1 1-205,3 3 1,-3-3 111,3-1 1,2-3-29,2 3 0,2-4-198,1 0 0,1-5 201,-1-2 0,11-5 0,2 2 0</inkml:trace>
  <inkml:trace contextRef="#ctx0" brushRef="#br1" timeOffset="224">13625 15030 8071,'42'0'0,"-4"-1"1112,-15-3 0,-4 1-714,0-4 0,-4 0-1012,4 0 111,5-3-308,-5 3-280,3-4 616,-11-1 475,-4 1 0,-7-1 0,-7 1 0</inkml:trace>
  <inkml:trace contextRef="#ctx0" brushRef="#br1" timeOffset="225">13340 14881 8208,'-7'-16'53,"2"7"-53,5-2 0,10 2 0,6-3 0,4 1 0,3-1 0</inkml:trace>
  <inkml:trace contextRef="#ctx0" brushRef="#br1" timeOffset="226">13397 14790 9299,'23'-5'2454,"1"-1"-1891,2-6 1,3 1 179,6-1 0,0 2-472,3 3 0,-2-2-381,2 5 1,-6-1-910,-2 1 1,-2 3 511,-1-3 0,-6 3-2231,-9 1 1455,-1 0 218,-5 0 1065,0 0 0,-22 0 0,-3 0 0</inkml:trace>
  <inkml:trace contextRef="#ctx0" brushRef="#br1" timeOffset="227">13317 14527 8208,'0'-11'0,"4"2"0,7-2 0,0 2 545,16-6 1,0 2-83,7 1 1,0 1 13,0 0 0,5 3 132,-1 0-848,5 1 242,-8 0 0,8 2 308,-5 5-2528,6 0 1518,-9 0 699,5 5 0,-1 2 0,1 4 0</inkml:trace>
  <inkml:trace contextRef="#ctx0" brushRef="#br1" timeOffset="228">15098 14482 8369,'0'-12'-609,"0"1"0,0 3 1591,0 1-79,-5 4 5,4-7-523,-9 9 0,7-8 113,-4 5-451,-1 0 151,-3 4 0,-1 0 224,1 0-158,-6 0-67,0 5 1,-2 2 149,0 4 1,3 2-52,-3 2 1,0-1 17,-4 5 0,4 4-38,0 3 0,4 6 33,-4-1 0,5 2-38,-1 1 1,6 4-1,1 0 0,6 0-27,-2-4 1,4 1-139,4-1 1,6-4-239,5 1 0,7-6 138,1 2 0,1-7-121,6-1 1,1-5 191,3 1 0,0-3 58,0-5 0,-2-2-76,2-5 0,-2-1 9,6-3 0,-2-2 89,-2-5-314,5-1 106,-3-4 1,-1-2 35,-4-5 0,-6 0 88,2 0 1,-8 0-234,-4 1 1,-3-6-15,-5-3 0,-3 0-164,-8 0 1,-3-6 11,-9 3 1,-1-3-250,-6 3 1,-5 0 38,-3-1 1,-5 6-325,-2 3 1,-6 3 285,2 4 0,2 4 154,-2 7 1,1 4-441,0 8 1,2 4 859,9 7 0,-2 2 0,6 6 0,0 0 0,2 0 0</inkml:trace>
  <inkml:trace contextRef="#ctx0" brushRef="#br1" timeOffset="229">15818 14527 8369,'0'-6'0,"0"0"0,0 2 583,0 3-225,0-5 0,0 8 103,0 2 235,0 2-337,0 10 1,0 2 187,0 5 1,0 0 189,0 0-192,0 5-207,5 1 0,-2 5-92,4 0 0,-3 1 32,4-1 1,-6-4-130,2 1 0,1-2-173,-1 1 0,1-3-149,-1-8 1,-2 1 95,6-4-568,-6-1 1,3-8-717,-5 1-668,0-5 704,0 2 436,-5-10 0,0-2 61,-2-4 828,-3-1 0,-2-4 0,-6-2 0</inkml:trace>
  <inkml:trace contextRef="#ctx0" brushRef="#br1" timeOffset="230">15475 14550 8369,'0'-11'0,"0"-1"469,0 6-168,5-4 0,3 7 91,7-4 0,2 3 226,2-4 0,6 6-229,-2-2 0,7 3 56,1 1 1,2 0 28,1 0 0,-2 0-151,2 0 0,-1-4-208,9 0 0,-5-1 247,1 1-965,-3 3 714,5-9 0,-5 5 30,3-3 1,-7-1-153,-5 5 0,-1-3-66,-3 3 0,-4 0-225,-3 4 67,-2 0 222,-2 0 0,-4 1-131,-3 3 0,-3 3 590,-1 4 0,-4 5-345,0 4 1,-3 2-56,3 5 1,-4 2 19,4 5 1,1 2-62,3 2 0,0 3 3,0 4 0,0 0-11,0-3 1,3 1 47,1-5 1,4 0-160,-4-4 0,3-5 90,-3-2 1,4-7-19,-4-1 1,3-5-102,-3 2-57,0-9 0,-3 2-727,3-5-1242,-3 0 619,4-4 1,-5-2 749,0-1 1,0-4 799,0-4 0,0-1 0,0 1 0</inkml:trace>
  <inkml:trace contextRef="#ctx0" brushRef="#br1" timeOffset="231">16629 14562 8369,'0'-25'187,"0"6"0,1 3 981,3 5 225,-3-3-439,9 7-369,-8 1 1,6 2-42,-4 8 0,4 4-39,-4 7 1,-1 8-182,-3 7 0,0-1 87,0 2 1,0 4-244,0 7 0,0-1-127,0 1 0,0-6-389,0 2 1,0-2 282,0-2 1,0-3-860,0-1 0,2-10 258,2-1 1,-3-5-774,3-2-317,-3-1-651,-1 1 1595,0-6 812,0-1 0,-10 0 0,-3 2 0</inkml:trace>
  <inkml:trace contextRef="#ctx0" brushRef="#br1" timeOffset="232">16206 14881 8369,'-11'-5'-290,"4"4"602,2-9 1,7 9 506,1-3 0,0 3-178,5 1 1,-5 0 21,5 0 0,3-4-108,5 0-67,4 0-146,-2 4 1,10-4-290,2 1 1,3-5 83,1 4 0,1-1-726,-1 1 0,1 3 276,3-3-2345,-7-2 1834,2 5 1,-6-5 823,-1 6 0,1-5 0,-4-1 0</inkml:trace>
  <inkml:trace contextRef="#ctx0" brushRef="#br1" timeOffset="233">17086 14470 8369,'-12'-23'4,"6"1"195,2-1 1,-1 5 261,1 3-17,0 7-157,4 3 1,-1 1 515,-3 0 479,3 1-892,-4 3 1,4 5-111,-3 2 0,3 9 212,-3 3 0,3 2-58,1 2 1,0 4-24,0-1 1,0 6-208,0-2 1,0 0-169,0 0 1,0 1 102,0 3 1,0-1-186,0-3 0,0 3-339,0-2 0,0-3 266,0-2 0,0-2-9,0-1 0,0-5-42,0-3 0,0-2 90,0-2 1,1-4 68,3-4 0,-2 3 18,6-3 1,1 1 23,6-4 0,-1 0-31,5 0-1,0 0-145,4 0 0,5-1 82,2-3 0,-1 2-149,2-6 0,-5 2-28,5-2 0,-7-2-270,-1 2 1,-2 2-92,-5-2 1,-5 6-1383,-3-2 817,-6-2 0,2 3 485,-8-5 0,-2 6 682,-6-2 0,1 2 0,0-2 0,-11-3 0,-2-4 0</inkml:trace>
  <inkml:trace contextRef="#ctx0" brushRef="#br1" timeOffset="234">17040 14813 8369,'-18'0'-1050,"-3"0"1423,8 0 338,-4-5 0,7 2 312,3-4 58,2 4-549,5-7 84,5 4-286,6-1 0,3 1 32,5 2 0,1 2-82,7-6 0,2 4-307,5-3 0,6 0 73,2 0-1221,-3-4 1025,5 5 0,-8-2-356,2 1 1,-4 4-658,-3-1 0,-3 2 432,-5-2 731,-6 3 0,0-4 0,-6 5 0</inkml:trace>
  <inkml:trace contextRef="#ctx0" brushRef="#br1" timeOffset="235">17006 14425 8369,'-5'-23'-6,"3"0"1,-1 5 5,6 3 839,4 7-410,4-2 1,4 4 2,1-6 1,4 2 126,-1 3 1,4-4-192,3 4 1,4 0-106,4 0 1,6 4-294,6 0 1,-4 1-172,4 2 1,-3 0-298,3 0 1,-6 0-10,-2 0 0,-7 4-463,-5 0 1,-3 5 314,-4-2 1,-2 0 654,-6 0 0,-5 1 0,-1 3 0</inkml:trace>
  <inkml:trace contextRef="#ctx0" brushRef="#br1" timeOffset="236">17839 14333 8369,'-6'-6'1503,"1"1"-1306,5 5 1,0 1 142,0 3 1,0 7 186,0 8 1,0 8-247,0 3 0,0 5 0,0 3 0,0 4-247,0 7 1,4-6 71,0 3 1,4-3-67,0 3 0,-3-9-28,-1-3 0,1-8-228,-1 1 0,0-4 105,-4-4 1,3-3-51,1-4 1,0-4-114,-4-1 0,0-3-1047,0 4-888,0-6 981,-5 3 234,-1-5 994,-6 0 0,1-5 0,-1-1 0</inkml:trace>
  <inkml:trace contextRef="#ctx0" brushRef="#br1" timeOffset="237">17668 14527 8369,'13'-33'90,"2"3"1,-2 2 197,2 5 1,1 2 20,0 2 0,4-2 107,-1 6 1,3 0 237,0 3 1,3 2-167,1 3 1,0 2-105,4 5 1,-1 0-156,2 0 0,-3 1-118,-6 3 1,1 2 49,0 5 1,-5 2-177,-3 2 0,0 3 293,-3 5-695,-3 0 310,-9 0 1,-2 1-209,-1 2 1,-5 3 123,-7 6 1,-3-1-14,-5 0 0,-1-3 34,-3-1-60,3-4 205,-4 7 0,5-9-3,1 2 0,5-3-2,6-4 0,1 2 40,6-6 1,0 4 120,4-4 1,1-1-10,3-6 0,4 0 240,7-4 0,-1 4-96,5-4 0,0 1-107,4-1 1,3-3-303,1 3 1,5-2-227,-2 2 0,3-3-356,1 3 1,5-1 268,-1 0 1,-4-1-265,-4 1 0,-4-1 720,0-2 0,4 5 0,-1 1 0</inkml:trace>
  <inkml:trace contextRef="#ctx0" brushRef="#br1" timeOffset="238">18730 14470 8484,'-5'-29'0,"-2"2"284,1 8 516,1 3 1024,5 4-626,-5 1-847,-1 0 1,-5 4-151,-1 3 0,1 4-114,-1 4 0,0 3 141,-4 4 1,2 0-95,-5 1 1,5-1-23,-1 1 0,2 3 41,2 0 1,0 0-306,-1-3 0,2 1 34,2 2 1,0-3 26,4 4 1,0-4 137,4 0 0,0 0 3,0 4 0,5-2-4,3 5 1,8-4-22,7 4 0,0-5 53,3 1 1,4-2-47,0-2 0,3 1 1,1-1 1,1 4 11,-1 1 1,-4-1-19,1-4 1,-2 1-42,1-1 1,-5 4-7,-6 0 0,-7 1-62,0-5 0,-2 4 99,-6 1 1,-2-1 142,-6-4 1,-8 4-95,-11 1 0,-11-1-58,-12-4 0,-2 1-86,-9-1 1,2 1-447,-6-1 1,7 0-193,0 1 1,11-2 715,1-2 0,11 4 0,4-4 0,3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8T00:41:55.95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3575 3895 5764,'-7'0'444,"1"0"-100,2 0-125,3 0 35,-4 0 495,5 0-535,-5 0 74,4 0-65,-5 0 613,6 0-613,6 0-167,-5 5 1,8-3 65,-5 6 19,4-6-76,-1 8 0,0-4-59,1 1 55,0 3 0,-1-5-68,1 3 0,-4 1 53,3-5 1,-3 3 3,4-3 1,-5 0 31,5-4 3,-5 5 1,7-3-5,-3 6 0,0-5-32,0 0 0,-3 3 45,4-3 1,-4 5 33,3-4-109,1 5 0,2-7 45,-2 6 1,0-4-96,-4 3 0,4-3 81,-4 4 0,1-6-51,-1 2 30,-3 2 1,8-3 0,-6 4 1,5-3 5,-4 4 1,4-4-10,-5 3 0,2-3-22,-1 4 0,-1-2 32,4 2 0,0 2-112,0-3 72,3 4 1,-4 0-8,1 0 0,0-4 77,-4-3 4,-1 2-37,8-5 1,-8 8-5,6-5 25,-6 0 1,7-3-29,-5 3 0,1-2 21,-1 6 0,-1-4 9,4 3-25,1 1 1,3 3-4,1 1 0,-2-1-2,-3 1 1,2-5 95,-5 1-62,5 0 7,-3 3-33,6 0 1,-5 0-10,1-4 0,-4-1-23,3-2 1,-4-1 0,1 4 0,2-3 3,2 4 0,-2-4-6,2 3 0,-5 0 8,5 0 1,-2 3 2,2-2 1,2 1 22,-2-2 0,-2 4-20,2-4 1,-4 0-14,3 0 1,-3-3 35,4 4-40,-1-1 1,3 5 26,-2-1 1,2-3-11,-2-1 0,-2 1 19,2 3 0,-1 1-20,5-1 1,-5-3 34,1-1 1,0 1-27,3 3 0,-3 0 16,-1-4 1,-3 3 11,4-2 44,-1 2-21,5 2-2,-1-1-10,1 0-31,-1 1 0,0-2 21,1-2 0,-5 2 2,1-3 1,-2 0 7,2 0 0,2 1-20,-2 3 0,-2 1-4,2-1 1,-1-3 11,5-1 0,-5 1 59,1 3-106,0 1 0,3-1 36,0 1 1,-3-5-98,0 1 89,-1 0 1,5 3 2,-1 0 0,-3-3-7,-1 0 1,1-1 8,3 5 0,-3-1 1,0 0 0,-1-3 3,5 0 0,-1-1-59,0 5 1,1-1 46,-1 1 0,-3-1-35,0 0 0,-1 0 30,5-4 0,-5 3 19,1-2-22,-1 2 20,5 2 1,-1-1 8,1 0 1,-5 1 39,1-1 0,0 1 15,3-1 1,0-1-69,1-2 0,-1 2 10,1-2 1,-5 0-26,1 0 0,-1 2 36,5-2 1,-2-2-129,-2 2 1,2-2 106,-3 2 1,0 2-28,0-2 0,-3-2 11,4 2-14,-1-1 1,5 3-13,-1-2 0,-3 2 37,-1-2-23,1 2 1,3 1 10,1 1 0,-1-1 22,1 0 1,-5 1-30,1-1 1,0-3 60,3 0 1,-3-1-54,-1 5-8,1-1 0,2 0-51,-2 1 1,-2-6 58,-2-2 1,-2 1-73,6-1 0,-4 4 67,3-5-30,-4 6 1,7-2 2,-2 4 1,-2-3-2,2-1 0,-5 0-60,5 0 0,0 3 59,3-2 0,-3-2-81,-1 2 79,1-1 0,2 5 9,-2-1 1,2-1-15,-3-2 1,0 2 20,0-2 0,-3 2-25,4 1 1,-2 1 101,2-1 1,2 1-54,-2-1 0,2 1 11,1-1 1,1-3-28,-1-1 1,-3 1 4,-1 3 0,1 1-20,3-1 0,1 0 16,-1 1 1,0-1 8,1 1 0,-1-2-10,1-2 0,-5 2-2,1-3 1,0 0-6,3 0 1,-1 1 4,-2 3 0,2-3 13,-2-1 0,2 1-9,1 4 1,1-1-20,-1 0 0,2 1 17,2-1 0,-2 1-46,2-1 0,-4 0 35,-3 1 0,2-1-1,-2 1 1,2-1 0,1 1 1,1-5-2,-1 1 1,-3-2 4,-1 2 0,-3-2-7,4-2-30,-6-3 1,5 4 30,-4-5-326,-1 5 290,3-3-152,-5 3-4363,0-5 4556,5 0 0,1 0 0,6 0 0</inkml:trace>
  <inkml:trace contextRef="#ctx0" brushRef="#br0" timeOffset="1">7903 3963 7381,'-6'0'174,"-4"0"0,7-4-11,-4 0 0,4-1-17,-1 2 0,-1 0-11,1-5 1,-1 5-25,1-5 0,3 4 45,-3-3 0,2 4 50,-2-1 93,3-2-279,-4 5 102,5-4 73,0 5-179,0 5 0,4-3-62,-1 6 107,6-6 0,-6 7-30,4-5 0,-3 1 16,4-1 1,-4-3 65,3 3 1,-3-2-27,4 2 0,-5-2 107,5 1-69,0 4-63,3-1 0,1 4-21,-1-2 1,-3 2 36,-1-2 0,1-2-49,3 2 0,-1-1 35,-2 5 1,5-1 58,-6 0 0,8 1-64,-7-1 0,5 4 43,-6 1 1,4-2-55,0-7 0,0 3-3,1-2 0,-2-2-34,-2 2 1,2-4 60,-3 3 1,0-3-265,0 4 281,1-6-160,3 9 0,-1-9 113,-2 6 0,2-6 1,-2 2 1,-2 1-1,2-1 1,-4 4-3,3-5-36,1 6 0,3-4 60,1 3-121,-1 2 112,1-4-49,-1 6 1,0-2 16,1-2 0,-5 0-3,1-4 0,-2 5 11,2-1 1,1-2-17,-5 2 1,5-2 61,-2 2 1,0 2-53,0-3 1,-1 0 24,2 0-17,2 1 1,-5 3-39,3 1 1,2-5 12,-2 1 0,-2-4 8,2 4-14,-1-1 0,5 3-5,-1-2 0,-1 2 37,-2-2 0,2-2-23,-2 2 0,-2-2 22,2 2 1,-2 2-17,2-3 0,2 2 0,-3-1 0,2 2 2,-1-2 1,1-2 36,-5 2-35,4-1 0,-1 3-2,4-2 1,-3 1-32,-1-5 1,-3 1 27,4-1 0,-6-2 71,2 6-68,3-6 0,-2 5-64,2-4 76,-2-1-35,0 8 0,-2-9 1,5 3-8,-6 2 0,8 1 0,-7 3 12,4-3 1,-3 0 4,4-4 0,-4 3-6,3 1 1,-3 2 13,4-5 0,-5 3-11,5-3 1,-4 5 1,3-1 0,-3-3 0,4-1 0,-4 1 4,3-1 0,-4 4 4,1 0 0,1-2 1,-1 2 0,3-4 6,-3 3 1,1 0-31,-1 0 1,-2 4 71,6-4 0,-4-1-200,3 2 0,-3-2 137,4 2 0,-4 2 0,3-2 0,-3-2 60,4 2 1,-5-2-21,5 2 1,-4 1-29,4-6 0,-5 6-22,5-1 0,-4-2 23,3 2 0,-3-4-43,4 3 37,-1 1 1,4 3-11,-4 1 0,3-2 17,-2-2 1,-2 2-1,2-3 1,-4 0 9,3 0-17,1 1 0,3 3 43,1 1 1,-5-5-39,1 1 1,-4 0 52,3 3 0,-3-3-40,4-1 1,-4-3 2,3 4 1,-3-5-15,4 5 0,-5-2 1,5 2 1,-4 1-18,3-5 0,-3 5 21,4-2 1,-2 0-13,2 0 6,2 1 0,-4 3 44,6 1 0,-5-1-42,1 0 0,-2-3 93,2 0-102,2-1 1,-4 3 2,6-2 1,-4 1-34,-1-5 0,-1 5 42,2-2 1,2 0 25,-2 0 1,-2 1-30,2 3 1,-2-3 25,2-1 1,2 1-29,-2 3 0,-2-3 33,1 0 1,1-1-38,4 5 1,-5-2 2,1-2 1,-2 2-39,2-3 0,2 3 44,-3 2 1,0-5-20,0 1 0,1 0 10,3 3 1,1 1-17,-1-1 0,1 0 47,-1 1 1,4-5 3,1 1 0,-1 0-36,-4 3 1,1 0 4,-1 1 1,1-4-27,-1-1 0,0 1 30,1 3 0,-5-3-17,1-1 11,0 1 0,3 3-26,0 1 1,-3-5 30,0 1 0,-4-4 20,3 4-18,-4-6 1,3 7 26,-2-5-40,-3 0 1,8-3 6,-5 3 1,1-3-40,-1 3 38,-3 2 0,8-3-97,-5 4 0,1-4 88,-2 1-376,-1 2 241,3 0 1,-4 1-53,3-4-267,-3 4 309,4-1 0,-3 2-513,1-1 241,-1-4-596,3 7-560,-5-9-482,0 4 2053,0-15 0,-10-8 0,-3-11 0</inkml:trace>
  <inkml:trace contextRef="#ctx0" brushRef="#br1" timeOffset="2">4283 6247 8788,'-7'-5'-733,"2"4"810,5-4 860,0 5-704,5 0-15,-3 0-107,3 0 0,-4 0 76,3 0-93,-3 0 197,4 0-7,-5 0-143,5 0 91,2 0-94,4 0 1,1-4 7,-1 0 1,0-5 18,1 2 0,-1-2 36,1 1 0,-1-2-52,0 2 1,1-2 51,-1-1 0,1 1-22,-1 2 0,-3-2 4,-1 2 0,1 2-38,3-2 1,1 5-158,-1-5 0,1 4 64,-1-3 0,-3 3-8,-1-4 1,1 2 21,3-2 1,5-2-67,-1 2 0,1 2 21,0-2 0,-4 2-51,3-2 0,-1-2 21,2 3 1,-4 0 6,4 0 0,-4 0 53,0 0 1,-1-3-13,1 2 1,-1 2-21,0-2 1,1 4-11,-1-3 1,1 3 19,-1-4 1,4 4-32,0-3 0,-2 4-3,-1-1 1,-7-1 89,6 2 1,-2-3 74,2 3 0,1 1 10,-1-1 0,1-2-188,-1 1 0,0-4 200,1 4 1,-1-5 101,1 2 0,3 0-81,0 0 1,4-1 58,-4-3 1,5 3-99,-5 1 1,4 0 9,-4 0 1,4-4-18,-4 4 1,4-2-85,-3 1 1,3-1-84,-4 6 1,1-6-57,0 1 1,-4-2 141,3-1 0,2 3-56,-2 0 0,2 1 26,-2-5 0,-2 1 101,2-1 1,-1 1-76,1 0 0,-2 3-10,2 0 1,-2 1 60,-2-5 0,4 2-82,0 3 0,1-4-44,-5 4 0,2-2 56,2 1 1,-2-2-38,2 3 1,-2 0-44,-2 0 1,2 0 0,2 0 1,-2-3 70,2 2 0,1-1-123,0 1 0,3-2 47,-4 3 1,1-4 53,0 0 1,-2 0 1,5-1 1,-5 5-39,1-1 1,1 0 52,0-3 0,3 0 6,-4-1 1,1 5-86,0-1 0,-4 4 19,3-4 0,-2 2 68,-1-1 0,0-4-35,3 4 0,-2 0-34,2 0 1,2-1 46,-2-3 1,4 3-51,-4 1 0,2-1 50,-2-4 0,-2 2 34,2 3 0,-1-3 15,1 2 1,-2-1-48,2 1 0,2-2-59,-2 3 1,0-2 73,-4 1 0,5-2-34,-1 2 0,0 2 40,-3-2 1,3 2-68,0-1 1,4-4 16,-4 4 1,4-7 64,-3-1 1,3-1-8,-4 5 1,4-1-16,-4 1 0,4 3-93,-4 1 0,4 1-3,-3-2 1,-1-2 101,-4 2 1,1 2-15,-1-2 0,4 4-58,1-3 0,-1 0-43,-4 0 1,1-2 30,-1 5 1,0-4 7,1 5 0,3-6 65,0 1 0,2-1 58,-2 2 0,-2-3-92,2 2 0,-2 2 2,-2-2 1,1 4 28,-1-3 1,0 3-29,1-4 1,-1 4-28,1-3 0,-1 3 29,0-4 0,1 4-4,-1-3 0,5 1-19,-1-2 0,0-2 19,-4 2 1,5 2-60,-1-2 1,4 2 1,-4-2 0,2-2 51,-2 2 0,-1 2-23,5-2 1,-5 2 17,1-1 0,-2-4 55,-2 4 0,2 0-24,2 0 1,-2 0-66,2 0 1,-2-2 75,-2 5 1,1-5 56,-1 2 1,2 0-88,2 0 0,-2-1 106,2-3 1,-1-1-33,1 1 1,-1 1-118,5 2 0,-4-2 56,4 2 1,0-2-11,4-1 1,0-1 13,0 1 0,-2-1-27,-2 1 1,2 1 88,-6 2 0,1-2-89,0 3 0,0-2-12,3 1 0,1-2 44,-4 2 0,0-2 53,-1-1 0,2-1 5,2 1 1,1 1-99,-5 2 0,5-5-2,-5 6 1,4-6-35,-4 5 0,4 2-19,-4-2 0,6 2 2,-2-1 1,-2-4 18,2 4 0,-3 0-58,3 0 0,-2 0-4,2 0 1,3-3 50,-3 2 1,-1-2 9,1-1 0,-4 3 0,4 0 0,-4 1 67,4-5 0,0 5-4,4-1 0,-5 0 4,-3-3 1,-2 0 76,-2-1 0,5 5-67,-1-1 0,0 2 2,-4-2 1,1-1-34,-1 5 0,1-3 32,-1 3 0,1-1-63,-1 1 1,4 1 28,0-4 1,5 0-38,-5 0 1,4-2-50,-4 5 1,4-3 49,-4 3 1,4-4-8,-3 4 1,0-5 132,-1 2 0,-2 0-81,2 0 1,2 1 71,-2-2 0,0-2 42,-3 2 1,0 2-45,3-2 1,-2 2-15,2-2 1,-2-1 22,-2 6 1,1-5 3,-1 4-49,1-5 1,-1 4-11,1-2 1,-1 0-9,0 3 1,1 3-98,-1-3 0,1-1 89,-1 1 0,1-3 30,-1 3 0,2-5-30,2 2 0,-2 0-19,2 0 1,1 0-42,0 0 0,0-2 97,-1 5-73,-2-5 1,3 4 96,-4-3 0,-5 3 39,1 5 0,-4-4-32,3 1 1,-3-1-87,4 4 1,-6-1-53,2-3 39,3 2 0,-5-3-302,6 5 0,-6-1 177,2-3 0,-1 3-2124,0-3 1263,-1 3 799,3 6 0,0 1 0,1 6 0</inkml:trace>
  <inkml:trace contextRef="#ctx0" brushRef="#br1" timeOffset="3">15761 5870 11799,'0'-11'0</inkml:trace>
  <inkml:trace contextRef="#ctx0" brushRef="#br0" timeOffset="4">15761 5859 8499,'0'0'0</inkml:trace>
  <inkml:trace contextRef="#ctx0" brushRef="#br0" timeOffset="5">15761 5859 8946,'0'-8'225,"0"1"1,1 4-120,3-1 1,-2-1-22,6 1 1,-5-1 19,0 2 0,2 0-6,-1-5 0,5 5-47,-1-5 0,-2 4 55,2-3 0,-2 3-67,2-4 0,2 4 47,-3-3 0,4-1-62,0-3 1,-3 3 50,-1 0 0,1 1-23,3-5 1,-1 5 8,-2-1 1,2 1 39,-2-5-72,2 1 0,1-1 36,1 1 1,-5 3-58,1 1 1,-4 0 45,3 0 0,0-3-23,0 2 1,4 2 13,-4-2 1,0 2-4,0-2 0,1-2-13,3 2 0,-3-1-4,-1 2 0,1-3-10,3 2 0,-3 2 27,0-2 0,-1 0-53,5-3 0,-2 3 42,-3 1 1,4 0-51,-4 0 1,2-3 26,-1 2 0,2-1-1,-3 2 0,4-4 9,0 4 1,-3-3-6,-1-2 1,1 5 20,3-1 1,1 0-18,-1-3 1,1 1 40,-1 2 0,0-2-36,1 2 0,-1 0-26,1 0 0,-1-2 29,1 2 0,-2-2-7,-3-1 1,6-1 26,-5 1 1,8 1-3,-4 2 1,1-5-7,-1 6 1,-1-6-12,1 5 0,-1-2 0,1-1 1,-1-1 2,0 1 1,1 0-14,-1-1 0,1 1 16,-1-1 1,1 0-40,-1-4 0,-1 6 25,-2-5 1,2 9-7,-3-6 1,4 3 9,0-2 1,0-1-6,1 1 0,-5 0 86,1-1 0,0 1-74,3-1 0,2 0 13,2-4 0,-2 4-7,2-3 1,-1-2 12,1 2 1,-2 0-9,2 3 0,-2 1-3,-2-1 0,1-3-23,-1 0 0,4-2 21,0 2 0,1 2 2,-5-2 0,1 1-2,-1-1 0,0 2-70,1-2 0,-1 1 59,1-1 1,-1 2-53,1-2 0,-1 2 1,0 2 1,1-2 36,-1-2 0,1 2-15,-1-2 0,3 2 10,-3 2 0,3-4 30,-6 0 1,2-1-30,2 5 0,-1-4-3,0-1 1,-3 1 4,0 4 1,-1-1-14,5 1 1,-1 0 5,1-1 0,-1 1-2,0-1 1,1 1 16,-1-1 1,1 1-12,-1 0 0,0-1 57,1 1 1,3-5-54,0 1 1,1 0 12,-5 4 1,2-1-6,2 1 1,-2-1 32,2 1 0,-2 0 52,-2-1 1,2-3-73,2 0 0,-2-1-9,2 5 0,-3 0 15,0-1 1,-1 1-74,1-1 0,-2 5 97,-3-1-134,4 0 108,-5-3-73,0 0-99,-1 4-7,-5 2-764,0 0 354,0 4-2154,0-4 2710,0 5 0,5 5 0,2 1 0</inkml:trace>
  <inkml:trace contextRef="#ctx0" brushRef="#br1" timeOffset="6">19952 5996 15519,'-6'0'-915,"1"0"1,5-1 873,0-3 199,0 3-88,0-4 1,0 3 149,0-2-92,0 3-18,0-4 1,0 4 94,0-3-8,0 3 64,5-4 166,-4 0 0,6 2 85,-4-5 1,-1 5-167,1-5 0,2 4 127,-1-3 1,4 3 42,-4-4 1,5 2-16,-2-2 1,0-2-29,0 2 0,1 0-10,3 0 1,-1-2-233,-2 2 1,2-2-231,-2-1 0,2-1 278,1 1 0,1-1-214,-1 1 1,1 0 39,-1-1 0,0 3-50,1-2 0,1 4 42,2-8 0,-3 5-10,4-5 1,-4 2 32,0 2 1,3-4 5,0-1 1,0 1-8,-3 4 0,-1-2-87,1-2 0,3 2 25,0-2 1,0 2-201,-3 2 1,-1-5-202,1 1 0,3-1-101,0 1 1,4-2-97,-4-2 0,6-3-122,-2 3 1,-2-2-6,3-2 0,-3 1-31,2 3 0,2-2 83,-6 2 0,0 2 39,-3 2 1,3 2 271,0 2 0,0-4 41,-3-1 1,-1 1 147,0 4 1,1-1 77,-1 1 1,1 0 39,-1-1 0,1 1 0,-1-1 1,4 1 55,0-1 0,2-3-49,-2 0 0,-2-2 85,2 2 0,-1 1-74,1-5 0,-1 4 9,5-4 1,-4 4-26,5-4 0,-7 5-4,3-1 0,-2 2-12,1 1 0,-2-3 42,2 0 0,-3 0-58,0 3 1,-1 1 34,1 0 0,-1-1-26,1 1 0,0-5 15,4 1 1,-3-1-4,7 0 0,-7 3-4,3-7 1,0 3 4,-1-2 1,4-2-65,-3 6 1,-1-4 55,-4 4 1,2-2-13,2 2 0,-6 2 2,3-2 0,-4 3 23,4 0 0,-1 1-18,1-1 1,-1 1 28,1-1 0,-1 0-11,0-3 1,1 2 0,-1-2 1,4-2-1,1 2 0,-1-4-12,-4 4 0,5-2 26,-1 2 1,0 2-16,-4-2 1,5-2 1,-1 2 1,4-1-11,-4 1 1,5 1 48,-1-5 0,-1 1-26,1-1 0,-1-2-5,1 6 1,1-4-5,-4 4 1,-1 0 0,-4 3 0,1-3-28,-1 0 1,-1 0 10,-2 3 1,1 5-34,-5-1 1,1 4 37,-2-3-423,-1 4-548,3-2-622,-5 5 1569,-5 0 1,3 0 0,-3 0 0</inkml:trace>
  <inkml:trace contextRef="#ctx0" brushRef="#br0" timeOffset="7">16343 3678 6513,'7'0'859,"-2"0"-715,0 0 133,-4 0-119,9 0 177,-9 0-223,10 0 0,-9 0 86,6 0-1,-6 0-82,8 0 1,-3 0-70,4 0 1,-3 1 49,-1 3 1,1-3-83,3 3 0,1-2 66,-1 2 1,1-3-3,-1 3 1,1 1-19,-1-1 0,0 4-8,1-5 0,-1 5-7,1-4 1,-1 3 27,1-3 0,-1 4-134,0-4 0,1 3 116,-1-3 1,1 4-39,-1-5 1,-3 3 27,-1-3 1,1 0-5,3 5 0,1-5 46,-1 5 1,2-4-46,2 3 1,-2-4 23,2 1 0,-1 1-6,1-1 0,-2 3 4,2-3 0,-2 4 2,-2-5 1,1 5 5,-1-4 1,0 3-3,1-3 0,-1 1 0,1-1 1,-1 1-15,1 3 0,-1 1 1,0-5 1,1 3-173,-1-3 1,1 4-216,-1-5 0,2 5 330,2-4 0,-2 3 0,2-3 0,-2 4 53,-2-4 0,0 3 109,1-3 1,-5 4-143,1-5 0,-4 5-20,4-4 1,-2 1-2,1-1 1,2-2 34,-5 6 1,5-6 4,-1 2-8,2 3 1,1-2-16,1 2 1,-1 2-2,1-5 1,-1 4-18,0-5 1,-3 5 2,0-4 0,-1 3-21,5-3 1,-5 4 44,1-4-59,-1 5 0,5-4 34,-1 2 1,2 3 74,2-2 0,-2-2-71,2 2 1,-2-4 71,-2 3 0,1-3-31,-1 4 1,4-4 9,1 3 0,-1 0-43,-4 0 1,1 3-6,-1-2 1,2-2-42,2 2 1,-2-2 58,2 2 0,-2 2-65,-2-2 0,0-2 45,1 2 1,-1-2 3,1 2 1,3 2 6,0-3 0,0 0 3,-3 0 1,0 0 1,4 0 1,-4 2-10,4-5 0,-4 5-21,0-2 0,3 0 23,0 0 1,0 0-31,-3 0 0,3 4 25,0-4 1,0-1-26,-3 2 1,3-4 10,0 4 0,1-1 0,-5 5 1,4-5 2,0 1 1,1-2 1,-5 2 0,2 2 0,2-2 0,-2-2 0,2 1 0,-1 0 0,1 0 0,-2 4 0,2-4 0,2 0 0,-2 0 0,0-1 0,-4 2 0,5 2 0,-1-2 0,1 1-26,0-2 0,-4 4 25,4-4 0,-3-1-17,3 2 1,-4-2 12,4 2 1,-4 2 1,0-2 1,-1-2-6,1 2 0,-1-2 56,0 2 0,2 2-11,2-2 0,-2-2 8,2 1 1,-1 0-12,1 0 1,-2 4 8,2-4 1,-2 0-3,-2 0 1,1-3-12,-1 4 0,1-5 66,-1 5 1,4-2-56,1 2 1,-1 1-66,-4-5 1,1 3 62,-1-3 1,4 5 4,1-1 0,-1-2-79,-4 2 1,2-2 60,2 1 0,-1 4-52,5-4 0,-5 2 41,1-1 0,2 2-3,-2-2 1,2-2 1,-2 1 0,-5 1 5,5 3 1,-5-3 60,6 0 1,0-1 10,-1 5 1,2-1-18,-2 1 1,-1-1-37,5 0 0,-4 1-13,4-1 1,-4-3 19,4 0 1,-3-1-82,3 5 0,-4-1 78,4 0 0,-1 1 5,1-1 1,2 1 65,-2-1 1,3 0 8,1 1 0,0-1-2,0 1 0,-2-1-66,-2 1 1,1-1-7,-4 0 0,0-3 27,-1 0 0,-2-1-136,2 5 1,-2-5 130,-2 1 1,5-4-101,-1 3 1,4 1-2,-4 3 0,5-3-5,-1 0 1,-1-1-4,1 5 1,0-1 24,4 0 1,0 1-39,0-1 0,0 1 45,0-1 0,-4 1-17,0-1 0,-2 0 22,2 1 0,2-2 1,-6-2 1,4 2 4,-4-3 1,0 2 2,-3-1 0,1 2 77,2-2 0,-1 1-79,5-2 1,0 3 84,4-2 1,-1 2-69,1 1 0,0 1-17,0-1 1,0 1 22,0-1 1,0 1-18,-1-1 1,1 0 18,0 1 1,0-1-3,0 1 1,0-1-9,-1 1 1,-3-1-2,0 0 1,-1 1 94,1-1 1,3 1-85,-3-1 1,6 4 175,2 1 1,3 3-90,-3-4 0,3 1 2,-3 0 1,5-3-61,-2 6 1,3-1-4,2 1 1,-1 3-9,0-3 0,0 2-1,1 2 1,0-1-48,3-3 0,-1 3 46,5-3 1,-5-2-126,1 2 0,-3-3 108,0 3 1,-2-5-93,-3 1 1,2-4 106,-6-3 0,-3 1-3,-4-5 0,-5 3 50,1-3 1,-6 0-53,-1-4 1,-6 5 33,9-4-716,-10 4 436,4-5 0,-10 0-2749,-3 0 2956,-7 0 0,-3-5 0,-5-1 0</inkml:trace>
  <inkml:trace contextRef="#ctx0" brushRef="#br0" timeOffset="8">12483 9137 8383,'0'6'464,"0"4"1,0-3-281,0 4 0,0-3-33,0-1 1,0-3 124,0 4-9,0-1-48,0 5 95,0-1-297,0 0 0,4-3 128,0 0 0,1-2-86,-1 2 1,-3 2 52,3-3 0,-2 0-49,2 0 1,-3 1-33,3 3 0,1-3 68,-1 0 1,1-1 6,-1 5 0,-2-1-12,6 1 1,-6 0-37,2 3 0,1-2 39,-1 2 1,4-1-86,-4 2 0,3-4 43,-3 3 0,4 2 3,-5-2 0,6 2-48,-1-2 0,-2-2-9,2 2 0,-1 1-33,5 0 0,-4 3 73,-1-4 1,3 4-1,2-4 0,2 5-6,-7-1 0,3 3-39,2 1 1,-1 0 30,1 0 1,-1-1-32,1 1 0,-1 0 36,0 0 1,1 0 5,-1 0 0,2 1-59,2 2 1,-2-2 42,2 3 0,2-3-47,-2-1 0,5 1 40,-1 3 1,-1-3-23,1 3 0,0 0 14,4 0 0,-2 1-8,-2-1 0,3-2 32,-3 6 0,4-5-25,3 5 1,-1-5 17,1 5 0,-2-5-11,-1 5 0,1-2-19,3 1 0,-3 3 19,3-2 1,1 2 75,-2 1 0,5 0-37,-5 1 0,6-1 6,-1 0 0,0 1-95,0-1 1,2-4 128,-3 1 0,4-2-24,5 1 0,-3 3-6,6-2 0,0-3 82,4-2 1,-1-2-72,1-1 0,0 4-154,0 0 1,-1 1 126,1-2 0,-4 0-62,0 4 0,0-3-17,3 3 1,-3-8-8,0 1 0,-4-7 171,4 3 1,-5-5-124,1 1 0,1-6 190,-1-1 0,-1-6-108,-7 2 0,2-1 65,-5 0 0,3-1-54,-3 1 1,-2 0-48,-6 1 0,-1-3-3,-3 3 0,-3-2 45,-1 2-40,1-2-243,-6 8 0,0-8-989,-2 6 492,2-6-688,-4 9 0,3-9 1372,-5 6 0,-5-6 0,-2 3 0</inkml:trace>
  <inkml:trace contextRef="#ctx0" brushRef="#br0" timeOffset="9">12403 9148 8227,'-6'0'1281,"1"0"-758,0 0-427,3 0 1,-4 5 87,2 3 0,3 3-108,-3 4 1,3-2 67,1 2 0,0 2-161,0-2 0,0 2 54,0-2 0,0-6-90,0 2 0,0-2-34,0 2 1,1-3 138,3 0-135,-3-6 123,4 3 149,-5-5-180,0 0 1,0-5-2,0-2 0,0-4-4,0 0 1,0 0-6,0-1 1,0-3 30,0 0 0,0-4-18,0 3 1,0-4 4,0 1 1,0-1-38,0 1 0,-4-2 38,1 6 0,-1 0 244,4 4-96,0-1 251,0 1-218,0 4-50,0 2 84,0 5 1,5 2-135,2 1 1,4 0 61,0 5 1,6-1-50,2 5 0,-2-1 178,2 0 1,0 1-53,4-1 1,-1 1-42,-3-1 0,1-1-55,-5-2 1,4 2 10,-3-2 0,-1-2-141,-4 2 1,-3-6 98,0 2 1,-5 1-725,5-1 343,-5 0-278,2 1 0,-7 0 90,-1 2 458,-4 4 0,-4-5 0,-1 5 0</inkml:trace>
  <inkml:trace contextRef="#ctx0" brushRef="#br0" timeOffset="10">15532 11455 8058,'-6'-5'259,"1"4"251,5-4 130,0 5 1,0 5-463,0 2 0,0 7-43,0 2 1,0 4-30,0-1 1,0 4-7,0 3 1,0 0-5,0 4 1,4 1 37,0 3 1,-1-4-106,-3 1 1,0-4 99,0 3 1,0-1-179,0 2 1,0-5 39,0-7 1,0 2 23,0-6 0,0 0-15,0-4-123,0 1 0,4-4-293,0-1 99,0-4-323,-4 2 126,0-5-264,0-5 1,-4 2-34,0-4 811,0-1 0,-1-9 0,-1 0 0</inkml:trace>
  <inkml:trace contextRef="#ctx0" brushRef="#br0" timeOffset="11">15384 11478 8146,'0'-6'0,"-5"-5"433,4 5-139,-5-5 1,8 1 160,2 2 1,-2 2-190,6 2 1,-4 1-74,3-4 0,1 4 7,3-1 0,2-1 30,2 1 0,-1-1-165,5 2 1,-4 1 105,4-2 1,0 3-28,4 1 0,0 0 34,0 0 0,0 0-196,0 0 1,-4 0 58,0 0 0,-2 4-110,2 0 0,2 5 124,-6-2 1,0 2-125,-3-1 0,-2 2-14,-3-2 0,2 2 132,-5 1 0,0 1-75,-4-1 0,0 0 42,0 1 0,-5-1-60,-3 1 0,-2-1 38,-1 0 1,-5 1-8,1-1 1,-4-3 9,4 0 1,-2-2 9,2 2 0,3 2 202,-4-3 1,4-2-122,0-1 1,5-3 337,-1-1-193,5 0-91,-2 0-94,5 0 1,5 0-6,3 0 1,2 0 51,2 0 1,0 0 2,4 0 1,1 2-128,6 2 0,-4-3 90,0 3 0,-4-2-152,4 2 0,-3-2 131,3 6 1,-5 0-165,1 3 1,-2 1 20,-2-1 1,-1 5 26,-2 3 1,-2 3 15,-2 1 1,-3 0-41,3 0 0,-8 3 111,-3 1 0,-4 3-61,0-3 0,-5 0 153,-4-5 0,-1 1-82,-2 0 1,0-1 92,0-3 0,1 1-11,-1-5 1,0 1-27,0-5 1,1-5 91,3-2 1,3 1-63,4-1 1,1 0-415,0-4 294,4-5 1,2-2-887,5-4 1,0 0 422,0-1 1,1-1-955,3-2 0,3 3 1430,4-4 0,11 4 0,2 0 0</inkml:trace>
  <inkml:trace contextRef="#ctx0" brushRef="#br0" timeOffset="12">16206 11569 8125,'0'-11'499,"-5"5"0,3-3-8,-6 5-61,0 0 0,-3 4-132,0 0 0,-1 1-11,1 3 1,-1 4-70,1 7 1,-1-1-1,1 5 0,0 0-19,-1 4 0,1 5 40,-1 2 0,2-1-98,3 2 1,-2-1 103,5 5 1,0-2-197,4-3 1,5 2 142,3-6 0,2 1-242,1-4 1,6-5 38,2-3 0,-1-2-88,1-2 0,0-3 3,4-1 0,-1-4 21,1 1 1,0-4-49,0-4 1,0-3 141,0-4 1,-1-4-93,1 0 1,-4-6 79,0 2 0,-1-2-35,1-2 1,-2-4-19,-6 1 0,-1-6-11,-2 1 0,-3-2-255,-5-1 0,-1 2 90,-3-2 0,-8 6-209,-7-6 1,-2 9 84,-2 2 0,-1 1-163,-3 7 0,-1 3 77,-2 5 1,2 4-22,5 0 1,1 1 70,3 2 0,3 0 382,5 0 0,-1 5 0,1 2 0</inkml:trace>
  <inkml:trace contextRef="#ctx0" brushRef="#br0" timeOffset="13">16595 11455 8047,'0'-6'637,"0"1"470,0 5-573,0 5 1,5 1-144,2 6 0,3-1-152,2 0 1,-1 5-76,1-1 1,4 4 14,3-4 1,1 2-86,-1-2 0,3-2 86,-3 2 1,-1-6-302,1-2 0,-4 0 125,4 0 0,-5-2-390,1-5 1,-2 0 10,-2 0-1315,1 0 31,-1 0 1659,-4 0 0,-2 0 0,-5 0 0</inkml:trace>
  <inkml:trace contextRef="#ctx0" brushRef="#br0" timeOffset="14">17108 11478 10338,'-5'6'404,"0"4"-309,-2-2 0,-3 2 152,2 2 0,-2-1-425,-2 0 0,1 5-86,0-1 0,-1 0-263,1-3 1,3-1-351,0 0 1,5 1 406,-5-1 1,5-3-239,0 0 708,1-1 0,-3 5 0,4-1 0,-4 0 0</inkml:trace>
  <inkml:trace contextRef="#ctx0" brushRef="#br0" timeOffset="15">16960 11718 10246,'0'11'1200,"0"1"-774,0-1 0,0 6-24,0 2 0,0-2-93,0 2 1,4 0-78,0 4 0,3 0-41,-3 0 1,1-4 40,-1 0 1,-3-4-224,3 4 0,1-5 118,-1 1 1,1-2-171,-1-1 1,-3-5-5,3 1-2,-3-6 0,3 5-913,0-3 455,0-3-1780,-4 4 1228,0-5 1059,0-5 0,0-2 0,0-4 0</inkml:trace>
  <inkml:trace contextRef="#ctx0" brushRef="#br0" timeOffset="16">17280 11843 8010,'6'-6'3484,"4"1"-3053,-3 5 1,4-1 427,0-3 0,1 3-264,-1-3 1,2-1-61,2 1 1,3-4-438,5 5 1,-4-5 20,0 4 0,-1-3-604,1 3 0,2-4 406,-2 4 0,-2-1-1511,-2 1 0,-2 3 186,-2-3 1404,1 3 0,-1 1 0,0 0 0</inkml:trace>
  <inkml:trace contextRef="#ctx0" brushRef="#br0" timeOffset="17">18034 11535 8111,'-12'-6'740,"5"1"-12,-1 5-417,0 0 0,-3 0-31,-1 0 1,1 1-7,0 3 1,-1 3-8,1 9 0,-1-2-103,1 5 0,-1 1 73,1 7 1,1 2-113,2 5 0,3 0-20,5 0 1,0 1-114,0-1 1,2-1 80,1-3 1,5 2-124,7-5 1,3-2 5,5-6 1,1-2 110,3-6 1,-2-1 55,5-2 1,-3-3-53,3-5 1,0 0 80,0 0 0,-1-6-112,-2-6 0,1 0 1,2-7 1,-2-1 41,-5-2 1,-1-1-16,-3 0 0,-3-1-187,-4-3 1,-5-2 120,1-5 1,-7 3-408,-1 1 1,-6-1 170,-9-3 0,-5 1-117,-6 3 0,-3 2 82,-6 5 0,0 5-263,-3 3 1,1 7-4,-5 5 0,9 1-67,-1 2 1,8 2-141,4 1 1,1 0 741,10 4 0,-8 1 0,6 3 0</inkml:trace>
  <inkml:trace contextRef="#ctx0" brushRef="#br0" timeOffset="18">18639 11501 8148,'0'-7'153,"0"1"242,0 2 151,0 3 339,0-4-227,0 5-199,5 5 1,-4 3-85,3 7 1,1 3-80,-1 4 0,1 1-10,-1 0 1,-3 5-31,3 3 1,1 2-104,-1 1 1,3-1 87,-3-3 0,4 2-289,-4-5 0,1-1-53,-2-3 0,3-4-66,1 0 0,-1-6-230,-2-2 208,-2 1-1056,3-6 869,-5 0 1,0-2-695,0-8 0,-2 2 183,-1-6 1,-3 1 886,-1-5 0,-8-4 0,2-2 0</inkml:trace>
  <inkml:trace contextRef="#ctx0" brushRef="#br0" timeOffset="19">18490 11546 8148,'7'-11'232,"3"0"1,-3-5 23,9 1 1,-2 0 179,5 4 1,0 3-116,4 0 1,3 1 313,1-5 0,8 5-205,0-1 1,1 4-137,-1-3 0,-1 4 76,0-1 1,-3 3-92,-1 1 1,-4 5-599,0 3 1,-5 3 264,-2 4 1,-5-2-211,1 2 1,-6 2 191,-2-2 0,-4 1-53,1 0 0,-8-2-23,-4 5 1,-7-5 81,-4 1 1,-4 1-79,-4 0 1,-2-1-179,-5-4 1,1 1-471,3-1 0,-2-3 386,5-1 0,4-4 406,4 1 0,0-3 0,-4-1 0</inkml:trace>
  <inkml:trace contextRef="#ctx0" brushRef="#br0" timeOffset="20">19473 11478 8104,'-7'-6'1111,"2"1"-511,5 5-205,0 0 1,0 5-112,0 2 0,1 8 110,3 4 0,-3 4-111,3 4 1,-2 2-47,-2 5 0,3 5 37,1-1 0,0 0-22,-4-4 0,4-1-236,0-3 0,-1 1 50,-3-8 0,4 1-123,0-9 0,0 0-484,-4-3 0,1-6 146,3-2-1566,-3-3 897,4-1 232,-10-5 0,3-5 832,-6-5 0,0-6 0,-3 4 0</inkml:trace>
  <inkml:trace contextRef="#ctx0" brushRef="#br0" timeOffset="21">19176 11512 8104,'11'-7'280,"0"-1"0,2 4-43,2-3 0,3 4 283,5-1 1,5 2-108,2-2 0,3 3-175,2-3 1,-1 3-28,0 1 0,-1 0 0,-2 0 1,4-4-183,-4 0 1,3 0 152,-7 4 1,3-4-149,-3 1 1,-5-3 9,-3 3 0,-3 1-69,3-1 1,-5 1 61,1 2 1,-6-4-49,-2 1 177,-4-1-2,2 4 132,-5 0-203,0 5 1,0 1-14,0 6 1,0 0-17,0 4 1,0 1 39,0 6 1,0 1 0,0 3 0,4 2-27,0 5 1,-1 1-11,-3-1 0,2 3 28,2-3 0,-3 2-4,3-10 0,-2 5-43,2-5 1,-3 0 36,3-7 0,-1 1-17,0-5 0,-1 0 11,1-3 0,-1-4-274,-2-1 1,1-3-648,3 4-580,-3-6-93,4 3 1042,-5-5 1,0-1 471,0-3 0,0-2 0,0-6 0</inkml:trace>
  <inkml:trace contextRef="#ctx0" brushRef="#br0" timeOffset="22">20181 11535 8022,'0'-6'391,"0"-4"-130,0 8 312,0-3-215,0 5 1,0 7-17,0 4 0,0 5-99,0 7 1,0 1-135,0 3 1,1 2 93,3 6 1,-2-1-142,6 0 1,-4 0 26,3 1 0,-4-1-80,1 0 1,1-5-54,-1-2 0,-1-7-122,-3-1 1,4-5-365,0 1 1,0-6-31,-4-1-1284,0-5 784,0 2 606,-5-5 0,0-5 454,-3-3 0,-7-7 0,2-3 0</inkml:trace>
  <inkml:trace contextRef="#ctx0" brushRef="#br0" timeOffset="23">20135 11615 8022,'0'-11'18,"0"4"1,4-3 446,0 2 76,-1 3 523,2-5-639,-3 9 1,8-4-40,-2 5 1,2 1-110,1 3 0,-2-1-21,2 4 0,-2 1-111,7 3 1,0 1-162,-1-1 1,4 0 35,-4 1 0,2-2 137,-2-2 1,-2 1-381,2-6 1,-2 5 119,-2-4 1,2 0-177,2-4 1,-6 0 102,2 0 1,2-2 13,2-2 1,1 2 147,-5-6 1,0 1 6,1-5 1,-1 1 9,1-1 0,-1 2-26,1 3 1,-2-5 70,-3 1 1,3-1-55,-2-3 1,-3 2 107,-1 2 1,1 3-91,-1 1 0,1 3 301,-1-4-142,-3 6-119,4-3 1,-5 10 39,0 3 0,1 3 92,3 4 1,-3 3 18,3 5 0,-2 2-114,-2 6 1,3-3 41,1 10 0,4-2-35,-4 6 0,3 1-101,-3-5 0,4-3-3,-5-5 0,5-6-92,-4-1 1,3-1 64,-3-7 0,1 0 69,-1-3 0,-3-5-900,3 1 355,-3-6-508,-1 3-2455,0-5 2139,0-5 1335,-5-6 0,4-2 0,-4-3 0</inkml:trace>
  <inkml:trace contextRef="#ctx0" brushRef="#br0" timeOffset="24">20969 11455 8022,'0'-6'673,"0"-4"-441,0 8 143,0-3 274,0 15 1,0-1-218,0 10 1,0 5 58,0 7 0,-2 2-124,-1 1 1,1 6-182,-1 1 0,-3 4-46,3 0 1,-1-3-154,4 0 1,-4-5 126,0 1 0,0-7-62,4-5 1,-3-7-465,-1-4 0,0-2-9,4-1-1450,0-6 799,-5-1 3,4-5 0,-4-5 456,5-3 0,0-3 613,0-4 0,5-3 0,1-5 0</inkml:trace>
  <inkml:trace contextRef="#ctx0" brushRef="#br0" timeOffset="25">20969 11501 8022,'0'-12'282,"0"1"0,0 3 552,0 1-48,0 4 1,1-2-271,3 5 0,-2 9 153,6 2 1,0 10-234,3 2 1,0 1 97,1 6 1,3 4-137,0 4 0,4 4-138,-3-4 1,4 6-367,-1-3 0,-1 0 125,1 1 1,-4-7-48,4 0 1,-5-4 75,1-8 0,-2 1-486,-2-8 0,-1-1-102,-2-4 64,2 1 1,-7-5-659,4 1-571,-4-6 814,2 4 1,-10-10 375,-3 0 0,-2-4-190,-1 5 1,-1-6 280,1 1 0,-6-2 424,-2-2 0,-7 1 0,-4 0 0</inkml:trace>
  <inkml:trace contextRef="#ctx0" brushRef="#br0" timeOffset="26">20934 11946 8022,'-11'-6'-411,"3"-3"343,1 5 0,4-1 1415,-1 1-800,3 3 1,2-4-96,3 5 1,4-4-145,7 0 1,3 1-16,5 3 0,1 0-259,2 0 0,2 0 78,3 0 0,2 0-641,-3 0 1,3-2 365,2-2 0,-2 3-839,-3-3 1,-2-1 433,-5 2 0,-2-6-499,-2 1 1067,3 3 0,-4-5 0,5 3 0</inkml:trace>
  <inkml:trace contextRef="#ctx0" brushRef="#br0" timeOffset="27">21551 11615 8022,'0'-11'0,"0"-1"0,0 5 275,0-1 584,0 5 678,0-7-608,0 9-347,0-4 1,0 6-141,0 3 0,0 7-68,0 8 0,0 3-112,0 1 0,0 1-20,0 3 0,1-1-123,3 9 1,-2-8 109,1 8 0,-1-5-300,-2 1 1,0 0 101,0-4 1,0 0-433,0-5 1,0 0 186,0-3 1,0-2-22,0-6 1,0-3 195,0-1 1,1-4 235,3 1 1,-2 1-101,6-2 0,-1 1 120,5-4 1,-1 0 251,1 0 0,4 0-165,3 0 1,3 0 245,1 0 1,-1 0-319,1 0 0,4 0-351,0 0 1,3 0 278,-3 0 1,-4 0-1269,-4 0 1,-5 0-3145,1 0 2153,-3 0 2099,-5 5 0,-2 2 0,-5 4 0</inkml:trace>
  <inkml:trace contextRef="#ctx0" brushRef="#br0" timeOffset="28">15795 9651 8480,'0'-7'1236,"0"2"-965,-5 0 1,2 4 45,-4-3-40,-1 3 0,-3 1-199,-1 0 0,1 1 72,0 3 1,-1-2-71,1 6 1,-5-2 83,1 2 1,-1 2-20,1-2 0,1 2-67,-5 1 1,3 5 73,-3-1 0,4 5-82,-4-1 0,5 3 78,-1 1 1,1-1-138,-1 1 1,6 0 61,-3 0 0,5 4-140,-1-1 1,-1 1 30,5-4 0,1 0 95,3-1 0,1 1-136,3 0 0,2 0 60,5 0 0,1-4-97,-1 0 1,6-5 77,2 1 0,2-2-13,2-2 0,0 1-67,0-1 1,4-3 96,-1-1 1,2-4 13,-1 1 1,-3-3-14,3-1 0,-3 0 78,-2 0 0,0-4-74,-3 0 0,1-3 143,-4 3 1,3-5-76,-4 1 0,-4 2 284,-3-2-195,-6 1 1,7-5 81,-5 1 1,-1-1-183,-7 1 0,-2 0 50,-6-1 0,-3 2-182,0 2 0,-6-2 100,2 3 0,-6 0-163,-2 0 1,-1 4-69,2-1 1,3 3-219,0 1 1,1 0-57,7 0 1,4 0-1007,3 0-1043,6 0 2543,-3 5 0,10 1 0,1 6 0</inkml:trace>
  <inkml:trace contextRef="#ctx0" brushRef="#br0" timeOffset="29">16218 9776 8318,'0'-11'-1391,"0"-1"1689,0 1 1,0 3-31,0 1 1,-2 3 907,-1-4-170,1 6-196,-3-3 15,0 0-483,4 3 1,-4-1-211,5 6 1,0 4 125,0 4 1,0 2-41,0 2 0,0 3 40,0 5 0,0 5-156,0 2 1,0 4 62,0 4 1,0-2-191,0 2 0,1-2-4,3-2 1,-3-1 141,3-3 1,1-2-184,-1-5 1,3-1 30,-3-3 0,4-3-77,-4-4 1,1-2 40,-1-3-973,-3 3-225,4-8-638,0 3 1487,-4-5 1,4-1-255,-5-3 678,0-3 0,5-4 0,2 0 0</inkml:trace>
  <inkml:trace contextRef="#ctx0" brushRef="#br0" timeOffset="30">16629 9753 8292,'-5'-11'835,"3"0"-21,-8 4 25,9 2-327,-4 5-52,5 0 0,0 7-59,0 4 1,0 2-80,0 6 0,0 1-34,0 7 0,0 1-17,0 2 1,0 7-10,0-3 1,0 3 8,0-3 1,0 0-228,0 1 1,1-5 64,3 1 0,-3-7-20,3-2 0,1 0 27,-1-7 1,4 1-176,-5-5 0,2-3-263,-1-1-306,-2-4-1283,3 2 906,-5-5-162,0 0 1,0-5 460,0-3 1,0-2 7,0-1 0,-2-2 698,-1-2 0,-4-3 0,-4-5 0</inkml:trace>
  <inkml:trace contextRef="#ctx0" brushRef="#br0" timeOffset="31">16423 9833 8292,'0'-16'370,"0"3"1,1-7-67,3 5 1,4-4 47,7 3 1,-1 1-66,5 4 1,0-2 220,4-2 1,1 6-102,3-2 0,-2 3 87,6 0 1,-1-1-247,4 6 1,4-1-223,0 4 1,-3 4 114,-5-1 0,-3 8 66,3 0 0,-8 2-296,1 6 0,-8 0 118,0 4 1,-7 3-312,-4 1 0,-3 1 133,-1-2 1,-5-1-198,-3 1 0,-3 0 44,-5 0 0,-5-2 176,-6 3 1,1-4 22,3-4 1,0 1 18,0-5 0,2 4-2,1-3 1,3-1-11,1-4 1,8-3 153,-4 0 1,8-5-75,1 5 84,1-6 0,2 5-33,0-3 0,2-3 14,1 3 0,4-2 80,4 2 1,4-3-117,1 3 1,4 1 126,-1-1 1,-1 0-102,1-4 1,0 0-76,4 0 0,-1 0 77,1 0 0,-4 0-315,0 0 1,-1 0-198,1 0 0,1 0-244,-4 0 1,-1-4-1414,-4 0 2128,1 0 0,-1-1 0,1-1 0</inkml:trace>
  <inkml:trace contextRef="#ctx0" brushRef="#br0" timeOffset="32">17280 9822 8215,'0'-17'0,"0"5"0,0-5 284,0 6-229,0-1 0,0 5 1517,0-1-476,0 6-157,0-3-687,0 15 0,0-1-35,0 10 0,0 0-26,0 4 1,4 1 56,-1 2 0,1 0-139,-4 4 0,4-1 103,0 2 0,0 2-316,-4-3 1,0-1 114,0 2 0,3-6-151,1 2 1,0-4 50,-4-4 0,0-3 154,0-4 186,0-1-217,5 1 1,-2-5 445,4 1-341,-4-6 0,7 3 209,-2-5 0,2 0-43,1 0 1,2 0-68,2 0 0,2-3-121,2-1 1,2-4 3,-2 4 1,1-1-207,0 1 0,5 3 69,-2-3 1,-2-1-633,-2 1 0,-3 1 326,3 3 1,-5 0-1075,1 0 0,-3 0 16,0 0 1380,-1 0 0,1 5 0,-1 1 0</inkml:trace>
  <inkml:trace contextRef="#ctx0" brushRef="#br0" timeOffset="33">17771 10062 8317,'-12'-5'0,"1"0"256,0-3 629,4-2-197,2 9-138,5-10 0,1 10-126,3-3 0,4-1-166,7 1 1,2 1-115,2 3 1,6-4 64,-2 0 1,4 0-401,-1 4 0,-3 0 64,0 0 1,-2 0-205,-5 0 1,-1 0-236,-4 0 1,-3 2 565,0 1 0,-1-1 0,5 3 0</inkml:trace>
  <inkml:trace contextRef="#ctx0" brushRef="#br0" timeOffset="34">18525 9765 8228,'0'-12'451,"0"1"-581,0 0 112,0 4 0,-2-2 809,-1 6 1,0-1-232,-5 4 0,5 0-108,-5 0 1,0 1-331,-3 3 1,-2 3 126,-2 9 1,2 1-148,-2 6 0,2 0 119,2 0 1,0 4-120,-1-1 1,2 6 29,2-2 1,3 0-202,5 0 0,2-5 64,1 2 0,5-3-95,7-1 1,3-5 8,5-3 0,5-4 154,2-3 1,3 1-100,1-5 1,1-2 51,-1-6 0,4-3-71,0-8 0,0 1 37,-4-5 1,1 0-2,-1-4 1,-5-1 108,-2-3 1,-8 3-71,-4-3 0,-7-1-240,-4 2 1,-4-6 141,-4 2 1,-9 2-173,-10 1 0,-5 3 61,-6 1 1,-4 3-203,0 4 1,-5 3-122,1 9 0,-3 1-118,0 7 1,0 2 50,3 6 0,8-1 579,8 1 0,1 4 0,3 2 0</inkml:trace>
  <inkml:trace contextRef="#ctx0" brushRef="#br0" timeOffset="35">19210 9685 8452,'0'-6'0,"0"-5"0,-4 9-473,0-6 307,0 6 1959,4-3-617,0 0 63,0 3-883,0 7 0,0 4-46,0 10 0,0 2-51,0 5 0,0 0-35,0 4 1,0 1-145,0 3 1,4 1 141,0 3 1,4-5-331,-4 5 0,1-8 98,-2 4 0,-1-9-182,1-2 0,3-1-257,-3-7 180,1 5 0,0-7-494,0 2-731,0-7 191,-4-3 861,0-5 1,-2-5-581,-1-3 1,0-3 1021,-5-5 0,1-1 0,-5-6 0</inkml:trace>
  <inkml:trace contextRef="#ctx0" brushRef="#br0" timeOffset="36">19084 9742 8372,'0'-11'-35,"2"-1"106,1 1 0,4-1 189,4 1 0,1-1 25,-1 1 0,5 0 152,3-1 1,8 2-106,4 2 1,2-2-88,1 3 1,4-2 34,0 1 1,4 3-149,-4 5 1,0 0-11,-4 0 0,-5 1-95,-2 3 0,-3 3-190,-1 4 0,-6 4 111,-6 0 0,-1 6-77,-6-2 1,-5-1 50,-7 1 1,-11 0-113,-4 3 1,-7 0 127,-1-3 1,-6 1-14,-1-4 1,0-1 24,4-4 1,-3-3-123,3-1 1,2-3-203,9 4 0,2-6-174,2 2-677,2-3 777,11-6 1,7 0 447,11-2 0,4-9 0,7 4 0</inkml:trace>
  <inkml:trace contextRef="#ctx0" brushRef="#br0" timeOffset="37">19998 9616 8208,'-6'-12'-44,"1"-4"1382,5 15-835,0-4 1,0 6-37,0 3 0,0 6-129,0 6 1,0 5-92,0 2 1,0 1-3,0 7 0,0-1 2,0 4 1,3 4-179,1 0 0,4 0 150,-4-3 0,3-6-187,-3-2 1,4-3-73,-5-1 1,5-6-91,-4-1 16,0-4 1,-3-2-527,3-2-249,-3-3 655,4-5 0,-9-5-1095,0-3 1,-4 2 0,0-2 1328,-2 1 0,-2-10 0,1 0 0</inkml:trace>
  <inkml:trace contextRef="#ctx0" brushRef="#br0" timeOffset="38">19621 9651 8175,'6'-11'0,"5"5"309,-4-5 1,8-1-24,4 5 0,3 0 401,1 0 0,5 3-237,2-4 1,7 4 6,1-3 1,5 4-126,-1 0 0,3-3-12,0 3 1,0-1-282,-4 4 0,-2 0-225,-9 0 0,-2 0-246,-5 0 0,-2 0-582,-2 0 1,-6 1 1013,-5 3 0,-6 2 0,3 6 0</inkml:trace>
  <inkml:trace contextRef="#ctx0" brushRef="#br0" timeOffset="39">20432 9662 8183,'0'-6'111,"0"-4"0,1 7 288,3-5-211,-3 6 161,4-3 363,0 5-378,-3 0 1,3 9-40,-5 2 1,0 8-123,0 0 1,4 4 67,-1 4 1,1 2-176,-4 5 1,4 0 103,0 1 0,3-2-272,-3-3 0,1-2 84,-1-5 1,-3 0-105,3 0 0,1-6-113,-1-1 0,0-4-338,-4 0-1276,5-1 846,-4 0-432,4-4 1435,-5-2 0,5-10 0,2-2 0</inkml:trace>
  <inkml:trace contextRef="#ctx0" brushRef="#br0" timeOffset="40">20729 9673 8183,'0'-11'159,"0"0"1,1 4 330,3 3 174,-3 3-387,4 1 0,-1 1-1,0 3 1,0 4 16,-4 7 0,4 3-31,-1 5 0,2 5-241,-1 2 0,-3 3 180,3 1 0,1-2-386,-1 2 1,4-3 138,-4 3 0,3-1-296,-3-6 0,4-4 39,-5-4 34,6-5 0,-6 1-753,4-8-673,-4 4 1695,2-10 0,-5-1 0,0-7 0</inkml:trace>
  <inkml:trace contextRef="#ctx0" brushRef="#br0" timeOffset="41">20740 9685 8183,'0'-12'-402,"0"1"268,0 0 1254,0-1-113,0 6 61,0-4-831,0 8 1,0-1 22,0 6 1,5 4-147,3 4 1,2 1 101,2-1 1,-1 2-276,0 2 1,6-2 96,2 2 0,-1-2-365,1-2 0,-2 0 72,3 1 0,1-6-40,-2-2 1,1-3 131,-1-1 1,3 0 51,-3 0 0,-1-1-5,1-3 0,-5-1 25,1-3 1,2-2 152,-2 3 0,0-3-69,-4-2 0,1 5 153,-1-1 1,-1 0 14,-2-3 1,1-1 15,-5 1 1,5 0 137,-2-1-247,-2 6 1,2-3 310,-4 5-279,-1 0 0,4 6-103,-2 1 1,-3 9 84,3 7 1,-3 2 147,-1 2 1,0 5-111,0 3 0,0 2 1,0 1 0,0 4-92,0 0 1,4 0 71,0-4 1,1-1-181,-1-2 0,-3-4 114,3-8 1,1 1-367,-1-5 65,-1 0-991,3-3 475,-5-1 1,5-5 781,-2-2 0,-3-2 0,4-2 0</inkml:trace>
  <inkml:trace contextRef="#ctx0" brushRef="#br0" timeOffset="42">21620 9708 8113,'-5'-12'0,"3"6"0,-4-3-136,2 5 209,3-5 0,-5 8 1216,2-3-832,3 3 1,-6 1-147,3 0 1,2 6-110,-6 6 1,4 4-1,-3 7 1,3 1-88,-4 3 1,5 2 71,-5 5 0,4 1-160,-3-1 1,0 0 59,0 0 1,-2-1-232,5-2 1,0-4-25,4-8 1,-4 1-357,0-5 116,1 0-135,3-3-507,0-6 0,1-1 461,3-5 1,-3-5 588,3-3 0,2-7 0,0-3 0</inkml:trace>
  <inkml:trace contextRef="#ctx0" brushRef="#br0" timeOffset="43">21540 9594 8113,'0'-23'0,"0"5"524,0 1-164,0 11 0,1 1 249,3 5 1,-2 5-129,6 3 0,0 7-191,3 4 0,4 6 292,0 2 1,6 6-133,-2 1 1,-1 2-145,1 6 0,0-4-149,3 4 1,1-4-143,0 4 1,0-6 53,0 2 1,-2-2-131,-2-2 0,-2-6-52,-6-5 0,5-1-7,-1-7 1,-4 0-287,-3-4 49,-1 1-902,0-1 544,3-4-1186,-9-2 1100,-6-10 1,-2-2-53,-9-4 1,-1-1 84,-2 1 768,-3 0 0,-6-1 0,-1 1 0</inkml:trace>
  <inkml:trace contextRef="#ctx0" brushRef="#br0" timeOffset="44">21448 10005 8113,'-6'-5'46,"-4"-2"0,9 0 341,-3-1 61,3 5 0,7-3-78,5 2 0,2 3-212,6-3 0,5 3 41,7 1 0,2 0-107,1 0 0,1 0-207,3 0 1,-2 0-83,2 0 1,-2-1-671,-2-3 0,-1 3 467,-3-3 1,2 1-831,-5-1 1230,-1 3 0,-8-9 0,-1 4 0</inkml:trace>
  <inkml:trace contextRef="#ctx0" brushRef="#br0" timeOffset="45">22156 9685 8113,'0'-8'-602,"0"1"1398,0 4-40,0-2-120,0 5 1,4 1-191,0 3 1,0 4 78,-4 7 1,1-1-216,3 5 0,-3 1-107,3 7 1,-3 2 63,-1 5 1,0-2-225,0 2 0,0-3-49,0 3 0,0-1-64,0-6 1,-3 3-32,-1-3 0,-4-2 54,4-6 0,-1 2-53,1-6 1,3 4-137,-3-4 383,3 0 0,1-3-87,0-1 1,0-3 334,0-1-275,0-4 0,5 2 156,3-5 0,7 0-34,4 0 0,4 0-120,3 0 0,4-1 203,4-3 1,1 1-104,4-4 0,-3 0-222,6 0 1,-9-3-29,1 2 0,-3 3-209,-1 1 1,-5-1-780,-6 1 0,-6 0 48,3 4-2332,-9 0 3300,-2 0 0,-15 5 0,-2 2 0</inkml:trace>
  <inkml:trace contextRef="#ctx0" brushRef="#br0" timeOffset="46">18844 8783 8161,'0'-12'-1300,"0"1"1933,0-1 0,0 1 445,0 0-610,0 4 0,0 1 277,0 2-90,0 3-442,0-4 0,4 11 60,0 5 0,4 2-72,-5 6 0,5 1 41,-4 7 1,3 2-122,-3 6 1,5-4-14,-1 4 0,-3-4-89,-1 7 0,1-1 47,-1 1 1,3-6-126,-3 2 0,0-6 68,-4 3 0,4-7 97,-1-1 0,1-2-233,-4-6 0,1 1 119,3-5 0,-2-3-812,1-1-178,-1-4-580,-2 2 261,0-5 359,-5-5 1,-2 2 957,-4-4 0,-1-1 0,1-3 0</inkml:trace>
  <inkml:trace contextRef="#ctx0" brushRef="#br0" timeOffset="47">18822 8703 8382,'0'-12'-1057,"0"5"1172,0-1 1326,0 6-299,0-9-744,0 10 1,-2-4 414,-1 5-515,1 0 0,-8 1-74,2 3 0,-2 2 41,-1 6 0,-1 4-119,1 3 0,-4 3 2,0 1 0,-4-4-78,3 0 1,1-1-130,4 1 0,-1-3-83,1-4 1,5-5-184,2 1 0,-1-4 38,1 3-79,0-4 1,5 2 138,3-5 1,-1-4-51,4 0 0,1-5 103,3 2 1,1-5-40,-1-3 1,1 2 198,-1-2 0,0 2-121,1 2 1,-1-4 213,1 0 1,-5-1-108,1 5 0,-2-4 135,2 0 1,1-2-89,-5 2 1,3 2 179,-3-2 1,4-2 184,-5 2 145,1 0-235,1 3 0,-3 5 16,1-1 348,-1 6-416,3-3 1,-3 10 43,6 2 1,-2 3-9,2 2 0,6 1 75,-3 2 1,4-1-53,1 5 1,1-4-24,6 4 1,-4-4-134,0 4 1,0-5 76,4 2 1,-1-4-40,-3 0 0,1-1 58,-5 0 0,1-3-225,-5 0 234,0-6-438,1 8-492,-6-8-559,-1 3-619,-5-5 0,-5 0 231,-2 0 1627,-9 0 0,-1 5 0,-6 1 0</inkml:trace>
  <inkml:trace contextRef="#ctx0" brushRef="#br0" timeOffset="48">10987 12883 10366,'0'-7'998,"-1"2"-642,-3 5-245,3 0-145,-5 0 0,6 2 54,0 1 0,-3 0-88,-1 5 0,0-5 35,4 5 0,0-4-18,0 3 94,0 1 1,0 3-15,0 1 0,0-5 62,0 1 32,0 0 6,0 3 0,0 1-61,0-1 1,0-3-41,0-1 40,0 1 0,0 3-78,0 1 1,0-5 22,0 1 0,4-1-7,0 5 1,-1-1 11,-3 1 0,0-1-7,0 1 1,0-1-70,0 0 1,0 5 70,0-1 1,0 0-9,0-3 0,0-1 5,0 0 0,0 1 113,0-1 0,4 4-106,0 1 0,0-1 158,-4-4 0,4 2-123,-1 2 0,1-2 13,-4 2 1,2-2-60,1-2 0,-1 1 55,1-1 0,-1 1-111,-2-1 0,0 0 89,0 1 1,0-1-58,0 1 1,0-1 27,0 0 0,0-3 33,0 0 1,0-1-28,0 5 1,0-1 5,0 1 1,0-1-37,0 0 0,0 1 37,0-1 1,0 1-28,0-1 1,0 4 22,0 1 0,0-1-55,0-4 1,0 1 29,0-1 0,0 0-16,0 1 17,0-1 1,0 1 0,0-1 1,0 1 2,0-1 0,0 4 0,0 0 1,0 1 0,0-5 0,0 1 0,0-1 0,0 4 0,0 0 0,0 2-28,0-2 0,0-2-4,0 2 1,0-1 37,0 1 0,-2-2-3,-1 2 1,1-2 141,-1-2 0,1 1-140,2-1 0,0 1 164,0-1 0,0 4-156,0 0 1,0 4 10,0-3 1,0 0 30,0-1 1,0-2 2,0 2 0,-1 2-59,-3-2 0,3 4-6,-3-4 0,3 6-53,1-2 1,0-2 75,0 2 1,0-3 146,0 3 1,-1-5-90,-3 1 1,3 1-2,-3 0 1,2-1-25,2-4 0,0 4 6,0 1 0,0 0-29,0-1 0,0-2-10,0 2 0,0 2-49,0-2 1,0 4 61,0-4 0,-1 4-16,-3-3 0,3 4 12,-3-1 0,2 1-87,-2-1 0,3 2 83,-3-6 0,3 0 2,1-4 1,0 1-8,0-1 1,0 1-10,0-1-9,0 1 23,0-1-276,0 0 216,0 1 0,0-5-631,0 1 64,0-5 194,0 7-17,0-9-376,0 4 24,0-5 1,-5-5 0,-2-1 0</inkml:trace>
  <inkml:trace contextRef="#ctx0" brushRef="#br0" timeOffset="49">6738 12906 8257,'-11'0'-1516,"5"0"1559,0-6 727,6 5-172,0-4 2378,0 5-2813,0 5 0,-1-2 89,-3 4 41,3-4-231,-4 7 1,5-4 10,0 6 0,0-1-13,0 1 1,0-5-120,0 1 149,0 0-125,0 3 1,0 0 175,0 1-201,0-6 0,1 3 91,3-5 0,-3 5 91,3-2 0,-3 0-34,-1 0 0,0 1 9,0 3 1,0 1 46,0-1 0,0 1-72,0-1 1,0 0-16,0 1 1,0 3 34,0 0 0,0 1-32,0-5 0,0 0-3,0 1-41,0-1 1,0 1-23,0-1 1,0-3-27,0-1 2,0 1 1,0 7 40,0 0 0,0 1 162,0-5 0,0 2-143,0 2 1,0 1 106,0 3 1,0 2-88,0-6 1,0 4 3,0-4 0,0 0-46,0-3 0,0-1 2,0 1 1,0-1-98,0 1 0,0-5 167,0 1-284,0-1 102,0 5 75,0-1 0,0 1 15,0-1 1,0 1 0,0-1 0,0 0 48,0 1 0,0 3 11,0 0 1,-1 4 12,-3-4 0,3 5-43,-3-5 1,2 4-21,-2-4 1,3 4 23,-3-4 0,3 1-59,1-5 1,0 0 49,0 1 1,0-5-85,0 1 0,0-4 56,0 3 3,0 1 0,0 3 48,0 1 1,0-1 11,0 1 1,0 3-2,0 0 0,0 4-38,0-4 1,0 4-36,0-3 0,0 0 44,0-1 0,0-2-156,0 2 1,0 2 105,0-2 0,0 0-13,0-3 1,0 0 31,0 4 1,0-4-25,0 4 1,0-2 113,0 1 1,3-1-101,1 5 1,0-5-28,-4 1 1,0 1 42,0 0 1,0 0-66,0-1 1,1-2 66,3 2 1,-3 3-8,3 1 1,-3-1 7,-1 1 0,0 0-22,0 4 0,0-4 49,0 0 0,0-1-45,0 1 1,0 2 98,0-2 0,0-2-65,0-2 0,0 1 103,0 0 1,0-1-106,0-4 0,0-3 21,0 0-79,0-1 0,0 1 89,0-1-272,0-4 137,0 2-1893,0-5 1,0-5 1986,0-3 0,0-2 0,0-1 0</inkml:trace>
  <inkml:trace contextRef="#ctx0" brushRef="#br0" timeOffset="50">2455 12951 8331,'0'-6'-334,"-5"-4"0,4 7 649,-3-4-173,3 4 0,1-3 282,0 2-4,0 3-1,0-4 135,0 5-561,-5 0 0,4 5 163,-3 2 0,3 0-161,1 0 1,0-3 6,0 4 1,-2-5 32,-1 5 1,1-4 30,-2 3 0,3-3-17,1 4 0,0-4 36,0 3-10,0 1 1,0 3-24,0 1 0,0-5 88,0 1-100,0 0 0,0 3-16,0 0 0,0 1-5,0-1 1,0 1-8,0-1 1,0 1-14,0-1 1,0 0 0,0 1 0,0-5 33,0 1 0,0 0 1,0 3 0,0 1-11,0-1 1,0 0 55,0 1 0,0 0-49,0 4 0,0-4 88,0 4 1,0-2-10,0 1 1,0-3 9,0 4 0,0-4-116,0 0 0,0-1 65,0 1 0,0-1-125,0 1 1,0-1 112,0 0 1,0 1-90,0-1 64,0 1 1,0-1-80,0 0 1,0 1 69,0-1 0,0 1-7,0-1 0,0 4 137,0 1 1,0 3-78,0-4 1,0 5 33,0-1 1,0 2-54,0-2 0,0 1-115,0-5 0,0 4 112,0-4 1,0 1-121,0-5 0,0 0 64,0 1 0,1-1-118,3 1 0,-2-1 92,1 1 1,-1-1 4,-2 0 0,1 1 54,3-1 0,-3 1-45,3-1 1,-3 0 50,-1 1 1,0 3-31,0 0 0,0 4 6,0-3 1,-1 3 2,-3-4 1,3 4-10,-3-4 1,3 5 10,1-1 0,0-1-11,0 1 0,0-4 36,0 5 1,0-5-31,0 4 0,0-5 2,0 1 1,0 1-15,0 0 0,0 0-1,0-1 1,0-1-22,0 5 1,0-3-7,0 3 0,0-5 9,0 1 1,0-1 14,0 1 1,0-2-3,0 2 0,-2 1-5,-1 0 0,0 0 157,-5-1 1,6-2-142,-2 2 1,3-2 97,1-2 0,-4 1-82,0-1 1,0 1 7,4-1 1,0-3-57,0-1 0,0 1 59,0 3 1,0-3-157,0 0 1,0-1 80,0 5 0,0-5-47,0 1 0,0-1 64,0 5 0,4-4 11,0-1 0,0 1 13,-4 3 10,0 1 0,0-1-3,0 0 0,0 1-10,0-1 1,-1 1 87,-3-1-70,2 1-20,-3-1 1,5-3-149,0-1-94,0-4 1,-1 2-95,-3-5 1,3-1-445,-3-3 0,4-3 787,4-4 0,2-11 0,6-2 0</inkml:trace>
  <inkml:trace contextRef="#ctx0" brushRef="#br0" timeOffset="51">12552 14482 7457,'0'-7'1358,"0"2"-1169,5 5 1,1 0 49,5 0 1,1-1-43,-1-3 0,2 3 74,2-3 1,3 3-81,5 1 0,1-4 22,2 0 1,4-3-35,4 3 1,9-4-25,3 4 0,12-5-233,3 2 1,-28 2 0,1 0 171,2-1 1,1 0 0,2 2 0,0 1-314,3-1 1,0 0 0,5-1 0,1-1 315,-2-2 1,0 0 0,4 2 0,0 1-57,-4 1 1,-1 0 0,4 1 0,0-1-4,-1-2 0,-1 0 0,-1 1 1,-1-1-65,0 0 1,-2 1 0,-3-1-1,-1 0 22,1 0 1,0 1 0,0-1-1,0 0-205,0 0 1,0 1-1,-2 1 1,0 0 121,-6 0 0,0 1 1,31-5-133,-6-3 0,-5 0 132,-3 4 1,-8-3 334,-7 2 1,-2 2-206,-9-2 0,1 4 536,-9-3 1,0 4-381,-3-1 0,-6 2 259,-2-2 0,-2 3-242,2-3-9,-3 3 1,4-1-76,-5-1-808,0 1 251,0-3-2693,0 5 1652,0 5 1466,0 2 0,-5 4 0,-1 0 0</inkml:trace>
  <inkml:trace contextRef="#ctx0" brushRef="#br0" timeOffset="52">12631 14333 8291,'0'-7'-434,"0"-1"0,-1 5 1100,-3 0-403,3-4 1,-4 5 255,5-6-68,0 6-137,0-3 194,0 5 5,0-6-485,0 5 0,-1-4 129,-3 5 1,1 5-165,-4 3 0,-1 1 91,-3-2 1,-2 7-98,-2-2 0,2 2 73,-2-3 1,-2 0-79,2 1 0,0-1 28,4 1 1,-2-1-94,-2 1 1,6-5 34,-3 1 0,3-1 64,-2 5 0,3-5-66,1 1 0,3-5 62,-4 0 1,5 2-51,-5-1 1,5 1 42,0-1 1,0-3-43,-1 3 37,3 3 1,-5-5-2,2 6 1,3-4-1,-3 3 1,3-3-4,1 4 1,0-5 143,0 5 1,0-4-78,0 3 1,0-3 119,0 4 0,5-6-87,2 2 0,3 1 266,2-1 1,4 4-5,3-5 1,3 1-32,1-4 0,3 0 41,1 0 0,1 0-61,-1 0 1,-7 0-165,3 0 1,-3 0 100,3 0 0,-5 0-265,-3 0-384,-2 0-412,-2 0-94,-5 0-48,-1 5 1,-10 6 331,-2 4 627,-8 0 0,2 1 0,-4 2 0</inkml:trace>
  <inkml:trace contextRef="#ctx0" brushRef="#br0" timeOffset="53">15886 13716 8260,'0'-11'-11,"0"5"1,0-4 57,0 2 0,0 2 559,0-2-319,0 5 1,0-3 518,0 2-493,0 3 0,-3-3-292,-1 8 1,-4 4 169,4 7 1,-3 3 98,3 4 1,-5 3-113,1 1 1,-2 3-5,-1 6 1,-1-1-48,1 0 1,0 4-156,-1 0 1,1 2-84,-1-2 1,1-1 78,0 4 0,-1-4-108,1 1 1,1-6 113,2-2 1,-1-5-68,5-3 0,0 0 4,4-7 1,-1-3-68,-3-5-299,3-4 120,-4 2-358,5-5 150,0 0-177,5-5 1,-2-5 77,4-6 0,0-3 642,0 4 0,3-10 0,-3 1 0</inkml:trace>
  <inkml:trace contextRef="#ctx0" brushRef="#br0" timeOffset="54">15864 13762 8176,'0'-11'525,"-4"3"-6,0 0 383,0 6-134,4-3-389,0 5 1,4 5-66,0 3 1,5 3 169,-2 4 1,0-1-235,0 5 0,1 0 0,3 4 1,1 1-94,-1 3 0,1-2 87,-1 6 0,-3-2-287,-1 1 0,1 3-12,3-2 1,1-2-103,-1 1 0,0 0 48,1 0 0,-1-2-83,1-5 0,-5 0 92,1 0 0,-2-4 30,2 0 1,1-5-100,-5 1 1,-1-6 123,-3-2 1,4-3-1243,0 4 532,0-6-305,-4 3 0,-1-5 226,-3 0 1,-1-1 833,-3-3 0,-7-2 0,2-6 0</inkml:trace>
  <inkml:trace contextRef="#ctx0" brushRef="#br0" timeOffset="55">15681 14242 8142,'0'-8'250,"0"1"0,4 3 292,-1-4-182,6 6 0,-1-9-17,7 4 0,-1 1-10,5-2 0,1 4-280,7-4 0,1 2 125,3-1 0,0-4-345,-4 4 0,3 0 183,-3 0 0,-2 3-814,-6-4 1,2 6 376,-6-2 0,1-1-465,0 1 886,-4 0 0,5-1 0,-6-1 0</inkml:trace>
  <inkml:trace contextRef="#ctx0" brushRef="#br0" timeOffset="56">16366 13796 8142,'0'-11'187,"0"3"343,0 1 1,0 4 216,0-2-447,0 5 0,0 5-112,0 3 0,0 7 52,0 4 1,0 0-104,0 4 0,0-3 119,0 7 0,0-2-15,0 2 0,0 1 14,0 2 0,4 3-77,0-2 1,0-2-84,-4 1 0,0 0 109,0 0 0,0 2 49,0-6 1,0 0-253,0-7 0,0 1-962,0-5-623,0 1 1264,0-5 457,0-5 103,0-1 1,1-5 13,3 0 0,2 0-98,5 0 1,1 0 205,-1 0 0,2 0-45,2 0 1,-1-3-52,5-1 0,0-4-141,4 4 1,0-4-170,0 0 0,-4 2 101,0-2 0,-1 4-224,1-3 0,2 4-228,-2-1 0,-2-1 206,-2 1 1,-6 1-533,-2 3 141,-4 0-1758,2 0 904,-5 0-597,-5 0 2031,-1 0 0,-6 5 0,1 1 0</inkml:trace>
  <inkml:trace contextRef="#ctx0" brushRef="#br0" timeOffset="57">17211 13774 8045,'0'-12'-313,"0"1"382,0-1 1,-5 2 365,-2 3 0,0 0-88,0 3 0,-1 3 88,-3-3 0,-1 3-345,1 1 1,-2 0 169,-2 0 0,1 1-185,-5 3 1,1 2 93,-1 6 0,-3-2-22,3-2 0,2 3 47,-2 0 0,5 1-155,-2 3 0,4-2 112,0-2 1,1 1-17,-1-1 1,5 4 60,-1 1-24,6-1 1,-3-4-146,5 1 1,0-1 105,0 0 0,6 1 41,5-1 1,2 5-53,6-1 1,0 0 41,4-4 0,1-3-136,3 0 0,-3-1 96,3 5 0,0-1-226,0 1 1,0-1 143,-4 0 0,-4 1-154,0-1 1,-5 1 22,1-1 0,-2 0-30,-2 1 1,-5 3 89,-2 0 1,-3 1-3,-1-5 1,0 4 34,0 0 1,-5 2 7,-2-2 0,-9-2 5,-3 2 1,-2 2-15,-2-2 0,-4 0 7,1-4 1,-5 0-2,5-4 1,-1 2-186,4-5 0,2 0 21,1-4 1,4 0-338,5 0 57,4 0 1,2-2-431,5-1 0,0-4 288,0-4 0,6-1-136,6 1 1,1-2-559,6-2 1271,0 2 0,9-8 0,1 3 0</inkml:trace>
  <inkml:trace contextRef="#ctx0" brushRef="#br0" timeOffset="58">17577 13979 8045,'0'-11'0,"0"3"98,0 0 1,0 5 254,0-5 1,-2 4 288,-1-3 0,0 4-198,-5-1 0,5 3 17,-5 1 0,4 0-102,-3 0 1,3 3-232,-4 4 0,4 2 70,-3 10 0,4 0 14,-1 4 0,-1 0-21,2 0 1,-1 3-124,4 1 1,0 3-146,0-3 1,1 0 36,3-4 1,2-1-183,6 1 0,3-1 93,0-3 0,4-3 37,-4-4 0,6-5-61,-2 1 0,4-5-79,3 0 1,-2-1 12,3-2 0,1 0-79,-2 0 1,6-5 203,-1-3 0,-2-2-21,1-2 0,-4-4 252,0-3 0,2-3-100,-1-1 1,-4-1 150,-4-2 1,-4 0-11,4-4 1,-9-1-25,2-3 1,-9 0 35,1 0 0,-4 1 137,-4 2 1,-8-1-277,-11 6 1,-5-1 65,-6 4 1,-7 5-389,-5 3 1,-1 8 48,-6 3 0,5 5-258,-2 7 1,9 1 203,3 10 0,3-2-704,5 2 1,7 4 4,8 0 975,2 0 0,7 1 0,2-5 0,3 0 0</inkml:trace>
  <inkml:trace contextRef="#ctx0" brushRef="#br0" timeOffset="59">19039 13785 8085,'0'-6'0,"5"-5"0,-4 9 0,3-6 775,-3 6 53,-1-8-343,0 8 1,-1-3-214,-3 5 1,1 0-33,-4 0 1,-1 0-122,-3 0 0,-2 2 116,-2 1 0,1 1-117,-5 8 0,0-4 88,-4 8 0,0-4-101,0 0 0,2 3 5,2 0 1,-2 1-122,6-5 0,0 4 52,3 0 1,2 1-35,3-5 1,2 0-92,5 1 0,0-1 98,0 1 1,6 3 43,5 0 1,6-1 2,6-6 1,5 4-20,2-4 0,3 5-3,1-6 0,1 2 1,-1-1 1,-5 2-30,-2-2 1,-3 6 2,-1 1 1,-6 0-79,-1-4 0,-1 1 99,-4-1 0,2 5-156,-9-1 1,0 0 68,-4-4 1,-2 1 88,-1-1 0,-8 1-47,-4-1 0,-5 1 73,1-1 1,-8 0 0,-3 1 0,1-1 23,-2 1 0,1-2-86,-5-3 0,1 2 34,0-5 0,5 0-230,2-4 1,8 0-38,4 0-462,2 0 1,7-5-184,2-3 0,12-2-448,3-1 1,12-1 50,0 1 1274,2-1 0,8 1 0,3 0 0</inkml:trace>
  <inkml:trace contextRef="#ctx0" brushRef="#br0" timeOffset="60">19621 13831 8159,'0'-18'0,"0"1"0,0 6 0,5 0 1525,-4 4-459,4-3-618,-5 9 0,0 1-183,0 7 0,-3 9-39,-1 3 1,0 4 53,4 3 1,0 1-31,0 7 0,1-6-221,3 6 0,-1 2 116,4 2 0,-3-3-280,4 0 0,-6-7 63,2 6 1,-3-8-5,-1 1 1,2-8 108,1-4-408,-1-2-347,3-1-357,-5-6-853,0-1 1363,0-15 0,-4 2-330,0-7 1,-5 2 898,2 2 0,-9-6 0,-1 0 0</inkml:trace>
  <inkml:trace contextRef="#ctx0" brushRef="#br0" timeOffset="61">19301 13796 8151,'12'-11'-109,"0"0"-55,4-1 0,1 5 625,6-1 0,1 2 664,3-2 0,2-1-193,5 5 1,4-3-379,1 3 0,4-4-160,-1 4 0,-2-3-153,2 3 1,-5-4-357,1 5 0,-6-1-26,-2 4 1,-5-1-12,2-3 1,-4 2-348,-4-1 0,1 3-1925,-4 3 2424,-1-1 0,-9 8 0,-1-4 0</inkml:trace>
  <inkml:trace contextRef="#ctx0" brushRef="#br0" timeOffset="62">20363 13751 8109,'0'-12'38,"0"5"79,0-1 0,0 4 517,0-3 138,0 4-240,0-2-265,0 5 0,-1 5 40,-3 3 0,2 7-70,-6 4 1,4 8 169,-3 3 1,0 3-173,0 1 1,-3 4-146,2 0 1,-2 6 50,-2-2 0,1 1-208,0-1 1,-1 1-241,1-5 0,1-4 216,2-4 1,-1-5-89,5-3 0,-1-1-153,1-10-781,3 3-47,-4-13 352,5 4 1,1-7-685,3-6 1492,3 1 0,9-15 0,2 4 0</inkml:trace>
  <inkml:trace contextRef="#ctx0" brushRef="#br0" timeOffset="63">20352 13762 8109,'0'-18'446,"0"2"-238,0 4 0,0 5 440,0-1-194,0 6 0,1-3 46,3 5 1,-1 5-150,4 2 1,1 5 182,3 3 1,4 4-90,1 8 1,4-2-87,-1 5 1,3 0-123,0 0 1,1 3-231,0-2 1,-4 3 10,0 4 1,0-6 45,4 2 0,-4-4-309,0 1 1,-5-3 122,1-5 0,-2-2-271,-2-2 0,1-2 148,-1-6 1,-3 1-935,0-1 511,-6 0 0,3-3-1258,-5 0 655,0-6 557,0 3 1,-5-5 713,-3 0 0,-7-5 0,-3-1 0,-4-6 0</inkml:trace>
  <inkml:trace contextRef="#ctx0" brushRef="#br0" timeOffset="64">20261 14173 8109,'5'-6'236,"2"1"540,9 5 1,-3 0-302,7 0 1,-1 0-33,3 0 0,6-4-405,3 0 1,6-1 70,1 1 1,0 3-114,-4-3 1,3-1 100,-3 1 0,3-1-1017,-7 2 1,-2 1 58,-1-2 1,-8 3 860,-4 1 0,-2-5 0,-2-1 0</inkml:trace>
  <inkml:trace contextRef="#ctx0" brushRef="#br0" timeOffset="65">21071 13808 8153,'0'-18'0,"0"5"0,0 6 176,0 4 447,0-2 622,0 0-840,0 4 0,0-3-163,0 8 0,0 2 123,0 6 0,0 4-124,0 3 1,0 6 53,0 2 1,0 5-24,0-2 0,6 5-128,1 3 0,-2-2-12,-1 6 1,1-6-188,-1-2 0,0-1-198,-4-6 1,4-2 203,-1-6 1,2-2-270,-1-6 0,-2 1-34,1-1-1227,-1-5 110,-2-1-355,0-5 1286,0-5 1,-2-1-299,-1-5 836,-4-1 0,-9-9 0,-2-4 0</inkml:trace>
  <inkml:trace contextRef="#ctx0" brushRef="#br0" timeOffset="66">20934 13785 8153,'0'-15'-258,"0"0"1,0-2 102,0 2 1,6 2 758,1-2 0,3 6 2,2 1 0,3 1 32,0-5 1,5 6-226,0 2 1,5-1-24,2 1 1,4 1-267,0 3 0,2 0 118,1 0 0,-4 1-247,1 3 1,-6 2 80,2 5 0,-4-3-207,-4 0 1,-3 3 14,-4 4 1,-2 2-137,-3-2 0,-1 3 90,-6 5 1,-2-4-32,-2 0 0,-7 0 65,-8 4 1,-6-2 96,-2-2 0,-1-2 19,1-6 0,3 0-27,-2 1 0,2-1 94,1 1 0,4-5-6,0 1 0,8-6 393,0 2-115,2-2-284,3-2 0,1 1 97,5 3 1,5-3-72,2 3 0,9-3 162,3-1 1,7 0-88,5 0 1,2 4-34,1 0 1,-1 1-58,-2-2 1,2 0-127,-3 5 0,-2-5 102,-1 5 0,-3 0-116,-2 3 1,-2 1-47,-1-1 0,-9 4 88,1 0 1,-2 2-53,2-2 1,-4-1 71,-3 5 1,-3-4 7,-1 4 0,-6-1 12,-6 1 0,-4 1 5,-7-4 1,0-1 47,0-4 0,-1 1 145,-3-1 0,-1-3-187,-2-1 0,-2-4 17,6 1 0,-4-3-472,8-1 0,-3 0 202,10 0 1,1-1-753,7-3 0,-2 1 177,5-4 0,4-1-644,4-3 1465,5-1 0,7 1 0,8 0 0</inkml:trace>
  <inkml:trace contextRef="#ctx0" brushRef="#br0" timeOffset="67">21917 13774 8072,'0'-12'0,"0"1"0,0 3 45,0 0 1,0 5 402,0-5 655,0 6-246,0-9 1,0 10-230,0-4-369,0 15 0,0-1 48,0 10 0,0 4 59,0 4 1,0 4-137,0 0 0,0 2 33,0 1 0,0-2-203,0 2 0,0-6 115,0 6 1,0-3-255,0-1 0,0 2-81,0-6 1,0 1-39,0-4 0,-2-5 110,-1-3 1,1-2-36,-2-2 0,3-3 333,1-1-196,0-4 261,0 2 582,0-5-764,5 0 0,3 0 14,7 0 1,-1-4-9,5 0 0,4-3-87,4 3 1,1-1 82,-2 1 0,0 3-103,4-3 1,-1 3 67,2 1 0,-3-4-123,-6 0 0,1 0 12,0 4 1,-4 0-95,0 0 1,-9 0-180,2 0-91,-3-5 0,-2 4-2176,1-3 1081,-6 3 795,3 1 1,-15 0 0,-2 0 0</inkml:trace>
  <inkml:trace contextRef="#ctx0" brushRef="#br0" timeOffset="68">22522 13751 8077,'0'-12'-257,"0"1"1408,0 5-285,0 0-450,0 6 1,0 6-128,0 1 0,0 5 125,0 3 0,0 4-154,0 7 1,0-1-15,0 1 0,0 2-33,0-1 0,0 1 36,0-2 0,0 0-212,0 4 0,0-4 108,0 0 1,0 0-299,0 0 1,0-5 43,0 1 0,0-6-177,0-1 226,0-2 148,0-2 53,0 0-114,0-4 0,5 2 187,3-6 1,3 1-69,4-4 1,4 0 189,8 0 1,2 0-112,5 0 1,1-1-112,-1-3 1,-4 3-65,1-3 1,-4 3-161,3 1 1,-5-4-395,2 0 1,-3 0 253,-1 4 1,-4 0-174,0 0 0,-5 0 154,1 0 0,-6-3-1838,-1-1 1214,-6 0 0,2 0-35,-8 0 1,0-3 927,-7 3 0,-3-5 0,-9 3 0</inkml:trace>
  <inkml:trace contextRef="#ctx0" brushRef="#br0" timeOffset="69">22522 14036 8077,'2'-10'475,"6"2"0,0 3-15,7 5 0,-2-1-58,-2-3 0,2 3-72,2-3 1,3 2 142,5-2 1,-1 3-29,1-3 0,4 1-211,0-1 0,-1 3-256,-3-3 0,-1 3 131,-3 1 1,1 0-692,-5 0 0,-1-1-276,-6-3-301,2 3-162,-9-4 167,4 5 0,-6-4 1154,-3 0 0,-2-5 0,-6 3 0</inkml:trace>
  <inkml:trace contextRef="#ctx0" brushRef="#br0" timeOffset="70">22522 13762 8077,'5'-11'-79,"-2"1"-41,4 2 1,5-1 1141,3 5-619,0-5 0,0 7 226,1-6 0,4 4-171,-1-3 0,4 3 320,3-4 1,4 5-280,4-5 1,1 5-136,3 0 0,-2 1-115,2 2 0,1 0-516,-1 0 1,-3 0-222,-5 0 0,-5 0-535,2 0 0,-8 4 1023,-4 0 0,-2 5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82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8748 5254 8290,'28'0'0,"1"0"2370,6 0-2267,-1 0 745,5 0-328,2 0-594,5 0 233,-6 0 0,3 1 158,-5 3-432,1-3 77,-5 4 0,0-1 278,0 0-308,1 5 74,-1-8 1,-1 5 24,-3-2 92,3-3-67,-4 4 1,1-1 185,-4 0-168,-2 0 14,-1-4 230,0 0-132,0 0 0,0 0-34,0 0 289,-6 0-45,5-5 0,-9 2-150,2-5 291,3 6-414,-11-3 1,8 5 133,-7 0-15,2 0-134,-3 0-58,3 0 189,-9 0-208,4 0 140,-5 0-6,5 0-8,-4 0-11,5 0 249,-6 0-267,-6 5 1,4 0 25,-6 3 0,4 6 11,-3-3 0,-1 8 0,-3 0-68,-1 3-16,1 0 0,-5 6-20,-4 3 1,3 3-82,-2 4 0,0 3-11,-4 4-1363,0 6 1401,0-4 0,0 5 8,0-2-207,6-3 0,-5 5 201,3-3 1,1 2-52,-1 2 0,0 2-181,-4-6 209,1 6 1,-1-7 202,0 5-1066,0-4 901,0 6 0,4-8 255,0 3-406,0-3 0,0-3 135,0-2 203,5-3-17,-2-9-121,4-2 159,1-6 345,4 1 0,-2-4-404,6 0 583,-6-5-534,8 3 0,-5-6 1393,6 1-1308,-5-6 477,4 4-798,-4-9 266,5 4-3729,0-5 1,5-3 2208,3-1 1268,2-5 0,6-2 0,2-7 0</inkml:trace>
  <inkml:trace contextRef="#ctx0" brushRef="#br1" timeOffset="1">16880 5151 14544,'0'-12'-1269,"0"5"1174,0-1 383,0 1 32,0 0 102,0 2-135,0 0 1,1 0 164,3-3-319,-3 3 25,4 5 422,-5 0-423,0 5 0,-1 3 159,-3 7 107,-2 3-103,-5 10 0,-6 1 279,-2 5-377,-2 1 1,-2 8-361,0 2 0,-4 10 348,1 2 0,10-26 0,0 0-213,1 3 1,-1 1-1,-2-1 1,0 0-152,-2 1 1,1-1 0,2-2 0,0 1 63,2-1 0,0 0 0,-14 24 63,-2 1 1,-1-2 80,6 2 1,-5-6 13,5-6 308,-1 1-193,4-10 1,0-1-38,0-4 0,6-7-8,1-2 0,4 0 84,0-7 1,2 1 143,3-5 267,2 0-486,5 1 0,0-5 190,0 1 0,5-5-362,2 0 1,8-1 76,4-2 1,4 0-147,4 0 1,3-2 99,8-1 0,3 0-35,5-5 0,1 1 70,2-5 1,-2 5-134,3-1 1,-3 1 20,-2-5 0,-3 2-146,0 2 1,-10-1 4,-2 6 1,-4-5-281,-4 4 1,-4 0-1206,-3 4-232,-2-5-1337,-1 4 1545,-6-4 317,-1 5 1367,-5 0 0,0 5 0,0 1 1</inkml:trace>
  <inkml:trace contextRef="#ctx0" brushRef="#br0" timeOffset="2">17086 5950 8397,'-7'-23'424,"-2"2"205,6 2 1,-1 6 444,4 6 307,0 4-935,0-7 0,0 11-32,0 3 1,0 5 346,0 14-561,0 7 0,0 12 254,0 7 0,-1 5-410,-3 7 1,3-29-1,-1 0 1,-1 4 0,-1 1 1,0 0-1,1 1-804,0 1 1,-1 2 891,-2-2 0,1 1-332,4 1 0,1-2 178,-2-1 0,-1-1 0,3 0 0,0-1-92,0 28 0,1-8 108,3-10 0,1-6 668,3-5-412,2-6 0,-5-5 966,3-5-336,2-5 424,-9 3-586,9-11-508,-8-1-757,3-5 880,0 0-4697,-4 0 4363,9-5 0,-9 4 0,4-4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4:59.9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7389 7538 8203,'0'-12'0</inkml:trace>
  <inkml:trace contextRef="#ctx0" brushRef="#br0" timeOffset="1">7389 7538 8117,'0'-7'241,"0"-3"116,0 9 685,0-9-652,0 4 0,0-2 1,0 0 0,0 4-72,0-3 0,-5 4 443,-2 0-524,-4 1 1,-1 2-26,-3 0 1,1 0-34,-5 0 0,3 5-118,-3 3 1,0 2-63,-4 2-9,6-1 1,-5 4 170,3 0-217,3 1 52,-1 0 1,6-2 188,-1 5-306,6-5 71,-4 3 1,8-2-32,-1 0 45,1 0 0,4-3 65,1-1 1,4 1-5,4-1 0,1-1 44,-1-2 0,6 1-31,2-6 0,-2 1 67,2-4 0,0 0-68,4 0 1,-1 0 104,-3 0 1,1 0-145,-5 0 5,1 0 94,-5 5-304,-5 2 239,-1 4 0,-5 0-49,0 1 0,-5-1 52,-2 1-4,-3 4-49,-2-3 24,1 3 1,-1 0-6,1-1 292,5 0-281,-5-3 1,5 3 18,-5 0 213,4 0-213,-3-3 0,5 0 67,-3 4-10,-2-4-39,9 5 0,-4-6 14,5 1 1,0-5-122,0 1 0,0-4 102,0 3 0,0-3-183,0 4 183,0-6-146,5 8 0,-4-3 51,3 4 0,-3-3-12,-1-1 0,0 1 20,0 3 1,0 5 23,0-1 1,-3 5 9,-1-1 0,-1 3-20,1 1 0,3-1 108,-3 1 0,3 1-95,1 3 0,0-2 199,0 6 1,0-6-45,0 2 0,0 0-37,0-5 0,5 2 146,2-8 0,3-1-59,2-4 1,-1-1 135,1-2 0,3-2-48,0-2 0,4-2 258,-4 1 0,1-1-109,-5-2 1,0-2-466,1-1 1,-1 1-1179,1-2-1392,-6 3 2608,-1 1 0,-5 0 0</inkml:trace>
  <inkml:trace contextRef="#ctx0" brushRef="#br0" timeOffset="2">7892 7675 8232,'-7'0'1391,"-3"0"-303,4 0-286,0 5-524,1-4-91,5 9 1,0-3 187,0 4-417,0 1 233,0 4 0,0 3 395,0 8-305,0 2 1,0 6 121,0 3-403,0 3 0,5-16 0,1-4 0</inkml:trace>
  <inkml:trace contextRef="#ctx0" brushRef="#br0" timeOffset="3">7869 8132 8143,'0'40'0,"0"0"2021,0-6 0,-4-1-1096,0-3 1,1-2-793,3-5 0,0-5-329,0-3-356,0-2-76,0-2-694,0-4 690,0-2 0,3-7 217,1-1 0,4-5 415,-4-7 0,4-3 0,-1-5 0</inkml:trace>
  <inkml:trace contextRef="#ctx0" brushRef="#br0" timeOffset="4">8360 8246 8361,'-11'-12'0,"4"1"0,2 5 693,5-4-114,0 8-312,0-8 1482,0 9-426,0-4-208,0 0-94,0 3-271,5 7-422,2 3 1,0 10 161,1-3-490,-6-2 0,9 13 0,-5-1 0</inkml:trace>
  <inkml:trace contextRef="#ctx0" brushRef="#br0" timeOffset="5">8337 8588 8183,'0'7'353,"0"-2"1,0-5 0,0 0 0</inkml:trace>
  <inkml:trace contextRef="#ctx0" brushRef="#br0" timeOffset="6">8908 7892 8457,'-1'-23'879,"-3"0"0,3 5-326,-3 3-557,3 2 87,1 2 0,0-4 359,0 0 479,0 4-474,5 1 1,-3 4-5,6-5 0,0 0-81,3 4 0,1-2 166,-1 5-307,0 0 1,1 0 69,-1 1 0,4-1-291,1 4 0,19 5 0,2 1 0</inkml:trace>
  <inkml:trace contextRef="#ctx0" brushRef="#br0" timeOffset="7">9102 7698 8418,'0'11'0,"0"1"0</inkml:trace>
  <inkml:trace contextRef="#ctx0" brushRef="#br0" timeOffset="8">8920 8303 8088,'40'-6'6151,"5"-5"-4133,-5 10 0,1-9-1070,-3 2 0,-8 3-802,-3 2 1,-4-3-255,-4 3 0,-3-1-341,-4 4 0,-1 0 449,1 0 0,-6 0 0,-1 0 0</inkml:trace>
  <inkml:trace contextRef="#ctx0" brushRef="#br0" timeOffset="9">9262 8257 8239,'7'0'0,"3"0"0,-4 0 0</inkml:trace>
  <inkml:trace contextRef="#ctx0" brushRef="#br0" timeOffset="10">9514 8246 8321,'0'0'0</inkml:trace>
  <inkml:trace contextRef="#ctx0" brushRef="#br0" timeOffset="11">9514 8223 8165,'0'-6'3856,"0"1"-2530,0 5 1,0 5-439,0 2 1,3 3-244,1 2 1,1 4-20,-1 3-327,-3 3 1,4 5-271,-5-1 0,2 5 86,1-5 0,-1 5 64,2-5-121,-3 1 1,-1-4 306,0 0-844,-5-5 347,3-2 132,-8-5 0,24 6 0,0 1 0</inkml:trace>
  <inkml:trace contextRef="#ctx0" brushRef="#br0" timeOffset="12">9514 8634 6811,'11'-23'0</inkml:trace>
  <inkml:trace contextRef="#ctx0" brushRef="#br0" timeOffset="13">9856 7789 8239,'7'-29'414,"-2"6"-395,-5 1 1,5 8-146,2-5 2374,3 5-1456,2-2 1,-1 5 66,1-1 56,-1 1-504,1-1 1,3 2 244,0 3-349,5-4-119,-7 10 0,9-4 153,-3 5-122,-3 0 1,4 0-157,-4 0 1,3 0 124,-4 0 0,0 5-188,-3 3 0,4 7 0,2 3 0</inkml:trace>
  <inkml:trace contextRef="#ctx0" brushRef="#br0" timeOffset="14">10016 7903 16811,'12'7'1251,"-6"-2"1,9-4-823,0 3 0,2-3-147,2 3 0,-1 1-180,1-1 1,2 3 91,-2-3 0,4 5-78,4-1-40,-3-3 0,0 5 189,-5-3-464,-5 4 172,8 0 1,-11 0-354,0 1 216,1-1 44,-11 1 1,4 0-4,-5 4 1,-5 0 37,-3 3 0,-7 1-193,-4-4 1,-4 3 97,-3-4-204,-3 5 181,-1-7 0,2 3-45,6-4 159,-1-6-3,0 4 1,5-5-648,3 3 144,2-3-381,2-5 642,-1 0 0,6-1-368,2-3-1549,8-2 1448,2-1 0,7-3 803,2 3 0,8-4 0,6 0 0</inkml:trace>
  <inkml:trace contextRef="#ctx0" brushRef="#br0" timeOffset="15">10701 8234 7975,'-11'-5'0,"5"4"3323,1-4-1049,5 0-1163,0 4 212,0-4 391,0 5-768,0 5-538,5 1 0,-4 7 109,3 2-293,-3 3 0,-1 5-528,5-1 288,-4 6 1,4-4 247,-5 3-928,0-3 576,0-6 1,0 2 139,0-5-601,0 1 272,0-5 1,-3 1-2191,-1-1 2499,-5-5 0,3 10 0,-6-4 0</inkml:trace>
  <inkml:trace contextRef="#ctx0" brushRef="#br0" timeOffset="16">10667 8554 7975,'-11'5'0,"-1"2"0</inkml:trace>
  <inkml:trace contextRef="#ctx0" brushRef="#br0" timeOffset="17">11455 7618 8056,'-10'-8'0,"2"0"0,-2 6 0,4-3 0</inkml:trace>
  <inkml:trace contextRef="#ctx0" brushRef="#br0" timeOffset="18">11626 8052 7946,'0'-12'-383,"-1"1"-609,-3-1 501,3 1 676,-4 0-112,5-1 1,-4 1 68,0-1 0,1 1-142,3 0 0,0-1 0,0 1 0</inkml:trace>
  <inkml:trace contextRef="#ctx0" brushRef="#br0" timeOffset="19">11604 7903 7946,'0'-6'3478,"0"1"0,0 6-2615,0 3-863,0 2 0,5 1 0,1-2 0</inkml:trace>
  <inkml:trace contextRef="#ctx0" brushRef="#br0" timeOffset="20">11592 8212 7902,'-6'33'4915,"2"-3"0,3-2-3204,1-5-1052,0-5-185,0-2-127,0 1-1361,0-5 654,5 5 0,-4-10-1300,3 1 479,-3-5 1181,4 2 0,2 0 0,4 1 0</inkml:trace>
  <inkml:trace contextRef="#ctx0" brushRef="#br0" timeOffset="21">9114 7823 8229,'0'-6'524,"0"-4"-224,0 3 0,0 0 106,0-1 209,0 6-291,0-8 1,0 7 141,0-5 160,0 6-322,0-8 1,0 7 421,0-4-539,0 4 0,0-3 700,0 2-583,0 3 0,0-6 271,0 3-13,0 3-308,0-4 376,0 5-589,0 5 0,0-2-16,0 4 0,4 2 97,-1 6 0,3-2 6,-3 2 0,0 2-122,4-2 1,-4 2 74,1-2 1,1-3-141,-1 4 22,0-4 0,-4 4 185,0-1-279,0 0 64,0-3 1,-2 3-163,-2 0 253,-2 5-4,-5-7 0,-2 9-211,-2-3 179,-3 2 1,-4 2-158,3 0 69,-2 0 1,3-2 54,-5-2 1,5 2-6,3-6 0,3 0-10,0-4-76,1 1 105,4-1 0,2-3-523,5 0 247,0-6-18,0 3-2044,0-5 1752,5 0 1,-2-1-901,5-3 1517,-1-2 0,5-6 0,-1 1 0</inkml:trace>
  <inkml:trace contextRef="#ctx0" brushRef="#br0" timeOffset="22">9936 7686 8086,'-11'-5'-51,"-1"4"118,1-4 1,-1 4 331,1-3-98,5 2-58,-4-3 579,8 0-421,-8 4 0,9-5 115,-3 2 305,3 3-442,1-10 1,0 9 123,0-6 164,0 6-308,5-8 0,1 7 151,6-5 52,-1 1-259,6 1 0,0-5 240,6 4-331,0 2 1,0-4-70,0 5 1,1 0 98,2 4 1,-1 0-108,1 0-98,-7 5 1,3-2 69,-3 4 1,-3 1-193,0 3 1,-4 1 12,0-1 1,-2 1-84,-3-1 1,2 1-95,-5-1 150,0 0-4,-4 1 1,-1 3 35,-3 0 68,-2 1 1,-7-4-46,-2 3 0,1-2 38,-5 2 1,0 2-219,-4-2 0,1 0 57,3-3 1,-1-5-265,5 1 0,-2-6-190,2 2 1,6-2-1145,-2-2 1128,7 0-1781,-1 0 1088,5-6 1330,5 5 0,11-9 0,8 4 0</inkml:trace>
  <inkml:trace contextRef="#ctx0" brushRef="#br0" timeOffset="23">11421 7549 8082,'6'-11'123,"4"-1"1,-7 5 175,5-1 0,-2 1 100,1-5 1,4 1 744,-4-1-657,-2 1 370,5-1-58,-8 6-213,3 1 128,-5 0-358,0 4 0,0-3 619,0 8-633,0 2 1,-5 7 78,-3 2 0,-2 3-128,-1 5 0,-2 3-90,-2 1 1,1 3 31,-5-3 0,3 5-279,-3-2 0,4-1 73,-4 2 206,0-6-1473,1 8 1053,-3-9 0,8 4-387,-2-5 274,2-5 191,2-2 0,3-4-81,0-1-134,6-5 826,-3 5 312,5-10-742,0 4 479,0-5 1,1 4-290,3 0 0,-2 1 116,6-2 0,0 0 45,3 5-291,1-6 1,0 4 109,3-2 0,3-2-41,5 1 0,0-1-124,0-2 49,0 0 0,5 0 111,2 0-542,-2-5 213,0 3 0,-5-4-1191,-1 2 691,1 3 386,0-9 0,-5 8-2518,-3-1 834,-7 1-2315,2 2 4203,-9 0 0,4 0 0</inkml:trace>
  <inkml:trace contextRef="#ctx0" brushRef="#br0" timeOffset="24">11649 7869 8129,'-12'-11'1810,"1"4"-1086,11-3 670,0 9 468,0-4-459,0 5 1184,0 5-1350,0 1-502,0 11 135,-5 0-483,4 6 0,-4 1 218,5 3-873,0 2 246,0 5 1,0 5 216,0-1-2019,0-5 1327,0 0 0,0-8 1,0 5 1,0-5-740,0-3 0,0 0 1235,0-7 0,5 5 0,1-2 0</inkml:trace>
  <inkml:trace contextRef="#ctx0" brushRef="#br0" timeOffset="25">7903 7903 8132,'0'-11'79,"0"3"157,0 1 0,0 3 165,0-4 146,0 6-212,0-9 0,-1 9 693,-3-6-187,3 6-295,-4-3 0,4 1 259,-3 0-88,2 0-474,-3 4 1,4 4-107,-3 0 1,3 10 136,-3 1 0,3 5-93,1 3 1,-4 5-5,0 3 1,1 3 30,3 4 0,-4-5-145,0 5 1,0-6-265,4 2 1,0-1-442,0-6 1,0-5 358,0-2 1,4-7-1105,0 3 1,1-4-283,-1 0 1669,2-1 0,5 1 0,1-1 0</inkml:trace>
  <inkml:trace contextRef="#ctx0" brushRef="#br0" timeOffset="26">8337 8234 8062,'0'-11'476,"0"5"116,0-4 570,0 3-752,0-4 1,0 3 1067,0 1-727,0 4 15,0-7 335,0 9-350,0-5-238,0 6 1,0 6-107,0 1 0,0 8 15,0 4 1,0 3-95,0 1 1,4 1-114,0 3 0,0-2-144,-4 5 0,0 1-189,0 3 1,0-1-1524,0-2 1,0 2 854,0-3 1,-5-2 785,-3-1 0,3-8 0,0-3 0</inkml:trace>
  <inkml:trace contextRef="#ctx0" brushRef="#br0" timeOffset="27">12186 7458 8187,'-5'-12'229,"4"-3"84,-3 0 1,1 0 85,0 3 310,1 1 7,-3-1-232,5 1 466,0 0-565,5 4 0,-2-2 224,4 6-57,1-1-200,3-1 1,6 3 234,2-1-309,3 1 0,0 2-150,1 0 1,-4 0 147,0 0 0,-3 5-177,3 3 1,-5 6 145,1 1 0,-4 7-218,-3 1 1,-3 1 17,-5 6 1,-5 1-152,-3 3 1,-6 0 16,-1 0 1,-5 1-97,1-1 1,2-4 77,2 1 1,-2-6-58,2 2 1,1-4 86,7-4 0,-2 1 65,5-5 0,0 1 118,4-5 0,0 0-70,0 1 339,0-6-133,5-1 0,2-5 72,4 0 0,0 0-303,1 0 0,-5-1 146,1-3-395,0 3 135,3-9-51,-5 8 121,5-3 0,-10 10-121,3 3 0,-2 2 153,2 2 0,-3 4 38,3 3 1,-3 3-105,-1 1 366,5-1-140,-3 1 1,7 1 211,-6 3 0,6-2-85,-1 6 0,-2-4-53,2 3 1,-4-3-86,3 3 0,1-3-120,3 3 1,-3-6 30,0-1 1,-5-1-94,5-7 88,-5 0 1,2-2-368,-5 2 168,0-7 0,0 7-2268,0-7 1612,-5 2 1,-3 5-71,-7 0 871,-3 0 0,5-3 0,3-1 0</inkml:trace>
  <inkml:trace contextRef="#ctx0" brushRef="#br0" timeOffset="28">7344 9125 8224,'0'-11'0,"0"-1"0,0 4 189,0-4 1,0 3 377,0-6 1,0 2-67,0 2 477,0-1-583,0 6 0,0-4 566,0 2-210,0 3-248,0-5 0,-2 8-179,-1-6 1,0 5-81,-5 0-6,1 1 0,-5 4-240,1 1 0,-2 4 100,-2 4 1,2 1 83,-2-1-140,-3 6 1,6-3-427,-4 5 295,4 0 0,-1 3-81,-2 1 0,6 1 55,-2 3 1,7-4-18,0 0 1,3 0 86,1-4 0,1-3-200,3-1 1,2-2 57,5-2 128,6 1-191,-4-1 200,3-4 1,-1-1-39,1-2 30,-1-3 0,-4 4-43,1-5 116,-1 0-88,1 0 19,-6 0-42,-1 0 4,0 5 223,-4-4-7,4 5-168,-5-1 455,0 1-252,0 5 0,0 1 238,0-1-346,-5 1-13,-1-1 0,-2 6 257,1 2-219,-1 2 0,-3 2-2,-1 0 0,5 0 36,-1 0 0,0 3-57,-3 1 0,1 1 67,2-2-14,-2-1 198,9 2-248,-4 1 1,5-7 269,0 1-146,0-6 1,1 1 135,3-1-224,2-9 1,6 7 102,-1-10-540,5 5 272,-3-8 1,4 4 128,-6-5-3029,1 0 2973,-1 0 0,0 0 0,1 0 0</inkml:trace>
  <inkml:trace contextRef="#ctx0" brushRef="#br0" timeOffset="29">8429 9080 8250,'0'-8'78,"0"0"126,0 1 1,0-1 594,0 1-464,5-1 0,-3 0 140,6 1 81,-1 4-184,0-7 1,7 9 358,-3-3-302,3-2-152,3 4 1,-3-3 338,5 5-340,-5 0 1,3 1-30,-1 3-58,-4-2 0,3 8 251,-7-3-532,2 3 152,-8 2 0,3 1 232,-5 2-540,0 3 232,0-1 0,-5 5-120,-3-3 90,-2 3 1,-3 0 61,-2 1 1,1 0-229,-5 0 52,5 0 1,-6-4 109,4 0 0,1-1 31,4 1 20,-1 2-4,1-8 0,1 3 0,2-4 1,3-1 6,5-4 1,0 3-2,0-9 0,1 4-13,3-5 14,2 0 0,6 0 99,-1 0 0,5-1-91,-1-3 0,0 1-76,-4-4 73,1 4 1,-1-2 9,1 5-218,-1 0 98,-5 0 0,1 1 96,-3 3-84,-3 3 72,4 4 1,-5 2 277,0 2-295,0 3 17,0 5 336,0-1-194,0 1 0,0 0-31,0 0 330,0 5-228,0-4 1,0 4-1,0-5 1,0 2 96,0-2 0,0 5-79,0-9-299,0 5 199,0-11 0,0 7-132,0-5 203,0 0-419,0-3 153,0-1-2204,0-4 1672,0-2 1,-1-5-2739,-3 0 3351,-3 0 0,-9 0 0,-2 0 0</inkml:trace>
  <inkml:trace contextRef="#ctx0" brushRef="#br0" timeOffset="30">7778 9354 8074,'0'-18'0,"0"1"415,0 6-135,0 0 1,0-1 99,0 1 492,0-1-494,0 1 1,1 1 40,3 2 1,1-2-43,2 2 1,7-2-4,-2-1 101,2-1-157,-3 6 0,4-4 300,1 2-360,4 3 2,-7 0-231,8 0 81,-8 4 0,5-4 282,-3 5-561,-2 0 201,-2 5 1,-2 1 233,-5 6-336,-1-1 65,-3 5 0,0-2-385,0 5 304,-5 0 0,2 4-51,-9 0 1,3-4-51,-6 0 0,2-1 85,2 1 0,0-2 36,-1-6 50,1 0 208,-1 1-12,1-6-194,4 4 301,2-8 9,5 3-67,0-5-61,5 0 1,2 0 176,4 0-153,1 0 1,0 0 22,4 0 1,0 0 17,3 0-106,3 0-229,-5 0 79,1 0 1,0 1 227,-3 3-380,-2 2 103,3 5 0,-5 2 189,-4 2-376,3 3 170,-8 0 1,3 3-105,-5-1 175,0 1 1,-5-2-26,-3 0 0,-2-1 13,-2 1 1,-3 1 213,0-4-88,-5 4 0,2-7-204,-5 2 1,4-3-156,0 0 0,1-1 149,-1 1-2339,-2-6 1113,8-1 1340,1-5 0,2 5 0,4 2 0</inkml:trace>
  <inkml:trace contextRef="#ctx0" brushRef="#br0" timeOffset="31">7378 10473 8306,'0'-11'0,"0"-1"0,0 1 444,0-1-141,0 6 0,0-4 115,0 2 151,0-2-220,0-1 1,-1 0 36,-3 4 93,3-3-287,-5 8 1,5-7 217,-3 6-153,-2-1-99,0 4 1,-4 0-37,2 0 1,-1 5 263,1 3-426,-2 7 100,4-3 0,-5 10 278,-1-3-615,1 3 217,-1 1 0,2-2-197,2-2 178,-2 3 45,9-10 1,-4 9-88,5-6 36,0 5 1,0-7-85,0 2 1,0-2 83,0-2 1,0-3 23,0-1 0,1-4 19,3 1 1,-1-3 327,4-1-184,1 0 0,3 0 296,1 0-361,-6 0-75,4-5 118,-3 4-203,-1-4 238,4 5-199,-9 0 0,6 0 119,-4 0 28,-1 0-34,3 0 220,-5 5-118,0 1 0,0 2-42,0-1 0,0 1 363,0 3-338,0 1 172,0-6-213,0 4 0,-4-3 87,0 4-64,-5 0 17,8 1 0,-9-1 101,2 1-305,-2-1 70,-1 1 0,3-1-111,0 0 42,1 1 0,-1-1 99,1 1 1,4-1-216,-1 1 201,3-1 38,1-5-31,-5 4 0,4-3-6,-3 4 1,3 2-12,1 2 1,0-2-1,0 2 1,0 2 14,0-2 0,0 4 24,0-4 0,0 4 60,0-4 0,0 4 9,0-3 1,0 3 130,0-4-35,0 5-85,5-7 1,-3 3-44,6-4 297,-6-1-301,8 1 1,-7-5 75,5 1-212,-1-6 239,5 3-923,-1-5 378,1 0 202,-1 0-2425,0 0 1184,1 0 1424,-6 0 0,4 5 0,-3 2 0</inkml:trace>
  <inkml:trace contextRef="#ctx0" brushRef="#br0" timeOffset="32">7880 10462 8139,'-5'-7'-654,"-1"-3"654,-5 9 1244,4-4-295,2 5-234,0 0-191,4 0-172,-4 0 0,5 5 69,0 2-241,0 4 1,0 5 21,0 3 0,0 4 69,0 4 0,1 2-144,3 5 0,-3 4 113,3 0 1,-3 0-225,-1-4 1,0 1-136,0-1 1,4-5-95,0-2 0,0-3 29,-4-1 0,0-4-249,0 0 1,0-5-123,0 1 0,0-6-153,0-1-1526,5-6 2234,-4 3 0,9-5 0,-4 0 0</inkml:trace>
  <inkml:trace contextRef="#ctx0" brushRef="#br0" timeOffset="33">8200 10941 9561,'0'-6'1127,"0"2"-699,0 8 581,0 2-587,0 11 1,0-2 192,0 8-416,0-3 0,-5 14-116,-3 1 0,-2-1-237,-1 4 1,-1-3-370,1 0 1,1-2 386,2-3 0,-1-3-811,6-8 0,-1-3-97,4-4-238,0-6 1282,5-1 0,6-5 0,7 0 0</inkml:trace>
  <inkml:trace contextRef="#ctx0" brushRef="#br0" timeOffset="34">8474 10599 8284,'0'-18'0,"2"-3"0,1 6 1030,4-5-654,9 7 1,1-8 157,2 2 1,2 1 218,-2-1 0,3 5 322,1-1-664,0 2 1,3 5-130,1 1 0,0 4-11,-5-1 0,-3 8-182,0 4 0,-6 6 126,-1 1 1,-6 7-246,-6 0 54,0 1 1,-1 10-446,-3-2 330,-3-3 0,-8 5-40,0-3 1,-4 3 0,4 1 1,-4-1-128,4-2 135,-1 2 0,1-9 71,0 3 156,0-3-139,3-1 1,5-2-46,-1-2 423,5-2-86,-2-6 176,5 0-278,0 1 1,5-6 10,3-2 1,2-3 72,2-1 0,3 0-94,0 0-53,5 0 0,-6 0 104,5 0-1080,0-5 638,-1 4 1,0-8-25,-3 5-1976,-2 0 1468,3-1 1,-3 3-2341,2-6 3117,-2 6 0,3-8 0,-4 3 0</inkml:trace>
  <inkml:trace contextRef="#ctx0" brushRef="#br0" timeOffset="35">9262 10382 8125,'-11'-23'458,"5"5"-219,0 1-90,6 6 0,2 0-31,2-1 1,-3 1 172,3-1 1,1 5 533,-1-1-436,4 6 115,-6-9 120,8 10-98,-4-4-317,6 5 1,-1 0 44,0 0 0,-3 0 0,0 0 1,-1 0-146,5 0-46,-6 0 1,4 1 217,-2 3-500,-3-3 205,5 10 0,-9-5 65,3 5 0,-1 1-73,0-1 1,-1 6 29,2 2-51,-8 2 0,1 2 164,-4 0 0,4 1 5,-1 3 0,-1-3 432,1 3-315,1 2 1,3-5 14,0 2 1,0-1-14,0-3 1,1-3 58,3 0-452,2-5 129,0 3 0,4-6 59,-2 1 78,2-1 0,0 1-41,-2-1 0,2 0-183,-2 1 1,-2-5-157,2 1 173,-6 0 1,7 3-13,-5 1-57,0-1 147,1-5 1,-3 4 5,6-2 169,-5 7-165,2-2 1,-5 4 151,0-6-154,0 5 0,-4-2-2,0 5 267,-10-5-106,6 8 0,-13-8-380,2 5 118,-3-5 1,-4 6-329,-1-5 1,0 1-679,4-5 0,2-3 1112,2-1 0,2 1 0,6 3 0</inkml:trace>
  <inkml:trace contextRef="#ctx0" brushRef="#br1" timeOffset="37">2318 15749 10709,'0'-7'-390,"0"-1"0,0 4 269,0-3 0,2 3 721,2-4 0,-3 4 620,3-3 174,-3 4-527,-1-2-425,0 5 0,0 5-65,0 3 1,0 2-27,0 2 1,-4 4 36,0 3 1,-1 6-95,1 2 0,2 5-119,-6-2 0,4 3 0,-3 2 1,4-1-179,-1 0 1,2 2 81,-2 2 0,3 0-79,-3 0 1,3-1-164,1-11 0,1 0 12,3-7 1,-3 1 129,3-5 0,-2 0-120,2-3-18,-2-1 78,3 1 33,0-6-37,-4-1 20,4-5 49,-5 0 37,5 0 0,-2 0-150,4 0 1,2 0 141,6 0 0,-1 0-132,5 0 1,-3-4 42,3 0 0,-4 1-16,4 3 0,-4 0-54,4 0 0,0 0-203,4 0 0,0 0 47,0 0 1,0-2-163,-1-1 1,1 1-657,0-1 0,-4-3 415,0 3 1,-5-1-1474,1 4 2183,-2-5 1,-2-2 0,1-4-1</inkml:trace>
  <inkml:trace contextRef="#ctx0" brushRef="#br0" timeOffset="38">2341 16115 8281,'0'-18'170,"0"2"0,0 4-139,0 1 0,2 1 621,1 2 153,4-2 1,4 5-337,1-3 0,-1-1-78,0 5 0,5 1-228,-1 3 1,5-2-159,-1-1 1,-1 1-303,1-2 288,0 3-86,4 1 0,0 0-17,0 0 0,-1 0-182,1 0 1,-1 0-587,-3 0 1,1-1-422,-5-3 1301,1 3 0,-5-9 0,0 3 0</inkml:trace>
  <inkml:trace contextRef="#ctx0" brushRef="#br0" timeOffset="39">2330 15784 8319,'-17'-17'125,"10"1"258,-1-3 0,7 2-247,5 6 1,7-1-102,8 1 1,-1-1 342,1 1 0,5-2 473,6-2 0,3 2-76,2-2-516,4 2-65,-3 2 0,5 1-189,-6 2 1,0-1 102,-8 6 0,0-1-594,-5 4 0,-4 0-183,-3 0 0,-2 4-539,-1-1 1,-5 10 540,1-1 1,-1 5 666,5-1 0,-1 4 0,1-2 0</inkml:trace>
  <inkml:trace contextRef="#ctx0" brushRef="#br0" timeOffset="40">2935 15909 10405,'12'12'1237,"-1"-1"1,0 1-730,1-1 0,3 4-16,0 0-444,1 6 74,0-4 0,1 6-95,2 0 1,1-1 156,-5-3 0,0 1 58,-3-5 0,-1 1-48,1-5 1,-1 0-190,0 1 0,0-1-38,-4 1 1,2-5-608,-5 1 138,0-1 0,-3 4-1448,3-4 390,-3 3 1,4-7 1559,-5 5 0,0-1 0,0 5 0</inkml:trace>
  <inkml:trace contextRef="#ctx0" brushRef="#br0" timeOffset="41">3301 15909 8203,'-12'-7'654,"1"-1"190,4 5 1,1-2-225,2 5 1,-2 0 49,-5 0 0,-1 0-168,1 0 1,-1 7-114,1 4 1,-6 6-521,-2 6 0,-2 4-74,-2 4 0,0 2-214,0 1 1,2-3 177,2-1 0,3-5-241,9 2 1,-2-3-214,5-1 1,0-5 694,4-3 0,0 3 0,0 0 0</inkml:trace>
  <inkml:trace contextRef="#ctx0" brushRef="#br0" timeOffset="42">3472 16355 8044,'-5'-7'1699,"4"2"0,-4 4-26,5-3-616,0 3-162,0-4-1865,0 5 970,0 5 0,5-4 0,1 4 0</inkml:trace>
  <inkml:trace contextRef="#ctx0" brushRef="#br0" timeOffset="43">4900 15772 8173,'5'-16'0,"-3"3"311,6-2 1,-1-2-33,5 2 1,-5 0 211,1 3 1,-5-3 384,0 0-465,-1 0 0,-2 3-107,0 1 1,-2 3 0,-1 1 0,-1 4-90,-8-1 0,2 3-31,-9 1 0,3 0-158,-7 0 1,3 4 182,-7 0 1,-1 5-226,1-2 0,1 3-59,3 2 0,0 3 132,0 0 0,5 2-76,3-2 1,2-1-119,2 5 0,1-4 88,2 4 0,3-4-72,5 4 0,1-5 124,3 2 0,8-2 8,7 1 0,4-2 144,3 2 0,3-1-44,6 1 0,3-2-25,0 2 0,-4-2-5,-3-2 1,-2 4 10,1 0 1,-2 1-40,-5-5 1,-5 4-114,-3 1 1,-4 3-186,-3-4 0,-3 5 82,-5-1 0,-3-1-33,-4 1 0,-3 0 109,-13 4 0,1-2 56,-8-2 1,2 2-8,-6-6 0,2 4 117,-6-4 0,4-1-127,3-6 0,5 1 27,6-6 1,4 1-1038,5-4 463,4 0 595,2 0 0,15-5 0,3-1 0</inkml:trace>
  <inkml:trace contextRef="#ctx0" brushRef="#br0" timeOffset="44">5665 15829 8108,'-12'-11'0,"6"5"907,1 0 1246,10 6-1664,1 0 1,10 0 39,-1 0 0,1 2-318,0 2 1,1-3-224,6 3 1,0-3-115,0-1 1,0 0 144,-1 0 0,1 0-189,0 0 1,0-4-282,0 0 0,-4 0-391,0 4 0,-5-3 842,1-1 0,3 0 0,0 4 0</inkml:trace>
  <inkml:trace contextRef="#ctx0" brushRef="#br0" timeOffset="45">5676 16069 7929,'12'-1'1185,"-1"-3"1,0 3-467,1-3 1,4-1-177,3 1 0,3-1 54,1 1 0,0 2-375,-1-6 0,5 6-335,0-2 0,3 2-786,-3 2 0,3-3 321,-3-1 578,5 0 0,-18 4 0,1 0 0</inkml:trace>
  <inkml:trace contextRef="#ctx0" brushRef="#br0" timeOffset="46">7001 15350 7929,'0'-12'-173,"0"1"1,4 3 68,0 1 0,3 3 819,-3-4 0,0 4 442,-4-3-63,0 4-852,0-2 1,-7 6-66,-4 3 0,-5 6 2,-7 6 1,-1 4-67,-3-1 1,3 2-107,-3 2 1,1 3 58,3-3 0,-1 2-48,8-6 1,1 1-86,4-1 0,4-1-78,4-3 1,1-2 10,2 2 0,0-2-75,0-2 1,5 1 101,3-1 0,7-1 19,4-2 0,-1-3 52,1-5 1,0 0-19,4 0-77,0 0 99,-5 0 1,2 0-66,-5 0 7,0 0 51,-3 0 23,-6 0 0,-1 5 31,-5 3 0,-5-2 98,-3 2 0,-2-1 31,-1 5 1,-4 3-87,-1 0 1,1 0 130,4-3 1,1 0-61,2 4 0,-2-4-45,2 4 0,2 0-73,-2-1 1,6 4 11,-2-3 0,-1-1-7,1-4 1,0 1-15,4-1 1,0 1-80,0-1 0,0-3 96,0-1 0,5 0-204,3 0 0,2-1-25,2-2 1,-1-2-5,0 1 0,1 2 57,-1-1 0,-1 1 13,-2-1 0,1-1-28,-5 4 1,-1-3-17,-3 4 0,-1-1 266,-3 5 1,2 0-127,-6 4 1,1-4 330,-5 4 0,1 1-72,-1 2 0,1 3 59,0 1 1,3 1-74,0 3 0,6-3 60,-2 2 0,3-5-150,1-2 0,1-5-24,3 1 0,2-4-237,6-3 187,-1 2 0,0-9-333,1 3 147,-6-3-857,4-1 1010,-3 0 0,4 0 0,0 0 0</inkml:trace>
  <inkml:trace contextRef="#ctx0" brushRef="#br0" timeOffset="47">7629 15921 7929,'-6'-12'0,"-4"1"159,8-1 1,-4 1 300,2 0 0,-2 0-100,-6 4 0,-3-2-146,0 5 0,-4 0 0,4 4 0,-6 2-41,2 1 1,-2 0-79,-2 5 0,4-1 95,0 5 1,5 0-14,-1 3 0,2-1-86,2 5 0,4-3-206,3 3 0,3-1-4,1 1 1,0 2 19,0-2 0,4-1-157,0 1 1,5-5 44,-2 1 1,3-3-24,2-5 0,3 2 175,0-5 0,2 0 127,-2-4 0,-1-2 145,5-1 1,-4 0-73,4-5 1,0 1 45,4-5 1,-4-3-53,0 0 1,-5 0 9,1 3-65,-2 1 18,-1-1 17,-6 6-221,-1 1 56,-5 5 0,0 1-41,0 3 0,-1 8 79,-3 7 0,3-2-180,-3 2 0,3-3 108,1 3 1,0 0-354,0 4 0,1-4 81,3 0 0,1-4-83,2 4 0,3-5 439,-2 1 0,2-2 0,2-2 0</inkml:trace>
  <inkml:trace contextRef="#ctx0" brushRef="#br0" timeOffset="48">7938 16263 9786,'0'12'944,"0"-1"-650,0 1 0,0-1-206,0 0 1,0 2 43,0 2 1,0-1-131,0 5 1,0 0-551,0 4 0,0-4 548,0 0 0,-6-10 0,0 1 0</inkml:trace>
  <inkml:trace contextRef="#ctx0" brushRef="#br0" timeOffset="49">8509 15475 7929,'-11'-29'0,"4"1"0,-8 7 721,7 2 1,3 2 522,5 6-30,0 4-843,0 2 1,0 6-111,0 3 0,0 4-75,0 7 1,0 8 32,0 7 1,1 3-112,3 2 1,-3 4-49,3 3 1,-3 2-148,-1 2 1,0 0-64,0-1 0,0-5-263,0-6 1,0-1 199,0-6 1,0-5-64,0-3 0,0-5 189,0 2 1,0-7 28,0-2 0,0-3 35,0 4-75,0-6 44,0 3 55,0-5 0,0-5 95,0-2 1,0-1-21,0-4 1,2 4 136,1-8 0,2 4 8,3 0 1,2 2-127,-2 2 1,6-2-102,1 3 0,5 2 93,-1 1 0,3 3-18,1 1 0,0 0-30,-1 0 0,0 0-102,-3 0 1,1 1 70,-4 3 0,-2 2-96,-7 5 1,2 2-129,-5 2 0,0-1 78,-4 5 0,-7-3-155,-4 3 0,-6 0 73,-5 3 1,-6 0 132,-3-3 0,2-2-18,-1-6 0,-1 0 6,-3 1 1,5-2-96,2-2 0,4-2 0,4-2 1,6-3-651,6 3 532,4-3 1,-1-5-383,8 0 0,4-3 222,7 3 1,2-5 471,2 2 0,2 0 0,-2 0 0,8-1 0,2-3 0</inkml:trace>
  <inkml:trace contextRef="#ctx0" brushRef="#br0" timeOffset="50">8783 16103 7929,'17'0'-1348,"0"0"1419,-6 0 1679,1 0-487,-1 0 179,1 0-1004,-6 0 1,3 5-37,-5 3 1,-1 7-283,-3 4 1,0 8 98,0 3 1,-1 0-173,-3 0 0,3 1-184,-3 3 0,-1 0-177,1 0 1,1-4-107,3-4 0,0-2-569,0-1 1,0-5 988,0-3 0,0 3 0,0 0 0</inkml:trace>
  <inkml:trace contextRef="#ctx0" brushRef="#br0" timeOffset="51">9559 15909 8225,'-11'-34'690,"1"6"176,2 5 0,8 5-728,8 7 0,-3-4 67,-1 0 1,-3-1 1182,-1 5-429,-5 0-520,-2-1 0,-8 6-230,0 2 0,-5 9-128,1 6 1,1 2 165,-1 6 1,4 4-1,-4 4 0,5 1-336,-2-2 1,4-2 140,0 3 0,6 1-591,2-1 0,4 3 122,4-3 0,4-1-47,7-3 0,3-5 40,4-3 0,-1-3-200,2-5 1,-3-2 45,6-5-249,-1 0 439,-3 0 0,1 0 388,0 0 0,-5 0 0,-2 0 0</inkml:trace>
  <inkml:trace contextRef="#ctx0" brushRef="#br0" timeOffset="52">9742 16161 8124,'0'-12'2555,"5"6"-988,-4 1-1063,4 5 1,-3 5-44,1 2 1,-1 5-214,2 3 0,-4 4-1,-4 8 1,1 2-221,-4 5 0,-1 0 99,-3 1 1,3-1-594,0 0 1,2-1 335,-2-2 1,0 0-1185,4-4 1,0-4 16,4-4 1298,0-5 0,0-3 0,0-6 0</inkml:trace>
  <inkml:trace contextRef="#ctx0" brushRef="#br0" timeOffset="53">10370 15898 8199,'-6'-23'0,"-3"1"799,5 3 0,0 2-280,4 1 1,0 4 159,0-4 1,-5 8-126,-2 0 0,0 2 106,0-2 0,-1 3-387,-3 5 1,-6 0-177,-2 0 0,-6 9 104,-2 2 0,2 8-184,6 0 0,-7 4-191,3 4 1,3-3 228,5 3 1,3 2-343,5 1 0,-2 2-136,5-2 0,2-2-298,5-5 1,8-5 382,4-3 1,5-3-33,-1-5 0,7-2 286,0-5 0,5-5 217,-5-2 1,6-5 249,-2-3 0,0-3-231,0-5 0,-2 0 187,-1 1 0,3-8-61,-7-4 0,2-1-187,-2-7 1,0-1 17,0-7 0,0-2-520,0-5 1,-2-4 612,-2 0-1904,3 5 1620,-10-5 0,0 17 19,-8-5 1,-3 10 68,-1 5 0,0 6 234,0 9 0,-1 4 57,-3 7 0,-2 3-182,-6 5 0,3 8 229,-2 7 1,2 8-277,-6 11 1,3 9-11,5 3 0,-5 12-43,1 3 1,7-27 0,0 0 179,-2 2 0,1 0 1,1 27-365,0-2 0,3 0-940,1-7 1,0 1 32,0-9 1,4-3-262,-1-9 1,1-1 1336,-4-2 0,4 1 0,0-6 0,-2 0 0,0-2 0</inkml:trace>
  <inkml:trace contextRef="#ctx0" brushRef="#br0" timeOffset="54">10896 16081 8155,'0'-18'1032,"0"1"-633,0 11 1,1 2-201,3 8 0,-3 2 103,3 6 1,-2 4 137,2 3 0,-3 3-254,3 1 1,-3 3-157,-1 1 0,-1 5-363,-3-2 1,2 2 285,-6-2 1,-1-2-514,-6-5 0,6-1 560,-2-3 0,2-3 0,-3-4 0</inkml:trace>
  <inkml:trace contextRef="#ctx0" brushRef="#br0" timeOffset="55">11318 15864 8070,'-16'-12'662,"4"1"145,6 4 1,7 2-39,3 5-355,-3 0 0,6 2-77,-4 1 1,0 0 139,4 5 0,2-1-349,7 5 0,-8-2-5,4-3 1,3 3-326,8-2 103,5 2 1,5 0-77,-3-2 0,2-3 160,-5-5 1,1-1-62,-2-3 0,-2-2-86,3-6 1,-8 1 62,-4-1 1,-2-3 81,-2 0 1,-4 0-5,-3 3 0,-4-3-44,-4 0 1,-4-4 2,-7 4 1,-5-1-89,-11 5 1,1 3 204,-8 1 1,2 5 122,-6 2 1,10 6-94,-6 5 0,-1 5 109,9 3 0,-1 3 26,5 1 0,1 1-90,3 3 1,4 1-136,3 2 1,7 3 21,4-3 1,4 3-206,4 2 1,7-6 129,8-2 0,4-3-118,4-1 1,2-6-28,5-1 0,1-9 82,-1-3 0,0-3-440,0-1 0,4 0 10,1 0 466,-1 0 1,-14 0 0,-3 0 0</inkml:trace>
  <inkml:trace contextRef="#ctx0" brushRef="#br0" timeOffset="56">12129 15304 8015,'-19'-32'76,"8"6"0,11 0 967,11 11-505,-2 0 0,5 5-66,-10 2 0,-4 3-138,7 5 0,-3 0 36,4 0 1,-1 0-221,5 0 0,-1 5-103,0 3 1,1 2-74,-1 1 1,1 1 113,-1-1 1,-1 0-33,-2 1 0,2-1-88,-2 1 1,-3 3-20,-1 0 1,-3 5 153,-1-1 1,-5 3 18,-3 1 0,-6 4-6,-1-1 0,-5 6 19,1-2 1,2 3-224,2 2 1,0-1 119,3 0 1,0-1-248,8-2 1,0-3 44,4-6 1,0 0 130,0-3 1,1-3-2,3-4 0,2-2 2,6-2 1,-1 1 32,1-6 1,-1 1 167,0-4 1,1 0-88,-1 0 1,-3 0-24,0 0-207,-1 5 1,3-2 59,-2 4 1,2-3-93,-2 4 1,-2 1 136,2 6 1,-5-1-22,5 5 1,-4 0 139,3 4 1,-4 3-108,1 1 0,-3 4 371,-1-5 0,4 5-152,0-5 1,0 6 402,-4-2 0,-6-2-191,-1-1 0,-2-3-149,1-1 0,-4-4-83,4 0 1,-8-5-185,4 1 1,-2-6-320,3-1 1,-1-6 340,1 2 0,5 2 0,0 1 0</inkml:trace>
  <inkml:trace contextRef="#ctx0" brushRef="#br0" timeOffset="57">14779 15498 8293,'0'-16'-588,"0"7"411,0-3 1,0 3 947,0-2 0,1 5 354,3 2-175,-3-2-558,4 4 1,-5-2 46,0 8 0,0 4-134,0 7 1,-1 3 32,-3 5 0,1 5-271,-4 2 0,-1 3 126,-3 1 0,3 4-228,1 0 1,0 2-60,0-2 1,-4-3-157,4 3 1,0-3 119,0-5 0,3 3-8,-4-2 0,5-3-111,-5-2 1,5-3-140,0-4 1,-2-2-21,1-6 0,0 0-232,4 1-632,0-6 578,0-1 443,0-5 1,0-5 0,0-1-1</inkml:trace>
  <inkml:trace contextRef="#ctx0" brushRef="#br0" timeOffset="58">14801 15521 8310,'-11'-23'140,"0"0"1,4 6 482,3 1 1,3 0-136,1 1 1,0 3 1005,0 5-900,0 4 0,1-2 49,3 5 0,3 6-184,4 6 1,0 9-15,1 10 0,3 3-234,0 4 0,4 6-125,-3 6 1,3 3-248,-4-3 0,4-1 364,-4-3 1,0-5-431,-3-3 0,-1 0-87,1-4 1,-1 1-204,0-8 0,1-2 245,-1-5 1,1 0-80,-1-5 0,-1 0-594,-2-3 257,2-1 1,-7-1-1339,4-2 908,-4-3 1118,2-5 0,-5 0 0,0 0 0</inkml:trace>
  <inkml:trace contextRef="#ctx0" brushRef="#br0" timeOffset="59">14607 15978 8310,'-11'-12'320,"5"1"1,2 3 476,8 1 0,6 4-244,5-1 1,4-1-134,-4 1 0,5 1-65,-1 3 1,8 0-169,4 0 0,-1 0-125,4 0 0,-2 3-226,6 1 0,-4 1-621,-3-1 0,2-3 785,-3 3 0,-12-2 0,-3-2 0</inkml:trace>
  <inkml:trace contextRef="#ctx0" brushRef="#br0" timeOffset="60">15589 15784 8029,'-22'-12'1976,"4"6"-1258,6-4-670,12 8 0,3-6 336,5 4 0,-5 0-75,5 4 1,0 0-215,3 0 1,6 0-1,2 0 1,2 0-173,2 0 1,-4 0-70,0 0 0,0 0-348,4 0 1,-5 0-303,-3 0 796,3 0 0,-6 0 0,5 0 0</inkml:trace>
  <inkml:trace contextRef="#ctx0" brushRef="#br0" timeOffset="61">15475 15955 8029,'-6'0'217,"2"0"98,8 0 0,2 0-41,6 0 0,0 0 216,4 0 0,3 0-319,7 0 1,3 0-288,6 0 1,-1-1-608,0-3 0,-1 1 420,-2-4 0,0 4-736,-4-1 1039,10-2 0,-12 0 0,8-6 0</inkml:trace>
  <inkml:trace contextRef="#ctx0" brushRef="#br0" timeOffset="62">16572 15281 8078,'-7'-34'118,"2"6"-238,5 5-258,0 5 820,0 12 249,0-4 0,-5 10-228,-2 0 0,-4 5 37,0 6 1,-4 2-314,0 2 0,-2 3 23,2 5 1,2 0-189,-2 0 1,2 3-37,2 1 0,-1-2-73,1-6 1,0 3 119,-1-3 1,4 2-68,1 2 0,4-1-180,0-3 1,1 1 65,2-5 1,0 4 12,0-3 1,5-2 49,3-7 0,-2 2 76,2-5 1,3 4 0,5-5 1,-1 1 10,-4-4 0,1 0-12,-1 0 0,0 0 8,1 0 0,-1 0 46,1 0 4,-6-5-109,4 4 0,-9-3 55,3 8 0,-2-2 143,-2 6 1,-2 1-87,-2 6 0,-2-1 107,-5 5 1,1 0-46,2 4 0,-6 4 152,3-1 1,-2 2-78,5-1 1,-1-2 69,6 6 0,-1-1-39,4 4 0,0-3-51,0-1 1,0-1-124,0 2 0,5-3 125,2-5 1,0 0-13,0-1 1,-3-4-91,4-3 1,-2-2-135,2-2 1,1 1 22,-5-1 1,1-4-495,-2-4-367,-1-1 532,3-2 371,-5 0 0,10 5 0,3 1 0</inkml:trace>
  <inkml:trace contextRef="#ctx0" brushRef="#br0" timeOffset="63">17268 15875 8075,'0'-11'0,"2"-1"107,1 1 1,2-1 302,3 1 1,-2-2-121,-2-2 0,-2 2 112,1-2 1,-1 1-153,-2-1 0,-5 2-16,-3-2 0,-4 6-190,-3 1 0,-4 6 84,-7-2 1,0 3 33,-4 1 1,-1 0-30,-3 0 1,0 6-63,0 6 0,3 0-32,1 7 1,8-1 12,-1 1 1,8 7-132,0-4 0,7 1 46,4 0 0,6-6-230,5 5 0,5-3 55,7 0 1,3-3-76,1-9 0,0 2 163,4-5 1,-4 0 33,-4-4 1,-2 0 227,-1 0 1,-7 0-52,2 0 71,-2-5 1,-2 2 204,1-4-173,-5 4 1,2-3-138,-5 2 0,1 3 41,3-3 57,-3 3-97,4 6 0,-5 1-33,0 5 1,0 1-5,0-1 1,1 4-34,3 1 1,-3 3 48,3-4 0,-2 4-206,-2-4 1,3 5-275,1 0 0,4-3-355,-4 2 0,4-5 315,0 2 483,-3-4 0,5 0 0,-3-1 0</inkml:trace>
  <inkml:trace contextRef="#ctx0" brushRef="#br0" timeOffset="64">17440 16240 8107,'-7'2'227,"4"2"1,1 2 341,2 5 0,-4 1 637,1-1-773,-1 1 1,0 0-98,0 3 0,0-2-291,4 2 0,0 2-272,0-2 1,0 2-651,0-2 0,0-2 877,0 2 0,5-8 0,2-2 0</inkml:trace>
  <inkml:trace contextRef="#ctx0" brushRef="#br0" timeOffset="65">18102 16012 8049,'0'-34'652,"0"5"1,1 2-154,3 8 1,1 1-318,3 3 0,-3 1 49,-5-5 1,0 5 229,0-1 0,-1 3-154,-3 5 0,-4-2-121,-7 5 1,-3 0-16,-5 4 1,1 0-164,-1 0 1,1 1-14,3 3 0,-5 3 107,5 4 1,-4 4-199,8 1 1,-8 4 59,4-1 0,1 2-189,11 2 0,-2 0-20,5 0 1,1 0-125,7 0 1,4-6 155,7-1 1,4-5-1,8-3 0,-3-3 115,2-5 1,4-3 98,0-4 0,2-5 249,-2-7 0,-2 1-120,-5 3 0,0-3 156,0-4 0,-4-6-88,0-3 1,-1-2-87,1-1 1,1-2-23,-5-2 0,0-2-102,-3-6 0,2-3-224,-3-1 1,2 2 228,-9 6 0,-1 3 4,-3 4 0,0 7-10,0 6 1,-1 4 575,-3 6-333,-2 6 1,-5 3-131,-1 11 1,1 6 60,-1 13 1,5 4 88,-1 11 1,6 1-139,-2 11 1,-1-1 2,1 4 1,0 0-461,4 0 1,5-8-162,3-4 1,1-7-396,-2 0 0,2-3 247,-5-5 0,4-6-1014,-5-5 1668,1-5 0,-4 8 0,0-4 0</inkml:trace>
  <inkml:trace contextRef="#ctx0" brushRef="#br0" timeOffset="66">18696 15258 8085,'-5'-23'0,"9"7"735,-1 5 194,6-1 1,-1 11 292,0-3-802,-1 3 0,5 6-396,-1 2 0,0 5 49,1 3 0,-1-1 24,1 5 1,-2 0 22,-2 4 0,0 0-164,-4 0 0,0-4 59,-4 0 0,0 0-81,0 4 0,0-4-42,0 0 1,-1-2 97,-3 2 1,-1 3-24,-3-3 0,-1 1 83,6-1 1,-5 2-166,4-6 0,-1 4 45,1-4 0,3 0 39,-3-3 0,0 3-100,-3 0 59,4 1 1,-7-5 355,10 0 0,0-3-108,0 0 1,0-5 108,0 5 1,4-4-5,0 3 0,1-3 16,-1 4 0,1-4-134,2 3 0,7-4-31,-2 1 1,2 2-1,-3 2 1,0-1-203,1 5 0,-2-3 226,-2 6 0,0 1-58,-4-1 1,4 6 123,-4-2 1,3 1-118,-3-1 0,4 3-4,-4-3 0,3 2-10,-3 2 1,4 0 17,-5 0 0,1-4-24,-4 0 0,0 0-139,0 4 1,-1-2-1036,-3-2 527,-2 3 347,-6-9 0,-5 4-1233,-6-1 0,-1-4 1448,-7 4 0,16-9 0,0-2 0</inkml:trace>
  <inkml:trace contextRef="#ctx0" brushRef="#br0" timeOffset="67">14916 16880 8314,'-22'-11'165,"8"-6"1,-11 8-83,10-2 1,3 2-29,4-2 0,2 3 366,-1 0 0,1 4 1362,6-3-1246,0 4 1,0 0-42,0 6 0,6 9 161,1 7 1,3 4-171,2 3 1,-5 3 118,1 6 0,-2-1-133,2 0 0,1 6-16,-5 1 0,3 0-171,-3 1 1,0-5-67,-4 1 1,0 1-75,0-1 1,0 0-152,0-3 1,0-6-434,0-3 0,-1-1 301,-3-3 0,2-8-3121,-1-2 1480,1-3 214,2-3 1,0-2 581,0-8 0,0-2-271,0-6 1253,-5-4 0,-6-7 0,-7-6 0</inkml:trace>
  <inkml:trace contextRef="#ctx0" brushRef="#br0" timeOffset="68">14721 16937 8314,'-3'-23'0,"-1"0"0,0 6 487,4 1 0,1 4-53,3 0 0,-1 1 150,4 0 1,6 0-125,6 4 0,8-3-172,3 2 1,4-1-99,4 1 0,3 0-128,5 4 1,-6 0 12,-2 4 0,-3 5-153,-5 3 1,-2 2-75,-5 1 1,-5 2 136,-3 2 1,-7 3-472,-5 5 0,-3-4 204,-3 0 1,-9 4 4,-7 3 1,-8 1 138,-3-4 1,-8 3 87,-4 1 1,1 0-32,0-4 1,4-2 322,-1-2 1,3 0 18,5-7 1,7 2 107,8-7 586,2-2-621,7 5 1,12-8 10,13 2 0,9-3-193,10-1 0,4 4-18,8-1 0,2 5-173,5-4 0,-1 3-40,-3-3 1,-4 5-145,-7-1 0,-2 2 117,-6 1 0,-6 5-29,-5-1 1,-9 5 25,-7-1 0,-6-1-109,-1 1 1,-7 0 98,-12 4 1,-5-2-9,-11-2 1,-4 3-61,-3-3 0,-2-2-206,-2-2 0,0 1-114,1-1 1,2-3 146,4-4 0,8-6-793,12 2 1153,2-3 0,16-6 0,2-1 0</inkml:trace>
  <inkml:trace contextRef="#ctx0" brushRef="#br0" timeOffset="69">15829 16983 8261,'-23'-23'1507,"10"10"-1130,1 6 0,10 0 132,2 4 1,1-1-118,6 4 1,1 0-59,3 0 1,6 4-147,2-1 0,4 2-28,3-1 0,4-3-255,4 3 0,4-2-397,0-2 1,0 0-916,-4 0 0,-3 0 1407,-1 0 0,-4 0 0,2 0 0</inkml:trace>
  <inkml:trace contextRef="#ctx0" brushRef="#br0" timeOffset="70">15864 17108 8106,'-23'0'171,"0"6"0,11 0 345,9 5 1,6-1-262,9-2 1,1 1-56,2-5 0,8 3-83,7-3 0,9 0 95,7-4 0,4 0-785,3 0 0,7-4-307,-3 0 1,1-5 879,-5 2 0,3-8 0,-4-3 0</inkml:trace>
  <inkml:trace contextRef="#ctx0" brushRef="#br0" timeOffset="71">16937 16800 8225,'-24'-24'713,"4"2"-426,12 11 326,3 5 139,5-5-393,0 10 0,-4-5 10,0 2 1,1 4 81,3 0 0,-8 1-261,0 7 1,-17 0-149,2 3 0,-1 4 54,-3 0 1,15 4 148,-19-3 0,12 4-129,-4-1 1,3-1 32,9 1 0,-3-1-258,6 1 0,3 1-25,1-5 0,3 2-73,1-2 0,6-2 124,6 2 0,-1-4-118,4-3 0,3 1-51,1-5 0,-1 3 136,1-3 0,-5 1 121,1-1 0,-2-3-112,-2 3-19,1 2 141,-6 1 1,3 4 154,-5 0 1,0 1 22,-4-1 0,-4 2 269,0 2 0,-4 3 33,4 5 1,-4 0-152,0 0 1,-2-1-38,-2 1 0,1 0-58,0 0 0,0 0 41,4 0 1,-3-1-194,2 1 0,2-1-280,-2-3 1,6 1-165,-2-5 1,2 1-428,2-5 1,7-3-727,4-1 1,2-4 625,6 1 1,4-3 873,3-1 0,6-5 0,-3-2 0</inkml:trace>
  <inkml:trace contextRef="#ctx0" brushRef="#br0" timeOffset="72">17291 16846 8343,'-6'-23'0,"-4"5"1190,8 2-219,2 9 284,7 2-331,-1 5-440,-1 0 1,-2 3 1,4 4 1,-2 2-24,3 10 0,-4 7-202,-12 8 0,4 1 51,-3 7 0,3-1-35,-4 1 1,6 2-173,-2-2 0,1-3-12,0 0 0,1-8-130,-1 0 0,1-10-40,2 2 0,0-8-372,0 1 89,0-9-192,0-2 117,5-5 0,-3-1 125,1-3 1,3-2 22,-3-6 1,2 0 25,-1-3 0,1 2 23,3-2 0,1 2 110,-5 2 1,5 0 78,-2 4 0,3-2-59,2 5 1,0 0 184,4 4 0,1-4 25,6 1 0,0-1-41,0 4 1,4 4 71,-1-1 0,1 5-32,-4-4 1,-2 5-31,-2-2 0,-3 4-19,-9 0 1,-2 0 13,-5 1 0,-2 0-41,-6 4 0,-6-2-26,-13 5 0,-7-4-267,-8 4 1,-2-1 83,-2 1 1,-3-3-229,-1-4 0,2-1 163,6 1 0,9-5-579,10 1 188,6-6 1,11 3 639,12-10 0,5-1 0</inkml:trace>
  <inkml:trace contextRef="#ctx0" brushRef="#br0" timeOffset="73">17817 17314 8363,'-12'-11'3589,"1"4"-3034,4 2 1,2 10-82,5 3 1,-1 2-190,-3 1 1,2 5 32,-6-1 1,4 6-139,-3 2 0,3 1-157,-4 7 0,2-4-901,-2 3 1,-1-5 587,6 2 0,-5-7 290,4-1 0,0-5 0,4 3 0</inkml:trace>
  <inkml:trace contextRef="#ctx0" brushRef="#br0" timeOffset="74">18513 17074 8101,'-11'-34'0,"1"6"9,2 5 986,3 5-575,5 12 0,0 0 233,0 2 149,0 3 47,-5-4-123,-1 5-426,-6 0 1,-1 1 4,-2 3 0,3 6-7,-4 5 0,0 9-118,1-1 0,-1 7 15,5 1 0,3 1-83,1-2 1,4 2 80,-1-6 1,4 5-282,4-4 0,2-1-168,6-3 1,-1-1-299,1-3 1,0 1 220,4-5 1,1-1-200,6-6 1,0 1-531,0-6 0,1 3-710,3-3 1772,-3-1 0,4 3 0,-5-5 0</inkml:trace>
  <inkml:trace contextRef="#ctx0" brushRef="#br0" timeOffset="75">18685 17405 8400,'-12'-5'2569,"6"4"-1639,1-4 0,5 10-172,0 3 1,0 3-208,0 4 0,0 2 12,0 2 1,0 4-323,0 0 0,0 1 14,0 6 1,1-1-691,3 2 0,-3-2 327,3-2 1,-3-7-1352,-1 3 1,1-8-1197,3 0 2655,-3-2 0,5-2 0,-6 1 0</inkml:trace>
  <inkml:trace contextRef="#ctx0" brushRef="#br0" timeOffset="76">19050 17188 8133,'-28'-22'0,"5"4"782,0 3 1,9 2 299,7 1-268,4 6-126,-2-4 314,5 9-751,0-4 1,1 5-83,3 0 0,3 5-67,4 2 0,2 3 102,2 2 0,4-2-218,8-2 0,-2 2 92,5-3 0,1-2-202,3-1 0,0-2-6,1-2 1,-5-4-54,1 0 0,-6-5 96,2 1 1,-4-2-16,-4-1 0,-3-1 64,-5 1 1,-4 0 37,-3-1 0,-4 1 7,-4-1 0,-8 1-20,-7 0 0,-3 4-118,-5 3 1,-2 3 183,-6 1 0,-3 3 1,0 4 0,-4 2 85,4 10 0,-4 1 211,4 7 1,2-2-112,5 6 0,1-2-97,7 2 1,0-2 66,12-3 0,2 0-38,9 4 0,5-4-277,2 0 0,14-2-41,5-1 0,6-6-57,2-6 1,6-1-8,2-6 0,2 0-247,2-4 0,-1-1-405,1-3 1,-5-1-29,-3-3 0,1-2 891,-1 2 0,-5-2 0,-5-1 0</inkml:trace>
  <inkml:trace contextRef="#ctx0" brushRef="#br0" timeOffset="77">19621 16720 8338,'0'-40'0,"0"5"553,0 9 0,5 10-204,3 5 1,1 6 887,-2-3-620,3 6 0,-3-7 50,4 5 1,1 2-390,-1 5 1,4 0-189,0 4 1,4 1-23,-3 4 1,-1-1 56,-4 0 1,1 1-115,-1-1 1,-4 4 146,-4 1 1,-1 0-169,-2-1 0,-2-1 26,-1 5 1,-4 0 70,-4 4 0,-1 0-31,1 0 0,-4 0 16,-1 0 1,5-1-140,3 1 0,5 0 93,-5 0 1,5-4-134,0 0 0,1-5 95,2 1 0,4-2 12,0-2 1,4-3 84,-5 0 0,3-6 20,-3 2 0,0-3-79,4-1-1,-4 0 0,6 1-177,-5 3 1,1-2 123,-1 1 0,-2 0-121,6 1 0,-4-2 147,3 6 1,-3-1 135,4 5 0,-2 4-17,2 3 0,2-1 136,-3 1 0,3 0-133,2 4 1,-1 0 77,1 0 1,-2 0 242,-3-1 0,4 3-110,-4 1 1,3-2 183,2 3 0,-1 1-69,1-1 1,-2 0-323,-3 0 1,-1-3-258,-6 3 1,-2-3-526,-2-1 0,-3-2-503,-8-2 0,-4 3 1161,-8-3 0,-2-2 0,-6-1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5T19:35:00.1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14562 12449 8372,'-19'19'0,"3"-4"0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customXml" Target="../ink/ink29.xml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" Type="http://schemas.openxmlformats.org/officeDocument/2006/relationships/image" Target="../media/image33.png"/><Relationship Id="rId4" Type="http://schemas.openxmlformats.org/officeDocument/2006/relationships/customXml" Target="../ink/ink31.xm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38.png"/><Relationship Id="rId4" Type="http://schemas.openxmlformats.org/officeDocument/2006/relationships/customXml" Target="../ink/ink35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5" Type="http://schemas.openxmlformats.org/officeDocument/2006/relationships/image" Target="../media/image48.png"/><Relationship Id="rId4" Type="http://schemas.openxmlformats.org/officeDocument/2006/relationships/customXml" Target="../ink/ink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customXml" Target="../ink/ink53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customXml" Target="../ink/ink60.xml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2.png"/><Relationship Id="rId4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GB" sz="4800" b="1" dirty="0">
                <a:latin typeface="Avenir Heavy" panose="02000503020000020003" pitchFamily="2" charset="0"/>
              </a:rPr>
              <a:t>8</a:t>
            </a:r>
            <a:r>
              <a:rPr lang="en-US" sz="4800" b="1" dirty="0">
                <a:latin typeface="Avenir Heavy" panose="02000503020000020003" pitchFamily="2" charset="0"/>
              </a:rPr>
              <a:t>.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14:cNvPr>
              <p14:cNvContentPartPr/>
              <p14:nvPr/>
            </p14:nvContentPartPr>
            <p14:xfrm>
              <a:off x="855360" y="1949400"/>
              <a:ext cx="7812000" cy="444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010E66-54ED-4E20-5C08-91E1F41182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160" y="1933200"/>
                <a:ext cx="7844400" cy="44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9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37FE1-AC4F-A24A-1D6C-C3433C402ECC}"/>
              </a:ext>
            </a:extLst>
          </p:cNvPr>
          <p:cNvSpPr txBox="1"/>
          <p:nvPr/>
        </p:nvSpPr>
        <p:spPr>
          <a:xfrm>
            <a:off x="293914" y="253085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matchings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5CC5-1B4E-6A70-449A-36052A8D4B43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</a:t>
            </a:r>
            <a:r>
              <a:rPr lang="en-US" sz="3200" dirty="0">
                <a:solidFill>
                  <a:schemeClr val="accent1"/>
                </a:solidFill>
              </a:rPr>
              <a:t>matching</a:t>
            </a:r>
            <a:r>
              <a:rPr lang="en-US" sz="3200" dirty="0"/>
              <a:t> is a subset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of edges so that every vertex is touched by </a:t>
            </a:r>
            <a:r>
              <a:rPr lang="en-US" sz="3200" dirty="0">
                <a:solidFill>
                  <a:schemeClr val="accent1"/>
                </a:solidFill>
              </a:rPr>
              <a:t>at most one </a:t>
            </a:r>
            <a:r>
              <a:rPr lang="en-US" sz="3200" dirty="0"/>
              <a:t>edge in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70F828B-B39B-BA34-4469-AC5C2E6D51F2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99CFDD-AB01-FAF4-0355-4A9E93A241B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2BE4B-3549-73C8-5419-FD7E82734B73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AF417F-9EE1-1D82-8DC1-73A7E2F07BA3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DE9C9B6-C4A2-A00F-4CF3-8EC927BA314E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C04F92-155C-F3A9-5951-8CECBF7FC9C7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E3A99E9-EA50-EA9D-B5CD-FCC93FF6AFF1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5517734-B125-B148-E5C5-4B5EA8183F1F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D27A5E-7EFA-1232-9E36-5E84B33E2EF7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CDBA8B1-6132-9590-6E04-363E5BA6FD84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A55F48-3317-4406-8A78-FC8B8DA40B84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05CD7D5-1EDC-55D5-A729-E1E14EF886A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1DE6D6-F4FE-458B-7D09-A45AA67ACBCA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14CC29-31EC-1FA7-3070-A95E531D1686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24B23A-7DA0-40F6-F8C8-16A50D449BEA}"/>
              </a:ext>
            </a:extLst>
          </p:cNvPr>
          <p:cNvCxnSpPr>
            <a:stCxn id="30" idx="5"/>
            <a:endCxn id="33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D0940C-7BE4-DA04-D931-2DD31A51DCC3}"/>
              </a:ext>
            </a:extLst>
          </p:cNvPr>
          <p:cNvCxnSpPr>
            <a:cxnSpLocks/>
            <a:stCxn id="30" idx="4"/>
            <a:endCxn id="31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E4C092-6CE2-AD11-7585-1C375055F090}"/>
              </a:ext>
            </a:extLst>
          </p:cNvPr>
          <p:cNvCxnSpPr>
            <a:cxnSpLocks/>
            <a:stCxn id="33" idx="2"/>
            <a:endCxn id="31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81298B-C26A-3F8C-046F-FFE368251B1E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45785D2-1D1C-0978-123B-A3DAAF1B4C33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14:cNvPr>
              <p14:cNvContentPartPr/>
              <p14:nvPr/>
            </p14:nvContentPartPr>
            <p14:xfrm>
              <a:off x="892080" y="2927520"/>
              <a:ext cx="4469760" cy="157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0B8724-3A39-34AB-E271-BE4AEEFCF6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480" y="2905920"/>
                <a:ext cx="451296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3970B1-8445-687C-C6F3-94506DDAA905}"/>
                  </a:ext>
                </a:extLst>
              </p14:cNvPr>
              <p14:cNvContentPartPr/>
              <p14:nvPr/>
            </p14:nvContentPartPr>
            <p14:xfrm>
              <a:off x="761040" y="5575320"/>
              <a:ext cx="7889760" cy="44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3970B1-8445-687C-C6F3-94506DDAA9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840" y="5559120"/>
                <a:ext cx="792216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4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4242062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4242062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42420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424206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424206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19538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195383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195383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195383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2473274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2473271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2473269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2473269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AB9583-B391-4B33-CD72-5B12DA722159}"/>
                  </a:ext>
                </a:extLst>
              </p14:cNvPr>
              <p14:cNvContentPartPr/>
              <p14:nvPr/>
            </p14:nvContentPartPr>
            <p14:xfrm>
              <a:off x="1508760" y="2438280"/>
              <a:ext cx="5382360" cy="166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AB9583-B391-4B33-CD72-5B12DA722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2416680"/>
                <a:ext cx="5420160" cy="17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74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40457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40457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40457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40457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40457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236936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236936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236936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23693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67780" y="42420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05178" y="424206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27995" y="424206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76113" y="424206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76681" y="4242062"/>
            <a:ext cx="53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16140" y="1953832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44318" y="19538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Greg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26411" y="1953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Henry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556296" y="1953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Ivan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3" idx="0"/>
          </p:cNvCxnSpPr>
          <p:nvPr/>
        </p:nvCxnSpPr>
        <p:spPr>
          <a:xfrm>
            <a:off x="2233293" y="2473274"/>
            <a:ext cx="798258" cy="157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2473274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9" idx="4"/>
            <a:endCxn id="2" idx="0"/>
          </p:cNvCxnSpPr>
          <p:nvPr/>
        </p:nvCxnSpPr>
        <p:spPr>
          <a:xfrm flipH="1">
            <a:off x="1494153" y="2473272"/>
            <a:ext cx="2276538" cy="157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438BE5-507B-7BFE-C7B6-1C07DF91D260}"/>
              </a:ext>
            </a:extLst>
          </p:cNvPr>
          <p:cNvCxnSpPr>
            <a:cxnSpLocks/>
            <a:stCxn id="9" idx="4"/>
            <a:endCxn id="3" idx="0"/>
          </p:cNvCxnSpPr>
          <p:nvPr/>
        </p:nvCxnSpPr>
        <p:spPr>
          <a:xfrm flipH="1">
            <a:off x="3031551" y="247327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2473272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2473272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2473269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3" idx="0"/>
          </p:cNvCxnSpPr>
          <p:nvPr/>
        </p:nvCxnSpPr>
        <p:spPr>
          <a:xfrm flipH="1">
            <a:off x="3031551" y="247326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2473269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4C83E0-D154-DB5A-0409-CFC9890BB52D}"/>
                  </a:ext>
                </a:extLst>
              </p14:cNvPr>
              <p14:cNvContentPartPr/>
              <p14:nvPr/>
            </p14:nvContentPartPr>
            <p14:xfrm>
              <a:off x="1685880" y="1620000"/>
              <a:ext cx="6077160" cy="102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4C83E0-D154-DB5A-0409-CFC9890BB5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4280" y="1598400"/>
                <a:ext cx="612036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14:cNvPr>
              <p14:cNvContentPartPr/>
              <p14:nvPr/>
            </p14:nvContentPartPr>
            <p14:xfrm>
              <a:off x="2051640" y="2446200"/>
              <a:ext cx="4785840" cy="320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CAC015-4E08-E77E-511E-BA3289894A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5440" y="2430000"/>
                <a:ext cx="4818240" cy="32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52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F8F82-5CFE-A435-5866-F542014B7D1D}"/>
              </a:ext>
            </a:extLst>
          </p:cNvPr>
          <p:cNvSpPr txBox="1"/>
          <p:nvPr/>
        </p:nvSpPr>
        <p:spPr>
          <a:xfrm>
            <a:off x="293914" y="253085"/>
            <a:ext cx="318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Hall’s theorem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8BBCD4-E73C-C755-93C3-6AC55CE0EDFB}"/>
                  </a:ext>
                </a:extLst>
              </p14:cNvPr>
              <p14:cNvContentPartPr/>
              <p14:nvPr/>
            </p14:nvContentPartPr>
            <p14:xfrm>
              <a:off x="559080" y="1143000"/>
              <a:ext cx="6159600" cy="1229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8BBCD4-E73C-C755-93C3-6AC55CE0ED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126800"/>
                <a:ext cx="619200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510CD9-D860-7F52-8D8D-720D25AD1B37}"/>
                  </a:ext>
                </a:extLst>
              </p14:cNvPr>
              <p14:cNvContentPartPr/>
              <p14:nvPr/>
            </p14:nvContentPartPr>
            <p14:xfrm>
              <a:off x="472680" y="1225080"/>
              <a:ext cx="7754760" cy="372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510CD9-D860-7F52-8D8D-720D25AD1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80" y="1208880"/>
                <a:ext cx="7787160" cy="37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86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8B2E-9A24-C586-161C-A25D054A8EF8}"/>
              </a:ext>
            </a:extLst>
          </p:cNvPr>
          <p:cNvSpPr/>
          <p:nvPr/>
        </p:nvSpPr>
        <p:spPr>
          <a:xfrm>
            <a:off x="1442198" y="26794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D299D4-340B-4B0A-CACC-E1EC2C389286}"/>
              </a:ext>
            </a:extLst>
          </p:cNvPr>
          <p:cNvSpPr/>
          <p:nvPr/>
        </p:nvSpPr>
        <p:spPr>
          <a:xfrm>
            <a:off x="2979596" y="26794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6A6840-A697-5211-8E20-351E28CDADCA}"/>
              </a:ext>
            </a:extLst>
          </p:cNvPr>
          <p:cNvSpPr/>
          <p:nvPr/>
        </p:nvSpPr>
        <p:spPr>
          <a:xfrm>
            <a:off x="4516993" y="26794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1826A2-FFDF-8C68-1689-0F1795EF130F}"/>
              </a:ext>
            </a:extLst>
          </p:cNvPr>
          <p:cNvSpPr/>
          <p:nvPr/>
        </p:nvSpPr>
        <p:spPr>
          <a:xfrm>
            <a:off x="6054391" y="26794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DD1DC-364E-191C-1592-4A977070AF6B}"/>
              </a:ext>
            </a:extLst>
          </p:cNvPr>
          <p:cNvSpPr/>
          <p:nvPr/>
        </p:nvSpPr>
        <p:spPr>
          <a:xfrm>
            <a:off x="7591788" y="267941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1A2789-7A27-1233-F705-162467A8AB19}"/>
              </a:ext>
            </a:extLst>
          </p:cNvPr>
          <p:cNvSpPr/>
          <p:nvPr/>
        </p:nvSpPr>
        <p:spPr>
          <a:xfrm>
            <a:off x="2181338" y="10030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1467F6-D3CE-5807-1EA4-D0E82E504DB3}"/>
              </a:ext>
            </a:extLst>
          </p:cNvPr>
          <p:cNvSpPr/>
          <p:nvPr/>
        </p:nvSpPr>
        <p:spPr>
          <a:xfrm>
            <a:off x="3718736" y="10030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D5899A-20FE-A5FF-734E-571417CE3D09}"/>
              </a:ext>
            </a:extLst>
          </p:cNvPr>
          <p:cNvSpPr/>
          <p:nvPr/>
        </p:nvSpPr>
        <p:spPr>
          <a:xfrm>
            <a:off x="5256133" y="1003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A55F0A-4052-8476-14B4-174CED48E0DF}"/>
              </a:ext>
            </a:extLst>
          </p:cNvPr>
          <p:cNvSpPr/>
          <p:nvPr/>
        </p:nvSpPr>
        <p:spPr>
          <a:xfrm>
            <a:off x="6793531" y="100301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BB297-64EA-CD90-6EC2-E11A96447EFA}"/>
              </a:ext>
            </a:extLst>
          </p:cNvPr>
          <p:cNvSpPr txBox="1"/>
          <p:nvPr/>
        </p:nvSpPr>
        <p:spPr>
          <a:xfrm>
            <a:off x="1191824" y="2875720"/>
            <a:ext cx="60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77C8-EFA2-9A34-F1D1-D94480C18C12}"/>
              </a:ext>
            </a:extLst>
          </p:cNvPr>
          <p:cNvSpPr txBox="1"/>
          <p:nvPr/>
        </p:nvSpPr>
        <p:spPr>
          <a:xfrm>
            <a:off x="2774908" y="287572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8011-4370-927A-C3EF-9C05A83FAD7A}"/>
              </a:ext>
            </a:extLst>
          </p:cNvPr>
          <p:cNvSpPr txBox="1"/>
          <p:nvPr/>
        </p:nvSpPr>
        <p:spPr>
          <a:xfrm>
            <a:off x="4289710" y="28757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69DF-B079-1161-ED72-3A5DF007340F}"/>
              </a:ext>
            </a:extLst>
          </p:cNvPr>
          <p:cNvSpPr txBox="1"/>
          <p:nvPr/>
        </p:nvSpPr>
        <p:spPr>
          <a:xfrm>
            <a:off x="5782524" y="287572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443814-1C93-CB57-4874-37FC6FA9C03F}"/>
              </a:ext>
            </a:extLst>
          </p:cNvPr>
          <p:cNvSpPr txBox="1"/>
          <p:nvPr/>
        </p:nvSpPr>
        <p:spPr>
          <a:xfrm>
            <a:off x="7304548" y="287572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Ernie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15E99-166C-CACB-A286-9B50831EFEF1}"/>
              </a:ext>
            </a:extLst>
          </p:cNvPr>
          <p:cNvSpPr txBox="1"/>
          <p:nvPr/>
        </p:nvSpPr>
        <p:spPr>
          <a:xfrm>
            <a:off x="1904119" y="58749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Faye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683C1E-788B-FD2B-7ADB-3C24E49BD786}"/>
              </a:ext>
            </a:extLst>
          </p:cNvPr>
          <p:cNvSpPr txBox="1"/>
          <p:nvPr/>
        </p:nvSpPr>
        <p:spPr>
          <a:xfrm>
            <a:off x="3457142" y="58749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EF4AA9-CC87-0BFB-6FC4-5FEAA99A0D62}"/>
              </a:ext>
            </a:extLst>
          </p:cNvPr>
          <p:cNvSpPr txBox="1"/>
          <p:nvPr/>
        </p:nvSpPr>
        <p:spPr>
          <a:xfrm>
            <a:off x="4936030" y="58749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Helen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574408-01C5-AD29-B3C1-11CFF4C6CC84}"/>
              </a:ext>
            </a:extLst>
          </p:cNvPr>
          <p:cNvSpPr txBox="1"/>
          <p:nvPr/>
        </p:nvSpPr>
        <p:spPr>
          <a:xfrm>
            <a:off x="6618812" y="58749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Ivy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E934C-AE81-C783-58C6-9A30DC4E4401}"/>
              </a:ext>
            </a:extLst>
          </p:cNvPr>
          <p:cNvCxnSpPr>
            <a:cxnSpLocks/>
            <a:stCxn id="8" idx="4"/>
            <a:endCxn id="2" idx="0"/>
          </p:cNvCxnSpPr>
          <p:nvPr/>
        </p:nvCxnSpPr>
        <p:spPr>
          <a:xfrm flipH="1">
            <a:off x="1494153" y="1106932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891317-F828-F3F3-2698-191494CA31A5}"/>
              </a:ext>
            </a:extLst>
          </p:cNvPr>
          <p:cNvCxnSpPr>
            <a:cxnSpLocks/>
            <a:stCxn id="8" idx="4"/>
            <a:endCxn id="6" idx="0"/>
          </p:cNvCxnSpPr>
          <p:nvPr/>
        </p:nvCxnSpPr>
        <p:spPr>
          <a:xfrm>
            <a:off x="2233293" y="1106932"/>
            <a:ext cx="3873053" cy="1572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2130E-E436-3701-8C2F-2A586F1447CB}"/>
              </a:ext>
            </a:extLst>
          </p:cNvPr>
          <p:cNvCxnSpPr>
            <a:cxnSpLocks/>
            <a:stCxn id="10" idx="4"/>
            <a:endCxn id="2" idx="0"/>
          </p:cNvCxnSpPr>
          <p:nvPr/>
        </p:nvCxnSpPr>
        <p:spPr>
          <a:xfrm flipH="1">
            <a:off x="1494153" y="1106929"/>
            <a:ext cx="3813935" cy="1572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82E8E71-96D2-38AD-26D8-5BBE5962F5B1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3770691" y="1106930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78DA67-C483-23D2-2A34-747159C74BA5}"/>
              </a:ext>
            </a:extLst>
          </p:cNvPr>
          <p:cNvCxnSpPr>
            <a:cxnSpLocks/>
            <a:stCxn id="9" idx="4"/>
            <a:endCxn id="7" idx="0"/>
          </p:cNvCxnSpPr>
          <p:nvPr/>
        </p:nvCxnSpPr>
        <p:spPr>
          <a:xfrm>
            <a:off x="3770691" y="1106930"/>
            <a:ext cx="3873052" cy="1572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DFA883B-05F6-FBE2-C841-CE4FA2A170EE}"/>
              </a:ext>
            </a:extLst>
          </p:cNvPr>
          <p:cNvCxnSpPr>
            <a:cxnSpLocks/>
          </p:cNvCxnSpPr>
          <p:nvPr/>
        </p:nvCxnSpPr>
        <p:spPr>
          <a:xfrm>
            <a:off x="5317144" y="1106927"/>
            <a:ext cx="798257" cy="1572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5CAD1-C4B9-31AF-DE27-911C3A38270E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flipH="1">
            <a:off x="4532210" y="1106927"/>
            <a:ext cx="2313276" cy="1587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DDE6B9E-1A19-2E0D-2E8B-BDC848748213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flipH="1">
            <a:off x="6106346" y="1106927"/>
            <a:ext cx="739140" cy="1572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C76D2-2DEC-8F59-BB6C-CA33447B6B35}"/>
              </a:ext>
            </a:extLst>
          </p:cNvPr>
          <p:cNvCxnSpPr>
            <a:cxnSpLocks/>
            <a:stCxn id="11" idx="4"/>
            <a:endCxn id="3" idx="7"/>
          </p:cNvCxnSpPr>
          <p:nvPr/>
        </p:nvCxnSpPr>
        <p:spPr>
          <a:xfrm flipH="1">
            <a:off x="3068288" y="1106927"/>
            <a:ext cx="3777198" cy="1587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AB9583-B391-4B33-CD72-5B12DA722159}"/>
                  </a:ext>
                </a:extLst>
              </p14:cNvPr>
              <p14:cNvContentPartPr/>
              <p14:nvPr/>
            </p14:nvContentPartPr>
            <p14:xfrm>
              <a:off x="1508760" y="1071938"/>
              <a:ext cx="5382360" cy="166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AB9583-B391-4B33-CD72-5B12DA722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2560" y="1050338"/>
                <a:ext cx="5420160" cy="17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14:cNvPr>
              <p14:cNvContentPartPr/>
              <p14:nvPr/>
            </p14:nvContentPartPr>
            <p14:xfrm>
              <a:off x="912600" y="3646800"/>
              <a:ext cx="7767000" cy="2759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AF1DC8-7576-DFBF-3503-267B80026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400" y="3630600"/>
                <a:ext cx="7799400" cy="27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73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14:cNvPr>
              <p14:cNvContentPartPr/>
              <p14:nvPr/>
            </p14:nvContentPartPr>
            <p14:xfrm>
              <a:off x="604440" y="234360"/>
              <a:ext cx="7749360" cy="354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EAE5C-9273-1E8A-8831-A721D3715A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218160"/>
                <a:ext cx="7781400" cy="35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FCE202-09DF-3E06-52FA-D0250CE25E28}"/>
                  </a:ext>
                </a:extLst>
              </p14:cNvPr>
              <p14:cNvContentPartPr/>
              <p14:nvPr/>
            </p14:nvContentPartPr>
            <p14:xfrm>
              <a:off x="3174120" y="423360"/>
              <a:ext cx="4350240" cy="198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FCE202-09DF-3E06-52FA-D0250CE25E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7920" y="407160"/>
                <a:ext cx="438264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14:cNvPr>
              <p14:cNvContentPartPr/>
              <p14:nvPr/>
            </p14:nvContentPartPr>
            <p14:xfrm>
              <a:off x="4735333" y="3502441"/>
              <a:ext cx="209880" cy="26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CF0760-3362-FFC9-DE0D-51EE39FA0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9133" y="3486241"/>
                <a:ext cx="2422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14:cNvPr>
              <p14:cNvContentPartPr/>
              <p14:nvPr/>
            </p14:nvContentPartPr>
            <p14:xfrm>
              <a:off x="744480" y="3967560"/>
              <a:ext cx="7351560" cy="66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B8C99D-0961-B5AA-8D8A-3D98A82532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280" y="3951360"/>
                <a:ext cx="738396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14:cNvPr>
              <p14:cNvContentPartPr/>
              <p14:nvPr/>
            </p14:nvContentPartPr>
            <p14:xfrm>
              <a:off x="4053960" y="329040"/>
              <a:ext cx="4276440" cy="338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9BA673-5043-18C5-4129-E555054522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7760" y="312840"/>
                <a:ext cx="4308840" cy="34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14:cNvPr>
              <p14:cNvContentPartPr/>
              <p14:nvPr/>
            </p14:nvContentPartPr>
            <p14:xfrm>
              <a:off x="781200" y="2861640"/>
              <a:ext cx="7886160" cy="331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DC75679-A54F-6E5C-8DE6-DAB4F11A1D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000" y="2845440"/>
                <a:ext cx="7918560" cy="33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29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14:cNvPr>
              <p14:cNvContentPartPr/>
              <p14:nvPr/>
            </p14:nvContentPartPr>
            <p14:xfrm>
              <a:off x="592200" y="530280"/>
              <a:ext cx="7651800" cy="387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7F1F06-F7FA-3BDE-EFB3-536B373B3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514080"/>
                <a:ext cx="7684200" cy="39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14:cNvPr>
              <p14:cNvContentPartPr/>
              <p14:nvPr/>
            </p14:nvContentPartPr>
            <p14:xfrm>
              <a:off x="2943720" y="3901680"/>
              <a:ext cx="2315160" cy="138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EF3FF5-B420-0922-CA91-C7E6A53B48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7520" y="3885480"/>
                <a:ext cx="2347560" cy="14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14:cNvPr>
              <p14:cNvContentPartPr/>
              <p14:nvPr/>
            </p14:nvContentPartPr>
            <p14:xfrm>
              <a:off x="2467080" y="4041720"/>
              <a:ext cx="3457800" cy="111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D1160A-5E95-C966-E5A0-3DDC998204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5480" y="4025520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3110E9-95B9-A663-729F-47EE72075349}"/>
                  </a:ext>
                </a:extLst>
              </p14:cNvPr>
              <p14:cNvContentPartPr/>
              <p14:nvPr/>
            </p14:nvContentPartPr>
            <p14:xfrm>
              <a:off x="1764000" y="3831925"/>
              <a:ext cx="7162560" cy="238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3110E9-95B9-A663-729F-47EE720753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7800" y="3815725"/>
                <a:ext cx="7194960" cy="24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67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14:cNvPr>
              <p14:cNvContentPartPr/>
              <p14:nvPr/>
            </p14:nvContentPartPr>
            <p14:xfrm>
              <a:off x="1670657" y="323107"/>
              <a:ext cx="1200960" cy="1348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24F22C-56EC-AC74-F9E6-234A396A04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457" y="306907"/>
                <a:ext cx="123876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14:cNvPr>
              <p14:cNvContentPartPr/>
              <p14:nvPr/>
            </p14:nvContentPartPr>
            <p14:xfrm>
              <a:off x="1194017" y="429667"/>
              <a:ext cx="3457800" cy="111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528359-E4E1-CF9B-0ED8-B8C2208BD4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417" y="413467"/>
                <a:ext cx="350100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14:cNvPr>
              <p14:cNvContentPartPr/>
              <p14:nvPr/>
            </p14:nvContentPartPr>
            <p14:xfrm>
              <a:off x="1155776" y="341182"/>
              <a:ext cx="7581600" cy="298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E443F7-3D35-5AE2-D585-D41D083FA3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576" y="324982"/>
                <a:ext cx="761400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14:cNvPr>
              <p14:cNvContentPartPr/>
              <p14:nvPr/>
            </p14:nvContentPartPr>
            <p14:xfrm>
              <a:off x="439736" y="3510982"/>
              <a:ext cx="8178120" cy="287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972B96-1329-3B63-D422-6E373090D8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536" y="3494782"/>
                <a:ext cx="8210520" cy="29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55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5858C-3229-54C1-5C51-EE7BB111FCD6}"/>
              </a:ext>
            </a:extLst>
          </p:cNvPr>
          <p:cNvSpPr txBox="1"/>
          <p:nvPr/>
        </p:nvSpPr>
        <p:spPr>
          <a:xfrm>
            <a:off x="293914" y="253085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stable matchings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90B7A-E853-5E71-E83A-C51E89F2B19D}"/>
              </a:ext>
            </a:extLst>
          </p:cNvPr>
          <p:cNvSpPr txBox="1"/>
          <p:nvPr/>
        </p:nvSpPr>
        <p:spPr>
          <a:xfrm>
            <a:off x="515013" y="34146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F6110-B96B-2355-4280-6A68498FA4B8}"/>
              </a:ext>
            </a:extLst>
          </p:cNvPr>
          <p:cNvSpPr txBox="1"/>
          <p:nvPr/>
        </p:nvSpPr>
        <p:spPr>
          <a:xfrm>
            <a:off x="2052411" y="341460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D6DE-48FF-C383-2E92-D5A6F5F9DB13}"/>
              </a:ext>
            </a:extLst>
          </p:cNvPr>
          <p:cNvSpPr txBox="1"/>
          <p:nvPr/>
        </p:nvSpPr>
        <p:spPr>
          <a:xfrm>
            <a:off x="3575228" y="341460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14731-C734-B366-4A43-D5A1ECD5A85D}"/>
              </a:ext>
            </a:extLst>
          </p:cNvPr>
          <p:cNvSpPr txBox="1"/>
          <p:nvPr/>
        </p:nvSpPr>
        <p:spPr>
          <a:xfrm>
            <a:off x="548710" y="11657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8BF88-DAA2-01C4-AB46-44DD07175456}"/>
              </a:ext>
            </a:extLst>
          </p:cNvPr>
          <p:cNvSpPr txBox="1"/>
          <p:nvPr/>
        </p:nvSpPr>
        <p:spPr>
          <a:xfrm>
            <a:off x="2101479" y="117406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85672-C0D0-E4EE-507D-C3A2A962AABF}"/>
              </a:ext>
            </a:extLst>
          </p:cNvPr>
          <p:cNvSpPr txBox="1"/>
          <p:nvPr/>
        </p:nvSpPr>
        <p:spPr>
          <a:xfrm>
            <a:off x="3640332" y="1152693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3A191F-AF9C-042B-AFE4-D1E9EE8EAF1B}"/>
              </a:ext>
            </a:extLst>
          </p:cNvPr>
          <p:cNvCxnSpPr>
            <a:cxnSpLocks/>
            <a:stCxn id="8" idx="5"/>
            <a:endCxn id="4" idx="1"/>
          </p:cNvCxnSpPr>
          <p:nvPr/>
        </p:nvCxnSpPr>
        <p:spPr>
          <a:xfrm>
            <a:off x="871887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F1866A-03D1-AE04-6549-18AAB249952B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887104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86D03-AE5C-F22D-FC73-DAB203AD288F}"/>
              </a:ext>
            </a:extLst>
          </p:cNvPr>
          <p:cNvCxnSpPr>
            <a:cxnSpLocks/>
            <a:stCxn id="9" idx="3"/>
            <a:endCxn id="3" idx="7"/>
          </p:cNvCxnSpPr>
          <p:nvPr/>
        </p:nvCxnSpPr>
        <p:spPr>
          <a:xfrm flipH="1">
            <a:off x="878123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8B8FC4-CA3C-E455-8632-ECB466673F63}"/>
              </a:ext>
            </a:extLst>
          </p:cNvPr>
          <p:cNvCxnSpPr>
            <a:cxnSpLocks/>
            <a:stCxn id="9" idx="4"/>
            <a:endCxn id="4" idx="0"/>
          </p:cNvCxnSpPr>
          <p:nvPr/>
        </p:nvCxnSpPr>
        <p:spPr>
          <a:xfrm>
            <a:off x="2372548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F62A1C-684D-D4C3-5853-D754D7727707}"/>
              </a:ext>
            </a:extLst>
          </p:cNvPr>
          <p:cNvCxnSpPr>
            <a:cxnSpLocks/>
            <a:stCxn id="9" idx="5"/>
            <a:endCxn id="5" idx="1"/>
          </p:cNvCxnSpPr>
          <p:nvPr/>
        </p:nvCxnSpPr>
        <p:spPr>
          <a:xfrm>
            <a:off x="2409285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981F93-5C8C-59AB-D56C-3820FF953E9E}"/>
              </a:ext>
            </a:extLst>
          </p:cNvPr>
          <p:cNvCxnSpPr>
            <a:cxnSpLocks/>
            <a:stCxn id="10" idx="3"/>
            <a:endCxn id="4" idx="7"/>
          </p:cNvCxnSpPr>
          <p:nvPr/>
        </p:nvCxnSpPr>
        <p:spPr>
          <a:xfrm flipH="1">
            <a:off x="2415521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BD1CBD-90FE-43E4-B9DF-82AFCFEE86E3}"/>
              </a:ext>
            </a:extLst>
          </p:cNvPr>
          <p:cNvCxnSpPr>
            <a:cxnSpLocks/>
            <a:stCxn id="3" idx="6"/>
            <a:endCxn id="10" idx="2"/>
          </p:cNvCxnSpPr>
          <p:nvPr/>
        </p:nvCxnSpPr>
        <p:spPr>
          <a:xfrm flipV="1">
            <a:off x="893340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5E1C28-8297-E643-2E80-1D11D6CB7F1B}"/>
              </a:ext>
            </a:extLst>
          </p:cNvPr>
          <p:cNvCxnSpPr>
            <a:cxnSpLocks/>
          </p:cNvCxnSpPr>
          <p:nvPr/>
        </p:nvCxnSpPr>
        <p:spPr>
          <a:xfrm>
            <a:off x="3908974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F155C69-7D21-B75A-36E4-196EBDD28717}"/>
              </a:ext>
            </a:extLst>
          </p:cNvPr>
          <p:cNvCxnSpPr>
            <a:cxnSpLocks/>
          </p:cNvCxnSpPr>
          <p:nvPr/>
        </p:nvCxnSpPr>
        <p:spPr>
          <a:xfrm>
            <a:off x="834179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3EEAFAB-11E2-D783-B195-6FFA85CE748E}"/>
              </a:ext>
            </a:extLst>
          </p:cNvPr>
          <p:cNvSpPr/>
          <p:nvPr/>
        </p:nvSpPr>
        <p:spPr>
          <a:xfrm>
            <a:off x="789431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CB74B8-95BA-F99D-D870-9401E36216F7}"/>
              </a:ext>
            </a:extLst>
          </p:cNvPr>
          <p:cNvSpPr/>
          <p:nvPr/>
        </p:nvSpPr>
        <p:spPr>
          <a:xfrm>
            <a:off x="2326829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5BF41A-1C8F-B081-0DE3-6AE2A2EA5D8D}"/>
              </a:ext>
            </a:extLst>
          </p:cNvPr>
          <p:cNvSpPr/>
          <p:nvPr/>
        </p:nvSpPr>
        <p:spPr>
          <a:xfrm>
            <a:off x="3864226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485D60-B269-3949-9AB6-BB75E83E6466}"/>
              </a:ext>
            </a:extLst>
          </p:cNvPr>
          <p:cNvSpPr/>
          <p:nvPr/>
        </p:nvSpPr>
        <p:spPr>
          <a:xfrm>
            <a:off x="783195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26F63-CD18-C8C3-D283-948504E9E1AF}"/>
              </a:ext>
            </a:extLst>
          </p:cNvPr>
          <p:cNvSpPr/>
          <p:nvPr/>
        </p:nvSpPr>
        <p:spPr>
          <a:xfrm>
            <a:off x="2320593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9710CF-2332-1BC6-FEA5-4A59E66B00AC}"/>
              </a:ext>
            </a:extLst>
          </p:cNvPr>
          <p:cNvSpPr/>
          <p:nvPr/>
        </p:nvSpPr>
        <p:spPr>
          <a:xfrm>
            <a:off x="3857990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7B7952-E54E-2525-814A-5F6EA26527A2}"/>
              </a:ext>
            </a:extLst>
          </p:cNvPr>
          <p:cNvSpPr txBox="1"/>
          <p:nvPr/>
        </p:nvSpPr>
        <p:spPr>
          <a:xfrm>
            <a:off x="686323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449007-F38B-04B9-D0FE-377416D6B01A}"/>
              </a:ext>
            </a:extLst>
          </p:cNvPr>
          <p:cNvSpPr txBox="1"/>
          <p:nvPr/>
        </p:nvSpPr>
        <p:spPr>
          <a:xfrm>
            <a:off x="1983577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F8D23A5-05CF-B82F-59E6-5843147E0536}"/>
              </a:ext>
            </a:extLst>
          </p:cNvPr>
          <p:cNvSpPr txBox="1"/>
          <p:nvPr/>
        </p:nvSpPr>
        <p:spPr>
          <a:xfrm>
            <a:off x="3280831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F359B3-8C46-3F0E-50F7-D0FCC8F8B755}"/>
              </a:ext>
            </a:extLst>
          </p:cNvPr>
          <p:cNvSpPr txBox="1"/>
          <p:nvPr/>
        </p:nvSpPr>
        <p:spPr>
          <a:xfrm>
            <a:off x="686323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100F94-15FC-7F2D-B83F-86185449121A}"/>
              </a:ext>
            </a:extLst>
          </p:cNvPr>
          <p:cNvSpPr txBox="1"/>
          <p:nvPr/>
        </p:nvSpPr>
        <p:spPr>
          <a:xfrm>
            <a:off x="1983577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2D87F5-4ADA-8A85-C859-C79D2D07D15C}"/>
              </a:ext>
            </a:extLst>
          </p:cNvPr>
          <p:cNvSpPr txBox="1"/>
          <p:nvPr/>
        </p:nvSpPr>
        <p:spPr>
          <a:xfrm>
            <a:off x="3280831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62D533-6C0D-F7E5-1CC6-0C9DF19825BC}"/>
              </a:ext>
            </a:extLst>
          </p:cNvPr>
          <p:cNvCxnSpPr>
            <a:cxnSpLocks/>
            <a:stCxn id="72" idx="5"/>
            <a:endCxn id="70" idx="1"/>
          </p:cNvCxnSpPr>
          <p:nvPr/>
        </p:nvCxnSpPr>
        <p:spPr>
          <a:xfrm>
            <a:off x="5246910" y="1728061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16ABFE4-CEAC-C74B-4605-CF092C2738B7}"/>
              </a:ext>
            </a:extLst>
          </p:cNvPr>
          <p:cNvCxnSpPr>
            <a:cxnSpLocks/>
            <a:stCxn id="72" idx="6"/>
            <a:endCxn id="71" idx="2"/>
          </p:cNvCxnSpPr>
          <p:nvPr/>
        </p:nvCxnSpPr>
        <p:spPr>
          <a:xfrm>
            <a:off x="5262127" y="1691324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BC2D1A-4870-8CFC-1F16-D1186A68CBC8}"/>
              </a:ext>
            </a:extLst>
          </p:cNvPr>
          <p:cNvCxnSpPr>
            <a:cxnSpLocks/>
            <a:stCxn id="73" idx="3"/>
            <a:endCxn id="69" idx="7"/>
          </p:cNvCxnSpPr>
          <p:nvPr/>
        </p:nvCxnSpPr>
        <p:spPr>
          <a:xfrm flipH="1">
            <a:off x="5253146" y="1728059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2B5F1-4764-818B-6C55-716B127BABAB}"/>
              </a:ext>
            </a:extLst>
          </p:cNvPr>
          <p:cNvCxnSpPr>
            <a:cxnSpLocks/>
            <a:stCxn id="73" idx="4"/>
            <a:endCxn id="70" idx="0"/>
          </p:cNvCxnSpPr>
          <p:nvPr/>
        </p:nvCxnSpPr>
        <p:spPr>
          <a:xfrm>
            <a:off x="6747571" y="174327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DC272B-178E-3A81-D389-5C75887C1A27}"/>
              </a:ext>
            </a:extLst>
          </p:cNvPr>
          <p:cNvCxnSpPr>
            <a:cxnSpLocks/>
            <a:stCxn id="73" idx="5"/>
            <a:endCxn id="71" idx="1"/>
          </p:cNvCxnSpPr>
          <p:nvPr/>
        </p:nvCxnSpPr>
        <p:spPr>
          <a:xfrm>
            <a:off x="6784308" y="1728059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4EA60E5-9FF2-A1C6-1B7C-6DAF495EA724}"/>
              </a:ext>
            </a:extLst>
          </p:cNvPr>
          <p:cNvCxnSpPr>
            <a:cxnSpLocks/>
            <a:stCxn id="74" idx="3"/>
            <a:endCxn id="70" idx="7"/>
          </p:cNvCxnSpPr>
          <p:nvPr/>
        </p:nvCxnSpPr>
        <p:spPr>
          <a:xfrm flipH="1">
            <a:off x="6790544" y="1728058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92AC22-C349-54AB-F60B-2CCCEF62F593}"/>
              </a:ext>
            </a:extLst>
          </p:cNvPr>
          <p:cNvCxnSpPr>
            <a:cxnSpLocks/>
            <a:stCxn id="69" idx="6"/>
            <a:endCxn id="74" idx="2"/>
          </p:cNvCxnSpPr>
          <p:nvPr/>
        </p:nvCxnSpPr>
        <p:spPr>
          <a:xfrm flipV="1">
            <a:off x="5268363" y="1691321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1855817-6629-7715-E948-D0E5F69756C5}"/>
              </a:ext>
            </a:extLst>
          </p:cNvPr>
          <p:cNvCxnSpPr>
            <a:cxnSpLocks/>
          </p:cNvCxnSpPr>
          <p:nvPr/>
        </p:nvCxnSpPr>
        <p:spPr>
          <a:xfrm>
            <a:off x="8283997" y="174327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4C195B7-8454-4645-287A-74B274A7F528}"/>
              </a:ext>
            </a:extLst>
          </p:cNvPr>
          <p:cNvCxnSpPr>
            <a:cxnSpLocks/>
          </p:cNvCxnSpPr>
          <p:nvPr/>
        </p:nvCxnSpPr>
        <p:spPr>
          <a:xfrm>
            <a:off x="5209202" y="1750884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171C1727-B9FB-7247-6A3B-84840F96BBBA}"/>
              </a:ext>
            </a:extLst>
          </p:cNvPr>
          <p:cNvSpPr/>
          <p:nvPr/>
        </p:nvSpPr>
        <p:spPr>
          <a:xfrm>
            <a:off x="5164454" y="32183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7E2D5C8-7106-0129-33DC-F38CE1E90188}"/>
              </a:ext>
            </a:extLst>
          </p:cNvPr>
          <p:cNvSpPr/>
          <p:nvPr/>
        </p:nvSpPr>
        <p:spPr>
          <a:xfrm>
            <a:off x="6701852" y="32183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B07BF97-1DE2-A3DE-10CA-8CBB3B7EF28B}"/>
              </a:ext>
            </a:extLst>
          </p:cNvPr>
          <p:cNvSpPr/>
          <p:nvPr/>
        </p:nvSpPr>
        <p:spPr>
          <a:xfrm>
            <a:off x="8239249" y="32183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DE1C338-36E3-9732-7D6B-A8049BE66B69}"/>
              </a:ext>
            </a:extLst>
          </p:cNvPr>
          <p:cNvSpPr/>
          <p:nvPr/>
        </p:nvSpPr>
        <p:spPr>
          <a:xfrm>
            <a:off x="5158218" y="163936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98D878B-F89B-388E-F59A-6C47D5EBE8B2}"/>
              </a:ext>
            </a:extLst>
          </p:cNvPr>
          <p:cNvSpPr/>
          <p:nvPr/>
        </p:nvSpPr>
        <p:spPr>
          <a:xfrm>
            <a:off x="6695616" y="16393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C301A81-AD49-1744-BC85-F8DA122EAFBE}"/>
              </a:ext>
            </a:extLst>
          </p:cNvPr>
          <p:cNvSpPr/>
          <p:nvPr/>
        </p:nvSpPr>
        <p:spPr>
          <a:xfrm>
            <a:off x="8233013" y="163936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F9333B-1456-13E5-1CC5-CB4AC9751109}"/>
              </a:ext>
            </a:extLst>
          </p:cNvPr>
          <p:cNvSpPr txBox="1"/>
          <p:nvPr/>
        </p:nvSpPr>
        <p:spPr>
          <a:xfrm>
            <a:off x="5061346" y="177302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D80775-D934-86E4-105C-9BA4CED87719}"/>
              </a:ext>
            </a:extLst>
          </p:cNvPr>
          <p:cNvSpPr txBox="1"/>
          <p:nvPr/>
        </p:nvSpPr>
        <p:spPr>
          <a:xfrm>
            <a:off x="6358600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DECFD3-A3F1-44CE-39F9-16495A02AF65}"/>
              </a:ext>
            </a:extLst>
          </p:cNvPr>
          <p:cNvSpPr txBox="1"/>
          <p:nvPr/>
        </p:nvSpPr>
        <p:spPr>
          <a:xfrm>
            <a:off x="7655854" y="178068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F1ABDA-3573-A2AC-A31A-53F0535E6C8A}"/>
              </a:ext>
            </a:extLst>
          </p:cNvPr>
          <p:cNvSpPr txBox="1"/>
          <p:nvPr/>
        </p:nvSpPr>
        <p:spPr>
          <a:xfrm>
            <a:off x="5061346" y="2825047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941AB0-1C74-D275-6CE1-48AE807719F5}"/>
              </a:ext>
            </a:extLst>
          </p:cNvPr>
          <p:cNvSpPr txBox="1"/>
          <p:nvPr/>
        </p:nvSpPr>
        <p:spPr>
          <a:xfrm>
            <a:off x="6358600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7CD6EF4-441C-F18E-41C8-353F7CEB8449}"/>
              </a:ext>
            </a:extLst>
          </p:cNvPr>
          <p:cNvSpPr txBox="1"/>
          <p:nvPr/>
        </p:nvSpPr>
        <p:spPr>
          <a:xfrm>
            <a:off x="7655854" y="283270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EFBA7-BDF3-72FD-4B27-006EC85BE2B1}"/>
              </a:ext>
            </a:extLst>
          </p:cNvPr>
          <p:cNvSpPr txBox="1"/>
          <p:nvPr/>
        </p:nvSpPr>
        <p:spPr>
          <a:xfrm>
            <a:off x="4893287" y="34276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430FD-7AC3-CD45-5F37-EA09E3C81D83}"/>
              </a:ext>
            </a:extLst>
          </p:cNvPr>
          <p:cNvSpPr txBox="1"/>
          <p:nvPr/>
        </p:nvSpPr>
        <p:spPr>
          <a:xfrm>
            <a:off x="6430685" y="342762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773CB-4225-2579-89A4-8E990971A8C3}"/>
              </a:ext>
            </a:extLst>
          </p:cNvPr>
          <p:cNvSpPr txBox="1"/>
          <p:nvPr/>
        </p:nvSpPr>
        <p:spPr>
          <a:xfrm>
            <a:off x="7953502" y="342762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A7A85-ECBF-EBAE-C030-A45E0CF5022B}"/>
              </a:ext>
            </a:extLst>
          </p:cNvPr>
          <p:cNvSpPr txBox="1"/>
          <p:nvPr/>
        </p:nvSpPr>
        <p:spPr>
          <a:xfrm>
            <a:off x="4926984" y="11787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2313B-22C6-F97F-2266-8A37AF706749}"/>
              </a:ext>
            </a:extLst>
          </p:cNvPr>
          <p:cNvSpPr txBox="1"/>
          <p:nvPr/>
        </p:nvSpPr>
        <p:spPr>
          <a:xfrm>
            <a:off x="6479753" y="118707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423F7-34FE-0AFD-9D42-46610C2DB148}"/>
              </a:ext>
            </a:extLst>
          </p:cNvPr>
          <p:cNvSpPr txBox="1"/>
          <p:nvPr/>
        </p:nvSpPr>
        <p:spPr>
          <a:xfrm>
            <a:off x="8018606" y="116571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14:cNvPr>
              <p14:cNvContentPartPr/>
              <p14:nvPr/>
            </p14:nvContentPartPr>
            <p14:xfrm>
              <a:off x="834480" y="2031120"/>
              <a:ext cx="7022880" cy="929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819B57E-661C-D1EF-749D-741AD4FFB5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2014920"/>
                <a:ext cx="706068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14:cNvPr>
              <p14:cNvContentPartPr/>
              <p14:nvPr/>
            </p14:nvContentPartPr>
            <p14:xfrm>
              <a:off x="2775240" y="2113200"/>
              <a:ext cx="769320" cy="769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A79C8A2-37B5-F4AC-EFEB-2B1E86F7A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9040" y="2097000"/>
                <a:ext cx="80172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14:cNvPr>
              <p14:cNvContentPartPr/>
              <p14:nvPr/>
            </p14:nvContentPartPr>
            <p14:xfrm>
              <a:off x="719640" y="3190680"/>
              <a:ext cx="8079480" cy="2014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B50B44-238C-5FBC-852B-D0DE00C73E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440" y="3174480"/>
                <a:ext cx="8111880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14:cNvPr>
              <p14:cNvContentPartPr/>
              <p14:nvPr/>
            </p14:nvContentPartPr>
            <p14:xfrm>
              <a:off x="6854040" y="4070520"/>
              <a:ext cx="18540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E3560C-BA55-BD2F-9AF3-54EFB87E51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7840" y="40543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14:cNvPr>
              <p14:cNvContentPartPr/>
              <p14:nvPr/>
            </p14:nvContentPartPr>
            <p14:xfrm>
              <a:off x="707040" y="707040"/>
              <a:ext cx="7578000" cy="5509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B37A284-1970-6982-1D61-4C15F5901B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840" y="690840"/>
                <a:ext cx="7610400" cy="55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8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graphs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C81188-39C3-47EB-4DF4-11544E011D2E}"/>
              </a:ext>
            </a:extLst>
          </p:cNvPr>
          <p:cNvSpPr/>
          <p:nvPr/>
        </p:nvSpPr>
        <p:spPr>
          <a:xfrm>
            <a:off x="837816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5CEE8-AB67-F671-1958-54870BE36E00}"/>
              </a:ext>
            </a:extLst>
          </p:cNvPr>
          <p:cNvSpPr/>
          <p:nvPr/>
        </p:nvSpPr>
        <p:spPr>
          <a:xfrm>
            <a:off x="837816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57EB85-1449-08BF-EFFF-9AA0672D8254}"/>
              </a:ext>
            </a:extLst>
          </p:cNvPr>
          <p:cNvSpPr/>
          <p:nvPr/>
        </p:nvSpPr>
        <p:spPr>
          <a:xfrm>
            <a:off x="2370283" y="144510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CB1DE4-1B00-4233-E763-6E893080D4D3}"/>
              </a:ext>
            </a:extLst>
          </p:cNvPr>
          <p:cNvSpPr/>
          <p:nvPr/>
        </p:nvSpPr>
        <p:spPr>
          <a:xfrm>
            <a:off x="2370283" y="29898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80788C-6F87-B244-0703-8586A449EDD8}"/>
              </a:ext>
            </a:extLst>
          </p:cNvPr>
          <p:cNvSpPr/>
          <p:nvPr/>
        </p:nvSpPr>
        <p:spPr>
          <a:xfrm>
            <a:off x="3589483" y="2177086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BF1D6-151A-4720-650D-2795A4168CA7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926508" y="1533797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27DBC5-1424-B63A-C9D3-08C830F7258A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889771" y="1549014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CA8396-28A6-9C19-798A-C7ACA29ED82D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941725" y="3041841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23B205-3289-F139-44D3-32F3005F334C}"/>
              </a:ext>
            </a:extLst>
          </p:cNvPr>
          <p:cNvCxnSpPr>
            <a:cxnSpLocks/>
          </p:cNvCxnSpPr>
          <p:nvPr/>
        </p:nvCxnSpPr>
        <p:spPr>
          <a:xfrm flipH="1">
            <a:off x="941725" y="1497059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EA7E95-D653-EDFF-827E-9349B8C96F3D}"/>
              </a:ext>
            </a:extLst>
          </p:cNvPr>
          <p:cNvSpPr txBox="1"/>
          <p:nvPr/>
        </p:nvSpPr>
        <p:spPr>
          <a:xfrm>
            <a:off x="515744" y="117675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5E22E-7802-E9DD-6826-D2D7E2E51BD3}"/>
              </a:ext>
            </a:extLst>
          </p:cNvPr>
          <p:cNvSpPr txBox="1"/>
          <p:nvPr/>
        </p:nvSpPr>
        <p:spPr>
          <a:xfrm>
            <a:off x="507277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A95C2-C814-9278-4635-C0D0411E9150}"/>
              </a:ext>
            </a:extLst>
          </p:cNvPr>
          <p:cNvSpPr txBox="1"/>
          <p:nvPr/>
        </p:nvSpPr>
        <p:spPr>
          <a:xfrm>
            <a:off x="2433783" y="1176755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8039F-E5DC-243A-3BBC-7AA3433233B2}"/>
              </a:ext>
            </a:extLst>
          </p:cNvPr>
          <p:cNvSpPr txBox="1"/>
          <p:nvPr/>
        </p:nvSpPr>
        <p:spPr>
          <a:xfrm>
            <a:off x="2425316" y="272827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51FFF6-942E-F49A-ADBA-CC46B22A0D02}"/>
              </a:ext>
            </a:extLst>
          </p:cNvPr>
          <p:cNvSpPr txBox="1"/>
          <p:nvPr/>
        </p:nvSpPr>
        <p:spPr>
          <a:xfrm>
            <a:off x="3641437" y="1915476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E3924E-AA8F-9E5A-E44B-005F05B13384}"/>
              </a:ext>
            </a:extLst>
          </p:cNvPr>
          <p:cNvSpPr txBox="1"/>
          <p:nvPr/>
        </p:nvSpPr>
        <p:spPr>
          <a:xfrm>
            <a:off x="837816" y="377381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vertices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DBF830-C295-2E65-3702-FBE4C7BAD2AE}"/>
              </a:ext>
            </a:extLst>
          </p:cNvPr>
          <p:cNvSpPr txBox="1"/>
          <p:nvPr/>
        </p:nvSpPr>
        <p:spPr>
          <a:xfrm>
            <a:off x="837816" y="4610406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edges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D25FB1-EA7B-54F5-5194-991F7FB001E6}"/>
              </a:ext>
            </a:extLst>
          </p:cNvPr>
          <p:cNvSpPr txBox="1"/>
          <p:nvPr/>
        </p:nvSpPr>
        <p:spPr>
          <a:xfrm>
            <a:off x="837816" y="5509947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degrees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14:cNvPr>
              <p14:cNvContentPartPr/>
              <p14:nvPr/>
            </p14:nvContentPartPr>
            <p14:xfrm>
              <a:off x="2902680" y="868320"/>
              <a:ext cx="4960800" cy="535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A09EBE-56A9-5BF6-53A7-98DD8749A2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6480" y="852120"/>
                <a:ext cx="4998600" cy="53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14:cNvPr>
              <p14:cNvContentPartPr/>
              <p14:nvPr/>
            </p14:nvContentPartPr>
            <p14:xfrm>
              <a:off x="5295600" y="4481640"/>
              <a:ext cx="3412800" cy="149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B1A9C9-644D-115A-A4CA-01CB161D21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9400" y="4465440"/>
                <a:ext cx="3445200" cy="15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7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D45F1-649A-940D-E370-F18B7ABC0D33}"/>
              </a:ext>
            </a:extLst>
          </p:cNvPr>
          <p:cNvSpPr txBox="1"/>
          <p:nvPr/>
        </p:nvSpPr>
        <p:spPr>
          <a:xfrm>
            <a:off x="293914" y="253085"/>
            <a:ext cx="52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Gale-Shapley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DC5C1-02B0-309B-EC7A-241FFCBE2EC8}"/>
              </a:ext>
            </a:extLst>
          </p:cNvPr>
          <p:cNvSpPr txBox="1"/>
          <p:nvPr/>
        </p:nvSpPr>
        <p:spPr>
          <a:xfrm>
            <a:off x="641536" y="2192991"/>
            <a:ext cx="287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 each </a:t>
            </a:r>
            <a:r>
              <a:rPr lang="en-US" sz="3600" dirty="0">
                <a:solidFill>
                  <a:schemeClr val="accent1"/>
                </a:solidFill>
              </a:rPr>
              <a:t>round</a:t>
            </a:r>
            <a:r>
              <a:rPr lang="en-US" sz="3600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19245-2945-9786-A170-524A03CA2CAE}"/>
              </a:ext>
            </a:extLst>
          </p:cNvPr>
          <p:cNvSpPr txBox="1"/>
          <p:nvPr/>
        </p:nvSpPr>
        <p:spPr>
          <a:xfrm>
            <a:off x="1039470" y="2906930"/>
            <a:ext cx="689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men </a:t>
            </a:r>
            <a:r>
              <a:rPr lang="en-US" sz="3600" dirty="0">
                <a:solidFill>
                  <a:schemeClr val="accent1"/>
                </a:solidFill>
              </a:rPr>
              <a:t>propose</a:t>
            </a:r>
            <a:r>
              <a:rPr lang="en-US" sz="3600" dirty="0"/>
              <a:t> in order of preference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FAC8-6CAB-5920-2AC6-6EEF89C6AC86}"/>
              </a:ext>
            </a:extLst>
          </p:cNvPr>
          <p:cNvSpPr txBox="1"/>
          <p:nvPr/>
        </p:nvSpPr>
        <p:spPr>
          <a:xfrm>
            <a:off x="1039470" y="3620869"/>
            <a:ext cx="7362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women </a:t>
            </a:r>
            <a:r>
              <a:rPr lang="en-US" sz="3600" dirty="0">
                <a:solidFill>
                  <a:schemeClr val="accent1"/>
                </a:solidFill>
              </a:rPr>
              <a:t>reject</a:t>
            </a:r>
            <a:r>
              <a:rPr lang="en-US" sz="3600" dirty="0"/>
              <a:t> all except best proposal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27FD8-8FB8-3A0B-8115-B60B7A3E31A0}"/>
              </a:ext>
            </a:extLst>
          </p:cNvPr>
          <p:cNvSpPr txBox="1"/>
          <p:nvPr/>
        </p:nvSpPr>
        <p:spPr>
          <a:xfrm>
            <a:off x="1039470" y="43348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rejections are </a:t>
            </a:r>
            <a:r>
              <a:rPr lang="en-US" sz="3600" dirty="0">
                <a:solidFill>
                  <a:schemeClr val="accent1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6852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C2B8D-848B-1943-AB5F-E66C89F386A5}"/>
              </a:ext>
            </a:extLst>
          </p:cNvPr>
          <p:cNvSpPr txBox="1"/>
          <p:nvPr/>
        </p:nvSpPr>
        <p:spPr>
          <a:xfrm>
            <a:off x="472679" y="26864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FEB3F-7616-6726-06B0-FE62FC8163C0}"/>
              </a:ext>
            </a:extLst>
          </p:cNvPr>
          <p:cNvSpPr txBox="1"/>
          <p:nvPr/>
        </p:nvSpPr>
        <p:spPr>
          <a:xfrm>
            <a:off x="2010077" y="268647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F1804-5244-7531-F1E3-CB1ABE2C1FB9}"/>
              </a:ext>
            </a:extLst>
          </p:cNvPr>
          <p:cNvSpPr txBox="1"/>
          <p:nvPr/>
        </p:nvSpPr>
        <p:spPr>
          <a:xfrm>
            <a:off x="3532894" y="268647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A08D5-5FE0-ED33-BF31-F19C58B4D657}"/>
              </a:ext>
            </a:extLst>
          </p:cNvPr>
          <p:cNvSpPr txBox="1"/>
          <p:nvPr/>
        </p:nvSpPr>
        <p:spPr>
          <a:xfrm>
            <a:off x="506376" y="43757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B4CBD-E9D8-10DD-5C64-80BDBB7AC175}"/>
              </a:ext>
            </a:extLst>
          </p:cNvPr>
          <p:cNvSpPr txBox="1"/>
          <p:nvPr/>
        </p:nvSpPr>
        <p:spPr>
          <a:xfrm>
            <a:off x="2059145" y="4459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C5D88-0FA4-21FB-ABA8-96B40219DB2F}"/>
              </a:ext>
            </a:extLst>
          </p:cNvPr>
          <p:cNvSpPr txBox="1"/>
          <p:nvPr/>
        </p:nvSpPr>
        <p:spPr>
          <a:xfrm>
            <a:off x="3597998" y="42456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18FF47-E192-CBD8-4DB0-999907CDFEE1}"/>
              </a:ext>
            </a:extLst>
          </p:cNvPr>
          <p:cNvCxnSpPr>
            <a:cxnSpLocks/>
            <a:stCxn id="20" idx="5"/>
            <a:endCxn id="18" idx="1"/>
          </p:cNvCxnSpPr>
          <p:nvPr/>
        </p:nvCxnSpPr>
        <p:spPr>
          <a:xfrm>
            <a:off x="829553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4E5782-546B-39B8-1986-775465628987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844770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A5A9B6-374A-9C50-483F-E9FFAB81CECB}"/>
              </a:ext>
            </a:extLst>
          </p:cNvPr>
          <p:cNvCxnSpPr>
            <a:cxnSpLocks/>
            <a:stCxn id="21" idx="3"/>
            <a:endCxn id="17" idx="7"/>
          </p:cNvCxnSpPr>
          <p:nvPr/>
        </p:nvCxnSpPr>
        <p:spPr>
          <a:xfrm flipH="1">
            <a:off x="835789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0226F1-E992-D7FC-BC11-D4671DC40FB6}"/>
              </a:ext>
            </a:extLst>
          </p:cNvPr>
          <p:cNvCxnSpPr>
            <a:cxnSpLocks/>
            <a:stCxn id="21" idx="4"/>
            <a:endCxn id="18" idx="0"/>
          </p:cNvCxnSpPr>
          <p:nvPr/>
        </p:nvCxnSpPr>
        <p:spPr>
          <a:xfrm>
            <a:off x="2330214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53E103-4B21-07CA-4DC9-8C04C649E89E}"/>
              </a:ext>
            </a:extLst>
          </p:cNvPr>
          <p:cNvCxnSpPr>
            <a:cxnSpLocks/>
            <a:stCxn id="21" idx="5"/>
            <a:endCxn id="19" idx="1"/>
          </p:cNvCxnSpPr>
          <p:nvPr/>
        </p:nvCxnSpPr>
        <p:spPr>
          <a:xfrm>
            <a:off x="2366951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F6DF3B-5570-F21F-FD46-017656B80AAB}"/>
              </a:ext>
            </a:extLst>
          </p:cNvPr>
          <p:cNvCxnSpPr>
            <a:cxnSpLocks/>
            <a:stCxn id="22" idx="3"/>
            <a:endCxn id="18" idx="7"/>
          </p:cNvCxnSpPr>
          <p:nvPr/>
        </p:nvCxnSpPr>
        <p:spPr>
          <a:xfrm flipH="1">
            <a:off x="2373187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5E3A29-0A20-BAA1-0100-53E181BFE3E7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 flipV="1">
            <a:off x="851006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5C5F01-CE35-8497-7A19-8994375D865C}"/>
              </a:ext>
            </a:extLst>
          </p:cNvPr>
          <p:cNvCxnSpPr>
            <a:cxnSpLocks/>
          </p:cNvCxnSpPr>
          <p:nvPr/>
        </p:nvCxnSpPr>
        <p:spPr>
          <a:xfrm>
            <a:off x="3866640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6FA613-E1A6-561A-2509-91D21AB87618}"/>
              </a:ext>
            </a:extLst>
          </p:cNvPr>
          <p:cNvCxnSpPr>
            <a:cxnSpLocks/>
          </p:cNvCxnSpPr>
          <p:nvPr/>
        </p:nvCxnSpPr>
        <p:spPr>
          <a:xfrm>
            <a:off x="791845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BFD121D-93EE-F6FA-1E52-9636A687BEC6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527586-B342-C9F3-F14E-458C906ED743}"/>
              </a:ext>
            </a:extLst>
          </p:cNvPr>
          <p:cNvSpPr/>
          <p:nvPr/>
        </p:nvSpPr>
        <p:spPr>
          <a:xfrm>
            <a:off x="2284495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8735FD-2D3C-0CF7-15B0-FF49AA472187}"/>
              </a:ext>
            </a:extLst>
          </p:cNvPr>
          <p:cNvSpPr/>
          <p:nvPr/>
        </p:nvSpPr>
        <p:spPr>
          <a:xfrm>
            <a:off x="3821892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0FAC2-B2C8-E188-2732-2F065C46F272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2A1D3B-0296-4B04-9100-9B2028576731}"/>
              </a:ext>
            </a:extLst>
          </p:cNvPr>
          <p:cNvSpPr/>
          <p:nvPr/>
        </p:nvSpPr>
        <p:spPr>
          <a:xfrm>
            <a:off x="2278259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C17312-3878-5E6B-E899-428FDA2FEE02}"/>
              </a:ext>
            </a:extLst>
          </p:cNvPr>
          <p:cNvSpPr/>
          <p:nvPr/>
        </p:nvSpPr>
        <p:spPr>
          <a:xfrm>
            <a:off x="3815656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B33A96-BEB2-C137-0481-01746A9A259C}"/>
              </a:ext>
            </a:extLst>
          </p:cNvPr>
          <p:cNvSpPr txBox="1"/>
          <p:nvPr/>
        </p:nvSpPr>
        <p:spPr>
          <a:xfrm>
            <a:off x="643989" y="104489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B58A0-F522-CCE7-10CE-30C662B0BE27}"/>
              </a:ext>
            </a:extLst>
          </p:cNvPr>
          <p:cNvSpPr txBox="1"/>
          <p:nvPr/>
        </p:nvSpPr>
        <p:spPr>
          <a:xfrm>
            <a:off x="1941243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5DCC0-36C3-3145-5ED9-812B861CB189}"/>
              </a:ext>
            </a:extLst>
          </p:cNvPr>
          <p:cNvSpPr txBox="1"/>
          <p:nvPr/>
        </p:nvSpPr>
        <p:spPr>
          <a:xfrm>
            <a:off x="3238497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DEA959-9E85-A26C-27A9-550FDD213A21}"/>
              </a:ext>
            </a:extLst>
          </p:cNvPr>
          <p:cNvSpPr txBox="1"/>
          <p:nvPr/>
        </p:nvSpPr>
        <p:spPr>
          <a:xfrm>
            <a:off x="643989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1B8805-6BDA-2F37-E47E-A4E0884D6918}"/>
              </a:ext>
            </a:extLst>
          </p:cNvPr>
          <p:cNvSpPr txBox="1"/>
          <p:nvPr/>
        </p:nvSpPr>
        <p:spPr>
          <a:xfrm>
            <a:off x="1941243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6B8F89-4087-8C4A-E389-365E82BA84AB}"/>
              </a:ext>
            </a:extLst>
          </p:cNvPr>
          <p:cNvSpPr txBox="1"/>
          <p:nvPr/>
        </p:nvSpPr>
        <p:spPr>
          <a:xfrm>
            <a:off x="3238497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E0A65B-3285-C764-78AC-CD42F6A6EB03}"/>
              </a:ext>
            </a:extLst>
          </p:cNvPr>
          <p:cNvCxnSpPr>
            <a:cxnSpLocks/>
            <a:stCxn id="47" idx="5"/>
            <a:endCxn id="45" idx="1"/>
          </p:cNvCxnSpPr>
          <p:nvPr/>
        </p:nvCxnSpPr>
        <p:spPr>
          <a:xfrm>
            <a:off x="829553" y="425939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57CE80-2C24-47B5-E33B-8264B7DF12C6}"/>
              </a:ext>
            </a:extLst>
          </p:cNvPr>
          <p:cNvCxnSpPr>
            <a:cxnSpLocks/>
            <a:stCxn id="47" idx="6"/>
            <a:endCxn id="46" idx="2"/>
          </p:cNvCxnSpPr>
          <p:nvPr/>
        </p:nvCxnSpPr>
        <p:spPr>
          <a:xfrm>
            <a:off x="844770" y="422266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FAA2AC-677D-ABF4-4638-F6D0DA577691}"/>
              </a:ext>
            </a:extLst>
          </p:cNvPr>
          <p:cNvCxnSpPr>
            <a:cxnSpLocks/>
            <a:stCxn id="48" idx="3"/>
            <a:endCxn id="44" idx="7"/>
          </p:cNvCxnSpPr>
          <p:nvPr/>
        </p:nvCxnSpPr>
        <p:spPr>
          <a:xfrm flipH="1">
            <a:off x="835789" y="425939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48B3D0-B6A1-7772-700F-57F8420CE0A2}"/>
              </a:ext>
            </a:extLst>
          </p:cNvPr>
          <p:cNvCxnSpPr>
            <a:cxnSpLocks/>
            <a:stCxn id="48" idx="4"/>
            <a:endCxn id="45" idx="0"/>
          </p:cNvCxnSpPr>
          <p:nvPr/>
        </p:nvCxnSpPr>
        <p:spPr>
          <a:xfrm>
            <a:off x="2330214" y="427461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29AF8E-355D-467D-C2A6-EE05ED1E68B6}"/>
              </a:ext>
            </a:extLst>
          </p:cNvPr>
          <p:cNvCxnSpPr>
            <a:cxnSpLocks/>
            <a:stCxn id="48" idx="5"/>
            <a:endCxn id="46" idx="1"/>
          </p:cNvCxnSpPr>
          <p:nvPr/>
        </p:nvCxnSpPr>
        <p:spPr>
          <a:xfrm>
            <a:off x="2366951" y="425939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B1F9C43-C809-DCF5-1DD3-69D5E4F1F133}"/>
              </a:ext>
            </a:extLst>
          </p:cNvPr>
          <p:cNvCxnSpPr>
            <a:cxnSpLocks/>
            <a:stCxn id="49" idx="3"/>
            <a:endCxn id="45" idx="7"/>
          </p:cNvCxnSpPr>
          <p:nvPr/>
        </p:nvCxnSpPr>
        <p:spPr>
          <a:xfrm flipH="1">
            <a:off x="2373187" y="425939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81F41E-C1A4-262F-49FC-FD234CB6E9D0}"/>
              </a:ext>
            </a:extLst>
          </p:cNvPr>
          <p:cNvCxnSpPr>
            <a:cxnSpLocks/>
            <a:stCxn id="44" idx="6"/>
            <a:endCxn id="49" idx="2"/>
          </p:cNvCxnSpPr>
          <p:nvPr/>
        </p:nvCxnSpPr>
        <p:spPr>
          <a:xfrm flipV="1">
            <a:off x="851006" y="422265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D4CCAF-B0D8-1861-AA5A-D1714F27CF06}"/>
              </a:ext>
            </a:extLst>
          </p:cNvPr>
          <p:cNvCxnSpPr>
            <a:cxnSpLocks/>
          </p:cNvCxnSpPr>
          <p:nvPr/>
        </p:nvCxnSpPr>
        <p:spPr>
          <a:xfrm>
            <a:off x="3866640" y="427460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1E439B-7758-1C13-F3E5-E8EBD119D8F2}"/>
              </a:ext>
            </a:extLst>
          </p:cNvPr>
          <p:cNvCxnSpPr>
            <a:cxnSpLocks/>
          </p:cNvCxnSpPr>
          <p:nvPr/>
        </p:nvCxnSpPr>
        <p:spPr>
          <a:xfrm>
            <a:off x="791845" y="428222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5EA68AF-69FB-0472-616D-BBD9BB64D642}"/>
              </a:ext>
            </a:extLst>
          </p:cNvPr>
          <p:cNvSpPr/>
          <p:nvPr/>
        </p:nvSpPr>
        <p:spPr>
          <a:xfrm>
            <a:off x="747097" y="574964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4656F9-19E0-EBFE-62EB-DAF02DC54138}"/>
              </a:ext>
            </a:extLst>
          </p:cNvPr>
          <p:cNvSpPr/>
          <p:nvPr/>
        </p:nvSpPr>
        <p:spPr>
          <a:xfrm>
            <a:off x="2284495" y="57496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77325F-4982-3397-1AF9-F7E3B3E280A1}"/>
              </a:ext>
            </a:extLst>
          </p:cNvPr>
          <p:cNvSpPr/>
          <p:nvPr/>
        </p:nvSpPr>
        <p:spPr>
          <a:xfrm>
            <a:off x="3821892" y="574963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A52379-FF72-B914-6BA4-7ABD196F2EC9}"/>
              </a:ext>
            </a:extLst>
          </p:cNvPr>
          <p:cNvSpPr/>
          <p:nvPr/>
        </p:nvSpPr>
        <p:spPr>
          <a:xfrm>
            <a:off x="740861" y="417070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7FD6E7-C901-6BD6-1CAA-F5FA80802C71}"/>
              </a:ext>
            </a:extLst>
          </p:cNvPr>
          <p:cNvSpPr/>
          <p:nvPr/>
        </p:nvSpPr>
        <p:spPr>
          <a:xfrm>
            <a:off x="2278259" y="41707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938A23-0722-00DB-66D0-CAD986AAC616}"/>
              </a:ext>
            </a:extLst>
          </p:cNvPr>
          <p:cNvSpPr/>
          <p:nvPr/>
        </p:nvSpPr>
        <p:spPr>
          <a:xfrm>
            <a:off x="3815656" y="417070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59CC3C-C109-39E8-3DC0-E1BDA628AA16}"/>
              </a:ext>
            </a:extLst>
          </p:cNvPr>
          <p:cNvSpPr txBox="1"/>
          <p:nvPr/>
        </p:nvSpPr>
        <p:spPr>
          <a:xfrm>
            <a:off x="643989" y="430436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8462C3-3FD9-B573-4D60-B6C54B1A1DEC}"/>
              </a:ext>
            </a:extLst>
          </p:cNvPr>
          <p:cNvSpPr txBox="1"/>
          <p:nvPr/>
        </p:nvSpPr>
        <p:spPr>
          <a:xfrm>
            <a:off x="1941243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6FF433-B7AC-AC66-1C83-F6A64BD554CC}"/>
              </a:ext>
            </a:extLst>
          </p:cNvPr>
          <p:cNvSpPr txBox="1"/>
          <p:nvPr/>
        </p:nvSpPr>
        <p:spPr>
          <a:xfrm>
            <a:off x="3238497" y="43120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22280D-DD29-922A-0E37-14B9D63B7C02}"/>
              </a:ext>
            </a:extLst>
          </p:cNvPr>
          <p:cNvSpPr txBox="1"/>
          <p:nvPr/>
        </p:nvSpPr>
        <p:spPr>
          <a:xfrm>
            <a:off x="643989" y="535638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08C63F-01FA-2DF5-E23F-15A403F09609}"/>
              </a:ext>
            </a:extLst>
          </p:cNvPr>
          <p:cNvSpPr txBox="1"/>
          <p:nvPr/>
        </p:nvSpPr>
        <p:spPr>
          <a:xfrm>
            <a:off x="1941243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EB522C-DA53-812E-11C9-33EF8AB26D7F}"/>
              </a:ext>
            </a:extLst>
          </p:cNvPr>
          <p:cNvSpPr txBox="1"/>
          <p:nvPr/>
        </p:nvSpPr>
        <p:spPr>
          <a:xfrm>
            <a:off x="3238497" y="536403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04632E-ABF1-D10B-8916-9914A13B0A44}"/>
              </a:ext>
            </a:extLst>
          </p:cNvPr>
          <p:cNvCxnSpPr>
            <a:cxnSpLocks/>
            <a:stCxn id="68" idx="5"/>
            <a:endCxn id="66" idx="1"/>
          </p:cNvCxnSpPr>
          <p:nvPr/>
        </p:nvCxnSpPr>
        <p:spPr>
          <a:xfrm>
            <a:off x="5289246" y="99992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E14E8D-BB86-7C40-F687-6CE7158A2BC8}"/>
              </a:ext>
            </a:extLst>
          </p:cNvPr>
          <p:cNvCxnSpPr>
            <a:cxnSpLocks/>
            <a:stCxn id="68" idx="6"/>
            <a:endCxn id="67" idx="2"/>
          </p:cNvCxnSpPr>
          <p:nvPr/>
        </p:nvCxnSpPr>
        <p:spPr>
          <a:xfrm>
            <a:off x="5304463" y="96319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30F8D8-ABF8-9BBC-AFD1-68C5D397CA75}"/>
              </a:ext>
            </a:extLst>
          </p:cNvPr>
          <p:cNvCxnSpPr>
            <a:cxnSpLocks/>
            <a:stCxn id="69" idx="3"/>
            <a:endCxn id="65" idx="7"/>
          </p:cNvCxnSpPr>
          <p:nvPr/>
        </p:nvCxnSpPr>
        <p:spPr>
          <a:xfrm flipH="1">
            <a:off x="5295482" y="99992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ADBC7D-FB42-17DB-4F95-2C74A3B564E4}"/>
              </a:ext>
            </a:extLst>
          </p:cNvPr>
          <p:cNvCxnSpPr>
            <a:cxnSpLocks/>
            <a:stCxn id="69" idx="4"/>
            <a:endCxn id="66" idx="0"/>
          </p:cNvCxnSpPr>
          <p:nvPr/>
        </p:nvCxnSpPr>
        <p:spPr>
          <a:xfrm>
            <a:off x="6789907" y="101514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DBC5FD-9B72-DDCE-CD5F-C8DACE7B3D9B}"/>
              </a:ext>
            </a:extLst>
          </p:cNvPr>
          <p:cNvCxnSpPr>
            <a:cxnSpLocks/>
            <a:stCxn id="69" idx="5"/>
            <a:endCxn id="67" idx="1"/>
          </p:cNvCxnSpPr>
          <p:nvPr/>
        </p:nvCxnSpPr>
        <p:spPr>
          <a:xfrm>
            <a:off x="6826644" y="99992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B9B9A0-1413-9F54-F2D1-785403780C52}"/>
              </a:ext>
            </a:extLst>
          </p:cNvPr>
          <p:cNvCxnSpPr>
            <a:cxnSpLocks/>
            <a:stCxn id="70" idx="3"/>
            <a:endCxn id="66" idx="7"/>
          </p:cNvCxnSpPr>
          <p:nvPr/>
        </p:nvCxnSpPr>
        <p:spPr>
          <a:xfrm flipH="1">
            <a:off x="6832880" y="99992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190B4BF-313E-9017-77F9-ED534880FB41}"/>
              </a:ext>
            </a:extLst>
          </p:cNvPr>
          <p:cNvCxnSpPr>
            <a:cxnSpLocks/>
            <a:stCxn id="65" idx="6"/>
            <a:endCxn id="70" idx="2"/>
          </p:cNvCxnSpPr>
          <p:nvPr/>
        </p:nvCxnSpPr>
        <p:spPr>
          <a:xfrm flipV="1">
            <a:off x="5310699" y="96318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C4B9F4-94D4-9CAE-7905-120034D81D8C}"/>
              </a:ext>
            </a:extLst>
          </p:cNvPr>
          <p:cNvCxnSpPr>
            <a:cxnSpLocks/>
          </p:cNvCxnSpPr>
          <p:nvPr/>
        </p:nvCxnSpPr>
        <p:spPr>
          <a:xfrm>
            <a:off x="8326333" y="101513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F3C3C2-E14B-4A7A-C579-2F2A93F992E8}"/>
              </a:ext>
            </a:extLst>
          </p:cNvPr>
          <p:cNvCxnSpPr>
            <a:cxnSpLocks/>
          </p:cNvCxnSpPr>
          <p:nvPr/>
        </p:nvCxnSpPr>
        <p:spPr>
          <a:xfrm>
            <a:off x="5251538" y="102275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B7A3F0F6-A65F-7E4E-AD8D-B1F59F526BB6}"/>
              </a:ext>
            </a:extLst>
          </p:cNvPr>
          <p:cNvSpPr/>
          <p:nvPr/>
        </p:nvSpPr>
        <p:spPr>
          <a:xfrm>
            <a:off x="5206790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A05754A-D624-6657-B377-BD4F28D4C312}"/>
              </a:ext>
            </a:extLst>
          </p:cNvPr>
          <p:cNvSpPr/>
          <p:nvPr/>
        </p:nvSpPr>
        <p:spPr>
          <a:xfrm>
            <a:off x="6744188" y="249017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3DE4DC5-AE04-7390-90D3-F7B3364A1A95}"/>
              </a:ext>
            </a:extLst>
          </p:cNvPr>
          <p:cNvSpPr/>
          <p:nvPr/>
        </p:nvSpPr>
        <p:spPr>
          <a:xfrm>
            <a:off x="8281585" y="249017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DF2457-CFC0-AE35-65D5-EE1E57D54ECD}"/>
              </a:ext>
            </a:extLst>
          </p:cNvPr>
          <p:cNvSpPr/>
          <p:nvPr/>
        </p:nvSpPr>
        <p:spPr>
          <a:xfrm>
            <a:off x="5200554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6D2F47-14A6-0240-5D5B-69983191F582}"/>
              </a:ext>
            </a:extLst>
          </p:cNvPr>
          <p:cNvSpPr/>
          <p:nvPr/>
        </p:nvSpPr>
        <p:spPr>
          <a:xfrm>
            <a:off x="6737952" y="91123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353E11-255D-2323-0EF1-EC0E4AA4DA28}"/>
              </a:ext>
            </a:extLst>
          </p:cNvPr>
          <p:cNvSpPr/>
          <p:nvPr/>
        </p:nvSpPr>
        <p:spPr>
          <a:xfrm>
            <a:off x="8275349" y="91123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0FE9DC6-1A45-1351-8487-015EBB783903}"/>
              </a:ext>
            </a:extLst>
          </p:cNvPr>
          <p:cNvSpPr txBox="1"/>
          <p:nvPr/>
        </p:nvSpPr>
        <p:spPr>
          <a:xfrm>
            <a:off x="5103682" y="104489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74D27C-9C5A-3311-B0B0-2191132737EF}"/>
              </a:ext>
            </a:extLst>
          </p:cNvPr>
          <p:cNvSpPr txBox="1"/>
          <p:nvPr/>
        </p:nvSpPr>
        <p:spPr>
          <a:xfrm>
            <a:off x="6400936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FB0337-A53D-892D-EA43-A83EC3C44EC4}"/>
              </a:ext>
            </a:extLst>
          </p:cNvPr>
          <p:cNvSpPr txBox="1"/>
          <p:nvPr/>
        </p:nvSpPr>
        <p:spPr>
          <a:xfrm>
            <a:off x="7698190" y="105255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07DB28E-CC01-4CDC-6373-751D4874E42E}"/>
              </a:ext>
            </a:extLst>
          </p:cNvPr>
          <p:cNvSpPr txBox="1"/>
          <p:nvPr/>
        </p:nvSpPr>
        <p:spPr>
          <a:xfrm>
            <a:off x="5103682" y="2096914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9459E3-5060-33D8-25B5-3AA481BA9A5E}"/>
              </a:ext>
            </a:extLst>
          </p:cNvPr>
          <p:cNvSpPr txBox="1"/>
          <p:nvPr/>
        </p:nvSpPr>
        <p:spPr>
          <a:xfrm>
            <a:off x="6400936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D03F5C-FBFE-3F3D-73A6-23405A5D1466}"/>
              </a:ext>
            </a:extLst>
          </p:cNvPr>
          <p:cNvSpPr txBox="1"/>
          <p:nvPr/>
        </p:nvSpPr>
        <p:spPr>
          <a:xfrm>
            <a:off x="7698190" y="210457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77A3B4D-EC7F-89D0-EC51-8686DCB555F5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DDEBD9-85D4-AFEC-8295-6362E0D2F666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CF42F0-C718-2052-81DE-B2E760A29408}"/>
              </a:ext>
            </a:extLst>
          </p:cNvPr>
          <p:cNvCxnSpPr>
            <a:cxnSpLocks/>
            <a:stCxn id="85" idx="5"/>
            <a:endCxn id="83" idx="1"/>
          </p:cNvCxnSpPr>
          <p:nvPr/>
        </p:nvCxnSpPr>
        <p:spPr>
          <a:xfrm>
            <a:off x="5289244" y="4266777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E772C5-3936-5A34-1CC5-CBCDFB96E592}"/>
              </a:ext>
            </a:extLst>
          </p:cNvPr>
          <p:cNvCxnSpPr>
            <a:cxnSpLocks/>
            <a:stCxn id="85" idx="6"/>
            <a:endCxn id="84" idx="2"/>
          </p:cNvCxnSpPr>
          <p:nvPr/>
        </p:nvCxnSpPr>
        <p:spPr>
          <a:xfrm>
            <a:off x="5304461" y="4230040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06F9A5-A9A0-F379-8C82-6CBC8C8BDC4E}"/>
              </a:ext>
            </a:extLst>
          </p:cNvPr>
          <p:cNvCxnSpPr>
            <a:cxnSpLocks/>
            <a:stCxn id="86" idx="3"/>
            <a:endCxn id="82" idx="7"/>
          </p:cNvCxnSpPr>
          <p:nvPr/>
        </p:nvCxnSpPr>
        <p:spPr>
          <a:xfrm flipH="1">
            <a:off x="5295480" y="4266775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796CD5-A21A-25E8-466C-097379211D87}"/>
              </a:ext>
            </a:extLst>
          </p:cNvPr>
          <p:cNvCxnSpPr>
            <a:cxnSpLocks/>
            <a:stCxn id="86" idx="4"/>
            <a:endCxn id="83" idx="0"/>
          </p:cNvCxnSpPr>
          <p:nvPr/>
        </p:nvCxnSpPr>
        <p:spPr>
          <a:xfrm>
            <a:off x="6789905" y="4281992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A7BE0A-5663-7C7E-E2E1-4AF0308FEA53}"/>
              </a:ext>
            </a:extLst>
          </p:cNvPr>
          <p:cNvCxnSpPr>
            <a:cxnSpLocks/>
            <a:stCxn id="86" idx="5"/>
            <a:endCxn id="84" idx="1"/>
          </p:cNvCxnSpPr>
          <p:nvPr/>
        </p:nvCxnSpPr>
        <p:spPr>
          <a:xfrm>
            <a:off x="6826642" y="4266775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F8526F-F924-F880-F12B-42558A55408E}"/>
              </a:ext>
            </a:extLst>
          </p:cNvPr>
          <p:cNvCxnSpPr>
            <a:cxnSpLocks/>
            <a:stCxn id="87" idx="3"/>
            <a:endCxn id="83" idx="7"/>
          </p:cNvCxnSpPr>
          <p:nvPr/>
        </p:nvCxnSpPr>
        <p:spPr>
          <a:xfrm flipH="1">
            <a:off x="6832878" y="4266774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B39957-35E0-E3F6-8B29-15DB87AB7112}"/>
              </a:ext>
            </a:extLst>
          </p:cNvPr>
          <p:cNvCxnSpPr>
            <a:cxnSpLocks/>
            <a:stCxn id="82" idx="6"/>
            <a:endCxn id="87" idx="2"/>
          </p:cNvCxnSpPr>
          <p:nvPr/>
        </p:nvCxnSpPr>
        <p:spPr>
          <a:xfrm flipV="1">
            <a:off x="5310697" y="4230037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F6F9CC3-246B-76C9-1B1F-38803B264D4B}"/>
              </a:ext>
            </a:extLst>
          </p:cNvPr>
          <p:cNvCxnSpPr>
            <a:cxnSpLocks/>
          </p:cNvCxnSpPr>
          <p:nvPr/>
        </p:nvCxnSpPr>
        <p:spPr>
          <a:xfrm>
            <a:off x="8326331" y="428198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FDF0CEF-4140-992A-E0C6-B3211881728F}"/>
              </a:ext>
            </a:extLst>
          </p:cNvPr>
          <p:cNvCxnSpPr>
            <a:cxnSpLocks/>
          </p:cNvCxnSpPr>
          <p:nvPr/>
        </p:nvCxnSpPr>
        <p:spPr>
          <a:xfrm>
            <a:off x="5251536" y="428960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F74371E1-B161-6DD9-A2EE-A57B94F8A7A8}"/>
              </a:ext>
            </a:extLst>
          </p:cNvPr>
          <p:cNvSpPr/>
          <p:nvPr/>
        </p:nvSpPr>
        <p:spPr>
          <a:xfrm>
            <a:off x="5206788" y="57570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D0A8206-3CAF-51FA-8ECD-ABE0390B6E39}"/>
              </a:ext>
            </a:extLst>
          </p:cNvPr>
          <p:cNvSpPr/>
          <p:nvPr/>
        </p:nvSpPr>
        <p:spPr>
          <a:xfrm>
            <a:off x="6744186" y="57570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C2F576E-0569-617B-6B4A-05DDF939DE52}"/>
              </a:ext>
            </a:extLst>
          </p:cNvPr>
          <p:cNvSpPr/>
          <p:nvPr/>
        </p:nvSpPr>
        <p:spPr>
          <a:xfrm>
            <a:off x="8281583" y="575701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C928146-3085-16FA-72ED-F95B5ACAE067}"/>
              </a:ext>
            </a:extLst>
          </p:cNvPr>
          <p:cNvSpPr/>
          <p:nvPr/>
        </p:nvSpPr>
        <p:spPr>
          <a:xfrm>
            <a:off x="5200552" y="417808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6841451-0478-C8E0-1250-55A2DD7EC35B}"/>
              </a:ext>
            </a:extLst>
          </p:cNvPr>
          <p:cNvSpPr/>
          <p:nvPr/>
        </p:nvSpPr>
        <p:spPr>
          <a:xfrm>
            <a:off x="6737950" y="417808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6269EBD-CDDB-7B8E-37B8-39130065E7B1}"/>
              </a:ext>
            </a:extLst>
          </p:cNvPr>
          <p:cNvSpPr/>
          <p:nvPr/>
        </p:nvSpPr>
        <p:spPr>
          <a:xfrm>
            <a:off x="8275347" y="4178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439A6E-2520-E765-0649-4CB4E91EBE5C}"/>
              </a:ext>
            </a:extLst>
          </p:cNvPr>
          <p:cNvSpPr txBox="1"/>
          <p:nvPr/>
        </p:nvSpPr>
        <p:spPr>
          <a:xfrm>
            <a:off x="5103680" y="4311743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9F7614-8219-5E5C-B090-4D6414C2B98E}"/>
              </a:ext>
            </a:extLst>
          </p:cNvPr>
          <p:cNvSpPr txBox="1"/>
          <p:nvPr/>
        </p:nvSpPr>
        <p:spPr>
          <a:xfrm>
            <a:off x="6400934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6A4B55A-9BB9-1C23-70BC-FB1C8709F172}"/>
              </a:ext>
            </a:extLst>
          </p:cNvPr>
          <p:cNvSpPr txBox="1"/>
          <p:nvPr/>
        </p:nvSpPr>
        <p:spPr>
          <a:xfrm>
            <a:off x="7698188" y="431939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2 3 1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7672F12-8AAA-FD43-0079-27453A6DB5AA}"/>
              </a:ext>
            </a:extLst>
          </p:cNvPr>
          <p:cNvSpPr txBox="1"/>
          <p:nvPr/>
        </p:nvSpPr>
        <p:spPr>
          <a:xfrm>
            <a:off x="5103680" y="5363763"/>
            <a:ext cx="8018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7E15857-46D9-58D6-A6D1-0E4C6B40E19F}"/>
              </a:ext>
            </a:extLst>
          </p:cNvPr>
          <p:cNvSpPr txBox="1"/>
          <p:nvPr/>
        </p:nvSpPr>
        <p:spPr>
          <a:xfrm>
            <a:off x="6400934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78F3C59-8A6C-3EA5-3BDD-646799123ABF}"/>
              </a:ext>
            </a:extLst>
          </p:cNvPr>
          <p:cNvSpPr txBox="1"/>
          <p:nvPr/>
        </p:nvSpPr>
        <p:spPr>
          <a:xfrm>
            <a:off x="7698188" y="5371419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1 2 3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14:cNvPr>
              <p14:cNvContentPartPr/>
              <p14:nvPr/>
            </p14:nvContentPartPr>
            <p14:xfrm>
              <a:off x="300240" y="210600"/>
              <a:ext cx="8190360" cy="5284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D4F8F68-26E2-38A7-B8A4-8D9A7163F0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194400"/>
                <a:ext cx="8222760" cy="53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44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ED95CB5-E5AF-8A84-1D59-6A5A5137C2A3}"/>
              </a:ext>
            </a:extLst>
          </p:cNvPr>
          <p:cNvSpPr/>
          <p:nvPr/>
        </p:nvSpPr>
        <p:spPr>
          <a:xfrm>
            <a:off x="767123" y="545605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BB56C63-A225-604C-841A-B5719F4C3299}"/>
              </a:ext>
            </a:extLst>
          </p:cNvPr>
          <p:cNvSpPr/>
          <p:nvPr/>
        </p:nvSpPr>
        <p:spPr>
          <a:xfrm>
            <a:off x="1809089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99D8DC6-CF65-2361-B24E-AB228A36CEA4}"/>
              </a:ext>
            </a:extLst>
          </p:cNvPr>
          <p:cNvSpPr/>
          <p:nvPr/>
        </p:nvSpPr>
        <p:spPr>
          <a:xfrm>
            <a:off x="760887" y="387712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EB40B53-3D7D-C468-743A-E2AB12EEAF69}"/>
              </a:ext>
            </a:extLst>
          </p:cNvPr>
          <p:cNvSpPr/>
          <p:nvPr/>
        </p:nvSpPr>
        <p:spPr>
          <a:xfrm>
            <a:off x="1802853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31003FD-8955-ACEE-95B6-8A1A268D3260}"/>
              </a:ext>
            </a:extLst>
          </p:cNvPr>
          <p:cNvSpPr txBox="1"/>
          <p:nvPr/>
        </p:nvSpPr>
        <p:spPr>
          <a:xfrm>
            <a:off x="667694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B6B7412-2B23-2FAA-B352-EEDC3C8C5D21}"/>
              </a:ext>
            </a:extLst>
          </p:cNvPr>
          <p:cNvSpPr/>
          <p:nvPr/>
        </p:nvSpPr>
        <p:spPr>
          <a:xfrm>
            <a:off x="2851055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49849F7-DC46-A622-3627-3377762FBE0D}"/>
              </a:ext>
            </a:extLst>
          </p:cNvPr>
          <p:cNvSpPr/>
          <p:nvPr/>
        </p:nvSpPr>
        <p:spPr>
          <a:xfrm>
            <a:off x="2844819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79353D4-ED02-7D8B-E98E-E51290703051}"/>
              </a:ext>
            </a:extLst>
          </p:cNvPr>
          <p:cNvSpPr/>
          <p:nvPr/>
        </p:nvSpPr>
        <p:spPr>
          <a:xfrm>
            <a:off x="3893021" y="545605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70CC47-38C5-8212-C5F2-866088ABD580}"/>
              </a:ext>
            </a:extLst>
          </p:cNvPr>
          <p:cNvSpPr/>
          <p:nvPr/>
        </p:nvSpPr>
        <p:spPr>
          <a:xfrm>
            <a:off x="3886785" y="387711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4C7520-DB00-1580-963F-AC39B24C5601}"/>
              </a:ext>
            </a:extLst>
          </p:cNvPr>
          <p:cNvSpPr txBox="1"/>
          <p:nvPr/>
        </p:nvSpPr>
        <p:spPr>
          <a:xfrm>
            <a:off x="1576171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C75A60-EB99-8F70-5975-FECE17A4F8BC}"/>
              </a:ext>
            </a:extLst>
          </p:cNvPr>
          <p:cNvSpPr txBox="1"/>
          <p:nvPr/>
        </p:nvSpPr>
        <p:spPr>
          <a:xfrm>
            <a:off x="2484143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81C1FB7-8E07-92AE-0764-44A6DD68BC8A}"/>
              </a:ext>
            </a:extLst>
          </p:cNvPr>
          <p:cNvSpPr txBox="1"/>
          <p:nvPr/>
        </p:nvSpPr>
        <p:spPr>
          <a:xfrm>
            <a:off x="3435010" y="3984851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B1F803E-FA81-6200-C0A2-918772F22E50}"/>
              </a:ext>
            </a:extLst>
          </p:cNvPr>
          <p:cNvSpPr txBox="1"/>
          <p:nvPr/>
        </p:nvSpPr>
        <p:spPr>
          <a:xfrm>
            <a:off x="667694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B9D2A15-EEC3-BDF7-8DF0-2950A85262A2}"/>
              </a:ext>
            </a:extLst>
          </p:cNvPr>
          <p:cNvSpPr txBox="1"/>
          <p:nvPr/>
        </p:nvSpPr>
        <p:spPr>
          <a:xfrm>
            <a:off x="1576171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9674F14-ADA7-A7D9-C863-8C399CD971B7}"/>
              </a:ext>
            </a:extLst>
          </p:cNvPr>
          <p:cNvSpPr txBox="1"/>
          <p:nvPr/>
        </p:nvSpPr>
        <p:spPr>
          <a:xfrm>
            <a:off x="2484143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D1BD8E2-F5FB-3770-43CA-0A31BA175C4D}"/>
              </a:ext>
            </a:extLst>
          </p:cNvPr>
          <p:cNvSpPr txBox="1"/>
          <p:nvPr/>
        </p:nvSpPr>
        <p:spPr>
          <a:xfrm>
            <a:off x="3435010" y="513078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403F1B16-71A4-0509-2547-E1247B37CC43}"/>
              </a:ext>
            </a:extLst>
          </p:cNvPr>
          <p:cNvSpPr/>
          <p:nvPr/>
        </p:nvSpPr>
        <p:spPr>
          <a:xfrm>
            <a:off x="5185233" y="54427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70EEC63-85AB-4EF1-7A99-424F9B3D7E1A}"/>
              </a:ext>
            </a:extLst>
          </p:cNvPr>
          <p:cNvSpPr/>
          <p:nvPr/>
        </p:nvSpPr>
        <p:spPr>
          <a:xfrm>
            <a:off x="6227199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9E4BEDF-E947-2D33-3634-DB94AC5BA243}"/>
              </a:ext>
            </a:extLst>
          </p:cNvPr>
          <p:cNvSpPr/>
          <p:nvPr/>
        </p:nvSpPr>
        <p:spPr>
          <a:xfrm>
            <a:off x="5178997" y="38638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6A3B81F-EE79-FD98-F8AF-4A3B026C0872}"/>
              </a:ext>
            </a:extLst>
          </p:cNvPr>
          <p:cNvSpPr/>
          <p:nvPr/>
        </p:nvSpPr>
        <p:spPr>
          <a:xfrm>
            <a:off x="6220963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0DA316B-8342-7516-303A-6FFCEC442135}"/>
              </a:ext>
            </a:extLst>
          </p:cNvPr>
          <p:cNvSpPr txBox="1"/>
          <p:nvPr/>
        </p:nvSpPr>
        <p:spPr>
          <a:xfrm>
            <a:off x="5085804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59FC101-A8C9-D8A4-0727-ADE1711F30C8}"/>
              </a:ext>
            </a:extLst>
          </p:cNvPr>
          <p:cNvSpPr/>
          <p:nvPr/>
        </p:nvSpPr>
        <p:spPr>
          <a:xfrm>
            <a:off x="7269165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70C61138-1C85-35BB-FED3-A99B391F1995}"/>
              </a:ext>
            </a:extLst>
          </p:cNvPr>
          <p:cNvSpPr/>
          <p:nvPr/>
        </p:nvSpPr>
        <p:spPr>
          <a:xfrm>
            <a:off x="7262929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B864C788-23E1-7845-DD86-0ACB517B6DA0}"/>
              </a:ext>
            </a:extLst>
          </p:cNvPr>
          <p:cNvSpPr/>
          <p:nvPr/>
        </p:nvSpPr>
        <p:spPr>
          <a:xfrm>
            <a:off x="8311131" y="54427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1CD195C-C7E4-D057-F52B-FE921AB8A0BC}"/>
              </a:ext>
            </a:extLst>
          </p:cNvPr>
          <p:cNvSpPr/>
          <p:nvPr/>
        </p:nvSpPr>
        <p:spPr>
          <a:xfrm>
            <a:off x="8304895" y="38638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CE4A5C3-F1DF-EFBE-7C03-04FD49C502E3}"/>
              </a:ext>
            </a:extLst>
          </p:cNvPr>
          <p:cNvSpPr txBox="1"/>
          <p:nvPr/>
        </p:nvSpPr>
        <p:spPr>
          <a:xfrm>
            <a:off x="5994281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1734783-C3DF-7AA4-44F9-83B6F990DF93}"/>
              </a:ext>
            </a:extLst>
          </p:cNvPr>
          <p:cNvSpPr txBox="1"/>
          <p:nvPr/>
        </p:nvSpPr>
        <p:spPr>
          <a:xfrm>
            <a:off x="6902253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8AF214-552B-57BC-B9CE-793DA29F76DB}"/>
              </a:ext>
            </a:extLst>
          </p:cNvPr>
          <p:cNvSpPr txBox="1"/>
          <p:nvPr/>
        </p:nvSpPr>
        <p:spPr>
          <a:xfrm>
            <a:off x="7853120" y="39715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C3A0321-8B82-8B36-CDA5-57B62A01A04E}"/>
              </a:ext>
            </a:extLst>
          </p:cNvPr>
          <p:cNvSpPr txBox="1"/>
          <p:nvPr/>
        </p:nvSpPr>
        <p:spPr>
          <a:xfrm>
            <a:off x="5085804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1C3793F-0028-A4D4-9E37-EF57D5BC2164}"/>
              </a:ext>
            </a:extLst>
          </p:cNvPr>
          <p:cNvSpPr txBox="1"/>
          <p:nvPr/>
        </p:nvSpPr>
        <p:spPr>
          <a:xfrm>
            <a:off x="5994281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E1C6D5B-56BC-2BA5-640B-2D8DF2CE4828}"/>
              </a:ext>
            </a:extLst>
          </p:cNvPr>
          <p:cNvSpPr txBox="1"/>
          <p:nvPr/>
        </p:nvSpPr>
        <p:spPr>
          <a:xfrm>
            <a:off x="6902253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0E149D8-CBC8-ED67-789A-1D97C636ACF6}"/>
              </a:ext>
            </a:extLst>
          </p:cNvPr>
          <p:cNvSpPr txBox="1"/>
          <p:nvPr/>
        </p:nvSpPr>
        <p:spPr>
          <a:xfrm>
            <a:off x="7853120" y="51174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6565429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14:cNvPr>
              <p14:cNvContentPartPr/>
              <p14:nvPr/>
            </p14:nvContentPartPr>
            <p14:xfrm>
              <a:off x="731880" y="1077840"/>
              <a:ext cx="7647840" cy="409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C37938-FD74-7444-697F-B2A2FFF214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680" y="1061640"/>
                <a:ext cx="7680240" cy="41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14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5D11EA4-F2B2-19F7-B203-FCD41C3BADC1}"/>
              </a:ext>
            </a:extLst>
          </p:cNvPr>
          <p:cNvSpPr/>
          <p:nvPr/>
        </p:nvSpPr>
        <p:spPr>
          <a:xfrm>
            <a:off x="747097" y="249017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F57321-117D-BBAA-661A-786655A17647}"/>
              </a:ext>
            </a:extLst>
          </p:cNvPr>
          <p:cNvSpPr/>
          <p:nvPr/>
        </p:nvSpPr>
        <p:spPr>
          <a:xfrm>
            <a:off x="1789063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7A8B4-2DA7-A5C5-BDB4-7881003C5775}"/>
              </a:ext>
            </a:extLst>
          </p:cNvPr>
          <p:cNvSpPr/>
          <p:nvPr/>
        </p:nvSpPr>
        <p:spPr>
          <a:xfrm>
            <a:off x="740861" y="91123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509782-3481-A157-B9C7-9C6FD5738781}"/>
              </a:ext>
            </a:extLst>
          </p:cNvPr>
          <p:cNvSpPr/>
          <p:nvPr/>
        </p:nvSpPr>
        <p:spPr>
          <a:xfrm>
            <a:off x="1782827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CCAA-E447-A537-2376-929935384049}"/>
              </a:ext>
            </a:extLst>
          </p:cNvPr>
          <p:cNvSpPr txBox="1"/>
          <p:nvPr/>
        </p:nvSpPr>
        <p:spPr>
          <a:xfrm>
            <a:off x="647668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D55F49C-851A-D4EE-A116-28CCA06188C6}"/>
              </a:ext>
            </a:extLst>
          </p:cNvPr>
          <p:cNvSpPr/>
          <p:nvPr/>
        </p:nvSpPr>
        <p:spPr>
          <a:xfrm>
            <a:off x="2831029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2CA744-36B9-8D91-F602-C0DAE347D4D1}"/>
              </a:ext>
            </a:extLst>
          </p:cNvPr>
          <p:cNvSpPr/>
          <p:nvPr/>
        </p:nvSpPr>
        <p:spPr>
          <a:xfrm>
            <a:off x="2824793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84CF4A8-4D54-58D2-6574-F56C580E51AE}"/>
              </a:ext>
            </a:extLst>
          </p:cNvPr>
          <p:cNvSpPr/>
          <p:nvPr/>
        </p:nvSpPr>
        <p:spPr>
          <a:xfrm>
            <a:off x="3872995" y="249016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54C1EB4-845F-33A7-1A22-E2EFA9E45C62}"/>
              </a:ext>
            </a:extLst>
          </p:cNvPr>
          <p:cNvSpPr/>
          <p:nvPr/>
        </p:nvSpPr>
        <p:spPr>
          <a:xfrm>
            <a:off x="3866759" y="91123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C909DB3-49F1-3D2B-CC9F-2D7170B2B634}"/>
              </a:ext>
            </a:extLst>
          </p:cNvPr>
          <p:cNvSpPr txBox="1"/>
          <p:nvPr/>
        </p:nvSpPr>
        <p:spPr>
          <a:xfrm>
            <a:off x="1556145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CB68064-0031-D5E2-CF73-D280949CE385}"/>
              </a:ext>
            </a:extLst>
          </p:cNvPr>
          <p:cNvSpPr txBox="1"/>
          <p:nvPr/>
        </p:nvSpPr>
        <p:spPr>
          <a:xfrm>
            <a:off x="2464117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E20DEF-37C6-DBAD-BA1E-B4A1E0E13405}"/>
              </a:ext>
            </a:extLst>
          </p:cNvPr>
          <p:cNvSpPr txBox="1"/>
          <p:nvPr/>
        </p:nvSpPr>
        <p:spPr>
          <a:xfrm>
            <a:off x="3414984" y="1018965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2124D2-B5DC-D25B-BC63-1F9FA827690F}"/>
              </a:ext>
            </a:extLst>
          </p:cNvPr>
          <p:cNvSpPr txBox="1"/>
          <p:nvPr/>
        </p:nvSpPr>
        <p:spPr>
          <a:xfrm>
            <a:off x="647668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65F1B1-D863-EB86-AB7B-B0F710DD8177}"/>
              </a:ext>
            </a:extLst>
          </p:cNvPr>
          <p:cNvSpPr txBox="1"/>
          <p:nvPr/>
        </p:nvSpPr>
        <p:spPr>
          <a:xfrm>
            <a:off x="1556145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3DB47A-C457-5D2D-23BB-DABDB579EC1E}"/>
              </a:ext>
            </a:extLst>
          </p:cNvPr>
          <p:cNvSpPr txBox="1"/>
          <p:nvPr/>
        </p:nvSpPr>
        <p:spPr>
          <a:xfrm>
            <a:off x="2464117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C89417-72D1-DAE7-3842-1503E62A5EEC}"/>
              </a:ext>
            </a:extLst>
          </p:cNvPr>
          <p:cNvSpPr txBox="1"/>
          <p:nvPr/>
        </p:nvSpPr>
        <p:spPr>
          <a:xfrm>
            <a:off x="3414984" y="216489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596B01-E3F1-65CE-C4B3-6CB472505EF8}"/>
              </a:ext>
            </a:extLst>
          </p:cNvPr>
          <p:cNvSpPr txBox="1"/>
          <p:nvPr/>
        </p:nvSpPr>
        <p:spPr>
          <a:xfrm>
            <a:off x="472679" y="26823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Alice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8176A23-F853-FB0C-9D54-E5F32EAF1AF5}"/>
              </a:ext>
            </a:extLst>
          </p:cNvPr>
          <p:cNvSpPr txBox="1"/>
          <p:nvPr/>
        </p:nvSpPr>
        <p:spPr>
          <a:xfrm>
            <a:off x="1505018" y="268232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Betty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B9A5842-418A-0F63-B809-3A3AC4A25B88}"/>
              </a:ext>
            </a:extLst>
          </p:cNvPr>
          <p:cNvSpPr txBox="1"/>
          <p:nvPr/>
        </p:nvSpPr>
        <p:spPr>
          <a:xfrm>
            <a:off x="2520095" y="26880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Carol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8BB5160-EC3C-329C-B93A-E128AA4ADEE2}"/>
              </a:ext>
            </a:extLst>
          </p:cNvPr>
          <p:cNvSpPr txBox="1"/>
          <p:nvPr/>
        </p:nvSpPr>
        <p:spPr>
          <a:xfrm>
            <a:off x="3557877" y="26823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Diana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EF3F7C7-4B85-AC97-E0F8-4C0F23968327}"/>
              </a:ext>
            </a:extLst>
          </p:cNvPr>
          <p:cNvSpPr txBox="1"/>
          <p:nvPr/>
        </p:nvSpPr>
        <p:spPr>
          <a:xfrm>
            <a:off x="447648" y="49180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Ethan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8A8658-3BA0-E1F6-DF98-0BD62270A0B4}"/>
              </a:ext>
            </a:extLst>
          </p:cNvPr>
          <p:cNvSpPr txBox="1"/>
          <p:nvPr/>
        </p:nvSpPr>
        <p:spPr>
          <a:xfrm>
            <a:off x="1549902" y="491809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Fred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E23024-2AF1-4237-9950-CB60D237E2B6}"/>
              </a:ext>
            </a:extLst>
          </p:cNvPr>
          <p:cNvSpPr txBox="1"/>
          <p:nvPr/>
        </p:nvSpPr>
        <p:spPr>
          <a:xfrm>
            <a:off x="2537729" y="4869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48EAD50-7AAF-6DDF-6CB8-9A884C852896}"/>
              </a:ext>
            </a:extLst>
          </p:cNvPr>
          <p:cNvSpPr txBox="1"/>
          <p:nvPr/>
        </p:nvSpPr>
        <p:spPr>
          <a:xfrm>
            <a:off x="3537037" y="486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Henry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E0C9751-F366-0AAF-21A7-A83EA4AEFD16}"/>
              </a:ext>
            </a:extLst>
          </p:cNvPr>
          <p:cNvSpPr/>
          <p:nvPr/>
        </p:nvSpPr>
        <p:spPr>
          <a:xfrm>
            <a:off x="5165207" y="247688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F80BE6F-F552-C296-FEDC-4272C24A7C6D}"/>
              </a:ext>
            </a:extLst>
          </p:cNvPr>
          <p:cNvSpPr/>
          <p:nvPr/>
        </p:nvSpPr>
        <p:spPr>
          <a:xfrm>
            <a:off x="6207173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9E211B-3F1C-82F0-D18B-C5E88B5C62BF}"/>
              </a:ext>
            </a:extLst>
          </p:cNvPr>
          <p:cNvSpPr/>
          <p:nvPr/>
        </p:nvSpPr>
        <p:spPr>
          <a:xfrm>
            <a:off x="5158971" y="89795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C1745DC-379E-2950-AD4C-666B6D967242}"/>
              </a:ext>
            </a:extLst>
          </p:cNvPr>
          <p:cNvSpPr/>
          <p:nvPr/>
        </p:nvSpPr>
        <p:spPr>
          <a:xfrm>
            <a:off x="6200937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03874-94A6-D76A-620F-4B665C401B21}"/>
              </a:ext>
            </a:extLst>
          </p:cNvPr>
          <p:cNvSpPr txBox="1"/>
          <p:nvPr/>
        </p:nvSpPr>
        <p:spPr>
          <a:xfrm>
            <a:off x="5065778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F5B2A81-6164-4D03-85C1-51C6D01CE71C}"/>
              </a:ext>
            </a:extLst>
          </p:cNvPr>
          <p:cNvSpPr/>
          <p:nvPr/>
        </p:nvSpPr>
        <p:spPr>
          <a:xfrm>
            <a:off x="7249139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FB071C4-DCFC-4BF6-DEE5-5DFE3DCB28BA}"/>
              </a:ext>
            </a:extLst>
          </p:cNvPr>
          <p:cNvSpPr/>
          <p:nvPr/>
        </p:nvSpPr>
        <p:spPr>
          <a:xfrm>
            <a:off x="7242903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137932-D06D-F096-4407-DB268348EFBA}"/>
              </a:ext>
            </a:extLst>
          </p:cNvPr>
          <p:cNvSpPr/>
          <p:nvPr/>
        </p:nvSpPr>
        <p:spPr>
          <a:xfrm>
            <a:off x="8291105" y="24768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4B12BA-37A6-71D9-DEC8-06AE72AB3373}"/>
              </a:ext>
            </a:extLst>
          </p:cNvPr>
          <p:cNvSpPr/>
          <p:nvPr/>
        </p:nvSpPr>
        <p:spPr>
          <a:xfrm>
            <a:off x="8284869" y="8979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606C1E-6066-F151-3AF5-A80BB429E3C9}"/>
              </a:ext>
            </a:extLst>
          </p:cNvPr>
          <p:cNvSpPr txBox="1"/>
          <p:nvPr/>
        </p:nvSpPr>
        <p:spPr>
          <a:xfrm>
            <a:off x="5974255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1243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6E412E3-3557-B093-59FA-44CE3E6F165D}"/>
              </a:ext>
            </a:extLst>
          </p:cNvPr>
          <p:cNvSpPr txBox="1"/>
          <p:nvPr/>
        </p:nvSpPr>
        <p:spPr>
          <a:xfrm>
            <a:off x="6882227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2314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7A38B71-1124-525B-A395-0D889C6DA1D3}"/>
              </a:ext>
            </a:extLst>
          </p:cNvPr>
          <p:cNvSpPr txBox="1"/>
          <p:nvPr/>
        </p:nvSpPr>
        <p:spPr>
          <a:xfrm>
            <a:off x="7833094" y="1005679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3412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383DDD-1292-FE54-3BBA-A39F20092E72}"/>
              </a:ext>
            </a:extLst>
          </p:cNvPr>
          <p:cNvSpPr txBox="1"/>
          <p:nvPr/>
        </p:nvSpPr>
        <p:spPr>
          <a:xfrm>
            <a:off x="5065778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4312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43E77B-8296-3DBA-B5C2-A5C71EC6F754}"/>
              </a:ext>
            </a:extLst>
          </p:cNvPr>
          <p:cNvSpPr txBox="1"/>
          <p:nvPr/>
        </p:nvSpPr>
        <p:spPr>
          <a:xfrm>
            <a:off x="5974255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4132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AA6B5A-9864-7626-FC4F-08456F0F49FE}"/>
              </a:ext>
            </a:extLst>
          </p:cNvPr>
          <p:cNvSpPr txBox="1"/>
          <p:nvPr/>
        </p:nvSpPr>
        <p:spPr>
          <a:xfrm>
            <a:off x="6882227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1423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63BA1C9-C266-467C-A313-CD731551244B}"/>
              </a:ext>
            </a:extLst>
          </p:cNvPr>
          <p:cNvSpPr txBox="1"/>
          <p:nvPr/>
        </p:nvSpPr>
        <p:spPr>
          <a:xfrm>
            <a:off x="7833094" y="2151613"/>
            <a:ext cx="678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2431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5037F7B-DBC4-0385-CC11-EA9E10F7150E}"/>
              </a:ext>
            </a:extLst>
          </p:cNvPr>
          <p:cNvCxnSpPr/>
          <p:nvPr/>
        </p:nvCxnSpPr>
        <p:spPr>
          <a:xfrm>
            <a:off x="228600" y="3429000"/>
            <a:ext cx="8686800" cy="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C37AFA-A695-CACA-DF4E-9C3DED1D3841}"/>
              </a:ext>
            </a:extLst>
          </p:cNvPr>
          <p:cNvCxnSpPr>
            <a:cxnSpLocks/>
          </p:cNvCxnSpPr>
          <p:nvPr/>
        </p:nvCxnSpPr>
        <p:spPr>
          <a:xfrm>
            <a:off x="4572000" y="182880"/>
            <a:ext cx="0" cy="3246120"/>
          </a:xfrm>
          <a:prstGeom prst="line">
            <a:avLst/>
          </a:prstGeom>
          <a:ln w="2286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14:cNvPr>
              <p14:cNvContentPartPr/>
              <p14:nvPr/>
            </p14:nvContentPartPr>
            <p14:xfrm>
              <a:off x="703080" y="1073160"/>
              <a:ext cx="7684920" cy="122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B11580-9C91-48E2-6813-7287F068FF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880" y="1056960"/>
                <a:ext cx="7717320" cy="12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14:cNvPr>
              <p14:cNvContentPartPr/>
              <p14:nvPr/>
            </p14:nvContentPartPr>
            <p14:xfrm>
              <a:off x="937440" y="1287000"/>
              <a:ext cx="752760" cy="900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7D7BF0-27D3-B001-0842-777648AC6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40" y="1270800"/>
                <a:ext cx="7851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14:cNvPr>
              <p14:cNvContentPartPr/>
              <p14:nvPr/>
            </p14:nvContentPartPr>
            <p14:xfrm>
              <a:off x="1032120" y="1299240"/>
              <a:ext cx="1459800" cy="91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8C8D16-7762-9B8A-4B7D-345D497414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1283040"/>
                <a:ext cx="1492200" cy="9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90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EAFE3-6414-143C-336F-4F64A164B76C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Gale-Shapley terminates, everyone is matched, and the matching is stable.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14:cNvPr>
              <p14:cNvContentPartPr/>
              <p14:nvPr/>
            </p14:nvContentPartPr>
            <p14:xfrm>
              <a:off x="641520" y="1595160"/>
              <a:ext cx="7314480" cy="78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7C5FCB-AA57-51D1-747A-1CFE3D9EE6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320" y="1578960"/>
                <a:ext cx="7346880" cy="8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14:cNvPr>
              <p14:cNvContentPartPr/>
              <p14:nvPr/>
            </p14:nvContentPartPr>
            <p14:xfrm>
              <a:off x="4440600" y="1948680"/>
              <a:ext cx="3439800" cy="34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4ED815-5138-B74E-4222-F6941E7D88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4400" y="1932480"/>
                <a:ext cx="347220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14:cNvPr>
              <p14:cNvContentPartPr/>
              <p14:nvPr/>
            </p14:nvContentPartPr>
            <p14:xfrm>
              <a:off x="542880" y="218520"/>
              <a:ext cx="6319080" cy="293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AF223A-BDEA-D116-935E-B1CD9D0AA1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680" y="202320"/>
                <a:ext cx="6351480" cy="29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14:cNvPr>
              <p14:cNvContentPartPr/>
              <p14:nvPr/>
            </p14:nvContentPartPr>
            <p14:xfrm>
              <a:off x="1320120" y="2619000"/>
              <a:ext cx="6940440" cy="93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2B111F-E9BF-C2C9-FB73-0CD36C5882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3920" y="2602800"/>
                <a:ext cx="697284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14:cNvPr>
              <p14:cNvContentPartPr/>
              <p14:nvPr/>
            </p14:nvContentPartPr>
            <p14:xfrm>
              <a:off x="1381320" y="3384360"/>
              <a:ext cx="7277760" cy="624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9A74B8-8BA5-928B-4AB9-7114E150D58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65120" y="3368160"/>
                <a:ext cx="73101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14:cNvPr>
              <p14:cNvContentPartPr/>
              <p14:nvPr/>
            </p14:nvContentPartPr>
            <p14:xfrm>
              <a:off x="546840" y="4179240"/>
              <a:ext cx="8091720" cy="232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169467-341F-DD76-99B6-7715156980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0640" y="4163040"/>
                <a:ext cx="8124120" cy="23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64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14:cNvPr>
              <p14:cNvContentPartPr/>
              <p14:nvPr/>
            </p14:nvContentPartPr>
            <p14:xfrm>
              <a:off x="571680" y="624960"/>
              <a:ext cx="8292960" cy="545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FFF777-8065-A17A-FB24-DDC57625BF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480" y="608760"/>
                <a:ext cx="8325360" cy="54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198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C35B6-74F7-156D-40AD-6F015C54FAC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/>
              <a:t> was ever rejected by </a:t>
            </a:r>
            <a:r>
              <a:rPr lang="en-US" sz="3200" i="1" dirty="0">
                <a:latin typeface="Garamond" panose="02020404030301010803" pitchFamily="18" charset="0"/>
              </a:rPr>
              <a:t>w</a:t>
            </a:r>
            <a:r>
              <a:rPr lang="en-US" sz="3200" dirty="0"/>
              <a:t> then </a:t>
            </a:r>
            <a:br>
              <a:rPr lang="en-US" sz="3200" dirty="0"/>
            </a:br>
            <a:r>
              <a:rPr lang="en-US" sz="3200" dirty="0">
                <a:latin typeface="Garamond" panose="02020404030301010803" pitchFamily="18" charset="0"/>
              </a:rPr>
              <a:t>(</a:t>
            </a:r>
            <a:r>
              <a:rPr lang="en-US" sz="3200" i="1" dirty="0">
                <a:latin typeface="Garamond" panose="02020404030301010803" pitchFamily="18" charset="0"/>
              </a:rPr>
              <a:t>m</a:t>
            </a:r>
            <a:r>
              <a:rPr lang="en-US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w</a:t>
            </a:r>
            <a:r>
              <a:rPr lang="en-US" sz="3200" dirty="0">
                <a:latin typeface="Garamond" panose="02020404030301010803" pitchFamily="18" charset="0"/>
              </a:rPr>
              <a:t>) </a:t>
            </a:r>
            <a:r>
              <a:rPr lang="en-US" sz="3200" dirty="0"/>
              <a:t>does not belong to any stable matching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14:cNvPr>
              <p14:cNvContentPartPr/>
              <p14:nvPr/>
            </p14:nvContentPartPr>
            <p14:xfrm>
              <a:off x="608400" y="1702080"/>
              <a:ext cx="7434000" cy="329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F27BC9-A91E-7DCE-D1B2-3603F233C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00" y="1685880"/>
                <a:ext cx="7466400" cy="33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14:cNvPr>
              <p14:cNvContentPartPr/>
              <p14:nvPr/>
            </p14:nvContentPartPr>
            <p14:xfrm>
              <a:off x="789480" y="2724120"/>
              <a:ext cx="7527960" cy="1367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1DACAE-A866-D57F-8751-3AF20D513F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80" y="2707920"/>
                <a:ext cx="7560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14:cNvPr>
              <p14:cNvContentPartPr/>
              <p14:nvPr/>
            </p14:nvContentPartPr>
            <p14:xfrm>
              <a:off x="2314800" y="3350880"/>
              <a:ext cx="5982480" cy="256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11FE3E-AD57-E013-CAA3-D6B9397C84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8600" y="3334680"/>
                <a:ext cx="601488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14:cNvPr>
              <p14:cNvContentPartPr/>
              <p14:nvPr/>
            </p14:nvContentPartPr>
            <p14:xfrm>
              <a:off x="1747440" y="2105640"/>
              <a:ext cx="6336000" cy="4263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56689C-297C-9FA8-0160-5FB75185A7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1240" y="2089440"/>
                <a:ext cx="6368400" cy="42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14:cNvPr>
              <p14:cNvContentPartPr/>
              <p14:nvPr/>
            </p14:nvContentPartPr>
            <p14:xfrm>
              <a:off x="2528640" y="3264480"/>
              <a:ext cx="2203920" cy="263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FD244-BDAA-3EF6-5852-1B5BC0759F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2440" y="3248280"/>
                <a:ext cx="2236320" cy="26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14:cNvPr>
              <p14:cNvContentPartPr/>
              <p14:nvPr/>
            </p14:nvContentPartPr>
            <p14:xfrm>
              <a:off x="3112560" y="3564720"/>
              <a:ext cx="5741640" cy="264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B79E81-28BB-AB61-1A48-D877B2D86C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6360" y="3548520"/>
                <a:ext cx="5774040" cy="26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147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581D24-230F-FEF6-EC75-9282E64E3603}"/>
              </a:ext>
            </a:extLst>
          </p:cNvPr>
          <p:cNvSpPr txBox="1"/>
          <p:nvPr/>
        </p:nvSpPr>
        <p:spPr>
          <a:xfrm>
            <a:off x="293914" y="253085"/>
            <a:ext cx="552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stable matching summary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728CFA-917B-B0EE-523A-C9F8A1CD698F}"/>
                  </a:ext>
                </a:extLst>
              </p14:cNvPr>
              <p14:cNvContentPartPr/>
              <p14:nvPr/>
            </p14:nvContentPartPr>
            <p14:xfrm>
              <a:off x="892080" y="1204560"/>
              <a:ext cx="5592240" cy="29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728CFA-917B-B0EE-523A-C9F8A1CD69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188360"/>
                <a:ext cx="56246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BAF79F-F12A-0A9E-8578-F6E317281494}"/>
                  </a:ext>
                </a:extLst>
              </p14:cNvPr>
              <p14:cNvContentPartPr/>
              <p14:nvPr/>
            </p14:nvContentPartPr>
            <p14:xfrm>
              <a:off x="925200" y="1883160"/>
              <a:ext cx="7063920" cy="370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BAF79F-F12A-0A9E-8578-F6E3172814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000" y="1866960"/>
                <a:ext cx="7096320" cy="37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058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511AC31-FF68-DD5E-1834-D6E17D780119}"/>
              </a:ext>
            </a:extLst>
          </p:cNvPr>
          <p:cNvSpPr txBox="1"/>
          <p:nvPr/>
        </p:nvSpPr>
        <p:spPr>
          <a:xfrm>
            <a:off x="543041" y="27007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87DFD-404B-257F-B9C6-694D630669FA}"/>
              </a:ext>
            </a:extLst>
          </p:cNvPr>
          <p:cNvSpPr txBox="1"/>
          <p:nvPr/>
        </p:nvSpPr>
        <p:spPr>
          <a:xfrm>
            <a:off x="2080439" y="270074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8CF0C4-1A1D-C199-9237-8A8230E25975}"/>
              </a:ext>
            </a:extLst>
          </p:cNvPr>
          <p:cNvSpPr txBox="1"/>
          <p:nvPr/>
        </p:nvSpPr>
        <p:spPr>
          <a:xfrm>
            <a:off x="3603256" y="270074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39305-0268-E998-7667-E7A04135A9E1}"/>
              </a:ext>
            </a:extLst>
          </p:cNvPr>
          <p:cNvSpPr txBox="1"/>
          <p:nvPr/>
        </p:nvSpPr>
        <p:spPr>
          <a:xfrm>
            <a:off x="576738" y="4518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82892-82EE-C55F-0E19-8A031A80CBF3}"/>
              </a:ext>
            </a:extLst>
          </p:cNvPr>
          <p:cNvSpPr txBox="1"/>
          <p:nvPr/>
        </p:nvSpPr>
        <p:spPr>
          <a:xfrm>
            <a:off x="2129507" y="46019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DDD01-75F8-C13B-8735-E227595D6BDD}"/>
              </a:ext>
            </a:extLst>
          </p:cNvPr>
          <p:cNvSpPr txBox="1"/>
          <p:nvPr/>
        </p:nvSpPr>
        <p:spPr>
          <a:xfrm>
            <a:off x="3668360" y="43883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7D9427-9E6E-B5AD-0D23-AF1D838628FC}"/>
              </a:ext>
            </a:extLst>
          </p:cNvPr>
          <p:cNvCxnSpPr>
            <a:cxnSpLocks/>
            <a:stCxn id="42" idx="5"/>
            <a:endCxn id="40" idx="1"/>
          </p:cNvCxnSpPr>
          <p:nvPr/>
        </p:nvCxnSpPr>
        <p:spPr>
          <a:xfrm>
            <a:off x="899915" y="1014198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F973AE-0524-1FD7-7B20-359AA0E0E6C8}"/>
              </a:ext>
            </a:extLst>
          </p:cNvPr>
          <p:cNvCxnSpPr>
            <a:cxnSpLocks/>
            <a:stCxn id="42" idx="6"/>
            <a:endCxn id="41" idx="2"/>
          </p:cNvCxnSpPr>
          <p:nvPr/>
        </p:nvCxnSpPr>
        <p:spPr>
          <a:xfrm>
            <a:off x="915132" y="977461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2D48BC-3058-7078-7E3F-83464540B407}"/>
              </a:ext>
            </a:extLst>
          </p:cNvPr>
          <p:cNvCxnSpPr>
            <a:cxnSpLocks/>
            <a:stCxn id="43" idx="3"/>
            <a:endCxn id="39" idx="7"/>
          </p:cNvCxnSpPr>
          <p:nvPr/>
        </p:nvCxnSpPr>
        <p:spPr>
          <a:xfrm flipH="1">
            <a:off x="906151" y="1014196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0CABF2-93BA-A3BF-9868-0AC0B26757B2}"/>
              </a:ext>
            </a:extLst>
          </p:cNvPr>
          <p:cNvCxnSpPr>
            <a:cxnSpLocks/>
            <a:stCxn id="43" idx="4"/>
            <a:endCxn id="40" idx="0"/>
          </p:cNvCxnSpPr>
          <p:nvPr/>
        </p:nvCxnSpPr>
        <p:spPr>
          <a:xfrm>
            <a:off x="2400576" y="10294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053739-8812-90DA-9C08-75C857416BFB}"/>
              </a:ext>
            </a:extLst>
          </p:cNvPr>
          <p:cNvCxnSpPr>
            <a:cxnSpLocks/>
            <a:stCxn id="43" idx="5"/>
            <a:endCxn id="41" idx="1"/>
          </p:cNvCxnSpPr>
          <p:nvPr/>
        </p:nvCxnSpPr>
        <p:spPr>
          <a:xfrm>
            <a:off x="2437313" y="1014196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834B5F-452E-D0DF-4BF0-C80C5DAFA50B}"/>
              </a:ext>
            </a:extLst>
          </p:cNvPr>
          <p:cNvCxnSpPr>
            <a:cxnSpLocks/>
            <a:stCxn id="44" idx="3"/>
            <a:endCxn id="40" idx="7"/>
          </p:cNvCxnSpPr>
          <p:nvPr/>
        </p:nvCxnSpPr>
        <p:spPr>
          <a:xfrm flipH="1">
            <a:off x="2443549" y="1014195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7E0E59-1DD2-D0D1-7CBA-25E643458508}"/>
              </a:ext>
            </a:extLst>
          </p:cNvPr>
          <p:cNvCxnSpPr>
            <a:cxnSpLocks/>
            <a:stCxn id="39" idx="6"/>
            <a:endCxn id="44" idx="2"/>
          </p:cNvCxnSpPr>
          <p:nvPr/>
        </p:nvCxnSpPr>
        <p:spPr>
          <a:xfrm flipV="1">
            <a:off x="921368" y="977458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BC3295-B8DC-38C3-A8EC-A2EED61DF0C6}"/>
              </a:ext>
            </a:extLst>
          </p:cNvPr>
          <p:cNvCxnSpPr>
            <a:cxnSpLocks/>
          </p:cNvCxnSpPr>
          <p:nvPr/>
        </p:nvCxnSpPr>
        <p:spPr>
          <a:xfrm>
            <a:off x="3937002" y="1029409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E60AEB-76B1-547B-AB82-C53AAAECDB37}"/>
              </a:ext>
            </a:extLst>
          </p:cNvPr>
          <p:cNvCxnSpPr>
            <a:cxnSpLocks/>
          </p:cNvCxnSpPr>
          <p:nvPr/>
        </p:nvCxnSpPr>
        <p:spPr>
          <a:xfrm>
            <a:off x="862207" y="1037021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6578B2B-6966-E2FF-C34F-FB07BD7FCC1B}"/>
              </a:ext>
            </a:extLst>
          </p:cNvPr>
          <p:cNvSpPr/>
          <p:nvPr/>
        </p:nvSpPr>
        <p:spPr>
          <a:xfrm>
            <a:off x="817459" y="250444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68641B-40CB-4E0A-A9B6-A102AA5EA054}"/>
              </a:ext>
            </a:extLst>
          </p:cNvPr>
          <p:cNvSpPr/>
          <p:nvPr/>
        </p:nvSpPr>
        <p:spPr>
          <a:xfrm>
            <a:off x="2354857" y="250444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BFEFB5-8041-7576-6B01-D3C24A6BA64E}"/>
              </a:ext>
            </a:extLst>
          </p:cNvPr>
          <p:cNvSpPr/>
          <p:nvPr/>
        </p:nvSpPr>
        <p:spPr>
          <a:xfrm>
            <a:off x="3892254" y="250444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651FEC-A9E3-E6B4-F5F1-7382A4BC589B}"/>
              </a:ext>
            </a:extLst>
          </p:cNvPr>
          <p:cNvSpPr/>
          <p:nvPr/>
        </p:nvSpPr>
        <p:spPr>
          <a:xfrm>
            <a:off x="811223" y="925506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E44149-4A18-8547-53D3-B6705EE199CF}"/>
              </a:ext>
            </a:extLst>
          </p:cNvPr>
          <p:cNvSpPr/>
          <p:nvPr/>
        </p:nvSpPr>
        <p:spPr>
          <a:xfrm>
            <a:off x="2348621" y="92550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6E06A4-9DA4-1C99-D315-8D5677E520C4}"/>
              </a:ext>
            </a:extLst>
          </p:cNvPr>
          <p:cNvSpPr/>
          <p:nvPr/>
        </p:nvSpPr>
        <p:spPr>
          <a:xfrm>
            <a:off x="3886018" y="92550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43DF10-0695-114E-BBE2-70AA7027BA3F}"/>
              </a:ext>
            </a:extLst>
          </p:cNvPr>
          <p:cNvSpPr txBox="1"/>
          <p:nvPr/>
        </p:nvSpPr>
        <p:spPr>
          <a:xfrm>
            <a:off x="714351" y="105916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AC9126-F6BB-12B2-7EC1-6D7D3026520D}"/>
              </a:ext>
            </a:extLst>
          </p:cNvPr>
          <p:cNvSpPr txBox="1"/>
          <p:nvPr/>
        </p:nvSpPr>
        <p:spPr>
          <a:xfrm>
            <a:off x="2011605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AC6332-0E8B-1A8D-8164-064AF9C755C4}"/>
              </a:ext>
            </a:extLst>
          </p:cNvPr>
          <p:cNvSpPr txBox="1"/>
          <p:nvPr/>
        </p:nvSpPr>
        <p:spPr>
          <a:xfrm>
            <a:off x="3308859" y="106682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5F5C2D-667D-7FEB-848E-9805A7D2803A}"/>
              </a:ext>
            </a:extLst>
          </p:cNvPr>
          <p:cNvSpPr txBox="1"/>
          <p:nvPr/>
        </p:nvSpPr>
        <p:spPr>
          <a:xfrm>
            <a:off x="714351" y="211118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2A73E8-BFF5-CD73-1287-AD0CB4D9FA93}"/>
              </a:ext>
            </a:extLst>
          </p:cNvPr>
          <p:cNvSpPr txBox="1"/>
          <p:nvPr/>
        </p:nvSpPr>
        <p:spPr>
          <a:xfrm>
            <a:off x="2011605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9B4CE6-1ABC-8646-6B6F-CD2ACA8E94E2}"/>
              </a:ext>
            </a:extLst>
          </p:cNvPr>
          <p:cNvSpPr txBox="1"/>
          <p:nvPr/>
        </p:nvSpPr>
        <p:spPr>
          <a:xfrm>
            <a:off x="3308859" y="2118840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10654-3D55-5E19-9648-5A76C2CC3EEA}"/>
              </a:ext>
            </a:extLst>
          </p:cNvPr>
          <p:cNvSpPr txBox="1"/>
          <p:nvPr/>
        </p:nvSpPr>
        <p:spPr>
          <a:xfrm>
            <a:off x="4898059" y="27137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3F773-D03C-F750-4DB7-EBCDFBD796A3}"/>
              </a:ext>
            </a:extLst>
          </p:cNvPr>
          <p:cNvSpPr txBox="1"/>
          <p:nvPr/>
        </p:nvSpPr>
        <p:spPr>
          <a:xfrm>
            <a:off x="6435457" y="271375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13C02-9906-2CC7-867A-05D1BF2E0959}"/>
              </a:ext>
            </a:extLst>
          </p:cNvPr>
          <p:cNvSpPr txBox="1"/>
          <p:nvPr/>
        </p:nvSpPr>
        <p:spPr>
          <a:xfrm>
            <a:off x="7958274" y="271375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8EEB-A6FE-E3D2-8331-8CF8E08621DD}"/>
              </a:ext>
            </a:extLst>
          </p:cNvPr>
          <p:cNvSpPr txBox="1"/>
          <p:nvPr/>
        </p:nvSpPr>
        <p:spPr>
          <a:xfrm>
            <a:off x="4931756" y="46486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2A82B-7AB2-A157-619B-939F9B20A018}"/>
              </a:ext>
            </a:extLst>
          </p:cNvPr>
          <p:cNvSpPr txBox="1"/>
          <p:nvPr/>
        </p:nvSpPr>
        <p:spPr>
          <a:xfrm>
            <a:off x="6484525" y="4732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5B9FA-A323-A119-3266-23BDD0EEDB8B}"/>
              </a:ext>
            </a:extLst>
          </p:cNvPr>
          <p:cNvSpPr txBox="1"/>
          <p:nvPr/>
        </p:nvSpPr>
        <p:spPr>
          <a:xfrm>
            <a:off x="8023378" y="451847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FF1A8E-9070-F812-1A53-4BB3E3FB1F7B}"/>
              </a:ext>
            </a:extLst>
          </p:cNvPr>
          <p:cNvCxnSpPr>
            <a:cxnSpLocks/>
            <a:stCxn id="25" idx="5"/>
            <a:endCxn id="23" idx="1"/>
          </p:cNvCxnSpPr>
          <p:nvPr/>
        </p:nvCxnSpPr>
        <p:spPr>
          <a:xfrm>
            <a:off x="5254933" y="1027215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DBF1F5-315B-F593-614A-4F6544187857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5270150" y="990478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E5407E-E5BD-EF7B-5815-E725EB29D85C}"/>
              </a:ext>
            </a:extLst>
          </p:cNvPr>
          <p:cNvCxnSpPr>
            <a:cxnSpLocks/>
            <a:stCxn id="26" idx="3"/>
            <a:endCxn id="17" idx="7"/>
          </p:cNvCxnSpPr>
          <p:nvPr/>
        </p:nvCxnSpPr>
        <p:spPr>
          <a:xfrm flipH="1">
            <a:off x="5261169" y="1027213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C7C6D-D8AE-BE48-3639-F1AEEB9983B1}"/>
              </a:ext>
            </a:extLst>
          </p:cNvPr>
          <p:cNvCxnSpPr>
            <a:cxnSpLocks/>
            <a:stCxn id="26" idx="4"/>
            <a:endCxn id="23" idx="0"/>
          </p:cNvCxnSpPr>
          <p:nvPr/>
        </p:nvCxnSpPr>
        <p:spPr>
          <a:xfrm>
            <a:off x="6755594" y="1042430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8173AD-660E-582F-CD90-B02D6CDF821D}"/>
              </a:ext>
            </a:extLst>
          </p:cNvPr>
          <p:cNvCxnSpPr>
            <a:cxnSpLocks/>
            <a:stCxn id="26" idx="5"/>
            <a:endCxn id="24" idx="1"/>
          </p:cNvCxnSpPr>
          <p:nvPr/>
        </p:nvCxnSpPr>
        <p:spPr>
          <a:xfrm>
            <a:off x="6792331" y="1027213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3C91A9-68EF-D26C-1B47-103E6C67C8C7}"/>
              </a:ext>
            </a:extLst>
          </p:cNvPr>
          <p:cNvCxnSpPr>
            <a:cxnSpLocks/>
            <a:stCxn id="27" idx="3"/>
            <a:endCxn id="23" idx="7"/>
          </p:cNvCxnSpPr>
          <p:nvPr/>
        </p:nvCxnSpPr>
        <p:spPr>
          <a:xfrm flipH="1">
            <a:off x="6798567" y="1027212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BC7F7-67D0-AF1C-7DBD-B9067565954D}"/>
              </a:ext>
            </a:extLst>
          </p:cNvPr>
          <p:cNvCxnSpPr>
            <a:cxnSpLocks/>
            <a:stCxn id="17" idx="6"/>
            <a:endCxn id="27" idx="2"/>
          </p:cNvCxnSpPr>
          <p:nvPr/>
        </p:nvCxnSpPr>
        <p:spPr>
          <a:xfrm flipV="1">
            <a:off x="5276386" y="990475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79A03-A697-91AF-A5A7-11A8C8E07AA0}"/>
              </a:ext>
            </a:extLst>
          </p:cNvPr>
          <p:cNvCxnSpPr>
            <a:cxnSpLocks/>
          </p:cNvCxnSpPr>
          <p:nvPr/>
        </p:nvCxnSpPr>
        <p:spPr>
          <a:xfrm>
            <a:off x="8292020" y="1042426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2722FC-17FF-6F15-C619-80F71E90CF03}"/>
              </a:ext>
            </a:extLst>
          </p:cNvPr>
          <p:cNvCxnSpPr>
            <a:cxnSpLocks/>
          </p:cNvCxnSpPr>
          <p:nvPr/>
        </p:nvCxnSpPr>
        <p:spPr>
          <a:xfrm>
            <a:off x="5217225" y="1050038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098A518-5FA0-D02C-58D7-33804B03BE0F}"/>
              </a:ext>
            </a:extLst>
          </p:cNvPr>
          <p:cNvSpPr/>
          <p:nvPr/>
        </p:nvSpPr>
        <p:spPr>
          <a:xfrm>
            <a:off x="5172477" y="251746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6D042B-26BB-98F5-D588-5411EE52ED00}"/>
              </a:ext>
            </a:extLst>
          </p:cNvPr>
          <p:cNvSpPr/>
          <p:nvPr/>
        </p:nvSpPr>
        <p:spPr>
          <a:xfrm>
            <a:off x="6709875" y="251745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5AC58A-F7B3-B509-E119-CFF7387FA45D}"/>
              </a:ext>
            </a:extLst>
          </p:cNvPr>
          <p:cNvSpPr/>
          <p:nvPr/>
        </p:nvSpPr>
        <p:spPr>
          <a:xfrm>
            <a:off x="8247272" y="251745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FDB27DE-54C0-6036-2075-A5F23048F88F}"/>
              </a:ext>
            </a:extLst>
          </p:cNvPr>
          <p:cNvSpPr/>
          <p:nvPr/>
        </p:nvSpPr>
        <p:spPr>
          <a:xfrm>
            <a:off x="5166241" y="938523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EDCD8E-271E-4963-836C-73D343313A86}"/>
              </a:ext>
            </a:extLst>
          </p:cNvPr>
          <p:cNvSpPr/>
          <p:nvPr/>
        </p:nvSpPr>
        <p:spPr>
          <a:xfrm>
            <a:off x="6703639" y="93852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5897D9-4072-0274-4166-90D67F8923A2}"/>
              </a:ext>
            </a:extLst>
          </p:cNvPr>
          <p:cNvSpPr/>
          <p:nvPr/>
        </p:nvSpPr>
        <p:spPr>
          <a:xfrm>
            <a:off x="8241036" y="93852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B32D-6F01-0AF2-73FD-B280EB08A32F}"/>
              </a:ext>
            </a:extLst>
          </p:cNvPr>
          <p:cNvSpPr txBox="1"/>
          <p:nvPr/>
        </p:nvSpPr>
        <p:spPr>
          <a:xfrm>
            <a:off x="5069369" y="107218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95F50A-E7A6-B320-01D6-C4BEEF91D5B9}"/>
              </a:ext>
            </a:extLst>
          </p:cNvPr>
          <p:cNvSpPr txBox="1"/>
          <p:nvPr/>
        </p:nvSpPr>
        <p:spPr>
          <a:xfrm>
            <a:off x="6366623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519675-F14A-FBA4-5A74-BC9743CA7F51}"/>
              </a:ext>
            </a:extLst>
          </p:cNvPr>
          <p:cNvSpPr txBox="1"/>
          <p:nvPr/>
        </p:nvSpPr>
        <p:spPr>
          <a:xfrm>
            <a:off x="7663877" y="107983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F2BE10-8B5D-1D7E-1DF1-C38406C55CF3}"/>
              </a:ext>
            </a:extLst>
          </p:cNvPr>
          <p:cNvSpPr txBox="1"/>
          <p:nvPr/>
        </p:nvSpPr>
        <p:spPr>
          <a:xfrm>
            <a:off x="5069369" y="2124201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2FA8A8-A1FD-F507-AEC4-BA54146E5491}"/>
              </a:ext>
            </a:extLst>
          </p:cNvPr>
          <p:cNvSpPr txBox="1"/>
          <p:nvPr/>
        </p:nvSpPr>
        <p:spPr>
          <a:xfrm>
            <a:off x="6366623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BCF360-70EE-A2D9-ADAD-E1FDDCCA1322}"/>
              </a:ext>
            </a:extLst>
          </p:cNvPr>
          <p:cNvSpPr txBox="1"/>
          <p:nvPr/>
        </p:nvSpPr>
        <p:spPr>
          <a:xfrm>
            <a:off x="7663877" y="2131857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26592E-B4C7-806A-C2DF-5D111BFAF3BB}"/>
              </a:ext>
            </a:extLst>
          </p:cNvPr>
          <p:cNvSpPr txBox="1"/>
          <p:nvPr/>
        </p:nvSpPr>
        <p:spPr>
          <a:xfrm>
            <a:off x="564701" y="592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1FADBF-40E4-7970-9AC7-75CF75732632}"/>
              </a:ext>
            </a:extLst>
          </p:cNvPr>
          <p:cNvSpPr txBox="1"/>
          <p:nvPr/>
        </p:nvSpPr>
        <p:spPr>
          <a:xfrm>
            <a:off x="2102099" y="59236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Betty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83EDF5-F100-9BD0-C79B-97B322E0C57D}"/>
              </a:ext>
            </a:extLst>
          </p:cNvPr>
          <p:cNvSpPr txBox="1"/>
          <p:nvPr/>
        </p:nvSpPr>
        <p:spPr>
          <a:xfrm>
            <a:off x="3624916" y="592364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6C3F3C-3FB6-8273-392B-8680485CFBD2}"/>
              </a:ext>
            </a:extLst>
          </p:cNvPr>
          <p:cNvSpPr txBox="1"/>
          <p:nvPr/>
        </p:nvSpPr>
        <p:spPr>
          <a:xfrm>
            <a:off x="598398" y="36747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4D1ECE-1AB8-5E51-D626-06E0F793D88E}"/>
              </a:ext>
            </a:extLst>
          </p:cNvPr>
          <p:cNvSpPr txBox="1"/>
          <p:nvPr/>
        </p:nvSpPr>
        <p:spPr>
          <a:xfrm>
            <a:off x="2151167" y="368310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BBFD60-D7D5-E40A-D67E-EBB49D71A19A}"/>
              </a:ext>
            </a:extLst>
          </p:cNvPr>
          <p:cNvSpPr txBox="1"/>
          <p:nvPr/>
        </p:nvSpPr>
        <p:spPr>
          <a:xfrm>
            <a:off x="3690020" y="3661734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Fred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3A058BF-C211-2826-A437-13431D948F13}"/>
              </a:ext>
            </a:extLst>
          </p:cNvPr>
          <p:cNvCxnSpPr>
            <a:cxnSpLocks/>
            <a:stCxn id="74" idx="5"/>
            <a:endCxn id="72" idx="1"/>
          </p:cNvCxnSpPr>
          <p:nvPr/>
        </p:nvCxnSpPr>
        <p:spPr>
          <a:xfrm>
            <a:off x="921575" y="4237102"/>
            <a:ext cx="1470159" cy="15054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C78AFF-67EE-4440-3CF5-4BD768DF5D17}"/>
              </a:ext>
            </a:extLst>
          </p:cNvPr>
          <p:cNvCxnSpPr>
            <a:cxnSpLocks/>
            <a:stCxn id="74" idx="6"/>
            <a:endCxn id="73" idx="2"/>
          </p:cNvCxnSpPr>
          <p:nvPr/>
        </p:nvCxnSpPr>
        <p:spPr>
          <a:xfrm>
            <a:off x="936792" y="4200365"/>
            <a:ext cx="2977122" cy="157893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A39850-DFC8-6C04-E323-CBFC8E9FE9B1}"/>
              </a:ext>
            </a:extLst>
          </p:cNvPr>
          <p:cNvCxnSpPr>
            <a:cxnSpLocks/>
            <a:stCxn id="75" idx="3"/>
            <a:endCxn id="71" idx="7"/>
          </p:cNvCxnSpPr>
          <p:nvPr/>
        </p:nvCxnSpPr>
        <p:spPr>
          <a:xfrm flipH="1">
            <a:off x="927811" y="4237100"/>
            <a:ext cx="1457687" cy="15054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787FEE-50E9-3182-6389-F26300FBFE98}"/>
              </a:ext>
            </a:extLst>
          </p:cNvPr>
          <p:cNvCxnSpPr>
            <a:cxnSpLocks/>
            <a:stCxn id="75" idx="4"/>
            <a:endCxn id="72" idx="0"/>
          </p:cNvCxnSpPr>
          <p:nvPr/>
        </p:nvCxnSpPr>
        <p:spPr>
          <a:xfrm>
            <a:off x="2422236" y="4252317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1F0538-D84E-5317-08AE-05ECB5DA2CD3}"/>
              </a:ext>
            </a:extLst>
          </p:cNvPr>
          <p:cNvCxnSpPr>
            <a:cxnSpLocks/>
            <a:stCxn id="75" idx="5"/>
            <a:endCxn id="73" idx="1"/>
          </p:cNvCxnSpPr>
          <p:nvPr/>
        </p:nvCxnSpPr>
        <p:spPr>
          <a:xfrm>
            <a:off x="2458973" y="4237100"/>
            <a:ext cx="1470158" cy="1505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80E421-9CDD-1C9F-E0C6-C78974D74039}"/>
              </a:ext>
            </a:extLst>
          </p:cNvPr>
          <p:cNvCxnSpPr>
            <a:cxnSpLocks/>
            <a:stCxn id="76" idx="3"/>
            <a:endCxn id="72" idx="7"/>
          </p:cNvCxnSpPr>
          <p:nvPr/>
        </p:nvCxnSpPr>
        <p:spPr>
          <a:xfrm flipH="1">
            <a:off x="2465209" y="4237099"/>
            <a:ext cx="1457686" cy="15054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95E5FE-A154-6438-F4D2-25A8A1D57265}"/>
              </a:ext>
            </a:extLst>
          </p:cNvPr>
          <p:cNvCxnSpPr>
            <a:cxnSpLocks/>
            <a:stCxn id="71" idx="6"/>
            <a:endCxn id="76" idx="2"/>
          </p:cNvCxnSpPr>
          <p:nvPr/>
        </p:nvCxnSpPr>
        <p:spPr>
          <a:xfrm flipV="1">
            <a:off x="943028" y="4200362"/>
            <a:ext cx="2964650" cy="1578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D6C8026-0499-B25F-D876-2B8A6E72BA38}"/>
              </a:ext>
            </a:extLst>
          </p:cNvPr>
          <p:cNvCxnSpPr>
            <a:cxnSpLocks/>
          </p:cNvCxnSpPr>
          <p:nvPr/>
        </p:nvCxnSpPr>
        <p:spPr>
          <a:xfrm>
            <a:off x="3958662" y="4252313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5877F2-4CB6-4049-0384-D5BDAAF97200}"/>
              </a:ext>
            </a:extLst>
          </p:cNvPr>
          <p:cNvCxnSpPr>
            <a:cxnSpLocks/>
          </p:cNvCxnSpPr>
          <p:nvPr/>
        </p:nvCxnSpPr>
        <p:spPr>
          <a:xfrm>
            <a:off x="883867" y="4259925"/>
            <a:ext cx="6236" cy="1475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77A62E55-094C-9308-90FB-FDC704CBFE27}"/>
              </a:ext>
            </a:extLst>
          </p:cNvPr>
          <p:cNvSpPr/>
          <p:nvPr/>
        </p:nvSpPr>
        <p:spPr>
          <a:xfrm>
            <a:off x="839119" y="572734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CE4732E-AF8D-C595-E043-9812553B93EA}"/>
              </a:ext>
            </a:extLst>
          </p:cNvPr>
          <p:cNvSpPr/>
          <p:nvPr/>
        </p:nvSpPr>
        <p:spPr>
          <a:xfrm>
            <a:off x="2376517" y="5727345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F581169-7AEB-DD05-0AB2-9711DD504E75}"/>
              </a:ext>
            </a:extLst>
          </p:cNvPr>
          <p:cNvSpPr/>
          <p:nvPr/>
        </p:nvSpPr>
        <p:spPr>
          <a:xfrm>
            <a:off x="3913914" y="5727344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19D781E-0809-3B55-918A-B7C9398CFDF1}"/>
              </a:ext>
            </a:extLst>
          </p:cNvPr>
          <p:cNvSpPr/>
          <p:nvPr/>
        </p:nvSpPr>
        <p:spPr>
          <a:xfrm>
            <a:off x="832883" y="414841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ACA219-9F86-1327-CD51-C00293F8FCD4}"/>
              </a:ext>
            </a:extLst>
          </p:cNvPr>
          <p:cNvSpPr/>
          <p:nvPr/>
        </p:nvSpPr>
        <p:spPr>
          <a:xfrm>
            <a:off x="2370281" y="4148408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698FB89-7D7A-B0A5-39AF-591F0FFB879A}"/>
              </a:ext>
            </a:extLst>
          </p:cNvPr>
          <p:cNvSpPr/>
          <p:nvPr/>
        </p:nvSpPr>
        <p:spPr>
          <a:xfrm>
            <a:off x="3907678" y="4148407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9B11F7-3CC2-6E39-E6C3-134F5D00FF8B}"/>
              </a:ext>
            </a:extLst>
          </p:cNvPr>
          <p:cNvSpPr txBox="1"/>
          <p:nvPr/>
        </p:nvSpPr>
        <p:spPr>
          <a:xfrm>
            <a:off x="736011" y="428206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5025D4-866F-E190-543D-A2D014552CB7}"/>
              </a:ext>
            </a:extLst>
          </p:cNvPr>
          <p:cNvSpPr txBox="1"/>
          <p:nvPr/>
        </p:nvSpPr>
        <p:spPr>
          <a:xfrm>
            <a:off x="2033265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9CED67-4481-71CE-5075-C96AA9EB4E8F}"/>
              </a:ext>
            </a:extLst>
          </p:cNvPr>
          <p:cNvSpPr txBox="1"/>
          <p:nvPr/>
        </p:nvSpPr>
        <p:spPr>
          <a:xfrm>
            <a:off x="3330519" y="428972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9C4076-5347-866C-664A-3CAC9D8B19DE}"/>
              </a:ext>
            </a:extLst>
          </p:cNvPr>
          <p:cNvSpPr txBox="1"/>
          <p:nvPr/>
        </p:nvSpPr>
        <p:spPr>
          <a:xfrm>
            <a:off x="736011" y="5334088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2 1 3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3D5BE7-4F51-75D8-F12C-0D63749F8732}"/>
              </a:ext>
            </a:extLst>
          </p:cNvPr>
          <p:cNvSpPr txBox="1"/>
          <p:nvPr/>
        </p:nvSpPr>
        <p:spPr>
          <a:xfrm>
            <a:off x="2033265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3 2 1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2644585-3A9D-3242-BE04-9FB67315F6E3}"/>
              </a:ext>
            </a:extLst>
          </p:cNvPr>
          <p:cNvSpPr txBox="1"/>
          <p:nvPr/>
        </p:nvSpPr>
        <p:spPr>
          <a:xfrm>
            <a:off x="3330519" y="5341744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1 3 2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14:cNvPr>
              <p14:cNvContentPartPr/>
              <p14:nvPr/>
            </p14:nvContentPartPr>
            <p14:xfrm>
              <a:off x="859680" y="1299240"/>
              <a:ext cx="7479000" cy="40748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17C1455-093A-6C5E-5025-B28485689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480" y="1277280"/>
                <a:ext cx="751140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73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EF3A3-D238-0DC7-0816-BE596383E3D4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The sum of the degrees in every </a:t>
            </a:r>
            <a:r>
              <a:rPr lang="en-US" sz="3200" i="1" dirty="0">
                <a:latin typeface="Garamond" panose="02020404030301010803" pitchFamily="18" charset="0"/>
              </a:rPr>
              <a:t>G</a:t>
            </a:r>
          </a:p>
          <a:p>
            <a:r>
              <a:rPr lang="en-US" sz="3200" dirty="0"/>
              <a:t>equals twice the number of edges.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A9590-EA7F-B533-8BD9-2CE969406738}"/>
              </a:ext>
            </a:extLst>
          </p:cNvPr>
          <p:cNvSpPr/>
          <p:nvPr/>
        </p:nvSpPr>
        <p:spPr>
          <a:xfrm>
            <a:off x="3039533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C9BF47-4F81-6440-158A-8435B76F2014}"/>
              </a:ext>
            </a:extLst>
          </p:cNvPr>
          <p:cNvSpPr/>
          <p:nvPr/>
        </p:nvSpPr>
        <p:spPr>
          <a:xfrm>
            <a:off x="3039533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F7A6F2-0595-E717-D17F-1005BD4C7CC8}"/>
              </a:ext>
            </a:extLst>
          </p:cNvPr>
          <p:cNvSpPr/>
          <p:nvPr/>
        </p:nvSpPr>
        <p:spPr>
          <a:xfrm>
            <a:off x="4572000" y="2023174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FBB123-EACB-E114-5294-33FABB4D5B73}"/>
              </a:ext>
            </a:extLst>
          </p:cNvPr>
          <p:cNvSpPr/>
          <p:nvPr/>
        </p:nvSpPr>
        <p:spPr>
          <a:xfrm>
            <a:off x="4572000" y="35679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BC7C44-E993-D527-266C-7282C697407A}"/>
              </a:ext>
            </a:extLst>
          </p:cNvPr>
          <p:cNvSpPr/>
          <p:nvPr/>
        </p:nvSpPr>
        <p:spPr>
          <a:xfrm>
            <a:off x="5791200" y="2755155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5D3FC8-C29C-D472-3021-1B72B4314386}"/>
              </a:ext>
            </a:extLst>
          </p:cNvPr>
          <p:cNvCxnSpPr>
            <a:stCxn id="3" idx="5"/>
            <a:endCxn id="6" idx="1"/>
          </p:cNvCxnSpPr>
          <p:nvPr/>
        </p:nvCxnSpPr>
        <p:spPr>
          <a:xfrm>
            <a:off x="3128225" y="2111866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AE1F6F-02FB-53ED-C96A-B5EF16CECB1D}"/>
              </a:ext>
            </a:extLst>
          </p:cNvPr>
          <p:cNvCxnSpPr>
            <a:cxnSpLocks/>
            <a:stCxn id="3" idx="4"/>
            <a:endCxn id="4" idx="0"/>
          </p:cNvCxnSpPr>
          <p:nvPr/>
        </p:nvCxnSpPr>
        <p:spPr>
          <a:xfrm>
            <a:off x="3091488" y="2127083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C2EC0-2CEF-59C7-9764-E905E4F0FEFC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3143442" y="3619910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37C24E-A97F-74CB-CA30-F79F32B98983}"/>
              </a:ext>
            </a:extLst>
          </p:cNvPr>
          <p:cNvCxnSpPr>
            <a:cxnSpLocks/>
          </p:cNvCxnSpPr>
          <p:nvPr/>
        </p:nvCxnSpPr>
        <p:spPr>
          <a:xfrm flipH="1">
            <a:off x="3143442" y="2075128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01C853-687B-7866-9C1B-1CF5A9AF0209}"/>
              </a:ext>
            </a:extLst>
          </p:cNvPr>
          <p:cNvSpPr txBox="1"/>
          <p:nvPr/>
        </p:nvSpPr>
        <p:spPr>
          <a:xfrm>
            <a:off x="2717461" y="1754824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E5ADE-663B-15C4-1FB2-9E0DE1A1279C}"/>
              </a:ext>
            </a:extLst>
          </p:cNvPr>
          <p:cNvSpPr txBox="1"/>
          <p:nvPr/>
        </p:nvSpPr>
        <p:spPr>
          <a:xfrm>
            <a:off x="2708994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A9538-82D3-7F12-38C1-AC57A4BE91C7}"/>
              </a:ext>
            </a:extLst>
          </p:cNvPr>
          <p:cNvSpPr txBox="1"/>
          <p:nvPr/>
        </p:nvSpPr>
        <p:spPr>
          <a:xfrm>
            <a:off x="4635500" y="1754824"/>
            <a:ext cx="282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E7F57-3CED-D662-49D1-240F0A548FCE}"/>
              </a:ext>
            </a:extLst>
          </p:cNvPr>
          <p:cNvSpPr txBox="1"/>
          <p:nvPr/>
        </p:nvSpPr>
        <p:spPr>
          <a:xfrm>
            <a:off x="4627033" y="3306345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5E9250-5AB2-9F5F-EBFB-D300498E47C7}"/>
              </a:ext>
            </a:extLst>
          </p:cNvPr>
          <p:cNvSpPr txBox="1"/>
          <p:nvPr/>
        </p:nvSpPr>
        <p:spPr>
          <a:xfrm>
            <a:off x="5843154" y="2493545"/>
            <a:ext cx="288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14:cNvPr>
              <p14:cNvContentPartPr/>
              <p14:nvPr/>
            </p14:nvContentPartPr>
            <p14:xfrm>
              <a:off x="674280" y="1994040"/>
              <a:ext cx="3935160" cy="1653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42294E-5B49-1635-167D-4A35EB140A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080" y="1977840"/>
                <a:ext cx="397296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14:cNvPr>
              <p14:cNvContentPartPr/>
              <p14:nvPr/>
            </p14:nvContentPartPr>
            <p14:xfrm>
              <a:off x="2623320" y="1554120"/>
              <a:ext cx="3050640" cy="221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84971A-4771-8A6E-4B73-FD6D80F7CB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20" y="1532520"/>
                <a:ext cx="3083040" cy="22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1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02E11-204A-B3DA-6C09-62517C044783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Corollary: </a:t>
            </a:r>
            <a:r>
              <a:rPr lang="en-US" sz="3200" dirty="0"/>
              <a:t>If </a:t>
            </a:r>
            <a:r>
              <a:rPr lang="en-US" sz="3200" i="1" dirty="0">
                <a:latin typeface="Garamond" panose="02020404030301010803" pitchFamily="18" charset="0"/>
              </a:rPr>
              <a:t>G </a:t>
            </a:r>
            <a:r>
              <a:rPr lang="en-US" sz="3200" dirty="0"/>
              <a:t>has a vertex of odd degree then it has another one.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5AAB60-9D61-7AF8-F572-ED2A38CC9CAF}"/>
                  </a:ext>
                </a:extLst>
              </p14:cNvPr>
              <p14:cNvContentPartPr/>
              <p14:nvPr/>
            </p14:nvContentPartPr>
            <p14:xfrm>
              <a:off x="587880" y="1813680"/>
              <a:ext cx="8017920" cy="2327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5AAB60-9D61-7AF8-F572-ED2A38CC9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0" y="1797480"/>
                <a:ext cx="8050320" cy="23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48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agon 2">
            <a:extLst>
              <a:ext uri="{FF2B5EF4-FFF2-40B4-BE49-F238E27FC236}">
                <a16:creationId xmlns:a16="http://schemas.microsoft.com/office/drawing/2014/main" id="{D5110F2F-453D-F52B-45B7-8261D3C8E4EC}"/>
              </a:ext>
            </a:extLst>
          </p:cNvPr>
          <p:cNvSpPr/>
          <p:nvPr/>
        </p:nvSpPr>
        <p:spPr>
          <a:xfrm>
            <a:off x="1632857" y="502419"/>
            <a:ext cx="5878286" cy="5878286"/>
          </a:xfrm>
          <a:prstGeom prst="dec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221DB4-4896-FCA0-2AA8-C292C6920B94}"/>
              </a:ext>
            </a:extLst>
          </p:cNvPr>
          <p:cNvCxnSpPr>
            <a:cxnSpLocks/>
            <a:stCxn id="3" idx="7"/>
            <a:endCxn id="3" idx="3"/>
          </p:cNvCxnSpPr>
          <p:nvPr/>
        </p:nvCxnSpPr>
        <p:spPr>
          <a:xfrm>
            <a:off x="2194183" y="1625076"/>
            <a:ext cx="328606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6B660-C5ED-F52D-83F2-677A92B57CCE}"/>
              </a:ext>
            </a:extLst>
          </p:cNvPr>
          <p:cNvCxnSpPr>
            <a:cxnSpLocks/>
            <a:stCxn id="3" idx="8"/>
            <a:endCxn id="3" idx="3"/>
          </p:cNvCxnSpPr>
          <p:nvPr/>
        </p:nvCxnSpPr>
        <p:spPr>
          <a:xfrm>
            <a:off x="3663755" y="502425"/>
            <a:ext cx="181649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7E89CD-3221-8E0F-B4F3-43EE5804E848}"/>
              </a:ext>
            </a:extLst>
          </p:cNvPr>
          <p:cNvCxnSpPr>
            <a:cxnSpLocks/>
            <a:stCxn id="3" idx="8"/>
            <a:endCxn id="3" idx="5"/>
          </p:cNvCxnSpPr>
          <p:nvPr/>
        </p:nvCxnSpPr>
        <p:spPr>
          <a:xfrm flipH="1">
            <a:off x="2194183" y="502425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AADDB-B38E-49DC-B8C3-6B43FA12DFCA}"/>
              </a:ext>
            </a:extLst>
          </p:cNvPr>
          <p:cNvCxnSpPr>
            <a:cxnSpLocks/>
            <a:stCxn id="3" idx="9"/>
            <a:endCxn id="3" idx="6"/>
          </p:cNvCxnSpPr>
          <p:nvPr/>
        </p:nvCxnSpPr>
        <p:spPr>
          <a:xfrm flipH="1">
            <a:off x="1632857" y="502425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FDEEA8-1967-0FCC-4387-889D46BF3C2F}"/>
              </a:ext>
            </a:extLst>
          </p:cNvPr>
          <p:cNvCxnSpPr>
            <a:cxnSpLocks/>
            <a:stCxn id="3" idx="1"/>
            <a:endCxn id="3" idx="6"/>
          </p:cNvCxnSpPr>
          <p:nvPr/>
        </p:nvCxnSpPr>
        <p:spPr>
          <a:xfrm flipH="1">
            <a:off x="1632857" y="3441562"/>
            <a:ext cx="58782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5647DF-575A-947E-7122-A6661F0BBD76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6949817" y="1625076"/>
            <a:ext cx="0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F05E1F-75BA-3BB1-E27C-7B5AF249B90D}"/>
              </a:ext>
            </a:extLst>
          </p:cNvPr>
          <p:cNvCxnSpPr>
            <a:cxnSpLocks/>
            <a:stCxn id="3" idx="3"/>
            <a:endCxn id="3" idx="0"/>
          </p:cNvCxnSpPr>
          <p:nvPr/>
        </p:nvCxnSpPr>
        <p:spPr>
          <a:xfrm flipV="1">
            <a:off x="5480245" y="1625076"/>
            <a:ext cx="1469572" cy="475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B11656-3118-6A4C-DCB8-57F009DD56E7}"/>
              </a:ext>
            </a:extLst>
          </p:cNvPr>
          <p:cNvCxnSpPr>
            <a:cxnSpLocks/>
            <a:stCxn id="3" idx="5"/>
            <a:endCxn id="3" idx="0"/>
          </p:cNvCxnSpPr>
          <p:nvPr/>
        </p:nvCxnSpPr>
        <p:spPr>
          <a:xfrm flipV="1">
            <a:off x="2194183" y="1625076"/>
            <a:ext cx="4755634" cy="36329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0E3E7B-31C1-05DD-4ACE-E14ECE463B79}"/>
              </a:ext>
            </a:extLst>
          </p:cNvPr>
          <p:cNvCxnSpPr>
            <a:cxnSpLocks/>
            <a:stCxn id="3" idx="6"/>
            <a:endCxn id="3" idx="0"/>
          </p:cNvCxnSpPr>
          <p:nvPr/>
        </p:nvCxnSpPr>
        <p:spPr>
          <a:xfrm flipV="1">
            <a:off x="1632857" y="1625076"/>
            <a:ext cx="5316960" cy="1816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F70320-17BF-AF8C-D4DB-23FDF7053BCA}"/>
              </a:ext>
            </a:extLst>
          </p:cNvPr>
          <p:cNvCxnSpPr>
            <a:cxnSpLocks/>
            <a:stCxn id="3" idx="3"/>
            <a:endCxn id="3" idx="9"/>
          </p:cNvCxnSpPr>
          <p:nvPr/>
        </p:nvCxnSpPr>
        <p:spPr>
          <a:xfrm flipV="1">
            <a:off x="5480245" y="502425"/>
            <a:ext cx="0" cy="5878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40E562-893E-F196-C9DB-2A33B07A9E31}"/>
              </a:ext>
            </a:extLst>
          </p:cNvPr>
          <p:cNvCxnSpPr>
            <a:cxnSpLocks/>
            <a:stCxn id="3" idx="3"/>
            <a:endCxn id="3" idx="6"/>
          </p:cNvCxnSpPr>
          <p:nvPr/>
        </p:nvCxnSpPr>
        <p:spPr>
          <a:xfrm flipH="1" flipV="1">
            <a:off x="1632857" y="3441562"/>
            <a:ext cx="384738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843C7BB-5571-F2C1-8A19-9B6BC7C77C78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V="1">
            <a:off x="5480245" y="3441562"/>
            <a:ext cx="2030898" cy="29391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35F95D-7CDA-7378-80A1-45240A26224D}"/>
              </a:ext>
            </a:extLst>
          </p:cNvPr>
          <p:cNvCxnSpPr>
            <a:cxnSpLocks/>
            <a:stCxn id="3" idx="5"/>
            <a:endCxn id="3" idx="2"/>
          </p:cNvCxnSpPr>
          <p:nvPr/>
        </p:nvCxnSpPr>
        <p:spPr>
          <a:xfrm>
            <a:off x="2194183" y="5258048"/>
            <a:ext cx="47556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>
            <a:extLst>
              <a:ext uri="{FF2B5EF4-FFF2-40B4-BE49-F238E27FC236}">
                <a16:creationId xmlns:a16="http://schemas.microsoft.com/office/drawing/2014/main" id="{422E2452-DE5C-E48A-FF16-22B0FBF5E4D4}"/>
              </a:ext>
            </a:extLst>
          </p:cNvPr>
          <p:cNvSpPr/>
          <p:nvPr/>
        </p:nvSpPr>
        <p:spPr>
          <a:xfrm rot="1202464">
            <a:off x="1497204" y="1225899"/>
            <a:ext cx="472273" cy="472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08FF66-74F9-4850-CA34-D5334D9CFA2E}"/>
                  </a:ext>
                </a:extLst>
              </p14:cNvPr>
              <p14:cNvContentPartPr/>
              <p14:nvPr/>
            </p14:nvContentPartPr>
            <p14:xfrm>
              <a:off x="1977480" y="1348920"/>
              <a:ext cx="481680" cy="595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08FF66-74F9-4850-CA34-D5334D9CFA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1280" y="1332720"/>
                <a:ext cx="514080" cy="6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167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9EC45C-AD3F-5219-3DFA-20B985F4D057}"/>
              </a:ext>
            </a:extLst>
          </p:cNvPr>
          <p:cNvSpPr txBox="1"/>
          <p:nvPr/>
        </p:nvSpPr>
        <p:spPr>
          <a:xfrm>
            <a:off x="293914" y="253085"/>
            <a:ext cx="3227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sex in America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pic>
        <p:nvPicPr>
          <p:cNvPr id="7" name="Graphic 6" descr="Woman with solid fill">
            <a:extLst>
              <a:ext uri="{FF2B5EF4-FFF2-40B4-BE49-F238E27FC236}">
                <a16:creationId xmlns:a16="http://schemas.microsoft.com/office/drawing/2014/main" id="{D1317BD0-C631-04A0-03FA-3184142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1764" y="1939330"/>
            <a:ext cx="1914211" cy="1914211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764349DC-C1A8-BAE7-BE7A-D949B26EF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8025" y="1939330"/>
            <a:ext cx="1914210" cy="1914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CB40F7-F4D2-89D8-6271-69F3ACBA228B}"/>
                  </a:ext>
                </a:extLst>
              </p14:cNvPr>
              <p14:cNvContentPartPr/>
              <p14:nvPr/>
            </p14:nvContentPartPr>
            <p14:xfrm>
              <a:off x="3149280" y="1829520"/>
              <a:ext cx="3009960" cy="72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CB40F7-F4D2-89D8-6271-69F3ACBA22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3080" y="1807560"/>
                <a:ext cx="3042360" cy="7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71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0236B-09B5-572E-68A0-6283A98DDC0B}"/>
              </a:ext>
            </a:extLst>
          </p:cNvPr>
          <p:cNvSpPr txBox="1"/>
          <p:nvPr/>
        </p:nvSpPr>
        <p:spPr>
          <a:xfrm>
            <a:off x="293914" y="253085"/>
            <a:ext cx="30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sets refresher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C985E-3B1D-AA0C-9217-C8D8485B2554}"/>
              </a:ext>
            </a:extLst>
          </p:cNvPr>
          <p:cNvSpPr txBox="1"/>
          <p:nvPr/>
        </p:nvSpPr>
        <p:spPr>
          <a:xfrm>
            <a:off x="564501" y="1215737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	= {1, 2, 3}	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{3, 4}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EEC1-2A49-BB18-99F1-9861DDB17AF1}"/>
              </a:ext>
            </a:extLst>
          </p:cNvPr>
          <p:cNvSpPr txBox="1"/>
          <p:nvPr/>
        </p:nvSpPr>
        <p:spPr>
          <a:xfrm>
            <a:off x="564501" y="2604655"/>
            <a:ext cx="1946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∪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∩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>
                <a:latin typeface="Garamond" panose="02020404030301010803" pitchFamily="18" charset="0"/>
              </a:rPr>
              <a:t> −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	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6AB4-B14D-F3BE-6114-017B9EC117F2}"/>
              </a:ext>
            </a:extLst>
          </p:cNvPr>
          <p:cNvSpPr txBox="1"/>
          <p:nvPr/>
        </p:nvSpPr>
        <p:spPr>
          <a:xfrm>
            <a:off x="564501" y="4648200"/>
            <a:ext cx="770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,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partition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S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/>
              <a:t>if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</a:t>
            </a:r>
            <a:r>
              <a:rPr lang="en-US" sz="3200" dirty="0">
                <a:latin typeface="Garamond" panose="02020404030301010803" pitchFamily="18" charset="0"/>
              </a:rPr>
              <a:t>∪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B = S </a:t>
            </a:r>
            <a:r>
              <a:rPr lang="en-US" sz="3200" dirty="0"/>
              <a:t>and</a:t>
            </a:r>
            <a:r>
              <a:rPr lang="en-US" sz="3200" i="1" dirty="0">
                <a:latin typeface="Garamond" panose="02020404030301010803" pitchFamily="18" charset="0"/>
              </a:rPr>
              <a:t> A</a:t>
            </a:r>
            <a:r>
              <a:rPr lang="en-US" sz="3200" dirty="0">
                <a:latin typeface="Garamond" panose="02020404030301010803" pitchFamily="18" charset="0"/>
              </a:rPr>
              <a:t> ∩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>
                <a:latin typeface="Garamond" panose="02020404030301010803" pitchFamily="18" charset="0"/>
              </a:rPr>
              <a:t> = ∅</a:t>
            </a:r>
            <a:r>
              <a:rPr lang="en-US" sz="3200" i="1" dirty="0">
                <a:latin typeface="Garamond" panose="02020404030301010803" pitchFamily="18" charset="0"/>
              </a:rPr>
              <a:t> 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9F4A21-57DF-7F2C-F1B5-F01AE38DC95E}"/>
                  </a:ext>
                </a:extLst>
              </p14:cNvPr>
              <p14:cNvContentPartPr/>
              <p14:nvPr/>
            </p14:nvContentPartPr>
            <p14:xfrm>
              <a:off x="818280" y="2631240"/>
              <a:ext cx="6377400" cy="377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9F4A21-57DF-7F2C-F1B5-F01AE38DC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320" y="2615040"/>
                <a:ext cx="6415200" cy="38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48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215317-C27C-52F0-B644-DEB6EE3EFB05}"/>
              </a:ext>
            </a:extLst>
          </p:cNvPr>
          <p:cNvSpPr/>
          <p:nvPr/>
        </p:nvSpPr>
        <p:spPr>
          <a:xfrm>
            <a:off x="517484" y="2480441"/>
            <a:ext cx="381396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A13FB-5BEB-68DE-81F3-F1D470333F57}"/>
              </a:ext>
            </a:extLst>
          </p:cNvPr>
          <p:cNvSpPr txBox="1"/>
          <p:nvPr/>
        </p:nvSpPr>
        <p:spPr>
          <a:xfrm>
            <a:off x="293914" y="2530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bipartite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AF860-4D4D-5D2D-FD89-EC209FBF8E1A}"/>
              </a:ext>
            </a:extLst>
          </p:cNvPr>
          <p:cNvSpPr txBox="1"/>
          <p:nvPr/>
        </p:nvSpPr>
        <p:spPr>
          <a:xfrm>
            <a:off x="413569" y="1131939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</a:rPr>
              <a:t>G </a:t>
            </a:r>
            <a:r>
              <a:rPr lang="en-US" sz="3200" dirty="0"/>
              <a:t>is </a:t>
            </a:r>
            <a:r>
              <a:rPr lang="en-US" sz="3200" dirty="0">
                <a:solidFill>
                  <a:schemeClr val="accent1"/>
                </a:solidFill>
              </a:rPr>
              <a:t>bipartite</a:t>
            </a:r>
            <a:r>
              <a:rPr lang="en-US" sz="3200" dirty="0"/>
              <a:t> if its vertices can be partitioned into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 so all edges are </a:t>
            </a:r>
            <a:r>
              <a:rPr lang="en-US" sz="3200" dirty="0">
                <a:solidFill>
                  <a:schemeClr val="accent1"/>
                </a:solidFill>
              </a:rPr>
              <a:t>between</a:t>
            </a:r>
            <a:r>
              <a:rPr lang="en-US" sz="3200" dirty="0"/>
              <a:t>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and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8EC11A-EF73-033D-347D-5DA58D6F5F6C}"/>
              </a:ext>
            </a:extLst>
          </p:cNvPr>
          <p:cNvSpPr/>
          <p:nvPr/>
        </p:nvSpPr>
        <p:spPr>
          <a:xfrm>
            <a:off x="898591" y="2939038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F977F-DFC6-B6D5-CDAA-301AC174CD62}"/>
              </a:ext>
            </a:extLst>
          </p:cNvPr>
          <p:cNvSpPr/>
          <p:nvPr/>
        </p:nvSpPr>
        <p:spPr>
          <a:xfrm>
            <a:off x="2435988" y="2939037"/>
            <a:ext cx="1537397" cy="1537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A810421-8F37-D61F-AC67-C4B0E6322795}"/>
              </a:ext>
            </a:extLst>
          </p:cNvPr>
          <p:cNvSpPr/>
          <p:nvPr/>
        </p:nvSpPr>
        <p:spPr>
          <a:xfrm>
            <a:off x="846636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FE00C5-4EFF-CE27-E46A-6947E085988F}"/>
              </a:ext>
            </a:extLst>
          </p:cNvPr>
          <p:cNvSpPr/>
          <p:nvPr/>
        </p:nvSpPr>
        <p:spPr>
          <a:xfrm>
            <a:off x="2384033" y="28870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75FB02-F142-F3CF-AB91-373C395182CF}"/>
              </a:ext>
            </a:extLst>
          </p:cNvPr>
          <p:cNvSpPr/>
          <p:nvPr/>
        </p:nvSpPr>
        <p:spPr>
          <a:xfrm>
            <a:off x="3921430" y="2887081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AEAD43-2C00-1A0D-FCDF-E0D32A64F298}"/>
              </a:ext>
            </a:extLst>
          </p:cNvPr>
          <p:cNvSpPr/>
          <p:nvPr/>
        </p:nvSpPr>
        <p:spPr>
          <a:xfrm>
            <a:off x="846635" y="4424482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333328-2E9A-1E0E-943E-8A4D85BEADAA}"/>
              </a:ext>
            </a:extLst>
          </p:cNvPr>
          <p:cNvSpPr/>
          <p:nvPr/>
        </p:nvSpPr>
        <p:spPr>
          <a:xfrm>
            <a:off x="2384033" y="4424480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947B6-2390-C2D8-FE9F-3743A601F9CC}"/>
              </a:ext>
            </a:extLst>
          </p:cNvPr>
          <p:cNvSpPr/>
          <p:nvPr/>
        </p:nvSpPr>
        <p:spPr>
          <a:xfrm>
            <a:off x="3921430" y="4424479"/>
            <a:ext cx="103909" cy="1039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3CCEB0-0767-249C-99C9-0499863E8D45}"/>
              </a:ext>
            </a:extLst>
          </p:cNvPr>
          <p:cNvSpPr/>
          <p:nvPr/>
        </p:nvSpPr>
        <p:spPr>
          <a:xfrm>
            <a:off x="5224841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CD01F9-3C48-6640-D224-38D010A81F41}"/>
              </a:ext>
            </a:extLst>
          </p:cNvPr>
          <p:cNvSpPr/>
          <p:nvPr/>
        </p:nvSpPr>
        <p:spPr>
          <a:xfrm>
            <a:off x="5224841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EEBD1-5821-7890-A23C-BF70757D0141}"/>
              </a:ext>
            </a:extLst>
          </p:cNvPr>
          <p:cNvSpPr/>
          <p:nvPr/>
        </p:nvSpPr>
        <p:spPr>
          <a:xfrm>
            <a:off x="6757308" y="2879698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E259A4-61A6-6931-C08D-D7487AB53DA3}"/>
              </a:ext>
            </a:extLst>
          </p:cNvPr>
          <p:cNvSpPr/>
          <p:nvPr/>
        </p:nvSpPr>
        <p:spPr>
          <a:xfrm>
            <a:off x="6757308" y="44244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8F7CA2-417A-5586-665A-D51A37F6E979}"/>
              </a:ext>
            </a:extLst>
          </p:cNvPr>
          <p:cNvSpPr/>
          <p:nvPr/>
        </p:nvSpPr>
        <p:spPr>
          <a:xfrm>
            <a:off x="7976508" y="3611679"/>
            <a:ext cx="103909" cy="103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1788FF-86E2-FCF8-6BDA-2E84FE39D0A2}"/>
              </a:ext>
            </a:extLst>
          </p:cNvPr>
          <p:cNvCxnSpPr>
            <a:stCxn id="12" idx="5"/>
            <a:endCxn id="15" idx="1"/>
          </p:cNvCxnSpPr>
          <p:nvPr/>
        </p:nvCxnSpPr>
        <p:spPr>
          <a:xfrm>
            <a:off x="5313533" y="2968390"/>
            <a:ext cx="1458992" cy="1471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FD9243-3952-FB01-A28A-9AD9ECFE072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>
            <a:off x="5276796" y="2983607"/>
            <a:ext cx="0" cy="1440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F8EF21-7933-6B8F-4544-2D54F0DD0E77}"/>
              </a:ext>
            </a:extLst>
          </p:cNvPr>
          <p:cNvCxnSpPr>
            <a:cxnSpLocks/>
            <a:stCxn id="15" idx="2"/>
            <a:endCxn id="13" idx="6"/>
          </p:cNvCxnSpPr>
          <p:nvPr/>
        </p:nvCxnSpPr>
        <p:spPr>
          <a:xfrm flipH="1">
            <a:off x="5328750" y="4476434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5E514A-C76B-D26D-CEFE-12B0FC503045}"/>
              </a:ext>
            </a:extLst>
          </p:cNvPr>
          <p:cNvCxnSpPr>
            <a:cxnSpLocks/>
          </p:cNvCxnSpPr>
          <p:nvPr/>
        </p:nvCxnSpPr>
        <p:spPr>
          <a:xfrm flipH="1">
            <a:off x="5328750" y="2931652"/>
            <a:ext cx="14285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DFF773C-4FF8-E09B-E363-8DFB3A150125}"/>
              </a:ext>
            </a:extLst>
          </p:cNvPr>
          <p:cNvSpPr/>
          <p:nvPr/>
        </p:nvSpPr>
        <p:spPr>
          <a:xfrm>
            <a:off x="4891768" y="2485877"/>
            <a:ext cx="3516508" cy="2459421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14:cNvPr>
              <p14:cNvContentPartPr/>
              <p14:nvPr/>
            </p14:nvContentPartPr>
            <p14:xfrm>
              <a:off x="5229720" y="4481640"/>
              <a:ext cx="12960" cy="12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191218-ED91-2A00-7E4E-25F65D8C2A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3520" y="4465440"/>
                <a:ext cx="4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14:cNvPr>
              <p14:cNvContentPartPr/>
              <p14:nvPr/>
            </p14:nvContentPartPr>
            <p14:xfrm>
              <a:off x="764640" y="2738880"/>
              <a:ext cx="3384360" cy="1964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683458-1C19-E428-7024-1C8A245D47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40" y="2722680"/>
                <a:ext cx="3416760" cy="19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14:cNvPr>
              <p14:cNvContentPartPr/>
              <p14:nvPr/>
            </p14:nvContentPartPr>
            <p14:xfrm>
              <a:off x="851040" y="2232720"/>
              <a:ext cx="7286040" cy="4304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C6ECF8-3393-5F14-2E9A-DA2C41CD1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840" y="2216520"/>
                <a:ext cx="7318440" cy="43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70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53FAE-31FE-362E-EFF0-96BB01C4A277}"/>
              </a:ext>
            </a:extLst>
          </p:cNvPr>
          <p:cNvSpPr txBox="1"/>
          <p:nvPr/>
        </p:nvSpPr>
        <p:spPr>
          <a:xfrm>
            <a:off x="415156" y="348168"/>
            <a:ext cx="83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venir Book" panose="02000503020000020003" pitchFamily="2" charset="0"/>
              </a:rPr>
              <a:t>Theorem: </a:t>
            </a:r>
            <a:r>
              <a:rPr lang="en-US" sz="3200" dirty="0"/>
              <a:t>In a bipartite graph the sum of degrees of </a:t>
            </a:r>
            <a:r>
              <a:rPr lang="en-US" sz="3200" i="1" dirty="0">
                <a:latin typeface="Garamond" panose="02020404030301010803" pitchFamily="18" charset="0"/>
              </a:rPr>
              <a:t>A</a:t>
            </a:r>
            <a:r>
              <a:rPr lang="en-US" sz="3200" dirty="0"/>
              <a:t> equals the sum of degrees of </a:t>
            </a:r>
            <a:r>
              <a:rPr lang="en-US" sz="3200" i="1" dirty="0">
                <a:latin typeface="Garamond" panose="02020404030301010803" pitchFamily="18" charset="0"/>
              </a:rPr>
              <a:t>B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14:cNvPr>
              <p14:cNvContentPartPr/>
              <p14:nvPr/>
            </p14:nvContentPartPr>
            <p14:xfrm>
              <a:off x="567360" y="1891440"/>
              <a:ext cx="1122840" cy="45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195CB1-6D39-FBC5-6EB7-7AD8DE009A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875240"/>
                <a:ext cx="11552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14:cNvPr>
              <p14:cNvContentPartPr/>
              <p14:nvPr/>
            </p14:nvContentPartPr>
            <p14:xfrm>
              <a:off x="1048320" y="2766960"/>
              <a:ext cx="7722000" cy="177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D0DDE-E280-86E6-2D52-E95C5E79C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120" y="2750760"/>
                <a:ext cx="775440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20227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1175</TotalTime>
  <Words>538</Words>
  <Application>Microsoft Macintosh PowerPoint</Application>
  <PresentationFormat>On-screen Show (4:3)</PresentationFormat>
  <Paragraphs>226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Avenir Book</vt:lpstr>
      <vt:lpstr>Avenir Heavy</vt:lpstr>
      <vt:lpstr>Avenir Light</vt:lpstr>
      <vt:lpstr>Avenir Medium</vt:lpstr>
      <vt:lpstr>Calibri</vt:lpstr>
      <vt:lpstr>Corbel</vt:lpstr>
      <vt:lpstr>Courier New</vt:lpstr>
      <vt:lpstr>Garamond</vt:lpstr>
      <vt:lpstr>Parcel</vt:lpstr>
      <vt:lpstr>8.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18</cp:revision>
  <dcterms:created xsi:type="dcterms:W3CDTF">2021-11-02T23:09:25Z</dcterms:created>
  <dcterms:modified xsi:type="dcterms:W3CDTF">2023-03-18T00:41:59Z</dcterms:modified>
</cp:coreProperties>
</file>